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media/audio8.wav" ContentType="audio/wav"/>
  <Override PartName="/ppt/media/audio9.wav" ContentType="audio/wav"/>
  <Override PartName="/ppt/media/audio10.wav" ContentType="audio/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Lst>
  <p:notesMasterIdLst>
    <p:notesMasterId r:id="rId81"/>
  </p:notesMasterIdLst>
  <p:sldIdLst>
    <p:sldId id="256" r:id="rId3"/>
    <p:sldId id="342" r:id="rId4"/>
    <p:sldId id="257" r:id="rId5"/>
    <p:sldId id="343" r:id="rId6"/>
    <p:sldId id="258" r:id="rId7"/>
    <p:sldId id="259" r:id="rId8"/>
    <p:sldId id="341"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313" r:id="rId31"/>
    <p:sldId id="318" r:id="rId32"/>
    <p:sldId id="319" r:id="rId33"/>
    <p:sldId id="320" r:id="rId34"/>
    <p:sldId id="321" r:id="rId35"/>
    <p:sldId id="323" r:id="rId36"/>
    <p:sldId id="322" r:id="rId37"/>
    <p:sldId id="332" r:id="rId38"/>
    <p:sldId id="333" r:id="rId39"/>
    <p:sldId id="329" r:id="rId40"/>
    <p:sldId id="314" r:id="rId41"/>
    <p:sldId id="315" r:id="rId42"/>
    <p:sldId id="316" r:id="rId43"/>
    <p:sldId id="328" r:id="rId44"/>
    <p:sldId id="327" r:id="rId45"/>
    <p:sldId id="336" r:id="rId46"/>
    <p:sldId id="337" r:id="rId47"/>
    <p:sldId id="317" r:id="rId48"/>
    <p:sldId id="334" r:id="rId49"/>
    <p:sldId id="331" r:id="rId50"/>
    <p:sldId id="324" r:id="rId51"/>
    <p:sldId id="325" r:id="rId52"/>
    <p:sldId id="326" r:id="rId53"/>
    <p:sldId id="339" r:id="rId54"/>
    <p:sldId id="281" r:id="rId55"/>
    <p:sldId id="282" r:id="rId56"/>
    <p:sldId id="283" r:id="rId57"/>
    <p:sldId id="307" r:id="rId58"/>
    <p:sldId id="285" r:id="rId59"/>
    <p:sldId id="308" r:id="rId60"/>
    <p:sldId id="287" r:id="rId61"/>
    <p:sldId id="288" r:id="rId62"/>
    <p:sldId id="312" r:id="rId63"/>
    <p:sldId id="311" r:id="rId64"/>
    <p:sldId id="291" r:id="rId65"/>
    <p:sldId id="309" r:id="rId66"/>
    <p:sldId id="294" r:id="rId67"/>
    <p:sldId id="310" r:id="rId68"/>
    <p:sldId id="296" r:id="rId69"/>
    <p:sldId id="297" r:id="rId70"/>
    <p:sldId id="298" r:id="rId71"/>
    <p:sldId id="299" r:id="rId72"/>
    <p:sldId id="300" r:id="rId73"/>
    <p:sldId id="301" r:id="rId74"/>
    <p:sldId id="302" r:id="rId75"/>
    <p:sldId id="303" r:id="rId76"/>
    <p:sldId id="304" r:id="rId77"/>
    <p:sldId id="305" r:id="rId78"/>
    <p:sldId id="340" r:id="rId79"/>
    <p:sldId id="306" r:id="rId8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04" autoAdjust="0"/>
    <p:restoredTop sz="94660"/>
  </p:normalViewPr>
  <p:slideViewPr>
    <p:cSldViewPr snapToGrid="0">
      <p:cViewPr varScale="1">
        <p:scale>
          <a:sx n="53" d="100"/>
          <a:sy n="53" d="100"/>
        </p:scale>
        <p:origin x="1061" y="2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87E05A-B1DF-4FC5-8211-BC3A8825D8B9}"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527C2E50-22C6-4806-8874-ED9AFFDF38E2}">
      <dgm:prSet phldrT="[Text]"/>
      <dgm:spPr/>
      <dgm:t>
        <a:bodyPr/>
        <a:lstStyle/>
        <a:p>
          <a:r>
            <a:rPr lang="en-US" dirty="0"/>
            <a:t>Is there a disability?</a:t>
          </a:r>
        </a:p>
      </dgm:t>
    </dgm:pt>
    <dgm:pt modelId="{E6A9C3C5-ADB6-4354-AFC0-4CFD129E06BD}" type="parTrans" cxnId="{3BB4C7EC-72E0-48CE-87CC-C2FA1083B4A6}">
      <dgm:prSet/>
      <dgm:spPr/>
      <dgm:t>
        <a:bodyPr/>
        <a:lstStyle/>
        <a:p>
          <a:endParaRPr lang="en-US"/>
        </a:p>
      </dgm:t>
    </dgm:pt>
    <dgm:pt modelId="{56CE1AFF-E46B-4E4E-9D19-8DE4C877B702}" type="sibTrans" cxnId="{3BB4C7EC-72E0-48CE-87CC-C2FA1083B4A6}">
      <dgm:prSet/>
      <dgm:spPr/>
      <dgm:t>
        <a:bodyPr/>
        <a:lstStyle/>
        <a:p>
          <a:endParaRPr lang="en-US"/>
        </a:p>
      </dgm:t>
    </dgm:pt>
    <dgm:pt modelId="{CD37449D-3157-4BCB-AEC8-564FA258A5C1}">
      <dgm:prSet phldrT="[Text]"/>
      <dgm:spPr/>
      <dgm:t>
        <a:bodyPr/>
        <a:lstStyle/>
        <a:p>
          <a:r>
            <a:rPr lang="en-US" dirty="0"/>
            <a:t>Is specialized instruction needed?</a:t>
          </a:r>
        </a:p>
      </dgm:t>
    </dgm:pt>
    <dgm:pt modelId="{FB54C34B-4607-46F2-A31F-E07BB3369CBF}" type="parTrans" cxnId="{A2BC5EB4-F860-4C9C-9BC6-1BDD7E369A8D}">
      <dgm:prSet/>
      <dgm:spPr/>
      <dgm:t>
        <a:bodyPr/>
        <a:lstStyle/>
        <a:p>
          <a:endParaRPr lang="en-US"/>
        </a:p>
      </dgm:t>
    </dgm:pt>
    <dgm:pt modelId="{B7E69273-2FE8-4972-909A-9E92CF870BB4}" type="sibTrans" cxnId="{A2BC5EB4-F860-4C9C-9BC6-1BDD7E369A8D}">
      <dgm:prSet/>
      <dgm:spPr/>
      <dgm:t>
        <a:bodyPr/>
        <a:lstStyle/>
        <a:p>
          <a:endParaRPr lang="en-US"/>
        </a:p>
      </dgm:t>
    </dgm:pt>
    <dgm:pt modelId="{951FB397-D40D-4B41-B74C-7C6F2C4D22DD}" type="pres">
      <dgm:prSet presAssocID="{0487E05A-B1DF-4FC5-8211-BC3A8825D8B9}" presName="diagram" presStyleCnt="0">
        <dgm:presLayoutVars>
          <dgm:dir/>
          <dgm:resizeHandles val="exact"/>
        </dgm:presLayoutVars>
      </dgm:prSet>
      <dgm:spPr/>
    </dgm:pt>
    <dgm:pt modelId="{5CFFB373-E9A9-4B03-8A35-27C95917F350}" type="pres">
      <dgm:prSet presAssocID="{527C2E50-22C6-4806-8874-ED9AFFDF38E2}" presName="arrow" presStyleLbl="node1" presStyleIdx="0" presStyleCnt="2">
        <dgm:presLayoutVars>
          <dgm:bulletEnabled val="1"/>
        </dgm:presLayoutVars>
      </dgm:prSet>
      <dgm:spPr/>
    </dgm:pt>
    <dgm:pt modelId="{04A4E63E-A246-46E9-89CE-11F37624A196}" type="pres">
      <dgm:prSet presAssocID="{CD37449D-3157-4BCB-AEC8-564FA258A5C1}" presName="arrow" presStyleLbl="node1" presStyleIdx="1" presStyleCnt="2">
        <dgm:presLayoutVars>
          <dgm:bulletEnabled val="1"/>
        </dgm:presLayoutVars>
      </dgm:prSet>
      <dgm:spPr/>
    </dgm:pt>
  </dgm:ptLst>
  <dgm:cxnLst>
    <dgm:cxn modelId="{D210D185-55E9-4595-954B-2301A3E80B6E}" type="presOf" srcId="{0487E05A-B1DF-4FC5-8211-BC3A8825D8B9}" destId="{951FB397-D40D-4B41-B74C-7C6F2C4D22DD}" srcOrd="0" destOrd="0" presId="urn:microsoft.com/office/officeart/2005/8/layout/arrow5"/>
    <dgm:cxn modelId="{766E2417-BF6C-40B0-BE63-C41833CD7ED2}" type="presOf" srcId="{527C2E50-22C6-4806-8874-ED9AFFDF38E2}" destId="{5CFFB373-E9A9-4B03-8A35-27C95917F350}" srcOrd="0" destOrd="0" presId="urn:microsoft.com/office/officeart/2005/8/layout/arrow5"/>
    <dgm:cxn modelId="{E1101DF4-C316-4308-9705-CA2A2E1A7152}" type="presOf" srcId="{CD37449D-3157-4BCB-AEC8-564FA258A5C1}" destId="{04A4E63E-A246-46E9-89CE-11F37624A196}" srcOrd="0" destOrd="0" presId="urn:microsoft.com/office/officeart/2005/8/layout/arrow5"/>
    <dgm:cxn modelId="{3BB4C7EC-72E0-48CE-87CC-C2FA1083B4A6}" srcId="{0487E05A-B1DF-4FC5-8211-BC3A8825D8B9}" destId="{527C2E50-22C6-4806-8874-ED9AFFDF38E2}" srcOrd="0" destOrd="0" parTransId="{E6A9C3C5-ADB6-4354-AFC0-4CFD129E06BD}" sibTransId="{56CE1AFF-E46B-4E4E-9D19-8DE4C877B702}"/>
    <dgm:cxn modelId="{A2BC5EB4-F860-4C9C-9BC6-1BDD7E369A8D}" srcId="{0487E05A-B1DF-4FC5-8211-BC3A8825D8B9}" destId="{CD37449D-3157-4BCB-AEC8-564FA258A5C1}" srcOrd="1" destOrd="0" parTransId="{FB54C34B-4607-46F2-A31F-E07BB3369CBF}" sibTransId="{B7E69273-2FE8-4972-909A-9E92CF870BB4}"/>
    <dgm:cxn modelId="{630E4898-AF4D-43D2-943D-71AC2C48F622}" type="presParOf" srcId="{951FB397-D40D-4B41-B74C-7C6F2C4D22DD}" destId="{5CFFB373-E9A9-4B03-8A35-27C95917F350}" srcOrd="0" destOrd="0" presId="urn:microsoft.com/office/officeart/2005/8/layout/arrow5"/>
    <dgm:cxn modelId="{7171B21B-3591-41B1-98AC-37DCF06E0E04}" type="presParOf" srcId="{951FB397-D40D-4B41-B74C-7C6F2C4D22DD}" destId="{04A4E63E-A246-46E9-89CE-11F37624A19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DCFC7-D1CF-42E3-857E-1ACA9BC8D80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3A766755-C4C9-41EB-9A2E-519218EA4855}">
      <dgm:prSet phldrT="[Text]"/>
      <dgm:spPr/>
      <dgm:t>
        <a:bodyPr/>
        <a:lstStyle/>
        <a:p>
          <a:r>
            <a:rPr lang="en-US" dirty="0"/>
            <a:t>Is the hearing loss ‘</a:t>
          </a:r>
          <a:r>
            <a:rPr lang="en-US" i="0" dirty="0"/>
            <a:t>enough’?</a:t>
          </a:r>
        </a:p>
      </dgm:t>
    </dgm:pt>
    <dgm:pt modelId="{140837E1-873C-4887-9A2C-6C463C282F5A}" type="parTrans" cxnId="{BB63DEA5-34EA-4C98-87CD-055F4A59DAC8}">
      <dgm:prSet/>
      <dgm:spPr/>
      <dgm:t>
        <a:bodyPr/>
        <a:lstStyle/>
        <a:p>
          <a:endParaRPr lang="en-US"/>
        </a:p>
      </dgm:t>
    </dgm:pt>
    <dgm:pt modelId="{5E03F012-C02A-4B7C-8055-B7807E9861D4}" type="sibTrans" cxnId="{BB63DEA5-34EA-4C98-87CD-055F4A59DAC8}">
      <dgm:prSet/>
      <dgm:spPr/>
      <dgm:t>
        <a:bodyPr/>
        <a:lstStyle/>
        <a:p>
          <a:endParaRPr lang="en-US"/>
        </a:p>
      </dgm:t>
    </dgm:pt>
    <dgm:pt modelId="{78B5B9D8-773E-42FD-AB43-50A0CE648C5A}">
      <dgm:prSet phldrT="[Text]"/>
      <dgm:spPr/>
      <dgm:t>
        <a:bodyPr/>
        <a:lstStyle/>
        <a:p>
          <a:r>
            <a:rPr lang="en-US" dirty="0"/>
            <a:t>Is the student ‘</a:t>
          </a:r>
          <a:r>
            <a:rPr lang="en-US" i="0" dirty="0"/>
            <a:t>that far behind’</a:t>
          </a:r>
          <a:r>
            <a:rPr lang="en-US" dirty="0"/>
            <a:t>?</a:t>
          </a:r>
        </a:p>
      </dgm:t>
    </dgm:pt>
    <dgm:pt modelId="{7EC73DE7-AF1A-4A38-AD91-3CD3EED258FA}" type="parTrans" cxnId="{900B77CE-4AE4-47ED-9085-B2F3A5A33C0E}">
      <dgm:prSet/>
      <dgm:spPr/>
      <dgm:t>
        <a:bodyPr/>
        <a:lstStyle/>
        <a:p>
          <a:endParaRPr lang="en-US"/>
        </a:p>
      </dgm:t>
    </dgm:pt>
    <dgm:pt modelId="{7229E32B-DF63-4860-8B98-8E16960866C6}" type="sibTrans" cxnId="{900B77CE-4AE4-47ED-9085-B2F3A5A33C0E}">
      <dgm:prSet/>
      <dgm:spPr/>
      <dgm:t>
        <a:bodyPr/>
        <a:lstStyle/>
        <a:p>
          <a:endParaRPr lang="en-US"/>
        </a:p>
      </dgm:t>
    </dgm:pt>
    <dgm:pt modelId="{B103E318-B4A3-4274-BC86-D2DD541DE245}">
      <dgm:prSet phldrT="[Text]"/>
      <dgm:spPr/>
      <dgm:t>
        <a:bodyPr/>
        <a:lstStyle/>
        <a:p>
          <a:r>
            <a:rPr lang="en-US" dirty="0"/>
            <a:t>Are the student’s difficulties </a:t>
          </a:r>
          <a:r>
            <a:rPr lang="en-US" i="0" dirty="0"/>
            <a:t>the result </a:t>
          </a:r>
          <a:r>
            <a:rPr lang="en-US" dirty="0"/>
            <a:t>of the hearing loss?</a:t>
          </a:r>
        </a:p>
      </dgm:t>
    </dgm:pt>
    <dgm:pt modelId="{DA1EA4A7-15A2-419A-9E8B-3D825D5CD626}" type="parTrans" cxnId="{9A1ECD6C-7944-477C-ADD4-5112BF966C04}">
      <dgm:prSet/>
      <dgm:spPr/>
      <dgm:t>
        <a:bodyPr/>
        <a:lstStyle/>
        <a:p>
          <a:endParaRPr lang="en-US"/>
        </a:p>
      </dgm:t>
    </dgm:pt>
    <dgm:pt modelId="{8F32DE33-F702-4A65-ABE6-5A32F1DF81BD}" type="sibTrans" cxnId="{9A1ECD6C-7944-477C-ADD4-5112BF966C04}">
      <dgm:prSet/>
      <dgm:spPr/>
      <dgm:t>
        <a:bodyPr/>
        <a:lstStyle/>
        <a:p>
          <a:endParaRPr lang="en-US"/>
        </a:p>
      </dgm:t>
    </dgm:pt>
    <dgm:pt modelId="{5E814E93-AC96-4670-BB9E-963451A27153}" type="pres">
      <dgm:prSet presAssocID="{987DCFC7-D1CF-42E3-857E-1ACA9BC8D802}" presName="linear" presStyleCnt="0">
        <dgm:presLayoutVars>
          <dgm:dir/>
          <dgm:resizeHandles val="exact"/>
        </dgm:presLayoutVars>
      </dgm:prSet>
      <dgm:spPr/>
    </dgm:pt>
    <dgm:pt modelId="{26486CDD-B5EF-42DD-A62F-60E756216826}" type="pres">
      <dgm:prSet presAssocID="{3A766755-C4C9-41EB-9A2E-519218EA4855}" presName="comp" presStyleCnt="0"/>
      <dgm:spPr/>
    </dgm:pt>
    <dgm:pt modelId="{A6EFC77C-6B01-4D72-9E85-08577D21E299}" type="pres">
      <dgm:prSet presAssocID="{3A766755-C4C9-41EB-9A2E-519218EA4855}" presName="box" presStyleLbl="node1" presStyleIdx="0" presStyleCnt="3"/>
      <dgm:spPr/>
    </dgm:pt>
    <dgm:pt modelId="{1A7CCC9B-9677-4E4C-8584-3C1C206AFD26}" type="pres">
      <dgm:prSet presAssocID="{3A766755-C4C9-41EB-9A2E-519218EA4855}" presName="img" presStyleLbl="fgImgPlace1" presStyleIdx="0" presStyleCnt="3"/>
      <dgm:spPr>
        <a:blipFill rotWithShape="1">
          <a:blip xmlns:r="http://schemas.openxmlformats.org/officeDocument/2006/relationships" r:embed="rId1"/>
          <a:stretch>
            <a:fillRect/>
          </a:stretch>
        </a:blipFill>
      </dgm:spPr>
    </dgm:pt>
    <dgm:pt modelId="{D5657298-0F89-49EA-8BAF-B298CA579B3C}" type="pres">
      <dgm:prSet presAssocID="{3A766755-C4C9-41EB-9A2E-519218EA4855}" presName="text" presStyleLbl="node1" presStyleIdx="0" presStyleCnt="3">
        <dgm:presLayoutVars>
          <dgm:bulletEnabled val="1"/>
        </dgm:presLayoutVars>
      </dgm:prSet>
      <dgm:spPr/>
    </dgm:pt>
    <dgm:pt modelId="{AEC033BC-4085-4453-8938-D902D7E34ACA}" type="pres">
      <dgm:prSet presAssocID="{5E03F012-C02A-4B7C-8055-B7807E9861D4}" presName="spacer" presStyleCnt="0"/>
      <dgm:spPr/>
    </dgm:pt>
    <dgm:pt modelId="{F7C0CC1D-2A37-4747-AD98-DA0712DA421C}" type="pres">
      <dgm:prSet presAssocID="{78B5B9D8-773E-42FD-AB43-50A0CE648C5A}" presName="comp" presStyleCnt="0"/>
      <dgm:spPr/>
    </dgm:pt>
    <dgm:pt modelId="{C414C2EC-7828-4770-8594-EAA8C4020038}" type="pres">
      <dgm:prSet presAssocID="{78B5B9D8-773E-42FD-AB43-50A0CE648C5A}" presName="box" presStyleLbl="node1" presStyleIdx="1" presStyleCnt="3"/>
      <dgm:spPr/>
    </dgm:pt>
    <dgm:pt modelId="{F85F718F-694A-462C-AB1E-C7D69D0F0F77}" type="pres">
      <dgm:prSet presAssocID="{78B5B9D8-773E-42FD-AB43-50A0CE648C5A}" presName="img" presStyleLbl="fgImgPlace1" presStyleIdx="1" presStyleCnt="3"/>
      <dgm:spPr>
        <a:blipFill rotWithShape="1">
          <a:blip xmlns:r="http://schemas.openxmlformats.org/officeDocument/2006/relationships" r:embed="rId2"/>
          <a:stretch>
            <a:fillRect/>
          </a:stretch>
        </a:blipFill>
      </dgm:spPr>
    </dgm:pt>
    <dgm:pt modelId="{9BE58EFA-B4CF-455B-A4BE-5E7CD7BCA8A3}" type="pres">
      <dgm:prSet presAssocID="{78B5B9D8-773E-42FD-AB43-50A0CE648C5A}" presName="text" presStyleLbl="node1" presStyleIdx="1" presStyleCnt="3">
        <dgm:presLayoutVars>
          <dgm:bulletEnabled val="1"/>
        </dgm:presLayoutVars>
      </dgm:prSet>
      <dgm:spPr/>
    </dgm:pt>
    <dgm:pt modelId="{85B2A9B9-448F-40CA-A258-48BAC044BF80}" type="pres">
      <dgm:prSet presAssocID="{7229E32B-DF63-4860-8B98-8E16960866C6}" presName="spacer" presStyleCnt="0"/>
      <dgm:spPr/>
    </dgm:pt>
    <dgm:pt modelId="{236DEC1B-3B6C-4B02-B199-E0C23CBD854D}" type="pres">
      <dgm:prSet presAssocID="{B103E318-B4A3-4274-BC86-D2DD541DE245}" presName="comp" presStyleCnt="0"/>
      <dgm:spPr/>
    </dgm:pt>
    <dgm:pt modelId="{6D0134EF-66E9-4A71-A360-A3075F3AA48F}" type="pres">
      <dgm:prSet presAssocID="{B103E318-B4A3-4274-BC86-D2DD541DE245}" presName="box" presStyleLbl="node1" presStyleIdx="2" presStyleCnt="3"/>
      <dgm:spPr/>
    </dgm:pt>
    <dgm:pt modelId="{6C968C44-3C81-4E4E-AA4C-7729A0F1E2F3}" type="pres">
      <dgm:prSet presAssocID="{B103E318-B4A3-4274-BC86-D2DD541DE245}" presName="img" presStyleLbl="fgImgPlace1" presStyleIdx="2" presStyleCnt="3"/>
      <dgm:spPr>
        <a:blipFill rotWithShape="1">
          <a:blip xmlns:r="http://schemas.openxmlformats.org/officeDocument/2006/relationships" r:embed="rId3"/>
          <a:stretch>
            <a:fillRect/>
          </a:stretch>
        </a:blipFill>
      </dgm:spPr>
    </dgm:pt>
    <dgm:pt modelId="{DE7ECDE1-03CF-46FD-9312-9488C8FDE3FD}" type="pres">
      <dgm:prSet presAssocID="{B103E318-B4A3-4274-BC86-D2DD541DE245}" presName="text" presStyleLbl="node1" presStyleIdx="2" presStyleCnt="3">
        <dgm:presLayoutVars>
          <dgm:bulletEnabled val="1"/>
        </dgm:presLayoutVars>
      </dgm:prSet>
      <dgm:spPr/>
    </dgm:pt>
  </dgm:ptLst>
  <dgm:cxnLst>
    <dgm:cxn modelId="{0F5F4284-6A0E-4448-BC2E-A6C67104870C}" type="presOf" srcId="{3A766755-C4C9-41EB-9A2E-519218EA4855}" destId="{A6EFC77C-6B01-4D72-9E85-08577D21E299}" srcOrd="0" destOrd="0" presId="urn:microsoft.com/office/officeart/2005/8/layout/vList4"/>
    <dgm:cxn modelId="{9A1ECD6C-7944-477C-ADD4-5112BF966C04}" srcId="{987DCFC7-D1CF-42E3-857E-1ACA9BC8D802}" destId="{B103E318-B4A3-4274-BC86-D2DD541DE245}" srcOrd="2" destOrd="0" parTransId="{DA1EA4A7-15A2-419A-9E8B-3D825D5CD626}" sibTransId="{8F32DE33-F702-4A65-ABE6-5A32F1DF81BD}"/>
    <dgm:cxn modelId="{900B77CE-4AE4-47ED-9085-B2F3A5A33C0E}" srcId="{987DCFC7-D1CF-42E3-857E-1ACA9BC8D802}" destId="{78B5B9D8-773E-42FD-AB43-50A0CE648C5A}" srcOrd="1" destOrd="0" parTransId="{7EC73DE7-AF1A-4A38-AD91-3CD3EED258FA}" sibTransId="{7229E32B-DF63-4860-8B98-8E16960866C6}"/>
    <dgm:cxn modelId="{926515BA-D54C-4744-B7C3-18077A240C6C}" type="presOf" srcId="{B103E318-B4A3-4274-BC86-D2DD541DE245}" destId="{DE7ECDE1-03CF-46FD-9312-9488C8FDE3FD}" srcOrd="1" destOrd="0" presId="urn:microsoft.com/office/officeart/2005/8/layout/vList4"/>
    <dgm:cxn modelId="{6F1153C5-63BA-442D-9CD4-4B8D6C65F6A4}" type="presOf" srcId="{3A766755-C4C9-41EB-9A2E-519218EA4855}" destId="{D5657298-0F89-49EA-8BAF-B298CA579B3C}" srcOrd="1" destOrd="0" presId="urn:microsoft.com/office/officeart/2005/8/layout/vList4"/>
    <dgm:cxn modelId="{BF7174DD-3347-4121-AE48-D78C46BFDE87}" type="presOf" srcId="{B103E318-B4A3-4274-BC86-D2DD541DE245}" destId="{6D0134EF-66E9-4A71-A360-A3075F3AA48F}" srcOrd="0" destOrd="0" presId="urn:microsoft.com/office/officeart/2005/8/layout/vList4"/>
    <dgm:cxn modelId="{40A47650-51D6-4062-8D49-AEFA947A2DDA}" type="presOf" srcId="{987DCFC7-D1CF-42E3-857E-1ACA9BC8D802}" destId="{5E814E93-AC96-4670-BB9E-963451A27153}" srcOrd="0" destOrd="0" presId="urn:microsoft.com/office/officeart/2005/8/layout/vList4"/>
    <dgm:cxn modelId="{BF313C1B-3195-48D1-BE21-4425867F1FEE}" type="presOf" srcId="{78B5B9D8-773E-42FD-AB43-50A0CE648C5A}" destId="{9BE58EFA-B4CF-455B-A4BE-5E7CD7BCA8A3}" srcOrd="1" destOrd="0" presId="urn:microsoft.com/office/officeart/2005/8/layout/vList4"/>
    <dgm:cxn modelId="{148EC441-876B-4DC0-99C3-335B56EBA398}" type="presOf" srcId="{78B5B9D8-773E-42FD-AB43-50A0CE648C5A}" destId="{C414C2EC-7828-4770-8594-EAA8C4020038}" srcOrd="0" destOrd="0" presId="urn:microsoft.com/office/officeart/2005/8/layout/vList4"/>
    <dgm:cxn modelId="{BB63DEA5-34EA-4C98-87CD-055F4A59DAC8}" srcId="{987DCFC7-D1CF-42E3-857E-1ACA9BC8D802}" destId="{3A766755-C4C9-41EB-9A2E-519218EA4855}" srcOrd="0" destOrd="0" parTransId="{140837E1-873C-4887-9A2C-6C463C282F5A}" sibTransId="{5E03F012-C02A-4B7C-8055-B7807E9861D4}"/>
    <dgm:cxn modelId="{065D4E01-DCAB-4105-8147-726B0B9F4626}" type="presParOf" srcId="{5E814E93-AC96-4670-BB9E-963451A27153}" destId="{26486CDD-B5EF-42DD-A62F-60E756216826}" srcOrd="0" destOrd="0" presId="urn:microsoft.com/office/officeart/2005/8/layout/vList4"/>
    <dgm:cxn modelId="{159DD62D-9AD5-462B-90E9-1B472609D8AC}" type="presParOf" srcId="{26486CDD-B5EF-42DD-A62F-60E756216826}" destId="{A6EFC77C-6B01-4D72-9E85-08577D21E299}" srcOrd="0" destOrd="0" presId="urn:microsoft.com/office/officeart/2005/8/layout/vList4"/>
    <dgm:cxn modelId="{7419A652-5C09-467E-AE75-37EF386FEC71}" type="presParOf" srcId="{26486CDD-B5EF-42DD-A62F-60E756216826}" destId="{1A7CCC9B-9677-4E4C-8584-3C1C206AFD26}" srcOrd="1" destOrd="0" presId="urn:microsoft.com/office/officeart/2005/8/layout/vList4"/>
    <dgm:cxn modelId="{95F34F38-A227-4362-9CA4-6CF8CA7451D1}" type="presParOf" srcId="{26486CDD-B5EF-42DD-A62F-60E756216826}" destId="{D5657298-0F89-49EA-8BAF-B298CA579B3C}" srcOrd="2" destOrd="0" presId="urn:microsoft.com/office/officeart/2005/8/layout/vList4"/>
    <dgm:cxn modelId="{620FA699-62FA-4398-B78D-601423B78924}" type="presParOf" srcId="{5E814E93-AC96-4670-BB9E-963451A27153}" destId="{AEC033BC-4085-4453-8938-D902D7E34ACA}" srcOrd="1" destOrd="0" presId="urn:microsoft.com/office/officeart/2005/8/layout/vList4"/>
    <dgm:cxn modelId="{C4CFFF58-BB65-4D74-873B-7A579C7B666D}" type="presParOf" srcId="{5E814E93-AC96-4670-BB9E-963451A27153}" destId="{F7C0CC1D-2A37-4747-AD98-DA0712DA421C}" srcOrd="2" destOrd="0" presId="urn:microsoft.com/office/officeart/2005/8/layout/vList4"/>
    <dgm:cxn modelId="{7F6FE767-12ED-4042-AB5F-8AAF640D0C92}" type="presParOf" srcId="{F7C0CC1D-2A37-4747-AD98-DA0712DA421C}" destId="{C414C2EC-7828-4770-8594-EAA8C4020038}" srcOrd="0" destOrd="0" presId="urn:microsoft.com/office/officeart/2005/8/layout/vList4"/>
    <dgm:cxn modelId="{F8C437BE-146E-428E-9374-4008FF99366B}" type="presParOf" srcId="{F7C0CC1D-2A37-4747-AD98-DA0712DA421C}" destId="{F85F718F-694A-462C-AB1E-C7D69D0F0F77}" srcOrd="1" destOrd="0" presId="urn:microsoft.com/office/officeart/2005/8/layout/vList4"/>
    <dgm:cxn modelId="{03FB20E0-EEC6-4D59-9F83-5EA4F7A96ACC}" type="presParOf" srcId="{F7C0CC1D-2A37-4747-AD98-DA0712DA421C}" destId="{9BE58EFA-B4CF-455B-A4BE-5E7CD7BCA8A3}" srcOrd="2" destOrd="0" presId="urn:microsoft.com/office/officeart/2005/8/layout/vList4"/>
    <dgm:cxn modelId="{80A89530-D8E5-47FD-A1B7-9492F0FBB22A}" type="presParOf" srcId="{5E814E93-AC96-4670-BB9E-963451A27153}" destId="{85B2A9B9-448F-40CA-A258-48BAC044BF80}" srcOrd="3" destOrd="0" presId="urn:microsoft.com/office/officeart/2005/8/layout/vList4"/>
    <dgm:cxn modelId="{2079E2C8-3D80-4261-91D3-2216A85017A8}" type="presParOf" srcId="{5E814E93-AC96-4670-BB9E-963451A27153}" destId="{236DEC1B-3B6C-4B02-B199-E0C23CBD854D}" srcOrd="4" destOrd="0" presId="urn:microsoft.com/office/officeart/2005/8/layout/vList4"/>
    <dgm:cxn modelId="{EF372440-0CAB-4C21-ACDE-F868C914A26B}" type="presParOf" srcId="{236DEC1B-3B6C-4B02-B199-E0C23CBD854D}" destId="{6D0134EF-66E9-4A71-A360-A3075F3AA48F}" srcOrd="0" destOrd="0" presId="urn:microsoft.com/office/officeart/2005/8/layout/vList4"/>
    <dgm:cxn modelId="{430832A7-B69B-490E-AA80-45B0F66BBDE1}" type="presParOf" srcId="{236DEC1B-3B6C-4B02-B199-E0C23CBD854D}" destId="{6C968C44-3C81-4E4E-AA4C-7729A0F1E2F3}" srcOrd="1" destOrd="0" presId="urn:microsoft.com/office/officeart/2005/8/layout/vList4"/>
    <dgm:cxn modelId="{63DB5BBB-BD93-456C-AB3A-7297CB391A27}" type="presParOf" srcId="{236DEC1B-3B6C-4B02-B199-E0C23CBD854D}" destId="{DE7ECDE1-03CF-46FD-9312-9488C8FDE3F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A86595-7293-4D40-B666-A16F196AECD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E898702-EE64-4447-9381-72DEA59B0A8F}">
      <dgm:prSet phldrT="[Text]"/>
      <dgm:spPr/>
      <dgm:t>
        <a:bodyPr/>
        <a:lstStyle/>
        <a:p>
          <a:r>
            <a:rPr lang="en-US" dirty="0"/>
            <a:t>+10S/N</a:t>
          </a:r>
        </a:p>
      </dgm:t>
    </dgm:pt>
    <dgm:pt modelId="{AAED1868-9FCD-4116-A9F3-5E84F9027F16}" type="parTrans" cxnId="{3E4FBF74-3BC3-4718-9627-E4FC41311218}">
      <dgm:prSet/>
      <dgm:spPr/>
      <dgm:t>
        <a:bodyPr/>
        <a:lstStyle/>
        <a:p>
          <a:endParaRPr lang="en-US"/>
        </a:p>
      </dgm:t>
    </dgm:pt>
    <dgm:pt modelId="{7CCE7C39-CE45-4B94-B2B5-A5EC359C87F6}" type="sibTrans" cxnId="{3E4FBF74-3BC3-4718-9627-E4FC41311218}">
      <dgm:prSet/>
      <dgm:spPr/>
      <dgm:t>
        <a:bodyPr/>
        <a:lstStyle/>
        <a:p>
          <a:endParaRPr lang="en-US"/>
        </a:p>
      </dgm:t>
    </dgm:pt>
    <dgm:pt modelId="{E976AA42-F3D0-4E08-B4F7-F972838F8C98}">
      <dgm:prSet phldrT="[Text]"/>
      <dgm:spPr/>
      <dgm:t>
        <a:bodyPr/>
        <a:lstStyle/>
        <a:p>
          <a:r>
            <a:rPr lang="en-US" dirty="0"/>
            <a:t>Speech at 50 dB</a:t>
          </a:r>
        </a:p>
      </dgm:t>
    </dgm:pt>
    <dgm:pt modelId="{DF9E5E87-8397-4CB7-9B99-757F0539E1B5}" type="parTrans" cxnId="{A79D7B1B-2B0F-46B7-A134-F6EE96C7DB6A}">
      <dgm:prSet/>
      <dgm:spPr/>
      <dgm:t>
        <a:bodyPr/>
        <a:lstStyle/>
        <a:p>
          <a:endParaRPr lang="en-US"/>
        </a:p>
      </dgm:t>
    </dgm:pt>
    <dgm:pt modelId="{60C262D4-243F-4EEC-AFCC-0F391611D9E7}" type="sibTrans" cxnId="{A79D7B1B-2B0F-46B7-A134-F6EE96C7DB6A}">
      <dgm:prSet/>
      <dgm:spPr/>
      <dgm:t>
        <a:bodyPr/>
        <a:lstStyle/>
        <a:p>
          <a:endParaRPr lang="en-US"/>
        </a:p>
      </dgm:t>
    </dgm:pt>
    <dgm:pt modelId="{DB366BDC-5713-4FD1-8A0C-05CE06072B72}">
      <dgm:prSet phldrT="[Text]"/>
      <dgm:spPr/>
      <dgm:t>
        <a:bodyPr/>
        <a:lstStyle/>
        <a:p>
          <a:r>
            <a:rPr lang="en-US" dirty="0"/>
            <a:t>Noise at 40 dB</a:t>
          </a:r>
        </a:p>
      </dgm:t>
    </dgm:pt>
    <dgm:pt modelId="{151E7774-70B6-4C30-8503-B17F5B2C742F}" type="parTrans" cxnId="{58DCCC5F-2DCE-4C35-AEE5-6309C1F92FBE}">
      <dgm:prSet/>
      <dgm:spPr/>
      <dgm:t>
        <a:bodyPr/>
        <a:lstStyle/>
        <a:p>
          <a:endParaRPr lang="en-US"/>
        </a:p>
      </dgm:t>
    </dgm:pt>
    <dgm:pt modelId="{6C66ECD7-3BD8-46D0-96CF-97095EA334F6}" type="sibTrans" cxnId="{58DCCC5F-2DCE-4C35-AEE5-6309C1F92FBE}">
      <dgm:prSet/>
      <dgm:spPr/>
      <dgm:t>
        <a:bodyPr/>
        <a:lstStyle/>
        <a:p>
          <a:endParaRPr lang="en-US"/>
        </a:p>
      </dgm:t>
    </dgm:pt>
    <dgm:pt modelId="{9D2ED3A5-7FAF-42C7-9BE2-A242C335F158}">
      <dgm:prSet phldrT="[Text]"/>
      <dgm:spPr/>
      <dgm:t>
        <a:bodyPr/>
        <a:lstStyle/>
        <a:p>
          <a:r>
            <a:rPr lang="en-US" dirty="0"/>
            <a:t>0 S/N</a:t>
          </a:r>
        </a:p>
      </dgm:t>
    </dgm:pt>
    <dgm:pt modelId="{2F08AC4F-C21D-4E47-B846-D147AE19F5AD}" type="parTrans" cxnId="{FD08EB73-0869-4575-9DB9-94589B49E69F}">
      <dgm:prSet/>
      <dgm:spPr/>
      <dgm:t>
        <a:bodyPr/>
        <a:lstStyle/>
        <a:p>
          <a:endParaRPr lang="en-US"/>
        </a:p>
      </dgm:t>
    </dgm:pt>
    <dgm:pt modelId="{6BDEB086-B457-4830-B83D-C538D603ADBF}" type="sibTrans" cxnId="{FD08EB73-0869-4575-9DB9-94589B49E69F}">
      <dgm:prSet/>
      <dgm:spPr/>
      <dgm:t>
        <a:bodyPr/>
        <a:lstStyle/>
        <a:p>
          <a:endParaRPr lang="en-US"/>
        </a:p>
      </dgm:t>
    </dgm:pt>
    <dgm:pt modelId="{34D899F7-B479-4CB0-9692-55017D92BB02}">
      <dgm:prSet phldrT="[Text]"/>
      <dgm:spPr/>
      <dgm:t>
        <a:bodyPr/>
        <a:lstStyle/>
        <a:p>
          <a:r>
            <a:rPr lang="en-US" dirty="0"/>
            <a:t>Speech at 50 dB</a:t>
          </a:r>
        </a:p>
      </dgm:t>
    </dgm:pt>
    <dgm:pt modelId="{104F9B72-6D99-46DA-BE2C-14B819D3A128}" type="parTrans" cxnId="{0DB1894D-C819-4F06-8CD1-4F63B2872C38}">
      <dgm:prSet/>
      <dgm:spPr/>
      <dgm:t>
        <a:bodyPr/>
        <a:lstStyle/>
        <a:p>
          <a:endParaRPr lang="en-US"/>
        </a:p>
      </dgm:t>
    </dgm:pt>
    <dgm:pt modelId="{9989B354-5441-4770-8618-DAB556DAD99A}" type="sibTrans" cxnId="{0DB1894D-C819-4F06-8CD1-4F63B2872C38}">
      <dgm:prSet/>
      <dgm:spPr/>
      <dgm:t>
        <a:bodyPr/>
        <a:lstStyle/>
        <a:p>
          <a:endParaRPr lang="en-US"/>
        </a:p>
      </dgm:t>
    </dgm:pt>
    <dgm:pt modelId="{905D5E9D-BA16-4818-A5F2-F880578B90D5}">
      <dgm:prSet phldrT="[Text]"/>
      <dgm:spPr/>
      <dgm:t>
        <a:bodyPr/>
        <a:lstStyle/>
        <a:p>
          <a:r>
            <a:rPr lang="en-US" dirty="0"/>
            <a:t>Noise at 50 dB</a:t>
          </a:r>
        </a:p>
      </dgm:t>
    </dgm:pt>
    <dgm:pt modelId="{2F748EEC-E76F-4A37-8CB3-8FE2386DA360}" type="parTrans" cxnId="{88B5BEDD-DC62-4D58-A661-52228E232C70}">
      <dgm:prSet/>
      <dgm:spPr/>
      <dgm:t>
        <a:bodyPr/>
        <a:lstStyle/>
        <a:p>
          <a:endParaRPr lang="en-US"/>
        </a:p>
      </dgm:t>
    </dgm:pt>
    <dgm:pt modelId="{9C8C7CAF-FB37-4483-92F9-F08ABA1C1E72}" type="sibTrans" cxnId="{88B5BEDD-DC62-4D58-A661-52228E232C70}">
      <dgm:prSet/>
      <dgm:spPr/>
      <dgm:t>
        <a:bodyPr/>
        <a:lstStyle/>
        <a:p>
          <a:endParaRPr lang="en-US"/>
        </a:p>
      </dgm:t>
    </dgm:pt>
    <dgm:pt modelId="{39E04D69-5202-4359-8DA8-A678F8A9E9A0}">
      <dgm:prSet phldrT="[Text]"/>
      <dgm:spPr/>
      <dgm:t>
        <a:bodyPr/>
        <a:lstStyle/>
        <a:p>
          <a:r>
            <a:rPr lang="en-US" dirty="0"/>
            <a:t>-10 S/N</a:t>
          </a:r>
        </a:p>
      </dgm:t>
    </dgm:pt>
    <dgm:pt modelId="{D469765E-BB1B-4942-B7B3-A26C935E348F}" type="parTrans" cxnId="{141FF5EA-8741-4401-9583-266F7C1285A7}">
      <dgm:prSet/>
      <dgm:spPr/>
      <dgm:t>
        <a:bodyPr/>
        <a:lstStyle/>
        <a:p>
          <a:endParaRPr lang="en-US"/>
        </a:p>
      </dgm:t>
    </dgm:pt>
    <dgm:pt modelId="{33F24338-BE8E-4B6B-907A-45117892115F}" type="sibTrans" cxnId="{141FF5EA-8741-4401-9583-266F7C1285A7}">
      <dgm:prSet/>
      <dgm:spPr/>
      <dgm:t>
        <a:bodyPr/>
        <a:lstStyle/>
        <a:p>
          <a:endParaRPr lang="en-US"/>
        </a:p>
      </dgm:t>
    </dgm:pt>
    <dgm:pt modelId="{ABDEC0F0-8CCD-4D40-A690-6A5B74DADE83}">
      <dgm:prSet phldrT="[Text]"/>
      <dgm:spPr/>
      <dgm:t>
        <a:bodyPr/>
        <a:lstStyle/>
        <a:p>
          <a:r>
            <a:rPr lang="en-US" dirty="0"/>
            <a:t>Speech at 50 dB</a:t>
          </a:r>
        </a:p>
      </dgm:t>
    </dgm:pt>
    <dgm:pt modelId="{916A94A7-4BB2-4631-AD13-2B48F2F0D0CB}" type="parTrans" cxnId="{93C98BAF-C628-43F6-81F3-59E3DCAB687D}">
      <dgm:prSet/>
      <dgm:spPr/>
      <dgm:t>
        <a:bodyPr/>
        <a:lstStyle/>
        <a:p>
          <a:endParaRPr lang="en-US"/>
        </a:p>
      </dgm:t>
    </dgm:pt>
    <dgm:pt modelId="{7A913920-AEF2-45E2-A4B9-81A122C8D507}" type="sibTrans" cxnId="{93C98BAF-C628-43F6-81F3-59E3DCAB687D}">
      <dgm:prSet/>
      <dgm:spPr/>
      <dgm:t>
        <a:bodyPr/>
        <a:lstStyle/>
        <a:p>
          <a:endParaRPr lang="en-US"/>
        </a:p>
      </dgm:t>
    </dgm:pt>
    <dgm:pt modelId="{4FE5D703-F32C-44FB-A32A-00F22F173D0B}">
      <dgm:prSet phldrT="[Text]"/>
      <dgm:spPr/>
      <dgm:t>
        <a:bodyPr/>
        <a:lstStyle/>
        <a:p>
          <a:r>
            <a:rPr lang="en-US" dirty="0"/>
            <a:t>Noise at 60 dB</a:t>
          </a:r>
        </a:p>
      </dgm:t>
    </dgm:pt>
    <dgm:pt modelId="{2978D294-A4DE-4DD5-8822-C81763362AAA}" type="parTrans" cxnId="{FB89F3C4-C54A-45EE-AC34-6549513CAC7C}">
      <dgm:prSet/>
      <dgm:spPr/>
      <dgm:t>
        <a:bodyPr/>
        <a:lstStyle/>
        <a:p>
          <a:endParaRPr lang="en-US"/>
        </a:p>
      </dgm:t>
    </dgm:pt>
    <dgm:pt modelId="{A385532D-5728-491B-9DD8-EAEF44CFEE94}" type="sibTrans" cxnId="{FB89F3C4-C54A-45EE-AC34-6549513CAC7C}">
      <dgm:prSet/>
      <dgm:spPr/>
      <dgm:t>
        <a:bodyPr/>
        <a:lstStyle/>
        <a:p>
          <a:endParaRPr lang="en-US"/>
        </a:p>
      </dgm:t>
    </dgm:pt>
    <dgm:pt modelId="{852093AE-306C-4D77-A4EC-82C8A3B8D1F6}" type="pres">
      <dgm:prSet presAssocID="{95A86595-7293-4D40-B666-A16F196AECDC}" presName="theList" presStyleCnt="0">
        <dgm:presLayoutVars>
          <dgm:dir/>
          <dgm:animLvl val="lvl"/>
          <dgm:resizeHandles val="exact"/>
        </dgm:presLayoutVars>
      </dgm:prSet>
      <dgm:spPr/>
    </dgm:pt>
    <dgm:pt modelId="{3672B8EE-9737-42FC-B357-E78D1C3C75D2}" type="pres">
      <dgm:prSet presAssocID="{2E898702-EE64-4447-9381-72DEA59B0A8F}" presName="compNode" presStyleCnt="0"/>
      <dgm:spPr/>
    </dgm:pt>
    <dgm:pt modelId="{A944A27B-0251-43F7-8B74-1E9CD906DC04}" type="pres">
      <dgm:prSet presAssocID="{2E898702-EE64-4447-9381-72DEA59B0A8F}" presName="aNode" presStyleLbl="bgShp" presStyleIdx="0" presStyleCnt="3"/>
      <dgm:spPr/>
    </dgm:pt>
    <dgm:pt modelId="{9ED7BFFD-D77F-4700-BBA7-9A6D0E0200E0}" type="pres">
      <dgm:prSet presAssocID="{2E898702-EE64-4447-9381-72DEA59B0A8F}" presName="textNode" presStyleLbl="bgShp" presStyleIdx="0" presStyleCnt="3"/>
      <dgm:spPr/>
    </dgm:pt>
    <dgm:pt modelId="{D1E6EBC4-1848-4570-8CAE-5E24FAAB012F}" type="pres">
      <dgm:prSet presAssocID="{2E898702-EE64-4447-9381-72DEA59B0A8F}" presName="compChildNode" presStyleCnt="0"/>
      <dgm:spPr/>
    </dgm:pt>
    <dgm:pt modelId="{DEE8F1E7-8DA9-49EA-95D8-C9779A177256}" type="pres">
      <dgm:prSet presAssocID="{2E898702-EE64-4447-9381-72DEA59B0A8F}" presName="theInnerList" presStyleCnt="0"/>
      <dgm:spPr/>
    </dgm:pt>
    <dgm:pt modelId="{ACBAEA32-94E8-4DCE-9E58-1C7B121884F3}" type="pres">
      <dgm:prSet presAssocID="{E976AA42-F3D0-4E08-B4F7-F972838F8C98}" presName="childNode" presStyleLbl="node1" presStyleIdx="0" presStyleCnt="6">
        <dgm:presLayoutVars>
          <dgm:bulletEnabled val="1"/>
        </dgm:presLayoutVars>
      </dgm:prSet>
      <dgm:spPr/>
    </dgm:pt>
    <dgm:pt modelId="{D7702535-801B-4F40-A1C9-06A98E431A86}" type="pres">
      <dgm:prSet presAssocID="{E976AA42-F3D0-4E08-B4F7-F972838F8C98}" presName="aSpace2" presStyleCnt="0"/>
      <dgm:spPr/>
    </dgm:pt>
    <dgm:pt modelId="{205EE58C-3D44-41D6-8D9A-680AC4E44396}" type="pres">
      <dgm:prSet presAssocID="{DB366BDC-5713-4FD1-8A0C-05CE06072B72}" presName="childNode" presStyleLbl="node1" presStyleIdx="1" presStyleCnt="6">
        <dgm:presLayoutVars>
          <dgm:bulletEnabled val="1"/>
        </dgm:presLayoutVars>
      </dgm:prSet>
      <dgm:spPr/>
    </dgm:pt>
    <dgm:pt modelId="{B5EA3AB7-9D28-47F8-B33E-EFD0FC0C20E0}" type="pres">
      <dgm:prSet presAssocID="{2E898702-EE64-4447-9381-72DEA59B0A8F}" presName="aSpace" presStyleCnt="0"/>
      <dgm:spPr/>
    </dgm:pt>
    <dgm:pt modelId="{12B785CB-AF1F-412B-BBC0-06733299FC15}" type="pres">
      <dgm:prSet presAssocID="{9D2ED3A5-7FAF-42C7-9BE2-A242C335F158}" presName="compNode" presStyleCnt="0"/>
      <dgm:spPr/>
    </dgm:pt>
    <dgm:pt modelId="{05F827C9-0FCE-465F-8B69-B9F56F741F2C}" type="pres">
      <dgm:prSet presAssocID="{9D2ED3A5-7FAF-42C7-9BE2-A242C335F158}" presName="aNode" presStyleLbl="bgShp" presStyleIdx="1" presStyleCnt="3"/>
      <dgm:spPr/>
    </dgm:pt>
    <dgm:pt modelId="{D9435A2E-CBE3-40B6-B842-64F92CCD4F61}" type="pres">
      <dgm:prSet presAssocID="{9D2ED3A5-7FAF-42C7-9BE2-A242C335F158}" presName="textNode" presStyleLbl="bgShp" presStyleIdx="1" presStyleCnt="3"/>
      <dgm:spPr/>
    </dgm:pt>
    <dgm:pt modelId="{58632C26-F1C3-4FE5-B2BA-3D5076D885DC}" type="pres">
      <dgm:prSet presAssocID="{9D2ED3A5-7FAF-42C7-9BE2-A242C335F158}" presName="compChildNode" presStyleCnt="0"/>
      <dgm:spPr/>
    </dgm:pt>
    <dgm:pt modelId="{A1ED2052-EB38-495F-B5F8-29E0D035D3F8}" type="pres">
      <dgm:prSet presAssocID="{9D2ED3A5-7FAF-42C7-9BE2-A242C335F158}" presName="theInnerList" presStyleCnt="0"/>
      <dgm:spPr/>
    </dgm:pt>
    <dgm:pt modelId="{A1D3ADEF-5036-4655-8320-8C32D4984ED5}" type="pres">
      <dgm:prSet presAssocID="{34D899F7-B479-4CB0-9692-55017D92BB02}" presName="childNode" presStyleLbl="node1" presStyleIdx="2" presStyleCnt="6">
        <dgm:presLayoutVars>
          <dgm:bulletEnabled val="1"/>
        </dgm:presLayoutVars>
      </dgm:prSet>
      <dgm:spPr/>
    </dgm:pt>
    <dgm:pt modelId="{09DD7276-0163-46E0-9E55-9285B57FE1F6}" type="pres">
      <dgm:prSet presAssocID="{34D899F7-B479-4CB0-9692-55017D92BB02}" presName="aSpace2" presStyleCnt="0"/>
      <dgm:spPr/>
    </dgm:pt>
    <dgm:pt modelId="{0B7C355F-84CC-41C6-9696-4D52111B3D79}" type="pres">
      <dgm:prSet presAssocID="{905D5E9D-BA16-4818-A5F2-F880578B90D5}" presName="childNode" presStyleLbl="node1" presStyleIdx="3" presStyleCnt="6">
        <dgm:presLayoutVars>
          <dgm:bulletEnabled val="1"/>
        </dgm:presLayoutVars>
      </dgm:prSet>
      <dgm:spPr/>
    </dgm:pt>
    <dgm:pt modelId="{13647502-DBB2-436C-BAA2-6DA4CA04A35A}" type="pres">
      <dgm:prSet presAssocID="{9D2ED3A5-7FAF-42C7-9BE2-A242C335F158}" presName="aSpace" presStyleCnt="0"/>
      <dgm:spPr/>
    </dgm:pt>
    <dgm:pt modelId="{E82B97AF-519B-4121-B81C-B6E29162CF06}" type="pres">
      <dgm:prSet presAssocID="{39E04D69-5202-4359-8DA8-A678F8A9E9A0}" presName="compNode" presStyleCnt="0"/>
      <dgm:spPr/>
    </dgm:pt>
    <dgm:pt modelId="{6E71D466-E6AC-4C19-A6B6-3E8E48B7D3F8}" type="pres">
      <dgm:prSet presAssocID="{39E04D69-5202-4359-8DA8-A678F8A9E9A0}" presName="aNode" presStyleLbl="bgShp" presStyleIdx="2" presStyleCnt="3"/>
      <dgm:spPr/>
    </dgm:pt>
    <dgm:pt modelId="{F0783CFB-DE71-4805-918F-CE1EF21508E5}" type="pres">
      <dgm:prSet presAssocID="{39E04D69-5202-4359-8DA8-A678F8A9E9A0}" presName="textNode" presStyleLbl="bgShp" presStyleIdx="2" presStyleCnt="3"/>
      <dgm:spPr/>
    </dgm:pt>
    <dgm:pt modelId="{BDD24C5B-F134-4ECA-89C1-B8982D58CEB6}" type="pres">
      <dgm:prSet presAssocID="{39E04D69-5202-4359-8DA8-A678F8A9E9A0}" presName="compChildNode" presStyleCnt="0"/>
      <dgm:spPr/>
    </dgm:pt>
    <dgm:pt modelId="{FC7C1683-100A-42C9-B824-09B692FEB3ED}" type="pres">
      <dgm:prSet presAssocID="{39E04D69-5202-4359-8DA8-A678F8A9E9A0}" presName="theInnerList" presStyleCnt="0"/>
      <dgm:spPr/>
    </dgm:pt>
    <dgm:pt modelId="{7F39BA0E-D5EB-4DF3-A322-3215BE9CAF3E}" type="pres">
      <dgm:prSet presAssocID="{ABDEC0F0-8CCD-4D40-A690-6A5B74DADE83}" presName="childNode" presStyleLbl="node1" presStyleIdx="4" presStyleCnt="6">
        <dgm:presLayoutVars>
          <dgm:bulletEnabled val="1"/>
        </dgm:presLayoutVars>
      </dgm:prSet>
      <dgm:spPr/>
    </dgm:pt>
    <dgm:pt modelId="{EAADC7C9-3D1C-4556-9256-BB1C3164DDA1}" type="pres">
      <dgm:prSet presAssocID="{ABDEC0F0-8CCD-4D40-A690-6A5B74DADE83}" presName="aSpace2" presStyleCnt="0"/>
      <dgm:spPr/>
    </dgm:pt>
    <dgm:pt modelId="{34402811-73E3-4896-99C9-D5803E63D9D8}" type="pres">
      <dgm:prSet presAssocID="{4FE5D703-F32C-44FB-A32A-00F22F173D0B}" presName="childNode" presStyleLbl="node1" presStyleIdx="5" presStyleCnt="6">
        <dgm:presLayoutVars>
          <dgm:bulletEnabled val="1"/>
        </dgm:presLayoutVars>
      </dgm:prSet>
      <dgm:spPr/>
    </dgm:pt>
  </dgm:ptLst>
  <dgm:cxnLst>
    <dgm:cxn modelId="{58DCCC5F-2DCE-4C35-AEE5-6309C1F92FBE}" srcId="{2E898702-EE64-4447-9381-72DEA59B0A8F}" destId="{DB366BDC-5713-4FD1-8A0C-05CE06072B72}" srcOrd="1" destOrd="0" parTransId="{151E7774-70B6-4C30-8503-B17F5B2C742F}" sibTransId="{6C66ECD7-3BD8-46D0-96CF-97095EA334F6}"/>
    <dgm:cxn modelId="{183FA84D-4272-4863-A531-17CC1B675564}" type="presOf" srcId="{2E898702-EE64-4447-9381-72DEA59B0A8F}" destId="{9ED7BFFD-D77F-4700-BBA7-9A6D0E0200E0}" srcOrd="1" destOrd="0" presId="urn:microsoft.com/office/officeart/2005/8/layout/lProcess2"/>
    <dgm:cxn modelId="{0DB1894D-C819-4F06-8CD1-4F63B2872C38}" srcId="{9D2ED3A5-7FAF-42C7-9BE2-A242C335F158}" destId="{34D899F7-B479-4CB0-9692-55017D92BB02}" srcOrd="0" destOrd="0" parTransId="{104F9B72-6D99-46DA-BE2C-14B819D3A128}" sibTransId="{9989B354-5441-4770-8618-DAB556DAD99A}"/>
    <dgm:cxn modelId="{2831B111-3DF7-47E8-92DC-09B34CF6EE76}" type="presOf" srcId="{39E04D69-5202-4359-8DA8-A678F8A9E9A0}" destId="{F0783CFB-DE71-4805-918F-CE1EF21508E5}" srcOrd="1" destOrd="0" presId="urn:microsoft.com/office/officeart/2005/8/layout/lProcess2"/>
    <dgm:cxn modelId="{93C98BAF-C628-43F6-81F3-59E3DCAB687D}" srcId="{39E04D69-5202-4359-8DA8-A678F8A9E9A0}" destId="{ABDEC0F0-8CCD-4D40-A690-6A5B74DADE83}" srcOrd="0" destOrd="0" parTransId="{916A94A7-4BB2-4631-AD13-2B48F2F0D0CB}" sibTransId="{7A913920-AEF2-45E2-A4B9-81A122C8D507}"/>
    <dgm:cxn modelId="{3E4FBF74-3BC3-4718-9627-E4FC41311218}" srcId="{95A86595-7293-4D40-B666-A16F196AECDC}" destId="{2E898702-EE64-4447-9381-72DEA59B0A8F}" srcOrd="0" destOrd="0" parTransId="{AAED1868-9FCD-4116-A9F3-5E84F9027F16}" sibTransId="{7CCE7C39-CE45-4B94-B2B5-A5EC359C87F6}"/>
    <dgm:cxn modelId="{141FF5EA-8741-4401-9583-266F7C1285A7}" srcId="{95A86595-7293-4D40-B666-A16F196AECDC}" destId="{39E04D69-5202-4359-8DA8-A678F8A9E9A0}" srcOrd="2" destOrd="0" parTransId="{D469765E-BB1B-4942-B7B3-A26C935E348F}" sibTransId="{33F24338-BE8E-4B6B-907A-45117892115F}"/>
    <dgm:cxn modelId="{D14A90A6-567E-4D89-998F-5677064F1EC6}" type="presOf" srcId="{4FE5D703-F32C-44FB-A32A-00F22F173D0B}" destId="{34402811-73E3-4896-99C9-D5803E63D9D8}" srcOrd="0" destOrd="0" presId="urn:microsoft.com/office/officeart/2005/8/layout/lProcess2"/>
    <dgm:cxn modelId="{AADA0184-3D5A-43B6-B271-65E22B844797}" type="presOf" srcId="{95A86595-7293-4D40-B666-A16F196AECDC}" destId="{852093AE-306C-4D77-A4EC-82C8A3B8D1F6}" srcOrd="0" destOrd="0" presId="urn:microsoft.com/office/officeart/2005/8/layout/lProcess2"/>
    <dgm:cxn modelId="{2930A933-E437-4D23-BF0D-53E9C9C53B6F}" type="presOf" srcId="{34D899F7-B479-4CB0-9692-55017D92BB02}" destId="{A1D3ADEF-5036-4655-8320-8C32D4984ED5}" srcOrd="0" destOrd="0" presId="urn:microsoft.com/office/officeart/2005/8/layout/lProcess2"/>
    <dgm:cxn modelId="{77DA7518-CF38-4EC5-8877-8540B6A9A83B}" type="presOf" srcId="{9D2ED3A5-7FAF-42C7-9BE2-A242C335F158}" destId="{05F827C9-0FCE-465F-8B69-B9F56F741F2C}" srcOrd="0" destOrd="0" presId="urn:microsoft.com/office/officeart/2005/8/layout/lProcess2"/>
    <dgm:cxn modelId="{684812C2-0ABD-44F5-AD7D-F6703D8A25DC}" type="presOf" srcId="{E976AA42-F3D0-4E08-B4F7-F972838F8C98}" destId="{ACBAEA32-94E8-4DCE-9E58-1C7B121884F3}" srcOrd="0" destOrd="0" presId="urn:microsoft.com/office/officeart/2005/8/layout/lProcess2"/>
    <dgm:cxn modelId="{31E082FA-433A-4502-AF13-4FCD41CC0625}" type="presOf" srcId="{DB366BDC-5713-4FD1-8A0C-05CE06072B72}" destId="{205EE58C-3D44-41D6-8D9A-680AC4E44396}" srcOrd="0" destOrd="0" presId="urn:microsoft.com/office/officeart/2005/8/layout/lProcess2"/>
    <dgm:cxn modelId="{FB89F3C4-C54A-45EE-AC34-6549513CAC7C}" srcId="{39E04D69-5202-4359-8DA8-A678F8A9E9A0}" destId="{4FE5D703-F32C-44FB-A32A-00F22F173D0B}" srcOrd="1" destOrd="0" parTransId="{2978D294-A4DE-4DD5-8822-C81763362AAA}" sibTransId="{A385532D-5728-491B-9DD8-EAEF44CFEE94}"/>
    <dgm:cxn modelId="{5273A1F3-51E8-4F02-AB85-E0E552E23B6A}" type="presOf" srcId="{39E04D69-5202-4359-8DA8-A678F8A9E9A0}" destId="{6E71D466-E6AC-4C19-A6B6-3E8E48B7D3F8}" srcOrd="0" destOrd="0" presId="urn:microsoft.com/office/officeart/2005/8/layout/lProcess2"/>
    <dgm:cxn modelId="{39E36994-E1D2-41AF-851A-A22A7437A727}" type="presOf" srcId="{9D2ED3A5-7FAF-42C7-9BE2-A242C335F158}" destId="{D9435A2E-CBE3-40B6-B842-64F92CCD4F61}" srcOrd="1" destOrd="0" presId="urn:microsoft.com/office/officeart/2005/8/layout/lProcess2"/>
    <dgm:cxn modelId="{9022F7E1-D67B-4F9F-9DD4-8D0401AAC7B0}" type="presOf" srcId="{2E898702-EE64-4447-9381-72DEA59B0A8F}" destId="{A944A27B-0251-43F7-8B74-1E9CD906DC04}" srcOrd="0" destOrd="0" presId="urn:microsoft.com/office/officeart/2005/8/layout/lProcess2"/>
    <dgm:cxn modelId="{021C98D9-CF7A-41CF-975A-9217BDC19B0B}" type="presOf" srcId="{905D5E9D-BA16-4818-A5F2-F880578B90D5}" destId="{0B7C355F-84CC-41C6-9696-4D52111B3D79}" srcOrd="0" destOrd="0" presId="urn:microsoft.com/office/officeart/2005/8/layout/lProcess2"/>
    <dgm:cxn modelId="{88B5BEDD-DC62-4D58-A661-52228E232C70}" srcId="{9D2ED3A5-7FAF-42C7-9BE2-A242C335F158}" destId="{905D5E9D-BA16-4818-A5F2-F880578B90D5}" srcOrd="1" destOrd="0" parTransId="{2F748EEC-E76F-4A37-8CB3-8FE2386DA360}" sibTransId="{9C8C7CAF-FB37-4483-92F9-F08ABA1C1E72}"/>
    <dgm:cxn modelId="{A79D7B1B-2B0F-46B7-A134-F6EE96C7DB6A}" srcId="{2E898702-EE64-4447-9381-72DEA59B0A8F}" destId="{E976AA42-F3D0-4E08-B4F7-F972838F8C98}" srcOrd="0" destOrd="0" parTransId="{DF9E5E87-8397-4CB7-9B99-757F0539E1B5}" sibTransId="{60C262D4-243F-4EEC-AFCC-0F391611D9E7}"/>
    <dgm:cxn modelId="{FD08EB73-0869-4575-9DB9-94589B49E69F}" srcId="{95A86595-7293-4D40-B666-A16F196AECDC}" destId="{9D2ED3A5-7FAF-42C7-9BE2-A242C335F158}" srcOrd="1" destOrd="0" parTransId="{2F08AC4F-C21D-4E47-B846-D147AE19F5AD}" sibTransId="{6BDEB086-B457-4830-B83D-C538D603ADBF}"/>
    <dgm:cxn modelId="{83036ABC-D872-4CBE-ACC0-A18007BC2D31}" type="presOf" srcId="{ABDEC0F0-8CCD-4D40-A690-6A5B74DADE83}" destId="{7F39BA0E-D5EB-4DF3-A322-3215BE9CAF3E}" srcOrd="0" destOrd="0" presId="urn:microsoft.com/office/officeart/2005/8/layout/lProcess2"/>
    <dgm:cxn modelId="{09B5700D-BE73-4F46-8763-FB0B21B5BCB4}" type="presParOf" srcId="{852093AE-306C-4D77-A4EC-82C8A3B8D1F6}" destId="{3672B8EE-9737-42FC-B357-E78D1C3C75D2}" srcOrd="0" destOrd="0" presId="urn:microsoft.com/office/officeart/2005/8/layout/lProcess2"/>
    <dgm:cxn modelId="{50F37A1C-BC9E-4E4D-8108-959B4EDE1F28}" type="presParOf" srcId="{3672B8EE-9737-42FC-B357-E78D1C3C75D2}" destId="{A944A27B-0251-43F7-8B74-1E9CD906DC04}" srcOrd="0" destOrd="0" presId="urn:microsoft.com/office/officeart/2005/8/layout/lProcess2"/>
    <dgm:cxn modelId="{EE6A0830-317C-4CFB-BE08-B70CA1EDD073}" type="presParOf" srcId="{3672B8EE-9737-42FC-B357-E78D1C3C75D2}" destId="{9ED7BFFD-D77F-4700-BBA7-9A6D0E0200E0}" srcOrd="1" destOrd="0" presId="urn:microsoft.com/office/officeart/2005/8/layout/lProcess2"/>
    <dgm:cxn modelId="{BC807D5A-3AF1-49AF-B36E-5668F5CFEA62}" type="presParOf" srcId="{3672B8EE-9737-42FC-B357-E78D1C3C75D2}" destId="{D1E6EBC4-1848-4570-8CAE-5E24FAAB012F}" srcOrd="2" destOrd="0" presId="urn:microsoft.com/office/officeart/2005/8/layout/lProcess2"/>
    <dgm:cxn modelId="{D54917E2-AA88-4F56-BCC2-A0714036A976}" type="presParOf" srcId="{D1E6EBC4-1848-4570-8CAE-5E24FAAB012F}" destId="{DEE8F1E7-8DA9-49EA-95D8-C9779A177256}" srcOrd="0" destOrd="0" presId="urn:microsoft.com/office/officeart/2005/8/layout/lProcess2"/>
    <dgm:cxn modelId="{F1100695-3378-45DB-BF4C-F338768EBB14}" type="presParOf" srcId="{DEE8F1E7-8DA9-49EA-95D8-C9779A177256}" destId="{ACBAEA32-94E8-4DCE-9E58-1C7B121884F3}" srcOrd="0" destOrd="0" presId="urn:microsoft.com/office/officeart/2005/8/layout/lProcess2"/>
    <dgm:cxn modelId="{0C606C8D-E82D-4036-88AE-664F70730709}" type="presParOf" srcId="{DEE8F1E7-8DA9-49EA-95D8-C9779A177256}" destId="{D7702535-801B-4F40-A1C9-06A98E431A86}" srcOrd="1" destOrd="0" presId="urn:microsoft.com/office/officeart/2005/8/layout/lProcess2"/>
    <dgm:cxn modelId="{1DF9CCEB-AD09-429C-8D1A-62DC72C043ED}" type="presParOf" srcId="{DEE8F1E7-8DA9-49EA-95D8-C9779A177256}" destId="{205EE58C-3D44-41D6-8D9A-680AC4E44396}" srcOrd="2" destOrd="0" presId="urn:microsoft.com/office/officeart/2005/8/layout/lProcess2"/>
    <dgm:cxn modelId="{6C369892-0355-47A7-8159-00BF6BFA8C25}" type="presParOf" srcId="{852093AE-306C-4D77-A4EC-82C8A3B8D1F6}" destId="{B5EA3AB7-9D28-47F8-B33E-EFD0FC0C20E0}" srcOrd="1" destOrd="0" presId="urn:microsoft.com/office/officeart/2005/8/layout/lProcess2"/>
    <dgm:cxn modelId="{49D67C56-EAE9-48CF-BF79-65BF53BD85F4}" type="presParOf" srcId="{852093AE-306C-4D77-A4EC-82C8A3B8D1F6}" destId="{12B785CB-AF1F-412B-BBC0-06733299FC15}" srcOrd="2" destOrd="0" presId="urn:microsoft.com/office/officeart/2005/8/layout/lProcess2"/>
    <dgm:cxn modelId="{37F1AE3C-1A52-49EA-8D3D-6E671B6A39C2}" type="presParOf" srcId="{12B785CB-AF1F-412B-BBC0-06733299FC15}" destId="{05F827C9-0FCE-465F-8B69-B9F56F741F2C}" srcOrd="0" destOrd="0" presId="urn:microsoft.com/office/officeart/2005/8/layout/lProcess2"/>
    <dgm:cxn modelId="{813DC005-D197-4F19-8B12-F09FF211EDC2}" type="presParOf" srcId="{12B785CB-AF1F-412B-BBC0-06733299FC15}" destId="{D9435A2E-CBE3-40B6-B842-64F92CCD4F61}" srcOrd="1" destOrd="0" presId="urn:microsoft.com/office/officeart/2005/8/layout/lProcess2"/>
    <dgm:cxn modelId="{1C19B8F9-E74A-4335-A9FA-CED0C88B5D01}" type="presParOf" srcId="{12B785CB-AF1F-412B-BBC0-06733299FC15}" destId="{58632C26-F1C3-4FE5-B2BA-3D5076D885DC}" srcOrd="2" destOrd="0" presId="urn:microsoft.com/office/officeart/2005/8/layout/lProcess2"/>
    <dgm:cxn modelId="{0063E28E-7586-4DA2-AC09-FA91B79224AC}" type="presParOf" srcId="{58632C26-F1C3-4FE5-B2BA-3D5076D885DC}" destId="{A1ED2052-EB38-495F-B5F8-29E0D035D3F8}" srcOrd="0" destOrd="0" presId="urn:microsoft.com/office/officeart/2005/8/layout/lProcess2"/>
    <dgm:cxn modelId="{24C89970-9D15-4E2E-96F0-6EF876166469}" type="presParOf" srcId="{A1ED2052-EB38-495F-B5F8-29E0D035D3F8}" destId="{A1D3ADEF-5036-4655-8320-8C32D4984ED5}" srcOrd="0" destOrd="0" presId="urn:microsoft.com/office/officeart/2005/8/layout/lProcess2"/>
    <dgm:cxn modelId="{C0F2BC86-3FD6-4A09-9196-ACC5A6C6E376}" type="presParOf" srcId="{A1ED2052-EB38-495F-B5F8-29E0D035D3F8}" destId="{09DD7276-0163-46E0-9E55-9285B57FE1F6}" srcOrd="1" destOrd="0" presId="urn:microsoft.com/office/officeart/2005/8/layout/lProcess2"/>
    <dgm:cxn modelId="{815097DF-66DD-4ED0-9AB9-0DA0FBAD4D99}" type="presParOf" srcId="{A1ED2052-EB38-495F-B5F8-29E0D035D3F8}" destId="{0B7C355F-84CC-41C6-9696-4D52111B3D79}" srcOrd="2" destOrd="0" presId="urn:microsoft.com/office/officeart/2005/8/layout/lProcess2"/>
    <dgm:cxn modelId="{5501E83C-3237-4FBA-B9DE-825924F76785}" type="presParOf" srcId="{852093AE-306C-4D77-A4EC-82C8A3B8D1F6}" destId="{13647502-DBB2-436C-BAA2-6DA4CA04A35A}" srcOrd="3" destOrd="0" presId="urn:microsoft.com/office/officeart/2005/8/layout/lProcess2"/>
    <dgm:cxn modelId="{FA3DAD83-5C07-4F37-99B6-B1781990FA49}" type="presParOf" srcId="{852093AE-306C-4D77-A4EC-82C8A3B8D1F6}" destId="{E82B97AF-519B-4121-B81C-B6E29162CF06}" srcOrd="4" destOrd="0" presId="urn:microsoft.com/office/officeart/2005/8/layout/lProcess2"/>
    <dgm:cxn modelId="{71ED035D-BCF5-4593-BDA6-D96C867D0543}" type="presParOf" srcId="{E82B97AF-519B-4121-B81C-B6E29162CF06}" destId="{6E71D466-E6AC-4C19-A6B6-3E8E48B7D3F8}" srcOrd="0" destOrd="0" presId="urn:microsoft.com/office/officeart/2005/8/layout/lProcess2"/>
    <dgm:cxn modelId="{5F552F54-6C54-4C6D-9C91-2C2ECA8C08BD}" type="presParOf" srcId="{E82B97AF-519B-4121-B81C-B6E29162CF06}" destId="{F0783CFB-DE71-4805-918F-CE1EF21508E5}" srcOrd="1" destOrd="0" presId="urn:microsoft.com/office/officeart/2005/8/layout/lProcess2"/>
    <dgm:cxn modelId="{C3148035-1B30-4A76-90EF-1DFFE5B0D992}" type="presParOf" srcId="{E82B97AF-519B-4121-B81C-B6E29162CF06}" destId="{BDD24C5B-F134-4ECA-89C1-B8982D58CEB6}" srcOrd="2" destOrd="0" presId="urn:microsoft.com/office/officeart/2005/8/layout/lProcess2"/>
    <dgm:cxn modelId="{D8353DA3-33EF-4046-B438-1BECE4574A55}" type="presParOf" srcId="{BDD24C5B-F134-4ECA-89C1-B8982D58CEB6}" destId="{FC7C1683-100A-42C9-B824-09B692FEB3ED}" srcOrd="0" destOrd="0" presId="urn:microsoft.com/office/officeart/2005/8/layout/lProcess2"/>
    <dgm:cxn modelId="{F496CF2A-8E02-4D3A-8C0D-50696EEE1C10}" type="presParOf" srcId="{FC7C1683-100A-42C9-B824-09B692FEB3ED}" destId="{7F39BA0E-D5EB-4DF3-A322-3215BE9CAF3E}" srcOrd="0" destOrd="0" presId="urn:microsoft.com/office/officeart/2005/8/layout/lProcess2"/>
    <dgm:cxn modelId="{D9C6DFC7-1137-451A-9ED2-A1A2D0756CC2}" type="presParOf" srcId="{FC7C1683-100A-42C9-B824-09B692FEB3ED}" destId="{EAADC7C9-3D1C-4556-9256-BB1C3164DDA1}" srcOrd="1" destOrd="0" presId="urn:microsoft.com/office/officeart/2005/8/layout/lProcess2"/>
    <dgm:cxn modelId="{9F16EFB7-7B3F-4B43-AE1D-31D675563671}" type="presParOf" srcId="{FC7C1683-100A-42C9-B824-09B692FEB3ED}" destId="{34402811-73E3-4896-99C9-D5803E63D9D8}"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FB373-E9A9-4B03-8A35-27C95917F350}">
      <dsp:nvSpPr>
        <dsp:cNvPr id="0" name=""/>
        <dsp:cNvSpPr/>
      </dsp:nvSpPr>
      <dsp:spPr>
        <a:xfrm rot="16200000">
          <a:off x="1322"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Is there a disability?</a:t>
          </a:r>
        </a:p>
      </dsp:txBody>
      <dsp:txXfrm rot="5400000">
        <a:off x="1323" y="1295299"/>
        <a:ext cx="2431107" cy="1473398"/>
      </dsp:txXfrm>
    </dsp:sp>
    <dsp:sp modelId="{04A4E63E-A246-46E9-89CE-11F37624A196}">
      <dsp:nvSpPr>
        <dsp:cNvPr id="0" name=""/>
        <dsp:cNvSpPr/>
      </dsp:nvSpPr>
      <dsp:spPr>
        <a:xfrm rot="5400000">
          <a:off x="3147880"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Is specialized instruction needed?</a:t>
          </a:r>
        </a:p>
      </dsp:txBody>
      <dsp:txXfrm rot="-5400000">
        <a:off x="3663570" y="1295300"/>
        <a:ext cx="2431107" cy="1473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FC77C-6B01-4D72-9E85-08577D21E299}">
      <dsp:nvSpPr>
        <dsp:cNvPr id="0" name=""/>
        <dsp:cNvSpPr/>
      </dsp:nvSpPr>
      <dsp:spPr>
        <a:xfrm>
          <a:off x="0" y="0"/>
          <a:ext cx="6719668" cy="1477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Is the hearing loss ‘</a:t>
          </a:r>
          <a:r>
            <a:rPr lang="en-US" sz="3100" i="0" kern="1200" dirty="0"/>
            <a:t>enough’?</a:t>
          </a:r>
        </a:p>
      </dsp:txBody>
      <dsp:txXfrm>
        <a:off x="1491732" y="0"/>
        <a:ext cx="5227935" cy="1477993"/>
      </dsp:txXfrm>
    </dsp:sp>
    <dsp:sp modelId="{1A7CCC9B-9677-4E4C-8584-3C1C206AFD26}">
      <dsp:nvSpPr>
        <dsp:cNvPr id="0" name=""/>
        <dsp:cNvSpPr/>
      </dsp:nvSpPr>
      <dsp:spPr>
        <a:xfrm>
          <a:off x="147799" y="147799"/>
          <a:ext cx="1343933" cy="118239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4C2EC-7828-4770-8594-EAA8C4020038}">
      <dsp:nvSpPr>
        <dsp:cNvPr id="0" name=""/>
        <dsp:cNvSpPr/>
      </dsp:nvSpPr>
      <dsp:spPr>
        <a:xfrm>
          <a:off x="0" y="1625792"/>
          <a:ext cx="6719668" cy="1477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Is the student ‘</a:t>
          </a:r>
          <a:r>
            <a:rPr lang="en-US" sz="3100" i="0" kern="1200" dirty="0"/>
            <a:t>that far behind’</a:t>
          </a:r>
          <a:r>
            <a:rPr lang="en-US" sz="3100" kern="1200" dirty="0"/>
            <a:t>?</a:t>
          </a:r>
        </a:p>
      </dsp:txBody>
      <dsp:txXfrm>
        <a:off x="1491732" y="1625792"/>
        <a:ext cx="5227935" cy="1477993"/>
      </dsp:txXfrm>
    </dsp:sp>
    <dsp:sp modelId="{F85F718F-694A-462C-AB1E-C7D69D0F0F77}">
      <dsp:nvSpPr>
        <dsp:cNvPr id="0" name=""/>
        <dsp:cNvSpPr/>
      </dsp:nvSpPr>
      <dsp:spPr>
        <a:xfrm>
          <a:off x="147799" y="1773591"/>
          <a:ext cx="1343933" cy="118239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0134EF-66E9-4A71-A360-A3075F3AA48F}">
      <dsp:nvSpPr>
        <dsp:cNvPr id="0" name=""/>
        <dsp:cNvSpPr/>
      </dsp:nvSpPr>
      <dsp:spPr>
        <a:xfrm>
          <a:off x="0" y="3251584"/>
          <a:ext cx="6719668" cy="1477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Are the student’s difficulties </a:t>
          </a:r>
          <a:r>
            <a:rPr lang="en-US" sz="3100" i="0" kern="1200" dirty="0"/>
            <a:t>the result </a:t>
          </a:r>
          <a:r>
            <a:rPr lang="en-US" sz="3100" kern="1200" dirty="0"/>
            <a:t>of the hearing loss?</a:t>
          </a:r>
        </a:p>
      </dsp:txBody>
      <dsp:txXfrm>
        <a:off x="1491732" y="3251584"/>
        <a:ext cx="5227935" cy="1477993"/>
      </dsp:txXfrm>
    </dsp:sp>
    <dsp:sp modelId="{6C968C44-3C81-4E4E-AA4C-7729A0F1E2F3}">
      <dsp:nvSpPr>
        <dsp:cNvPr id="0" name=""/>
        <dsp:cNvSpPr/>
      </dsp:nvSpPr>
      <dsp:spPr>
        <a:xfrm>
          <a:off x="147799" y="3399384"/>
          <a:ext cx="1343933" cy="118239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4A27B-0251-43F7-8B74-1E9CD906DC04}">
      <dsp:nvSpPr>
        <dsp:cNvPr id="0" name=""/>
        <dsp:cNvSpPr/>
      </dsp:nvSpPr>
      <dsp:spPr>
        <a:xfrm>
          <a:off x="633" y="0"/>
          <a:ext cx="1646038" cy="3569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+10S/N</a:t>
          </a:r>
        </a:p>
      </dsp:txBody>
      <dsp:txXfrm>
        <a:off x="633" y="0"/>
        <a:ext cx="1646038" cy="1070880"/>
      </dsp:txXfrm>
    </dsp:sp>
    <dsp:sp modelId="{ACBAEA32-94E8-4DCE-9E58-1C7B121884F3}">
      <dsp:nvSpPr>
        <dsp:cNvPr id="0" name=""/>
        <dsp:cNvSpPr/>
      </dsp:nvSpPr>
      <dsp:spPr>
        <a:xfrm>
          <a:off x="165236" y="1071926"/>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Speech at 50 dB</a:t>
          </a:r>
        </a:p>
      </dsp:txBody>
      <dsp:txXfrm>
        <a:off x="196759" y="1103449"/>
        <a:ext cx="1253785" cy="1013237"/>
      </dsp:txXfrm>
    </dsp:sp>
    <dsp:sp modelId="{205EE58C-3D44-41D6-8D9A-680AC4E44396}">
      <dsp:nvSpPr>
        <dsp:cNvPr id="0" name=""/>
        <dsp:cNvSpPr/>
      </dsp:nvSpPr>
      <dsp:spPr>
        <a:xfrm>
          <a:off x="165236" y="2313792"/>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Noise at 40 dB</a:t>
          </a:r>
        </a:p>
      </dsp:txBody>
      <dsp:txXfrm>
        <a:off x="196759" y="2345315"/>
        <a:ext cx="1253785" cy="1013237"/>
      </dsp:txXfrm>
    </dsp:sp>
    <dsp:sp modelId="{05F827C9-0FCE-465F-8B69-B9F56F741F2C}">
      <dsp:nvSpPr>
        <dsp:cNvPr id="0" name=""/>
        <dsp:cNvSpPr/>
      </dsp:nvSpPr>
      <dsp:spPr>
        <a:xfrm>
          <a:off x="1770125" y="0"/>
          <a:ext cx="1646038" cy="3569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0 S/N</a:t>
          </a:r>
        </a:p>
      </dsp:txBody>
      <dsp:txXfrm>
        <a:off x="1770125" y="0"/>
        <a:ext cx="1646038" cy="1070880"/>
      </dsp:txXfrm>
    </dsp:sp>
    <dsp:sp modelId="{A1D3ADEF-5036-4655-8320-8C32D4984ED5}">
      <dsp:nvSpPr>
        <dsp:cNvPr id="0" name=""/>
        <dsp:cNvSpPr/>
      </dsp:nvSpPr>
      <dsp:spPr>
        <a:xfrm>
          <a:off x="1934728" y="1071926"/>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Speech at 50 dB</a:t>
          </a:r>
        </a:p>
      </dsp:txBody>
      <dsp:txXfrm>
        <a:off x="1966251" y="1103449"/>
        <a:ext cx="1253785" cy="1013237"/>
      </dsp:txXfrm>
    </dsp:sp>
    <dsp:sp modelId="{0B7C355F-84CC-41C6-9696-4D52111B3D79}">
      <dsp:nvSpPr>
        <dsp:cNvPr id="0" name=""/>
        <dsp:cNvSpPr/>
      </dsp:nvSpPr>
      <dsp:spPr>
        <a:xfrm>
          <a:off x="1934728" y="2313792"/>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Noise at 50 dB</a:t>
          </a:r>
        </a:p>
      </dsp:txBody>
      <dsp:txXfrm>
        <a:off x="1966251" y="2345315"/>
        <a:ext cx="1253785" cy="1013237"/>
      </dsp:txXfrm>
    </dsp:sp>
    <dsp:sp modelId="{6E71D466-E6AC-4C19-A6B6-3E8E48B7D3F8}">
      <dsp:nvSpPr>
        <dsp:cNvPr id="0" name=""/>
        <dsp:cNvSpPr/>
      </dsp:nvSpPr>
      <dsp:spPr>
        <a:xfrm>
          <a:off x="3539616" y="0"/>
          <a:ext cx="1646038" cy="35696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-10 S/N</a:t>
          </a:r>
        </a:p>
      </dsp:txBody>
      <dsp:txXfrm>
        <a:off x="3539616" y="0"/>
        <a:ext cx="1646038" cy="1070880"/>
      </dsp:txXfrm>
    </dsp:sp>
    <dsp:sp modelId="{7F39BA0E-D5EB-4DF3-A322-3215BE9CAF3E}">
      <dsp:nvSpPr>
        <dsp:cNvPr id="0" name=""/>
        <dsp:cNvSpPr/>
      </dsp:nvSpPr>
      <dsp:spPr>
        <a:xfrm>
          <a:off x="3704220" y="1071926"/>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Speech at 50 dB</a:t>
          </a:r>
        </a:p>
      </dsp:txBody>
      <dsp:txXfrm>
        <a:off x="3735743" y="1103449"/>
        <a:ext cx="1253785" cy="1013237"/>
      </dsp:txXfrm>
    </dsp:sp>
    <dsp:sp modelId="{34402811-73E3-4896-99C9-D5803E63D9D8}">
      <dsp:nvSpPr>
        <dsp:cNvPr id="0" name=""/>
        <dsp:cNvSpPr/>
      </dsp:nvSpPr>
      <dsp:spPr>
        <a:xfrm>
          <a:off x="3704220" y="2313792"/>
          <a:ext cx="1316831" cy="10762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Noise at 60 dB</a:t>
          </a:r>
        </a:p>
      </dsp:txBody>
      <dsp:txXfrm>
        <a:off x="3735743" y="2345315"/>
        <a:ext cx="1253785" cy="101323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9498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4" name="Shape 1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38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7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t>
            </a:r>
          </a:p>
        </p:txBody>
      </p:sp>
      <p:sp>
        <p:nvSpPr>
          <p:cNvPr id="159" name="Shape 15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59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34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196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212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943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44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36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257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8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4814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06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4" name="Shape 2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7246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08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606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4" name="Shape 2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681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1" name="Shape 2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71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082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3342889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I know we have this slide but this is nice cuz it is animated.</a:t>
            </a:r>
          </a:p>
          <a:p>
            <a:endParaRPr lang="en-US" dirty="0"/>
          </a:p>
        </p:txBody>
      </p:sp>
      <p:sp>
        <p:nvSpPr>
          <p:cNvPr id="4" name="Slide Number Placeholder 3"/>
          <p:cNvSpPr>
            <a:spLocks noGrp="1"/>
          </p:cNvSpPr>
          <p:nvPr>
            <p:ph type="sldNum" sz="quarter" idx="10"/>
          </p:nvPr>
        </p:nvSpPr>
        <p:spPr/>
        <p:txBody>
          <a:bodyPr/>
          <a:lstStyle/>
          <a:p>
            <a:fld id="{AE8DEAA6-AF6B-46DE-8935-8B2ED8B38106}" type="slidenum">
              <a:rPr lang="en-US" smtClean="0"/>
              <a:pPr/>
              <a:t>29</a:t>
            </a:fld>
            <a:endParaRPr lang="en-US" dirty="0"/>
          </a:p>
        </p:txBody>
      </p:sp>
    </p:spTree>
    <p:extLst>
      <p:ext uri="{BB962C8B-B14F-4D97-AF65-F5344CB8AC3E}">
        <p14:creationId xmlns:p14="http://schemas.microsoft.com/office/powerpoint/2010/main" val="269810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921559" y="8775684"/>
            <a:ext cx="3000064" cy="461963"/>
          </a:xfrm>
          <a:prstGeom prst="rect">
            <a:avLst/>
          </a:prstGeom>
          <a:noFill/>
          <a:ln w="9525">
            <a:noFill/>
            <a:miter lim="800000"/>
            <a:headEnd/>
            <a:tailEnd/>
          </a:ln>
        </p:spPr>
        <p:txBody>
          <a:bodyPr lIns="92354" tIns="46177" rIns="92354" bIns="46177" anchor="b"/>
          <a:lstStyle/>
          <a:p>
            <a:pPr algn="r"/>
            <a:fld id="{61784989-B65F-45B1-A83A-11658E90BDBE}" type="slidenum">
              <a:rPr lang="en-US" sz="1200">
                <a:latin typeface="Calibri" pitchFamily="34" charset="0"/>
              </a:rPr>
              <a:pPr algn="r"/>
              <a:t>30</a:t>
            </a:fld>
            <a:endParaRPr lang="en-US" sz="1200" dirty="0">
              <a:latin typeface="Calibri" pitchFamily="34" charset="0"/>
            </a:endParaRPr>
          </a:p>
        </p:txBody>
      </p:sp>
      <p:sp>
        <p:nvSpPr>
          <p:cNvPr id="717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7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86934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4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559" y="8775395"/>
            <a:ext cx="3000064" cy="462279"/>
          </a:xfrm>
          <a:prstGeom prst="rect">
            <a:avLst/>
          </a:prstGeom>
          <a:noFill/>
          <a:ln w="9525">
            <a:noFill/>
            <a:miter lim="800000"/>
            <a:headEnd/>
            <a:tailEnd/>
          </a:ln>
        </p:spPr>
        <p:txBody>
          <a:bodyPr lIns="92354" tIns="46177" rIns="92354" bIns="46177" anchor="b"/>
          <a:lstStyle/>
          <a:p>
            <a:pPr algn="r" eaLnBrk="1" hangingPunct="1"/>
            <a:fld id="{F80DECB8-CF2A-41CD-8475-52D08C257857}" type="slidenum">
              <a:rPr lang="en-US" sz="1200"/>
              <a:pPr algn="r" eaLnBrk="1" hangingPunct="1"/>
              <a:t>31</a:t>
            </a:fld>
            <a:endParaRPr lang="en-US" sz="1200" dirty="0"/>
          </a:p>
        </p:txBody>
      </p:sp>
      <p:sp>
        <p:nvSpPr>
          <p:cNvPr id="122883" name="Rectangle 2"/>
          <p:cNvSpPr>
            <a:spLocks noGrp="1" noRot="1" noChangeAspect="1" noChangeArrowheads="1" noTextEdit="1"/>
          </p:cNvSpPr>
          <p:nvPr>
            <p:ph type="sldImg"/>
          </p:nvPr>
        </p:nvSpPr>
        <p:spPr>
          <a:xfrm>
            <a:off x="1371600" y="1143000"/>
            <a:ext cx="4114800" cy="3086100"/>
          </a:xfrm>
          <a:ln/>
        </p:spPr>
      </p:sp>
      <p:sp>
        <p:nvSpPr>
          <p:cNvPr id="1228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00323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921559" y="8775684"/>
            <a:ext cx="3000064" cy="461963"/>
          </a:xfrm>
          <a:prstGeom prst="rect">
            <a:avLst/>
          </a:prstGeom>
          <a:noFill/>
          <a:ln w="9525">
            <a:noFill/>
            <a:miter lim="800000"/>
            <a:headEnd/>
            <a:tailEnd/>
          </a:ln>
        </p:spPr>
        <p:txBody>
          <a:bodyPr lIns="92354" tIns="46177" rIns="92354" bIns="46177" anchor="b"/>
          <a:lstStyle/>
          <a:p>
            <a:pPr algn="r"/>
            <a:fld id="{AEEAFB88-9C5C-47E5-8FB4-1B589BABA4E4}" type="slidenum">
              <a:rPr lang="en-US" sz="1200">
                <a:latin typeface="Calibri" pitchFamily="34" charset="0"/>
              </a:rPr>
              <a:pPr algn="r"/>
              <a:t>32</a:t>
            </a:fld>
            <a:endParaRPr lang="en-US" sz="1200" dirty="0">
              <a:latin typeface="Calibri" pitchFamily="34" charset="0"/>
            </a:endParaRPr>
          </a:p>
        </p:txBody>
      </p:sp>
      <p:sp>
        <p:nvSpPr>
          <p:cNvPr id="9219"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9220" name="Rectangle 3"/>
          <p:cNvSpPr>
            <a:spLocks noGrp="1" noChangeArrowheads="1"/>
          </p:cNvSpPr>
          <p:nvPr>
            <p:ph type="body" idx="1"/>
          </p:nvPr>
        </p:nvSpPr>
        <p:spPr bwMode="auto">
          <a:xfrm>
            <a:off x="923097" y="4388644"/>
            <a:ext cx="5077032" cy="4157663"/>
          </a:xfrm>
          <a:noFill/>
        </p:spPr>
        <p:txBody>
          <a:bodyPr wrap="square" numCol="1" anchor="t" anchorCtr="0" compatLnSpc="1">
            <a:prstTxWarp prst="textNoShape">
              <a:avLst/>
            </a:prstTxWarp>
          </a:bodyPr>
          <a:lstStyle/>
          <a:p>
            <a:pPr>
              <a:spcBef>
                <a:spcPct val="0"/>
              </a:spcBef>
            </a:pPr>
            <a:r>
              <a:rPr lang="en-US" dirty="0"/>
              <a:t>Be sure</a:t>
            </a:r>
            <a:r>
              <a:rPr lang="en-US" baseline="0" dirty="0"/>
              <a:t> and hide this slide on the handouts.</a:t>
            </a:r>
            <a:endParaRPr lang="en-US" dirty="0"/>
          </a:p>
        </p:txBody>
      </p:sp>
    </p:spTree>
    <p:extLst>
      <p:ext uri="{BB962C8B-B14F-4D97-AF65-F5344CB8AC3E}">
        <p14:creationId xmlns:p14="http://schemas.microsoft.com/office/powerpoint/2010/main" val="88885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6F51B-4914-4512-B805-E20F35297F02}" type="slidenum">
              <a:rPr lang="en-US"/>
              <a:pPr/>
              <a:t>33</a:t>
            </a:fld>
            <a:endParaRPr lang="en-US"/>
          </a:p>
        </p:txBody>
      </p:sp>
      <p:sp>
        <p:nvSpPr>
          <p:cNvPr id="77826" name="Rectangle 2"/>
          <p:cNvSpPr>
            <a:spLocks noGrp="1" noRot="1" noChangeAspect="1" noChangeArrowheads="1" noTextEdit="1"/>
          </p:cNvSpPr>
          <p:nvPr>
            <p:ph type="sldImg"/>
          </p:nvPr>
        </p:nvSpPr>
        <p:spPr>
          <a:xfrm>
            <a:off x="1371600" y="1143000"/>
            <a:ext cx="4114800" cy="3086100"/>
          </a:xfrm>
          <a:ln/>
        </p:spPr>
      </p:sp>
      <p:sp>
        <p:nvSpPr>
          <p:cNvPr id="77827" name="Rectangle 3"/>
          <p:cNvSpPr>
            <a:spLocks noGrp="1" noChangeArrowheads="1"/>
          </p:cNvSpPr>
          <p:nvPr>
            <p:ph type="body" idx="1"/>
          </p:nvPr>
        </p:nvSpPr>
        <p:spPr/>
        <p:txBody>
          <a:bodyPr/>
          <a:lstStyle/>
          <a:p>
            <a:r>
              <a:rPr lang="en-US"/>
              <a:t>Explained by Sue…Spelltacular test given at the middle school.  In addition, teacher was using amplification while administering the test.  These are words that the student had never heard before so you can imagine now presenting new material in your classes.  If a student doesn’t have a visual to take the new words off of then they may completely misinterpret what the words actually are and as a result do poorly on tests.</a:t>
            </a:r>
          </a:p>
        </p:txBody>
      </p:sp>
    </p:spTree>
    <p:extLst>
      <p:ext uri="{BB962C8B-B14F-4D97-AF65-F5344CB8AC3E}">
        <p14:creationId xmlns:p14="http://schemas.microsoft.com/office/powerpoint/2010/main" val="1774545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A4FC4E-B591-4727-B32F-85987066B53B}" type="slidenum">
              <a:rPr lang="en-US" smtClean="0"/>
              <a:pPr>
                <a:defRPr/>
              </a:pPr>
              <a:t>34</a:t>
            </a:fld>
            <a:endParaRPr lang="en-US"/>
          </a:p>
        </p:txBody>
      </p:sp>
    </p:spTree>
    <p:extLst>
      <p:ext uri="{BB962C8B-B14F-4D97-AF65-F5344CB8AC3E}">
        <p14:creationId xmlns:p14="http://schemas.microsoft.com/office/powerpoint/2010/main" val="2781887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71600" y="1143000"/>
            <a:ext cx="4114800" cy="3086100"/>
          </a:xfrm>
          <a:ln/>
        </p:spPr>
      </p:sp>
      <p:sp>
        <p:nvSpPr>
          <p:cNvPr id="48131" name="Notes Placeholder 2"/>
          <p:cNvSpPr>
            <a:spLocks noGrp="1"/>
          </p:cNvSpPr>
          <p:nvPr>
            <p:ph type="body" idx="1"/>
          </p:nvPr>
        </p:nvSpPr>
        <p:spPr>
          <a:noFill/>
          <a:ln/>
        </p:spPr>
        <p:txBody>
          <a:bodyPr/>
          <a:lstStyle/>
          <a:p>
            <a:endParaRPr lang="en-US"/>
          </a:p>
        </p:txBody>
      </p:sp>
      <p:sp>
        <p:nvSpPr>
          <p:cNvPr id="48132" name="Slide Number Placeholder 3"/>
          <p:cNvSpPr>
            <a:spLocks noGrp="1"/>
          </p:cNvSpPr>
          <p:nvPr>
            <p:ph type="sldNum" sz="quarter" idx="5"/>
          </p:nvPr>
        </p:nvSpPr>
        <p:spPr>
          <a:noFill/>
        </p:spPr>
        <p:txBody>
          <a:bodyPr/>
          <a:lstStyle/>
          <a:p>
            <a:fld id="{F32DB76B-9D56-4EF8-8A4B-635708284E21}" type="slidenum">
              <a:rPr lang="en-US" smtClean="0"/>
              <a:pPr/>
              <a:t>35</a:t>
            </a:fld>
            <a:endParaRPr lang="en-US"/>
          </a:p>
        </p:txBody>
      </p:sp>
    </p:spTree>
    <p:extLst>
      <p:ext uri="{BB962C8B-B14F-4D97-AF65-F5344CB8AC3E}">
        <p14:creationId xmlns:p14="http://schemas.microsoft.com/office/powerpoint/2010/main" val="3373529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DEAA6-AF6B-46DE-8935-8B2ED8B38106}" type="slidenum">
              <a:rPr lang="en-US" smtClean="0"/>
              <a:pPr/>
              <a:t>36</a:t>
            </a:fld>
            <a:endParaRPr lang="en-US" dirty="0"/>
          </a:p>
        </p:txBody>
      </p:sp>
    </p:spTree>
    <p:extLst>
      <p:ext uri="{BB962C8B-B14F-4D97-AF65-F5344CB8AC3E}">
        <p14:creationId xmlns:p14="http://schemas.microsoft.com/office/powerpoint/2010/main" val="2920183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A4FC4E-B591-4727-B32F-85987066B53B}" type="slidenum">
              <a:rPr lang="en-US" smtClean="0"/>
              <a:pPr>
                <a:defRPr/>
              </a:pPr>
              <a:t>37</a:t>
            </a:fld>
            <a:endParaRPr lang="en-US"/>
          </a:p>
        </p:txBody>
      </p:sp>
    </p:spTree>
    <p:extLst>
      <p:ext uri="{BB962C8B-B14F-4D97-AF65-F5344CB8AC3E}">
        <p14:creationId xmlns:p14="http://schemas.microsoft.com/office/powerpoint/2010/main" val="1247300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8DEAA6-AF6B-46DE-8935-8B2ED8B38106}" type="slidenum">
              <a:rPr lang="en-US" smtClean="0"/>
              <a:pPr/>
              <a:t>38</a:t>
            </a:fld>
            <a:endParaRPr lang="en-US"/>
          </a:p>
        </p:txBody>
      </p:sp>
    </p:spTree>
    <p:extLst>
      <p:ext uri="{BB962C8B-B14F-4D97-AF65-F5344CB8AC3E}">
        <p14:creationId xmlns:p14="http://schemas.microsoft.com/office/powerpoint/2010/main" val="654480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371600" y="1143000"/>
            <a:ext cx="4114800" cy="3086100"/>
          </a:xfrm>
          <a:ln/>
        </p:spPr>
      </p:sp>
      <p:sp>
        <p:nvSpPr>
          <p:cNvPr id="55299" name="Notes Placeholder 2"/>
          <p:cNvSpPr>
            <a:spLocks noGrp="1"/>
          </p:cNvSpPr>
          <p:nvPr>
            <p:ph type="body" idx="1"/>
          </p:nvPr>
        </p:nvSpPr>
        <p:spPr>
          <a:noFill/>
          <a:ln/>
        </p:spPr>
        <p:txBody>
          <a:bodyPr/>
          <a:lstStyle/>
          <a:p>
            <a:pPr eaLnBrk="1" hangingPunct="1"/>
            <a:endParaRPr lang="en-US"/>
          </a:p>
        </p:txBody>
      </p:sp>
      <p:sp>
        <p:nvSpPr>
          <p:cNvPr id="55300" name="Slide Number Placeholder 3"/>
          <p:cNvSpPr>
            <a:spLocks noGrp="1"/>
          </p:cNvSpPr>
          <p:nvPr>
            <p:ph type="sldNum" sz="quarter" idx="5"/>
          </p:nvPr>
        </p:nvSpPr>
        <p:spPr>
          <a:noFill/>
        </p:spPr>
        <p:txBody>
          <a:bodyPr/>
          <a:lstStyle/>
          <a:p>
            <a:fld id="{97EFC5E9-FDCE-417B-BF12-0E64BCD75627}" type="slidenum">
              <a:rPr lang="en-US" smtClean="0"/>
              <a:pPr/>
              <a:t>39</a:t>
            </a:fld>
            <a:endParaRPr lang="en-US"/>
          </a:p>
        </p:txBody>
      </p:sp>
    </p:spTree>
    <p:extLst>
      <p:ext uri="{BB962C8B-B14F-4D97-AF65-F5344CB8AC3E}">
        <p14:creationId xmlns:p14="http://schemas.microsoft.com/office/powerpoint/2010/main" val="2544518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F0B3A-DD85-4ECD-90AC-459F97BECDB3}" type="slidenum">
              <a:rPr lang="en-US" smtClean="0"/>
              <a:pPr/>
              <a:t>45</a:t>
            </a:fld>
            <a:endParaRPr lang="en-US"/>
          </a:p>
        </p:txBody>
      </p:sp>
    </p:spTree>
    <p:extLst>
      <p:ext uri="{BB962C8B-B14F-4D97-AF65-F5344CB8AC3E}">
        <p14:creationId xmlns:p14="http://schemas.microsoft.com/office/powerpoint/2010/main" val="344794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8463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A4FC4E-B591-4727-B32F-85987066B53B}" type="slidenum">
              <a:rPr lang="en-US" smtClean="0"/>
              <a:pPr>
                <a:defRPr/>
              </a:pPr>
              <a:t>47</a:t>
            </a:fld>
            <a:endParaRPr lang="en-US"/>
          </a:p>
        </p:txBody>
      </p:sp>
    </p:spTree>
    <p:extLst>
      <p:ext uri="{BB962C8B-B14F-4D97-AF65-F5344CB8AC3E}">
        <p14:creationId xmlns:p14="http://schemas.microsoft.com/office/powerpoint/2010/main" val="548128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71600" y="1143000"/>
            <a:ext cx="4114800" cy="3086100"/>
          </a:xfrm>
          <a:ln/>
        </p:spPr>
      </p:sp>
      <p:sp>
        <p:nvSpPr>
          <p:cNvPr id="48131" name="Notes Placeholder 2"/>
          <p:cNvSpPr>
            <a:spLocks noGrp="1"/>
          </p:cNvSpPr>
          <p:nvPr>
            <p:ph type="body" idx="1"/>
          </p:nvPr>
        </p:nvSpPr>
        <p:spPr>
          <a:noFill/>
          <a:ln/>
        </p:spPr>
        <p:txBody>
          <a:bodyPr/>
          <a:lstStyle/>
          <a:p>
            <a:endParaRPr lang="en-US"/>
          </a:p>
        </p:txBody>
      </p:sp>
      <p:sp>
        <p:nvSpPr>
          <p:cNvPr id="48132" name="Slide Number Placeholder 3"/>
          <p:cNvSpPr>
            <a:spLocks noGrp="1"/>
          </p:cNvSpPr>
          <p:nvPr>
            <p:ph type="sldNum" sz="quarter" idx="5"/>
          </p:nvPr>
        </p:nvSpPr>
        <p:spPr>
          <a:noFill/>
        </p:spPr>
        <p:txBody>
          <a:bodyPr/>
          <a:lstStyle/>
          <a:p>
            <a:fld id="{F32DB76B-9D56-4EF8-8A4B-635708284E21}" type="slidenum">
              <a:rPr lang="en-US" smtClean="0"/>
              <a:pPr/>
              <a:t>48</a:t>
            </a:fld>
            <a:endParaRPr lang="en-US"/>
          </a:p>
        </p:txBody>
      </p:sp>
    </p:spTree>
    <p:extLst>
      <p:ext uri="{BB962C8B-B14F-4D97-AF65-F5344CB8AC3E}">
        <p14:creationId xmlns:p14="http://schemas.microsoft.com/office/powerpoint/2010/main" val="1746909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371600" y="1143000"/>
            <a:ext cx="4114800" cy="3086100"/>
          </a:xfrm>
          <a:ln/>
        </p:spPr>
      </p:sp>
      <p:sp>
        <p:nvSpPr>
          <p:cNvPr id="62467" name="Notes Placeholder 2"/>
          <p:cNvSpPr>
            <a:spLocks noGrp="1"/>
          </p:cNvSpPr>
          <p:nvPr>
            <p:ph type="body" idx="1"/>
          </p:nvPr>
        </p:nvSpPr>
        <p:spPr>
          <a:noFill/>
          <a:ln/>
        </p:spPr>
        <p:txBody>
          <a:bodyPr/>
          <a:lstStyle/>
          <a:p>
            <a:pPr eaLnBrk="1" hangingPunct="1"/>
            <a:endParaRPr lang="en-US" dirty="0"/>
          </a:p>
        </p:txBody>
      </p:sp>
      <p:sp>
        <p:nvSpPr>
          <p:cNvPr id="62468" name="Slide Number Placeholder 3"/>
          <p:cNvSpPr>
            <a:spLocks noGrp="1"/>
          </p:cNvSpPr>
          <p:nvPr>
            <p:ph type="sldNum" sz="quarter" idx="5"/>
          </p:nvPr>
        </p:nvSpPr>
        <p:spPr>
          <a:noFill/>
        </p:spPr>
        <p:txBody>
          <a:bodyPr/>
          <a:lstStyle/>
          <a:p>
            <a:fld id="{6CF282CE-EAA0-41E4-AB48-54853EBB4D0E}" type="slidenum">
              <a:rPr lang="en-US"/>
              <a:pPr/>
              <a:t>51</a:t>
            </a:fld>
            <a:endParaRPr lang="en-US" dirty="0"/>
          </a:p>
        </p:txBody>
      </p:sp>
    </p:spTree>
    <p:extLst>
      <p:ext uri="{BB962C8B-B14F-4D97-AF65-F5344CB8AC3E}">
        <p14:creationId xmlns:p14="http://schemas.microsoft.com/office/powerpoint/2010/main" val="1320581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493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79" name="Shape 27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53</a:t>
            </a:fld>
            <a:endParaRPr lang="en-US"/>
          </a:p>
        </p:txBody>
      </p:sp>
    </p:spTree>
    <p:extLst>
      <p:ext uri="{BB962C8B-B14F-4D97-AF65-F5344CB8AC3E}">
        <p14:creationId xmlns:p14="http://schemas.microsoft.com/office/powerpoint/2010/main" val="428842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3416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289" name="Shape 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805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5" name="Shape 305"/>
          <p:cNvSpPr txBox="1">
            <a:spLocks noGrp="1"/>
          </p:cNvSpPr>
          <p:nvPr>
            <p:ph type="body" idx="1"/>
          </p:nvPr>
        </p:nvSpPr>
        <p:spPr>
          <a:xfrm>
            <a:off x="685800" y="4400549"/>
            <a:ext cx="5486400"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306" name="Shape 30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528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327" name="Shape 3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782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30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186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2F9929A-8944-4717-BA54-DDF2B5D8E6D7}" type="slidenum">
              <a:rPr kumimoji="0" lang="en-US" altLang="en-US" sz="1800" b="0" i="0" u="none" strike="noStrike" kern="0" cap="none" spc="0" normalizeH="0" baseline="0" noProof="0" smtClean="0">
                <a:ln>
                  <a:noFill/>
                </a:ln>
                <a:solidFill>
                  <a:schemeClr val="tx1"/>
                </a:solidFill>
                <a:effectLst/>
                <a:uLnTx/>
                <a:uFillTx/>
                <a:latin typeface="Calibri" panose="020F0502020204030204" pitchFamily="34" charset="0"/>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altLang="en-US" sz="1800" b="0" i="0" u="none" strike="noStrike" kern="0" cap="none" spc="0" normalizeH="0" baseline="0" noProof="0">
              <a:ln>
                <a:noFill/>
              </a:ln>
              <a:solidFill>
                <a:schemeClr val="tx1"/>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3158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428" name="Shape 4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41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a:p>
            <a:pPr eaLnBrk="1" hangingPunct="1"/>
            <a:endParaRPr lang="en-US" altLang="en-US"/>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86D36B-F472-481B-AAE2-9C9D957055C8}" type="slidenum">
              <a:rPr lang="en-US" altLang="en-US">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1713350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400549"/>
            <a:ext cx="5486400"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Mention book</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602" name="Shape 6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65</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92762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While low tones carry speech energy and volume, they contribute little to the intelligibility. I’ll demonstrate.”  [play low frequency clip; audience will probably have trouble understanding what was said]</a:t>
            </a: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A6E235-25E4-442D-9705-D8663875DE5A}" type="slidenum">
              <a:rPr lang="en-US" altLang="en-US">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3698937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2" name="Shape 752"/>
          <p:cNvSpPr txBox="1">
            <a:spLocks noGrp="1"/>
          </p:cNvSpPr>
          <p:nvPr>
            <p:ph type="body" idx="1"/>
          </p:nvPr>
        </p:nvSpPr>
        <p:spPr>
          <a:xfrm>
            <a:off x="685800" y="4400549"/>
            <a:ext cx="5486400"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Last part</a:t>
            </a:r>
          </a:p>
        </p:txBody>
      </p:sp>
      <p:sp>
        <p:nvSpPr>
          <p:cNvPr id="753" name="Shape 75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423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59" name="Shape 7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514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65" name="Shape 7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844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71" name="Shape 7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910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77" name="Shape 7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41214636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83" name="Shape 7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201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Shape 788"/>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89" name="Shape 7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7581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795" name="Shape 7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613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801" name="Shape 8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66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807" name="Shape 8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7433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4023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txBox="1">
            <a:spLocks noGrp="1"/>
          </p:cNvSpPr>
          <p:nvPr>
            <p:ph type="body" idx="1"/>
          </p:nvPr>
        </p:nvSpPr>
        <p:spPr>
          <a:xfrm>
            <a:off x="685800" y="4400549"/>
            <a:ext cx="5486400" cy="3600450"/>
          </a:xfrm>
          <a:prstGeom prst="rect">
            <a:avLst/>
          </a:prstGeom>
        </p:spPr>
        <p:txBody>
          <a:bodyPr lIns="91425" tIns="91425" rIns="91425" bIns="91425" anchor="t" anchorCtr="0">
            <a:noAutofit/>
          </a:bodyPr>
          <a:lstStyle/>
          <a:p>
            <a:pPr lvl="0">
              <a:spcBef>
                <a:spcPts val="0"/>
              </a:spcBef>
              <a:buNone/>
            </a:pPr>
            <a:endParaRPr/>
          </a:p>
        </p:txBody>
      </p:sp>
      <p:sp>
        <p:nvSpPr>
          <p:cNvPr id="813" name="Shape 8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55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0" name="Shape 1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417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 name="Shape 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58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049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0" y="5862637"/>
            <a:ext cx="9144000" cy="1352550"/>
          </a:xfrm>
          <a:prstGeom prst="rect">
            <a:avLst/>
          </a:prstGeom>
          <a:noFill/>
          <a:ln>
            <a:noFill/>
          </a:ln>
        </p:spPr>
      </p:pic>
      <p:sp>
        <p:nvSpPr>
          <p:cNvPr id="17" name="Shape 17"/>
          <p:cNvSpPr txBox="1">
            <a:spLocks noGrp="1"/>
          </p:cNvSpPr>
          <p:nvPr>
            <p:ph type="dt" idx="10"/>
          </p:nvPr>
        </p:nvSpPr>
        <p:spPr>
          <a:xfrm>
            <a:off x="457200" y="6486525"/>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18" name="Shape 18"/>
          <p:cNvPicPr preferRelativeResize="0"/>
          <p:nvPr/>
        </p:nvPicPr>
        <p:blipFill rotWithShape="1">
          <a:blip r:embed="rId3">
            <a:alphaModFix/>
          </a:blip>
          <a:srcRect/>
          <a:stretch/>
        </p:blipFill>
        <p:spPr>
          <a:xfrm>
            <a:off x="0" y="0"/>
            <a:ext cx="9144000" cy="1657350"/>
          </a:xfrm>
          <a:prstGeom prst="rect">
            <a:avLst/>
          </a:prstGeom>
          <a:noFill/>
          <a:ln>
            <a:noFill/>
          </a:ln>
        </p:spPr>
      </p:pic>
      <p:sp>
        <p:nvSpPr>
          <p:cNvPr id="19" name="Shape 19"/>
          <p:cNvSpPr txBox="1">
            <a:spLocks noGrp="1"/>
          </p:cNvSpPr>
          <p:nvPr>
            <p:ph type="title"/>
          </p:nvPr>
        </p:nvSpPr>
        <p:spPr>
          <a:xfrm>
            <a:off x="457200" y="1657348"/>
            <a:ext cx="8507730" cy="476249"/>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36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ftr" idx="11"/>
          </p:nvPr>
        </p:nvSpPr>
        <p:spPr>
          <a:xfrm>
            <a:off x="3124200" y="6486523"/>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1"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48652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2">
            <a:alphaModFix/>
          </a:blip>
          <a:srcRect/>
          <a:stretch/>
        </p:blipFill>
        <p:spPr>
          <a:xfrm>
            <a:off x="0" y="5862637"/>
            <a:ext cx="9144000" cy="1352550"/>
          </a:xfrm>
          <a:prstGeom prst="rect">
            <a:avLst/>
          </a:prstGeom>
          <a:noFill/>
          <a:ln>
            <a:noFill/>
          </a:ln>
        </p:spPr>
      </p:pic>
      <p:sp>
        <p:nvSpPr>
          <p:cNvPr id="74" name="Shape 74"/>
          <p:cNvSpPr txBox="1">
            <a:spLocks noGrp="1"/>
          </p:cNvSpPr>
          <p:nvPr>
            <p:ph type="dt" idx="10"/>
          </p:nvPr>
        </p:nvSpPr>
        <p:spPr>
          <a:xfrm>
            <a:off x="457200" y="648811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75" name="Shape 75"/>
          <p:cNvPicPr preferRelativeResize="0"/>
          <p:nvPr/>
        </p:nvPicPr>
        <p:blipFill rotWithShape="1">
          <a:blip r:embed="rId3">
            <a:alphaModFix/>
          </a:blip>
          <a:srcRect/>
          <a:stretch/>
        </p:blipFill>
        <p:spPr>
          <a:xfrm>
            <a:off x="0" y="0"/>
            <a:ext cx="9144000" cy="1657350"/>
          </a:xfrm>
          <a:prstGeom prst="rect">
            <a:avLst/>
          </a:prstGeom>
          <a:noFill/>
          <a:ln>
            <a:noFill/>
          </a:ln>
        </p:spPr>
      </p:pic>
      <p:sp>
        <p:nvSpPr>
          <p:cNvPr id="76" name="Shape 76"/>
          <p:cNvSpPr txBox="1">
            <a:spLocks noGrp="1"/>
          </p:cNvSpPr>
          <p:nvPr>
            <p:ph type="title"/>
          </p:nvPr>
        </p:nvSpPr>
        <p:spPr>
          <a:xfrm>
            <a:off x="457200" y="1657350"/>
            <a:ext cx="8229600" cy="476249"/>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36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a:off x="457200" y="2184394"/>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2"/>
          </p:nvPr>
        </p:nvSpPr>
        <p:spPr>
          <a:xfrm>
            <a:off x="457200" y="2824157"/>
            <a:ext cx="4040187" cy="303848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3"/>
          </p:nvPr>
        </p:nvSpPr>
        <p:spPr>
          <a:xfrm>
            <a:off x="4645025" y="2184394"/>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4"/>
          </p:nvPr>
        </p:nvSpPr>
        <p:spPr>
          <a:xfrm>
            <a:off x="4645025" y="2824157"/>
            <a:ext cx="4041774" cy="303848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124200" y="648811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1">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53200" y="648811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a:t>
            </a:fld>
            <a:endParaRPr lang="en-US" sz="1200" b="1">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C0504D"/>
              </a:buClr>
              <a:buFont typeface="Calibri"/>
              <a:buNone/>
              <a:defRPr sz="2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8" name="Shape 98"/>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70EA91-4496-4821-A08F-CD98D9B3BD12}" type="datetimeFigureOut">
              <a:rPr lang="en-US"/>
              <a:pPr>
                <a:defRPr/>
              </a:pPr>
              <a:t>8/3/2016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565683-77E8-40DD-9F99-3D51D12A1574}" type="slidenum">
              <a:rPr lang="en-US" altLang="en-US"/>
              <a:pPr/>
              <a:t>‹#›</a:t>
            </a:fld>
            <a:endParaRPr lang="en-US" altLang="en-US"/>
          </a:p>
        </p:txBody>
      </p:sp>
    </p:spTree>
    <p:extLst>
      <p:ext uri="{BB962C8B-B14F-4D97-AF65-F5344CB8AC3E}">
        <p14:creationId xmlns:p14="http://schemas.microsoft.com/office/powerpoint/2010/main" val="2123111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E72D56-AD33-4E06-869C-99B1F4EED942}" type="datetimeFigureOut">
              <a:rPr lang="en-US"/>
              <a:pPr>
                <a:defRPr/>
              </a:pPr>
              <a:t>8/3/2016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E96E34C-A375-43DA-91AB-3B7FF7962526}" type="slidenum">
              <a:rPr lang="en-US" altLang="en-US"/>
              <a:pPr/>
              <a:t>‹#›</a:t>
            </a:fld>
            <a:endParaRPr lang="en-US" altLang="en-US"/>
          </a:p>
        </p:txBody>
      </p:sp>
    </p:spTree>
    <p:extLst>
      <p:ext uri="{BB962C8B-B14F-4D97-AF65-F5344CB8AC3E}">
        <p14:creationId xmlns:p14="http://schemas.microsoft.com/office/powerpoint/2010/main" val="3144207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04A7A29-C025-42A8-9EDF-BEC7139175ED}" type="datetimeFigureOut">
              <a:rPr lang="en-US"/>
              <a:pPr>
                <a:defRPr/>
              </a:pPr>
              <a:t>8/3/2016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0A7F8B-86A4-4CF4-90DD-6AB8539B3560}" type="slidenum">
              <a:rPr lang="en-US" altLang="en-US"/>
              <a:pPr/>
              <a:t>‹#›</a:t>
            </a:fld>
            <a:endParaRPr lang="en-US" altLang="en-US"/>
          </a:p>
        </p:txBody>
      </p:sp>
    </p:spTree>
    <p:extLst>
      <p:ext uri="{BB962C8B-B14F-4D97-AF65-F5344CB8AC3E}">
        <p14:creationId xmlns:p14="http://schemas.microsoft.com/office/powerpoint/2010/main" val="3448041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299C1C-FADD-4E91-B4D1-1B908CE7D66A}" type="datetimeFigureOut">
              <a:rPr lang="en-US"/>
              <a:pPr>
                <a:defRPr/>
              </a:pPr>
              <a:t>8/3/2016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18C21D4-2E88-491B-9D89-D5549DBA68C9}" type="slidenum">
              <a:rPr lang="en-US" altLang="en-US"/>
              <a:pPr/>
              <a:t>‹#›</a:t>
            </a:fld>
            <a:endParaRPr lang="en-US" altLang="en-US"/>
          </a:p>
        </p:txBody>
      </p:sp>
    </p:spTree>
    <p:extLst>
      <p:ext uri="{BB962C8B-B14F-4D97-AF65-F5344CB8AC3E}">
        <p14:creationId xmlns:p14="http://schemas.microsoft.com/office/powerpoint/2010/main" val="1391086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AD82763-E2D8-4357-AD39-C3DE2D9C8CE3}" type="datetimeFigureOut">
              <a:rPr lang="en-US"/>
              <a:pPr>
                <a:defRPr/>
              </a:pPr>
              <a:t>8/3/2016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4FBFC58-9D1C-456C-A962-26E6EA9A9A83}" type="slidenum">
              <a:rPr lang="en-US" altLang="en-US"/>
              <a:pPr/>
              <a:t>‹#›</a:t>
            </a:fld>
            <a:endParaRPr lang="en-US" altLang="en-US"/>
          </a:p>
        </p:txBody>
      </p:sp>
    </p:spTree>
    <p:extLst>
      <p:ext uri="{BB962C8B-B14F-4D97-AF65-F5344CB8AC3E}">
        <p14:creationId xmlns:p14="http://schemas.microsoft.com/office/powerpoint/2010/main" val="3624276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F3900D7-C0A3-49C9-8412-497C4AA159B8}" type="datetimeFigureOut">
              <a:rPr lang="en-US"/>
              <a:pPr>
                <a:defRPr/>
              </a:pPr>
              <a:t>8/3/2016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10F47C6-0CD3-425F-89CE-DAF4EB879E71}" type="slidenum">
              <a:rPr lang="en-US" altLang="en-US"/>
              <a:pPr/>
              <a:t>‹#›</a:t>
            </a:fld>
            <a:endParaRPr lang="en-US" altLang="en-US"/>
          </a:p>
        </p:txBody>
      </p:sp>
    </p:spTree>
    <p:extLst>
      <p:ext uri="{BB962C8B-B14F-4D97-AF65-F5344CB8AC3E}">
        <p14:creationId xmlns:p14="http://schemas.microsoft.com/office/powerpoint/2010/main" val="427210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Main Content">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a:alphaModFix/>
          </a:blip>
          <a:srcRect/>
          <a:stretch/>
        </p:blipFill>
        <p:spPr>
          <a:xfrm>
            <a:off x="0" y="0"/>
            <a:ext cx="9144000" cy="1657350"/>
          </a:xfrm>
          <a:prstGeom prst="rect">
            <a:avLst/>
          </a:prstGeom>
          <a:noFill/>
          <a:ln>
            <a:noFill/>
          </a:ln>
        </p:spPr>
      </p:pic>
      <p:pic>
        <p:nvPicPr>
          <p:cNvPr id="24" name="Shape 24"/>
          <p:cNvPicPr preferRelativeResize="0"/>
          <p:nvPr/>
        </p:nvPicPr>
        <p:blipFill rotWithShape="1">
          <a:blip r:embed="rId3">
            <a:alphaModFix/>
          </a:blip>
          <a:srcRect/>
          <a:stretch/>
        </p:blipFill>
        <p:spPr>
          <a:xfrm>
            <a:off x="0" y="5862637"/>
            <a:ext cx="9144000" cy="1352550"/>
          </a:xfrm>
          <a:prstGeom prst="rect">
            <a:avLst/>
          </a:prstGeom>
          <a:noFill/>
          <a:ln>
            <a:noFill/>
          </a:ln>
        </p:spPr>
      </p:pic>
      <p:sp>
        <p:nvSpPr>
          <p:cNvPr id="25" name="Shape 25"/>
          <p:cNvSpPr txBox="1">
            <a:spLocks noGrp="1"/>
          </p:cNvSpPr>
          <p:nvPr>
            <p:ph type="title"/>
          </p:nvPr>
        </p:nvSpPr>
        <p:spPr>
          <a:xfrm>
            <a:off x="457200" y="1685290"/>
            <a:ext cx="8229600" cy="448310"/>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36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457200" y="2280601"/>
            <a:ext cx="8229600" cy="3582035"/>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48811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48811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1"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485889"/>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latin typeface="Calibri"/>
                <a:ea typeface="Calibri"/>
                <a:cs typeface="Calibri"/>
                <a:sym typeface="Calibri"/>
              </a:rPr>
              <a:t>‹#›</a:t>
            </a:fld>
            <a:endParaRPr lang="en-US"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C30F00-89EA-4C8F-8109-D065B7467DD9}" type="datetimeFigureOut">
              <a:rPr lang="en-US"/>
              <a:pPr>
                <a:defRPr/>
              </a:pPr>
              <a:t>8/3/2016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23E3507-3E9C-4F64-A027-2B89DFF4BC9C}" type="slidenum">
              <a:rPr lang="en-US" altLang="en-US"/>
              <a:pPr/>
              <a:t>‹#›</a:t>
            </a:fld>
            <a:endParaRPr lang="en-US" altLang="en-US"/>
          </a:p>
        </p:txBody>
      </p:sp>
    </p:spTree>
    <p:extLst>
      <p:ext uri="{BB962C8B-B14F-4D97-AF65-F5344CB8AC3E}">
        <p14:creationId xmlns:p14="http://schemas.microsoft.com/office/powerpoint/2010/main" val="155289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0C6C7F-8CFC-47A9-BEE7-2594C4CB6D45}" type="datetimeFigureOut">
              <a:rPr lang="en-US"/>
              <a:pPr>
                <a:defRPr/>
              </a:pPr>
              <a:t>8/3/2016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70716CF-55DC-4E54-ABB3-270C214008CF}" type="slidenum">
              <a:rPr lang="en-US" altLang="en-US"/>
              <a:pPr/>
              <a:t>‹#›</a:t>
            </a:fld>
            <a:endParaRPr lang="en-US" altLang="en-US"/>
          </a:p>
        </p:txBody>
      </p:sp>
    </p:spTree>
    <p:extLst>
      <p:ext uri="{BB962C8B-B14F-4D97-AF65-F5344CB8AC3E}">
        <p14:creationId xmlns:p14="http://schemas.microsoft.com/office/powerpoint/2010/main" val="397263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14832B0-CCAA-4C5C-9EBF-8657B3732920}" type="datetimeFigureOut">
              <a:rPr lang="en-US"/>
              <a:pPr>
                <a:defRPr/>
              </a:pPr>
              <a:t>8/3/2016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CF12F1F-7419-469D-9B6B-EF789E11C41D}" type="slidenum">
              <a:rPr lang="en-US" altLang="en-US"/>
              <a:pPr/>
              <a:t>‹#›</a:t>
            </a:fld>
            <a:endParaRPr lang="en-US" altLang="en-US"/>
          </a:p>
        </p:txBody>
      </p:sp>
    </p:spTree>
    <p:extLst>
      <p:ext uri="{BB962C8B-B14F-4D97-AF65-F5344CB8AC3E}">
        <p14:creationId xmlns:p14="http://schemas.microsoft.com/office/powerpoint/2010/main" val="2717412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14B4EE-22B6-4DF2-B3F0-840616F3A2DE}" type="datetimeFigureOut">
              <a:rPr lang="en-US"/>
              <a:pPr>
                <a:defRPr/>
              </a:pPr>
              <a:t>8/3/2016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FD1316-7B9E-4E2A-8B2A-CF05F1A62960}" type="slidenum">
              <a:rPr lang="en-US" altLang="en-US"/>
              <a:pPr/>
              <a:t>‹#›</a:t>
            </a:fld>
            <a:endParaRPr lang="en-US" altLang="en-US"/>
          </a:p>
        </p:txBody>
      </p:sp>
    </p:spTree>
    <p:extLst>
      <p:ext uri="{BB962C8B-B14F-4D97-AF65-F5344CB8AC3E}">
        <p14:creationId xmlns:p14="http://schemas.microsoft.com/office/powerpoint/2010/main" val="3069808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BB7E02-41E4-4701-BD35-1C1DF7E23235}" type="datetimeFigureOut">
              <a:rPr lang="en-US"/>
              <a:pPr>
                <a:defRPr/>
              </a:pPr>
              <a:t>8/3/2016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93E9CE-737A-45EB-9B25-C54F9B7836F7}" type="slidenum">
              <a:rPr lang="en-US" altLang="en-US"/>
              <a:pPr/>
              <a:t>‹#›</a:t>
            </a:fld>
            <a:endParaRPr lang="en-US" altLang="en-US"/>
          </a:p>
        </p:txBody>
      </p:sp>
    </p:spTree>
    <p:extLst>
      <p:ext uri="{BB962C8B-B14F-4D97-AF65-F5344CB8AC3E}">
        <p14:creationId xmlns:p14="http://schemas.microsoft.com/office/powerpoint/2010/main" val="386077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0"/>
        <p:cNvGrpSpPr/>
        <p:nvPr/>
      </p:nvGrpSpPr>
      <p:grpSpPr>
        <a:xfrm>
          <a:off x="0" y="0"/>
          <a:ext cx="0" cy="0"/>
          <a:chOff x="0" y="0"/>
          <a:chExt cx="0" cy="0"/>
        </a:xfrm>
      </p:grpSpPr>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rgbClr val="C0504D"/>
              </a:buClr>
              <a:buFont typeface="Calibri"/>
              <a:buNone/>
              <a:defRPr sz="2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1"/>
        <p:cNvGrpSpPr/>
        <p:nvPr/>
      </p:nvGrpSpPr>
      <p:grpSpPr>
        <a:xfrm>
          <a:off x="0" y="0"/>
          <a:ext cx="0" cy="0"/>
          <a:chOff x="0" y="0"/>
          <a:chExt cx="0" cy="0"/>
        </a:xfrm>
      </p:grpSpPr>
      <p:pic>
        <p:nvPicPr>
          <p:cNvPr id="42" name="Shape 42"/>
          <p:cNvPicPr preferRelativeResize="0"/>
          <p:nvPr/>
        </p:nvPicPr>
        <p:blipFill rotWithShape="1">
          <a:blip r:embed="rId2">
            <a:alphaModFix/>
          </a:blip>
          <a:srcRect/>
          <a:stretch/>
        </p:blipFill>
        <p:spPr>
          <a:xfrm>
            <a:off x="0" y="5862637"/>
            <a:ext cx="9144000" cy="1352550"/>
          </a:xfrm>
          <a:prstGeom prst="rect">
            <a:avLst/>
          </a:prstGeom>
          <a:noFill/>
          <a:ln>
            <a:noFill/>
          </a:ln>
        </p:spPr>
      </p:pic>
      <p:sp>
        <p:nvSpPr>
          <p:cNvPr id="43" name="Shape 43"/>
          <p:cNvSpPr txBox="1">
            <a:spLocks noGrp="1"/>
          </p:cNvSpPr>
          <p:nvPr>
            <p:ph type="dt" idx="10"/>
          </p:nvPr>
        </p:nvSpPr>
        <p:spPr>
          <a:xfrm>
            <a:off x="457200" y="6480175"/>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44" name="Shape 44"/>
          <p:cNvPicPr preferRelativeResize="0"/>
          <p:nvPr/>
        </p:nvPicPr>
        <p:blipFill rotWithShape="1">
          <a:blip r:embed="rId3">
            <a:alphaModFix/>
          </a:blip>
          <a:srcRect/>
          <a:stretch/>
        </p:blipFill>
        <p:spPr>
          <a:xfrm>
            <a:off x="0" y="0"/>
            <a:ext cx="9144000" cy="1657350"/>
          </a:xfrm>
          <a:prstGeom prst="rect">
            <a:avLst/>
          </a:prstGeom>
          <a:noFill/>
          <a:ln>
            <a:noFill/>
          </a:ln>
        </p:spPr>
      </p:pic>
      <p:sp>
        <p:nvSpPr>
          <p:cNvPr id="45" name="Shape 45"/>
          <p:cNvSpPr txBox="1">
            <a:spLocks noGrp="1"/>
          </p:cNvSpPr>
          <p:nvPr>
            <p:ph type="title"/>
          </p:nvPr>
        </p:nvSpPr>
        <p:spPr>
          <a:xfrm>
            <a:off x="457200" y="1657349"/>
            <a:ext cx="8229600" cy="476249"/>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36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2133600"/>
            <a:ext cx="4038599" cy="3729035"/>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648200" y="2133600"/>
            <a:ext cx="4038599" cy="3729035"/>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492875"/>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1">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a:t>
            </a:fld>
            <a:endParaRPr lang="en-US" sz="1200" b="1">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914400" y="277812"/>
            <a:ext cx="7772400" cy="1143000"/>
          </a:xfrm>
          <a:prstGeom prst="rect">
            <a:avLst/>
          </a:prstGeom>
          <a:noFill/>
          <a:ln>
            <a:noFill/>
          </a:ln>
        </p:spPr>
        <p:txBody>
          <a:bodyPr lIns="91425" tIns="91425" rIns="91425" bIns="91425" anchor="ctr" anchorCtr="0"/>
          <a:lstStyle>
            <a:lvl1pPr marL="0" marR="0" lvl="0" indent="0" algn="ctr"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914400" y="1600200"/>
            <a:ext cx="3809999" cy="453072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4876800" y="1600200"/>
            <a:ext cx="3809999" cy="453072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914400" y="6251575"/>
            <a:ext cx="1981199" cy="4572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352800" y="6248400"/>
            <a:ext cx="2971799" cy="4572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781800" y="6248400"/>
            <a:ext cx="1904999" cy="4572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nd">
    <p:bg>
      <p:bgPr>
        <a:solidFill>
          <a:schemeClr val="lt1"/>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547812" y="1657349"/>
            <a:ext cx="6048374" cy="4205288"/>
          </a:xfrm>
          <a:prstGeom prst="rect">
            <a:avLst/>
          </a:prstGeom>
          <a:noFill/>
          <a:ln>
            <a:noFill/>
          </a:ln>
        </p:spPr>
        <p:txBody>
          <a:bodyPr lIns="91425" tIns="91425" rIns="91425" bIns="91425" anchor="ctr" anchorCtr="0"/>
          <a:lstStyle>
            <a:lvl1pPr marL="0" marR="0" lvl="0" indent="0" algn="ctr" rtl="0">
              <a:spcBef>
                <a:spcPts val="0"/>
              </a:spcBef>
              <a:buClr>
                <a:srgbClr val="C0504D"/>
              </a:buClr>
              <a:buFont typeface="Calibri"/>
              <a:buNone/>
              <a:defRPr sz="4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9" name="Shape 59"/>
          <p:cNvPicPr preferRelativeResize="0"/>
          <p:nvPr/>
        </p:nvPicPr>
        <p:blipFill rotWithShape="1">
          <a:blip r:embed="rId2">
            <a:alphaModFix/>
          </a:blip>
          <a:srcRect/>
          <a:stretch/>
        </p:blipFill>
        <p:spPr>
          <a:xfrm>
            <a:off x="0" y="0"/>
            <a:ext cx="9144000" cy="1657350"/>
          </a:xfrm>
          <a:prstGeom prst="rect">
            <a:avLst/>
          </a:prstGeom>
          <a:noFill/>
          <a:ln>
            <a:noFill/>
          </a:ln>
        </p:spPr>
      </p:pic>
      <p:pic>
        <p:nvPicPr>
          <p:cNvPr id="60" name="Shape 60"/>
          <p:cNvPicPr preferRelativeResize="0"/>
          <p:nvPr/>
        </p:nvPicPr>
        <p:blipFill rotWithShape="1">
          <a:blip r:embed="rId3">
            <a:alphaModFix/>
          </a:blip>
          <a:srcRect/>
          <a:stretch/>
        </p:blipFill>
        <p:spPr>
          <a:xfrm>
            <a:off x="0" y="5862637"/>
            <a:ext cx="9144000" cy="1352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990600" y="1960561"/>
            <a:ext cx="7162799" cy="1828800"/>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subTitle" idx="1"/>
          </p:nvPr>
        </p:nvSpPr>
        <p:spPr>
          <a:xfrm>
            <a:off x="990600" y="3942744"/>
            <a:ext cx="7162799" cy="892551"/>
          </a:xfrm>
          <a:prstGeom prst="rect">
            <a:avLst/>
          </a:prstGeom>
          <a:noFill/>
          <a:ln>
            <a:noFill/>
          </a:ln>
        </p:spPr>
        <p:txBody>
          <a:bodyPr lIns="91425" tIns="91425" rIns="91425" bIns="91425" anchor="t" anchorCtr="0"/>
          <a:lstStyle>
            <a:lvl1pPr marL="0" marR="0" lvl="0" indent="0" algn="ctr" rtl="0">
              <a:spcBef>
                <a:spcPts val="560"/>
              </a:spcBef>
              <a:buClr>
                <a:srgbClr val="0070C0"/>
              </a:buClr>
              <a:buFont typeface="Arial"/>
              <a:buNone/>
              <a:defRPr sz="2800" b="1" i="0" u="none" strike="noStrike" cap="none">
                <a:solidFill>
                  <a:srgbClr val="0070C0"/>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6705600" y="632460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65" name="Shape 65"/>
          <p:cNvPicPr preferRelativeResize="0"/>
          <p:nvPr/>
        </p:nvPicPr>
        <p:blipFill rotWithShape="1">
          <a:blip r:embed="rId2">
            <a:alphaModFix/>
          </a:blip>
          <a:srcRect/>
          <a:stretch/>
        </p:blipFill>
        <p:spPr>
          <a:xfrm>
            <a:off x="0" y="0"/>
            <a:ext cx="9144000" cy="1657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ubsection Header">
    <p:spTree>
      <p:nvGrpSpPr>
        <p:cNvPr id="1" name="Shape 66"/>
        <p:cNvGrpSpPr/>
        <p:nvPr/>
      </p:nvGrpSpPr>
      <p:grpSpPr>
        <a:xfrm>
          <a:off x="0" y="0"/>
          <a:ext cx="0" cy="0"/>
          <a:chOff x="0" y="0"/>
          <a:chExt cx="0" cy="0"/>
        </a:xfrm>
      </p:grpSpPr>
      <p:sp>
        <p:nvSpPr>
          <p:cNvPr id="67" name="Shape 67"/>
          <p:cNvSpPr txBox="1">
            <a:spLocks noGrp="1"/>
          </p:cNvSpPr>
          <p:nvPr>
            <p:ph type="dt" idx="10"/>
          </p:nvPr>
        </p:nvSpPr>
        <p:spPr>
          <a:xfrm>
            <a:off x="6705600" y="6324598"/>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381000" y="4530876"/>
            <a:ext cx="8458200" cy="1775578"/>
          </a:xfrm>
          <a:prstGeom prst="rect">
            <a:avLst/>
          </a:prstGeom>
          <a:noFill/>
          <a:ln>
            <a:noFill/>
          </a:ln>
        </p:spPr>
        <p:txBody>
          <a:bodyPr lIns="91425" tIns="91425" rIns="91425" bIns="91425" anchor="t" anchorCtr="0"/>
          <a:lstStyle>
            <a:lvl1pPr marL="0" marR="0" lvl="0" indent="0" algn="l" rtl="0">
              <a:spcBef>
                <a:spcPts val="480"/>
              </a:spcBef>
              <a:buClr>
                <a:srgbClr val="C0504D"/>
              </a:buClr>
              <a:buFont typeface="Arial"/>
              <a:buNone/>
              <a:defRPr sz="2400" b="1" i="0" u="none" strike="noStrike" cap="none">
                <a:solidFill>
                  <a:srgbClr val="C0504D"/>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ctrTitle"/>
          </p:nvPr>
        </p:nvSpPr>
        <p:spPr>
          <a:xfrm>
            <a:off x="381000" y="1657350"/>
            <a:ext cx="8458200" cy="1980976"/>
          </a:xfrm>
          <a:prstGeom prst="rect">
            <a:avLst/>
          </a:prstGeom>
          <a:noFill/>
          <a:ln>
            <a:noFill/>
          </a:ln>
        </p:spPr>
        <p:txBody>
          <a:bodyPr lIns="91425" tIns="91425" rIns="91425" bIns="91425" anchor="ctr" anchorCtr="0"/>
          <a:lstStyle>
            <a:lvl1pPr marL="0" marR="0" lvl="0" indent="0" algn="l"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subTitle" idx="2"/>
          </p:nvPr>
        </p:nvSpPr>
        <p:spPr>
          <a:xfrm>
            <a:off x="381000" y="3638325"/>
            <a:ext cx="8458200" cy="892551"/>
          </a:xfrm>
          <a:prstGeom prst="rect">
            <a:avLst/>
          </a:prstGeom>
          <a:noFill/>
          <a:ln>
            <a:noFill/>
          </a:ln>
        </p:spPr>
        <p:txBody>
          <a:bodyPr lIns="91425" tIns="91425" rIns="91425" bIns="91425" anchor="t" anchorCtr="0"/>
          <a:lstStyle>
            <a:lvl1pPr marL="0" marR="0" lvl="0" indent="0" algn="ctr" rtl="0">
              <a:spcBef>
                <a:spcPts val="560"/>
              </a:spcBef>
              <a:buClr>
                <a:srgbClr val="0070C0"/>
              </a:buClr>
              <a:buFont typeface="Arial"/>
              <a:buNone/>
              <a:defRPr sz="2800" b="1" i="0" u="none" strike="noStrike" cap="none">
                <a:solidFill>
                  <a:srgbClr val="0070C0"/>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71" name="Shape 71"/>
          <p:cNvPicPr preferRelativeResize="0"/>
          <p:nvPr/>
        </p:nvPicPr>
        <p:blipFill rotWithShape="1">
          <a:blip r:embed="rId2">
            <a:alphaModFix/>
          </a:blip>
          <a:srcRect/>
          <a:stretch/>
        </p:blipFill>
        <p:spPr>
          <a:xfrm>
            <a:off x="0" y="0"/>
            <a:ext cx="9144000" cy="1657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C0504D"/>
              </a:buClr>
              <a:buFont typeface="Calibri"/>
              <a:buNone/>
              <a:defRPr sz="44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A916E71-D3A0-49A7-9687-B03B9362F36F}" type="datetimeFigureOut">
              <a:rPr lang="en-US"/>
              <a:pPr>
                <a:defRPr/>
              </a:pPr>
              <a:t>8/3/2016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4FBA044-68E7-4794-BE68-8A3D78ABEC34}" type="slidenum">
              <a:rPr lang="en-US" altLang="en-US"/>
              <a:pPr/>
              <a:t>‹#›</a:t>
            </a:fld>
            <a:endParaRPr lang="en-US" altLang="en-US"/>
          </a:p>
        </p:txBody>
      </p:sp>
    </p:spTree>
    <p:extLst>
      <p:ext uri="{BB962C8B-B14F-4D97-AF65-F5344CB8AC3E}">
        <p14:creationId xmlns:p14="http://schemas.microsoft.com/office/powerpoint/2010/main" val="17601554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7.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3" Type="http://schemas.microsoft.com/office/2007/relationships/media" Target="../media/media2.WAV"/><Relationship Id="rId21" Type="http://schemas.openxmlformats.org/officeDocument/2006/relationships/slideLayout" Target="../slideLayouts/slideLayout3.xml"/><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audio" Target="../media/media10.WAV"/><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microsoft.com/office/2007/relationships/media" Target="../media/media8.WAV"/><Relationship Id="rId23" Type="http://schemas.openxmlformats.org/officeDocument/2006/relationships/image" Target="../media/image28.png"/><Relationship Id="rId10" Type="http://schemas.openxmlformats.org/officeDocument/2006/relationships/audio" Target="../media/media5.WAV"/><Relationship Id="rId19" Type="http://schemas.microsoft.com/office/2007/relationships/media" Target="../media/media10.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audio" Target="../media/media14.WAV"/><Relationship Id="rId13" Type="http://schemas.microsoft.com/office/2007/relationships/media" Target="../media/media17.WAV"/><Relationship Id="rId18" Type="http://schemas.openxmlformats.org/officeDocument/2006/relationships/audio" Target="../media/media19.WAV"/><Relationship Id="rId26" Type="http://schemas.openxmlformats.org/officeDocument/2006/relationships/audio" Target="../media/audio4.wav"/><Relationship Id="rId3" Type="http://schemas.microsoft.com/office/2007/relationships/media" Target="../media/media12.WAV"/><Relationship Id="rId21" Type="http://schemas.openxmlformats.org/officeDocument/2006/relationships/slideLayout" Target="../slideLayouts/slideLayout3.xml"/><Relationship Id="rId7" Type="http://schemas.microsoft.com/office/2007/relationships/media" Target="../media/media14.WAV"/><Relationship Id="rId12" Type="http://schemas.openxmlformats.org/officeDocument/2006/relationships/audio" Target="../media/media16.WAV"/><Relationship Id="rId17" Type="http://schemas.microsoft.com/office/2007/relationships/media" Target="../media/media19.WAV"/><Relationship Id="rId25" Type="http://schemas.openxmlformats.org/officeDocument/2006/relationships/audio" Target="../media/audio3.wav"/><Relationship Id="rId33" Type="http://schemas.openxmlformats.org/officeDocument/2006/relationships/image" Target="../media/image28.png"/><Relationship Id="rId2" Type="http://schemas.openxmlformats.org/officeDocument/2006/relationships/audio" Target="../media/media11.WAV"/><Relationship Id="rId16" Type="http://schemas.openxmlformats.org/officeDocument/2006/relationships/audio" Target="../media/media18.WAV"/><Relationship Id="rId20" Type="http://schemas.openxmlformats.org/officeDocument/2006/relationships/audio" Target="../media/media20.WAV"/><Relationship Id="rId29" Type="http://schemas.openxmlformats.org/officeDocument/2006/relationships/audio" Target="../media/audio7.wav"/><Relationship Id="rId1" Type="http://schemas.microsoft.com/office/2007/relationships/media" Target="../media/media11.WAV"/><Relationship Id="rId6" Type="http://schemas.openxmlformats.org/officeDocument/2006/relationships/audio" Target="../media/media13.WAV"/><Relationship Id="rId11" Type="http://schemas.microsoft.com/office/2007/relationships/media" Target="../media/media16.WAV"/><Relationship Id="rId24" Type="http://schemas.openxmlformats.org/officeDocument/2006/relationships/audio" Target="../media/audio2.wav"/><Relationship Id="rId32" Type="http://schemas.openxmlformats.org/officeDocument/2006/relationships/audio" Target="../media/audio10.wav"/><Relationship Id="rId5" Type="http://schemas.microsoft.com/office/2007/relationships/media" Target="../media/media13.WAV"/><Relationship Id="rId15" Type="http://schemas.microsoft.com/office/2007/relationships/media" Target="../media/media18.WAV"/><Relationship Id="rId23" Type="http://schemas.openxmlformats.org/officeDocument/2006/relationships/audio" Target="../media/audio1.wav"/><Relationship Id="rId28" Type="http://schemas.openxmlformats.org/officeDocument/2006/relationships/audio" Target="../media/audio6.wav"/><Relationship Id="rId10" Type="http://schemas.openxmlformats.org/officeDocument/2006/relationships/audio" Target="../media/media15.WAV"/><Relationship Id="rId19" Type="http://schemas.microsoft.com/office/2007/relationships/media" Target="../media/media20.WAV"/><Relationship Id="rId31" Type="http://schemas.openxmlformats.org/officeDocument/2006/relationships/audio" Target="../media/audio9.wav"/><Relationship Id="rId4" Type="http://schemas.openxmlformats.org/officeDocument/2006/relationships/audio" Target="../media/media12.WAV"/><Relationship Id="rId9" Type="http://schemas.microsoft.com/office/2007/relationships/media" Target="../media/media15.WAV"/><Relationship Id="rId14" Type="http://schemas.openxmlformats.org/officeDocument/2006/relationships/audio" Target="../media/media17.WAV"/><Relationship Id="rId22" Type="http://schemas.openxmlformats.org/officeDocument/2006/relationships/notesSlide" Target="../notesSlides/notesSlide31.xml"/><Relationship Id="rId27" Type="http://schemas.openxmlformats.org/officeDocument/2006/relationships/audio" Target="../media/audio5.wav"/><Relationship Id="rId30" Type="http://schemas.openxmlformats.org/officeDocument/2006/relationships/audio" Target="../media/audio8.wav"/></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hyperlink" Target="http://www.cochlearamericas.com/Products/2132.asp"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audio" Target="../media/audio20.wav"/></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uccessforkidswithhearingloss.com/test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1611095" y="1681061"/>
            <a:ext cx="5587110" cy="47624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i="1" strike="noStrike" cap="none" dirty="0">
                <a:solidFill>
                  <a:srgbClr val="1F497D"/>
                </a:solidFill>
                <a:latin typeface="Calibri"/>
                <a:ea typeface="Calibri"/>
                <a:cs typeface="Calibri"/>
                <a:sym typeface="Calibri"/>
              </a:rPr>
              <a:t>Division of Individual Learning</a:t>
            </a:r>
          </a:p>
        </p:txBody>
      </p:sp>
      <p:pic>
        <p:nvPicPr>
          <p:cNvPr id="107" name="Shape 107"/>
          <p:cNvPicPr preferRelativeResize="0"/>
          <p:nvPr/>
        </p:nvPicPr>
        <p:blipFill rotWithShape="1">
          <a:blip r:embed="rId3">
            <a:alphaModFix/>
          </a:blip>
          <a:srcRect l="11417"/>
          <a:stretch/>
        </p:blipFill>
        <p:spPr>
          <a:xfrm>
            <a:off x="13647" y="2639008"/>
            <a:ext cx="2294997" cy="2057400"/>
          </a:xfrm>
          <a:prstGeom prst="rect">
            <a:avLst/>
          </a:prstGeom>
          <a:noFill/>
          <a:ln>
            <a:noFill/>
          </a:ln>
        </p:spPr>
      </p:pic>
      <p:pic>
        <p:nvPicPr>
          <p:cNvPr id="108" name="Shape 108"/>
          <p:cNvPicPr preferRelativeResize="0"/>
          <p:nvPr/>
        </p:nvPicPr>
        <p:blipFill rotWithShape="1">
          <a:blip r:embed="rId4">
            <a:alphaModFix/>
          </a:blip>
          <a:srcRect/>
          <a:stretch/>
        </p:blipFill>
        <p:spPr>
          <a:xfrm>
            <a:off x="2681945" y="3667708"/>
            <a:ext cx="3445411" cy="2299187"/>
          </a:xfrm>
          <a:prstGeom prst="rect">
            <a:avLst/>
          </a:prstGeom>
          <a:noFill/>
          <a:ln>
            <a:noFill/>
          </a:ln>
        </p:spPr>
      </p:pic>
      <p:pic>
        <p:nvPicPr>
          <p:cNvPr id="109" name="Shape 109"/>
          <p:cNvPicPr preferRelativeResize="0"/>
          <p:nvPr/>
        </p:nvPicPr>
        <p:blipFill rotWithShape="1">
          <a:blip r:embed="rId5">
            <a:alphaModFix/>
          </a:blip>
          <a:srcRect/>
          <a:stretch/>
        </p:blipFill>
        <p:spPr>
          <a:xfrm>
            <a:off x="6677256" y="2486609"/>
            <a:ext cx="2143125" cy="2209799"/>
          </a:xfrm>
          <a:prstGeom prst="rect">
            <a:avLst/>
          </a:prstGeom>
          <a:noFill/>
          <a:ln>
            <a:noFill/>
          </a:ln>
        </p:spPr>
      </p:pic>
      <p:sp>
        <p:nvSpPr>
          <p:cNvPr id="6" name="Shape 106"/>
          <p:cNvSpPr txBox="1">
            <a:spLocks/>
          </p:cNvSpPr>
          <p:nvPr/>
        </p:nvSpPr>
        <p:spPr>
          <a:xfrm>
            <a:off x="1948729" y="2304260"/>
            <a:ext cx="5587110" cy="476249"/>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C0504D"/>
              </a:buClr>
              <a:buFont typeface="Calibri"/>
              <a:buNone/>
              <a:defRPr sz="36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Clr>
                <a:schemeClr val="accent1"/>
              </a:buClr>
              <a:buSzPct val="25000"/>
            </a:pPr>
            <a:r>
              <a:rPr lang="en-US" sz="3240" i="1" dirty="0">
                <a:solidFill>
                  <a:srgbClr val="1F497D"/>
                </a:solidFill>
              </a:rPr>
              <a:t>Outreach for Deaf/HOH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47"/>
        <p:cNvGrpSpPr/>
        <p:nvPr/>
      </p:nvGrpSpPr>
      <p:grpSpPr>
        <a:xfrm>
          <a:off x="0" y="0"/>
          <a:ext cx="0" cy="0"/>
          <a:chOff x="0" y="0"/>
          <a:chExt cx="0" cy="0"/>
        </a:xfrm>
      </p:grpSpPr>
      <p:pic>
        <p:nvPicPr>
          <p:cNvPr id="148" name="Shape 148"/>
          <p:cNvPicPr preferRelativeResize="0"/>
          <p:nvPr/>
        </p:nvPicPr>
        <p:blipFill rotWithShape="1">
          <a:blip r:embed="rId3">
            <a:alphaModFix/>
          </a:blip>
          <a:srcRect/>
          <a:stretch/>
        </p:blipFill>
        <p:spPr>
          <a:xfrm>
            <a:off x="1903384" y="1880378"/>
            <a:ext cx="5559092" cy="4572000"/>
          </a:xfrm>
          <a:prstGeom prst="rect">
            <a:avLst/>
          </a:prstGeom>
          <a:noFill/>
          <a:ln>
            <a:noFill/>
          </a:ln>
        </p:spPr>
      </p:pic>
      <p:sp>
        <p:nvSpPr>
          <p:cNvPr id="149" name="Shape 149"/>
          <p:cNvSpPr txBox="1">
            <a:spLocks noGrp="1"/>
          </p:cNvSpPr>
          <p:nvPr>
            <p:ph type="title"/>
          </p:nvPr>
        </p:nvSpPr>
        <p:spPr>
          <a:xfrm>
            <a:off x="429065" y="1094640"/>
            <a:ext cx="8507730" cy="47624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i="1" u="sng" strike="noStrike" cap="none" dirty="0">
                <a:solidFill>
                  <a:schemeClr val="accent1"/>
                </a:solidFill>
                <a:latin typeface="Calibri"/>
                <a:ea typeface="Calibri"/>
                <a:cs typeface="Calibri"/>
                <a:sym typeface="Calibri"/>
              </a:rPr>
              <a:t>Receptive and Expressive Areas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a:stretch/>
        </p:blipFill>
        <p:spPr>
          <a:xfrm>
            <a:off x="1981200" y="2590800"/>
            <a:ext cx="4459223" cy="3023615"/>
          </a:xfrm>
          <a:prstGeom prst="rect">
            <a:avLst/>
          </a:prstGeom>
          <a:noFill/>
          <a:ln>
            <a:noFill/>
          </a:ln>
        </p:spPr>
      </p:pic>
      <p:sp>
        <p:nvSpPr>
          <p:cNvPr id="155" name="Shape 155"/>
          <p:cNvSpPr txBox="1">
            <a:spLocks noGrp="1"/>
          </p:cNvSpPr>
          <p:nvPr>
            <p:ph type="title"/>
          </p:nvPr>
        </p:nvSpPr>
        <p:spPr>
          <a:xfrm>
            <a:off x="1303361" y="1725587"/>
            <a:ext cx="8507730" cy="47624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i="1" u="sng" strike="noStrike" cap="none" dirty="0">
                <a:solidFill>
                  <a:schemeClr val="bg2"/>
                </a:solidFill>
                <a:latin typeface="Calibri"/>
                <a:ea typeface="Calibri"/>
                <a:cs typeface="Calibri"/>
                <a:sym typeface="Calibri"/>
              </a:rPr>
              <a:t>Neural Loop for Receptive/Expressive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descr="http://www.jesslaccetti.co.uk/uploaded_images/brain---hearing-words-731273.jpg"/>
          <p:cNvPicPr preferRelativeResize="0"/>
          <p:nvPr/>
        </p:nvPicPr>
        <p:blipFill rotWithShape="1">
          <a:blip r:embed="rId3">
            <a:alphaModFix/>
          </a:blip>
          <a:srcRect/>
          <a:stretch/>
        </p:blipFill>
        <p:spPr>
          <a:xfrm>
            <a:off x="380998" y="1676398"/>
            <a:ext cx="4141694" cy="3429000"/>
          </a:xfrm>
          <a:prstGeom prst="rect">
            <a:avLst/>
          </a:prstGeom>
          <a:noFill/>
          <a:ln>
            <a:noFill/>
          </a:ln>
        </p:spPr>
      </p:pic>
      <p:pic>
        <p:nvPicPr>
          <p:cNvPr id="162" name="Shape 162" descr="http://www.jesslaccetti.co.uk/uploaded_images/brain---reading_words-731278.jpg"/>
          <p:cNvPicPr preferRelativeResize="0"/>
          <p:nvPr/>
        </p:nvPicPr>
        <p:blipFill rotWithShape="1">
          <a:blip r:embed="rId4">
            <a:alphaModFix/>
          </a:blip>
          <a:srcRect/>
          <a:stretch/>
        </p:blipFill>
        <p:spPr>
          <a:xfrm>
            <a:off x="4890868" y="1676398"/>
            <a:ext cx="4101920" cy="3429000"/>
          </a:xfrm>
          <a:prstGeom prst="rect">
            <a:avLst/>
          </a:prstGeom>
          <a:noFill/>
          <a:ln>
            <a:noFill/>
          </a:ln>
        </p:spPr>
      </p:pic>
      <p:sp>
        <p:nvSpPr>
          <p:cNvPr id="163" name="Shape 163"/>
          <p:cNvSpPr txBox="1"/>
          <p:nvPr/>
        </p:nvSpPr>
        <p:spPr>
          <a:xfrm>
            <a:off x="5759271" y="5105398"/>
            <a:ext cx="30480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1" u="sng" strike="noStrike" cap="none">
                <a:solidFill>
                  <a:schemeClr val="accent1"/>
                </a:solidFill>
                <a:latin typeface="Calibri"/>
                <a:ea typeface="Calibri"/>
                <a:cs typeface="Calibri"/>
                <a:sym typeface="Calibri"/>
              </a:rPr>
              <a:t>Brain- Reading</a:t>
            </a:r>
          </a:p>
        </p:txBody>
      </p:sp>
      <p:sp>
        <p:nvSpPr>
          <p:cNvPr id="164" name="Shape 164"/>
          <p:cNvSpPr txBox="1"/>
          <p:nvPr/>
        </p:nvSpPr>
        <p:spPr>
          <a:xfrm>
            <a:off x="1194546" y="5105400"/>
            <a:ext cx="251459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1" u="sng" dirty="0">
                <a:solidFill>
                  <a:schemeClr val="accent1"/>
                </a:solidFill>
                <a:latin typeface="Calibri"/>
                <a:ea typeface="Calibri"/>
                <a:cs typeface="Calibri"/>
                <a:sym typeface="Calibri"/>
              </a:rPr>
              <a:t>Brain-Hearing</a:t>
            </a:r>
            <a:r>
              <a:rPr lang="en-US" sz="2400" dirty="0">
                <a:solidFill>
                  <a:schemeClr val="accent1"/>
                </a:solidFill>
                <a:latin typeface="Calibri"/>
                <a:ea typeface="Calibri"/>
                <a:cs typeface="Calibri"/>
                <a:sym typeface="Calibri"/>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1614268"/>
            <a:ext cx="8229600" cy="448310"/>
          </a:xfrm>
          <a:prstGeom prst="rect">
            <a:avLst/>
          </a:prstGeom>
          <a:noFill/>
          <a:ln>
            <a:noFill/>
          </a:ln>
        </p:spPr>
        <p:txBody>
          <a:bodyPr lIns="91425" tIns="45700" rIns="91425" bIns="45700" anchor="ctr" anchorCtr="0">
            <a:noAutofit/>
          </a:bodyPr>
          <a:lstStyle/>
          <a:p>
            <a:pPr marL="0" marR="0" lvl="0" indent="0" rtl="0">
              <a:spcBef>
                <a:spcPts val="0"/>
              </a:spcBef>
              <a:buClr>
                <a:schemeClr val="accent1"/>
              </a:buClr>
              <a:buSzPct val="25000"/>
              <a:buFont typeface="Calibri"/>
              <a:buNone/>
            </a:pPr>
            <a:r>
              <a:rPr lang="en-US" sz="3240" i="1" u="sng" strike="noStrike" cap="none" dirty="0">
                <a:solidFill>
                  <a:schemeClr val="accent1"/>
                </a:solidFill>
                <a:latin typeface="Calibri"/>
                <a:ea typeface="Calibri"/>
                <a:cs typeface="Calibri"/>
                <a:sym typeface="Calibri"/>
              </a:rPr>
              <a:t>Start at the Start</a:t>
            </a:r>
          </a:p>
        </p:txBody>
      </p:sp>
      <p:sp>
        <p:nvSpPr>
          <p:cNvPr id="170" name="Shape 170"/>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Type </a:t>
            </a:r>
            <a:r>
              <a:rPr lang="en-US" sz="2960" b="0" i="1" u="none" strike="noStrike" cap="none">
                <a:solidFill>
                  <a:schemeClr val="dk1"/>
                </a:solidFill>
                <a:latin typeface="Calibri"/>
                <a:ea typeface="Calibri"/>
                <a:cs typeface="Calibri"/>
                <a:sym typeface="Calibri"/>
              </a:rPr>
              <a:t>of HL</a:t>
            </a:r>
          </a:p>
          <a:p>
            <a:pPr marL="342900" marR="0" lvl="0" indent="-342900" algn="l" rtl="0">
              <a:lnSpc>
                <a:spcPct val="80000"/>
              </a:lnSpc>
              <a:spcBef>
                <a:spcPts val="592"/>
              </a:spcBef>
              <a:spcAft>
                <a:spcPts val="0"/>
              </a:spcAft>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Location</a:t>
            </a:r>
            <a:r>
              <a:rPr lang="en-US" sz="2960" b="0" i="1" u="none" strike="noStrike" cap="none">
                <a:solidFill>
                  <a:schemeClr val="dk1"/>
                </a:solidFill>
                <a:latin typeface="Calibri"/>
                <a:ea typeface="Calibri"/>
                <a:cs typeface="Calibri"/>
                <a:sym typeface="Calibri"/>
              </a:rPr>
              <a:t> of HL-unilateral vs. bilateral</a:t>
            </a:r>
          </a:p>
          <a:p>
            <a:pPr marL="342900" marR="0" lvl="0" indent="-342900" algn="l" rtl="0">
              <a:lnSpc>
                <a:spcPct val="80000"/>
              </a:lnSpc>
              <a:spcBef>
                <a:spcPts val="592"/>
              </a:spcBef>
              <a:spcAft>
                <a:spcPts val="0"/>
              </a:spcAft>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Duration</a:t>
            </a:r>
            <a:r>
              <a:rPr lang="en-US" sz="2960" b="0" i="1" u="none" strike="noStrike" cap="none">
                <a:solidFill>
                  <a:schemeClr val="dk1"/>
                </a:solidFill>
                <a:latin typeface="Calibri"/>
                <a:ea typeface="Calibri"/>
                <a:cs typeface="Calibri"/>
                <a:sym typeface="Calibri"/>
              </a:rPr>
              <a:t> of HL-if it was middle ear</a:t>
            </a:r>
          </a:p>
          <a:p>
            <a:pPr marL="342900" marR="0" lvl="0" indent="-342900" algn="l" rtl="0">
              <a:lnSpc>
                <a:spcPct val="80000"/>
              </a:lnSpc>
              <a:spcBef>
                <a:spcPts val="592"/>
              </a:spcBef>
              <a:spcAft>
                <a:spcPts val="0"/>
              </a:spcAft>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When</a:t>
            </a:r>
            <a:r>
              <a:rPr lang="en-US" sz="2960" b="0" i="1" u="none" strike="noStrike" cap="none">
                <a:solidFill>
                  <a:schemeClr val="dk1"/>
                </a:solidFill>
                <a:latin typeface="Calibri"/>
                <a:ea typeface="Calibri"/>
                <a:cs typeface="Calibri"/>
                <a:sym typeface="Calibri"/>
              </a:rPr>
              <a:t> was it i</a:t>
            </a:r>
            <a:r>
              <a:rPr lang="en-US" sz="2960" b="0" i="1" u="none" strike="noStrike" cap="none">
                <a:solidFill>
                  <a:schemeClr val="accent1"/>
                </a:solidFill>
                <a:latin typeface="Calibri"/>
                <a:ea typeface="Calibri"/>
                <a:cs typeface="Calibri"/>
                <a:sym typeface="Calibri"/>
              </a:rPr>
              <a:t>dentified</a:t>
            </a:r>
            <a:r>
              <a:rPr lang="en-US" sz="2960" b="0" i="1" u="none" strike="noStrike" cap="none">
                <a:solidFill>
                  <a:schemeClr val="dk1"/>
                </a:solidFill>
                <a:latin typeface="Calibri"/>
                <a:ea typeface="Calibri"/>
                <a:cs typeface="Calibri"/>
                <a:sym typeface="Calibri"/>
              </a:rPr>
              <a:t>-i.e. birth, acquired</a:t>
            </a:r>
          </a:p>
          <a:p>
            <a:pPr marL="342900" marR="0" lvl="0" indent="-342900" algn="l" rtl="0">
              <a:lnSpc>
                <a:spcPct val="80000"/>
              </a:lnSpc>
              <a:spcBef>
                <a:spcPts val="592"/>
              </a:spcBef>
              <a:spcAft>
                <a:spcPts val="0"/>
              </a:spcAft>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Age of intervention</a:t>
            </a:r>
            <a:r>
              <a:rPr lang="en-US" sz="2960" b="0" i="1" u="none" strike="noStrike" cap="none">
                <a:solidFill>
                  <a:schemeClr val="dk1"/>
                </a:solidFill>
                <a:latin typeface="Calibri"/>
                <a:ea typeface="Calibri"/>
                <a:cs typeface="Calibri"/>
                <a:sym typeface="Calibri"/>
              </a:rPr>
              <a:t>-time span from identification to intervention</a:t>
            </a:r>
          </a:p>
          <a:p>
            <a:pPr marL="342900" marR="0" lvl="0" indent="-342900" algn="l" rtl="0">
              <a:lnSpc>
                <a:spcPct val="80000"/>
              </a:lnSpc>
              <a:spcBef>
                <a:spcPts val="592"/>
              </a:spcBef>
              <a:buClr>
                <a:schemeClr val="accent1"/>
              </a:buClr>
              <a:buSzPct val="98666"/>
              <a:buFont typeface="Arial"/>
              <a:buChar char="•"/>
            </a:pPr>
            <a:r>
              <a:rPr lang="en-US" sz="2960" b="0" i="1" u="none" strike="noStrike" cap="none">
                <a:solidFill>
                  <a:schemeClr val="accent1"/>
                </a:solidFill>
                <a:latin typeface="Calibri"/>
                <a:ea typeface="Calibri"/>
                <a:cs typeface="Calibri"/>
                <a:sym typeface="Calibri"/>
              </a:rPr>
              <a:t>Consistency of auditory signal </a:t>
            </a:r>
            <a:r>
              <a:rPr lang="en-US" sz="2960" b="0" i="1" u="none" strike="noStrike" cap="none">
                <a:solidFill>
                  <a:schemeClr val="dk1"/>
                </a:solidFill>
                <a:latin typeface="Calibri"/>
                <a:ea typeface="Calibri"/>
                <a:cs typeface="Calibri"/>
                <a:sym typeface="Calibri"/>
              </a:rPr>
              <a:t>i.e. did they wear their CI or HA’s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457200" y="1524000"/>
            <a:ext cx="8229600" cy="5050535"/>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342900" marR="0" lvl="0" indent="-342900" algn="ctr" rtl="0">
              <a:spcBef>
                <a:spcPts val="880"/>
              </a:spcBef>
              <a:spcAft>
                <a:spcPts val="0"/>
              </a:spcAft>
              <a:buClr>
                <a:schemeClr val="accent1"/>
              </a:buClr>
              <a:buSzPct val="25000"/>
              <a:buFont typeface="Arial"/>
              <a:buNone/>
            </a:pPr>
            <a:r>
              <a:rPr lang="en-US" sz="4400" b="1" i="1" u="none" strike="noStrike" cap="none" dirty="0">
                <a:solidFill>
                  <a:schemeClr val="bg2"/>
                </a:solidFill>
                <a:latin typeface="Calibri"/>
                <a:ea typeface="Calibri"/>
                <a:cs typeface="Calibri"/>
                <a:sym typeface="Calibri"/>
              </a:rPr>
              <a:t>Anatomy/Physiology,</a:t>
            </a:r>
          </a:p>
          <a:p>
            <a:pPr marL="342900" marR="0" lvl="0" indent="-342900" algn="ctr" rtl="0">
              <a:spcBef>
                <a:spcPts val="880"/>
              </a:spcBef>
              <a:spcAft>
                <a:spcPts val="0"/>
              </a:spcAft>
              <a:buClr>
                <a:schemeClr val="accent1"/>
              </a:buClr>
              <a:buSzPct val="25000"/>
              <a:buFont typeface="Arial"/>
              <a:buNone/>
            </a:pPr>
            <a:r>
              <a:rPr lang="en-US" sz="4400" b="1" i="1" u="none" strike="noStrike" cap="none" dirty="0">
                <a:solidFill>
                  <a:schemeClr val="bg2"/>
                </a:solidFill>
                <a:latin typeface="Calibri"/>
                <a:ea typeface="Calibri"/>
                <a:cs typeface="Calibri"/>
                <a:sym typeface="Calibri"/>
              </a:rPr>
              <a:t> &amp;</a:t>
            </a:r>
          </a:p>
          <a:p>
            <a:pPr marL="342900" marR="0" lvl="0" indent="-342900" algn="ctr" rtl="0">
              <a:spcBef>
                <a:spcPts val="880"/>
              </a:spcBef>
              <a:buClr>
                <a:schemeClr val="accent1"/>
              </a:buClr>
              <a:buSzPct val="25000"/>
              <a:buFont typeface="Arial"/>
              <a:buNone/>
            </a:pPr>
            <a:r>
              <a:rPr lang="en-US" sz="4400" b="1" i="1" u="none" strike="noStrike" cap="none" dirty="0">
                <a:solidFill>
                  <a:schemeClr val="bg2"/>
                </a:solidFill>
                <a:latin typeface="Calibri"/>
                <a:ea typeface="Calibri"/>
                <a:cs typeface="Calibri"/>
                <a:sym typeface="Calibri"/>
              </a:rPr>
              <a:t>Types of Peripheral Hearing Loss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6">
                                            <p:txEl>
                                              <p:pRg st="1" end="1"/>
                                            </p:txEl>
                                          </p:spTgt>
                                        </p:tgtEl>
                                        <p:attrNameLst>
                                          <p:attrName>style.visibility</p:attrName>
                                        </p:attrNameLst>
                                      </p:cBhvr>
                                      <p:to>
                                        <p:strVal val="visible"/>
                                      </p:to>
                                    </p:set>
                                    <p:animEffect transition="in" filter="wipe(down)">
                                      <p:cBhvr>
                                        <p:cTn id="7" dur="500"/>
                                        <p:tgtEl>
                                          <p:spTgt spid="176">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6">
                                            <p:txEl>
                                              <p:pRg st="2" end="2"/>
                                            </p:txEl>
                                          </p:spTgt>
                                        </p:tgtEl>
                                        <p:attrNameLst>
                                          <p:attrName>style.visibility</p:attrName>
                                        </p:attrNameLst>
                                      </p:cBhvr>
                                      <p:to>
                                        <p:strVal val="visible"/>
                                      </p:to>
                                    </p:set>
                                    <p:animEffect transition="in" filter="wipe(down)">
                                      <p:cBhvr>
                                        <p:cTn id="11" dur="500"/>
                                        <p:tgtEl>
                                          <p:spTgt spid="176">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6">
                                            <p:txEl>
                                              <p:pRg st="3" end="3"/>
                                            </p:txEl>
                                          </p:spTgt>
                                        </p:tgtEl>
                                        <p:attrNameLst>
                                          <p:attrName>style.visibility</p:attrName>
                                        </p:attrNameLst>
                                      </p:cBhvr>
                                      <p:to>
                                        <p:strVal val="visible"/>
                                      </p:to>
                                    </p:set>
                                    <p:animEffect transition="in" filter="wipe(down)">
                                      <p:cBhvr>
                                        <p:cTn id="15" dur="500"/>
                                        <p:tgtEl>
                                          <p:spTgt spid="1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81"/>
        <p:cNvGrpSpPr/>
        <p:nvPr/>
      </p:nvGrpSpPr>
      <p:grpSpPr>
        <a:xfrm>
          <a:off x="0" y="0"/>
          <a:ext cx="0" cy="0"/>
          <a:chOff x="0" y="0"/>
          <a:chExt cx="0" cy="0"/>
        </a:xfrm>
      </p:grpSpPr>
      <p:pic>
        <p:nvPicPr>
          <p:cNvPr id="182" name="Shape 182" descr="scan0017"/>
          <p:cNvPicPr preferRelativeResize="0">
            <a:picLocks noGrp="1"/>
          </p:cNvPicPr>
          <p:nvPr>
            <p:ph type="body" idx="1"/>
          </p:nvPr>
        </p:nvPicPr>
        <p:blipFill rotWithShape="1">
          <a:blip r:embed="rId3">
            <a:alphaModFix/>
          </a:blip>
          <a:srcRect/>
          <a:stretch/>
        </p:blipFill>
        <p:spPr>
          <a:xfrm>
            <a:off x="685800" y="533400"/>
            <a:ext cx="7848599" cy="6080125"/>
          </a:xfrm>
          <a:prstGeom prst="rect">
            <a:avLst/>
          </a:prstGeom>
          <a:noFill/>
          <a:ln>
            <a:noFill/>
          </a:ln>
        </p:spPr>
      </p:pic>
      <p:sp>
        <p:nvSpPr>
          <p:cNvPr id="183" name="Shape 183"/>
          <p:cNvSpPr/>
          <p:nvPr/>
        </p:nvSpPr>
        <p:spPr>
          <a:xfrm>
            <a:off x="1191491" y="1191491"/>
            <a:ext cx="3450032" cy="3694545"/>
          </a:xfrm>
          <a:custGeom>
            <a:avLst/>
            <a:gdLst/>
            <a:ahLst/>
            <a:cxnLst/>
            <a:rect l="0" t="0" r="0" b="0"/>
            <a:pathLst>
              <a:path w="120000" h="120000" extrusionOk="0">
                <a:moveTo>
                  <a:pt x="114369" y="60900"/>
                </a:moveTo>
                <a:cubicBezTo>
                  <a:pt x="114636" y="62000"/>
                  <a:pt x="113499" y="62547"/>
                  <a:pt x="114047" y="66299"/>
                </a:cubicBezTo>
                <a:cubicBezTo>
                  <a:pt x="114195" y="67310"/>
                  <a:pt x="114425" y="68310"/>
                  <a:pt x="114690" y="69300"/>
                </a:cubicBezTo>
                <a:cubicBezTo>
                  <a:pt x="114797" y="69700"/>
                  <a:pt x="114814" y="70131"/>
                  <a:pt x="115011" y="70499"/>
                </a:cubicBezTo>
                <a:cubicBezTo>
                  <a:pt x="116499" y="73278"/>
                  <a:pt x="115779" y="71422"/>
                  <a:pt x="117260" y="73200"/>
                </a:cubicBezTo>
                <a:cubicBezTo>
                  <a:pt x="117734" y="73769"/>
                  <a:pt x="118545" y="75000"/>
                  <a:pt x="118545" y="75000"/>
                </a:cubicBezTo>
                <a:cubicBezTo>
                  <a:pt x="118652" y="75300"/>
                  <a:pt x="118655" y="75653"/>
                  <a:pt x="118866" y="75900"/>
                </a:cubicBezTo>
                <a:cubicBezTo>
                  <a:pt x="119108" y="76181"/>
                  <a:pt x="119754" y="76146"/>
                  <a:pt x="119830" y="76500"/>
                </a:cubicBezTo>
                <a:cubicBezTo>
                  <a:pt x="120000" y="77290"/>
                  <a:pt x="119616" y="78100"/>
                  <a:pt x="119509" y="78900"/>
                </a:cubicBezTo>
                <a:cubicBezTo>
                  <a:pt x="118866" y="78700"/>
                  <a:pt x="118238" y="78453"/>
                  <a:pt x="117581" y="78300"/>
                </a:cubicBezTo>
                <a:cubicBezTo>
                  <a:pt x="116709" y="78096"/>
                  <a:pt x="115564" y="77808"/>
                  <a:pt x="114690" y="77700"/>
                </a:cubicBezTo>
                <a:cubicBezTo>
                  <a:pt x="111781" y="77337"/>
                  <a:pt x="111799" y="77536"/>
                  <a:pt x="109229" y="77099"/>
                </a:cubicBezTo>
                <a:cubicBezTo>
                  <a:pt x="108794" y="77026"/>
                  <a:pt x="108376" y="76880"/>
                  <a:pt x="107943" y="76800"/>
                </a:cubicBezTo>
                <a:cubicBezTo>
                  <a:pt x="106621" y="76553"/>
                  <a:pt x="104339" y="76266"/>
                  <a:pt x="103125" y="76199"/>
                </a:cubicBezTo>
                <a:cubicBezTo>
                  <a:pt x="100450" y="76053"/>
                  <a:pt x="97770" y="76000"/>
                  <a:pt x="95093" y="75900"/>
                </a:cubicBezTo>
                <a:cubicBezTo>
                  <a:pt x="92833" y="75598"/>
                  <a:pt x="92381" y="75515"/>
                  <a:pt x="89953" y="75300"/>
                </a:cubicBezTo>
                <a:cubicBezTo>
                  <a:pt x="88669" y="75185"/>
                  <a:pt x="87383" y="75100"/>
                  <a:pt x="86098" y="75000"/>
                </a:cubicBezTo>
                <a:lnTo>
                  <a:pt x="67786" y="75300"/>
                </a:lnTo>
                <a:cubicBezTo>
                  <a:pt x="66047" y="75352"/>
                  <a:pt x="65750" y="75867"/>
                  <a:pt x="64252" y="76800"/>
                </a:cubicBezTo>
                <a:lnTo>
                  <a:pt x="63288" y="77400"/>
                </a:lnTo>
                <a:lnTo>
                  <a:pt x="62003" y="79200"/>
                </a:lnTo>
                <a:lnTo>
                  <a:pt x="61360" y="80100"/>
                </a:lnTo>
                <a:lnTo>
                  <a:pt x="60397" y="82799"/>
                </a:lnTo>
                <a:lnTo>
                  <a:pt x="60075" y="83699"/>
                </a:lnTo>
                <a:cubicBezTo>
                  <a:pt x="59968" y="86399"/>
                  <a:pt x="59947" y="89104"/>
                  <a:pt x="59754" y="91800"/>
                </a:cubicBezTo>
                <a:cubicBezTo>
                  <a:pt x="59732" y="92115"/>
                  <a:pt x="59506" y="92391"/>
                  <a:pt x="59433" y="92699"/>
                </a:cubicBezTo>
                <a:cubicBezTo>
                  <a:pt x="59303" y="93246"/>
                  <a:pt x="58837" y="96165"/>
                  <a:pt x="58790" y="96600"/>
                </a:cubicBezTo>
                <a:cubicBezTo>
                  <a:pt x="58651" y="97897"/>
                  <a:pt x="58667" y="99209"/>
                  <a:pt x="58469" y="100500"/>
                </a:cubicBezTo>
                <a:cubicBezTo>
                  <a:pt x="57827" y="104699"/>
                  <a:pt x="57987" y="101400"/>
                  <a:pt x="57505" y="104100"/>
                </a:cubicBezTo>
                <a:cubicBezTo>
                  <a:pt x="57073" y="106523"/>
                  <a:pt x="57390" y="105322"/>
                  <a:pt x="56542" y="107699"/>
                </a:cubicBezTo>
                <a:cubicBezTo>
                  <a:pt x="56434" y="108000"/>
                  <a:pt x="56408" y="108336"/>
                  <a:pt x="56220" y="108600"/>
                </a:cubicBezTo>
                <a:cubicBezTo>
                  <a:pt x="56006" y="108900"/>
                  <a:pt x="55750" y="109177"/>
                  <a:pt x="55578" y="109500"/>
                </a:cubicBezTo>
                <a:cubicBezTo>
                  <a:pt x="55426" y="109782"/>
                  <a:pt x="55468" y="110153"/>
                  <a:pt x="55257" y="110400"/>
                </a:cubicBezTo>
                <a:cubicBezTo>
                  <a:pt x="55015" y="110681"/>
                  <a:pt x="54614" y="110800"/>
                  <a:pt x="54293" y="110999"/>
                </a:cubicBezTo>
                <a:cubicBezTo>
                  <a:pt x="52580" y="113399"/>
                  <a:pt x="54828" y="110500"/>
                  <a:pt x="52686" y="112500"/>
                </a:cubicBezTo>
                <a:cubicBezTo>
                  <a:pt x="51617" y="113498"/>
                  <a:pt x="52376" y="113202"/>
                  <a:pt x="51723" y="114299"/>
                </a:cubicBezTo>
                <a:cubicBezTo>
                  <a:pt x="51348" y="114930"/>
                  <a:pt x="51170" y="115871"/>
                  <a:pt x="50438" y="116100"/>
                </a:cubicBezTo>
                <a:lnTo>
                  <a:pt x="49474" y="116400"/>
                </a:lnTo>
                <a:cubicBezTo>
                  <a:pt x="48773" y="118363"/>
                  <a:pt x="49746" y="116436"/>
                  <a:pt x="48189" y="117599"/>
                </a:cubicBezTo>
                <a:cubicBezTo>
                  <a:pt x="47887" y="117825"/>
                  <a:pt x="47874" y="118308"/>
                  <a:pt x="47546" y="118500"/>
                </a:cubicBezTo>
                <a:cubicBezTo>
                  <a:pt x="46972" y="118835"/>
                  <a:pt x="46261" y="118900"/>
                  <a:pt x="45619" y="119100"/>
                </a:cubicBezTo>
                <a:lnTo>
                  <a:pt x="43691" y="119700"/>
                </a:lnTo>
                <a:lnTo>
                  <a:pt x="42727" y="119999"/>
                </a:lnTo>
                <a:cubicBezTo>
                  <a:pt x="39622" y="119899"/>
                  <a:pt x="36513" y="119865"/>
                  <a:pt x="33411" y="119700"/>
                </a:cubicBezTo>
                <a:cubicBezTo>
                  <a:pt x="32760" y="119665"/>
                  <a:pt x="32130" y="119475"/>
                  <a:pt x="31483" y="119400"/>
                </a:cubicBezTo>
                <a:cubicBezTo>
                  <a:pt x="30415" y="119275"/>
                  <a:pt x="29339" y="119217"/>
                  <a:pt x="28271" y="119100"/>
                </a:cubicBezTo>
                <a:cubicBezTo>
                  <a:pt x="26846" y="118943"/>
                  <a:pt x="25780" y="118783"/>
                  <a:pt x="24415" y="118500"/>
                </a:cubicBezTo>
                <a:cubicBezTo>
                  <a:pt x="23984" y="118410"/>
                  <a:pt x="23561" y="118289"/>
                  <a:pt x="23130" y="118200"/>
                </a:cubicBezTo>
                <a:cubicBezTo>
                  <a:pt x="22597" y="118089"/>
                  <a:pt x="22054" y="118023"/>
                  <a:pt x="21524" y="117900"/>
                </a:cubicBezTo>
                <a:cubicBezTo>
                  <a:pt x="19909" y="117523"/>
                  <a:pt x="21167" y="117733"/>
                  <a:pt x="19596" y="117000"/>
                </a:cubicBezTo>
                <a:cubicBezTo>
                  <a:pt x="19294" y="116858"/>
                  <a:pt x="18954" y="116800"/>
                  <a:pt x="18633" y="116699"/>
                </a:cubicBezTo>
                <a:cubicBezTo>
                  <a:pt x="18311" y="116400"/>
                  <a:pt x="18047" y="116035"/>
                  <a:pt x="17669" y="115800"/>
                </a:cubicBezTo>
                <a:cubicBezTo>
                  <a:pt x="17387" y="115624"/>
                  <a:pt x="16945" y="115723"/>
                  <a:pt x="16705" y="115500"/>
                </a:cubicBezTo>
                <a:cubicBezTo>
                  <a:pt x="16159" y="114990"/>
                  <a:pt x="15966" y="114209"/>
                  <a:pt x="15420" y="113700"/>
                </a:cubicBezTo>
                <a:lnTo>
                  <a:pt x="14456" y="112800"/>
                </a:lnTo>
                <a:cubicBezTo>
                  <a:pt x="14349" y="112500"/>
                  <a:pt x="14286" y="112182"/>
                  <a:pt x="14135" y="111900"/>
                </a:cubicBezTo>
                <a:cubicBezTo>
                  <a:pt x="13962" y="111577"/>
                  <a:pt x="13649" y="111329"/>
                  <a:pt x="13492" y="110999"/>
                </a:cubicBezTo>
                <a:cubicBezTo>
                  <a:pt x="13217" y="110422"/>
                  <a:pt x="12850" y="109200"/>
                  <a:pt x="12850" y="109200"/>
                </a:cubicBezTo>
                <a:cubicBezTo>
                  <a:pt x="12743" y="108599"/>
                  <a:pt x="12628" y="108001"/>
                  <a:pt x="12529" y="107400"/>
                </a:cubicBezTo>
                <a:cubicBezTo>
                  <a:pt x="12414" y="106701"/>
                  <a:pt x="12332" y="105997"/>
                  <a:pt x="12207" y="105300"/>
                </a:cubicBezTo>
                <a:cubicBezTo>
                  <a:pt x="12118" y="104797"/>
                  <a:pt x="11971" y="104303"/>
                  <a:pt x="11886" y="103800"/>
                </a:cubicBezTo>
                <a:cubicBezTo>
                  <a:pt x="11650" y="102403"/>
                  <a:pt x="11458" y="101000"/>
                  <a:pt x="11244" y="99600"/>
                </a:cubicBezTo>
                <a:cubicBezTo>
                  <a:pt x="11137" y="98900"/>
                  <a:pt x="11106" y="98186"/>
                  <a:pt x="10922" y="97500"/>
                </a:cubicBezTo>
                <a:cubicBezTo>
                  <a:pt x="10815" y="97100"/>
                  <a:pt x="10688" y="96704"/>
                  <a:pt x="10601" y="96300"/>
                </a:cubicBezTo>
                <a:cubicBezTo>
                  <a:pt x="10417" y="95441"/>
                  <a:pt x="10217" y="93885"/>
                  <a:pt x="9959" y="93000"/>
                </a:cubicBezTo>
                <a:cubicBezTo>
                  <a:pt x="9780" y="92389"/>
                  <a:pt x="9480" y="91813"/>
                  <a:pt x="9316" y="91199"/>
                </a:cubicBezTo>
                <a:cubicBezTo>
                  <a:pt x="9209" y="90799"/>
                  <a:pt x="9091" y="90402"/>
                  <a:pt x="8995" y="90000"/>
                </a:cubicBezTo>
                <a:cubicBezTo>
                  <a:pt x="8733" y="88898"/>
                  <a:pt x="8688" y="88345"/>
                  <a:pt x="8352" y="87300"/>
                </a:cubicBezTo>
                <a:cubicBezTo>
                  <a:pt x="8158" y="86694"/>
                  <a:pt x="7924" y="86100"/>
                  <a:pt x="7710" y="85500"/>
                </a:cubicBezTo>
                <a:cubicBezTo>
                  <a:pt x="7603" y="85200"/>
                  <a:pt x="7471" y="84906"/>
                  <a:pt x="7389" y="84599"/>
                </a:cubicBezTo>
                <a:cubicBezTo>
                  <a:pt x="6903" y="82786"/>
                  <a:pt x="7207" y="83791"/>
                  <a:pt x="6425" y="81600"/>
                </a:cubicBezTo>
                <a:cubicBezTo>
                  <a:pt x="6318" y="81300"/>
                  <a:pt x="6255" y="80982"/>
                  <a:pt x="6103" y="80700"/>
                </a:cubicBezTo>
                <a:cubicBezTo>
                  <a:pt x="5889" y="80300"/>
                  <a:pt x="5639" y="79915"/>
                  <a:pt x="5461" y="79499"/>
                </a:cubicBezTo>
                <a:cubicBezTo>
                  <a:pt x="5209" y="78912"/>
                  <a:pt x="5033" y="78300"/>
                  <a:pt x="4818" y="77700"/>
                </a:cubicBezTo>
                <a:lnTo>
                  <a:pt x="4176" y="75900"/>
                </a:lnTo>
                <a:lnTo>
                  <a:pt x="3533" y="74100"/>
                </a:lnTo>
                <a:cubicBezTo>
                  <a:pt x="3426" y="73800"/>
                  <a:pt x="3268" y="73511"/>
                  <a:pt x="3212" y="73200"/>
                </a:cubicBezTo>
                <a:cubicBezTo>
                  <a:pt x="2942" y="71689"/>
                  <a:pt x="2782" y="70495"/>
                  <a:pt x="2248" y="69000"/>
                </a:cubicBezTo>
                <a:cubicBezTo>
                  <a:pt x="1911" y="68055"/>
                  <a:pt x="1848" y="67954"/>
                  <a:pt x="1606" y="66900"/>
                </a:cubicBezTo>
                <a:cubicBezTo>
                  <a:pt x="1377" y="65902"/>
                  <a:pt x="1309" y="64867"/>
                  <a:pt x="963" y="63899"/>
                </a:cubicBezTo>
                <a:cubicBezTo>
                  <a:pt x="856" y="63600"/>
                  <a:pt x="715" y="63308"/>
                  <a:pt x="642" y="62999"/>
                </a:cubicBezTo>
                <a:cubicBezTo>
                  <a:pt x="501" y="62406"/>
                  <a:pt x="437" y="61798"/>
                  <a:pt x="321" y="61200"/>
                </a:cubicBezTo>
                <a:cubicBezTo>
                  <a:pt x="223" y="60698"/>
                  <a:pt x="107" y="60199"/>
                  <a:pt x="0" y="59699"/>
                </a:cubicBezTo>
                <a:cubicBezTo>
                  <a:pt x="107" y="52900"/>
                  <a:pt x="132" y="46098"/>
                  <a:pt x="321" y="39300"/>
                </a:cubicBezTo>
                <a:cubicBezTo>
                  <a:pt x="341" y="38564"/>
                  <a:pt x="733" y="35767"/>
                  <a:pt x="963" y="34799"/>
                </a:cubicBezTo>
                <a:cubicBezTo>
                  <a:pt x="1037" y="34491"/>
                  <a:pt x="1195" y="34205"/>
                  <a:pt x="1285" y="33900"/>
                </a:cubicBezTo>
                <a:cubicBezTo>
                  <a:pt x="2134" y="30991"/>
                  <a:pt x="1388" y="32255"/>
                  <a:pt x="2570" y="30600"/>
                </a:cubicBezTo>
                <a:cubicBezTo>
                  <a:pt x="3340" y="28442"/>
                  <a:pt x="2405" y="31136"/>
                  <a:pt x="3212" y="28499"/>
                </a:cubicBezTo>
                <a:cubicBezTo>
                  <a:pt x="3305" y="28195"/>
                  <a:pt x="3440" y="27904"/>
                  <a:pt x="3533" y="27599"/>
                </a:cubicBezTo>
                <a:cubicBezTo>
                  <a:pt x="3655" y="27203"/>
                  <a:pt x="3733" y="26796"/>
                  <a:pt x="3855" y="26400"/>
                </a:cubicBezTo>
                <a:cubicBezTo>
                  <a:pt x="3948" y="26095"/>
                  <a:pt x="4083" y="25804"/>
                  <a:pt x="4176" y="25500"/>
                </a:cubicBezTo>
                <a:cubicBezTo>
                  <a:pt x="4297" y="25103"/>
                  <a:pt x="4370" y="24694"/>
                  <a:pt x="4497" y="24299"/>
                </a:cubicBezTo>
                <a:cubicBezTo>
                  <a:pt x="4692" y="23694"/>
                  <a:pt x="4837" y="23065"/>
                  <a:pt x="5140" y="22499"/>
                </a:cubicBezTo>
                <a:cubicBezTo>
                  <a:pt x="5354" y="22099"/>
                  <a:pt x="5614" y="21718"/>
                  <a:pt x="5782" y="21300"/>
                </a:cubicBezTo>
                <a:cubicBezTo>
                  <a:pt x="5937" y="20913"/>
                  <a:pt x="5948" y="20486"/>
                  <a:pt x="6103" y="20099"/>
                </a:cubicBezTo>
                <a:cubicBezTo>
                  <a:pt x="6948" y="17996"/>
                  <a:pt x="6457" y="19740"/>
                  <a:pt x="7389" y="18000"/>
                </a:cubicBezTo>
                <a:cubicBezTo>
                  <a:pt x="7540" y="17717"/>
                  <a:pt x="7576" y="17390"/>
                  <a:pt x="7710" y="17100"/>
                </a:cubicBezTo>
                <a:cubicBezTo>
                  <a:pt x="7898" y="16688"/>
                  <a:pt x="8164" y="16311"/>
                  <a:pt x="8352" y="15899"/>
                </a:cubicBezTo>
                <a:cubicBezTo>
                  <a:pt x="8486" y="15609"/>
                  <a:pt x="8509" y="15276"/>
                  <a:pt x="8674" y="14999"/>
                </a:cubicBezTo>
                <a:cubicBezTo>
                  <a:pt x="9049" y="14369"/>
                  <a:pt x="9714" y="13884"/>
                  <a:pt x="9959" y="13200"/>
                </a:cubicBezTo>
                <a:cubicBezTo>
                  <a:pt x="10745" y="10997"/>
                  <a:pt x="10122" y="11847"/>
                  <a:pt x="11565" y="10500"/>
                </a:cubicBezTo>
                <a:cubicBezTo>
                  <a:pt x="12372" y="8237"/>
                  <a:pt x="11283" y="11026"/>
                  <a:pt x="12529" y="8699"/>
                </a:cubicBezTo>
                <a:cubicBezTo>
                  <a:pt x="13115" y="7605"/>
                  <a:pt x="12616" y="6945"/>
                  <a:pt x="14135" y="5999"/>
                </a:cubicBezTo>
                <a:lnTo>
                  <a:pt x="17990" y="3599"/>
                </a:lnTo>
                <a:lnTo>
                  <a:pt x="19918" y="2400"/>
                </a:lnTo>
                <a:cubicBezTo>
                  <a:pt x="20239" y="2199"/>
                  <a:pt x="20515" y="1914"/>
                  <a:pt x="20882" y="1799"/>
                </a:cubicBezTo>
                <a:lnTo>
                  <a:pt x="21845" y="1500"/>
                </a:lnTo>
                <a:cubicBezTo>
                  <a:pt x="24055" y="124"/>
                  <a:pt x="23040" y="528"/>
                  <a:pt x="24737" y="0"/>
                </a:cubicBezTo>
                <a:cubicBezTo>
                  <a:pt x="25583" y="49"/>
                  <a:pt x="31142" y="296"/>
                  <a:pt x="32768" y="600"/>
                </a:cubicBezTo>
                <a:cubicBezTo>
                  <a:pt x="32769" y="600"/>
                  <a:pt x="35177" y="1349"/>
                  <a:pt x="35660" y="1500"/>
                </a:cubicBezTo>
                <a:lnTo>
                  <a:pt x="36623" y="1799"/>
                </a:lnTo>
                <a:cubicBezTo>
                  <a:pt x="38151" y="2750"/>
                  <a:pt x="37221" y="2285"/>
                  <a:pt x="39515" y="3000"/>
                </a:cubicBezTo>
                <a:lnTo>
                  <a:pt x="40478" y="3300"/>
                </a:lnTo>
                <a:cubicBezTo>
                  <a:pt x="40693" y="3599"/>
                  <a:pt x="40864" y="3930"/>
                  <a:pt x="41121" y="4199"/>
                </a:cubicBezTo>
                <a:cubicBezTo>
                  <a:pt x="42721" y="5881"/>
                  <a:pt x="42548" y="5688"/>
                  <a:pt x="44012" y="6600"/>
                </a:cubicBezTo>
                <a:cubicBezTo>
                  <a:pt x="45549" y="8752"/>
                  <a:pt x="44751" y="7890"/>
                  <a:pt x="46261" y="9299"/>
                </a:cubicBezTo>
                <a:cubicBezTo>
                  <a:pt x="46475" y="9900"/>
                  <a:pt x="46528" y="10573"/>
                  <a:pt x="46904" y="11099"/>
                </a:cubicBezTo>
                <a:cubicBezTo>
                  <a:pt x="47332" y="11699"/>
                  <a:pt x="47945" y="12215"/>
                  <a:pt x="48189" y="12900"/>
                </a:cubicBezTo>
                <a:lnTo>
                  <a:pt x="48831" y="14700"/>
                </a:lnTo>
                <a:lnTo>
                  <a:pt x="49153" y="15600"/>
                </a:lnTo>
                <a:lnTo>
                  <a:pt x="49474" y="16500"/>
                </a:lnTo>
                <a:cubicBezTo>
                  <a:pt x="49091" y="20429"/>
                  <a:pt x="49527" y="18752"/>
                  <a:pt x="48510" y="21599"/>
                </a:cubicBezTo>
                <a:lnTo>
                  <a:pt x="48189" y="22499"/>
                </a:lnTo>
                <a:cubicBezTo>
                  <a:pt x="48082" y="22799"/>
                  <a:pt x="48055" y="23136"/>
                  <a:pt x="47868" y="23399"/>
                </a:cubicBezTo>
                <a:lnTo>
                  <a:pt x="45940" y="26100"/>
                </a:lnTo>
                <a:lnTo>
                  <a:pt x="45297" y="27000"/>
                </a:lnTo>
                <a:cubicBezTo>
                  <a:pt x="44490" y="29262"/>
                  <a:pt x="45579" y="26473"/>
                  <a:pt x="44334" y="28800"/>
                </a:cubicBezTo>
                <a:cubicBezTo>
                  <a:pt x="43004" y="31284"/>
                  <a:pt x="45211" y="28020"/>
                  <a:pt x="43370" y="30600"/>
                </a:cubicBezTo>
                <a:lnTo>
                  <a:pt x="42727" y="32399"/>
                </a:lnTo>
                <a:cubicBezTo>
                  <a:pt x="42443" y="33195"/>
                  <a:pt x="42258" y="33638"/>
                  <a:pt x="42085" y="34500"/>
                </a:cubicBezTo>
                <a:cubicBezTo>
                  <a:pt x="41845" y="35695"/>
                  <a:pt x="41698" y="36907"/>
                  <a:pt x="41442" y="38099"/>
                </a:cubicBezTo>
                <a:lnTo>
                  <a:pt x="41121" y="39600"/>
                </a:lnTo>
                <a:cubicBezTo>
                  <a:pt x="40526" y="45157"/>
                  <a:pt x="40590" y="43227"/>
                  <a:pt x="41121" y="51900"/>
                </a:cubicBezTo>
                <a:cubicBezTo>
                  <a:pt x="41146" y="52311"/>
                  <a:pt x="41315" y="52705"/>
                  <a:pt x="41442" y="53099"/>
                </a:cubicBezTo>
                <a:cubicBezTo>
                  <a:pt x="41613" y="53630"/>
                  <a:pt x="42048" y="55292"/>
                  <a:pt x="42727" y="55800"/>
                </a:cubicBezTo>
                <a:cubicBezTo>
                  <a:pt x="42992" y="55997"/>
                  <a:pt x="43370" y="55999"/>
                  <a:pt x="43691" y="56100"/>
                </a:cubicBezTo>
                <a:cubicBezTo>
                  <a:pt x="44334" y="56500"/>
                  <a:pt x="44886" y="57071"/>
                  <a:pt x="45619" y="57299"/>
                </a:cubicBezTo>
                <a:lnTo>
                  <a:pt x="48510" y="58199"/>
                </a:lnTo>
                <a:cubicBezTo>
                  <a:pt x="48831" y="58299"/>
                  <a:pt x="49142" y="58438"/>
                  <a:pt x="49474" y="58500"/>
                </a:cubicBezTo>
                <a:cubicBezTo>
                  <a:pt x="50009" y="58600"/>
                  <a:pt x="50550" y="58676"/>
                  <a:pt x="51080" y="58799"/>
                </a:cubicBezTo>
                <a:cubicBezTo>
                  <a:pt x="53074" y="59265"/>
                  <a:pt x="50887" y="59031"/>
                  <a:pt x="53650" y="59400"/>
                </a:cubicBezTo>
                <a:cubicBezTo>
                  <a:pt x="54610" y="59528"/>
                  <a:pt x="55578" y="59599"/>
                  <a:pt x="56542" y="59699"/>
                </a:cubicBezTo>
                <a:cubicBezTo>
                  <a:pt x="58565" y="60172"/>
                  <a:pt x="57832" y="60149"/>
                  <a:pt x="60718" y="59699"/>
                </a:cubicBezTo>
                <a:cubicBezTo>
                  <a:pt x="62238" y="59463"/>
                  <a:pt x="61174" y="59224"/>
                  <a:pt x="62967" y="59100"/>
                </a:cubicBezTo>
                <a:cubicBezTo>
                  <a:pt x="65425" y="58929"/>
                  <a:pt x="67893" y="58900"/>
                  <a:pt x="70356" y="58799"/>
                </a:cubicBezTo>
                <a:cubicBezTo>
                  <a:pt x="75288" y="58224"/>
                  <a:pt x="72327" y="58539"/>
                  <a:pt x="80315" y="57900"/>
                </a:cubicBezTo>
                <a:cubicBezTo>
                  <a:pt x="85309" y="57500"/>
                  <a:pt x="83644" y="57630"/>
                  <a:pt x="89310" y="57299"/>
                </a:cubicBezTo>
                <a:cubicBezTo>
                  <a:pt x="92152" y="56636"/>
                  <a:pt x="91537" y="56700"/>
                  <a:pt x="96378" y="56700"/>
                </a:cubicBezTo>
                <a:cubicBezTo>
                  <a:pt x="99592" y="56700"/>
                  <a:pt x="102803" y="56899"/>
                  <a:pt x="106016" y="57000"/>
                </a:cubicBezTo>
                <a:cubicBezTo>
                  <a:pt x="108915" y="57676"/>
                  <a:pt x="107748" y="57339"/>
                  <a:pt x="109550" y="57900"/>
                </a:cubicBezTo>
                <a:cubicBezTo>
                  <a:pt x="109871" y="58100"/>
                  <a:pt x="110217" y="58269"/>
                  <a:pt x="110514" y="58500"/>
                </a:cubicBezTo>
                <a:cubicBezTo>
                  <a:pt x="110863" y="58771"/>
                  <a:pt x="111099" y="59164"/>
                  <a:pt x="111477" y="59400"/>
                </a:cubicBezTo>
                <a:cubicBezTo>
                  <a:pt x="111759" y="59575"/>
                  <a:pt x="112120" y="59599"/>
                  <a:pt x="112441" y="59699"/>
                </a:cubicBezTo>
                <a:cubicBezTo>
                  <a:pt x="113604" y="60424"/>
                  <a:pt x="114101" y="59800"/>
                  <a:pt x="114369" y="60900"/>
                </a:cubicBezTo>
                <a:close/>
              </a:path>
            </a:pathLst>
          </a:cu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pic>
        <p:nvPicPr>
          <p:cNvPr id="189" name="Shape 189" descr="scan0017"/>
          <p:cNvPicPr preferRelativeResize="0">
            <a:picLocks noGrp="1"/>
          </p:cNvPicPr>
          <p:nvPr>
            <p:ph type="body" idx="1"/>
          </p:nvPr>
        </p:nvPicPr>
        <p:blipFill rotWithShape="1">
          <a:blip r:embed="rId3">
            <a:alphaModFix/>
          </a:blip>
          <a:srcRect/>
          <a:stretch/>
        </p:blipFill>
        <p:spPr>
          <a:xfrm>
            <a:off x="685800" y="533400"/>
            <a:ext cx="7848599" cy="6080125"/>
          </a:xfrm>
          <a:prstGeom prst="rect">
            <a:avLst/>
          </a:prstGeom>
          <a:noFill/>
          <a:ln>
            <a:noFill/>
          </a:ln>
        </p:spPr>
      </p:pic>
      <p:sp>
        <p:nvSpPr>
          <p:cNvPr id="190" name="Shape 190"/>
          <p:cNvSpPr/>
          <p:nvPr/>
        </p:nvSpPr>
        <p:spPr>
          <a:xfrm>
            <a:off x="4488873" y="2641600"/>
            <a:ext cx="1274617" cy="1043709"/>
          </a:xfrm>
          <a:custGeom>
            <a:avLst/>
            <a:gdLst/>
            <a:ahLst/>
            <a:cxnLst/>
            <a:rect l="0" t="0" r="0" b="0"/>
            <a:pathLst>
              <a:path w="120000" h="120000" extrusionOk="0">
                <a:moveTo>
                  <a:pt x="22608" y="6371"/>
                </a:moveTo>
                <a:cubicBezTo>
                  <a:pt x="22028" y="7433"/>
                  <a:pt x="21608" y="8655"/>
                  <a:pt x="20869" y="9557"/>
                </a:cubicBezTo>
                <a:cubicBezTo>
                  <a:pt x="20130" y="10459"/>
                  <a:pt x="18913" y="10684"/>
                  <a:pt x="18260" y="11681"/>
                </a:cubicBezTo>
                <a:cubicBezTo>
                  <a:pt x="14888" y="16830"/>
                  <a:pt x="20474" y="13612"/>
                  <a:pt x="14782" y="15929"/>
                </a:cubicBezTo>
                <a:cubicBezTo>
                  <a:pt x="12712" y="23511"/>
                  <a:pt x="14060" y="20438"/>
                  <a:pt x="11304" y="25486"/>
                </a:cubicBezTo>
                <a:cubicBezTo>
                  <a:pt x="10597" y="28078"/>
                  <a:pt x="10381" y="29799"/>
                  <a:pt x="8695" y="31858"/>
                </a:cubicBezTo>
                <a:cubicBezTo>
                  <a:pt x="7956" y="32760"/>
                  <a:pt x="6956" y="33274"/>
                  <a:pt x="6086" y="33982"/>
                </a:cubicBezTo>
                <a:cubicBezTo>
                  <a:pt x="5797" y="35044"/>
                  <a:pt x="5627" y="36166"/>
                  <a:pt x="5217" y="37168"/>
                </a:cubicBezTo>
                <a:cubicBezTo>
                  <a:pt x="4750" y="38309"/>
                  <a:pt x="3889" y="39180"/>
                  <a:pt x="3478" y="40354"/>
                </a:cubicBezTo>
                <a:cubicBezTo>
                  <a:pt x="3007" y="41695"/>
                  <a:pt x="2952" y="43203"/>
                  <a:pt x="2608" y="44601"/>
                </a:cubicBezTo>
                <a:cubicBezTo>
                  <a:pt x="2081" y="46746"/>
                  <a:pt x="1449" y="48849"/>
                  <a:pt x="869" y="50973"/>
                </a:cubicBezTo>
                <a:lnTo>
                  <a:pt x="0" y="54159"/>
                </a:lnTo>
                <a:cubicBezTo>
                  <a:pt x="289" y="61946"/>
                  <a:pt x="360" y="69751"/>
                  <a:pt x="869" y="77522"/>
                </a:cubicBezTo>
                <a:cubicBezTo>
                  <a:pt x="942" y="78638"/>
                  <a:pt x="1516" y="79622"/>
                  <a:pt x="1739" y="80708"/>
                </a:cubicBezTo>
                <a:cubicBezTo>
                  <a:pt x="2979" y="86767"/>
                  <a:pt x="2139" y="84817"/>
                  <a:pt x="3478" y="90265"/>
                </a:cubicBezTo>
                <a:cubicBezTo>
                  <a:pt x="5281" y="97607"/>
                  <a:pt x="3591" y="95975"/>
                  <a:pt x="7826" y="97699"/>
                </a:cubicBezTo>
                <a:cubicBezTo>
                  <a:pt x="8695" y="98407"/>
                  <a:pt x="9695" y="98920"/>
                  <a:pt x="10434" y="99822"/>
                </a:cubicBezTo>
                <a:cubicBezTo>
                  <a:pt x="11173" y="100725"/>
                  <a:pt x="11357" y="102211"/>
                  <a:pt x="12173" y="103008"/>
                </a:cubicBezTo>
                <a:cubicBezTo>
                  <a:pt x="12889" y="103708"/>
                  <a:pt x="13981" y="103527"/>
                  <a:pt x="14782" y="104070"/>
                </a:cubicBezTo>
                <a:cubicBezTo>
                  <a:pt x="16609" y="105310"/>
                  <a:pt x="18017" y="107511"/>
                  <a:pt x="19999" y="108318"/>
                </a:cubicBezTo>
                <a:cubicBezTo>
                  <a:pt x="27980" y="111567"/>
                  <a:pt x="23393" y="110219"/>
                  <a:pt x="33913" y="111504"/>
                </a:cubicBezTo>
                <a:cubicBezTo>
                  <a:pt x="41637" y="113863"/>
                  <a:pt x="34365" y="112118"/>
                  <a:pt x="48695" y="111504"/>
                </a:cubicBezTo>
                <a:cubicBezTo>
                  <a:pt x="61444" y="110958"/>
                  <a:pt x="74202" y="110796"/>
                  <a:pt x="86956" y="110442"/>
                </a:cubicBezTo>
                <a:cubicBezTo>
                  <a:pt x="90144" y="110796"/>
                  <a:pt x="93368" y="110824"/>
                  <a:pt x="96521" y="111504"/>
                </a:cubicBezTo>
                <a:cubicBezTo>
                  <a:pt x="98327" y="111893"/>
                  <a:pt x="101739" y="113628"/>
                  <a:pt x="101739" y="113628"/>
                </a:cubicBezTo>
                <a:cubicBezTo>
                  <a:pt x="105873" y="116994"/>
                  <a:pt x="103356" y="115348"/>
                  <a:pt x="109565" y="117876"/>
                </a:cubicBezTo>
                <a:lnTo>
                  <a:pt x="112173" y="118938"/>
                </a:lnTo>
                <a:lnTo>
                  <a:pt x="114782" y="120000"/>
                </a:lnTo>
                <a:cubicBezTo>
                  <a:pt x="115652" y="119291"/>
                  <a:pt x="116652" y="118778"/>
                  <a:pt x="117391" y="117876"/>
                </a:cubicBezTo>
                <a:cubicBezTo>
                  <a:pt x="119077" y="115817"/>
                  <a:pt x="119292" y="114095"/>
                  <a:pt x="120000" y="111504"/>
                </a:cubicBezTo>
                <a:cubicBezTo>
                  <a:pt x="118260" y="110088"/>
                  <a:pt x="116765" y="108063"/>
                  <a:pt x="114782" y="107256"/>
                </a:cubicBezTo>
                <a:cubicBezTo>
                  <a:pt x="113913" y="106902"/>
                  <a:pt x="112993" y="106695"/>
                  <a:pt x="112173" y="106194"/>
                </a:cubicBezTo>
                <a:cubicBezTo>
                  <a:pt x="111239" y="105623"/>
                  <a:pt x="110520" y="104589"/>
                  <a:pt x="109565" y="104070"/>
                </a:cubicBezTo>
                <a:cubicBezTo>
                  <a:pt x="107890" y="103161"/>
                  <a:pt x="104347" y="101946"/>
                  <a:pt x="104347" y="101946"/>
                </a:cubicBezTo>
                <a:cubicBezTo>
                  <a:pt x="103478" y="101238"/>
                  <a:pt x="102694" y="100341"/>
                  <a:pt x="101739" y="99822"/>
                </a:cubicBezTo>
                <a:cubicBezTo>
                  <a:pt x="100063" y="98913"/>
                  <a:pt x="98260" y="98407"/>
                  <a:pt x="96521" y="97699"/>
                </a:cubicBezTo>
                <a:lnTo>
                  <a:pt x="91304" y="95575"/>
                </a:lnTo>
                <a:lnTo>
                  <a:pt x="88695" y="94513"/>
                </a:lnTo>
                <a:lnTo>
                  <a:pt x="86086" y="93451"/>
                </a:lnTo>
                <a:cubicBezTo>
                  <a:pt x="84347" y="92035"/>
                  <a:pt x="82029" y="91327"/>
                  <a:pt x="80869" y="89203"/>
                </a:cubicBezTo>
                <a:cubicBezTo>
                  <a:pt x="76811" y="81769"/>
                  <a:pt x="79130" y="84247"/>
                  <a:pt x="74782" y="80708"/>
                </a:cubicBezTo>
                <a:cubicBezTo>
                  <a:pt x="71611" y="69090"/>
                  <a:pt x="76668" y="86686"/>
                  <a:pt x="72173" y="74336"/>
                </a:cubicBezTo>
                <a:cubicBezTo>
                  <a:pt x="72173" y="74334"/>
                  <a:pt x="70000" y="66372"/>
                  <a:pt x="69565" y="64778"/>
                </a:cubicBezTo>
                <a:lnTo>
                  <a:pt x="67826" y="58407"/>
                </a:lnTo>
                <a:lnTo>
                  <a:pt x="66956" y="55221"/>
                </a:lnTo>
                <a:cubicBezTo>
                  <a:pt x="67246" y="47079"/>
                  <a:pt x="67314" y="38921"/>
                  <a:pt x="67826" y="30796"/>
                </a:cubicBezTo>
                <a:cubicBezTo>
                  <a:pt x="67896" y="29680"/>
                  <a:pt x="68122" y="28484"/>
                  <a:pt x="68695" y="27610"/>
                </a:cubicBezTo>
                <a:cubicBezTo>
                  <a:pt x="69348" y="26613"/>
                  <a:pt x="70434" y="26194"/>
                  <a:pt x="71304" y="25486"/>
                </a:cubicBezTo>
                <a:cubicBezTo>
                  <a:pt x="73373" y="17904"/>
                  <a:pt x="72026" y="20977"/>
                  <a:pt x="74782" y="15929"/>
                </a:cubicBezTo>
                <a:cubicBezTo>
                  <a:pt x="74209" y="13830"/>
                  <a:pt x="73706" y="11054"/>
                  <a:pt x="72173" y="9557"/>
                </a:cubicBezTo>
                <a:cubicBezTo>
                  <a:pt x="71458" y="8858"/>
                  <a:pt x="70434" y="8849"/>
                  <a:pt x="69565" y="8495"/>
                </a:cubicBezTo>
                <a:cubicBezTo>
                  <a:pt x="67826" y="7079"/>
                  <a:pt x="66330" y="5054"/>
                  <a:pt x="64347" y="4247"/>
                </a:cubicBezTo>
                <a:lnTo>
                  <a:pt x="59130" y="2123"/>
                </a:lnTo>
                <a:cubicBezTo>
                  <a:pt x="58260" y="1769"/>
                  <a:pt x="57420" y="1281"/>
                  <a:pt x="56521" y="1061"/>
                </a:cubicBezTo>
                <a:lnTo>
                  <a:pt x="52173" y="0"/>
                </a:lnTo>
                <a:cubicBezTo>
                  <a:pt x="46666" y="354"/>
                  <a:pt x="41148" y="502"/>
                  <a:pt x="35652" y="1061"/>
                </a:cubicBezTo>
                <a:cubicBezTo>
                  <a:pt x="34507" y="1178"/>
                  <a:pt x="29200" y="2682"/>
                  <a:pt x="27826" y="3185"/>
                </a:cubicBezTo>
                <a:cubicBezTo>
                  <a:pt x="26070" y="3829"/>
                  <a:pt x="24134" y="4067"/>
                  <a:pt x="22608" y="5309"/>
                </a:cubicBezTo>
                <a:lnTo>
                  <a:pt x="19999" y="7433"/>
                </a:lnTo>
                <a:lnTo>
                  <a:pt x="14782" y="16991"/>
                </a:lnTo>
                <a:lnTo>
                  <a:pt x="13043" y="20177"/>
                </a:lnTo>
                <a:lnTo>
                  <a:pt x="11304" y="23362"/>
                </a:lnTo>
                <a:cubicBezTo>
                  <a:pt x="10175" y="27498"/>
                  <a:pt x="11082" y="25757"/>
                  <a:pt x="8695" y="28672"/>
                </a:cubicBezTo>
              </a:path>
            </a:pathLst>
          </a:cu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95"/>
        <p:cNvGrpSpPr/>
        <p:nvPr/>
      </p:nvGrpSpPr>
      <p:grpSpPr>
        <a:xfrm>
          <a:off x="0" y="0"/>
          <a:ext cx="0" cy="0"/>
          <a:chOff x="0" y="0"/>
          <a:chExt cx="0" cy="0"/>
        </a:xfrm>
      </p:grpSpPr>
      <p:pic>
        <p:nvPicPr>
          <p:cNvPr id="196" name="Shape 196" descr="scan0017"/>
          <p:cNvPicPr preferRelativeResize="0">
            <a:picLocks noGrp="1"/>
          </p:cNvPicPr>
          <p:nvPr>
            <p:ph type="body" idx="1"/>
          </p:nvPr>
        </p:nvPicPr>
        <p:blipFill rotWithShape="1">
          <a:blip r:embed="rId3">
            <a:alphaModFix/>
          </a:blip>
          <a:srcRect/>
          <a:stretch/>
        </p:blipFill>
        <p:spPr>
          <a:xfrm>
            <a:off x="685800" y="533400"/>
            <a:ext cx="7848599" cy="6080125"/>
          </a:xfrm>
          <a:prstGeom prst="rect">
            <a:avLst/>
          </a:prstGeom>
          <a:noFill/>
          <a:ln>
            <a:noFill/>
          </a:ln>
        </p:spPr>
      </p:pic>
      <p:sp>
        <p:nvSpPr>
          <p:cNvPr id="197" name="Shape 197"/>
          <p:cNvSpPr/>
          <p:nvPr/>
        </p:nvSpPr>
        <p:spPr>
          <a:xfrm>
            <a:off x="4943046" y="1995055"/>
            <a:ext cx="1771788" cy="1597890"/>
          </a:xfrm>
          <a:custGeom>
            <a:avLst/>
            <a:gdLst/>
            <a:ahLst/>
            <a:cxnLst/>
            <a:rect l="0" t="0" r="0" b="0"/>
            <a:pathLst>
              <a:path w="120000" h="120000" extrusionOk="0">
                <a:moveTo>
                  <a:pt x="43055" y="0"/>
                </a:moveTo>
                <a:cubicBezTo>
                  <a:pt x="42430" y="462"/>
                  <a:pt x="41710" y="797"/>
                  <a:pt x="41179" y="1387"/>
                </a:cubicBezTo>
                <a:cubicBezTo>
                  <a:pt x="40647" y="1976"/>
                  <a:pt x="40515" y="2947"/>
                  <a:pt x="39928" y="3468"/>
                </a:cubicBezTo>
                <a:cubicBezTo>
                  <a:pt x="39413" y="3924"/>
                  <a:pt x="38641" y="3834"/>
                  <a:pt x="38051" y="4161"/>
                </a:cubicBezTo>
                <a:cubicBezTo>
                  <a:pt x="37378" y="4534"/>
                  <a:pt x="36847" y="5176"/>
                  <a:pt x="36174" y="5549"/>
                </a:cubicBezTo>
                <a:cubicBezTo>
                  <a:pt x="35584" y="5876"/>
                  <a:pt x="34874" y="5887"/>
                  <a:pt x="34298" y="6242"/>
                </a:cubicBezTo>
                <a:cubicBezTo>
                  <a:pt x="32983" y="7052"/>
                  <a:pt x="31971" y="8490"/>
                  <a:pt x="30544" y="9017"/>
                </a:cubicBezTo>
                <a:cubicBezTo>
                  <a:pt x="27241" y="10238"/>
                  <a:pt x="29216" y="9305"/>
                  <a:pt x="24914" y="12485"/>
                </a:cubicBezTo>
                <a:lnTo>
                  <a:pt x="23037" y="13872"/>
                </a:lnTo>
                <a:cubicBezTo>
                  <a:pt x="22620" y="14566"/>
                  <a:pt x="22352" y="15404"/>
                  <a:pt x="21786" y="15953"/>
                </a:cubicBezTo>
                <a:cubicBezTo>
                  <a:pt x="20655" y="17051"/>
                  <a:pt x="18033" y="18728"/>
                  <a:pt x="18033" y="18728"/>
                </a:cubicBezTo>
                <a:cubicBezTo>
                  <a:pt x="15235" y="23382"/>
                  <a:pt x="18531" y="18822"/>
                  <a:pt x="14905" y="21502"/>
                </a:cubicBezTo>
                <a:cubicBezTo>
                  <a:pt x="14169" y="22047"/>
                  <a:pt x="13595" y="22830"/>
                  <a:pt x="13028" y="23583"/>
                </a:cubicBezTo>
                <a:cubicBezTo>
                  <a:pt x="12547" y="24224"/>
                  <a:pt x="12364" y="25143"/>
                  <a:pt x="11777" y="25664"/>
                </a:cubicBezTo>
                <a:cubicBezTo>
                  <a:pt x="11262" y="26121"/>
                  <a:pt x="10526" y="26127"/>
                  <a:pt x="9901" y="26358"/>
                </a:cubicBezTo>
                <a:cubicBezTo>
                  <a:pt x="6565" y="31907"/>
                  <a:pt x="10943" y="25202"/>
                  <a:pt x="6773" y="29826"/>
                </a:cubicBezTo>
                <a:cubicBezTo>
                  <a:pt x="2602" y="34450"/>
                  <a:pt x="8650" y="29595"/>
                  <a:pt x="3645" y="33294"/>
                </a:cubicBezTo>
                <a:cubicBezTo>
                  <a:pt x="2156" y="38247"/>
                  <a:pt x="3125" y="36239"/>
                  <a:pt x="1143" y="39537"/>
                </a:cubicBezTo>
                <a:cubicBezTo>
                  <a:pt x="310" y="46922"/>
                  <a:pt x="0" y="46888"/>
                  <a:pt x="1143" y="56184"/>
                </a:cubicBezTo>
                <a:cubicBezTo>
                  <a:pt x="1664" y="60422"/>
                  <a:pt x="1848" y="59943"/>
                  <a:pt x="4271" y="61734"/>
                </a:cubicBezTo>
                <a:cubicBezTo>
                  <a:pt x="4688" y="62427"/>
                  <a:pt x="4956" y="63266"/>
                  <a:pt x="5522" y="63815"/>
                </a:cubicBezTo>
                <a:cubicBezTo>
                  <a:pt x="6653" y="64912"/>
                  <a:pt x="9275" y="66589"/>
                  <a:pt x="9275" y="66589"/>
                </a:cubicBezTo>
                <a:cubicBezTo>
                  <a:pt x="9692" y="67283"/>
                  <a:pt x="9995" y="68081"/>
                  <a:pt x="10526" y="68670"/>
                </a:cubicBezTo>
                <a:cubicBezTo>
                  <a:pt x="14697" y="73295"/>
                  <a:pt x="10317" y="66589"/>
                  <a:pt x="13654" y="72138"/>
                </a:cubicBezTo>
                <a:lnTo>
                  <a:pt x="14905" y="76300"/>
                </a:lnTo>
                <a:lnTo>
                  <a:pt x="16156" y="80462"/>
                </a:lnTo>
                <a:cubicBezTo>
                  <a:pt x="16365" y="81387"/>
                  <a:pt x="16595" y="82306"/>
                  <a:pt x="16782" y="83236"/>
                </a:cubicBezTo>
                <a:cubicBezTo>
                  <a:pt x="17961" y="89118"/>
                  <a:pt x="16706" y="84371"/>
                  <a:pt x="18658" y="90867"/>
                </a:cubicBezTo>
                <a:cubicBezTo>
                  <a:pt x="18867" y="91560"/>
                  <a:pt x="18918" y="92339"/>
                  <a:pt x="19284" y="92947"/>
                </a:cubicBezTo>
                <a:cubicBezTo>
                  <a:pt x="20118" y="94335"/>
                  <a:pt x="21311" y="95528"/>
                  <a:pt x="21786" y="97109"/>
                </a:cubicBezTo>
                <a:cubicBezTo>
                  <a:pt x="22438" y="99278"/>
                  <a:pt x="23070" y="101989"/>
                  <a:pt x="24914" y="103352"/>
                </a:cubicBezTo>
                <a:lnTo>
                  <a:pt x="26791" y="104739"/>
                </a:lnTo>
                <a:cubicBezTo>
                  <a:pt x="27208" y="105433"/>
                  <a:pt x="27476" y="106271"/>
                  <a:pt x="28042" y="106820"/>
                </a:cubicBezTo>
                <a:cubicBezTo>
                  <a:pt x="31027" y="109716"/>
                  <a:pt x="32005" y="109673"/>
                  <a:pt x="35549" y="110982"/>
                </a:cubicBezTo>
                <a:lnTo>
                  <a:pt x="37425" y="111676"/>
                </a:lnTo>
                <a:cubicBezTo>
                  <a:pt x="38051" y="111907"/>
                  <a:pt x="38652" y="112249"/>
                  <a:pt x="39302" y="112369"/>
                </a:cubicBezTo>
                <a:cubicBezTo>
                  <a:pt x="40553" y="112601"/>
                  <a:pt x="41817" y="112758"/>
                  <a:pt x="43055" y="113063"/>
                </a:cubicBezTo>
                <a:cubicBezTo>
                  <a:pt x="43699" y="113222"/>
                  <a:pt x="44288" y="113598"/>
                  <a:pt x="44932" y="113757"/>
                </a:cubicBezTo>
                <a:cubicBezTo>
                  <a:pt x="46170" y="114062"/>
                  <a:pt x="47432" y="114237"/>
                  <a:pt x="48685" y="114450"/>
                </a:cubicBezTo>
                <a:cubicBezTo>
                  <a:pt x="53326" y="115242"/>
                  <a:pt x="53658" y="115217"/>
                  <a:pt x="58694" y="115838"/>
                </a:cubicBezTo>
                <a:cubicBezTo>
                  <a:pt x="61611" y="116916"/>
                  <a:pt x="60235" y="116527"/>
                  <a:pt x="64325" y="117225"/>
                </a:cubicBezTo>
                <a:cubicBezTo>
                  <a:pt x="70119" y="118213"/>
                  <a:pt x="69056" y="117951"/>
                  <a:pt x="76210" y="118612"/>
                </a:cubicBezTo>
                <a:cubicBezTo>
                  <a:pt x="78591" y="119140"/>
                  <a:pt x="82070" y="120000"/>
                  <a:pt x="84343" y="120000"/>
                </a:cubicBezTo>
                <a:cubicBezTo>
                  <a:pt x="88518" y="120000"/>
                  <a:pt x="92683" y="119537"/>
                  <a:pt x="96854" y="119306"/>
                </a:cubicBezTo>
                <a:lnTo>
                  <a:pt x="100607" y="117919"/>
                </a:lnTo>
                <a:lnTo>
                  <a:pt x="102484" y="117225"/>
                </a:lnTo>
                <a:cubicBezTo>
                  <a:pt x="103109" y="116763"/>
                  <a:pt x="103688" y="116210"/>
                  <a:pt x="104360" y="115838"/>
                </a:cubicBezTo>
                <a:cubicBezTo>
                  <a:pt x="104950" y="115511"/>
                  <a:pt x="105722" y="115601"/>
                  <a:pt x="106237" y="115144"/>
                </a:cubicBezTo>
                <a:cubicBezTo>
                  <a:pt x="106824" y="114623"/>
                  <a:pt x="106851" y="113505"/>
                  <a:pt x="107488" y="113063"/>
                </a:cubicBezTo>
                <a:cubicBezTo>
                  <a:pt x="108607" y="112288"/>
                  <a:pt x="111242" y="111676"/>
                  <a:pt x="111242" y="111676"/>
                </a:cubicBezTo>
                <a:cubicBezTo>
                  <a:pt x="114578" y="106127"/>
                  <a:pt x="110199" y="112832"/>
                  <a:pt x="114369" y="108208"/>
                </a:cubicBezTo>
                <a:cubicBezTo>
                  <a:pt x="118540" y="103583"/>
                  <a:pt x="112493" y="108439"/>
                  <a:pt x="117497" y="104739"/>
                </a:cubicBezTo>
                <a:lnTo>
                  <a:pt x="119374" y="98497"/>
                </a:lnTo>
                <a:lnTo>
                  <a:pt x="120000" y="96416"/>
                </a:lnTo>
                <a:cubicBezTo>
                  <a:pt x="119791" y="94104"/>
                  <a:pt x="119760" y="91763"/>
                  <a:pt x="119374" y="89479"/>
                </a:cubicBezTo>
                <a:cubicBezTo>
                  <a:pt x="119131" y="88042"/>
                  <a:pt x="118540" y="86705"/>
                  <a:pt x="118123" y="85317"/>
                </a:cubicBezTo>
                <a:lnTo>
                  <a:pt x="117497" y="83236"/>
                </a:lnTo>
                <a:lnTo>
                  <a:pt x="115621" y="76994"/>
                </a:lnTo>
                <a:cubicBezTo>
                  <a:pt x="115412" y="76300"/>
                  <a:pt x="115361" y="75521"/>
                  <a:pt x="114995" y="74913"/>
                </a:cubicBezTo>
                <a:cubicBezTo>
                  <a:pt x="114578" y="74219"/>
                  <a:pt x="114080" y="73578"/>
                  <a:pt x="113744" y="72832"/>
                </a:cubicBezTo>
                <a:cubicBezTo>
                  <a:pt x="112901" y="70963"/>
                  <a:pt x="113461" y="70216"/>
                  <a:pt x="111867" y="68670"/>
                </a:cubicBezTo>
                <a:cubicBezTo>
                  <a:pt x="109220" y="66101"/>
                  <a:pt x="108815" y="66155"/>
                  <a:pt x="106237" y="65202"/>
                </a:cubicBezTo>
                <a:cubicBezTo>
                  <a:pt x="105612" y="64739"/>
                  <a:pt x="105047" y="64153"/>
                  <a:pt x="104360" y="63815"/>
                </a:cubicBezTo>
                <a:cubicBezTo>
                  <a:pt x="103155" y="63221"/>
                  <a:pt x="101858" y="62890"/>
                  <a:pt x="100607" y="62427"/>
                </a:cubicBezTo>
                <a:cubicBezTo>
                  <a:pt x="98190" y="61534"/>
                  <a:pt x="98622" y="61598"/>
                  <a:pt x="95603" y="61040"/>
                </a:cubicBezTo>
                <a:cubicBezTo>
                  <a:pt x="94148" y="60771"/>
                  <a:pt x="92674" y="60639"/>
                  <a:pt x="91224" y="60346"/>
                </a:cubicBezTo>
                <a:cubicBezTo>
                  <a:pt x="90378" y="60176"/>
                  <a:pt x="89545" y="59927"/>
                  <a:pt x="88721" y="59653"/>
                </a:cubicBezTo>
                <a:cubicBezTo>
                  <a:pt x="87458" y="59233"/>
                  <a:pt x="84968" y="58265"/>
                  <a:pt x="84968" y="58265"/>
                </a:cubicBezTo>
                <a:cubicBezTo>
                  <a:pt x="83717" y="57341"/>
                  <a:pt x="81690" y="57073"/>
                  <a:pt x="81215" y="55491"/>
                </a:cubicBezTo>
                <a:cubicBezTo>
                  <a:pt x="79642" y="50260"/>
                  <a:pt x="81763" y="56708"/>
                  <a:pt x="79338" y="51329"/>
                </a:cubicBezTo>
                <a:cubicBezTo>
                  <a:pt x="78623" y="49743"/>
                  <a:pt x="78444" y="47363"/>
                  <a:pt x="78087" y="45780"/>
                </a:cubicBezTo>
                <a:cubicBezTo>
                  <a:pt x="77927" y="45070"/>
                  <a:pt x="77670" y="44393"/>
                  <a:pt x="77461" y="43699"/>
                </a:cubicBezTo>
                <a:cubicBezTo>
                  <a:pt x="77253" y="41618"/>
                  <a:pt x="77103" y="39529"/>
                  <a:pt x="76836" y="37456"/>
                </a:cubicBezTo>
                <a:cubicBezTo>
                  <a:pt x="76685" y="36289"/>
                  <a:pt x="76361" y="35155"/>
                  <a:pt x="76210" y="33988"/>
                </a:cubicBezTo>
                <a:cubicBezTo>
                  <a:pt x="75943" y="31915"/>
                  <a:pt x="75872" y="29814"/>
                  <a:pt x="75585" y="27745"/>
                </a:cubicBezTo>
                <a:cubicBezTo>
                  <a:pt x="75454" y="26803"/>
                  <a:pt x="75128" y="25905"/>
                  <a:pt x="74959" y="24971"/>
                </a:cubicBezTo>
                <a:cubicBezTo>
                  <a:pt x="74710" y="23591"/>
                  <a:pt x="74599" y="22184"/>
                  <a:pt x="74334" y="20809"/>
                </a:cubicBezTo>
                <a:cubicBezTo>
                  <a:pt x="73973" y="18944"/>
                  <a:pt x="73626" y="17068"/>
                  <a:pt x="73082" y="15260"/>
                </a:cubicBezTo>
                <a:cubicBezTo>
                  <a:pt x="72665" y="13872"/>
                  <a:pt x="72929" y="11909"/>
                  <a:pt x="71831" y="11098"/>
                </a:cubicBezTo>
                <a:lnTo>
                  <a:pt x="69955" y="9710"/>
                </a:lnTo>
                <a:cubicBezTo>
                  <a:pt x="67643" y="5866"/>
                  <a:pt x="70026" y="8907"/>
                  <a:pt x="66827" y="6936"/>
                </a:cubicBezTo>
                <a:cubicBezTo>
                  <a:pt x="63602" y="4949"/>
                  <a:pt x="64027" y="4165"/>
                  <a:pt x="61197" y="3468"/>
                </a:cubicBezTo>
                <a:cubicBezTo>
                  <a:pt x="59959" y="3163"/>
                  <a:pt x="58694" y="3005"/>
                  <a:pt x="57443" y="2774"/>
                </a:cubicBezTo>
                <a:cubicBezTo>
                  <a:pt x="38468" y="3499"/>
                  <a:pt x="45353" y="3468"/>
                  <a:pt x="36800" y="3468"/>
                </a:cubicBezTo>
              </a:path>
            </a:pathLst>
          </a:cu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58726" y="2000468"/>
            <a:ext cx="8229600" cy="76199"/>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Calibri"/>
              <a:buNone/>
            </a:pPr>
            <a:r>
              <a:rPr lang="en-US" sz="3240" i="1" u="sng" strike="noStrike" cap="none" dirty="0">
                <a:solidFill>
                  <a:schemeClr val="dk2"/>
                </a:solidFill>
                <a:latin typeface="Calibri"/>
                <a:ea typeface="Calibri"/>
                <a:cs typeface="Calibri"/>
                <a:sym typeface="Calibri"/>
              </a:rPr>
              <a:t>Types Of Peripheral Hearing Loss</a:t>
            </a:r>
            <a:br>
              <a:rPr lang="en-US" sz="3240" b="0" i="1" u="sng" strike="noStrike" cap="none" dirty="0">
                <a:solidFill>
                  <a:schemeClr val="dk2"/>
                </a:solidFill>
                <a:latin typeface="Calibri"/>
                <a:ea typeface="Calibri"/>
                <a:cs typeface="Calibri"/>
                <a:sym typeface="Calibri"/>
              </a:rPr>
            </a:br>
            <a:endParaRPr lang="en-US" sz="3240" b="0" i="1" u="sng" strike="noStrike" cap="none" dirty="0">
              <a:solidFill>
                <a:schemeClr val="dk2"/>
              </a:solidFill>
              <a:latin typeface="Calibri"/>
              <a:ea typeface="Calibri"/>
              <a:cs typeface="Calibri"/>
              <a:sym typeface="Calibri"/>
            </a:endParaRPr>
          </a:p>
        </p:txBody>
      </p:sp>
      <p:grpSp>
        <p:nvGrpSpPr>
          <p:cNvPr id="203" name="Shape 203"/>
          <p:cNvGrpSpPr/>
          <p:nvPr/>
        </p:nvGrpSpPr>
        <p:grpSpPr>
          <a:xfrm>
            <a:off x="457200" y="2285998"/>
            <a:ext cx="8229600" cy="3550120"/>
            <a:chOff x="0" y="4759"/>
            <a:chExt cx="8229600" cy="3550120"/>
          </a:xfrm>
        </p:grpSpPr>
        <p:sp>
          <p:nvSpPr>
            <p:cNvPr id="204" name="Shape 204"/>
            <p:cNvSpPr/>
            <p:nvPr/>
          </p:nvSpPr>
          <p:spPr>
            <a:xfrm>
              <a:off x="0" y="425039"/>
              <a:ext cx="8229600" cy="680399"/>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5" name="Shape 205"/>
            <p:cNvSpPr/>
            <p:nvPr/>
          </p:nvSpPr>
          <p:spPr>
            <a:xfrm>
              <a:off x="381001" y="4759"/>
              <a:ext cx="5760720" cy="797039"/>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6" name="Shape 206"/>
            <p:cNvSpPr txBox="1"/>
            <p:nvPr/>
          </p:nvSpPr>
          <p:spPr>
            <a:xfrm>
              <a:off x="419908" y="43667"/>
              <a:ext cx="5682903" cy="719224"/>
            </a:xfrm>
            <a:prstGeom prst="rect">
              <a:avLst/>
            </a:prstGeom>
            <a:noFill/>
            <a:ln>
              <a:noFill/>
            </a:ln>
          </p:spPr>
          <p:txBody>
            <a:bodyPr lIns="217725" tIns="0" rIns="217725" bIns="0" anchor="ctr" anchorCtr="0">
              <a:noAutofit/>
            </a:bodyPr>
            <a:lstStyle/>
            <a:p>
              <a:pPr marL="0" marR="0" lvl="0" indent="0" algn="l" rtl="0">
                <a:lnSpc>
                  <a:spcPct val="90000"/>
                </a:lnSpc>
                <a:spcBef>
                  <a:spcPts val="0"/>
                </a:spcBef>
                <a:spcAft>
                  <a:spcPts val="0"/>
                </a:spcAft>
                <a:buSzPct val="25000"/>
                <a:buNone/>
              </a:pPr>
              <a:r>
                <a:rPr lang="en-US" sz="2700">
                  <a:solidFill>
                    <a:schemeClr val="lt1"/>
                  </a:solidFill>
                  <a:latin typeface="Calibri"/>
                  <a:ea typeface="Calibri"/>
                  <a:cs typeface="Calibri"/>
                  <a:sym typeface="Calibri"/>
                </a:rPr>
                <a:t>Conductive</a:t>
              </a:r>
            </a:p>
          </p:txBody>
        </p:sp>
        <p:sp>
          <p:nvSpPr>
            <p:cNvPr id="207" name="Shape 207"/>
            <p:cNvSpPr/>
            <p:nvPr/>
          </p:nvSpPr>
          <p:spPr>
            <a:xfrm>
              <a:off x="0" y="1649758"/>
              <a:ext cx="8229600" cy="680399"/>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8" name="Shape 208"/>
            <p:cNvSpPr/>
            <p:nvPr/>
          </p:nvSpPr>
          <p:spPr>
            <a:xfrm>
              <a:off x="411479" y="1251238"/>
              <a:ext cx="5760720" cy="797039"/>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450387" y="1290146"/>
              <a:ext cx="5682903" cy="719224"/>
            </a:xfrm>
            <a:prstGeom prst="rect">
              <a:avLst/>
            </a:prstGeom>
            <a:noFill/>
            <a:ln>
              <a:noFill/>
            </a:ln>
          </p:spPr>
          <p:txBody>
            <a:bodyPr lIns="217725" tIns="0" rIns="217725" bIns="0" anchor="ctr" anchorCtr="0">
              <a:noAutofit/>
            </a:bodyPr>
            <a:lstStyle/>
            <a:p>
              <a:pPr marL="0" marR="0" lvl="0" indent="0" algn="l" rtl="0">
                <a:lnSpc>
                  <a:spcPct val="90000"/>
                </a:lnSpc>
                <a:spcBef>
                  <a:spcPts val="0"/>
                </a:spcBef>
                <a:spcAft>
                  <a:spcPts val="0"/>
                </a:spcAft>
                <a:buSzPct val="25000"/>
                <a:buNone/>
              </a:pPr>
              <a:r>
                <a:rPr lang="en-US" sz="2700">
                  <a:solidFill>
                    <a:schemeClr val="lt1"/>
                  </a:solidFill>
                  <a:latin typeface="Calibri"/>
                  <a:ea typeface="Calibri"/>
                  <a:cs typeface="Calibri"/>
                  <a:sym typeface="Calibri"/>
                </a:rPr>
                <a:t>Sensorineural</a:t>
              </a:r>
            </a:p>
          </p:txBody>
        </p:sp>
        <p:sp>
          <p:nvSpPr>
            <p:cNvPr id="210" name="Shape 210"/>
            <p:cNvSpPr/>
            <p:nvPr/>
          </p:nvSpPr>
          <p:spPr>
            <a:xfrm>
              <a:off x="0" y="2874480"/>
              <a:ext cx="8229600" cy="680399"/>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1" name="Shape 211"/>
            <p:cNvSpPr/>
            <p:nvPr/>
          </p:nvSpPr>
          <p:spPr>
            <a:xfrm>
              <a:off x="411479" y="2475959"/>
              <a:ext cx="5760720" cy="797039"/>
            </a:xfrm>
            <a:prstGeom prst="roundRect">
              <a:avLst>
                <a:gd name="adj" fmla="val 16667"/>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2" name="Shape 212"/>
            <p:cNvSpPr txBox="1"/>
            <p:nvPr/>
          </p:nvSpPr>
          <p:spPr>
            <a:xfrm>
              <a:off x="450387" y="2514867"/>
              <a:ext cx="5682903" cy="719224"/>
            </a:xfrm>
            <a:prstGeom prst="rect">
              <a:avLst/>
            </a:prstGeom>
            <a:noFill/>
            <a:ln>
              <a:noFill/>
            </a:ln>
          </p:spPr>
          <p:txBody>
            <a:bodyPr lIns="217725" tIns="0" rIns="217725" bIns="0" anchor="ctr" anchorCtr="0">
              <a:noAutofit/>
            </a:bodyPr>
            <a:lstStyle/>
            <a:p>
              <a:pPr marL="0" marR="0" lvl="0" indent="0" algn="l" rtl="0">
                <a:lnSpc>
                  <a:spcPct val="90000"/>
                </a:lnSpc>
                <a:spcBef>
                  <a:spcPts val="0"/>
                </a:spcBef>
                <a:spcAft>
                  <a:spcPts val="0"/>
                </a:spcAft>
                <a:buSzPct val="25000"/>
                <a:buNone/>
              </a:pPr>
              <a:r>
                <a:rPr lang="en-US" sz="2700">
                  <a:solidFill>
                    <a:schemeClr val="lt1"/>
                  </a:solidFill>
                  <a:latin typeface="Calibri"/>
                  <a:ea typeface="Calibri"/>
                  <a:cs typeface="Calibri"/>
                  <a:sym typeface="Calibri"/>
                </a:rPr>
                <a:t>Mixed</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spcBef>
                <a:spcPts val="0"/>
              </a:spcBef>
              <a:buClr>
                <a:srgbClr val="C0504D"/>
              </a:buClr>
              <a:buSzPct val="25000"/>
              <a:buFont typeface="Calibri"/>
              <a:buNone/>
            </a:pPr>
            <a:r>
              <a:rPr lang="en-US" sz="2000" b="1" i="0" u="none" strike="noStrike" cap="none">
                <a:solidFill>
                  <a:srgbClr val="C0504D"/>
                </a:solidFill>
                <a:latin typeface="Calibri"/>
                <a:ea typeface="Calibri"/>
                <a:cs typeface="Calibri"/>
                <a:sym typeface="Calibri"/>
              </a:rPr>
              <a:t>                       </a:t>
            </a:r>
          </a:p>
        </p:txBody>
      </p:sp>
      <p:pic>
        <p:nvPicPr>
          <p:cNvPr id="218" name="Shape 218" descr="C:\Users\bworth\Pictures\Pianokeys.jpg"/>
          <p:cNvPicPr preferRelativeResize="0">
            <a:picLocks noGrp="1"/>
          </p:cNvPicPr>
          <p:nvPr>
            <p:ph type="pic" idx="2"/>
          </p:nvPr>
        </p:nvPicPr>
        <p:blipFill rotWithShape="1">
          <a:blip r:embed="rId3">
            <a:alphaModFix/>
          </a:blip>
          <a:srcRect l="8451" r="8451"/>
          <a:stretch/>
        </p:blipFill>
        <p:spPr>
          <a:prstGeom prst="rect">
            <a:avLst/>
          </a:prstGeom>
          <a:noFill/>
          <a:ln>
            <a:noFill/>
          </a:ln>
        </p:spPr>
      </p:pic>
      <p:sp>
        <p:nvSpPr>
          <p:cNvPr id="219" name="Shape 219"/>
          <p:cNvSpPr txBox="1">
            <a:spLocks noGrp="1"/>
          </p:cNvSpPr>
          <p:nvPr>
            <p:ph type="body" idx="1"/>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Arial"/>
              <a:buNone/>
            </a:pPr>
            <a:r>
              <a:rPr lang="en-US" sz="4000" b="1" i="1" u="sng" strike="noStrike" cap="none" dirty="0" err="1">
                <a:solidFill>
                  <a:schemeClr val="accent1"/>
                </a:solidFill>
                <a:latin typeface="Calibri"/>
                <a:ea typeface="Calibri"/>
                <a:cs typeface="Calibri"/>
                <a:sym typeface="Calibri"/>
              </a:rPr>
              <a:t>Tonotopic</a:t>
            </a:r>
            <a:r>
              <a:rPr lang="en-US" sz="4000" b="1" i="1" u="sng" strike="noStrike" cap="none" dirty="0">
                <a:solidFill>
                  <a:schemeClr val="accent1"/>
                </a:solidFill>
                <a:latin typeface="Calibri"/>
                <a:ea typeface="Calibri"/>
                <a:cs typeface="Calibri"/>
                <a:sym typeface="Calibri"/>
              </a:rPr>
              <a:t> Organization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38023" y="1930305"/>
            <a:ext cx="8747185" cy="4205288"/>
          </a:xfrm>
          <a:prstGeom prst="rect">
            <a:avLst/>
          </a:prstGeom>
        </p:spPr>
        <p:txBody>
          <a:bodyPr lIns="91425" tIns="91425" rIns="91425" bIns="91425" anchor="ctr" anchorCtr="0">
            <a:noAutofit/>
          </a:bodyPr>
          <a:lstStyle/>
          <a:p>
            <a:r>
              <a:rPr lang="en-US" sz="5400" dirty="0">
                <a:solidFill>
                  <a:schemeClr val="bg2"/>
                </a:solidFill>
              </a:rPr>
              <a:t>Janine Cole </a:t>
            </a:r>
            <a:br>
              <a:rPr lang="en-US" sz="5400" dirty="0">
                <a:solidFill>
                  <a:schemeClr val="bg2"/>
                </a:solidFill>
              </a:rPr>
            </a:br>
            <a:r>
              <a:rPr lang="en-US" dirty="0">
                <a:solidFill>
                  <a:schemeClr val="bg2"/>
                </a:solidFill>
              </a:rPr>
              <a:t>Teacher of the Deaf/HOH </a:t>
            </a:r>
            <a:br>
              <a:rPr lang="en-US" dirty="0">
                <a:solidFill>
                  <a:schemeClr val="bg2"/>
                </a:solidFill>
              </a:rPr>
            </a:br>
            <a:r>
              <a:rPr lang="en-US" dirty="0">
                <a:solidFill>
                  <a:schemeClr val="bg2"/>
                </a:solidFill>
              </a:rPr>
              <a:t>Outreach Supervisor </a:t>
            </a:r>
            <a:br>
              <a:rPr lang="en-US" dirty="0">
                <a:solidFill>
                  <a:schemeClr val="bg2"/>
                </a:solidFill>
              </a:rPr>
            </a:br>
            <a:br>
              <a:rPr lang="en-US" dirty="0">
                <a:solidFill>
                  <a:schemeClr val="bg2"/>
                </a:solidFill>
              </a:rPr>
            </a:br>
            <a:r>
              <a:rPr lang="en-US" dirty="0">
                <a:solidFill>
                  <a:srgbClr val="C00000"/>
                </a:solidFill>
              </a:rPr>
              <a:t>Welcome/Introduction</a:t>
            </a:r>
            <a:br>
              <a:rPr lang="en-US" dirty="0">
                <a:solidFill>
                  <a:srgbClr val="C00000"/>
                </a:solidFill>
              </a:rPr>
            </a:br>
            <a:br>
              <a:rPr lang="en-US" dirty="0">
                <a:solidFill>
                  <a:schemeClr val="bg2"/>
                </a:solidFill>
              </a:rPr>
            </a:br>
            <a:endParaRPr lang="en-US" dirty="0">
              <a:solidFill>
                <a:srgbClr val="C00000"/>
              </a:solidFill>
            </a:endParaRPr>
          </a:p>
        </p:txBody>
      </p:sp>
    </p:spTree>
    <p:extLst>
      <p:ext uri="{BB962C8B-B14F-4D97-AF65-F5344CB8AC3E}">
        <p14:creationId xmlns:p14="http://schemas.microsoft.com/office/powerpoint/2010/main" val="10023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arn(inVertical)">
                                      <p:cBhvr>
                                        <p:cTn id="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i="1" u="sng" strike="noStrike" cap="none" dirty="0">
                <a:solidFill>
                  <a:schemeClr val="accent1"/>
                </a:solidFill>
                <a:latin typeface="Calibri"/>
                <a:ea typeface="Calibri"/>
                <a:cs typeface="Calibri"/>
                <a:sym typeface="Calibri"/>
              </a:rPr>
              <a:t>Hair Cells of the Cochlea</a:t>
            </a:r>
          </a:p>
        </p:txBody>
      </p:sp>
      <p:pic>
        <p:nvPicPr>
          <p:cNvPr id="225" name="Shape 225"/>
          <p:cNvPicPr preferRelativeResize="0">
            <a:picLocks noGrp="1"/>
          </p:cNvPicPr>
          <p:nvPr>
            <p:ph type="body" idx="1"/>
          </p:nvPr>
        </p:nvPicPr>
        <p:blipFill rotWithShape="1">
          <a:blip r:embed="rId3">
            <a:alphaModFix/>
          </a:blip>
          <a:srcRect/>
          <a:stretch/>
        </p:blipFill>
        <p:spPr>
          <a:xfrm>
            <a:off x="1617785" y="2391507"/>
            <a:ext cx="5401993" cy="31370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1447800"/>
            <a:ext cx="8229600" cy="68579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600" b="1" i="1" u="sng" strike="noStrike" cap="none" dirty="0">
                <a:solidFill>
                  <a:schemeClr val="accent1"/>
                </a:solidFill>
                <a:latin typeface="Calibri"/>
                <a:ea typeface="Calibri"/>
                <a:cs typeface="Calibri"/>
                <a:sym typeface="Calibri"/>
              </a:rPr>
              <a:t>Hair cells determine clarity of sound</a:t>
            </a:r>
          </a:p>
        </p:txBody>
      </p:sp>
      <p:pic>
        <p:nvPicPr>
          <p:cNvPr id="231" name="Shape 231" descr="C:\Users\bworth\Pictures\more hair cells.jpg"/>
          <p:cNvPicPr preferRelativeResize="0">
            <a:picLocks noGrp="1"/>
          </p:cNvPicPr>
          <p:nvPr>
            <p:ph type="body" idx="1"/>
          </p:nvPr>
        </p:nvPicPr>
        <p:blipFill rotWithShape="1">
          <a:blip r:embed="rId3">
            <a:alphaModFix/>
          </a:blip>
          <a:srcRect/>
          <a:stretch/>
        </p:blipFill>
        <p:spPr>
          <a:xfrm>
            <a:off x="1195754" y="2133599"/>
            <a:ext cx="5669280" cy="3662289"/>
          </a:xfrm>
          <a:prstGeom prst="rect">
            <a:avLst/>
          </a:prstGeom>
          <a:noFill/>
          <a:ln w="31750" cap="flat" cmpd="sng">
            <a:solidFill>
              <a:srgbClr val="0070C0"/>
            </a:solidFill>
            <a:prstDash val="solid"/>
            <a:round/>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i="1" u="sng" strike="noStrike" cap="none" dirty="0">
                <a:solidFill>
                  <a:schemeClr val="accent1"/>
                </a:solidFill>
                <a:latin typeface="Calibri"/>
                <a:ea typeface="Calibri"/>
                <a:cs typeface="Calibri"/>
                <a:sym typeface="Calibri"/>
              </a:rPr>
              <a:t>Damaged Hair Cells</a:t>
            </a:r>
          </a:p>
        </p:txBody>
      </p:sp>
      <p:pic>
        <p:nvPicPr>
          <p:cNvPr id="237" name="Shape 237" descr="C:\Users\bworth\Pictures\pink hair cells.jpg"/>
          <p:cNvPicPr preferRelativeResize="0">
            <a:picLocks noGrp="1"/>
          </p:cNvPicPr>
          <p:nvPr>
            <p:ph type="body" idx="1"/>
          </p:nvPr>
        </p:nvPicPr>
        <p:blipFill rotWithShape="1">
          <a:blip r:embed="rId3">
            <a:alphaModFix/>
          </a:blip>
          <a:srcRect/>
          <a:stretch/>
        </p:blipFill>
        <p:spPr>
          <a:xfrm>
            <a:off x="1491175" y="2278966"/>
            <a:ext cx="5852159" cy="3502856"/>
          </a:xfrm>
          <a:prstGeom prst="rect">
            <a:avLst/>
          </a:prstGeom>
          <a:noFill/>
          <a:ln w="9525" cap="flat" cmpd="sng">
            <a:solidFill>
              <a:srgbClr val="FF9933"/>
            </a:solidFill>
            <a:prstDash val="solid"/>
            <a:round/>
            <a:headEnd type="none" w="med" len="med"/>
            <a:tailEnd type="none" w="med" len="me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81000" y="1752600"/>
            <a:ext cx="8229600" cy="44831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1"/>
              </a:buClr>
              <a:buSzPct val="25000"/>
              <a:buFont typeface="Calibri"/>
              <a:buNone/>
            </a:pPr>
            <a:r>
              <a:rPr lang="en-US" sz="3240" b="1" i="1" u="sng" strike="noStrike" cap="none">
                <a:solidFill>
                  <a:schemeClr val="accent1"/>
                </a:solidFill>
                <a:latin typeface="Calibri"/>
                <a:ea typeface="Calibri"/>
                <a:cs typeface="Calibri"/>
                <a:sym typeface="Calibri"/>
              </a:rPr>
              <a:t>Middle Ear Disease</a:t>
            </a:r>
          </a:p>
        </p:txBody>
      </p:sp>
      <p:sp>
        <p:nvSpPr>
          <p:cNvPr id="243" name="Shape 243"/>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99200"/>
              <a:buFont typeface="Arial"/>
              <a:buChar char="•"/>
            </a:pPr>
            <a:r>
              <a:rPr lang="en-US" sz="2480" b="1" i="1" u="none" strike="noStrike" cap="none">
                <a:solidFill>
                  <a:schemeClr val="accent1"/>
                </a:solidFill>
                <a:latin typeface="Calibri"/>
                <a:ea typeface="Calibri"/>
                <a:cs typeface="Calibri"/>
                <a:sym typeface="Calibri"/>
              </a:rPr>
              <a:t>5 million school days </a:t>
            </a:r>
            <a:r>
              <a:rPr lang="en-US" sz="2480" b="1" i="1" u="none" strike="noStrike" cap="none">
                <a:solidFill>
                  <a:schemeClr val="dk1"/>
                </a:solidFill>
                <a:latin typeface="Calibri"/>
                <a:ea typeface="Calibri"/>
                <a:cs typeface="Calibri"/>
                <a:sym typeface="Calibri"/>
              </a:rPr>
              <a:t>are missed each year due to otitis media</a:t>
            </a:r>
          </a:p>
          <a:p>
            <a:pPr marL="342900" marR="0" lvl="0" indent="-342900" algn="l" rtl="0">
              <a:lnSpc>
                <a:spcPct val="80000"/>
              </a:lnSpc>
              <a:spcBef>
                <a:spcPts val="496"/>
              </a:spcBef>
              <a:spcAft>
                <a:spcPts val="0"/>
              </a:spcAft>
              <a:buClr>
                <a:schemeClr val="dk1"/>
              </a:buClr>
              <a:buSzPct val="25000"/>
              <a:buFont typeface="Arial"/>
              <a:buNone/>
            </a:pPr>
            <a:endParaRPr sz="2480" b="1" i="1"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spcAft>
                <a:spcPts val="0"/>
              </a:spcAft>
              <a:buClr>
                <a:schemeClr val="dk1"/>
              </a:buClr>
              <a:buSzPct val="99200"/>
              <a:buFont typeface="Arial"/>
              <a:buChar char="•"/>
            </a:pPr>
            <a:r>
              <a:rPr lang="en-US" sz="2480" b="1" i="1" u="none" strike="noStrike" cap="none">
                <a:solidFill>
                  <a:schemeClr val="dk1"/>
                </a:solidFill>
                <a:latin typeface="Calibri"/>
                <a:ea typeface="Calibri"/>
                <a:cs typeface="Calibri"/>
                <a:sym typeface="Calibri"/>
              </a:rPr>
              <a:t>Fluid that arises takes an average of </a:t>
            </a:r>
            <a:r>
              <a:rPr lang="en-US" sz="2480" b="1" i="1" u="none" strike="noStrike" cap="none">
                <a:solidFill>
                  <a:schemeClr val="accent1"/>
                </a:solidFill>
                <a:latin typeface="Calibri"/>
                <a:ea typeface="Calibri"/>
                <a:cs typeface="Calibri"/>
                <a:sym typeface="Calibri"/>
              </a:rPr>
              <a:t>40 days </a:t>
            </a:r>
            <a:r>
              <a:rPr lang="en-US" sz="2480" b="1" i="1" u="none" strike="noStrike" cap="none">
                <a:solidFill>
                  <a:schemeClr val="dk1"/>
                </a:solidFill>
                <a:latin typeface="Calibri"/>
                <a:ea typeface="Calibri"/>
                <a:cs typeface="Calibri"/>
                <a:sym typeface="Calibri"/>
              </a:rPr>
              <a:t>to be absorbed or drain</a:t>
            </a:r>
          </a:p>
          <a:p>
            <a:pPr marL="342900" marR="0" lvl="0" indent="-342900" algn="l" rtl="0">
              <a:lnSpc>
                <a:spcPct val="80000"/>
              </a:lnSpc>
              <a:spcBef>
                <a:spcPts val="496"/>
              </a:spcBef>
              <a:spcAft>
                <a:spcPts val="0"/>
              </a:spcAft>
              <a:buClr>
                <a:schemeClr val="dk1"/>
              </a:buClr>
              <a:buSzPct val="25000"/>
              <a:buFont typeface="Arial"/>
              <a:buNone/>
            </a:pPr>
            <a:endParaRPr sz="2480" b="1" i="1"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buClr>
                <a:schemeClr val="dk1"/>
              </a:buClr>
              <a:buSzPct val="99200"/>
              <a:buFont typeface="Arial"/>
              <a:buChar char="•"/>
            </a:pPr>
            <a:r>
              <a:rPr lang="en-US" sz="2480" b="1" i="1" u="none" strike="noStrike" cap="none">
                <a:solidFill>
                  <a:schemeClr val="dk1"/>
                </a:solidFill>
                <a:latin typeface="Calibri"/>
                <a:ea typeface="Calibri"/>
                <a:cs typeface="Calibri"/>
                <a:sym typeface="Calibri"/>
              </a:rPr>
              <a:t>If a child has chronic OM (4-5 episodes over a 6-12 month period) s/he could experience a possible </a:t>
            </a:r>
            <a:r>
              <a:rPr lang="en-US" sz="2480" b="1" i="1" u="none" strike="noStrike" cap="none">
                <a:solidFill>
                  <a:schemeClr val="accent1"/>
                </a:solidFill>
                <a:latin typeface="Calibri"/>
                <a:ea typeface="Calibri"/>
                <a:cs typeface="Calibri"/>
                <a:sym typeface="Calibri"/>
              </a:rPr>
              <a:t>200 days of reduced hearing in a year</a:t>
            </a:r>
            <a:r>
              <a:rPr lang="en-US" sz="2480" b="1" i="1" u="none" strike="noStrike" cap="none">
                <a:solidFill>
                  <a:schemeClr val="dk1"/>
                </a:solidFill>
                <a:latin typeface="Calibri"/>
                <a:ea typeface="Calibri"/>
                <a:cs typeface="Calibri"/>
                <a:sym typeface="Calibri"/>
              </a:rPr>
              <a:t>—a huge impact on “data entry”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Shape 249"/>
          <p:cNvPicPr preferRelativeResize="0">
            <a:picLocks noGrp="1"/>
          </p:cNvPicPr>
          <p:nvPr>
            <p:ph type="body" idx="1"/>
          </p:nvPr>
        </p:nvPicPr>
        <p:blipFill rotWithShape="1">
          <a:blip r:embed="rId3">
            <a:alphaModFix/>
          </a:blip>
          <a:stretch/>
        </p:blipFill>
        <p:spPr>
          <a:xfrm>
            <a:off x="571500" y="2745581"/>
            <a:ext cx="3810000" cy="2505075"/>
          </a:xfrm>
          <a:prstGeom prst="rect">
            <a:avLst/>
          </a:prstGeom>
          <a:noFill/>
          <a:ln>
            <a:noFill/>
          </a:ln>
        </p:spPr>
      </p:pic>
      <p:sp>
        <p:nvSpPr>
          <p:cNvPr id="250" name="Shape 250"/>
          <p:cNvSpPr txBox="1">
            <a:spLocks noGrp="1"/>
          </p:cNvSpPr>
          <p:nvPr>
            <p:ph type="body" idx="2"/>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251" name="Shape 251"/>
          <p:cNvPicPr preferRelativeResize="0"/>
          <p:nvPr/>
        </p:nvPicPr>
        <p:blipFill rotWithShape="1">
          <a:blip r:embed="rId4">
            <a:alphaModFix/>
          </a:blip>
          <a:srcRect/>
          <a:stretch/>
        </p:blipFill>
        <p:spPr>
          <a:xfrm>
            <a:off x="4800600" y="2574925"/>
            <a:ext cx="3809999" cy="2571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838200" y="1524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1"/>
              </a:buClr>
              <a:buSzPct val="25000"/>
              <a:buFont typeface="Calibri"/>
              <a:buNone/>
            </a:pPr>
            <a:r>
              <a:rPr lang="en-US" sz="4400" b="1" i="1" u="sng" strike="noStrike" cap="none">
                <a:solidFill>
                  <a:schemeClr val="accent1"/>
                </a:solidFill>
                <a:latin typeface="Calibri"/>
                <a:ea typeface="Calibri"/>
                <a:cs typeface="Calibri"/>
                <a:sym typeface="Calibri"/>
              </a:rPr>
              <a:t>Familiar Sounds Audiogram</a:t>
            </a:r>
          </a:p>
        </p:txBody>
      </p:sp>
      <p:pic>
        <p:nvPicPr>
          <p:cNvPr id="257" name="Shape 257" descr="audiogram from JTC.png"/>
          <p:cNvPicPr preferRelativeResize="0">
            <a:picLocks noGrp="1"/>
          </p:cNvPicPr>
          <p:nvPr>
            <p:ph type="body" idx="1"/>
          </p:nvPr>
        </p:nvPicPr>
        <p:blipFill rotWithShape="1">
          <a:blip r:embed="rId3">
            <a:alphaModFix/>
          </a:blip>
          <a:srcRect/>
          <a:stretch/>
        </p:blipFill>
        <p:spPr>
          <a:xfrm>
            <a:off x="762000" y="1447800"/>
            <a:ext cx="4021385" cy="5147374"/>
          </a:xfrm>
          <a:prstGeom prst="rect">
            <a:avLst/>
          </a:prstGeom>
          <a:noFill/>
          <a:ln w="28575" cap="flat" cmpd="sng">
            <a:solidFill>
              <a:schemeClr val="dk1"/>
            </a:solidFill>
            <a:prstDash val="solid"/>
            <a:round/>
            <a:headEnd type="none" w="med" len="med"/>
            <a:tailEnd type="none" w="med" len="med"/>
          </a:ln>
        </p:spPr>
      </p:pic>
      <p:sp>
        <p:nvSpPr>
          <p:cNvPr id="258" name="Shape 258"/>
          <p:cNvSpPr txBox="1">
            <a:spLocks noGrp="1"/>
          </p:cNvSpPr>
          <p:nvPr>
            <p:ph type="body" idx="2"/>
          </p:nvPr>
        </p:nvSpPr>
        <p:spPr>
          <a:xfrm>
            <a:off x="5029200" y="1371600"/>
            <a:ext cx="3809999" cy="5105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1" i="0" u="none" strike="noStrike" cap="none">
                <a:solidFill>
                  <a:schemeClr val="dk1"/>
                </a:solidFill>
                <a:latin typeface="Calibri"/>
                <a:ea typeface="Calibri"/>
                <a:cs typeface="Calibri"/>
                <a:sym typeface="Calibri"/>
              </a:rPr>
              <a:t>Frequency; Pitch; Hertz (Hz)</a:t>
            </a:r>
          </a:p>
          <a:p>
            <a:pPr marL="742950" marR="0" lvl="1" indent="-285750" algn="l" rtl="0">
              <a:spcBef>
                <a:spcPts val="44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Low frequency-vowels</a:t>
            </a:r>
          </a:p>
          <a:p>
            <a:pPr marL="742950" marR="0" lvl="1" indent="-285750" algn="l" rtl="0">
              <a:spcBef>
                <a:spcPts val="44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High frequency-consonants</a:t>
            </a:r>
          </a:p>
          <a:p>
            <a:pPr marL="742950" marR="0" lvl="1" indent="-285750" algn="l" rtl="0">
              <a:spcBef>
                <a:spcPts val="44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‘Power’ vs. understanding</a:t>
            </a:r>
          </a:p>
          <a:p>
            <a:pPr marL="742950" marR="0" lvl="1" indent="-285750" algn="l" rtl="0">
              <a:spcBef>
                <a:spcPts val="44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500-4000 Hz most critical for understanding speech</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descr="C:\Users\NorrisB\Pictures\DM What did you hear.jpg"/>
          <p:cNvPicPr preferRelativeResize="0"/>
          <p:nvPr/>
        </p:nvPicPr>
        <p:blipFill rotWithShape="1">
          <a:blip r:embed="rId3">
            <a:alphaModFix/>
          </a:blip>
          <a:srcRect/>
          <a:stretch/>
        </p:blipFill>
        <p:spPr>
          <a:xfrm>
            <a:off x="5187461" y="967153"/>
            <a:ext cx="3492305" cy="4708524"/>
          </a:xfrm>
          <a:prstGeom prst="rect">
            <a:avLst/>
          </a:prstGeom>
          <a:noFill/>
          <a:ln w="38100">
            <a:solidFill>
              <a:srgbClr val="0070C0"/>
            </a:solidFill>
          </a:ln>
        </p:spPr>
      </p:pic>
      <p:pic>
        <p:nvPicPr>
          <p:cNvPr id="264" name="Shape 264" descr="C:\Users\bworth\Downloads\deaf men (1).jpg"/>
          <p:cNvPicPr preferRelativeResize="0"/>
          <p:nvPr/>
        </p:nvPicPr>
        <p:blipFill rotWithShape="1">
          <a:blip r:embed="rId4">
            <a:alphaModFix/>
          </a:blip>
          <a:srcRect/>
          <a:stretch/>
        </p:blipFill>
        <p:spPr>
          <a:xfrm>
            <a:off x="464235" y="967153"/>
            <a:ext cx="3660775" cy="4708524"/>
          </a:xfrm>
          <a:prstGeom prst="rect">
            <a:avLst/>
          </a:prstGeom>
          <a:noFill/>
          <a:ln w="38100" cap="flat" cmpd="sng">
            <a:solidFill>
              <a:srgbClr val="0070C0"/>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53" y="1894800"/>
            <a:ext cx="4315968" cy="3657600"/>
          </a:xfrm>
          <a:prstGeom prst="rect">
            <a:avLst/>
          </a:prstGeom>
        </p:spPr>
      </p:pic>
      <p:sp>
        <p:nvSpPr>
          <p:cNvPr id="4" name="Title 3"/>
          <p:cNvSpPr>
            <a:spLocks noGrp="1"/>
          </p:cNvSpPr>
          <p:nvPr>
            <p:ph type="title"/>
          </p:nvPr>
        </p:nvSpPr>
        <p:spPr>
          <a:xfrm>
            <a:off x="93896" y="1781068"/>
            <a:ext cx="3330054" cy="743768"/>
          </a:xfrm>
        </p:spPr>
        <p:txBody>
          <a:bodyPr/>
          <a:lstStyle/>
          <a:p>
            <a:r>
              <a:rPr lang="en-US" dirty="0">
                <a:solidFill>
                  <a:schemeClr val="bg2"/>
                </a:solidFill>
              </a:rPr>
              <a:t>Questions?</a:t>
            </a:r>
          </a:p>
        </p:txBody>
      </p:sp>
      <p:sp>
        <p:nvSpPr>
          <p:cNvPr id="6" name="Title 3"/>
          <p:cNvSpPr txBox="1">
            <a:spLocks/>
          </p:cNvSpPr>
          <p:nvPr/>
        </p:nvSpPr>
        <p:spPr>
          <a:xfrm>
            <a:off x="93896" y="4744907"/>
            <a:ext cx="3330054" cy="74376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C0504D"/>
              </a:buClr>
              <a:buFont typeface="Calibri"/>
              <a:buNone/>
              <a:defRPr sz="4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solidFill>
                  <a:schemeClr val="bg2"/>
                </a:solidFill>
              </a:rPr>
              <a:t>WINWEB </a:t>
            </a:r>
          </a:p>
          <a:p>
            <a:r>
              <a:rPr lang="en-US" dirty="0">
                <a:solidFill>
                  <a:schemeClr val="bg2"/>
                </a:solidFill>
              </a:rPr>
              <a:t>Resources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38023" y="1657349"/>
            <a:ext cx="8747185" cy="4205288"/>
          </a:xfrm>
          <a:prstGeom prst="rect">
            <a:avLst/>
          </a:prstGeom>
        </p:spPr>
        <p:txBody>
          <a:bodyPr lIns="91425" tIns="91425" rIns="91425" bIns="91425" anchor="ctr" anchorCtr="0">
            <a:noAutofit/>
          </a:bodyPr>
          <a:lstStyle/>
          <a:p>
            <a:pPr lvl="0">
              <a:spcBef>
                <a:spcPts val="0"/>
              </a:spcBef>
              <a:buNone/>
            </a:pPr>
            <a:r>
              <a:rPr lang="en-US" sz="5400" dirty="0">
                <a:solidFill>
                  <a:schemeClr val="bg2"/>
                </a:solidFill>
              </a:rPr>
              <a:t>Christie Fritz </a:t>
            </a:r>
            <a:br>
              <a:rPr lang="en-US" dirty="0">
                <a:solidFill>
                  <a:schemeClr val="bg2"/>
                </a:solidFill>
              </a:rPr>
            </a:br>
            <a:r>
              <a:rPr lang="en-US" dirty="0">
                <a:solidFill>
                  <a:schemeClr val="bg2"/>
                </a:solidFill>
              </a:rPr>
              <a:t>Teacher of the Deaf/Hard of Hearing </a:t>
            </a:r>
          </a:p>
          <a:p>
            <a:pPr lvl="0">
              <a:spcBef>
                <a:spcPts val="0"/>
              </a:spcBef>
              <a:buNone/>
            </a:pPr>
            <a:r>
              <a:rPr lang="en-US" dirty="0">
                <a:solidFill>
                  <a:schemeClr val="bg2"/>
                </a:solidFill>
              </a:rPr>
              <a:t>Outreach Consultant </a:t>
            </a:r>
            <a:br>
              <a:rPr lang="en-US" dirty="0">
                <a:solidFill>
                  <a:schemeClr val="bg2"/>
                </a:solidFill>
              </a:rPr>
            </a:br>
            <a:br>
              <a:rPr lang="en-US" dirty="0">
                <a:solidFill>
                  <a:schemeClr val="bg2"/>
                </a:solidFill>
              </a:rPr>
            </a:br>
            <a:r>
              <a:rPr lang="en-US" dirty="0">
                <a:solidFill>
                  <a:srgbClr val="C00000"/>
                </a:solidFill>
              </a:rPr>
              <a:t>Hearing Loss In the Classroom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anim calcmode="lin" valueType="num">
                                      <p:cBhvr>
                                        <p:cTn id="8" dur="1000" fill="hold"/>
                                        <p:tgtEl>
                                          <p:spTgt spid="275"/>
                                        </p:tgtEl>
                                        <p:attrNameLst>
                                          <p:attrName>ppt_x</p:attrName>
                                        </p:attrNameLst>
                                      </p:cBhvr>
                                      <p:tavLst>
                                        <p:tav tm="0">
                                          <p:val>
                                            <p:strVal val="#ppt_x"/>
                                          </p:val>
                                        </p:tav>
                                        <p:tav tm="100000">
                                          <p:val>
                                            <p:strVal val="#ppt_x"/>
                                          </p:val>
                                        </p:tav>
                                      </p:tavLst>
                                    </p:anim>
                                    <p:anim calcmode="lin" valueType="num">
                                      <p:cBhvr>
                                        <p:cTn id="9" dur="1000" fill="hold"/>
                                        <p:tgtEl>
                                          <p:spTgt spid="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066800"/>
            <a:ext cx="777240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28600" y="685800"/>
            <a:ext cx="8915400" cy="4832092"/>
          </a:xfrm>
          <a:prstGeom prst="rect">
            <a:avLst/>
          </a:prstGeom>
        </p:spPr>
        <p:txBody>
          <a:bodyPr wrap="square">
            <a:spAutoFit/>
          </a:bodyPr>
          <a:lstStyle/>
          <a:p>
            <a:endParaRPr lang="en-US" sz="2800" dirty="0">
              <a:solidFill>
                <a:srgbClr val="000000"/>
              </a:solidFill>
              <a:latin typeface="Arial"/>
            </a:endParaRPr>
          </a:p>
          <a:p>
            <a:r>
              <a:rPr lang="en-US" sz="2800" dirty="0">
                <a:solidFill>
                  <a:srgbClr val="000000"/>
                </a:solidFill>
                <a:latin typeface="Arial"/>
              </a:rPr>
              <a:t>	</a:t>
            </a:r>
            <a:r>
              <a:rPr lang="en-US" sz="2400" b="1" dirty="0">
                <a:solidFill>
                  <a:srgbClr val="000000"/>
                </a:solidFill>
                <a:latin typeface="Arial"/>
              </a:rPr>
              <a:t>AN EXAMPLE OF THE ABILITY OF THE BRAIN TO </a:t>
            </a:r>
          </a:p>
          <a:p>
            <a:r>
              <a:rPr lang="en-US" sz="2400" b="1" dirty="0">
                <a:solidFill>
                  <a:srgbClr val="000000"/>
                </a:solidFill>
                <a:latin typeface="Arial"/>
              </a:rPr>
              <a:t>     	      HEAR SPEECH WITH A HEARING LOSS </a:t>
            </a:r>
          </a:p>
          <a:p>
            <a:endParaRPr lang="en-US" sz="2400" dirty="0">
              <a:solidFill>
                <a:srgbClr val="000000"/>
              </a:solidFill>
              <a:latin typeface="Arial"/>
            </a:endParaRPr>
          </a:p>
          <a:p>
            <a:endParaRPr lang="en-US" sz="2400" dirty="0">
              <a:solidFill>
                <a:srgbClr val="000000"/>
              </a:solidFill>
              <a:latin typeface="Arial"/>
            </a:endParaRPr>
          </a:p>
          <a:p>
            <a:r>
              <a:rPr lang="en-US" sz="2000" b="1" u="sng" dirty="0">
                <a:solidFill>
                  <a:srgbClr val="000000"/>
                </a:solidFill>
                <a:latin typeface="Arial"/>
              </a:rPr>
              <a:t>NORMAL HEARING: </a:t>
            </a:r>
            <a:r>
              <a:rPr lang="en-US" sz="2000" dirty="0">
                <a:solidFill>
                  <a:srgbClr val="000000"/>
                </a:solidFill>
                <a:latin typeface="Arial"/>
              </a:rPr>
              <a:t>	                Freddie thought he should find a whistle.</a:t>
            </a:r>
          </a:p>
          <a:p>
            <a:r>
              <a:rPr lang="en-US" sz="2000" dirty="0">
                <a:solidFill>
                  <a:srgbClr val="000000"/>
                </a:solidFill>
                <a:latin typeface="Arial"/>
              </a:rPr>
              <a:t> </a:t>
            </a:r>
          </a:p>
          <a:p>
            <a:r>
              <a:rPr lang="en-US" sz="2000" b="1" u="sng" dirty="0">
                <a:solidFill>
                  <a:srgbClr val="000000"/>
                </a:solidFill>
                <a:latin typeface="Arial"/>
              </a:rPr>
              <a:t>MILD HEARING LOSS </a:t>
            </a:r>
            <a:r>
              <a:rPr lang="en-US" sz="2000" b="1" dirty="0">
                <a:solidFill>
                  <a:srgbClr val="000000"/>
                </a:solidFill>
                <a:latin typeface="Arial"/>
              </a:rPr>
              <a:t>                 </a:t>
            </a:r>
            <a:r>
              <a:rPr lang="en-US" sz="2000" dirty="0">
                <a:solidFill>
                  <a:srgbClr val="000000"/>
                </a:solidFill>
                <a:latin typeface="Arial"/>
              </a:rPr>
              <a:t>Freddie though- -e --ould -ind a whi—e. </a:t>
            </a:r>
          </a:p>
          <a:p>
            <a:endParaRPr lang="en-US" sz="2000" dirty="0">
              <a:solidFill>
                <a:srgbClr val="000000"/>
              </a:solidFill>
              <a:latin typeface="Arial"/>
            </a:endParaRPr>
          </a:p>
          <a:p>
            <a:r>
              <a:rPr lang="en-US" sz="2000" b="1" u="sng" dirty="0">
                <a:solidFill>
                  <a:srgbClr val="000000"/>
                </a:solidFill>
                <a:latin typeface="Arial"/>
              </a:rPr>
              <a:t>MODERATE HEARING LOSS:</a:t>
            </a:r>
            <a:r>
              <a:rPr lang="en-US" sz="2000" b="1" dirty="0">
                <a:solidFill>
                  <a:srgbClr val="000000"/>
                </a:solidFill>
                <a:latin typeface="Arial"/>
              </a:rPr>
              <a:t>     </a:t>
            </a:r>
            <a:r>
              <a:rPr lang="en-US" sz="2000" dirty="0">
                <a:solidFill>
                  <a:srgbClr val="000000"/>
                </a:solidFill>
                <a:latin typeface="Arial"/>
              </a:rPr>
              <a:t>-reddie --ough- -e --ould -i-- a --i—le. </a:t>
            </a:r>
          </a:p>
          <a:p>
            <a:endParaRPr lang="en-US" sz="2000" dirty="0">
              <a:solidFill>
                <a:srgbClr val="000000"/>
              </a:solidFill>
              <a:latin typeface="Arial"/>
            </a:endParaRPr>
          </a:p>
          <a:p>
            <a:r>
              <a:rPr lang="pt-BR" sz="2000" b="1" u="sng" dirty="0">
                <a:solidFill>
                  <a:srgbClr val="000000"/>
                </a:solidFill>
                <a:latin typeface="Arial"/>
              </a:rPr>
              <a:t>SEVERE HEARING LOSS</a:t>
            </a:r>
            <a:r>
              <a:rPr lang="pt-BR" sz="2000" dirty="0">
                <a:solidFill>
                  <a:srgbClr val="000000"/>
                </a:solidFill>
                <a:latin typeface="Arial"/>
              </a:rPr>
              <a:t>           </a:t>
            </a:r>
            <a:r>
              <a:rPr lang="pt-BR" sz="2000" b="1" u="sng" dirty="0">
                <a:solidFill>
                  <a:srgbClr val="000000"/>
                </a:solidFill>
                <a:latin typeface="Arial"/>
              </a:rPr>
              <a:t> </a:t>
            </a:r>
            <a:r>
              <a:rPr lang="pt-BR" sz="2000" dirty="0">
                <a:solidFill>
                  <a:srgbClr val="000000"/>
                </a:solidFill>
                <a:latin typeface="Arial"/>
              </a:rPr>
              <a:t>--e—ie --ou--- -e --ou-- -i-- a --i—le. </a:t>
            </a:r>
          </a:p>
          <a:p>
            <a:endParaRPr lang="pt-BR" sz="2000" b="1" u="sng" dirty="0">
              <a:solidFill>
                <a:srgbClr val="000000"/>
              </a:solidFill>
              <a:latin typeface="Arial"/>
            </a:endParaRPr>
          </a:p>
          <a:p>
            <a:r>
              <a:rPr lang="en-US" sz="2000" b="1" u="sng" dirty="0">
                <a:solidFill>
                  <a:srgbClr val="000000"/>
                </a:solidFill>
                <a:latin typeface="Arial"/>
              </a:rPr>
              <a:t>PROFOUND HEARING LOSS </a:t>
            </a:r>
            <a:r>
              <a:rPr lang="en-US" sz="2000" dirty="0">
                <a:solidFill>
                  <a:srgbClr val="000000"/>
                </a:solidFill>
                <a:latin typeface="Arial"/>
              </a:rPr>
              <a:t>    LOUDsoft LOUD soft soft LOUD soft…….</a:t>
            </a:r>
            <a:endParaRPr lang="en-US" sz="2000" dirty="0"/>
          </a:p>
        </p:txBody>
      </p:sp>
    </p:spTree>
    <p:extLst>
      <p:ext uri="{BB962C8B-B14F-4D97-AF65-F5344CB8AC3E}">
        <p14:creationId xmlns:p14="http://schemas.microsoft.com/office/powerpoint/2010/main" val="11730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diamond(in)">
                                      <p:cBhvr>
                                        <p:cTn id="7" dur="10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diamond(in)">
                                      <p:cBhvr>
                                        <p:cTn id="12" dur="10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diamond(in)">
                                      <p:cBhvr>
                                        <p:cTn id="17" dur="1000"/>
                                        <p:tgtEl>
                                          <p:spTgt spid="2">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diamond(in)">
                                      <p:cBhvr>
                                        <p:cTn id="22" dur="1000"/>
                                        <p:tgtEl>
                                          <p:spTgt spid="2">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Effect transition="in" filter="diamond(in)">
                                      <p:cBhvr>
                                        <p:cTn id="27"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235122" y="1603403"/>
            <a:ext cx="8229600" cy="44831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b="1" i="1" u="sng" strike="noStrike" cap="none" dirty="0">
                <a:solidFill>
                  <a:schemeClr val="bg2"/>
                </a:solidFill>
                <a:latin typeface="Calibri"/>
                <a:ea typeface="Calibri"/>
                <a:cs typeface="Calibri"/>
                <a:sym typeface="Calibri"/>
              </a:rPr>
              <a:t>Outreach for Deaf and Hard of Hearing</a:t>
            </a:r>
          </a:p>
        </p:txBody>
      </p:sp>
      <p:sp>
        <p:nvSpPr>
          <p:cNvPr id="115" name="Shape 115"/>
          <p:cNvSpPr txBox="1">
            <a:spLocks noGrp="1"/>
          </p:cNvSpPr>
          <p:nvPr>
            <p:ph type="body" idx="1"/>
          </p:nvPr>
        </p:nvSpPr>
        <p:spPr>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3200" b="1" i="1" u="none" strike="noStrike" cap="none" dirty="0">
                <a:solidFill>
                  <a:schemeClr val="dk1"/>
                </a:solidFill>
                <a:latin typeface="Calibri"/>
                <a:ea typeface="Calibri"/>
                <a:cs typeface="Calibri"/>
                <a:sym typeface="Calibri"/>
              </a:rPr>
              <a:t>Janine Cole, Supervisor-</a:t>
            </a:r>
            <a:r>
              <a:rPr lang="en-US" sz="3200" b="1" i="1" u="none" strike="noStrike" cap="none" dirty="0">
                <a:solidFill>
                  <a:schemeClr val="accent1"/>
                </a:solidFill>
                <a:latin typeface="Calibri"/>
                <a:ea typeface="Calibri"/>
                <a:cs typeface="Calibri"/>
                <a:sym typeface="Calibri"/>
              </a:rPr>
              <a:t>Cheyenne</a:t>
            </a:r>
          </a:p>
          <a:p>
            <a:pPr marL="0" marR="0" lvl="0" indent="0" algn="ctr" rtl="0">
              <a:spcBef>
                <a:spcPts val="640"/>
              </a:spcBef>
              <a:spcAft>
                <a:spcPts val="0"/>
              </a:spcAft>
              <a:buClr>
                <a:schemeClr val="dk1"/>
              </a:buClr>
              <a:buSzPct val="25000"/>
              <a:buFont typeface="Arial"/>
              <a:buNone/>
            </a:pPr>
            <a:r>
              <a:rPr lang="en-US" sz="3200" b="1" i="1" u="none" strike="noStrike" cap="none" dirty="0">
                <a:solidFill>
                  <a:schemeClr val="dk1"/>
                </a:solidFill>
                <a:latin typeface="Calibri"/>
                <a:ea typeface="Calibri"/>
                <a:cs typeface="Calibri"/>
                <a:sym typeface="Calibri"/>
              </a:rPr>
              <a:t>Christie Fritz, Educational Consultant-</a:t>
            </a:r>
            <a:r>
              <a:rPr lang="en-US" sz="3200" b="1" i="1" u="none" strike="noStrike" cap="none" dirty="0">
                <a:solidFill>
                  <a:schemeClr val="accent1"/>
                </a:solidFill>
                <a:latin typeface="Calibri"/>
                <a:ea typeface="Calibri"/>
                <a:cs typeface="Calibri"/>
                <a:sym typeface="Calibri"/>
              </a:rPr>
              <a:t>Sheridan</a:t>
            </a:r>
          </a:p>
          <a:p>
            <a:pPr marL="0" marR="0" lvl="0" indent="0" algn="ctr" rtl="0">
              <a:spcBef>
                <a:spcPts val="640"/>
              </a:spcBef>
              <a:spcAft>
                <a:spcPts val="0"/>
              </a:spcAft>
              <a:buClr>
                <a:schemeClr val="dk1"/>
              </a:buClr>
              <a:buSzPct val="25000"/>
              <a:buFont typeface="Arial"/>
              <a:buNone/>
            </a:pPr>
            <a:r>
              <a:rPr lang="en-US" sz="3200" b="1" i="1" u="none" strike="noStrike" cap="none" dirty="0">
                <a:solidFill>
                  <a:schemeClr val="dk1"/>
                </a:solidFill>
                <a:latin typeface="Calibri"/>
                <a:ea typeface="Calibri"/>
                <a:cs typeface="Calibri"/>
                <a:sym typeface="Calibri"/>
              </a:rPr>
              <a:t>Billie </a:t>
            </a:r>
            <a:r>
              <a:rPr lang="en-US" sz="3200" b="1" i="1" u="none" strike="noStrike" cap="none" dirty="0" err="1">
                <a:solidFill>
                  <a:schemeClr val="dk1"/>
                </a:solidFill>
                <a:latin typeface="Calibri"/>
                <a:ea typeface="Calibri"/>
                <a:cs typeface="Calibri"/>
                <a:sym typeface="Calibri"/>
              </a:rPr>
              <a:t>Wortham</a:t>
            </a:r>
            <a:r>
              <a:rPr lang="en-US" sz="3200" b="1" i="1" u="none" strike="noStrike" cap="none" dirty="0">
                <a:solidFill>
                  <a:schemeClr val="dk1"/>
                </a:solidFill>
                <a:latin typeface="Calibri"/>
                <a:ea typeface="Calibri"/>
                <a:cs typeface="Calibri"/>
                <a:sym typeface="Calibri"/>
              </a:rPr>
              <a:t>, Educational Consultant-  </a:t>
            </a:r>
            <a:r>
              <a:rPr lang="en-US" sz="3200" b="1" i="1" u="none" strike="noStrike" cap="none" dirty="0">
                <a:solidFill>
                  <a:schemeClr val="accent1"/>
                </a:solidFill>
                <a:latin typeface="Calibri"/>
                <a:ea typeface="Calibri"/>
                <a:cs typeface="Calibri"/>
                <a:sym typeface="Calibri"/>
              </a:rPr>
              <a:t>Riverton</a:t>
            </a:r>
          </a:p>
          <a:p>
            <a:pPr marL="0" marR="0" lvl="0" indent="0" algn="ctr" rtl="0">
              <a:spcBef>
                <a:spcPts val="640"/>
              </a:spcBef>
              <a:spcAft>
                <a:spcPts val="0"/>
              </a:spcAft>
              <a:buClr>
                <a:schemeClr val="dk1"/>
              </a:buClr>
              <a:buSzPct val="25000"/>
              <a:buFont typeface="Arial"/>
              <a:buNone/>
            </a:pPr>
            <a:r>
              <a:rPr lang="en-US" sz="3200" b="1" i="1" u="none" strike="noStrike" cap="none" dirty="0">
                <a:solidFill>
                  <a:schemeClr val="dk1"/>
                </a:solidFill>
                <a:latin typeface="Calibri"/>
                <a:ea typeface="Calibri"/>
                <a:cs typeface="Calibri"/>
                <a:sym typeface="Calibri"/>
              </a:rPr>
              <a:t>Jo </a:t>
            </a:r>
            <a:r>
              <a:rPr lang="en-US" sz="3200" b="1" i="1" u="none" strike="noStrike" cap="none" dirty="0" err="1">
                <a:solidFill>
                  <a:schemeClr val="dk1"/>
                </a:solidFill>
                <a:latin typeface="Calibri"/>
                <a:ea typeface="Calibri"/>
                <a:cs typeface="Calibri"/>
                <a:sym typeface="Calibri"/>
              </a:rPr>
              <a:t>Otterholt</a:t>
            </a:r>
            <a:r>
              <a:rPr lang="en-US" sz="3200" b="1" i="1" u="none" strike="noStrike" cap="none" dirty="0">
                <a:solidFill>
                  <a:schemeClr val="dk1"/>
                </a:solidFill>
                <a:latin typeface="Calibri"/>
                <a:ea typeface="Calibri"/>
                <a:cs typeface="Calibri"/>
                <a:sym typeface="Calibri"/>
              </a:rPr>
              <a:t>, Admin/Resource Library-</a:t>
            </a:r>
            <a:r>
              <a:rPr lang="en-US" sz="3200" b="1" i="1" u="none" strike="noStrike" cap="none" dirty="0">
                <a:solidFill>
                  <a:schemeClr val="accent1"/>
                </a:solidFill>
                <a:latin typeface="Calibri"/>
                <a:ea typeface="Calibri"/>
                <a:cs typeface="Calibri"/>
                <a:sym typeface="Calibri"/>
              </a:rPr>
              <a:t>Casper</a:t>
            </a:r>
          </a:p>
          <a:p>
            <a:pPr marL="0" marR="0" lvl="0" indent="0" algn="ctr" rtl="0">
              <a:spcBef>
                <a:spcPts val="640"/>
              </a:spcBef>
              <a:buClr>
                <a:schemeClr val="dk1"/>
              </a:buClr>
              <a:buSzPct val="25000"/>
              <a:buFont typeface="Arial"/>
              <a:buNone/>
            </a:pPr>
            <a:r>
              <a:rPr lang="en-US" sz="3200" b="1" i="1" u="none" strike="noStrike" cap="none" dirty="0">
                <a:solidFill>
                  <a:schemeClr val="dk1"/>
                </a:solidFill>
                <a:latin typeface="Calibri"/>
                <a:ea typeface="Calibri"/>
                <a:cs typeface="Calibri"/>
                <a:sym typeface="Calibri"/>
              </a:rPr>
              <a:t>Barb Norris, Contract Consultant-</a:t>
            </a:r>
            <a:r>
              <a:rPr lang="en-US" sz="3200" b="1" i="1" u="none" strike="noStrike" cap="none" dirty="0">
                <a:solidFill>
                  <a:schemeClr val="accent1"/>
                </a:solidFill>
                <a:latin typeface="Calibri"/>
                <a:ea typeface="Calibri"/>
                <a:cs typeface="Calibri"/>
                <a:sym typeface="Calibri"/>
              </a:rPr>
              <a:t>Cheyenne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696200" y="361950"/>
          <a:ext cx="928688" cy="1751013"/>
        </p:xfrm>
        <a:graphic>
          <a:graphicData uri="http://schemas.openxmlformats.org/presentationml/2006/ole">
            <mc:AlternateContent xmlns:mc="http://schemas.openxmlformats.org/markup-compatibility/2006">
              <mc:Choice xmlns:v="urn:schemas-microsoft-com:vml" Requires="v">
                <p:oleObj spid="_x0000_s1046" name="Clip" r:id="rId4" imgW="1857600" imgH="3995640" progId="">
                  <p:embed/>
                </p:oleObj>
              </mc:Choice>
              <mc:Fallback>
                <p:oleObj name="Clip" r:id="rId4" imgW="1857600" imgH="399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61950"/>
                        <a:ext cx="928688" cy="175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WordArt 3"/>
          <p:cNvSpPr>
            <a:spLocks noChangeArrowheads="1" noChangeShapeType="1" noTextEdit="1"/>
          </p:cNvSpPr>
          <p:nvPr/>
        </p:nvSpPr>
        <p:spPr bwMode="auto">
          <a:xfrm>
            <a:off x="2014538" y="881063"/>
            <a:ext cx="5305425" cy="71437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336699"/>
                </a:solidFill>
                <a:effectLst>
                  <a:outerShdw dist="45791" dir="2021404" algn="ctr" rotWithShape="0">
                    <a:srgbClr val="C0C0C0"/>
                  </a:outerShdw>
                </a:effectLst>
                <a:latin typeface="Times New Roman"/>
                <a:cs typeface="Times New Roman"/>
              </a:rPr>
              <a:t>Spelling Test</a:t>
            </a:r>
          </a:p>
        </p:txBody>
      </p:sp>
      <p:sp>
        <p:nvSpPr>
          <p:cNvPr id="267268" name="Text Box 4"/>
          <p:cNvSpPr txBox="1">
            <a:spLocks noChangeArrowheads="1"/>
          </p:cNvSpPr>
          <p:nvPr/>
        </p:nvSpPr>
        <p:spPr bwMode="auto">
          <a:xfrm>
            <a:off x="819150" y="310515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a:t>
            </a:r>
          </a:p>
        </p:txBody>
      </p:sp>
      <p:sp>
        <p:nvSpPr>
          <p:cNvPr id="267269" name="Text Box 5"/>
          <p:cNvSpPr txBox="1">
            <a:spLocks noChangeArrowheads="1"/>
          </p:cNvSpPr>
          <p:nvPr/>
        </p:nvSpPr>
        <p:spPr bwMode="auto">
          <a:xfrm>
            <a:off x="819150" y="377190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2.</a:t>
            </a:r>
          </a:p>
        </p:txBody>
      </p:sp>
      <p:sp>
        <p:nvSpPr>
          <p:cNvPr id="267270" name="Text Box 6"/>
          <p:cNvSpPr txBox="1">
            <a:spLocks noChangeArrowheads="1"/>
          </p:cNvSpPr>
          <p:nvPr/>
        </p:nvSpPr>
        <p:spPr bwMode="auto">
          <a:xfrm>
            <a:off x="819150" y="438150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3.</a:t>
            </a:r>
          </a:p>
        </p:txBody>
      </p:sp>
      <p:sp>
        <p:nvSpPr>
          <p:cNvPr id="267271" name="Text Box 7"/>
          <p:cNvSpPr txBox="1">
            <a:spLocks noChangeArrowheads="1"/>
          </p:cNvSpPr>
          <p:nvPr/>
        </p:nvSpPr>
        <p:spPr bwMode="auto">
          <a:xfrm>
            <a:off x="819150" y="504825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4.</a:t>
            </a:r>
          </a:p>
        </p:txBody>
      </p:sp>
      <p:sp>
        <p:nvSpPr>
          <p:cNvPr id="267272" name="Text Box 8"/>
          <p:cNvSpPr txBox="1">
            <a:spLocks noChangeArrowheads="1"/>
          </p:cNvSpPr>
          <p:nvPr/>
        </p:nvSpPr>
        <p:spPr bwMode="auto">
          <a:xfrm>
            <a:off x="819150" y="565785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5.</a:t>
            </a:r>
          </a:p>
        </p:txBody>
      </p:sp>
      <p:sp>
        <p:nvSpPr>
          <p:cNvPr id="267273" name="Text Box 9"/>
          <p:cNvSpPr txBox="1">
            <a:spLocks noChangeArrowheads="1"/>
          </p:cNvSpPr>
          <p:nvPr/>
        </p:nvSpPr>
        <p:spPr bwMode="auto">
          <a:xfrm>
            <a:off x="5353050" y="565785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10.</a:t>
            </a:r>
          </a:p>
        </p:txBody>
      </p:sp>
      <p:sp>
        <p:nvSpPr>
          <p:cNvPr id="267274" name="Text Box 10"/>
          <p:cNvSpPr txBox="1">
            <a:spLocks noChangeArrowheads="1"/>
          </p:cNvSpPr>
          <p:nvPr/>
        </p:nvSpPr>
        <p:spPr bwMode="auto">
          <a:xfrm>
            <a:off x="5353050" y="502920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9.</a:t>
            </a:r>
          </a:p>
        </p:txBody>
      </p:sp>
      <p:sp>
        <p:nvSpPr>
          <p:cNvPr id="267275" name="Text Box 11"/>
          <p:cNvSpPr txBox="1">
            <a:spLocks noChangeArrowheads="1"/>
          </p:cNvSpPr>
          <p:nvPr/>
        </p:nvSpPr>
        <p:spPr bwMode="auto">
          <a:xfrm>
            <a:off x="5353050" y="440055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8.</a:t>
            </a:r>
          </a:p>
        </p:txBody>
      </p:sp>
      <p:sp>
        <p:nvSpPr>
          <p:cNvPr id="267276" name="Text Box 12"/>
          <p:cNvSpPr txBox="1">
            <a:spLocks noChangeArrowheads="1"/>
          </p:cNvSpPr>
          <p:nvPr/>
        </p:nvSpPr>
        <p:spPr bwMode="auto">
          <a:xfrm>
            <a:off x="5353050" y="373380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7.</a:t>
            </a:r>
          </a:p>
        </p:txBody>
      </p:sp>
      <p:sp>
        <p:nvSpPr>
          <p:cNvPr id="267277" name="Text Box 13"/>
          <p:cNvSpPr txBox="1">
            <a:spLocks noChangeArrowheads="1"/>
          </p:cNvSpPr>
          <p:nvPr/>
        </p:nvSpPr>
        <p:spPr bwMode="auto">
          <a:xfrm>
            <a:off x="5353050" y="3086100"/>
            <a:ext cx="914400"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6.</a:t>
            </a:r>
          </a:p>
        </p:txBody>
      </p:sp>
      <p:graphicFrame>
        <p:nvGraphicFramePr>
          <p:cNvPr id="1027" name="Object 14"/>
          <p:cNvGraphicFramePr>
            <a:graphicFrameLocks noChangeAspect="1"/>
          </p:cNvGraphicFramePr>
          <p:nvPr/>
        </p:nvGraphicFramePr>
        <p:xfrm>
          <a:off x="704850" y="361950"/>
          <a:ext cx="928688" cy="1751013"/>
        </p:xfrm>
        <a:graphic>
          <a:graphicData uri="http://schemas.openxmlformats.org/presentationml/2006/ole">
            <mc:AlternateContent xmlns:mc="http://schemas.openxmlformats.org/markup-compatibility/2006">
              <mc:Choice xmlns:v="urn:schemas-microsoft-com:vml" Requires="v">
                <p:oleObj spid="_x0000_s1047" name="Clip" r:id="rId6" imgW="1857600" imgH="3995640" progId="">
                  <p:embed/>
                </p:oleObj>
              </mc:Choice>
              <mc:Fallback>
                <p:oleObj name="Clip" r:id="rId6" imgW="1857600" imgH="399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361950"/>
                        <a:ext cx="928688" cy="175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9" name="Text Box 15"/>
          <p:cNvSpPr txBox="1">
            <a:spLocks noChangeArrowheads="1"/>
          </p:cNvSpPr>
          <p:nvPr/>
        </p:nvSpPr>
        <p:spPr bwMode="auto">
          <a:xfrm>
            <a:off x="2225675" y="1852613"/>
            <a:ext cx="4832350" cy="457200"/>
          </a:xfrm>
          <a:prstGeom prst="rect">
            <a:avLst/>
          </a:prstGeom>
          <a:noFill/>
          <a:ln w="9525">
            <a:noFill/>
            <a:miter lim="800000"/>
            <a:headEnd/>
            <a:tailEnd/>
          </a:ln>
        </p:spPr>
        <p:txBody>
          <a:bodyPr wrap="none">
            <a:spAutoFit/>
          </a:bodyPr>
          <a:lstStyle/>
          <a:p>
            <a:r>
              <a:rPr lang="en-US" sz="2400" b="1" dirty="0">
                <a:solidFill>
                  <a:schemeClr val="accent2"/>
                </a:solidFill>
                <a:latin typeface="Times New Roman" pitchFamily="18" charset="0"/>
              </a:rPr>
              <a:t>“Number your paper from 1 to 10.”</a:t>
            </a:r>
          </a:p>
        </p:txBody>
      </p:sp>
    </p:spTree>
    <p:extLst>
      <p:ext uri="{BB962C8B-B14F-4D97-AF65-F5344CB8AC3E}">
        <p14:creationId xmlns:p14="http://schemas.microsoft.com/office/powerpoint/2010/main" val="13570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267268"/>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267269"/>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267270"/>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267271"/>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267272"/>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grpId="0" nodeType="afterEffect">
                                  <p:stCondLst>
                                    <p:cond delay="1000"/>
                                  </p:stCondLst>
                                  <p:childTnLst>
                                    <p:set>
                                      <p:cBhvr>
                                        <p:cTn id="21" dur="1" fill="hold">
                                          <p:stCondLst>
                                            <p:cond delay="499"/>
                                          </p:stCondLst>
                                        </p:cTn>
                                        <p:tgtEl>
                                          <p:spTgt spid="267277"/>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grpId="0" nodeType="afterEffect">
                                  <p:stCondLst>
                                    <p:cond delay="1000"/>
                                  </p:stCondLst>
                                  <p:childTnLst>
                                    <p:set>
                                      <p:cBhvr>
                                        <p:cTn id="24" dur="1" fill="hold">
                                          <p:stCondLst>
                                            <p:cond delay="499"/>
                                          </p:stCondLst>
                                        </p:cTn>
                                        <p:tgtEl>
                                          <p:spTgt spid="267276"/>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grpId="0" nodeType="afterEffect">
                                  <p:stCondLst>
                                    <p:cond delay="1000"/>
                                  </p:stCondLst>
                                  <p:childTnLst>
                                    <p:set>
                                      <p:cBhvr>
                                        <p:cTn id="27" dur="1" fill="hold">
                                          <p:stCondLst>
                                            <p:cond delay="499"/>
                                          </p:stCondLst>
                                        </p:cTn>
                                        <p:tgtEl>
                                          <p:spTgt spid="267275"/>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grpId="0" nodeType="afterEffect">
                                  <p:stCondLst>
                                    <p:cond delay="1000"/>
                                  </p:stCondLst>
                                  <p:childTnLst>
                                    <p:set>
                                      <p:cBhvr>
                                        <p:cTn id="30" dur="1" fill="hold">
                                          <p:stCondLst>
                                            <p:cond delay="499"/>
                                          </p:stCondLst>
                                        </p:cTn>
                                        <p:tgtEl>
                                          <p:spTgt spid="267274"/>
                                        </p:tgtEl>
                                        <p:attrNameLst>
                                          <p:attrName>style.visibility</p:attrName>
                                        </p:attrNameLst>
                                      </p:cBhvr>
                                      <p:to>
                                        <p:strVal val="visible"/>
                                      </p:to>
                                    </p:set>
                                  </p:childTnLst>
                                </p:cTn>
                              </p:par>
                            </p:childTnLst>
                          </p:cTn>
                        </p:par>
                        <p:par>
                          <p:cTn id="31" fill="hold">
                            <p:stCondLst>
                              <p:cond delay="13500"/>
                            </p:stCondLst>
                            <p:childTnLst>
                              <p:par>
                                <p:cTn id="32" presetID="1" presetClass="entr" presetSubtype="0" fill="hold" grpId="0" nodeType="afterEffect">
                                  <p:stCondLst>
                                    <p:cond delay="1000"/>
                                  </p:stCondLst>
                                  <p:childTnLst>
                                    <p:set>
                                      <p:cBhvr>
                                        <p:cTn id="33" dur="1" fill="hold">
                                          <p:stCondLst>
                                            <p:cond delay="499"/>
                                          </p:stCondLst>
                                        </p:cTn>
                                        <p:tgtEl>
                                          <p:spTgt spid="267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autoUpdateAnimBg="0"/>
      <p:bldP spid="267269" grpId="0" autoUpdateAnimBg="0"/>
      <p:bldP spid="267270" grpId="0" autoUpdateAnimBg="0"/>
      <p:bldP spid="267271" grpId="0" autoUpdateAnimBg="0"/>
      <p:bldP spid="267272" grpId="0" autoUpdateAnimBg="0"/>
      <p:bldP spid="267273" grpId="0" autoUpdateAnimBg="0"/>
      <p:bldP spid="267274" grpId="0" autoUpdateAnimBg="0"/>
      <p:bldP spid="267275" grpId="0" autoUpdateAnimBg="0"/>
      <p:bldP spid="267276" grpId="0" autoUpdateAnimBg="0"/>
      <p:bldP spid="26727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1749425" y="1498600"/>
            <a:ext cx="0" cy="244475"/>
          </a:xfrm>
          <a:prstGeom prst="rect">
            <a:avLst/>
          </a:prstGeom>
          <a:noFill/>
          <a:ln w="9525">
            <a:noFill/>
            <a:miter lim="800000"/>
            <a:headEnd/>
            <a:tailEnd/>
          </a:ln>
        </p:spPr>
        <p:txBody>
          <a:bodyPr wrap="none" lIns="0" tIns="0" rIns="0" bIns="0">
            <a:spAutoFit/>
          </a:bodyPr>
          <a:lstStyle/>
          <a:p>
            <a:endParaRPr lang="en-US" sz="1600" b="1" dirty="0">
              <a:latin typeface="Times New Roman" pitchFamily="18" charset="0"/>
            </a:endParaRPr>
          </a:p>
        </p:txBody>
      </p:sp>
      <p:sp>
        <p:nvSpPr>
          <p:cNvPr id="121859" name="Rectangle 3"/>
          <p:cNvSpPr>
            <a:spLocks noChangeArrowheads="1"/>
          </p:cNvSpPr>
          <p:nvPr/>
        </p:nvSpPr>
        <p:spPr bwMode="auto">
          <a:xfrm>
            <a:off x="4600575" y="5130800"/>
            <a:ext cx="4763" cy="6350"/>
          </a:xfrm>
          <a:prstGeom prst="rect">
            <a:avLst/>
          </a:prstGeom>
          <a:solidFill>
            <a:srgbClr val="000000"/>
          </a:solidFill>
          <a:ln w="9525">
            <a:noFill/>
            <a:miter lim="800000"/>
            <a:headEnd/>
            <a:tailEnd/>
          </a:ln>
        </p:spPr>
        <p:txBody>
          <a:bodyPr/>
          <a:lstStyle/>
          <a:p>
            <a:endParaRPr lang="en-US" dirty="0"/>
          </a:p>
        </p:txBody>
      </p:sp>
      <p:grpSp>
        <p:nvGrpSpPr>
          <p:cNvPr id="2" name="Group 4"/>
          <p:cNvGrpSpPr>
            <a:grpSpLocks/>
          </p:cNvGrpSpPr>
          <p:nvPr/>
        </p:nvGrpSpPr>
        <p:grpSpPr bwMode="auto">
          <a:xfrm>
            <a:off x="1577975" y="1085850"/>
            <a:ext cx="5065713" cy="5257800"/>
            <a:chOff x="564" y="152"/>
            <a:chExt cx="3943" cy="4096"/>
          </a:xfrm>
        </p:grpSpPr>
        <p:sp>
          <p:nvSpPr>
            <p:cNvPr id="121861" name="Rectangle 5"/>
            <p:cNvSpPr>
              <a:spLocks noChangeArrowheads="1"/>
            </p:cNvSpPr>
            <p:nvPr/>
          </p:nvSpPr>
          <p:spPr bwMode="auto">
            <a:xfrm>
              <a:off x="887" y="704"/>
              <a:ext cx="15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a:t>
              </a:r>
              <a:endParaRPr lang="en-US" sz="1600" b="1" dirty="0">
                <a:latin typeface="Times New Roman" pitchFamily="18" charset="0"/>
              </a:endParaRPr>
            </a:p>
          </p:txBody>
        </p:sp>
        <p:sp>
          <p:nvSpPr>
            <p:cNvPr id="121862" name="Rectangle 6"/>
            <p:cNvSpPr>
              <a:spLocks noChangeArrowheads="1"/>
            </p:cNvSpPr>
            <p:nvPr/>
          </p:nvSpPr>
          <p:spPr bwMode="auto">
            <a:xfrm>
              <a:off x="887" y="428"/>
              <a:ext cx="79"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0</a:t>
              </a:r>
              <a:endParaRPr lang="en-US" sz="1600" b="1" dirty="0">
                <a:latin typeface="Times New Roman" pitchFamily="18" charset="0"/>
              </a:endParaRPr>
            </a:p>
          </p:txBody>
        </p:sp>
        <p:sp>
          <p:nvSpPr>
            <p:cNvPr id="121863" name="Rectangle 7"/>
            <p:cNvSpPr>
              <a:spLocks noChangeArrowheads="1"/>
            </p:cNvSpPr>
            <p:nvPr/>
          </p:nvSpPr>
          <p:spPr bwMode="auto">
            <a:xfrm>
              <a:off x="887" y="1232"/>
              <a:ext cx="15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30</a:t>
              </a:r>
              <a:endParaRPr lang="en-US" sz="1600" b="1" dirty="0">
                <a:latin typeface="Times New Roman" pitchFamily="18" charset="0"/>
              </a:endParaRPr>
            </a:p>
          </p:txBody>
        </p:sp>
        <p:sp>
          <p:nvSpPr>
            <p:cNvPr id="121864" name="Rectangle 8"/>
            <p:cNvSpPr>
              <a:spLocks noChangeArrowheads="1"/>
            </p:cNvSpPr>
            <p:nvPr/>
          </p:nvSpPr>
          <p:spPr bwMode="auto">
            <a:xfrm>
              <a:off x="887" y="1520"/>
              <a:ext cx="15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a:t>
              </a:r>
              <a:endParaRPr lang="en-US" sz="1600" b="1" dirty="0">
                <a:latin typeface="Times New Roman" pitchFamily="18" charset="0"/>
              </a:endParaRPr>
            </a:p>
          </p:txBody>
        </p:sp>
        <p:sp>
          <p:nvSpPr>
            <p:cNvPr id="121865" name="Rectangle 9"/>
            <p:cNvSpPr>
              <a:spLocks noChangeArrowheads="1"/>
            </p:cNvSpPr>
            <p:nvPr/>
          </p:nvSpPr>
          <p:spPr bwMode="auto">
            <a:xfrm>
              <a:off x="887" y="1820"/>
              <a:ext cx="158" cy="19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a:t>
              </a:r>
              <a:endParaRPr lang="en-US" sz="1600" b="1" dirty="0">
                <a:latin typeface="Times New Roman" pitchFamily="18" charset="0"/>
              </a:endParaRPr>
            </a:p>
          </p:txBody>
        </p:sp>
        <p:sp>
          <p:nvSpPr>
            <p:cNvPr id="121866" name="Rectangle 10"/>
            <p:cNvSpPr>
              <a:spLocks noChangeArrowheads="1"/>
            </p:cNvSpPr>
            <p:nvPr/>
          </p:nvSpPr>
          <p:spPr bwMode="auto">
            <a:xfrm>
              <a:off x="887" y="2060"/>
              <a:ext cx="158" cy="19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60</a:t>
              </a:r>
              <a:endParaRPr lang="en-US" sz="1600" b="1" dirty="0">
                <a:latin typeface="Times New Roman" pitchFamily="18" charset="0"/>
              </a:endParaRPr>
            </a:p>
          </p:txBody>
        </p:sp>
        <p:sp>
          <p:nvSpPr>
            <p:cNvPr id="121867" name="Rectangle 11"/>
            <p:cNvSpPr>
              <a:spLocks noChangeArrowheads="1"/>
            </p:cNvSpPr>
            <p:nvPr/>
          </p:nvSpPr>
          <p:spPr bwMode="auto">
            <a:xfrm>
              <a:off x="887" y="2324"/>
              <a:ext cx="15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70</a:t>
              </a:r>
              <a:endParaRPr lang="en-US" sz="1600" b="1" dirty="0">
                <a:latin typeface="Times New Roman" pitchFamily="18" charset="0"/>
              </a:endParaRPr>
            </a:p>
          </p:txBody>
        </p:sp>
        <p:sp>
          <p:nvSpPr>
            <p:cNvPr id="121868" name="Rectangle 12"/>
            <p:cNvSpPr>
              <a:spLocks noChangeArrowheads="1"/>
            </p:cNvSpPr>
            <p:nvPr/>
          </p:nvSpPr>
          <p:spPr bwMode="auto">
            <a:xfrm>
              <a:off x="887" y="2588"/>
              <a:ext cx="158" cy="19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a:t>
              </a:r>
              <a:endParaRPr lang="en-US" sz="1600" b="1" dirty="0">
                <a:latin typeface="Times New Roman" pitchFamily="18" charset="0"/>
              </a:endParaRPr>
            </a:p>
          </p:txBody>
        </p:sp>
        <p:sp>
          <p:nvSpPr>
            <p:cNvPr id="121869" name="Rectangle 13"/>
            <p:cNvSpPr>
              <a:spLocks noChangeArrowheads="1"/>
            </p:cNvSpPr>
            <p:nvPr/>
          </p:nvSpPr>
          <p:spPr bwMode="auto">
            <a:xfrm>
              <a:off x="887" y="2841"/>
              <a:ext cx="15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90</a:t>
              </a:r>
              <a:endParaRPr lang="en-US" sz="1600" b="1" dirty="0">
                <a:latin typeface="Times New Roman" pitchFamily="18" charset="0"/>
              </a:endParaRPr>
            </a:p>
          </p:txBody>
        </p:sp>
        <p:sp>
          <p:nvSpPr>
            <p:cNvPr id="121870" name="Rectangle 14"/>
            <p:cNvSpPr>
              <a:spLocks noChangeArrowheads="1"/>
            </p:cNvSpPr>
            <p:nvPr/>
          </p:nvSpPr>
          <p:spPr bwMode="auto">
            <a:xfrm>
              <a:off x="887" y="3104"/>
              <a:ext cx="237"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a:t>
              </a:r>
              <a:endParaRPr lang="en-US" sz="1600" b="1" dirty="0">
                <a:latin typeface="Times New Roman" pitchFamily="18" charset="0"/>
              </a:endParaRPr>
            </a:p>
          </p:txBody>
        </p:sp>
        <p:sp>
          <p:nvSpPr>
            <p:cNvPr id="121871" name="Rectangle 15"/>
            <p:cNvSpPr>
              <a:spLocks noChangeArrowheads="1"/>
            </p:cNvSpPr>
            <p:nvPr/>
          </p:nvSpPr>
          <p:spPr bwMode="auto">
            <a:xfrm>
              <a:off x="887" y="3356"/>
              <a:ext cx="237" cy="19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110</a:t>
              </a:r>
              <a:endParaRPr lang="en-US" sz="1600" b="1" dirty="0">
                <a:latin typeface="Times New Roman" pitchFamily="18" charset="0"/>
              </a:endParaRPr>
            </a:p>
          </p:txBody>
        </p:sp>
        <p:sp>
          <p:nvSpPr>
            <p:cNvPr id="121872" name="Rectangle 16"/>
            <p:cNvSpPr>
              <a:spLocks noChangeArrowheads="1"/>
            </p:cNvSpPr>
            <p:nvPr/>
          </p:nvSpPr>
          <p:spPr bwMode="auto">
            <a:xfrm>
              <a:off x="887" y="3609"/>
              <a:ext cx="237"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120</a:t>
              </a:r>
              <a:endParaRPr lang="en-US" sz="1600" b="1" dirty="0">
                <a:latin typeface="Times New Roman" pitchFamily="18" charset="0"/>
              </a:endParaRPr>
            </a:p>
          </p:txBody>
        </p:sp>
        <p:grpSp>
          <p:nvGrpSpPr>
            <p:cNvPr id="3" name="Group 17"/>
            <p:cNvGrpSpPr>
              <a:grpSpLocks/>
            </p:cNvGrpSpPr>
            <p:nvPr/>
          </p:nvGrpSpPr>
          <p:grpSpPr bwMode="auto">
            <a:xfrm>
              <a:off x="1115" y="300"/>
              <a:ext cx="3121" cy="3420"/>
              <a:chOff x="1331" y="300"/>
              <a:chExt cx="3121" cy="3420"/>
            </a:xfrm>
          </p:grpSpPr>
          <p:sp>
            <p:nvSpPr>
              <p:cNvPr id="121874" name="Line 18"/>
              <p:cNvSpPr>
                <a:spLocks noChangeShapeType="1"/>
              </p:cNvSpPr>
              <p:nvPr/>
            </p:nvSpPr>
            <p:spPr bwMode="auto">
              <a:xfrm>
                <a:off x="1331" y="552"/>
                <a:ext cx="3120" cy="0"/>
              </a:xfrm>
              <a:prstGeom prst="line">
                <a:avLst/>
              </a:prstGeom>
              <a:noFill/>
              <a:ln w="9525">
                <a:solidFill>
                  <a:schemeClr val="tx1"/>
                </a:solidFill>
                <a:round/>
                <a:headEnd/>
                <a:tailEnd/>
              </a:ln>
            </p:spPr>
            <p:txBody>
              <a:bodyPr wrap="none" anchor="ctr"/>
              <a:lstStyle/>
              <a:p>
                <a:endParaRPr lang="en-US" dirty="0"/>
              </a:p>
            </p:txBody>
          </p:sp>
          <p:sp>
            <p:nvSpPr>
              <p:cNvPr id="121875" name="Line 19"/>
              <p:cNvSpPr>
                <a:spLocks noChangeShapeType="1"/>
              </p:cNvSpPr>
              <p:nvPr/>
            </p:nvSpPr>
            <p:spPr bwMode="auto">
              <a:xfrm>
                <a:off x="1331" y="804"/>
                <a:ext cx="3120" cy="0"/>
              </a:xfrm>
              <a:prstGeom prst="line">
                <a:avLst/>
              </a:prstGeom>
              <a:noFill/>
              <a:ln w="9525">
                <a:solidFill>
                  <a:schemeClr val="tx1"/>
                </a:solidFill>
                <a:round/>
                <a:headEnd/>
                <a:tailEnd/>
              </a:ln>
            </p:spPr>
            <p:txBody>
              <a:bodyPr wrap="none" anchor="ctr"/>
              <a:lstStyle/>
              <a:p>
                <a:endParaRPr lang="en-US" dirty="0"/>
              </a:p>
            </p:txBody>
          </p:sp>
          <p:sp>
            <p:nvSpPr>
              <p:cNvPr id="121876" name="Line 20"/>
              <p:cNvSpPr>
                <a:spLocks noChangeShapeType="1"/>
              </p:cNvSpPr>
              <p:nvPr/>
            </p:nvSpPr>
            <p:spPr bwMode="auto">
              <a:xfrm>
                <a:off x="1331" y="1080"/>
                <a:ext cx="3120" cy="0"/>
              </a:xfrm>
              <a:prstGeom prst="line">
                <a:avLst/>
              </a:prstGeom>
              <a:noFill/>
              <a:ln w="9525">
                <a:solidFill>
                  <a:schemeClr val="tx1"/>
                </a:solidFill>
                <a:round/>
                <a:headEnd/>
                <a:tailEnd/>
              </a:ln>
            </p:spPr>
            <p:txBody>
              <a:bodyPr wrap="none" anchor="ctr"/>
              <a:lstStyle/>
              <a:p>
                <a:endParaRPr lang="en-US" dirty="0"/>
              </a:p>
            </p:txBody>
          </p:sp>
          <p:sp>
            <p:nvSpPr>
              <p:cNvPr id="121877" name="Line 21"/>
              <p:cNvSpPr>
                <a:spLocks noChangeShapeType="1"/>
              </p:cNvSpPr>
              <p:nvPr/>
            </p:nvSpPr>
            <p:spPr bwMode="auto">
              <a:xfrm>
                <a:off x="1331" y="1320"/>
                <a:ext cx="3120" cy="0"/>
              </a:xfrm>
              <a:prstGeom prst="line">
                <a:avLst/>
              </a:prstGeom>
              <a:noFill/>
              <a:ln w="9525">
                <a:solidFill>
                  <a:schemeClr val="tx1"/>
                </a:solidFill>
                <a:round/>
                <a:headEnd/>
                <a:tailEnd/>
              </a:ln>
            </p:spPr>
            <p:txBody>
              <a:bodyPr wrap="none" anchor="ctr"/>
              <a:lstStyle/>
              <a:p>
                <a:endParaRPr lang="en-US" dirty="0"/>
              </a:p>
            </p:txBody>
          </p:sp>
          <p:sp>
            <p:nvSpPr>
              <p:cNvPr id="121878" name="Line 22"/>
              <p:cNvSpPr>
                <a:spLocks noChangeShapeType="1"/>
              </p:cNvSpPr>
              <p:nvPr/>
            </p:nvSpPr>
            <p:spPr bwMode="auto">
              <a:xfrm>
                <a:off x="1331" y="1608"/>
                <a:ext cx="3120" cy="0"/>
              </a:xfrm>
              <a:prstGeom prst="line">
                <a:avLst/>
              </a:prstGeom>
              <a:noFill/>
              <a:ln w="9525">
                <a:solidFill>
                  <a:schemeClr val="tx1"/>
                </a:solidFill>
                <a:round/>
                <a:headEnd/>
                <a:tailEnd/>
              </a:ln>
            </p:spPr>
            <p:txBody>
              <a:bodyPr wrap="none" anchor="ctr"/>
              <a:lstStyle/>
              <a:p>
                <a:endParaRPr lang="en-US" dirty="0"/>
              </a:p>
            </p:txBody>
          </p:sp>
          <p:sp>
            <p:nvSpPr>
              <p:cNvPr id="121879" name="Line 23"/>
              <p:cNvSpPr>
                <a:spLocks noChangeShapeType="1"/>
              </p:cNvSpPr>
              <p:nvPr/>
            </p:nvSpPr>
            <p:spPr bwMode="auto">
              <a:xfrm>
                <a:off x="1331" y="1896"/>
                <a:ext cx="3120" cy="0"/>
              </a:xfrm>
              <a:prstGeom prst="line">
                <a:avLst/>
              </a:prstGeom>
              <a:noFill/>
              <a:ln w="9525">
                <a:solidFill>
                  <a:schemeClr val="tx1"/>
                </a:solidFill>
                <a:round/>
                <a:headEnd/>
                <a:tailEnd/>
              </a:ln>
            </p:spPr>
            <p:txBody>
              <a:bodyPr wrap="none" anchor="ctr"/>
              <a:lstStyle/>
              <a:p>
                <a:endParaRPr lang="en-US" dirty="0"/>
              </a:p>
            </p:txBody>
          </p:sp>
          <p:sp>
            <p:nvSpPr>
              <p:cNvPr id="121880" name="Line 24"/>
              <p:cNvSpPr>
                <a:spLocks noChangeShapeType="1"/>
              </p:cNvSpPr>
              <p:nvPr/>
            </p:nvSpPr>
            <p:spPr bwMode="auto">
              <a:xfrm>
                <a:off x="1331" y="2184"/>
                <a:ext cx="3120" cy="0"/>
              </a:xfrm>
              <a:prstGeom prst="line">
                <a:avLst/>
              </a:prstGeom>
              <a:noFill/>
              <a:ln w="9525">
                <a:solidFill>
                  <a:schemeClr val="tx1"/>
                </a:solidFill>
                <a:round/>
                <a:headEnd/>
                <a:tailEnd/>
              </a:ln>
            </p:spPr>
            <p:txBody>
              <a:bodyPr wrap="none" anchor="ctr"/>
              <a:lstStyle/>
              <a:p>
                <a:endParaRPr lang="en-US" dirty="0"/>
              </a:p>
            </p:txBody>
          </p:sp>
          <p:sp>
            <p:nvSpPr>
              <p:cNvPr id="121881" name="Line 25"/>
              <p:cNvSpPr>
                <a:spLocks noChangeShapeType="1"/>
              </p:cNvSpPr>
              <p:nvPr/>
            </p:nvSpPr>
            <p:spPr bwMode="auto">
              <a:xfrm>
                <a:off x="1331" y="2424"/>
                <a:ext cx="3120" cy="0"/>
              </a:xfrm>
              <a:prstGeom prst="line">
                <a:avLst/>
              </a:prstGeom>
              <a:noFill/>
              <a:ln w="9525">
                <a:solidFill>
                  <a:schemeClr val="tx1"/>
                </a:solidFill>
                <a:round/>
                <a:headEnd/>
                <a:tailEnd/>
              </a:ln>
            </p:spPr>
            <p:txBody>
              <a:bodyPr wrap="none" anchor="ctr"/>
              <a:lstStyle/>
              <a:p>
                <a:endParaRPr lang="en-US" dirty="0"/>
              </a:p>
            </p:txBody>
          </p:sp>
          <p:sp>
            <p:nvSpPr>
              <p:cNvPr id="121882" name="Line 26"/>
              <p:cNvSpPr>
                <a:spLocks noChangeShapeType="1"/>
              </p:cNvSpPr>
              <p:nvPr/>
            </p:nvSpPr>
            <p:spPr bwMode="auto">
              <a:xfrm>
                <a:off x="1331" y="2700"/>
                <a:ext cx="3120" cy="0"/>
              </a:xfrm>
              <a:prstGeom prst="line">
                <a:avLst/>
              </a:prstGeom>
              <a:noFill/>
              <a:ln w="9525">
                <a:solidFill>
                  <a:schemeClr val="tx1"/>
                </a:solidFill>
                <a:round/>
                <a:headEnd/>
                <a:tailEnd/>
              </a:ln>
            </p:spPr>
            <p:txBody>
              <a:bodyPr wrap="none" anchor="ctr"/>
              <a:lstStyle/>
              <a:p>
                <a:endParaRPr lang="en-US" dirty="0"/>
              </a:p>
            </p:txBody>
          </p:sp>
          <p:sp>
            <p:nvSpPr>
              <p:cNvPr id="121883" name="Line 27"/>
              <p:cNvSpPr>
                <a:spLocks noChangeShapeType="1"/>
              </p:cNvSpPr>
              <p:nvPr/>
            </p:nvSpPr>
            <p:spPr bwMode="auto">
              <a:xfrm>
                <a:off x="1331" y="2952"/>
                <a:ext cx="3120" cy="0"/>
              </a:xfrm>
              <a:prstGeom prst="line">
                <a:avLst/>
              </a:prstGeom>
              <a:noFill/>
              <a:ln w="9525">
                <a:solidFill>
                  <a:schemeClr val="tx1"/>
                </a:solidFill>
                <a:round/>
                <a:headEnd/>
                <a:tailEnd/>
              </a:ln>
            </p:spPr>
            <p:txBody>
              <a:bodyPr wrap="none" anchor="ctr"/>
              <a:lstStyle/>
              <a:p>
                <a:endParaRPr lang="en-US" dirty="0"/>
              </a:p>
            </p:txBody>
          </p:sp>
          <p:sp>
            <p:nvSpPr>
              <p:cNvPr id="121884" name="Line 28"/>
              <p:cNvSpPr>
                <a:spLocks noChangeShapeType="1"/>
              </p:cNvSpPr>
              <p:nvPr/>
            </p:nvSpPr>
            <p:spPr bwMode="auto">
              <a:xfrm>
                <a:off x="1331" y="3216"/>
                <a:ext cx="3120" cy="0"/>
              </a:xfrm>
              <a:prstGeom prst="line">
                <a:avLst/>
              </a:prstGeom>
              <a:noFill/>
              <a:ln w="9525">
                <a:solidFill>
                  <a:schemeClr val="tx1"/>
                </a:solidFill>
                <a:round/>
                <a:headEnd/>
                <a:tailEnd/>
              </a:ln>
            </p:spPr>
            <p:txBody>
              <a:bodyPr wrap="none" anchor="ctr"/>
              <a:lstStyle/>
              <a:p>
                <a:endParaRPr lang="en-US" dirty="0"/>
              </a:p>
            </p:txBody>
          </p:sp>
          <p:sp>
            <p:nvSpPr>
              <p:cNvPr id="121885" name="Line 29"/>
              <p:cNvSpPr>
                <a:spLocks noChangeShapeType="1"/>
              </p:cNvSpPr>
              <p:nvPr/>
            </p:nvSpPr>
            <p:spPr bwMode="auto">
              <a:xfrm>
                <a:off x="1331" y="3480"/>
                <a:ext cx="3120" cy="0"/>
              </a:xfrm>
              <a:prstGeom prst="line">
                <a:avLst/>
              </a:prstGeom>
              <a:noFill/>
              <a:ln w="9525">
                <a:solidFill>
                  <a:schemeClr val="tx1"/>
                </a:solidFill>
                <a:round/>
                <a:headEnd/>
                <a:tailEnd/>
              </a:ln>
            </p:spPr>
            <p:txBody>
              <a:bodyPr wrap="none" anchor="ctr"/>
              <a:lstStyle/>
              <a:p>
                <a:endParaRPr lang="en-US" dirty="0"/>
              </a:p>
            </p:txBody>
          </p:sp>
          <p:sp>
            <p:nvSpPr>
              <p:cNvPr id="121886" name="Line 30"/>
              <p:cNvSpPr>
                <a:spLocks noChangeShapeType="1"/>
              </p:cNvSpPr>
              <p:nvPr/>
            </p:nvSpPr>
            <p:spPr bwMode="auto">
              <a:xfrm>
                <a:off x="1331" y="3720"/>
                <a:ext cx="3120" cy="0"/>
              </a:xfrm>
              <a:prstGeom prst="line">
                <a:avLst/>
              </a:prstGeom>
              <a:noFill/>
              <a:ln w="9525">
                <a:solidFill>
                  <a:schemeClr val="tx1"/>
                </a:solidFill>
                <a:round/>
                <a:headEnd/>
                <a:tailEnd/>
              </a:ln>
            </p:spPr>
            <p:txBody>
              <a:bodyPr wrap="none" anchor="ctr"/>
              <a:lstStyle/>
              <a:p>
                <a:endParaRPr lang="en-US" dirty="0"/>
              </a:p>
            </p:txBody>
          </p:sp>
          <p:sp>
            <p:nvSpPr>
              <p:cNvPr id="121887" name="Line 31"/>
              <p:cNvSpPr>
                <a:spLocks noChangeShapeType="1"/>
              </p:cNvSpPr>
              <p:nvPr/>
            </p:nvSpPr>
            <p:spPr bwMode="auto">
              <a:xfrm flipV="1">
                <a:off x="1331" y="304"/>
                <a:ext cx="0" cy="3416"/>
              </a:xfrm>
              <a:prstGeom prst="line">
                <a:avLst/>
              </a:prstGeom>
              <a:noFill/>
              <a:ln w="9525">
                <a:solidFill>
                  <a:schemeClr val="tx1"/>
                </a:solidFill>
                <a:round/>
                <a:headEnd/>
                <a:tailEnd/>
              </a:ln>
            </p:spPr>
            <p:txBody>
              <a:bodyPr wrap="none" anchor="ctr"/>
              <a:lstStyle/>
              <a:p>
                <a:endParaRPr lang="en-US" dirty="0"/>
              </a:p>
            </p:txBody>
          </p:sp>
          <p:sp>
            <p:nvSpPr>
              <p:cNvPr id="121888" name="Line 32"/>
              <p:cNvSpPr>
                <a:spLocks noChangeShapeType="1"/>
              </p:cNvSpPr>
              <p:nvPr/>
            </p:nvSpPr>
            <p:spPr bwMode="auto">
              <a:xfrm flipV="1">
                <a:off x="1859" y="306"/>
                <a:ext cx="0" cy="3414"/>
              </a:xfrm>
              <a:prstGeom prst="line">
                <a:avLst/>
              </a:prstGeom>
              <a:noFill/>
              <a:ln w="9525">
                <a:solidFill>
                  <a:schemeClr val="tx1"/>
                </a:solidFill>
                <a:round/>
                <a:headEnd/>
                <a:tailEnd/>
              </a:ln>
            </p:spPr>
            <p:txBody>
              <a:bodyPr wrap="none" anchor="ctr"/>
              <a:lstStyle/>
              <a:p>
                <a:endParaRPr lang="en-US" dirty="0"/>
              </a:p>
            </p:txBody>
          </p:sp>
          <p:sp>
            <p:nvSpPr>
              <p:cNvPr id="121889" name="Line 33"/>
              <p:cNvSpPr>
                <a:spLocks noChangeShapeType="1"/>
              </p:cNvSpPr>
              <p:nvPr/>
            </p:nvSpPr>
            <p:spPr bwMode="auto">
              <a:xfrm flipV="1">
                <a:off x="2387" y="300"/>
                <a:ext cx="0" cy="3420"/>
              </a:xfrm>
              <a:prstGeom prst="line">
                <a:avLst/>
              </a:prstGeom>
              <a:noFill/>
              <a:ln w="9525">
                <a:solidFill>
                  <a:schemeClr val="tx1"/>
                </a:solidFill>
                <a:round/>
                <a:headEnd/>
                <a:tailEnd/>
              </a:ln>
            </p:spPr>
            <p:txBody>
              <a:bodyPr wrap="none" anchor="ctr"/>
              <a:lstStyle/>
              <a:p>
                <a:endParaRPr lang="en-US" dirty="0"/>
              </a:p>
            </p:txBody>
          </p:sp>
          <p:sp>
            <p:nvSpPr>
              <p:cNvPr id="121890" name="Line 34"/>
              <p:cNvSpPr>
                <a:spLocks noChangeShapeType="1"/>
              </p:cNvSpPr>
              <p:nvPr/>
            </p:nvSpPr>
            <p:spPr bwMode="auto">
              <a:xfrm flipV="1">
                <a:off x="2867" y="306"/>
                <a:ext cx="0" cy="3414"/>
              </a:xfrm>
              <a:prstGeom prst="line">
                <a:avLst/>
              </a:prstGeom>
              <a:noFill/>
              <a:ln w="9525">
                <a:solidFill>
                  <a:schemeClr val="tx1"/>
                </a:solidFill>
                <a:round/>
                <a:headEnd/>
                <a:tailEnd/>
              </a:ln>
            </p:spPr>
            <p:txBody>
              <a:bodyPr wrap="none" anchor="ctr"/>
              <a:lstStyle/>
              <a:p>
                <a:endParaRPr lang="en-US" dirty="0"/>
              </a:p>
            </p:txBody>
          </p:sp>
          <p:sp>
            <p:nvSpPr>
              <p:cNvPr id="121891" name="Line 35"/>
              <p:cNvSpPr>
                <a:spLocks noChangeShapeType="1"/>
              </p:cNvSpPr>
              <p:nvPr/>
            </p:nvSpPr>
            <p:spPr bwMode="auto">
              <a:xfrm flipV="1">
                <a:off x="3395" y="306"/>
                <a:ext cx="0" cy="3414"/>
              </a:xfrm>
              <a:prstGeom prst="line">
                <a:avLst/>
              </a:prstGeom>
              <a:noFill/>
              <a:ln w="9525">
                <a:solidFill>
                  <a:schemeClr val="tx1"/>
                </a:solidFill>
                <a:round/>
                <a:headEnd/>
                <a:tailEnd/>
              </a:ln>
            </p:spPr>
            <p:txBody>
              <a:bodyPr wrap="none" anchor="ctr"/>
              <a:lstStyle/>
              <a:p>
                <a:endParaRPr lang="en-US" dirty="0"/>
              </a:p>
            </p:txBody>
          </p:sp>
          <p:sp>
            <p:nvSpPr>
              <p:cNvPr id="121892" name="Line 36"/>
              <p:cNvSpPr>
                <a:spLocks noChangeShapeType="1"/>
              </p:cNvSpPr>
              <p:nvPr/>
            </p:nvSpPr>
            <p:spPr bwMode="auto">
              <a:xfrm flipV="1">
                <a:off x="3923" y="306"/>
                <a:ext cx="0" cy="3414"/>
              </a:xfrm>
              <a:prstGeom prst="line">
                <a:avLst/>
              </a:prstGeom>
              <a:noFill/>
              <a:ln w="9525">
                <a:solidFill>
                  <a:schemeClr val="tx1"/>
                </a:solidFill>
                <a:round/>
                <a:headEnd/>
                <a:tailEnd/>
              </a:ln>
            </p:spPr>
            <p:txBody>
              <a:bodyPr wrap="none" anchor="ctr"/>
              <a:lstStyle/>
              <a:p>
                <a:endParaRPr lang="en-US" dirty="0"/>
              </a:p>
            </p:txBody>
          </p:sp>
          <p:sp>
            <p:nvSpPr>
              <p:cNvPr id="121893" name="Line 37"/>
              <p:cNvSpPr>
                <a:spLocks noChangeShapeType="1"/>
              </p:cNvSpPr>
              <p:nvPr/>
            </p:nvSpPr>
            <p:spPr bwMode="auto">
              <a:xfrm flipV="1">
                <a:off x="4451" y="306"/>
                <a:ext cx="0" cy="3414"/>
              </a:xfrm>
              <a:prstGeom prst="line">
                <a:avLst/>
              </a:prstGeom>
              <a:noFill/>
              <a:ln w="9525">
                <a:solidFill>
                  <a:schemeClr val="tx1"/>
                </a:solidFill>
                <a:round/>
                <a:headEnd/>
                <a:tailEnd/>
              </a:ln>
            </p:spPr>
            <p:txBody>
              <a:bodyPr wrap="none" anchor="ctr"/>
              <a:lstStyle/>
              <a:p>
                <a:endParaRPr lang="en-US" dirty="0"/>
              </a:p>
            </p:txBody>
          </p:sp>
          <p:sp>
            <p:nvSpPr>
              <p:cNvPr id="121894" name="Line 38"/>
              <p:cNvSpPr>
                <a:spLocks noChangeShapeType="1"/>
              </p:cNvSpPr>
              <p:nvPr/>
            </p:nvSpPr>
            <p:spPr bwMode="auto">
              <a:xfrm>
                <a:off x="1332" y="300"/>
                <a:ext cx="3120" cy="0"/>
              </a:xfrm>
              <a:prstGeom prst="line">
                <a:avLst/>
              </a:prstGeom>
              <a:noFill/>
              <a:ln w="9525">
                <a:solidFill>
                  <a:schemeClr val="tx1"/>
                </a:solidFill>
                <a:round/>
                <a:headEnd/>
                <a:tailEnd/>
              </a:ln>
            </p:spPr>
            <p:txBody>
              <a:bodyPr wrap="none" anchor="ctr"/>
              <a:lstStyle/>
              <a:p>
                <a:endParaRPr lang="en-US" dirty="0"/>
              </a:p>
            </p:txBody>
          </p:sp>
        </p:grpSp>
        <p:grpSp>
          <p:nvGrpSpPr>
            <p:cNvPr id="4" name="Group 39"/>
            <p:cNvGrpSpPr>
              <a:grpSpLocks/>
            </p:cNvGrpSpPr>
            <p:nvPr/>
          </p:nvGrpSpPr>
          <p:grpSpPr bwMode="auto">
            <a:xfrm>
              <a:off x="803" y="3868"/>
              <a:ext cx="3704" cy="380"/>
              <a:chOff x="1019" y="3868"/>
              <a:chExt cx="3704" cy="380"/>
            </a:xfrm>
          </p:grpSpPr>
          <p:sp>
            <p:nvSpPr>
              <p:cNvPr id="121896" name="Rectangle 40"/>
              <p:cNvSpPr>
                <a:spLocks noChangeArrowheads="1"/>
              </p:cNvSpPr>
              <p:nvPr/>
            </p:nvSpPr>
            <p:spPr bwMode="auto">
              <a:xfrm>
                <a:off x="1019" y="3868"/>
                <a:ext cx="3704" cy="250"/>
              </a:xfrm>
              <a:prstGeom prst="rect">
                <a:avLst/>
              </a:prstGeom>
              <a:noFill/>
              <a:ln w="9525">
                <a:noFill/>
                <a:miter lim="800000"/>
                <a:headEnd/>
                <a:tailEnd/>
              </a:ln>
            </p:spPr>
            <p:txBody>
              <a:bodyPr wrap="none" lIns="0" tIns="0" rIns="0" bIns="0">
                <a:spAutoFit/>
              </a:bodyPr>
              <a:lstStyle/>
              <a:p>
                <a:pPr algn="ctr"/>
                <a:r>
                  <a:rPr lang="en-US" sz="2100" b="1" dirty="0">
                    <a:solidFill>
                      <a:srgbClr val="000000"/>
                    </a:solidFill>
                    <a:latin typeface="Times New Roman" pitchFamily="18" charset="0"/>
                  </a:rPr>
                  <a:t>AUDIOGRAM OF FAMILIAR SOUNDS</a:t>
                </a:r>
                <a:endParaRPr lang="en-US" sz="2400" b="1" dirty="0">
                  <a:latin typeface="Times New Roman" pitchFamily="18" charset="0"/>
                </a:endParaRPr>
              </a:p>
            </p:txBody>
          </p:sp>
          <p:sp>
            <p:nvSpPr>
              <p:cNvPr id="121897" name="Rectangle 41"/>
              <p:cNvSpPr>
                <a:spLocks noChangeArrowheads="1"/>
              </p:cNvSpPr>
              <p:nvPr/>
            </p:nvSpPr>
            <p:spPr bwMode="auto">
              <a:xfrm>
                <a:off x="1483" y="4082"/>
                <a:ext cx="2913"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FREQUENCY IN CYCLES PER SECOND (HZ)</a:t>
                </a:r>
                <a:endParaRPr lang="en-US" sz="2400" b="1" dirty="0">
                  <a:latin typeface="Times New Roman" pitchFamily="18" charset="0"/>
                </a:endParaRPr>
              </a:p>
            </p:txBody>
          </p:sp>
        </p:grpSp>
        <p:sp>
          <p:nvSpPr>
            <p:cNvPr id="121898" name="Rectangle 42"/>
            <p:cNvSpPr>
              <a:spLocks noChangeArrowheads="1"/>
            </p:cNvSpPr>
            <p:nvPr/>
          </p:nvSpPr>
          <p:spPr bwMode="auto">
            <a:xfrm>
              <a:off x="1055" y="152"/>
              <a:ext cx="237"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125</a:t>
              </a:r>
              <a:endParaRPr lang="en-US" sz="1600" b="1" dirty="0">
                <a:latin typeface="Times New Roman" pitchFamily="18" charset="0"/>
              </a:endParaRPr>
            </a:p>
          </p:txBody>
        </p:sp>
        <p:sp>
          <p:nvSpPr>
            <p:cNvPr id="121899" name="Rectangle 43"/>
            <p:cNvSpPr>
              <a:spLocks noChangeArrowheads="1"/>
            </p:cNvSpPr>
            <p:nvPr/>
          </p:nvSpPr>
          <p:spPr bwMode="auto">
            <a:xfrm>
              <a:off x="1546" y="152"/>
              <a:ext cx="238"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250</a:t>
              </a:r>
              <a:endParaRPr lang="en-US" sz="1600" b="1" dirty="0">
                <a:latin typeface="Times New Roman" pitchFamily="18" charset="0"/>
              </a:endParaRPr>
            </a:p>
          </p:txBody>
        </p:sp>
        <p:sp>
          <p:nvSpPr>
            <p:cNvPr id="121900" name="Rectangle 44"/>
            <p:cNvSpPr>
              <a:spLocks noChangeArrowheads="1"/>
            </p:cNvSpPr>
            <p:nvPr/>
          </p:nvSpPr>
          <p:spPr bwMode="auto">
            <a:xfrm>
              <a:off x="2068" y="152"/>
              <a:ext cx="237"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500</a:t>
              </a:r>
              <a:endParaRPr lang="en-US" sz="1600" b="1" dirty="0">
                <a:latin typeface="Times New Roman" pitchFamily="18" charset="0"/>
              </a:endParaRPr>
            </a:p>
          </p:txBody>
        </p:sp>
        <p:sp>
          <p:nvSpPr>
            <p:cNvPr id="121901" name="Rectangle 45"/>
            <p:cNvSpPr>
              <a:spLocks noChangeArrowheads="1"/>
            </p:cNvSpPr>
            <p:nvPr/>
          </p:nvSpPr>
          <p:spPr bwMode="auto">
            <a:xfrm>
              <a:off x="2555" y="152"/>
              <a:ext cx="316"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1000</a:t>
              </a:r>
              <a:endParaRPr lang="en-US" sz="1600" b="1" dirty="0">
                <a:latin typeface="Times New Roman" pitchFamily="18" charset="0"/>
              </a:endParaRPr>
            </a:p>
          </p:txBody>
        </p:sp>
        <p:sp>
          <p:nvSpPr>
            <p:cNvPr id="121902" name="Rectangle 46"/>
            <p:cNvSpPr>
              <a:spLocks noChangeArrowheads="1"/>
            </p:cNvSpPr>
            <p:nvPr/>
          </p:nvSpPr>
          <p:spPr bwMode="auto">
            <a:xfrm>
              <a:off x="3088" y="152"/>
              <a:ext cx="317" cy="190"/>
            </a:xfrm>
            <a:prstGeom prst="rect">
              <a:avLst/>
            </a:prstGeom>
            <a:noFill/>
            <a:ln w="9525">
              <a:noFill/>
              <a:miter lim="800000"/>
              <a:headEnd/>
              <a:tailEnd/>
            </a:ln>
          </p:spPr>
          <p:txBody>
            <a:bodyPr wrap="none" lIns="0" tIns="0" rIns="0" bIns="0">
              <a:spAutoFit/>
            </a:bodyPr>
            <a:lstStyle/>
            <a:p>
              <a:r>
                <a:rPr lang="en-US" sz="1600" b="1" dirty="0">
                  <a:solidFill>
                    <a:srgbClr val="FF0066"/>
                  </a:solidFill>
                  <a:latin typeface="Times New Roman" pitchFamily="18" charset="0"/>
                </a:rPr>
                <a:t>2000</a:t>
              </a:r>
              <a:endParaRPr lang="en-US" sz="1600" b="1" dirty="0">
                <a:latin typeface="Times New Roman" pitchFamily="18" charset="0"/>
              </a:endParaRPr>
            </a:p>
          </p:txBody>
        </p:sp>
        <p:sp>
          <p:nvSpPr>
            <p:cNvPr id="121903" name="Rectangle 47"/>
            <p:cNvSpPr>
              <a:spLocks noChangeArrowheads="1"/>
            </p:cNvSpPr>
            <p:nvPr/>
          </p:nvSpPr>
          <p:spPr bwMode="auto">
            <a:xfrm>
              <a:off x="3599" y="152"/>
              <a:ext cx="316"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4000</a:t>
              </a:r>
              <a:endParaRPr lang="en-US" sz="1600" b="1" dirty="0">
                <a:latin typeface="Times New Roman" pitchFamily="18" charset="0"/>
              </a:endParaRPr>
            </a:p>
          </p:txBody>
        </p:sp>
        <p:sp>
          <p:nvSpPr>
            <p:cNvPr id="121904" name="Rectangle 48"/>
            <p:cNvSpPr>
              <a:spLocks noChangeArrowheads="1"/>
            </p:cNvSpPr>
            <p:nvPr/>
          </p:nvSpPr>
          <p:spPr bwMode="auto">
            <a:xfrm>
              <a:off x="4096" y="152"/>
              <a:ext cx="317" cy="190"/>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8000</a:t>
              </a:r>
              <a:endParaRPr lang="en-US" sz="1600" b="1" dirty="0">
                <a:latin typeface="Times New Roman" pitchFamily="18" charset="0"/>
              </a:endParaRPr>
            </a:p>
          </p:txBody>
        </p:sp>
        <p:grpSp>
          <p:nvGrpSpPr>
            <p:cNvPr id="5" name="Group 49"/>
            <p:cNvGrpSpPr>
              <a:grpSpLocks/>
            </p:cNvGrpSpPr>
            <p:nvPr/>
          </p:nvGrpSpPr>
          <p:grpSpPr bwMode="auto">
            <a:xfrm>
              <a:off x="1278" y="3078"/>
              <a:ext cx="396" cy="270"/>
              <a:chOff x="1248" y="2481"/>
              <a:chExt cx="396" cy="270"/>
            </a:xfrm>
          </p:grpSpPr>
          <p:sp>
            <p:nvSpPr>
              <p:cNvPr id="121906" name="Freeform 50"/>
              <p:cNvSpPr>
                <a:spLocks/>
              </p:cNvSpPr>
              <p:nvPr/>
            </p:nvSpPr>
            <p:spPr bwMode="auto">
              <a:xfrm>
                <a:off x="1417" y="2481"/>
                <a:ext cx="226" cy="243"/>
              </a:xfrm>
              <a:custGeom>
                <a:avLst/>
                <a:gdLst>
                  <a:gd name="T0" fmla="*/ 159 w 226"/>
                  <a:gd name="T1" fmla="*/ 12 h 243"/>
                  <a:gd name="T2" fmla="*/ 156 w 226"/>
                  <a:gd name="T3" fmla="*/ 12 h 243"/>
                  <a:gd name="T4" fmla="*/ 153 w 226"/>
                  <a:gd name="T5" fmla="*/ 1 h 243"/>
                  <a:gd name="T6" fmla="*/ 149 w 226"/>
                  <a:gd name="T7" fmla="*/ 0 h 243"/>
                  <a:gd name="T8" fmla="*/ 149 w 226"/>
                  <a:gd name="T9" fmla="*/ 12 h 243"/>
                  <a:gd name="T10" fmla="*/ 3 w 226"/>
                  <a:gd name="T11" fmla="*/ 7 h 243"/>
                  <a:gd name="T12" fmla="*/ 0 w 226"/>
                  <a:gd name="T13" fmla="*/ 196 h 243"/>
                  <a:gd name="T14" fmla="*/ 34 w 226"/>
                  <a:gd name="T15" fmla="*/ 243 h 243"/>
                  <a:gd name="T16" fmla="*/ 221 w 226"/>
                  <a:gd name="T17" fmla="*/ 223 h 243"/>
                  <a:gd name="T18" fmla="*/ 226 w 226"/>
                  <a:gd name="T19" fmla="*/ 209 h 243"/>
                  <a:gd name="T20" fmla="*/ 223 w 226"/>
                  <a:gd name="T21" fmla="*/ 201 h 243"/>
                  <a:gd name="T22" fmla="*/ 218 w 226"/>
                  <a:gd name="T23" fmla="*/ 199 h 243"/>
                  <a:gd name="T24" fmla="*/ 223 w 226"/>
                  <a:gd name="T25" fmla="*/ 193 h 243"/>
                  <a:gd name="T26" fmla="*/ 223 w 226"/>
                  <a:gd name="T27" fmla="*/ 165 h 243"/>
                  <a:gd name="T28" fmla="*/ 198 w 226"/>
                  <a:gd name="T29" fmla="*/ 154 h 243"/>
                  <a:gd name="T30" fmla="*/ 190 w 226"/>
                  <a:gd name="T31" fmla="*/ 126 h 243"/>
                  <a:gd name="T32" fmla="*/ 178 w 226"/>
                  <a:gd name="T33" fmla="*/ 120 h 243"/>
                  <a:gd name="T34" fmla="*/ 168 w 226"/>
                  <a:gd name="T35" fmla="*/ 26 h 243"/>
                  <a:gd name="T36" fmla="*/ 160 w 226"/>
                  <a:gd name="T37" fmla="*/ 20 h 243"/>
                  <a:gd name="T38" fmla="*/ 159 w 226"/>
                  <a:gd name="T39" fmla="*/ 12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43"/>
                  <a:gd name="T62" fmla="*/ 226 w 226"/>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43">
                    <a:moveTo>
                      <a:pt x="159" y="12"/>
                    </a:moveTo>
                    <a:lnTo>
                      <a:pt x="156" y="12"/>
                    </a:lnTo>
                    <a:lnTo>
                      <a:pt x="153" y="1"/>
                    </a:lnTo>
                    <a:lnTo>
                      <a:pt x="149" y="0"/>
                    </a:lnTo>
                    <a:lnTo>
                      <a:pt x="149" y="12"/>
                    </a:lnTo>
                    <a:lnTo>
                      <a:pt x="3" y="7"/>
                    </a:lnTo>
                    <a:lnTo>
                      <a:pt x="0" y="196"/>
                    </a:lnTo>
                    <a:lnTo>
                      <a:pt x="34" y="243"/>
                    </a:lnTo>
                    <a:lnTo>
                      <a:pt x="221" y="223"/>
                    </a:lnTo>
                    <a:lnTo>
                      <a:pt x="226" y="209"/>
                    </a:lnTo>
                    <a:lnTo>
                      <a:pt x="223" y="201"/>
                    </a:lnTo>
                    <a:lnTo>
                      <a:pt x="218" y="199"/>
                    </a:lnTo>
                    <a:lnTo>
                      <a:pt x="223" y="193"/>
                    </a:lnTo>
                    <a:lnTo>
                      <a:pt x="223" y="165"/>
                    </a:lnTo>
                    <a:lnTo>
                      <a:pt x="198" y="154"/>
                    </a:lnTo>
                    <a:lnTo>
                      <a:pt x="190" y="126"/>
                    </a:lnTo>
                    <a:lnTo>
                      <a:pt x="178" y="120"/>
                    </a:lnTo>
                    <a:lnTo>
                      <a:pt x="168" y="26"/>
                    </a:lnTo>
                    <a:lnTo>
                      <a:pt x="160" y="20"/>
                    </a:lnTo>
                    <a:lnTo>
                      <a:pt x="159" y="12"/>
                    </a:lnTo>
                    <a:close/>
                  </a:path>
                </a:pathLst>
              </a:custGeom>
              <a:solidFill>
                <a:srgbClr val="DCDCFF"/>
              </a:solidFill>
              <a:ln w="9525">
                <a:noFill/>
                <a:round/>
                <a:headEnd/>
                <a:tailEnd/>
              </a:ln>
            </p:spPr>
            <p:txBody>
              <a:bodyPr/>
              <a:lstStyle/>
              <a:p>
                <a:endParaRPr lang="en-US" dirty="0"/>
              </a:p>
            </p:txBody>
          </p:sp>
          <p:sp>
            <p:nvSpPr>
              <p:cNvPr id="121907" name="Freeform 51"/>
              <p:cNvSpPr>
                <a:spLocks/>
              </p:cNvSpPr>
              <p:nvPr/>
            </p:nvSpPr>
            <p:spPr bwMode="auto">
              <a:xfrm>
                <a:off x="1565" y="2507"/>
                <a:ext cx="12" cy="53"/>
              </a:xfrm>
              <a:custGeom>
                <a:avLst/>
                <a:gdLst>
                  <a:gd name="T0" fmla="*/ 0 w 12"/>
                  <a:gd name="T1" fmla="*/ 0 h 53"/>
                  <a:gd name="T2" fmla="*/ 6 w 12"/>
                  <a:gd name="T3" fmla="*/ 52 h 53"/>
                  <a:gd name="T4" fmla="*/ 12 w 12"/>
                  <a:gd name="T5" fmla="*/ 53 h 53"/>
                  <a:gd name="T6" fmla="*/ 0 w 12"/>
                  <a:gd name="T7" fmla="*/ 0 h 53"/>
                  <a:gd name="T8" fmla="*/ 0 60000 65536"/>
                  <a:gd name="T9" fmla="*/ 0 60000 65536"/>
                  <a:gd name="T10" fmla="*/ 0 60000 65536"/>
                  <a:gd name="T11" fmla="*/ 0 60000 65536"/>
                  <a:gd name="T12" fmla="*/ 0 w 12"/>
                  <a:gd name="T13" fmla="*/ 0 h 53"/>
                  <a:gd name="T14" fmla="*/ 12 w 12"/>
                  <a:gd name="T15" fmla="*/ 53 h 53"/>
                </a:gdLst>
                <a:ahLst/>
                <a:cxnLst>
                  <a:cxn ang="T8">
                    <a:pos x="T0" y="T1"/>
                  </a:cxn>
                  <a:cxn ang="T9">
                    <a:pos x="T2" y="T3"/>
                  </a:cxn>
                  <a:cxn ang="T10">
                    <a:pos x="T4" y="T5"/>
                  </a:cxn>
                  <a:cxn ang="T11">
                    <a:pos x="T6" y="T7"/>
                  </a:cxn>
                </a:cxnLst>
                <a:rect l="T12" t="T13" r="T14" b="T15"/>
                <a:pathLst>
                  <a:path w="12" h="53">
                    <a:moveTo>
                      <a:pt x="0" y="0"/>
                    </a:moveTo>
                    <a:lnTo>
                      <a:pt x="6" y="52"/>
                    </a:lnTo>
                    <a:lnTo>
                      <a:pt x="12" y="53"/>
                    </a:lnTo>
                    <a:lnTo>
                      <a:pt x="0" y="0"/>
                    </a:lnTo>
                    <a:close/>
                  </a:path>
                </a:pathLst>
              </a:custGeom>
              <a:solidFill>
                <a:srgbClr val="FFFFFF"/>
              </a:solidFill>
              <a:ln w="9525">
                <a:noFill/>
                <a:round/>
                <a:headEnd/>
                <a:tailEnd/>
              </a:ln>
            </p:spPr>
            <p:txBody>
              <a:bodyPr/>
              <a:lstStyle/>
              <a:p>
                <a:endParaRPr lang="en-US" dirty="0"/>
              </a:p>
            </p:txBody>
          </p:sp>
          <p:sp>
            <p:nvSpPr>
              <p:cNvPr id="121908" name="Freeform 52"/>
              <p:cNvSpPr>
                <a:spLocks/>
              </p:cNvSpPr>
              <p:nvPr/>
            </p:nvSpPr>
            <p:spPr bwMode="auto">
              <a:xfrm>
                <a:off x="1442" y="2676"/>
                <a:ext cx="195" cy="9"/>
              </a:xfrm>
              <a:custGeom>
                <a:avLst/>
                <a:gdLst>
                  <a:gd name="T0" fmla="*/ 195 w 195"/>
                  <a:gd name="T1" fmla="*/ 0 h 9"/>
                  <a:gd name="T2" fmla="*/ 0 w 195"/>
                  <a:gd name="T3" fmla="*/ 4 h 9"/>
                  <a:gd name="T4" fmla="*/ 3 w 195"/>
                  <a:gd name="T5" fmla="*/ 9 h 9"/>
                  <a:gd name="T6" fmla="*/ 193 w 195"/>
                  <a:gd name="T7" fmla="*/ 4 h 9"/>
                  <a:gd name="T8" fmla="*/ 195 w 195"/>
                  <a:gd name="T9" fmla="*/ 0 h 9"/>
                  <a:gd name="T10" fmla="*/ 0 60000 65536"/>
                  <a:gd name="T11" fmla="*/ 0 60000 65536"/>
                  <a:gd name="T12" fmla="*/ 0 60000 65536"/>
                  <a:gd name="T13" fmla="*/ 0 60000 65536"/>
                  <a:gd name="T14" fmla="*/ 0 60000 65536"/>
                  <a:gd name="T15" fmla="*/ 0 w 195"/>
                  <a:gd name="T16" fmla="*/ 0 h 9"/>
                  <a:gd name="T17" fmla="*/ 195 w 195"/>
                  <a:gd name="T18" fmla="*/ 9 h 9"/>
                </a:gdLst>
                <a:ahLst/>
                <a:cxnLst>
                  <a:cxn ang="T10">
                    <a:pos x="T0" y="T1"/>
                  </a:cxn>
                  <a:cxn ang="T11">
                    <a:pos x="T2" y="T3"/>
                  </a:cxn>
                  <a:cxn ang="T12">
                    <a:pos x="T4" y="T5"/>
                  </a:cxn>
                  <a:cxn ang="T13">
                    <a:pos x="T6" y="T7"/>
                  </a:cxn>
                  <a:cxn ang="T14">
                    <a:pos x="T8" y="T9"/>
                  </a:cxn>
                </a:cxnLst>
                <a:rect l="T15" t="T16" r="T17" b="T18"/>
                <a:pathLst>
                  <a:path w="195" h="9">
                    <a:moveTo>
                      <a:pt x="195" y="0"/>
                    </a:moveTo>
                    <a:lnTo>
                      <a:pt x="0" y="4"/>
                    </a:lnTo>
                    <a:lnTo>
                      <a:pt x="3" y="9"/>
                    </a:lnTo>
                    <a:lnTo>
                      <a:pt x="193" y="4"/>
                    </a:lnTo>
                    <a:lnTo>
                      <a:pt x="195" y="0"/>
                    </a:lnTo>
                    <a:close/>
                  </a:path>
                </a:pathLst>
              </a:custGeom>
              <a:solidFill>
                <a:srgbClr val="8E8EB4"/>
              </a:solidFill>
              <a:ln w="9525">
                <a:noFill/>
                <a:round/>
                <a:headEnd/>
                <a:tailEnd/>
              </a:ln>
            </p:spPr>
            <p:txBody>
              <a:bodyPr/>
              <a:lstStyle/>
              <a:p>
                <a:endParaRPr lang="en-US" dirty="0"/>
              </a:p>
            </p:txBody>
          </p:sp>
          <p:sp>
            <p:nvSpPr>
              <p:cNvPr id="121909" name="Freeform 53"/>
              <p:cNvSpPr>
                <a:spLocks/>
              </p:cNvSpPr>
              <p:nvPr/>
            </p:nvSpPr>
            <p:spPr bwMode="auto">
              <a:xfrm>
                <a:off x="1451" y="2701"/>
                <a:ext cx="190" cy="39"/>
              </a:xfrm>
              <a:custGeom>
                <a:avLst/>
                <a:gdLst>
                  <a:gd name="T0" fmla="*/ 190 w 190"/>
                  <a:gd name="T1" fmla="*/ 0 h 39"/>
                  <a:gd name="T2" fmla="*/ 5 w 190"/>
                  <a:gd name="T3" fmla="*/ 3 h 39"/>
                  <a:gd name="T4" fmla="*/ 8 w 190"/>
                  <a:gd name="T5" fmla="*/ 15 h 39"/>
                  <a:gd name="T6" fmla="*/ 0 w 190"/>
                  <a:gd name="T7" fmla="*/ 39 h 39"/>
                  <a:gd name="T8" fmla="*/ 9 w 190"/>
                  <a:gd name="T9" fmla="*/ 39 h 39"/>
                  <a:gd name="T10" fmla="*/ 13 w 190"/>
                  <a:gd name="T11" fmla="*/ 25 h 39"/>
                  <a:gd name="T12" fmla="*/ 128 w 190"/>
                  <a:gd name="T13" fmla="*/ 23 h 39"/>
                  <a:gd name="T14" fmla="*/ 153 w 190"/>
                  <a:gd name="T15" fmla="*/ 25 h 39"/>
                  <a:gd name="T16" fmla="*/ 184 w 190"/>
                  <a:gd name="T17" fmla="*/ 21 h 39"/>
                  <a:gd name="T18" fmla="*/ 190 w 190"/>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39"/>
                  <a:gd name="T32" fmla="*/ 190 w 190"/>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39">
                    <a:moveTo>
                      <a:pt x="190" y="0"/>
                    </a:moveTo>
                    <a:lnTo>
                      <a:pt x="5" y="3"/>
                    </a:lnTo>
                    <a:lnTo>
                      <a:pt x="8" y="15"/>
                    </a:lnTo>
                    <a:lnTo>
                      <a:pt x="0" y="39"/>
                    </a:lnTo>
                    <a:lnTo>
                      <a:pt x="9" y="39"/>
                    </a:lnTo>
                    <a:lnTo>
                      <a:pt x="13" y="25"/>
                    </a:lnTo>
                    <a:lnTo>
                      <a:pt x="128" y="23"/>
                    </a:lnTo>
                    <a:lnTo>
                      <a:pt x="153" y="25"/>
                    </a:lnTo>
                    <a:lnTo>
                      <a:pt x="184" y="21"/>
                    </a:lnTo>
                    <a:lnTo>
                      <a:pt x="190" y="0"/>
                    </a:lnTo>
                    <a:close/>
                  </a:path>
                </a:pathLst>
              </a:custGeom>
              <a:solidFill>
                <a:srgbClr val="8E8EB4"/>
              </a:solidFill>
              <a:ln w="9525">
                <a:noFill/>
                <a:round/>
                <a:headEnd/>
                <a:tailEnd/>
              </a:ln>
            </p:spPr>
            <p:txBody>
              <a:bodyPr/>
              <a:lstStyle/>
              <a:p>
                <a:endParaRPr lang="en-US" dirty="0"/>
              </a:p>
            </p:txBody>
          </p:sp>
          <p:sp>
            <p:nvSpPr>
              <p:cNvPr id="121910" name="Freeform 54"/>
              <p:cNvSpPr>
                <a:spLocks/>
              </p:cNvSpPr>
              <p:nvPr/>
            </p:nvSpPr>
            <p:spPr bwMode="auto">
              <a:xfrm>
                <a:off x="1470" y="2574"/>
                <a:ext cx="90" cy="30"/>
              </a:xfrm>
              <a:custGeom>
                <a:avLst/>
                <a:gdLst>
                  <a:gd name="T0" fmla="*/ 75 w 90"/>
                  <a:gd name="T1" fmla="*/ 0 h 30"/>
                  <a:gd name="T2" fmla="*/ 0 w 90"/>
                  <a:gd name="T3" fmla="*/ 2 h 30"/>
                  <a:gd name="T4" fmla="*/ 33 w 90"/>
                  <a:gd name="T5" fmla="*/ 27 h 30"/>
                  <a:gd name="T6" fmla="*/ 75 w 90"/>
                  <a:gd name="T7" fmla="*/ 30 h 30"/>
                  <a:gd name="T8" fmla="*/ 90 w 90"/>
                  <a:gd name="T9" fmla="*/ 22 h 30"/>
                  <a:gd name="T10" fmla="*/ 75 w 90"/>
                  <a:gd name="T11" fmla="*/ 0 h 30"/>
                  <a:gd name="T12" fmla="*/ 0 60000 65536"/>
                  <a:gd name="T13" fmla="*/ 0 60000 65536"/>
                  <a:gd name="T14" fmla="*/ 0 60000 65536"/>
                  <a:gd name="T15" fmla="*/ 0 60000 65536"/>
                  <a:gd name="T16" fmla="*/ 0 60000 65536"/>
                  <a:gd name="T17" fmla="*/ 0 60000 65536"/>
                  <a:gd name="T18" fmla="*/ 0 w 90"/>
                  <a:gd name="T19" fmla="*/ 0 h 30"/>
                  <a:gd name="T20" fmla="*/ 90 w 9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0" h="30">
                    <a:moveTo>
                      <a:pt x="75" y="0"/>
                    </a:moveTo>
                    <a:lnTo>
                      <a:pt x="0" y="2"/>
                    </a:lnTo>
                    <a:lnTo>
                      <a:pt x="33" y="27"/>
                    </a:lnTo>
                    <a:lnTo>
                      <a:pt x="75" y="30"/>
                    </a:lnTo>
                    <a:lnTo>
                      <a:pt x="90" y="22"/>
                    </a:lnTo>
                    <a:lnTo>
                      <a:pt x="75" y="0"/>
                    </a:lnTo>
                    <a:close/>
                  </a:path>
                </a:pathLst>
              </a:custGeom>
              <a:solidFill>
                <a:srgbClr val="8E8EB4"/>
              </a:solidFill>
              <a:ln w="9525">
                <a:noFill/>
                <a:round/>
                <a:headEnd/>
                <a:tailEnd/>
              </a:ln>
            </p:spPr>
            <p:txBody>
              <a:bodyPr/>
              <a:lstStyle/>
              <a:p>
                <a:endParaRPr lang="en-US" dirty="0"/>
              </a:p>
            </p:txBody>
          </p:sp>
          <p:sp>
            <p:nvSpPr>
              <p:cNvPr id="121911" name="Freeform 55"/>
              <p:cNvSpPr>
                <a:spLocks/>
              </p:cNvSpPr>
              <p:nvPr/>
            </p:nvSpPr>
            <p:spPr bwMode="auto">
              <a:xfrm>
                <a:off x="1250" y="2490"/>
                <a:ext cx="203" cy="246"/>
              </a:xfrm>
              <a:custGeom>
                <a:avLst/>
                <a:gdLst>
                  <a:gd name="T0" fmla="*/ 170 w 203"/>
                  <a:gd name="T1" fmla="*/ 0 h 246"/>
                  <a:gd name="T2" fmla="*/ 0 w 203"/>
                  <a:gd name="T3" fmla="*/ 106 h 246"/>
                  <a:gd name="T4" fmla="*/ 1 w 203"/>
                  <a:gd name="T5" fmla="*/ 207 h 246"/>
                  <a:gd name="T6" fmla="*/ 148 w 203"/>
                  <a:gd name="T7" fmla="*/ 195 h 246"/>
                  <a:gd name="T8" fmla="*/ 156 w 203"/>
                  <a:gd name="T9" fmla="*/ 206 h 246"/>
                  <a:gd name="T10" fmla="*/ 154 w 203"/>
                  <a:gd name="T11" fmla="*/ 236 h 246"/>
                  <a:gd name="T12" fmla="*/ 182 w 203"/>
                  <a:gd name="T13" fmla="*/ 246 h 246"/>
                  <a:gd name="T14" fmla="*/ 203 w 203"/>
                  <a:gd name="T15" fmla="*/ 223 h 246"/>
                  <a:gd name="T16" fmla="*/ 190 w 203"/>
                  <a:gd name="T17" fmla="*/ 207 h 246"/>
                  <a:gd name="T18" fmla="*/ 195 w 203"/>
                  <a:gd name="T19" fmla="*/ 195 h 246"/>
                  <a:gd name="T20" fmla="*/ 184 w 203"/>
                  <a:gd name="T21" fmla="*/ 165 h 246"/>
                  <a:gd name="T22" fmla="*/ 184 w 203"/>
                  <a:gd name="T23" fmla="*/ 153 h 246"/>
                  <a:gd name="T24" fmla="*/ 178 w 203"/>
                  <a:gd name="T25" fmla="*/ 145 h 246"/>
                  <a:gd name="T26" fmla="*/ 184 w 203"/>
                  <a:gd name="T27" fmla="*/ 140 h 246"/>
                  <a:gd name="T28" fmla="*/ 201 w 203"/>
                  <a:gd name="T29" fmla="*/ 78 h 246"/>
                  <a:gd name="T30" fmla="*/ 192 w 203"/>
                  <a:gd name="T31" fmla="*/ 81 h 246"/>
                  <a:gd name="T32" fmla="*/ 195 w 203"/>
                  <a:gd name="T33" fmla="*/ 5 h 246"/>
                  <a:gd name="T34" fmla="*/ 170 w 203"/>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246"/>
                  <a:gd name="T56" fmla="*/ 203 w 203"/>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246">
                    <a:moveTo>
                      <a:pt x="170" y="0"/>
                    </a:moveTo>
                    <a:lnTo>
                      <a:pt x="0" y="106"/>
                    </a:lnTo>
                    <a:lnTo>
                      <a:pt x="1" y="207"/>
                    </a:lnTo>
                    <a:lnTo>
                      <a:pt x="148" y="195"/>
                    </a:lnTo>
                    <a:lnTo>
                      <a:pt x="156" y="206"/>
                    </a:lnTo>
                    <a:lnTo>
                      <a:pt x="154" y="236"/>
                    </a:lnTo>
                    <a:lnTo>
                      <a:pt x="182" y="246"/>
                    </a:lnTo>
                    <a:lnTo>
                      <a:pt x="203" y="223"/>
                    </a:lnTo>
                    <a:lnTo>
                      <a:pt x="190" y="207"/>
                    </a:lnTo>
                    <a:lnTo>
                      <a:pt x="195" y="195"/>
                    </a:lnTo>
                    <a:lnTo>
                      <a:pt x="184" y="165"/>
                    </a:lnTo>
                    <a:lnTo>
                      <a:pt x="184" y="153"/>
                    </a:lnTo>
                    <a:lnTo>
                      <a:pt x="178" y="145"/>
                    </a:lnTo>
                    <a:lnTo>
                      <a:pt x="184" y="140"/>
                    </a:lnTo>
                    <a:lnTo>
                      <a:pt x="201" y="78"/>
                    </a:lnTo>
                    <a:lnTo>
                      <a:pt x="192" y="81"/>
                    </a:lnTo>
                    <a:lnTo>
                      <a:pt x="195" y="5"/>
                    </a:lnTo>
                    <a:lnTo>
                      <a:pt x="170" y="0"/>
                    </a:lnTo>
                    <a:close/>
                  </a:path>
                </a:pathLst>
              </a:custGeom>
              <a:solidFill>
                <a:srgbClr val="8E8EB4"/>
              </a:solidFill>
              <a:ln w="9525">
                <a:noFill/>
                <a:round/>
                <a:headEnd/>
                <a:tailEnd/>
              </a:ln>
            </p:spPr>
            <p:txBody>
              <a:bodyPr/>
              <a:lstStyle/>
              <a:p>
                <a:endParaRPr lang="en-US" dirty="0"/>
              </a:p>
            </p:txBody>
          </p:sp>
          <p:sp>
            <p:nvSpPr>
              <p:cNvPr id="121912" name="Freeform 56"/>
              <p:cNvSpPr>
                <a:spLocks/>
              </p:cNvSpPr>
              <p:nvPr/>
            </p:nvSpPr>
            <p:spPr bwMode="auto">
              <a:xfrm>
                <a:off x="1498" y="2609"/>
                <a:ext cx="107" cy="60"/>
              </a:xfrm>
              <a:custGeom>
                <a:avLst/>
                <a:gdLst>
                  <a:gd name="T0" fmla="*/ 100 w 107"/>
                  <a:gd name="T1" fmla="*/ 0 h 60"/>
                  <a:gd name="T2" fmla="*/ 107 w 107"/>
                  <a:gd name="T3" fmla="*/ 29 h 60"/>
                  <a:gd name="T4" fmla="*/ 75 w 107"/>
                  <a:gd name="T5" fmla="*/ 60 h 60"/>
                  <a:gd name="T6" fmla="*/ 3 w 107"/>
                  <a:gd name="T7" fmla="*/ 60 h 60"/>
                  <a:gd name="T8" fmla="*/ 51 w 107"/>
                  <a:gd name="T9" fmla="*/ 6 h 60"/>
                  <a:gd name="T10" fmla="*/ 3 w 107"/>
                  <a:gd name="T11" fmla="*/ 6 h 60"/>
                  <a:gd name="T12" fmla="*/ 0 w 107"/>
                  <a:gd name="T13" fmla="*/ 1 h 60"/>
                  <a:gd name="T14" fmla="*/ 97 w 107"/>
                  <a:gd name="T15" fmla="*/ 3 h 60"/>
                  <a:gd name="T16" fmla="*/ 100 w 10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60"/>
                  <a:gd name="T29" fmla="*/ 107 w 10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60">
                    <a:moveTo>
                      <a:pt x="100" y="0"/>
                    </a:moveTo>
                    <a:lnTo>
                      <a:pt x="107" y="29"/>
                    </a:lnTo>
                    <a:lnTo>
                      <a:pt x="75" y="60"/>
                    </a:lnTo>
                    <a:lnTo>
                      <a:pt x="3" y="60"/>
                    </a:lnTo>
                    <a:lnTo>
                      <a:pt x="51" y="6"/>
                    </a:lnTo>
                    <a:lnTo>
                      <a:pt x="3" y="6"/>
                    </a:lnTo>
                    <a:lnTo>
                      <a:pt x="0" y="1"/>
                    </a:lnTo>
                    <a:lnTo>
                      <a:pt x="97" y="3"/>
                    </a:lnTo>
                    <a:lnTo>
                      <a:pt x="100" y="0"/>
                    </a:lnTo>
                    <a:close/>
                  </a:path>
                </a:pathLst>
              </a:custGeom>
              <a:solidFill>
                <a:srgbClr val="FFFFFF"/>
              </a:solidFill>
              <a:ln w="9525">
                <a:noFill/>
                <a:round/>
                <a:headEnd/>
                <a:tailEnd/>
              </a:ln>
            </p:spPr>
            <p:txBody>
              <a:bodyPr/>
              <a:lstStyle/>
              <a:p>
                <a:endParaRPr lang="en-US" dirty="0"/>
              </a:p>
            </p:txBody>
          </p:sp>
          <p:sp>
            <p:nvSpPr>
              <p:cNvPr id="121913" name="Freeform 57"/>
              <p:cNvSpPr>
                <a:spLocks/>
              </p:cNvSpPr>
              <p:nvPr/>
            </p:nvSpPr>
            <p:spPr bwMode="auto">
              <a:xfrm>
                <a:off x="1619" y="2652"/>
                <a:ext cx="21" cy="13"/>
              </a:xfrm>
              <a:custGeom>
                <a:avLst/>
                <a:gdLst>
                  <a:gd name="T0" fmla="*/ 18 w 21"/>
                  <a:gd name="T1" fmla="*/ 0 h 13"/>
                  <a:gd name="T2" fmla="*/ 0 w 21"/>
                  <a:gd name="T3" fmla="*/ 0 h 13"/>
                  <a:gd name="T4" fmla="*/ 0 w 21"/>
                  <a:gd name="T5" fmla="*/ 13 h 13"/>
                  <a:gd name="T6" fmla="*/ 21 w 21"/>
                  <a:gd name="T7" fmla="*/ 10 h 13"/>
                  <a:gd name="T8" fmla="*/ 18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18" y="0"/>
                    </a:moveTo>
                    <a:lnTo>
                      <a:pt x="0" y="0"/>
                    </a:lnTo>
                    <a:lnTo>
                      <a:pt x="0" y="13"/>
                    </a:lnTo>
                    <a:lnTo>
                      <a:pt x="21" y="10"/>
                    </a:lnTo>
                    <a:lnTo>
                      <a:pt x="18" y="0"/>
                    </a:lnTo>
                    <a:close/>
                  </a:path>
                </a:pathLst>
              </a:custGeom>
              <a:solidFill>
                <a:srgbClr val="FFF27F"/>
              </a:solidFill>
              <a:ln w="9525">
                <a:noFill/>
                <a:round/>
                <a:headEnd/>
                <a:tailEnd/>
              </a:ln>
            </p:spPr>
            <p:txBody>
              <a:bodyPr/>
              <a:lstStyle/>
              <a:p>
                <a:endParaRPr lang="en-US" dirty="0"/>
              </a:p>
            </p:txBody>
          </p:sp>
          <p:sp>
            <p:nvSpPr>
              <p:cNvPr id="121914" name="Freeform 58"/>
              <p:cNvSpPr>
                <a:spLocks/>
              </p:cNvSpPr>
              <p:nvPr/>
            </p:nvSpPr>
            <p:spPr bwMode="auto">
              <a:xfrm>
                <a:off x="1439" y="2652"/>
                <a:ext cx="32" cy="13"/>
              </a:xfrm>
              <a:custGeom>
                <a:avLst/>
                <a:gdLst>
                  <a:gd name="T0" fmla="*/ 31 w 32"/>
                  <a:gd name="T1" fmla="*/ 0 h 13"/>
                  <a:gd name="T2" fmla="*/ 0 w 32"/>
                  <a:gd name="T3" fmla="*/ 0 h 13"/>
                  <a:gd name="T4" fmla="*/ 0 w 32"/>
                  <a:gd name="T5" fmla="*/ 13 h 13"/>
                  <a:gd name="T6" fmla="*/ 32 w 32"/>
                  <a:gd name="T7" fmla="*/ 13 h 13"/>
                  <a:gd name="T8" fmla="*/ 31 w 32"/>
                  <a:gd name="T9" fmla="*/ 0 h 13"/>
                  <a:gd name="T10" fmla="*/ 0 60000 65536"/>
                  <a:gd name="T11" fmla="*/ 0 60000 65536"/>
                  <a:gd name="T12" fmla="*/ 0 60000 65536"/>
                  <a:gd name="T13" fmla="*/ 0 60000 65536"/>
                  <a:gd name="T14" fmla="*/ 0 60000 65536"/>
                  <a:gd name="T15" fmla="*/ 0 w 32"/>
                  <a:gd name="T16" fmla="*/ 0 h 13"/>
                  <a:gd name="T17" fmla="*/ 32 w 32"/>
                  <a:gd name="T18" fmla="*/ 13 h 13"/>
                </a:gdLst>
                <a:ahLst/>
                <a:cxnLst>
                  <a:cxn ang="T10">
                    <a:pos x="T0" y="T1"/>
                  </a:cxn>
                  <a:cxn ang="T11">
                    <a:pos x="T2" y="T3"/>
                  </a:cxn>
                  <a:cxn ang="T12">
                    <a:pos x="T4" y="T5"/>
                  </a:cxn>
                  <a:cxn ang="T13">
                    <a:pos x="T6" y="T7"/>
                  </a:cxn>
                  <a:cxn ang="T14">
                    <a:pos x="T8" y="T9"/>
                  </a:cxn>
                </a:cxnLst>
                <a:rect l="T15" t="T16" r="T17" b="T18"/>
                <a:pathLst>
                  <a:path w="32" h="13">
                    <a:moveTo>
                      <a:pt x="31" y="0"/>
                    </a:moveTo>
                    <a:lnTo>
                      <a:pt x="0" y="0"/>
                    </a:lnTo>
                    <a:lnTo>
                      <a:pt x="0" y="13"/>
                    </a:lnTo>
                    <a:lnTo>
                      <a:pt x="32" y="13"/>
                    </a:lnTo>
                    <a:lnTo>
                      <a:pt x="31" y="0"/>
                    </a:lnTo>
                    <a:close/>
                  </a:path>
                </a:pathLst>
              </a:custGeom>
              <a:solidFill>
                <a:srgbClr val="FFF27F"/>
              </a:solidFill>
              <a:ln w="9525">
                <a:noFill/>
                <a:round/>
                <a:headEnd/>
                <a:tailEnd/>
              </a:ln>
            </p:spPr>
            <p:txBody>
              <a:bodyPr/>
              <a:lstStyle/>
              <a:p>
                <a:endParaRPr lang="en-US" dirty="0"/>
              </a:p>
            </p:txBody>
          </p:sp>
          <p:sp>
            <p:nvSpPr>
              <p:cNvPr id="121915" name="Freeform 59"/>
              <p:cNvSpPr>
                <a:spLocks/>
              </p:cNvSpPr>
              <p:nvPr/>
            </p:nvSpPr>
            <p:spPr bwMode="auto">
              <a:xfrm>
                <a:off x="1534" y="2504"/>
                <a:ext cx="28" cy="53"/>
              </a:xfrm>
              <a:custGeom>
                <a:avLst/>
                <a:gdLst>
                  <a:gd name="T0" fmla="*/ 22 w 28"/>
                  <a:gd name="T1" fmla="*/ 0 h 53"/>
                  <a:gd name="T2" fmla="*/ 28 w 28"/>
                  <a:gd name="T3" fmla="*/ 51 h 53"/>
                  <a:gd name="T4" fmla="*/ 4 w 28"/>
                  <a:gd name="T5" fmla="*/ 53 h 53"/>
                  <a:gd name="T6" fmla="*/ 0 w 28"/>
                  <a:gd name="T7" fmla="*/ 0 h 53"/>
                  <a:gd name="T8" fmla="*/ 22 w 28"/>
                  <a:gd name="T9" fmla="*/ 0 h 53"/>
                  <a:gd name="T10" fmla="*/ 0 60000 65536"/>
                  <a:gd name="T11" fmla="*/ 0 60000 65536"/>
                  <a:gd name="T12" fmla="*/ 0 60000 65536"/>
                  <a:gd name="T13" fmla="*/ 0 60000 65536"/>
                  <a:gd name="T14" fmla="*/ 0 60000 65536"/>
                  <a:gd name="T15" fmla="*/ 0 w 28"/>
                  <a:gd name="T16" fmla="*/ 0 h 53"/>
                  <a:gd name="T17" fmla="*/ 28 w 28"/>
                  <a:gd name="T18" fmla="*/ 53 h 53"/>
                </a:gdLst>
                <a:ahLst/>
                <a:cxnLst>
                  <a:cxn ang="T10">
                    <a:pos x="T0" y="T1"/>
                  </a:cxn>
                  <a:cxn ang="T11">
                    <a:pos x="T2" y="T3"/>
                  </a:cxn>
                  <a:cxn ang="T12">
                    <a:pos x="T4" y="T5"/>
                  </a:cxn>
                  <a:cxn ang="T13">
                    <a:pos x="T6" y="T7"/>
                  </a:cxn>
                  <a:cxn ang="T14">
                    <a:pos x="T8" y="T9"/>
                  </a:cxn>
                </a:cxnLst>
                <a:rect l="T15" t="T16" r="T17" b="T18"/>
                <a:pathLst>
                  <a:path w="28" h="53">
                    <a:moveTo>
                      <a:pt x="22" y="0"/>
                    </a:moveTo>
                    <a:lnTo>
                      <a:pt x="28" y="51"/>
                    </a:lnTo>
                    <a:lnTo>
                      <a:pt x="4" y="53"/>
                    </a:lnTo>
                    <a:lnTo>
                      <a:pt x="0" y="0"/>
                    </a:lnTo>
                    <a:lnTo>
                      <a:pt x="22" y="0"/>
                    </a:lnTo>
                    <a:close/>
                  </a:path>
                </a:pathLst>
              </a:custGeom>
              <a:solidFill>
                <a:srgbClr val="FFFFFF"/>
              </a:solidFill>
              <a:ln w="9525">
                <a:noFill/>
                <a:round/>
                <a:headEnd/>
                <a:tailEnd/>
              </a:ln>
            </p:spPr>
            <p:txBody>
              <a:bodyPr/>
              <a:lstStyle/>
              <a:p>
                <a:endParaRPr lang="en-US" dirty="0"/>
              </a:p>
            </p:txBody>
          </p:sp>
          <p:sp>
            <p:nvSpPr>
              <p:cNvPr id="121916" name="Freeform 60"/>
              <p:cNvSpPr>
                <a:spLocks/>
              </p:cNvSpPr>
              <p:nvPr/>
            </p:nvSpPr>
            <p:spPr bwMode="auto">
              <a:xfrm>
                <a:off x="1593" y="2605"/>
                <a:ext cx="20" cy="71"/>
              </a:xfrm>
              <a:custGeom>
                <a:avLst/>
                <a:gdLst>
                  <a:gd name="T0" fmla="*/ 20 w 20"/>
                  <a:gd name="T1" fmla="*/ 32 h 71"/>
                  <a:gd name="T2" fmla="*/ 11 w 20"/>
                  <a:gd name="T3" fmla="*/ 69 h 71"/>
                  <a:gd name="T4" fmla="*/ 0 w 20"/>
                  <a:gd name="T5" fmla="*/ 71 h 71"/>
                  <a:gd name="T6" fmla="*/ 12 w 20"/>
                  <a:gd name="T7" fmla="*/ 33 h 71"/>
                  <a:gd name="T8" fmla="*/ 6 w 20"/>
                  <a:gd name="T9" fmla="*/ 0 h 71"/>
                  <a:gd name="T10" fmla="*/ 20 w 20"/>
                  <a:gd name="T11" fmla="*/ 32 h 71"/>
                  <a:gd name="T12" fmla="*/ 0 60000 65536"/>
                  <a:gd name="T13" fmla="*/ 0 60000 65536"/>
                  <a:gd name="T14" fmla="*/ 0 60000 65536"/>
                  <a:gd name="T15" fmla="*/ 0 60000 65536"/>
                  <a:gd name="T16" fmla="*/ 0 60000 65536"/>
                  <a:gd name="T17" fmla="*/ 0 60000 65536"/>
                  <a:gd name="T18" fmla="*/ 0 w 20"/>
                  <a:gd name="T19" fmla="*/ 0 h 71"/>
                  <a:gd name="T20" fmla="*/ 20 w 20"/>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0" h="71">
                    <a:moveTo>
                      <a:pt x="20" y="32"/>
                    </a:moveTo>
                    <a:lnTo>
                      <a:pt x="11" y="69"/>
                    </a:lnTo>
                    <a:lnTo>
                      <a:pt x="0" y="71"/>
                    </a:lnTo>
                    <a:lnTo>
                      <a:pt x="12" y="33"/>
                    </a:lnTo>
                    <a:lnTo>
                      <a:pt x="6" y="0"/>
                    </a:lnTo>
                    <a:lnTo>
                      <a:pt x="20" y="32"/>
                    </a:lnTo>
                    <a:close/>
                  </a:path>
                </a:pathLst>
              </a:custGeom>
              <a:solidFill>
                <a:srgbClr val="FFFFFF"/>
              </a:solidFill>
              <a:ln w="9525">
                <a:noFill/>
                <a:round/>
                <a:headEnd/>
                <a:tailEnd/>
              </a:ln>
            </p:spPr>
            <p:txBody>
              <a:bodyPr/>
              <a:lstStyle/>
              <a:p>
                <a:endParaRPr lang="en-US" dirty="0"/>
              </a:p>
            </p:txBody>
          </p:sp>
          <p:sp>
            <p:nvSpPr>
              <p:cNvPr id="121917" name="Freeform 61"/>
              <p:cNvSpPr>
                <a:spLocks/>
              </p:cNvSpPr>
              <p:nvPr/>
            </p:nvSpPr>
            <p:spPr bwMode="auto">
              <a:xfrm>
                <a:off x="1485" y="2613"/>
                <a:ext cx="13" cy="55"/>
              </a:xfrm>
              <a:custGeom>
                <a:avLst/>
                <a:gdLst>
                  <a:gd name="T0" fmla="*/ 13 w 13"/>
                  <a:gd name="T1" fmla="*/ 2 h 55"/>
                  <a:gd name="T2" fmla="*/ 5 w 13"/>
                  <a:gd name="T3" fmla="*/ 28 h 55"/>
                  <a:gd name="T4" fmla="*/ 11 w 13"/>
                  <a:gd name="T5" fmla="*/ 55 h 55"/>
                  <a:gd name="T6" fmla="*/ 0 w 13"/>
                  <a:gd name="T7" fmla="*/ 30 h 55"/>
                  <a:gd name="T8" fmla="*/ 8 w 13"/>
                  <a:gd name="T9" fmla="*/ 0 h 55"/>
                  <a:gd name="T10" fmla="*/ 13 w 13"/>
                  <a:gd name="T11" fmla="*/ 2 h 55"/>
                  <a:gd name="T12" fmla="*/ 0 60000 65536"/>
                  <a:gd name="T13" fmla="*/ 0 60000 65536"/>
                  <a:gd name="T14" fmla="*/ 0 60000 65536"/>
                  <a:gd name="T15" fmla="*/ 0 60000 65536"/>
                  <a:gd name="T16" fmla="*/ 0 60000 65536"/>
                  <a:gd name="T17" fmla="*/ 0 60000 65536"/>
                  <a:gd name="T18" fmla="*/ 0 w 13"/>
                  <a:gd name="T19" fmla="*/ 0 h 55"/>
                  <a:gd name="T20" fmla="*/ 13 w 13"/>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3" h="55">
                    <a:moveTo>
                      <a:pt x="13" y="2"/>
                    </a:moveTo>
                    <a:lnTo>
                      <a:pt x="5" y="28"/>
                    </a:lnTo>
                    <a:lnTo>
                      <a:pt x="11" y="55"/>
                    </a:lnTo>
                    <a:lnTo>
                      <a:pt x="0" y="30"/>
                    </a:lnTo>
                    <a:lnTo>
                      <a:pt x="8" y="0"/>
                    </a:lnTo>
                    <a:lnTo>
                      <a:pt x="13" y="2"/>
                    </a:lnTo>
                    <a:close/>
                  </a:path>
                </a:pathLst>
              </a:custGeom>
              <a:solidFill>
                <a:srgbClr val="FFFFFF"/>
              </a:solidFill>
              <a:ln w="9525">
                <a:noFill/>
                <a:round/>
                <a:headEnd/>
                <a:tailEnd/>
              </a:ln>
            </p:spPr>
            <p:txBody>
              <a:bodyPr/>
              <a:lstStyle/>
              <a:p>
                <a:endParaRPr lang="en-US" dirty="0"/>
              </a:p>
            </p:txBody>
          </p:sp>
          <p:sp>
            <p:nvSpPr>
              <p:cNvPr id="121918" name="Freeform 62"/>
              <p:cNvSpPr>
                <a:spLocks/>
              </p:cNvSpPr>
              <p:nvPr/>
            </p:nvSpPr>
            <p:spPr bwMode="auto">
              <a:xfrm>
                <a:off x="1515" y="2559"/>
                <a:ext cx="59" cy="6"/>
              </a:xfrm>
              <a:custGeom>
                <a:avLst/>
                <a:gdLst>
                  <a:gd name="T0" fmla="*/ 58 w 59"/>
                  <a:gd name="T1" fmla="*/ 1 h 6"/>
                  <a:gd name="T2" fmla="*/ 6 w 59"/>
                  <a:gd name="T3" fmla="*/ 0 h 6"/>
                  <a:gd name="T4" fmla="*/ 0 w 59"/>
                  <a:gd name="T5" fmla="*/ 6 h 6"/>
                  <a:gd name="T6" fmla="*/ 59 w 59"/>
                  <a:gd name="T7" fmla="*/ 6 h 6"/>
                  <a:gd name="T8" fmla="*/ 58 w 59"/>
                  <a:gd name="T9" fmla="*/ 1 h 6"/>
                  <a:gd name="T10" fmla="*/ 0 60000 65536"/>
                  <a:gd name="T11" fmla="*/ 0 60000 65536"/>
                  <a:gd name="T12" fmla="*/ 0 60000 65536"/>
                  <a:gd name="T13" fmla="*/ 0 60000 65536"/>
                  <a:gd name="T14" fmla="*/ 0 60000 65536"/>
                  <a:gd name="T15" fmla="*/ 0 w 59"/>
                  <a:gd name="T16" fmla="*/ 0 h 6"/>
                  <a:gd name="T17" fmla="*/ 59 w 59"/>
                  <a:gd name="T18" fmla="*/ 6 h 6"/>
                </a:gdLst>
                <a:ahLst/>
                <a:cxnLst>
                  <a:cxn ang="T10">
                    <a:pos x="T0" y="T1"/>
                  </a:cxn>
                  <a:cxn ang="T11">
                    <a:pos x="T2" y="T3"/>
                  </a:cxn>
                  <a:cxn ang="T12">
                    <a:pos x="T4" y="T5"/>
                  </a:cxn>
                  <a:cxn ang="T13">
                    <a:pos x="T6" y="T7"/>
                  </a:cxn>
                  <a:cxn ang="T14">
                    <a:pos x="T8" y="T9"/>
                  </a:cxn>
                </a:cxnLst>
                <a:rect l="T15" t="T16" r="T17" b="T18"/>
                <a:pathLst>
                  <a:path w="59" h="6">
                    <a:moveTo>
                      <a:pt x="58" y="1"/>
                    </a:moveTo>
                    <a:lnTo>
                      <a:pt x="6" y="0"/>
                    </a:lnTo>
                    <a:lnTo>
                      <a:pt x="0" y="6"/>
                    </a:lnTo>
                    <a:lnTo>
                      <a:pt x="59" y="6"/>
                    </a:lnTo>
                    <a:lnTo>
                      <a:pt x="58" y="1"/>
                    </a:lnTo>
                    <a:close/>
                  </a:path>
                </a:pathLst>
              </a:custGeom>
              <a:solidFill>
                <a:srgbClr val="FFFFFF"/>
              </a:solidFill>
              <a:ln w="9525">
                <a:noFill/>
                <a:round/>
                <a:headEnd/>
                <a:tailEnd/>
              </a:ln>
            </p:spPr>
            <p:txBody>
              <a:bodyPr/>
              <a:lstStyle/>
              <a:p>
                <a:endParaRPr lang="en-US" dirty="0"/>
              </a:p>
            </p:txBody>
          </p:sp>
          <p:sp>
            <p:nvSpPr>
              <p:cNvPr id="121919" name="Freeform 63"/>
              <p:cNvSpPr>
                <a:spLocks/>
              </p:cNvSpPr>
              <p:nvPr/>
            </p:nvSpPr>
            <p:spPr bwMode="auto">
              <a:xfrm>
                <a:off x="1507" y="2687"/>
                <a:ext cx="97" cy="14"/>
              </a:xfrm>
              <a:custGeom>
                <a:avLst/>
                <a:gdLst>
                  <a:gd name="T0" fmla="*/ 97 w 97"/>
                  <a:gd name="T1" fmla="*/ 0 h 14"/>
                  <a:gd name="T2" fmla="*/ 0 w 97"/>
                  <a:gd name="T3" fmla="*/ 0 h 14"/>
                  <a:gd name="T4" fmla="*/ 91 w 97"/>
                  <a:gd name="T5" fmla="*/ 1 h 14"/>
                  <a:gd name="T6" fmla="*/ 2 w 97"/>
                  <a:gd name="T7" fmla="*/ 4 h 14"/>
                  <a:gd name="T8" fmla="*/ 89 w 97"/>
                  <a:gd name="T9" fmla="*/ 6 h 14"/>
                  <a:gd name="T10" fmla="*/ 2 w 97"/>
                  <a:gd name="T11" fmla="*/ 9 h 14"/>
                  <a:gd name="T12" fmla="*/ 86 w 97"/>
                  <a:gd name="T13" fmla="*/ 10 h 14"/>
                  <a:gd name="T14" fmla="*/ 0 w 97"/>
                  <a:gd name="T15" fmla="*/ 14 h 14"/>
                  <a:gd name="T16" fmla="*/ 94 w 97"/>
                  <a:gd name="T17" fmla="*/ 14 h 14"/>
                  <a:gd name="T18" fmla="*/ 97 w 97"/>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
                  <a:gd name="T32" fmla="*/ 97 w 9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
                    <a:moveTo>
                      <a:pt x="97" y="0"/>
                    </a:moveTo>
                    <a:lnTo>
                      <a:pt x="0" y="0"/>
                    </a:lnTo>
                    <a:lnTo>
                      <a:pt x="91" y="1"/>
                    </a:lnTo>
                    <a:lnTo>
                      <a:pt x="2" y="4"/>
                    </a:lnTo>
                    <a:lnTo>
                      <a:pt x="89" y="6"/>
                    </a:lnTo>
                    <a:lnTo>
                      <a:pt x="2" y="9"/>
                    </a:lnTo>
                    <a:lnTo>
                      <a:pt x="86" y="10"/>
                    </a:lnTo>
                    <a:lnTo>
                      <a:pt x="0" y="14"/>
                    </a:lnTo>
                    <a:lnTo>
                      <a:pt x="94" y="14"/>
                    </a:lnTo>
                    <a:lnTo>
                      <a:pt x="97" y="0"/>
                    </a:lnTo>
                    <a:close/>
                  </a:path>
                </a:pathLst>
              </a:custGeom>
              <a:solidFill>
                <a:srgbClr val="FFFFFF"/>
              </a:solidFill>
              <a:ln w="9525">
                <a:noFill/>
                <a:round/>
                <a:headEnd/>
                <a:tailEnd/>
              </a:ln>
            </p:spPr>
            <p:txBody>
              <a:bodyPr/>
              <a:lstStyle/>
              <a:p>
                <a:endParaRPr lang="en-US" dirty="0"/>
              </a:p>
            </p:txBody>
          </p:sp>
          <p:sp>
            <p:nvSpPr>
              <p:cNvPr id="121920" name="Freeform 64"/>
              <p:cNvSpPr>
                <a:spLocks/>
              </p:cNvSpPr>
              <p:nvPr/>
            </p:nvSpPr>
            <p:spPr bwMode="auto">
              <a:xfrm>
                <a:off x="1248" y="2481"/>
                <a:ext cx="393" cy="270"/>
              </a:xfrm>
              <a:custGeom>
                <a:avLst/>
                <a:gdLst>
                  <a:gd name="T0" fmla="*/ 211 w 393"/>
                  <a:gd name="T1" fmla="*/ 12 h 270"/>
                  <a:gd name="T2" fmla="*/ 183 w 393"/>
                  <a:gd name="T3" fmla="*/ 9 h 270"/>
                  <a:gd name="T4" fmla="*/ 38 w 393"/>
                  <a:gd name="T5" fmla="*/ 92 h 270"/>
                  <a:gd name="T6" fmla="*/ 5 w 393"/>
                  <a:gd name="T7" fmla="*/ 118 h 270"/>
                  <a:gd name="T8" fmla="*/ 170 w 393"/>
                  <a:gd name="T9" fmla="*/ 56 h 270"/>
                  <a:gd name="T10" fmla="*/ 170 w 393"/>
                  <a:gd name="T11" fmla="*/ 71 h 270"/>
                  <a:gd name="T12" fmla="*/ 169 w 393"/>
                  <a:gd name="T13" fmla="*/ 90 h 270"/>
                  <a:gd name="T14" fmla="*/ 177 w 393"/>
                  <a:gd name="T15" fmla="*/ 70 h 270"/>
                  <a:gd name="T16" fmla="*/ 173 w 393"/>
                  <a:gd name="T17" fmla="*/ 56 h 270"/>
                  <a:gd name="T18" fmla="*/ 191 w 393"/>
                  <a:gd name="T19" fmla="*/ 23 h 270"/>
                  <a:gd name="T20" fmla="*/ 184 w 393"/>
                  <a:gd name="T21" fmla="*/ 87 h 270"/>
                  <a:gd name="T22" fmla="*/ 180 w 393"/>
                  <a:gd name="T23" fmla="*/ 117 h 270"/>
                  <a:gd name="T24" fmla="*/ 175 w 393"/>
                  <a:gd name="T25" fmla="*/ 121 h 270"/>
                  <a:gd name="T26" fmla="*/ 163 w 393"/>
                  <a:gd name="T27" fmla="*/ 148 h 270"/>
                  <a:gd name="T28" fmla="*/ 166 w 393"/>
                  <a:gd name="T29" fmla="*/ 221 h 270"/>
                  <a:gd name="T30" fmla="*/ 153 w 393"/>
                  <a:gd name="T31" fmla="*/ 251 h 270"/>
                  <a:gd name="T32" fmla="*/ 124 w 393"/>
                  <a:gd name="T33" fmla="*/ 216 h 270"/>
                  <a:gd name="T34" fmla="*/ 128 w 393"/>
                  <a:gd name="T35" fmla="*/ 216 h 270"/>
                  <a:gd name="T36" fmla="*/ 144 w 393"/>
                  <a:gd name="T37" fmla="*/ 227 h 270"/>
                  <a:gd name="T38" fmla="*/ 155 w 393"/>
                  <a:gd name="T39" fmla="*/ 207 h 270"/>
                  <a:gd name="T40" fmla="*/ 50 w 393"/>
                  <a:gd name="T41" fmla="*/ 206 h 270"/>
                  <a:gd name="T42" fmla="*/ 8 w 393"/>
                  <a:gd name="T43" fmla="*/ 249 h 270"/>
                  <a:gd name="T44" fmla="*/ 46 w 393"/>
                  <a:gd name="T45" fmla="*/ 243 h 270"/>
                  <a:gd name="T46" fmla="*/ 75 w 393"/>
                  <a:gd name="T47" fmla="*/ 237 h 270"/>
                  <a:gd name="T48" fmla="*/ 85 w 393"/>
                  <a:gd name="T49" fmla="*/ 252 h 270"/>
                  <a:gd name="T50" fmla="*/ 136 w 393"/>
                  <a:gd name="T51" fmla="*/ 266 h 270"/>
                  <a:gd name="T52" fmla="*/ 386 w 393"/>
                  <a:gd name="T53" fmla="*/ 262 h 270"/>
                  <a:gd name="T54" fmla="*/ 361 w 393"/>
                  <a:gd name="T55" fmla="*/ 243 h 270"/>
                  <a:gd name="T56" fmla="*/ 343 w 393"/>
                  <a:gd name="T57" fmla="*/ 243 h 270"/>
                  <a:gd name="T58" fmla="*/ 220 w 393"/>
                  <a:gd name="T59" fmla="*/ 248 h 270"/>
                  <a:gd name="T60" fmla="*/ 222 w 393"/>
                  <a:gd name="T61" fmla="*/ 254 h 270"/>
                  <a:gd name="T62" fmla="*/ 225 w 393"/>
                  <a:gd name="T63" fmla="*/ 234 h 270"/>
                  <a:gd name="T64" fmla="*/ 187 w 393"/>
                  <a:gd name="T65" fmla="*/ 243 h 270"/>
                  <a:gd name="T66" fmla="*/ 186 w 393"/>
                  <a:gd name="T67" fmla="*/ 221 h 270"/>
                  <a:gd name="T68" fmla="*/ 247 w 393"/>
                  <a:gd name="T69" fmla="*/ 224 h 270"/>
                  <a:gd name="T70" fmla="*/ 200 w 393"/>
                  <a:gd name="T71" fmla="*/ 206 h 270"/>
                  <a:gd name="T72" fmla="*/ 187 w 393"/>
                  <a:gd name="T73" fmla="*/ 199 h 270"/>
                  <a:gd name="T74" fmla="*/ 192 w 393"/>
                  <a:gd name="T75" fmla="*/ 195 h 270"/>
                  <a:gd name="T76" fmla="*/ 183 w 393"/>
                  <a:gd name="T77" fmla="*/ 160 h 270"/>
                  <a:gd name="T78" fmla="*/ 222 w 393"/>
                  <a:gd name="T79" fmla="*/ 167 h 270"/>
                  <a:gd name="T80" fmla="*/ 392 w 393"/>
                  <a:gd name="T81" fmla="*/ 202 h 270"/>
                  <a:gd name="T82" fmla="*/ 373 w 393"/>
                  <a:gd name="T83" fmla="*/ 167 h 270"/>
                  <a:gd name="T84" fmla="*/ 276 w 393"/>
                  <a:gd name="T85" fmla="*/ 199 h 270"/>
                  <a:gd name="T86" fmla="*/ 245 w 393"/>
                  <a:gd name="T87" fmla="*/ 195 h 270"/>
                  <a:gd name="T88" fmla="*/ 283 w 393"/>
                  <a:gd name="T89" fmla="*/ 124 h 270"/>
                  <a:gd name="T90" fmla="*/ 250 w 393"/>
                  <a:gd name="T91" fmla="*/ 121 h 270"/>
                  <a:gd name="T92" fmla="*/ 255 w 393"/>
                  <a:gd name="T93" fmla="*/ 121 h 270"/>
                  <a:gd name="T94" fmla="*/ 283 w 393"/>
                  <a:gd name="T95" fmla="*/ 117 h 270"/>
                  <a:gd name="T96" fmla="*/ 336 w 393"/>
                  <a:gd name="T97" fmla="*/ 120 h 270"/>
                  <a:gd name="T98" fmla="*/ 206 w 393"/>
                  <a:gd name="T99" fmla="*/ 103 h 270"/>
                  <a:gd name="T100" fmla="*/ 205 w 393"/>
                  <a:gd name="T101" fmla="*/ 101 h 270"/>
                  <a:gd name="T102" fmla="*/ 197 w 393"/>
                  <a:gd name="T103" fmla="*/ 96 h 270"/>
                  <a:gd name="T104" fmla="*/ 194 w 393"/>
                  <a:gd name="T105" fmla="*/ 107 h 270"/>
                  <a:gd name="T106" fmla="*/ 187 w 393"/>
                  <a:gd name="T107" fmla="*/ 110 h 270"/>
                  <a:gd name="T108" fmla="*/ 209 w 393"/>
                  <a:gd name="T109" fmla="*/ 76 h 270"/>
                  <a:gd name="T110" fmla="*/ 219 w 393"/>
                  <a:gd name="T111" fmla="*/ 73 h 270"/>
                  <a:gd name="T112" fmla="*/ 203 w 393"/>
                  <a:gd name="T113" fmla="*/ 65 h 270"/>
                  <a:gd name="T114" fmla="*/ 211 w 393"/>
                  <a:gd name="T115" fmla="*/ 45 h 270"/>
                  <a:gd name="T116" fmla="*/ 309 w 393"/>
                  <a:gd name="T117" fmla="*/ 23 h 270"/>
                  <a:gd name="T118" fmla="*/ 325 w 393"/>
                  <a:gd name="T119" fmla="*/ 12 h 270"/>
                  <a:gd name="T120" fmla="*/ 314 w 393"/>
                  <a:gd name="T121" fmla="*/ 21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3"/>
                  <a:gd name="T184" fmla="*/ 0 h 270"/>
                  <a:gd name="T185" fmla="*/ 393 w 393"/>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3" h="270">
                    <a:moveTo>
                      <a:pt x="317" y="3"/>
                    </a:moveTo>
                    <a:lnTo>
                      <a:pt x="317" y="9"/>
                    </a:lnTo>
                    <a:lnTo>
                      <a:pt x="317" y="11"/>
                    </a:lnTo>
                    <a:lnTo>
                      <a:pt x="315" y="11"/>
                    </a:lnTo>
                    <a:lnTo>
                      <a:pt x="304" y="11"/>
                    </a:lnTo>
                    <a:lnTo>
                      <a:pt x="303" y="14"/>
                    </a:lnTo>
                    <a:lnTo>
                      <a:pt x="309" y="14"/>
                    </a:lnTo>
                    <a:lnTo>
                      <a:pt x="317" y="14"/>
                    </a:lnTo>
                    <a:lnTo>
                      <a:pt x="317" y="15"/>
                    </a:lnTo>
                    <a:lnTo>
                      <a:pt x="317" y="17"/>
                    </a:lnTo>
                    <a:lnTo>
                      <a:pt x="303" y="17"/>
                    </a:lnTo>
                    <a:lnTo>
                      <a:pt x="298" y="21"/>
                    </a:lnTo>
                    <a:lnTo>
                      <a:pt x="295" y="21"/>
                    </a:lnTo>
                    <a:lnTo>
                      <a:pt x="287" y="21"/>
                    </a:lnTo>
                    <a:lnTo>
                      <a:pt x="225" y="21"/>
                    </a:lnTo>
                    <a:lnTo>
                      <a:pt x="216" y="14"/>
                    </a:lnTo>
                    <a:lnTo>
                      <a:pt x="212" y="12"/>
                    </a:lnTo>
                    <a:lnTo>
                      <a:pt x="211" y="12"/>
                    </a:lnTo>
                    <a:lnTo>
                      <a:pt x="209" y="14"/>
                    </a:lnTo>
                    <a:lnTo>
                      <a:pt x="200" y="14"/>
                    </a:lnTo>
                    <a:lnTo>
                      <a:pt x="195" y="12"/>
                    </a:lnTo>
                    <a:lnTo>
                      <a:pt x="186" y="12"/>
                    </a:lnTo>
                    <a:lnTo>
                      <a:pt x="184" y="12"/>
                    </a:lnTo>
                    <a:lnTo>
                      <a:pt x="186" y="11"/>
                    </a:lnTo>
                    <a:lnTo>
                      <a:pt x="183" y="11"/>
                    </a:lnTo>
                    <a:lnTo>
                      <a:pt x="183" y="12"/>
                    </a:lnTo>
                    <a:lnTo>
                      <a:pt x="178" y="12"/>
                    </a:lnTo>
                    <a:lnTo>
                      <a:pt x="177" y="12"/>
                    </a:lnTo>
                    <a:lnTo>
                      <a:pt x="175" y="12"/>
                    </a:lnTo>
                    <a:lnTo>
                      <a:pt x="180" y="11"/>
                    </a:lnTo>
                    <a:lnTo>
                      <a:pt x="181" y="9"/>
                    </a:lnTo>
                    <a:lnTo>
                      <a:pt x="180" y="7"/>
                    </a:lnTo>
                    <a:lnTo>
                      <a:pt x="181" y="6"/>
                    </a:lnTo>
                    <a:lnTo>
                      <a:pt x="183" y="7"/>
                    </a:lnTo>
                    <a:lnTo>
                      <a:pt x="183" y="9"/>
                    </a:lnTo>
                    <a:lnTo>
                      <a:pt x="184" y="9"/>
                    </a:lnTo>
                    <a:lnTo>
                      <a:pt x="194" y="9"/>
                    </a:lnTo>
                    <a:lnTo>
                      <a:pt x="223" y="11"/>
                    </a:lnTo>
                    <a:lnTo>
                      <a:pt x="234" y="11"/>
                    </a:lnTo>
                    <a:lnTo>
                      <a:pt x="269" y="11"/>
                    </a:lnTo>
                    <a:lnTo>
                      <a:pt x="269" y="9"/>
                    </a:lnTo>
                    <a:lnTo>
                      <a:pt x="262" y="9"/>
                    </a:lnTo>
                    <a:lnTo>
                      <a:pt x="255" y="9"/>
                    </a:lnTo>
                    <a:lnTo>
                      <a:pt x="240" y="7"/>
                    </a:lnTo>
                    <a:lnTo>
                      <a:pt x="216" y="7"/>
                    </a:lnTo>
                    <a:lnTo>
                      <a:pt x="202" y="6"/>
                    </a:lnTo>
                    <a:lnTo>
                      <a:pt x="191" y="6"/>
                    </a:lnTo>
                    <a:lnTo>
                      <a:pt x="184" y="4"/>
                    </a:lnTo>
                    <a:lnTo>
                      <a:pt x="173" y="6"/>
                    </a:lnTo>
                    <a:lnTo>
                      <a:pt x="170" y="7"/>
                    </a:lnTo>
                    <a:lnTo>
                      <a:pt x="152" y="20"/>
                    </a:lnTo>
                    <a:lnTo>
                      <a:pt x="116" y="42"/>
                    </a:lnTo>
                    <a:lnTo>
                      <a:pt x="105" y="50"/>
                    </a:lnTo>
                    <a:lnTo>
                      <a:pt x="85" y="60"/>
                    </a:lnTo>
                    <a:lnTo>
                      <a:pt x="83" y="64"/>
                    </a:lnTo>
                    <a:lnTo>
                      <a:pt x="38" y="92"/>
                    </a:lnTo>
                    <a:lnTo>
                      <a:pt x="28" y="98"/>
                    </a:lnTo>
                    <a:lnTo>
                      <a:pt x="10" y="109"/>
                    </a:lnTo>
                    <a:lnTo>
                      <a:pt x="2" y="113"/>
                    </a:lnTo>
                    <a:lnTo>
                      <a:pt x="0" y="115"/>
                    </a:lnTo>
                    <a:lnTo>
                      <a:pt x="0" y="117"/>
                    </a:lnTo>
                    <a:lnTo>
                      <a:pt x="19" y="104"/>
                    </a:lnTo>
                    <a:lnTo>
                      <a:pt x="33" y="96"/>
                    </a:lnTo>
                    <a:lnTo>
                      <a:pt x="72" y="71"/>
                    </a:lnTo>
                    <a:lnTo>
                      <a:pt x="116" y="45"/>
                    </a:lnTo>
                    <a:lnTo>
                      <a:pt x="169" y="12"/>
                    </a:lnTo>
                    <a:lnTo>
                      <a:pt x="170" y="12"/>
                    </a:lnTo>
                    <a:lnTo>
                      <a:pt x="169" y="14"/>
                    </a:lnTo>
                    <a:lnTo>
                      <a:pt x="167" y="15"/>
                    </a:lnTo>
                    <a:lnTo>
                      <a:pt x="169" y="17"/>
                    </a:lnTo>
                    <a:lnTo>
                      <a:pt x="169" y="18"/>
                    </a:lnTo>
                    <a:lnTo>
                      <a:pt x="150" y="29"/>
                    </a:lnTo>
                    <a:lnTo>
                      <a:pt x="120" y="48"/>
                    </a:lnTo>
                    <a:lnTo>
                      <a:pt x="71" y="78"/>
                    </a:lnTo>
                    <a:lnTo>
                      <a:pt x="5" y="118"/>
                    </a:lnTo>
                    <a:lnTo>
                      <a:pt x="3" y="118"/>
                    </a:lnTo>
                    <a:lnTo>
                      <a:pt x="3" y="117"/>
                    </a:lnTo>
                    <a:lnTo>
                      <a:pt x="2" y="118"/>
                    </a:lnTo>
                    <a:lnTo>
                      <a:pt x="2" y="123"/>
                    </a:lnTo>
                    <a:lnTo>
                      <a:pt x="14" y="115"/>
                    </a:lnTo>
                    <a:lnTo>
                      <a:pt x="49" y="95"/>
                    </a:lnTo>
                    <a:lnTo>
                      <a:pt x="158" y="31"/>
                    </a:lnTo>
                    <a:lnTo>
                      <a:pt x="169" y="25"/>
                    </a:lnTo>
                    <a:lnTo>
                      <a:pt x="170" y="25"/>
                    </a:lnTo>
                    <a:lnTo>
                      <a:pt x="169" y="28"/>
                    </a:lnTo>
                    <a:lnTo>
                      <a:pt x="167" y="31"/>
                    </a:lnTo>
                    <a:lnTo>
                      <a:pt x="167" y="37"/>
                    </a:lnTo>
                    <a:lnTo>
                      <a:pt x="167" y="40"/>
                    </a:lnTo>
                    <a:lnTo>
                      <a:pt x="166" y="51"/>
                    </a:lnTo>
                    <a:lnTo>
                      <a:pt x="166" y="56"/>
                    </a:lnTo>
                    <a:lnTo>
                      <a:pt x="169" y="56"/>
                    </a:lnTo>
                    <a:lnTo>
                      <a:pt x="170" y="56"/>
                    </a:lnTo>
                    <a:lnTo>
                      <a:pt x="167" y="57"/>
                    </a:lnTo>
                    <a:lnTo>
                      <a:pt x="166" y="59"/>
                    </a:lnTo>
                    <a:lnTo>
                      <a:pt x="169" y="59"/>
                    </a:lnTo>
                    <a:lnTo>
                      <a:pt x="170" y="59"/>
                    </a:lnTo>
                    <a:lnTo>
                      <a:pt x="166" y="62"/>
                    </a:lnTo>
                    <a:lnTo>
                      <a:pt x="166" y="67"/>
                    </a:lnTo>
                    <a:lnTo>
                      <a:pt x="169" y="65"/>
                    </a:lnTo>
                    <a:lnTo>
                      <a:pt x="170" y="65"/>
                    </a:lnTo>
                    <a:lnTo>
                      <a:pt x="172" y="65"/>
                    </a:lnTo>
                    <a:lnTo>
                      <a:pt x="172" y="67"/>
                    </a:lnTo>
                    <a:lnTo>
                      <a:pt x="169" y="67"/>
                    </a:lnTo>
                    <a:lnTo>
                      <a:pt x="169" y="68"/>
                    </a:lnTo>
                    <a:lnTo>
                      <a:pt x="169" y="70"/>
                    </a:lnTo>
                    <a:lnTo>
                      <a:pt x="169" y="68"/>
                    </a:lnTo>
                    <a:lnTo>
                      <a:pt x="167" y="70"/>
                    </a:lnTo>
                    <a:lnTo>
                      <a:pt x="166" y="71"/>
                    </a:lnTo>
                    <a:lnTo>
                      <a:pt x="170" y="71"/>
                    </a:lnTo>
                    <a:lnTo>
                      <a:pt x="172" y="71"/>
                    </a:lnTo>
                    <a:lnTo>
                      <a:pt x="172" y="73"/>
                    </a:lnTo>
                    <a:lnTo>
                      <a:pt x="169" y="73"/>
                    </a:lnTo>
                    <a:lnTo>
                      <a:pt x="169" y="74"/>
                    </a:lnTo>
                    <a:lnTo>
                      <a:pt x="167" y="76"/>
                    </a:lnTo>
                    <a:lnTo>
                      <a:pt x="166" y="76"/>
                    </a:lnTo>
                    <a:lnTo>
                      <a:pt x="166" y="78"/>
                    </a:lnTo>
                    <a:lnTo>
                      <a:pt x="169" y="78"/>
                    </a:lnTo>
                    <a:lnTo>
                      <a:pt x="170" y="76"/>
                    </a:lnTo>
                    <a:lnTo>
                      <a:pt x="172" y="76"/>
                    </a:lnTo>
                    <a:lnTo>
                      <a:pt x="172" y="78"/>
                    </a:lnTo>
                    <a:lnTo>
                      <a:pt x="170" y="79"/>
                    </a:lnTo>
                    <a:lnTo>
                      <a:pt x="167" y="79"/>
                    </a:lnTo>
                    <a:lnTo>
                      <a:pt x="166" y="81"/>
                    </a:lnTo>
                    <a:lnTo>
                      <a:pt x="166" y="92"/>
                    </a:lnTo>
                    <a:lnTo>
                      <a:pt x="169" y="92"/>
                    </a:lnTo>
                    <a:lnTo>
                      <a:pt x="169" y="90"/>
                    </a:lnTo>
                    <a:lnTo>
                      <a:pt x="170" y="89"/>
                    </a:lnTo>
                    <a:lnTo>
                      <a:pt x="173" y="89"/>
                    </a:lnTo>
                    <a:lnTo>
                      <a:pt x="181" y="87"/>
                    </a:lnTo>
                    <a:lnTo>
                      <a:pt x="183" y="87"/>
                    </a:lnTo>
                    <a:lnTo>
                      <a:pt x="183" y="84"/>
                    </a:lnTo>
                    <a:lnTo>
                      <a:pt x="184" y="82"/>
                    </a:lnTo>
                    <a:lnTo>
                      <a:pt x="184" y="78"/>
                    </a:lnTo>
                    <a:lnTo>
                      <a:pt x="183" y="76"/>
                    </a:lnTo>
                    <a:lnTo>
                      <a:pt x="177" y="78"/>
                    </a:lnTo>
                    <a:lnTo>
                      <a:pt x="175" y="76"/>
                    </a:lnTo>
                    <a:lnTo>
                      <a:pt x="177" y="76"/>
                    </a:lnTo>
                    <a:lnTo>
                      <a:pt x="186" y="74"/>
                    </a:lnTo>
                    <a:lnTo>
                      <a:pt x="186" y="73"/>
                    </a:lnTo>
                    <a:lnTo>
                      <a:pt x="178" y="73"/>
                    </a:lnTo>
                    <a:lnTo>
                      <a:pt x="178" y="71"/>
                    </a:lnTo>
                    <a:lnTo>
                      <a:pt x="180" y="70"/>
                    </a:lnTo>
                    <a:lnTo>
                      <a:pt x="178" y="70"/>
                    </a:lnTo>
                    <a:lnTo>
                      <a:pt x="177" y="70"/>
                    </a:lnTo>
                    <a:lnTo>
                      <a:pt x="178" y="68"/>
                    </a:lnTo>
                    <a:lnTo>
                      <a:pt x="186" y="68"/>
                    </a:lnTo>
                    <a:lnTo>
                      <a:pt x="187" y="65"/>
                    </a:lnTo>
                    <a:lnTo>
                      <a:pt x="178" y="65"/>
                    </a:lnTo>
                    <a:lnTo>
                      <a:pt x="178" y="64"/>
                    </a:lnTo>
                    <a:lnTo>
                      <a:pt x="177" y="64"/>
                    </a:lnTo>
                    <a:lnTo>
                      <a:pt x="173" y="64"/>
                    </a:lnTo>
                    <a:lnTo>
                      <a:pt x="175" y="62"/>
                    </a:lnTo>
                    <a:lnTo>
                      <a:pt x="177" y="62"/>
                    </a:lnTo>
                    <a:lnTo>
                      <a:pt x="187" y="60"/>
                    </a:lnTo>
                    <a:lnTo>
                      <a:pt x="187" y="57"/>
                    </a:lnTo>
                    <a:lnTo>
                      <a:pt x="178" y="57"/>
                    </a:lnTo>
                    <a:lnTo>
                      <a:pt x="177" y="57"/>
                    </a:lnTo>
                    <a:lnTo>
                      <a:pt x="178" y="56"/>
                    </a:lnTo>
                    <a:lnTo>
                      <a:pt x="177" y="56"/>
                    </a:lnTo>
                    <a:lnTo>
                      <a:pt x="175" y="56"/>
                    </a:lnTo>
                    <a:lnTo>
                      <a:pt x="173" y="56"/>
                    </a:lnTo>
                    <a:lnTo>
                      <a:pt x="177" y="54"/>
                    </a:lnTo>
                    <a:lnTo>
                      <a:pt x="181" y="54"/>
                    </a:lnTo>
                    <a:lnTo>
                      <a:pt x="187" y="53"/>
                    </a:lnTo>
                    <a:lnTo>
                      <a:pt x="189" y="53"/>
                    </a:lnTo>
                    <a:lnTo>
                      <a:pt x="189" y="50"/>
                    </a:lnTo>
                    <a:lnTo>
                      <a:pt x="178" y="51"/>
                    </a:lnTo>
                    <a:lnTo>
                      <a:pt x="173" y="54"/>
                    </a:lnTo>
                    <a:lnTo>
                      <a:pt x="172" y="53"/>
                    </a:lnTo>
                    <a:lnTo>
                      <a:pt x="172" y="50"/>
                    </a:lnTo>
                    <a:lnTo>
                      <a:pt x="173" y="48"/>
                    </a:lnTo>
                    <a:lnTo>
                      <a:pt x="175" y="42"/>
                    </a:lnTo>
                    <a:lnTo>
                      <a:pt x="177" y="39"/>
                    </a:lnTo>
                    <a:lnTo>
                      <a:pt x="177" y="37"/>
                    </a:lnTo>
                    <a:lnTo>
                      <a:pt x="177" y="26"/>
                    </a:lnTo>
                    <a:lnTo>
                      <a:pt x="180" y="25"/>
                    </a:lnTo>
                    <a:lnTo>
                      <a:pt x="186" y="23"/>
                    </a:lnTo>
                    <a:lnTo>
                      <a:pt x="189" y="23"/>
                    </a:lnTo>
                    <a:lnTo>
                      <a:pt x="191" y="23"/>
                    </a:lnTo>
                    <a:lnTo>
                      <a:pt x="191" y="21"/>
                    </a:lnTo>
                    <a:lnTo>
                      <a:pt x="183" y="21"/>
                    </a:lnTo>
                    <a:lnTo>
                      <a:pt x="180" y="21"/>
                    </a:lnTo>
                    <a:lnTo>
                      <a:pt x="175" y="23"/>
                    </a:lnTo>
                    <a:lnTo>
                      <a:pt x="175" y="21"/>
                    </a:lnTo>
                    <a:lnTo>
                      <a:pt x="175" y="18"/>
                    </a:lnTo>
                    <a:lnTo>
                      <a:pt x="173" y="18"/>
                    </a:lnTo>
                    <a:lnTo>
                      <a:pt x="173" y="17"/>
                    </a:lnTo>
                    <a:lnTo>
                      <a:pt x="175" y="15"/>
                    </a:lnTo>
                    <a:lnTo>
                      <a:pt x="177" y="17"/>
                    </a:lnTo>
                    <a:lnTo>
                      <a:pt x="177" y="18"/>
                    </a:lnTo>
                    <a:lnTo>
                      <a:pt x="178" y="18"/>
                    </a:lnTo>
                    <a:lnTo>
                      <a:pt x="183" y="18"/>
                    </a:lnTo>
                    <a:lnTo>
                      <a:pt x="189" y="18"/>
                    </a:lnTo>
                    <a:lnTo>
                      <a:pt x="191" y="18"/>
                    </a:lnTo>
                    <a:lnTo>
                      <a:pt x="192" y="20"/>
                    </a:lnTo>
                    <a:lnTo>
                      <a:pt x="192" y="28"/>
                    </a:lnTo>
                    <a:lnTo>
                      <a:pt x="192" y="39"/>
                    </a:lnTo>
                    <a:lnTo>
                      <a:pt x="191" y="57"/>
                    </a:lnTo>
                    <a:lnTo>
                      <a:pt x="187" y="73"/>
                    </a:lnTo>
                    <a:lnTo>
                      <a:pt x="186" y="82"/>
                    </a:lnTo>
                    <a:lnTo>
                      <a:pt x="184" y="87"/>
                    </a:lnTo>
                    <a:lnTo>
                      <a:pt x="192" y="87"/>
                    </a:lnTo>
                    <a:lnTo>
                      <a:pt x="194" y="87"/>
                    </a:lnTo>
                    <a:lnTo>
                      <a:pt x="192" y="89"/>
                    </a:lnTo>
                    <a:lnTo>
                      <a:pt x="175" y="90"/>
                    </a:lnTo>
                    <a:lnTo>
                      <a:pt x="172" y="90"/>
                    </a:lnTo>
                    <a:lnTo>
                      <a:pt x="170" y="92"/>
                    </a:lnTo>
                    <a:lnTo>
                      <a:pt x="172" y="92"/>
                    </a:lnTo>
                    <a:lnTo>
                      <a:pt x="173" y="92"/>
                    </a:lnTo>
                    <a:lnTo>
                      <a:pt x="173" y="93"/>
                    </a:lnTo>
                    <a:lnTo>
                      <a:pt x="173" y="95"/>
                    </a:lnTo>
                    <a:lnTo>
                      <a:pt x="173" y="96"/>
                    </a:lnTo>
                    <a:lnTo>
                      <a:pt x="175" y="101"/>
                    </a:lnTo>
                    <a:lnTo>
                      <a:pt x="175" y="117"/>
                    </a:lnTo>
                    <a:lnTo>
                      <a:pt x="175" y="118"/>
                    </a:lnTo>
                    <a:lnTo>
                      <a:pt x="177" y="118"/>
                    </a:lnTo>
                    <a:lnTo>
                      <a:pt x="180" y="118"/>
                    </a:lnTo>
                    <a:lnTo>
                      <a:pt x="180" y="117"/>
                    </a:lnTo>
                    <a:lnTo>
                      <a:pt x="180" y="107"/>
                    </a:lnTo>
                    <a:lnTo>
                      <a:pt x="181" y="106"/>
                    </a:lnTo>
                    <a:lnTo>
                      <a:pt x="183" y="106"/>
                    </a:lnTo>
                    <a:lnTo>
                      <a:pt x="180" y="135"/>
                    </a:lnTo>
                    <a:lnTo>
                      <a:pt x="181" y="137"/>
                    </a:lnTo>
                    <a:lnTo>
                      <a:pt x="180" y="146"/>
                    </a:lnTo>
                    <a:lnTo>
                      <a:pt x="178" y="148"/>
                    </a:lnTo>
                    <a:lnTo>
                      <a:pt x="177" y="148"/>
                    </a:lnTo>
                    <a:lnTo>
                      <a:pt x="177" y="138"/>
                    </a:lnTo>
                    <a:lnTo>
                      <a:pt x="178" y="137"/>
                    </a:lnTo>
                    <a:lnTo>
                      <a:pt x="178" y="131"/>
                    </a:lnTo>
                    <a:lnTo>
                      <a:pt x="178" y="126"/>
                    </a:lnTo>
                    <a:lnTo>
                      <a:pt x="178" y="123"/>
                    </a:lnTo>
                    <a:lnTo>
                      <a:pt x="178" y="121"/>
                    </a:lnTo>
                    <a:lnTo>
                      <a:pt x="175" y="121"/>
                    </a:lnTo>
                    <a:lnTo>
                      <a:pt x="172" y="121"/>
                    </a:lnTo>
                    <a:lnTo>
                      <a:pt x="166" y="121"/>
                    </a:lnTo>
                    <a:lnTo>
                      <a:pt x="166" y="123"/>
                    </a:lnTo>
                    <a:lnTo>
                      <a:pt x="164" y="124"/>
                    </a:lnTo>
                    <a:lnTo>
                      <a:pt x="163" y="124"/>
                    </a:lnTo>
                    <a:lnTo>
                      <a:pt x="161" y="126"/>
                    </a:lnTo>
                    <a:lnTo>
                      <a:pt x="161" y="129"/>
                    </a:lnTo>
                    <a:lnTo>
                      <a:pt x="164" y="129"/>
                    </a:lnTo>
                    <a:lnTo>
                      <a:pt x="164" y="128"/>
                    </a:lnTo>
                    <a:lnTo>
                      <a:pt x="164" y="129"/>
                    </a:lnTo>
                    <a:lnTo>
                      <a:pt x="166" y="132"/>
                    </a:lnTo>
                    <a:lnTo>
                      <a:pt x="166" y="134"/>
                    </a:lnTo>
                    <a:lnTo>
                      <a:pt x="166" y="148"/>
                    </a:lnTo>
                    <a:lnTo>
                      <a:pt x="164" y="148"/>
                    </a:lnTo>
                    <a:lnTo>
                      <a:pt x="164" y="146"/>
                    </a:lnTo>
                    <a:lnTo>
                      <a:pt x="164" y="137"/>
                    </a:lnTo>
                    <a:lnTo>
                      <a:pt x="164" y="132"/>
                    </a:lnTo>
                    <a:lnTo>
                      <a:pt x="161" y="132"/>
                    </a:lnTo>
                    <a:lnTo>
                      <a:pt x="163" y="148"/>
                    </a:lnTo>
                    <a:lnTo>
                      <a:pt x="164" y="151"/>
                    </a:lnTo>
                    <a:lnTo>
                      <a:pt x="166" y="154"/>
                    </a:lnTo>
                    <a:lnTo>
                      <a:pt x="166" y="177"/>
                    </a:lnTo>
                    <a:lnTo>
                      <a:pt x="166" y="188"/>
                    </a:lnTo>
                    <a:lnTo>
                      <a:pt x="161" y="192"/>
                    </a:lnTo>
                    <a:lnTo>
                      <a:pt x="161" y="193"/>
                    </a:lnTo>
                    <a:lnTo>
                      <a:pt x="159" y="199"/>
                    </a:lnTo>
                    <a:lnTo>
                      <a:pt x="158" y="212"/>
                    </a:lnTo>
                    <a:lnTo>
                      <a:pt x="158" y="215"/>
                    </a:lnTo>
                    <a:lnTo>
                      <a:pt x="156" y="216"/>
                    </a:lnTo>
                    <a:lnTo>
                      <a:pt x="156" y="226"/>
                    </a:lnTo>
                    <a:lnTo>
                      <a:pt x="156" y="234"/>
                    </a:lnTo>
                    <a:lnTo>
                      <a:pt x="158" y="234"/>
                    </a:lnTo>
                    <a:lnTo>
                      <a:pt x="158" y="227"/>
                    </a:lnTo>
                    <a:lnTo>
                      <a:pt x="158" y="226"/>
                    </a:lnTo>
                    <a:lnTo>
                      <a:pt x="159" y="227"/>
                    </a:lnTo>
                    <a:lnTo>
                      <a:pt x="159" y="231"/>
                    </a:lnTo>
                    <a:lnTo>
                      <a:pt x="163" y="231"/>
                    </a:lnTo>
                    <a:lnTo>
                      <a:pt x="163" y="220"/>
                    </a:lnTo>
                    <a:lnTo>
                      <a:pt x="164" y="220"/>
                    </a:lnTo>
                    <a:lnTo>
                      <a:pt x="166" y="221"/>
                    </a:lnTo>
                    <a:lnTo>
                      <a:pt x="166" y="238"/>
                    </a:lnTo>
                    <a:lnTo>
                      <a:pt x="166" y="245"/>
                    </a:lnTo>
                    <a:lnTo>
                      <a:pt x="164" y="245"/>
                    </a:lnTo>
                    <a:lnTo>
                      <a:pt x="164" y="243"/>
                    </a:lnTo>
                    <a:lnTo>
                      <a:pt x="163" y="234"/>
                    </a:lnTo>
                    <a:lnTo>
                      <a:pt x="161" y="234"/>
                    </a:lnTo>
                    <a:lnTo>
                      <a:pt x="159" y="234"/>
                    </a:lnTo>
                    <a:lnTo>
                      <a:pt x="159" y="241"/>
                    </a:lnTo>
                    <a:lnTo>
                      <a:pt x="158" y="241"/>
                    </a:lnTo>
                    <a:lnTo>
                      <a:pt x="158" y="237"/>
                    </a:lnTo>
                    <a:lnTo>
                      <a:pt x="156" y="237"/>
                    </a:lnTo>
                    <a:lnTo>
                      <a:pt x="156" y="248"/>
                    </a:lnTo>
                    <a:lnTo>
                      <a:pt x="156" y="249"/>
                    </a:lnTo>
                    <a:lnTo>
                      <a:pt x="158" y="252"/>
                    </a:lnTo>
                    <a:lnTo>
                      <a:pt x="156" y="254"/>
                    </a:lnTo>
                    <a:lnTo>
                      <a:pt x="153" y="252"/>
                    </a:lnTo>
                    <a:lnTo>
                      <a:pt x="153" y="251"/>
                    </a:lnTo>
                    <a:lnTo>
                      <a:pt x="122" y="249"/>
                    </a:lnTo>
                    <a:lnTo>
                      <a:pt x="119" y="251"/>
                    </a:lnTo>
                    <a:lnTo>
                      <a:pt x="117" y="251"/>
                    </a:lnTo>
                    <a:lnTo>
                      <a:pt x="117" y="249"/>
                    </a:lnTo>
                    <a:lnTo>
                      <a:pt x="119" y="248"/>
                    </a:lnTo>
                    <a:lnTo>
                      <a:pt x="120" y="248"/>
                    </a:lnTo>
                    <a:lnTo>
                      <a:pt x="122" y="248"/>
                    </a:lnTo>
                    <a:lnTo>
                      <a:pt x="122" y="243"/>
                    </a:lnTo>
                    <a:lnTo>
                      <a:pt x="124" y="235"/>
                    </a:lnTo>
                    <a:lnTo>
                      <a:pt x="124" y="224"/>
                    </a:lnTo>
                    <a:lnTo>
                      <a:pt x="124" y="221"/>
                    </a:lnTo>
                    <a:lnTo>
                      <a:pt x="120" y="220"/>
                    </a:lnTo>
                    <a:lnTo>
                      <a:pt x="120" y="218"/>
                    </a:lnTo>
                    <a:lnTo>
                      <a:pt x="120" y="216"/>
                    </a:lnTo>
                    <a:lnTo>
                      <a:pt x="124" y="216"/>
                    </a:lnTo>
                    <a:lnTo>
                      <a:pt x="124" y="218"/>
                    </a:lnTo>
                    <a:lnTo>
                      <a:pt x="124" y="216"/>
                    </a:lnTo>
                    <a:lnTo>
                      <a:pt x="125" y="216"/>
                    </a:lnTo>
                    <a:lnTo>
                      <a:pt x="124" y="216"/>
                    </a:lnTo>
                    <a:lnTo>
                      <a:pt x="122" y="215"/>
                    </a:lnTo>
                    <a:lnTo>
                      <a:pt x="120" y="215"/>
                    </a:lnTo>
                    <a:lnTo>
                      <a:pt x="117" y="212"/>
                    </a:lnTo>
                    <a:lnTo>
                      <a:pt x="117" y="210"/>
                    </a:lnTo>
                    <a:lnTo>
                      <a:pt x="119" y="210"/>
                    </a:lnTo>
                    <a:lnTo>
                      <a:pt x="122" y="213"/>
                    </a:lnTo>
                    <a:lnTo>
                      <a:pt x="124" y="212"/>
                    </a:lnTo>
                    <a:lnTo>
                      <a:pt x="124" y="210"/>
                    </a:lnTo>
                    <a:lnTo>
                      <a:pt x="127" y="210"/>
                    </a:lnTo>
                    <a:lnTo>
                      <a:pt x="127" y="209"/>
                    </a:lnTo>
                    <a:lnTo>
                      <a:pt x="128" y="207"/>
                    </a:lnTo>
                    <a:lnTo>
                      <a:pt x="131" y="207"/>
                    </a:lnTo>
                    <a:lnTo>
                      <a:pt x="133" y="212"/>
                    </a:lnTo>
                    <a:lnTo>
                      <a:pt x="133" y="216"/>
                    </a:lnTo>
                    <a:lnTo>
                      <a:pt x="133" y="218"/>
                    </a:lnTo>
                    <a:lnTo>
                      <a:pt x="128" y="216"/>
                    </a:lnTo>
                    <a:lnTo>
                      <a:pt x="127" y="218"/>
                    </a:lnTo>
                    <a:lnTo>
                      <a:pt x="133" y="221"/>
                    </a:lnTo>
                    <a:lnTo>
                      <a:pt x="134" y="221"/>
                    </a:lnTo>
                    <a:lnTo>
                      <a:pt x="134" y="232"/>
                    </a:lnTo>
                    <a:lnTo>
                      <a:pt x="134" y="234"/>
                    </a:lnTo>
                    <a:lnTo>
                      <a:pt x="136" y="237"/>
                    </a:lnTo>
                    <a:lnTo>
                      <a:pt x="134" y="237"/>
                    </a:lnTo>
                    <a:lnTo>
                      <a:pt x="133" y="237"/>
                    </a:lnTo>
                    <a:lnTo>
                      <a:pt x="130" y="238"/>
                    </a:lnTo>
                    <a:lnTo>
                      <a:pt x="128" y="238"/>
                    </a:lnTo>
                    <a:lnTo>
                      <a:pt x="128" y="240"/>
                    </a:lnTo>
                    <a:lnTo>
                      <a:pt x="130" y="240"/>
                    </a:lnTo>
                    <a:lnTo>
                      <a:pt x="139" y="241"/>
                    </a:lnTo>
                    <a:lnTo>
                      <a:pt x="142" y="241"/>
                    </a:lnTo>
                    <a:lnTo>
                      <a:pt x="145" y="240"/>
                    </a:lnTo>
                    <a:lnTo>
                      <a:pt x="148" y="237"/>
                    </a:lnTo>
                    <a:lnTo>
                      <a:pt x="147" y="237"/>
                    </a:lnTo>
                    <a:lnTo>
                      <a:pt x="142" y="237"/>
                    </a:lnTo>
                    <a:lnTo>
                      <a:pt x="142" y="232"/>
                    </a:lnTo>
                    <a:lnTo>
                      <a:pt x="144" y="227"/>
                    </a:lnTo>
                    <a:lnTo>
                      <a:pt x="144" y="226"/>
                    </a:lnTo>
                    <a:lnTo>
                      <a:pt x="147" y="226"/>
                    </a:lnTo>
                    <a:lnTo>
                      <a:pt x="152" y="226"/>
                    </a:lnTo>
                    <a:lnTo>
                      <a:pt x="153" y="221"/>
                    </a:lnTo>
                    <a:lnTo>
                      <a:pt x="153" y="220"/>
                    </a:lnTo>
                    <a:lnTo>
                      <a:pt x="148" y="220"/>
                    </a:lnTo>
                    <a:lnTo>
                      <a:pt x="147" y="218"/>
                    </a:lnTo>
                    <a:lnTo>
                      <a:pt x="148" y="213"/>
                    </a:lnTo>
                    <a:lnTo>
                      <a:pt x="148" y="212"/>
                    </a:lnTo>
                    <a:lnTo>
                      <a:pt x="145" y="210"/>
                    </a:lnTo>
                    <a:lnTo>
                      <a:pt x="144" y="216"/>
                    </a:lnTo>
                    <a:lnTo>
                      <a:pt x="144" y="210"/>
                    </a:lnTo>
                    <a:lnTo>
                      <a:pt x="144" y="209"/>
                    </a:lnTo>
                    <a:lnTo>
                      <a:pt x="147" y="209"/>
                    </a:lnTo>
                    <a:lnTo>
                      <a:pt x="155" y="213"/>
                    </a:lnTo>
                    <a:lnTo>
                      <a:pt x="155" y="207"/>
                    </a:lnTo>
                    <a:lnTo>
                      <a:pt x="153" y="207"/>
                    </a:lnTo>
                    <a:lnTo>
                      <a:pt x="155" y="201"/>
                    </a:lnTo>
                    <a:lnTo>
                      <a:pt x="155" y="198"/>
                    </a:lnTo>
                    <a:lnTo>
                      <a:pt x="156" y="198"/>
                    </a:lnTo>
                    <a:lnTo>
                      <a:pt x="158" y="196"/>
                    </a:lnTo>
                    <a:lnTo>
                      <a:pt x="159" y="192"/>
                    </a:lnTo>
                    <a:lnTo>
                      <a:pt x="159" y="190"/>
                    </a:lnTo>
                    <a:lnTo>
                      <a:pt x="164" y="188"/>
                    </a:lnTo>
                    <a:lnTo>
                      <a:pt x="164" y="185"/>
                    </a:lnTo>
                    <a:lnTo>
                      <a:pt x="158" y="187"/>
                    </a:lnTo>
                    <a:lnTo>
                      <a:pt x="141" y="188"/>
                    </a:lnTo>
                    <a:lnTo>
                      <a:pt x="128" y="190"/>
                    </a:lnTo>
                    <a:lnTo>
                      <a:pt x="127" y="193"/>
                    </a:lnTo>
                    <a:lnTo>
                      <a:pt x="125" y="193"/>
                    </a:lnTo>
                    <a:lnTo>
                      <a:pt x="116" y="195"/>
                    </a:lnTo>
                    <a:lnTo>
                      <a:pt x="85" y="199"/>
                    </a:lnTo>
                    <a:lnTo>
                      <a:pt x="77" y="201"/>
                    </a:lnTo>
                    <a:lnTo>
                      <a:pt x="53" y="204"/>
                    </a:lnTo>
                    <a:lnTo>
                      <a:pt x="50" y="206"/>
                    </a:lnTo>
                    <a:lnTo>
                      <a:pt x="30" y="207"/>
                    </a:lnTo>
                    <a:lnTo>
                      <a:pt x="13" y="210"/>
                    </a:lnTo>
                    <a:lnTo>
                      <a:pt x="10" y="210"/>
                    </a:lnTo>
                    <a:lnTo>
                      <a:pt x="5" y="212"/>
                    </a:lnTo>
                    <a:lnTo>
                      <a:pt x="3" y="210"/>
                    </a:lnTo>
                    <a:lnTo>
                      <a:pt x="3" y="207"/>
                    </a:lnTo>
                    <a:lnTo>
                      <a:pt x="2" y="209"/>
                    </a:lnTo>
                    <a:lnTo>
                      <a:pt x="2" y="221"/>
                    </a:lnTo>
                    <a:lnTo>
                      <a:pt x="3" y="221"/>
                    </a:lnTo>
                    <a:lnTo>
                      <a:pt x="5" y="221"/>
                    </a:lnTo>
                    <a:lnTo>
                      <a:pt x="5" y="229"/>
                    </a:lnTo>
                    <a:lnTo>
                      <a:pt x="3" y="232"/>
                    </a:lnTo>
                    <a:lnTo>
                      <a:pt x="3" y="237"/>
                    </a:lnTo>
                    <a:lnTo>
                      <a:pt x="5" y="238"/>
                    </a:lnTo>
                    <a:lnTo>
                      <a:pt x="5" y="248"/>
                    </a:lnTo>
                    <a:lnTo>
                      <a:pt x="7" y="248"/>
                    </a:lnTo>
                    <a:lnTo>
                      <a:pt x="8" y="249"/>
                    </a:lnTo>
                    <a:lnTo>
                      <a:pt x="10" y="252"/>
                    </a:lnTo>
                    <a:lnTo>
                      <a:pt x="13" y="255"/>
                    </a:lnTo>
                    <a:lnTo>
                      <a:pt x="16" y="257"/>
                    </a:lnTo>
                    <a:lnTo>
                      <a:pt x="22" y="255"/>
                    </a:lnTo>
                    <a:lnTo>
                      <a:pt x="25" y="254"/>
                    </a:lnTo>
                    <a:lnTo>
                      <a:pt x="27" y="254"/>
                    </a:lnTo>
                    <a:lnTo>
                      <a:pt x="28" y="254"/>
                    </a:lnTo>
                    <a:lnTo>
                      <a:pt x="28" y="255"/>
                    </a:lnTo>
                    <a:lnTo>
                      <a:pt x="38" y="255"/>
                    </a:lnTo>
                    <a:lnTo>
                      <a:pt x="39" y="254"/>
                    </a:lnTo>
                    <a:lnTo>
                      <a:pt x="39" y="252"/>
                    </a:lnTo>
                    <a:lnTo>
                      <a:pt x="41" y="249"/>
                    </a:lnTo>
                    <a:lnTo>
                      <a:pt x="44" y="246"/>
                    </a:lnTo>
                    <a:lnTo>
                      <a:pt x="46" y="243"/>
                    </a:lnTo>
                    <a:lnTo>
                      <a:pt x="46" y="240"/>
                    </a:lnTo>
                    <a:lnTo>
                      <a:pt x="44" y="240"/>
                    </a:lnTo>
                    <a:lnTo>
                      <a:pt x="44" y="234"/>
                    </a:lnTo>
                    <a:lnTo>
                      <a:pt x="46" y="234"/>
                    </a:lnTo>
                    <a:lnTo>
                      <a:pt x="47" y="234"/>
                    </a:lnTo>
                    <a:lnTo>
                      <a:pt x="47" y="237"/>
                    </a:lnTo>
                    <a:lnTo>
                      <a:pt x="49" y="238"/>
                    </a:lnTo>
                    <a:lnTo>
                      <a:pt x="52" y="238"/>
                    </a:lnTo>
                    <a:lnTo>
                      <a:pt x="55" y="237"/>
                    </a:lnTo>
                    <a:lnTo>
                      <a:pt x="55" y="235"/>
                    </a:lnTo>
                    <a:lnTo>
                      <a:pt x="55" y="234"/>
                    </a:lnTo>
                    <a:lnTo>
                      <a:pt x="56" y="234"/>
                    </a:lnTo>
                    <a:lnTo>
                      <a:pt x="58" y="234"/>
                    </a:lnTo>
                    <a:lnTo>
                      <a:pt x="61" y="235"/>
                    </a:lnTo>
                    <a:lnTo>
                      <a:pt x="64" y="235"/>
                    </a:lnTo>
                    <a:lnTo>
                      <a:pt x="69" y="235"/>
                    </a:lnTo>
                    <a:lnTo>
                      <a:pt x="69" y="237"/>
                    </a:lnTo>
                    <a:lnTo>
                      <a:pt x="72" y="237"/>
                    </a:lnTo>
                    <a:lnTo>
                      <a:pt x="75" y="237"/>
                    </a:lnTo>
                    <a:lnTo>
                      <a:pt x="75" y="235"/>
                    </a:lnTo>
                    <a:lnTo>
                      <a:pt x="77" y="235"/>
                    </a:lnTo>
                    <a:lnTo>
                      <a:pt x="77" y="238"/>
                    </a:lnTo>
                    <a:lnTo>
                      <a:pt x="77" y="245"/>
                    </a:lnTo>
                    <a:lnTo>
                      <a:pt x="77" y="246"/>
                    </a:lnTo>
                    <a:lnTo>
                      <a:pt x="80" y="245"/>
                    </a:lnTo>
                    <a:lnTo>
                      <a:pt x="80" y="243"/>
                    </a:lnTo>
                    <a:lnTo>
                      <a:pt x="80" y="241"/>
                    </a:lnTo>
                    <a:lnTo>
                      <a:pt x="80" y="240"/>
                    </a:lnTo>
                    <a:lnTo>
                      <a:pt x="81" y="240"/>
                    </a:lnTo>
                    <a:lnTo>
                      <a:pt x="83" y="245"/>
                    </a:lnTo>
                    <a:lnTo>
                      <a:pt x="83" y="246"/>
                    </a:lnTo>
                    <a:lnTo>
                      <a:pt x="83" y="248"/>
                    </a:lnTo>
                    <a:lnTo>
                      <a:pt x="85" y="248"/>
                    </a:lnTo>
                    <a:lnTo>
                      <a:pt x="88" y="251"/>
                    </a:lnTo>
                    <a:lnTo>
                      <a:pt x="88" y="252"/>
                    </a:lnTo>
                    <a:lnTo>
                      <a:pt x="85" y="252"/>
                    </a:lnTo>
                    <a:lnTo>
                      <a:pt x="83" y="251"/>
                    </a:lnTo>
                    <a:lnTo>
                      <a:pt x="61" y="251"/>
                    </a:lnTo>
                    <a:lnTo>
                      <a:pt x="46" y="251"/>
                    </a:lnTo>
                    <a:lnTo>
                      <a:pt x="44" y="249"/>
                    </a:lnTo>
                    <a:lnTo>
                      <a:pt x="41" y="255"/>
                    </a:lnTo>
                    <a:lnTo>
                      <a:pt x="39" y="255"/>
                    </a:lnTo>
                    <a:lnTo>
                      <a:pt x="41" y="255"/>
                    </a:lnTo>
                    <a:lnTo>
                      <a:pt x="41" y="257"/>
                    </a:lnTo>
                    <a:lnTo>
                      <a:pt x="39" y="257"/>
                    </a:lnTo>
                    <a:lnTo>
                      <a:pt x="49" y="259"/>
                    </a:lnTo>
                    <a:lnTo>
                      <a:pt x="83" y="260"/>
                    </a:lnTo>
                    <a:lnTo>
                      <a:pt x="111" y="260"/>
                    </a:lnTo>
                    <a:lnTo>
                      <a:pt x="117" y="262"/>
                    </a:lnTo>
                    <a:lnTo>
                      <a:pt x="125" y="263"/>
                    </a:lnTo>
                    <a:lnTo>
                      <a:pt x="131" y="263"/>
                    </a:lnTo>
                    <a:lnTo>
                      <a:pt x="136" y="263"/>
                    </a:lnTo>
                    <a:lnTo>
                      <a:pt x="136" y="265"/>
                    </a:lnTo>
                    <a:lnTo>
                      <a:pt x="136" y="266"/>
                    </a:lnTo>
                    <a:lnTo>
                      <a:pt x="139" y="268"/>
                    </a:lnTo>
                    <a:lnTo>
                      <a:pt x="141" y="270"/>
                    </a:lnTo>
                    <a:lnTo>
                      <a:pt x="147" y="268"/>
                    </a:lnTo>
                    <a:lnTo>
                      <a:pt x="158" y="268"/>
                    </a:lnTo>
                    <a:lnTo>
                      <a:pt x="170" y="268"/>
                    </a:lnTo>
                    <a:lnTo>
                      <a:pt x="180" y="268"/>
                    </a:lnTo>
                    <a:lnTo>
                      <a:pt x="197" y="268"/>
                    </a:lnTo>
                    <a:lnTo>
                      <a:pt x="198" y="266"/>
                    </a:lnTo>
                    <a:lnTo>
                      <a:pt x="202" y="263"/>
                    </a:lnTo>
                    <a:lnTo>
                      <a:pt x="203" y="263"/>
                    </a:lnTo>
                    <a:lnTo>
                      <a:pt x="203" y="265"/>
                    </a:lnTo>
                    <a:lnTo>
                      <a:pt x="203" y="266"/>
                    </a:lnTo>
                    <a:lnTo>
                      <a:pt x="208" y="266"/>
                    </a:lnTo>
                    <a:lnTo>
                      <a:pt x="209" y="268"/>
                    </a:lnTo>
                    <a:lnTo>
                      <a:pt x="290" y="266"/>
                    </a:lnTo>
                    <a:lnTo>
                      <a:pt x="295" y="266"/>
                    </a:lnTo>
                    <a:lnTo>
                      <a:pt x="309" y="265"/>
                    </a:lnTo>
                    <a:lnTo>
                      <a:pt x="367" y="263"/>
                    </a:lnTo>
                    <a:lnTo>
                      <a:pt x="381" y="263"/>
                    </a:lnTo>
                    <a:lnTo>
                      <a:pt x="386" y="262"/>
                    </a:lnTo>
                    <a:lnTo>
                      <a:pt x="387" y="262"/>
                    </a:lnTo>
                    <a:lnTo>
                      <a:pt x="386" y="260"/>
                    </a:lnTo>
                    <a:lnTo>
                      <a:pt x="384" y="260"/>
                    </a:lnTo>
                    <a:lnTo>
                      <a:pt x="382" y="260"/>
                    </a:lnTo>
                    <a:lnTo>
                      <a:pt x="384" y="257"/>
                    </a:lnTo>
                    <a:lnTo>
                      <a:pt x="387" y="249"/>
                    </a:lnTo>
                    <a:lnTo>
                      <a:pt x="389" y="243"/>
                    </a:lnTo>
                    <a:lnTo>
                      <a:pt x="389" y="237"/>
                    </a:lnTo>
                    <a:lnTo>
                      <a:pt x="384" y="237"/>
                    </a:lnTo>
                    <a:lnTo>
                      <a:pt x="382" y="237"/>
                    </a:lnTo>
                    <a:lnTo>
                      <a:pt x="382" y="238"/>
                    </a:lnTo>
                    <a:lnTo>
                      <a:pt x="381" y="240"/>
                    </a:lnTo>
                    <a:lnTo>
                      <a:pt x="371" y="240"/>
                    </a:lnTo>
                    <a:lnTo>
                      <a:pt x="371" y="241"/>
                    </a:lnTo>
                    <a:lnTo>
                      <a:pt x="364" y="241"/>
                    </a:lnTo>
                    <a:lnTo>
                      <a:pt x="361" y="243"/>
                    </a:lnTo>
                    <a:lnTo>
                      <a:pt x="353" y="245"/>
                    </a:lnTo>
                    <a:lnTo>
                      <a:pt x="356" y="254"/>
                    </a:lnTo>
                    <a:lnTo>
                      <a:pt x="357" y="257"/>
                    </a:lnTo>
                    <a:lnTo>
                      <a:pt x="359" y="260"/>
                    </a:lnTo>
                    <a:lnTo>
                      <a:pt x="357" y="262"/>
                    </a:lnTo>
                    <a:lnTo>
                      <a:pt x="354" y="259"/>
                    </a:lnTo>
                    <a:lnTo>
                      <a:pt x="345" y="259"/>
                    </a:lnTo>
                    <a:lnTo>
                      <a:pt x="331" y="257"/>
                    </a:lnTo>
                    <a:lnTo>
                      <a:pt x="329" y="259"/>
                    </a:lnTo>
                    <a:lnTo>
                      <a:pt x="328" y="257"/>
                    </a:lnTo>
                    <a:lnTo>
                      <a:pt x="328" y="255"/>
                    </a:lnTo>
                    <a:lnTo>
                      <a:pt x="331" y="254"/>
                    </a:lnTo>
                    <a:lnTo>
                      <a:pt x="332" y="246"/>
                    </a:lnTo>
                    <a:lnTo>
                      <a:pt x="334" y="245"/>
                    </a:lnTo>
                    <a:lnTo>
                      <a:pt x="336" y="245"/>
                    </a:lnTo>
                    <a:lnTo>
                      <a:pt x="336" y="243"/>
                    </a:lnTo>
                    <a:lnTo>
                      <a:pt x="343" y="243"/>
                    </a:lnTo>
                    <a:lnTo>
                      <a:pt x="359" y="241"/>
                    </a:lnTo>
                    <a:lnTo>
                      <a:pt x="362" y="240"/>
                    </a:lnTo>
                    <a:lnTo>
                      <a:pt x="367" y="240"/>
                    </a:lnTo>
                    <a:lnTo>
                      <a:pt x="367" y="238"/>
                    </a:lnTo>
                    <a:lnTo>
                      <a:pt x="356" y="238"/>
                    </a:lnTo>
                    <a:lnTo>
                      <a:pt x="318" y="238"/>
                    </a:lnTo>
                    <a:lnTo>
                      <a:pt x="318" y="240"/>
                    </a:lnTo>
                    <a:lnTo>
                      <a:pt x="315" y="241"/>
                    </a:lnTo>
                    <a:lnTo>
                      <a:pt x="298" y="243"/>
                    </a:lnTo>
                    <a:lnTo>
                      <a:pt x="287" y="243"/>
                    </a:lnTo>
                    <a:lnTo>
                      <a:pt x="281" y="243"/>
                    </a:lnTo>
                    <a:lnTo>
                      <a:pt x="279" y="241"/>
                    </a:lnTo>
                    <a:lnTo>
                      <a:pt x="279" y="240"/>
                    </a:lnTo>
                    <a:lnTo>
                      <a:pt x="269" y="240"/>
                    </a:lnTo>
                    <a:lnTo>
                      <a:pt x="233" y="240"/>
                    </a:lnTo>
                    <a:lnTo>
                      <a:pt x="230" y="241"/>
                    </a:lnTo>
                    <a:lnTo>
                      <a:pt x="217" y="243"/>
                    </a:lnTo>
                    <a:lnTo>
                      <a:pt x="211" y="243"/>
                    </a:lnTo>
                    <a:lnTo>
                      <a:pt x="211" y="246"/>
                    </a:lnTo>
                    <a:lnTo>
                      <a:pt x="216" y="248"/>
                    </a:lnTo>
                    <a:lnTo>
                      <a:pt x="220" y="248"/>
                    </a:lnTo>
                    <a:lnTo>
                      <a:pt x="228" y="248"/>
                    </a:lnTo>
                    <a:lnTo>
                      <a:pt x="231" y="248"/>
                    </a:lnTo>
                    <a:lnTo>
                      <a:pt x="234" y="248"/>
                    </a:lnTo>
                    <a:lnTo>
                      <a:pt x="237" y="248"/>
                    </a:lnTo>
                    <a:lnTo>
                      <a:pt x="248" y="248"/>
                    </a:lnTo>
                    <a:lnTo>
                      <a:pt x="261" y="246"/>
                    </a:lnTo>
                    <a:lnTo>
                      <a:pt x="262" y="248"/>
                    </a:lnTo>
                    <a:lnTo>
                      <a:pt x="265" y="248"/>
                    </a:lnTo>
                    <a:lnTo>
                      <a:pt x="269" y="246"/>
                    </a:lnTo>
                    <a:lnTo>
                      <a:pt x="270" y="248"/>
                    </a:lnTo>
                    <a:lnTo>
                      <a:pt x="270" y="249"/>
                    </a:lnTo>
                    <a:lnTo>
                      <a:pt x="272" y="251"/>
                    </a:lnTo>
                    <a:lnTo>
                      <a:pt x="273" y="252"/>
                    </a:lnTo>
                    <a:lnTo>
                      <a:pt x="273" y="254"/>
                    </a:lnTo>
                    <a:lnTo>
                      <a:pt x="273" y="255"/>
                    </a:lnTo>
                    <a:lnTo>
                      <a:pt x="270" y="255"/>
                    </a:lnTo>
                    <a:lnTo>
                      <a:pt x="270" y="254"/>
                    </a:lnTo>
                    <a:lnTo>
                      <a:pt x="240" y="254"/>
                    </a:lnTo>
                    <a:lnTo>
                      <a:pt x="222" y="254"/>
                    </a:lnTo>
                    <a:lnTo>
                      <a:pt x="217" y="254"/>
                    </a:lnTo>
                    <a:lnTo>
                      <a:pt x="211" y="252"/>
                    </a:lnTo>
                    <a:lnTo>
                      <a:pt x="211" y="255"/>
                    </a:lnTo>
                    <a:lnTo>
                      <a:pt x="211" y="257"/>
                    </a:lnTo>
                    <a:lnTo>
                      <a:pt x="209" y="257"/>
                    </a:lnTo>
                    <a:lnTo>
                      <a:pt x="208" y="257"/>
                    </a:lnTo>
                    <a:lnTo>
                      <a:pt x="208" y="254"/>
                    </a:lnTo>
                    <a:lnTo>
                      <a:pt x="208" y="252"/>
                    </a:lnTo>
                    <a:lnTo>
                      <a:pt x="208" y="251"/>
                    </a:lnTo>
                    <a:lnTo>
                      <a:pt x="209" y="251"/>
                    </a:lnTo>
                    <a:lnTo>
                      <a:pt x="209" y="245"/>
                    </a:lnTo>
                    <a:lnTo>
                      <a:pt x="209" y="243"/>
                    </a:lnTo>
                    <a:lnTo>
                      <a:pt x="209" y="241"/>
                    </a:lnTo>
                    <a:lnTo>
                      <a:pt x="206" y="240"/>
                    </a:lnTo>
                    <a:lnTo>
                      <a:pt x="206" y="237"/>
                    </a:lnTo>
                    <a:lnTo>
                      <a:pt x="208" y="237"/>
                    </a:lnTo>
                    <a:lnTo>
                      <a:pt x="239" y="237"/>
                    </a:lnTo>
                    <a:lnTo>
                      <a:pt x="248" y="237"/>
                    </a:lnTo>
                    <a:lnTo>
                      <a:pt x="248" y="234"/>
                    </a:lnTo>
                    <a:lnTo>
                      <a:pt x="225" y="234"/>
                    </a:lnTo>
                    <a:lnTo>
                      <a:pt x="209" y="234"/>
                    </a:lnTo>
                    <a:lnTo>
                      <a:pt x="208" y="234"/>
                    </a:lnTo>
                    <a:lnTo>
                      <a:pt x="208" y="232"/>
                    </a:lnTo>
                    <a:lnTo>
                      <a:pt x="206" y="231"/>
                    </a:lnTo>
                    <a:lnTo>
                      <a:pt x="206" y="227"/>
                    </a:lnTo>
                    <a:lnTo>
                      <a:pt x="205" y="226"/>
                    </a:lnTo>
                    <a:lnTo>
                      <a:pt x="197" y="227"/>
                    </a:lnTo>
                    <a:lnTo>
                      <a:pt x="195" y="227"/>
                    </a:lnTo>
                    <a:lnTo>
                      <a:pt x="194" y="231"/>
                    </a:lnTo>
                    <a:lnTo>
                      <a:pt x="194" y="232"/>
                    </a:lnTo>
                    <a:lnTo>
                      <a:pt x="192" y="232"/>
                    </a:lnTo>
                    <a:lnTo>
                      <a:pt x="191" y="232"/>
                    </a:lnTo>
                    <a:lnTo>
                      <a:pt x="189" y="231"/>
                    </a:lnTo>
                    <a:lnTo>
                      <a:pt x="187" y="229"/>
                    </a:lnTo>
                    <a:lnTo>
                      <a:pt x="186" y="229"/>
                    </a:lnTo>
                    <a:lnTo>
                      <a:pt x="186" y="232"/>
                    </a:lnTo>
                    <a:lnTo>
                      <a:pt x="187" y="234"/>
                    </a:lnTo>
                    <a:lnTo>
                      <a:pt x="187" y="243"/>
                    </a:lnTo>
                    <a:lnTo>
                      <a:pt x="186" y="243"/>
                    </a:lnTo>
                    <a:lnTo>
                      <a:pt x="184" y="243"/>
                    </a:lnTo>
                    <a:lnTo>
                      <a:pt x="184" y="240"/>
                    </a:lnTo>
                    <a:lnTo>
                      <a:pt x="183" y="241"/>
                    </a:lnTo>
                    <a:lnTo>
                      <a:pt x="183" y="240"/>
                    </a:lnTo>
                    <a:lnTo>
                      <a:pt x="183" y="237"/>
                    </a:lnTo>
                    <a:lnTo>
                      <a:pt x="183" y="234"/>
                    </a:lnTo>
                    <a:lnTo>
                      <a:pt x="183" y="232"/>
                    </a:lnTo>
                    <a:lnTo>
                      <a:pt x="183" y="229"/>
                    </a:lnTo>
                    <a:lnTo>
                      <a:pt x="183" y="227"/>
                    </a:lnTo>
                    <a:lnTo>
                      <a:pt x="183" y="226"/>
                    </a:lnTo>
                    <a:lnTo>
                      <a:pt x="184" y="224"/>
                    </a:lnTo>
                    <a:lnTo>
                      <a:pt x="183" y="215"/>
                    </a:lnTo>
                    <a:lnTo>
                      <a:pt x="183" y="213"/>
                    </a:lnTo>
                    <a:lnTo>
                      <a:pt x="184" y="215"/>
                    </a:lnTo>
                    <a:lnTo>
                      <a:pt x="184" y="218"/>
                    </a:lnTo>
                    <a:lnTo>
                      <a:pt x="186" y="218"/>
                    </a:lnTo>
                    <a:lnTo>
                      <a:pt x="186" y="221"/>
                    </a:lnTo>
                    <a:lnTo>
                      <a:pt x="186" y="223"/>
                    </a:lnTo>
                    <a:lnTo>
                      <a:pt x="187" y="224"/>
                    </a:lnTo>
                    <a:lnTo>
                      <a:pt x="187" y="226"/>
                    </a:lnTo>
                    <a:lnTo>
                      <a:pt x="189" y="226"/>
                    </a:lnTo>
                    <a:lnTo>
                      <a:pt x="189" y="227"/>
                    </a:lnTo>
                    <a:lnTo>
                      <a:pt x="191" y="224"/>
                    </a:lnTo>
                    <a:lnTo>
                      <a:pt x="195" y="223"/>
                    </a:lnTo>
                    <a:lnTo>
                      <a:pt x="197" y="221"/>
                    </a:lnTo>
                    <a:lnTo>
                      <a:pt x="195" y="220"/>
                    </a:lnTo>
                    <a:lnTo>
                      <a:pt x="195" y="215"/>
                    </a:lnTo>
                    <a:lnTo>
                      <a:pt x="197" y="213"/>
                    </a:lnTo>
                    <a:lnTo>
                      <a:pt x="198" y="213"/>
                    </a:lnTo>
                    <a:lnTo>
                      <a:pt x="200" y="213"/>
                    </a:lnTo>
                    <a:lnTo>
                      <a:pt x="200" y="215"/>
                    </a:lnTo>
                    <a:lnTo>
                      <a:pt x="198" y="216"/>
                    </a:lnTo>
                    <a:lnTo>
                      <a:pt x="198" y="220"/>
                    </a:lnTo>
                    <a:lnTo>
                      <a:pt x="200" y="221"/>
                    </a:lnTo>
                    <a:lnTo>
                      <a:pt x="200" y="223"/>
                    </a:lnTo>
                    <a:lnTo>
                      <a:pt x="198" y="224"/>
                    </a:lnTo>
                    <a:lnTo>
                      <a:pt x="206" y="224"/>
                    </a:lnTo>
                    <a:lnTo>
                      <a:pt x="208" y="224"/>
                    </a:lnTo>
                    <a:lnTo>
                      <a:pt x="247" y="224"/>
                    </a:lnTo>
                    <a:lnTo>
                      <a:pt x="261" y="224"/>
                    </a:lnTo>
                    <a:lnTo>
                      <a:pt x="281" y="224"/>
                    </a:lnTo>
                    <a:lnTo>
                      <a:pt x="300" y="223"/>
                    </a:lnTo>
                    <a:lnTo>
                      <a:pt x="301" y="223"/>
                    </a:lnTo>
                    <a:lnTo>
                      <a:pt x="300" y="223"/>
                    </a:lnTo>
                    <a:lnTo>
                      <a:pt x="300" y="221"/>
                    </a:lnTo>
                    <a:lnTo>
                      <a:pt x="284" y="221"/>
                    </a:lnTo>
                    <a:lnTo>
                      <a:pt x="259" y="221"/>
                    </a:lnTo>
                    <a:lnTo>
                      <a:pt x="250" y="221"/>
                    </a:lnTo>
                    <a:lnTo>
                      <a:pt x="248" y="220"/>
                    </a:lnTo>
                    <a:lnTo>
                      <a:pt x="248" y="210"/>
                    </a:lnTo>
                    <a:lnTo>
                      <a:pt x="251" y="207"/>
                    </a:lnTo>
                    <a:lnTo>
                      <a:pt x="223" y="207"/>
                    </a:lnTo>
                    <a:lnTo>
                      <a:pt x="206" y="209"/>
                    </a:lnTo>
                    <a:lnTo>
                      <a:pt x="198" y="209"/>
                    </a:lnTo>
                    <a:lnTo>
                      <a:pt x="198" y="207"/>
                    </a:lnTo>
                    <a:lnTo>
                      <a:pt x="198" y="206"/>
                    </a:lnTo>
                    <a:lnTo>
                      <a:pt x="200" y="204"/>
                    </a:lnTo>
                    <a:lnTo>
                      <a:pt x="200" y="206"/>
                    </a:lnTo>
                    <a:lnTo>
                      <a:pt x="202" y="204"/>
                    </a:lnTo>
                    <a:lnTo>
                      <a:pt x="216" y="204"/>
                    </a:lnTo>
                    <a:lnTo>
                      <a:pt x="214" y="202"/>
                    </a:lnTo>
                    <a:lnTo>
                      <a:pt x="214" y="201"/>
                    </a:lnTo>
                    <a:lnTo>
                      <a:pt x="197" y="201"/>
                    </a:lnTo>
                    <a:lnTo>
                      <a:pt x="192" y="201"/>
                    </a:lnTo>
                    <a:lnTo>
                      <a:pt x="192" y="202"/>
                    </a:lnTo>
                    <a:lnTo>
                      <a:pt x="192" y="204"/>
                    </a:lnTo>
                    <a:lnTo>
                      <a:pt x="195" y="204"/>
                    </a:lnTo>
                    <a:lnTo>
                      <a:pt x="195" y="206"/>
                    </a:lnTo>
                    <a:lnTo>
                      <a:pt x="194" y="209"/>
                    </a:lnTo>
                    <a:lnTo>
                      <a:pt x="192" y="210"/>
                    </a:lnTo>
                    <a:lnTo>
                      <a:pt x="191" y="209"/>
                    </a:lnTo>
                    <a:lnTo>
                      <a:pt x="192" y="207"/>
                    </a:lnTo>
                    <a:lnTo>
                      <a:pt x="191" y="207"/>
                    </a:lnTo>
                    <a:lnTo>
                      <a:pt x="191" y="202"/>
                    </a:lnTo>
                    <a:lnTo>
                      <a:pt x="187" y="199"/>
                    </a:lnTo>
                    <a:lnTo>
                      <a:pt x="186" y="193"/>
                    </a:lnTo>
                    <a:lnTo>
                      <a:pt x="183" y="184"/>
                    </a:lnTo>
                    <a:lnTo>
                      <a:pt x="183" y="181"/>
                    </a:lnTo>
                    <a:lnTo>
                      <a:pt x="181" y="181"/>
                    </a:lnTo>
                    <a:lnTo>
                      <a:pt x="181" y="182"/>
                    </a:lnTo>
                    <a:lnTo>
                      <a:pt x="180" y="190"/>
                    </a:lnTo>
                    <a:lnTo>
                      <a:pt x="180" y="192"/>
                    </a:lnTo>
                    <a:lnTo>
                      <a:pt x="180" y="193"/>
                    </a:lnTo>
                    <a:lnTo>
                      <a:pt x="180" y="182"/>
                    </a:lnTo>
                    <a:lnTo>
                      <a:pt x="180" y="177"/>
                    </a:lnTo>
                    <a:lnTo>
                      <a:pt x="181" y="177"/>
                    </a:lnTo>
                    <a:lnTo>
                      <a:pt x="183" y="179"/>
                    </a:lnTo>
                    <a:lnTo>
                      <a:pt x="184" y="182"/>
                    </a:lnTo>
                    <a:lnTo>
                      <a:pt x="186" y="185"/>
                    </a:lnTo>
                    <a:lnTo>
                      <a:pt x="187" y="192"/>
                    </a:lnTo>
                    <a:lnTo>
                      <a:pt x="189" y="196"/>
                    </a:lnTo>
                    <a:lnTo>
                      <a:pt x="191" y="199"/>
                    </a:lnTo>
                    <a:lnTo>
                      <a:pt x="195" y="199"/>
                    </a:lnTo>
                    <a:lnTo>
                      <a:pt x="194" y="196"/>
                    </a:lnTo>
                    <a:lnTo>
                      <a:pt x="192" y="196"/>
                    </a:lnTo>
                    <a:lnTo>
                      <a:pt x="192" y="195"/>
                    </a:lnTo>
                    <a:lnTo>
                      <a:pt x="194" y="192"/>
                    </a:lnTo>
                    <a:lnTo>
                      <a:pt x="195" y="190"/>
                    </a:lnTo>
                    <a:lnTo>
                      <a:pt x="222" y="190"/>
                    </a:lnTo>
                    <a:lnTo>
                      <a:pt x="223" y="190"/>
                    </a:lnTo>
                    <a:lnTo>
                      <a:pt x="226" y="187"/>
                    </a:lnTo>
                    <a:lnTo>
                      <a:pt x="226" y="185"/>
                    </a:lnTo>
                    <a:lnTo>
                      <a:pt x="223" y="187"/>
                    </a:lnTo>
                    <a:lnTo>
                      <a:pt x="197" y="187"/>
                    </a:lnTo>
                    <a:lnTo>
                      <a:pt x="191" y="187"/>
                    </a:lnTo>
                    <a:lnTo>
                      <a:pt x="189" y="185"/>
                    </a:lnTo>
                    <a:lnTo>
                      <a:pt x="189" y="176"/>
                    </a:lnTo>
                    <a:lnTo>
                      <a:pt x="189" y="171"/>
                    </a:lnTo>
                    <a:lnTo>
                      <a:pt x="191" y="170"/>
                    </a:lnTo>
                    <a:lnTo>
                      <a:pt x="192" y="168"/>
                    </a:lnTo>
                    <a:lnTo>
                      <a:pt x="194" y="168"/>
                    </a:lnTo>
                    <a:lnTo>
                      <a:pt x="194" y="167"/>
                    </a:lnTo>
                    <a:lnTo>
                      <a:pt x="191" y="167"/>
                    </a:lnTo>
                    <a:lnTo>
                      <a:pt x="187" y="165"/>
                    </a:lnTo>
                    <a:lnTo>
                      <a:pt x="187" y="163"/>
                    </a:lnTo>
                    <a:lnTo>
                      <a:pt x="183" y="160"/>
                    </a:lnTo>
                    <a:lnTo>
                      <a:pt x="180" y="162"/>
                    </a:lnTo>
                    <a:lnTo>
                      <a:pt x="178" y="162"/>
                    </a:lnTo>
                    <a:lnTo>
                      <a:pt x="177" y="160"/>
                    </a:lnTo>
                    <a:lnTo>
                      <a:pt x="177" y="159"/>
                    </a:lnTo>
                    <a:lnTo>
                      <a:pt x="180" y="157"/>
                    </a:lnTo>
                    <a:lnTo>
                      <a:pt x="186" y="156"/>
                    </a:lnTo>
                    <a:lnTo>
                      <a:pt x="203" y="156"/>
                    </a:lnTo>
                    <a:lnTo>
                      <a:pt x="214" y="156"/>
                    </a:lnTo>
                    <a:lnTo>
                      <a:pt x="216" y="157"/>
                    </a:lnTo>
                    <a:lnTo>
                      <a:pt x="217" y="159"/>
                    </a:lnTo>
                    <a:lnTo>
                      <a:pt x="217" y="160"/>
                    </a:lnTo>
                    <a:lnTo>
                      <a:pt x="219" y="160"/>
                    </a:lnTo>
                    <a:lnTo>
                      <a:pt x="220" y="160"/>
                    </a:lnTo>
                    <a:lnTo>
                      <a:pt x="223" y="160"/>
                    </a:lnTo>
                    <a:lnTo>
                      <a:pt x="223" y="162"/>
                    </a:lnTo>
                    <a:lnTo>
                      <a:pt x="223" y="163"/>
                    </a:lnTo>
                    <a:lnTo>
                      <a:pt x="222" y="165"/>
                    </a:lnTo>
                    <a:lnTo>
                      <a:pt x="220" y="165"/>
                    </a:lnTo>
                    <a:lnTo>
                      <a:pt x="222" y="167"/>
                    </a:lnTo>
                    <a:lnTo>
                      <a:pt x="220" y="168"/>
                    </a:lnTo>
                    <a:lnTo>
                      <a:pt x="226" y="168"/>
                    </a:lnTo>
                    <a:lnTo>
                      <a:pt x="228" y="170"/>
                    </a:lnTo>
                    <a:lnTo>
                      <a:pt x="228" y="177"/>
                    </a:lnTo>
                    <a:lnTo>
                      <a:pt x="230" y="182"/>
                    </a:lnTo>
                    <a:lnTo>
                      <a:pt x="233" y="187"/>
                    </a:lnTo>
                    <a:lnTo>
                      <a:pt x="234" y="196"/>
                    </a:lnTo>
                    <a:lnTo>
                      <a:pt x="234" y="199"/>
                    </a:lnTo>
                    <a:lnTo>
                      <a:pt x="231" y="201"/>
                    </a:lnTo>
                    <a:lnTo>
                      <a:pt x="222" y="201"/>
                    </a:lnTo>
                    <a:lnTo>
                      <a:pt x="223" y="204"/>
                    </a:lnTo>
                    <a:lnTo>
                      <a:pt x="231" y="204"/>
                    </a:lnTo>
                    <a:lnTo>
                      <a:pt x="245" y="204"/>
                    </a:lnTo>
                    <a:lnTo>
                      <a:pt x="269" y="204"/>
                    </a:lnTo>
                    <a:lnTo>
                      <a:pt x="357" y="202"/>
                    </a:lnTo>
                    <a:lnTo>
                      <a:pt x="386" y="201"/>
                    </a:lnTo>
                    <a:lnTo>
                      <a:pt x="387" y="201"/>
                    </a:lnTo>
                    <a:lnTo>
                      <a:pt x="390" y="202"/>
                    </a:lnTo>
                    <a:lnTo>
                      <a:pt x="392" y="202"/>
                    </a:lnTo>
                    <a:lnTo>
                      <a:pt x="393" y="202"/>
                    </a:lnTo>
                    <a:lnTo>
                      <a:pt x="393" y="201"/>
                    </a:lnTo>
                    <a:lnTo>
                      <a:pt x="392" y="201"/>
                    </a:lnTo>
                    <a:lnTo>
                      <a:pt x="389" y="199"/>
                    </a:lnTo>
                    <a:lnTo>
                      <a:pt x="390" y="198"/>
                    </a:lnTo>
                    <a:lnTo>
                      <a:pt x="392" y="198"/>
                    </a:lnTo>
                    <a:lnTo>
                      <a:pt x="392" y="192"/>
                    </a:lnTo>
                    <a:lnTo>
                      <a:pt x="392" y="187"/>
                    </a:lnTo>
                    <a:lnTo>
                      <a:pt x="392" y="185"/>
                    </a:lnTo>
                    <a:lnTo>
                      <a:pt x="389" y="185"/>
                    </a:lnTo>
                    <a:lnTo>
                      <a:pt x="371" y="185"/>
                    </a:lnTo>
                    <a:lnTo>
                      <a:pt x="370" y="185"/>
                    </a:lnTo>
                    <a:lnTo>
                      <a:pt x="368" y="182"/>
                    </a:lnTo>
                    <a:lnTo>
                      <a:pt x="370" y="173"/>
                    </a:lnTo>
                    <a:lnTo>
                      <a:pt x="370" y="170"/>
                    </a:lnTo>
                    <a:lnTo>
                      <a:pt x="370" y="168"/>
                    </a:lnTo>
                    <a:lnTo>
                      <a:pt x="371" y="167"/>
                    </a:lnTo>
                    <a:lnTo>
                      <a:pt x="373" y="167"/>
                    </a:lnTo>
                    <a:lnTo>
                      <a:pt x="375" y="167"/>
                    </a:lnTo>
                    <a:lnTo>
                      <a:pt x="373" y="167"/>
                    </a:lnTo>
                    <a:lnTo>
                      <a:pt x="370" y="165"/>
                    </a:lnTo>
                    <a:lnTo>
                      <a:pt x="368" y="168"/>
                    </a:lnTo>
                    <a:lnTo>
                      <a:pt x="367" y="170"/>
                    </a:lnTo>
                    <a:lnTo>
                      <a:pt x="365" y="185"/>
                    </a:lnTo>
                    <a:lnTo>
                      <a:pt x="367" y="187"/>
                    </a:lnTo>
                    <a:lnTo>
                      <a:pt x="370" y="188"/>
                    </a:lnTo>
                    <a:lnTo>
                      <a:pt x="386" y="188"/>
                    </a:lnTo>
                    <a:lnTo>
                      <a:pt x="390" y="188"/>
                    </a:lnTo>
                    <a:lnTo>
                      <a:pt x="390" y="190"/>
                    </a:lnTo>
                    <a:lnTo>
                      <a:pt x="390" y="196"/>
                    </a:lnTo>
                    <a:lnTo>
                      <a:pt x="389" y="198"/>
                    </a:lnTo>
                    <a:lnTo>
                      <a:pt x="387" y="196"/>
                    </a:lnTo>
                    <a:lnTo>
                      <a:pt x="382" y="196"/>
                    </a:lnTo>
                    <a:lnTo>
                      <a:pt x="356" y="196"/>
                    </a:lnTo>
                    <a:lnTo>
                      <a:pt x="353" y="198"/>
                    </a:lnTo>
                    <a:lnTo>
                      <a:pt x="337" y="198"/>
                    </a:lnTo>
                    <a:lnTo>
                      <a:pt x="336" y="198"/>
                    </a:lnTo>
                    <a:lnTo>
                      <a:pt x="276" y="199"/>
                    </a:lnTo>
                    <a:lnTo>
                      <a:pt x="265" y="199"/>
                    </a:lnTo>
                    <a:lnTo>
                      <a:pt x="265" y="201"/>
                    </a:lnTo>
                    <a:lnTo>
                      <a:pt x="245" y="201"/>
                    </a:lnTo>
                    <a:lnTo>
                      <a:pt x="245" y="199"/>
                    </a:lnTo>
                    <a:lnTo>
                      <a:pt x="244" y="199"/>
                    </a:lnTo>
                    <a:lnTo>
                      <a:pt x="244" y="198"/>
                    </a:lnTo>
                    <a:lnTo>
                      <a:pt x="245" y="198"/>
                    </a:lnTo>
                    <a:lnTo>
                      <a:pt x="265" y="198"/>
                    </a:lnTo>
                    <a:lnTo>
                      <a:pt x="283" y="198"/>
                    </a:lnTo>
                    <a:lnTo>
                      <a:pt x="336" y="196"/>
                    </a:lnTo>
                    <a:lnTo>
                      <a:pt x="337" y="196"/>
                    </a:lnTo>
                    <a:lnTo>
                      <a:pt x="353" y="196"/>
                    </a:lnTo>
                    <a:lnTo>
                      <a:pt x="354" y="193"/>
                    </a:lnTo>
                    <a:lnTo>
                      <a:pt x="356" y="193"/>
                    </a:lnTo>
                    <a:lnTo>
                      <a:pt x="356" y="192"/>
                    </a:lnTo>
                    <a:lnTo>
                      <a:pt x="354" y="192"/>
                    </a:lnTo>
                    <a:lnTo>
                      <a:pt x="351" y="193"/>
                    </a:lnTo>
                    <a:lnTo>
                      <a:pt x="345" y="195"/>
                    </a:lnTo>
                    <a:lnTo>
                      <a:pt x="323" y="195"/>
                    </a:lnTo>
                    <a:lnTo>
                      <a:pt x="247" y="195"/>
                    </a:lnTo>
                    <a:lnTo>
                      <a:pt x="245" y="195"/>
                    </a:lnTo>
                    <a:lnTo>
                      <a:pt x="242" y="193"/>
                    </a:lnTo>
                    <a:lnTo>
                      <a:pt x="239" y="182"/>
                    </a:lnTo>
                    <a:lnTo>
                      <a:pt x="237" y="179"/>
                    </a:lnTo>
                    <a:lnTo>
                      <a:pt x="236" y="173"/>
                    </a:lnTo>
                    <a:lnTo>
                      <a:pt x="234" y="162"/>
                    </a:lnTo>
                    <a:lnTo>
                      <a:pt x="233" y="160"/>
                    </a:lnTo>
                    <a:lnTo>
                      <a:pt x="237" y="134"/>
                    </a:lnTo>
                    <a:lnTo>
                      <a:pt x="239" y="131"/>
                    </a:lnTo>
                    <a:lnTo>
                      <a:pt x="239" y="128"/>
                    </a:lnTo>
                    <a:lnTo>
                      <a:pt x="237" y="128"/>
                    </a:lnTo>
                    <a:lnTo>
                      <a:pt x="231" y="129"/>
                    </a:lnTo>
                    <a:lnTo>
                      <a:pt x="223" y="129"/>
                    </a:lnTo>
                    <a:lnTo>
                      <a:pt x="222" y="129"/>
                    </a:lnTo>
                    <a:lnTo>
                      <a:pt x="220" y="129"/>
                    </a:lnTo>
                    <a:lnTo>
                      <a:pt x="220" y="128"/>
                    </a:lnTo>
                    <a:lnTo>
                      <a:pt x="222" y="128"/>
                    </a:lnTo>
                    <a:lnTo>
                      <a:pt x="244" y="126"/>
                    </a:lnTo>
                    <a:lnTo>
                      <a:pt x="250" y="126"/>
                    </a:lnTo>
                    <a:lnTo>
                      <a:pt x="258" y="126"/>
                    </a:lnTo>
                    <a:lnTo>
                      <a:pt x="287" y="126"/>
                    </a:lnTo>
                    <a:lnTo>
                      <a:pt x="283" y="124"/>
                    </a:lnTo>
                    <a:lnTo>
                      <a:pt x="272" y="123"/>
                    </a:lnTo>
                    <a:lnTo>
                      <a:pt x="251" y="123"/>
                    </a:lnTo>
                    <a:lnTo>
                      <a:pt x="242" y="124"/>
                    </a:lnTo>
                    <a:lnTo>
                      <a:pt x="228" y="124"/>
                    </a:lnTo>
                    <a:lnTo>
                      <a:pt x="220" y="126"/>
                    </a:lnTo>
                    <a:lnTo>
                      <a:pt x="219" y="128"/>
                    </a:lnTo>
                    <a:lnTo>
                      <a:pt x="211" y="128"/>
                    </a:lnTo>
                    <a:lnTo>
                      <a:pt x="208" y="129"/>
                    </a:lnTo>
                    <a:lnTo>
                      <a:pt x="206" y="129"/>
                    </a:lnTo>
                    <a:lnTo>
                      <a:pt x="206" y="128"/>
                    </a:lnTo>
                    <a:lnTo>
                      <a:pt x="206" y="126"/>
                    </a:lnTo>
                    <a:lnTo>
                      <a:pt x="208" y="126"/>
                    </a:lnTo>
                    <a:lnTo>
                      <a:pt x="220" y="124"/>
                    </a:lnTo>
                    <a:lnTo>
                      <a:pt x="226" y="123"/>
                    </a:lnTo>
                    <a:lnTo>
                      <a:pt x="234" y="123"/>
                    </a:lnTo>
                    <a:lnTo>
                      <a:pt x="250" y="123"/>
                    </a:lnTo>
                    <a:lnTo>
                      <a:pt x="250" y="121"/>
                    </a:lnTo>
                    <a:lnTo>
                      <a:pt x="244" y="120"/>
                    </a:lnTo>
                    <a:lnTo>
                      <a:pt x="240" y="120"/>
                    </a:lnTo>
                    <a:lnTo>
                      <a:pt x="236" y="118"/>
                    </a:lnTo>
                    <a:lnTo>
                      <a:pt x="226" y="118"/>
                    </a:lnTo>
                    <a:lnTo>
                      <a:pt x="225" y="118"/>
                    </a:lnTo>
                    <a:lnTo>
                      <a:pt x="223" y="120"/>
                    </a:lnTo>
                    <a:lnTo>
                      <a:pt x="219" y="118"/>
                    </a:lnTo>
                    <a:lnTo>
                      <a:pt x="217" y="118"/>
                    </a:lnTo>
                    <a:lnTo>
                      <a:pt x="212" y="120"/>
                    </a:lnTo>
                    <a:lnTo>
                      <a:pt x="211" y="120"/>
                    </a:lnTo>
                    <a:lnTo>
                      <a:pt x="211" y="118"/>
                    </a:lnTo>
                    <a:lnTo>
                      <a:pt x="212" y="118"/>
                    </a:lnTo>
                    <a:lnTo>
                      <a:pt x="214" y="118"/>
                    </a:lnTo>
                    <a:lnTo>
                      <a:pt x="219" y="117"/>
                    </a:lnTo>
                    <a:lnTo>
                      <a:pt x="225" y="117"/>
                    </a:lnTo>
                    <a:lnTo>
                      <a:pt x="245" y="118"/>
                    </a:lnTo>
                    <a:lnTo>
                      <a:pt x="248" y="118"/>
                    </a:lnTo>
                    <a:lnTo>
                      <a:pt x="250" y="118"/>
                    </a:lnTo>
                    <a:lnTo>
                      <a:pt x="255" y="121"/>
                    </a:lnTo>
                    <a:lnTo>
                      <a:pt x="253" y="120"/>
                    </a:lnTo>
                    <a:lnTo>
                      <a:pt x="253" y="118"/>
                    </a:lnTo>
                    <a:lnTo>
                      <a:pt x="250" y="113"/>
                    </a:lnTo>
                    <a:lnTo>
                      <a:pt x="248" y="110"/>
                    </a:lnTo>
                    <a:lnTo>
                      <a:pt x="244" y="107"/>
                    </a:lnTo>
                    <a:lnTo>
                      <a:pt x="239" y="106"/>
                    </a:lnTo>
                    <a:lnTo>
                      <a:pt x="237" y="104"/>
                    </a:lnTo>
                    <a:lnTo>
                      <a:pt x="237" y="103"/>
                    </a:lnTo>
                    <a:lnTo>
                      <a:pt x="236" y="99"/>
                    </a:lnTo>
                    <a:lnTo>
                      <a:pt x="236" y="98"/>
                    </a:lnTo>
                    <a:lnTo>
                      <a:pt x="244" y="98"/>
                    </a:lnTo>
                    <a:lnTo>
                      <a:pt x="261" y="98"/>
                    </a:lnTo>
                    <a:lnTo>
                      <a:pt x="287" y="98"/>
                    </a:lnTo>
                    <a:lnTo>
                      <a:pt x="289" y="98"/>
                    </a:lnTo>
                    <a:lnTo>
                      <a:pt x="284" y="101"/>
                    </a:lnTo>
                    <a:lnTo>
                      <a:pt x="284" y="104"/>
                    </a:lnTo>
                    <a:lnTo>
                      <a:pt x="283" y="113"/>
                    </a:lnTo>
                    <a:lnTo>
                      <a:pt x="283" y="115"/>
                    </a:lnTo>
                    <a:lnTo>
                      <a:pt x="283" y="117"/>
                    </a:lnTo>
                    <a:lnTo>
                      <a:pt x="292" y="117"/>
                    </a:lnTo>
                    <a:lnTo>
                      <a:pt x="298" y="117"/>
                    </a:lnTo>
                    <a:lnTo>
                      <a:pt x="301" y="118"/>
                    </a:lnTo>
                    <a:lnTo>
                      <a:pt x="304" y="118"/>
                    </a:lnTo>
                    <a:lnTo>
                      <a:pt x="308" y="118"/>
                    </a:lnTo>
                    <a:lnTo>
                      <a:pt x="309" y="120"/>
                    </a:lnTo>
                    <a:lnTo>
                      <a:pt x="312" y="118"/>
                    </a:lnTo>
                    <a:lnTo>
                      <a:pt x="314" y="118"/>
                    </a:lnTo>
                    <a:lnTo>
                      <a:pt x="315" y="120"/>
                    </a:lnTo>
                    <a:lnTo>
                      <a:pt x="326" y="120"/>
                    </a:lnTo>
                    <a:lnTo>
                      <a:pt x="326" y="118"/>
                    </a:lnTo>
                    <a:lnTo>
                      <a:pt x="325" y="113"/>
                    </a:lnTo>
                    <a:lnTo>
                      <a:pt x="323" y="101"/>
                    </a:lnTo>
                    <a:lnTo>
                      <a:pt x="322" y="99"/>
                    </a:lnTo>
                    <a:lnTo>
                      <a:pt x="322" y="96"/>
                    </a:lnTo>
                    <a:lnTo>
                      <a:pt x="326" y="93"/>
                    </a:lnTo>
                    <a:lnTo>
                      <a:pt x="328" y="92"/>
                    </a:lnTo>
                    <a:lnTo>
                      <a:pt x="329" y="93"/>
                    </a:lnTo>
                    <a:lnTo>
                      <a:pt x="332" y="104"/>
                    </a:lnTo>
                    <a:lnTo>
                      <a:pt x="336" y="113"/>
                    </a:lnTo>
                    <a:lnTo>
                      <a:pt x="336" y="120"/>
                    </a:lnTo>
                    <a:lnTo>
                      <a:pt x="337" y="120"/>
                    </a:lnTo>
                    <a:lnTo>
                      <a:pt x="340" y="120"/>
                    </a:lnTo>
                    <a:lnTo>
                      <a:pt x="342" y="117"/>
                    </a:lnTo>
                    <a:lnTo>
                      <a:pt x="339" y="106"/>
                    </a:lnTo>
                    <a:lnTo>
                      <a:pt x="336" y="96"/>
                    </a:lnTo>
                    <a:lnTo>
                      <a:pt x="332" y="87"/>
                    </a:lnTo>
                    <a:lnTo>
                      <a:pt x="332" y="85"/>
                    </a:lnTo>
                    <a:lnTo>
                      <a:pt x="331" y="84"/>
                    </a:lnTo>
                    <a:lnTo>
                      <a:pt x="325" y="82"/>
                    </a:lnTo>
                    <a:lnTo>
                      <a:pt x="311" y="82"/>
                    </a:lnTo>
                    <a:lnTo>
                      <a:pt x="294" y="82"/>
                    </a:lnTo>
                    <a:lnTo>
                      <a:pt x="283" y="81"/>
                    </a:lnTo>
                    <a:lnTo>
                      <a:pt x="267" y="82"/>
                    </a:lnTo>
                    <a:lnTo>
                      <a:pt x="259" y="81"/>
                    </a:lnTo>
                    <a:lnTo>
                      <a:pt x="228" y="82"/>
                    </a:lnTo>
                    <a:lnTo>
                      <a:pt x="216" y="84"/>
                    </a:lnTo>
                    <a:lnTo>
                      <a:pt x="211" y="85"/>
                    </a:lnTo>
                    <a:lnTo>
                      <a:pt x="209" y="87"/>
                    </a:lnTo>
                    <a:lnTo>
                      <a:pt x="208" y="89"/>
                    </a:lnTo>
                    <a:lnTo>
                      <a:pt x="206" y="103"/>
                    </a:lnTo>
                    <a:lnTo>
                      <a:pt x="203" y="117"/>
                    </a:lnTo>
                    <a:lnTo>
                      <a:pt x="203" y="118"/>
                    </a:lnTo>
                    <a:lnTo>
                      <a:pt x="205" y="120"/>
                    </a:lnTo>
                    <a:lnTo>
                      <a:pt x="203" y="121"/>
                    </a:lnTo>
                    <a:lnTo>
                      <a:pt x="205" y="123"/>
                    </a:lnTo>
                    <a:lnTo>
                      <a:pt x="211" y="121"/>
                    </a:lnTo>
                    <a:lnTo>
                      <a:pt x="219" y="121"/>
                    </a:lnTo>
                    <a:lnTo>
                      <a:pt x="228" y="121"/>
                    </a:lnTo>
                    <a:lnTo>
                      <a:pt x="228" y="123"/>
                    </a:lnTo>
                    <a:lnTo>
                      <a:pt x="208" y="123"/>
                    </a:lnTo>
                    <a:lnTo>
                      <a:pt x="205" y="123"/>
                    </a:lnTo>
                    <a:lnTo>
                      <a:pt x="203" y="123"/>
                    </a:lnTo>
                    <a:lnTo>
                      <a:pt x="202" y="121"/>
                    </a:lnTo>
                    <a:lnTo>
                      <a:pt x="202" y="118"/>
                    </a:lnTo>
                    <a:lnTo>
                      <a:pt x="202" y="113"/>
                    </a:lnTo>
                    <a:lnTo>
                      <a:pt x="203" y="109"/>
                    </a:lnTo>
                    <a:lnTo>
                      <a:pt x="203" y="101"/>
                    </a:lnTo>
                    <a:lnTo>
                      <a:pt x="205" y="101"/>
                    </a:lnTo>
                    <a:lnTo>
                      <a:pt x="206" y="90"/>
                    </a:lnTo>
                    <a:lnTo>
                      <a:pt x="206" y="87"/>
                    </a:lnTo>
                    <a:lnTo>
                      <a:pt x="205" y="89"/>
                    </a:lnTo>
                    <a:lnTo>
                      <a:pt x="203" y="89"/>
                    </a:lnTo>
                    <a:lnTo>
                      <a:pt x="203" y="87"/>
                    </a:lnTo>
                    <a:lnTo>
                      <a:pt x="205" y="85"/>
                    </a:lnTo>
                    <a:lnTo>
                      <a:pt x="205" y="84"/>
                    </a:lnTo>
                    <a:lnTo>
                      <a:pt x="203" y="87"/>
                    </a:lnTo>
                    <a:lnTo>
                      <a:pt x="202" y="87"/>
                    </a:lnTo>
                    <a:lnTo>
                      <a:pt x="200" y="87"/>
                    </a:lnTo>
                    <a:lnTo>
                      <a:pt x="198" y="89"/>
                    </a:lnTo>
                    <a:lnTo>
                      <a:pt x="197" y="90"/>
                    </a:lnTo>
                    <a:lnTo>
                      <a:pt x="198" y="95"/>
                    </a:lnTo>
                    <a:lnTo>
                      <a:pt x="197" y="96"/>
                    </a:lnTo>
                    <a:lnTo>
                      <a:pt x="195" y="93"/>
                    </a:lnTo>
                    <a:lnTo>
                      <a:pt x="195" y="92"/>
                    </a:lnTo>
                    <a:lnTo>
                      <a:pt x="194" y="90"/>
                    </a:lnTo>
                    <a:lnTo>
                      <a:pt x="194" y="92"/>
                    </a:lnTo>
                    <a:lnTo>
                      <a:pt x="191" y="92"/>
                    </a:lnTo>
                    <a:lnTo>
                      <a:pt x="187" y="92"/>
                    </a:lnTo>
                    <a:lnTo>
                      <a:pt x="184" y="92"/>
                    </a:lnTo>
                    <a:lnTo>
                      <a:pt x="183" y="92"/>
                    </a:lnTo>
                    <a:lnTo>
                      <a:pt x="183" y="93"/>
                    </a:lnTo>
                    <a:lnTo>
                      <a:pt x="184" y="93"/>
                    </a:lnTo>
                    <a:lnTo>
                      <a:pt x="187" y="93"/>
                    </a:lnTo>
                    <a:lnTo>
                      <a:pt x="191" y="93"/>
                    </a:lnTo>
                    <a:lnTo>
                      <a:pt x="192" y="93"/>
                    </a:lnTo>
                    <a:lnTo>
                      <a:pt x="194" y="93"/>
                    </a:lnTo>
                    <a:lnTo>
                      <a:pt x="194" y="95"/>
                    </a:lnTo>
                    <a:lnTo>
                      <a:pt x="195" y="96"/>
                    </a:lnTo>
                    <a:lnTo>
                      <a:pt x="194" y="107"/>
                    </a:lnTo>
                    <a:lnTo>
                      <a:pt x="195" y="109"/>
                    </a:lnTo>
                    <a:lnTo>
                      <a:pt x="194" y="113"/>
                    </a:lnTo>
                    <a:lnTo>
                      <a:pt x="191" y="110"/>
                    </a:lnTo>
                    <a:lnTo>
                      <a:pt x="192" y="101"/>
                    </a:lnTo>
                    <a:lnTo>
                      <a:pt x="192" y="99"/>
                    </a:lnTo>
                    <a:lnTo>
                      <a:pt x="191" y="96"/>
                    </a:lnTo>
                    <a:lnTo>
                      <a:pt x="191" y="95"/>
                    </a:lnTo>
                    <a:lnTo>
                      <a:pt x="187" y="96"/>
                    </a:lnTo>
                    <a:lnTo>
                      <a:pt x="183" y="96"/>
                    </a:lnTo>
                    <a:lnTo>
                      <a:pt x="181" y="96"/>
                    </a:lnTo>
                    <a:lnTo>
                      <a:pt x="181" y="98"/>
                    </a:lnTo>
                    <a:lnTo>
                      <a:pt x="183" y="101"/>
                    </a:lnTo>
                    <a:lnTo>
                      <a:pt x="184" y="103"/>
                    </a:lnTo>
                    <a:lnTo>
                      <a:pt x="186" y="104"/>
                    </a:lnTo>
                    <a:lnTo>
                      <a:pt x="186" y="106"/>
                    </a:lnTo>
                    <a:lnTo>
                      <a:pt x="187" y="107"/>
                    </a:lnTo>
                    <a:lnTo>
                      <a:pt x="187" y="109"/>
                    </a:lnTo>
                    <a:lnTo>
                      <a:pt x="187" y="110"/>
                    </a:lnTo>
                    <a:lnTo>
                      <a:pt x="183" y="103"/>
                    </a:lnTo>
                    <a:lnTo>
                      <a:pt x="178" y="98"/>
                    </a:lnTo>
                    <a:lnTo>
                      <a:pt x="180" y="98"/>
                    </a:lnTo>
                    <a:lnTo>
                      <a:pt x="178" y="96"/>
                    </a:lnTo>
                    <a:lnTo>
                      <a:pt x="175" y="96"/>
                    </a:lnTo>
                    <a:lnTo>
                      <a:pt x="175" y="95"/>
                    </a:lnTo>
                    <a:lnTo>
                      <a:pt x="178" y="93"/>
                    </a:lnTo>
                    <a:lnTo>
                      <a:pt x="181" y="93"/>
                    </a:lnTo>
                    <a:lnTo>
                      <a:pt x="181" y="92"/>
                    </a:lnTo>
                    <a:lnTo>
                      <a:pt x="183" y="90"/>
                    </a:lnTo>
                    <a:lnTo>
                      <a:pt x="195" y="89"/>
                    </a:lnTo>
                    <a:lnTo>
                      <a:pt x="195" y="90"/>
                    </a:lnTo>
                    <a:lnTo>
                      <a:pt x="195" y="89"/>
                    </a:lnTo>
                    <a:lnTo>
                      <a:pt x="200" y="84"/>
                    </a:lnTo>
                    <a:lnTo>
                      <a:pt x="206" y="82"/>
                    </a:lnTo>
                    <a:lnTo>
                      <a:pt x="209" y="79"/>
                    </a:lnTo>
                    <a:lnTo>
                      <a:pt x="208" y="76"/>
                    </a:lnTo>
                    <a:lnTo>
                      <a:pt x="209" y="76"/>
                    </a:lnTo>
                    <a:lnTo>
                      <a:pt x="212" y="74"/>
                    </a:lnTo>
                    <a:lnTo>
                      <a:pt x="214" y="74"/>
                    </a:lnTo>
                    <a:lnTo>
                      <a:pt x="214" y="73"/>
                    </a:lnTo>
                    <a:lnTo>
                      <a:pt x="216" y="71"/>
                    </a:lnTo>
                    <a:lnTo>
                      <a:pt x="217" y="71"/>
                    </a:lnTo>
                    <a:lnTo>
                      <a:pt x="217" y="73"/>
                    </a:lnTo>
                    <a:lnTo>
                      <a:pt x="217" y="78"/>
                    </a:lnTo>
                    <a:lnTo>
                      <a:pt x="214" y="79"/>
                    </a:lnTo>
                    <a:lnTo>
                      <a:pt x="214" y="81"/>
                    </a:lnTo>
                    <a:lnTo>
                      <a:pt x="219" y="79"/>
                    </a:lnTo>
                    <a:lnTo>
                      <a:pt x="220" y="79"/>
                    </a:lnTo>
                    <a:lnTo>
                      <a:pt x="222" y="78"/>
                    </a:lnTo>
                    <a:lnTo>
                      <a:pt x="222" y="76"/>
                    </a:lnTo>
                    <a:lnTo>
                      <a:pt x="222" y="74"/>
                    </a:lnTo>
                    <a:lnTo>
                      <a:pt x="220" y="74"/>
                    </a:lnTo>
                    <a:lnTo>
                      <a:pt x="219" y="74"/>
                    </a:lnTo>
                    <a:lnTo>
                      <a:pt x="219" y="73"/>
                    </a:lnTo>
                    <a:lnTo>
                      <a:pt x="220" y="73"/>
                    </a:lnTo>
                    <a:lnTo>
                      <a:pt x="222" y="71"/>
                    </a:lnTo>
                    <a:lnTo>
                      <a:pt x="219" y="71"/>
                    </a:lnTo>
                    <a:lnTo>
                      <a:pt x="217" y="70"/>
                    </a:lnTo>
                    <a:lnTo>
                      <a:pt x="216" y="70"/>
                    </a:lnTo>
                    <a:lnTo>
                      <a:pt x="209" y="71"/>
                    </a:lnTo>
                    <a:lnTo>
                      <a:pt x="208" y="73"/>
                    </a:lnTo>
                    <a:lnTo>
                      <a:pt x="206" y="73"/>
                    </a:lnTo>
                    <a:lnTo>
                      <a:pt x="205" y="71"/>
                    </a:lnTo>
                    <a:lnTo>
                      <a:pt x="205" y="70"/>
                    </a:lnTo>
                    <a:lnTo>
                      <a:pt x="209" y="68"/>
                    </a:lnTo>
                    <a:lnTo>
                      <a:pt x="211" y="68"/>
                    </a:lnTo>
                    <a:lnTo>
                      <a:pt x="211" y="67"/>
                    </a:lnTo>
                    <a:lnTo>
                      <a:pt x="217" y="65"/>
                    </a:lnTo>
                    <a:lnTo>
                      <a:pt x="217" y="64"/>
                    </a:lnTo>
                    <a:lnTo>
                      <a:pt x="216" y="62"/>
                    </a:lnTo>
                    <a:lnTo>
                      <a:pt x="209" y="64"/>
                    </a:lnTo>
                    <a:lnTo>
                      <a:pt x="208" y="64"/>
                    </a:lnTo>
                    <a:lnTo>
                      <a:pt x="205" y="65"/>
                    </a:lnTo>
                    <a:lnTo>
                      <a:pt x="203" y="65"/>
                    </a:lnTo>
                    <a:lnTo>
                      <a:pt x="202" y="65"/>
                    </a:lnTo>
                    <a:lnTo>
                      <a:pt x="203" y="64"/>
                    </a:lnTo>
                    <a:lnTo>
                      <a:pt x="209" y="60"/>
                    </a:lnTo>
                    <a:lnTo>
                      <a:pt x="217" y="59"/>
                    </a:lnTo>
                    <a:lnTo>
                      <a:pt x="217" y="56"/>
                    </a:lnTo>
                    <a:lnTo>
                      <a:pt x="216" y="56"/>
                    </a:lnTo>
                    <a:lnTo>
                      <a:pt x="209" y="56"/>
                    </a:lnTo>
                    <a:lnTo>
                      <a:pt x="203" y="57"/>
                    </a:lnTo>
                    <a:lnTo>
                      <a:pt x="202" y="56"/>
                    </a:lnTo>
                    <a:lnTo>
                      <a:pt x="203" y="54"/>
                    </a:lnTo>
                    <a:lnTo>
                      <a:pt x="212" y="53"/>
                    </a:lnTo>
                    <a:lnTo>
                      <a:pt x="216" y="53"/>
                    </a:lnTo>
                    <a:lnTo>
                      <a:pt x="216" y="48"/>
                    </a:lnTo>
                    <a:lnTo>
                      <a:pt x="214" y="46"/>
                    </a:lnTo>
                    <a:lnTo>
                      <a:pt x="208" y="50"/>
                    </a:lnTo>
                    <a:lnTo>
                      <a:pt x="208" y="48"/>
                    </a:lnTo>
                    <a:lnTo>
                      <a:pt x="206" y="48"/>
                    </a:lnTo>
                    <a:lnTo>
                      <a:pt x="206" y="46"/>
                    </a:lnTo>
                    <a:lnTo>
                      <a:pt x="211" y="45"/>
                    </a:lnTo>
                    <a:lnTo>
                      <a:pt x="209" y="34"/>
                    </a:lnTo>
                    <a:lnTo>
                      <a:pt x="208" y="25"/>
                    </a:lnTo>
                    <a:lnTo>
                      <a:pt x="206" y="23"/>
                    </a:lnTo>
                    <a:lnTo>
                      <a:pt x="208" y="23"/>
                    </a:lnTo>
                    <a:lnTo>
                      <a:pt x="211" y="32"/>
                    </a:lnTo>
                    <a:lnTo>
                      <a:pt x="214" y="43"/>
                    </a:lnTo>
                    <a:lnTo>
                      <a:pt x="216" y="43"/>
                    </a:lnTo>
                    <a:lnTo>
                      <a:pt x="214" y="35"/>
                    </a:lnTo>
                    <a:lnTo>
                      <a:pt x="212" y="25"/>
                    </a:lnTo>
                    <a:lnTo>
                      <a:pt x="217" y="25"/>
                    </a:lnTo>
                    <a:lnTo>
                      <a:pt x="220" y="26"/>
                    </a:lnTo>
                    <a:lnTo>
                      <a:pt x="233" y="25"/>
                    </a:lnTo>
                    <a:lnTo>
                      <a:pt x="297" y="25"/>
                    </a:lnTo>
                    <a:lnTo>
                      <a:pt x="300" y="23"/>
                    </a:lnTo>
                    <a:lnTo>
                      <a:pt x="303" y="20"/>
                    </a:lnTo>
                    <a:lnTo>
                      <a:pt x="306" y="20"/>
                    </a:lnTo>
                    <a:lnTo>
                      <a:pt x="308" y="21"/>
                    </a:lnTo>
                    <a:lnTo>
                      <a:pt x="309" y="23"/>
                    </a:lnTo>
                    <a:lnTo>
                      <a:pt x="311" y="34"/>
                    </a:lnTo>
                    <a:lnTo>
                      <a:pt x="312" y="43"/>
                    </a:lnTo>
                    <a:lnTo>
                      <a:pt x="314" y="45"/>
                    </a:lnTo>
                    <a:lnTo>
                      <a:pt x="318" y="46"/>
                    </a:lnTo>
                    <a:lnTo>
                      <a:pt x="320" y="48"/>
                    </a:lnTo>
                    <a:lnTo>
                      <a:pt x="322" y="50"/>
                    </a:lnTo>
                    <a:lnTo>
                      <a:pt x="337" y="51"/>
                    </a:lnTo>
                    <a:lnTo>
                      <a:pt x="339" y="53"/>
                    </a:lnTo>
                    <a:lnTo>
                      <a:pt x="340" y="53"/>
                    </a:lnTo>
                    <a:lnTo>
                      <a:pt x="340" y="43"/>
                    </a:lnTo>
                    <a:lnTo>
                      <a:pt x="339" y="35"/>
                    </a:lnTo>
                    <a:lnTo>
                      <a:pt x="337" y="25"/>
                    </a:lnTo>
                    <a:lnTo>
                      <a:pt x="334" y="23"/>
                    </a:lnTo>
                    <a:lnTo>
                      <a:pt x="331" y="20"/>
                    </a:lnTo>
                    <a:lnTo>
                      <a:pt x="331" y="18"/>
                    </a:lnTo>
                    <a:lnTo>
                      <a:pt x="331" y="15"/>
                    </a:lnTo>
                    <a:lnTo>
                      <a:pt x="331" y="14"/>
                    </a:lnTo>
                    <a:lnTo>
                      <a:pt x="328" y="12"/>
                    </a:lnTo>
                    <a:lnTo>
                      <a:pt x="325" y="12"/>
                    </a:lnTo>
                    <a:lnTo>
                      <a:pt x="325" y="18"/>
                    </a:lnTo>
                    <a:lnTo>
                      <a:pt x="323" y="18"/>
                    </a:lnTo>
                    <a:lnTo>
                      <a:pt x="322" y="18"/>
                    </a:lnTo>
                    <a:lnTo>
                      <a:pt x="322" y="20"/>
                    </a:lnTo>
                    <a:lnTo>
                      <a:pt x="326" y="20"/>
                    </a:lnTo>
                    <a:lnTo>
                      <a:pt x="329" y="21"/>
                    </a:lnTo>
                    <a:lnTo>
                      <a:pt x="332" y="21"/>
                    </a:lnTo>
                    <a:lnTo>
                      <a:pt x="336" y="25"/>
                    </a:lnTo>
                    <a:lnTo>
                      <a:pt x="337" y="31"/>
                    </a:lnTo>
                    <a:lnTo>
                      <a:pt x="339" y="45"/>
                    </a:lnTo>
                    <a:lnTo>
                      <a:pt x="339" y="48"/>
                    </a:lnTo>
                    <a:lnTo>
                      <a:pt x="339" y="50"/>
                    </a:lnTo>
                    <a:lnTo>
                      <a:pt x="322" y="48"/>
                    </a:lnTo>
                    <a:lnTo>
                      <a:pt x="320" y="46"/>
                    </a:lnTo>
                    <a:lnTo>
                      <a:pt x="320" y="42"/>
                    </a:lnTo>
                    <a:lnTo>
                      <a:pt x="317" y="26"/>
                    </a:lnTo>
                    <a:lnTo>
                      <a:pt x="317" y="25"/>
                    </a:lnTo>
                    <a:lnTo>
                      <a:pt x="314" y="21"/>
                    </a:lnTo>
                    <a:lnTo>
                      <a:pt x="314" y="18"/>
                    </a:lnTo>
                    <a:lnTo>
                      <a:pt x="320" y="18"/>
                    </a:lnTo>
                    <a:lnTo>
                      <a:pt x="320" y="12"/>
                    </a:lnTo>
                    <a:lnTo>
                      <a:pt x="320" y="1"/>
                    </a:lnTo>
                    <a:lnTo>
                      <a:pt x="320" y="0"/>
                    </a:lnTo>
                    <a:lnTo>
                      <a:pt x="318" y="0"/>
                    </a:lnTo>
                    <a:lnTo>
                      <a:pt x="317" y="3"/>
                    </a:lnTo>
                    <a:close/>
                  </a:path>
                </a:pathLst>
              </a:custGeom>
              <a:solidFill>
                <a:srgbClr val="000000"/>
              </a:solidFill>
              <a:ln w="9525">
                <a:noFill/>
                <a:round/>
                <a:headEnd/>
                <a:tailEnd/>
              </a:ln>
            </p:spPr>
            <p:txBody>
              <a:bodyPr/>
              <a:lstStyle/>
              <a:p>
                <a:endParaRPr lang="en-US" dirty="0"/>
              </a:p>
            </p:txBody>
          </p:sp>
          <p:sp>
            <p:nvSpPr>
              <p:cNvPr id="121921" name="Freeform 65"/>
              <p:cNvSpPr>
                <a:spLocks/>
              </p:cNvSpPr>
              <p:nvPr/>
            </p:nvSpPr>
            <p:spPr bwMode="auto">
              <a:xfrm>
                <a:off x="1560" y="2529"/>
                <a:ext cx="30" cy="12"/>
              </a:xfrm>
              <a:custGeom>
                <a:avLst/>
                <a:gdLst>
                  <a:gd name="T0" fmla="*/ 0 w 30"/>
                  <a:gd name="T1" fmla="*/ 5 h 12"/>
                  <a:gd name="T2" fmla="*/ 3 w 30"/>
                  <a:gd name="T3" fmla="*/ 5 h 12"/>
                  <a:gd name="T4" fmla="*/ 6 w 30"/>
                  <a:gd name="T5" fmla="*/ 6 h 12"/>
                  <a:gd name="T6" fmla="*/ 10 w 30"/>
                  <a:gd name="T7" fmla="*/ 9 h 12"/>
                  <a:gd name="T8" fmla="*/ 11 w 30"/>
                  <a:gd name="T9" fmla="*/ 9 h 12"/>
                  <a:gd name="T10" fmla="*/ 19 w 30"/>
                  <a:gd name="T11" fmla="*/ 9 h 12"/>
                  <a:gd name="T12" fmla="*/ 22 w 30"/>
                  <a:gd name="T13" fmla="*/ 11 h 12"/>
                  <a:gd name="T14" fmla="*/ 25 w 30"/>
                  <a:gd name="T15" fmla="*/ 11 h 12"/>
                  <a:gd name="T16" fmla="*/ 27 w 30"/>
                  <a:gd name="T17" fmla="*/ 12 h 12"/>
                  <a:gd name="T18" fmla="*/ 28 w 30"/>
                  <a:gd name="T19" fmla="*/ 12 h 12"/>
                  <a:gd name="T20" fmla="*/ 30 w 30"/>
                  <a:gd name="T21" fmla="*/ 11 h 12"/>
                  <a:gd name="T22" fmla="*/ 28 w 30"/>
                  <a:gd name="T23" fmla="*/ 9 h 12"/>
                  <a:gd name="T24" fmla="*/ 28 w 30"/>
                  <a:gd name="T25" fmla="*/ 8 h 12"/>
                  <a:gd name="T26" fmla="*/ 28 w 30"/>
                  <a:gd name="T27" fmla="*/ 8 h 12"/>
                  <a:gd name="T28" fmla="*/ 28 w 30"/>
                  <a:gd name="T29" fmla="*/ 8 h 12"/>
                  <a:gd name="T30" fmla="*/ 27 w 30"/>
                  <a:gd name="T31" fmla="*/ 9 h 12"/>
                  <a:gd name="T32" fmla="*/ 16 w 30"/>
                  <a:gd name="T33" fmla="*/ 8 h 12"/>
                  <a:gd name="T34" fmla="*/ 11 w 30"/>
                  <a:gd name="T35" fmla="*/ 8 h 12"/>
                  <a:gd name="T36" fmla="*/ 10 w 30"/>
                  <a:gd name="T37" fmla="*/ 6 h 12"/>
                  <a:gd name="T38" fmla="*/ 10 w 30"/>
                  <a:gd name="T39" fmla="*/ 6 h 12"/>
                  <a:gd name="T40" fmla="*/ 10 w 30"/>
                  <a:gd name="T41" fmla="*/ 6 h 12"/>
                  <a:gd name="T42" fmla="*/ 6 w 30"/>
                  <a:gd name="T43" fmla="*/ 2 h 12"/>
                  <a:gd name="T44" fmla="*/ 0 w 30"/>
                  <a:gd name="T45" fmla="*/ 0 h 12"/>
                  <a:gd name="T46" fmla="*/ 0 w 30"/>
                  <a:gd name="T47" fmla="*/ 0 h 12"/>
                  <a:gd name="T48" fmla="*/ 0 w 30"/>
                  <a:gd name="T49" fmla="*/ 5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12"/>
                  <a:gd name="T77" fmla="*/ 30 w 30"/>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12">
                    <a:moveTo>
                      <a:pt x="0" y="5"/>
                    </a:moveTo>
                    <a:lnTo>
                      <a:pt x="3" y="5"/>
                    </a:lnTo>
                    <a:lnTo>
                      <a:pt x="6" y="6"/>
                    </a:lnTo>
                    <a:lnTo>
                      <a:pt x="10" y="9"/>
                    </a:lnTo>
                    <a:lnTo>
                      <a:pt x="11" y="9"/>
                    </a:lnTo>
                    <a:lnTo>
                      <a:pt x="19" y="9"/>
                    </a:lnTo>
                    <a:lnTo>
                      <a:pt x="22" y="11"/>
                    </a:lnTo>
                    <a:lnTo>
                      <a:pt x="25" y="11"/>
                    </a:lnTo>
                    <a:lnTo>
                      <a:pt x="27" y="12"/>
                    </a:lnTo>
                    <a:lnTo>
                      <a:pt x="28" y="12"/>
                    </a:lnTo>
                    <a:lnTo>
                      <a:pt x="30" y="11"/>
                    </a:lnTo>
                    <a:lnTo>
                      <a:pt x="28" y="9"/>
                    </a:lnTo>
                    <a:lnTo>
                      <a:pt x="28" y="8"/>
                    </a:lnTo>
                    <a:lnTo>
                      <a:pt x="27" y="9"/>
                    </a:lnTo>
                    <a:lnTo>
                      <a:pt x="16" y="8"/>
                    </a:lnTo>
                    <a:lnTo>
                      <a:pt x="11" y="8"/>
                    </a:lnTo>
                    <a:lnTo>
                      <a:pt x="10" y="6"/>
                    </a:lnTo>
                    <a:lnTo>
                      <a:pt x="6" y="2"/>
                    </a:lnTo>
                    <a:lnTo>
                      <a:pt x="0" y="0"/>
                    </a:lnTo>
                    <a:lnTo>
                      <a:pt x="0" y="5"/>
                    </a:lnTo>
                    <a:close/>
                  </a:path>
                </a:pathLst>
              </a:custGeom>
              <a:solidFill>
                <a:srgbClr val="000000"/>
              </a:solidFill>
              <a:ln w="9525">
                <a:noFill/>
                <a:round/>
                <a:headEnd/>
                <a:tailEnd/>
              </a:ln>
            </p:spPr>
            <p:txBody>
              <a:bodyPr/>
              <a:lstStyle/>
              <a:p>
                <a:endParaRPr lang="en-US" dirty="0"/>
              </a:p>
            </p:txBody>
          </p:sp>
          <p:sp>
            <p:nvSpPr>
              <p:cNvPr id="121922" name="Freeform 66"/>
              <p:cNvSpPr>
                <a:spLocks/>
              </p:cNvSpPr>
              <p:nvPr/>
            </p:nvSpPr>
            <p:spPr bwMode="auto">
              <a:xfrm>
                <a:off x="1560" y="2537"/>
                <a:ext cx="30" cy="11"/>
              </a:xfrm>
              <a:custGeom>
                <a:avLst/>
                <a:gdLst>
                  <a:gd name="T0" fmla="*/ 0 w 30"/>
                  <a:gd name="T1" fmla="*/ 3 h 11"/>
                  <a:gd name="T2" fmla="*/ 0 w 30"/>
                  <a:gd name="T3" fmla="*/ 3 h 11"/>
                  <a:gd name="T4" fmla="*/ 5 w 30"/>
                  <a:gd name="T5" fmla="*/ 4 h 11"/>
                  <a:gd name="T6" fmla="*/ 6 w 30"/>
                  <a:gd name="T7" fmla="*/ 4 h 11"/>
                  <a:gd name="T8" fmla="*/ 11 w 30"/>
                  <a:gd name="T9" fmla="*/ 9 h 11"/>
                  <a:gd name="T10" fmla="*/ 11 w 30"/>
                  <a:gd name="T11" fmla="*/ 9 h 11"/>
                  <a:gd name="T12" fmla="*/ 17 w 30"/>
                  <a:gd name="T13" fmla="*/ 9 h 11"/>
                  <a:gd name="T14" fmla="*/ 25 w 30"/>
                  <a:gd name="T15" fmla="*/ 9 h 11"/>
                  <a:gd name="T16" fmla="*/ 27 w 30"/>
                  <a:gd name="T17" fmla="*/ 11 h 11"/>
                  <a:gd name="T18" fmla="*/ 28 w 30"/>
                  <a:gd name="T19" fmla="*/ 11 h 11"/>
                  <a:gd name="T20" fmla="*/ 28 w 30"/>
                  <a:gd name="T21" fmla="*/ 11 h 11"/>
                  <a:gd name="T22" fmla="*/ 30 w 30"/>
                  <a:gd name="T23" fmla="*/ 9 h 11"/>
                  <a:gd name="T24" fmla="*/ 30 w 30"/>
                  <a:gd name="T25" fmla="*/ 8 h 11"/>
                  <a:gd name="T26" fmla="*/ 30 w 30"/>
                  <a:gd name="T27" fmla="*/ 6 h 11"/>
                  <a:gd name="T28" fmla="*/ 28 w 30"/>
                  <a:gd name="T29" fmla="*/ 6 h 11"/>
                  <a:gd name="T30" fmla="*/ 28 w 30"/>
                  <a:gd name="T31" fmla="*/ 6 h 11"/>
                  <a:gd name="T32" fmla="*/ 28 w 30"/>
                  <a:gd name="T33" fmla="*/ 8 h 11"/>
                  <a:gd name="T34" fmla="*/ 25 w 30"/>
                  <a:gd name="T35" fmla="*/ 8 h 11"/>
                  <a:gd name="T36" fmla="*/ 17 w 30"/>
                  <a:gd name="T37" fmla="*/ 6 h 11"/>
                  <a:gd name="T38" fmla="*/ 11 w 30"/>
                  <a:gd name="T39" fmla="*/ 6 h 11"/>
                  <a:gd name="T40" fmla="*/ 10 w 30"/>
                  <a:gd name="T41" fmla="*/ 6 h 11"/>
                  <a:gd name="T42" fmla="*/ 10 w 30"/>
                  <a:gd name="T43" fmla="*/ 3 h 11"/>
                  <a:gd name="T44" fmla="*/ 8 w 30"/>
                  <a:gd name="T45" fmla="*/ 3 h 11"/>
                  <a:gd name="T46" fmla="*/ 6 w 30"/>
                  <a:gd name="T47" fmla="*/ 1 h 11"/>
                  <a:gd name="T48" fmla="*/ 2 w 30"/>
                  <a:gd name="T49" fmla="*/ 0 h 11"/>
                  <a:gd name="T50" fmla="*/ 0 w 30"/>
                  <a:gd name="T51" fmla="*/ 0 h 11"/>
                  <a:gd name="T52" fmla="*/ 0 w 30"/>
                  <a:gd name="T53" fmla="*/ 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11"/>
                  <a:gd name="T83" fmla="*/ 30 w 3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11">
                    <a:moveTo>
                      <a:pt x="0" y="3"/>
                    </a:moveTo>
                    <a:lnTo>
                      <a:pt x="0" y="3"/>
                    </a:lnTo>
                    <a:lnTo>
                      <a:pt x="5" y="4"/>
                    </a:lnTo>
                    <a:lnTo>
                      <a:pt x="6" y="4"/>
                    </a:lnTo>
                    <a:lnTo>
                      <a:pt x="11" y="9"/>
                    </a:lnTo>
                    <a:lnTo>
                      <a:pt x="17" y="9"/>
                    </a:lnTo>
                    <a:lnTo>
                      <a:pt x="25" y="9"/>
                    </a:lnTo>
                    <a:lnTo>
                      <a:pt x="27" y="11"/>
                    </a:lnTo>
                    <a:lnTo>
                      <a:pt x="28" y="11"/>
                    </a:lnTo>
                    <a:lnTo>
                      <a:pt x="30" y="9"/>
                    </a:lnTo>
                    <a:lnTo>
                      <a:pt x="30" y="8"/>
                    </a:lnTo>
                    <a:lnTo>
                      <a:pt x="30" y="6"/>
                    </a:lnTo>
                    <a:lnTo>
                      <a:pt x="28" y="6"/>
                    </a:lnTo>
                    <a:lnTo>
                      <a:pt x="28" y="8"/>
                    </a:lnTo>
                    <a:lnTo>
                      <a:pt x="25" y="8"/>
                    </a:lnTo>
                    <a:lnTo>
                      <a:pt x="17" y="6"/>
                    </a:lnTo>
                    <a:lnTo>
                      <a:pt x="11" y="6"/>
                    </a:lnTo>
                    <a:lnTo>
                      <a:pt x="10" y="6"/>
                    </a:lnTo>
                    <a:lnTo>
                      <a:pt x="10" y="3"/>
                    </a:lnTo>
                    <a:lnTo>
                      <a:pt x="8" y="3"/>
                    </a:lnTo>
                    <a:lnTo>
                      <a:pt x="6" y="1"/>
                    </a:lnTo>
                    <a:lnTo>
                      <a:pt x="2" y="0"/>
                    </a:lnTo>
                    <a:lnTo>
                      <a:pt x="0" y="0"/>
                    </a:lnTo>
                    <a:lnTo>
                      <a:pt x="0" y="3"/>
                    </a:lnTo>
                    <a:close/>
                  </a:path>
                </a:pathLst>
              </a:custGeom>
              <a:solidFill>
                <a:srgbClr val="000000"/>
              </a:solidFill>
              <a:ln w="9525">
                <a:noFill/>
                <a:round/>
                <a:headEnd/>
                <a:tailEnd/>
              </a:ln>
            </p:spPr>
            <p:txBody>
              <a:bodyPr/>
              <a:lstStyle/>
              <a:p>
                <a:endParaRPr lang="en-US" dirty="0"/>
              </a:p>
            </p:txBody>
          </p:sp>
          <p:sp>
            <p:nvSpPr>
              <p:cNvPr id="121923" name="Freeform 67"/>
              <p:cNvSpPr>
                <a:spLocks/>
              </p:cNvSpPr>
              <p:nvPr/>
            </p:nvSpPr>
            <p:spPr bwMode="auto">
              <a:xfrm>
                <a:off x="1562" y="2543"/>
                <a:ext cx="28" cy="12"/>
              </a:xfrm>
              <a:custGeom>
                <a:avLst/>
                <a:gdLst>
                  <a:gd name="T0" fmla="*/ 0 w 28"/>
                  <a:gd name="T1" fmla="*/ 3 h 12"/>
                  <a:gd name="T2" fmla="*/ 4 w 28"/>
                  <a:gd name="T3" fmla="*/ 5 h 12"/>
                  <a:gd name="T4" fmla="*/ 4 w 28"/>
                  <a:gd name="T5" fmla="*/ 6 h 12"/>
                  <a:gd name="T6" fmla="*/ 6 w 28"/>
                  <a:gd name="T7" fmla="*/ 6 h 12"/>
                  <a:gd name="T8" fmla="*/ 11 w 28"/>
                  <a:gd name="T9" fmla="*/ 11 h 12"/>
                  <a:gd name="T10" fmla="*/ 23 w 28"/>
                  <a:gd name="T11" fmla="*/ 11 h 12"/>
                  <a:gd name="T12" fmla="*/ 25 w 28"/>
                  <a:gd name="T13" fmla="*/ 11 h 12"/>
                  <a:gd name="T14" fmla="*/ 26 w 28"/>
                  <a:gd name="T15" fmla="*/ 12 h 12"/>
                  <a:gd name="T16" fmla="*/ 26 w 28"/>
                  <a:gd name="T17" fmla="*/ 12 h 12"/>
                  <a:gd name="T18" fmla="*/ 28 w 28"/>
                  <a:gd name="T19" fmla="*/ 12 h 12"/>
                  <a:gd name="T20" fmla="*/ 28 w 28"/>
                  <a:gd name="T21" fmla="*/ 11 h 12"/>
                  <a:gd name="T22" fmla="*/ 28 w 28"/>
                  <a:gd name="T23" fmla="*/ 8 h 12"/>
                  <a:gd name="T24" fmla="*/ 28 w 28"/>
                  <a:gd name="T25" fmla="*/ 8 h 12"/>
                  <a:gd name="T26" fmla="*/ 26 w 28"/>
                  <a:gd name="T27" fmla="*/ 9 h 12"/>
                  <a:gd name="T28" fmla="*/ 25 w 28"/>
                  <a:gd name="T29" fmla="*/ 9 h 12"/>
                  <a:gd name="T30" fmla="*/ 18 w 28"/>
                  <a:gd name="T31" fmla="*/ 8 h 12"/>
                  <a:gd name="T32" fmla="*/ 14 w 28"/>
                  <a:gd name="T33" fmla="*/ 8 h 12"/>
                  <a:gd name="T34" fmla="*/ 9 w 28"/>
                  <a:gd name="T35" fmla="*/ 8 h 12"/>
                  <a:gd name="T36" fmla="*/ 9 w 28"/>
                  <a:gd name="T37" fmla="*/ 8 h 12"/>
                  <a:gd name="T38" fmla="*/ 9 w 28"/>
                  <a:gd name="T39" fmla="*/ 8 h 12"/>
                  <a:gd name="T40" fmla="*/ 9 w 28"/>
                  <a:gd name="T41" fmla="*/ 6 h 12"/>
                  <a:gd name="T42" fmla="*/ 8 w 28"/>
                  <a:gd name="T43" fmla="*/ 6 h 12"/>
                  <a:gd name="T44" fmla="*/ 4 w 28"/>
                  <a:gd name="T45" fmla="*/ 3 h 12"/>
                  <a:gd name="T46" fmla="*/ 3 w 28"/>
                  <a:gd name="T47" fmla="*/ 2 h 12"/>
                  <a:gd name="T48" fmla="*/ 0 w 28"/>
                  <a:gd name="T49" fmla="*/ 0 h 12"/>
                  <a:gd name="T50" fmla="*/ 0 w 28"/>
                  <a:gd name="T51" fmla="*/ 0 h 12"/>
                  <a:gd name="T52" fmla="*/ 0 w 28"/>
                  <a:gd name="T53" fmla="*/ 3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12"/>
                  <a:gd name="T83" fmla="*/ 28 w 28"/>
                  <a:gd name="T84" fmla="*/ 12 h 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12">
                    <a:moveTo>
                      <a:pt x="0" y="3"/>
                    </a:moveTo>
                    <a:lnTo>
                      <a:pt x="4" y="5"/>
                    </a:lnTo>
                    <a:lnTo>
                      <a:pt x="4" y="6"/>
                    </a:lnTo>
                    <a:lnTo>
                      <a:pt x="6" y="6"/>
                    </a:lnTo>
                    <a:lnTo>
                      <a:pt x="11" y="11"/>
                    </a:lnTo>
                    <a:lnTo>
                      <a:pt x="23" y="11"/>
                    </a:lnTo>
                    <a:lnTo>
                      <a:pt x="25" y="11"/>
                    </a:lnTo>
                    <a:lnTo>
                      <a:pt x="26" y="12"/>
                    </a:lnTo>
                    <a:lnTo>
                      <a:pt x="28" y="12"/>
                    </a:lnTo>
                    <a:lnTo>
                      <a:pt x="28" y="11"/>
                    </a:lnTo>
                    <a:lnTo>
                      <a:pt x="28" y="8"/>
                    </a:lnTo>
                    <a:lnTo>
                      <a:pt x="26" y="9"/>
                    </a:lnTo>
                    <a:lnTo>
                      <a:pt x="25" y="9"/>
                    </a:lnTo>
                    <a:lnTo>
                      <a:pt x="18" y="8"/>
                    </a:lnTo>
                    <a:lnTo>
                      <a:pt x="14" y="8"/>
                    </a:lnTo>
                    <a:lnTo>
                      <a:pt x="9" y="8"/>
                    </a:lnTo>
                    <a:lnTo>
                      <a:pt x="9" y="6"/>
                    </a:lnTo>
                    <a:lnTo>
                      <a:pt x="8" y="6"/>
                    </a:lnTo>
                    <a:lnTo>
                      <a:pt x="4" y="3"/>
                    </a:lnTo>
                    <a:lnTo>
                      <a:pt x="3" y="2"/>
                    </a:lnTo>
                    <a:lnTo>
                      <a:pt x="0" y="0"/>
                    </a:lnTo>
                    <a:lnTo>
                      <a:pt x="0" y="3"/>
                    </a:lnTo>
                    <a:close/>
                  </a:path>
                </a:pathLst>
              </a:custGeom>
              <a:solidFill>
                <a:srgbClr val="000000"/>
              </a:solidFill>
              <a:ln w="9525">
                <a:noFill/>
                <a:round/>
                <a:headEnd/>
                <a:tailEnd/>
              </a:ln>
            </p:spPr>
            <p:txBody>
              <a:bodyPr/>
              <a:lstStyle/>
              <a:p>
                <a:endParaRPr lang="en-US" dirty="0"/>
              </a:p>
            </p:txBody>
          </p:sp>
          <p:sp>
            <p:nvSpPr>
              <p:cNvPr id="121924" name="Freeform 68"/>
              <p:cNvSpPr>
                <a:spLocks/>
              </p:cNvSpPr>
              <p:nvPr/>
            </p:nvSpPr>
            <p:spPr bwMode="auto">
              <a:xfrm>
                <a:off x="1559" y="2549"/>
                <a:ext cx="12" cy="10"/>
              </a:xfrm>
              <a:custGeom>
                <a:avLst/>
                <a:gdLst>
                  <a:gd name="T0" fmla="*/ 3 w 12"/>
                  <a:gd name="T1" fmla="*/ 2 h 10"/>
                  <a:gd name="T2" fmla="*/ 0 w 12"/>
                  <a:gd name="T3" fmla="*/ 3 h 10"/>
                  <a:gd name="T4" fmla="*/ 0 w 12"/>
                  <a:gd name="T5" fmla="*/ 8 h 10"/>
                  <a:gd name="T6" fmla="*/ 0 w 12"/>
                  <a:gd name="T7" fmla="*/ 8 h 10"/>
                  <a:gd name="T8" fmla="*/ 0 w 12"/>
                  <a:gd name="T9" fmla="*/ 10 h 10"/>
                  <a:gd name="T10" fmla="*/ 1 w 12"/>
                  <a:gd name="T11" fmla="*/ 10 h 10"/>
                  <a:gd name="T12" fmla="*/ 12 w 12"/>
                  <a:gd name="T13" fmla="*/ 10 h 10"/>
                  <a:gd name="T14" fmla="*/ 12 w 12"/>
                  <a:gd name="T15" fmla="*/ 6 h 10"/>
                  <a:gd name="T16" fmla="*/ 11 w 12"/>
                  <a:gd name="T17" fmla="*/ 5 h 10"/>
                  <a:gd name="T18" fmla="*/ 7 w 12"/>
                  <a:gd name="T19" fmla="*/ 2 h 10"/>
                  <a:gd name="T20" fmla="*/ 3 w 12"/>
                  <a:gd name="T21" fmla="*/ 0 h 10"/>
                  <a:gd name="T22" fmla="*/ 3 w 12"/>
                  <a:gd name="T23" fmla="*/ 0 h 10"/>
                  <a:gd name="T24" fmla="*/ 3 w 12"/>
                  <a:gd name="T25" fmla="*/ 2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3" y="2"/>
                    </a:moveTo>
                    <a:lnTo>
                      <a:pt x="0" y="3"/>
                    </a:lnTo>
                    <a:lnTo>
                      <a:pt x="0" y="8"/>
                    </a:lnTo>
                    <a:lnTo>
                      <a:pt x="0" y="10"/>
                    </a:lnTo>
                    <a:lnTo>
                      <a:pt x="1" y="10"/>
                    </a:lnTo>
                    <a:lnTo>
                      <a:pt x="12" y="10"/>
                    </a:lnTo>
                    <a:lnTo>
                      <a:pt x="12" y="6"/>
                    </a:lnTo>
                    <a:lnTo>
                      <a:pt x="11" y="5"/>
                    </a:lnTo>
                    <a:lnTo>
                      <a:pt x="7" y="2"/>
                    </a:lnTo>
                    <a:lnTo>
                      <a:pt x="3" y="0"/>
                    </a:lnTo>
                    <a:lnTo>
                      <a:pt x="3" y="2"/>
                    </a:lnTo>
                    <a:close/>
                  </a:path>
                </a:pathLst>
              </a:custGeom>
              <a:solidFill>
                <a:srgbClr val="000000"/>
              </a:solidFill>
              <a:ln w="9525">
                <a:noFill/>
                <a:round/>
                <a:headEnd/>
                <a:tailEnd/>
              </a:ln>
            </p:spPr>
            <p:txBody>
              <a:bodyPr/>
              <a:lstStyle/>
              <a:p>
                <a:endParaRPr lang="en-US" dirty="0"/>
              </a:p>
            </p:txBody>
          </p:sp>
          <p:sp>
            <p:nvSpPr>
              <p:cNvPr id="121925" name="Freeform 69"/>
              <p:cNvSpPr>
                <a:spLocks/>
              </p:cNvSpPr>
              <p:nvPr/>
            </p:nvSpPr>
            <p:spPr bwMode="auto">
              <a:xfrm>
                <a:off x="1549" y="2549"/>
                <a:ext cx="8" cy="10"/>
              </a:xfrm>
              <a:custGeom>
                <a:avLst/>
                <a:gdLst>
                  <a:gd name="T0" fmla="*/ 0 w 8"/>
                  <a:gd name="T1" fmla="*/ 2 h 10"/>
                  <a:gd name="T2" fmla="*/ 0 w 8"/>
                  <a:gd name="T3" fmla="*/ 5 h 10"/>
                  <a:gd name="T4" fmla="*/ 2 w 8"/>
                  <a:gd name="T5" fmla="*/ 6 h 10"/>
                  <a:gd name="T6" fmla="*/ 0 w 8"/>
                  <a:gd name="T7" fmla="*/ 8 h 10"/>
                  <a:gd name="T8" fmla="*/ 0 w 8"/>
                  <a:gd name="T9" fmla="*/ 10 h 10"/>
                  <a:gd name="T10" fmla="*/ 7 w 8"/>
                  <a:gd name="T11" fmla="*/ 10 h 10"/>
                  <a:gd name="T12" fmla="*/ 7 w 8"/>
                  <a:gd name="T13" fmla="*/ 10 h 10"/>
                  <a:gd name="T14" fmla="*/ 8 w 8"/>
                  <a:gd name="T15" fmla="*/ 8 h 10"/>
                  <a:gd name="T16" fmla="*/ 8 w 8"/>
                  <a:gd name="T17" fmla="*/ 8 h 10"/>
                  <a:gd name="T18" fmla="*/ 7 w 8"/>
                  <a:gd name="T19" fmla="*/ 6 h 10"/>
                  <a:gd name="T20" fmla="*/ 7 w 8"/>
                  <a:gd name="T21" fmla="*/ 5 h 10"/>
                  <a:gd name="T22" fmla="*/ 7 w 8"/>
                  <a:gd name="T23" fmla="*/ 5 h 10"/>
                  <a:gd name="T24" fmla="*/ 7 w 8"/>
                  <a:gd name="T25" fmla="*/ 3 h 10"/>
                  <a:gd name="T26" fmla="*/ 3 w 8"/>
                  <a:gd name="T27" fmla="*/ 3 h 10"/>
                  <a:gd name="T28" fmla="*/ 3 w 8"/>
                  <a:gd name="T29" fmla="*/ 3 h 10"/>
                  <a:gd name="T30" fmla="*/ 3 w 8"/>
                  <a:gd name="T31" fmla="*/ 2 h 10"/>
                  <a:gd name="T32" fmla="*/ 5 w 8"/>
                  <a:gd name="T33" fmla="*/ 2 h 10"/>
                  <a:gd name="T34" fmla="*/ 5 w 8"/>
                  <a:gd name="T35" fmla="*/ 2 h 10"/>
                  <a:gd name="T36" fmla="*/ 5 w 8"/>
                  <a:gd name="T37" fmla="*/ 0 h 10"/>
                  <a:gd name="T38" fmla="*/ 2 w 8"/>
                  <a:gd name="T39" fmla="*/ 2 h 10"/>
                  <a:gd name="T40" fmla="*/ 0 w 8"/>
                  <a:gd name="T41" fmla="*/ 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0"/>
                  <a:gd name="T65" fmla="*/ 8 w 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0">
                    <a:moveTo>
                      <a:pt x="0" y="2"/>
                    </a:moveTo>
                    <a:lnTo>
                      <a:pt x="0" y="5"/>
                    </a:lnTo>
                    <a:lnTo>
                      <a:pt x="2" y="6"/>
                    </a:lnTo>
                    <a:lnTo>
                      <a:pt x="0" y="8"/>
                    </a:lnTo>
                    <a:lnTo>
                      <a:pt x="0" y="10"/>
                    </a:lnTo>
                    <a:lnTo>
                      <a:pt x="7" y="10"/>
                    </a:lnTo>
                    <a:lnTo>
                      <a:pt x="8" y="8"/>
                    </a:lnTo>
                    <a:lnTo>
                      <a:pt x="7" y="6"/>
                    </a:lnTo>
                    <a:lnTo>
                      <a:pt x="7" y="5"/>
                    </a:lnTo>
                    <a:lnTo>
                      <a:pt x="7" y="3"/>
                    </a:lnTo>
                    <a:lnTo>
                      <a:pt x="3" y="3"/>
                    </a:lnTo>
                    <a:lnTo>
                      <a:pt x="3" y="2"/>
                    </a:lnTo>
                    <a:lnTo>
                      <a:pt x="5" y="2"/>
                    </a:lnTo>
                    <a:lnTo>
                      <a:pt x="5" y="0"/>
                    </a:lnTo>
                    <a:lnTo>
                      <a:pt x="2" y="2"/>
                    </a:lnTo>
                    <a:lnTo>
                      <a:pt x="0" y="2"/>
                    </a:lnTo>
                    <a:close/>
                  </a:path>
                </a:pathLst>
              </a:custGeom>
              <a:solidFill>
                <a:srgbClr val="000000"/>
              </a:solidFill>
              <a:ln w="9525">
                <a:noFill/>
                <a:round/>
                <a:headEnd/>
                <a:tailEnd/>
              </a:ln>
            </p:spPr>
            <p:txBody>
              <a:bodyPr/>
              <a:lstStyle/>
              <a:p>
                <a:endParaRPr lang="en-US" dirty="0"/>
              </a:p>
            </p:txBody>
          </p:sp>
          <p:sp>
            <p:nvSpPr>
              <p:cNvPr id="121926" name="Freeform 70"/>
              <p:cNvSpPr>
                <a:spLocks/>
              </p:cNvSpPr>
              <p:nvPr/>
            </p:nvSpPr>
            <p:spPr bwMode="auto">
              <a:xfrm>
                <a:off x="1471" y="2551"/>
                <a:ext cx="8" cy="9"/>
              </a:xfrm>
              <a:custGeom>
                <a:avLst/>
                <a:gdLst>
                  <a:gd name="T0" fmla="*/ 0 w 8"/>
                  <a:gd name="T1" fmla="*/ 3 h 9"/>
                  <a:gd name="T2" fmla="*/ 2 w 8"/>
                  <a:gd name="T3" fmla="*/ 4 h 9"/>
                  <a:gd name="T4" fmla="*/ 2 w 8"/>
                  <a:gd name="T5" fmla="*/ 6 h 9"/>
                  <a:gd name="T6" fmla="*/ 2 w 8"/>
                  <a:gd name="T7" fmla="*/ 6 h 9"/>
                  <a:gd name="T8" fmla="*/ 0 w 8"/>
                  <a:gd name="T9" fmla="*/ 8 h 9"/>
                  <a:gd name="T10" fmla="*/ 0 w 8"/>
                  <a:gd name="T11" fmla="*/ 8 h 9"/>
                  <a:gd name="T12" fmla="*/ 0 w 8"/>
                  <a:gd name="T13" fmla="*/ 9 h 9"/>
                  <a:gd name="T14" fmla="*/ 5 w 8"/>
                  <a:gd name="T15" fmla="*/ 9 h 9"/>
                  <a:gd name="T16" fmla="*/ 8 w 8"/>
                  <a:gd name="T17" fmla="*/ 9 h 9"/>
                  <a:gd name="T18" fmla="*/ 8 w 8"/>
                  <a:gd name="T19" fmla="*/ 8 h 9"/>
                  <a:gd name="T20" fmla="*/ 8 w 8"/>
                  <a:gd name="T21" fmla="*/ 8 h 9"/>
                  <a:gd name="T22" fmla="*/ 7 w 8"/>
                  <a:gd name="T23" fmla="*/ 8 h 9"/>
                  <a:gd name="T24" fmla="*/ 7 w 8"/>
                  <a:gd name="T25" fmla="*/ 8 h 9"/>
                  <a:gd name="T26" fmla="*/ 5 w 8"/>
                  <a:gd name="T27" fmla="*/ 6 h 9"/>
                  <a:gd name="T28" fmla="*/ 8 w 8"/>
                  <a:gd name="T29" fmla="*/ 4 h 9"/>
                  <a:gd name="T30" fmla="*/ 8 w 8"/>
                  <a:gd name="T31" fmla="*/ 3 h 9"/>
                  <a:gd name="T32" fmla="*/ 5 w 8"/>
                  <a:gd name="T33" fmla="*/ 3 h 9"/>
                  <a:gd name="T34" fmla="*/ 5 w 8"/>
                  <a:gd name="T35" fmla="*/ 3 h 9"/>
                  <a:gd name="T36" fmla="*/ 3 w 8"/>
                  <a:gd name="T37" fmla="*/ 1 h 9"/>
                  <a:gd name="T38" fmla="*/ 3 w 8"/>
                  <a:gd name="T39" fmla="*/ 0 h 9"/>
                  <a:gd name="T40" fmla="*/ 2 w 8"/>
                  <a:gd name="T41" fmla="*/ 0 h 9"/>
                  <a:gd name="T42" fmla="*/ 0 w 8"/>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9"/>
                  <a:gd name="T68" fmla="*/ 8 w 8"/>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9">
                    <a:moveTo>
                      <a:pt x="0" y="3"/>
                    </a:moveTo>
                    <a:lnTo>
                      <a:pt x="2" y="4"/>
                    </a:lnTo>
                    <a:lnTo>
                      <a:pt x="2" y="6"/>
                    </a:lnTo>
                    <a:lnTo>
                      <a:pt x="0" y="8"/>
                    </a:lnTo>
                    <a:lnTo>
                      <a:pt x="0" y="9"/>
                    </a:lnTo>
                    <a:lnTo>
                      <a:pt x="5" y="9"/>
                    </a:lnTo>
                    <a:lnTo>
                      <a:pt x="8" y="9"/>
                    </a:lnTo>
                    <a:lnTo>
                      <a:pt x="8" y="8"/>
                    </a:lnTo>
                    <a:lnTo>
                      <a:pt x="7" y="8"/>
                    </a:lnTo>
                    <a:lnTo>
                      <a:pt x="5" y="6"/>
                    </a:lnTo>
                    <a:lnTo>
                      <a:pt x="8" y="4"/>
                    </a:lnTo>
                    <a:lnTo>
                      <a:pt x="8" y="3"/>
                    </a:lnTo>
                    <a:lnTo>
                      <a:pt x="5" y="3"/>
                    </a:lnTo>
                    <a:lnTo>
                      <a:pt x="3" y="1"/>
                    </a:lnTo>
                    <a:lnTo>
                      <a:pt x="3" y="0"/>
                    </a:lnTo>
                    <a:lnTo>
                      <a:pt x="2" y="0"/>
                    </a:lnTo>
                    <a:lnTo>
                      <a:pt x="0" y="3"/>
                    </a:lnTo>
                    <a:close/>
                  </a:path>
                </a:pathLst>
              </a:custGeom>
              <a:solidFill>
                <a:srgbClr val="000000"/>
              </a:solidFill>
              <a:ln w="9525">
                <a:noFill/>
                <a:round/>
                <a:headEnd/>
                <a:tailEnd/>
              </a:ln>
            </p:spPr>
            <p:txBody>
              <a:bodyPr/>
              <a:lstStyle/>
              <a:p>
                <a:endParaRPr lang="en-US" dirty="0"/>
              </a:p>
            </p:txBody>
          </p:sp>
          <p:sp>
            <p:nvSpPr>
              <p:cNvPr id="121927" name="Freeform 71"/>
              <p:cNvSpPr>
                <a:spLocks/>
              </p:cNvSpPr>
              <p:nvPr/>
            </p:nvSpPr>
            <p:spPr bwMode="auto">
              <a:xfrm>
                <a:off x="1513" y="2554"/>
                <a:ext cx="8" cy="5"/>
              </a:xfrm>
              <a:custGeom>
                <a:avLst/>
                <a:gdLst>
                  <a:gd name="T0" fmla="*/ 0 w 8"/>
                  <a:gd name="T1" fmla="*/ 3 h 5"/>
                  <a:gd name="T2" fmla="*/ 0 w 8"/>
                  <a:gd name="T3" fmla="*/ 3 h 5"/>
                  <a:gd name="T4" fmla="*/ 0 w 8"/>
                  <a:gd name="T5" fmla="*/ 5 h 5"/>
                  <a:gd name="T6" fmla="*/ 2 w 8"/>
                  <a:gd name="T7" fmla="*/ 5 h 5"/>
                  <a:gd name="T8" fmla="*/ 4 w 8"/>
                  <a:gd name="T9" fmla="*/ 5 h 5"/>
                  <a:gd name="T10" fmla="*/ 8 w 8"/>
                  <a:gd name="T11" fmla="*/ 5 h 5"/>
                  <a:gd name="T12" fmla="*/ 8 w 8"/>
                  <a:gd name="T13" fmla="*/ 5 h 5"/>
                  <a:gd name="T14" fmla="*/ 8 w 8"/>
                  <a:gd name="T15" fmla="*/ 3 h 5"/>
                  <a:gd name="T16" fmla="*/ 5 w 8"/>
                  <a:gd name="T17" fmla="*/ 3 h 5"/>
                  <a:gd name="T18" fmla="*/ 4 w 8"/>
                  <a:gd name="T19" fmla="*/ 1 h 5"/>
                  <a:gd name="T20" fmla="*/ 4 w 8"/>
                  <a:gd name="T21" fmla="*/ 1 h 5"/>
                  <a:gd name="T22" fmla="*/ 5 w 8"/>
                  <a:gd name="T23" fmla="*/ 1 h 5"/>
                  <a:gd name="T24" fmla="*/ 8 w 8"/>
                  <a:gd name="T25" fmla="*/ 1 h 5"/>
                  <a:gd name="T26" fmla="*/ 7 w 8"/>
                  <a:gd name="T27" fmla="*/ 0 h 5"/>
                  <a:gd name="T28" fmla="*/ 5 w 8"/>
                  <a:gd name="T29" fmla="*/ 0 h 5"/>
                  <a:gd name="T30" fmla="*/ 2 w 8"/>
                  <a:gd name="T31" fmla="*/ 0 h 5"/>
                  <a:gd name="T32" fmla="*/ 0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0" y="3"/>
                    </a:moveTo>
                    <a:lnTo>
                      <a:pt x="0" y="3"/>
                    </a:lnTo>
                    <a:lnTo>
                      <a:pt x="0" y="5"/>
                    </a:lnTo>
                    <a:lnTo>
                      <a:pt x="2" y="5"/>
                    </a:lnTo>
                    <a:lnTo>
                      <a:pt x="4" y="5"/>
                    </a:lnTo>
                    <a:lnTo>
                      <a:pt x="8" y="5"/>
                    </a:lnTo>
                    <a:lnTo>
                      <a:pt x="8" y="3"/>
                    </a:lnTo>
                    <a:lnTo>
                      <a:pt x="5" y="3"/>
                    </a:lnTo>
                    <a:lnTo>
                      <a:pt x="4" y="1"/>
                    </a:lnTo>
                    <a:lnTo>
                      <a:pt x="5" y="1"/>
                    </a:lnTo>
                    <a:lnTo>
                      <a:pt x="8" y="1"/>
                    </a:lnTo>
                    <a:lnTo>
                      <a:pt x="7" y="0"/>
                    </a:lnTo>
                    <a:lnTo>
                      <a:pt x="5" y="0"/>
                    </a:lnTo>
                    <a:lnTo>
                      <a:pt x="2" y="0"/>
                    </a:lnTo>
                    <a:lnTo>
                      <a:pt x="0" y="3"/>
                    </a:lnTo>
                    <a:close/>
                  </a:path>
                </a:pathLst>
              </a:custGeom>
              <a:solidFill>
                <a:srgbClr val="000000"/>
              </a:solidFill>
              <a:ln w="9525">
                <a:noFill/>
                <a:round/>
                <a:headEnd/>
                <a:tailEnd/>
              </a:ln>
            </p:spPr>
            <p:txBody>
              <a:bodyPr/>
              <a:lstStyle/>
              <a:p>
                <a:endParaRPr lang="en-US" dirty="0"/>
              </a:p>
            </p:txBody>
          </p:sp>
          <p:sp>
            <p:nvSpPr>
              <p:cNvPr id="121928" name="Freeform 72"/>
              <p:cNvSpPr>
                <a:spLocks/>
              </p:cNvSpPr>
              <p:nvPr/>
            </p:nvSpPr>
            <p:spPr bwMode="auto">
              <a:xfrm>
                <a:off x="1531" y="2554"/>
                <a:ext cx="6" cy="5"/>
              </a:xfrm>
              <a:custGeom>
                <a:avLst/>
                <a:gdLst>
                  <a:gd name="T0" fmla="*/ 0 w 6"/>
                  <a:gd name="T1" fmla="*/ 0 h 5"/>
                  <a:gd name="T2" fmla="*/ 0 w 6"/>
                  <a:gd name="T3" fmla="*/ 3 h 5"/>
                  <a:gd name="T4" fmla="*/ 0 w 6"/>
                  <a:gd name="T5" fmla="*/ 3 h 5"/>
                  <a:gd name="T6" fmla="*/ 0 w 6"/>
                  <a:gd name="T7" fmla="*/ 5 h 5"/>
                  <a:gd name="T8" fmla="*/ 4 w 6"/>
                  <a:gd name="T9" fmla="*/ 5 h 5"/>
                  <a:gd name="T10" fmla="*/ 6 w 6"/>
                  <a:gd name="T11" fmla="*/ 3 h 5"/>
                  <a:gd name="T12" fmla="*/ 6 w 6"/>
                  <a:gd name="T13" fmla="*/ 3 h 5"/>
                  <a:gd name="T14" fmla="*/ 6 w 6"/>
                  <a:gd name="T15" fmla="*/ 1 h 5"/>
                  <a:gd name="T16" fmla="*/ 4 w 6"/>
                  <a:gd name="T17" fmla="*/ 3 h 5"/>
                  <a:gd name="T18" fmla="*/ 3 w 6"/>
                  <a:gd name="T19" fmla="*/ 3 h 5"/>
                  <a:gd name="T20" fmla="*/ 3 w 6"/>
                  <a:gd name="T21" fmla="*/ 3 h 5"/>
                  <a:gd name="T22" fmla="*/ 3 w 6"/>
                  <a:gd name="T23" fmla="*/ 1 h 5"/>
                  <a:gd name="T24" fmla="*/ 4 w 6"/>
                  <a:gd name="T25" fmla="*/ 0 h 5"/>
                  <a:gd name="T26" fmla="*/ 6 w 6"/>
                  <a:gd name="T27" fmla="*/ 0 h 5"/>
                  <a:gd name="T28" fmla="*/ 4 w 6"/>
                  <a:gd name="T29" fmla="*/ 0 h 5"/>
                  <a:gd name="T30" fmla="*/ 1 w 6"/>
                  <a:gd name="T31" fmla="*/ 0 h 5"/>
                  <a:gd name="T32" fmla="*/ 0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0" y="0"/>
                    </a:moveTo>
                    <a:lnTo>
                      <a:pt x="0" y="3"/>
                    </a:lnTo>
                    <a:lnTo>
                      <a:pt x="0" y="5"/>
                    </a:lnTo>
                    <a:lnTo>
                      <a:pt x="4" y="5"/>
                    </a:lnTo>
                    <a:lnTo>
                      <a:pt x="6" y="3"/>
                    </a:lnTo>
                    <a:lnTo>
                      <a:pt x="6" y="1"/>
                    </a:lnTo>
                    <a:lnTo>
                      <a:pt x="4" y="3"/>
                    </a:lnTo>
                    <a:lnTo>
                      <a:pt x="3" y="3"/>
                    </a:lnTo>
                    <a:lnTo>
                      <a:pt x="3" y="1"/>
                    </a:lnTo>
                    <a:lnTo>
                      <a:pt x="4" y="0"/>
                    </a:lnTo>
                    <a:lnTo>
                      <a:pt x="6" y="0"/>
                    </a:lnTo>
                    <a:lnTo>
                      <a:pt x="4" y="0"/>
                    </a:lnTo>
                    <a:lnTo>
                      <a:pt x="1" y="0"/>
                    </a:lnTo>
                    <a:lnTo>
                      <a:pt x="0" y="0"/>
                    </a:lnTo>
                    <a:close/>
                  </a:path>
                </a:pathLst>
              </a:custGeom>
              <a:solidFill>
                <a:srgbClr val="000000"/>
              </a:solidFill>
              <a:ln w="9525">
                <a:noFill/>
                <a:round/>
                <a:headEnd/>
                <a:tailEnd/>
              </a:ln>
            </p:spPr>
            <p:txBody>
              <a:bodyPr/>
              <a:lstStyle/>
              <a:p>
                <a:endParaRPr lang="en-US" dirty="0"/>
              </a:p>
            </p:txBody>
          </p:sp>
          <p:sp>
            <p:nvSpPr>
              <p:cNvPr id="121929" name="Freeform 73"/>
              <p:cNvSpPr>
                <a:spLocks/>
              </p:cNvSpPr>
              <p:nvPr/>
            </p:nvSpPr>
            <p:spPr bwMode="auto">
              <a:xfrm>
                <a:off x="1498" y="2554"/>
                <a:ext cx="6" cy="5"/>
              </a:xfrm>
              <a:custGeom>
                <a:avLst/>
                <a:gdLst>
                  <a:gd name="T0" fmla="*/ 0 w 6"/>
                  <a:gd name="T1" fmla="*/ 1 h 5"/>
                  <a:gd name="T2" fmla="*/ 0 w 6"/>
                  <a:gd name="T3" fmla="*/ 5 h 5"/>
                  <a:gd name="T4" fmla="*/ 6 w 6"/>
                  <a:gd name="T5" fmla="*/ 5 h 5"/>
                  <a:gd name="T6" fmla="*/ 6 w 6"/>
                  <a:gd name="T7" fmla="*/ 5 h 5"/>
                  <a:gd name="T8" fmla="*/ 6 w 6"/>
                  <a:gd name="T9" fmla="*/ 3 h 5"/>
                  <a:gd name="T10" fmla="*/ 6 w 6"/>
                  <a:gd name="T11" fmla="*/ 3 h 5"/>
                  <a:gd name="T12" fmla="*/ 5 w 6"/>
                  <a:gd name="T13" fmla="*/ 3 h 5"/>
                  <a:gd name="T14" fmla="*/ 3 w 6"/>
                  <a:gd name="T15" fmla="*/ 3 h 5"/>
                  <a:gd name="T16" fmla="*/ 3 w 6"/>
                  <a:gd name="T17" fmla="*/ 1 h 5"/>
                  <a:gd name="T18" fmla="*/ 3 w 6"/>
                  <a:gd name="T19" fmla="*/ 1 h 5"/>
                  <a:gd name="T20" fmla="*/ 5 w 6"/>
                  <a:gd name="T21" fmla="*/ 0 h 5"/>
                  <a:gd name="T22" fmla="*/ 5 w 6"/>
                  <a:gd name="T23" fmla="*/ 0 h 5"/>
                  <a:gd name="T24" fmla="*/ 1 w 6"/>
                  <a:gd name="T25" fmla="*/ 0 h 5"/>
                  <a:gd name="T26" fmla="*/ 0 w 6"/>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0" y="1"/>
                    </a:moveTo>
                    <a:lnTo>
                      <a:pt x="0" y="5"/>
                    </a:lnTo>
                    <a:lnTo>
                      <a:pt x="6" y="5"/>
                    </a:lnTo>
                    <a:lnTo>
                      <a:pt x="6" y="3"/>
                    </a:lnTo>
                    <a:lnTo>
                      <a:pt x="5" y="3"/>
                    </a:lnTo>
                    <a:lnTo>
                      <a:pt x="3" y="3"/>
                    </a:lnTo>
                    <a:lnTo>
                      <a:pt x="3" y="1"/>
                    </a:lnTo>
                    <a:lnTo>
                      <a:pt x="5" y="0"/>
                    </a:lnTo>
                    <a:lnTo>
                      <a:pt x="1" y="0"/>
                    </a:lnTo>
                    <a:lnTo>
                      <a:pt x="0" y="1"/>
                    </a:lnTo>
                    <a:close/>
                  </a:path>
                </a:pathLst>
              </a:custGeom>
              <a:solidFill>
                <a:srgbClr val="000000"/>
              </a:solidFill>
              <a:ln w="9525">
                <a:noFill/>
                <a:round/>
                <a:headEnd/>
                <a:tailEnd/>
              </a:ln>
            </p:spPr>
            <p:txBody>
              <a:bodyPr/>
              <a:lstStyle/>
              <a:p>
                <a:endParaRPr lang="en-US" dirty="0"/>
              </a:p>
            </p:txBody>
          </p:sp>
          <p:sp>
            <p:nvSpPr>
              <p:cNvPr id="121930" name="Freeform 74"/>
              <p:cNvSpPr>
                <a:spLocks/>
              </p:cNvSpPr>
              <p:nvPr/>
            </p:nvSpPr>
            <p:spPr bwMode="auto">
              <a:xfrm>
                <a:off x="1590" y="2557"/>
                <a:ext cx="1" cy="9"/>
              </a:xfrm>
              <a:custGeom>
                <a:avLst/>
                <a:gdLst>
                  <a:gd name="T0" fmla="*/ 0 w 1"/>
                  <a:gd name="T1" fmla="*/ 6 h 9"/>
                  <a:gd name="T2" fmla="*/ 0 w 1"/>
                  <a:gd name="T3" fmla="*/ 8 h 9"/>
                  <a:gd name="T4" fmla="*/ 0 w 1"/>
                  <a:gd name="T5" fmla="*/ 8 h 9"/>
                  <a:gd name="T6" fmla="*/ 1 w 1"/>
                  <a:gd name="T7" fmla="*/ 9 h 9"/>
                  <a:gd name="T8" fmla="*/ 1 w 1"/>
                  <a:gd name="T9" fmla="*/ 9 h 9"/>
                  <a:gd name="T10" fmla="*/ 1 w 1"/>
                  <a:gd name="T11" fmla="*/ 0 h 9"/>
                  <a:gd name="T12" fmla="*/ 0 w 1"/>
                  <a:gd name="T13" fmla="*/ 0 h 9"/>
                  <a:gd name="T14" fmla="*/ 0 w 1"/>
                  <a:gd name="T15" fmla="*/ 6 h 9"/>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9"/>
                  <a:gd name="T26" fmla="*/ 1 w 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9">
                    <a:moveTo>
                      <a:pt x="0" y="6"/>
                    </a:moveTo>
                    <a:lnTo>
                      <a:pt x="0" y="8"/>
                    </a:lnTo>
                    <a:lnTo>
                      <a:pt x="1" y="9"/>
                    </a:lnTo>
                    <a:lnTo>
                      <a:pt x="1" y="0"/>
                    </a:lnTo>
                    <a:lnTo>
                      <a:pt x="0" y="0"/>
                    </a:lnTo>
                    <a:lnTo>
                      <a:pt x="0" y="6"/>
                    </a:lnTo>
                    <a:close/>
                  </a:path>
                </a:pathLst>
              </a:custGeom>
              <a:solidFill>
                <a:srgbClr val="000000"/>
              </a:solidFill>
              <a:ln w="9525">
                <a:noFill/>
                <a:round/>
                <a:headEnd/>
                <a:tailEnd/>
              </a:ln>
            </p:spPr>
            <p:txBody>
              <a:bodyPr/>
              <a:lstStyle/>
              <a:p>
                <a:endParaRPr lang="en-US" dirty="0"/>
              </a:p>
            </p:txBody>
          </p:sp>
          <p:sp>
            <p:nvSpPr>
              <p:cNvPr id="121931" name="Freeform 75"/>
              <p:cNvSpPr>
                <a:spLocks/>
              </p:cNvSpPr>
              <p:nvPr/>
            </p:nvSpPr>
            <p:spPr bwMode="auto">
              <a:xfrm>
                <a:off x="1585" y="2566"/>
                <a:ext cx="24" cy="22"/>
              </a:xfrm>
              <a:custGeom>
                <a:avLst/>
                <a:gdLst>
                  <a:gd name="T0" fmla="*/ 0 w 24"/>
                  <a:gd name="T1" fmla="*/ 2 h 22"/>
                  <a:gd name="T2" fmla="*/ 0 w 24"/>
                  <a:gd name="T3" fmla="*/ 2 h 22"/>
                  <a:gd name="T4" fmla="*/ 5 w 24"/>
                  <a:gd name="T5" fmla="*/ 2 h 22"/>
                  <a:gd name="T6" fmla="*/ 6 w 24"/>
                  <a:gd name="T7" fmla="*/ 4 h 22"/>
                  <a:gd name="T8" fmla="*/ 5 w 24"/>
                  <a:gd name="T9" fmla="*/ 5 h 22"/>
                  <a:gd name="T10" fmla="*/ 5 w 24"/>
                  <a:gd name="T11" fmla="*/ 5 h 22"/>
                  <a:gd name="T12" fmla="*/ 5 w 24"/>
                  <a:gd name="T13" fmla="*/ 7 h 22"/>
                  <a:gd name="T14" fmla="*/ 3 w 24"/>
                  <a:gd name="T15" fmla="*/ 5 h 22"/>
                  <a:gd name="T16" fmla="*/ 2 w 24"/>
                  <a:gd name="T17" fmla="*/ 7 h 22"/>
                  <a:gd name="T18" fmla="*/ 2 w 24"/>
                  <a:gd name="T19" fmla="*/ 7 h 22"/>
                  <a:gd name="T20" fmla="*/ 5 w 24"/>
                  <a:gd name="T21" fmla="*/ 8 h 22"/>
                  <a:gd name="T22" fmla="*/ 5 w 24"/>
                  <a:gd name="T23" fmla="*/ 8 h 22"/>
                  <a:gd name="T24" fmla="*/ 3 w 24"/>
                  <a:gd name="T25" fmla="*/ 10 h 22"/>
                  <a:gd name="T26" fmla="*/ 3 w 24"/>
                  <a:gd name="T27" fmla="*/ 11 h 22"/>
                  <a:gd name="T28" fmla="*/ 5 w 24"/>
                  <a:gd name="T29" fmla="*/ 14 h 22"/>
                  <a:gd name="T30" fmla="*/ 5 w 24"/>
                  <a:gd name="T31" fmla="*/ 19 h 22"/>
                  <a:gd name="T32" fmla="*/ 6 w 24"/>
                  <a:gd name="T33" fmla="*/ 22 h 22"/>
                  <a:gd name="T34" fmla="*/ 8 w 24"/>
                  <a:gd name="T35" fmla="*/ 22 h 22"/>
                  <a:gd name="T36" fmla="*/ 8 w 24"/>
                  <a:gd name="T37" fmla="*/ 22 h 22"/>
                  <a:gd name="T38" fmla="*/ 8 w 24"/>
                  <a:gd name="T39" fmla="*/ 10 h 22"/>
                  <a:gd name="T40" fmla="*/ 6 w 24"/>
                  <a:gd name="T41" fmla="*/ 10 h 22"/>
                  <a:gd name="T42" fmla="*/ 8 w 24"/>
                  <a:gd name="T43" fmla="*/ 8 h 22"/>
                  <a:gd name="T44" fmla="*/ 8 w 24"/>
                  <a:gd name="T45" fmla="*/ 4 h 22"/>
                  <a:gd name="T46" fmla="*/ 8 w 24"/>
                  <a:gd name="T47" fmla="*/ 4 h 22"/>
                  <a:gd name="T48" fmla="*/ 22 w 24"/>
                  <a:gd name="T49" fmla="*/ 4 h 22"/>
                  <a:gd name="T50" fmla="*/ 24 w 24"/>
                  <a:gd name="T51" fmla="*/ 2 h 22"/>
                  <a:gd name="T52" fmla="*/ 24 w 24"/>
                  <a:gd name="T53" fmla="*/ 2 h 22"/>
                  <a:gd name="T54" fmla="*/ 6 w 24"/>
                  <a:gd name="T55" fmla="*/ 0 h 22"/>
                  <a:gd name="T56" fmla="*/ 2 w 24"/>
                  <a:gd name="T57" fmla="*/ 0 h 22"/>
                  <a:gd name="T58" fmla="*/ 0 w 24"/>
                  <a:gd name="T59" fmla="*/ 0 h 22"/>
                  <a:gd name="T60" fmla="*/ 0 w 24"/>
                  <a:gd name="T61" fmla="*/ 2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
                  <a:gd name="T94" fmla="*/ 0 h 22"/>
                  <a:gd name="T95" fmla="*/ 24 w 24"/>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 h="22">
                    <a:moveTo>
                      <a:pt x="0" y="2"/>
                    </a:moveTo>
                    <a:lnTo>
                      <a:pt x="0" y="2"/>
                    </a:lnTo>
                    <a:lnTo>
                      <a:pt x="5" y="2"/>
                    </a:lnTo>
                    <a:lnTo>
                      <a:pt x="6" y="4"/>
                    </a:lnTo>
                    <a:lnTo>
                      <a:pt x="5" y="5"/>
                    </a:lnTo>
                    <a:lnTo>
                      <a:pt x="5" y="7"/>
                    </a:lnTo>
                    <a:lnTo>
                      <a:pt x="3" y="5"/>
                    </a:lnTo>
                    <a:lnTo>
                      <a:pt x="2" y="7"/>
                    </a:lnTo>
                    <a:lnTo>
                      <a:pt x="5" y="8"/>
                    </a:lnTo>
                    <a:lnTo>
                      <a:pt x="3" y="10"/>
                    </a:lnTo>
                    <a:lnTo>
                      <a:pt x="3" y="11"/>
                    </a:lnTo>
                    <a:lnTo>
                      <a:pt x="5" y="14"/>
                    </a:lnTo>
                    <a:lnTo>
                      <a:pt x="5" y="19"/>
                    </a:lnTo>
                    <a:lnTo>
                      <a:pt x="6" y="22"/>
                    </a:lnTo>
                    <a:lnTo>
                      <a:pt x="8" y="22"/>
                    </a:lnTo>
                    <a:lnTo>
                      <a:pt x="8" y="10"/>
                    </a:lnTo>
                    <a:lnTo>
                      <a:pt x="6" y="10"/>
                    </a:lnTo>
                    <a:lnTo>
                      <a:pt x="8" y="8"/>
                    </a:lnTo>
                    <a:lnTo>
                      <a:pt x="8" y="4"/>
                    </a:lnTo>
                    <a:lnTo>
                      <a:pt x="22" y="4"/>
                    </a:lnTo>
                    <a:lnTo>
                      <a:pt x="24" y="2"/>
                    </a:lnTo>
                    <a:lnTo>
                      <a:pt x="6" y="0"/>
                    </a:lnTo>
                    <a:lnTo>
                      <a:pt x="2" y="0"/>
                    </a:lnTo>
                    <a:lnTo>
                      <a:pt x="0" y="0"/>
                    </a:lnTo>
                    <a:lnTo>
                      <a:pt x="0" y="2"/>
                    </a:lnTo>
                    <a:close/>
                  </a:path>
                </a:pathLst>
              </a:custGeom>
              <a:solidFill>
                <a:srgbClr val="000000"/>
              </a:solidFill>
              <a:ln w="9525">
                <a:noFill/>
                <a:round/>
                <a:headEnd/>
                <a:tailEnd/>
              </a:ln>
            </p:spPr>
            <p:txBody>
              <a:bodyPr/>
              <a:lstStyle/>
              <a:p>
                <a:endParaRPr lang="en-US" dirty="0"/>
              </a:p>
            </p:txBody>
          </p:sp>
          <p:sp>
            <p:nvSpPr>
              <p:cNvPr id="121932" name="Freeform 76"/>
              <p:cNvSpPr>
                <a:spLocks/>
              </p:cNvSpPr>
              <p:nvPr/>
            </p:nvSpPr>
            <p:spPr bwMode="auto">
              <a:xfrm>
                <a:off x="1595" y="2570"/>
                <a:ext cx="28" cy="62"/>
              </a:xfrm>
              <a:custGeom>
                <a:avLst/>
                <a:gdLst>
                  <a:gd name="T0" fmla="*/ 12 w 28"/>
                  <a:gd name="T1" fmla="*/ 4 h 62"/>
                  <a:gd name="T2" fmla="*/ 4 w 28"/>
                  <a:gd name="T3" fmla="*/ 21 h 62"/>
                  <a:gd name="T4" fmla="*/ 3 w 28"/>
                  <a:gd name="T5" fmla="*/ 32 h 62"/>
                  <a:gd name="T6" fmla="*/ 12 w 28"/>
                  <a:gd name="T7" fmla="*/ 10 h 62"/>
                  <a:gd name="T8" fmla="*/ 14 w 28"/>
                  <a:gd name="T9" fmla="*/ 12 h 62"/>
                  <a:gd name="T10" fmla="*/ 15 w 28"/>
                  <a:gd name="T11" fmla="*/ 26 h 62"/>
                  <a:gd name="T12" fmla="*/ 17 w 28"/>
                  <a:gd name="T13" fmla="*/ 28 h 62"/>
                  <a:gd name="T14" fmla="*/ 15 w 28"/>
                  <a:gd name="T15" fmla="*/ 29 h 62"/>
                  <a:gd name="T16" fmla="*/ 4 w 28"/>
                  <a:gd name="T17" fmla="*/ 34 h 62"/>
                  <a:gd name="T18" fmla="*/ 3 w 28"/>
                  <a:gd name="T19" fmla="*/ 35 h 62"/>
                  <a:gd name="T20" fmla="*/ 6 w 28"/>
                  <a:gd name="T21" fmla="*/ 37 h 62"/>
                  <a:gd name="T22" fmla="*/ 9 w 28"/>
                  <a:gd name="T23" fmla="*/ 40 h 62"/>
                  <a:gd name="T24" fmla="*/ 15 w 28"/>
                  <a:gd name="T25" fmla="*/ 56 h 62"/>
                  <a:gd name="T26" fmla="*/ 18 w 28"/>
                  <a:gd name="T27" fmla="*/ 62 h 62"/>
                  <a:gd name="T28" fmla="*/ 20 w 28"/>
                  <a:gd name="T29" fmla="*/ 62 h 62"/>
                  <a:gd name="T30" fmla="*/ 21 w 28"/>
                  <a:gd name="T31" fmla="*/ 56 h 62"/>
                  <a:gd name="T32" fmla="*/ 20 w 28"/>
                  <a:gd name="T33" fmla="*/ 45 h 62"/>
                  <a:gd name="T34" fmla="*/ 15 w 28"/>
                  <a:gd name="T35" fmla="*/ 45 h 62"/>
                  <a:gd name="T36" fmla="*/ 12 w 28"/>
                  <a:gd name="T37" fmla="*/ 43 h 62"/>
                  <a:gd name="T38" fmla="*/ 17 w 28"/>
                  <a:gd name="T39" fmla="*/ 43 h 62"/>
                  <a:gd name="T40" fmla="*/ 17 w 28"/>
                  <a:gd name="T41" fmla="*/ 40 h 62"/>
                  <a:gd name="T42" fmla="*/ 15 w 28"/>
                  <a:gd name="T43" fmla="*/ 37 h 62"/>
                  <a:gd name="T44" fmla="*/ 6 w 28"/>
                  <a:gd name="T45" fmla="*/ 35 h 62"/>
                  <a:gd name="T46" fmla="*/ 6 w 28"/>
                  <a:gd name="T47" fmla="*/ 34 h 62"/>
                  <a:gd name="T48" fmla="*/ 15 w 28"/>
                  <a:gd name="T49" fmla="*/ 31 h 62"/>
                  <a:gd name="T50" fmla="*/ 23 w 28"/>
                  <a:gd name="T51" fmla="*/ 28 h 62"/>
                  <a:gd name="T52" fmla="*/ 28 w 28"/>
                  <a:gd name="T53" fmla="*/ 24 h 62"/>
                  <a:gd name="T54" fmla="*/ 26 w 28"/>
                  <a:gd name="T55" fmla="*/ 6 h 62"/>
                  <a:gd name="T56" fmla="*/ 21 w 28"/>
                  <a:gd name="T57" fmla="*/ 4 h 62"/>
                  <a:gd name="T58" fmla="*/ 21 w 28"/>
                  <a:gd name="T59" fmla="*/ 6 h 62"/>
                  <a:gd name="T60" fmla="*/ 23 w 28"/>
                  <a:gd name="T61" fmla="*/ 20 h 62"/>
                  <a:gd name="T62" fmla="*/ 21 w 28"/>
                  <a:gd name="T63" fmla="*/ 24 h 62"/>
                  <a:gd name="T64" fmla="*/ 21 w 28"/>
                  <a:gd name="T65" fmla="*/ 24 h 62"/>
                  <a:gd name="T66" fmla="*/ 20 w 28"/>
                  <a:gd name="T67" fmla="*/ 6 h 62"/>
                  <a:gd name="T68" fmla="*/ 15 w 28"/>
                  <a:gd name="T69" fmla="*/ 3 h 62"/>
                  <a:gd name="T70" fmla="*/ 17 w 28"/>
                  <a:gd name="T71" fmla="*/ 1 h 62"/>
                  <a:gd name="T72" fmla="*/ 18 w 28"/>
                  <a:gd name="T73" fmla="*/ 3 h 62"/>
                  <a:gd name="T74" fmla="*/ 21 w 28"/>
                  <a:gd name="T75" fmla="*/ 3 h 62"/>
                  <a:gd name="T76" fmla="*/ 18 w 28"/>
                  <a:gd name="T77" fmla="*/ 0 h 62"/>
                  <a:gd name="T78" fmla="*/ 14 w 28"/>
                  <a:gd name="T79" fmla="*/ 1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62"/>
                  <a:gd name="T122" fmla="*/ 28 w 28"/>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62">
                    <a:moveTo>
                      <a:pt x="14" y="1"/>
                    </a:moveTo>
                    <a:lnTo>
                      <a:pt x="12" y="4"/>
                    </a:lnTo>
                    <a:lnTo>
                      <a:pt x="7" y="14"/>
                    </a:lnTo>
                    <a:lnTo>
                      <a:pt x="4" y="21"/>
                    </a:lnTo>
                    <a:lnTo>
                      <a:pt x="0" y="31"/>
                    </a:lnTo>
                    <a:lnTo>
                      <a:pt x="3" y="32"/>
                    </a:lnTo>
                    <a:lnTo>
                      <a:pt x="12" y="10"/>
                    </a:lnTo>
                    <a:lnTo>
                      <a:pt x="14" y="12"/>
                    </a:lnTo>
                    <a:lnTo>
                      <a:pt x="14" y="20"/>
                    </a:lnTo>
                    <a:lnTo>
                      <a:pt x="15" y="26"/>
                    </a:lnTo>
                    <a:lnTo>
                      <a:pt x="17" y="28"/>
                    </a:lnTo>
                    <a:lnTo>
                      <a:pt x="15" y="29"/>
                    </a:lnTo>
                    <a:lnTo>
                      <a:pt x="12" y="29"/>
                    </a:lnTo>
                    <a:lnTo>
                      <a:pt x="4" y="34"/>
                    </a:lnTo>
                    <a:lnTo>
                      <a:pt x="3" y="34"/>
                    </a:lnTo>
                    <a:lnTo>
                      <a:pt x="3" y="35"/>
                    </a:lnTo>
                    <a:lnTo>
                      <a:pt x="6" y="37"/>
                    </a:lnTo>
                    <a:lnTo>
                      <a:pt x="7" y="39"/>
                    </a:lnTo>
                    <a:lnTo>
                      <a:pt x="9" y="40"/>
                    </a:lnTo>
                    <a:lnTo>
                      <a:pt x="12" y="45"/>
                    </a:lnTo>
                    <a:lnTo>
                      <a:pt x="15" y="56"/>
                    </a:lnTo>
                    <a:lnTo>
                      <a:pt x="17" y="60"/>
                    </a:lnTo>
                    <a:lnTo>
                      <a:pt x="18" y="62"/>
                    </a:lnTo>
                    <a:lnTo>
                      <a:pt x="20" y="62"/>
                    </a:lnTo>
                    <a:lnTo>
                      <a:pt x="20" y="57"/>
                    </a:lnTo>
                    <a:lnTo>
                      <a:pt x="21" y="56"/>
                    </a:lnTo>
                    <a:lnTo>
                      <a:pt x="21" y="49"/>
                    </a:lnTo>
                    <a:lnTo>
                      <a:pt x="20" y="45"/>
                    </a:lnTo>
                    <a:lnTo>
                      <a:pt x="18" y="43"/>
                    </a:lnTo>
                    <a:lnTo>
                      <a:pt x="15" y="45"/>
                    </a:lnTo>
                    <a:lnTo>
                      <a:pt x="14" y="45"/>
                    </a:lnTo>
                    <a:lnTo>
                      <a:pt x="12" y="43"/>
                    </a:lnTo>
                    <a:lnTo>
                      <a:pt x="17" y="43"/>
                    </a:lnTo>
                    <a:lnTo>
                      <a:pt x="18" y="42"/>
                    </a:lnTo>
                    <a:lnTo>
                      <a:pt x="17" y="40"/>
                    </a:lnTo>
                    <a:lnTo>
                      <a:pt x="15" y="37"/>
                    </a:lnTo>
                    <a:lnTo>
                      <a:pt x="9" y="37"/>
                    </a:lnTo>
                    <a:lnTo>
                      <a:pt x="6" y="35"/>
                    </a:lnTo>
                    <a:lnTo>
                      <a:pt x="6" y="34"/>
                    </a:lnTo>
                    <a:lnTo>
                      <a:pt x="9" y="34"/>
                    </a:lnTo>
                    <a:lnTo>
                      <a:pt x="15" y="31"/>
                    </a:lnTo>
                    <a:lnTo>
                      <a:pt x="18" y="31"/>
                    </a:lnTo>
                    <a:lnTo>
                      <a:pt x="23" y="28"/>
                    </a:lnTo>
                    <a:lnTo>
                      <a:pt x="26" y="26"/>
                    </a:lnTo>
                    <a:lnTo>
                      <a:pt x="28" y="24"/>
                    </a:lnTo>
                    <a:lnTo>
                      <a:pt x="28" y="14"/>
                    </a:lnTo>
                    <a:lnTo>
                      <a:pt x="26" y="6"/>
                    </a:lnTo>
                    <a:lnTo>
                      <a:pt x="24" y="4"/>
                    </a:lnTo>
                    <a:lnTo>
                      <a:pt x="21" y="4"/>
                    </a:lnTo>
                    <a:lnTo>
                      <a:pt x="21" y="6"/>
                    </a:lnTo>
                    <a:lnTo>
                      <a:pt x="21" y="12"/>
                    </a:lnTo>
                    <a:lnTo>
                      <a:pt x="23" y="20"/>
                    </a:lnTo>
                    <a:lnTo>
                      <a:pt x="23" y="24"/>
                    </a:lnTo>
                    <a:lnTo>
                      <a:pt x="21" y="24"/>
                    </a:lnTo>
                    <a:lnTo>
                      <a:pt x="20" y="12"/>
                    </a:lnTo>
                    <a:lnTo>
                      <a:pt x="20" y="6"/>
                    </a:lnTo>
                    <a:lnTo>
                      <a:pt x="18" y="4"/>
                    </a:lnTo>
                    <a:lnTo>
                      <a:pt x="15" y="3"/>
                    </a:lnTo>
                    <a:lnTo>
                      <a:pt x="15" y="1"/>
                    </a:lnTo>
                    <a:lnTo>
                      <a:pt x="17" y="1"/>
                    </a:lnTo>
                    <a:lnTo>
                      <a:pt x="18" y="3"/>
                    </a:lnTo>
                    <a:lnTo>
                      <a:pt x="20" y="1"/>
                    </a:lnTo>
                    <a:lnTo>
                      <a:pt x="21" y="3"/>
                    </a:lnTo>
                    <a:lnTo>
                      <a:pt x="20" y="0"/>
                    </a:lnTo>
                    <a:lnTo>
                      <a:pt x="18" y="0"/>
                    </a:lnTo>
                    <a:lnTo>
                      <a:pt x="17" y="0"/>
                    </a:lnTo>
                    <a:lnTo>
                      <a:pt x="14" y="1"/>
                    </a:lnTo>
                    <a:close/>
                  </a:path>
                </a:pathLst>
              </a:custGeom>
              <a:solidFill>
                <a:srgbClr val="000000"/>
              </a:solidFill>
              <a:ln w="9525">
                <a:noFill/>
                <a:round/>
                <a:headEnd/>
                <a:tailEnd/>
              </a:ln>
            </p:spPr>
            <p:txBody>
              <a:bodyPr/>
              <a:lstStyle/>
              <a:p>
                <a:endParaRPr lang="en-US" dirty="0"/>
              </a:p>
            </p:txBody>
          </p:sp>
          <p:sp>
            <p:nvSpPr>
              <p:cNvPr id="121933" name="Freeform 77"/>
              <p:cNvSpPr>
                <a:spLocks/>
              </p:cNvSpPr>
              <p:nvPr/>
            </p:nvSpPr>
            <p:spPr bwMode="auto">
              <a:xfrm>
                <a:off x="1409" y="2576"/>
                <a:ext cx="11" cy="23"/>
              </a:xfrm>
              <a:custGeom>
                <a:avLst/>
                <a:gdLst>
                  <a:gd name="T0" fmla="*/ 0 w 11"/>
                  <a:gd name="T1" fmla="*/ 0 h 23"/>
                  <a:gd name="T2" fmla="*/ 0 w 11"/>
                  <a:gd name="T3" fmla="*/ 18 h 23"/>
                  <a:gd name="T4" fmla="*/ 2 w 11"/>
                  <a:gd name="T5" fmla="*/ 23 h 23"/>
                  <a:gd name="T6" fmla="*/ 2 w 11"/>
                  <a:gd name="T7" fmla="*/ 23 h 23"/>
                  <a:gd name="T8" fmla="*/ 9 w 11"/>
                  <a:gd name="T9" fmla="*/ 23 h 23"/>
                  <a:gd name="T10" fmla="*/ 11 w 11"/>
                  <a:gd name="T11" fmla="*/ 23 h 23"/>
                  <a:gd name="T12" fmla="*/ 11 w 11"/>
                  <a:gd name="T13" fmla="*/ 22 h 23"/>
                  <a:gd name="T14" fmla="*/ 11 w 11"/>
                  <a:gd name="T15" fmla="*/ 20 h 23"/>
                  <a:gd name="T16" fmla="*/ 11 w 11"/>
                  <a:gd name="T17" fmla="*/ 9 h 23"/>
                  <a:gd name="T18" fmla="*/ 11 w 11"/>
                  <a:gd name="T19" fmla="*/ 8 h 23"/>
                  <a:gd name="T20" fmla="*/ 11 w 11"/>
                  <a:gd name="T21" fmla="*/ 1 h 23"/>
                  <a:gd name="T22" fmla="*/ 11 w 11"/>
                  <a:gd name="T23" fmla="*/ 1 h 23"/>
                  <a:gd name="T24" fmla="*/ 9 w 11"/>
                  <a:gd name="T25" fmla="*/ 1 h 23"/>
                  <a:gd name="T26" fmla="*/ 8 w 11"/>
                  <a:gd name="T27" fmla="*/ 1 h 23"/>
                  <a:gd name="T28" fmla="*/ 8 w 11"/>
                  <a:gd name="T29" fmla="*/ 11 h 23"/>
                  <a:gd name="T30" fmla="*/ 8 w 11"/>
                  <a:gd name="T31" fmla="*/ 11 h 23"/>
                  <a:gd name="T32" fmla="*/ 6 w 11"/>
                  <a:gd name="T33" fmla="*/ 11 h 23"/>
                  <a:gd name="T34" fmla="*/ 5 w 11"/>
                  <a:gd name="T35" fmla="*/ 11 h 23"/>
                  <a:gd name="T36" fmla="*/ 5 w 11"/>
                  <a:gd name="T37" fmla="*/ 1 h 23"/>
                  <a:gd name="T38" fmla="*/ 6 w 11"/>
                  <a:gd name="T39" fmla="*/ 0 h 23"/>
                  <a:gd name="T40" fmla="*/ 8 w 11"/>
                  <a:gd name="T41" fmla="*/ 0 h 23"/>
                  <a:gd name="T42" fmla="*/ 6 w 11"/>
                  <a:gd name="T43" fmla="*/ 0 h 23"/>
                  <a:gd name="T44" fmla="*/ 0 w 11"/>
                  <a:gd name="T45" fmla="*/ 0 h 23"/>
                  <a:gd name="T46" fmla="*/ 0 w 11"/>
                  <a:gd name="T47" fmla="*/ 0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3"/>
                  <a:gd name="T74" fmla="*/ 11 w 11"/>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3">
                    <a:moveTo>
                      <a:pt x="0" y="0"/>
                    </a:moveTo>
                    <a:lnTo>
                      <a:pt x="0" y="18"/>
                    </a:lnTo>
                    <a:lnTo>
                      <a:pt x="2" y="23"/>
                    </a:lnTo>
                    <a:lnTo>
                      <a:pt x="9" y="23"/>
                    </a:lnTo>
                    <a:lnTo>
                      <a:pt x="11" y="23"/>
                    </a:lnTo>
                    <a:lnTo>
                      <a:pt x="11" y="22"/>
                    </a:lnTo>
                    <a:lnTo>
                      <a:pt x="11" y="20"/>
                    </a:lnTo>
                    <a:lnTo>
                      <a:pt x="11" y="9"/>
                    </a:lnTo>
                    <a:lnTo>
                      <a:pt x="11" y="8"/>
                    </a:lnTo>
                    <a:lnTo>
                      <a:pt x="11" y="1"/>
                    </a:lnTo>
                    <a:lnTo>
                      <a:pt x="9" y="1"/>
                    </a:lnTo>
                    <a:lnTo>
                      <a:pt x="8" y="1"/>
                    </a:lnTo>
                    <a:lnTo>
                      <a:pt x="8" y="11"/>
                    </a:lnTo>
                    <a:lnTo>
                      <a:pt x="6" y="11"/>
                    </a:lnTo>
                    <a:lnTo>
                      <a:pt x="5" y="11"/>
                    </a:lnTo>
                    <a:lnTo>
                      <a:pt x="5" y="1"/>
                    </a:lnTo>
                    <a:lnTo>
                      <a:pt x="6" y="0"/>
                    </a:lnTo>
                    <a:lnTo>
                      <a:pt x="8" y="0"/>
                    </a:lnTo>
                    <a:lnTo>
                      <a:pt x="6" y="0"/>
                    </a:lnTo>
                    <a:lnTo>
                      <a:pt x="0" y="0"/>
                    </a:lnTo>
                    <a:close/>
                  </a:path>
                </a:pathLst>
              </a:custGeom>
              <a:solidFill>
                <a:srgbClr val="000000"/>
              </a:solidFill>
              <a:ln w="9525">
                <a:noFill/>
                <a:round/>
                <a:headEnd/>
                <a:tailEnd/>
              </a:ln>
            </p:spPr>
            <p:txBody>
              <a:bodyPr/>
              <a:lstStyle/>
              <a:p>
                <a:endParaRPr lang="en-US" dirty="0"/>
              </a:p>
            </p:txBody>
          </p:sp>
          <p:sp>
            <p:nvSpPr>
              <p:cNvPr id="121934" name="Freeform 78"/>
              <p:cNvSpPr>
                <a:spLocks/>
              </p:cNvSpPr>
              <p:nvPr/>
            </p:nvSpPr>
            <p:spPr bwMode="auto">
              <a:xfrm>
                <a:off x="1515" y="2580"/>
                <a:ext cx="6" cy="19"/>
              </a:xfrm>
              <a:custGeom>
                <a:avLst/>
                <a:gdLst>
                  <a:gd name="T0" fmla="*/ 0 w 6"/>
                  <a:gd name="T1" fmla="*/ 2 h 19"/>
                  <a:gd name="T2" fmla="*/ 0 w 6"/>
                  <a:gd name="T3" fmla="*/ 11 h 19"/>
                  <a:gd name="T4" fmla="*/ 0 w 6"/>
                  <a:gd name="T5" fmla="*/ 19 h 19"/>
                  <a:gd name="T6" fmla="*/ 6 w 6"/>
                  <a:gd name="T7" fmla="*/ 18 h 19"/>
                  <a:gd name="T8" fmla="*/ 6 w 6"/>
                  <a:gd name="T9" fmla="*/ 18 h 19"/>
                  <a:gd name="T10" fmla="*/ 5 w 6"/>
                  <a:gd name="T11" fmla="*/ 0 h 19"/>
                  <a:gd name="T12" fmla="*/ 5 w 6"/>
                  <a:gd name="T13" fmla="*/ 0 h 19"/>
                  <a:gd name="T14" fmla="*/ 2 w 6"/>
                  <a:gd name="T15" fmla="*/ 0 h 19"/>
                  <a:gd name="T16" fmla="*/ 0 w 6"/>
                  <a:gd name="T17" fmla="*/ 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9"/>
                  <a:gd name="T29" fmla="*/ 6 w 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9">
                    <a:moveTo>
                      <a:pt x="0" y="2"/>
                    </a:moveTo>
                    <a:lnTo>
                      <a:pt x="0" y="11"/>
                    </a:lnTo>
                    <a:lnTo>
                      <a:pt x="0" y="19"/>
                    </a:lnTo>
                    <a:lnTo>
                      <a:pt x="6" y="18"/>
                    </a:lnTo>
                    <a:lnTo>
                      <a:pt x="5" y="0"/>
                    </a:lnTo>
                    <a:lnTo>
                      <a:pt x="2" y="0"/>
                    </a:lnTo>
                    <a:lnTo>
                      <a:pt x="0" y="2"/>
                    </a:lnTo>
                    <a:close/>
                  </a:path>
                </a:pathLst>
              </a:custGeom>
              <a:solidFill>
                <a:srgbClr val="000000"/>
              </a:solidFill>
              <a:ln w="9525">
                <a:noFill/>
                <a:round/>
                <a:headEnd/>
                <a:tailEnd/>
              </a:ln>
            </p:spPr>
            <p:txBody>
              <a:bodyPr/>
              <a:lstStyle/>
              <a:p>
                <a:endParaRPr lang="en-US" dirty="0"/>
              </a:p>
            </p:txBody>
          </p:sp>
          <p:sp>
            <p:nvSpPr>
              <p:cNvPr id="121935" name="Freeform 79"/>
              <p:cNvSpPr>
                <a:spLocks/>
              </p:cNvSpPr>
              <p:nvPr/>
            </p:nvSpPr>
            <p:spPr bwMode="auto">
              <a:xfrm>
                <a:off x="1504" y="2599"/>
                <a:ext cx="89" cy="8"/>
              </a:xfrm>
              <a:custGeom>
                <a:avLst/>
                <a:gdLst>
                  <a:gd name="T0" fmla="*/ 22 w 89"/>
                  <a:gd name="T1" fmla="*/ 2 h 8"/>
                  <a:gd name="T2" fmla="*/ 20 w 89"/>
                  <a:gd name="T3" fmla="*/ 2 h 8"/>
                  <a:gd name="T4" fmla="*/ 13 w 89"/>
                  <a:gd name="T5" fmla="*/ 2 h 8"/>
                  <a:gd name="T6" fmla="*/ 8 w 89"/>
                  <a:gd name="T7" fmla="*/ 2 h 8"/>
                  <a:gd name="T8" fmla="*/ 5 w 89"/>
                  <a:gd name="T9" fmla="*/ 2 h 8"/>
                  <a:gd name="T10" fmla="*/ 0 w 89"/>
                  <a:gd name="T11" fmla="*/ 0 h 8"/>
                  <a:gd name="T12" fmla="*/ 2 w 89"/>
                  <a:gd name="T13" fmla="*/ 3 h 8"/>
                  <a:gd name="T14" fmla="*/ 2 w 89"/>
                  <a:gd name="T15" fmla="*/ 3 h 8"/>
                  <a:gd name="T16" fmla="*/ 13 w 89"/>
                  <a:gd name="T17" fmla="*/ 3 h 8"/>
                  <a:gd name="T18" fmla="*/ 13 w 89"/>
                  <a:gd name="T19" fmla="*/ 3 h 8"/>
                  <a:gd name="T20" fmla="*/ 16 w 89"/>
                  <a:gd name="T21" fmla="*/ 3 h 8"/>
                  <a:gd name="T22" fmla="*/ 17 w 89"/>
                  <a:gd name="T23" fmla="*/ 3 h 8"/>
                  <a:gd name="T24" fmla="*/ 22 w 89"/>
                  <a:gd name="T25" fmla="*/ 3 h 8"/>
                  <a:gd name="T26" fmla="*/ 31 w 89"/>
                  <a:gd name="T27" fmla="*/ 6 h 8"/>
                  <a:gd name="T28" fmla="*/ 36 w 89"/>
                  <a:gd name="T29" fmla="*/ 8 h 8"/>
                  <a:gd name="T30" fmla="*/ 56 w 89"/>
                  <a:gd name="T31" fmla="*/ 8 h 8"/>
                  <a:gd name="T32" fmla="*/ 83 w 89"/>
                  <a:gd name="T33" fmla="*/ 8 h 8"/>
                  <a:gd name="T34" fmla="*/ 89 w 89"/>
                  <a:gd name="T35" fmla="*/ 8 h 8"/>
                  <a:gd name="T36" fmla="*/ 89 w 89"/>
                  <a:gd name="T37" fmla="*/ 6 h 8"/>
                  <a:gd name="T38" fmla="*/ 84 w 89"/>
                  <a:gd name="T39" fmla="*/ 5 h 8"/>
                  <a:gd name="T40" fmla="*/ 80 w 89"/>
                  <a:gd name="T41" fmla="*/ 5 h 8"/>
                  <a:gd name="T42" fmla="*/ 72 w 89"/>
                  <a:gd name="T43" fmla="*/ 5 h 8"/>
                  <a:gd name="T44" fmla="*/ 58 w 89"/>
                  <a:gd name="T45" fmla="*/ 5 h 8"/>
                  <a:gd name="T46" fmla="*/ 55 w 89"/>
                  <a:gd name="T47" fmla="*/ 5 h 8"/>
                  <a:gd name="T48" fmla="*/ 52 w 89"/>
                  <a:gd name="T49" fmla="*/ 5 h 8"/>
                  <a:gd name="T50" fmla="*/ 47 w 89"/>
                  <a:gd name="T51" fmla="*/ 6 h 8"/>
                  <a:gd name="T52" fmla="*/ 47 w 89"/>
                  <a:gd name="T53" fmla="*/ 6 h 8"/>
                  <a:gd name="T54" fmla="*/ 45 w 89"/>
                  <a:gd name="T55" fmla="*/ 5 h 8"/>
                  <a:gd name="T56" fmla="*/ 48 w 89"/>
                  <a:gd name="T57" fmla="*/ 2 h 8"/>
                  <a:gd name="T58" fmla="*/ 48 w 89"/>
                  <a:gd name="T59" fmla="*/ 2 h 8"/>
                  <a:gd name="T60" fmla="*/ 48 w 89"/>
                  <a:gd name="T61" fmla="*/ 2 h 8"/>
                  <a:gd name="T62" fmla="*/ 45 w 89"/>
                  <a:gd name="T63" fmla="*/ 2 h 8"/>
                  <a:gd name="T64" fmla="*/ 42 w 89"/>
                  <a:gd name="T65" fmla="*/ 2 h 8"/>
                  <a:gd name="T66" fmla="*/ 39 w 89"/>
                  <a:gd name="T67" fmla="*/ 0 h 8"/>
                  <a:gd name="T68" fmla="*/ 36 w 89"/>
                  <a:gd name="T69" fmla="*/ 2 h 8"/>
                  <a:gd name="T70" fmla="*/ 36 w 89"/>
                  <a:gd name="T71" fmla="*/ 2 h 8"/>
                  <a:gd name="T72" fmla="*/ 34 w 89"/>
                  <a:gd name="T73" fmla="*/ 2 h 8"/>
                  <a:gd name="T74" fmla="*/ 33 w 89"/>
                  <a:gd name="T75" fmla="*/ 0 h 8"/>
                  <a:gd name="T76" fmla="*/ 30 w 89"/>
                  <a:gd name="T77" fmla="*/ 2 h 8"/>
                  <a:gd name="T78" fmla="*/ 22 w 89"/>
                  <a:gd name="T79" fmla="*/ 2 h 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8"/>
                  <a:gd name="T122" fmla="*/ 89 w 89"/>
                  <a:gd name="T123" fmla="*/ 8 h 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8">
                    <a:moveTo>
                      <a:pt x="22" y="2"/>
                    </a:moveTo>
                    <a:lnTo>
                      <a:pt x="20" y="2"/>
                    </a:lnTo>
                    <a:lnTo>
                      <a:pt x="13" y="2"/>
                    </a:lnTo>
                    <a:lnTo>
                      <a:pt x="8" y="2"/>
                    </a:lnTo>
                    <a:lnTo>
                      <a:pt x="5" y="2"/>
                    </a:lnTo>
                    <a:lnTo>
                      <a:pt x="0" y="0"/>
                    </a:lnTo>
                    <a:lnTo>
                      <a:pt x="2" y="3"/>
                    </a:lnTo>
                    <a:lnTo>
                      <a:pt x="13" y="3"/>
                    </a:lnTo>
                    <a:lnTo>
                      <a:pt x="16" y="3"/>
                    </a:lnTo>
                    <a:lnTo>
                      <a:pt x="17" y="3"/>
                    </a:lnTo>
                    <a:lnTo>
                      <a:pt x="22" y="3"/>
                    </a:lnTo>
                    <a:lnTo>
                      <a:pt x="31" y="6"/>
                    </a:lnTo>
                    <a:lnTo>
                      <a:pt x="36" y="8"/>
                    </a:lnTo>
                    <a:lnTo>
                      <a:pt x="56" y="8"/>
                    </a:lnTo>
                    <a:lnTo>
                      <a:pt x="83" y="8"/>
                    </a:lnTo>
                    <a:lnTo>
                      <a:pt x="89" y="8"/>
                    </a:lnTo>
                    <a:lnTo>
                      <a:pt x="89" y="6"/>
                    </a:lnTo>
                    <a:lnTo>
                      <a:pt x="84" y="5"/>
                    </a:lnTo>
                    <a:lnTo>
                      <a:pt x="80" y="5"/>
                    </a:lnTo>
                    <a:lnTo>
                      <a:pt x="72" y="5"/>
                    </a:lnTo>
                    <a:lnTo>
                      <a:pt x="58" y="5"/>
                    </a:lnTo>
                    <a:lnTo>
                      <a:pt x="55" y="5"/>
                    </a:lnTo>
                    <a:lnTo>
                      <a:pt x="52" y="5"/>
                    </a:lnTo>
                    <a:lnTo>
                      <a:pt x="47" y="6"/>
                    </a:lnTo>
                    <a:lnTo>
                      <a:pt x="45" y="5"/>
                    </a:lnTo>
                    <a:lnTo>
                      <a:pt x="48" y="2"/>
                    </a:lnTo>
                    <a:lnTo>
                      <a:pt x="45" y="2"/>
                    </a:lnTo>
                    <a:lnTo>
                      <a:pt x="42" y="2"/>
                    </a:lnTo>
                    <a:lnTo>
                      <a:pt x="39" y="0"/>
                    </a:lnTo>
                    <a:lnTo>
                      <a:pt x="36" y="2"/>
                    </a:lnTo>
                    <a:lnTo>
                      <a:pt x="34" y="2"/>
                    </a:lnTo>
                    <a:lnTo>
                      <a:pt x="33" y="0"/>
                    </a:lnTo>
                    <a:lnTo>
                      <a:pt x="30" y="2"/>
                    </a:lnTo>
                    <a:lnTo>
                      <a:pt x="22" y="2"/>
                    </a:lnTo>
                    <a:close/>
                  </a:path>
                </a:pathLst>
              </a:custGeom>
              <a:solidFill>
                <a:srgbClr val="000000"/>
              </a:solidFill>
              <a:ln w="9525">
                <a:noFill/>
                <a:round/>
                <a:headEnd/>
                <a:tailEnd/>
              </a:ln>
            </p:spPr>
            <p:txBody>
              <a:bodyPr/>
              <a:lstStyle/>
              <a:p>
                <a:endParaRPr lang="en-US" dirty="0"/>
              </a:p>
            </p:txBody>
          </p:sp>
          <p:sp>
            <p:nvSpPr>
              <p:cNvPr id="121936" name="Freeform 80"/>
              <p:cNvSpPr>
                <a:spLocks/>
              </p:cNvSpPr>
              <p:nvPr/>
            </p:nvSpPr>
            <p:spPr bwMode="auto">
              <a:xfrm>
                <a:off x="1613" y="2601"/>
                <a:ext cx="10" cy="11"/>
              </a:xfrm>
              <a:custGeom>
                <a:avLst/>
                <a:gdLst>
                  <a:gd name="T0" fmla="*/ 0 w 10"/>
                  <a:gd name="T1" fmla="*/ 1 h 11"/>
                  <a:gd name="T2" fmla="*/ 0 w 10"/>
                  <a:gd name="T3" fmla="*/ 1 h 11"/>
                  <a:gd name="T4" fmla="*/ 0 w 10"/>
                  <a:gd name="T5" fmla="*/ 3 h 11"/>
                  <a:gd name="T6" fmla="*/ 0 w 10"/>
                  <a:gd name="T7" fmla="*/ 9 h 11"/>
                  <a:gd name="T8" fmla="*/ 2 w 10"/>
                  <a:gd name="T9" fmla="*/ 11 h 11"/>
                  <a:gd name="T10" fmla="*/ 10 w 10"/>
                  <a:gd name="T11" fmla="*/ 11 h 11"/>
                  <a:gd name="T12" fmla="*/ 10 w 10"/>
                  <a:gd name="T13" fmla="*/ 9 h 11"/>
                  <a:gd name="T14" fmla="*/ 10 w 10"/>
                  <a:gd name="T15" fmla="*/ 1 h 11"/>
                  <a:gd name="T16" fmla="*/ 10 w 10"/>
                  <a:gd name="T17" fmla="*/ 1 h 11"/>
                  <a:gd name="T18" fmla="*/ 8 w 10"/>
                  <a:gd name="T19" fmla="*/ 3 h 11"/>
                  <a:gd name="T20" fmla="*/ 6 w 10"/>
                  <a:gd name="T21" fmla="*/ 3 h 11"/>
                  <a:gd name="T22" fmla="*/ 6 w 10"/>
                  <a:gd name="T23" fmla="*/ 3 h 11"/>
                  <a:gd name="T24" fmla="*/ 6 w 10"/>
                  <a:gd name="T25" fmla="*/ 6 h 11"/>
                  <a:gd name="T26" fmla="*/ 6 w 10"/>
                  <a:gd name="T27" fmla="*/ 8 h 11"/>
                  <a:gd name="T28" fmla="*/ 6 w 10"/>
                  <a:gd name="T29" fmla="*/ 8 h 11"/>
                  <a:gd name="T30" fmla="*/ 5 w 10"/>
                  <a:gd name="T31" fmla="*/ 8 h 11"/>
                  <a:gd name="T32" fmla="*/ 5 w 10"/>
                  <a:gd name="T33" fmla="*/ 8 h 11"/>
                  <a:gd name="T34" fmla="*/ 5 w 10"/>
                  <a:gd name="T35" fmla="*/ 4 h 11"/>
                  <a:gd name="T36" fmla="*/ 5 w 10"/>
                  <a:gd name="T37" fmla="*/ 3 h 11"/>
                  <a:gd name="T38" fmla="*/ 3 w 10"/>
                  <a:gd name="T39" fmla="*/ 3 h 11"/>
                  <a:gd name="T40" fmla="*/ 5 w 10"/>
                  <a:gd name="T41" fmla="*/ 3 h 11"/>
                  <a:gd name="T42" fmla="*/ 5 w 10"/>
                  <a:gd name="T43" fmla="*/ 3 h 11"/>
                  <a:gd name="T44" fmla="*/ 6 w 10"/>
                  <a:gd name="T45" fmla="*/ 1 h 11"/>
                  <a:gd name="T46" fmla="*/ 5 w 10"/>
                  <a:gd name="T47" fmla="*/ 1 h 11"/>
                  <a:gd name="T48" fmla="*/ 3 w 10"/>
                  <a:gd name="T49" fmla="*/ 0 h 11"/>
                  <a:gd name="T50" fmla="*/ 2 w 10"/>
                  <a:gd name="T51" fmla="*/ 0 h 11"/>
                  <a:gd name="T52" fmla="*/ 0 w 10"/>
                  <a:gd name="T53" fmla="*/ 1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11"/>
                  <a:gd name="T83" fmla="*/ 10 w 1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11">
                    <a:moveTo>
                      <a:pt x="0" y="1"/>
                    </a:moveTo>
                    <a:lnTo>
                      <a:pt x="0" y="1"/>
                    </a:lnTo>
                    <a:lnTo>
                      <a:pt x="0" y="3"/>
                    </a:lnTo>
                    <a:lnTo>
                      <a:pt x="0" y="9"/>
                    </a:lnTo>
                    <a:lnTo>
                      <a:pt x="2" y="11"/>
                    </a:lnTo>
                    <a:lnTo>
                      <a:pt x="10" y="11"/>
                    </a:lnTo>
                    <a:lnTo>
                      <a:pt x="10" y="9"/>
                    </a:lnTo>
                    <a:lnTo>
                      <a:pt x="10" y="1"/>
                    </a:lnTo>
                    <a:lnTo>
                      <a:pt x="8" y="3"/>
                    </a:lnTo>
                    <a:lnTo>
                      <a:pt x="6" y="3"/>
                    </a:lnTo>
                    <a:lnTo>
                      <a:pt x="6" y="6"/>
                    </a:lnTo>
                    <a:lnTo>
                      <a:pt x="6" y="8"/>
                    </a:lnTo>
                    <a:lnTo>
                      <a:pt x="5" y="8"/>
                    </a:lnTo>
                    <a:lnTo>
                      <a:pt x="5" y="4"/>
                    </a:lnTo>
                    <a:lnTo>
                      <a:pt x="5" y="3"/>
                    </a:lnTo>
                    <a:lnTo>
                      <a:pt x="3" y="3"/>
                    </a:lnTo>
                    <a:lnTo>
                      <a:pt x="5" y="3"/>
                    </a:lnTo>
                    <a:lnTo>
                      <a:pt x="6" y="1"/>
                    </a:lnTo>
                    <a:lnTo>
                      <a:pt x="5" y="1"/>
                    </a:lnTo>
                    <a:lnTo>
                      <a:pt x="3" y="0"/>
                    </a:lnTo>
                    <a:lnTo>
                      <a:pt x="2" y="0"/>
                    </a:lnTo>
                    <a:lnTo>
                      <a:pt x="0" y="1"/>
                    </a:lnTo>
                    <a:close/>
                  </a:path>
                </a:pathLst>
              </a:custGeom>
              <a:solidFill>
                <a:srgbClr val="000000"/>
              </a:solidFill>
              <a:ln w="9525">
                <a:noFill/>
                <a:round/>
                <a:headEnd/>
                <a:tailEnd/>
              </a:ln>
            </p:spPr>
            <p:txBody>
              <a:bodyPr/>
              <a:lstStyle/>
              <a:p>
                <a:endParaRPr lang="en-US" dirty="0"/>
              </a:p>
            </p:txBody>
          </p:sp>
          <p:sp>
            <p:nvSpPr>
              <p:cNvPr id="121937" name="Rectangle 81"/>
              <p:cNvSpPr>
                <a:spLocks noChangeArrowheads="1"/>
              </p:cNvSpPr>
              <p:nvPr/>
            </p:nvSpPr>
            <p:spPr bwMode="auto">
              <a:xfrm>
                <a:off x="1250" y="2607"/>
                <a:ext cx="1" cy="73"/>
              </a:xfrm>
              <a:prstGeom prst="rect">
                <a:avLst/>
              </a:prstGeom>
              <a:solidFill>
                <a:srgbClr val="000000"/>
              </a:solidFill>
              <a:ln w="9525">
                <a:noFill/>
                <a:miter lim="800000"/>
                <a:headEnd/>
                <a:tailEnd/>
              </a:ln>
            </p:spPr>
            <p:txBody>
              <a:bodyPr/>
              <a:lstStyle/>
              <a:p>
                <a:endParaRPr lang="en-US" dirty="0"/>
              </a:p>
            </p:txBody>
          </p:sp>
          <p:sp>
            <p:nvSpPr>
              <p:cNvPr id="121938" name="Freeform 82"/>
              <p:cNvSpPr>
                <a:spLocks/>
              </p:cNvSpPr>
              <p:nvPr/>
            </p:nvSpPr>
            <p:spPr bwMode="auto">
              <a:xfrm>
                <a:off x="1490" y="2612"/>
                <a:ext cx="115" cy="59"/>
              </a:xfrm>
              <a:custGeom>
                <a:avLst/>
                <a:gdLst>
                  <a:gd name="T0" fmla="*/ 6 w 115"/>
                  <a:gd name="T1" fmla="*/ 3 h 59"/>
                  <a:gd name="T2" fmla="*/ 2 w 115"/>
                  <a:gd name="T3" fmla="*/ 21 h 59"/>
                  <a:gd name="T4" fmla="*/ 2 w 115"/>
                  <a:gd name="T5" fmla="*/ 46 h 59"/>
                  <a:gd name="T6" fmla="*/ 16 w 115"/>
                  <a:gd name="T7" fmla="*/ 59 h 59"/>
                  <a:gd name="T8" fmla="*/ 8 w 115"/>
                  <a:gd name="T9" fmla="*/ 53 h 59"/>
                  <a:gd name="T10" fmla="*/ 8 w 115"/>
                  <a:gd name="T11" fmla="*/ 50 h 59"/>
                  <a:gd name="T12" fmla="*/ 58 w 115"/>
                  <a:gd name="T13" fmla="*/ 46 h 59"/>
                  <a:gd name="T14" fmla="*/ 6 w 115"/>
                  <a:gd name="T15" fmla="*/ 43 h 59"/>
                  <a:gd name="T16" fmla="*/ 59 w 115"/>
                  <a:gd name="T17" fmla="*/ 40 h 59"/>
                  <a:gd name="T18" fmla="*/ 53 w 115"/>
                  <a:gd name="T19" fmla="*/ 39 h 59"/>
                  <a:gd name="T20" fmla="*/ 5 w 115"/>
                  <a:gd name="T21" fmla="*/ 36 h 59"/>
                  <a:gd name="T22" fmla="*/ 53 w 115"/>
                  <a:gd name="T23" fmla="*/ 34 h 59"/>
                  <a:gd name="T24" fmla="*/ 5 w 115"/>
                  <a:gd name="T25" fmla="*/ 31 h 59"/>
                  <a:gd name="T26" fmla="*/ 5 w 115"/>
                  <a:gd name="T27" fmla="*/ 26 h 59"/>
                  <a:gd name="T28" fmla="*/ 53 w 115"/>
                  <a:gd name="T29" fmla="*/ 23 h 59"/>
                  <a:gd name="T30" fmla="*/ 5 w 115"/>
                  <a:gd name="T31" fmla="*/ 23 h 59"/>
                  <a:gd name="T32" fmla="*/ 59 w 115"/>
                  <a:gd name="T33" fmla="*/ 21 h 59"/>
                  <a:gd name="T34" fmla="*/ 6 w 115"/>
                  <a:gd name="T35" fmla="*/ 18 h 59"/>
                  <a:gd name="T36" fmla="*/ 6 w 115"/>
                  <a:gd name="T37" fmla="*/ 14 h 59"/>
                  <a:gd name="T38" fmla="*/ 59 w 115"/>
                  <a:gd name="T39" fmla="*/ 12 h 59"/>
                  <a:gd name="T40" fmla="*/ 8 w 115"/>
                  <a:gd name="T41" fmla="*/ 9 h 59"/>
                  <a:gd name="T42" fmla="*/ 13 w 115"/>
                  <a:gd name="T43" fmla="*/ 6 h 59"/>
                  <a:gd name="T44" fmla="*/ 11 w 115"/>
                  <a:gd name="T45" fmla="*/ 4 h 59"/>
                  <a:gd name="T46" fmla="*/ 108 w 115"/>
                  <a:gd name="T47" fmla="*/ 4 h 59"/>
                  <a:gd name="T48" fmla="*/ 62 w 115"/>
                  <a:gd name="T49" fmla="*/ 6 h 59"/>
                  <a:gd name="T50" fmla="*/ 108 w 115"/>
                  <a:gd name="T51" fmla="*/ 9 h 59"/>
                  <a:gd name="T52" fmla="*/ 62 w 115"/>
                  <a:gd name="T53" fmla="*/ 11 h 59"/>
                  <a:gd name="T54" fmla="*/ 111 w 115"/>
                  <a:gd name="T55" fmla="*/ 14 h 59"/>
                  <a:gd name="T56" fmla="*/ 62 w 115"/>
                  <a:gd name="T57" fmla="*/ 17 h 59"/>
                  <a:gd name="T58" fmla="*/ 111 w 115"/>
                  <a:gd name="T59" fmla="*/ 18 h 59"/>
                  <a:gd name="T60" fmla="*/ 112 w 115"/>
                  <a:gd name="T61" fmla="*/ 21 h 59"/>
                  <a:gd name="T62" fmla="*/ 84 w 115"/>
                  <a:gd name="T63" fmla="*/ 23 h 59"/>
                  <a:gd name="T64" fmla="*/ 72 w 115"/>
                  <a:gd name="T65" fmla="*/ 26 h 59"/>
                  <a:gd name="T66" fmla="*/ 112 w 115"/>
                  <a:gd name="T67" fmla="*/ 29 h 59"/>
                  <a:gd name="T68" fmla="*/ 112 w 115"/>
                  <a:gd name="T69" fmla="*/ 32 h 59"/>
                  <a:gd name="T70" fmla="*/ 95 w 115"/>
                  <a:gd name="T71" fmla="*/ 36 h 59"/>
                  <a:gd name="T72" fmla="*/ 62 w 115"/>
                  <a:gd name="T73" fmla="*/ 36 h 59"/>
                  <a:gd name="T74" fmla="*/ 112 w 115"/>
                  <a:gd name="T75" fmla="*/ 39 h 59"/>
                  <a:gd name="T76" fmla="*/ 62 w 115"/>
                  <a:gd name="T77" fmla="*/ 40 h 59"/>
                  <a:gd name="T78" fmla="*/ 112 w 115"/>
                  <a:gd name="T79" fmla="*/ 42 h 59"/>
                  <a:gd name="T80" fmla="*/ 62 w 115"/>
                  <a:gd name="T81" fmla="*/ 46 h 59"/>
                  <a:gd name="T82" fmla="*/ 111 w 115"/>
                  <a:gd name="T83" fmla="*/ 48 h 59"/>
                  <a:gd name="T84" fmla="*/ 62 w 115"/>
                  <a:gd name="T85" fmla="*/ 50 h 59"/>
                  <a:gd name="T86" fmla="*/ 109 w 115"/>
                  <a:gd name="T87" fmla="*/ 53 h 59"/>
                  <a:gd name="T88" fmla="*/ 62 w 115"/>
                  <a:gd name="T89" fmla="*/ 59 h 59"/>
                  <a:gd name="T90" fmla="*/ 105 w 115"/>
                  <a:gd name="T91" fmla="*/ 57 h 59"/>
                  <a:gd name="T92" fmla="*/ 114 w 115"/>
                  <a:gd name="T93" fmla="*/ 39 h 59"/>
                  <a:gd name="T94" fmla="*/ 112 w 115"/>
                  <a:gd name="T95" fmla="*/ 9 h 59"/>
                  <a:gd name="T96" fmla="*/ 106 w 115"/>
                  <a:gd name="T97" fmla="*/ 1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59"/>
                  <a:gd name="T149" fmla="*/ 115 w 115"/>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59">
                    <a:moveTo>
                      <a:pt x="33" y="1"/>
                    </a:moveTo>
                    <a:lnTo>
                      <a:pt x="14" y="1"/>
                    </a:lnTo>
                    <a:lnTo>
                      <a:pt x="8" y="3"/>
                    </a:lnTo>
                    <a:lnTo>
                      <a:pt x="6" y="3"/>
                    </a:lnTo>
                    <a:lnTo>
                      <a:pt x="5" y="6"/>
                    </a:lnTo>
                    <a:lnTo>
                      <a:pt x="3" y="12"/>
                    </a:lnTo>
                    <a:lnTo>
                      <a:pt x="2" y="20"/>
                    </a:lnTo>
                    <a:lnTo>
                      <a:pt x="2" y="21"/>
                    </a:lnTo>
                    <a:lnTo>
                      <a:pt x="0" y="26"/>
                    </a:lnTo>
                    <a:lnTo>
                      <a:pt x="0" y="29"/>
                    </a:lnTo>
                    <a:lnTo>
                      <a:pt x="0" y="34"/>
                    </a:lnTo>
                    <a:lnTo>
                      <a:pt x="2" y="46"/>
                    </a:lnTo>
                    <a:lnTo>
                      <a:pt x="5" y="54"/>
                    </a:lnTo>
                    <a:lnTo>
                      <a:pt x="6" y="57"/>
                    </a:lnTo>
                    <a:lnTo>
                      <a:pt x="8" y="59"/>
                    </a:lnTo>
                    <a:lnTo>
                      <a:pt x="16" y="59"/>
                    </a:lnTo>
                    <a:lnTo>
                      <a:pt x="59" y="59"/>
                    </a:lnTo>
                    <a:lnTo>
                      <a:pt x="59" y="54"/>
                    </a:lnTo>
                    <a:lnTo>
                      <a:pt x="9" y="54"/>
                    </a:lnTo>
                    <a:lnTo>
                      <a:pt x="8" y="53"/>
                    </a:lnTo>
                    <a:lnTo>
                      <a:pt x="9" y="53"/>
                    </a:lnTo>
                    <a:lnTo>
                      <a:pt x="59" y="51"/>
                    </a:lnTo>
                    <a:lnTo>
                      <a:pt x="59" y="50"/>
                    </a:lnTo>
                    <a:lnTo>
                      <a:pt x="8" y="50"/>
                    </a:lnTo>
                    <a:lnTo>
                      <a:pt x="8" y="48"/>
                    </a:lnTo>
                    <a:lnTo>
                      <a:pt x="58" y="46"/>
                    </a:lnTo>
                    <a:lnTo>
                      <a:pt x="59" y="46"/>
                    </a:lnTo>
                    <a:lnTo>
                      <a:pt x="59" y="43"/>
                    </a:lnTo>
                    <a:lnTo>
                      <a:pt x="6" y="43"/>
                    </a:lnTo>
                    <a:lnTo>
                      <a:pt x="6" y="42"/>
                    </a:lnTo>
                    <a:lnTo>
                      <a:pt x="59" y="42"/>
                    </a:lnTo>
                    <a:lnTo>
                      <a:pt x="59" y="40"/>
                    </a:lnTo>
                    <a:lnTo>
                      <a:pt x="6" y="40"/>
                    </a:lnTo>
                    <a:lnTo>
                      <a:pt x="5" y="40"/>
                    </a:lnTo>
                    <a:lnTo>
                      <a:pt x="6" y="39"/>
                    </a:lnTo>
                    <a:lnTo>
                      <a:pt x="53" y="39"/>
                    </a:lnTo>
                    <a:lnTo>
                      <a:pt x="58" y="39"/>
                    </a:lnTo>
                    <a:lnTo>
                      <a:pt x="59" y="39"/>
                    </a:lnTo>
                    <a:lnTo>
                      <a:pt x="59" y="36"/>
                    </a:lnTo>
                    <a:lnTo>
                      <a:pt x="5" y="36"/>
                    </a:lnTo>
                    <a:lnTo>
                      <a:pt x="5" y="34"/>
                    </a:lnTo>
                    <a:lnTo>
                      <a:pt x="52" y="34"/>
                    </a:lnTo>
                    <a:lnTo>
                      <a:pt x="53" y="34"/>
                    </a:lnTo>
                    <a:lnTo>
                      <a:pt x="52" y="32"/>
                    </a:lnTo>
                    <a:lnTo>
                      <a:pt x="50" y="31"/>
                    </a:lnTo>
                    <a:lnTo>
                      <a:pt x="5" y="31"/>
                    </a:lnTo>
                    <a:lnTo>
                      <a:pt x="3" y="29"/>
                    </a:lnTo>
                    <a:lnTo>
                      <a:pt x="5" y="28"/>
                    </a:lnTo>
                    <a:lnTo>
                      <a:pt x="5" y="26"/>
                    </a:lnTo>
                    <a:lnTo>
                      <a:pt x="45" y="26"/>
                    </a:lnTo>
                    <a:lnTo>
                      <a:pt x="50" y="26"/>
                    </a:lnTo>
                    <a:lnTo>
                      <a:pt x="52" y="25"/>
                    </a:lnTo>
                    <a:lnTo>
                      <a:pt x="53" y="23"/>
                    </a:lnTo>
                    <a:lnTo>
                      <a:pt x="6" y="25"/>
                    </a:lnTo>
                    <a:lnTo>
                      <a:pt x="5" y="23"/>
                    </a:lnTo>
                    <a:lnTo>
                      <a:pt x="6" y="21"/>
                    </a:lnTo>
                    <a:lnTo>
                      <a:pt x="48" y="21"/>
                    </a:lnTo>
                    <a:lnTo>
                      <a:pt x="59" y="21"/>
                    </a:lnTo>
                    <a:lnTo>
                      <a:pt x="59" y="18"/>
                    </a:lnTo>
                    <a:lnTo>
                      <a:pt x="6" y="18"/>
                    </a:lnTo>
                    <a:lnTo>
                      <a:pt x="59" y="17"/>
                    </a:lnTo>
                    <a:lnTo>
                      <a:pt x="59" y="15"/>
                    </a:lnTo>
                    <a:lnTo>
                      <a:pt x="8" y="15"/>
                    </a:lnTo>
                    <a:lnTo>
                      <a:pt x="6" y="14"/>
                    </a:lnTo>
                    <a:lnTo>
                      <a:pt x="8" y="14"/>
                    </a:lnTo>
                    <a:lnTo>
                      <a:pt x="58" y="14"/>
                    </a:lnTo>
                    <a:lnTo>
                      <a:pt x="58" y="12"/>
                    </a:lnTo>
                    <a:lnTo>
                      <a:pt x="59" y="12"/>
                    </a:lnTo>
                    <a:lnTo>
                      <a:pt x="59" y="11"/>
                    </a:lnTo>
                    <a:lnTo>
                      <a:pt x="8" y="11"/>
                    </a:lnTo>
                    <a:lnTo>
                      <a:pt x="8" y="9"/>
                    </a:lnTo>
                    <a:lnTo>
                      <a:pt x="59" y="9"/>
                    </a:lnTo>
                    <a:lnTo>
                      <a:pt x="59" y="6"/>
                    </a:lnTo>
                    <a:lnTo>
                      <a:pt x="13" y="6"/>
                    </a:lnTo>
                    <a:lnTo>
                      <a:pt x="9" y="6"/>
                    </a:lnTo>
                    <a:lnTo>
                      <a:pt x="9" y="4"/>
                    </a:lnTo>
                    <a:lnTo>
                      <a:pt x="11" y="4"/>
                    </a:lnTo>
                    <a:lnTo>
                      <a:pt x="69" y="4"/>
                    </a:lnTo>
                    <a:lnTo>
                      <a:pt x="106" y="3"/>
                    </a:lnTo>
                    <a:lnTo>
                      <a:pt x="106" y="4"/>
                    </a:lnTo>
                    <a:lnTo>
                      <a:pt x="108" y="4"/>
                    </a:lnTo>
                    <a:lnTo>
                      <a:pt x="106" y="6"/>
                    </a:lnTo>
                    <a:lnTo>
                      <a:pt x="75" y="6"/>
                    </a:lnTo>
                    <a:lnTo>
                      <a:pt x="62" y="6"/>
                    </a:lnTo>
                    <a:lnTo>
                      <a:pt x="62" y="9"/>
                    </a:lnTo>
                    <a:lnTo>
                      <a:pt x="106" y="7"/>
                    </a:lnTo>
                    <a:lnTo>
                      <a:pt x="108" y="9"/>
                    </a:lnTo>
                    <a:lnTo>
                      <a:pt x="90" y="11"/>
                    </a:lnTo>
                    <a:lnTo>
                      <a:pt x="72" y="11"/>
                    </a:lnTo>
                    <a:lnTo>
                      <a:pt x="62" y="11"/>
                    </a:lnTo>
                    <a:lnTo>
                      <a:pt x="62" y="12"/>
                    </a:lnTo>
                    <a:lnTo>
                      <a:pt x="106" y="12"/>
                    </a:lnTo>
                    <a:lnTo>
                      <a:pt x="109" y="12"/>
                    </a:lnTo>
                    <a:lnTo>
                      <a:pt x="111" y="14"/>
                    </a:lnTo>
                    <a:lnTo>
                      <a:pt x="109" y="14"/>
                    </a:lnTo>
                    <a:lnTo>
                      <a:pt x="66" y="15"/>
                    </a:lnTo>
                    <a:lnTo>
                      <a:pt x="62" y="15"/>
                    </a:lnTo>
                    <a:lnTo>
                      <a:pt x="62" y="17"/>
                    </a:lnTo>
                    <a:lnTo>
                      <a:pt x="109" y="17"/>
                    </a:lnTo>
                    <a:lnTo>
                      <a:pt x="111" y="17"/>
                    </a:lnTo>
                    <a:lnTo>
                      <a:pt x="111" y="18"/>
                    </a:lnTo>
                    <a:lnTo>
                      <a:pt x="62" y="18"/>
                    </a:lnTo>
                    <a:lnTo>
                      <a:pt x="62" y="21"/>
                    </a:lnTo>
                    <a:lnTo>
                      <a:pt x="112" y="21"/>
                    </a:lnTo>
                    <a:lnTo>
                      <a:pt x="112" y="23"/>
                    </a:lnTo>
                    <a:lnTo>
                      <a:pt x="84" y="23"/>
                    </a:lnTo>
                    <a:lnTo>
                      <a:pt x="69" y="23"/>
                    </a:lnTo>
                    <a:lnTo>
                      <a:pt x="70" y="25"/>
                    </a:lnTo>
                    <a:lnTo>
                      <a:pt x="72" y="26"/>
                    </a:lnTo>
                    <a:lnTo>
                      <a:pt x="112" y="26"/>
                    </a:lnTo>
                    <a:lnTo>
                      <a:pt x="114" y="26"/>
                    </a:lnTo>
                    <a:lnTo>
                      <a:pt x="114" y="29"/>
                    </a:lnTo>
                    <a:lnTo>
                      <a:pt x="112" y="29"/>
                    </a:lnTo>
                    <a:lnTo>
                      <a:pt x="81" y="31"/>
                    </a:lnTo>
                    <a:lnTo>
                      <a:pt x="72" y="31"/>
                    </a:lnTo>
                    <a:lnTo>
                      <a:pt x="67" y="34"/>
                    </a:lnTo>
                    <a:lnTo>
                      <a:pt x="112" y="32"/>
                    </a:lnTo>
                    <a:lnTo>
                      <a:pt x="114" y="34"/>
                    </a:lnTo>
                    <a:lnTo>
                      <a:pt x="112" y="34"/>
                    </a:lnTo>
                    <a:lnTo>
                      <a:pt x="95" y="36"/>
                    </a:lnTo>
                    <a:lnTo>
                      <a:pt x="86" y="36"/>
                    </a:lnTo>
                    <a:lnTo>
                      <a:pt x="64" y="36"/>
                    </a:lnTo>
                    <a:lnTo>
                      <a:pt x="62" y="36"/>
                    </a:lnTo>
                    <a:lnTo>
                      <a:pt x="62" y="39"/>
                    </a:lnTo>
                    <a:lnTo>
                      <a:pt x="112" y="39"/>
                    </a:lnTo>
                    <a:lnTo>
                      <a:pt x="111" y="39"/>
                    </a:lnTo>
                    <a:lnTo>
                      <a:pt x="98" y="39"/>
                    </a:lnTo>
                    <a:lnTo>
                      <a:pt x="73" y="40"/>
                    </a:lnTo>
                    <a:lnTo>
                      <a:pt x="62" y="40"/>
                    </a:lnTo>
                    <a:lnTo>
                      <a:pt x="62" y="42"/>
                    </a:lnTo>
                    <a:lnTo>
                      <a:pt x="111" y="42"/>
                    </a:lnTo>
                    <a:lnTo>
                      <a:pt x="112" y="42"/>
                    </a:lnTo>
                    <a:lnTo>
                      <a:pt x="111" y="43"/>
                    </a:lnTo>
                    <a:lnTo>
                      <a:pt x="62" y="43"/>
                    </a:lnTo>
                    <a:lnTo>
                      <a:pt x="62" y="46"/>
                    </a:lnTo>
                    <a:lnTo>
                      <a:pt x="83" y="46"/>
                    </a:lnTo>
                    <a:lnTo>
                      <a:pt x="111" y="46"/>
                    </a:lnTo>
                    <a:lnTo>
                      <a:pt x="111" y="48"/>
                    </a:lnTo>
                    <a:lnTo>
                      <a:pt x="109" y="48"/>
                    </a:lnTo>
                    <a:lnTo>
                      <a:pt x="67" y="48"/>
                    </a:lnTo>
                    <a:lnTo>
                      <a:pt x="62" y="50"/>
                    </a:lnTo>
                    <a:lnTo>
                      <a:pt x="62" y="51"/>
                    </a:lnTo>
                    <a:lnTo>
                      <a:pt x="105" y="51"/>
                    </a:lnTo>
                    <a:lnTo>
                      <a:pt x="109" y="51"/>
                    </a:lnTo>
                    <a:lnTo>
                      <a:pt x="109" y="53"/>
                    </a:lnTo>
                    <a:lnTo>
                      <a:pt x="108" y="54"/>
                    </a:lnTo>
                    <a:lnTo>
                      <a:pt x="62" y="54"/>
                    </a:lnTo>
                    <a:lnTo>
                      <a:pt x="62" y="59"/>
                    </a:lnTo>
                    <a:lnTo>
                      <a:pt x="72" y="59"/>
                    </a:lnTo>
                    <a:lnTo>
                      <a:pt x="97" y="59"/>
                    </a:lnTo>
                    <a:lnTo>
                      <a:pt x="103" y="59"/>
                    </a:lnTo>
                    <a:lnTo>
                      <a:pt x="105" y="57"/>
                    </a:lnTo>
                    <a:lnTo>
                      <a:pt x="109" y="56"/>
                    </a:lnTo>
                    <a:lnTo>
                      <a:pt x="111" y="54"/>
                    </a:lnTo>
                    <a:lnTo>
                      <a:pt x="112" y="50"/>
                    </a:lnTo>
                    <a:lnTo>
                      <a:pt x="114" y="39"/>
                    </a:lnTo>
                    <a:lnTo>
                      <a:pt x="115" y="26"/>
                    </a:lnTo>
                    <a:lnTo>
                      <a:pt x="114" y="20"/>
                    </a:lnTo>
                    <a:lnTo>
                      <a:pt x="114" y="17"/>
                    </a:lnTo>
                    <a:lnTo>
                      <a:pt x="112" y="9"/>
                    </a:lnTo>
                    <a:lnTo>
                      <a:pt x="111" y="9"/>
                    </a:lnTo>
                    <a:lnTo>
                      <a:pt x="111" y="6"/>
                    </a:lnTo>
                    <a:lnTo>
                      <a:pt x="109" y="3"/>
                    </a:lnTo>
                    <a:lnTo>
                      <a:pt x="106" y="1"/>
                    </a:lnTo>
                    <a:lnTo>
                      <a:pt x="89" y="0"/>
                    </a:lnTo>
                    <a:lnTo>
                      <a:pt x="64" y="1"/>
                    </a:lnTo>
                    <a:lnTo>
                      <a:pt x="33" y="1"/>
                    </a:lnTo>
                    <a:close/>
                  </a:path>
                </a:pathLst>
              </a:custGeom>
              <a:solidFill>
                <a:srgbClr val="000000"/>
              </a:solidFill>
              <a:ln w="9525">
                <a:noFill/>
                <a:round/>
                <a:headEnd/>
                <a:tailEnd/>
              </a:ln>
            </p:spPr>
            <p:txBody>
              <a:bodyPr/>
              <a:lstStyle/>
              <a:p>
                <a:endParaRPr lang="en-US" dirty="0"/>
              </a:p>
            </p:txBody>
          </p:sp>
          <p:sp>
            <p:nvSpPr>
              <p:cNvPr id="121939" name="Freeform 83"/>
              <p:cNvSpPr>
                <a:spLocks/>
              </p:cNvSpPr>
              <p:nvPr/>
            </p:nvSpPr>
            <p:spPr bwMode="auto">
              <a:xfrm>
                <a:off x="1610" y="2633"/>
                <a:ext cx="30" cy="15"/>
              </a:xfrm>
              <a:custGeom>
                <a:avLst/>
                <a:gdLst>
                  <a:gd name="T0" fmla="*/ 0 w 30"/>
                  <a:gd name="T1" fmla="*/ 2 h 15"/>
                  <a:gd name="T2" fmla="*/ 5 w 30"/>
                  <a:gd name="T3" fmla="*/ 4 h 15"/>
                  <a:gd name="T4" fmla="*/ 13 w 30"/>
                  <a:gd name="T5" fmla="*/ 7 h 15"/>
                  <a:gd name="T6" fmla="*/ 16 w 30"/>
                  <a:gd name="T7" fmla="*/ 8 h 15"/>
                  <a:gd name="T8" fmla="*/ 19 w 30"/>
                  <a:gd name="T9" fmla="*/ 11 h 15"/>
                  <a:gd name="T10" fmla="*/ 20 w 30"/>
                  <a:gd name="T11" fmla="*/ 15 h 15"/>
                  <a:gd name="T12" fmla="*/ 30 w 30"/>
                  <a:gd name="T13" fmla="*/ 15 h 15"/>
                  <a:gd name="T14" fmla="*/ 28 w 30"/>
                  <a:gd name="T15" fmla="*/ 15 h 15"/>
                  <a:gd name="T16" fmla="*/ 28 w 30"/>
                  <a:gd name="T17" fmla="*/ 11 h 15"/>
                  <a:gd name="T18" fmla="*/ 25 w 30"/>
                  <a:gd name="T19" fmla="*/ 5 h 15"/>
                  <a:gd name="T20" fmla="*/ 22 w 30"/>
                  <a:gd name="T21" fmla="*/ 2 h 15"/>
                  <a:gd name="T22" fmla="*/ 14 w 30"/>
                  <a:gd name="T23" fmla="*/ 0 h 15"/>
                  <a:gd name="T24" fmla="*/ 3 w 30"/>
                  <a:gd name="T25" fmla="*/ 0 h 15"/>
                  <a:gd name="T26" fmla="*/ 0 w 30"/>
                  <a:gd name="T27" fmla="*/ 0 h 15"/>
                  <a:gd name="T28" fmla="*/ 0 w 30"/>
                  <a:gd name="T29" fmla="*/ 2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5"/>
                  <a:gd name="T47" fmla="*/ 30 w 3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5">
                    <a:moveTo>
                      <a:pt x="0" y="2"/>
                    </a:moveTo>
                    <a:lnTo>
                      <a:pt x="5" y="4"/>
                    </a:lnTo>
                    <a:lnTo>
                      <a:pt x="13" y="7"/>
                    </a:lnTo>
                    <a:lnTo>
                      <a:pt x="16" y="8"/>
                    </a:lnTo>
                    <a:lnTo>
                      <a:pt x="19" y="11"/>
                    </a:lnTo>
                    <a:lnTo>
                      <a:pt x="20" y="15"/>
                    </a:lnTo>
                    <a:lnTo>
                      <a:pt x="30" y="15"/>
                    </a:lnTo>
                    <a:lnTo>
                      <a:pt x="28" y="15"/>
                    </a:lnTo>
                    <a:lnTo>
                      <a:pt x="28" y="11"/>
                    </a:lnTo>
                    <a:lnTo>
                      <a:pt x="25" y="5"/>
                    </a:lnTo>
                    <a:lnTo>
                      <a:pt x="22" y="2"/>
                    </a:lnTo>
                    <a:lnTo>
                      <a:pt x="14" y="0"/>
                    </a:lnTo>
                    <a:lnTo>
                      <a:pt x="3" y="0"/>
                    </a:lnTo>
                    <a:lnTo>
                      <a:pt x="0" y="0"/>
                    </a:lnTo>
                    <a:lnTo>
                      <a:pt x="0" y="2"/>
                    </a:lnTo>
                    <a:close/>
                  </a:path>
                </a:pathLst>
              </a:custGeom>
              <a:solidFill>
                <a:srgbClr val="000000"/>
              </a:solidFill>
              <a:ln w="9525">
                <a:noFill/>
                <a:round/>
                <a:headEnd/>
                <a:tailEnd/>
              </a:ln>
            </p:spPr>
            <p:txBody>
              <a:bodyPr/>
              <a:lstStyle/>
              <a:p>
                <a:endParaRPr lang="en-US" dirty="0"/>
              </a:p>
            </p:txBody>
          </p:sp>
          <p:sp>
            <p:nvSpPr>
              <p:cNvPr id="121940" name="Freeform 84"/>
              <p:cNvSpPr>
                <a:spLocks/>
              </p:cNvSpPr>
              <p:nvPr/>
            </p:nvSpPr>
            <p:spPr bwMode="auto">
              <a:xfrm>
                <a:off x="1439" y="2651"/>
                <a:ext cx="34" cy="15"/>
              </a:xfrm>
              <a:custGeom>
                <a:avLst/>
                <a:gdLst>
                  <a:gd name="T0" fmla="*/ 3 w 34"/>
                  <a:gd name="T1" fmla="*/ 1 h 15"/>
                  <a:gd name="T2" fmla="*/ 1 w 34"/>
                  <a:gd name="T3" fmla="*/ 0 h 15"/>
                  <a:gd name="T4" fmla="*/ 1 w 34"/>
                  <a:gd name="T5" fmla="*/ 0 h 15"/>
                  <a:gd name="T6" fmla="*/ 1 w 34"/>
                  <a:gd name="T7" fmla="*/ 1 h 15"/>
                  <a:gd name="T8" fmla="*/ 1 w 34"/>
                  <a:gd name="T9" fmla="*/ 1 h 15"/>
                  <a:gd name="T10" fmla="*/ 3 w 34"/>
                  <a:gd name="T11" fmla="*/ 3 h 15"/>
                  <a:gd name="T12" fmla="*/ 3 w 34"/>
                  <a:gd name="T13" fmla="*/ 4 h 15"/>
                  <a:gd name="T14" fmla="*/ 3 w 34"/>
                  <a:gd name="T15" fmla="*/ 4 h 15"/>
                  <a:gd name="T16" fmla="*/ 3 w 34"/>
                  <a:gd name="T17" fmla="*/ 6 h 15"/>
                  <a:gd name="T18" fmla="*/ 1 w 34"/>
                  <a:gd name="T19" fmla="*/ 6 h 15"/>
                  <a:gd name="T20" fmla="*/ 0 w 34"/>
                  <a:gd name="T21" fmla="*/ 4 h 15"/>
                  <a:gd name="T22" fmla="*/ 0 w 34"/>
                  <a:gd name="T23" fmla="*/ 15 h 15"/>
                  <a:gd name="T24" fmla="*/ 1 w 34"/>
                  <a:gd name="T25" fmla="*/ 15 h 15"/>
                  <a:gd name="T26" fmla="*/ 1 w 34"/>
                  <a:gd name="T27" fmla="*/ 15 h 15"/>
                  <a:gd name="T28" fmla="*/ 1 w 34"/>
                  <a:gd name="T29" fmla="*/ 14 h 15"/>
                  <a:gd name="T30" fmla="*/ 1 w 34"/>
                  <a:gd name="T31" fmla="*/ 12 h 15"/>
                  <a:gd name="T32" fmla="*/ 3 w 34"/>
                  <a:gd name="T33" fmla="*/ 12 h 15"/>
                  <a:gd name="T34" fmla="*/ 3 w 34"/>
                  <a:gd name="T35" fmla="*/ 12 h 15"/>
                  <a:gd name="T36" fmla="*/ 4 w 34"/>
                  <a:gd name="T37" fmla="*/ 12 h 15"/>
                  <a:gd name="T38" fmla="*/ 4 w 34"/>
                  <a:gd name="T39" fmla="*/ 15 h 15"/>
                  <a:gd name="T40" fmla="*/ 11 w 34"/>
                  <a:gd name="T41" fmla="*/ 15 h 15"/>
                  <a:gd name="T42" fmla="*/ 11 w 34"/>
                  <a:gd name="T43" fmla="*/ 4 h 15"/>
                  <a:gd name="T44" fmla="*/ 12 w 34"/>
                  <a:gd name="T45" fmla="*/ 3 h 15"/>
                  <a:gd name="T46" fmla="*/ 12 w 34"/>
                  <a:gd name="T47" fmla="*/ 3 h 15"/>
                  <a:gd name="T48" fmla="*/ 14 w 34"/>
                  <a:gd name="T49" fmla="*/ 4 h 15"/>
                  <a:gd name="T50" fmla="*/ 14 w 34"/>
                  <a:gd name="T51" fmla="*/ 14 h 15"/>
                  <a:gd name="T52" fmla="*/ 14 w 34"/>
                  <a:gd name="T53" fmla="*/ 14 h 15"/>
                  <a:gd name="T54" fmla="*/ 20 w 34"/>
                  <a:gd name="T55" fmla="*/ 14 h 15"/>
                  <a:gd name="T56" fmla="*/ 21 w 34"/>
                  <a:gd name="T57" fmla="*/ 15 h 15"/>
                  <a:gd name="T58" fmla="*/ 25 w 34"/>
                  <a:gd name="T59" fmla="*/ 15 h 15"/>
                  <a:gd name="T60" fmla="*/ 25 w 34"/>
                  <a:gd name="T61" fmla="*/ 15 h 15"/>
                  <a:gd name="T62" fmla="*/ 23 w 34"/>
                  <a:gd name="T63" fmla="*/ 12 h 15"/>
                  <a:gd name="T64" fmla="*/ 23 w 34"/>
                  <a:gd name="T65" fmla="*/ 12 h 15"/>
                  <a:gd name="T66" fmla="*/ 23 w 34"/>
                  <a:gd name="T67" fmla="*/ 11 h 15"/>
                  <a:gd name="T68" fmla="*/ 28 w 34"/>
                  <a:gd name="T69" fmla="*/ 7 h 15"/>
                  <a:gd name="T70" fmla="*/ 28 w 34"/>
                  <a:gd name="T71" fmla="*/ 7 h 15"/>
                  <a:gd name="T72" fmla="*/ 28 w 34"/>
                  <a:gd name="T73" fmla="*/ 7 h 15"/>
                  <a:gd name="T74" fmla="*/ 23 w 34"/>
                  <a:gd name="T75" fmla="*/ 6 h 15"/>
                  <a:gd name="T76" fmla="*/ 23 w 34"/>
                  <a:gd name="T77" fmla="*/ 4 h 15"/>
                  <a:gd name="T78" fmla="*/ 25 w 34"/>
                  <a:gd name="T79" fmla="*/ 3 h 15"/>
                  <a:gd name="T80" fmla="*/ 26 w 34"/>
                  <a:gd name="T81" fmla="*/ 3 h 15"/>
                  <a:gd name="T82" fmla="*/ 26 w 34"/>
                  <a:gd name="T83" fmla="*/ 3 h 15"/>
                  <a:gd name="T84" fmla="*/ 29 w 34"/>
                  <a:gd name="T85" fmla="*/ 3 h 15"/>
                  <a:gd name="T86" fmla="*/ 31 w 34"/>
                  <a:gd name="T87" fmla="*/ 4 h 15"/>
                  <a:gd name="T88" fmla="*/ 31 w 34"/>
                  <a:gd name="T89" fmla="*/ 12 h 15"/>
                  <a:gd name="T90" fmla="*/ 28 w 34"/>
                  <a:gd name="T91" fmla="*/ 14 h 15"/>
                  <a:gd name="T92" fmla="*/ 28 w 34"/>
                  <a:gd name="T93" fmla="*/ 14 h 15"/>
                  <a:gd name="T94" fmla="*/ 28 w 34"/>
                  <a:gd name="T95" fmla="*/ 14 h 15"/>
                  <a:gd name="T96" fmla="*/ 26 w 34"/>
                  <a:gd name="T97" fmla="*/ 15 h 15"/>
                  <a:gd name="T98" fmla="*/ 32 w 34"/>
                  <a:gd name="T99" fmla="*/ 14 h 15"/>
                  <a:gd name="T100" fmla="*/ 34 w 34"/>
                  <a:gd name="T101" fmla="*/ 14 h 15"/>
                  <a:gd name="T102" fmla="*/ 34 w 34"/>
                  <a:gd name="T103" fmla="*/ 11 h 15"/>
                  <a:gd name="T104" fmla="*/ 32 w 34"/>
                  <a:gd name="T105" fmla="*/ 9 h 15"/>
                  <a:gd name="T106" fmla="*/ 32 w 34"/>
                  <a:gd name="T107" fmla="*/ 0 h 15"/>
                  <a:gd name="T108" fmla="*/ 32 w 34"/>
                  <a:gd name="T109" fmla="*/ 0 h 15"/>
                  <a:gd name="T110" fmla="*/ 18 w 34"/>
                  <a:gd name="T111" fmla="*/ 0 h 15"/>
                  <a:gd name="T112" fmla="*/ 3 w 34"/>
                  <a:gd name="T113" fmla="*/ 1 h 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15"/>
                  <a:gd name="T173" fmla="*/ 34 w 34"/>
                  <a:gd name="T174" fmla="*/ 15 h 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15">
                    <a:moveTo>
                      <a:pt x="3" y="1"/>
                    </a:moveTo>
                    <a:lnTo>
                      <a:pt x="1" y="0"/>
                    </a:lnTo>
                    <a:lnTo>
                      <a:pt x="1" y="1"/>
                    </a:lnTo>
                    <a:lnTo>
                      <a:pt x="3" y="3"/>
                    </a:lnTo>
                    <a:lnTo>
                      <a:pt x="3" y="4"/>
                    </a:lnTo>
                    <a:lnTo>
                      <a:pt x="3" y="6"/>
                    </a:lnTo>
                    <a:lnTo>
                      <a:pt x="1" y="6"/>
                    </a:lnTo>
                    <a:lnTo>
                      <a:pt x="0" y="4"/>
                    </a:lnTo>
                    <a:lnTo>
                      <a:pt x="0" y="15"/>
                    </a:lnTo>
                    <a:lnTo>
                      <a:pt x="1" y="15"/>
                    </a:lnTo>
                    <a:lnTo>
                      <a:pt x="1" y="14"/>
                    </a:lnTo>
                    <a:lnTo>
                      <a:pt x="1" y="12"/>
                    </a:lnTo>
                    <a:lnTo>
                      <a:pt x="3" y="12"/>
                    </a:lnTo>
                    <a:lnTo>
                      <a:pt x="4" y="12"/>
                    </a:lnTo>
                    <a:lnTo>
                      <a:pt x="4" y="15"/>
                    </a:lnTo>
                    <a:lnTo>
                      <a:pt x="11" y="15"/>
                    </a:lnTo>
                    <a:lnTo>
                      <a:pt x="11" y="4"/>
                    </a:lnTo>
                    <a:lnTo>
                      <a:pt x="12" y="3"/>
                    </a:lnTo>
                    <a:lnTo>
                      <a:pt x="14" y="4"/>
                    </a:lnTo>
                    <a:lnTo>
                      <a:pt x="14" y="14"/>
                    </a:lnTo>
                    <a:lnTo>
                      <a:pt x="20" y="14"/>
                    </a:lnTo>
                    <a:lnTo>
                      <a:pt x="21" y="15"/>
                    </a:lnTo>
                    <a:lnTo>
                      <a:pt x="25" y="15"/>
                    </a:lnTo>
                    <a:lnTo>
                      <a:pt x="23" y="12"/>
                    </a:lnTo>
                    <a:lnTo>
                      <a:pt x="23" y="11"/>
                    </a:lnTo>
                    <a:lnTo>
                      <a:pt x="28" y="7"/>
                    </a:lnTo>
                    <a:lnTo>
                      <a:pt x="23" y="6"/>
                    </a:lnTo>
                    <a:lnTo>
                      <a:pt x="23" y="4"/>
                    </a:lnTo>
                    <a:lnTo>
                      <a:pt x="25" y="3"/>
                    </a:lnTo>
                    <a:lnTo>
                      <a:pt x="26" y="3"/>
                    </a:lnTo>
                    <a:lnTo>
                      <a:pt x="29" y="3"/>
                    </a:lnTo>
                    <a:lnTo>
                      <a:pt x="31" y="4"/>
                    </a:lnTo>
                    <a:lnTo>
                      <a:pt x="31" y="12"/>
                    </a:lnTo>
                    <a:lnTo>
                      <a:pt x="28" y="14"/>
                    </a:lnTo>
                    <a:lnTo>
                      <a:pt x="26" y="15"/>
                    </a:lnTo>
                    <a:lnTo>
                      <a:pt x="32" y="14"/>
                    </a:lnTo>
                    <a:lnTo>
                      <a:pt x="34" y="14"/>
                    </a:lnTo>
                    <a:lnTo>
                      <a:pt x="34" y="11"/>
                    </a:lnTo>
                    <a:lnTo>
                      <a:pt x="32" y="9"/>
                    </a:lnTo>
                    <a:lnTo>
                      <a:pt x="32" y="0"/>
                    </a:lnTo>
                    <a:lnTo>
                      <a:pt x="18" y="0"/>
                    </a:lnTo>
                    <a:lnTo>
                      <a:pt x="3" y="1"/>
                    </a:lnTo>
                    <a:close/>
                  </a:path>
                </a:pathLst>
              </a:custGeom>
              <a:solidFill>
                <a:srgbClr val="000000"/>
              </a:solidFill>
              <a:ln w="9525">
                <a:noFill/>
                <a:round/>
                <a:headEnd/>
                <a:tailEnd/>
              </a:ln>
            </p:spPr>
            <p:txBody>
              <a:bodyPr/>
              <a:lstStyle/>
              <a:p>
                <a:endParaRPr lang="en-US" dirty="0"/>
              </a:p>
            </p:txBody>
          </p:sp>
          <p:sp>
            <p:nvSpPr>
              <p:cNvPr id="121941" name="Freeform 85"/>
              <p:cNvSpPr>
                <a:spLocks/>
              </p:cNvSpPr>
              <p:nvPr/>
            </p:nvSpPr>
            <p:spPr bwMode="auto">
              <a:xfrm>
                <a:off x="1618" y="2651"/>
                <a:ext cx="22" cy="14"/>
              </a:xfrm>
              <a:custGeom>
                <a:avLst/>
                <a:gdLst>
                  <a:gd name="T0" fmla="*/ 1 w 22"/>
                  <a:gd name="T1" fmla="*/ 1 h 14"/>
                  <a:gd name="T2" fmla="*/ 1 w 22"/>
                  <a:gd name="T3" fmla="*/ 3 h 14"/>
                  <a:gd name="T4" fmla="*/ 0 w 22"/>
                  <a:gd name="T5" fmla="*/ 11 h 14"/>
                  <a:gd name="T6" fmla="*/ 1 w 22"/>
                  <a:gd name="T7" fmla="*/ 11 h 14"/>
                  <a:gd name="T8" fmla="*/ 8 w 22"/>
                  <a:gd name="T9" fmla="*/ 11 h 14"/>
                  <a:gd name="T10" fmla="*/ 8 w 22"/>
                  <a:gd name="T11" fmla="*/ 11 h 14"/>
                  <a:gd name="T12" fmla="*/ 6 w 22"/>
                  <a:gd name="T13" fmla="*/ 12 h 14"/>
                  <a:gd name="T14" fmla="*/ 3 w 22"/>
                  <a:gd name="T15" fmla="*/ 12 h 14"/>
                  <a:gd name="T16" fmla="*/ 3 w 22"/>
                  <a:gd name="T17" fmla="*/ 12 h 14"/>
                  <a:gd name="T18" fmla="*/ 3 w 22"/>
                  <a:gd name="T19" fmla="*/ 12 h 14"/>
                  <a:gd name="T20" fmla="*/ 3 w 22"/>
                  <a:gd name="T21" fmla="*/ 14 h 14"/>
                  <a:gd name="T22" fmla="*/ 12 w 22"/>
                  <a:gd name="T23" fmla="*/ 14 h 14"/>
                  <a:gd name="T24" fmla="*/ 14 w 22"/>
                  <a:gd name="T25" fmla="*/ 12 h 14"/>
                  <a:gd name="T26" fmla="*/ 14 w 22"/>
                  <a:gd name="T27" fmla="*/ 6 h 14"/>
                  <a:gd name="T28" fmla="*/ 14 w 22"/>
                  <a:gd name="T29" fmla="*/ 6 h 14"/>
                  <a:gd name="T30" fmla="*/ 11 w 22"/>
                  <a:gd name="T31" fmla="*/ 4 h 14"/>
                  <a:gd name="T32" fmla="*/ 9 w 22"/>
                  <a:gd name="T33" fmla="*/ 6 h 14"/>
                  <a:gd name="T34" fmla="*/ 5 w 22"/>
                  <a:gd name="T35" fmla="*/ 6 h 14"/>
                  <a:gd name="T36" fmla="*/ 5 w 22"/>
                  <a:gd name="T37" fmla="*/ 6 h 14"/>
                  <a:gd name="T38" fmla="*/ 3 w 22"/>
                  <a:gd name="T39" fmla="*/ 4 h 14"/>
                  <a:gd name="T40" fmla="*/ 3 w 22"/>
                  <a:gd name="T41" fmla="*/ 3 h 14"/>
                  <a:gd name="T42" fmla="*/ 5 w 22"/>
                  <a:gd name="T43" fmla="*/ 1 h 14"/>
                  <a:gd name="T44" fmla="*/ 11 w 22"/>
                  <a:gd name="T45" fmla="*/ 1 h 14"/>
                  <a:gd name="T46" fmla="*/ 12 w 22"/>
                  <a:gd name="T47" fmla="*/ 3 h 14"/>
                  <a:gd name="T48" fmla="*/ 14 w 22"/>
                  <a:gd name="T49" fmla="*/ 3 h 14"/>
                  <a:gd name="T50" fmla="*/ 14 w 22"/>
                  <a:gd name="T51" fmla="*/ 1 h 14"/>
                  <a:gd name="T52" fmla="*/ 16 w 22"/>
                  <a:gd name="T53" fmla="*/ 1 h 14"/>
                  <a:gd name="T54" fmla="*/ 16 w 22"/>
                  <a:gd name="T55" fmla="*/ 1 h 14"/>
                  <a:gd name="T56" fmla="*/ 17 w 22"/>
                  <a:gd name="T57" fmla="*/ 1 h 14"/>
                  <a:gd name="T58" fmla="*/ 17 w 22"/>
                  <a:gd name="T59" fmla="*/ 4 h 14"/>
                  <a:gd name="T60" fmla="*/ 17 w 22"/>
                  <a:gd name="T61" fmla="*/ 4 h 14"/>
                  <a:gd name="T62" fmla="*/ 19 w 22"/>
                  <a:gd name="T63" fmla="*/ 6 h 14"/>
                  <a:gd name="T64" fmla="*/ 19 w 22"/>
                  <a:gd name="T65" fmla="*/ 7 h 14"/>
                  <a:gd name="T66" fmla="*/ 19 w 22"/>
                  <a:gd name="T67" fmla="*/ 9 h 14"/>
                  <a:gd name="T68" fmla="*/ 19 w 22"/>
                  <a:gd name="T69" fmla="*/ 12 h 14"/>
                  <a:gd name="T70" fmla="*/ 19 w 22"/>
                  <a:gd name="T71" fmla="*/ 12 h 14"/>
                  <a:gd name="T72" fmla="*/ 20 w 22"/>
                  <a:gd name="T73" fmla="*/ 12 h 14"/>
                  <a:gd name="T74" fmla="*/ 22 w 22"/>
                  <a:gd name="T75" fmla="*/ 12 h 14"/>
                  <a:gd name="T76" fmla="*/ 22 w 22"/>
                  <a:gd name="T77" fmla="*/ 11 h 14"/>
                  <a:gd name="T78" fmla="*/ 22 w 22"/>
                  <a:gd name="T79" fmla="*/ 1 h 14"/>
                  <a:gd name="T80" fmla="*/ 22 w 22"/>
                  <a:gd name="T81" fmla="*/ 0 h 14"/>
                  <a:gd name="T82" fmla="*/ 3 w 22"/>
                  <a:gd name="T83" fmla="*/ 0 h 14"/>
                  <a:gd name="T84" fmla="*/ 1 w 22"/>
                  <a:gd name="T85" fmla="*/ 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14"/>
                  <a:gd name="T131" fmla="*/ 22 w 22"/>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14">
                    <a:moveTo>
                      <a:pt x="1" y="1"/>
                    </a:moveTo>
                    <a:lnTo>
                      <a:pt x="1" y="3"/>
                    </a:lnTo>
                    <a:lnTo>
                      <a:pt x="0" y="11"/>
                    </a:lnTo>
                    <a:lnTo>
                      <a:pt x="1" y="11"/>
                    </a:lnTo>
                    <a:lnTo>
                      <a:pt x="8" y="11"/>
                    </a:lnTo>
                    <a:lnTo>
                      <a:pt x="6" y="12"/>
                    </a:lnTo>
                    <a:lnTo>
                      <a:pt x="3" y="12"/>
                    </a:lnTo>
                    <a:lnTo>
                      <a:pt x="3" y="14"/>
                    </a:lnTo>
                    <a:lnTo>
                      <a:pt x="12" y="14"/>
                    </a:lnTo>
                    <a:lnTo>
                      <a:pt x="14" y="12"/>
                    </a:lnTo>
                    <a:lnTo>
                      <a:pt x="14" y="6"/>
                    </a:lnTo>
                    <a:lnTo>
                      <a:pt x="11" y="4"/>
                    </a:lnTo>
                    <a:lnTo>
                      <a:pt x="9" y="6"/>
                    </a:lnTo>
                    <a:lnTo>
                      <a:pt x="5" y="6"/>
                    </a:lnTo>
                    <a:lnTo>
                      <a:pt x="3" y="4"/>
                    </a:lnTo>
                    <a:lnTo>
                      <a:pt x="3" y="3"/>
                    </a:lnTo>
                    <a:lnTo>
                      <a:pt x="5" y="1"/>
                    </a:lnTo>
                    <a:lnTo>
                      <a:pt x="11" y="1"/>
                    </a:lnTo>
                    <a:lnTo>
                      <a:pt x="12" y="3"/>
                    </a:lnTo>
                    <a:lnTo>
                      <a:pt x="14" y="3"/>
                    </a:lnTo>
                    <a:lnTo>
                      <a:pt x="14" y="1"/>
                    </a:lnTo>
                    <a:lnTo>
                      <a:pt x="16" y="1"/>
                    </a:lnTo>
                    <a:lnTo>
                      <a:pt x="17" y="1"/>
                    </a:lnTo>
                    <a:lnTo>
                      <a:pt x="17" y="4"/>
                    </a:lnTo>
                    <a:lnTo>
                      <a:pt x="19" y="6"/>
                    </a:lnTo>
                    <a:lnTo>
                      <a:pt x="19" y="7"/>
                    </a:lnTo>
                    <a:lnTo>
                      <a:pt x="19" y="9"/>
                    </a:lnTo>
                    <a:lnTo>
                      <a:pt x="19" y="12"/>
                    </a:lnTo>
                    <a:lnTo>
                      <a:pt x="20" y="12"/>
                    </a:lnTo>
                    <a:lnTo>
                      <a:pt x="22" y="12"/>
                    </a:lnTo>
                    <a:lnTo>
                      <a:pt x="22" y="11"/>
                    </a:lnTo>
                    <a:lnTo>
                      <a:pt x="22" y="1"/>
                    </a:lnTo>
                    <a:lnTo>
                      <a:pt x="22" y="0"/>
                    </a:lnTo>
                    <a:lnTo>
                      <a:pt x="3" y="0"/>
                    </a:lnTo>
                    <a:lnTo>
                      <a:pt x="1" y="1"/>
                    </a:lnTo>
                    <a:close/>
                  </a:path>
                </a:pathLst>
              </a:custGeom>
              <a:solidFill>
                <a:srgbClr val="000000"/>
              </a:solidFill>
              <a:ln w="9525">
                <a:noFill/>
                <a:round/>
                <a:headEnd/>
                <a:tailEnd/>
              </a:ln>
            </p:spPr>
            <p:txBody>
              <a:bodyPr/>
              <a:lstStyle/>
              <a:p>
                <a:endParaRPr lang="en-US" dirty="0"/>
              </a:p>
            </p:txBody>
          </p:sp>
          <p:sp>
            <p:nvSpPr>
              <p:cNvPr id="121942" name="Freeform 86"/>
              <p:cNvSpPr>
                <a:spLocks/>
              </p:cNvSpPr>
              <p:nvPr/>
            </p:nvSpPr>
            <p:spPr bwMode="auto">
              <a:xfrm>
                <a:off x="1250" y="2654"/>
                <a:ext cx="161" cy="33"/>
              </a:xfrm>
              <a:custGeom>
                <a:avLst/>
                <a:gdLst>
                  <a:gd name="T0" fmla="*/ 148 w 161"/>
                  <a:gd name="T1" fmla="*/ 3 h 33"/>
                  <a:gd name="T2" fmla="*/ 136 w 161"/>
                  <a:gd name="T3" fmla="*/ 4 h 33"/>
                  <a:gd name="T4" fmla="*/ 128 w 161"/>
                  <a:gd name="T5" fmla="*/ 6 h 33"/>
                  <a:gd name="T6" fmla="*/ 118 w 161"/>
                  <a:gd name="T7" fmla="*/ 8 h 33"/>
                  <a:gd name="T8" fmla="*/ 103 w 161"/>
                  <a:gd name="T9" fmla="*/ 11 h 33"/>
                  <a:gd name="T10" fmla="*/ 95 w 161"/>
                  <a:gd name="T11" fmla="*/ 12 h 33"/>
                  <a:gd name="T12" fmla="*/ 72 w 161"/>
                  <a:gd name="T13" fmla="*/ 17 h 33"/>
                  <a:gd name="T14" fmla="*/ 65 w 161"/>
                  <a:gd name="T15" fmla="*/ 19 h 33"/>
                  <a:gd name="T16" fmla="*/ 44 w 161"/>
                  <a:gd name="T17" fmla="*/ 23 h 33"/>
                  <a:gd name="T18" fmla="*/ 25 w 161"/>
                  <a:gd name="T19" fmla="*/ 26 h 33"/>
                  <a:gd name="T20" fmla="*/ 15 w 161"/>
                  <a:gd name="T21" fmla="*/ 28 h 33"/>
                  <a:gd name="T22" fmla="*/ 6 w 161"/>
                  <a:gd name="T23" fmla="*/ 29 h 33"/>
                  <a:gd name="T24" fmla="*/ 3 w 161"/>
                  <a:gd name="T25" fmla="*/ 29 h 33"/>
                  <a:gd name="T26" fmla="*/ 1 w 161"/>
                  <a:gd name="T27" fmla="*/ 29 h 33"/>
                  <a:gd name="T28" fmla="*/ 0 w 161"/>
                  <a:gd name="T29" fmla="*/ 29 h 33"/>
                  <a:gd name="T30" fmla="*/ 0 w 161"/>
                  <a:gd name="T31" fmla="*/ 33 h 33"/>
                  <a:gd name="T32" fmla="*/ 3 w 161"/>
                  <a:gd name="T33" fmla="*/ 33 h 33"/>
                  <a:gd name="T34" fmla="*/ 15 w 161"/>
                  <a:gd name="T35" fmla="*/ 29 h 33"/>
                  <a:gd name="T36" fmla="*/ 31 w 161"/>
                  <a:gd name="T37" fmla="*/ 26 h 33"/>
                  <a:gd name="T38" fmla="*/ 42 w 161"/>
                  <a:gd name="T39" fmla="*/ 25 h 33"/>
                  <a:gd name="T40" fmla="*/ 51 w 161"/>
                  <a:gd name="T41" fmla="*/ 23 h 33"/>
                  <a:gd name="T42" fmla="*/ 58 w 161"/>
                  <a:gd name="T43" fmla="*/ 22 h 33"/>
                  <a:gd name="T44" fmla="*/ 65 w 161"/>
                  <a:gd name="T45" fmla="*/ 20 h 33"/>
                  <a:gd name="T46" fmla="*/ 75 w 161"/>
                  <a:gd name="T47" fmla="*/ 19 h 33"/>
                  <a:gd name="T48" fmla="*/ 83 w 161"/>
                  <a:gd name="T49" fmla="*/ 17 h 33"/>
                  <a:gd name="T50" fmla="*/ 101 w 161"/>
                  <a:gd name="T51" fmla="*/ 14 h 33"/>
                  <a:gd name="T52" fmla="*/ 115 w 161"/>
                  <a:gd name="T53" fmla="*/ 11 h 33"/>
                  <a:gd name="T54" fmla="*/ 128 w 161"/>
                  <a:gd name="T55" fmla="*/ 9 h 33"/>
                  <a:gd name="T56" fmla="*/ 139 w 161"/>
                  <a:gd name="T57" fmla="*/ 8 h 33"/>
                  <a:gd name="T58" fmla="*/ 150 w 161"/>
                  <a:gd name="T59" fmla="*/ 6 h 33"/>
                  <a:gd name="T60" fmla="*/ 159 w 161"/>
                  <a:gd name="T61" fmla="*/ 3 h 33"/>
                  <a:gd name="T62" fmla="*/ 161 w 161"/>
                  <a:gd name="T63" fmla="*/ 3 h 33"/>
                  <a:gd name="T64" fmla="*/ 161 w 161"/>
                  <a:gd name="T65" fmla="*/ 3 h 33"/>
                  <a:gd name="T66" fmla="*/ 161 w 161"/>
                  <a:gd name="T67" fmla="*/ 0 h 33"/>
                  <a:gd name="T68" fmla="*/ 156 w 161"/>
                  <a:gd name="T69" fmla="*/ 1 h 33"/>
                  <a:gd name="T70" fmla="*/ 148 w 161"/>
                  <a:gd name="T71" fmla="*/ 3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33"/>
                  <a:gd name="T110" fmla="*/ 161 w 161"/>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33">
                    <a:moveTo>
                      <a:pt x="148" y="3"/>
                    </a:moveTo>
                    <a:lnTo>
                      <a:pt x="136" y="4"/>
                    </a:lnTo>
                    <a:lnTo>
                      <a:pt x="128" y="6"/>
                    </a:lnTo>
                    <a:lnTo>
                      <a:pt x="118" y="8"/>
                    </a:lnTo>
                    <a:lnTo>
                      <a:pt x="103" y="11"/>
                    </a:lnTo>
                    <a:lnTo>
                      <a:pt x="95" y="12"/>
                    </a:lnTo>
                    <a:lnTo>
                      <a:pt x="72" y="17"/>
                    </a:lnTo>
                    <a:lnTo>
                      <a:pt x="65" y="19"/>
                    </a:lnTo>
                    <a:lnTo>
                      <a:pt x="44" y="23"/>
                    </a:lnTo>
                    <a:lnTo>
                      <a:pt x="25" y="26"/>
                    </a:lnTo>
                    <a:lnTo>
                      <a:pt x="15" y="28"/>
                    </a:lnTo>
                    <a:lnTo>
                      <a:pt x="6" y="29"/>
                    </a:lnTo>
                    <a:lnTo>
                      <a:pt x="3" y="29"/>
                    </a:lnTo>
                    <a:lnTo>
                      <a:pt x="1" y="29"/>
                    </a:lnTo>
                    <a:lnTo>
                      <a:pt x="0" y="29"/>
                    </a:lnTo>
                    <a:lnTo>
                      <a:pt x="0" y="33"/>
                    </a:lnTo>
                    <a:lnTo>
                      <a:pt x="3" y="33"/>
                    </a:lnTo>
                    <a:lnTo>
                      <a:pt x="15" y="29"/>
                    </a:lnTo>
                    <a:lnTo>
                      <a:pt x="31" y="26"/>
                    </a:lnTo>
                    <a:lnTo>
                      <a:pt x="42" y="25"/>
                    </a:lnTo>
                    <a:lnTo>
                      <a:pt x="51" y="23"/>
                    </a:lnTo>
                    <a:lnTo>
                      <a:pt x="58" y="22"/>
                    </a:lnTo>
                    <a:lnTo>
                      <a:pt x="65" y="20"/>
                    </a:lnTo>
                    <a:lnTo>
                      <a:pt x="75" y="19"/>
                    </a:lnTo>
                    <a:lnTo>
                      <a:pt x="83" y="17"/>
                    </a:lnTo>
                    <a:lnTo>
                      <a:pt x="101" y="14"/>
                    </a:lnTo>
                    <a:lnTo>
                      <a:pt x="115" y="11"/>
                    </a:lnTo>
                    <a:lnTo>
                      <a:pt x="128" y="9"/>
                    </a:lnTo>
                    <a:lnTo>
                      <a:pt x="139" y="8"/>
                    </a:lnTo>
                    <a:lnTo>
                      <a:pt x="150" y="6"/>
                    </a:lnTo>
                    <a:lnTo>
                      <a:pt x="159" y="3"/>
                    </a:lnTo>
                    <a:lnTo>
                      <a:pt x="161" y="3"/>
                    </a:lnTo>
                    <a:lnTo>
                      <a:pt x="161" y="0"/>
                    </a:lnTo>
                    <a:lnTo>
                      <a:pt x="156" y="1"/>
                    </a:lnTo>
                    <a:lnTo>
                      <a:pt x="148" y="3"/>
                    </a:lnTo>
                    <a:close/>
                  </a:path>
                </a:pathLst>
              </a:custGeom>
              <a:solidFill>
                <a:srgbClr val="000000"/>
              </a:solidFill>
              <a:ln w="9525">
                <a:noFill/>
                <a:round/>
                <a:headEnd/>
                <a:tailEnd/>
              </a:ln>
            </p:spPr>
            <p:txBody>
              <a:bodyPr/>
              <a:lstStyle/>
              <a:p>
                <a:endParaRPr lang="en-US" dirty="0"/>
              </a:p>
            </p:txBody>
          </p:sp>
          <p:sp>
            <p:nvSpPr>
              <p:cNvPr id="121943" name="Freeform 87"/>
              <p:cNvSpPr>
                <a:spLocks/>
              </p:cNvSpPr>
              <p:nvPr/>
            </p:nvSpPr>
            <p:spPr bwMode="auto">
              <a:xfrm>
                <a:off x="1557" y="2683"/>
                <a:ext cx="87" cy="21"/>
              </a:xfrm>
              <a:custGeom>
                <a:avLst/>
                <a:gdLst>
                  <a:gd name="T0" fmla="*/ 53 w 87"/>
                  <a:gd name="T1" fmla="*/ 2 h 21"/>
                  <a:gd name="T2" fmla="*/ 52 w 87"/>
                  <a:gd name="T3" fmla="*/ 2 h 21"/>
                  <a:gd name="T4" fmla="*/ 50 w 87"/>
                  <a:gd name="T5" fmla="*/ 2 h 21"/>
                  <a:gd name="T6" fmla="*/ 50 w 87"/>
                  <a:gd name="T7" fmla="*/ 2 h 21"/>
                  <a:gd name="T8" fmla="*/ 50 w 87"/>
                  <a:gd name="T9" fmla="*/ 2 h 21"/>
                  <a:gd name="T10" fmla="*/ 50 w 87"/>
                  <a:gd name="T11" fmla="*/ 2 h 21"/>
                  <a:gd name="T12" fmla="*/ 50 w 87"/>
                  <a:gd name="T13" fmla="*/ 4 h 21"/>
                  <a:gd name="T14" fmla="*/ 50 w 87"/>
                  <a:gd name="T15" fmla="*/ 11 h 21"/>
                  <a:gd name="T16" fmla="*/ 50 w 87"/>
                  <a:gd name="T17" fmla="*/ 16 h 21"/>
                  <a:gd name="T18" fmla="*/ 50 w 87"/>
                  <a:gd name="T19" fmla="*/ 16 h 21"/>
                  <a:gd name="T20" fmla="*/ 47 w 87"/>
                  <a:gd name="T21" fmla="*/ 18 h 21"/>
                  <a:gd name="T22" fmla="*/ 27 w 87"/>
                  <a:gd name="T23" fmla="*/ 18 h 21"/>
                  <a:gd name="T24" fmla="*/ 0 w 87"/>
                  <a:gd name="T25" fmla="*/ 18 h 21"/>
                  <a:gd name="T26" fmla="*/ 0 w 87"/>
                  <a:gd name="T27" fmla="*/ 21 h 21"/>
                  <a:gd name="T28" fmla="*/ 14 w 87"/>
                  <a:gd name="T29" fmla="*/ 21 h 21"/>
                  <a:gd name="T30" fmla="*/ 20 w 87"/>
                  <a:gd name="T31" fmla="*/ 21 h 21"/>
                  <a:gd name="T32" fmla="*/ 36 w 87"/>
                  <a:gd name="T33" fmla="*/ 21 h 21"/>
                  <a:gd name="T34" fmla="*/ 75 w 87"/>
                  <a:gd name="T35" fmla="*/ 19 h 21"/>
                  <a:gd name="T36" fmla="*/ 84 w 87"/>
                  <a:gd name="T37" fmla="*/ 19 h 21"/>
                  <a:gd name="T38" fmla="*/ 86 w 87"/>
                  <a:gd name="T39" fmla="*/ 18 h 21"/>
                  <a:gd name="T40" fmla="*/ 87 w 87"/>
                  <a:gd name="T41" fmla="*/ 16 h 21"/>
                  <a:gd name="T42" fmla="*/ 87 w 87"/>
                  <a:gd name="T43" fmla="*/ 8 h 21"/>
                  <a:gd name="T44" fmla="*/ 86 w 87"/>
                  <a:gd name="T45" fmla="*/ 5 h 21"/>
                  <a:gd name="T46" fmla="*/ 84 w 87"/>
                  <a:gd name="T47" fmla="*/ 4 h 21"/>
                  <a:gd name="T48" fmla="*/ 83 w 87"/>
                  <a:gd name="T49" fmla="*/ 4 h 21"/>
                  <a:gd name="T50" fmla="*/ 83 w 87"/>
                  <a:gd name="T51" fmla="*/ 11 h 21"/>
                  <a:gd name="T52" fmla="*/ 83 w 87"/>
                  <a:gd name="T53" fmla="*/ 16 h 21"/>
                  <a:gd name="T54" fmla="*/ 81 w 87"/>
                  <a:gd name="T55" fmla="*/ 16 h 21"/>
                  <a:gd name="T56" fmla="*/ 80 w 87"/>
                  <a:gd name="T57" fmla="*/ 18 h 21"/>
                  <a:gd name="T58" fmla="*/ 77 w 87"/>
                  <a:gd name="T59" fmla="*/ 18 h 21"/>
                  <a:gd name="T60" fmla="*/ 75 w 87"/>
                  <a:gd name="T61" fmla="*/ 16 h 21"/>
                  <a:gd name="T62" fmla="*/ 73 w 87"/>
                  <a:gd name="T63" fmla="*/ 14 h 21"/>
                  <a:gd name="T64" fmla="*/ 73 w 87"/>
                  <a:gd name="T65" fmla="*/ 10 h 21"/>
                  <a:gd name="T66" fmla="*/ 73 w 87"/>
                  <a:gd name="T67" fmla="*/ 5 h 21"/>
                  <a:gd name="T68" fmla="*/ 73 w 87"/>
                  <a:gd name="T69" fmla="*/ 4 h 21"/>
                  <a:gd name="T70" fmla="*/ 77 w 87"/>
                  <a:gd name="T71" fmla="*/ 2 h 21"/>
                  <a:gd name="T72" fmla="*/ 77 w 87"/>
                  <a:gd name="T73" fmla="*/ 2 h 21"/>
                  <a:gd name="T74" fmla="*/ 77 w 87"/>
                  <a:gd name="T75" fmla="*/ 0 h 21"/>
                  <a:gd name="T76" fmla="*/ 56 w 87"/>
                  <a:gd name="T77" fmla="*/ 2 h 21"/>
                  <a:gd name="T78" fmla="*/ 53 w 87"/>
                  <a:gd name="T79" fmla="*/ 2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7"/>
                  <a:gd name="T121" fmla="*/ 0 h 21"/>
                  <a:gd name="T122" fmla="*/ 87 w 87"/>
                  <a:gd name="T123" fmla="*/ 21 h 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7" h="21">
                    <a:moveTo>
                      <a:pt x="53" y="2"/>
                    </a:moveTo>
                    <a:lnTo>
                      <a:pt x="52" y="2"/>
                    </a:lnTo>
                    <a:lnTo>
                      <a:pt x="50" y="2"/>
                    </a:lnTo>
                    <a:lnTo>
                      <a:pt x="50" y="4"/>
                    </a:lnTo>
                    <a:lnTo>
                      <a:pt x="50" y="11"/>
                    </a:lnTo>
                    <a:lnTo>
                      <a:pt x="50" y="16"/>
                    </a:lnTo>
                    <a:lnTo>
                      <a:pt x="47" y="18"/>
                    </a:lnTo>
                    <a:lnTo>
                      <a:pt x="27" y="18"/>
                    </a:lnTo>
                    <a:lnTo>
                      <a:pt x="0" y="18"/>
                    </a:lnTo>
                    <a:lnTo>
                      <a:pt x="0" y="21"/>
                    </a:lnTo>
                    <a:lnTo>
                      <a:pt x="14" y="21"/>
                    </a:lnTo>
                    <a:lnTo>
                      <a:pt x="20" y="21"/>
                    </a:lnTo>
                    <a:lnTo>
                      <a:pt x="36" y="21"/>
                    </a:lnTo>
                    <a:lnTo>
                      <a:pt x="75" y="19"/>
                    </a:lnTo>
                    <a:lnTo>
                      <a:pt x="84" y="19"/>
                    </a:lnTo>
                    <a:lnTo>
                      <a:pt x="86" y="18"/>
                    </a:lnTo>
                    <a:lnTo>
                      <a:pt x="87" y="16"/>
                    </a:lnTo>
                    <a:lnTo>
                      <a:pt x="87" y="8"/>
                    </a:lnTo>
                    <a:lnTo>
                      <a:pt x="86" y="5"/>
                    </a:lnTo>
                    <a:lnTo>
                      <a:pt x="84" y="4"/>
                    </a:lnTo>
                    <a:lnTo>
                      <a:pt x="83" y="4"/>
                    </a:lnTo>
                    <a:lnTo>
                      <a:pt x="83" y="11"/>
                    </a:lnTo>
                    <a:lnTo>
                      <a:pt x="83" y="16"/>
                    </a:lnTo>
                    <a:lnTo>
                      <a:pt x="81" y="16"/>
                    </a:lnTo>
                    <a:lnTo>
                      <a:pt x="80" y="18"/>
                    </a:lnTo>
                    <a:lnTo>
                      <a:pt x="77" y="18"/>
                    </a:lnTo>
                    <a:lnTo>
                      <a:pt x="75" y="16"/>
                    </a:lnTo>
                    <a:lnTo>
                      <a:pt x="73" y="14"/>
                    </a:lnTo>
                    <a:lnTo>
                      <a:pt x="73" y="10"/>
                    </a:lnTo>
                    <a:lnTo>
                      <a:pt x="73" y="5"/>
                    </a:lnTo>
                    <a:lnTo>
                      <a:pt x="73" y="4"/>
                    </a:lnTo>
                    <a:lnTo>
                      <a:pt x="77" y="2"/>
                    </a:lnTo>
                    <a:lnTo>
                      <a:pt x="77" y="0"/>
                    </a:lnTo>
                    <a:lnTo>
                      <a:pt x="56" y="2"/>
                    </a:lnTo>
                    <a:lnTo>
                      <a:pt x="53" y="2"/>
                    </a:lnTo>
                    <a:close/>
                  </a:path>
                </a:pathLst>
              </a:custGeom>
              <a:solidFill>
                <a:srgbClr val="000000"/>
              </a:solidFill>
              <a:ln w="9525">
                <a:noFill/>
                <a:round/>
                <a:headEnd/>
                <a:tailEnd/>
              </a:ln>
            </p:spPr>
            <p:txBody>
              <a:bodyPr/>
              <a:lstStyle/>
              <a:p>
                <a:endParaRPr lang="en-US" dirty="0"/>
              </a:p>
            </p:txBody>
          </p:sp>
          <p:sp>
            <p:nvSpPr>
              <p:cNvPr id="121944" name="Freeform 88"/>
              <p:cNvSpPr>
                <a:spLocks/>
              </p:cNvSpPr>
              <p:nvPr/>
            </p:nvSpPr>
            <p:spPr bwMode="auto">
              <a:xfrm>
                <a:off x="1565" y="2687"/>
                <a:ext cx="19" cy="9"/>
              </a:xfrm>
              <a:custGeom>
                <a:avLst/>
                <a:gdLst>
                  <a:gd name="T0" fmla="*/ 0 w 19"/>
                  <a:gd name="T1" fmla="*/ 1 h 9"/>
                  <a:gd name="T2" fmla="*/ 0 w 19"/>
                  <a:gd name="T3" fmla="*/ 6 h 9"/>
                  <a:gd name="T4" fmla="*/ 0 w 19"/>
                  <a:gd name="T5" fmla="*/ 9 h 9"/>
                  <a:gd name="T6" fmla="*/ 17 w 19"/>
                  <a:gd name="T7" fmla="*/ 9 h 9"/>
                  <a:gd name="T8" fmla="*/ 19 w 19"/>
                  <a:gd name="T9" fmla="*/ 6 h 9"/>
                  <a:gd name="T10" fmla="*/ 19 w 19"/>
                  <a:gd name="T11" fmla="*/ 1 h 9"/>
                  <a:gd name="T12" fmla="*/ 17 w 19"/>
                  <a:gd name="T13" fmla="*/ 0 h 9"/>
                  <a:gd name="T14" fmla="*/ 0 w 19"/>
                  <a:gd name="T15" fmla="*/ 1 h 9"/>
                  <a:gd name="T16" fmla="*/ 0 w 19"/>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0" y="1"/>
                    </a:moveTo>
                    <a:lnTo>
                      <a:pt x="0" y="6"/>
                    </a:lnTo>
                    <a:lnTo>
                      <a:pt x="0" y="9"/>
                    </a:lnTo>
                    <a:lnTo>
                      <a:pt x="17" y="9"/>
                    </a:lnTo>
                    <a:lnTo>
                      <a:pt x="19" y="6"/>
                    </a:lnTo>
                    <a:lnTo>
                      <a:pt x="19" y="1"/>
                    </a:lnTo>
                    <a:lnTo>
                      <a:pt x="17" y="0"/>
                    </a:lnTo>
                    <a:lnTo>
                      <a:pt x="0" y="1"/>
                    </a:lnTo>
                    <a:close/>
                  </a:path>
                </a:pathLst>
              </a:custGeom>
              <a:solidFill>
                <a:srgbClr val="000000"/>
              </a:solidFill>
              <a:ln w="9525">
                <a:noFill/>
                <a:round/>
                <a:headEnd/>
                <a:tailEnd/>
              </a:ln>
            </p:spPr>
            <p:txBody>
              <a:bodyPr/>
              <a:lstStyle/>
              <a:p>
                <a:endParaRPr lang="en-US" dirty="0"/>
              </a:p>
            </p:txBody>
          </p:sp>
          <p:sp>
            <p:nvSpPr>
              <p:cNvPr id="121945" name="Freeform 89"/>
              <p:cNvSpPr>
                <a:spLocks/>
              </p:cNvSpPr>
              <p:nvPr/>
            </p:nvSpPr>
            <p:spPr bwMode="auto">
              <a:xfrm>
                <a:off x="1517" y="2688"/>
                <a:ext cx="18" cy="9"/>
              </a:xfrm>
              <a:custGeom>
                <a:avLst/>
                <a:gdLst>
                  <a:gd name="T0" fmla="*/ 0 w 18"/>
                  <a:gd name="T1" fmla="*/ 2 h 9"/>
                  <a:gd name="T2" fmla="*/ 0 w 18"/>
                  <a:gd name="T3" fmla="*/ 6 h 9"/>
                  <a:gd name="T4" fmla="*/ 1 w 18"/>
                  <a:gd name="T5" fmla="*/ 8 h 9"/>
                  <a:gd name="T6" fmla="*/ 3 w 18"/>
                  <a:gd name="T7" fmla="*/ 9 h 9"/>
                  <a:gd name="T8" fmla="*/ 17 w 18"/>
                  <a:gd name="T9" fmla="*/ 8 h 9"/>
                  <a:gd name="T10" fmla="*/ 18 w 18"/>
                  <a:gd name="T11" fmla="*/ 6 h 9"/>
                  <a:gd name="T12" fmla="*/ 18 w 18"/>
                  <a:gd name="T13" fmla="*/ 2 h 9"/>
                  <a:gd name="T14" fmla="*/ 15 w 18"/>
                  <a:gd name="T15" fmla="*/ 0 h 9"/>
                  <a:gd name="T16" fmla="*/ 1 w 18"/>
                  <a:gd name="T17" fmla="*/ 0 h 9"/>
                  <a:gd name="T18" fmla="*/ 0 w 18"/>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9"/>
                  <a:gd name="T32" fmla="*/ 18 w 1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9">
                    <a:moveTo>
                      <a:pt x="0" y="2"/>
                    </a:moveTo>
                    <a:lnTo>
                      <a:pt x="0" y="6"/>
                    </a:lnTo>
                    <a:lnTo>
                      <a:pt x="1" y="8"/>
                    </a:lnTo>
                    <a:lnTo>
                      <a:pt x="3" y="9"/>
                    </a:lnTo>
                    <a:lnTo>
                      <a:pt x="17" y="8"/>
                    </a:lnTo>
                    <a:lnTo>
                      <a:pt x="18" y="6"/>
                    </a:lnTo>
                    <a:lnTo>
                      <a:pt x="18" y="2"/>
                    </a:lnTo>
                    <a:lnTo>
                      <a:pt x="15" y="0"/>
                    </a:lnTo>
                    <a:lnTo>
                      <a:pt x="1" y="0"/>
                    </a:lnTo>
                    <a:lnTo>
                      <a:pt x="0" y="2"/>
                    </a:lnTo>
                    <a:close/>
                  </a:path>
                </a:pathLst>
              </a:custGeom>
              <a:solidFill>
                <a:srgbClr val="000000"/>
              </a:solidFill>
              <a:ln w="9525">
                <a:noFill/>
                <a:round/>
                <a:headEnd/>
                <a:tailEnd/>
              </a:ln>
            </p:spPr>
            <p:txBody>
              <a:bodyPr/>
              <a:lstStyle/>
              <a:p>
                <a:endParaRPr lang="en-US" dirty="0"/>
              </a:p>
            </p:txBody>
          </p:sp>
          <p:sp>
            <p:nvSpPr>
              <p:cNvPr id="121946" name="Freeform 90"/>
              <p:cNvSpPr>
                <a:spLocks/>
              </p:cNvSpPr>
              <p:nvPr/>
            </p:nvSpPr>
            <p:spPr bwMode="auto">
              <a:xfrm>
                <a:off x="1609" y="2705"/>
                <a:ext cx="31" cy="11"/>
              </a:xfrm>
              <a:custGeom>
                <a:avLst/>
                <a:gdLst>
                  <a:gd name="T0" fmla="*/ 29 w 31"/>
                  <a:gd name="T1" fmla="*/ 3 h 11"/>
                  <a:gd name="T2" fmla="*/ 26 w 31"/>
                  <a:gd name="T3" fmla="*/ 5 h 11"/>
                  <a:gd name="T4" fmla="*/ 12 w 31"/>
                  <a:gd name="T5" fmla="*/ 7 h 11"/>
                  <a:gd name="T6" fmla="*/ 0 w 31"/>
                  <a:gd name="T7" fmla="*/ 7 h 11"/>
                  <a:gd name="T8" fmla="*/ 0 w 31"/>
                  <a:gd name="T9" fmla="*/ 10 h 11"/>
                  <a:gd name="T10" fmla="*/ 0 w 31"/>
                  <a:gd name="T11" fmla="*/ 10 h 11"/>
                  <a:gd name="T12" fmla="*/ 23 w 31"/>
                  <a:gd name="T13" fmla="*/ 8 h 11"/>
                  <a:gd name="T14" fmla="*/ 25 w 31"/>
                  <a:gd name="T15" fmla="*/ 10 h 11"/>
                  <a:gd name="T16" fmla="*/ 25 w 31"/>
                  <a:gd name="T17" fmla="*/ 11 h 11"/>
                  <a:gd name="T18" fmla="*/ 26 w 31"/>
                  <a:gd name="T19" fmla="*/ 11 h 11"/>
                  <a:gd name="T20" fmla="*/ 29 w 31"/>
                  <a:gd name="T21" fmla="*/ 10 h 11"/>
                  <a:gd name="T22" fmla="*/ 31 w 31"/>
                  <a:gd name="T23" fmla="*/ 5 h 11"/>
                  <a:gd name="T24" fmla="*/ 31 w 31"/>
                  <a:gd name="T25" fmla="*/ 0 h 11"/>
                  <a:gd name="T26" fmla="*/ 29 w 31"/>
                  <a:gd name="T27" fmla="*/ 0 h 11"/>
                  <a:gd name="T28" fmla="*/ 29 w 31"/>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1"/>
                  <a:gd name="T47" fmla="*/ 31 w 31"/>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1">
                    <a:moveTo>
                      <a:pt x="29" y="3"/>
                    </a:moveTo>
                    <a:lnTo>
                      <a:pt x="26" y="5"/>
                    </a:lnTo>
                    <a:lnTo>
                      <a:pt x="12" y="7"/>
                    </a:lnTo>
                    <a:lnTo>
                      <a:pt x="0" y="7"/>
                    </a:lnTo>
                    <a:lnTo>
                      <a:pt x="0" y="10"/>
                    </a:lnTo>
                    <a:lnTo>
                      <a:pt x="23" y="8"/>
                    </a:lnTo>
                    <a:lnTo>
                      <a:pt x="25" y="10"/>
                    </a:lnTo>
                    <a:lnTo>
                      <a:pt x="25" y="11"/>
                    </a:lnTo>
                    <a:lnTo>
                      <a:pt x="26" y="11"/>
                    </a:lnTo>
                    <a:lnTo>
                      <a:pt x="29" y="10"/>
                    </a:lnTo>
                    <a:lnTo>
                      <a:pt x="31" y="5"/>
                    </a:lnTo>
                    <a:lnTo>
                      <a:pt x="31" y="0"/>
                    </a:lnTo>
                    <a:lnTo>
                      <a:pt x="29" y="0"/>
                    </a:lnTo>
                    <a:lnTo>
                      <a:pt x="29" y="3"/>
                    </a:lnTo>
                    <a:close/>
                  </a:path>
                </a:pathLst>
              </a:custGeom>
              <a:solidFill>
                <a:srgbClr val="000000"/>
              </a:solidFill>
              <a:ln w="9525">
                <a:noFill/>
                <a:round/>
                <a:headEnd/>
                <a:tailEnd/>
              </a:ln>
            </p:spPr>
            <p:txBody>
              <a:bodyPr/>
              <a:lstStyle/>
              <a:p>
                <a:endParaRPr lang="en-US" dirty="0"/>
              </a:p>
            </p:txBody>
          </p:sp>
          <p:sp>
            <p:nvSpPr>
              <p:cNvPr id="121947" name="Freeform 91"/>
              <p:cNvSpPr>
                <a:spLocks/>
              </p:cNvSpPr>
              <p:nvPr/>
            </p:nvSpPr>
            <p:spPr bwMode="auto">
              <a:xfrm>
                <a:off x="1501" y="2713"/>
                <a:ext cx="104" cy="5"/>
              </a:xfrm>
              <a:custGeom>
                <a:avLst/>
                <a:gdLst>
                  <a:gd name="T0" fmla="*/ 2 w 104"/>
                  <a:gd name="T1" fmla="*/ 2 h 5"/>
                  <a:gd name="T2" fmla="*/ 0 w 104"/>
                  <a:gd name="T3" fmla="*/ 3 h 5"/>
                  <a:gd name="T4" fmla="*/ 2 w 104"/>
                  <a:gd name="T5" fmla="*/ 3 h 5"/>
                  <a:gd name="T6" fmla="*/ 2 w 104"/>
                  <a:gd name="T7" fmla="*/ 5 h 5"/>
                  <a:gd name="T8" fmla="*/ 51 w 104"/>
                  <a:gd name="T9" fmla="*/ 3 h 5"/>
                  <a:gd name="T10" fmla="*/ 65 w 104"/>
                  <a:gd name="T11" fmla="*/ 3 h 5"/>
                  <a:gd name="T12" fmla="*/ 75 w 104"/>
                  <a:gd name="T13" fmla="*/ 3 h 5"/>
                  <a:gd name="T14" fmla="*/ 103 w 104"/>
                  <a:gd name="T15" fmla="*/ 2 h 5"/>
                  <a:gd name="T16" fmla="*/ 104 w 104"/>
                  <a:gd name="T17" fmla="*/ 0 h 5"/>
                  <a:gd name="T18" fmla="*/ 65 w 104"/>
                  <a:gd name="T19" fmla="*/ 0 h 5"/>
                  <a:gd name="T20" fmla="*/ 2 w 104"/>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5"/>
                  <a:gd name="T35" fmla="*/ 104 w 10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5">
                    <a:moveTo>
                      <a:pt x="2" y="2"/>
                    </a:moveTo>
                    <a:lnTo>
                      <a:pt x="0" y="3"/>
                    </a:lnTo>
                    <a:lnTo>
                      <a:pt x="2" y="3"/>
                    </a:lnTo>
                    <a:lnTo>
                      <a:pt x="2" y="5"/>
                    </a:lnTo>
                    <a:lnTo>
                      <a:pt x="51" y="3"/>
                    </a:lnTo>
                    <a:lnTo>
                      <a:pt x="65" y="3"/>
                    </a:lnTo>
                    <a:lnTo>
                      <a:pt x="75" y="3"/>
                    </a:lnTo>
                    <a:lnTo>
                      <a:pt x="103" y="2"/>
                    </a:lnTo>
                    <a:lnTo>
                      <a:pt x="104" y="0"/>
                    </a:lnTo>
                    <a:lnTo>
                      <a:pt x="65" y="0"/>
                    </a:lnTo>
                    <a:lnTo>
                      <a:pt x="2" y="2"/>
                    </a:lnTo>
                    <a:close/>
                  </a:path>
                </a:pathLst>
              </a:custGeom>
              <a:solidFill>
                <a:srgbClr val="000000"/>
              </a:solidFill>
              <a:ln w="9525">
                <a:noFill/>
                <a:round/>
                <a:headEnd/>
                <a:tailEnd/>
              </a:ln>
            </p:spPr>
            <p:txBody>
              <a:bodyPr/>
              <a:lstStyle/>
              <a:p>
                <a:endParaRPr lang="en-US" dirty="0"/>
              </a:p>
            </p:txBody>
          </p:sp>
        </p:grpSp>
        <p:grpSp>
          <p:nvGrpSpPr>
            <p:cNvPr id="6" name="Group 92"/>
            <p:cNvGrpSpPr>
              <a:grpSpLocks/>
            </p:cNvGrpSpPr>
            <p:nvPr/>
          </p:nvGrpSpPr>
          <p:grpSpPr bwMode="auto">
            <a:xfrm>
              <a:off x="2442" y="3470"/>
              <a:ext cx="368" cy="358"/>
              <a:chOff x="2688" y="2924"/>
              <a:chExt cx="368" cy="358"/>
            </a:xfrm>
          </p:grpSpPr>
          <p:grpSp>
            <p:nvGrpSpPr>
              <p:cNvPr id="7" name="Group 93"/>
              <p:cNvGrpSpPr>
                <a:grpSpLocks/>
              </p:cNvGrpSpPr>
              <p:nvPr/>
            </p:nvGrpSpPr>
            <p:grpSpPr bwMode="auto">
              <a:xfrm>
                <a:off x="2688" y="2924"/>
                <a:ext cx="368" cy="358"/>
                <a:chOff x="2688" y="2924"/>
                <a:chExt cx="368" cy="358"/>
              </a:xfrm>
            </p:grpSpPr>
            <p:sp>
              <p:nvSpPr>
                <p:cNvPr id="121950" name="Freeform 94"/>
                <p:cNvSpPr>
                  <a:spLocks/>
                </p:cNvSpPr>
                <p:nvPr/>
              </p:nvSpPr>
              <p:spPr bwMode="auto">
                <a:xfrm>
                  <a:off x="2688" y="2924"/>
                  <a:ext cx="328" cy="293"/>
                </a:xfrm>
                <a:custGeom>
                  <a:avLst/>
                  <a:gdLst>
                    <a:gd name="T0" fmla="*/ 580 w 1309"/>
                    <a:gd name="T1" fmla="*/ 308 h 1171"/>
                    <a:gd name="T2" fmla="*/ 675 w 1309"/>
                    <a:gd name="T3" fmla="*/ 0 h 1171"/>
                    <a:gd name="T4" fmla="*/ 848 w 1309"/>
                    <a:gd name="T5" fmla="*/ 300 h 1171"/>
                    <a:gd name="T6" fmla="*/ 1138 w 1309"/>
                    <a:gd name="T7" fmla="*/ 90 h 1171"/>
                    <a:gd name="T8" fmla="*/ 999 w 1309"/>
                    <a:gd name="T9" fmla="*/ 426 h 1171"/>
                    <a:gd name="T10" fmla="*/ 1302 w 1309"/>
                    <a:gd name="T11" fmla="*/ 548 h 1171"/>
                    <a:gd name="T12" fmla="*/ 1011 w 1309"/>
                    <a:gd name="T13" fmla="*/ 674 h 1171"/>
                    <a:gd name="T14" fmla="*/ 1309 w 1309"/>
                    <a:gd name="T15" fmla="*/ 887 h 1171"/>
                    <a:gd name="T16" fmla="*/ 1128 w 1309"/>
                    <a:gd name="T17" fmla="*/ 1046 h 1171"/>
                    <a:gd name="T18" fmla="*/ 1216 w 1309"/>
                    <a:gd name="T19" fmla="*/ 1171 h 1171"/>
                    <a:gd name="T20" fmla="*/ 712 w 1309"/>
                    <a:gd name="T21" fmla="*/ 948 h 1171"/>
                    <a:gd name="T22" fmla="*/ 0 w 1309"/>
                    <a:gd name="T23" fmla="*/ 1038 h 1171"/>
                    <a:gd name="T24" fmla="*/ 286 w 1309"/>
                    <a:gd name="T25" fmla="*/ 794 h 1171"/>
                    <a:gd name="T26" fmla="*/ 11 w 1309"/>
                    <a:gd name="T27" fmla="*/ 699 h 1171"/>
                    <a:gd name="T28" fmla="*/ 353 w 1309"/>
                    <a:gd name="T29" fmla="*/ 624 h 1171"/>
                    <a:gd name="T30" fmla="*/ 47 w 1309"/>
                    <a:gd name="T31" fmla="*/ 358 h 1171"/>
                    <a:gd name="T32" fmla="*/ 403 w 1309"/>
                    <a:gd name="T33" fmla="*/ 406 h 1171"/>
                    <a:gd name="T34" fmla="*/ 231 w 1309"/>
                    <a:gd name="T35" fmla="*/ 51 h 1171"/>
                    <a:gd name="T36" fmla="*/ 580 w 1309"/>
                    <a:gd name="T37" fmla="*/ 308 h 1171"/>
                    <a:gd name="T38" fmla="*/ 580 w 1309"/>
                    <a:gd name="T39" fmla="*/ 308 h 1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9"/>
                    <a:gd name="T61" fmla="*/ 0 h 1171"/>
                    <a:gd name="T62" fmla="*/ 1309 w 1309"/>
                    <a:gd name="T63" fmla="*/ 1171 h 1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9" h="1171">
                      <a:moveTo>
                        <a:pt x="580" y="308"/>
                      </a:moveTo>
                      <a:lnTo>
                        <a:pt x="675" y="0"/>
                      </a:lnTo>
                      <a:lnTo>
                        <a:pt x="848" y="300"/>
                      </a:lnTo>
                      <a:lnTo>
                        <a:pt x="1138" y="90"/>
                      </a:lnTo>
                      <a:lnTo>
                        <a:pt x="999" y="426"/>
                      </a:lnTo>
                      <a:lnTo>
                        <a:pt x="1302" y="548"/>
                      </a:lnTo>
                      <a:lnTo>
                        <a:pt x="1011" y="674"/>
                      </a:lnTo>
                      <a:lnTo>
                        <a:pt x="1309" y="887"/>
                      </a:lnTo>
                      <a:lnTo>
                        <a:pt x="1128" y="1046"/>
                      </a:lnTo>
                      <a:lnTo>
                        <a:pt x="1216" y="1171"/>
                      </a:lnTo>
                      <a:lnTo>
                        <a:pt x="712" y="948"/>
                      </a:lnTo>
                      <a:lnTo>
                        <a:pt x="0" y="1038"/>
                      </a:lnTo>
                      <a:lnTo>
                        <a:pt x="286" y="794"/>
                      </a:lnTo>
                      <a:lnTo>
                        <a:pt x="11" y="699"/>
                      </a:lnTo>
                      <a:lnTo>
                        <a:pt x="353" y="624"/>
                      </a:lnTo>
                      <a:lnTo>
                        <a:pt x="47" y="358"/>
                      </a:lnTo>
                      <a:lnTo>
                        <a:pt x="403" y="406"/>
                      </a:lnTo>
                      <a:lnTo>
                        <a:pt x="231" y="51"/>
                      </a:lnTo>
                      <a:lnTo>
                        <a:pt x="580" y="308"/>
                      </a:lnTo>
                      <a:close/>
                    </a:path>
                  </a:pathLst>
                </a:custGeom>
                <a:solidFill>
                  <a:srgbClr val="A0E5F7"/>
                </a:solidFill>
                <a:ln w="9525">
                  <a:noFill/>
                  <a:round/>
                  <a:headEnd/>
                  <a:tailEnd/>
                </a:ln>
              </p:spPr>
              <p:txBody>
                <a:bodyPr/>
                <a:lstStyle/>
                <a:p>
                  <a:endParaRPr lang="en-US" dirty="0"/>
                </a:p>
              </p:txBody>
            </p:sp>
            <p:sp>
              <p:nvSpPr>
                <p:cNvPr id="121951" name="Freeform 95"/>
                <p:cNvSpPr>
                  <a:spLocks/>
                </p:cNvSpPr>
                <p:nvPr/>
              </p:nvSpPr>
              <p:spPr bwMode="auto">
                <a:xfrm>
                  <a:off x="2760" y="2949"/>
                  <a:ext cx="49" cy="58"/>
                </a:xfrm>
                <a:custGeom>
                  <a:avLst/>
                  <a:gdLst>
                    <a:gd name="T0" fmla="*/ 0 w 199"/>
                    <a:gd name="T1" fmla="*/ 0 h 229"/>
                    <a:gd name="T2" fmla="*/ 115 w 199"/>
                    <a:gd name="T3" fmla="*/ 229 h 229"/>
                    <a:gd name="T4" fmla="*/ 199 w 199"/>
                    <a:gd name="T5" fmla="*/ 226 h 229"/>
                    <a:gd name="T6" fmla="*/ 0 w 199"/>
                    <a:gd name="T7" fmla="*/ 0 h 229"/>
                    <a:gd name="T8" fmla="*/ 0 w 199"/>
                    <a:gd name="T9" fmla="*/ 0 h 229"/>
                    <a:gd name="T10" fmla="*/ 0 60000 65536"/>
                    <a:gd name="T11" fmla="*/ 0 60000 65536"/>
                    <a:gd name="T12" fmla="*/ 0 60000 65536"/>
                    <a:gd name="T13" fmla="*/ 0 60000 65536"/>
                    <a:gd name="T14" fmla="*/ 0 60000 65536"/>
                    <a:gd name="T15" fmla="*/ 0 w 199"/>
                    <a:gd name="T16" fmla="*/ 0 h 229"/>
                    <a:gd name="T17" fmla="*/ 199 w 199"/>
                    <a:gd name="T18" fmla="*/ 229 h 229"/>
                  </a:gdLst>
                  <a:ahLst/>
                  <a:cxnLst>
                    <a:cxn ang="T10">
                      <a:pos x="T0" y="T1"/>
                    </a:cxn>
                    <a:cxn ang="T11">
                      <a:pos x="T2" y="T3"/>
                    </a:cxn>
                    <a:cxn ang="T12">
                      <a:pos x="T4" y="T5"/>
                    </a:cxn>
                    <a:cxn ang="T13">
                      <a:pos x="T6" y="T7"/>
                    </a:cxn>
                    <a:cxn ang="T14">
                      <a:pos x="T8" y="T9"/>
                    </a:cxn>
                  </a:cxnLst>
                  <a:rect l="T15" t="T16" r="T17" b="T18"/>
                  <a:pathLst>
                    <a:path w="199" h="229">
                      <a:moveTo>
                        <a:pt x="0" y="0"/>
                      </a:moveTo>
                      <a:lnTo>
                        <a:pt x="115" y="229"/>
                      </a:lnTo>
                      <a:lnTo>
                        <a:pt x="199" y="226"/>
                      </a:lnTo>
                      <a:lnTo>
                        <a:pt x="0" y="0"/>
                      </a:lnTo>
                      <a:close/>
                    </a:path>
                  </a:pathLst>
                </a:custGeom>
                <a:solidFill>
                  <a:srgbClr val="B2FFFF"/>
                </a:solidFill>
                <a:ln w="9525">
                  <a:noFill/>
                  <a:round/>
                  <a:headEnd/>
                  <a:tailEnd/>
                </a:ln>
              </p:spPr>
              <p:txBody>
                <a:bodyPr/>
                <a:lstStyle/>
                <a:p>
                  <a:endParaRPr lang="en-US" dirty="0"/>
                </a:p>
              </p:txBody>
            </p:sp>
            <p:sp>
              <p:nvSpPr>
                <p:cNvPr id="121952" name="Freeform 96"/>
                <p:cNvSpPr>
                  <a:spLocks/>
                </p:cNvSpPr>
                <p:nvPr/>
              </p:nvSpPr>
              <p:spPr bwMode="auto">
                <a:xfrm>
                  <a:off x="2840" y="2947"/>
                  <a:ext cx="21" cy="80"/>
                </a:xfrm>
                <a:custGeom>
                  <a:avLst/>
                  <a:gdLst>
                    <a:gd name="T0" fmla="*/ 66 w 83"/>
                    <a:gd name="T1" fmla="*/ 0 h 320"/>
                    <a:gd name="T2" fmla="*/ 0 w 83"/>
                    <a:gd name="T3" fmla="*/ 229 h 320"/>
                    <a:gd name="T4" fmla="*/ 49 w 83"/>
                    <a:gd name="T5" fmla="*/ 320 h 320"/>
                    <a:gd name="T6" fmla="*/ 83 w 83"/>
                    <a:gd name="T7" fmla="*/ 265 h 320"/>
                    <a:gd name="T8" fmla="*/ 66 w 83"/>
                    <a:gd name="T9" fmla="*/ 0 h 320"/>
                    <a:gd name="T10" fmla="*/ 66 w 83"/>
                    <a:gd name="T11" fmla="*/ 0 h 320"/>
                    <a:gd name="T12" fmla="*/ 0 60000 65536"/>
                    <a:gd name="T13" fmla="*/ 0 60000 65536"/>
                    <a:gd name="T14" fmla="*/ 0 60000 65536"/>
                    <a:gd name="T15" fmla="*/ 0 60000 65536"/>
                    <a:gd name="T16" fmla="*/ 0 60000 65536"/>
                    <a:gd name="T17" fmla="*/ 0 60000 65536"/>
                    <a:gd name="T18" fmla="*/ 0 w 83"/>
                    <a:gd name="T19" fmla="*/ 0 h 320"/>
                    <a:gd name="T20" fmla="*/ 83 w 83"/>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83" h="320">
                      <a:moveTo>
                        <a:pt x="66" y="0"/>
                      </a:moveTo>
                      <a:lnTo>
                        <a:pt x="0" y="229"/>
                      </a:lnTo>
                      <a:lnTo>
                        <a:pt x="49" y="320"/>
                      </a:lnTo>
                      <a:lnTo>
                        <a:pt x="83" y="265"/>
                      </a:lnTo>
                      <a:lnTo>
                        <a:pt x="66" y="0"/>
                      </a:lnTo>
                      <a:close/>
                    </a:path>
                  </a:pathLst>
                </a:custGeom>
                <a:solidFill>
                  <a:srgbClr val="B2FFFF"/>
                </a:solidFill>
                <a:ln w="9525">
                  <a:noFill/>
                  <a:round/>
                  <a:headEnd/>
                  <a:tailEnd/>
                </a:ln>
              </p:spPr>
              <p:txBody>
                <a:bodyPr/>
                <a:lstStyle/>
                <a:p>
                  <a:endParaRPr lang="en-US" dirty="0"/>
                </a:p>
              </p:txBody>
            </p:sp>
            <p:sp>
              <p:nvSpPr>
                <p:cNvPr id="121953" name="Freeform 97"/>
                <p:cNvSpPr>
                  <a:spLocks/>
                </p:cNvSpPr>
                <p:nvPr/>
              </p:nvSpPr>
              <p:spPr bwMode="auto">
                <a:xfrm>
                  <a:off x="2903" y="2956"/>
                  <a:ext cx="63" cy="52"/>
                </a:xfrm>
                <a:custGeom>
                  <a:avLst/>
                  <a:gdLst>
                    <a:gd name="T0" fmla="*/ 254 w 254"/>
                    <a:gd name="T1" fmla="*/ 0 h 208"/>
                    <a:gd name="T2" fmla="*/ 0 w 254"/>
                    <a:gd name="T3" fmla="*/ 184 h 208"/>
                    <a:gd name="T4" fmla="*/ 90 w 254"/>
                    <a:gd name="T5" fmla="*/ 208 h 208"/>
                    <a:gd name="T6" fmla="*/ 254 w 254"/>
                    <a:gd name="T7" fmla="*/ 0 h 208"/>
                    <a:gd name="T8" fmla="*/ 254 w 254"/>
                    <a:gd name="T9" fmla="*/ 0 h 208"/>
                    <a:gd name="T10" fmla="*/ 0 60000 65536"/>
                    <a:gd name="T11" fmla="*/ 0 60000 65536"/>
                    <a:gd name="T12" fmla="*/ 0 60000 65536"/>
                    <a:gd name="T13" fmla="*/ 0 60000 65536"/>
                    <a:gd name="T14" fmla="*/ 0 60000 65536"/>
                    <a:gd name="T15" fmla="*/ 0 w 254"/>
                    <a:gd name="T16" fmla="*/ 0 h 208"/>
                    <a:gd name="T17" fmla="*/ 254 w 254"/>
                    <a:gd name="T18" fmla="*/ 208 h 208"/>
                  </a:gdLst>
                  <a:ahLst/>
                  <a:cxnLst>
                    <a:cxn ang="T10">
                      <a:pos x="T0" y="T1"/>
                    </a:cxn>
                    <a:cxn ang="T11">
                      <a:pos x="T2" y="T3"/>
                    </a:cxn>
                    <a:cxn ang="T12">
                      <a:pos x="T4" y="T5"/>
                    </a:cxn>
                    <a:cxn ang="T13">
                      <a:pos x="T6" y="T7"/>
                    </a:cxn>
                    <a:cxn ang="T14">
                      <a:pos x="T8" y="T9"/>
                    </a:cxn>
                  </a:cxnLst>
                  <a:rect l="T15" t="T16" r="T17" b="T18"/>
                  <a:pathLst>
                    <a:path w="254" h="208">
                      <a:moveTo>
                        <a:pt x="254" y="0"/>
                      </a:moveTo>
                      <a:lnTo>
                        <a:pt x="0" y="184"/>
                      </a:lnTo>
                      <a:lnTo>
                        <a:pt x="90" y="208"/>
                      </a:lnTo>
                      <a:lnTo>
                        <a:pt x="254" y="0"/>
                      </a:lnTo>
                      <a:close/>
                    </a:path>
                  </a:pathLst>
                </a:custGeom>
                <a:solidFill>
                  <a:srgbClr val="B2FFFF"/>
                </a:solidFill>
                <a:ln w="9525">
                  <a:noFill/>
                  <a:round/>
                  <a:headEnd/>
                  <a:tailEnd/>
                </a:ln>
              </p:spPr>
              <p:txBody>
                <a:bodyPr/>
                <a:lstStyle/>
                <a:p>
                  <a:endParaRPr lang="en-US" dirty="0"/>
                </a:p>
              </p:txBody>
            </p:sp>
            <p:sp>
              <p:nvSpPr>
                <p:cNvPr id="121954" name="Freeform 98"/>
                <p:cNvSpPr>
                  <a:spLocks/>
                </p:cNvSpPr>
                <p:nvPr/>
              </p:nvSpPr>
              <p:spPr bwMode="auto">
                <a:xfrm>
                  <a:off x="2939" y="3038"/>
                  <a:ext cx="67" cy="21"/>
                </a:xfrm>
                <a:custGeom>
                  <a:avLst/>
                  <a:gdLst>
                    <a:gd name="T0" fmla="*/ 0 w 268"/>
                    <a:gd name="T1" fmla="*/ 0 h 86"/>
                    <a:gd name="T2" fmla="*/ 268 w 268"/>
                    <a:gd name="T3" fmla="*/ 86 h 86"/>
                    <a:gd name="T4" fmla="*/ 4 w 268"/>
                    <a:gd name="T5" fmla="*/ 79 h 86"/>
                    <a:gd name="T6" fmla="*/ 0 w 268"/>
                    <a:gd name="T7" fmla="*/ 0 h 86"/>
                    <a:gd name="T8" fmla="*/ 0 w 268"/>
                    <a:gd name="T9" fmla="*/ 0 h 86"/>
                    <a:gd name="T10" fmla="*/ 0 60000 65536"/>
                    <a:gd name="T11" fmla="*/ 0 60000 65536"/>
                    <a:gd name="T12" fmla="*/ 0 60000 65536"/>
                    <a:gd name="T13" fmla="*/ 0 60000 65536"/>
                    <a:gd name="T14" fmla="*/ 0 60000 65536"/>
                    <a:gd name="T15" fmla="*/ 0 w 268"/>
                    <a:gd name="T16" fmla="*/ 0 h 86"/>
                    <a:gd name="T17" fmla="*/ 268 w 268"/>
                    <a:gd name="T18" fmla="*/ 86 h 86"/>
                  </a:gdLst>
                  <a:ahLst/>
                  <a:cxnLst>
                    <a:cxn ang="T10">
                      <a:pos x="T0" y="T1"/>
                    </a:cxn>
                    <a:cxn ang="T11">
                      <a:pos x="T2" y="T3"/>
                    </a:cxn>
                    <a:cxn ang="T12">
                      <a:pos x="T4" y="T5"/>
                    </a:cxn>
                    <a:cxn ang="T13">
                      <a:pos x="T6" y="T7"/>
                    </a:cxn>
                    <a:cxn ang="T14">
                      <a:pos x="T8" y="T9"/>
                    </a:cxn>
                  </a:cxnLst>
                  <a:rect l="T15" t="T16" r="T17" b="T18"/>
                  <a:pathLst>
                    <a:path w="268" h="86">
                      <a:moveTo>
                        <a:pt x="0" y="0"/>
                      </a:moveTo>
                      <a:lnTo>
                        <a:pt x="268" y="86"/>
                      </a:lnTo>
                      <a:lnTo>
                        <a:pt x="4" y="79"/>
                      </a:lnTo>
                      <a:lnTo>
                        <a:pt x="0" y="0"/>
                      </a:lnTo>
                      <a:close/>
                    </a:path>
                  </a:pathLst>
                </a:custGeom>
                <a:solidFill>
                  <a:srgbClr val="B2FFFF"/>
                </a:solidFill>
                <a:ln w="9525">
                  <a:noFill/>
                  <a:round/>
                  <a:headEnd/>
                  <a:tailEnd/>
                </a:ln>
              </p:spPr>
              <p:txBody>
                <a:bodyPr/>
                <a:lstStyle/>
                <a:p>
                  <a:endParaRPr lang="en-US" dirty="0"/>
                </a:p>
              </p:txBody>
            </p:sp>
            <p:sp>
              <p:nvSpPr>
                <p:cNvPr id="121955" name="Freeform 99"/>
                <p:cNvSpPr>
                  <a:spLocks/>
                </p:cNvSpPr>
                <p:nvPr/>
              </p:nvSpPr>
              <p:spPr bwMode="auto">
                <a:xfrm>
                  <a:off x="2923" y="3100"/>
                  <a:ext cx="58" cy="32"/>
                </a:xfrm>
                <a:custGeom>
                  <a:avLst/>
                  <a:gdLst>
                    <a:gd name="T0" fmla="*/ 57 w 232"/>
                    <a:gd name="T1" fmla="*/ 0 h 127"/>
                    <a:gd name="T2" fmla="*/ 232 w 232"/>
                    <a:gd name="T3" fmla="*/ 127 h 127"/>
                    <a:gd name="T4" fmla="*/ 0 w 232"/>
                    <a:gd name="T5" fmla="*/ 24 h 127"/>
                    <a:gd name="T6" fmla="*/ 57 w 232"/>
                    <a:gd name="T7" fmla="*/ 0 h 127"/>
                    <a:gd name="T8" fmla="*/ 57 w 232"/>
                    <a:gd name="T9" fmla="*/ 0 h 127"/>
                    <a:gd name="T10" fmla="*/ 0 60000 65536"/>
                    <a:gd name="T11" fmla="*/ 0 60000 65536"/>
                    <a:gd name="T12" fmla="*/ 0 60000 65536"/>
                    <a:gd name="T13" fmla="*/ 0 60000 65536"/>
                    <a:gd name="T14" fmla="*/ 0 60000 65536"/>
                    <a:gd name="T15" fmla="*/ 0 w 232"/>
                    <a:gd name="T16" fmla="*/ 0 h 127"/>
                    <a:gd name="T17" fmla="*/ 232 w 232"/>
                    <a:gd name="T18" fmla="*/ 127 h 127"/>
                  </a:gdLst>
                  <a:ahLst/>
                  <a:cxnLst>
                    <a:cxn ang="T10">
                      <a:pos x="T0" y="T1"/>
                    </a:cxn>
                    <a:cxn ang="T11">
                      <a:pos x="T2" y="T3"/>
                    </a:cxn>
                    <a:cxn ang="T12">
                      <a:pos x="T4" y="T5"/>
                    </a:cxn>
                    <a:cxn ang="T13">
                      <a:pos x="T6" y="T7"/>
                    </a:cxn>
                    <a:cxn ang="T14">
                      <a:pos x="T8" y="T9"/>
                    </a:cxn>
                  </a:cxnLst>
                  <a:rect l="T15" t="T16" r="T17" b="T18"/>
                  <a:pathLst>
                    <a:path w="232" h="127">
                      <a:moveTo>
                        <a:pt x="57" y="0"/>
                      </a:moveTo>
                      <a:lnTo>
                        <a:pt x="232" y="127"/>
                      </a:lnTo>
                      <a:lnTo>
                        <a:pt x="0" y="24"/>
                      </a:lnTo>
                      <a:lnTo>
                        <a:pt x="57" y="0"/>
                      </a:lnTo>
                      <a:close/>
                    </a:path>
                  </a:pathLst>
                </a:custGeom>
                <a:solidFill>
                  <a:srgbClr val="B2FFFF"/>
                </a:solidFill>
                <a:ln w="9525">
                  <a:noFill/>
                  <a:round/>
                  <a:headEnd/>
                  <a:tailEnd/>
                </a:ln>
              </p:spPr>
              <p:txBody>
                <a:bodyPr/>
                <a:lstStyle/>
                <a:p>
                  <a:endParaRPr lang="en-US" dirty="0"/>
                </a:p>
              </p:txBody>
            </p:sp>
            <p:sp>
              <p:nvSpPr>
                <p:cNvPr id="121956" name="Freeform 100"/>
                <p:cNvSpPr>
                  <a:spLocks/>
                </p:cNvSpPr>
                <p:nvPr/>
              </p:nvSpPr>
              <p:spPr bwMode="auto">
                <a:xfrm>
                  <a:off x="2957" y="3181"/>
                  <a:ext cx="26" cy="28"/>
                </a:xfrm>
                <a:custGeom>
                  <a:avLst/>
                  <a:gdLst>
                    <a:gd name="T0" fmla="*/ 13 w 103"/>
                    <a:gd name="T1" fmla="*/ 0 h 112"/>
                    <a:gd name="T2" fmla="*/ 103 w 103"/>
                    <a:gd name="T3" fmla="*/ 112 h 112"/>
                    <a:gd name="T4" fmla="*/ 0 w 103"/>
                    <a:gd name="T5" fmla="*/ 37 h 112"/>
                    <a:gd name="T6" fmla="*/ 13 w 103"/>
                    <a:gd name="T7" fmla="*/ 0 h 112"/>
                    <a:gd name="T8" fmla="*/ 13 w 103"/>
                    <a:gd name="T9" fmla="*/ 0 h 112"/>
                    <a:gd name="T10" fmla="*/ 0 60000 65536"/>
                    <a:gd name="T11" fmla="*/ 0 60000 65536"/>
                    <a:gd name="T12" fmla="*/ 0 60000 65536"/>
                    <a:gd name="T13" fmla="*/ 0 60000 65536"/>
                    <a:gd name="T14" fmla="*/ 0 60000 65536"/>
                    <a:gd name="T15" fmla="*/ 0 w 103"/>
                    <a:gd name="T16" fmla="*/ 0 h 112"/>
                    <a:gd name="T17" fmla="*/ 103 w 103"/>
                    <a:gd name="T18" fmla="*/ 112 h 112"/>
                  </a:gdLst>
                  <a:ahLst/>
                  <a:cxnLst>
                    <a:cxn ang="T10">
                      <a:pos x="T0" y="T1"/>
                    </a:cxn>
                    <a:cxn ang="T11">
                      <a:pos x="T2" y="T3"/>
                    </a:cxn>
                    <a:cxn ang="T12">
                      <a:pos x="T4" y="T5"/>
                    </a:cxn>
                    <a:cxn ang="T13">
                      <a:pos x="T6" y="T7"/>
                    </a:cxn>
                    <a:cxn ang="T14">
                      <a:pos x="T8" y="T9"/>
                    </a:cxn>
                  </a:cxnLst>
                  <a:rect l="T15" t="T16" r="T17" b="T18"/>
                  <a:pathLst>
                    <a:path w="103" h="112">
                      <a:moveTo>
                        <a:pt x="13" y="0"/>
                      </a:moveTo>
                      <a:lnTo>
                        <a:pt x="103" y="112"/>
                      </a:lnTo>
                      <a:lnTo>
                        <a:pt x="0" y="37"/>
                      </a:lnTo>
                      <a:lnTo>
                        <a:pt x="13" y="0"/>
                      </a:lnTo>
                      <a:close/>
                    </a:path>
                  </a:pathLst>
                </a:custGeom>
                <a:solidFill>
                  <a:srgbClr val="B2FFFF"/>
                </a:solidFill>
                <a:ln w="9525">
                  <a:noFill/>
                  <a:round/>
                  <a:headEnd/>
                  <a:tailEnd/>
                </a:ln>
              </p:spPr>
              <p:txBody>
                <a:bodyPr/>
                <a:lstStyle/>
                <a:p>
                  <a:endParaRPr lang="en-US" dirty="0"/>
                </a:p>
              </p:txBody>
            </p:sp>
            <p:sp>
              <p:nvSpPr>
                <p:cNvPr id="121957" name="Freeform 101"/>
                <p:cNvSpPr>
                  <a:spLocks/>
                </p:cNvSpPr>
                <p:nvPr/>
              </p:nvSpPr>
              <p:spPr bwMode="auto">
                <a:xfrm>
                  <a:off x="2703" y="3157"/>
                  <a:ext cx="23" cy="20"/>
                </a:xfrm>
                <a:custGeom>
                  <a:avLst/>
                  <a:gdLst>
                    <a:gd name="T0" fmla="*/ 85 w 92"/>
                    <a:gd name="T1" fmla="*/ 0 h 77"/>
                    <a:gd name="T2" fmla="*/ 0 w 92"/>
                    <a:gd name="T3" fmla="*/ 77 h 77"/>
                    <a:gd name="T4" fmla="*/ 92 w 92"/>
                    <a:gd name="T5" fmla="*/ 48 h 77"/>
                    <a:gd name="T6" fmla="*/ 85 w 92"/>
                    <a:gd name="T7" fmla="*/ 0 h 77"/>
                    <a:gd name="T8" fmla="*/ 85 w 92"/>
                    <a:gd name="T9" fmla="*/ 0 h 77"/>
                    <a:gd name="T10" fmla="*/ 0 60000 65536"/>
                    <a:gd name="T11" fmla="*/ 0 60000 65536"/>
                    <a:gd name="T12" fmla="*/ 0 60000 65536"/>
                    <a:gd name="T13" fmla="*/ 0 60000 65536"/>
                    <a:gd name="T14" fmla="*/ 0 60000 65536"/>
                    <a:gd name="T15" fmla="*/ 0 w 92"/>
                    <a:gd name="T16" fmla="*/ 0 h 77"/>
                    <a:gd name="T17" fmla="*/ 92 w 92"/>
                    <a:gd name="T18" fmla="*/ 77 h 77"/>
                  </a:gdLst>
                  <a:ahLst/>
                  <a:cxnLst>
                    <a:cxn ang="T10">
                      <a:pos x="T0" y="T1"/>
                    </a:cxn>
                    <a:cxn ang="T11">
                      <a:pos x="T2" y="T3"/>
                    </a:cxn>
                    <a:cxn ang="T12">
                      <a:pos x="T4" y="T5"/>
                    </a:cxn>
                    <a:cxn ang="T13">
                      <a:pos x="T6" y="T7"/>
                    </a:cxn>
                    <a:cxn ang="T14">
                      <a:pos x="T8" y="T9"/>
                    </a:cxn>
                  </a:cxnLst>
                  <a:rect l="T15" t="T16" r="T17" b="T18"/>
                  <a:pathLst>
                    <a:path w="92" h="77">
                      <a:moveTo>
                        <a:pt x="85" y="0"/>
                      </a:moveTo>
                      <a:lnTo>
                        <a:pt x="0" y="77"/>
                      </a:lnTo>
                      <a:lnTo>
                        <a:pt x="92" y="48"/>
                      </a:lnTo>
                      <a:lnTo>
                        <a:pt x="85" y="0"/>
                      </a:lnTo>
                      <a:close/>
                    </a:path>
                  </a:pathLst>
                </a:custGeom>
                <a:solidFill>
                  <a:srgbClr val="B2FFFF"/>
                </a:solidFill>
                <a:ln w="9525">
                  <a:noFill/>
                  <a:round/>
                  <a:headEnd/>
                  <a:tailEnd/>
                </a:ln>
              </p:spPr>
              <p:txBody>
                <a:bodyPr/>
                <a:lstStyle/>
                <a:p>
                  <a:endParaRPr lang="en-US" dirty="0"/>
                </a:p>
              </p:txBody>
            </p:sp>
            <p:sp>
              <p:nvSpPr>
                <p:cNvPr id="121958" name="Freeform 102"/>
                <p:cNvSpPr>
                  <a:spLocks/>
                </p:cNvSpPr>
                <p:nvPr/>
              </p:nvSpPr>
              <p:spPr bwMode="auto">
                <a:xfrm>
                  <a:off x="2708" y="3095"/>
                  <a:ext cx="42" cy="10"/>
                </a:xfrm>
                <a:custGeom>
                  <a:avLst/>
                  <a:gdLst>
                    <a:gd name="T0" fmla="*/ 0 w 169"/>
                    <a:gd name="T1" fmla="*/ 23 h 39"/>
                    <a:gd name="T2" fmla="*/ 169 w 169"/>
                    <a:gd name="T3" fmla="*/ 0 h 39"/>
                    <a:gd name="T4" fmla="*/ 108 w 169"/>
                    <a:gd name="T5" fmla="*/ 39 h 39"/>
                    <a:gd name="T6" fmla="*/ 0 w 169"/>
                    <a:gd name="T7" fmla="*/ 23 h 39"/>
                    <a:gd name="T8" fmla="*/ 0 w 169"/>
                    <a:gd name="T9" fmla="*/ 23 h 39"/>
                    <a:gd name="T10" fmla="*/ 0 60000 65536"/>
                    <a:gd name="T11" fmla="*/ 0 60000 65536"/>
                    <a:gd name="T12" fmla="*/ 0 60000 65536"/>
                    <a:gd name="T13" fmla="*/ 0 60000 65536"/>
                    <a:gd name="T14" fmla="*/ 0 60000 65536"/>
                    <a:gd name="T15" fmla="*/ 0 w 169"/>
                    <a:gd name="T16" fmla="*/ 0 h 39"/>
                    <a:gd name="T17" fmla="*/ 169 w 169"/>
                    <a:gd name="T18" fmla="*/ 39 h 39"/>
                  </a:gdLst>
                  <a:ahLst/>
                  <a:cxnLst>
                    <a:cxn ang="T10">
                      <a:pos x="T0" y="T1"/>
                    </a:cxn>
                    <a:cxn ang="T11">
                      <a:pos x="T2" y="T3"/>
                    </a:cxn>
                    <a:cxn ang="T12">
                      <a:pos x="T4" y="T5"/>
                    </a:cxn>
                    <a:cxn ang="T13">
                      <a:pos x="T6" y="T7"/>
                    </a:cxn>
                    <a:cxn ang="T14">
                      <a:pos x="T8" y="T9"/>
                    </a:cxn>
                  </a:cxnLst>
                  <a:rect l="T15" t="T16" r="T17" b="T18"/>
                  <a:pathLst>
                    <a:path w="169" h="39">
                      <a:moveTo>
                        <a:pt x="0" y="23"/>
                      </a:moveTo>
                      <a:lnTo>
                        <a:pt x="169" y="0"/>
                      </a:lnTo>
                      <a:lnTo>
                        <a:pt x="108" y="39"/>
                      </a:lnTo>
                      <a:lnTo>
                        <a:pt x="0" y="23"/>
                      </a:lnTo>
                      <a:close/>
                    </a:path>
                  </a:pathLst>
                </a:custGeom>
                <a:solidFill>
                  <a:srgbClr val="B2FFFF"/>
                </a:solidFill>
                <a:ln w="9525">
                  <a:noFill/>
                  <a:round/>
                  <a:headEnd/>
                  <a:tailEnd/>
                </a:ln>
              </p:spPr>
              <p:txBody>
                <a:bodyPr/>
                <a:lstStyle/>
                <a:p>
                  <a:endParaRPr lang="en-US" dirty="0"/>
                </a:p>
              </p:txBody>
            </p:sp>
            <p:sp>
              <p:nvSpPr>
                <p:cNvPr id="121959" name="Freeform 103"/>
                <p:cNvSpPr>
                  <a:spLocks/>
                </p:cNvSpPr>
                <p:nvPr/>
              </p:nvSpPr>
              <p:spPr bwMode="auto">
                <a:xfrm>
                  <a:off x="2711" y="3018"/>
                  <a:ext cx="55" cy="41"/>
                </a:xfrm>
                <a:custGeom>
                  <a:avLst/>
                  <a:gdLst>
                    <a:gd name="T0" fmla="*/ 0 w 219"/>
                    <a:gd name="T1" fmla="*/ 0 h 162"/>
                    <a:gd name="T2" fmla="*/ 203 w 219"/>
                    <a:gd name="T3" fmla="*/ 162 h 162"/>
                    <a:gd name="T4" fmla="*/ 219 w 219"/>
                    <a:gd name="T5" fmla="*/ 79 h 162"/>
                    <a:gd name="T6" fmla="*/ 0 w 219"/>
                    <a:gd name="T7" fmla="*/ 0 h 162"/>
                    <a:gd name="T8" fmla="*/ 0 w 219"/>
                    <a:gd name="T9" fmla="*/ 0 h 162"/>
                    <a:gd name="T10" fmla="*/ 0 60000 65536"/>
                    <a:gd name="T11" fmla="*/ 0 60000 65536"/>
                    <a:gd name="T12" fmla="*/ 0 60000 65536"/>
                    <a:gd name="T13" fmla="*/ 0 60000 65536"/>
                    <a:gd name="T14" fmla="*/ 0 60000 65536"/>
                    <a:gd name="T15" fmla="*/ 0 w 219"/>
                    <a:gd name="T16" fmla="*/ 0 h 162"/>
                    <a:gd name="T17" fmla="*/ 219 w 219"/>
                    <a:gd name="T18" fmla="*/ 162 h 162"/>
                  </a:gdLst>
                  <a:ahLst/>
                  <a:cxnLst>
                    <a:cxn ang="T10">
                      <a:pos x="T0" y="T1"/>
                    </a:cxn>
                    <a:cxn ang="T11">
                      <a:pos x="T2" y="T3"/>
                    </a:cxn>
                    <a:cxn ang="T12">
                      <a:pos x="T4" y="T5"/>
                    </a:cxn>
                    <a:cxn ang="T13">
                      <a:pos x="T6" y="T7"/>
                    </a:cxn>
                    <a:cxn ang="T14">
                      <a:pos x="T8" y="T9"/>
                    </a:cxn>
                  </a:cxnLst>
                  <a:rect l="T15" t="T16" r="T17" b="T18"/>
                  <a:pathLst>
                    <a:path w="219" h="162">
                      <a:moveTo>
                        <a:pt x="0" y="0"/>
                      </a:moveTo>
                      <a:lnTo>
                        <a:pt x="203" y="162"/>
                      </a:lnTo>
                      <a:lnTo>
                        <a:pt x="219" y="79"/>
                      </a:lnTo>
                      <a:lnTo>
                        <a:pt x="0" y="0"/>
                      </a:lnTo>
                      <a:close/>
                    </a:path>
                  </a:pathLst>
                </a:custGeom>
                <a:solidFill>
                  <a:srgbClr val="B2FFFF"/>
                </a:solidFill>
                <a:ln w="9525">
                  <a:noFill/>
                  <a:round/>
                  <a:headEnd/>
                  <a:tailEnd/>
                </a:ln>
              </p:spPr>
              <p:txBody>
                <a:bodyPr/>
                <a:lstStyle/>
                <a:p>
                  <a:endParaRPr lang="en-US" dirty="0"/>
                </a:p>
              </p:txBody>
            </p:sp>
            <p:sp>
              <p:nvSpPr>
                <p:cNvPr id="121960" name="Freeform 104"/>
                <p:cNvSpPr>
                  <a:spLocks/>
                </p:cNvSpPr>
                <p:nvPr/>
              </p:nvSpPr>
              <p:spPr bwMode="auto">
                <a:xfrm>
                  <a:off x="2752" y="3182"/>
                  <a:ext cx="204" cy="76"/>
                </a:xfrm>
                <a:custGeom>
                  <a:avLst/>
                  <a:gdLst>
                    <a:gd name="T0" fmla="*/ 815 w 815"/>
                    <a:gd name="T1" fmla="*/ 0 h 305"/>
                    <a:gd name="T2" fmla="*/ 757 w 815"/>
                    <a:gd name="T3" fmla="*/ 134 h 305"/>
                    <a:gd name="T4" fmla="*/ 705 w 815"/>
                    <a:gd name="T5" fmla="*/ 179 h 305"/>
                    <a:gd name="T6" fmla="*/ 604 w 815"/>
                    <a:gd name="T7" fmla="*/ 244 h 305"/>
                    <a:gd name="T8" fmla="*/ 469 w 815"/>
                    <a:gd name="T9" fmla="*/ 292 h 305"/>
                    <a:gd name="T10" fmla="*/ 337 w 815"/>
                    <a:gd name="T11" fmla="*/ 305 h 305"/>
                    <a:gd name="T12" fmla="*/ 197 w 815"/>
                    <a:gd name="T13" fmla="*/ 283 h 305"/>
                    <a:gd name="T14" fmla="*/ 70 w 815"/>
                    <a:gd name="T15" fmla="*/ 214 h 305"/>
                    <a:gd name="T16" fmla="*/ 11 w 815"/>
                    <a:gd name="T17" fmla="*/ 116 h 305"/>
                    <a:gd name="T18" fmla="*/ 0 w 815"/>
                    <a:gd name="T19" fmla="*/ 30 h 305"/>
                    <a:gd name="T20" fmla="*/ 187 w 815"/>
                    <a:gd name="T21" fmla="*/ 6 h 305"/>
                    <a:gd name="T22" fmla="*/ 313 w 815"/>
                    <a:gd name="T23" fmla="*/ 48 h 305"/>
                    <a:gd name="T24" fmla="*/ 389 w 815"/>
                    <a:gd name="T25" fmla="*/ 64 h 305"/>
                    <a:gd name="T26" fmla="*/ 391 w 815"/>
                    <a:gd name="T27" fmla="*/ 18 h 305"/>
                    <a:gd name="T28" fmla="*/ 603 w 815"/>
                    <a:gd name="T29" fmla="*/ 59 h 305"/>
                    <a:gd name="T30" fmla="*/ 815 w 815"/>
                    <a:gd name="T31" fmla="*/ 0 h 305"/>
                    <a:gd name="T32" fmla="*/ 815 w 815"/>
                    <a:gd name="T33" fmla="*/ 0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5"/>
                    <a:gd name="T52" fmla="*/ 0 h 305"/>
                    <a:gd name="T53" fmla="*/ 815 w 815"/>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5" h="305">
                      <a:moveTo>
                        <a:pt x="815" y="0"/>
                      </a:moveTo>
                      <a:lnTo>
                        <a:pt x="757" y="134"/>
                      </a:lnTo>
                      <a:lnTo>
                        <a:pt x="705" y="179"/>
                      </a:lnTo>
                      <a:lnTo>
                        <a:pt x="604" y="244"/>
                      </a:lnTo>
                      <a:lnTo>
                        <a:pt x="469" y="292"/>
                      </a:lnTo>
                      <a:lnTo>
                        <a:pt x="337" y="305"/>
                      </a:lnTo>
                      <a:lnTo>
                        <a:pt x="197" y="283"/>
                      </a:lnTo>
                      <a:lnTo>
                        <a:pt x="70" y="214"/>
                      </a:lnTo>
                      <a:lnTo>
                        <a:pt x="11" y="116"/>
                      </a:lnTo>
                      <a:lnTo>
                        <a:pt x="0" y="30"/>
                      </a:lnTo>
                      <a:lnTo>
                        <a:pt x="187" y="6"/>
                      </a:lnTo>
                      <a:lnTo>
                        <a:pt x="313" y="48"/>
                      </a:lnTo>
                      <a:lnTo>
                        <a:pt x="389" y="64"/>
                      </a:lnTo>
                      <a:lnTo>
                        <a:pt x="391" y="18"/>
                      </a:lnTo>
                      <a:lnTo>
                        <a:pt x="603" y="59"/>
                      </a:lnTo>
                      <a:lnTo>
                        <a:pt x="815" y="0"/>
                      </a:lnTo>
                      <a:close/>
                    </a:path>
                  </a:pathLst>
                </a:custGeom>
                <a:solidFill>
                  <a:srgbClr val="C0EB6C"/>
                </a:solidFill>
                <a:ln w="9525">
                  <a:noFill/>
                  <a:round/>
                  <a:headEnd/>
                  <a:tailEnd/>
                </a:ln>
              </p:spPr>
              <p:txBody>
                <a:bodyPr/>
                <a:lstStyle/>
                <a:p>
                  <a:endParaRPr lang="en-US" dirty="0"/>
                </a:p>
              </p:txBody>
            </p:sp>
            <p:sp>
              <p:nvSpPr>
                <p:cNvPr id="121961" name="Freeform 105"/>
                <p:cNvSpPr>
                  <a:spLocks/>
                </p:cNvSpPr>
                <p:nvPr/>
              </p:nvSpPr>
              <p:spPr bwMode="auto">
                <a:xfrm>
                  <a:off x="2749" y="3154"/>
                  <a:ext cx="202" cy="83"/>
                </a:xfrm>
                <a:custGeom>
                  <a:avLst/>
                  <a:gdLst>
                    <a:gd name="T0" fmla="*/ 0 w 812"/>
                    <a:gd name="T1" fmla="*/ 122 h 330"/>
                    <a:gd name="T2" fmla="*/ 29 w 812"/>
                    <a:gd name="T3" fmla="*/ 222 h 330"/>
                    <a:gd name="T4" fmla="*/ 105 w 812"/>
                    <a:gd name="T5" fmla="*/ 175 h 330"/>
                    <a:gd name="T6" fmla="*/ 223 w 812"/>
                    <a:gd name="T7" fmla="*/ 292 h 330"/>
                    <a:gd name="T8" fmla="*/ 370 w 812"/>
                    <a:gd name="T9" fmla="*/ 205 h 330"/>
                    <a:gd name="T10" fmla="*/ 483 w 812"/>
                    <a:gd name="T11" fmla="*/ 330 h 330"/>
                    <a:gd name="T12" fmla="*/ 554 w 812"/>
                    <a:gd name="T13" fmla="*/ 217 h 330"/>
                    <a:gd name="T14" fmla="*/ 691 w 812"/>
                    <a:gd name="T15" fmla="*/ 241 h 330"/>
                    <a:gd name="T16" fmla="*/ 725 w 812"/>
                    <a:gd name="T17" fmla="*/ 154 h 330"/>
                    <a:gd name="T18" fmla="*/ 812 w 812"/>
                    <a:gd name="T19" fmla="*/ 154 h 330"/>
                    <a:gd name="T20" fmla="*/ 746 w 812"/>
                    <a:gd name="T21" fmla="*/ 0 h 330"/>
                    <a:gd name="T22" fmla="*/ 0 w 812"/>
                    <a:gd name="T23" fmla="*/ 122 h 330"/>
                    <a:gd name="T24" fmla="*/ 0 w 812"/>
                    <a:gd name="T25" fmla="*/ 122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2"/>
                    <a:gd name="T40" fmla="*/ 0 h 330"/>
                    <a:gd name="T41" fmla="*/ 812 w 812"/>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2" h="330">
                      <a:moveTo>
                        <a:pt x="0" y="122"/>
                      </a:moveTo>
                      <a:lnTo>
                        <a:pt x="29" y="222"/>
                      </a:lnTo>
                      <a:lnTo>
                        <a:pt x="105" y="175"/>
                      </a:lnTo>
                      <a:lnTo>
                        <a:pt x="223" y="292"/>
                      </a:lnTo>
                      <a:lnTo>
                        <a:pt x="370" y="205"/>
                      </a:lnTo>
                      <a:lnTo>
                        <a:pt x="483" y="330"/>
                      </a:lnTo>
                      <a:lnTo>
                        <a:pt x="554" y="217"/>
                      </a:lnTo>
                      <a:lnTo>
                        <a:pt x="691" y="241"/>
                      </a:lnTo>
                      <a:lnTo>
                        <a:pt x="725" y="154"/>
                      </a:lnTo>
                      <a:lnTo>
                        <a:pt x="812" y="154"/>
                      </a:lnTo>
                      <a:lnTo>
                        <a:pt x="746" y="0"/>
                      </a:lnTo>
                      <a:lnTo>
                        <a:pt x="0" y="122"/>
                      </a:lnTo>
                      <a:close/>
                    </a:path>
                  </a:pathLst>
                </a:custGeom>
                <a:solidFill>
                  <a:srgbClr val="64B864"/>
                </a:solidFill>
                <a:ln w="9525">
                  <a:noFill/>
                  <a:round/>
                  <a:headEnd/>
                  <a:tailEnd/>
                </a:ln>
              </p:spPr>
              <p:txBody>
                <a:bodyPr/>
                <a:lstStyle/>
                <a:p>
                  <a:endParaRPr lang="en-US" dirty="0"/>
                </a:p>
              </p:txBody>
            </p:sp>
            <p:sp>
              <p:nvSpPr>
                <p:cNvPr id="121962" name="Freeform 106"/>
                <p:cNvSpPr>
                  <a:spLocks/>
                </p:cNvSpPr>
                <p:nvPr/>
              </p:nvSpPr>
              <p:spPr bwMode="auto">
                <a:xfrm>
                  <a:off x="2845" y="3125"/>
                  <a:ext cx="203" cy="65"/>
                </a:xfrm>
                <a:custGeom>
                  <a:avLst/>
                  <a:gdLst>
                    <a:gd name="T0" fmla="*/ 0 w 809"/>
                    <a:gd name="T1" fmla="*/ 162 h 259"/>
                    <a:gd name="T2" fmla="*/ 460 w 809"/>
                    <a:gd name="T3" fmla="*/ 59 h 259"/>
                    <a:gd name="T4" fmla="*/ 698 w 809"/>
                    <a:gd name="T5" fmla="*/ 0 h 259"/>
                    <a:gd name="T6" fmla="*/ 809 w 809"/>
                    <a:gd name="T7" fmla="*/ 64 h 259"/>
                    <a:gd name="T8" fmla="*/ 620 w 809"/>
                    <a:gd name="T9" fmla="*/ 124 h 259"/>
                    <a:gd name="T10" fmla="*/ 227 w 809"/>
                    <a:gd name="T11" fmla="*/ 259 h 259"/>
                    <a:gd name="T12" fmla="*/ 0 w 809"/>
                    <a:gd name="T13" fmla="*/ 187 h 259"/>
                    <a:gd name="T14" fmla="*/ 0 w 809"/>
                    <a:gd name="T15" fmla="*/ 162 h 259"/>
                    <a:gd name="T16" fmla="*/ 0 w 809"/>
                    <a:gd name="T17" fmla="*/ 162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9"/>
                    <a:gd name="T28" fmla="*/ 0 h 259"/>
                    <a:gd name="T29" fmla="*/ 809 w 809"/>
                    <a:gd name="T30" fmla="*/ 259 h 2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9" h="259">
                      <a:moveTo>
                        <a:pt x="0" y="162"/>
                      </a:moveTo>
                      <a:lnTo>
                        <a:pt x="460" y="59"/>
                      </a:lnTo>
                      <a:lnTo>
                        <a:pt x="698" y="0"/>
                      </a:lnTo>
                      <a:lnTo>
                        <a:pt x="809" y="64"/>
                      </a:lnTo>
                      <a:lnTo>
                        <a:pt x="620" y="124"/>
                      </a:lnTo>
                      <a:lnTo>
                        <a:pt x="227" y="259"/>
                      </a:lnTo>
                      <a:lnTo>
                        <a:pt x="0" y="187"/>
                      </a:lnTo>
                      <a:lnTo>
                        <a:pt x="0" y="162"/>
                      </a:lnTo>
                      <a:close/>
                    </a:path>
                  </a:pathLst>
                </a:custGeom>
                <a:solidFill>
                  <a:srgbClr val="FFFFFF"/>
                </a:solidFill>
                <a:ln w="9525">
                  <a:noFill/>
                  <a:round/>
                  <a:headEnd/>
                  <a:tailEnd/>
                </a:ln>
              </p:spPr>
              <p:txBody>
                <a:bodyPr/>
                <a:lstStyle/>
                <a:p>
                  <a:endParaRPr lang="en-US" dirty="0"/>
                </a:p>
              </p:txBody>
            </p:sp>
            <p:sp>
              <p:nvSpPr>
                <p:cNvPr id="121963" name="Freeform 107"/>
                <p:cNvSpPr>
                  <a:spLocks/>
                </p:cNvSpPr>
                <p:nvPr/>
              </p:nvSpPr>
              <p:spPr bwMode="auto">
                <a:xfrm>
                  <a:off x="2965" y="3136"/>
                  <a:ext cx="81" cy="22"/>
                </a:xfrm>
                <a:custGeom>
                  <a:avLst/>
                  <a:gdLst>
                    <a:gd name="T0" fmla="*/ 326 w 326"/>
                    <a:gd name="T1" fmla="*/ 19 h 90"/>
                    <a:gd name="T2" fmla="*/ 279 w 326"/>
                    <a:gd name="T3" fmla="*/ 0 h 90"/>
                    <a:gd name="T4" fmla="*/ 265 w 326"/>
                    <a:gd name="T5" fmla="*/ 15 h 90"/>
                    <a:gd name="T6" fmla="*/ 234 w 326"/>
                    <a:gd name="T7" fmla="*/ 14 h 90"/>
                    <a:gd name="T8" fmla="*/ 230 w 326"/>
                    <a:gd name="T9" fmla="*/ 23 h 90"/>
                    <a:gd name="T10" fmla="*/ 188 w 326"/>
                    <a:gd name="T11" fmla="*/ 28 h 90"/>
                    <a:gd name="T12" fmla="*/ 161 w 326"/>
                    <a:gd name="T13" fmla="*/ 47 h 90"/>
                    <a:gd name="T14" fmla="*/ 112 w 326"/>
                    <a:gd name="T15" fmla="*/ 49 h 90"/>
                    <a:gd name="T16" fmla="*/ 80 w 326"/>
                    <a:gd name="T17" fmla="*/ 61 h 90"/>
                    <a:gd name="T18" fmla="*/ 27 w 326"/>
                    <a:gd name="T19" fmla="*/ 61 h 90"/>
                    <a:gd name="T20" fmla="*/ 0 w 326"/>
                    <a:gd name="T21" fmla="*/ 71 h 90"/>
                    <a:gd name="T22" fmla="*/ 92 w 326"/>
                    <a:gd name="T23" fmla="*/ 90 h 90"/>
                    <a:gd name="T24" fmla="*/ 319 w 326"/>
                    <a:gd name="T25" fmla="*/ 32 h 90"/>
                    <a:gd name="T26" fmla="*/ 326 w 326"/>
                    <a:gd name="T27" fmla="*/ 19 h 90"/>
                    <a:gd name="T28" fmla="*/ 326 w 326"/>
                    <a:gd name="T29" fmla="*/ 19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6"/>
                    <a:gd name="T46" fmla="*/ 0 h 90"/>
                    <a:gd name="T47" fmla="*/ 326 w 326"/>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6" h="90">
                      <a:moveTo>
                        <a:pt x="326" y="19"/>
                      </a:moveTo>
                      <a:lnTo>
                        <a:pt x="279" y="0"/>
                      </a:lnTo>
                      <a:lnTo>
                        <a:pt x="265" y="15"/>
                      </a:lnTo>
                      <a:lnTo>
                        <a:pt x="234" y="14"/>
                      </a:lnTo>
                      <a:lnTo>
                        <a:pt x="230" y="23"/>
                      </a:lnTo>
                      <a:lnTo>
                        <a:pt x="188" y="28"/>
                      </a:lnTo>
                      <a:lnTo>
                        <a:pt x="161" y="47"/>
                      </a:lnTo>
                      <a:lnTo>
                        <a:pt x="112" y="49"/>
                      </a:lnTo>
                      <a:lnTo>
                        <a:pt x="80" y="61"/>
                      </a:lnTo>
                      <a:lnTo>
                        <a:pt x="27" y="61"/>
                      </a:lnTo>
                      <a:lnTo>
                        <a:pt x="0" y="71"/>
                      </a:lnTo>
                      <a:lnTo>
                        <a:pt x="92" y="90"/>
                      </a:lnTo>
                      <a:lnTo>
                        <a:pt x="319" y="32"/>
                      </a:lnTo>
                      <a:lnTo>
                        <a:pt x="326" y="19"/>
                      </a:lnTo>
                      <a:close/>
                    </a:path>
                  </a:pathLst>
                </a:custGeom>
                <a:solidFill>
                  <a:srgbClr val="E5E5FF"/>
                </a:solidFill>
                <a:ln w="9525">
                  <a:noFill/>
                  <a:round/>
                  <a:headEnd/>
                  <a:tailEnd/>
                </a:ln>
              </p:spPr>
              <p:txBody>
                <a:bodyPr/>
                <a:lstStyle/>
                <a:p>
                  <a:endParaRPr lang="en-US" dirty="0"/>
                </a:p>
              </p:txBody>
            </p:sp>
            <p:sp>
              <p:nvSpPr>
                <p:cNvPr id="121964" name="Freeform 108"/>
                <p:cNvSpPr>
                  <a:spLocks/>
                </p:cNvSpPr>
                <p:nvPr/>
              </p:nvSpPr>
              <p:spPr bwMode="auto">
                <a:xfrm>
                  <a:off x="2766" y="3052"/>
                  <a:ext cx="62" cy="23"/>
                </a:xfrm>
                <a:custGeom>
                  <a:avLst/>
                  <a:gdLst>
                    <a:gd name="T0" fmla="*/ 0 w 250"/>
                    <a:gd name="T1" fmla="*/ 42 h 92"/>
                    <a:gd name="T2" fmla="*/ 21 w 250"/>
                    <a:gd name="T3" fmla="*/ 8 h 92"/>
                    <a:gd name="T4" fmla="*/ 62 w 250"/>
                    <a:gd name="T5" fmla="*/ 0 h 92"/>
                    <a:gd name="T6" fmla="*/ 131 w 250"/>
                    <a:gd name="T7" fmla="*/ 8 h 92"/>
                    <a:gd name="T8" fmla="*/ 208 w 250"/>
                    <a:gd name="T9" fmla="*/ 30 h 92"/>
                    <a:gd name="T10" fmla="*/ 250 w 250"/>
                    <a:gd name="T11" fmla="*/ 63 h 92"/>
                    <a:gd name="T12" fmla="*/ 245 w 250"/>
                    <a:gd name="T13" fmla="*/ 92 h 92"/>
                    <a:gd name="T14" fmla="*/ 170 w 250"/>
                    <a:gd name="T15" fmla="*/ 48 h 92"/>
                    <a:gd name="T16" fmla="*/ 97 w 250"/>
                    <a:gd name="T17" fmla="*/ 28 h 92"/>
                    <a:gd name="T18" fmla="*/ 33 w 250"/>
                    <a:gd name="T19" fmla="*/ 39 h 92"/>
                    <a:gd name="T20" fmla="*/ 0 w 250"/>
                    <a:gd name="T21" fmla="*/ 42 h 92"/>
                    <a:gd name="T22" fmla="*/ 0 w 250"/>
                    <a:gd name="T23" fmla="*/ 42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92"/>
                    <a:gd name="T38" fmla="*/ 250 w 25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92">
                      <a:moveTo>
                        <a:pt x="0" y="42"/>
                      </a:moveTo>
                      <a:lnTo>
                        <a:pt x="21" y="8"/>
                      </a:lnTo>
                      <a:lnTo>
                        <a:pt x="62" y="0"/>
                      </a:lnTo>
                      <a:lnTo>
                        <a:pt x="131" y="8"/>
                      </a:lnTo>
                      <a:lnTo>
                        <a:pt x="208" y="30"/>
                      </a:lnTo>
                      <a:lnTo>
                        <a:pt x="250" y="63"/>
                      </a:lnTo>
                      <a:lnTo>
                        <a:pt x="245" y="92"/>
                      </a:lnTo>
                      <a:lnTo>
                        <a:pt x="170" y="48"/>
                      </a:lnTo>
                      <a:lnTo>
                        <a:pt x="97" y="28"/>
                      </a:lnTo>
                      <a:lnTo>
                        <a:pt x="33" y="39"/>
                      </a:lnTo>
                      <a:lnTo>
                        <a:pt x="0" y="42"/>
                      </a:lnTo>
                      <a:close/>
                    </a:path>
                  </a:pathLst>
                </a:custGeom>
                <a:solidFill>
                  <a:srgbClr val="FFA64D"/>
                </a:solidFill>
                <a:ln w="9525">
                  <a:noFill/>
                  <a:round/>
                  <a:headEnd/>
                  <a:tailEnd/>
                </a:ln>
              </p:spPr>
              <p:txBody>
                <a:bodyPr/>
                <a:lstStyle/>
                <a:p>
                  <a:endParaRPr lang="en-US" dirty="0"/>
                </a:p>
              </p:txBody>
            </p:sp>
            <p:sp>
              <p:nvSpPr>
                <p:cNvPr id="121965" name="Freeform 109"/>
                <p:cNvSpPr>
                  <a:spLocks/>
                </p:cNvSpPr>
                <p:nvPr/>
              </p:nvSpPr>
              <p:spPr bwMode="auto">
                <a:xfrm>
                  <a:off x="2721" y="3107"/>
                  <a:ext cx="159" cy="94"/>
                </a:xfrm>
                <a:custGeom>
                  <a:avLst/>
                  <a:gdLst>
                    <a:gd name="T0" fmla="*/ 77 w 637"/>
                    <a:gd name="T1" fmla="*/ 89 h 376"/>
                    <a:gd name="T2" fmla="*/ 149 w 637"/>
                    <a:gd name="T3" fmla="*/ 18 h 376"/>
                    <a:gd name="T4" fmla="*/ 217 w 637"/>
                    <a:gd name="T5" fmla="*/ 0 h 376"/>
                    <a:gd name="T6" fmla="*/ 285 w 637"/>
                    <a:gd name="T7" fmla="*/ 6 h 376"/>
                    <a:gd name="T8" fmla="*/ 344 w 637"/>
                    <a:gd name="T9" fmla="*/ 32 h 376"/>
                    <a:gd name="T10" fmla="*/ 431 w 637"/>
                    <a:gd name="T11" fmla="*/ 52 h 376"/>
                    <a:gd name="T12" fmla="*/ 497 w 637"/>
                    <a:gd name="T13" fmla="*/ 38 h 376"/>
                    <a:gd name="T14" fmla="*/ 560 w 637"/>
                    <a:gd name="T15" fmla="*/ 31 h 376"/>
                    <a:gd name="T16" fmla="*/ 609 w 637"/>
                    <a:gd name="T17" fmla="*/ 38 h 376"/>
                    <a:gd name="T18" fmla="*/ 637 w 637"/>
                    <a:gd name="T19" fmla="*/ 75 h 376"/>
                    <a:gd name="T20" fmla="*/ 635 w 637"/>
                    <a:gd name="T21" fmla="*/ 94 h 376"/>
                    <a:gd name="T22" fmla="*/ 549 w 637"/>
                    <a:gd name="T23" fmla="*/ 106 h 376"/>
                    <a:gd name="T24" fmla="*/ 494 w 637"/>
                    <a:gd name="T25" fmla="*/ 148 h 376"/>
                    <a:gd name="T26" fmla="*/ 460 w 637"/>
                    <a:gd name="T27" fmla="*/ 211 h 376"/>
                    <a:gd name="T28" fmla="*/ 490 w 637"/>
                    <a:gd name="T29" fmla="*/ 294 h 376"/>
                    <a:gd name="T30" fmla="*/ 529 w 637"/>
                    <a:gd name="T31" fmla="*/ 349 h 376"/>
                    <a:gd name="T32" fmla="*/ 506 w 637"/>
                    <a:gd name="T33" fmla="*/ 376 h 376"/>
                    <a:gd name="T34" fmla="*/ 411 w 637"/>
                    <a:gd name="T35" fmla="*/ 314 h 376"/>
                    <a:gd name="T36" fmla="*/ 334 w 637"/>
                    <a:gd name="T37" fmla="*/ 285 h 376"/>
                    <a:gd name="T38" fmla="*/ 268 w 637"/>
                    <a:gd name="T39" fmla="*/ 291 h 376"/>
                    <a:gd name="T40" fmla="*/ 90 w 637"/>
                    <a:gd name="T41" fmla="*/ 329 h 376"/>
                    <a:gd name="T42" fmla="*/ 13 w 637"/>
                    <a:gd name="T43" fmla="*/ 279 h 376"/>
                    <a:gd name="T44" fmla="*/ 0 w 637"/>
                    <a:gd name="T45" fmla="*/ 203 h 376"/>
                    <a:gd name="T46" fmla="*/ 77 w 637"/>
                    <a:gd name="T47" fmla="*/ 89 h 376"/>
                    <a:gd name="T48" fmla="*/ 77 w 637"/>
                    <a:gd name="T49" fmla="*/ 89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7"/>
                    <a:gd name="T76" fmla="*/ 0 h 376"/>
                    <a:gd name="T77" fmla="*/ 637 w 637"/>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7" h="376">
                      <a:moveTo>
                        <a:pt x="77" y="89"/>
                      </a:moveTo>
                      <a:lnTo>
                        <a:pt x="149" y="18"/>
                      </a:lnTo>
                      <a:lnTo>
                        <a:pt x="217" y="0"/>
                      </a:lnTo>
                      <a:lnTo>
                        <a:pt x="285" y="6"/>
                      </a:lnTo>
                      <a:lnTo>
                        <a:pt x="344" y="32"/>
                      </a:lnTo>
                      <a:lnTo>
                        <a:pt x="431" y="52"/>
                      </a:lnTo>
                      <a:lnTo>
                        <a:pt x="497" y="38"/>
                      </a:lnTo>
                      <a:lnTo>
                        <a:pt x="560" y="31"/>
                      </a:lnTo>
                      <a:lnTo>
                        <a:pt x="609" y="38"/>
                      </a:lnTo>
                      <a:lnTo>
                        <a:pt x="637" y="75"/>
                      </a:lnTo>
                      <a:lnTo>
                        <a:pt x="635" y="94"/>
                      </a:lnTo>
                      <a:lnTo>
                        <a:pt x="549" y="106"/>
                      </a:lnTo>
                      <a:lnTo>
                        <a:pt x="494" y="148"/>
                      </a:lnTo>
                      <a:lnTo>
                        <a:pt x="460" y="211"/>
                      </a:lnTo>
                      <a:lnTo>
                        <a:pt x="490" y="294"/>
                      </a:lnTo>
                      <a:lnTo>
                        <a:pt x="529" y="349"/>
                      </a:lnTo>
                      <a:lnTo>
                        <a:pt x="506" y="376"/>
                      </a:lnTo>
                      <a:lnTo>
                        <a:pt x="411" y="314"/>
                      </a:lnTo>
                      <a:lnTo>
                        <a:pt x="334" y="285"/>
                      </a:lnTo>
                      <a:lnTo>
                        <a:pt x="268" y="291"/>
                      </a:lnTo>
                      <a:lnTo>
                        <a:pt x="90" y="329"/>
                      </a:lnTo>
                      <a:lnTo>
                        <a:pt x="13" y="279"/>
                      </a:lnTo>
                      <a:lnTo>
                        <a:pt x="0" y="203"/>
                      </a:lnTo>
                      <a:lnTo>
                        <a:pt x="77" y="89"/>
                      </a:lnTo>
                      <a:close/>
                    </a:path>
                  </a:pathLst>
                </a:custGeom>
                <a:solidFill>
                  <a:srgbClr val="F02424"/>
                </a:solidFill>
                <a:ln w="9525">
                  <a:noFill/>
                  <a:round/>
                  <a:headEnd/>
                  <a:tailEnd/>
                </a:ln>
              </p:spPr>
              <p:txBody>
                <a:bodyPr/>
                <a:lstStyle/>
                <a:p>
                  <a:endParaRPr lang="en-US" dirty="0"/>
                </a:p>
              </p:txBody>
            </p:sp>
            <p:sp>
              <p:nvSpPr>
                <p:cNvPr id="121966" name="Freeform 110"/>
                <p:cNvSpPr>
                  <a:spLocks/>
                </p:cNvSpPr>
                <p:nvPr/>
              </p:nvSpPr>
              <p:spPr bwMode="auto">
                <a:xfrm>
                  <a:off x="2785" y="3009"/>
                  <a:ext cx="55" cy="21"/>
                </a:xfrm>
                <a:custGeom>
                  <a:avLst/>
                  <a:gdLst>
                    <a:gd name="T0" fmla="*/ 0 w 219"/>
                    <a:gd name="T1" fmla="*/ 49 h 85"/>
                    <a:gd name="T2" fmla="*/ 39 w 219"/>
                    <a:gd name="T3" fmla="*/ 38 h 85"/>
                    <a:gd name="T4" fmla="*/ 102 w 219"/>
                    <a:gd name="T5" fmla="*/ 30 h 85"/>
                    <a:gd name="T6" fmla="*/ 157 w 219"/>
                    <a:gd name="T7" fmla="*/ 49 h 85"/>
                    <a:gd name="T8" fmla="*/ 198 w 219"/>
                    <a:gd name="T9" fmla="*/ 71 h 85"/>
                    <a:gd name="T10" fmla="*/ 211 w 219"/>
                    <a:gd name="T11" fmla="*/ 85 h 85"/>
                    <a:gd name="T12" fmla="*/ 219 w 219"/>
                    <a:gd name="T13" fmla="*/ 57 h 85"/>
                    <a:gd name="T14" fmla="*/ 157 w 219"/>
                    <a:gd name="T15" fmla="*/ 13 h 85"/>
                    <a:gd name="T16" fmla="*/ 93 w 219"/>
                    <a:gd name="T17" fmla="*/ 0 h 85"/>
                    <a:gd name="T18" fmla="*/ 32 w 219"/>
                    <a:gd name="T19" fmla="*/ 13 h 85"/>
                    <a:gd name="T20" fmla="*/ 9 w 219"/>
                    <a:gd name="T21" fmla="*/ 20 h 85"/>
                    <a:gd name="T22" fmla="*/ 0 w 219"/>
                    <a:gd name="T23" fmla="*/ 49 h 85"/>
                    <a:gd name="T24" fmla="*/ 0 w 219"/>
                    <a:gd name="T25" fmla="*/ 49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9"/>
                    <a:gd name="T40" fmla="*/ 0 h 85"/>
                    <a:gd name="T41" fmla="*/ 219 w 219"/>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9" h="85">
                      <a:moveTo>
                        <a:pt x="0" y="49"/>
                      </a:moveTo>
                      <a:lnTo>
                        <a:pt x="39" y="38"/>
                      </a:lnTo>
                      <a:lnTo>
                        <a:pt x="102" y="30"/>
                      </a:lnTo>
                      <a:lnTo>
                        <a:pt x="157" y="49"/>
                      </a:lnTo>
                      <a:lnTo>
                        <a:pt x="198" y="71"/>
                      </a:lnTo>
                      <a:lnTo>
                        <a:pt x="211" y="85"/>
                      </a:lnTo>
                      <a:lnTo>
                        <a:pt x="219" y="57"/>
                      </a:lnTo>
                      <a:lnTo>
                        <a:pt x="157" y="13"/>
                      </a:lnTo>
                      <a:lnTo>
                        <a:pt x="93" y="0"/>
                      </a:lnTo>
                      <a:lnTo>
                        <a:pt x="32" y="13"/>
                      </a:lnTo>
                      <a:lnTo>
                        <a:pt x="9" y="20"/>
                      </a:lnTo>
                      <a:lnTo>
                        <a:pt x="0" y="49"/>
                      </a:lnTo>
                      <a:close/>
                    </a:path>
                  </a:pathLst>
                </a:custGeom>
                <a:solidFill>
                  <a:srgbClr val="FFA64D"/>
                </a:solidFill>
                <a:ln w="9525">
                  <a:noFill/>
                  <a:round/>
                  <a:headEnd/>
                  <a:tailEnd/>
                </a:ln>
              </p:spPr>
              <p:txBody>
                <a:bodyPr/>
                <a:lstStyle/>
                <a:p>
                  <a:endParaRPr lang="en-US" dirty="0"/>
                </a:p>
              </p:txBody>
            </p:sp>
            <p:sp>
              <p:nvSpPr>
                <p:cNvPr id="121967" name="Freeform 111"/>
                <p:cNvSpPr>
                  <a:spLocks/>
                </p:cNvSpPr>
                <p:nvPr/>
              </p:nvSpPr>
              <p:spPr bwMode="auto">
                <a:xfrm>
                  <a:off x="2863" y="3009"/>
                  <a:ext cx="65" cy="27"/>
                </a:xfrm>
                <a:custGeom>
                  <a:avLst/>
                  <a:gdLst>
                    <a:gd name="T0" fmla="*/ 0 w 260"/>
                    <a:gd name="T1" fmla="*/ 69 h 107"/>
                    <a:gd name="T2" fmla="*/ 10 w 260"/>
                    <a:gd name="T3" fmla="*/ 107 h 107"/>
                    <a:gd name="T4" fmla="*/ 43 w 260"/>
                    <a:gd name="T5" fmla="*/ 68 h 107"/>
                    <a:gd name="T6" fmla="*/ 101 w 260"/>
                    <a:gd name="T7" fmla="*/ 38 h 107"/>
                    <a:gd name="T8" fmla="*/ 151 w 260"/>
                    <a:gd name="T9" fmla="*/ 27 h 107"/>
                    <a:gd name="T10" fmla="*/ 205 w 260"/>
                    <a:gd name="T11" fmla="*/ 33 h 107"/>
                    <a:gd name="T12" fmla="*/ 260 w 260"/>
                    <a:gd name="T13" fmla="*/ 53 h 107"/>
                    <a:gd name="T14" fmla="*/ 249 w 260"/>
                    <a:gd name="T15" fmla="*/ 20 h 107"/>
                    <a:gd name="T16" fmla="*/ 197 w 260"/>
                    <a:gd name="T17" fmla="*/ 2 h 107"/>
                    <a:gd name="T18" fmla="*/ 155 w 260"/>
                    <a:gd name="T19" fmla="*/ 0 h 107"/>
                    <a:gd name="T20" fmla="*/ 106 w 260"/>
                    <a:gd name="T21" fmla="*/ 11 h 107"/>
                    <a:gd name="T22" fmla="*/ 56 w 260"/>
                    <a:gd name="T23" fmla="*/ 26 h 107"/>
                    <a:gd name="T24" fmla="*/ 0 w 260"/>
                    <a:gd name="T25" fmla="*/ 69 h 107"/>
                    <a:gd name="T26" fmla="*/ 0 w 260"/>
                    <a:gd name="T27" fmla="*/ 69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107"/>
                    <a:gd name="T44" fmla="*/ 260 w 260"/>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107">
                      <a:moveTo>
                        <a:pt x="0" y="69"/>
                      </a:moveTo>
                      <a:lnTo>
                        <a:pt x="10" y="107"/>
                      </a:lnTo>
                      <a:lnTo>
                        <a:pt x="43" y="68"/>
                      </a:lnTo>
                      <a:lnTo>
                        <a:pt x="101" y="38"/>
                      </a:lnTo>
                      <a:lnTo>
                        <a:pt x="151" y="27"/>
                      </a:lnTo>
                      <a:lnTo>
                        <a:pt x="205" y="33"/>
                      </a:lnTo>
                      <a:lnTo>
                        <a:pt x="260" y="53"/>
                      </a:lnTo>
                      <a:lnTo>
                        <a:pt x="249" y="20"/>
                      </a:lnTo>
                      <a:lnTo>
                        <a:pt x="197" y="2"/>
                      </a:lnTo>
                      <a:lnTo>
                        <a:pt x="155" y="0"/>
                      </a:lnTo>
                      <a:lnTo>
                        <a:pt x="106" y="11"/>
                      </a:lnTo>
                      <a:lnTo>
                        <a:pt x="56" y="26"/>
                      </a:lnTo>
                      <a:lnTo>
                        <a:pt x="0" y="69"/>
                      </a:lnTo>
                      <a:close/>
                    </a:path>
                  </a:pathLst>
                </a:custGeom>
                <a:solidFill>
                  <a:srgbClr val="FFA64D"/>
                </a:solidFill>
                <a:ln w="9525">
                  <a:noFill/>
                  <a:round/>
                  <a:headEnd/>
                  <a:tailEnd/>
                </a:ln>
              </p:spPr>
              <p:txBody>
                <a:bodyPr/>
                <a:lstStyle/>
                <a:p>
                  <a:endParaRPr lang="en-US" dirty="0"/>
                </a:p>
              </p:txBody>
            </p:sp>
            <p:sp>
              <p:nvSpPr>
                <p:cNvPr id="121968" name="Freeform 112"/>
                <p:cNvSpPr>
                  <a:spLocks/>
                </p:cNvSpPr>
                <p:nvPr/>
              </p:nvSpPr>
              <p:spPr bwMode="auto">
                <a:xfrm>
                  <a:off x="2911" y="3011"/>
                  <a:ext cx="7" cy="12"/>
                </a:xfrm>
                <a:custGeom>
                  <a:avLst/>
                  <a:gdLst>
                    <a:gd name="T0" fmla="*/ 0 w 28"/>
                    <a:gd name="T1" fmla="*/ 0 h 49"/>
                    <a:gd name="T2" fmla="*/ 2 w 28"/>
                    <a:gd name="T3" fmla="*/ 34 h 49"/>
                    <a:gd name="T4" fmla="*/ 14 w 28"/>
                    <a:gd name="T5" fmla="*/ 49 h 49"/>
                    <a:gd name="T6" fmla="*/ 25 w 28"/>
                    <a:gd name="T7" fmla="*/ 48 h 49"/>
                    <a:gd name="T8" fmla="*/ 28 w 28"/>
                    <a:gd name="T9" fmla="*/ 5 h 49"/>
                    <a:gd name="T10" fmla="*/ 0 w 28"/>
                    <a:gd name="T11" fmla="*/ 0 h 49"/>
                    <a:gd name="T12" fmla="*/ 0 w 28"/>
                    <a:gd name="T13" fmla="*/ 0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0" y="0"/>
                      </a:moveTo>
                      <a:lnTo>
                        <a:pt x="2" y="34"/>
                      </a:lnTo>
                      <a:lnTo>
                        <a:pt x="14" y="49"/>
                      </a:lnTo>
                      <a:lnTo>
                        <a:pt x="25" y="48"/>
                      </a:lnTo>
                      <a:lnTo>
                        <a:pt x="28" y="5"/>
                      </a:lnTo>
                      <a:lnTo>
                        <a:pt x="0" y="0"/>
                      </a:lnTo>
                      <a:close/>
                    </a:path>
                  </a:pathLst>
                </a:custGeom>
                <a:solidFill>
                  <a:srgbClr val="B8B8D9"/>
                </a:solidFill>
                <a:ln w="9525">
                  <a:noFill/>
                  <a:round/>
                  <a:headEnd/>
                  <a:tailEnd/>
                </a:ln>
              </p:spPr>
              <p:txBody>
                <a:bodyPr/>
                <a:lstStyle/>
                <a:p>
                  <a:endParaRPr lang="en-US" dirty="0"/>
                </a:p>
              </p:txBody>
            </p:sp>
            <p:sp>
              <p:nvSpPr>
                <p:cNvPr id="121969" name="Freeform 113"/>
                <p:cNvSpPr>
                  <a:spLocks/>
                </p:cNvSpPr>
                <p:nvPr/>
              </p:nvSpPr>
              <p:spPr bwMode="auto">
                <a:xfrm>
                  <a:off x="2890" y="3010"/>
                  <a:ext cx="7" cy="15"/>
                </a:xfrm>
                <a:custGeom>
                  <a:avLst/>
                  <a:gdLst>
                    <a:gd name="T0" fmla="*/ 0 w 30"/>
                    <a:gd name="T1" fmla="*/ 6 h 63"/>
                    <a:gd name="T2" fmla="*/ 8 w 30"/>
                    <a:gd name="T3" fmla="*/ 52 h 63"/>
                    <a:gd name="T4" fmla="*/ 16 w 30"/>
                    <a:gd name="T5" fmla="*/ 63 h 63"/>
                    <a:gd name="T6" fmla="*/ 30 w 30"/>
                    <a:gd name="T7" fmla="*/ 38 h 63"/>
                    <a:gd name="T8" fmla="*/ 26 w 30"/>
                    <a:gd name="T9" fmla="*/ 0 h 63"/>
                    <a:gd name="T10" fmla="*/ 0 w 30"/>
                    <a:gd name="T11" fmla="*/ 6 h 63"/>
                    <a:gd name="T12" fmla="*/ 0 w 30"/>
                    <a:gd name="T13" fmla="*/ 6 h 63"/>
                    <a:gd name="T14" fmla="*/ 0 60000 65536"/>
                    <a:gd name="T15" fmla="*/ 0 60000 65536"/>
                    <a:gd name="T16" fmla="*/ 0 60000 65536"/>
                    <a:gd name="T17" fmla="*/ 0 60000 65536"/>
                    <a:gd name="T18" fmla="*/ 0 60000 65536"/>
                    <a:gd name="T19" fmla="*/ 0 60000 65536"/>
                    <a:gd name="T20" fmla="*/ 0 60000 65536"/>
                    <a:gd name="T21" fmla="*/ 0 w 30"/>
                    <a:gd name="T22" fmla="*/ 0 h 63"/>
                    <a:gd name="T23" fmla="*/ 30 w 3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3">
                      <a:moveTo>
                        <a:pt x="0" y="6"/>
                      </a:moveTo>
                      <a:lnTo>
                        <a:pt x="8" y="52"/>
                      </a:lnTo>
                      <a:lnTo>
                        <a:pt x="16" y="63"/>
                      </a:lnTo>
                      <a:lnTo>
                        <a:pt x="30" y="38"/>
                      </a:lnTo>
                      <a:lnTo>
                        <a:pt x="26" y="0"/>
                      </a:lnTo>
                      <a:lnTo>
                        <a:pt x="0" y="6"/>
                      </a:lnTo>
                      <a:close/>
                    </a:path>
                  </a:pathLst>
                </a:custGeom>
                <a:solidFill>
                  <a:srgbClr val="B8B8D9"/>
                </a:solidFill>
                <a:ln w="9525">
                  <a:noFill/>
                  <a:round/>
                  <a:headEnd/>
                  <a:tailEnd/>
                </a:ln>
              </p:spPr>
              <p:txBody>
                <a:bodyPr/>
                <a:lstStyle/>
                <a:p>
                  <a:endParaRPr lang="en-US" dirty="0"/>
                </a:p>
              </p:txBody>
            </p:sp>
            <p:sp>
              <p:nvSpPr>
                <p:cNvPr id="121970" name="Freeform 114"/>
                <p:cNvSpPr>
                  <a:spLocks/>
                </p:cNvSpPr>
                <p:nvPr/>
              </p:nvSpPr>
              <p:spPr bwMode="auto">
                <a:xfrm>
                  <a:off x="2871" y="3015"/>
                  <a:ext cx="9" cy="17"/>
                </a:xfrm>
                <a:custGeom>
                  <a:avLst/>
                  <a:gdLst>
                    <a:gd name="T0" fmla="*/ 0 w 35"/>
                    <a:gd name="T1" fmla="*/ 16 h 68"/>
                    <a:gd name="T2" fmla="*/ 13 w 35"/>
                    <a:gd name="T3" fmla="*/ 62 h 68"/>
                    <a:gd name="T4" fmla="*/ 27 w 35"/>
                    <a:gd name="T5" fmla="*/ 68 h 68"/>
                    <a:gd name="T6" fmla="*/ 35 w 35"/>
                    <a:gd name="T7" fmla="*/ 51 h 68"/>
                    <a:gd name="T8" fmla="*/ 31 w 35"/>
                    <a:gd name="T9" fmla="*/ 0 h 68"/>
                    <a:gd name="T10" fmla="*/ 0 w 35"/>
                    <a:gd name="T11" fmla="*/ 16 h 68"/>
                    <a:gd name="T12" fmla="*/ 0 w 35"/>
                    <a:gd name="T13" fmla="*/ 16 h 68"/>
                    <a:gd name="T14" fmla="*/ 0 60000 65536"/>
                    <a:gd name="T15" fmla="*/ 0 60000 65536"/>
                    <a:gd name="T16" fmla="*/ 0 60000 65536"/>
                    <a:gd name="T17" fmla="*/ 0 60000 65536"/>
                    <a:gd name="T18" fmla="*/ 0 60000 65536"/>
                    <a:gd name="T19" fmla="*/ 0 60000 65536"/>
                    <a:gd name="T20" fmla="*/ 0 60000 65536"/>
                    <a:gd name="T21" fmla="*/ 0 w 35"/>
                    <a:gd name="T22" fmla="*/ 0 h 68"/>
                    <a:gd name="T23" fmla="*/ 35 w 3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8">
                      <a:moveTo>
                        <a:pt x="0" y="16"/>
                      </a:moveTo>
                      <a:lnTo>
                        <a:pt x="13" y="62"/>
                      </a:lnTo>
                      <a:lnTo>
                        <a:pt x="27" y="68"/>
                      </a:lnTo>
                      <a:lnTo>
                        <a:pt x="35" y="51"/>
                      </a:lnTo>
                      <a:lnTo>
                        <a:pt x="31" y="0"/>
                      </a:lnTo>
                      <a:lnTo>
                        <a:pt x="0" y="16"/>
                      </a:lnTo>
                      <a:close/>
                    </a:path>
                  </a:pathLst>
                </a:custGeom>
                <a:solidFill>
                  <a:srgbClr val="B8B8D9"/>
                </a:solidFill>
                <a:ln w="9525">
                  <a:noFill/>
                  <a:round/>
                  <a:headEnd/>
                  <a:tailEnd/>
                </a:ln>
              </p:spPr>
              <p:txBody>
                <a:bodyPr/>
                <a:lstStyle/>
                <a:p>
                  <a:endParaRPr lang="en-US" dirty="0"/>
                </a:p>
              </p:txBody>
            </p:sp>
            <p:sp>
              <p:nvSpPr>
                <p:cNvPr id="121971" name="Freeform 115"/>
                <p:cNvSpPr>
                  <a:spLocks/>
                </p:cNvSpPr>
                <p:nvPr/>
              </p:nvSpPr>
              <p:spPr bwMode="auto">
                <a:xfrm>
                  <a:off x="2837" y="3023"/>
                  <a:ext cx="7" cy="16"/>
                </a:xfrm>
                <a:custGeom>
                  <a:avLst/>
                  <a:gdLst>
                    <a:gd name="T0" fmla="*/ 5 w 25"/>
                    <a:gd name="T1" fmla="*/ 0 h 62"/>
                    <a:gd name="T2" fmla="*/ 0 w 25"/>
                    <a:gd name="T3" fmla="*/ 39 h 62"/>
                    <a:gd name="T4" fmla="*/ 11 w 25"/>
                    <a:gd name="T5" fmla="*/ 62 h 62"/>
                    <a:gd name="T6" fmla="*/ 23 w 25"/>
                    <a:gd name="T7" fmla="*/ 62 h 62"/>
                    <a:gd name="T8" fmla="*/ 25 w 25"/>
                    <a:gd name="T9" fmla="*/ 17 h 62"/>
                    <a:gd name="T10" fmla="*/ 5 w 25"/>
                    <a:gd name="T11" fmla="*/ 0 h 62"/>
                    <a:gd name="T12" fmla="*/ 5 w 25"/>
                    <a:gd name="T13" fmla="*/ 0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5" y="0"/>
                      </a:moveTo>
                      <a:lnTo>
                        <a:pt x="0" y="39"/>
                      </a:lnTo>
                      <a:lnTo>
                        <a:pt x="11" y="62"/>
                      </a:lnTo>
                      <a:lnTo>
                        <a:pt x="23" y="62"/>
                      </a:lnTo>
                      <a:lnTo>
                        <a:pt x="25" y="17"/>
                      </a:lnTo>
                      <a:lnTo>
                        <a:pt x="5" y="0"/>
                      </a:lnTo>
                      <a:close/>
                    </a:path>
                  </a:pathLst>
                </a:custGeom>
                <a:solidFill>
                  <a:srgbClr val="B8B8D9"/>
                </a:solidFill>
                <a:ln w="9525">
                  <a:noFill/>
                  <a:round/>
                  <a:headEnd/>
                  <a:tailEnd/>
                </a:ln>
              </p:spPr>
              <p:txBody>
                <a:bodyPr/>
                <a:lstStyle/>
                <a:p>
                  <a:endParaRPr lang="en-US" dirty="0"/>
                </a:p>
              </p:txBody>
            </p:sp>
            <p:sp>
              <p:nvSpPr>
                <p:cNvPr id="121972" name="Freeform 116"/>
                <p:cNvSpPr>
                  <a:spLocks/>
                </p:cNvSpPr>
                <p:nvPr/>
              </p:nvSpPr>
              <p:spPr bwMode="auto">
                <a:xfrm>
                  <a:off x="2818" y="3012"/>
                  <a:ext cx="9" cy="16"/>
                </a:xfrm>
                <a:custGeom>
                  <a:avLst/>
                  <a:gdLst>
                    <a:gd name="T0" fmla="*/ 10 w 37"/>
                    <a:gd name="T1" fmla="*/ 0 h 65"/>
                    <a:gd name="T2" fmla="*/ 0 w 37"/>
                    <a:gd name="T3" fmla="*/ 55 h 65"/>
                    <a:gd name="T4" fmla="*/ 8 w 37"/>
                    <a:gd name="T5" fmla="*/ 65 h 65"/>
                    <a:gd name="T6" fmla="*/ 37 w 37"/>
                    <a:gd name="T7" fmla="*/ 7 h 65"/>
                    <a:gd name="T8" fmla="*/ 10 w 37"/>
                    <a:gd name="T9" fmla="*/ 0 h 65"/>
                    <a:gd name="T10" fmla="*/ 10 w 37"/>
                    <a:gd name="T11" fmla="*/ 0 h 65"/>
                    <a:gd name="T12" fmla="*/ 0 60000 65536"/>
                    <a:gd name="T13" fmla="*/ 0 60000 65536"/>
                    <a:gd name="T14" fmla="*/ 0 60000 65536"/>
                    <a:gd name="T15" fmla="*/ 0 60000 65536"/>
                    <a:gd name="T16" fmla="*/ 0 60000 65536"/>
                    <a:gd name="T17" fmla="*/ 0 60000 65536"/>
                    <a:gd name="T18" fmla="*/ 0 w 37"/>
                    <a:gd name="T19" fmla="*/ 0 h 65"/>
                    <a:gd name="T20" fmla="*/ 37 w 37"/>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7" h="65">
                      <a:moveTo>
                        <a:pt x="10" y="0"/>
                      </a:moveTo>
                      <a:lnTo>
                        <a:pt x="0" y="55"/>
                      </a:lnTo>
                      <a:lnTo>
                        <a:pt x="8" y="65"/>
                      </a:lnTo>
                      <a:lnTo>
                        <a:pt x="37" y="7"/>
                      </a:lnTo>
                      <a:lnTo>
                        <a:pt x="10" y="0"/>
                      </a:lnTo>
                      <a:close/>
                    </a:path>
                  </a:pathLst>
                </a:custGeom>
                <a:solidFill>
                  <a:srgbClr val="B8B8D9"/>
                </a:solidFill>
                <a:ln w="9525">
                  <a:noFill/>
                  <a:round/>
                  <a:headEnd/>
                  <a:tailEnd/>
                </a:ln>
              </p:spPr>
              <p:txBody>
                <a:bodyPr/>
                <a:lstStyle/>
                <a:p>
                  <a:endParaRPr lang="en-US" dirty="0"/>
                </a:p>
              </p:txBody>
            </p:sp>
            <p:sp>
              <p:nvSpPr>
                <p:cNvPr id="121973" name="Freeform 117"/>
                <p:cNvSpPr>
                  <a:spLocks/>
                </p:cNvSpPr>
                <p:nvPr/>
              </p:nvSpPr>
              <p:spPr bwMode="auto">
                <a:xfrm>
                  <a:off x="2797" y="3009"/>
                  <a:ext cx="12" cy="16"/>
                </a:xfrm>
                <a:custGeom>
                  <a:avLst/>
                  <a:gdLst>
                    <a:gd name="T0" fmla="*/ 16 w 48"/>
                    <a:gd name="T1" fmla="*/ 0 h 60"/>
                    <a:gd name="T2" fmla="*/ 0 w 48"/>
                    <a:gd name="T3" fmla="*/ 39 h 60"/>
                    <a:gd name="T4" fmla="*/ 1 w 48"/>
                    <a:gd name="T5" fmla="*/ 60 h 60"/>
                    <a:gd name="T6" fmla="*/ 19 w 48"/>
                    <a:gd name="T7" fmla="*/ 53 h 60"/>
                    <a:gd name="T8" fmla="*/ 48 w 48"/>
                    <a:gd name="T9" fmla="*/ 2 h 60"/>
                    <a:gd name="T10" fmla="*/ 16 w 48"/>
                    <a:gd name="T11" fmla="*/ 0 h 60"/>
                    <a:gd name="T12" fmla="*/ 16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16" y="0"/>
                      </a:moveTo>
                      <a:lnTo>
                        <a:pt x="0" y="39"/>
                      </a:lnTo>
                      <a:lnTo>
                        <a:pt x="1" y="60"/>
                      </a:lnTo>
                      <a:lnTo>
                        <a:pt x="19" y="53"/>
                      </a:lnTo>
                      <a:lnTo>
                        <a:pt x="48" y="2"/>
                      </a:lnTo>
                      <a:lnTo>
                        <a:pt x="16" y="0"/>
                      </a:lnTo>
                      <a:close/>
                    </a:path>
                  </a:pathLst>
                </a:custGeom>
                <a:solidFill>
                  <a:srgbClr val="B8B8D9"/>
                </a:solidFill>
                <a:ln w="9525">
                  <a:noFill/>
                  <a:round/>
                  <a:headEnd/>
                  <a:tailEnd/>
                </a:ln>
              </p:spPr>
              <p:txBody>
                <a:bodyPr/>
                <a:lstStyle/>
                <a:p>
                  <a:endParaRPr lang="en-US" dirty="0"/>
                </a:p>
              </p:txBody>
            </p:sp>
            <p:sp>
              <p:nvSpPr>
                <p:cNvPr id="121974" name="Freeform 118"/>
                <p:cNvSpPr>
                  <a:spLocks/>
                </p:cNvSpPr>
                <p:nvPr/>
              </p:nvSpPr>
              <p:spPr bwMode="auto">
                <a:xfrm>
                  <a:off x="2813" y="3203"/>
                  <a:ext cx="9" cy="9"/>
                </a:xfrm>
                <a:custGeom>
                  <a:avLst/>
                  <a:gdLst>
                    <a:gd name="T0" fmla="*/ 17 w 35"/>
                    <a:gd name="T1" fmla="*/ 35 h 35"/>
                    <a:gd name="T2" fmla="*/ 30 w 35"/>
                    <a:gd name="T3" fmla="*/ 30 h 35"/>
                    <a:gd name="T4" fmla="*/ 35 w 35"/>
                    <a:gd name="T5" fmla="*/ 17 h 35"/>
                    <a:gd name="T6" fmla="*/ 30 w 35"/>
                    <a:gd name="T7" fmla="*/ 5 h 35"/>
                    <a:gd name="T8" fmla="*/ 17 w 35"/>
                    <a:gd name="T9" fmla="*/ 0 h 35"/>
                    <a:gd name="T10" fmla="*/ 5 w 35"/>
                    <a:gd name="T11" fmla="*/ 5 h 35"/>
                    <a:gd name="T12" fmla="*/ 0 w 35"/>
                    <a:gd name="T13" fmla="*/ 17 h 35"/>
                    <a:gd name="T14" fmla="*/ 5 w 35"/>
                    <a:gd name="T15" fmla="*/ 30 h 35"/>
                    <a:gd name="T16" fmla="*/ 17 w 35"/>
                    <a:gd name="T17" fmla="*/ 35 h 35"/>
                    <a:gd name="T18" fmla="*/ 17 w 35"/>
                    <a:gd name="T19" fmla="*/ 35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5"/>
                    <a:gd name="T32" fmla="*/ 35 w 35"/>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5">
                      <a:moveTo>
                        <a:pt x="17" y="35"/>
                      </a:moveTo>
                      <a:lnTo>
                        <a:pt x="30" y="30"/>
                      </a:lnTo>
                      <a:lnTo>
                        <a:pt x="35" y="17"/>
                      </a:lnTo>
                      <a:lnTo>
                        <a:pt x="30" y="5"/>
                      </a:lnTo>
                      <a:lnTo>
                        <a:pt x="17" y="0"/>
                      </a:lnTo>
                      <a:lnTo>
                        <a:pt x="5" y="5"/>
                      </a:lnTo>
                      <a:lnTo>
                        <a:pt x="0" y="17"/>
                      </a:lnTo>
                      <a:lnTo>
                        <a:pt x="5" y="30"/>
                      </a:lnTo>
                      <a:lnTo>
                        <a:pt x="17" y="35"/>
                      </a:lnTo>
                      <a:close/>
                    </a:path>
                  </a:pathLst>
                </a:custGeom>
                <a:solidFill>
                  <a:srgbClr val="FFFF00"/>
                </a:solidFill>
                <a:ln w="9525">
                  <a:noFill/>
                  <a:round/>
                  <a:headEnd/>
                  <a:tailEnd/>
                </a:ln>
              </p:spPr>
              <p:txBody>
                <a:bodyPr/>
                <a:lstStyle/>
                <a:p>
                  <a:endParaRPr lang="en-US" dirty="0"/>
                </a:p>
              </p:txBody>
            </p:sp>
            <p:sp>
              <p:nvSpPr>
                <p:cNvPr id="121975" name="Freeform 119"/>
                <p:cNvSpPr>
                  <a:spLocks/>
                </p:cNvSpPr>
                <p:nvPr/>
              </p:nvSpPr>
              <p:spPr bwMode="auto">
                <a:xfrm>
                  <a:off x="2744" y="3216"/>
                  <a:ext cx="22" cy="23"/>
                </a:xfrm>
                <a:custGeom>
                  <a:avLst/>
                  <a:gdLst>
                    <a:gd name="T0" fmla="*/ 44 w 88"/>
                    <a:gd name="T1" fmla="*/ 90 h 90"/>
                    <a:gd name="T2" fmla="*/ 75 w 88"/>
                    <a:gd name="T3" fmla="*/ 76 h 90"/>
                    <a:gd name="T4" fmla="*/ 88 w 88"/>
                    <a:gd name="T5" fmla="*/ 44 h 90"/>
                    <a:gd name="T6" fmla="*/ 84 w 88"/>
                    <a:gd name="T7" fmla="*/ 28 h 90"/>
                    <a:gd name="T8" fmla="*/ 75 w 88"/>
                    <a:gd name="T9" fmla="*/ 14 h 90"/>
                    <a:gd name="T10" fmla="*/ 61 w 88"/>
                    <a:gd name="T11" fmla="*/ 4 h 90"/>
                    <a:gd name="T12" fmla="*/ 44 w 88"/>
                    <a:gd name="T13" fmla="*/ 0 h 90"/>
                    <a:gd name="T14" fmla="*/ 12 w 88"/>
                    <a:gd name="T15" fmla="*/ 14 h 90"/>
                    <a:gd name="T16" fmla="*/ 0 w 88"/>
                    <a:gd name="T17" fmla="*/ 44 h 90"/>
                    <a:gd name="T18" fmla="*/ 4 w 88"/>
                    <a:gd name="T19" fmla="*/ 62 h 90"/>
                    <a:gd name="T20" fmla="*/ 12 w 88"/>
                    <a:gd name="T21" fmla="*/ 76 h 90"/>
                    <a:gd name="T22" fmla="*/ 26 w 88"/>
                    <a:gd name="T23" fmla="*/ 86 h 90"/>
                    <a:gd name="T24" fmla="*/ 44 w 88"/>
                    <a:gd name="T25" fmla="*/ 90 h 90"/>
                    <a:gd name="T26" fmla="*/ 44 w 88"/>
                    <a:gd name="T27" fmla="*/ 9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0"/>
                    <a:gd name="T44" fmla="*/ 88 w 88"/>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0">
                      <a:moveTo>
                        <a:pt x="44" y="90"/>
                      </a:moveTo>
                      <a:lnTo>
                        <a:pt x="75" y="76"/>
                      </a:lnTo>
                      <a:lnTo>
                        <a:pt x="88" y="44"/>
                      </a:lnTo>
                      <a:lnTo>
                        <a:pt x="84" y="28"/>
                      </a:lnTo>
                      <a:lnTo>
                        <a:pt x="75" y="14"/>
                      </a:lnTo>
                      <a:lnTo>
                        <a:pt x="61" y="4"/>
                      </a:lnTo>
                      <a:lnTo>
                        <a:pt x="44" y="0"/>
                      </a:lnTo>
                      <a:lnTo>
                        <a:pt x="12" y="14"/>
                      </a:lnTo>
                      <a:lnTo>
                        <a:pt x="0" y="44"/>
                      </a:lnTo>
                      <a:lnTo>
                        <a:pt x="4" y="62"/>
                      </a:lnTo>
                      <a:lnTo>
                        <a:pt x="12" y="76"/>
                      </a:lnTo>
                      <a:lnTo>
                        <a:pt x="26" y="86"/>
                      </a:lnTo>
                      <a:lnTo>
                        <a:pt x="44" y="90"/>
                      </a:lnTo>
                      <a:close/>
                    </a:path>
                  </a:pathLst>
                </a:custGeom>
                <a:solidFill>
                  <a:srgbClr val="FFFFC2"/>
                </a:solidFill>
                <a:ln w="9525">
                  <a:noFill/>
                  <a:round/>
                  <a:headEnd/>
                  <a:tailEnd/>
                </a:ln>
              </p:spPr>
              <p:txBody>
                <a:bodyPr/>
                <a:lstStyle/>
                <a:p>
                  <a:endParaRPr lang="en-US" dirty="0"/>
                </a:p>
              </p:txBody>
            </p:sp>
            <p:sp>
              <p:nvSpPr>
                <p:cNvPr id="121976" name="Freeform 120"/>
                <p:cNvSpPr>
                  <a:spLocks/>
                </p:cNvSpPr>
                <p:nvPr/>
              </p:nvSpPr>
              <p:spPr bwMode="auto">
                <a:xfrm>
                  <a:off x="2891" y="3220"/>
                  <a:ext cx="34" cy="53"/>
                </a:xfrm>
                <a:custGeom>
                  <a:avLst/>
                  <a:gdLst>
                    <a:gd name="T0" fmla="*/ 0 w 138"/>
                    <a:gd name="T1" fmla="*/ 0 h 209"/>
                    <a:gd name="T2" fmla="*/ 72 w 138"/>
                    <a:gd name="T3" fmla="*/ 116 h 209"/>
                    <a:gd name="T4" fmla="*/ 104 w 138"/>
                    <a:gd name="T5" fmla="*/ 187 h 209"/>
                    <a:gd name="T6" fmla="*/ 117 w 138"/>
                    <a:gd name="T7" fmla="*/ 209 h 209"/>
                    <a:gd name="T8" fmla="*/ 138 w 138"/>
                    <a:gd name="T9" fmla="*/ 201 h 209"/>
                    <a:gd name="T10" fmla="*/ 137 w 138"/>
                    <a:gd name="T11" fmla="*/ 181 h 209"/>
                    <a:gd name="T12" fmla="*/ 117 w 138"/>
                    <a:gd name="T13" fmla="*/ 165 h 209"/>
                    <a:gd name="T14" fmla="*/ 45 w 138"/>
                    <a:gd name="T15" fmla="*/ 21 h 209"/>
                    <a:gd name="T16" fmla="*/ 0 w 138"/>
                    <a:gd name="T17" fmla="*/ 0 h 209"/>
                    <a:gd name="T18" fmla="*/ 0 w 138"/>
                    <a:gd name="T19" fmla="*/ 0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209"/>
                    <a:gd name="T32" fmla="*/ 138 w 138"/>
                    <a:gd name="T33" fmla="*/ 209 h 2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209">
                      <a:moveTo>
                        <a:pt x="0" y="0"/>
                      </a:moveTo>
                      <a:lnTo>
                        <a:pt x="72" y="116"/>
                      </a:lnTo>
                      <a:lnTo>
                        <a:pt x="104" y="187"/>
                      </a:lnTo>
                      <a:lnTo>
                        <a:pt x="117" y="209"/>
                      </a:lnTo>
                      <a:lnTo>
                        <a:pt x="138" y="201"/>
                      </a:lnTo>
                      <a:lnTo>
                        <a:pt x="137" y="181"/>
                      </a:lnTo>
                      <a:lnTo>
                        <a:pt x="117" y="165"/>
                      </a:lnTo>
                      <a:lnTo>
                        <a:pt x="45" y="21"/>
                      </a:lnTo>
                      <a:lnTo>
                        <a:pt x="0" y="0"/>
                      </a:lnTo>
                      <a:close/>
                    </a:path>
                  </a:pathLst>
                </a:custGeom>
                <a:solidFill>
                  <a:srgbClr val="FFA64D"/>
                </a:solidFill>
                <a:ln w="9525">
                  <a:noFill/>
                  <a:round/>
                  <a:headEnd/>
                  <a:tailEnd/>
                </a:ln>
              </p:spPr>
              <p:txBody>
                <a:bodyPr/>
                <a:lstStyle/>
                <a:p>
                  <a:endParaRPr lang="en-US" dirty="0"/>
                </a:p>
              </p:txBody>
            </p:sp>
            <p:sp>
              <p:nvSpPr>
                <p:cNvPr id="121977" name="Freeform 121"/>
                <p:cNvSpPr>
                  <a:spLocks/>
                </p:cNvSpPr>
                <p:nvPr/>
              </p:nvSpPr>
              <p:spPr bwMode="auto">
                <a:xfrm>
                  <a:off x="2882" y="3199"/>
                  <a:ext cx="14" cy="14"/>
                </a:xfrm>
                <a:custGeom>
                  <a:avLst/>
                  <a:gdLst>
                    <a:gd name="T0" fmla="*/ 1 w 56"/>
                    <a:gd name="T1" fmla="*/ 2 h 57"/>
                    <a:gd name="T2" fmla="*/ 0 w 56"/>
                    <a:gd name="T3" fmla="*/ 25 h 57"/>
                    <a:gd name="T4" fmla="*/ 56 w 56"/>
                    <a:gd name="T5" fmla="*/ 57 h 57"/>
                    <a:gd name="T6" fmla="*/ 41 w 56"/>
                    <a:gd name="T7" fmla="*/ 31 h 57"/>
                    <a:gd name="T8" fmla="*/ 18 w 56"/>
                    <a:gd name="T9" fmla="*/ 0 h 57"/>
                    <a:gd name="T10" fmla="*/ 1 w 56"/>
                    <a:gd name="T11" fmla="*/ 2 h 57"/>
                    <a:gd name="T12" fmla="*/ 1 w 56"/>
                    <a:gd name="T13" fmla="*/ 2 h 57"/>
                    <a:gd name="T14" fmla="*/ 0 60000 65536"/>
                    <a:gd name="T15" fmla="*/ 0 60000 65536"/>
                    <a:gd name="T16" fmla="*/ 0 60000 65536"/>
                    <a:gd name="T17" fmla="*/ 0 60000 65536"/>
                    <a:gd name="T18" fmla="*/ 0 60000 65536"/>
                    <a:gd name="T19" fmla="*/ 0 60000 65536"/>
                    <a:gd name="T20" fmla="*/ 0 60000 65536"/>
                    <a:gd name="T21" fmla="*/ 0 w 56"/>
                    <a:gd name="T22" fmla="*/ 0 h 57"/>
                    <a:gd name="T23" fmla="*/ 56 w 5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7">
                      <a:moveTo>
                        <a:pt x="1" y="2"/>
                      </a:moveTo>
                      <a:lnTo>
                        <a:pt x="0" y="25"/>
                      </a:lnTo>
                      <a:lnTo>
                        <a:pt x="56" y="57"/>
                      </a:lnTo>
                      <a:lnTo>
                        <a:pt x="41" y="31"/>
                      </a:lnTo>
                      <a:lnTo>
                        <a:pt x="18" y="0"/>
                      </a:lnTo>
                      <a:lnTo>
                        <a:pt x="1" y="2"/>
                      </a:lnTo>
                      <a:close/>
                    </a:path>
                  </a:pathLst>
                </a:custGeom>
                <a:solidFill>
                  <a:srgbClr val="FFA64D"/>
                </a:solidFill>
                <a:ln w="9525">
                  <a:noFill/>
                  <a:round/>
                  <a:headEnd/>
                  <a:tailEnd/>
                </a:ln>
              </p:spPr>
              <p:txBody>
                <a:bodyPr/>
                <a:lstStyle/>
                <a:p>
                  <a:endParaRPr lang="en-US" dirty="0"/>
                </a:p>
              </p:txBody>
            </p:sp>
            <p:sp>
              <p:nvSpPr>
                <p:cNvPr id="121978" name="Freeform 122"/>
                <p:cNvSpPr>
                  <a:spLocks/>
                </p:cNvSpPr>
                <p:nvPr/>
              </p:nvSpPr>
              <p:spPr bwMode="auto">
                <a:xfrm>
                  <a:off x="2870" y="3201"/>
                  <a:ext cx="85" cy="57"/>
                </a:xfrm>
                <a:custGeom>
                  <a:avLst/>
                  <a:gdLst>
                    <a:gd name="T0" fmla="*/ 16 w 339"/>
                    <a:gd name="T1" fmla="*/ 0 h 229"/>
                    <a:gd name="T2" fmla="*/ 84 w 339"/>
                    <a:gd name="T3" fmla="*/ 34 h 229"/>
                    <a:gd name="T4" fmla="*/ 171 w 339"/>
                    <a:gd name="T5" fmla="*/ 97 h 229"/>
                    <a:gd name="T6" fmla="*/ 281 w 339"/>
                    <a:gd name="T7" fmla="*/ 176 h 229"/>
                    <a:gd name="T8" fmla="*/ 313 w 339"/>
                    <a:gd name="T9" fmla="*/ 195 h 229"/>
                    <a:gd name="T10" fmla="*/ 338 w 339"/>
                    <a:gd name="T11" fmla="*/ 207 h 229"/>
                    <a:gd name="T12" fmla="*/ 339 w 339"/>
                    <a:gd name="T13" fmla="*/ 225 h 229"/>
                    <a:gd name="T14" fmla="*/ 322 w 339"/>
                    <a:gd name="T15" fmla="*/ 229 h 229"/>
                    <a:gd name="T16" fmla="*/ 295 w 339"/>
                    <a:gd name="T17" fmla="*/ 211 h 229"/>
                    <a:gd name="T18" fmla="*/ 156 w 339"/>
                    <a:gd name="T19" fmla="*/ 114 h 229"/>
                    <a:gd name="T20" fmla="*/ 13 w 339"/>
                    <a:gd name="T21" fmla="*/ 32 h 229"/>
                    <a:gd name="T22" fmla="*/ 0 w 339"/>
                    <a:gd name="T23" fmla="*/ 16 h 229"/>
                    <a:gd name="T24" fmla="*/ 16 w 339"/>
                    <a:gd name="T25" fmla="*/ 0 h 229"/>
                    <a:gd name="T26" fmla="*/ 16 w 339"/>
                    <a:gd name="T27" fmla="*/ 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29"/>
                    <a:gd name="T44" fmla="*/ 339 w 339"/>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29">
                      <a:moveTo>
                        <a:pt x="16" y="0"/>
                      </a:moveTo>
                      <a:lnTo>
                        <a:pt x="84" y="34"/>
                      </a:lnTo>
                      <a:lnTo>
                        <a:pt x="171" y="97"/>
                      </a:lnTo>
                      <a:lnTo>
                        <a:pt x="281" y="176"/>
                      </a:lnTo>
                      <a:lnTo>
                        <a:pt x="313" y="195"/>
                      </a:lnTo>
                      <a:lnTo>
                        <a:pt x="338" y="207"/>
                      </a:lnTo>
                      <a:lnTo>
                        <a:pt x="339" y="225"/>
                      </a:lnTo>
                      <a:lnTo>
                        <a:pt x="322" y="229"/>
                      </a:lnTo>
                      <a:lnTo>
                        <a:pt x="295" y="211"/>
                      </a:lnTo>
                      <a:lnTo>
                        <a:pt x="156" y="114"/>
                      </a:lnTo>
                      <a:lnTo>
                        <a:pt x="13" y="32"/>
                      </a:lnTo>
                      <a:lnTo>
                        <a:pt x="0" y="16"/>
                      </a:lnTo>
                      <a:lnTo>
                        <a:pt x="16" y="0"/>
                      </a:lnTo>
                      <a:close/>
                    </a:path>
                  </a:pathLst>
                </a:custGeom>
                <a:solidFill>
                  <a:srgbClr val="FFCC7F"/>
                </a:solidFill>
                <a:ln w="9525">
                  <a:noFill/>
                  <a:round/>
                  <a:headEnd/>
                  <a:tailEnd/>
                </a:ln>
              </p:spPr>
              <p:txBody>
                <a:bodyPr/>
                <a:lstStyle/>
                <a:p>
                  <a:endParaRPr lang="en-US" dirty="0"/>
                </a:p>
              </p:txBody>
            </p:sp>
            <p:sp>
              <p:nvSpPr>
                <p:cNvPr id="121979" name="Freeform 123"/>
                <p:cNvSpPr>
                  <a:spLocks/>
                </p:cNvSpPr>
                <p:nvPr/>
              </p:nvSpPr>
              <p:spPr bwMode="auto">
                <a:xfrm>
                  <a:off x="2769" y="3207"/>
                  <a:ext cx="45" cy="22"/>
                </a:xfrm>
                <a:custGeom>
                  <a:avLst/>
                  <a:gdLst>
                    <a:gd name="T0" fmla="*/ 0 w 179"/>
                    <a:gd name="T1" fmla="*/ 28 h 88"/>
                    <a:gd name="T2" fmla="*/ 116 w 179"/>
                    <a:gd name="T3" fmla="*/ 3 h 88"/>
                    <a:gd name="T4" fmla="*/ 177 w 179"/>
                    <a:gd name="T5" fmla="*/ 0 h 88"/>
                    <a:gd name="T6" fmla="*/ 179 w 179"/>
                    <a:gd name="T7" fmla="*/ 22 h 88"/>
                    <a:gd name="T8" fmla="*/ 11 w 179"/>
                    <a:gd name="T9" fmla="*/ 88 h 88"/>
                    <a:gd name="T10" fmla="*/ 19 w 179"/>
                    <a:gd name="T11" fmla="*/ 56 h 88"/>
                    <a:gd name="T12" fmla="*/ 0 w 179"/>
                    <a:gd name="T13" fmla="*/ 28 h 88"/>
                    <a:gd name="T14" fmla="*/ 0 w 179"/>
                    <a:gd name="T15" fmla="*/ 28 h 8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88"/>
                    <a:gd name="T26" fmla="*/ 179 w 179"/>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88">
                      <a:moveTo>
                        <a:pt x="0" y="28"/>
                      </a:moveTo>
                      <a:lnTo>
                        <a:pt x="116" y="3"/>
                      </a:lnTo>
                      <a:lnTo>
                        <a:pt x="177" y="0"/>
                      </a:lnTo>
                      <a:lnTo>
                        <a:pt x="179" y="22"/>
                      </a:lnTo>
                      <a:lnTo>
                        <a:pt x="11" y="88"/>
                      </a:lnTo>
                      <a:lnTo>
                        <a:pt x="19" y="56"/>
                      </a:lnTo>
                      <a:lnTo>
                        <a:pt x="0" y="28"/>
                      </a:lnTo>
                      <a:close/>
                    </a:path>
                  </a:pathLst>
                </a:custGeom>
                <a:solidFill>
                  <a:srgbClr val="B8B8D9"/>
                </a:solidFill>
                <a:ln w="9525">
                  <a:noFill/>
                  <a:round/>
                  <a:headEnd/>
                  <a:tailEnd/>
                </a:ln>
              </p:spPr>
              <p:txBody>
                <a:bodyPr/>
                <a:lstStyle/>
                <a:p>
                  <a:endParaRPr lang="en-US" dirty="0"/>
                </a:p>
              </p:txBody>
            </p:sp>
            <p:sp>
              <p:nvSpPr>
                <p:cNvPr id="121980" name="Freeform 124"/>
                <p:cNvSpPr>
                  <a:spLocks/>
                </p:cNvSpPr>
                <p:nvPr/>
              </p:nvSpPr>
              <p:spPr bwMode="auto">
                <a:xfrm>
                  <a:off x="2754" y="3216"/>
                  <a:ext cx="20" cy="19"/>
                </a:xfrm>
                <a:custGeom>
                  <a:avLst/>
                  <a:gdLst>
                    <a:gd name="T0" fmla="*/ 5 w 78"/>
                    <a:gd name="T1" fmla="*/ 0 h 75"/>
                    <a:gd name="T2" fmla="*/ 58 w 78"/>
                    <a:gd name="T3" fmla="*/ 0 h 75"/>
                    <a:gd name="T4" fmla="*/ 78 w 78"/>
                    <a:gd name="T5" fmla="*/ 21 h 75"/>
                    <a:gd name="T6" fmla="*/ 75 w 78"/>
                    <a:gd name="T7" fmla="*/ 48 h 75"/>
                    <a:gd name="T8" fmla="*/ 46 w 78"/>
                    <a:gd name="T9" fmla="*/ 75 h 75"/>
                    <a:gd name="T10" fmla="*/ 46 w 78"/>
                    <a:gd name="T11" fmla="*/ 38 h 75"/>
                    <a:gd name="T12" fmla="*/ 29 w 78"/>
                    <a:gd name="T13" fmla="*/ 16 h 75"/>
                    <a:gd name="T14" fmla="*/ 0 w 78"/>
                    <a:gd name="T15" fmla="*/ 1 h 75"/>
                    <a:gd name="T16" fmla="*/ 5 w 78"/>
                    <a:gd name="T17" fmla="*/ 0 h 75"/>
                    <a:gd name="T18" fmla="*/ 5 w 7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75"/>
                    <a:gd name="T32" fmla="*/ 78 w 7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75">
                      <a:moveTo>
                        <a:pt x="5" y="0"/>
                      </a:moveTo>
                      <a:lnTo>
                        <a:pt x="58" y="0"/>
                      </a:lnTo>
                      <a:lnTo>
                        <a:pt x="78" y="21"/>
                      </a:lnTo>
                      <a:lnTo>
                        <a:pt x="75" y="48"/>
                      </a:lnTo>
                      <a:lnTo>
                        <a:pt x="46" y="75"/>
                      </a:lnTo>
                      <a:lnTo>
                        <a:pt x="46" y="38"/>
                      </a:lnTo>
                      <a:lnTo>
                        <a:pt x="29" y="16"/>
                      </a:lnTo>
                      <a:lnTo>
                        <a:pt x="0" y="1"/>
                      </a:lnTo>
                      <a:lnTo>
                        <a:pt x="5" y="0"/>
                      </a:lnTo>
                      <a:close/>
                    </a:path>
                  </a:pathLst>
                </a:custGeom>
                <a:solidFill>
                  <a:srgbClr val="8989A8"/>
                </a:solidFill>
                <a:ln w="9525">
                  <a:noFill/>
                  <a:round/>
                  <a:headEnd/>
                  <a:tailEnd/>
                </a:ln>
              </p:spPr>
              <p:txBody>
                <a:bodyPr/>
                <a:lstStyle/>
                <a:p>
                  <a:endParaRPr lang="en-US" dirty="0"/>
                </a:p>
              </p:txBody>
            </p:sp>
            <p:sp>
              <p:nvSpPr>
                <p:cNvPr id="121981" name="Freeform 125"/>
                <p:cNvSpPr>
                  <a:spLocks/>
                </p:cNvSpPr>
                <p:nvPr/>
              </p:nvSpPr>
              <p:spPr bwMode="auto">
                <a:xfrm>
                  <a:off x="2724" y="3077"/>
                  <a:ext cx="77" cy="72"/>
                </a:xfrm>
                <a:custGeom>
                  <a:avLst/>
                  <a:gdLst>
                    <a:gd name="T0" fmla="*/ 277 w 307"/>
                    <a:gd name="T1" fmla="*/ 127 h 288"/>
                    <a:gd name="T2" fmla="*/ 307 w 307"/>
                    <a:gd name="T3" fmla="*/ 103 h 288"/>
                    <a:gd name="T4" fmla="*/ 243 w 307"/>
                    <a:gd name="T5" fmla="*/ 92 h 288"/>
                    <a:gd name="T6" fmla="*/ 172 w 307"/>
                    <a:gd name="T7" fmla="*/ 53 h 288"/>
                    <a:gd name="T8" fmla="*/ 141 w 307"/>
                    <a:gd name="T9" fmla="*/ 0 h 288"/>
                    <a:gd name="T10" fmla="*/ 59 w 307"/>
                    <a:gd name="T11" fmla="*/ 13 h 288"/>
                    <a:gd name="T12" fmla="*/ 24 w 307"/>
                    <a:gd name="T13" fmla="*/ 118 h 288"/>
                    <a:gd name="T14" fmla="*/ 0 w 307"/>
                    <a:gd name="T15" fmla="*/ 285 h 288"/>
                    <a:gd name="T16" fmla="*/ 11 w 307"/>
                    <a:gd name="T17" fmla="*/ 288 h 288"/>
                    <a:gd name="T18" fmla="*/ 43 w 307"/>
                    <a:gd name="T19" fmla="*/ 243 h 288"/>
                    <a:gd name="T20" fmla="*/ 101 w 307"/>
                    <a:gd name="T21" fmla="*/ 175 h 288"/>
                    <a:gd name="T22" fmla="*/ 159 w 307"/>
                    <a:gd name="T23" fmla="*/ 132 h 288"/>
                    <a:gd name="T24" fmla="*/ 210 w 307"/>
                    <a:gd name="T25" fmla="*/ 122 h 288"/>
                    <a:gd name="T26" fmla="*/ 277 w 307"/>
                    <a:gd name="T27" fmla="*/ 127 h 288"/>
                    <a:gd name="T28" fmla="*/ 277 w 307"/>
                    <a:gd name="T29" fmla="*/ 127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7"/>
                    <a:gd name="T46" fmla="*/ 0 h 288"/>
                    <a:gd name="T47" fmla="*/ 307 w 307"/>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7" h="288">
                      <a:moveTo>
                        <a:pt x="277" y="127"/>
                      </a:moveTo>
                      <a:lnTo>
                        <a:pt x="307" y="103"/>
                      </a:lnTo>
                      <a:lnTo>
                        <a:pt x="243" y="92"/>
                      </a:lnTo>
                      <a:lnTo>
                        <a:pt x="172" y="53"/>
                      </a:lnTo>
                      <a:lnTo>
                        <a:pt x="141" y="0"/>
                      </a:lnTo>
                      <a:lnTo>
                        <a:pt x="59" y="13"/>
                      </a:lnTo>
                      <a:lnTo>
                        <a:pt x="24" y="118"/>
                      </a:lnTo>
                      <a:lnTo>
                        <a:pt x="0" y="285"/>
                      </a:lnTo>
                      <a:lnTo>
                        <a:pt x="11" y="288"/>
                      </a:lnTo>
                      <a:lnTo>
                        <a:pt x="43" y="243"/>
                      </a:lnTo>
                      <a:lnTo>
                        <a:pt x="101" y="175"/>
                      </a:lnTo>
                      <a:lnTo>
                        <a:pt x="159" y="132"/>
                      </a:lnTo>
                      <a:lnTo>
                        <a:pt x="210" y="122"/>
                      </a:lnTo>
                      <a:lnTo>
                        <a:pt x="277" y="127"/>
                      </a:lnTo>
                      <a:close/>
                    </a:path>
                  </a:pathLst>
                </a:custGeom>
                <a:solidFill>
                  <a:srgbClr val="8989A8"/>
                </a:solidFill>
                <a:ln w="9525">
                  <a:noFill/>
                  <a:round/>
                  <a:headEnd/>
                  <a:tailEnd/>
                </a:ln>
              </p:spPr>
              <p:txBody>
                <a:bodyPr/>
                <a:lstStyle/>
                <a:p>
                  <a:endParaRPr lang="en-US" dirty="0"/>
                </a:p>
              </p:txBody>
            </p:sp>
            <p:sp>
              <p:nvSpPr>
                <p:cNvPr id="121982" name="Freeform 126"/>
                <p:cNvSpPr>
                  <a:spLocks/>
                </p:cNvSpPr>
                <p:nvPr/>
              </p:nvSpPr>
              <p:spPr bwMode="auto">
                <a:xfrm>
                  <a:off x="2747" y="3070"/>
                  <a:ext cx="12" cy="9"/>
                </a:xfrm>
                <a:custGeom>
                  <a:avLst/>
                  <a:gdLst>
                    <a:gd name="T0" fmla="*/ 46 w 46"/>
                    <a:gd name="T1" fmla="*/ 0 h 37"/>
                    <a:gd name="T2" fmla="*/ 9 w 46"/>
                    <a:gd name="T3" fmla="*/ 3 h 37"/>
                    <a:gd name="T4" fmla="*/ 0 w 46"/>
                    <a:gd name="T5" fmla="*/ 36 h 37"/>
                    <a:gd name="T6" fmla="*/ 46 w 46"/>
                    <a:gd name="T7" fmla="*/ 37 h 37"/>
                    <a:gd name="T8" fmla="*/ 46 w 46"/>
                    <a:gd name="T9" fmla="*/ 0 h 37"/>
                    <a:gd name="T10" fmla="*/ 46 w 46"/>
                    <a:gd name="T11" fmla="*/ 0 h 37"/>
                    <a:gd name="T12" fmla="*/ 0 60000 65536"/>
                    <a:gd name="T13" fmla="*/ 0 60000 65536"/>
                    <a:gd name="T14" fmla="*/ 0 60000 65536"/>
                    <a:gd name="T15" fmla="*/ 0 60000 65536"/>
                    <a:gd name="T16" fmla="*/ 0 60000 65536"/>
                    <a:gd name="T17" fmla="*/ 0 60000 65536"/>
                    <a:gd name="T18" fmla="*/ 0 w 46"/>
                    <a:gd name="T19" fmla="*/ 0 h 37"/>
                    <a:gd name="T20" fmla="*/ 46 w 4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6" h="37">
                      <a:moveTo>
                        <a:pt x="46" y="0"/>
                      </a:moveTo>
                      <a:lnTo>
                        <a:pt x="9" y="3"/>
                      </a:lnTo>
                      <a:lnTo>
                        <a:pt x="0" y="36"/>
                      </a:lnTo>
                      <a:lnTo>
                        <a:pt x="46" y="37"/>
                      </a:lnTo>
                      <a:lnTo>
                        <a:pt x="46" y="0"/>
                      </a:lnTo>
                      <a:close/>
                    </a:path>
                  </a:pathLst>
                </a:custGeom>
                <a:solidFill>
                  <a:srgbClr val="FFCC7F"/>
                </a:solidFill>
                <a:ln w="9525">
                  <a:noFill/>
                  <a:round/>
                  <a:headEnd/>
                  <a:tailEnd/>
                </a:ln>
              </p:spPr>
              <p:txBody>
                <a:bodyPr/>
                <a:lstStyle/>
                <a:p>
                  <a:endParaRPr lang="en-US" dirty="0"/>
                </a:p>
              </p:txBody>
            </p:sp>
            <p:sp>
              <p:nvSpPr>
                <p:cNvPr id="121983" name="Freeform 127"/>
                <p:cNvSpPr>
                  <a:spLocks/>
                </p:cNvSpPr>
                <p:nvPr/>
              </p:nvSpPr>
              <p:spPr bwMode="auto">
                <a:xfrm>
                  <a:off x="2770" y="3016"/>
                  <a:ext cx="73" cy="53"/>
                </a:xfrm>
                <a:custGeom>
                  <a:avLst/>
                  <a:gdLst>
                    <a:gd name="T0" fmla="*/ 263 w 290"/>
                    <a:gd name="T1" fmla="*/ 212 h 212"/>
                    <a:gd name="T2" fmla="*/ 239 w 290"/>
                    <a:gd name="T3" fmla="*/ 201 h 212"/>
                    <a:gd name="T4" fmla="*/ 181 w 290"/>
                    <a:gd name="T5" fmla="*/ 174 h 212"/>
                    <a:gd name="T6" fmla="*/ 172 w 290"/>
                    <a:gd name="T7" fmla="*/ 150 h 212"/>
                    <a:gd name="T8" fmla="*/ 151 w 290"/>
                    <a:gd name="T9" fmla="*/ 159 h 212"/>
                    <a:gd name="T10" fmla="*/ 83 w 290"/>
                    <a:gd name="T11" fmla="*/ 144 h 212"/>
                    <a:gd name="T12" fmla="*/ 76 w 290"/>
                    <a:gd name="T13" fmla="*/ 130 h 212"/>
                    <a:gd name="T14" fmla="*/ 50 w 290"/>
                    <a:gd name="T15" fmla="*/ 149 h 212"/>
                    <a:gd name="T16" fmla="*/ 0 w 290"/>
                    <a:gd name="T17" fmla="*/ 149 h 212"/>
                    <a:gd name="T18" fmla="*/ 61 w 290"/>
                    <a:gd name="T19" fmla="*/ 16 h 212"/>
                    <a:gd name="T20" fmla="*/ 107 w 290"/>
                    <a:gd name="T21" fmla="*/ 9 h 212"/>
                    <a:gd name="T22" fmla="*/ 113 w 290"/>
                    <a:gd name="T23" fmla="*/ 32 h 212"/>
                    <a:gd name="T24" fmla="*/ 141 w 290"/>
                    <a:gd name="T25" fmla="*/ 0 h 212"/>
                    <a:gd name="T26" fmla="*/ 197 w 290"/>
                    <a:gd name="T27" fmla="*/ 13 h 212"/>
                    <a:gd name="T28" fmla="*/ 195 w 290"/>
                    <a:gd name="T29" fmla="*/ 46 h 212"/>
                    <a:gd name="T30" fmla="*/ 217 w 290"/>
                    <a:gd name="T31" fmla="*/ 21 h 212"/>
                    <a:gd name="T32" fmla="*/ 264 w 290"/>
                    <a:gd name="T33" fmla="*/ 55 h 212"/>
                    <a:gd name="T34" fmla="*/ 290 w 290"/>
                    <a:gd name="T35" fmla="*/ 101 h 212"/>
                    <a:gd name="T36" fmla="*/ 263 w 290"/>
                    <a:gd name="T37" fmla="*/ 212 h 212"/>
                    <a:gd name="T38" fmla="*/ 263 w 290"/>
                    <a:gd name="T39" fmla="*/ 212 h 2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0"/>
                    <a:gd name="T61" fmla="*/ 0 h 212"/>
                    <a:gd name="T62" fmla="*/ 290 w 290"/>
                    <a:gd name="T63" fmla="*/ 212 h 2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0" h="212">
                      <a:moveTo>
                        <a:pt x="263" y="212"/>
                      </a:moveTo>
                      <a:lnTo>
                        <a:pt x="239" y="201"/>
                      </a:lnTo>
                      <a:lnTo>
                        <a:pt x="181" y="174"/>
                      </a:lnTo>
                      <a:lnTo>
                        <a:pt x="172" y="150"/>
                      </a:lnTo>
                      <a:lnTo>
                        <a:pt x="151" y="159"/>
                      </a:lnTo>
                      <a:lnTo>
                        <a:pt x="83" y="144"/>
                      </a:lnTo>
                      <a:lnTo>
                        <a:pt x="76" y="130"/>
                      </a:lnTo>
                      <a:lnTo>
                        <a:pt x="50" y="149"/>
                      </a:lnTo>
                      <a:lnTo>
                        <a:pt x="0" y="149"/>
                      </a:lnTo>
                      <a:lnTo>
                        <a:pt x="61" y="16"/>
                      </a:lnTo>
                      <a:lnTo>
                        <a:pt x="107" y="9"/>
                      </a:lnTo>
                      <a:lnTo>
                        <a:pt x="113" y="32"/>
                      </a:lnTo>
                      <a:lnTo>
                        <a:pt x="141" y="0"/>
                      </a:lnTo>
                      <a:lnTo>
                        <a:pt x="197" y="13"/>
                      </a:lnTo>
                      <a:lnTo>
                        <a:pt x="195" y="46"/>
                      </a:lnTo>
                      <a:lnTo>
                        <a:pt x="217" y="21"/>
                      </a:lnTo>
                      <a:lnTo>
                        <a:pt x="264" y="55"/>
                      </a:lnTo>
                      <a:lnTo>
                        <a:pt x="290" y="101"/>
                      </a:lnTo>
                      <a:lnTo>
                        <a:pt x="263" y="212"/>
                      </a:lnTo>
                      <a:close/>
                    </a:path>
                  </a:pathLst>
                </a:custGeom>
                <a:solidFill>
                  <a:srgbClr val="8989A8"/>
                </a:solidFill>
                <a:ln w="9525">
                  <a:noFill/>
                  <a:round/>
                  <a:headEnd/>
                  <a:tailEnd/>
                </a:ln>
              </p:spPr>
              <p:txBody>
                <a:bodyPr/>
                <a:lstStyle/>
                <a:p>
                  <a:endParaRPr lang="en-US" dirty="0"/>
                </a:p>
              </p:txBody>
            </p:sp>
            <p:sp>
              <p:nvSpPr>
                <p:cNvPr id="121984" name="Freeform 128"/>
                <p:cNvSpPr>
                  <a:spLocks/>
                </p:cNvSpPr>
                <p:nvPr/>
              </p:nvSpPr>
              <p:spPr bwMode="auto">
                <a:xfrm>
                  <a:off x="2828" y="3065"/>
                  <a:ext cx="6" cy="15"/>
                </a:xfrm>
                <a:custGeom>
                  <a:avLst/>
                  <a:gdLst>
                    <a:gd name="T0" fmla="*/ 25 w 25"/>
                    <a:gd name="T1" fmla="*/ 12 h 62"/>
                    <a:gd name="T2" fmla="*/ 17 w 25"/>
                    <a:gd name="T3" fmla="*/ 0 h 62"/>
                    <a:gd name="T4" fmla="*/ 5 w 25"/>
                    <a:gd name="T5" fmla="*/ 14 h 62"/>
                    <a:gd name="T6" fmla="*/ 0 w 25"/>
                    <a:gd name="T7" fmla="*/ 45 h 62"/>
                    <a:gd name="T8" fmla="*/ 20 w 25"/>
                    <a:gd name="T9" fmla="*/ 62 h 62"/>
                    <a:gd name="T10" fmla="*/ 25 w 25"/>
                    <a:gd name="T11" fmla="*/ 12 h 62"/>
                    <a:gd name="T12" fmla="*/ 25 w 25"/>
                    <a:gd name="T13" fmla="*/ 12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25" y="12"/>
                      </a:moveTo>
                      <a:lnTo>
                        <a:pt x="17" y="0"/>
                      </a:lnTo>
                      <a:lnTo>
                        <a:pt x="5" y="14"/>
                      </a:lnTo>
                      <a:lnTo>
                        <a:pt x="0" y="45"/>
                      </a:lnTo>
                      <a:lnTo>
                        <a:pt x="20" y="62"/>
                      </a:lnTo>
                      <a:lnTo>
                        <a:pt x="25" y="12"/>
                      </a:lnTo>
                      <a:close/>
                    </a:path>
                  </a:pathLst>
                </a:custGeom>
                <a:solidFill>
                  <a:srgbClr val="B8B8D9"/>
                </a:solidFill>
                <a:ln w="9525">
                  <a:noFill/>
                  <a:round/>
                  <a:headEnd/>
                  <a:tailEnd/>
                </a:ln>
              </p:spPr>
              <p:txBody>
                <a:bodyPr/>
                <a:lstStyle/>
                <a:p>
                  <a:endParaRPr lang="en-US" dirty="0"/>
                </a:p>
              </p:txBody>
            </p:sp>
            <p:sp>
              <p:nvSpPr>
                <p:cNvPr id="121985" name="Freeform 129"/>
                <p:cNvSpPr>
                  <a:spLocks/>
                </p:cNvSpPr>
                <p:nvPr/>
              </p:nvSpPr>
              <p:spPr bwMode="auto">
                <a:xfrm>
                  <a:off x="2807" y="3053"/>
                  <a:ext cx="8" cy="13"/>
                </a:xfrm>
                <a:custGeom>
                  <a:avLst/>
                  <a:gdLst>
                    <a:gd name="T0" fmla="*/ 22 w 32"/>
                    <a:gd name="T1" fmla="*/ 0 h 53"/>
                    <a:gd name="T2" fmla="*/ 0 w 32"/>
                    <a:gd name="T3" fmla="*/ 44 h 53"/>
                    <a:gd name="T4" fmla="*/ 29 w 32"/>
                    <a:gd name="T5" fmla="*/ 53 h 53"/>
                    <a:gd name="T6" fmla="*/ 32 w 32"/>
                    <a:gd name="T7" fmla="*/ 3 h 53"/>
                    <a:gd name="T8" fmla="*/ 22 w 32"/>
                    <a:gd name="T9" fmla="*/ 0 h 53"/>
                    <a:gd name="T10" fmla="*/ 22 w 32"/>
                    <a:gd name="T11" fmla="*/ 0 h 53"/>
                    <a:gd name="T12" fmla="*/ 0 60000 65536"/>
                    <a:gd name="T13" fmla="*/ 0 60000 65536"/>
                    <a:gd name="T14" fmla="*/ 0 60000 65536"/>
                    <a:gd name="T15" fmla="*/ 0 60000 65536"/>
                    <a:gd name="T16" fmla="*/ 0 60000 65536"/>
                    <a:gd name="T17" fmla="*/ 0 60000 65536"/>
                    <a:gd name="T18" fmla="*/ 0 w 32"/>
                    <a:gd name="T19" fmla="*/ 0 h 53"/>
                    <a:gd name="T20" fmla="*/ 32 w 3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32" h="53">
                      <a:moveTo>
                        <a:pt x="22" y="0"/>
                      </a:moveTo>
                      <a:lnTo>
                        <a:pt x="0" y="44"/>
                      </a:lnTo>
                      <a:lnTo>
                        <a:pt x="29" y="53"/>
                      </a:lnTo>
                      <a:lnTo>
                        <a:pt x="32" y="3"/>
                      </a:lnTo>
                      <a:lnTo>
                        <a:pt x="22" y="0"/>
                      </a:lnTo>
                      <a:close/>
                    </a:path>
                  </a:pathLst>
                </a:custGeom>
                <a:solidFill>
                  <a:srgbClr val="B8B8D9"/>
                </a:solidFill>
                <a:ln w="9525">
                  <a:noFill/>
                  <a:round/>
                  <a:headEnd/>
                  <a:tailEnd/>
                </a:ln>
              </p:spPr>
              <p:txBody>
                <a:bodyPr/>
                <a:lstStyle/>
                <a:p>
                  <a:endParaRPr lang="en-US" dirty="0"/>
                </a:p>
              </p:txBody>
            </p:sp>
            <p:sp>
              <p:nvSpPr>
                <p:cNvPr id="121986" name="Freeform 130"/>
                <p:cNvSpPr>
                  <a:spLocks/>
                </p:cNvSpPr>
                <p:nvPr/>
              </p:nvSpPr>
              <p:spPr bwMode="auto">
                <a:xfrm>
                  <a:off x="2781" y="3048"/>
                  <a:ext cx="9" cy="13"/>
                </a:xfrm>
                <a:custGeom>
                  <a:avLst/>
                  <a:gdLst>
                    <a:gd name="T0" fmla="*/ 23 w 38"/>
                    <a:gd name="T1" fmla="*/ 0 h 54"/>
                    <a:gd name="T2" fmla="*/ 0 w 38"/>
                    <a:gd name="T3" fmla="*/ 54 h 54"/>
                    <a:gd name="T4" fmla="*/ 38 w 38"/>
                    <a:gd name="T5" fmla="*/ 49 h 54"/>
                    <a:gd name="T6" fmla="*/ 37 w 38"/>
                    <a:gd name="T7" fmla="*/ 3 h 54"/>
                    <a:gd name="T8" fmla="*/ 23 w 38"/>
                    <a:gd name="T9" fmla="*/ 0 h 54"/>
                    <a:gd name="T10" fmla="*/ 23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3" y="0"/>
                      </a:moveTo>
                      <a:lnTo>
                        <a:pt x="0" y="54"/>
                      </a:lnTo>
                      <a:lnTo>
                        <a:pt x="38" y="49"/>
                      </a:lnTo>
                      <a:lnTo>
                        <a:pt x="37" y="3"/>
                      </a:lnTo>
                      <a:lnTo>
                        <a:pt x="23" y="0"/>
                      </a:lnTo>
                      <a:close/>
                    </a:path>
                  </a:pathLst>
                </a:custGeom>
                <a:solidFill>
                  <a:srgbClr val="B8B8D9"/>
                </a:solidFill>
                <a:ln w="9525">
                  <a:noFill/>
                  <a:round/>
                  <a:headEnd/>
                  <a:tailEnd/>
                </a:ln>
              </p:spPr>
              <p:txBody>
                <a:bodyPr/>
                <a:lstStyle/>
                <a:p>
                  <a:endParaRPr lang="en-US" dirty="0"/>
                </a:p>
              </p:txBody>
            </p:sp>
            <p:sp>
              <p:nvSpPr>
                <p:cNvPr id="121987" name="Freeform 131"/>
                <p:cNvSpPr>
                  <a:spLocks/>
                </p:cNvSpPr>
                <p:nvPr/>
              </p:nvSpPr>
              <p:spPr bwMode="auto">
                <a:xfrm>
                  <a:off x="2872" y="3065"/>
                  <a:ext cx="63" cy="21"/>
                </a:xfrm>
                <a:custGeom>
                  <a:avLst/>
                  <a:gdLst>
                    <a:gd name="T0" fmla="*/ 0 w 254"/>
                    <a:gd name="T1" fmla="*/ 43 h 83"/>
                    <a:gd name="T2" fmla="*/ 38 w 254"/>
                    <a:gd name="T3" fmla="*/ 19 h 83"/>
                    <a:gd name="T4" fmla="*/ 89 w 254"/>
                    <a:gd name="T5" fmla="*/ 6 h 83"/>
                    <a:gd name="T6" fmla="*/ 150 w 254"/>
                    <a:gd name="T7" fmla="*/ 1 h 83"/>
                    <a:gd name="T8" fmla="*/ 175 w 254"/>
                    <a:gd name="T9" fmla="*/ 0 h 83"/>
                    <a:gd name="T10" fmla="*/ 254 w 254"/>
                    <a:gd name="T11" fmla="*/ 23 h 83"/>
                    <a:gd name="T12" fmla="*/ 253 w 254"/>
                    <a:gd name="T13" fmla="*/ 58 h 83"/>
                    <a:gd name="T14" fmla="*/ 198 w 254"/>
                    <a:gd name="T15" fmla="*/ 36 h 83"/>
                    <a:gd name="T16" fmla="*/ 106 w 254"/>
                    <a:gd name="T17" fmla="*/ 36 h 83"/>
                    <a:gd name="T18" fmla="*/ 25 w 254"/>
                    <a:gd name="T19" fmla="*/ 63 h 83"/>
                    <a:gd name="T20" fmla="*/ 3 w 254"/>
                    <a:gd name="T21" fmla="*/ 83 h 83"/>
                    <a:gd name="T22" fmla="*/ 0 w 254"/>
                    <a:gd name="T23" fmla="*/ 43 h 83"/>
                    <a:gd name="T24" fmla="*/ 0 w 254"/>
                    <a:gd name="T25" fmla="*/ 43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4"/>
                    <a:gd name="T40" fmla="*/ 0 h 83"/>
                    <a:gd name="T41" fmla="*/ 254 w 254"/>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4" h="83">
                      <a:moveTo>
                        <a:pt x="0" y="43"/>
                      </a:moveTo>
                      <a:lnTo>
                        <a:pt x="38" y="19"/>
                      </a:lnTo>
                      <a:lnTo>
                        <a:pt x="89" y="6"/>
                      </a:lnTo>
                      <a:lnTo>
                        <a:pt x="150" y="1"/>
                      </a:lnTo>
                      <a:lnTo>
                        <a:pt x="175" y="0"/>
                      </a:lnTo>
                      <a:lnTo>
                        <a:pt x="254" y="23"/>
                      </a:lnTo>
                      <a:lnTo>
                        <a:pt x="253" y="58"/>
                      </a:lnTo>
                      <a:lnTo>
                        <a:pt x="198" y="36"/>
                      </a:lnTo>
                      <a:lnTo>
                        <a:pt x="106" y="36"/>
                      </a:lnTo>
                      <a:lnTo>
                        <a:pt x="25" y="63"/>
                      </a:lnTo>
                      <a:lnTo>
                        <a:pt x="3" y="83"/>
                      </a:lnTo>
                      <a:lnTo>
                        <a:pt x="0" y="43"/>
                      </a:lnTo>
                      <a:close/>
                    </a:path>
                  </a:pathLst>
                </a:custGeom>
                <a:solidFill>
                  <a:srgbClr val="FFA64D"/>
                </a:solidFill>
                <a:ln w="9525">
                  <a:noFill/>
                  <a:round/>
                  <a:headEnd/>
                  <a:tailEnd/>
                </a:ln>
              </p:spPr>
              <p:txBody>
                <a:bodyPr/>
                <a:lstStyle/>
                <a:p>
                  <a:endParaRPr lang="en-US" dirty="0"/>
                </a:p>
              </p:txBody>
            </p:sp>
            <p:sp>
              <p:nvSpPr>
                <p:cNvPr id="121988" name="Freeform 132"/>
                <p:cNvSpPr>
                  <a:spLocks/>
                </p:cNvSpPr>
                <p:nvPr/>
              </p:nvSpPr>
              <p:spPr bwMode="auto">
                <a:xfrm>
                  <a:off x="2919" y="3063"/>
                  <a:ext cx="7" cy="13"/>
                </a:xfrm>
                <a:custGeom>
                  <a:avLst/>
                  <a:gdLst>
                    <a:gd name="T0" fmla="*/ 0 w 28"/>
                    <a:gd name="T1" fmla="*/ 45 h 52"/>
                    <a:gd name="T2" fmla="*/ 7 w 28"/>
                    <a:gd name="T3" fmla="*/ 0 h 52"/>
                    <a:gd name="T4" fmla="*/ 24 w 28"/>
                    <a:gd name="T5" fmla="*/ 0 h 52"/>
                    <a:gd name="T6" fmla="*/ 28 w 28"/>
                    <a:gd name="T7" fmla="*/ 52 h 52"/>
                    <a:gd name="T8" fmla="*/ 0 w 28"/>
                    <a:gd name="T9" fmla="*/ 45 h 52"/>
                    <a:gd name="T10" fmla="*/ 0 w 28"/>
                    <a:gd name="T11" fmla="*/ 45 h 52"/>
                    <a:gd name="T12" fmla="*/ 0 60000 65536"/>
                    <a:gd name="T13" fmla="*/ 0 60000 65536"/>
                    <a:gd name="T14" fmla="*/ 0 60000 65536"/>
                    <a:gd name="T15" fmla="*/ 0 60000 65536"/>
                    <a:gd name="T16" fmla="*/ 0 60000 65536"/>
                    <a:gd name="T17" fmla="*/ 0 60000 65536"/>
                    <a:gd name="T18" fmla="*/ 0 w 28"/>
                    <a:gd name="T19" fmla="*/ 0 h 52"/>
                    <a:gd name="T20" fmla="*/ 28 w 2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8" h="52">
                      <a:moveTo>
                        <a:pt x="0" y="45"/>
                      </a:moveTo>
                      <a:lnTo>
                        <a:pt x="7" y="0"/>
                      </a:lnTo>
                      <a:lnTo>
                        <a:pt x="24" y="0"/>
                      </a:lnTo>
                      <a:lnTo>
                        <a:pt x="28" y="52"/>
                      </a:lnTo>
                      <a:lnTo>
                        <a:pt x="0" y="45"/>
                      </a:lnTo>
                      <a:close/>
                    </a:path>
                  </a:pathLst>
                </a:custGeom>
                <a:solidFill>
                  <a:srgbClr val="B8B8D9"/>
                </a:solidFill>
                <a:ln w="9525">
                  <a:noFill/>
                  <a:round/>
                  <a:headEnd/>
                  <a:tailEnd/>
                </a:ln>
              </p:spPr>
              <p:txBody>
                <a:bodyPr/>
                <a:lstStyle/>
                <a:p>
                  <a:endParaRPr lang="en-US" dirty="0"/>
                </a:p>
              </p:txBody>
            </p:sp>
            <p:sp>
              <p:nvSpPr>
                <p:cNvPr id="121989" name="Freeform 133"/>
                <p:cNvSpPr>
                  <a:spLocks/>
                </p:cNvSpPr>
                <p:nvPr/>
              </p:nvSpPr>
              <p:spPr bwMode="auto">
                <a:xfrm>
                  <a:off x="2899" y="3061"/>
                  <a:ext cx="9" cy="12"/>
                </a:xfrm>
                <a:custGeom>
                  <a:avLst/>
                  <a:gdLst>
                    <a:gd name="T0" fmla="*/ 6 w 37"/>
                    <a:gd name="T1" fmla="*/ 50 h 50"/>
                    <a:gd name="T2" fmla="*/ 0 w 37"/>
                    <a:gd name="T3" fmla="*/ 5 h 50"/>
                    <a:gd name="T4" fmla="*/ 16 w 37"/>
                    <a:gd name="T5" fmla="*/ 0 h 50"/>
                    <a:gd name="T6" fmla="*/ 37 w 37"/>
                    <a:gd name="T7" fmla="*/ 50 h 50"/>
                    <a:gd name="T8" fmla="*/ 6 w 37"/>
                    <a:gd name="T9" fmla="*/ 50 h 50"/>
                    <a:gd name="T10" fmla="*/ 6 w 37"/>
                    <a:gd name="T11" fmla="*/ 50 h 50"/>
                    <a:gd name="T12" fmla="*/ 0 60000 65536"/>
                    <a:gd name="T13" fmla="*/ 0 60000 65536"/>
                    <a:gd name="T14" fmla="*/ 0 60000 65536"/>
                    <a:gd name="T15" fmla="*/ 0 60000 65536"/>
                    <a:gd name="T16" fmla="*/ 0 60000 65536"/>
                    <a:gd name="T17" fmla="*/ 0 60000 65536"/>
                    <a:gd name="T18" fmla="*/ 0 w 37"/>
                    <a:gd name="T19" fmla="*/ 0 h 50"/>
                    <a:gd name="T20" fmla="*/ 37 w 3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7" h="50">
                      <a:moveTo>
                        <a:pt x="6" y="50"/>
                      </a:moveTo>
                      <a:lnTo>
                        <a:pt x="0" y="5"/>
                      </a:lnTo>
                      <a:lnTo>
                        <a:pt x="16" y="0"/>
                      </a:lnTo>
                      <a:lnTo>
                        <a:pt x="37" y="50"/>
                      </a:lnTo>
                      <a:lnTo>
                        <a:pt x="6" y="50"/>
                      </a:lnTo>
                      <a:close/>
                    </a:path>
                  </a:pathLst>
                </a:custGeom>
                <a:solidFill>
                  <a:srgbClr val="B8B8D9"/>
                </a:solidFill>
                <a:ln w="9525">
                  <a:noFill/>
                  <a:round/>
                  <a:headEnd/>
                  <a:tailEnd/>
                </a:ln>
              </p:spPr>
              <p:txBody>
                <a:bodyPr/>
                <a:lstStyle/>
                <a:p>
                  <a:endParaRPr lang="en-US" dirty="0"/>
                </a:p>
              </p:txBody>
            </p:sp>
            <p:sp>
              <p:nvSpPr>
                <p:cNvPr id="121990" name="Freeform 134"/>
                <p:cNvSpPr>
                  <a:spLocks/>
                </p:cNvSpPr>
                <p:nvPr/>
              </p:nvSpPr>
              <p:spPr bwMode="auto">
                <a:xfrm>
                  <a:off x="2877" y="3063"/>
                  <a:ext cx="12" cy="16"/>
                </a:xfrm>
                <a:custGeom>
                  <a:avLst/>
                  <a:gdLst>
                    <a:gd name="T0" fmla="*/ 12 w 45"/>
                    <a:gd name="T1" fmla="*/ 65 h 65"/>
                    <a:gd name="T2" fmla="*/ 0 w 45"/>
                    <a:gd name="T3" fmla="*/ 11 h 65"/>
                    <a:gd name="T4" fmla="*/ 10 w 45"/>
                    <a:gd name="T5" fmla="*/ 0 h 65"/>
                    <a:gd name="T6" fmla="*/ 45 w 45"/>
                    <a:gd name="T7" fmla="*/ 58 h 65"/>
                    <a:gd name="T8" fmla="*/ 12 w 45"/>
                    <a:gd name="T9" fmla="*/ 65 h 65"/>
                    <a:gd name="T10" fmla="*/ 12 w 45"/>
                    <a:gd name="T11" fmla="*/ 65 h 65"/>
                    <a:gd name="T12" fmla="*/ 0 60000 65536"/>
                    <a:gd name="T13" fmla="*/ 0 60000 65536"/>
                    <a:gd name="T14" fmla="*/ 0 60000 65536"/>
                    <a:gd name="T15" fmla="*/ 0 60000 65536"/>
                    <a:gd name="T16" fmla="*/ 0 60000 65536"/>
                    <a:gd name="T17" fmla="*/ 0 60000 65536"/>
                    <a:gd name="T18" fmla="*/ 0 w 45"/>
                    <a:gd name="T19" fmla="*/ 0 h 65"/>
                    <a:gd name="T20" fmla="*/ 45 w 4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45" h="65">
                      <a:moveTo>
                        <a:pt x="12" y="65"/>
                      </a:moveTo>
                      <a:lnTo>
                        <a:pt x="0" y="11"/>
                      </a:lnTo>
                      <a:lnTo>
                        <a:pt x="10" y="0"/>
                      </a:lnTo>
                      <a:lnTo>
                        <a:pt x="45" y="58"/>
                      </a:lnTo>
                      <a:lnTo>
                        <a:pt x="12" y="65"/>
                      </a:lnTo>
                      <a:close/>
                    </a:path>
                  </a:pathLst>
                </a:custGeom>
                <a:solidFill>
                  <a:srgbClr val="B8B8D9"/>
                </a:solidFill>
                <a:ln w="9525">
                  <a:noFill/>
                  <a:round/>
                  <a:headEnd/>
                  <a:tailEnd/>
                </a:ln>
              </p:spPr>
              <p:txBody>
                <a:bodyPr/>
                <a:lstStyle/>
                <a:p>
                  <a:endParaRPr lang="en-US" dirty="0"/>
                </a:p>
              </p:txBody>
            </p:sp>
            <p:sp>
              <p:nvSpPr>
                <p:cNvPr id="121991" name="Freeform 135"/>
                <p:cNvSpPr>
                  <a:spLocks/>
                </p:cNvSpPr>
                <p:nvPr/>
              </p:nvSpPr>
              <p:spPr bwMode="auto">
                <a:xfrm>
                  <a:off x="2794" y="3100"/>
                  <a:ext cx="20" cy="13"/>
                </a:xfrm>
                <a:custGeom>
                  <a:avLst/>
                  <a:gdLst>
                    <a:gd name="T0" fmla="*/ 0 w 82"/>
                    <a:gd name="T1" fmla="*/ 31 h 51"/>
                    <a:gd name="T2" fmla="*/ 49 w 82"/>
                    <a:gd name="T3" fmla="*/ 1 h 51"/>
                    <a:gd name="T4" fmla="*/ 82 w 82"/>
                    <a:gd name="T5" fmla="*/ 0 h 51"/>
                    <a:gd name="T6" fmla="*/ 37 w 82"/>
                    <a:gd name="T7" fmla="*/ 51 h 51"/>
                    <a:gd name="T8" fmla="*/ 0 w 82"/>
                    <a:gd name="T9" fmla="*/ 31 h 51"/>
                    <a:gd name="T10" fmla="*/ 0 w 82"/>
                    <a:gd name="T11" fmla="*/ 31 h 51"/>
                    <a:gd name="T12" fmla="*/ 0 60000 65536"/>
                    <a:gd name="T13" fmla="*/ 0 60000 65536"/>
                    <a:gd name="T14" fmla="*/ 0 60000 65536"/>
                    <a:gd name="T15" fmla="*/ 0 60000 65536"/>
                    <a:gd name="T16" fmla="*/ 0 60000 65536"/>
                    <a:gd name="T17" fmla="*/ 0 60000 65536"/>
                    <a:gd name="T18" fmla="*/ 0 w 82"/>
                    <a:gd name="T19" fmla="*/ 0 h 51"/>
                    <a:gd name="T20" fmla="*/ 82 w 82"/>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82" h="51">
                      <a:moveTo>
                        <a:pt x="0" y="31"/>
                      </a:moveTo>
                      <a:lnTo>
                        <a:pt x="49" y="1"/>
                      </a:lnTo>
                      <a:lnTo>
                        <a:pt x="82" y="0"/>
                      </a:lnTo>
                      <a:lnTo>
                        <a:pt x="37" y="51"/>
                      </a:lnTo>
                      <a:lnTo>
                        <a:pt x="0" y="31"/>
                      </a:lnTo>
                      <a:close/>
                    </a:path>
                  </a:pathLst>
                </a:custGeom>
                <a:solidFill>
                  <a:srgbClr val="FFA64D"/>
                </a:solidFill>
                <a:ln w="9525">
                  <a:noFill/>
                  <a:round/>
                  <a:headEnd/>
                  <a:tailEnd/>
                </a:ln>
              </p:spPr>
              <p:txBody>
                <a:bodyPr/>
                <a:lstStyle/>
                <a:p>
                  <a:endParaRPr lang="en-US" dirty="0"/>
                </a:p>
              </p:txBody>
            </p:sp>
            <p:sp>
              <p:nvSpPr>
                <p:cNvPr id="121992" name="Freeform 136"/>
                <p:cNvSpPr>
                  <a:spLocks/>
                </p:cNvSpPr>
                <p:nvPr/>
              </p:nvSpPr>
              <p:spPr bwMode="auto">
                <a:xfrm>
                  <a:off x="2897" y="3106"/>
                  <a:ext cx="24" cy="15"/>
                </a:xfrm>
                <a:custGeom>
                  <a:avLst/>
                  <a:gdLst>
                    <a:gd name="T0" fmla="*/ 0 w 97"/>
                    <a:gd name="T1" fmla="*/ 5 h 59"/>
                    <a:gd name="T2" fmla="*/ 44 w 97"/>
                    <a:gd name="T3" fmla="*/ 0 h 59"/>
                    <a:gd name="T4" fmla="*/ 97 w 97"/>
                    <a:gd name="T5" fmla="*/ 48 h 59"/>
                    <a:gd name="T6" fmla="*/ 36 w 97"/>
                    <a:gd name="T7" fmla="*/ 59 h 59"/>
                    <a:gd name="T8" fmla="*/ 0 w 97"/>
                    <a:gd name="T9" fmla="*/ 5 h 59"/>
                    <a:gd name="T10" fmla="*/ 0 w 97"/>
                    <a:gd name="T11" fmla="*/ 5 h 59"/>
                    <a:gd name="T12" fmla="*/ 0 60000 65536"/>
                    <a:gd name="T13" fmla="*/ 0 60000 65536"/>
                    <a:gd name="T14" fmla="*/ 0 60000 65536"/>
                    <a:gd name="T15" fmla="*/ 0 60000 65536"/>
                    <a:gd name="T16" fmla="*/ 0 60000 65536"/>
                    <a:gd name="T17" fmla="*/ 0 60000 65536"/>
                    <a:gd name="T18" fmla="*/ 0 w 97"/>
                    <a:gd name="T19" fmla="*/ 0 h 59"/>
                    <a:gd name="T20" fmla="*/ 97 w 97"/>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97" h="59">
                      <a:moveTo>
                        <a:pt x="0" y="5"/>
                      </a:moveTo>
                      <a:lnTo>
                        <a:pt x="44" y="0"/>
                      </a:lnTo>
                      <a:lnTo>
                        <a:pt x="97" y="48"/>
                      </a:lnTo>
                      <a:lnTo>
                        <a:pt x="36" y="59"/>
                      </a:lnTo>
                      <a:lnTo>
                        <a:pt x="0" y="5"/>
                      </a:lnTo>
                      <a:close/>
                    </a:path>
                  </a:pathLst>
                </a:custGeom>
                <a:solidFill>
                  <a:srgbClr val="FFA64D"/>
                </a:solidFill>
                <a:ln w="9525">
                  <a:noFill/>
                  <a:round/>
                  <a:headEnd/>
                  <a:tailEnd/>
                </a:ln>
              </p:spPr>
              <p:txBody>
                <a:bodyPr/>
                <a:lstStyle/>
                <a:p>
                  <a:endParaRPr lang="en-US" dirty="0"/>
                </a:p>
              </p:txBody>
            </p:sp>
            <p:sp>
              <p:nvSpPr>
                <p:cNvPr id="121993" name="Freeform 137"/>
                <p:cNvSpPr>
                  <a:spLocks/>
                </p:cNvSpPr>
                <p:nvPr/>
              </p:nvSpPr>
              <p:spPr bwMode="auto">
                <a:xfrm>
                  <a:off x="2803" y="3092"/>
                  <a:ext cx="102" cy="34"/>
                </a:xfrm>
                <a:custGeom>
                  <a:avLst/>
                  <a:gdLst>
                    <a:gd name="T0" fmla="*/ 0 w 409"/>
                    <a:gd name="T1" fmla="*/ 80 h 137"/>
                    <a:gd name="T2" fmla="*/ 43 w 409"/>
                    <a:gd name="T3" fmla="*/ 39 h 137"/>
                    <a:gd name="T4" fmla="*/ 98 w 409"/>
                    <a:gd name="T5" fmla="*/ 12 h 137"/>
                    <a:gd name="T6" fmla="*/ 169 w 409"/>
                    <a:gd name="T7" fmla="*/ 1 h 137"/>
                    <a:gd name="T8" fmla="*/ 235 w 409"/>
                    <a:gd name="T9" fmla="*/ 0 h 137"/>
                    <a:gd name="T10" fmla="*/ 271 w 409"/>
                    <a:gd name="T11" fmla="*/ 12 h 137"/>
                    <a:gd name="T12" fmla="*/ 330 w 409"/>
                    <a:gd name="T13" fmla="*/ 40 h 137"/>
                    <a:gd name="T14" fmla="*/ 386 w 409"/>
                    <a:gd name="T15" fmla="*/ 73 h 137"/>
                    <a:gd name="T16" fmla="*/ 409 w 409"/>
                    <a:gd name="T17" fmla="*/ 119 h 137"/>
                    <a:gd name="T18" fmla="*/ 306 w 409"/>
                    <a:gd name="T19" fmla="*/ 137 h 137"/>
                    <a:gd name="T20" fmla="*/ 279 w 409"/>
                    <a:gd name="T21" fmla="*/ 103 h 137"/>
                    <a:gd name="T22" fmla="*/ 233 w 409"/>
                    <a:gd name="T23" fmla="*/ 89 h 137"/>
                    <a:gd name="T24" fmla="*/ 159 w 409"/>
                    <a:gd name="T25" fmla="*/ 107 h 137"/>
                    <a:gd name="T26" fmla="*/ 103 w 409"/>
                    <a:gd name="T27" fmla="*/ 109 h 137"/>
                    <a:gd name="T28" fmla="*/ 62 w 409"/>
                    <a:gd name="T29" fmla="*/ 101 h 137"/>
                    <a:gd name="T30" fmla="*/ 0 w 409"/>
                    <a:gd name="T31" fmla="*/ 80 h 137"/>
                    <a:gd name="T32" fmla="*/ 0 w 409"/>
                    <a:gd name="T33" fmla="*/ 80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137"/>
                    <a:gd name="T53" fmla="*/ 409 w 40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137">
                      <a:moveTo>
                        <a:pt x="0" y="80"/>
                      </a:moveTo>
                      <a:lnTo>
                        <a:pt x="43" y="39"/>
                      </a:lnTo>
                      <a:lnTo>
                        <a:pt x="98" y="12"/>
                      </a:lnTo>
                      <a:lnTo>
                        <a:pt x="169" y="1"/>
                      </a:lnTo>
                      <a:lnTo>
                        <a:pt x="235" y="0"/>
                      </a:lnTo>
                      <a:lnTo>
                        <a:pt x="271" y="12"/>
                      </a:lnTo>
                      <a:lnTo>
                        <a:pt x="330" y="40"/>
                      </a:lnTo>
                      <a:lnTo>
                        <a:pt x="386" y="73"/>
                      </a:lnTo>
                      <a:lnTo>
                        <a:pt x="409" y="119"/>
                      </a:lnTo>
                      <a:lnTo>
                        <a:pt x="306" y="137"/>
                      </a:lnTo>
                      <a:lnTo>
                        <a:pt x="279" y="103"/>
                      </a:lnTo>
                      <a:lnTo>
                        <a:pt x="233" y="89"/>
                      </a:lnTo>
                      <a:lnTo>
                        <a:pt x="159" y="107"/>
                      </a:lnTo>
                      <a:lnTo>
                        <a:pt x="103" y="109"/>
                      </a:lnTo>
                      <a:lnTo>
                        <a:pt x="62" y="101"/>
                      </a:lnTo>
                      <a:lnTo>
                        <a:pt x="0" y="80"/>
                      </a:lnTo>
                      <a:close/>
                    </a:path>
                  </a:pathLst>
                </a:custGeom>
                <a:solidFill>
                  <a:srgbClr val="FFCC7F"/>
                </a:solidFill>
                <a:ln w="9525">
                  <a:noFill/>
                  <a:round/>
                  <a:headEnd/>
                  <a:tailEnd/>
                </a:ln>
              </p:spPr>
              <p:txBody>
                <a:bodyPr/>
                <a:lstStyle/>
                <a:p>
                  <a:endParaRPr lang="en-US" dirty="0"/>
                </a:p>
              </p:txBody>
            </p:sp>
            <p:sp>
              <p:nvSpPr>
                <p:cNvPr id="121994" name="Freeform 138"/>
                <p:cNvSpPr>
                  <a:spLocks/>
                </p:cNvSpPr>
                <p:nvPr/>
              </p:nvSpPr>
              <p:spPr bwMode="auto">
                <a:xfrm>
                  <a:off x="2827" y="3083"/>
                  <a:ext cx="45" cy="12"/>
                </a:xfrm>
                <a:custGeom>
                  <a:avLst/>
                  <a:gdLst>
                    <a:gd name="T0" fmla="*/ 27 w 180"/>
                    <a:gd name="T1" fmla="*/ 11 h 46"/>
                    <a:gd name="T2" fmla="*/ 105 w 180"/>
                    <a:gd name="T3" fmla="*/ 0 h 46"/>
                    <a:gd name="T4" fmla="*/ 180 w 180"/>
                    <a:gd name="T5" fmla="*/ 16 h 46"/>
                    <a:gd name="T6" fmla="*/ 180 w 180"/>
                    <a:gd name="T7" fmla="*/ 46 h 46"/>
                    <a:gd name="T8" fmla="*/ 128 w 180"/>
                    <a:gd name="T9" fmla="*/ 36 h 46"/>
                    <a:gd name="T10" fmla="*/ 21 w 180"/>
                    <a:gd name="T11" fmla="*/ 41 h 46"/>
                    <a:gd name="T12" fmla="*/ 0 w 180"/>
                    <a:gd name="T13" fmla="*/ 45 h 46"/>
                    <a:gd name="T14" fmla="*/ 27 w 180"/>
                    <a:gd name="T15" fmla="*/ 11 h 46"/>
                    <a:gd name="T16" fmla="*/ 27 w 180"/>
                    <a:gd name="T17" fmla="*/ 1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46"/>
                    <a:gd name="T29" fmla="*/ 180 w 180"/>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46">
                      <a:moveTo>
                        <a:pt x="27" y="11"/>
                      </a:moveTo>
                      <a:lnTo>
                        <a:pt x="105" y="0"/>
                      </a:lnTo>
                      <a:lnTo>
                        <a:pt x="180" y="16"/>
                      </a:lnTo>
                      <a:lnTo>
                        <a:pt x="180" y="46"/>
                      </a:lnTo>
                      <a:lnTo>
                        <a:pt x="128" y="36"/>
                      </a:lnTo>
                      <a:lnTo>
                        <a:pt x="21" y="41"/>
                      </a:lnTo>
                      <a:lnTo>
                        <a:pt x="0" y="45"/>
                      </a:lnTo>
                      <a:lnTo>
                        <a:pt x="27" y="11"/>
                      </a:lnTo>
                      <a:close/>
                    </a:path>
                  </a:pathLst>
                </a:custGeom>
                <a:solidFill>
                  <a:srgbClr val="FFA64D"/>
                </a:solidFill>
                <a:ln w="9525">
                  <a:noFill/>
                  <a:round/>
                  <a:headEnd/>
                  <a:tailEnd/>
                </a:ln>
              </p:spPr>
              <p:txBody>
                <a:bodyPr/>
                <a:lstStyle/>
                <a:p>
                  <a:endParaRPr lang="en-US" dirty="0"/>
                </a:p>
              </p:txBody>
            </p:sp>
            <p:sp>
              <p:nvSpPr>
                <p:cNvPr id="121995" name="Freeform 139"/>
                <p:cNvSpPr>
                  <a:spLocks/>
                </p:cNvSpPr>
                <p:nvPr/>
              </p:nvSpPr>
              <p:spPr bwMode="auto">
                <a:xfrm>
                  <a:off x="3015" y="3178"/>
                  <a:ext cx="22" cy="10"/>
                </a:xfrm>
                <a:custGeom>
                  <a:avLst/>
                  <a:gdLst>
                    <a:gd name="T0" fmla="*/ 0 w 87"/>
                    <a:gd name="T1" fmla="*/ 31 h 41"/>
                    <a:gd name="T2" fmla="*/ 47 w 87"/>
                    <a:gd name="T3" fmla="*/ 0 h 41"/>
                    <a:gd name="T4" fmla="*/ 79 w 87"/>
                    <a:gd name="T5" fmla="*/ 10 h 41"/>
                    <a:gd name="T6" fmla="*/ 87 w 87"/>
                    <a:gd name="T7" fmla="*/ 41 h 41"/>
                    <a:gd name="T8" fmla="*/ 53 w 87"/>
                    <a:gd name="T9" fmla="*/ 24 h 41"/>
                    <a:gd name="T10" fmla="*/ 0 w 87"/>
                    <a:gd name="T11" fmla="*/ 31 h 41"/>
                    <a:gd name="T12" fmla="*/ 0 w 87"/>
                    <a:gd name="T13" fmla="*/ 31 h 41"/>
                    <a:gd name="T14" fmla="*/ 0 60000 65536"/>
                    <a:gd name="T15" fmla="*/ 0 60000 65536"/>
                    <a:gd name="T16" fmla="*/ 0 60000 65536"/>
                    <a:gd name="T17" fmla="*/ 0 60000 65536"/>
                    <a:gd name="T18" fmla="*/ 0 60000 65536"/>
                    <a:gd name="T19" fmla="*/ 0 60000 65536"/>
                    <a:gd name="T20" fmla="*/ 0 60000 65536"/>
                    <a:gd name="T21" fmla="*/ 0 w 87"/>
                    <a:gd name="T22" fmla="*/ 0 h 41"/>
                    <a:gd name="T23" fmla="*/ 87 w 8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41">
                      <a:moveTo>
                        <a:pt x="0" y="31"/>
                      </a:moveTo>
                      <a:lnTo>
                        <a:pt x="47" y="0"/>
                      </a:lnTo>
                      <a:lnTo>
                        <a:pt x="79" y="10"/>
                      </a:lnTo>
                      <a:lnTo>
                        <a:pt x="87" y="41"/>
                      </a:lnTo>
                      <a:lnTo>
                        <a:pt x="53" y="24"/>
                      </a:lnTo>
                      <a:lnTo>
                        <a:pt x="0" y="31"/>
                      </a:lnTo>
                      <a:close/>
                    </a:path>
                  </a:pathLst>
                </a:custGeom>
                <a:solidFill>
                  <a:srgbClr val="7F0000"/>
                </a:solidFill>
                <a:ln w="9525">
                  <a:noFill/>
                  <a:round/>
                  <a:headEnd/>
                  <a:tailEnd/>
                </a:ln>
              </p:spPr>
              <p:txBody>
                <a:bodyPr/>
                <a:lstStyle/>
                <a:p>
                  <a:endParaRPr lang="en-US" dirty="0"/>
                </a:p>
              </p:txBody>
            </p:sp>
            <p:sp>
              <p:nvSpPr>
                <p:cNvPr id="121996" name="Freeform 140"/>
                <p:cNvSpPr>
                  <a:spLocks/>
                </p:cNvSpPr>
                <p:nvPr/>
              </p:nvSpPr>
              <p:spPr bwMode="auto">
                <a:xfrm>
                  <a:off x="2983" y="3159"/>
                  <a:ext cx="70" cy="30"/>
                </a:xfrm>
                <a:custGeom>
                  <a:avLst/>
                  <a:gdLst>
                    <a:gd name="T0" fmla="*/ 43 w 281"/>
                    <a:gd name="T1" fmla="*/ 0 h 121"/>
                    <a:gd name="T2" fmla="*/ 172 w 281"/>
                    <a:gd name="T3" fmla="*/ 10 h 121"/>
                    <a:gd name="T4" fmla="*/ 245 w 281"/>
                    <a:gd name="T5" fmla="*/ 24 h 121"/>
                    <a:gd name="T6" fmla="*/ 281 w 281"/>
                    <a:gd name="T7" fmla="*/ 58 h 121"/>
                    <a:gd name="T8" fmla="*/ 279 w 281"/>
                    <a:gd name="T9" fmla="*/ 110 h 121"/>
                    <a:gd name="T10" fmla="*/ 236 w 281"/>
                    <a:gd name="T11" fmla="*/ 121 h 121"/>
                    <a:gd name="T12" fmla="*/ 198 w 281"/>
                    <a:gd name="T13" fmla="*/ 81 h 121"/>
                    <a:gd name="T14" fmla="*/ 164 w 281"/>
                    <a:gd name="T15" fmla="*/ 82 h 121"/>
                    <a:gd name="T16" fmla="*/ 126 w 281"/>
                    <a:gd name="T17" fmla="*/ 102 h 121"/>
                    <a:gd name="T18" fmla="*/ 75 w 281"/>
                    <a:gd name="T19" fmla="*/ 103 h 121"/>
                    <a:gd name="T20" fmla="*/ 34 w 281"/>
                    <a:gd name="T21" fmla="*/ 61 h 121"/>
                    <a:gd name="T22" fmla="*/ 0 w 281"/>
                    <a:gd name="T23" fmla="*/ 58 h 121"/>
                    <a:gd name="T24" fmla="*/ 43 w 281"/>
                    <a:gd name="T25" fmla="*/ 0 h 121"/>
                    <a:gd name="T26" fmla="*/ 43 w 281"/>
                    <a:gd name="T27" fmla="*/ 0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1"/>
                    <a:gd name="T43" fmla="*/ 0 h 121"/>
                    <a:gd name="T44" fmla="*/ 281 w 281"/>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1" h="121">
                      <a:moveTo>
                        <a:pt x="43" y="0"/>
                      </a:moveTo>
                      <a:lnTo>
                        <a:pt x="172" y="10"/>
                      </a:lnTo>
                      <a:lnTo>
                        <a:pt x="245" y="24"/>
                      </a:lnTo>
                      <a:lnTo>
                        <a:pt x="281" y="58"/>
                      </a:lnTo>
                      <a:lnTo>
                        <a:pt x="279" y="110"/>
                      </a:lnTo>
                      <a:lnTo>
                        <a:pt x="236" y="121"/>
                      </a:lnTo>
                      <a:lnTo>
                        <a:pt x="198" y="81"/>
                      </a:lnTo>
                      <a:lnTo>
                        <a:pt x="164" y="82"/>
                      </a:lnTo>
                      <a:lnTo>
                        <a:pt x="126" y="102"/>
                      </a:lnTo>
                      <a:lnTo>
                        <a:pt x="75" y="103"/>
                      </a:lnTo>
                      <a:lnTo>
                        <a:pt x="34" y="61"/>
                      </a:lnTo>
                      <a:lnTo>
                        <a:pt x="0" y="58"/>
                      </a:lnTo>
                      <a:lnTo>
                        <a:pt x="43" y="0"/>
                      </a:lnTo>
                      <a:close/>
                    </a:path>
                  </a:pathLst>
                </a:custGeom>
                <a:solidFill>
                  <a:srgbClr val="F02424"/>
                </a:solidFill>
                <a:ln w="9525">
                  <a:noFill/>
                  <a:round/>
                  <a:headEnd/>
                  <a:tailEnd/>
                </a:ln>
              </p:spPr>
              <p:txBody>
                <a:bodyPr/>
                <a:lstStyle/>
                <a:p>
                  <a:endParaRPr lang="en-US" dirty="0"/>
                </a:p>
              </p:txBody>
            </p:sp>
            <p:sp>
              <p:nvSpPr>
                <p:cNvPr id="121997" name="Freeform 141"/>
                <p:cNvSpPr>
                  <a:spLocks/>
                </p:cNvSpPr>
                <p:nvPr/>
              </p:nvSpPr>
              <p:spPr bwMode="auto">
                <a:xfrm>
                  <a:off x="2922" y="3121"/>
                  <a:ext cx="95" cy="28"/>
                </a:xfrm>
                <a:custGeom>
                  <a:avLst/>
                  <a:gdLst>
                    <a:gd name="T0" fmla="*/ 0 w 380"/>
                    <a:gd name="T1" fmla="*/ 103 h 113"/>
                    <a:gd name="T2" fmla="*/ 372 w 380"/>
                    <a:gd name="T3" fmla="*/ 0 h 113"/>
                    <a:gd name="T4" fmla="*/ 380 w 380"/>
                    <a:gd name="T5" fmla="*/ 19 h 113"/>
                    <a:gd name="T6" fmla="*/ 28 w 380"/>
                    <a:gd name="T7" fmla="*/ 113 h 113"/>
                    <a:gd name="T8" fmla="*/ 0 w 380"/>
                    <a:gd name="T9" fmla="*/ 103 h 113"/>
                    <a:gd name="T10" fmla="*/ 0 w 380"/>
                    <a:gd name="T11" fmla="*/ 103 h 113"/>
                    <a:gd name="T12" fmla="*/ 0 60000 65536"/>
                    <a:gd name="T13" fmla="*/ 0 60000 65536"/>
                    <a:gd name="T14" fmla="*/ 0 60000 65536"/>
                    <a:gd name="T15" fmla="*/ 0 60000 65536"/>
                    <a:gd name="T16" fmla="*/ 0 60000 65536"/>
                    <a:gd name="T17" fmla="*/ 0 60000 65536"/>
                    <a:gd name="T18" fmla="*/ 0 w 380"/>
                    <a:gd name="T19" fmla="*/ 0 h 113"/>
                    <a:gd name="T20" fmla="*/ 380 w 380"/>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380" h="113">
                      <a:moveTo>
                        <a:pt x="0" y="103"/>
                      </a:moveTo>
                      <a:lnTo>
                        <a:pt x="372" y="0"/>
                      </a:lnTo>
                      <a:lnTo>
                        <a:pt x="380" y="19"/>
                      </a:lnTo>
                      <a:lnTo>
                        <a:pt x="28" y="113"/>
                      </a:lnTo>
                      <a:lnTo>
                        <a:pt x="0" y="103"/>
                      </a:lnTo>
                      <a:close/>
                    </a:path>
                  </a:pathLst>
                </a:custGeom>
                <a:solidFill>
                  <a:srgbClr val="5C5C73"/>
                </a:solidFill>
                <a:ln w="9525">
                  <a:noFill/>
                  <a:round/>
                  <a:headEnd/>
                  <a:tailEnd/>
                </a:ln>
              </p:spPr>
              <p:txBody>
                <a:bodyPr/>
                <a:lstStyle/>
                <a:p>
                  <a:endParaRPr lang="en-US" dirty="0"/>
                </a:p>
              </p:txBody>
            </p:sp>
            <p:sp>
              <p:nvSpPr>
                <p:cNvPr id="121998" name="Freeform 142"/>
                <p:cNvSpPr>
                  <a:spLocks/>
                </p:cNvSpPr>
                <p:nvPr/>
              </p:nvSpPr>
              <p:spPr bwMode="auto">
                <a:xfrm>
                  <a:off x="2855" y="3104"/>
                  <a:ext cx="158" cy="43"/>
                </a:xfrm>
                <a:custGeom>
                  <a:avLst/>
                  <a:gdLst>
                    <a:gd name="T0" fmla="*/ 97 w 632"/>
                    <a:gd name="T1" fmla="*/ 89 h 173"/>
                    <a:gd name="T2" fmla="*/ 486 w 632"/>
                    <a:gd name="T3" fmla="*/ 0 h 173"/>
                    <a:gd name="T4" fmla="*/ 632 w 632"/>
                    <a:gd name="T5" fmla="*/ 70 h 173"/>
                    <a:gd name="T6" fmla="*/ 245 w 632"/>
                    <a:gd name="T7" fmla="*/ 173 h 173"/>
                    <a:gd name="T8" fmla="*/ 0 w 632"/>
                    <a:gd name="T9" fmla="*/ 146 h 173"/>
                    <a:gd name="T10" fmla="*/ 7 w 632"/>
                    <a:gd name="T11" fmla="*/ 118 h 173"/>
                    <a:gd name="T12" fmla="*/ 73 w 632"/>
                    <a:gd name="T13" fmla="*/ 107 h 173"/>
                    <a:gd name="T14" fmla="*/ 97 w 632"/>
                    <a:gd name="T15" fmla="*/ 89 h 173"/>
                    <a:gd name="T16" fmla="*/ 97 w 632"/>
                    <a:gd name="T17" fmla="*/ 89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2"/>
                    <a:gd name="T28" fmla="*/ 0 h 173"/>
                    <a:gd name="T29" fmla="*/ 632 w 632"/>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2" h="173">
                      <a:moveTo>
                        <a:pt x="97" y="89"/>
                      </a:moveTo>
                      <a:lnTo>
                        <a:pt x="486" y="0"/>
                      </a:lnTo>
                      <a:lnTo>
                        <a:pt x="632" y="70"/>
                      </a:lnTo>
                      <a:lnTo>
                        <a:pt x="245" y="173"/>
                      </a:lnTo>
                      <a:lnTo>
                        <a:pt x="0" y="146"/>
                      </a:lnTo>
                      <a:lnTo>
                        <a:pt x="7" y="118"/>
                      </a:lnTo>
                      <a:lnTo>
                        <a:pt x="73" y="107"/>
                      </a:lnTo>
                      <a:lnTo>
                        <a:pt x="97" y="89"/>
                      </a:lnTo>
                      <a:close/>
                    </a:path>
                  </a:pathLst>
                </a:custGeom>
                <a:solidFill>
                  <a:srgbClr val="8989A8"/>
                </a:solidFill>
                <a:ln w="9525">
                  <a:noFill/>
                  <a:round/>
                  <a:headEnd/>
                  <a:tailEnd/>
                </a:ln>
              </p:spPr>
              <p:txBody>
                <a:bodyPr/>
                <a:lstStyle/>
                <a:p>
                  <a:endParaRPr lang="en-US" dirty="0"/>
                </a:p>
              </p:txBody>
            </p:sp>
            <p:sp>
              <p:nvSpPr>
                <p:cNvPr id="121999" name="Freeform 143"/>
                <p:cNvSpPr>
                  <a:spLocks/>
                </p:cNvSpPr>
                <p:nvPr/>
              </p:nvSpPr>
              <p:spPr bwMode="auto">
                <a:xfrm>
                  <a:off x="2895" y="3121"/>
                  <a:ext cx="55" cy="17"/>
                </a:xfrm>
                <a:custGeom>
                  <a:avLst/>
                  <a:gdLst>
                    <a:gd name="T0" fmla="*/ 0 w 220"/>
                    <a:gd name="T1" fmla="*/ 42 h 68"/>
                    <a:gd name="T2" fmla="*/ 40 w 220"/>
                    <a:gd name="T3" fmla="*/ 68 h 68"/>
                    <a:gd name="T4" fmla="*/ 220 w 220"/>
                    <a:gd name="T5" fmla="*/ 19 h 68"/>
                    <a:gd name="T6" fmla="*/ 192 w 220"/>
                    <a:gd name="T7" fmla="*/ 0 h 68"/>
                    <a:gd name="T8" fmla="*/ 161 w 220"/>
                    <a:gd name="T9" fmla="*/ 0 h 68"/>
                    <a:gd name="T10" fmla="*/ 0 w 220"/>
                    <a:gd name="T11" fmla="*/ 42 h 68"/>
                    <a:gd name="T12" fmla="*/ 0 w 220"/>
                    <a:gd name="T13" fmla="*/ 42 h 68"/>
                    <a:gd name="T14" fmla="*/ 0 60000 65536"/>
                    <a:gd name="T15" fmla="*/ 0 60000 65536"/>
                    <a:gd name="T16" fmla="*/ 0 60000 65536"/>
                    <a:gd name="T17" fmla="*/ 0 60000 65536"/>
                    <a:gd name="T18" fmla="*/ 0 60000 65536"/>
                    <a:gd name="T19" fmla="*/ 0 60000 65536"/>
                    <a:gd name="T20" fmla="*/ 0 60000 65536"/>
                    <a:gd name="T21" fmla="*/ 0 w 220"/>
                    <a:gd name="T22" fmla="*/ 0 h 68"/>
                    <a:gd name="T23" fmla="*/ 220 w 22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68">
                      <a:moveTo>
                        <a:pt x="0" y="42"/>
                      </a:moveTo>
                      <a:lnTo>
                        <a:pt x="40" y="68"/>
                      </a:lnTo>
                      <a:lnTo>
                        <a:pt x="220" y="19"/>
                      </a:lnTo>
                      <a:lnTo>
                        <a:pt x="192" y="0"/>
                      </a:lnTo>
                      <a:lnTo>
                        <a:pt x="161" y="0"/>
                      </a:lnTo>
                      <a:lnTo>
                        <a:pt x="0" y="42"/>
                      </a:lnTo>
                      <a:close/>
                    </a:path>
                  </a:pathLst>
                </a:custGeom>
                <a:solidFill>
                  <a:srgbClr val="FFCC7F"/>
                </a:solidFill>
                <a:ln w="9525">
                  <a:noFill/>
                  <a:round/>
                  <a:headEnd/>
                  <a:tailEnd/>
                </a:ln>
              </p:spPr>
              <p:txBody>
                <a:bodyPr/>
                <a:lstStyle/>
                <a:p>
                  <a:endParaRPr lang="en-US" dirty="0"/>
                </a:p>
              </p:txBody>
            </p:sp>
            <p:sp>
              <p:nvSpPr>
                <p:cNvPr id="122000" name="Freeform 144"/>
                <p:cNvSpPr>
                  <a:spLocks/>
                </p:cNvSpPr>
                <p:nvPr/>
              </p:nvSpPr>
              <p:spPr bwMode="auto">
                <a:xfrm>
                  <a:off x="2902" y="3176"/>
                  <a:ext cx="50" cy="22"/>
                </a:xfrm>
                <a:custGeom>
                  <a:avLst/>
                  <a:gdLst>
                    <a:gd name="T0" fmla="*/ 0 w 201"/>
                    <a:gd name="T1" fmla="*/ 50 h 89"/>
                    <a:gd name="T2" fmla="*/ 181 w 201"/>
                    <a:gd name="T3" fmla="*/ 0 h 89"/>
                    <a:gd name="T4" fmla="*/ 201 w 201"/>
                    <a:gd name="T5" fmla="*/ 36 h 89"/>
                    <a:gd name="T6" fmla="*/ 4 w 201"/>
                    <a:gd name="T7" fmla="*/ 89 h 89"/>
                    <a:gd name="T8" fmla="*/ 0 w 201"/>
                    <a:gd name="T9" fmla="*/ 50 h 89"/>
                    <a:gd name="T10" fmla="*/ 0 w 201"/>
                    <a:gd name="T11" fmla="*/ 50 h 89"/>
                    <a:gd name="T12" fmla="*/ 0 60000 65536"/>
                    <a:gd name="T13" fmla="*/ 0 60000 65536"/>
                    <a:gd name="T14" fmla="*/ 0 60000 65536"/>
                    <a:gd name="T15" fmla="*/ 0 60000 65536"/>
                    <a:gd name="T16" fmla="*/ 0 60000 65536"/>
                    <a:gd name="T17" fmla="*/ 0 60000 65536"/>
                    <a:gd name="T18" fmla="*/ 0 w 201"/>
                    <a:gd name="T19" fmla="*/ 0 h 89"/>
                    <a:gd name="T20" fmla="*/ 201 w 201"/>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01" h="89">
                      <a:moveTo>
                        <a:pt x="0" y="50"/>
                      </a:moveTo>
                      <a:lnTo>
                        <a:pt x="181" y="0"/>
                      </a:lnTo>
                      <a:lnTo>
                        <a:pt x="201" y="36"/>
                      </a:lnTo>
                      <a:lnTo>
                        <a:pt x="4" y="89"/>
                      </a:lnTo>
                      <a:lnTo>
                        <a:pt x="0" y="50"/>
                      </a:lnTo>
                      <a:close/>
                    </a:path>
                  </a:pathLst>
                </a:custGeom>
                <a:solidFill>
                  <a:srgbClr val="5C5C73"/>
                </a:solidFill>
                <a:ln w="9525">
                  <a:noFill/>
                  <a:round/>
                  <a:headEnd/>
                  <a:tailEnd/>
                </a:ln>
              </p:spPr>
              <p:txBody>
                <a:bodyPr/>
                <a:lstStyle/>
                <a:p>
                  <a:endParaRPr lang="en-US" dirty="0"/>
                </a:p>
              </p:txBody>
            </p:sp>
            <p:sp>
              <p:nvSpPr>
                <p:cNvPr id="122001" name="Freeform 145"/>
                <p:cNvSpPr>
                  <a:spLocks/>
                </p:cNvSpPr>
                <p:nvPr/>
              </p:nvSpPr>
              <p:spPr bwMode="auto">
                <a:xfrm>
                  <a:off x="2840" y="3170"/>
                  <a:ext cx="63" cy="28"/>
                </a:xfrm>
                <a:custGeom>
                  <a:avLst/>
                  <a:gdLst>
                    <a:gd name="T0" fmla="*/ 0 w 253"/>
                    <a:gd name="T1" fmla="*/ 0 h 114"/>
                    <a:gd name="T2" fmla="*/ 249 w 253"/>
                    <a:gd name="T3" fmla="*/ 73 h 114"/>
                    <a:gd name="T4" fmla="*/ 253 w 253"/>
                    <a:gd name="T5" fmla="*/ 114 h 114"/>
                    <a:gd name="T6" fmla="*/ 23 w 253"/>
                    <a:gd name="T7" fmla="*/ 57 h 114"/>
                    <a:gd name="T8" fmla="*/ 0 w 253"/>
                    <a:gd name="T9" fmla="*/ 0 h 114"/>
                    <a:gd name="T10" fmla="*/ 0 w 253"/>
                    <a:gd name="T11" fmla="*/ 0 h 114"/>
                    <a:gd name="T12" fmla="*/ 0 60000 65536"/>
                    <a:gd name="T13" fmla="*/ 0 60000 65536"/>
                    <a:gd name="T14" fmla="*/ 0 60000 65536"/>
                    <a:gd name="T15" fmla="*/ 0 60000 65536"/>
                    <a:gd name="T16" fmla="*/ 0 60000 65536"/>
                    <a:gd name="T17" fmla="*/ 0 60000 65536"/>
                    <a:gd name="T18" fmla="*/ 0 w 253"/>
                    <a:gd name="T19" fmla="*/ 0 h 114"/>
                    <a:gd name="T20" fmla="*/ 253 w 253"/>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253" h="114">
                      <a:moveTo>
                        <a:pt x="0" y="0"/>
                      </a:moveTo>
                      <a:lnTo>
                        <a:pt x="249" y="73"/>
                      </a:lnTo>
                      <a:lnTo>
                        <a:pt x="253" y="114"/>
                      </a:lnTo>
                      <a:lnTo>
                        <a:pt x="23" y="57"/>
                      </a:lnTo>
                      <a:lnTo>
                        <a:pt x="0" y="0"/>
                      </a:lnTo>
                      <a:close/>
                    </a:path>
                  </a:pathLst>
                </a:custGeom>
                <a:solidFill>
                  <a:srgbClr val="8989A8"/>
                </a:solidFill>
                <a:ln w="9525">
                  <a:noFill/>
                  <a:round/>
                  <a:headEnd/>
                  <a:tailEnd/>
                </a:ln>
              </p:spPr>
              <p:txBody>
                <a:bodyPr/>
                <a:lstStyle/>
                <a:p>
                  <a:endParaRPr lang="en-US" dirty="0"/>
                </a:p>
              </p:txBody>
            </p:sp>
            <p:sp>
              <p:nvSpPr>
                <p:cNvPr id="122002" name="Freeform 146"/>
                <p:cNvSpPr>
                  <a:spLocks/>
                </p:cNvSpPr>
                <p:nvPr/>
              </p:nvSpPr>
              <p:spPr bwMode="auto">
                <a:xfrm>
                  <a:off x="2837" y="3154"/>
                  <a:ext cx="144" cy="21"/>
                </a:xfrm>
                <a:custGeom>
                  <a:avLst/>
                  <a:gdLst>
                    <a:gd name="T0" fmla="*/ 6 w 575"/>
                    <a:gd name="T1" fmla="*/ 0 h 86"/>
                    <a:gd name="T2" fmla="*/ 575 w 575"/>
                    <a:gd name="T3" fmla="*/ 63 h 86"/>
                    <a:gd name="T4" fmla="*/ 570 w 575"/>
                    <a:gd name="T5" fmla="*/ 86 h 86"/>
                    <a:gd name="T6" fmla="*/ 0 w 575"/>
                    <a:gd name="T7" fmla="*/ 36 h 86"/>
                    <a:gd name="T8" fmla="*/ 6 w 575"/>
                    <a:gd name="T9" fmla="*/ 0 h 86"/>
                    <a:gd name="T10" fmla="*/ 6 w 575"/>
                    <a:gd name="T11" fmla="*/ 0 h 86"/>
                    <a:gd name="T12" fmla="*/ 0 60000 65536"/>
                    <a:gd name="T13" fmla="*/ 0 60000 65536"/>
                    <a:gd name="T14" fmla="*/ 0 60000 65536"/>
                    <a:gd name="T15" fmla="*/ 0 60000 65536"/>
                    <a:gd name="T16" fmla="*/ 0 60000 65536"/>
                    <a:gd name="T17" fmla="*/ 0 60000 65536"/>
                    <a:gd name="T18" fmla="*/ 0 w 575"/>
                    <a:gd name="T19" fmla="*/ 0 h 86"/>
                    <a:gd name="T20" fmla="*/ 575 w 575"/>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575" h="86">
                      <a:moveTo>
                        <a:pt x="6" y="0"/>
                      </a:moveTo>
                      <a:lnTo>
                        <a:pt x="575" y="63"/>
                      </a:lnTo>
                      <a:lnTo>
                        <a:pt x="570" y="86"/>
                      </a:lnTo>
                      <a:lnTo>
                        <a:pt x="0" y="36"/>
                      </a:lnTo>
                      <a:lnTo>
                        <a:pt x="6" y="0"/>
                      </a:lnTo>
                      <a:close/>
                    </a:path>
                  </a:pathLst>
                </a:custGeom>
                <a:solidFill>
                  <a:srgbClr val="D90000"/>
                </a:solidFill>
                <a:ln w="9525">
                  <a:noFill/>
                  <a:round/>
                  <a:headEnd/>
                  <a:tailEnd/>
                </a:ln>
              </p:spPr>
              <p:txBody>
                <a:bodyPr/>
                <a:lstStyle/>
                <a:p>
                  <a:endParaRPr lang="en-US" dirty="0"/>
                </a:p>
              </p:txBody>
            </p:sp>
            <p:sp>
              <p:nvSpPr>
                <p:cNvPr id="122003" name="Freeform 147"/>
                <p:cNvSpPr>
                  <a:spLocks/>
                </p:cNvSpPr>
                <p:nvPr/>
              </p:nvSpPr>
              <p:spPr bwMode="auto">
                <a:xfrm>
                  <a:off x="2838" y="3140"/>
                  <a:ext cx="157" cy="30"/>
                </a:xfrm>
                <a:custGeom>
                  <a:avLst/>
                  <a:gdLst>
                    <a:gd name="T0" fmla="*/ 42 w 631"/>
                    <a:gd name="T1" fmla="*/ 0 h 122"/>
                    <a:gd name="T2" fmla="*/ 631 w 631"/>
                    <a:gd name="T3" fmla="*/ 77 h 122"/>
                    <a:gd name="T4" fmla="*/ 591 w 631"/>
                    <a:gd name="T5" fmla="*/ 122 h 122"/>
                    <a:gd name="T6" fmla="*/ 24 w 631"/>
                    <a:gd name="T7" fmla="*/ 58 h 122"/>
                    <a:gd name="T8" fmla="*/ 0 w 631"/>
                    <a:gd name="T9" fmla="*/ 52 h 122"/>
                    <a:gd name="T10" fmla="*/ 42 w 631"/>
                    <a:gd name="T11" fmla="*/ 0 h 122"/>
                    <a:gd name="T12" fmla="*/ 42 w 631"/>
                    <a:gd name="T13" fmla="*/ 0 h 122"/>
                    <a:gd name="T14" fmla="*/ 0 60000 65536"/>
                    <a:gd name="T15" fmla="*/ 0 60000 65536"/>
                    <a:gd name="T16" fmla="*/ 0 60000 65536"/>
                    <a:gd name="T17" fmla="*/ 0 60000 65536"/>
                    <a:gd name="T18" fmla="*/ 0 60000 65536"/>
                    <a:gd name="T19" fmla="*/ 0 60000 65536"/>
                    <a:gd name="T20" fmla="*/ 0 60000 65536"/>
                    <a:gd name="T21" fmla="*/ 0 w 631"/>
                    <a:gd name="T22" fmla="*/ 0 h 122"/>
                    <a:gd name="T23" fmla="*/ 631 w 631"/>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1" h="122">
                      <a:moveTo>
                        <a:pt x="42" y="0"/>
                      </a:moveTo>
                      <a:lnTo>
                        <a:pt x="631" y="77"/>
                      </a:lnTo>
                      <a:lnTo>
                        <a:pt x="591" y="122"/>
                      </a:lnTo>
                      <a:lnTo>
                        <a:pt x="24" y="58"/>
                      </a:lnTo>
                      <a:lnTo>
                        <a:pt x="0" y="52"/>
                      </a:lnTo>
                      <a:lnTo>
                        <a:pt x="42" y="0"/>
                      </a:lnTo>
                      <a:close/>
                    </a:path>
                  </a:pathLst>
                </a:custGeom>
                <a:solidFill>
                  <a:srgbClr val="FFCC7F"/>
                </a:solidFill>
                <a:ln w="9525">
                  <a:noFill/>
                  <a:round/>
                  <a:headEnd/>
                  <a:tailEnd/>
                </a:ln>
              </p:spPr>
              <p:txBody>
                <a:bodyPr/>
                <a:lstStyle/>
                <a:p>
                  <a:endParaRPr lang="en-US" dirty="0"/>
                </a:p>
              </p:txBody>
            </p:sp>
            <p:sp>
              <p:nvSpPr>
                <p:cNvPr id="122004" name="Freeform 148"/>
                <p:cNvSpPr>
                  <a:spLocks/>
                </p:cNvSpPr>
                <p:nvPr/>
              </p:nvSpPr>
              <p:spPr bwMode="auto">
                <a:xfrm>
                  <a:off x="2741" y="3165"/>
                  <a:ext cx="10" cy="8"/>
                </a:xfrm>
                <a:custGeom>
                  <a:avLst/>
                  <a:gdLst>
                    <a:gd name="T0" fmla="*/ 20 w 39"/>
                    <a:gd name="T1" fmla="*/ 34 h 34"/>
                    <a:gd name="T2" fmla="*/ 34 w 39"/>
                    <a:gd name="T3" fmla="*/ 29 h 34"/>
                    <a:gd name="T4" fmla="*/ 39 w 39"/>
                    <a:gd name="T5" fmla="*/ 16 h 34"/>
                    <a:gd name="T6" fmla="*/ 34 w 39"/>
                    <a:gd name="T7" fmla="*/ 5 h 34"/>
                    <a:gd name="T8" fmla="*/ 20 w 39"/>
                    <a:gd name="T9" fmla="*/ 0 h 34"/>
                    <a:gd name="T10" fmla="*/ 6 w 39"/>
                    <a:gd name="T11" fmla="*/ 5 h 34"/>
                    <a:gd name="T12" fmla="*/ 0 w 39"/>
                    <a:gd name="T13" fmla="*/ 16 h 34"/>
                    <a:gd name="T14" fmla="*/ 6 w 39"/>
                    <a:gd name="T15" fmla="*/ 29 h 34"/>
                    <a:gd name="T16" fmla="*/ 20 w 39"/>
                    <a:gd name="T17" fmla="*/ 34 h 34"/>
                    <a:gd name="T18" fmla="*/ 20 w 39"/>
                    <a:gd name="T19" fmla="*/ 3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4"/>
                    <a:gd name="T32" fmla="*/ 39 w 3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4">
                      <a:moveTo>
                        <a:pt x="20" y="34"/>
                      </a:moveTo>
                      <a:lnTo>
                        <a:pt x="34" y="29"/>
                      </a:lnTo>
                      <a:lnTo>
                        <a:pt x="39" y="16"/>
                      </a:lnTo>
                      <a:lnTo>
                        <a:pt x="34" y="5"/>
                      </a:lnTo>
                      <a:lnTo>
                        <a:pt x="20" y="0"/>
                      </a:lnTo>
                      <a:lnTo>
                        <a:pt x="6" y="5"/>
                      </a:lnTo>
                      <a:lnTo>
                        <a:pt x="0" y="16"/>
                      </a:lnTo>
                      <a:lnTo>
                        <a:pt x="6" y="29"/>
                      </a:lnTo>
                      <a:lnTo>
                        <a:pt x="20" y="34"/>
                      </a:lnTo>
                      <a:close/>
                    </a:path>
                  </a:pathLst>
                </a:custGeom>
                <a:solidFill>
                  <a:srgbClr val="FFFF00"/>
                </a:solidFill>
                <a:ln w="9525">
                  <a:noFill/>
                  <a:round/>
                  <a:headEnd/>
                  <a:tailEnd/>
                </a:ln>
              </p:spPr>
              <p:txBody>
                <a:bodyPr/>
                <a:lstStyle/>
                <a:p>
                  <a:endParaRPr lang="en-US" dirty="0"/>
                </a:p>
              </p:txBody>
            </p:sp>
            <p:sp>
              <p:nvSpPr>
                <p:cNvPr id="122005" name="Freeform 149"/>
                <p:cNvSpPr>
                  <a:spLocks/>
                </p:cNvSpPr>
                <p:nvPr/>
              </p:nvSpPr>
              <p:spPr bwMode="auto">
                <a:xfrm>
                  <a:off x="2761" y="3163"/>
                  <a:ext cx="8" cy="9"/>
                </a:xfrm>
                <a:custGeom>
                  <a:avLst/>
                  <a:gdLst>
                    <a:gd name="T0" fmla="*/ 17 w 33"/>
                    <a:gd name="T1" fmla="*/ 32 h 32"/>
                    <a:gd name="T2" fmla="*/ 28 w 33"/>
                    <a:gd name="T3" fmla="*/ 27 h 32"/>
                    <a:gd name="T4" fmla="*/ 33 w 33"/>
                    <a:gd name="T5" fmla="*/ 16 h 32"/>
                    <a:gd name="T6" fmla="*/ 28 w 33"/>
                    <a:gd name="T7" fmla="*/ 5 h 32"/>
                    <a:gd name="T8" fmla="*/ 17 w 33"/>
                    <a:gd name="T9" fmla="*/ 0 h 32"/>
                    <a:gd name="T10" fmla="*/ 5 w 33"/>
                    <a:gd name="T11" fmla="*/ 5 h 32"/>
                    <a:gd name="T12" fmla="*/ 0 w 33"/>
                    <a:gd name="T13" fmla="*/ 16 h 32"/>
                    <a:gd name="T14" fmla="*/ 5 w 33"/>
                    <a:gd name="T15" fmla="*/ 27 h 32"/>
                    <a:gd name="T16" fmla="*/ 17 w 33"/>
                    <a:gd name="T17" fmla="*/ 32 h 32"/>
                    <a:gd name="T18" fmla="*/ 17 w 33"/>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2"/>
                    <a:gd name="T32" fmla="*/ 33 w 3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2">
                      <a:moveTo>
                        <a:pt x="17" y="32"/>
                      </a:moveTo>
                      <a:lnTo>
                        <a:pt x="28" y="27"/>
                      </a:lnTo>
                      <a:lnTo>
                        <a:pt x="33" y="16"/>
                      </a:lnTo>
                      <a:lnTo>
                        <a:pt x="28" y="5"/>
                      </a:lnTo>
                      <a:lnTo>
                        <a:pt x="17" y="0"/>
                      </a:lnTo>
                      <a:lnTo>
                        <a:pt x="5" y="5"/>
                      </a:lnTo>
                      <a:lnTo>
                        <a:pt x="0" y="16"/>
                      </a:lnTo>
                      <a:lnTo>
                        <a:pt x="5" y="27"/>
                      </a:lnTo>
                      <a:lnTo>
                        <a:pt x="17" y="32"/>
                      </a:lnTo>
                      <a:close/>
                    </a:path>
                  </a:pathLst>
                </a:custGeom>
                <a:solidFill>
                  <a:srgbClr val="FFFF00"/>
                </a:solidFill>
                <a:ln w="9525">
                  <a:noFill/>
                  <a:round/>
                  <a:headEnd/>
                  <a:tailEnd/>
                </a:ln>
              </p:spPr>
              <p:txBody>
                <a:bodyPr/>
                <a:lstStyle/>
                <a:p>
                  <a:endParaRPr lang="en-US" dirty="0"/>
                </a:p>
              </p:txBody>
            </p:sp>
            <p:sp>
              <p:nvSpPr>
                <p:cNvPr id="122006" name="Freeform 150"/>
                <p:cNvSpPr>
                  <a:spLocks/>
                </p:cNvSpPr>
                <p:nvPr/>
              </p:nvSpPr>
              <p:spPr bwMode="auto">
                <a:xfrm>
                  <a:off x="2751" y="3151"/>
                  <a:ext cx="10" cy="11"/>
                </a:xfrm>
                <a:custGeom>
                  <a:avLst/>
                  <a:gdLst>
                    <a:gd name="T0" fmla="*/ 20 w 41"/>
                    <a:gd name="T1" fmla="*/ 40 h 40"/>
                    <a:gd name="T2" fmla="*/ 35 w 41"/>
                    <a:gd name="T3" fmla="*/ 35 h 40"/>
                    <a:gd name="T4" fmla="*/ 41 w 41"/>
                    <a:gd name="T5" fmla="*/ 20 h 40"/>
                    <a:gd name="T6" fmla="*/ 35 w 41"/>
                    <a:gd name="T7" fmla="*/ 6 h 40"/>
                    <a:gd name="T8" fmla="*/ 20 w 41"/>
                    <a:gd name="T9" fmla="*/ 0 h 40"/>
                    <a:gd name="T10" fmla="*/ 6 w 41"/>
                    <a:gd name="T11" fmla="*/ 6 h 40"/>
                    <a:gd name="T12" fmla="*/ 0 w 41"/>
                    <a:gd name="T13" fmla="*/ 20 h 40"/>
                    <a:gd name="T14" fmla="*/ 6 w 41"/>
                    <a:gd name="T15" fmla="*/ 35 h 40"/>
                    <a:gd name="T16" fmla="*/ 20 w 41"/>
                    <a:gd name="T17" fmla="*/ 40 h 40"/>
                    <a:gd name="T18" fmla="*/ 20 w 41"/>
                    <a:gd name="T19" fmla="*/ 4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0"/>
                    <a:gd name="T32" fmla="*/ 41 w 4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0">
                      <a:moveTo>
                        <a:pt x="20" y="40"/>
                      </a:moveTo>
                      <a:lnTo>
                        <a:pt x="35" y="35"/>
                      </a:lnTo>
                      <a:lnTo>
                        <a:pt x="41" y="20"/>
                      </a:lnTo>
                      <a:lnTo>
                        <a:pt x="35" y="6"/>
                      </a:lnTo>
                      <a:lnTo>
                        <a:pt x="20" y="0"/>
                      </a:lnTo>
                      <a:lnTo>
                        <a:pt x="6" y="6"/>
                      </a:lnTo>
                      <a:lnTo>
                        <a:pt x="0" y="20"/>
                      </a:lnTo>
                      <a:lnTo>
                        <a:pt x="6" y="35"/>
                      </a:lnTo>
                      <a:lnTo>
                        <a:pt x="20" y="40"/>
                      </a:lnTo>
                      <a:close/>
                    </a:path>
                  </a:pathLst>
                </a:custGeom>
                <a:solidFill>
                  <a:srgbClr val="FFFF00"/>
                </a:solidFill>
                <a:ln w="9525">
                  <a:noFill/>
                  <a:round/>
                  <a:headEnd/>
                  <a:tailEnd/>
                </a:ln>
              </p:spPr>
              <p:txBody>
                <a:bodyPr/>
                <a:lstStyle/>
                <a:p>
                  <a:endParaRPr lang="en-US" dirty="0"/>
                </a:p>
              </p:txBody>
            </p:sp>
            <p:sp>
              <p:nvSpPr>
                <p:cNvPr id="122007" name="Freeform 151"/>
                <p:cNvSpPr>
                  <a:spLocks/>
                </p:cNvSpPr>
                <p:nvPr/>
              </p:nvSpPr>
              <p:spPr bwMode="auto">
                <a:xfrm>
                  <a:off x="2768" y="3125"/>
                  <a:ext cx="20" cy="21"/>
                </a:xfrm>
                <a:custGeom>
                  <a:avLst/>
                  <a:gdLst>
                    <a:gd name="T0" fmla="*/ 28 w 79"/>
                    <a:gd name="T1" fmla="*/ 83 h 83"/>
                    <a:gd name="T2" fmla="*/ 79 w 79"/>
                    <a:gd name="T3" fmla="*/ 0 h 83"/>
                    <a:gd name="T4" fmla="*/ 58 w 79"/>
                    <a:gd name="T5" fmla="*/ 0 h 83"/>
                    <a:gd name="T6" fmla="*/ 20 w 79"/>
                    <a:gd name="T7" fmla="*/ 16 h 83"/>
                    <a:gd name="T8" fmla="*/ 0 w 79"/>
                    <a:gd name="T9" fmla="*/ 44 h 83"/>
                    <a:gd name="T10" fmla="*/ 4 w 79"/>
                    <a:gd name="T11" fmla="*/ 67 h 83"/>
                    <a:gd name="T12" fmla="*/ 28 w 79"/>
                    <a:gd name="T13" fmla="*/ 83 h 83"/>
                    <a:gd name="T14" fmla="*/ 28 w 79"/>
                    <a:gd name="T15" fmla="*/ 83 h 83"/>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83"/>
                    <a:gd name="T26" fmla="*/ 79 w 7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83">
                      <a:moveTo>
                        <a:pt x="28" y="83"/>
                      </a:moveTo>
                      <a:lnTo>
                        <a:pt x="79" y="0"/>
                      </a:lnTo>
                      <a:lnTo>
                        <a:pt x="58" y="0"/>
                      </a:lnTo>
                      <a:lnTo>
                        <a:pt x="20" y="16"/>
                      </a:lnTo>
                      <a:lnTo>
                        <a:pt x="0" y="44"/>
                      </a:lnTo>
                      <a:lnTo>
                        <a:pt x="4" y="67"/>
                      </a:lnTo>
                      <a:lnTo>
                        <a:pt x="28" y="83"/>
                      </a:lnTo>
                      <a:close/>
                    </a:path>
                  </a:pathLst>
                </a:custGeom>
                <a:solidFill>
                  <a:srgbClr val="FFFF00"/>
                </a:solidFill>
                <a:ln w="9525">
                  <a:noFill/>
                  <a:round/>
                  <a:headEnd/>
                  <a:tailEnd/>
                </a:ln>
              </p:spPr>
              <p:txBody>
                <a:bodyPr/>
                <a:lstStyle/>
                <a:p>
                  <a:endParaRPr lang="en-US" dirty="0"/>
                </a:p>
              </p:txBody>
            </p:sp>
            <p:sp>
              <p:nvSpPr>
                <p:cNvPr id="122008" name="Freeform 152"/>
                <p:cNvSpPr>
                  <a:spLocks/>
                </p:cNvSpPr>
                <p:nvPr/>
              </p:nvSpPr>
              <p:spPr bwMode="auto">
                <a:xfrm>
                  <a:off x="2813" y="3135"/>
                  <a:ext cx="21" cy="19"/>
                </a:xfrm>
                <a:custGeom>
                  <a:avLst/>
                  <a:gdLst>
                    <a:gd name="T0" fmla="*/ 0 w 84"/>
                    <a:gd name="T1" fmla="*/ 67 h 77"/>
                    <a:gd name="T2" fmla="*/ 47 w 84"/>
                    <a:gd name="T3" fmla="*/ 0 h 77"/>
                    <a:gd name="T4" fmla="*/ 84 w 84"/>
                    <a:gd name="T5" fmla="*/ 3 h 77"/>
                    <a:gd name="T6" fmla="*/ 39 w 84"/>
                    <a:gd name="T7" fmla="*/ 77 h 77"/>
                    <a:gd name="T8" fmla="*/ 0 w 84"/>
                    <a:gd name="T9" fmla="*/ 67 h 77"/>
                    <a:gd name="T10" fmla="*/ 0 w 84"/>
                    <a:gd name="T11" fmla="*/ 67 h 77"/>
                    <a:gd name="T12" fmla="*/ 0 60000 65536"/>
                    <a:gd name="T13" fmla="*/ 0 60000 65536"/>
                    <a:gd name="T14" fmla="*/ 0 60000 65536"/>
                    <a:gd name="T15" fmla="*/ 0 60000 65536"/>
                    <a:gd name="T16" fmla="*/ 0 60000 65536"/>
                    <a:gd name="T17" fmla="*/ 0 60000 65536"/>
                    <a:gd name="T18" fmla="*/ 0 w 84"/>
                    <a:gd name="T19" fmla="*/ 0 h 77"/>
                    <a:gd name="T20" fmla="*/ 84 w 8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84" h="77">
                      <a:moveTo>
                        <a:pt x="0" y="67"/>
                      </a:moveTo>
                      <a:lnTo>
                        <a:pt x="47" y="0"/>
                      </a:lnTo>
                      <a:lnTo>
                        <a:pt x="84" y="3"/>
                      </a:lnTo>
                      <a:lnTo>
                        <a:pt x="39" y="77"/>
                      </a:lnTo>
                      <a:lnTo>
                        <a:pt x="0" y="67"/>
                      </a:lnTo>
                      <a:close/>
                    </a:path>
                  </a:pathLst>
                </a:custGeom>
                <a:solidFill>
                  <a:srgbClr val="FFFF00"/>
                </a:solidFill>
                <a:ln w="9525">
                  <a:noFill/>
                  <a:round/>
                  <a:headEnd/>
                  <a:tailEnd/>
                </a:ln>
              </p:spPr>
              <p:txBody>
                <a:bodyPr/>
                <a:lstStyle/>
                <a:p>
                  <a:endParaRPr lang="en-US" dirty="0"/>
                </a:p>
              </p:txBody>
            </p:sp>
            <p:sp>
              <p:nvSpPr>
                <p:cNvPr id="122009" name="Freeform 153"/>
                <p:cNvSpPr>
                  <a:spLocks/>
                </p:cNvSpPr>
                <p:nvPr/>
              </p:nvSpPr>
              <p:spPr bwMode="auto">
                <a:xfrm>
                  <a:off x="2793" y="3131"/>
                  <a:ext cx="22" cy="18"/>
                </a:xfrm>
                <a:custGeom>
                  <a:avLst/>
                  <a:gdLst>
                    <a:gd name="T0" fmla="*/ 0 w 87"/>
                    <a:gd name="T1" fmla="*/ 60 h 70"/>
                    <a:gd name="T2" fmla="*/ 50 w 87"/>
                    <a:gd name="T3" fmla="*/ 0 h 70"/>
                    <a:gd name="T4" fmla="*/ 87 w 87"/>
                    <a:gd name="T5" fmla="*/ 1 h 70"/>
                    <a:gd name="T6" fmla="*/ 40 w 87"/>
                    <a:gd name="T7" fmla="*/ 70 h 70"/>
                    <a:gd name="T8" fmla="*/ 0 w 87"/>
                    <a:gd name="T9" fmla="*/ 60 h 70"/>
                    <a:gd name="T10" fmla="*/ 0 w 87"/>
                    <a:gd name="T11" fmla="*/ 60 h 70"/>
                    <a:gd name="T12" fmla="*/ 0 60000 65536"/>
                    <a:gd name="T13" fmla="*/ 0 60000 65536"/>
                    <a:gd name="T14" fmla="*/ 0 60000 65536"/>
                    <a:gd name="T15" fmla="*/ 0 60000 65536"/>
                    <a:gd name="T16" fmla="*/ 0 60000 65536"/>
                    <a:gd name="T17" fmla="*/ 0 60000 65536"/>
                    <a:gd name="T18" fmla="*/ 0 w 87"/>
                    <a:gd name="T19" fmla="*/ 0 h 70"/>
                    <a:gd name="T20" fmla="*/ 87 w 87"/>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7" h="70">
                      <a:moveTo>
                        <a:pt x="0" y="60"/>
                      </a:moveTo>
                      <a:lnTo>
                        <a:pt x="50" y="0"/>
                      </a:lnTo>
                      <a:lnTo>
                        <a:pt x="87" y="1"/>
                      </a:lnTo>
                      <a:lnTo>
                        <a:pt x="40" y="70"/>
                      </a:lnTo>
                      <a:lnTo>
                        <a:pt x="0" y="60"/>
                      </a:lnTo>
                      <a:close/>
                    </a:path>
                  </a:pathLst>
                </a:custGeom>
                <a:solidFill>
                  <a:srgbClr val="FFFF00"/>
                </a:solidFill>
                <a:ln w="9525">
                  <a:noFill/>
                  <a:round/>
                  <a:headEnd/>
                  <a:tailEnd/>
                </a:ln>
              </p:spPr>
              <p:txBody>
                <a:bodyPr/>
                <a:lstStyle/>
                <a:p>
                  <a:endParaRPr lang="en-US" dirty="0"/>
                </a:p>
              </p:txBody>
            </p:sp>
            <p:sp>
              <p:nvSpPr>
                <p:cNvPr id="122010" name="Freeform 154"/>
                <p:cNvSpPr>
                  <a:spLocks/>
                </p:cNvSpPr>
                <p:nvPr/>
              </p:nvSpPr>
              <p:spPr bwMode="auto">
                <a:xfrm>
                  <a:off x="2770" y="3179"/>
                  <a:ext cx="61" cy="14"/>
                </a:xfrm>
                <a:custGeom>
                  <a:avLst/>
                  <a:gdLst>
                    <a:gd name="T0" fmla="*/ 0 w 245"/>
                    <a:gd name="T1" fmla="*/ 23 h 57"/>
                    <a:gd name="T2" fmla="*/ 92 w 245"/>
                    <a:gd name="T3" fmla="*/ 0 h 57"/>
                    <a:gd name="T4" fmla="*/ 143 w 245"/>
                    <a:gd name="T5" fmla="*/ 0 h 57"/>
                    <a:gd name="T6" fmla="*/ 211 w 245"/>
                    <a:gd name="T7" fmla="*/ 24 h 57"/>
                    <a:gd name="T8" fmla="*/ 245 w 245"/>
                    <a:gd name="T9" fmla="*/ 57 h 57"/>
                    <a:gd name="T10" fmla="*/ 144 w 245"/>
                    <a:gd name="T11" fmla="*/ 32 h 57"/>
                    <a:gd name="T12" fmla="*/ 106 w 245"/>
                    <a:gd name="T13" fmla="*/ 27 h 57"/>
                    <a:gd name="T14" fmla="*/ 9 w 245"/>
                    <a:gd name="T15" fmla="*/ 33 h 57"/>
                    <a:gd name="T16" fmla="*/ 0 w 245"/>
                    <a:gd name="T17" fmla="*/ 23 h 57"/>
                    <a:gd name="T18" fmla="*/ 0 w 245"/>
                    <a:gd name="T19" fmla="*/ 2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5"/>
                    <a:gd name="T31" fmla="*/ 0 h 57"/>
                    <a:gd name="T32" fmla="*/ 245 w 245"/>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5" h="57">
                      <a:moveTo>
                        <a:pt x="0" y="23"/>
                      </a:moveTo>
                      <a:lnTo>
                        <a:pt x="92" y="0"/>
                      </a:lnTo>
                      <a:lnTo>
                        <a:pt x="143" y="0"/>
                      </a:lnTo>
                      <a:lnTo>
                        <a:pt x="211" y="24"/>
                      </a:lnTo>
                      <a:lnTo>
                        <a:pt x="245" y="57"/>
                      </a:lnTo>
                      <a:lnTo>
                        <a:pt x="144" y="32"/>
                      </a:lnTo>
                      <a:lnTo>
                        <a:pt x="106" y="27"/>
                      </a:lnTo>
                      <a:lnTo>
                        <a:pt x="9" y="33"/>
                      </a:lnTo>
                      <a:lnTo>
                        <a:pt x="0" y="23"/>
                      </a:lnTo>
                      <a:close/>
                    </a:path>
                  </a:pathLst>
                </a:custGeom>
                <a:solidFill>
                  <a:srgbClr val="7F0000"/>
                </a:solidFill>
                <a:ln w="9525">
                  <a:noFill/>
                  <a:round/>
                  <a:headEnd/>
                  <a:tailEnd/>
                </a:ln>
              </p:spPr>
              <p:txBody>
                <a:bodyPr/>
                <a:lstStyle/>
                <a:p>
                  <a:endParaRPr lang="en-US" dirty="0"/>
                </a:p>
              </p:txBody>
            </p:sp>
            <p:sp>
              <p:nvSpPr>
                <p:cNvPr id="122011" name="Freeform 155"/>
                <p:cNvSpPr>
                  <a:spLocks/>
                </p:cNvSpPr>
                <p:nvPr/>
              </p:nvSpPr>
              <p:spPr bwMode="auto">
                <a:xfrm>
                  <a:off x="2872" y="3073"/>
                  <a:ext cx="65" cy="34"/>
                </a:xfrm>
                <a:custGeom>
                  <a:avLst/>
                  <a:gdLst>
                    <a:gd name="T0" fmla="*/ 96 w 262"/>
                    <a:gd name="T1" fmla="*/ 8 h 136"/>
                    <a:gd name="T2" fmla="*/ 179 w 262"/>
                    <a:gd name="T3" fmla="*/ 0 h 136"/>
                    <a:gd name="T4" fmla="*/ 262 w 262"/>
                    <a:gd name="T5" fmla="*/ 31 h 136"/>
                    <a:gd name="T6" fmla="*/ 257 w 262"/>
                    <a:gd name="T7" fmla="*/ 75 h 136"/>
                    <a:gd name="T8" fmla="*/ 206 w 262"/>
                    <a:gd name="T9" fmla="*/ 116 h 136"/>
                    <a:gd name="T10" fmla="*/ 113 w 262"/>
                    <a:gd name="T11" fmla="*/ 136 h 136"/>
                    <a:gd name="T12" fmla="*/ 18 w 262"/>
                    <a:gd name="T13" fmla="*/ 105 h 136"/>
                    <a:gd name="T14" fmla="*/ 0 w 262"/>
                    <a:gd name="T15" fmla="*/ 61 h 136"/>
                    <a:gd name="T16" fmla="*/ 40 w 262"/>
                    <a:gd name="T17" fmla="*/ 21 h 136"/>
                    <a:gd name="T18" fmla="*/ 96 w 262"/>
                    <a:gd name="T19" fmla="*/ 8 h 136"/>
                    <a:gd name="T20" fmla="*/ 96 w 262"/>
                    <a:gd name="T21" fmla="*/ 8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
                    <a:gd name="T34" fmla="*/ 0 h 136"/>
                    <a:gd name="T35" fmla="*/ 262 w 262"/>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 h="136">
                      <a:moveTo>
                        <a:pt x="96" y="8"/>
                      </a:moveTo>
                      <a:lnTo>
                        <a:pt x="179" y="0"/>
                      </a:lnTo>
                      <a:lnTo>
                        <a:pt x="262" y="31"/>
                      </a:lnTo>
                      <a:lnTo>
                        <a:pt x="257" y="75"/>
                      </a:lnTo>
                      <a:lnTo>
                        <a:pt x="206" y="116"/>
                      </a:lnTo>
                      <a:lnTo>
                        <a:pt x="113" y="136"/>
                      </a:lnTo>
                      <a:lnTo>
                        <a:pt x="18" y="105"/>
                      </a:lnTo>
                      <a:lnTo>
                        <a:pt x="0" y="61"/>
                      </a:lnTo>
                      <a:lnTo>
                        <a:pt x="40" y="21"/>
                      </a:lnTo>
                      <a:lnTo>
                        <a:pt x="96" y="8"/>
                      </a:lnTo>
                      <a:close/>
                    </a:path>
                  </a:pathLst>
                </a:custGeom>
                <a:solidFill>
                  <a:srgbClr val="FFCC7F"/>
                </a:solidFill>
                <a:ln w="9525">
                  <a:noFill/>
                  <a:round/>
                  <a:headEnd/>
                  <a:tailEnd/>
                </a:ln>
              </p:spPr>
              <p:txBody>
                <a:bodyPr/>
                <a:lstStyle/>
                <a:p>
                  <a:endParaRPr lang="en-US" dirty="0"/>
                </a:p>
              </p:txBody>
            </p:sp>
            <p:sp>
              <p:nvSpPr>
                <p:cNvPr id="122012" name="Freeform 156"/>
                <p:cNvSpPr>
                  <a:spLocks/>
                </p:cNvSpPr>
                <p:nvPr/>
              </p:nvSpPr>
              <p:spPr bwMode="auto">
                <a:xfrm>
                  <a:off x="2758" y="3061"/>
                  <a:ext cx="75" cy="41"/>
                </a:xfrm>
                <a:custGeom>
                  <a:avLst/>
                  <a:gdLst>
                    <a:gd name="T0" fmla="*/ 2 w 302"/>
                    <a:gd name="T1" fmla="*/ 48 h 164"/>
                    <a:gd name="T2" fmla="*/ 23 w 302"/>
                    <a:gd name="T3" fmla="*/ 9 h 164"/>
                    <a:gd name="T4" fmla="*/ 68 w 302"/>
                    <a:gd name="T5" fmla="*/ 0 h 164"/>
                    <a:gd name="T6" fmla="*/ 176 w 302"/>
                    <a:gd name="T7" fmla="*/ 0 h 164"/>
                    <a:gd name="T8" fmla="*/ 255 w 302"/>
                    <a:gd name="T9" fmla="*/ 43 h 164"/>
                    <a:gd name="T10" fmla="*/ 302 w 302"/>
                    <a:gd name="T11" fmla="*/ 91 h 164"/>
                    <a:gd name="T12" fmla="*/ 274 w 302"/>
                    <a:gd name="T13" fmla="*/ 130 h 164"/>
                    <a:gd name="T14" fmla="*/ 213 w 302"/>
                    <a:gd name="T15" fmla="*/ 164 h 164"/>
                    <a:gd name="T16" fmla="*/ 117 w 302"/>
                    <a:gd name="T17" fmla="*/ 152 h 164"/>
                    <a:gd name="T18" fmla="*/ 36 w 302"/>
                    <a:gd name="T19" fmla="*/ 125 h 164"/>
                    <a:gd name="T20" fmla="*/ 0 w 302"/>
                    <a:gd name="T21" fmla="*/ 76 h 164"/>
                    <a:gd name="T22" fmla="*/ 2 w 302"/>
                    <a:gd name="T23" fmla="*/ 48 h 164"/>
                    <a:gd name="T24" fmla="*/ 2 w 302"/>
                    <a:gd name="T25" fmla="*/ 48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2"/>
                    <a:gd name="T40" fmla="*/ 0 h 164"/>
                    <a:gd name="T41" fmla="*/ 302 w 302"/>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2" h="164">
                      <a:moveTo>
                        <a:pt x="2" y="48"/>
                      </a:moveTo>
                      <a:lnTo>
                        <a:pt x="23" y="9"/>
                      </a:lnTo>
                      <a:lnTo>
                        <a:pt x="68" y="0"/>
                      </a:lnTo>
                      <a:lnTo>
                        <a:pt x="176" y="0"/>
                      </a:lnTo>
                      <a:lnTo>
                        <a:pt x="255" y="43"/>
                      </a:lnTo>
                      <a:lnTo>
                        <a:pt x="302" y="91"/>
                      </a:lnTo>
                      <a:lnTo>
                        <a:pt x="274" y="130"/>
                      </a:lnTo>
                      <a:lnTo>
                        <a:pt x="213" y="164"/>
                      </a:lnTo>
                      <a:lnTo>
                        <a:pt x="117" y="152"/>
                      </a:lnTo>
                      <a:lnTo>
                        <a:pt x="36" y="125"/>
                      </a:lnTo>
                      <a:lnTo>
                        <a:pt x="0" y="76"/>
                      </a:lnTo>
                      <a:lnTo>
                        <a:pt x="2" y="48"/>
                      </a:lnTo>
                      <a:close/>
                    </a:path>
                  </a:pathLst>
                </a:custGeom>
                <a:solidFill>
                  <a:srgbClr val="FFCC7F"/>
                </a:solidFill>
                <a:ln w="9525">
                  <a:noFill/>
                  <a:round/>
                  <a:headEnd/>
                  <a:tailEnd/>
                </a:ln>
              </p:spPr>
              <p:txBody>
                <a:bodyPr/>
                <a:lstStyle/>
                <a:p>
                  <a:endParaRPr lang="en-US" dirty="0"/>
                </a:p>
              </p:txBody>
            </p:sp>
            <p:sp>
              <p:nvSpPr>
                <p:cNvPr id="122013" name="Freeform 157"/>
                <p:cNvSpPr>
                  <a:spLocks/>
                </p:cNvSpPr>
                <p:nvPr/>
              </p:nvSpPr>
              <p:spPr bwMode="auto">
                <a:xfrm>
                  <a:off x="2840" y="3037"/>
                  <a:ext cx="29" cy="47"/>
                </a:xfrm>
                <a:custGeom>
                  <a:avLst/>
                  <a:gdLst>
                    <a:gd name="T0" fmla="*/ 35 w 116"/>
                    <a:gd name="T1" fmla="*/ 185 h 189"/>
                    <a:gd name="T2" fmla="*/ 35 w 116"/>
                    <a:gd name="T3" fmla="*/ 47 h 189"/>
                    <a:gd name="T4" fmla="*/ 0 w 116"/>
                    <a:gd name="T5" fmla="*/ 51 h 189"/>
                    <a:gd name="T6" fmla="*/ 10 w 116"/>
                    <a:gd name="T7" fmla="*/ 29 h 189"/>
                    <a:gd name="T8" fmla="*/ 38 w 116"/>
                    <a:gd name="T9" fmla="*/ 24 h 189"/>
                    <a:gd name="T10" fmla="*/ 48 w 116"/>
                    <a:gd name="T11" fmla="*/ 5 h 189"/>
                    <a:gd name="T12" fmla="*/ 68 w 116"/>
                    <a:gd name="T13" fmla="*/ 0 h 189"/>
                    <a:gd name="T14" fmla="*/ 72 w 116"/>
                    <a:gd name="T15" fmla="*/ 29 h 189"/>
                    <a:gd name="T16" fmla="*/ 116 w 116"/>
                    <a:gd name="T17" fmla="*/ 29 h 189"/>
                    <a:gd name="T18" fmla="*/ 111 w 116"/>
                    <a:gd name="T19" fmla="*/ 46 h 189"/>
                    <a:gd name="T20" fmla="*/ 73 w 116"/>
                    <a:gd name="T21" fmla="*/ 51 h 189"/>
                    <a:gd name="T22" fmla="*/ 68 w 116"/>
                    <a:gd name="T23" fmla="*/ 189 h 189"/>
                    <a:gd name="T24" fmla="*/ 35 w 116"/>
                    <a:gd name="T25" fmla="*/ 185 h 189"/>
                    <a:gd name="T26" fmla="*/ 35 w 116"/>
                    <a:gd name="T27" fmla="*/ 185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6"/>
                    <a:gd name="T43" fmla="*/ 0 h 189"/>
                    <a:gd name="T44" fmla="*/ 116 w 116"/>
                    <a:gd name="T45" fmla="*/ 189 h 1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6" h="189">
                      <a:moveTo>
                        <a:pt x="35" y="185"/>
                      </a:moveTo>
                      <a:lnTo>
                        <a:pt x="35" y="47"/>
                      </a:lnTo>
                      <a:lnTo>
                        <a:pt x="0" y="51"/>
                      </a:lnTo>
                      <a:lnTo>
                        <a:pt x="10" y="29"/>
                      </a:lnTo>
                      <a:lnTo>
                        <a:pt x="38" y="24"/>
                      </a:lnTo>
                      <a:lnTo>
                        <a:pt x="48" y="5"/>
                      </a:lnTo>
                      <a:lnTo>
                        <a:pt x="68" y="0"/>
                      </a:lnTo>
                      <a:lnTo>
                        <a:pt x="72" y="29"/>
                      </a:lnTo>
                      <a:lnTo>
                        <a:pt x="116" y="29"/>
                      </a:lnTo>
                      <a:lnTo>
                        <a:pt x="111" y="46"/>
                      </a:lnTo>
                      <a:lnTo>
                        <a:pt x="73" y="51"/>
                      </a:lnTo>
                      <a:lnTo>
                        <a:pt x="68" y="189"/>
                      </a:lnTo>
                      <a:lnTo>
                        <a:pt x="35" y="185"/>
                      </a:lnTo>
                      <a:close/>
                    </a:path>
                  </a:pathLst>
                </a:custGeom>
                <a:solidFill>
                  <a:srgbClr val="8989A8"/>
                </a:solidFill>
                <a:ln w="9525">
                  <a:noFill/>
                  <a:round/>
                  <a:headEnd/>
                  <a:tailEnd/>
                </a:ln>
              </p:spPr>
              <p:txBody>
                <a:bodyPr/>
                <a:lstStyle/>
                <a:p>
                  <a:endParaRPr lang="en-US" dirty="0"/>
                </a:p>
              </p:txBody>
            </p:sp>
            <p:sp>
              <p:nvSpPr>
                <p:cNvPr id="122014" name="Freeform 158"/>
                <p:cNvSpPr>
                  <a:spLocks/>
                </p:cNvSpPr>
                <p:nvPr/>
              </p:nvSpPr>
              <p:spPr bwMode="auto">
                <a:xfrm>
                  <a:off x="2864" y="3016"/>
                  <a:ext cx="70" cy="60"/>
                </a:xfrm>
                <a:custGeom>
                  <a:avLst/>
                  <a:gdLst>
                    <a:gd name="T0" fmla="*/ 25 w 281"/>
                    <a:gd name="T1" fmla="*/ 239 h 239"/>
                    <a:gd name="T2" fmla="*/ 0 w 281"/>
                    <a:gd name="T3" fmla="*/ 71 h 239"/>
                    <a:gd name="T4" fmla="*/ 28 w 281"/>
                    <a:gd name="T5" fmla="*/ 46 h 239"/>
                    <a:gd name="T6" fmla="*/ 52 w 281"/>
                    <a:gd name="T7" fmla="*/ 67 h 239"/>
                    <a:gd name="T8" fmla="*/ 64 w 281"/>
                    <a:gd name="T9" fmla="*/ 23 h 239"/>
                    <a:gd name="T10" fmla="*/ 105 w 281"/>
                    <a:gd name="T11" fmla="*/ 9 h 239"/>
                    <a:gd name="T12" fmla="*/ 122 w 281"/>
                    <a:gd name="T13" fmla="*/ 41 h 239"/>
                    <a:gd name="T14" fmla="*/ 131 w 281"/>
                    <a:gd name="T15" fmla="*/ 0 h 239"/>
                    <a:gd name="T16" fmla="*/ 189 w 281"/>
                    <a:gd name="T17" fmla="*/ 8 h 239"/>
                    <a:gd name="T18" fmla="*/ 199 w 281"/>
                    <a:gd name="T19" fmla="*/ 36 h 239"/>
                    <a:gd name="T20" fmla="*/ 214 w 281"/>
                    <a:gd name="T21" fmla="*/ 13 h 239"/>
                    <a:gd name="T22" fmla="*/ 254 w 281"/>
                    <a:gd name="T23" fmla="*/ 31 h 239"/>
                    <a:gd name="T24" fmla="*/ 281 w 281"/>
                    <a:gd name="T25" fmla="*/ 221 h 239"/>
                    <a:gd name="T26" fmla="*/ 243 w 281"/>
                    <a:gd name="T27" fmla="*/ 202 h 239"/>
                    <a:gd name="T28" fmla="*/ 229 w 281"/>
                    <a:gd name="T29" fmla="*/ 186 h 239"/>
                    <a:gd name="T30" fmla="*/ 218 w 281"/>
                    <a:gd name="T31" fmla="*/ 202 h 239"/>
                    <a:gd name="T32" fmla="*/ 164 w 281"/>
                    <a:gd name="T33" fmla="*/ 196 h 239"/>
                    <a:gd name="T34" fmla="*/ 142 w 281"/>
                    <a:gd name="T35" fmla="*/ 173 h 239"/>
                    <a:gd name="T36" fmla="*/ 131 w 281"/>
                    <a:gd name="T37" fmla="*/ 197 h 239"/>
                    <a:gd name="T38" fmla="*/ 84 w 281"/>
                    <a:gd name="T39" fmla="*/ 207 h 239"/>
                    <a:gd name="T40" fmla="*/ 58 w 281"/>
                    <a:gd name="T41" fmla="*/ 187 h 239"/>
                    <a:gd name="T42" fmla="*/ 58 w 281"/>
                    <a:gd name="T43" fmla="*/ 217 h 239"/>
                    <a:gd name="T44" fmla="*/ 25 w 281"/>
                    <a:gd name="T45" fmla="*/ 239 h 239"/>
                    <a:gd name="T46" fmla="*/ 25 w 281"/>
                    <a:gd name="T47" fmla="*/ 239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239"/>
                    <a:gd name="T74" fmla="*/ 281 w 281"/>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239">
                      <a:moveTo>
                        <a:pt x="25" y="239"/>
                      </a:moveTo>
                      <a:lnTo>
                        <a:pt x="0" y="71"/>
                      </a:lnTo>
                      <a:lnTo>
                        <a:pt x="28" y="46"/>
                      </a:lnTo>
                      <a:lnTo>
                        <a:pt x="52" y="67"/>
                      </a:lnTo>
                      <a:lnTo>
                        <a:pt x="64" y="23"/>
                      </a:lnTo>
                      <a:lnTo>
                        <a:pt x="105" y="9"/>
                      </a:lnTo>
                      <a:lnTo>
                        <a:pt x="122" y="41"/>
                      </a:lnTo>
                      <a:lnTo>
                        <a:pt x="131" y="0"/>
                      </a:lnTo>
                      <a:lnTo>
                        <a:pt x="189" y="8"/>
                      </a:lnTo>
                      <a:lnTo>
                        <a:pt x="199" y="36"/>
                      </a:lnTo>
                      <a:lnTo>
                        <a:pt x="214" y="13"/>
                      </a:lnTo>
                      <a:lnTo>
                        <a:pt x="254" y="31"/>
                      </a:lnTo>
                      <a:lnTo>
                        <a:pt x="281" y="221"/>
                      </a:lnTo>
                      <a:lnTo>
                        <a:pt x="243" y="202"/>
                      </a:lnTo>
                      <a:lnTo>
                        <a:pt x="229" y="186"/>
                      </a:lnTo>
                      <a:lnTo>
                        <a:pt x="218" y="202"/>
                      </a:lnTo>
                      <a:lnTo>
                        <a:pt x="164" y="196"/>
                      </a:lnTo>
                      <a:lnTo>
                        <a:pt x="142" y="173"/>
                      </a:lnTo>
                      <a:lnTo>
                        <a:pt x="131" y="197"/>
                      </a:lnTo>
                      <a:lnTo>
                        <a:pt x="84" y="207"/>
                      </a:lnTo>
                      <a:lnTo>
                        <a:pt x="58" y="187"/>
                      </a:lnTo>
                      <a:lnTo>
                        <a:pt x="58" y="217"/>
                      </a:lnTo>
                      <a:lnTo>
                        <a:pt x="25" y="239"/>
                      </a:lnTo>
                      <a:close/>
                    </a:path>
                  </a:pathLst>
                </a:custGeom>
                <a:solidFill>
                  <a:srgbClr val="8989A8"/>
                </a:solidFill>
                <a:ln w="9525">
                  <a:noFill/>
                  <a:round/>
                  <a:headEnd/>
                  <a:tailEnd/>
                </a:ln>
              </p:spPr>
              <p:txBody>
                <a:bodyPr/>
                <a:lstStyle/>
                <a:p>
                  <a:endParaRPr lang="en-US" dirty="0"/>
                </a:p>
              </p:txBody>
            </p:sp>
            <p:sp>
              <p:nvSpPr>
                <p:cNvPr id="122015" name="Freeform 159"/>
                <p:cNvSpPr>
                  <a:spLocks/>
                </p:cNvSpPr>
                <p:nvPr/>
              </p:nvSpPr>
              <p:spPr bwMode="auto">
                <a:xfrm>
                  <a:off x="2872" y="2951"/>
                  <a:ext cx="79" cy="55"/>
                </a:xfrm>
                <a:custGeom>
                  <a:avLst/>
                  <a:gdLst>
                    <a:gd name="T0" fmla="*/ 188 w 317"/>
                    <a:gd name="T1" fmla="*/ 155 h 218"/>
                    <a:gd name="T2" fmla="*/ 100 w 317"/>
                    <a:gd name="T3" fmla="*/ 202 h 218"/>
                    <a:gd name="T4" fmla="*/ 34 w 317"/>
                    <a:gd name="T5" fmla="*/ 218 h 218"/>
                    <a:gd name="T6" fmla="*/ 0 w 317"/>
                    <a:gd name="T7" fmla="*/ 196 h 218"/>
                    <a:gd name="T8" fmla="*/ 26 w 317"/>
                    <a:gd name="T9" fmla="*/ 135 h 218"/>
                    <a:gd name="T10" fmla="*/ 120 w 317"/>
                    <a:gd name="T11" fmla="*/ 60 h 218"/>
                    <a:gd name="T12" fmla="*/ 216 w 317"/>
                    <a:gd name="T13" fmla="*/ 15 h 218"/>
                    <a:gd name="T14" fmla="*/ 281 w 317"/>
                    <a:gd name="T15" fmla="*/ 0 h 218"/>
                    <a:gd name="T16" fmla="*/ 317 w 317"/>
                    <a:gd name="T17" fmla="*/ 14 h 218"/>
                    <a:gd name="T18" fmla="*/ 310 w 317"/>
                    <a:gd name="T19" fmla="*/ 47 h 218"/>
                    <a:gd name="T20" fmla="*/ 255 w 317"/>
                    <a:gd name="T21" fmla="*/ 112 h 218"/>
                    <a:gd name="T22" fmla="*/ 188 w 317"/>
                    <a:gd name="T23" fmla="*/ 155 h 218"/>
                    <a:gd name="T24" fmla="*/ 188 w 317"/>
                    <a:gd name="T25" fmla="*/ 155 h 2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18"/>
                    <a:gd name="T41" fmla="*/ 317 w 317"/>
                    <a:gd name="T42" fmla="*/ 218 h 2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18">
                      <a:moveTo>
                        <a:pt x="188" y="155"/>
                      </a:moveTo>
                      <a:lnTo>
                        <a:pt x="100" y="202"/>
                      </a:lnTo>
                      <a:lnTo>
                        <a:pt x="34" y="218"/>
                      </a:lnTo>
                      <a:lnTo>
                        <a:pt x="0" y="196"/>
                      </a:lnTo>
                      <a:lnTo>
                        <a:pt x="26" y="135"/>
                      </a:lnTo>
                      <a:lnTo>
                        <a:pt x="120" y="60"/>
                      </a:lnTo>
                      <a:lnTo>
                        <a:pt x="216" y="15"/>
                      </a:lnTo>
                      <a:lnTo>
                        <a:pt x="281" y="0"/>
                      </a:lnTo>
                      <a:lnTo>
                        <a:pt x="317" y="14"/>
                      </a:lnTo>
                      <a:lnTo>
                        <a:pt x="310" y="47"/>
                      </a:lnTo>
                      <a:lnTo>
                        <a:pt x="255" y="112"/>
                      </a:lnTo>
                      <a:lnTo>
                        <a:pt x="188" y="155"/>
                      </a:lnTo>
                      <a:close/>
                    </a:path>
                  </a:pathLst>
                </a:custGeom>
                <a:solidFill>
                  <a:srgbClr val="FFCC7F"/>
                </a:solidFill>
                <a:ln w="9525">
                  <a:noFill/>
                  <a:round/>
                  <a:headEnd/>
                  <a:tailEnd/>
                </a:ln>
              </p:spPr>
              <p:txBody>
                <a:bodyPr/>
                <a:lstStyle/>
                <a:p>
                  <a:endParaRPr lang="en-US" dirty="0"/>
                </a:p>
              </p:txBody>
            </p:sp>
            <p:sp>
              <p:nvSpPr>
                <p:cNvPr id="122016" name="Freeform 160"/>
                <p:cNvSpPr>
                  <a:spLocks/>
                </p:cNvSpPr>
                <p:nvPr/>
              </p:nvSpPr>
              <p:spPr bwMode="auto">
                <a:xfrm>
                  <a:off x="2754" y="2942"/>
                  <a:ext cx="63" cy="53"/>
                </a:xfrm>
                <a:custGeom>
                  <a:avLst/>
                  <a:gdLst>
                    <a:gd name="T0" fmla="*/ 86 w 253"/>
                    <a:gd name="T1" fmla="*/ 131 h 213"/>
                    <a:gd name="T2" fmla="*/ 19 w 253"/>
                    <a:gd name="T3" fmla="*/ 73 h 213"/>
                    <a:gd name="T4" fmla="*/ 0 w 253"/>
                    <a:gd name="T5" fmla="*/ 16 h 213"/>
                    <a:gd name="T6" fmla="*/ 20 w 253"/>
                    <a:gd name="T7" fmla="*/ 1 h 213"/>
                    <a:gd name="T8" fmla="*/ 74 w 253"/>
                    <a:gd name="T9" fmla="*/ 0 h 213"/>
                    <a:gd name="T10" fmla="*/ 135 w 253"/>
                    <a:gd name="T11" fmla="*/ 42 h 213"/>
                    <a:gd name="T12" fmla="*/ 237 w 253"/>
                    <a:gd name="T13" fmla="*/ 130 h 213"/>
                    <a:gd name="T14" fmla="*/ 253 w 253"/>
                    <a:gd name="T15" fmla="*/ 186 h 213"/>
                    <a:gd name="T16" fmla="*/ 242 w 253"/>
                    <a:gd name="T17" fmla="*/ 213 h 213"/>
                    <a:gd name="T18" fmla="*/ 160 w 253"/>
                    <a:gd name="T19" fmla="*/ 188 h 213"/>
                    <a:gd name="T20" fmla="*/ 86 w 253"/>
                    <a:gd name="T21" fmla="*/ 131 h 213"/>
                    <a:gd name="T22" fmla="*/ 86 w 253"/>
                    <a:gd name="T23" fmla="*/ 131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13"/>
                    <a:gd name="T38" fmla="*/ 253 w 253"/>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13">
                      <a:moveTo>
                        <a:pt x="86" y="131"/>
                      </a:moveTo>
                      <a:lnTo>
                        <a:pt x="19" y="73"/>
                      </a:lnTo>
                      <a:lnTo>
                        <a:pt x="0" y="16"/>
                      </a:lnTo>
                      <a:lnTo>
                        <a:pt x="20" y="1"/>
                      </a:lnTo>
                      <a:lnTo>
                        <a:pt x="74" y="0"/>
                      </a:lnTo>
                      <a:lnTo>
                        <a:pt x="135" y="42"/>
                      </a:lnTo>
                      <a:lnTo>
                        <a:pt x="237" y="130"/>
                      </a:lnTo>
                      <a:lnTo>
                        <a:pt x="253" y="186"/>
                      </a:lnTo>
                      <a:lnTo>
                        <a:pt x="242" y="213"/>
                      </a:lnTo>
                      <a:lnTo>
                        <a:pt x="160" y="188"/>
                      </a:lnTo>
                      <a:lnTo>
                        <a:pt x="86" y="131"/>
                      </a:lnTo>
                      <a:close/>
                    </a:path>
                  </a:pathLst>
                </a:custGeom>
                <a:solidFill>
                  <a:srgbClr val="FFCC7F"/>
                </a:solidFill>
                <a:ln w="9525">
                  <a:noFill/>
                  <a:round/>
                  <a:headEnd/>
                  <a:tailEnd/>
                </a:ln>
              </p:spPr>
              <p:txBody>
                <a:bodyPr/>
                <a:lstStyle/>
                <a:p>
                  <a:endParaRPr lang="en-US" dirty="0"/>
                </a:p>
              </p:txBody>
            </p:sp>
            <p:sp>
              <p:nvSpPr>
                <p:cNvPr id="122017" name="Freeform 161"/>
                <p:cNvSpPr>
                  <a:spLocks/>
                </p:cNvSpPr>
                <p:nvPr/>
              </p:nvSpPr>
              <p:spPr bwMode="auto">
                <a:xfrm>
                  <a:off x="2744" y="3203"/>
                  <a:ext cx="140" cy="79"/>
                </a:xfrm>
                <a:custGeom>
                  <a:avLst/>
                  <a:gdLst>
                    <a:gd name="T0" fmla="*/ 466 w 561"/>
                    <a:gd name="T1" fmla="*/ 296 h 315"/>
                    <a:gd name="T2" fmla="*/ 400 w 561"/>
                    <a:gd name="T3" fmla="*/ 266 h 315"/>
                    <a:gd name="T4" fmla="*/ 361 w 561"/>
                    <a:gd name="T5" fmla="*/ 212 h 315"/>
                    <a:gd name="T6" fmla="*/ 372 w 561"/>
                    <a:gd name="T7" fmla="*/ 173 h 315"/>
                    <a:gd name="T8" fmla="*/ 388 w 561"/>
                    <a:gd name="T9" fmla="*/ 150 h 315"/>
                    <a:gd name="T10" fmla="*/ 418 w 561"/>
                    <a:gd name="T11" fmla="*/ 125 h 315"/>
                    <a:gd name="T12" fmla="*/ 452 w 561"/>
                    <a:gd name="T13" fmla="*/ 103 h 315"/>
                    <a:gd name="T14" fmla="*/ 486 w 561"/>
                    <a:gd name="T15" fmla="*/ 48 h 315"/>
                    <a:gd name="T16" fmla="*/ 452 w 561"/>
                    <a:gd name="T17" fmla="*/ 27 h 315"/>
                    <a:gd name="T18" fmla="*/ 376 w 561"/>
                    <a:gd name="T19" fmla="*/ 18 h 315"/>
                    <a:gd name="T20" fmla="*/ 236 w 561"/>
                    <a:gd name="T21" fmla="*/ 67 h 315"/>
                    <a:gd name="T22" fmla="*/ 168 w 561"/>
                    <a:gd name="T23" fmla="*/ 95 h 315"/>
                    <a:gd name="T24" fmla="*/ 103 w 561"/>
                    <a:gd name="T25" fmla="*/ 126 h 315"/>
                    <a:gd name="T26" fmla="*/ 72 w 561"/>
                    <a:gd name="T27" fmla="*/ 144 h 315"/>
                    <a:gd name="T28" fmla="*/ 12 w 561"/>
                    <a:gd name="T29" fmla="*/ 131 h 315"/>
                    <a:gd name="T30" fmla="*/ 12 w 561"/>
                    <a:gd name="T31" fmla="*/ 106 h 315"/>
                    <a:gd name="T32" fmla="*/ 33 w 561"/>
                    <a:gd name="T33" fmla="*/ 134 h 315"/>
                    <a:gd name="T34" fmla="*/ 79 w 561"/>
                    <a:gd name="T35" fmla="*/ 120 h 315"/>
                    <a:gd name="T36" fmla="*/ 89 w 561"/>
                    <a:gd name="T37" fmla="*/ 85 h 315"/>
                    <a:gd name="T38" fmla="*/ 111 w 561"/>
                    <a:gd name="T39" fmla="*/ 77 h 315"/>
                    <a:gd name="T40" fmla="*/ 125 w 561"/>
                    <a:gd name="T41" fmla="*/ 88 h 315"/>
                    <a:gd name="T42" fmla="*/ 196 w 561"/>
                    <a:gd name="T43" fmla="*/ 67 h 315"/>
                    <a:gd name="T44" fmla="*/ 264 w 561"/>
                    <a:gd name="T45" fmla="*/ 35 h 315"/>
                    <a:gd name="T46" fmla="*/ 278 w 561"/>
                    <a:gd name="T47" fmla="*/ 13 h 315"/>
                    <a:gd name="T48" fmla="*/ 299 w 561"/>
                    <a:gd name="T49" fmla="*/ 32 h 315"/>
                    <a:gd name="T50" fmla="*/ 291 w 561"/>
                    <a:gd name="T51" fmla="*/ 9 h 315"/>
                    <a:gd name="T52" fmla="*/ 421 w 561"/>
                    <a:gd name="T53" fmla="*/ 5 h 315"/>
                    <a:gd name="T54" fmla="*/ 499 w 561"/>
                    <a:gd name="T55" fmla="*/ 51 h 315"/>
                    <a:gd name="T56" fmla="*/ 486 w 561"/>
                    <a:gd name="T57" fmla="*/ 97 h 315"/>
                    <a:gd name="T58" fmla="*/ 466 w 561"/>
                    <a:gd name="T59" fmla="*/ 112 h 315"/>
                    <a:gd name="T60" fmla="*/ 424 w 561"/>
                    <a:gd name="T61" fmla="*/ 137 h 315"/>
                    <a:gd name="T62" fmla="*/ 377 w 561"/>
                    <a:gd name="T63" fmla="*/ 189 h 315"/>
                    <a:gd name="T64" fmla="*/ 381 w 561"/>
                    <a:gd name="T65" fmla="*/ 229 h 315"/>
                    <a:gd name="T66" fmla="*/ 411 w 561"/>
                    <a:gd name="T67" fmla="*/ 260 h 315"/>
                    <a:gd name="T68" fmla="*/ 439 w 561"/>
                    <a:gd name="T69" fmla="*/ 275 h 315"/>
                    <a:gd name="T70" fmla="*/ 509 w 561"/>
                    <a:gd name="T71" fmla="*/ 300 h 315"/>
                    <a:gd name="T72" fmla="*/ 559 w 561"/>
                    <a:gd name="T73" fmla="*/ 311 h 315"/>
                    <a:gd name="T74" fmla="*/ 535 w 561"/>
                    <a:gd name="T75" fmla="*/ 315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1"/>
                    <a:gd name="T115" fmla="*/ 0 h 315"/>
                    <a:gd name="T116" fmla="*/ 561 w 561"/>
                    <a:gd name="T117" fmla="*/ 315 h 3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1" h="315">
                      <a:moveTo>
                        <a:pt x="535" y="315"/>
                      </a:moveTo>
                      <a:lnTo>
                        <a:pt x="466" y="296"/>
                      </a:lnTo>
                      <a:lnTo>
                        <a:pt x="432" y="282"/>
                      </a:lnTo>
                      <a:lnTo>
                        <a:pt x="400" y="266"/>
                      </a:lnTo>
                      <a:lnTo>
                        <a:pt x="362" y="226"/>
                      </a:lnTo>
                      <a:lnTo>
                        <a:pt x="361" y="212"/>
                      </a:lnTo>
                      <a:lnTo>
                        <a:pt x="362" y="198"/>
                      </a:lnTo>
                      <a:lnTo>
                        <a:pt x="372" y="173"/>
                      </a:lnTo>
                      <a:lnTo>
                        <a:pt x="379" y="161"/>
                      </a:lnTo>
                      <a:lnTo>
                        <a:pt x="388" y="150"/>
                      </a:lnTo>
                      <a:lnTo>
                        <a:pt x="407" y="132"/>
                      </a:lnTo>
                      <a:lnTo>
                        <a:pt x="418" y="125"/>
                      </a:lnTo>
                      <a:lnTo>
                        <a:pt x="430" y="117"/>
                      </a:lnTo>
                      <a:lnTo>
                        <a:pt x="452" y="103"/>
                      </a:lnTo>
                      <a:lnTo>
                        <a:pt x="488" y="66"/>
                      </a:lnTo>
                      <a:lnTo>
                        <a:pt x="486" y="48"/>
                      </a:lnTo>
                      <a:lnTo>
                        <a:pt x="473" y="35"/>
                      </a:lnTo>
                      <a:lnTo>
                        <a:pt x="452" y="27"/>
                      </a:lnTo>
                      <a:lnTo>
                        <a:pt x="429" y="22"/>
                      </a:lnTo>
                      <a:lnTo>
                        <a:pt x="376" y="18"/>
                      </a:lnTo>
                      <a:lnTo>
                        <a:pt x="339" y="22"/>
                      </a:lnTo>
                      <a:lnTo>
                        <a:pt x="236" y="67"/>
                      </a:lnTo>
                      <a:lnTo>
                        <a:pt x="203" y="81"/>
                      </a:lnTo>
                      <a:lnTo>
                        <a:pt x="168" y="95"/>
                      </a:lnTo>
                      <a:lnTo>
                        <a:pt x="134" y="110"/>
                      </a:lnTo>
                      <a:lnTo>
                        <a:pt x="103" y="126"/>
                      </a:lnTo>
                      <a:lnTo>
                        <a:pt x="89" y="137"/>
                      </a:lnTo>
                      <a:lnTo>
                        <a:pt x="72" y="144"/>
                      </a:lnTo>
                      <a:lnTo>
                        <a:pt x="36" y="146"/>
                      </a:lnTo>
                      <a:lnTo>
                        <a:pt x="12" y="131"/>
                      </a:lnTo>
                      <a:lnTo>
                        <a:pt x="0" y="110"/>
                      </a:lnTo>
                      <a:lnTo>
                        <a:pt x="12" y="106"/>
                      </a:lnTo>
                      <a:lnTo>
                        <a:pt x="22" y="124"/>
                      </a:lnTo>
                      <a:lnTo>
                        <a:pt x="33" y="134"/>
                      </a:lnTo>
                      <a:lnTo>
                        <a:pt x="60" y="136"/>
                      </a:lnTo>
                      <a:lnTo>
                        <a:pt x="79" y="120"/>
                      </a:lnTo>
                      <a:lnTo>
                        <a:pt x="79" y="88"/>
                      </a:lnTo>
                      <a:lnTo>
                        <a:pt x="89" y="85"/>
                      </a:lnTo>
                      <a:lnTo>
                        <a:pt x="91" y="116"/>
                      </a:lnTo>
                      <a:lnTo>
                        <a:pt x="111" y="77"/>
                      </a:lnTo>
                      <a:lnTo>
                        <a:pt x="129" y="68"/>
                      </a:lnTo>
                      <a:lnTo>
                        <a:pt x="125" y="88"/>
                      </a:lnTo>
                      <a:lnTo>
                        <a:pt x="159" y="78"/>
                      </a:lnTo>
                      <a:lnTo>
                        <a:pt x="196" y="67"/>
                      </a:lnTo>
                      <a:lnTo>
                        <a:pt x="231" y="53"/>
                      </a:lnTo>
                      <a:lnTo>
                        <a:pt x="264" y="35"/>
                      </a:lnTo>
                      <a:lnTo>
                        <a:pt x="261" y="18"/>
                      </a:lnTo>
                      <a:lnTo>
                        <a:pt x="278" y="13"/>
                      </a:lnTo>
                      <a:lnTo>
                        <a:pt x="286" y="34"/>
                      </a:lnTo>
                      <a:lnTo>
                        <a:pt x="299" y="32"/>
                      </a:lnTo>
                      <a:lnTo>
                        <a:pt x="300" y="23"/>
                      </a:lnTo>
                      <a:lnTo>
                        <a:pt x="291" y="9"/>
                      </a:lnTo>
                      <a:lnTo>
                        <a:pt x="347" y="0"/>
                      </a:lnTo>
                      <a:lnTo>
                        <a:pt x="421" y="5"/>
                      </a:lnTo>
                      <a:lnTo>
                        <a:pt x="483" y="29"/>
                      </a:lnTo>
                      <a:lnTo>
                        <a:pt x="499" y="51"/>
                      </a:lnTo>
                      <a:lnTo>
                        <a:pt x="502" y="81"/>
                      </a:lnTo>
                      <a:lnTo>
                        <a:pt x="486" y="97"/>
                      </a:lnTo>
                      <a:lnTo>
                        <a:pt x="476" y="105"/>
                      </a:lnTo>
                      <a:lnTo>
                        <a:pt x="466" y="112"/>
                      </a:lnTo>
                      <a:lnTo>
                        <a:pt x="445" y="125"/>
                      </a:lnTo>
                      <a:lnTo>
                        <a:pt x="424" y="137"/>
                      </a:lnTo>
                      <a:lnTo>
                        <a:pt x="388" y="169"/>
                      </a:lnTo>
                      <a:lnTo>
                        <a:pt x="377" y="189"/>
                      </a:lnTo>
                      <a:lnTo>
                        <a:pt x="374" y="216"/>
                      </a:lnTo>
                      <a:lnTo>
                        <a:pt x="381" y="229"/>
                      </a:lnTo>
                      <a:lnTo>
                        <a:pt x="388" y="241"/>
                      </a:lnTo>
                      <a:lnTo>
                        <a:pt x="411" y="260"/>
                      </a:lnTo>
                      <a:lnTo>
                        <a:pt x="425" y="267"/>
                      </a:lnTo>
                      <a:lnTo>
                        <a:pt x="439" y="275"/>
                      </a:lnTo>
                      <a:lnTo>
                        <a:pt x="466" y="287"/>
                      </a:lnTo>
                      <a:lnTo>
                        <a:pt x="509" y="300"/>
                      </a:lnTo>
                      <a:lnTo>
                        <a:pt x="551" y="309"/>
                      </a:lnTo>
                      <a:lnTo>
                        <a:pt x="559" y="311"/>
                      </a:lnTo>
                      <a:lnTo>
                        <a:pt x="561" y="315"/>
                      </a:lnTo>
                      <a:lnTo>
                        <a:pt x="535" y="315"/>
                      </a:lnTo>
                      <a:close/>
                    </a:path>
                  </a:pathLst>
                </a:custGeom>
                <a:solidFill>
                  <a:srgbClr val="000000"/>
                </a:solidFill>
                <a:ln w="9525">
                  <a:noFill/>
                  <a:round/>
                  <a:headEnd/>
                  <a:tailEnd/>
                </a:ln>
              </p:spPr>
              <p:txBody>
                <a:bodyPr/>
                <a:lstStyle/>
                <a:p>
                  <a:endParaRPr lang="en-US" dirty="0"/>
                </a:p>
              </p:txBody>
            </p:sp>
            <p:sp>
              <p:nvSpPr>
                <p:cNvPr id="122018" name="Freeform 162"/>
                <p:cNvSpPr>
                  <a:spLocks/>
                </p:cNvSpPr>
                <p:nvPr/>
              </p:nvSpPr>
              <p:spPr bwMode="auto">
                <a:xfrm>
                  <a:off x="2836" y="3214"/>
                  <a:ext cx="120" cy="60"/>
                </a:xfrm>
                <a:custGeom>
                  <a:avLst/>
                  <a:gdLst>
                    <a:gd name="T0" fmla="*/ 312 w 481"/>
                    <a:gd name="T1" fmla="*/ 194 h 238"/>
                    <a:gd name="T2" fmla="*/ 285 w 481"/>
                    <a:gd name="T3" fmla="*/ 145 h 238"/>
                    <a:gd name="T4" fmla="*/ 233 w 481"/>
                    <a:gd name="T5" fmla="*/ 136 h 238"/>
                    <a:gd name="T6" fmla="*/ 166 w 481"/>
                    <a:gd name="T7" fmla="*/ 158 h 238"/>
                    <a:gd name="T8" fmla="*/ 73 w 481"/>
                    <a:gd name="T9" fmla="*/ 175 h 238"/>
                    <a:gd name="T10" fmla="*/ 0 w 481"/>
                    <a:gd name="T11" fmla="*/ 169 h 238"/>
                    <a:gd name="T12" fmla="*/ 198 w 481"/>
                    <a:gd name="T13" fmla="*/ 135 h 238"/>
                    <a:gd name="T14" fmla="*/ 257 w 481"/>
                    <a:gd name="T15" fmla="*/ 102 h 238"/>
                    <a:gd name="T16" fmla="*/ 233 w 481"/>
                    <a:gd name="T17" fmla="*/ 39 h 238"/>
                    <a:gd name="T18" fmla="*/ 259 w 481"/>
                    <a:gd name="T19" fmla="*/ 79 h 238"/>
                    <a:gd name="T20" fmla="*/ 285 w 481"/>
                    <a:gd name="T21" fmla="*/ 122 h 238"/>
                    <a:gd name="T22" fmla="*/ 308 w 481"/>
                    <a:gd name="T23" fmla="*/ 165 h 238"/>
                    <a:gd name="T24" fmla="*/ 332 w 481"/>
                    <a:gd name="T25" fmla="*/ 213 h 238"/>
                    <a:gd name="T26" fmla="*/ 347 w 481"/>
                    <a:gd name="T27" fmla="*/ 225 h 238"/>
                    <a:gd name="T28" fmla="*/ 345 w 481"/>
                    <a:gd name="T29" fmla="*/ 205 h 238"/>
                    <a:gd name="T30" fmla="*/ 318 w 481"/>
                    <a:gd name="T31" fmla="*/ 163 h 238"/>
                    <a:gd name="T32" fmla="*/ 295 w 481"/>
                    <a:gd name="T33" fmla="*/ 118 h 238"/>
                    <a:gd name="T34" fmla="*/ 268 w 481"/>
                    <a:gd name="T35" fmla="*/ 73 h 238"/>
                    <a:gd name="T36" fmla="*/ 238 w 481"/>
                    <a:gd name="T37" fmla="*/ 34 h 238"/>
                    <a:gd name="T38" fmla="*/ 271 w 481"/>
                    <a:gd name="T39" fmla="*/ 40 h 238"/>
                    <a:gd name="T40" fmla="*/ 322 w 481"/>
                    <a:gd name="T41" fmla="*/ 73 h 238"/>
                    <a:gd name="T42" fmla="*/ 349 w 481"/>
                    <a:gd name="T43" fmla="*/ 89 h 238"/>
                    <a:gd name="T44" fmla="*/ 374 w 481"/>
                    <a:gd name="T45" fmla="*/ 107 h 238"/>
                    <a:gd name="T46" fmla="*/ 399 w 481"/>
                    <a:gd name="T47" fmla="*/ 124 h 238"/>
                    <a:gd name="T48" fmla="*/ 423 w 481"/>
                    <a:gd name="T49" fmla="*/ 142 h 238"/>
                    <a:gd name="T50" fmla="*/ 463 w 481"/>
                    <a:gd name="T51" fmla="*/ 165 h 238"/>
                    <a:gd name="T52" fmla="*/ 424 w 481"/>
                    <a:gd name="T53" fmla="*/ 135 h 238"/>
                    <a:gd name="T54" fmla="*/ 261 w 481"/>
                    <a:gd name="T55" fmla="*/ 0 h 238"/>
                    <a:gd name="T56" fmla="*/ 298 w 481"/>
                    <a:gd name="T57" fmla="*/ 27 h 238"/>
                    <a:gd name="T58" fmla="*/ 339 w 481"/>
                    <a:gd name="T59" fmla="*/ 56 h 238"/>
                    <a:gd name="T60" fmla="*/ 379 w 481"/>
                    <a:gd name="T61" fmla="*/ 87 h 238"/>
                    <a:gd name="T62" fmla="*/ 415 w 481"/>
                    <a:gd name="T63" fmla="*/ 117 h 238"/>
                    <a:gd name="T64" fmla="*/ 474 w 481"/>
                    <a:gd name="T65" fmla="*/ 177 h 238"/>
                    <a:gd name="T66" fmla="*/ 438 w 481"/>
                    <a:gd name="T67" fmla="*/ 172 h 238"/>
                    <a:gd name="T68" fmla="*/ 402 w 481"/>
                    <a:gd name="T69" fmla="*/ 142 h 238"/>
                    <a:gd name="T70" fmla="*/ 364 w 481"/>
                    <a:gd name="T71" fmla="*/ 114 h 238"/>
                    <a:gd name="T72" fmla="*/ 325 w 481"/>
                    <a:gd name="T73" fmla="*/ 89 h 238"/>
                    <a:gd name="T74" fmla="*/ 283 w 481"/>
                    <a:gd name="T75" fmla="*/ 65 h 238"/>
                    <a:gd name="T76" fmla="*/ 307 w 481"/>
                    <a:gd name="T77" fmla="*/ 124 h 238"/>
                    <a:gd name="T78" fmla="*/ 331 w 481"/>
                    <a:gd name="T79" fmla="*/ 169 h 238"/>
                    <a:gd name="T80" fmla="*/ 361 w 481"/>
                    <a:gd name="T81" fmla="*/ 215 h 238"/>
                    <a:gd name="T82" fmla="*/ 345 w 481"/>
                    <a:gd name="T83" fmla="*/ 238 h 238"/>
                    <a:gd name="T84" fmla="*/ 320 w 481"/>
                    <a:gd name="T85" fmla="*/ 219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1"/>
                    <a:gd name="T130" fmla="*/ 0 h 238"/>
                    <a:gd name="T131" fmla="*/ 481 w 481"/>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1" h="238">
                      <a:moveTo>
                        <a:pt x="320" y="219"/>
                      </a:moveTo>
                      <a:lnTo>
                        <a:pt x="312" y="194"/>
                      </a:lnTo>
                      <a:lnTo>
                        <a:pt x="300" y="169"/>
                      </a:lnTo>
                      <a:lnTo>
                        <a:pt x="285" y="145"/>
                      </a:lnTo>
                      <a:lnTo>
                        <a:pt x="269" y="121"/>
                      </a:lnTo>
                      <a:lnTo>
                        <a:pt x="233" y="136"/>
                      </a:lnTo>
                      <a:lnTo>
                        <a:pt x="199" y="148"/>
                      </a:lnTo>
                      <a:lnTo>
                        <a:pt x="166" y="158"/>
                      </a:lnTo>
                      <a:lnTo>
                        <a:pt x="135" y="166"/>
                      </a:lnTo>
                      <a:lnTo>
                        <a:pt x="73" y="175"/>
                      </a:lnTo>
                      <a:lnTo>
                        <a:pt x="5" y="179"/>
                      </a:lnTo>
                      <a:lnTo>
                        <a:pt x="0" y="169"/>
                      </a:lnTo>
                      <a:lnTo>
                        <a:pt x="131" y="153"/>
                      </a:lnTo>
                      <a:lnTo>
                        <a:pt x="198" y="135"/>
                      </a:lnTo>
                      <a:lnTo>
                        <a:pt x="228" y="119"/>
                      </a:lnTo>
                      <a:lnTo>
                        <a:pt x="257" y="102"/>
                      </a:lnTo>
                      <a:lnTo>
                        <a:pt x="227" y="51"/>
                      </a:lnTo>
                      <a:lnTo>
                        <a:pt x="233" y="39"/>
                      </a:lnTo>
                      <a:lnTo>
                        <a:pt x="246" y="59"/>
                      </a:lnTo>
                      <a:lnTo>
                        <a:pt x="259" y="79"/>
                      </a:lnTo>
                      <a:lnTo>
                        <a:pt x="272" y="101"/>
                      </a:lnTo>
                      <a:lnTo>
                        <a:pt x="285" y="122"/>
                      </a:lnTo>
                      <a:lnTo>
                        <a:pt x="296" y="143"/>
                      </a:lnTo>
                      <a:lnTo>
                        <a:pt x="308" y="165"/>
                      </a:lnTo>
                      <a:lnTo>
                        <a:pt x="320" y="189"/>
                      </a:lnTo>
                      <a:lnTo>
                        <a:pt x="332" y="213"/>
                      </a:lnTo>
                      <a:lnTo>
                        <a:pt x="339" y="225"/>
                      </a:lnTo>
                      <a:lnTo>
                        <a:pt x="347" y="225"/>
                      </a:lnTo>
                      <a:lnTo>
                        <a:pt x="351" y="216"/>
                      </a:lnTo>
                      <a:lnTo>
                        <a:pt x="345" y="205"/>
                      </a:lnTo>
                      <a:lnTo>
                        <a:pt x="332" y="186"/>
                      </a:lnTo>
                      <a:lnTo>
                        <a:pt x="318" y="163"/>
                      </a:lnTo>
                      <a:lnTo>
                        <a:pt x="306" y="141"/>
                      </a:lnTo>
                      <a:lnTo>
                        <a:pt x="295" y="118"/>
                      </a:lnTo>
                      <a:lnTo>
                        <a:pt x="281" y="95"/>
                      </a:lnTo>
                      <a:lnTo>
                        <a:pt x="268" y="73"/>
                      </a:lnTo>
                      <a:lnTo>
                        <a:pt x="253" y="51"/>
                      </a:lnTo>
                      <a:lnTo>
                        <a:pt x="238" y="34"/>
                      </a:lnTo>
                      <a:lnTo>
                        <a:pt x="244" y="25"/>
                      </a:lnTo>
                      <a:lnTo>
                        <a:pt x="271" y="40"/>
                      </a:lnTo>
                      <a:lnTo>
                        <a:pt x="296" y="56"/>
                      </a:lnTo>
                      <a:lnTo>
                        <a:pt x="322" y="73"/>
                      </a:lnTo>
                      <a:lnTo>
                        <a:pt x="335" y="80"/>
                      </a:lnTo>
                      <a:lnTo>
                        <a:pt x="349" y="89"/>
                      </a:lnTo>
                      <a:lnTo>
                        <a:pt x="361" y="98"/>
                      </a:lnTo>
                      <a:lnTo>
                        <a:pt x="374" y="107"/>
                      </a:lnTo>
                      <a:lnTo>
                        <a:pt x="386" y="116"/>
                      </a:lnTo>
                      <a:lnTo>
                        <a:pt x="399" y="124"/>
                      </a:lnTo>
                      <a:lnTo>
                        <a:pt x="412" y="133"/>
                      </a:lnTo>
                      <a:lnTo>
                        <a:pt x="423" y="142"/>
                      </a:lnTo>
                      <a:lnTo>
                        <a:pt x="447" y="161"/>
                      </a:lnTo>
                      <a:lnTo>
                        <a:pt x="463" y="165"/>
                      </a:lnTo>
                      <a:lnTo>
                        <a:pt x="459" y="153"/>
                      </a:lnTo>
                      <a:lnTo>
                        <a:pt x="424" y="135"/>
                      </a:lnTo>
                      <a:lnTo>
                        <a:pt x="252" y="12"/>
                      </a:lnTo>
                      <a:lnTo>
                        <a:pt x="261" y="0"/>
                      </a:lnTo>
                      <a:lnTo>
                        <a:pt x="278" y="14"/>
                      </a:lnTo>
                      <a:lnTo>
                        <a:pt x="298" y="27"/>
                      </a:lnTo>
                      <a:lnTo>
                        <a:pt x="318" y="41"/>
                      </a:lnTo>
                      <a:lnTo>
                        <a:pt x="339" y="56"/>
                      </a:lnTo>
                      <a:lnTo>
                        <a:pt x="360" y="72"/>
                      </a:lnTo>
                      <a:lnTo>
                        <a:pt x="379" y="87"/>
                      </a:lnTo>
                      <a:lnTo>
                        <a:pt x="398" y="102"/>
                      </a:lnTo>
                      <a:lnTo>
                        <a:pt x="415" y="117"/>
                      </a:lnTo>
                      <a:lnTo>
                        <a:pt x="481" y="167"/>
                      </a:lnTo>
                      <a:lnTo>
                        <a:pt x="474" y="177"/>
                      </a:lnTo>
                      <a:lnTo>
                        <a:pt x="462" y="181"/>
                      </a:lnTo>
                      <a:lnTo>
                        <a:pt x="438" y="172"/>
                      </a:lnTo>
                      <a:lnTo>
                        <a:pt x="420" y="157"/>
                      </a:lnTo>
                      <a:lnTo>
                        <a:pt x="402" y="142"/>
                      </a:lnTo>
                      <a:lnTo>
                        <a:pt x="384" y="128"/>
                      </a:lnTo>
                      <a:lnTo>
                        <a:pt x="364" y="114"/>
                      </a:lnTo>
                      <a:lnTo>
                        <a:pt x="345" y="102"/>
                      </a:lnTo>
                      <a:lnTo>
                        <a:pt x="325" y="89"/>
                      </a:lnTo>
                      <a:lnTo>
                        <a:pt x="305" y="77"/>
                      </a:lnTo>
                      <a:lnTo>
                        <a:pt x="283" y="65"/>
                      </a:lnTo>
                      <a:lnTo>
                        <a:pt x="298" y="106"/>
                      </a:lnTo>
                      <a:lnTo>
                        <a:pt x="307" y="124"/>
                      </a:lnTo>
                      <a:lnTo>
                        <a:pt x="315" y="141"/>
                      </a:lnTo>
                      <a:lnTo>
                        <a:pt x="331" y="169"/>
                      </a:lnTo>
                      <a:lnTo>
                        <a:pt x="344" y="189"/>
                      </a:lnTo>
                      <a:lnTo>
                        <a:pt x="361" y="215"/>
                      </a:lnTo>
                      <a:lnTo>
                        <a:pt x="356" y="231"/>
                      </a:lnTo>
                      <a:lnTo>
                        <a:pt x="345" y="238"/>
                      </a:lnTo>
                      <a:lnTo>
                        <a:pt x="335" y="235"/>
                      </a:lnTo>
                      <a:lnTo>
                        <a:pt x="320" y="219"/>
                      </a:lnTo>
                      <a:close/>
                    </a:path>
                  </a:pathLst>
                </a:custGeom>
                <a:solidFill>
                  <a:srgbClr val="000000"/>
                </a:solidFill>
                <a:ln w="9525">
                  <a:noFill/>
                  <a:round/>
                  <a:headEnd/>
                  <a:tailEnd/>
                </a:ln>
              </p:spPr>
              <p:txBody>
                <a:bodyPr/>
                <a:lstStyle/>
                <a:p>
                  <a:endParaRPr lang="en-US" dirty="0"/>
                </a:p>
              </p:txBody>
            </p:sp>
            <p:sp>
              <p:nvSpPr>
                <p:cNvPr id="122019" name="Freeform 163"/>
                <p:cNvSpPr>
                  <a:spLocks/>
                </p:cNvSpPr>
                <p:nvPr/>
              </p:nvSpPr>
              <p:spPr bwMode="auto">
                <a:xfrm>
                  <a:off x="2765" y="3232"/>
                  <a:ext cx="71" cy="27"/>
                </a:xfrm>
                <a:custGeom>
                  <a:avLst/>
                  <a:gdLst>
                    <a:gd name="T0" fmla="*/ 0 w 287"/>
                    <a:gd name="T1" fmla="*/ 23 h 111"/>
                    <a:gd name="T2" fmla="*/ 28 w 287"/>
                    <a:gd name="T3" fmla="*/ 0 h 111"/>
                    <a:gd name="T4" fmla="*/ 53 w 287"/>
                    <a:gd name="T5" fmla="*/ 21 h 111"/>
                    <a:gd name="T6" fmla="*/ 67 w 287"/>
                    <a:gd name="T7" fmla="*/ 32 h 111"/>
                    <a:gd name="T8" fmla="*/ 82 w 287"/>
                    <a:gd name="T9" fmla="*/ 42 h 111"/>
                    <a:gd name="T10" fmla="*/ 98 w 287"/>
                    <a:gd name="T11" fmla="*/ 49 h 111"/>
                    <a:gd name="T12" fmla="*/ 115 w 287"/>
                    <a:gd name="T13" fmla="*/ 58 h 111"/>
                    <a:gd name="T14" fmla="*/ 149 w 287"/>
                    <a:gd name="T15" fmla="*/ 72 h 111"/>
                    <a:gd name="T16" fmla="*/ 184 w 287"/>
                    <a:gd name="T17" fmla="*/ 83 h 111"/>
                    <a:gd name="T18" fmla="*/ 219 w 287"/>
                    <a:gd name="T19" fmla="*/ 91 h 111"/>
                    <a:gd name="T20" fmla="*/ 287 w 287"/>
                    <a:gd name="T21" fmla="*/ 101 h 111"/>
                    <a:gd name="T22" fmla="*/ 287 w 287"/>
                    <a:gd name="T23" fmla="*/ 111 h 111"/>
                    <a:gd name="T24" fmla="*/ 179 w 287"/>
                    <a:gd name="T25" fmla="*/ 96 h 111"/>
                    <a:gd name="T26" fmla="*/ 135 w 287"/>
                    <a:gd name="T27" fmla="*/ 86 h 111"/>
                    <a:gd name="T28" fmla="*/ 98 w 287"/>
                    <a:gd name="T29" fmla="*/ 73 h 111"/>
                    <a:gd name="T30" fmla="*/ 67 w 287"/>
                    <a:gd name="T31" fmla="*/ 60 h 111"/>
                    <a:gd name="T32" fmla="*/ 41 w 287"/>
                    <a:gd name="T33" fmla="*/ 47 h 111"/>
                    <a:gd name="T34" fmla="*/ 18 w 287"/>
                    <a:gd name="T35" fmla="*/ 34 h 111"/>
                    <a:gd name="T36" fmla="*/ 0 w 287"/>
                    <a:gd name="T37" fmla="*/ 23 h 111"/>
                    <a:gd name="T38" fmla="*/ 0 w 287"/>
                    <a:gd name="T39" fmla="*/ 23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7"/>
                    <a:gd name="T61" fmla="*/ 0 h 111"/>
                    <a:gd name="T62" fmla="*/ 287 w 287"/>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7" h="111">
                      <a:moveTo>
                        <a:pt x="0" y="23"/>
                      </a:moveTo>
                      <a:lnTo>
                        <a:pt x="28" y="0"/>
                      </a:lnTo>
                      <a:lnTo>
                        <a:pt x="53" y="21"/>
                      </a:lnTo>
                      <a:lnTo>
                        <a:pt x="67" y="32"/>
                      </a:lnTo>
                      <a:lnTo>
                        <a:pt x="82" y="42"/>
                      </a:lnTo>
                      <a:lnTo>
                        <a:pt x="98" y="49"/>
                      </a:lnTo>
                      <a:lnTo>
                        <a:pt x="115" y="58"/>
                      </a:lnTo>
                      <a:lnTo>
                        <a:pt x="149" y="72"/>
                      </a:lnTo>
                      <a:lnTo>
                        <a:pt x="184" y="83"/>
                      </a:lnTo>
                      <a:lnTo>
                        <a:pt x="219" y="91"/>
                      </a:lnTo>
                      <a:lnTo>
                        <a:pt x="287" y="101"/>
                      </a:lnTo>
                      <a:lnTo>
                        <a:pt x="287" y="111"/>
                      </a:lnTo>
                      <a:lnTo>
                        <a:pt x="179" y="96"/>
                      </a:lnTo>
                      <a:lnTo>
                        <a:pt x="135" y="86"/>
                      </a:lnTo>
                      <a:lnTo>
                        <a:pt x="98" y="73"/>
                      </a:lnTo>
                      <a:lnTo>
                        <a:pt x="67" y="60"/>
                      </a:lnTo>
                      <a:lnTo>
                        <a:pt x="41" y="47"/>
                      </a:lnTo>
                      <a:lnTo>
                        <a:pt x="18" y="34"/>
                      </a:lnTo>
                      <a:lnTo>
                        <a:pt x="0" y="23"/>
                      </a:lnTo>
                      <a:close/>
                    </a:path>
                  </a:pathLst>
                </a:custGeom>
                <a:solidFill>
                  <a:srgbClr val="000000"/>
                </a:solidFill>
                <a:ln w="9525">
                  <a:noFill/>
                  <a:round/>
                  <a:headEnd/>
                  <a:tailEnd/>
                </a:ln>
              </p:spPr>
              <p:txBody>
                <a:bodyPr/>
                <a:lstStyle/>
                <a:p>
                  <a:endParaRPr lang="en-US" dirty="0"/>
                </a:p>
              </p:txBody>
            </p:sp>
            <p:sp>
              <p:nvSpPr>
                <p:cNvPr id="122020" name="Freeform 164"/>
                <p:cNvSpPr>
                  <a:spLocks/>
                </p:cNvSpPr>
                <p:nvPr/>
              </p:nvSpPr>
              <p:spPr bwMode="auto">
                <a:xfrm>
                  <a:off x="2909" y="3234"/>
                  <a:ext cx="9" cy="8"/>
                </a:xfrm>
                <a:custGeom>
                  <a:avLst/>
                  <a:gdLst>
                    <a:gd name="T0" fmla="*/ 3 w 36"/>
                    <a:gd name="T1" fmla="*/ 31 h 31"/>
                    <a:gd name="T2" fmla="*/ 0 w 36"/>
                    <a:gd name="T3" fmla="*/ 15 h 31"/>
                    <a:gd name="T4" fmla="*/ 25 w 36"/>
                    <a:gd name="T5" fmla="*/ 0 h 31"/>
                    <a:gd name="T6" fmla="*/ 36 w 36"/>
                    <a:gd name="T7" fmla="*/ 10 h 31"/>
                    <a:gd name="T8" fmla="*/ 22 w 36"/>
                    <a:gd name="T9" fmla="*/ 20 h 31"/>
                    <a:gd name="T10" fmla="*/ 3 w 36"/>
                    <a:gd name="T11" fmla="*/ 31 h 31"/>
                    <a:gd name="T12" fmla="*/ 3 w 36"/>
                    <a:gd name="T13" fmla="*/ 31 h 31"/>
                    <a:gd name="T14" fmla="*/ 0 60000 65536"/>
                    <a:gd name="T15" fmla="*/ 0 60000 65536"/>
                    <a:gd name="T16" fmla="*/ 0 60000 65536"/>
                    <a:gd name="T17" fmla="*/ 0 60000 65536"/>
                    <a:gd name="T18" fmla="*/ 0 60000 65536"/>
                    <a:gd name="T19" fmla="*/ 0 60000 65536"/>
                    <a:gd name="T20" fmla="*/ 0 60000 65536"/>
                    <a:gd name="T21" fmla="*/ 0 w 36"/>
                    <a:gd name="T22" fmla="*/ 0 h 31"/>
                    <a:gd name="T23" fmla="*/ 36 w 3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1">
                      <a:moveTo>
                        <a:pt x="3" y="31"/>
                      </a:moveTo>
                      <a:lnTo>
                        <a:pt x="0" y="15"/>
                      </a:lnTo>
                      <a:lnTo>
                        <a:pt x="25" y="0"/>
                      </a:lnTo>
                      <a:lnTo>
                        <a:pt x="36" y="10"/>
                      </a:lnTo>
                      <a:lnTo>
                        <a:pt x="22" y="20"/>
                      </a:lnTo>
                      <a:lnTo>
                        <a:pt x="3" y="31"/>
                      </a:lnTo>
                      <a:close/>
                    </a:path>
                  </a:pathLst>
                </a:custGeom>
                <a:solidFill>
                  <a:srgbClr val="000000"/>
                </a:solidFill>
                <a:ln w="9525">
                  <a:noFill/>
                  <a:round/>
                  <a:headEnd/>
                  <a:tailEnd/>
                </a:ln>
              </p:spPr>
              <p:txBody>
                <a:bodyPr/>
                <a:lstStyle/>
                <a:p>
                  <a:endParaRPr lang="en-US" dirty="0"/>
                </a:p>
              </p:txBody>
            </p:sp>
            <p:sp>
              <p:nvSpPr>
                <p:cNvPr id="122021" name="Freeform 165"/>
                <p:cNvSpPr>
                  <a:spLocks/>
                </p:cNvSpPr>
                <p:nvPr/>
              </p:nvSpPr>
              <p:spPr bwMode="auto">
                <a:xfrm>
                  <a:off x="2921" y="3180"/>
                  <a:ext cx="40" cy="52"/>
                </a:xfrm>
                <a:custGeom>
                  <a:avLst/>
                  <a:gdLst>
                    <a:gd name="T0" fmla="*/ 12 w 164"/>
                    <a:gd name="T1" fmla="*/ 210 h 210"/>
                    <a:gd name="T2" fmla="*/ 0 w 164"/>
                    <a:gd name="T3" fmla="*/ 198 h 210"/>
                    <a:gd name="T4" fmla="*/ 17 w 164"/>
                    <a:gd name="T5" fmla="*/ 188 h 210"/>
                    <a:gd name="T6" fmla="*/ 34 w 164"/>
                    <a:gd name="T7" fmla="*/ 176 h 210"/>
                    <a:gd name="T8" fmla="*/ 53 w 164"/>
                    <a:gd name="T9" fmla="*/ 159 h 210"/>
                    <a:gd name="T10" fmla="*/ 70 w 164"/>
                    <a:gd name="T11" fmla="*/ 139 h 210"/>
                    <a:gd name="T12" fmla="*/ 97 w 164"/>
                    <a:gd name="T13" fmla="*/ 87 h 210"/>
                    <a:gd name="T14" fmla="*/ 111 w 164"/>
                    <a:gd name="T15" fmla="*/ 18 h 210"/>
                    <a:gd name="T16" fmla="*/ 124 w 164"/>
                    <a:gd name="T17" fmla="*/ 12 h 210"/>
                    <a:gd name="T18" fmla="*/ 136 w 164"/>
                    <a:gd name="T19" fmla="*/ 7 h 210"/>
                    <a:gd name="T20" fmla="*/ 164 w 164"/>
                    <a:gd name="T21" fmla="*/ 0 h 210"/>
                    <a:gd name="T22" fmla="*/ 153 w 164"/>
                    <a:gd name="T23" fmla="*/ 34 h 210"/>
                    <a:gd name="T24" fmla="*/ 140 w 164"/>
                    <a:gd name="T25" fmla="*/ 66 h 210"/>
                    <a:gd name="T26" fmla="*/ 125 w 164"/>
                    <a:gd name="T27" fmla="*/ 95 h 210"/>
                    <a:gd name="T28" fmla="*/ 117 w 164"/>
                    <a:gd name="T29" fmla="*/ 108 h 210"/>
                    <a:gd name="T30" fmla="*/ 107 w 164"/>
                    <a:gd name="T31" fmla="*/ 120 h 210"/>
                    <a:gd name="T32" fmla="*/ 88 w 164"/>
                    <a:gd name="T33" fmla="*/ 145 h 210"/>
                    <a:gd name="T34" fmla="*/ 66 w 164"/>
                    <a:gd name="T35" fmla="*/ 168 h 210"/>
                    <a:gd name="T36" fmla="*/ 39 w 164"/>
                    <a:gd name="T37" fmla="*/ 189 h 210"/>
                    <a:gd name="T38" fmla="*/ 27 w 164"/>
                    <a:gd name="T39" fmla="*/ 199 h 210"/>
                    <a:gd name="T40" fmla="*/ 12 w 164"/>
                    <a:gd name="T41" fmla="*/ 210 h 210"/>
                    <a:gd name="T42" fmla="*/ 12 w 164"/>
                    <a:gd name="T43" fmla="*/ 210 h 2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4"/>
                    <a:gd name="T67" fmla="*/ 0 h 210"/>
                    <a:gd name="T68" fmla="*/ 164 w 164"/>
                    <a:gd name="T69" fmla="*/ 210 h 2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4" h="210">
                      <a:moveTo>
                        <a:pt x="12" y="210"/>
                      </a:moveTo>
                      <a:lnTo>
                        <a:pt x="0" y="198"/>
                      </a:lnTo>
                      <a:lnTo>
                        <a:pt x="17" y="188"/>
                      </a:lnTo>
                      <a:lnTo>
                        <a:pt x="34" y="176"/>
                      </a:lnTo>
                      <a:lnTo>
                        <a:pt x="53" y="159"/>
                      </a:lnTo>
                      <a:lnTo>
                        <a:pt x="70" y="139"/>
                      </a:lnTo>
                      <a:lnTo>
                        <a:pt x="97" y="87"/>
                      </a:lnTo>
                      <a:lnTo>
                        <a:pt x="111" y="18"/>
                      </a:lnTo>
                      <a:lnTo>
                        <a:pt x="124" y="12"/>
                      </a:lnTo>
                      <a:lnTo>
                        <a:pt x="136" y="7"/>
                      </a:lnTo>
                      <a:lnTo>
                        <a:pt x="164" y="0"/>
                      </a:lnTo>
                      <a:lnTo>
                        <a:pt x="153" y="34"/>
                      </a:lnTo>
                      <a:lnTo>
                        <a:pt x="140" y="66"/>
                      </a:lnTo>
                      <a:lnTo>
                        <a:pt x="125" y="95"/>
                      </a:lnTo>
                      <a:lnTo>
                        <a:pt x="117" y="108"/>
                      </a:lnTo>
                      <a:lnTo>
                        <a:pt x="107" y="120"/>
                      </a:lnTo>
                      <a:lnTo>
                        <a:pt x="88" y="145"/>
                      </a:lnTo>
                      <a:lnTo>
                        <a:pt x="66" y="168"/>
                      </a:lnTo>
                      <a:lnTo>
                        <a:pt x="39" y="189"/>
                      </a:lnTo>
                      <a:lnTo>
                        <a:pt x="27" y="199"/>
                      </a:lnTo>
                      <a:lnTo>
                        <a:pt x="12" y="210"/>
                      </a:lnTo>
                      <a:close/>
                    </a:path>
                  </a:pathLst>
                </a:custGeom>
                <a:solidFill>
                  <a:srgbClr val="000000"/>
                </a:solidFill>
                <a:ln w="9525">
                  <a:noFill/>
                  <a:round/>
                  <a:headEnd/>
                  <a:tailEnd/>
                </a:ln>
              </p:spPr>
              <p:txBody>
                <a:bodyPr/>
                <a:lstStyle/>
                <a:p>
                  <a:endParaRPr lang="en-US" dirty="0"/>
                </a:p>
              </p:txBody>
            </p:sp>
            <p:sp>
              <p:nvSpPr>
                <p:cNvPr id="122022" name="Freeform 166"/>
                <p:cNvSpPr>
                  <a:spLocks/>
                </p:cNvSpPr>
                <p:nvPr/>
              </p:nvSpPr>
              <p:spPr bwMode="auto">
                <a:xfrm>
                  <a:off x="2744" y="3202"/>
                  <a:ext cx="78" cy="28"/>
                </a:xfrm>
                <a:custGeom>
                  <a:avLst/>
                  <a:gdLst>
                    <a:gd name="T0" fmla="*/ 0 w 309"/>
                    <a:gd name="T1" fmla="*/ 115 h 115"/>
                    <a:gd name="T2" fmla="*/ 0 w 309"/>
                    <a:gd name="T3" fmla="*/ 94 h 115"/>
                    <a:gd name="T4" fmla="*/ 5 w 309"/>
                    <a:gd name="T5" fmla="*/ 77 h 115"/>
                    <a:gd name="T6" fmla="*/ 15 w 309"/>
                    <a:gd name="T7" fmla="*/ 63 h 115"/>
                    <a:gd name="T8" fmla="*/ 26 w 309"/>
                    <a:gd name="T9" fmla="*/ 55 h 115"/>
                    <a:gd name="T10" fmla="*/ 93 w 309"/>
                    <a:gd name="T11" fmla="*/ 44 h 115"/>
                    <a:gd name="T12" fmla="*/ 160 w 309"/>
                    <a:gd name="T13" fmla="*/ 31 h 115"/>
                    <a:gd name="T14" fmla="*/ 227 w 309"/>
                    <a:gd name="T15" fmla="*/ 15 h 115"/>
                    <a:gd name="T16" fmla="*/ 294 w 309"/>
                    <a:gd name="T17" fmla="*/ 0 h 115"/>
                    <a:gd name="T18" fmla="*/ 309 w 309"/>
                    <a:gd name="T19" fmla="*/ 8 h 115"/>
                    <a:gd name="T20" fmla="*/ 295 w 309"/>
                    <a:gd name="T21" fmla="*/ 14 h 115"/>
                    <a:gd name="T22" fmla="*/ 273 w 309"/>
                    <a:gd name="T23" fmla="*/ 19 h 115"/>
                    <a:gd name="T24" fmla="*/ 214 w 309"/>
                    <a:gd name="T25" fmla="*/ 32 h 115"/>
                    <a:gd name="T26" fmla="*/ 153 w 309"/>
                    <a:gd name="T27" fmla="*/ 43 h 115"/>
                    <a:gd name="T28" fmla="*/ 116 w 309"/>
                    <a:gd name="T29" fmla="*/ 56 h 115"/>
                    <a:gd name="T30" fmla="*/ 128 w 309"/>
                    <a:gd name="T31" fmla="*/ 78 h 115"/>
                    <a:gd name="T32" fmla="*/ 110 w 309"/>
                    <a:gd name="T33" fmla="*/ 82 h 115"/>
                    <a:gd name="T34" fmla="*/ 103 w 309"/>
                    <a:gd name="T35" fmla="*/ 70 h 115"/>
                    <a:gd name="T36" fmla="*/ 92 w 309"/>
                    <a:gd name="T37" fmla="*/ 60 h 115"/>
                    <a:gd name="T38" fmla="*/ 63 w 309"/>
                    <a:gd name="T39" fmla="*/ 61 h 115"/>
                    <a:gd name="T40" fmla="*/ 80 w 309"/>
                    <a:gd name="T41" fmla="*/ 73 h 115"/>
                    <a:gd name="T42" fmla="*/ 89 w 309"/>
                    <a:gd name="T43" fmla="*/ 91 h 115"/>
                    <a:gd name="T44" fmla="*/ 79 w 309"/>
                    <a:gd name="T45" fmla="*/ 96 h 115"/>
                    <a:gd name="T46" fmla="*/ 69 w 309"/>
                    <a:gd name="T47" fmla="*/ 77 h 115"/>
                    <a:gd name="T48" fmla="*/ 59 w 309"/>
                    <a:gd name="T49" fmla="*/ 68 h 115"/>
                    <a:gd name="T50" fmla="*/ 43 w 309"/>
                    <a:gd name="T51" fmla="*/ 66 h 115"/>
                    <a:gd name="T52" fmla="*/ 16 w 309"/>
                    <a:gd name="T53" fmla="*/ 81 h 115"/>
                    <a:gd name="T54" fmla="*/ 12 w 309"/>
                    <a:gd name="T55" fmla="*/ 112 h 115"/>
                    <a:gd name="T56" fmla="*/ 0 w 309"/>
                    <a:gd name="T57" fmla="*/ 115 h 115"/>
                    <a:gd name="T58" fmla="*/ 0 w 309"/>
                    <a:gd name="T59" fmla="*/ 115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9"/>
                    <a:gd name="T91" fmla="*/ 0 h 115"/>
                    <a:gd name="T92" fmla="*/ 309 w 309"/>
                    <a:gd name="T93" fmla="*/ 115 h 1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9" h="115">
                      <a:moveTo>
                        <a:pt x="0" y="115"/>
                      </a:moveTo>
                      <a:lnTo>
                        <a:pt x="0" y="94"/>
                      </a:lnTo>
                      <a:lnTo>
                        <a:pt x="5" y="77"/>
                      </a:lnTo>
                      <a:lnTo>
                        <a:pt x="15" y="63"/>
                      </a:lnTo>
                      <a:lnTo>
                        <a:pt x="26" y="55"/>
                      </a:lnTo>
                      <a:lnTo>
                        <a:pt x="93" y="44"/>
                      </a:lnTo>
                      <a:lnTo>
                        <a:pt x="160" y="31"/>
                      </a:lnTo>
                      <a:lnTo>
                        <a:pt x="227" y="15"/>
                      </a:lnTo>
                      <a:lnTo>
                        <a:pt x="294" y="0"/>
                      </a:lnTo>
                      <a:lnTo>
                        <a:pt x="309" y="8"/>
                      </a:lnTo>
                      <a:lnTo>
                        <a:pt x="295" y="14"/>
                      </a:lnTo>
                      <a:lnTo>
                        <a:pt x="273" y="19"/>
                      </a:lnTo>
                      <a:lnTo>
                        <a:pt x="214" y="32"/>
                      </a:lnTo>
                      <a:lnTo>
                        <a:pt x="153" y="43"/>
                      </a:lnTo>
                      <a:lnTo>
                        <a:pt x="116" y="56"/>
                      </a:lnTo>
                      <a:lnTo>
                        <a:pt x="128" y="78"/>
                      </a:lnTo>
                      <a:lnTo>
                        <a:pt x="110" y="82"/>
                      </a:lnTo>
                      <a:lnTo>
                        <a:pt x="103" y="70"/>
                      </a:lnTo>
                      <a:lnTo>
                        <a:pt x="92" y="60"/>
                      </a:lnTo>
                      <a:lnTo>
                        <a:pt x="63" y="61"/>
                      </a:lnTo>
                      <a:lnTo>
                        <a:pt x="80" y="73"/>
                      </a:lnTo>
                      <a:lnTo>
                        <a:pt x="89" y="91"/>
                      </a:lnTo>
                      <a:lnTo>
                        <a:pt x="79" y="96"/>
                      </a:lnTo>
                      <a:lnTo>
                        <a:pt x="69" y="77"/>
                      </a:lnTo>
                      <a:lnTo>
                        <a:pt x="59" y="68"/>
                      </a:lnTo>
                      <a:lnTo>
                        <a:pt x="43" y="66"/>
                      </a:lnTo>
                      <a:lnTo>
                        <a:pt x="16" y="81"/>
                      </a:lnTo>
                      <a:lnTo>
                        <a:pt x="12" y="112"/>
                      </a:lnTo>
                      <a:lnTo>
                        <a:pt x="0" y="115"/>
                      </a:lnTo>
                      <a:close/>
                    </a:path>
                  </a:pathLst>
                </a:custGeom>
                <a:solidFill>
                  <a:srgbClr val="000000"/>
                </a:solidFill>
                <a:ln w="9525">
                  <a:noFill/>
                  <a:round/>
                  <a:headEnd/>
                  <a:tailEnd/>
                </a:ln>
              </p:spPr>
              <p:txBody>
                <a:bodyPr/>
                <a:lstStyle/>
                <a:p>
                  <a:endParaRPr lang="en-US" dirty="0"/>
                </a:p>
              </p:txBody>
            </p:sp>
            <p:sp>
              <p:nvSpPr>
                <p:cNvPr id="122023" name="Freeform 167"/>
                <p:cNvSpPr>
                  <a:spLocks/>
                </p:cNvSpPr>
                <p:nvPr/>
              </p:nvSpPr>
              <p:spPr bwMode="auto">
                <a:xfrm>
                  <a:off x="2869" y="3200"/>
                  <a:ext cx="33" cy="28"/>
                </a:xfrm>
                <a:custGeom>
                  <a:avLst/>
                  <a:gdLst>
                    <a:gd name="T0" fmla="*/ 96 w 130"/>
                    <a:gd name="T1" fmla="*/ 113 h 113"/>
                    <a:gd name="T2" fmla="*/ 87 w 130"/>
                    <a:gd name="T3" fmla="*/ 99 h 113"/>
                    <a:gd name="T4" fmla="*/ 78 w 130"/>
                    <a:gd name="T5" fmla="*/ 85 h 113"/>
                    <a:gd name="T6" fmla="*/ 68 w 130"/>
                    <a:gd name="T7" fmla="*/ 74 h 113"/>
                    <a:gd name="T8" fmla="*/ 56 w 130"/>
                    <a:gd name="T9" fmla="*/ 64 h 113"/>
                    <a:gd name="T10" fmla="*/ 0 w 130"/>
                    <a:gd name="T11" fmla="*/ 23 h 113"/>
                    <a:gd name="T12" fmla="*/ 0 w 130"/>
                    <a:gd name="T13" fmla="*/ 11 h 113"/>
                    <a:gd name="T14" fmla="*/ 8 w 130"/>
                    <a:gd name="T15" fmla="*/ 2 h 113"/>
                    <a:gd name="T16" fmla="*/ 30 w 130"/>
                    <a:gd name="T17" fmla="*/ 0 h 113"/>
                    <a:gd name="T18" fmla="*/ 56 w 130"/>
                    <a:gd name="T19" fmla="*/ 15 h 113"/>
                    <a:gd name="T20" fmla="*/ 82 w 130"/>
                    <a:gd name="T21" fmla="*/ 30 h 113"/>
                    <a:gd name="T22" fmla="*/ 107 w 130"/>
                    <a:gd name="T23" fmla="*/ 46 h 113"/>
                    <a:gd name="T24" fmla="*/ 130 w 130"/>
                    <a:gd name="T25" fmla="*/ 60 h 113"/>
                    <a:gd name="T26" fmla="*/ 122 w 130"/>
                    <a:gd name="T27" fmla="*/ 71 h 113"/>
                    <a:gd name="T28" fmla="*/ 97 w 130"/>
                    <a:gd name="T29" fmla="*/ 56 h 113"/>
                    <a:gd name="T30" fmla="*/ 86 w 130"/>
                    <a:gd name="T31" fmla="*/ 47 h 113"/>
                    <a:gd name="T32" fmla="*/ 72 w 130"/>
                    <a:gd name="T33" fmla="*/ 39 h 113"/>
                    <a:gd name="T34" fmla="*/ 59 w 130"/>
                    <a:gd name="T35" fmla="*/ 30 h 113"/>
                    <a:gd name="T36" fmla="*/ 46 w 130"/>
                    <a:gd name="T37" fmla="*/ 22 h 113"/>
                    <a:gd name="T38" fmla="*/ 18 w 130"/>
                    <a:gd name="T39" fmla="*/ 10 h 113"/>
                    <a:gd name="T40" fmla="*/ 10 w 130"/>
                    <a:gd name="T41" fmla="*/ 16 h 113"/>
                    <a:gd name="T42" fmla="*/ 14 w 130"/>
                    <a:gd name="T43" fmla="*/ 27 h 113"/>
                    <a:gd name="T44" fmla="*/ 114 w 130"/>
                    <a:gd name="T45" fmla="*/ 85 h 113"/>
                    <a:gd name="T46" fmla="*/ 107 w 130"/>
                    <a:gd name="T47" fmla="*/ 94 h 113"/>
                    <a:gd name="T48" fmla="*/ 98 w 130"/>
                    <a:gd name="T49" fmla="*/ 88 h 113"/>
                    <a:gd name="T50" fmla="*/ 96 w 130"/>
                    <a:gd name="T51" fmla="*/ 113 h 113"/>
                    <a:gd name="T52" fmla="*/ 96 w 130"/>
                    <a:gd name="T53" fmla="*/ 113 h 113"/>
                    <a:gd name="T54" fmla="*/ 96 w 130"/>
                    <a:gd name="T55" fmla="*/ 113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0"/>
                    <a:gd name="T85" fmla="*/ 0 h 113"/>
                    <a:gd name="T86" fmla="*/ 130 w 130"/>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0" h="113">
                      <a:moveTo>
                        <a:pt x="96" y="113"/>
                      </a:moveTo>
                      <a:lnTo>
                        <a:pt x="87" y="99"/>
                      </a:lnTo>
                      <a:lnTo>
                        <a:pt x="78" y="85"/>
                      </a:lnTo>
                      <a:lnTo>
                        <a:pt x="68" y="74"/>
                      </a:lnTo>
                      <a:lnTo>
                        <a:pt x="56" y="64"/>
                      </a:lnTo>
                      <a:lnTo>
                        <a:pt x="0" y="23"/>
                      </a:lnTo>
                      <a:lnTo>
                        <a:pt x="0" y="11"/>
                      </a:lnTo>
                      <a:lnTo>
                        <a:pt x="8" y="2"/>
                      </a:lnTo>
                      <a:lnTo>
                        <a:pt x="30" y="0"/>
                      </a:lnTo>
                      <a:lnTo>
                        <a:pt x="56" y="15"/>
                      </a:lnTo>
                      <a:lnTo>
                        <a:pt x="82" y="30"/>
                      </a:lnTo>
                      <a:lnTo>
                        <a:pt x="107" y="46"/>
                      </a:lnTo>
                      <a:lnTo>
                        <a:pt x="130" y="60"/>
                      </a:lnTo>
                      <a:lnTo>
                        <a:pt x="122" y="71"/>
                      </a:lnTo>
                      <a:lnTo>
                        <a:pt x="97" y="56"/>
                      </a:lnTo>
                      <a:lnTo>
                        <a:pt x="86" y="47"/>
                      </a:lnTo>
                      <a:lnTo>
                        <a:pt x="72" y="39"/>
                      </a:lnTo>
                      <a:lnTo>
                        <a:pt x="59" y="30"/>
                      </a:lnTo>
                      <a:lnTo>
                        <a:pt x="46" y="22"/>
                      </a:lnTo>
                      <a:lnTo>
                        <a:pt x="18" y="10"/>
                      </a:lnTo>
                      <a:lnTo>
                        <a:pt x="10" y="16"/>
                      </a:lnTo>
                      <a:lnTo>
                        <a:pt x="14" y="27"/>
                      </a:lnTo>
                      <a:lnTo>
                        <a:pt x="114" y="85"/>
                      </a:lnTo>
                      <a:lnTo>
                        <a:pt x="107" y="94"/>
                      </a:lnTo>
                      <a:lnTo>
                        <a:pt x="98" y="88"/>
                      </a:lnTo>
                      <a:lnTo>
                        <a:pt x="96" y="113"/>
                      </a:lnTo>
                      <a:close/>
                    </a:path>
                  </a:pathLst>
                </a:custGeom>
                <a:solidFill>
                  <a:srgbClr val="000000"/>
                </a:solidFill>
                <a:ln w="9525">
                  <a:noFill/>
                  <a:round/>
                  <a:headEnd/>
                  <a:tailEnd/>
                </a:ln>
              </p:spPr>
              <p:txBody>
                <a:bodyPr/>
                <a:lstStyle/>
                <a:p>
                  <a:endParaRPr lang="en-US" dirty="0"/>
                </a:p>
              </p:txBody>
            </p:sp>
            <p:sp>
              <p:nvSpPr>
                <p:cNvPr id="122024" name="Freeform 168"/>
                <p:cNvSpPr>
                  <a:spLocks/>
                </p:cNvSpPr>
                <p:nvPr/>
              </p:nvSpPr>
              <p:spPr bwMode="auto">
                <a:xfrm>
                  <a:off x="2741" y="3191"/>
                  <a:ext cx="22" cy="26"/>
                </a:xfrm>
                <a:custGeom>
                  <a:avLst/>
                  <a:gdLst>
                    <a:gd name="T0" fmla="*/ 0 w 88"/>
                    <a:gd name="T1" fmla="*/ 0 h 102"/>
                    <a:gd name="T2" fmla="*/ 67 w 88"/>
                    <a:gd name="T3" fmla="*/ 0 h 102"/>
                    <a:gd name="T4" fmla="*/ 69 w 88"/>
                    <a:gd name="T5" fmla="*/ 47 h 102"/>
                    <a:gd name="T6" fmla="*/ 77 w 88"/>
                    <a:gd name="T7" fmla="*/ 73 h 102"/>
                    <a:gd name="T8" fmla="*/ 88 w 88"/>
                    <a:gd name="T9" fmla="*/ 91 h 102"/>
                    <a:gd name="T10" fmla="*/ 44 w 88"/>
                    <a:gd name="T11" fmla="*/ 102 h 102"/>
                    <a:gd name="T12" fmla="*/ 18 w 88"/>
                    <a:gd name="T13" fmla="*/ 56 h 102"/>
                    <a:gd name="T14" fmla="*/ 0 w 88"/>
                    <a:gd name="T15" fmla="*/ 0 h 102"/>
                    <a:gd name="T16" fmla="*/ 0 w 88"/>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02"/>
                    <a:gd name="T29" fmla="*/ 88 w 8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02">
                      <a:moveTo>
                        <a:pt x="0" y="0"/>
                      </a:moveTo>
                      <a:lnTo>
                        <a:pt x="67" y="0"/>
                      </a:lnTo>
                      <a:lnTo>
                        <a:pt x="69" y="47"/>
                      </a:lnTo>
                      <a:lnTo>
                        <a:pt x="77" y="73"/>
                      </a:lnTo>
                      <a:lnTo>
                        <a:pt x="88" y="91"/>
                      </a:lnTo>
                      <a:lnTo>
                        <a:pt x="44" y="102"/>
                      </a:lnTo>
                      <a:lnTo>
                        <a:pt x="18" y="56"/>
                      </a:lnTo>
                      <a:lnTo>
                        <a:pt x="0" y="0"/>
                      </a:lnTo>
                      <a:close/>
                    </a:path>
                  </a:pathLst>
                </a:custGeom>
                <a:solidFill>
                  <a:srgbClr val="000000"/>
                </a:solidFill>
                <a:ln w="9525">
                  <a:noFill/>
                  <a:round/>
                  <a:headEnd/>
                  <a:tailEnd/>
                </a:ln>
              </p:spPr>
              <p:txBody>
                <a:bodyPr/>
                <a:lstStyle/>
                <a:p>
                  <a:endParaRPr lang="en-US" dirty="0"/>
                </a:p>
              </p:txBody>
            </p:sp>
            <p:sp>
              <p:nvSpPr>
                <p:cNvPr id="122025" name="Freeform 169"/>
                <p:cNvSpPr>
                  <a:spLocks/>
                </p:cNvSpPr>
                <p:nvPr/>
              </p:nvSpPr>
              <p:spPr bwMode="auto">
                <a:xfrm>
                  <a:off x="2881" y="3197"/>
                  <a:ext cx="17" cy="16"/>
                </a:xfrm>
                <a:custGeom>
                  <a:avLst/>
                  <a:gdLst>
                    <a:gd name="T0" fmla="*/ 63 w 66"/>
                    <a:gd name="T1" fmla="*/ 61 h 61"/>
                    <a:gd name="T2" fmla="*/ 49 w 66"/>
                    <a:gd name="T3" fmla="*/ 49 h 61"/>
                    <a:gd name="T4" fmla="*/ 35 w 66"/>
                    <a:gd name="T5" fmla="*/ 29 h 61"/>
                    <a:gd name="T6" fmla="*/ 23 w 66"/>
                    <a:gd name="T7" fmla="*/ 14 h 61"/>
                    <a:gd name="T8" fmla="*/ 13 w 66"/>
                    <a:gd name="T9" fmla="*/ 10 h 61"/>
                    <a:gd name="T10" fmla="*/ 10 w 66"/>
                    <a:gd name="T11" fmla="*/ 25 h 61"/>
                    <a:gd name="T12" fmla="*/ 0 w 66"/>
                    <a:gd name="T13" fmla="*/ 21 h 61"/>
                    <a:gd name="T14" fmla="*/ 1 w 66"/>
                    <a:gd name="T15" fmla="*/ 1 h 61"/>
                    <a:gd name="T16" fmla="*/ 20 w 66"/>
                    <a:gd name="T17" fmla="*/ 0 h 61"/>
                    <a:gd name="T18" fmla="*/ 45 w 66"/>
                    <a:gd name="T19" fmla="*/ 26 h 61"/>
                    <a:gd name="T20" fmla="*/ 66 w 66"/>
                    <a:gd name="T21" fmla="*/ 60 h 61"/>
                    <a:gd name="T22" fmla="*/ 63 w 66"/>
                    <a:gd name="T23" fmla="*/ 61 h 61"/>
                    <a:gd name="T24" fmla="*/ 63 w 66"/>
                    <a:gd name="T25" fmla="*/ 61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61"/>
                    <a:gd name="T41" fmla="*/ 66 w 66"/>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61">
                      <a:moveTo>
                        <a:pt x="63" y="61"/>
                      </a:moveTo>
                      <a:lnTo>
                        <a:pt x="49" y="49"/>
                      </a:lnTo>
                      <a:lnTo>
                        <a:pt x="35" y="29"/>
                      </a:lnTo>
                      <a:lnTo>
                        <a:pt x="23" y="14"/>
                      </a:lnTo>
                      <a:lnTo>
                        <a:pt x="13" y="10"/>
                      </a:lnTo>
                      <a:lnTo>
                        <a:pt x="10" y="25"/>
                      </a:lnTo>
                      <a:lnTo>
                        <a:pt x="0" y="21"/>
                      </a:lnTo>
                      <a:lnTo>
                        <a:pt x="1" y="1"/>
                      </a:lnTo>
                      <a:lnTo>
                        <a:pt x="20" y="0"/>
                      </a:lnTo>
                      <a:lnTo>
                        <a:pt x="45" y="26"/>
                      </a:lnTo>
                      <a:lnTo>
                        <a:pt x="66" y="60"/>
                      </a:lnTo>
                      <a:lnTo>
                        <a:pt x="63" y="61"/>
                      </a:lnTo>
                      <a:close/>
                    </a:path>
                  </a:pathLst>
                </a:custGeom>
                <a:solidFill>
                  <a:srgbClr val="000000"/>
                </a:solidFill>
                <a:ln w="9525">
                  <a:noFill/>
                  <a:round/>
                  <a:headEnd/>
                  <a:tailEnd/>
                </a:ln>
              </p:spPr>
              <p:txBody>
                <a:bodyPr/>
                <a:lstStyle/>
                <a:p>
                  <a:endParaRPr lang="en-US" dirty="0"/>
                </a:p>
              </p:txBody>
            </p:sp>
            <p:sp>
              <p:nvSpPr>
                <p:cNvPr id="122026" name="Freeform 170"/>
                <p:cNvSpPr>
                  <a:spLocks/>
                </p:cNvSpPr>
                <p:nvPr/>
              </p:nvSpPr>
              <p:spPr bwMode="auto">
                <a:xfrm>
                  <a:off x="2796" y="3113"/>
                  <a:ext cx="84" cy="89"/>
                </a:xfrm>
                <a:custGeom>
                  <a:avLst/>
                  <a:gdLst>
                    <a:gd name="T0" fmla="*/ 0 w 336"/>
                    <a:gd name="T1" fmla="*/ 284 h 356"/>
                    <a:gd name="T2" fmla="*/ 107 w 336"/>
                    <a:gd name="T3" fmla="*/ 298 h 356"/>
                    <a:gd name="T4" fmla="*/ 58 w 336"/>
                    <a:gd name="T5" fmla="*/ 278 h 356"/>
                    <a:gd name="T6" fmla="*/ 12 w 336"/>
                    <a:gd name="T7" fmla="*/ 254 h 356"/>
                    <a:gd name="T8" fmla="*/ 83 w 336"/>
                    <a:gd name="T9" fmla="*/ 267 h 356"/>
                    <a:gd name="T10" fmla="*/ 133 w 336"/>
                    <a:gd name="T11" fmla="*/ 294 h 356"/>
                    <a:gd name="T12" fmla="*/ 163 w 336"/>
                    <a:gd name="T13" fmla="*/ 314 h 356"/>
                    <a:gd name="T14" fmla="*/ 195 w 336"/>
                    <a:gd name="T15" fmla="*/ 328 h 356"/>
                    <a:gd name="T16" fmla="*/ 211 w 336"/>
                    <a:gd name="T17" fmla="*/ 312 h 356"/>
                    <a:gd name="T18" fmla="*/ 189 w 336"/>
                    <a:gd name="T19" fmla="*/ 279 h 356"/>
                    <a:gd name="T20" fmla="*/ 156 w 336"/>
                    <a:gd name="T21" fmla="*/ 208 h 356"/>
                    <a:gd name="T22" fmla="*/ 162 w 336"/>
                    <a:gd name="T23" fmla="*/ 148 h 356"/>
                    <a:gd name="T24" fmla="*/ 191 w 336"/>
                    <a:gd name="T25" fmla="*/ 109 h 356"/>
                    <a:gd name="T26" fmla="*/ 225 w 336"/>
                    <a:gd name="T27" fmla="*/ 77 h 356"/>
                    <a:gd name="T28" fmla="*/ 265 w 336"/>
                    <a:gd name="T29" fmla="*/ 61 h 356"/>
                    <a:gd name="T30" fmla="*/ 321 w 336"/>
                    <a:gd name="T31" fmla="*/ 46 h 356"/>
                    <a:gd name="T32" fmla="*/ 289 w 336"/>
                    <a:gd name="T33" fmla="*/ 19 h 356"/>
                    <a:gd name="T34" fmla="*/ 202 w 336"/>
                    <a:gd name="T35" fmla="*/ 26 h 356"/>
                    <a:gd name="T36" fmla="*/ 129 w 336"/>
                    <a:gd name="T37" fmla="*/ 29 h 356"/>
                    <a:gd name="T38" fmla="*/ 80 w 336"/>
                    <a:gd name="T39" fmla="*/ 12 h 356"/>
                    <a:gd name="T40" fmla="*/ 194 w 336"/>
                    <a:gd name="T41" fmla="*/ 10 h 356"/>
                    <a:gd name="T42" fmla="*/ 244 w 336"/>
                    <a:gd name="T43" fmla="*/ 0 h 356"/>
                    <a:gd name="T44" fmla="*/ 314 w 336"/>
                    <a:gd name="T45" fmla="*/ 10 h 356"/>
                    <a:gd name="T46" fmla="*/ 336 w 336"/>
                    <a:gd name="T47" fmla="*/ 47 h 356"/>
                    <a:gd name="T48" fmla="*/ 239 w 336"/>
                    <a:gd name="T49" fmla="*/ 102 h 356"/>
                    <a:gd name="T50" fmla="*/ 196 w 336"/>
                    <a:gd name="T51" fmla="*/ 140 h 356"/>
                    <a:gd name="T52" fmla="*/ 172 w 336"/>
                    <a:gd name="T53" fmla="*/ 192 h 356"/>
                    <a:gd name="T54" fmla="*/ 189 w 336"/>
                    <a:gd name="T55" fmla="*/ 240 h 356"/>
                    <a:gd name="T56" fmla="*/ 224 w 336"/>
                    <a:gd name="T57" fmla="*/ 303 h 356"/>
                    <a:gd name="T58" fmla="*/ 215 w 336"/>
                    <a:gd name="T59" fmla="*/ 356 h 356"/>
                    <a:gd name="T60" fmla="*/ 172 w 336"/>
                    <a:gd name="T61" fmla="*/ 347 h 356"/>
                    <a:gd name="T62" fmla="*/ 112 w 336"/>
                    <a:gd name="T63" fmla="*/ 320 h 356"/>
                    <a:gd name="T64" fmla="*/ 41 w 336"/>
                    <a:gd name="T65" fmla="*/ 298 h 356"/>
                    <a:gd name="T66" fmla="*/ 2 w 336"/>
                    <a:gd name="T67" fmla="*/ 294 h 3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6"/>
                    <a:gd name="T103" fmla="*/ 0 h 356"/>
                    <a:gd name="T104" fmla="*/ 336 w 336"/>
                    <a:gd name="T105" fmla="*/ 356 h 3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6" h="356">
                      <a:moveTo>
                        <a:pt x="2" y="294"/>
                      </a:moveTo>
                      <a:lnTo>
                        <a:pt x="0" y="284"/>
                      </a:lnTo>
                      <a:lnTo>
                        <a:pt x="54" y="288"/>
                      </a:lnTo>
                      <a:lnTo>
                        <a:pt x="107" y="298"/>
                      </a:lnTo>
                      <a:lnTo>
                        <a:pt x="84" y="286"/>
                      </a:lnTo>
                      <a:lnTo>
                        <a:pt x="58" y="278"/>
                      </a:lnTo>
                      <a:lnTo>
                        <a:pt x="7" y="271"/>
                      </a:lnTo>
                      <a:lnTo>
                        <a:pt x="12" y="254"/>
                      </a:lnTo>
                      <a:lnTo>
                        <a:pt x="46" y="256"/>
                      </a:lnTo>
                      <a:lnTo>
                        <a:pt x="83" y="267"/>
                      </a:lnTo>
                      <a:lnTo>
                        <a:pt x="118" y="285"/>
                      </a:lnTo>
                      <a:lnTo>
                        <a:pt x="133" y="294"/>
                      </a:lnTo>
                      <a:lnTo>
                        <a:pt x="147" y="303"/>
                      </a:lnTo>
                      <a:lnTo>
                        <a:pt x="163" y="314"/>
                      </a:lnTo>
                      <a:lnTo>
                        <a:pt x="180" y="323"/>
                      </a:lnTo>
                      <a:lnTo>
                        <a:pt x="195" y="328"/>
                      </a:lnTo>
                      <a:lnTo>
                        <a:pt x="211" y="324"/>
                      </a:lnTo>
                      <a:lnTo>
                        <a:pt x="211" y="312"/>
                      </a:lnTo>
                      <a:lnTo>
                        <a:pt x="201" y="295"/>
                      </a:lnTo>
                      <a:lnTo>
                        <a:pt x="189" y="279"/>
                      </a:lnTo>
                      <a:lnTo>
                        <a:pt x="179" y="269"/>
                      </a:lnTo>
                      <a:lnTo>
                        <a:pt x="156" y="208"/>
                      </a:lnTo>
                      <a:lnTo>
                        <a:pt x="156" y="178"/>
                      </a:lnTo>
                      <a:lnTo>
                        <a:pt x="162" y="148"/>
                      </a:lnTo>
                      <a:lnTo>
                        <a:pt x="177" y="126"/>
                      </a:lnTo>
                      <a:lnTo>
                        <a:pt x="191" y="109"/>
                      </a:lnTo>
                      <a:lnTo>
                        <a:pt x="207" y="91"/>
                      </a:lnTo>
                      <a:lnTo>
                        <a:pt x="225" y="77"/>
                      </a:lnTo>
                      <a:lnTo>
                        <a:pt x="244" y="67"/>
                      </a:lnTo>
                      <a:lnTo>
                        <a:pt x="265" y="61"/>
                      </a:lnTo>
                      <a:lnTo>
                        <a:pt x="317" y="61"/>
                      </a:lnTo>
                      <a:lnTo>
                        <a:pt x="321" y="46"/>
                      </a:lnTo>
                      <a:lnTo>
                        <a:pt x="308" y="31"/>
                      </a:lnTo>
                      <a:lnTo>
                        <a:pt x="289" y="19"/>
                      </a:lnTo>
                      <a:lnTo>
                        <a:pt x="275" y="13"/>
                      </a:lnTo>
                      <a:lnTo>
                        <a:pt x="202" y="26"/>
                      </a:lnTo>
                      <a:lnTo>
                        <a:pt x="166" y="33"/>
                      </a:lnTo>
                      <a:lnTo>
                        <a:pt x="129" y="29"/>
                      </a:lnTo>
                      <a:lnTo>
                        <a:pt x="78" y="19"/>
                      </a:lnTo>
                      <a:lnTo>
                        <a:pt x="80" y="12"/>
                      </a:lnTo>
                      <a:lnTo>
                        <a:pt x="124" y="17"/>
                      </a:lnTo>
                      <a:lnTo>
                        <a:pt x="194" y="10"/>
                      </a:lnTo>
                      <a:lnTo>
                        <a:pt x="218" y="4"/>
                      </a:lnTo>
                      <a:lnTo>
                        <a:pt x="244" y="0"/>
                      </a:lnTo>
                      <a:lnTo>
                        <a:pt x="294" y="3"/>
                      </a:lnTo>
                      <a:lnTo>
                        <a:pt x="314" y="10"/>
                      </a:lnTo>
                      <a:lnTo>
                        <a:pt x="329" y="26"/>
                      </a:lnTo>
                      <a:lnTo>
                        <a:pt x="336" y="47"/>
                      </a:lnTo>
                      <a:lnTo>
                        <a:pt x="332" y="76"/>
                      </a:lnTo>
                      <a:lnTo>
                        <a:pt x="239" y="102"/>
                      </a:lnTo>
                      <a:lnTo>
                        <a:pt x="212" y="121"/>
                      </a:lnTo>
                      <a:lnTo>
                        <a:pt x="196" y="140"/>
                      </a:lnTo>
                      <a:lnTo>
                        <a:pt x="172" y="169"/>
                      </a:lnTo>
                      <a:lnTo>
                        <a:pt x="172" y="192"/>
                      </a:lnTo>
                      <a:lnTo>
                        <a:pt x="179" y="216"/>
                      </a:lnTo>
                      <a:lnTo>
                        <a:pt x="189" y="240"/>
                      </a:lnTo>
                      <a:lnTo>
                        <a:pt x="200" y="264"/>
                      </a:lnTo>
                      <a:lnTo>
                        <a:pt x="224" y="303"/>
                      </a:lnTo>
                      <a:lnTo>
                        <a:pt x="228" y="348"/>
                      </a:lnTo>
                      <a:lnTo>
                        <a:pt x="215" y="356"/>
                      </a:lnTo>
                      <a:lnTo>
                        <a:pt x="196" y="356"/>
                      </a:lnTo>
                      <a:lnTo>
                        <a:pt x="172" y="347"/>
                      </a:lnTo>
                      <a:lnTo>
                        <a:pt x="145" y="334"/>
                      </a:lnTo>
                      <a:lnTo>
                        <a:pt x="112" y="320"/>
                      </a:lnTo>
                      <a:lnTo>
                        <a:pt x="78" y="306"/>
                      </a:lnTo>
                      <a:lnTo>
                        <a:pt x="41" y="298"/>
                      </a:lnTo>
                      <a:lnTo>
                        <a:pt x="2" y="294"/>
                      </a:lnTo>
                      <a:close/>
                    </a:path>
                  </a:pathLst>
                </a:custGeom>
                <a:solidFill>
                  <a:srgbClr val="000000"/>
                </a:solidFill>
                <a:ln w="9525">
                  <a:noFill/>
                  <a:round/>
                  <a:headEnd/>
                  <a:tailEnd/>
                </a:ln>
              </p:spPr>
              <p:txBody>
                <a:bodyPr/>
                <a:lstStyle/>
                <a:p>
                  <a:endParaRPr lang="en-US" dirty="0"/>
                </a:p>
              </p:txBody>
            </p:sp>
            <p:sp>
              <p:nvSpPr>
                <p:cNvPr id="122027" name="Freeform 171"/>
                <p:cNvSpPr>
                  <a:spLocks/>
                </p:cNvSpPr>
                <p:nvPr/>
              </p:nvSpPr>
              <p:spPr bwMode="auto">
                <a:xfrm>
                  <a:off x="2994" y="3155"/>
                  <a:ext cx="62" cy="37"/>
                </a:xfrm>
                <a:custGeom>
                  <a:avLst/>
                  <a:gdLst>
                    <a:gd name="T0" fmla="*/ 189 w 246"/>
                    <a:gd name="T1" fmla="*/ 147 h 147"/>
                    <a:gd name="T2" fmla="*/ 173 w 246"/>
                    <a:gd name="T3" fmla="*/ 138 h 147"/>
                    <a:gd name="T4" fmla="*/ 163 w 246"/>
                    <a:gd name="T5" fmla="*/ 130 h 147"/>
                    <a:gd name="T6" fmla="*/ 151 w 246"/>
                    <a:gd name="T7" fmla="*/ 125 h 147"/>
                    <a:gd name="T8" fmla="*/ 123 w 246"/>
                    <a:gd name="T9" fmla="*/ 126 h 147"/>
                    <a:gd name="T10" fmla="*/ 126 w 246"/>
                    <a:gd name="T11" fmla="*/ 110 h 147"/>
                    <a:gd name="T12" fmla="*/ 158 w 246"/>
                    <a:gd name="T13" fmla="*/ 117 h 147"/>
                    <a:gd name="T14" fmla="*/ 155 w 246"/>
                    <a:gd name="T15" fmla="*/ 110 h 147"/>
                    <a:gd name="T16" fmla="*/ 147 w 246"/>
                    <a:gd name="T17" fmla="*/ 103 h 147"/>
                    <a:gd name="T18" fmla="*/ 124 w 246"/>
                    <a:gd name="T19" fmla="*/ 99 h 147"/>
                    <a:gd name="T20" fmla="*/ 124 w 246"/>
                    <a:gd name="T21" fmla="*/ 86 h 147"/>
                    <a:gd name="T22" fmla="*/ 162 w 246"/>
                    <a:gd name="T23" fmla="*/ 92 h 147"/>
                    <a:gd name="T24" fmla="*/ 173 w 246"/>
                    <a:gd name="T25" fmla="*/ 112 h 147"/>
                    <a:gd name="T26" fmla="*/ 181 w 246"/>
                    <a:gd name="T27" fmla="*/ 120 h 147"/>
                    <a:gd name="T28" fmla="*/ 191 w 246"/>
                    <a:gd name="T29" fmla="*/ 123 h 147"/>
                    <a:gd name="T30" fmla="*/ 209 w 246"/>
                    <a:gd name="T31" fmla="*/ 121 h 147"/>
                    <a:gd name="T32" fmla="*/ 220 w 246"/>
                    <a:gd name="T33" fmla="*/ 107 h 147"/>
                    <a:gd name="T34" fmla="*/ 225 w 246"/>
                    <a:gd name="T35" fmla="*/ 69 h 147"/>
                    <a:gd name="T36" fmla="*/ 214 w 246"/>
                    <a:gd name="T37" fmla="*/ 62 h 147"/>
                    <a:gd name="T38" fmla="*/ 201 w 246"/>
                    <a:gd name="T39" fmla="*/ 55 h 147"/>
                    <a:gd name="T40" fmla="*/ 175 w 246"/>
                    <a:gd name="T41" fmla="*/ 44 h 147"/>
                    <a:gd name="T42" fmla="*/ 147 w 246"/>
                    <a:gd name="T43" fmla="*/ 36 h 147"/>
                    <a:gd name="T44" fmla="*/ 117 w 246"/>
                    <a:gd name="T45" fmla="*/ 31 h 147"/>
                    <a:gd name="T46" fmla="*/ 0 w 246"/>
                    <a:gd name="T47" fmla="*/ 23 h 147"/>
                    <a:gd name="T48" fmla="*/ 9 w 246"/>
                    <a:gd name="T49" fmla="*/ 7 h 147"/>
                    <a:gd name="T50" fmla="*/ 75 w 246"/>
                    <a:gd name="T51" fmla="*/ 15 h 147"/>
                    <a:gd name="T52" fmla="*/ 137 w 246"/>
                    <a:gd name="T53" fmla="*/ 20 h 147"/>
                    <a:gd name="T54" fmla="*/ 147 w 246"/>
                    <a:gd name="T55" fmla="*/ 11 h 147"/>
                    <a:gd name="T56" fmla="*/ 146 w 246"/>
                    <a:gd name="T57" fmla="*/ 4 h 147"/>
                    <a:gd name="T58" fmla="*/ 151 w 246"/>
                    <a:gd name="T59" fmla="*/ 0 h 147"/>
                    <a:gd name="T60" fmla="*/ 165 w 246"/>
                    <a:gd name="T61" fmla="*/ 1 h 147"/>
                    <a:gd name="T62" fmla="*/ 168 w 246"/>
                    <a:gd name="T63" fmla="*/ 10 h 147"/>
                    <a:gd name="T64" fmla="*/ 156 w 246"/>
                    <a:gd name="T65" fmla="*/ 15 h 147"/>
                    <a:gd name="T66" fmla="*/ 147 w 246"/>
                    <a:gd name="T67" fmla="*/ 21 h 147"/>
                    <a:gd name="T68" fmla="*/ 168 w 246"/>
                    <a:gd name="T69" fmla="*/ 24 h 147"/>
                    <a:gd name="T70" fmla="*/ 180 w 246"/>
                    <a:gd name="T71" fmla="*/ 14 h 147"/>
                    <a:gd name="T72" fmla="*/ 183 w 246"/>
                    <a:gd name="T73" fmla="*/ 6 h 147"/>
                    <a:gd name="T74" fmla="*/ 191 w 246"/>
                    <a:gd name="T75" fmla="*/ 2 h 147"/>
                    <a:gd name="T76" fmla="*/ 202 w 246"/>
                    <a:gd name="T77" fmla="*/ 13 h 147"/>
                    <a:gd name="T78" fmla="*/ 197 w 246"/>
                    <a:gd name="T79" fmla="*/ 19 h 147"/>
                    <a:gd name="T80" fmla="*/ 187 w 246"/>
                    <a:gd name="T81" fmla="*/ 19 h 147"/>
                    <a:gd name="T82" fmla="*/ 178 w 246"/>
                    <a:gd name="T83" fmla="*/ 26 h 147"/>
                    <a:gd name="T84" fmla="*/ 202 w 246"/>
                    <a:gd name="T85" fmla="*/ 31 h 147"/>
                    <a:gd name="T86" fmla="*/ 211 w 246"/>
                    <a:gd name="T87" fmla="*/ 23 h 147"/>
                    <a:gd name="T88" fmla="*/ 212 w 246"/>
                    <a:gd name="T89" fmla="*/ 10 h 147"/>
                    <a:gd name="T90" fmla="*/ 225 w 246"/>
                    <a:gd name="T91" fmla="*/ 10 h 147"/>
                    <a:gd name="T92" fmla="*/ 229 w 246"/>
                    <a:gd name="T93" fmla="*/ 23 h 147"/>
                    <a:gd name="T94" fmla="*/ 216 w 246"/>
                    <a:gd name="T95" fmla="*/ 28 h 147"/>
                    <a:gd name="T96" fmla="*/ 209 w 246"/>
                    <a:gd name="T97" fmla="*/ 35 h 147"/>
                    <a:gd name="T98" fmla="*/ 236 w 246"/>
                    <a:gd name="T99" fmla="*/ 64 h 147"/>
                    <a:gd name="T100" fmla="*/ 246 w 246"/>
                    <a:gd name="T101" fmla="*/ 102 h 147"/>
                    <a:gd name="T102" fmla="*/ 241 w 246"/>
                    <a:gd name="T103" fmla="*/ 122 h 147"/>
                    <a:gd name="T104" fmla="*/ 231 w 246"/>
                    <a:gd name="T105" fmla="*/ 138 h 147"/>
                    <a:gd name="T106" fmla="*/ 214 w 246"/>
                    <a:gd name="T107" fmla="*/ 147 h 147"/>
                    <a:gd name="T108" fmla="*/ 189 w 246"/>
                    <a:gd name="T109" fmla="*/ 147 h 147"/>
                    <a:gd name="T110" fmla="*/ 189 w 246"/>
                    <a:gd name="T111" fmla="*/ 147 h 1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6"/>
                    <a:gd name="T169" fmla="*/ 0 h 147"/>
                    <a:gd name="T170" fmla="*/ 246 w 246"/>
                    <a:gd name="T171" fmla="*/ 147 h 1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6" h="147">
                      <a:moveTo>
                        <a:pt x="189" y="147"/>
                      </a:moveTo>
                      <a:lnTo>
                        <a:pt x="173" y="138"/>
                      </a:lnTo>
                      <a:lnTo>
                        <a:pt x="163" y="130"/>
                      </a:lnTo>
                      <a:lnTo>
                        <a:pt x="151" y="125"/>
                      </a:lnTo>
                      <a:lnTo>
                        <a:pt x="123" y="126"/>
                      </a:lnTo>
                      <a:lnTo>
                        <a:pt x="126" y="110"/>
                      </a:lnTo>
                      <a:lnTo>
                        <a:pt x="158" y="117"/>
                      </a:lnTo>
                      <a:lnTo>
                        <a:pt x="155" y="110"/>
                      </a:lnTo>
                      <a:lnTo>
                        <a:pt x="147" y="103"/>
                      </a:lnTo>
                      <a:lnTo>
                        <a:pt x="124" y="99"/>
                      </a:lnTo>
                      <a:lnTo>
                        <a:pt x="124" y="86"/>
                      </a:lnTo>
                      <a:lnTo>
                        <a:pt x="162" y="92"/>
                      </a:lnTo>
                      <a:lnTo>
                        <a:pt x="173" y="112"/>
                      </a:lnTo>
                      <a:lnTo>
                        <a:pt x="181" y="120"/>
                      </a:lnTo>
                      <a:lnTo>
                        <a:pt x="191" y="123"/>
                      </a:lnTo>
                      <a:lnTo>
                        <a:pt x="209" y="121"/>
                      </a:lnTo>
                      <a:lnTo>
                        <a:pt x="220" y="107"/>
                      </a:lnTo>
                      <a:lnTo>
                        <a:pt x="225" y="69"/>
                      </a:lnTo>
                      <a:lnTo>
                        <a:pt x="214" y="62"/>
                      </a:lnTo>
                      <a:lnTo>
                        <a:pt x="201" y="55"/>
                      </a:lnTo>
                      <a:lnTo>
                        <a:pt x="175" y="44"/>
                      </a:lnTo>
                      <a:lnTo>
                        <a:pt x="147" y="36"/>
                      </a:lnTo>
                      <a:lnTo>
                        <a:pt x="117" y="31"/>
                      </a:lnTo>
                      <a:lnTo>
                        <a:pt x="0" y="23"/>
                      </a:lnTo>
                      <a:lnTo>
                        <a:pt x="9" y="7"/>
                      </a:lnTo>
                      <a:lnTo>
                        <a:pt x="75" y="15"/>
                      </a:lnTo>
                      <a:lnTo>
                        <a:pt x="137" y="20"/>
                      </a:lnTo>
                      <a:lnTo>
                        <a:pt x="147" y="11"/>
                      </a:lnTo>
                      <a:lnTo>
                        <a:pt x="146" y="4"/>
                      </a:lnTo>
                      <a:lnTo>
                        <a:pt x="151" y="0"/>
                      </a:lnTo>
                      <a:lnTo>
                        <a:pt x="165" y="1"/>
                      </a:lnTo>
                      <a:lnTo>
                        <a:pt x="168" y="10"/>
                      </a:lnTo>
                      <a:lnTo>
                        <a:pt x="156" y="15"/>
                      </a:lnTo>
                      <a:lnTo>
                        <a:pt x="147" y="21"/>
                      </a:lnTo>
                      <a:lnTo>
                        <a:pt x="168" y="24"/>
                      </a:lnTo>
                      <a:lnTo>
                        <a:pt x="180" y="14"/>
                      </a:lnTo>
                      <a:lnTo>
                        <a:pt x="183" y="6"/>
                      </a:lnTo>
                      <a:lnTo>
                        <a:pt x="191" y="2"/>
                      </a:lnTo>
                      <a:lnTo>
                        <a:pt x="202" y="13"/>
                      </a:lnTo>
                      <a:lnTo>
                        <a:pt x="197" y="19"/>
                      </a:lnTo>
                      <a:lnTo>
                        <a:pt x="187" y="19"/>
                      </a:lnTo>
                      <a:lnTo>
                        <a:pt x="178" y="26"/>
                      </a:lnTo>
                      <a:lnTo>
                        <a:pt x="202" y="31"/>
                      </a:lnTo>
                      <a:lnTo>
                        <a:pt x="211" y="23"/>
                      </a:lnTo>
                      <a:lnTo>
                        <a:pt x="212" y="10"/>
                      </a:lnTo>
                      <a:lnTo>
                        <a:pt x="225" y="10"/>
                      </a:lnTo>
                      <a:lnTo>
                        <a:pt x="229" y="23"/>
                      </a:lnTo>
                      <a:lnTo>
                        <a:pt x="216" y="28"/>
                      </a:lnTo>
                      <a:lnTo>
                        <a:pt x="209" y="35"/>
                      </a:lnTo>
                      <a:lnTo>
                        <a:pt x="236" y="64"/>
                      </a:lnTo>
                      <a:lnTo>
                        <a:pt x="246" y="102"/>
                      </a:lnTo>
                      <a:lnTo>
                        <a:pt x="241" y="122"/>
                      </a:lnTo>
                      <a:lnTo>
                        <a:pt x="231" y="138"/>
                      </a:lnTo>
                      <a:lnTo>
                        <a:pt x="214" y="147"/>
                      </a:lnTo>
                      <a:lnTo>
                        <a:pt x="189" y="147"/>
                      </a:lnTo>
                      <a:close/>
                    </a:path>
                  </a:pathLst>
                </a:custGeom>
                <a:solidFill>
                  <a:srgbClr val="000000"/>
                </a:solidFill>
                <a:ln w="9525">
                  <a:noFill/>
                  <a:round/>
                  <a:headEnd/>
                  <a:tailEnd/>
                </a:ln>
              </p:spPr>
              <p:txBody>
                <a:bodyPr/>
                <a:lstStyle/>
                <a:p>
                  <a:endParaRPr lang="en-US" dirty="0"/>
                </a:p>
              </p:txBody>
            </p:sp>
            <p:sp>
              <p:nvSpPr>
                <p:cNvPr id="122028" name="Freeform 172"/>
                <p:cNvSpPr>
                  <a:spLocks/>
                </p:cNvSpPr>
                <p:nvPr/>
              </p:nvSpPr>
              <p:spPr bwMode="auto">
                <a:xfrm>
                  <a:off x="2721" y="3104"/>
                  <a:ext cx="96" cy="88"/>
                </a:xfrm>
                <a:custGeom>
                  <a:avLst/>
                  <a:gdLst>
                    <a:gd name="T0" fmla="*/ 14 w 386"/>
                    <a:gd name="T1" fmla="*/ 317 h 354"/>
                    <a:gd name="T2" fmla="*/ 1 w 386"/>
                    <a:gd name="T3" fmla="*/ 277 h 354"/>
                    <a:gd name="T4" fmla="*/ 0 w 386"/>
                    <a:gd name="T5" fmla="*/ 239 h 354"/>
                    <a:gd name="T6" fmla="*/ 8 w 386"/>
                    <a:gd name="T7" fmla="*/ 204 h 354"/>
                    <a:gd name="T8" fmla="*/ 23 w 386"/>
                    <a:gd name="T9" fmla="*/ 166 h 354"/>
                    <a:gd name="T10" fmla="*/ 37 w 386"/>
                    <a:gd name="T11" fmla="*/ 143 h 354"/>
                    <a:gd name="T12" fmla="*/ 52 w 386"/>
                    <a:gd name="T13" fmla="*/ 122 h 354"/>
                    <a:gd name="T14" fmla="*/ 67 w 386"/>
                    <a:gd name="T15" fmla="*/ 102 h 354"/>
                    <a:gd name="T16" fmla="*/ 83 w 386"/>
                    <a:gd name="T17" fmla="*/ 83 h 354"/>
                    <a:gd name="T18" fmla="*/ 100 w 386"/>
                    <a:gd name="T19" fmla="*/ 64 h 354"/>
                    <a:gd name="T20" fmla="*/ 118 w 386"/>
                    <a:gd name="T21" fmla="*/ 47 h 354"/>
                    <a:gd name="T22" fmla="*/ 139 w 386"/>
                    <a:gd name="T23" fmla="*/ 31 h 354"/>
                    <a:gd name="T24" fmla="*/ 159 w 386"/>
                    <a:gd name="T25" fmla="*/ 17 h 354"/>
                    <a:gd name="T26" fmla="*/ 183 w 386"/>
                    <a:gd name="T27" fmla="*/ 8 h 354"/>
                    <a:gd name="T28" fmla="*/ 206 w 386"/>
                    <a:gd name="T29" fmla="*/ 3 h 354"/>
                    <a:gd name="T30" fmla="*/ 254 w 386"/>
                    <a:gd name="T31" fmla="*/ 0 h 354"/>
                    <a:gd name="T32" fmla="*/ 301 w 386"/>
                    <a:gd name="T33" fmla="*/ 10 h 354"/>
                    <a:gd name="T34" fmla="*/ 345 w 386"/>
                    <a:gd name="T35" fmla="*/ 35 h 354"/>
                    <a:gd name="T36" fmla="*/ 364 w 386"/>
                    <a:gd name="T37" fmla="*/ 44 h 354"/>
                    <a:gd name="T38" fmla="*/ 386 w 386"/>
                    <a:gd name="T39" fmla="*/ 50 h 354"/>
                    <a:gd name="T40" fmla="*/ 381 w 386"/>
                    <a:gd name="T41" fmla="*/ 56 h 354"/>
                    <a:gd name="T42" fmla="*/ 352 w 386"/>
                    <a:gd name="T43" fmla="*/ 49 h 354"/>
                    <a:gd name="T44" fmla="*/ 321 w 386"/>
                    <a:gd name="T45" fmla="*/ 40 h 354"/>
                    <a:gd name="T46" fmla="*/ 290 w 386"/>
                    <a:gd name="T47" fmla="*/ 32 h 354"/>
                    <a:gd name="T48" fmla="*/ 258 w 386"/>
                    <a:gd name="T49" fmla="*/ 27 h 354"/>
                    <a:gd name="T50" fmla="*/ 196 w 386"/>
                    <a:gd name="T51" fmla="*/ 27 h 354"/>
                    <a:gd name="T52" fmla="*/ 139 w 386"/>
                    <a:gd name="T53" fmla="*/ 53 h 354"/>
                    <a:gd name="T54" fmla="*/ 112 w 386"/>
                    <a:gd name="T55" fmla="*/ 78 h 354"/>
                    <a:gd name="T56" fmla="*/ 86 w 386"/>
                    <a:gd name="T57" fmla="*/ 105 h 354"/>
                    <a:gd name="T58" fmla="*/ 62 w 386"/>
                    <a:gd name="T59" fmla="*/ 136 h 354"/>
                    <a:gd name="T60" fmla="*/ 52 w 386"/>
                    <a:gd name="T61" fmla="*/ 151 h 354"/>
                    <a:gd name="T62" fmla="*/ 42 w 386"/>
                    <a:gd name="T63" fmla="*/ 166 h 354"/>
                    <a:gd name="T64" fmla="*/ 20 w 386"/>
                    <a:gd name="T65" fmla="*/ 214 h 354"/>
                    <a:gd name="T66" fmla="*/ 15 w 386"/>
                    <a:gd name="T67" fmla="*/ 253 h 354"/>
                    <a:gd name="T68" fmla="*/ 24 w 386"/>
                    <a:gd name="T69" fmla="*/ 281 h 354"/>
                    <a:gd name="T70" fmla="*/ 33 w 386"/>
                    <a:gd name="T71" fmla="*/ 292 h 354"/>
                    <a:gd name="T72" fmla="*/ 45 w 386"/>
                    <a:gd name="T73" fmla="*/ 301 h 354"/>
                    <a:gd name="T74" fmla="*/ 59 w 386"/>
                    <a:gd name="T75" fmla="*/ 307 h 354"/>
                    <a:gd name="T76" fmla="*/ 77 w 386"/>
                    <a:gd name="T77" fmla="*/ 312 h 354"/>
                    <a:gd name="T78" fmla="*/ 115 w 386"/>
                    <a:gd name="T79" fmla="*/ 317 h 354"/>
                    <a:gd name="T80" fmla="*/ 205 w 386"/>
                    <a:gd name="T81" fmla="*/ 309 h 354"/>
                    <a:gd name="T82" fmla="*/ 317 w 386"/>
                    <a:gd name="T83" fmla="*/ 291 h 354"/>
                    <a:gd name="T84" fmla="*/ 312 w 386"/>
                    <a:gd name="T85" fmla="*/ 308 h 354"/>
                    <a:gd name="T86" fmla="*/ 227 w 386"/>
                    <a:gd name="T87" fmla="*/ 323 h 354"/>
                    <a:gd name="T88" fmla="*/ 310 w 386"/>
                    <a:gd name="T89" fmla="*/ 320 h 354"/>
                    <a:gd name="T90" fmla="*/ 308 w 386"/>
                    <a:gd name="T91" fmla="*/ 330 h 354"/>
                    <a:gd name="T92" fmla="*/ 199 w 386"/>
                    <a:gd name="T93" fmla="*/ 346 h 354"/>
                    <a:gd name="T94" fmla="*/ 154 w 386"/>
                    <a:gd name="T95" fmla="*/ 351 h 354"/>
                    <a:gd name="T96" fmla="*/ 100 w 386"/>
                    <a:gd name="T97" fmla="*/ 354 h 354"/>
                    <a:gd name="T98" fmla="*/ 48 w 386"/>
                    <a:gd name="T99" fmla="*/ 345 h 354"/>
                    <a:gd name="T100" fmla="*/ 14 w 386"/>
                    <a:gd name="T101" fmla="*/ 317 h 354"/>
                    <a:gd name="T102" fmla="*/ 14 w 386"/>
                    <a:gd name="T103" fmla="*/ 317 h 3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6"/>
                    <a:gd name="T157" fmla="*/ 0 h 354"/>
                    <a:gd name="T158" fmla="*/ 386 w 386"/>
                    <a:gd name="T159" fmla="*/ 354 h 3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6" h="354">
                      <a:moveTo>
                        <a:pt x="14" y="317"/>
                      </a:moveTo>
                      <a:lnTo>
                        <a:pt x="1" y="277"/>
                      </a:lnTo>
                      <a:lnTo>
                        <a:pt x="0" y="239"/>
                      </a:lnTo>
                      <a:lnTo>
                        <a:pt x="8" y="204"/>
                      </a:lnTo>
                      <a:lnTo>
                        <a:pt x="23" y="166"/>
                      </a:lnTo>
                      <a:lnTo>
                        <a:pt x="37" y="143"/>
                      </a:lnTo>
                      <a:lnTo>
                        <a:pt x="52" y="122"/>
                      </a:lnTo>
                      <a:lnTo>
                        <a:pt x="67" y="102"/>
                      </a:lnTo>
                      <a:lnTo>
                        <a:pt x="83" y="83"/>
                      </a:lnTo>
                      <a:lnTo>
                        <a:pt x="100" y="64"/>
                      </a:lnTo>
                      <a:lnTo>
                        <a:pt x="118" y="47"/>
                      </a:lnTo>
                      <a:lnTo>
                        <a:pt x="139" y="31"/>
                      </a:lnTo>
                      <a:lnTo>
                        <a:pt x="159" y="17"/>
                      </a:lnTo>
                      <a:lnTo>
                        <a:pt x="183" y="8"/>
                      </a:lnTo>
                      <a:lnTo>
                        <a:pt x="206" y="3"/>
                      </a:lnTo>
                      <a:lnTo>
                        <a:pt x="254" y="0"/>
                      </a:lnTo>
                      <a:lnTo>
                        <a:pt x="301" y="10"/>
                      </a:lnTo>
                      <a:lnTo>
                        <a:pt x="345" y="35"/>
                      </a:lnTo>
                      <a:lnTo>
                        <a:pt x="364" y="44"/>
                      </a:lnTo>
                      <a:lnTo>
                        <a:pt x="386" y="50"/>
                      </a:lnTo>
                      <a:lnTo>
                        <a:pt x="381" y="56"/>
                      </a:lnTo>
                      <a:lnTo>
                        <a:pt x="352" y="49"/>
                      </a:lnTo>
                      <a:lnTo>
                        <a:pt x="321" y="40"/>
                      </a:lnTo>
                      <a:lnTo>
                        <a:pt x="290" y="32"/>
                      </a:lnTo>
                      <a:lnTo>
                        <a:pt x="258" y="27"/>
                      </a:lnTo>
                      <a:lnTo>
                        <a:pt x="196" y="27"/>
                      </a:lnTo>
                      <a:lnTo>
                        <a:pt x="139" y="53"/>
                      </a:lnTo>
                      <a:lnTo>
                        <a:pt x="112" y="78"/>
                      </a:lnTo>
                      <a:lnTo>
                        <a:pt x="86" y="105"/>
                      </a:lnTo>
                      <a:lnTo>
                        <a:pt x="62" y="136"/>
                      </a:lnTo>
                      <a:lnTo>
                        <a:pt x="52" y="151"/>
                      </a:lnTo>
                      <a:lnTo>
                        <a:pt x="42" y="166"/>
                      </a:lnTo>
                      <a:lnTo>
                        <a:pt x="20" y="214"/>
                      </a:lnTo>
                      <a:lnTo>
                        <a:pt x="15" y="253"/>
                      </a:lnTo>
                      <a:lnTo>
                        <a:pt x="24" y="281"/>
                      </a:lnTo>
                      <a:lnTo>
                        <a:pt x="33" y="292"/>
                      </a:lnTo>
                      <a:lnTo>
                        <a:pt x="45" y="301"/>
                      </a:lnTo>
                      <a:lnTo>
                        <a:pt x="59" y="307"/>
                      </a:lnTo>
                      <a:lnTo>
                        <a:pt x="77" y="312"/>
                      </a:lnTo>
                      <a:lnTo>
                        <a:pt x="115" y="317"/>
                      </a:lnTo>
                      <a:lnTo>
                        <a:pt x="205" y="309"/>
                      </a:lnTo>
                      <a:lnTo>
                        <a:pt x="317" y="291"/>
                      </a:lnTo>
                      <a:lnTo>
                        <a:pt x="312" y="308"/>
                      </a:lnTo>
                      <a:lnTo>
                        <a:pt x="227" y="323"/>
                      </a:lnTo>
                      <a:lnTo>
                        <a:pt x="310" y="320"/>
                      </a:lnTo>
                      <a:lnTo>
                        <a:pt x="308" y="330"/>
                      </a:lnTo>
                      <a:lnTo>
                        <a:pt x="199" y="346"/>
                      </a:lnTo>
                      <a:lnTo>
                        <a:pt x="154" y="351"/>
                      </a:lnTo>
                      <a:lnTo>
                        <a:pt x="100" y="354"/>
                      </a:lnTo>
                      <a:lnTo>
                        <a:pt x="48" y="345"/>
                      </a:lnTo>
                      <a:lnTo>
                        <a:pt x="14" y="317"/>
                      </a:lnTo>
                      <a:close/>
                    </a:path>
                  </a:pathLst>
                </a:custGeom>
                <a:solidFill>
                  <a:srgbClr val="000000"/>
                </a:solidFill>
                <a:ln w="9525">
                  <a:noFill/>
                  <a:round/>
                  <a:headEnd/>
                  <a:tailEnd/>
                </a:ln>
              </p:spPr>
              <p:txBody>
                <a:bodyPr/>
                <a:lstStyle/>
                <a:p>
                  <a:endParaRPr lang="en-US" dirty="0"/>
                </a:p>
              </p:txBody>
            </p:sp>
            <p:sp>
              <p:nvSpPr>
                <p:cNvPr id="122029" name="Freeform 173"/>
                <p:cNvSpPr>
                  <a:spLocks/>
                </p:cNvSpPr>
                <p:nvPr/>
              </p:nvSpPr>
              <p:spPr bwMode="auto">
                <a:xfrm>
                  <a:off x="2981" y="3172"/>
                  <a:ext cx="45" cy="19"/>
                </a:xfrm>
                <a:custGeom>
                  <a:avLst/>
                  <a:gdLst>
                    <a:gd name="T0" fmla="*/ 113 w 180"/>
                    <a:gd name="T1" fmla="*/ 76 h 76"/>
                    <a:gd name="T2" fmla="*/ 78 w 180"/>
                    <a:gd name="T3" fmla="*/ 66 h 76"/>
                    <a:gd name="T4" fmla="*/ 67 w 180"/>
                    <a:gd name="T5" fmla="*/ 47 h 76"/>
                    <a:gd name="T6" fmla="*/ 60 w 180"/>
                    <a:gd name="T7" fmla="*/ 37 h 76"/>
                    <a:gd name="T8" fmla="*/ 49 w 180"/>
                    <a:gd name="T9" fmla="*/ 28 h 76"/>
                    <a:gd name="T10" fmla="*/ 30 w 180"/>
                    <a:gd name="T11" fmla="*/ 23 h 76"/>
                    <a:gd name="T12" fmla="*/ 0 w 180"/>
                    <a:gd name="T13" fmla="*/ 22 h 76"/>
                    <a:gd name="T14" fmla="*/ 7 w 180"/>
                    <a:gd name="T15" fmla="*/ 11 h 76"/>
                    <a:gd name="T16" fmla="*/ 16 w 180"/>
                    <a:gd name="T17" fmla="*/ 0 h 76"/>
                    <a:gd name="T18" fmla="*/ 65 w 180"/>
                    <a:gd name="T19" fmla="*/ 14 h 76"/>
                    <a:gd name="T20" fmla="*/ 77 w 180"/>
                    <a:gd name="T21" fmla="*/ 29 h 76"/>
                    <a:gd name="T22" fmla="*/ 89 w 180"/>
                    <a:gd name="T23" fmla="*/ 39 h 76"/>
                    <a:gd name="T24" fmla="*/ 118 w 180"/>
                    <a:gd name="T25" fmla="*/ 46 h 76"/>
                    <a:gd name="T26" fmla="*/ 148 w 180"/>
                    <a:gd name="T27" fmla="*/ 38 h 76"/>
                    <a:gd name="T28" fmla="*/ 179 w 180"/>
                    <a:gd name="T29" fmla="*/ 21 h 76"/>
                    <a:gd name="T30" fmla="*/ 180 w 180"/>
                    <a:gd name="T31" fmla="*/ 34 h 76"/>
                    <a:gd name="T32" fmla="*/ 161 w 180"/>
                    <a:gd name="T33" fmla="*/ 45 h 76"/>
                    <a:gd name="T34" fmla="*/ 179 w 180"/>
                    <a:gd name="T35" fmla="*/ 45 h 76"/>
                    <a:gd name="T36" fmla="*/ 180 w 180"/>
                    <a:gd name="T37" fmla="*/ 61 h 76"/>
                    <a:gd name="T38" fmla="*/ 113 w 180"/>
                    <a:gd name="T39" fmla="*/ 76 h 76"/>
                    <a:gd name="T40" fmla="*/ 113 w 180"/>
                    <a:gd name="T41" fmla="*/ 76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76"/>
                    <a:gd name="T65" fmla="*/ 180 w 180"/>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76">
                      <a:moveTo>
                        <a:pt x="113" y="76"/>
                      </a:moveTo>
                      <a:lnTo>
                        <a:pt x="78" y="66"/>
                      </a:lnTo>
                      <a:lnTo>
                        <a:pt x="67" y="47"/>
                      </a:lnTo>
                      <a:lnTo>
                        <a:pt x="60" y="37"/>
                      </a:lnTo>
                      <a:lnTo>
                        <a:pt x="49" y="28"/>
                      </a:lnTo>
                      <a:lnTo>
                        <a:pt x="30" y="23"/>
                      </a:lnTo>
                      <a:lnTo>
                        <a:pt x="0" y="22"/>
                      </a:lnTo>
                      <a:lnTo>
                        <a:pt x="7" y="11"/>
                      </a:lnTo>
                      <a:lnTo>
                        <a:pt x="16" y="0"/>
                      </a:lnTo>
                      <a:lnTo>
                        <a:pt x="65" y="14"/>
                      </a:lnTo>
                      <a:lnTo>
                        <a:pt x="77" y="29"/>
                      </a:lnTo>
                      <a:lnTo>
                        <a:pt x="89" y="39"/>
                      </a:lnTo>
                      <a:lnTo>
                        <a:pt x="118" y="46"/>
                      </a:lnTo>
                      <a:lnTo>
                        <a:pt x="148" y="38"/>
                      </a:lnTo>
                      <a:lnTo>
                        <a:pt x="179" y="21"/>
                      </a:lnTo>
                      <a:lnTo>
                        <a:pt x="180" y="34"/>
                      </a:lnTo>
                      <a:lnTo>
                        <a:pt x="161" y="45"/>
                      </a:lnTo>
                      <a:lnTo>
                        <a:pt x="179" y="45"/>
                      </a:lnTo>
                      <a:lnTo>
                        <a:pt x="180" y="61"/>
                      </a:lnTo>
                      <a:lnTo>
                        <a:pt x="113" y="76"/>
                      </a:lnTo>
                      <a:close/>
                    </a:path>
                  </a:pathLst>
                </a:custGeom>
                <a:solidFill>
                  <a:srgbClr val="000000"/>
                </a:solidFill>
                <a:ln w="9525">
                  <a:noFill/>
                  <a:round/>
                  <a:headEnd/>
                  <a:tailEnd/>
                </a:ln>
              </p:spPr>
              <p:txBody>
                <a:bodyPr/>
                <a:lstStyle/>
                <a:p>
                  <a:endParaRPr lang="en-US" dirty="0"/>
                </a:p>
              </p:txBody>
            </p:sp>
            <p:sp>
              <p:nvSpPr>
                <p:cNvPr id="122030" name="Freeform 174"/>
                <p:cNvSpPr>
                  <a:spLocks/>
                </p:cNvSpPr>
                <p:nvPr/>
              </p:nvSpPr>
              <p:spPr bwMode="auto">
                <a:xfrm>
                  <a:off x="2847" y="3138"/>
                  <a:ext cx="150" cy="39"/>
                </a:xfrm>
                <a:custGeom>
                  <a:avLst/>
                  <a:gdLst>
                    <a:gd name="T0" fmla="*/ 517 w 602"/>
                    <a:gd name="T1" fmla="*/ 154 h 158"/>
                    <a:gd name="T2" fmla="*/ 523 w 602"/>
                    <a:gd name="T3" fmla="*/ 120 h 158"/>
                    <a:gd name="T4" fmla="*/ 551 w 602"/>
                    <a:gd name="T5" fmla="*/ 123 h 158"/>
                    <a:gd name="T6" fmla="*/ 582 w 602"/>
                    <a:gd name="T7" fmla="*/ 92 h 158"/>
                    <a:gd name="T8" fmla="*/ 511 w 602"/>
                    <a:gd name="T9" fmla="*/ 80 h 158"/>
                    <a:gd name="T10" fmla="*/ 438 w 602"/>
                    <a:gd name="T11" fmla="*/ 68 h 158"/>
                    <a:gd name="T12" fmla="*/ 365 w 602"/>
                    <a:gd name="T13" fmla="*/ 57 h 158"/>
                    <a:gd name="T14" fmla="*/ 292 w 602"/>
                    <a:gd name="T15" fmla="*/ 47 h 158"/>
                    <a:gd name="T16" fmla="*/ 219 w 602"/>
                    <a:gd name="T17" fmla="*/ 38 h 158"/>
                    <a:gd name="T18" fmla="*/ 146 w 602"/>
                    <a:gd name="T19" fmla="*/ 29 h 158"/>
                    <a:gd name="T20" fmla="*/ 0 w 602"/>
                    <a:gd name="T21" fmla="*/ 18 h 158"/>
                    <a:gd name="T22" fmla="*/ 10 w 602"/>
                    <a:gd name="T23" fmla="*/ 10 h 158"/>
                    <a:gd name="T24" fmla="*/ 31 w 602"/>
                    <a:gd name="T25" fmla="*/ 0 h 158"/>
                    <a:gd name="T26" fmla="*/ 148 w 602"/>
                    <a:gd name="T27" fmla="*/ 16 h 158"/>
                    <a:gd name="T28" fmla="*/ 227 w 602"/>
                    <a:gd name="T29" fmla="*/ 26 h 158"/>
                    <a:gd name="T30" fmla="*/ 313 w 602"/>
                    <a:gd name="T31" fmla="*/ 38 h 158"/>
                    <a:gd name="T32" fmla="*/ 399 w 602"/>
                    <a:gd name="T33" fmla="*/ 50 h 158"/>
                    <a:gd name="T34" fmla="*/ 479 w 602"/>
                    <a:gd name="T35" fmla="*/ 61 h 158"/>
                    <a:gd name="T36" fmla="*/ 548 w 602"/>
                    <a:gd name="T37" fmla="*/ 71 h 158"/>
                    <a:gd name="T38" fmla="*/ 602 w 602"/>
                    <a:gd name="T39" fmla="*/ 80 h 158"/>
                    <a:gd name="T40" fmla="*/ 595 w 602"/>
                    <a:gd name="T41" fmla="*/ 95 h 158"/>
                    <a:gd name="T42" fmla="*/ 576 w 602"/>
                    <a:gd name="T43" fmla="*/ 118 h 158"/>
                    <a:gd name="T44" fmla="*/ 556 w 602"/>
                    <a:gd name="T45" fmla="*/ 141 h 158"/>
                    <a:gd name="T46" fmla="*/ 541 w 602"/>
                    <a:gd name="T47" fmla="*/ 158 h 158"/>
                    <a:gd name="T48" fmla="*/ 517 w 602"/>
                    <a:gd name="T49" fmla="*/ 154 h 158"/>
                    <a:gd name="T50" fmla="*/ 517 w 602"/>
                    <a:gd name="T51" fmla="*/ 154 h 1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2"/>
                    <a:gd name="T79" fmla="*/ 0 h 158"/>
                    <a:gd name="T80" fmla="*/ 602 w 602"/>
                    <a:gd name="T81" fmla="*/ 158 h 1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2" h="158">
                      <a:moveTo>
                        <a:pt x="517" y="154"/>
                      </a:moveTo>
                      <a:lnTo>
                        <a:pt x="523" y="120"/>
                      </a:lnTo>
                      <a:lnTo>
                        <a:pt x="551" y="123"/>
                      </a:lnTo>
                      <a:lnTo>
                        <a:pt x="582" y="92"/>
                      </a:lnTo>
                      <a:lnTo>
                        <a:pt x="511" y="80"/>
                      </a:lnTo>
                      <a:lnTo>
                        <a:pt x="438" y="68"/>
                      </a:lnTo>
                      <a:lnTo>
                        <a:pt x="365" y="57"/>
                      </a:lnTo>
                      <a:lnTo>
                        <a:pt x="292" y="47"/>
                      </a:lnTo>
                      <a:lnTo>
                        <a:pt x="219" y="38"/>
                      </a:lnTo>
                      <a:lnTo>
                        <a:pt x="146" y="29"/>
                      </a:lnTo>
                      <a:lnTo>
                        <a:pt x="0" y="18"/>
                      </a:lnTo>
                      <a:lnTo>
                        <a:pt x="10" y="10"/>
                      </a:lnTo>
                      <a:lnTo>
                        <a:pt x="31" y="0"/>
                      </a:lnTo>
                      <a:lnTo>
                        <a:pt x="148" y="16"/>
                      </a:lnTo>
                      <a:lnTo>
                        <a:pt x="227" y="26"/>
                      </a:lnTo>
                      <a:lnTo>
                        <a:pt x="313" y="38"/>
                      </a:lnTo>
                      <a:lnTo>
                        <a:pt x="399" y="50"/>
                      </a:lnTo>
                      <a:lnTo>
                        <a:pt x="479" y="61"/>
                      </a:lnTo>
                      <a:lnTo>
                        <a:pt x="548" y="71"/>
                      </a:lnTo>
                      <a:lnTo>
                        <a:pt x="602" y="80"/>
                      </a:lnTo>
                      <a:lnTo>
                        <a:pt x="595" y="95"/>
                      </a:lnTo>
                      <a:lnTo>
                        <a:pt x="576" y="118"/>
                      </a:lnTo>
                      <a:lnTo>
                        <a:pt x="556" y="141"/>
                      </a:lnTo>
                      <a:lnTo>
                        <a:pt x="541" y="158"/>
                      </a:lnTo>
                      <a:lnTo>
                        <a:pt x="517" y="154"/>
                      </a:lnTo>
                      <a:close/>
                    </a:path>
                  </a:pathLst>
                </a:custGeom>
                <a:solidFill>
                  <a:srgbClr val="000000"/>
                </a:solidFill>
                <a:ln w="9525">
                  <a:noFill/>
                  <a:round/>
                  <a:headEnd/>
                  <a:tailEnd/>
                </a:ln>
              </p:spPr>
              <p:txBody>
                <a:bodyPr/>
                <a:lstStyle/>
                <a:p>
                  <a:endParaRPr lang="en-US" dirty="0"/>
                </a:p>
              </p:txBody>
            </p:sp>
            <p:sp>
              <p:nvSpPr>
                <p:cNvPr id="122031" name="Freeform 175"/>
                <p:cNvSpPr>
                  <a:spLocks/>
                </p:cNvSpPr>
                <p:nvPr/>
              </p:nvSpPr>
              <p:spPr bwMode="auto">
                <a:xfrm>
                  <a:off x="2837" y="3160"/>
                  <a:ext cx="141" cy="17"/>
                </a:xfrm>
                <a:custGeom>
                  <a:avLst/>
                  <a:gdLst>
                    <a:gd name="T0" fmla="*/ 561 w 563"/>
                    <a:gd name="T1" fmla="*/ 68 h 68"/>
                    <a:gd name="T2" fmla="*/ 443 w 563"/>
                    <a:gd name="T3" fmla="*/ 54 h 68"/>
                    <a:gd name="T4" fmla="*/ 327 w 563"/>
                    <a:gd name="T5" fmla="*/ 45 h 68"/>
                    <a:gd name="T6" fmla="*/ 88 w 563"/>
                    <a:gd name="T7" fmla="*/ 26 h 68"/>
                    <a:gd name="T8" fmla="*/ 54 w 563"/>
                    <a:gd name="T9" fmla="*/ 36 h 68"/>
                    <a:gd name="T10" fmla="*/ 20 w 563"/>
                    <a:gd name="T11" fmla="*/ 45 h 68"/>
                    <a:gd name="T12" fmla="*/ 10 w 563"/>
                    <a:gd name="T13" fmla="*/ 34 h 68"/>
                    <a:gd name="T14" fmla="*/ 1 w 563"/>
                    <a:gd name="T15" fmla="*/ 21 h 68"/>
                    <a:gd name="T16" fmla="*/ 0 w 563"/>
                    <a:gd name="T17" fmla="*/ 0 h 68"/>
                    <a:gd name="T18" fmla="*/ 563 w 563"/>
                    <a:gd name="T19" fmla="*/ 50 h 68"/>
                    <a:gd name="T20" fmla="*/ 561 w 563"/>
                    <a:gd name="T21" fmla="*/ 68 h 68"/>
                    <a:gd name="T22" fmla="*/ 561 w 563"/>
                    <a:gd name="T23" fmla="*/ 6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3"/>
                    <a:gd name="T37" fmla="*/ 0 h 68"/>
                    <a:gd name="T38" fmla="*/ 563 w 563"/>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3" h="68">
                      <a:moveTo>
                        <a:pt x="561" y="68"/>
                      </a:moveTo>
                      <a:lnTo>
                        <a:pt x="443" y="54"/>
                      </a:lnTo>
                      <a:lnTo>
                        <a:pt x="327" y="45"/>
                      </a:lnTo>
                      <a:lnTo>
                        <a:pt x="88" y="26"/>
                      </a:lnTo>
                      <a:lnTo>
                        <a:pt x="54" y="36"/>
                      </a:lnTo>
                      <a:lnTo>
                        <a:pt x="20" y="45"/>
                      </a:lnTo>
                      <a:lnTo>
                        <a:pt x="10" y="34"/>
                      </a:lnTo>
                      <a:lnTo>
                        <a:pt x="1" y="21"/>
                      </a:lnTo>
                      <a:lnTo>
                        <a:pt x="0" y="0"/>
                      </a:lnTo>
                      <a:lnTo>
                        <a:pt x="563" y="50"/>
                      </a:lnTo>
                      <a:lnTo>
                        <a:pt x="561" y="68"/>
                      </a:lnTo>
                      <a:close/>
                    </a:path>
                  </a:pathLst>
                </a:custGeom>
                <a:solidFill>
                  <a:srgbClr val="000000"/>
                </a:solidFill>
                <a:ln w="9525">
                  <a:noFill/>
                  <a:round/>
                  <a:headEnd/>
                  <a:tailEnd/>
                </a:ln>
              </p:spPr>
              <p:txBody>
                <a:bodyPr/>
                <a:lstStyle/>
                <a:p>
                  <a:endParaRPr lang="en-US" dirty="0"/>
                </a:p>
              </p:txBody>
            </p:sp>
            <p:sp>
              <p:nvSpPr>
                <p:cNvPr id="122032" name="Freeform 176"/>
                <p:cNvSpPr>
                  <a:spLocks/>
                </p:cNvSpPr>
                <p:nvPr/>
              </p:nvSpPr>
              <p:spPr bwMode="auto">
                <a:xfrm>
                  <a:off x="2837" y="3151"/>
                  <a:ext cx="143" cy="20"/>
                </a:xfrm>
                <a:custGeom>
                  <a:avLst/>
                  <a:gdLst>
                    <a:gd name="T0" fmla="*/ 0 w 573"/>
                    <a:gd name="T1" fmla="*/ 22 h 78"/>
                    <a:gd name="T2" fmla="*/ 12 w 573"/>
                    <a:gd name="T3" fmla="*/ 0 h 78"/>
                    <a:gd name="T4" fmla="*/ 112 w 573"/>
                    <a:gd name="T5" fmla="*/ 15 h 78"/>
                    <a:gd name="T6" fmla="*/ 168 w 573"/>
                    <a:gd name="T7" fmla="*/ 22 h 78"/>
                    <a:gd name="T8" fmla="*/ 226 w 573"/>
                    <a:gd name="T9" fmla="*/ 30 h 78"/>
                    <a:gd name="T10" fmla="*/ 343 w 573"/>
                    <a:gd name="T11" fmla="*/ 42 h 78"/>
                    <a:gd name="T12" fmla="*/ 460 w 573"/>
                    <a:gd name="T13" fmla="*/ 55 h 78"/>
                    <a:gd name="T14" fmla="*/ 573 w 573"/>
                    <a:gd name="T15" fmla="*/ 65 h 78"/>
                    <a:gd name="T16" fmla="*/ 571 w 573"/>
                    <a:gd name="T17" fmla="*/ 78 h 78"/>
                    <a:gd name="T18" fmla="*/ 0 w 573"/>
                    <a:gd name="T19" fmla="*/ 22 h 78"/>
                    <a:gd name="T20" fmla="*/ 0 w 573"/>
                    <a:gd name="T21" fmla="*/ 22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3"/>
                    <a:gd name="T34" fmla="*/ 0 h 78"/>
                    <a:gd name="T35" fmla="*/ 573 w 573"/>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3" h="78">
                      <a:moveTo>
                        <a:pt x="0" y="22"/>
                      </a:moveTo>
                      <a:lnTo>
                        <a:pt x="12" y="0"/>
                      </a:lnTo>
                      <a:lnTo>
                        <a:pt x="112" y="15"/>
                      </a:lnTo>
                      <a:lnTo>
                        <a:pt x="168" y="22"/>
                      </a:lnTo>
                      <a:lnTo>
                        <a:pt x="226" y="30"/>
                      </a:lnTo>
                      <a:lnTo>
                        <a:pt x="343" y="42"/>
                      </a:lnTo>
                      <a:lnTo>
                        <a:pt x="460" y="55"/>
                      </a:lnTo>
                      <a:lnTo>
                        <a:pt x="573" y="65"/>
                      </a:lnTo>
                      <a:lnTo>
                        <a:pt x="571" y="78"/>
                      </a:lnTo>
                      <a:lnTo>
                        <a:pt x="0" y="22"/>
                      </a:lnTo>
                      <a:close/>
                    </a:path>
                  </a:pathLst>
                </a:custGeom>
                <a:solidFill>
                  <a:srgbClr val="000000"/>
                </a:solidFill>
                <a:ln w="9525">
                  <a:noFill/>
                  <a:round/>
                  <a:headEnd/>
                  <a:tailEnd/>
                </a:ln>
              </p:spPr>
              <p:txBody>
                <a:bodyPr/>
                <a:lstStyle/>
                <a:p>
                  <a:endParaRPr lang="en-US" dirty="0"/>
                </a:p>
              </p:txBody>
            </p:sp>
            <p:sp>
              <p:nvSpPr>
                <p:cNvPr id="122033" name="Freeform 177"/>
                <p:cNvSpPr>
                  <a:spLocks/>
                </p:cNvSpPr>
                <p:nvPr/>
              </p:nvSpPr>
              <p:spPr bwMode="auto">
                <a:xfrm>
                  <a:off x="2752" y="3151"/>
                  <a:ext cx="9" cy="11"/>
                </a:xfrm>
                <a:custGeom>
                  <a:avLst/>
                  <a:gdLst>
                    <a:gd name="T0" fmla="*/ 0 w 35"/>
                    <a:gd name="T1" fmla="*/ 41 h 45"/>
                    <a:gd name="T2" fmla="*/ 4 w 35"/>
                    <a:gd name="T3" fmla="*/ 34 h 45"/>
                    <a:gd name="T4" fmla="*/ 8 w 35"/>
                    <a:gd name="T5" fmla="*/ 30 h 45"/>
                    <a:gd name="T6" fmla="*/ 23 w 35"/>
                    <a:gd name="T7" fmla="*/ 27 h 45"/>
                    <a:gd name="T8" fmla="*/ 24 w 35"/>
                    <a:gd name="T9" fmla="*/ 18 h 45"/>
                    <a:gd name="T10" fmla="*/ 14 w 35"/>
                    <a:gd name="T11" fmla="*/ 10 h 45"/>
                    <a:gd name="T12" fmla="*/ 17 w 35"/>
                    <a:gd name="T13" fmla="*/ 0 h 45"/>
                    <a:gd name="T14" fmla="*/ 34 w 35"/>
                    <a:gd name="T15" fmla="*/ 15 h 45"/>
                    <a:gd name="T16" fmla="*/ 35 w 35"/>
                    <a:gd name="T17" fmla="*/ 29 h 45"/>
                    <a:gd name="T18" fmla="*/ 27 w 35"/>
                    <a:gd name="T19" fmla="*/ 41 h 45"/>
                    <a:gd name="T20" fmla="*/ 13 w 35"/>
                    <a:gd name="T21" fmla="*/ 45 h 45"/>
                    <a:gd name="T22" fmla="*/ 0 w 35"/>
                    <a:gd name="T23" fmla="*/ 41 h 45"/>
                    <a:gd name="T24" fmla="*/ 0 w 35"/>
                    <a:gd name="T25" fmla="*/ 41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5"/>
                    <a:gd name="T41" fmla="*/ 35 w 35"/>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5">
                      <a:moveTo>
                        <a:pt x="0" y="41"/>
                      </a:moveTo>
                      <a:lnTo>
                        <a:pt x="4" y="34"/>
                      </a:lnTo>
                      <a:lnTo>
                        <a:pt x="8" y="30"/>
                      </a:lnTo>
                      <a:lnTo>
                        <a:pt x="23" y="27"/>
                      </a:lnTo>
                      <a:lnTo>
                        <a:pt x="24" y="18"/>
                      </a:lnTo>
                      <a:lnTo>
                        <a:pt x="14" y="10"/>
                      </a:lnTo>
                      <a:lnTo>
                        <a:pt x="17" y="0"/>
                      </a:lnTo>
                      <a:lnTo>
                        <a:pt x="34" y="15"/>
                      </a:lnTo>
                      <a:lnTo>
                        <a:pt x="35" y="29"/>
                      </a:lnTo>
                      <a:lnTo>
                        <a:pt x="27" y="41"/>
                      </a:lnTo>
                      <a:lnTo>
                        <a:pt x="13" y="45"/>
                      </a:lnTo>
                      <a:lnTo>
                        <a:pt x="0" y="41"/>
                      </a:lnTo>
                      <a:close/>
                    </a:path>
                  </a:pathLst>
                </a:custGeom>
                <a:solidFill>
                  <a:srgbClr val="000000"/>
                </a:solidFill>
                <a:ln w="9525">
                  <a:noFill/>
                  <a:round/>
                  <a:headEnd/>
                  <a:tailEnd/>
                </a:ln>
              </p:spPr>
              <p:txBody>
                <a:bodyPr/>
                <a:lstStyle/>
                <a:p>
                  <a:endParaRPr lang="en-US" dirty="0"/>
                </a:p>
              </p:txBody>
            </p:sp>
            <p:sp>
              <p:nvSpPr>
                <p:cNvPr id="122034" name="Freeform 178"/>
                <p:cNvSpPr>
                  <a:spLocks/>
                </p:cNvSpPr>
                <p:nvPr/>
              </p:nvSpPr>
              <p:spPr bwMode="auto">
                <a:xfrm>
                  <a:off x="2762" y="3162"/>
                  <a:ext cx="9" cy="12"/>
                </a:xfrm>
                <a:custGeom>
                  <a:avLst/>
                  <a:gdLst>
                    <a:gd name="T0" fmla="*/ 0 w 34"/>
                    <a:gd name="T1" fmla="*/ 41 h 46"/>
                    <a:gd name="T2" fmla="*/ 8 w 34"/>
                    <a:gd name="T3" fmla="*/ 30 h 46"/>
                    <a:gd name="T4" fmla="*/ 23 w 34"/>
                    <a:gd name="T5" fmla="*/ 27 h 46"/>
                    <a:gd name="T6" fmla="*/ 24 w 34"/>
                    <a:gd name="T7" fmla="*/ 20 h 46"/>
                    <a:gd name="T8" fmla="*/ 14 w 34"/>
                    <a:gd name="T9" fmla="*/ 11 h 46"/>
                    <a:gd name="T10" fmla="*/ 17 w 34"/>
                    <a:gd name="T11" fmla="*/ 0 h 46"/>
                    <a:gd name="T12" fmla="*/ 34 w 34"/>
                    <a:gd name="T13" fmla="*/ 15 h 46"/>
                    <a:gd name="T14" fmla="*/ 34 w 34"/>
                    <a:gd name="T15" fmla="*/ 29 h 46"/>
                    <a:gd name="T16" fmla="*/ 27 w 34"/>
                    <a:gd name="T17" fmla="*/ 42 h 46"/>
                    <a:gd name="T18" fmla="*/ 13 w 34"/>
                    <a:gd name="T19" fmla="*/ 46 h 46"/>
                    <a:gd name="T20" fmla="*/ 0 w 34"/>
                    <a:gd name="T21" fmla="*/ 41 h 46"/>
                    <a:gd name="T22" fmla="*/ 0 w 34"/>
                    <a:gd name="T23" fmla="*/ 41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46"/>
                    <a:gd name="T38" fmla="*/ 34 w 34"/>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46">
                      <a:moveTo>
                        <a:pt x="0" y="41"/>
                      </a:moveTo>
                      <a:lnTo>
                        <a:pt x="8" y="30"/>
                      </a:lnTo>
                      <a:lnTo>
                        <a:pt x="23" y="27"/>
                      </a:lnTo>
                      <a:lnTo>
                        <a:pt x="24" y="20"/>
                      </a:lnTo>
                      <a:lnTo>
                        <a:pt x="14" y="11"/>
                      </a:lnTo>
                      <a:lnTo>
                        <a:pt x="17" y="0"/>
                      </a:lnTo>
                      <a:lnTo>
                        <a:pt x="34" y="15"/>
                      </a:lnTo>
                      <a:lnTo>
                        <a:pt x="34" y="29"/>
                      </a:lnTo>
                      <a:lnTo>
                        <a:pt x="27" y="42"/>
                      </a:lnTo>
                      <a:lnTo>
                        <a:pt x="13" y="46"/>
                      </a:lnTo>
                      <a:lnTo>
                        <a:pt x="0" y="41"/>
                      </a:lnTo>
                      <a:close/>
                    </a:path>
                  </a:pathLst>
                </a:custGeom>
                <a:solidFill>
                  <a:srgbClr val="000000"/>
                </a:solidFill>
                <a:ln w="9525">
                  <a:noFill/>
                  <a:round/>
                  <a:headEnd/>
                  <a:tailEnd/>
                </a:ln>
              </p:spPr>
              <p:txBody>
                <a:bodyPr/>
                <a:lstStyle/>
                <a:p>
                  <a:endParaRPr lang="en-US" dirty="0"/>
                </a:p>
              </p:txBody>
            </p:sp>
            <p:sp>
              <p:nvSpPr>
                <p:cNvPr id="122035" name="Freeform 179"/>
                <p:cNvSpPr>
                  <a:spLocks/>
                </p:cNvSpPr>
                <p:nvPr/>
              </p:nvSpPr>
              <p:spPr bwMode="auto">
                <a:xfrm>
                  <a:off x="2742" y="3163"/>
                  <a:ext cx="9" cy="11"/>
                </a:xfrm>
                <a:custGeom>
                  <a:avLst/>
                  <a:gdLst>
                    <a:gd name="T0" fmla="*/ 0 w 35"/>
                    <a:gd name="T1" fmla="*/ 42 h 46"/>
                    <a:gd name="T2" fmla="*/ 4 w 35"/>
                    <a:gd name="T3" fmla="*/ 34 h 46"/>
                    <a:gd name="T4" fmla="*/ 9 w 35"/>
                    <a:gd name="T5" fmla="*/ 30 h 46"/>
                    <a:gd name="T6" fmla="*/ 24 w 35"/>
                    <a:gd name="T7" fmla="*/ 28 h 46"/>
                    <a:gd name="T8" fmla="*/ 25 w 35"/>
                    <a:gd name="T9" fmla="*/ 19 h 46"/>
                    <a:gd name="T10" fmla="*/ 15 w 35"/>
                    <a:gd name="T11" fmla="*/ 10 h 46"/>
                    <a:gd name="T12" fmla="*/ 18 w 35"/>
                    <a:gd name="T13" fmla="*/ 0 h 46"/>
                    <a:gd name="T14" fmla="*/ 35 w 35"/>
                    <a:gd name="T15" fmla="*/ 15 h 46"/>
                    <a:gd name="T16" fmla="*/ 35 w 35"/>
                    <a:gd name="T17" fmla="*/ 29 h 46"/>
                    <a:gd name="T18" fmla="*/ 28 w 35"/>
                    <a:gd name="T19" fmla="*/ 42 h 46"/>
                    <a:gd name="T20" fmla="*/ 14 w 35"/>
                    <a:gd name="T21" fmla="*/ 46 h 46"/>
                    <a:gd name="T22" fmla="*/ 0 w 35"/>
                    <a:gd name="T23" fmla="*/ 42 h 46"/>
                    <a:gd name="T24" fmla="*/ 0 w 35"/>
                    <a:gd name="T25" fmla="*/ 42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6"/>
                    <a:gd name="T41" fmla="*/ 35 w 35"/>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6">
                      <a:moveTo>
                        <a:pt x="0" y="42"/>
                      </a:moveTo>
                      <a:lnTo>
                        <a:pt x="4" y="34"/>
                      </a:lnTo>
                      <a:lnTo>
                        <a:pt x="9" y="30"/>
                      </a:lnTo>
                      <a:lnTo>
                        <a:pt x="24" y="28"/>
                      </a:lnTo>
                      <a:lnTo>
                        <a:pt x="25" y="19"/>
                      </a:lnTo>
                      <a:lnTo>
                        <a:pt x="15" y="10"/>
                      </a:lnTo>
                      <a:lnTo>
                        <a:pt x="18" y="0"/>
                      </a:lnTo>
                      <a:lnTo>
                        <a:pt x="35" y="15"/>
                      </a:lnTo>
                      <a:lnTo>
                        <a:pt x="35" y="29"/>
                      </a:lnTo>
                      <a:lnTo>
                        <a:pt x="28" y="42"/>
                      </a:lnTo>
                      <a:lnTo>
                        <a:pt x="14" y="46"/>
                      </a:lnTo>
                      <a:lnTo>
                        <a:pt x="0" y="42"/>
                      </a:lnTo>
                      <a:close/>
                    </a:path>
                  </a:pathLst>
                </a:custGeom>
                <a:solidFill>
                  <a:srgbClr val="000000"/>
                </a:solidFill>
                <a:ln w="9525">
                  <a:noFill/>
                  <a:round/>
                  <a:headEnd/>
                  <a:tailEnd/>
                </a:ln>
              </p:spPr>
              <p:txBody>
                <a:bodyPr/>
                <a:lstStyle/>
                <a:p>
                  <a:endParaRPr lang="en-US" dirty="0"/>
                </a:p>
              </p:txBody>
            </p:sp>
            <p:sp>
              <p:nvSpPr>
                <p:cNvPr id="122036" name="Freeform 180"/>
                <p:cNvSpPr>
                  <a:spLocks/>
                </p:cNvSpPr>
                <p:nvPr/>
              </p:nvSpPr>
              <p:spPr bwMode="auto">
                <a:xfrm>
                  <a:off x="2750" y="3151"/>
                  <a:ext cx="7" cy="11"/>
                </a:xfrm>
                <a:custGeom>
                  <a:avLst/>
                  <a:gdLst>
                    <a:gd name="T0" fmla="*/ 10 w 27"/>
                    <a:gd name="T1" fmla="*/ 41 h 41"/>
                    <a:gd name="T2" fmla="*/ 0 w 27"/>
                    <a:gd name="T3" fmla="*/ 29 h 41"/>
                    <a:gd name="T4" fmla="*/ 2 w 27"/>
                    <a:gd name="T5" fmla="*/ 13 h 41"/>
                    <a:gd name="T6" fmla="*/ 10 w 27"/>
                    <a:gd name="T7" fmla="*/ 3 h 41"/>
                    <a:gd name="T8" fmla="*/ 27 w 27"/>
                    <a:gd name="T9" fmla="*/ 0 h 41"/>
                    <a:gd name="T10" fmla="*/ 26 w 27"/>
                    <a:gd name="T11" fmla="*/ 10 h 41"/>
                    <a:gd name="T12" fmla="*/ 14 w 27"/>
                    <a:gd name="T13" fmla="*/ 17 h 41"/>
                    <a:gd name="T14" fmla="*/ 18 w 27"/>
                    <a:gd name="T15" fmla="*/ 30 h 41"/>
                    <a:gd name="T16" fmla="*/ 10 w 27"/>
                    <a:gd name="T17" fmla="*/ 41 h 41"/>
                    <a:gd name="T18" fmla="*/ 10 w 2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1"/>
                    <a:gd name="T32" fmla="*/ 27 w 2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1">
                      <a:moveTo>
                        <a:pt x="10" y="41"/>
                      </a:moveTo>
                      <a:lnTo>
                        <a:pt x="0" y="29"/>
                      </a:lnTo>
                      <a:lnTo>
                        <a:pt x="2" y="13"/>
                      </a:lnTo>
                      <a:lnTo>
                        <a:pt x="10" y="3"/>
                      </a:lnTo>
                      <a:lnTo>
                        <a:pt x="27" y="0"/>
                      </a:lnTo>
                      <a:lnTo>
                        <a:pt x="26" y="10"/>
                      </a:lnTo>
                      <a:lnTo>
                        <a:pt x="14" y="17"/>
                      </a:lnTo>
                      <a:lnTo>
                        <a:pt x="18" y="30"/>
                      </a:lnTo>
                      <a:lnTo>
                        <a:pt x="10" y="41"/>
                      </a:lnTo>
                      <a:close/>
                    </a:path>
                  </a:pathLst>
                </a:custGeom>
                <a:solidFill>
                  <a:srgbClr val="000000"/>
                </a:solidFill>
                <a:ln w="9525">
                  <a:noFill/>
                  <a:round/>
                  <a:headEnd/>
                  <a:tailEnd/>
                </a:ln>
              </p:spPr>
              <p:txBody>
                <a:bodyPr/>
                <a:lstStyle/>
                <a:p>
                  <a:endParaRPr lang="en-US" dirty="0"/>
                </a:p>
              </p:txBody>
            </p:sp>
            <p:sp>
              <p:nvSpPr>
                <p:cNvPr id="122037" name="Freeform 181"/>
                <p:cNvSpPr>
                  <a:spLocks/>
                </p:cNvSpPr>
                <p:nvPr/>
              </p:nvSpPr>
              <p:spPr bwMode="auto">
                <a:xfrm>
                  <a:off x="2760" y="3162"/>
                  <a:ext cx="7" cy="11"/>
                </a:xfrm>
                <a:custGeom>
                  <a:avLst/>
                  <a:gdLst>
                    <a:gd name="T0" fmla="*/ 10 w 26"/>
                    <a:gd name="T1" fmla="*/ 42 h 42"/>
                    <a:gd name="T2" fmla="*/ 0 w 26"/>
                    <a:gd name="T3" fmla="*/ 29 h 42"/>
                    <a:gd name="T4" fmla="*/ 1 w 26"/>
                    <a:gd name="T5" fmla="*/ 15 h 42"/>
                    <a:gd name="T6" fmla="*/ 10 w 26"/>
                    <a:gd name="T7" fmla="*/ 5 h 42"/>
                    <a:gd name="T8" fmla="*/ 26 w 26"/>
                    <a:gd name="T9" fmla="*/ 0 h 42"/>
                    <a:gd name="T10" fmla="*/ 24 w 26"/>
                    <a:gd name="T11" fmla="*/ 11 h 42"/>
                    <a:gd name="T12" fmla="*/ 14 w 26"/>
                    <a:gd name="T13" fmla="*/ 17 h 42"/>
                    <a:gd name="T14" fmla="*/ 17 w 26"/>
                    <a:gd name="T15" fmla="*/ 31 h 42"/>
                    <a:gd name="T16" fmla="*/ 10 w 26"/>
                    <a:gd name="T17" fmla="*/ 42 h 42"/>
                    <a:gd name="T18" fmla="*/ 10 w 2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2"/>
                    <a:gd name="T32" fmla="*/ 26 w 2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2">
                      <a:moveTo>
                        <a:pt x="10" y="42"/>
                      </a:moveTo>
                      <a:lnTo>
                        <a:pt x="0" y="29"/>
                      </a:lnTo>
                      <a:lnTo>
                        <a:pt x="1" y="15"/>
                      </a:lnTo>
                      <a:lnTo>
                        <a:pt x="10" y="5"/>
                      </a:lnTo>
                      <a:lnTo>
                        <a:pt x="26" y="0"/>
                      </a:lnTo>
                      <a:lnTo>
                        <a:pt x="24" y="11"/>
                      </a:lnTo>
                      <a:lnTo>
                        <a:pt x="14" y="17"/>
                      </a:lnTo>
                      <a:lnTo>
                        <a:pt x="17" y="31"/>
                      </a:lnTo>
                      <a:lnTo>
                        <a:pt x="10" y="42"/>
                      </a:lnTo>
                      <a:close/>
                    </a:path>
                  </a:pathLst>
                </a:custGeom>
                <a:solidFill>
                  <a:srgbClr val="000000"/>
                </a:solidFill>
                <a:ln w="9525">
                  <a:noFill/>
                  <a:round/>
                  <a:headEnd/>
                  <a:tailEnd/>
                </a:ln>
              </p:spPr>
              <p:txBody>
                <a:bodyPr/>
                <a:lstStyle/>
                <a:p>
                  <a:endParaRPr lang="en-US" dirty="0"/>
                </a:p>
              </p:txBody>
            </p:sp>
            <p:sp>
              <p:nvSpPr>
                <p:cNvPr id="122038" name="Freeform 182"/>
                <p:cNvSpPr>
                  <a:spLocks/>
                </p:cNvSpPr>
                <p:nvPr/>
              </p:nvSpPr>
              <p:spPr bwMode="auto">
                <a:xfrm>
                  <a:off x="2740" y="3163"/>
                  <a:ext cx="7" cy="10"/>
                </a:xfrm>
                <a:custGeom>
                  <a:avLst/>
                  <a:gdLst>
                    <a:gd name="T0" fmla="*/ 10 w 27"/>
                    <a:gd name="T1" fmla="*/ 43 h 43"/>
                    <a:gd name="T2" fmla="*/ 0 w 27"/>
                    <a:gd name="T3" fmla="*/ 29 h 43"/>
                    <a:gd name="T4" fmla="*/ 2 w 27"/>
                    <a:gd name="T5" fmla="*/ 15 h 43"/>
                    <a:gd name="T6" fmla="*/ 10 w 27"/>
                    <a:gd name="T7" fmla="*/ 4 h 43"/>
                    <a:gd name="T8" fmla="*/ 27 w 27"/>
                    <a:gd name="T9" fmla="*/ 0 h 43"/>
                    <a:gd name="T10" fmla="*/ 24 w 27"/>
                    <a:gd name="T11" fmla="*/ 12 h 43"/>
                    <a:gd name="T12" fmla="*/ 13 w 27"/>
                    <a:gd name="T13" fmla="*/ 18 h 43"/>
                    <a:gd name="T14" fmla="*/ 18 w 27"/>
                    <a:gd name="T15" fmla="*/ 30 h 43"/>
                    <a:gd name="T16" fmla="*/ 10 w 27"/>
                    <a:gd name="T17" fmla="*/ 43 h 43"/>
                    <a:gd name="T18" fmla="*/ 10 w 27"/>
                    <a:gd name="T19" fmla="*/ 43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3"/>
                    <a:gd name="T32" fmla="*/ 27 w 2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3">
                      <a:moveTo>
                        <a:pt x="10" y="43"/>
                      </a:moveTo>
                      <a:lnTo>
                        <a:pt x="0" y="29"/>
                      </a:lnTo>
                      <a:lnTo>
                        <a:pt x="2" y="15"/>
                      </a:lnTo>
                      <a:lnTo>
                        <a:pt x="10" y="4"/>
                      </a:lnTo>
                      <a:lnTo>
                        <a:pt x="27" y="0"/>
                      </a:lnTo>
                      <a:lnTo>
                        <a:pt x="24" y="12"/>
                      </a:lnTo>
                      <a:lnTo>
                        <a:pt x="13" y="18"/>
                      </a:lnTo>
                      <a:lnTo>
                        <a:pt x="18" y="30"/>
                      </a:lnTo>
                      <a:lnTo>
                        <a:pt x="10" y="43"/>
                      </a:lnTo>
                      <a:close/>
                    </a:path>
                  </a:pathLst>
                </a:custGeom>
                <a:solidFill>
                  <a:srgbClr val="000000"/>
                </a:solidFill>
                <a:ln w="9525">
                  <a:noFill/>
                  <a:round/>
                  <a:headEnd/>
                  <a:tailEnd/>
                </a:ln>
              </p:spPr>
              <p:txBody>
                <a:bodyPr/>
                <a:lstStyle/>
                <a:p>
                  <a:endParaRPr lang="en-US" dirty="0"/>
                </a:p>
              </p:txBody>
            </p:sp>
            <p:sp>
              <p:nvSpPr>
                <p:cNvPr id="122039" name="Freeform 183"/>
                <p:cNvSpPr>
                  <a:spLocks/>
                </p:cNvSpPr>
                <p:nvPr/>
              </p:nvSpPr>
              <p:spPr bwMode="auto">
                <a:xfrm>
                  <a:off x="2961" y="3126"/>
                  <a:ext cx="91" cy="34"/>
                </a:xfrm>
                <a:custGeom>
                  <a:avLst/>
                  <a:gdLst>
                    <a:gd name="T0" fmla="*/ 202 w 363"/>
                    <a:gd name="T1" fmla="*/ 137 h 137"/>
                    <a:gd name="T2" fmla="*/ 85 w 363"/>
                    <a:gd name="T3" fmla="*/ 123 h 137"/>
                    <a:gd name="T4" fmla="*/ 117 w 363"/>
                    <a:gd name="T5" fmla="*/ 118 h 137"/>
                    <a:gd name="T6" fmla="*/ 0 w 363"/>
                    <a:gd name="T7" fmla="*/ 55 h 137"/>
                    <a:gd name="T8" fmla="*/ 10 w 363"/>
                    <a:gd name="T9" fmla="*/ 54 h 137"/>
                    <a:gd name="T10" fmla="*/ 124 w 363"/>
                    <a:gd name="T11" fmla="*/ 113 h 137"/>
                    <a:gd name="T12" fmla="*/ 148 w 363"/>
                    <a:gd name="T13" fmla="*/ 107 h 137"/>
                    <a:gd name="T14" fmla="*/ 26 w 363"/>
                    <a:gd name="T15" fmla="*/ 48 h 137"/>
                    <a:gd name="T16" fmla="*/ 51 w 363"/>
                    <a:gd name="T17" fmla="*/ 41 h 137"/>
                    <a:gd name="T18" fmla="*/ 109 w 363"/>
                    <a:gd name="T19" fmla="*/ 69 h 137"/>
                    <a:gd name="T20" fmla="*/ 100 w 363"/>
                    <a:gd name="T21" fmla="*/ 74 h 137"/>
                    <a:gd name="T22" fmla="*/ 158 w 363"/>
                    <a:gd name="T23" fmla="*/ 104 h 137"/>
                    <a:gd name="T24" fmla="*/ 185 w 363"/>
                    <a:gd name="T25" fmla="*/ 98 h 137"/>
                    <a:gd name="T26" fmla="*/ 70 w 363"/>
                    <a:gd name="T27" fmla="*/ 36 h 137"/>
                    <a:gd name="T28" fmla="*/ 83 w 363"/>
                    <a:gd name="T29" fmla="*/ 34 h 137"/>
                    <a:gd name="T30" fmla="*/ 195 w 363"/>
                    <a:gd name="T31" fmla="*/ 94 h 137"/>
                    <a:gd name="T32" fmla="*/ 225 w 363"/>
                    <a:gd name="T33" fmla="*/ 87 h 137"/>
                    <a:gd name="T34" fmla="*/ 102 w 363"/>
                    <a:gd name="T35" fmla="*/ 28 h 137"/>
                    <a:gd name="T36" fmla="*/ 129 w 363"/>
                    <a:gd name="T37" fmla="*/ 21 h 137"/>
                    <a:gd name="T38" fmla="*/ 196 w 363"/>
                    <a:gd name="T39" fmla="*/ 53 h 137"/>
                    <a:gd name="T40" fmla="*/ 186 w 363"/>
                    <a:gd name="T41" fmla="*/ 55 h 137"/>
                    <a:gd name="T42" fmla="*/ 241 w 363"/>
                    <a:gd name="T43" fmla="*/ 84 h 137"/>
                    <a:gd name="T44" fmla="*/ 254 w 363"/>
                    <a:gd name="T45" fmla="*/ 80 h 137"/>
                    <a:gd name="T46" fmla="*/ 268 w 363"/>
                    <a:gd name="T47" fmla="*/ 77 h 137"/>
                    <a:gd name="T48" fmla="*/ 151 w 363"/>
                    <a:gd name="T49" fmla="*/ 16 h 137"/>
                    <a:gd name="T50" fmla="*/ 158 w 363"/>
                    <a:gd name="T51" fmla="*/ 14 h 137"/>
                    <a:gd name="T52" fmla="*/ 278 w 363"/>
                    <a:gd name="T53" fmla="*/ 75 h 137"/>
                    <a:gd name="T54" fmla="*/ 288 w 363"/>
                    <a:gd name="T55" fmla="*/ 73 h 137"/>
                    <a:gd name="T56" fmla="*/ 172 w 363"/>
                    <a:gd name="T57" fmla="*/ 9 h 137"/>
                    <a:gd name="T58" fmla="*/ 198 w 363"/>
                    <a:gd name="T59" fmla="*/ 4 h 137"/>
                    <a:gd name="T60" fmla="*/ 261 w 363"/>
                    <a:gd name="T61" fmla="*/ 35 h 137"/>
                    <a:gd name="T62" fmla="*/ 250 w 363"/>
                    <a:gd name="T63" fmla="*/ 39 h 137"/>
                    <a:gd name="T64" fmla="*/ 299 w 363"/>
                    <a:gd name="T65" fmla="*/ 67 h 137"/>
                    <a:gd name="T66" fmla="*/ 331 w 363"/>
                    <a:gd name="T67" fmla="*/ 58 h 137"/>
                    <a:gd name="T68" fmla="*/ 230 w 363"/>
                    <a:gd name="T69" fmla="*/ 0 h 137"/>
                    <a:gd name="T70" fmla="*/ 264 w 363"/>
                    <a:gd name="T71" fmla="*/ 4 h 137"/>
                    <a:gd name="T72" fmla="*/ 298 w 363"/>
                    <a:gd name="T73" fmla="*/ 19 h 137"/>
                    <a:gd name="T74" fmla="*/ 313 w 363"/>
                    <a:gd name="T75" fmla="*/ 29 h 137"/>
                    <a:gd name="T76" fmla="*/ 331 w 363"/>
                    <a:gd name="T77" fmla="*/ 38 h 137"/>
                    <a:gd name="T78" fmla="*/ 347 w 363"/>
                    <a:gd name="T79" fmla="*/ 46 h 137"/>
                    <a:gd name="T80" fmla="*/ 363 w 363"/>
                    <a:gd name="T81" fmla="*/ 54 h 137"/>
                    <a:gd name="T82" fmla="*/ 349 w 363"/>
                    <a:gd name="T83" fmla="*/ 94 h 137"/>
                    <a:gd name="T84" fmla="*/ 313 w 363"/>
                    <a:gd name="T85" fmla="*/ 106 h 137"/>
                    <a:gd name="T86" fmla="*/ 276 w 363"/>
                    <a:gd name="T87" fmla="*/ 117 h 137"/>
                    <a:gd name="T88" fmla="*/ 239 w 363"/>
                    <a:gd name="T89" fmla="*/ 127 h 137"/>
                    <a:gd name="T90" fmla="*/ 202 w 363"/>
                    <a:gd name="T91" fmla="*/ 137 h 137"/>
                    <a:gd name="T92" fmla="*/ 202 w 363"/>
                    <a:gd name="T93" fmla="*/ 137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3"/>
                    <a:gd name="T142" fmla="*/ 0 h 137"/>
                    <a:gd name="T143" fmla="*/ 363 w 363"/>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3" h="137">
                      <a:moveTo>
                        <a:pt x="202" y="137"/>
                      </a:moveTo>
                      <a:lnTo>
                        <a:pt x="85" y="123"/>
                      </a:lnTo>
                      <a:lnTo>
                        <a:pt x="117" y="118"/>
                      </a:lnTo>
                      <a:lnTo>
                        <a:pt x="0" y="55"/>
                      </a:lnTo>
                      <a:lnTo>
                        <a:pt x="10" y="54"/>
                      </a:lnTo>
                      <a:lnTo>
                        <a:pt x="124" y="113"/>
                      </a:lnTo>
                      <a:lnTo>
                        <a:pt x="148" y="107"/>
                      </a:lnTo>
                      <a:lnTo>
                        <a:pt x="26" y="48"/>
                      </a:lnTo>
                      <a:lnTo>
                        <a:pt x="51" y="41"/>
                      </a:lnTo>
                      <a:lnTo>
                        <a:pt x="109" y="69"/>
                      </a:lnTo>
                      <a:lnTo>
                        <a:pt x="100" y="74"/>
                      </a:lnTo>
                      <a:lnTo>
                        <a:pt x="158" y="104"/>
                      </a:lnTo>
                      <a:lnTo>
                        <a:pt x="185" y="98"/>
                      </a:lnTo>
                      <a:lnTo>
                        <a:pt x="70" y="36"/>
                      </a:lnTo>
                      <a:lnTo>
                        <a:pt x="83" y="34"/>
                      </a:lnTo>
                      <a:lnTo>
                        <a:pt x="195" y="94"/>
                      </a:lnTo>
                      <a:lnTo>
                        <a:pt x="225" y="87"/>
                      </a:lnTo>
                      <a:lnTo>
                        <a:pt x="102" y="28"/>
                      </a:lnTo>
                      <a:lnTo>
                        <a:pt x="129" y="21"/>
                      </a:lnTo>
                      <a:lnTo>
                        <a:pt x="196" y="53"/>
                      </a:lnTo>
                      <a:lnTo>
                        <a:pt x="186" y="55"/>
                      </a:lnTo>
                      <a:lnTo>
                        <a:pt x="241" y="84"/>
                      </a:lnTo>
                      <a:lnTo>
                        <a:pt x="254" y="80"/>
                      </a:lnTo>
                      <a:lnTo>
                        <a:pt x="268" y="77"/>
                      </a:lnTo>
                      <a:lnTo>
                        <a:pt x="151" y="16"/>
                      </a:lnTo>
                      <a:lnTo>
                        <a:pt x="158" y="14"/>
                      </a:lnTo>
                      <a:lnTo>
                        <a:pt x="278" y="75"/>
                      </a:lnTo>
                      <a:lnTo>
                        <a:pt x="288" y="73"/>
                      </a:lnTo>
                      <a:lnTo>
                        <a:pt x="172" y="9"/>
                      </a:lnTo>
                      <a:lnTo>
                        <a:pt x="198" y="4"/>
                      </a:lnTo>
                      <a:lnTo>
                        <a:pt x="261" y="35"/>
                      </a:lnTo>
                      <a:lnTo>
                        <a:pt x="250" y="39"/>
                      </a:lnTo>
                      <a:lnTo>
                        <a:pt x="299" y="67"/>
                      </a:lnTo>
                      <a:lnTo>
                        <a:pt x="331" y="58"/>
                      </a:lnTo>
                      <a:lnTo>
                        <a:pt x="230" y="0"/>
                      </a:lnTo>
                      <a:lnTo>
                        <a:pt x="264" y="4"/>
                      </a:lnTo>
                      <a:lnTo>
                        <a:pt x="298" y="19"/>
                      </a:lnTo>
                      <a:lnTo>
                        <a:pt x="313" y="29"/>
                      </a:lnTo>
                      <a:lnTo>
                        <a:pt x="331" y="38"/>
                      </a:lnTo>
                      <a:lnTo>
                        <a:pt x="347" y="46"/>
                      </a:lnTo>
                      <a:lnTo>
                        <a:pt x="363" y="54"/>
                      </a:lnTo>
                      <a:lnTo>
                        <a:pt x="349" y="94"/>
                      </a:lnTo>
                      <a:lnTo>
                        <a:pt x="313" y="106"/>
                      </a:lnTo>
                      <a:lnTo>
                        <a:pt x="276" y="117"/>
                      </a:lnTo>
                      <a:lnTo>
                        <a:pt x="239" y="127"/>
                      </a:lnTo>
                      <a:lnTo>
                        <a:pt x="202" y="137"/>
                      </a:lnTo>
                      <a:close/>
                    </a:path>
                  </a:pathLst>
                </a:custGeom>
                <a:solidFill>
                  <a:srgbClr val="000000"/>
                </a:solidFill>
                <a:ln w="9525">
                  <a:noFill/>
                  <a:round/>
                  <a:headEnd/>
                  <a:tailEnd/>
                </a:ln>
              </p:spPr>
              <p:txBody>
                <a:bodyPr/>
                <a:lstStyle/>
                <a:p>
                  <a:endParaRPr lang="en-US" dirty="0"/>
                </a:p>
              </p:txBody>
            </p:sp>
            <p:sp>
              <p:nvSpPr>
                <p:cNvPr id="122040" name="Freeform 184"/>
                <p:cNvSpPr>
                  <a:spLocks/>
                </p:cNvSpPr>
                <p:nvPr/>
              </p:nvSpPr>
              <p:spPr bwMode="auto">
                <a:xfrm>
                  <a:off x="2811" y="3132"/>
                  <a:ext cx="14" cy="23"/>
                </a:xfrm>
                <a:custGeom>
                  <a:avLst/>
                  <a:gdLst>
                    <a:gd name="T0" fmla="*/ 0 w 56"/>
                    <a:gd name="T1" fmla="*/ 83 h 91"/>
                    <a:gd name="T2" fmla="*/ 13 w 56"/>
                    <a:gd name="T3" fmla="*/ 58 h 91"/>
                    <a:gd name="T4" fmla="*/ 27 w 56"/>
                    <a:gd name="T5" fmla="*/ 37 h 91"/>
                    <a:gd name="T6" fmla="*/ 41 w 56"/>
                    <a:gd name="T7" fmla="*/ 16 h 91"/>
                    <a:gd name="T8" fmla="*/ 51 w 56"/>
                    <a:gd name="T9" fmla="*/ 0 h 91"/>
                    <a:gd name="T10" fmla="*/ 56 w 56"/>
                    <a:gd name="T11" fmla="*/ 13 h 91"/>
                    <a:gd name="T12" fmla="*/ 46 w 56"/>
                    <a:gd name="T13" fmla="*/ 30 h 91"/>
                    <a:gd name="T14" fmla="*/ 36 w 56"/>
                    <a:gd name="T15" fmla="*/ 45 h 91"/>
                    <a:gd name="T16" fmla="*/ 16 w 56"/>
                    <a:gd name="T17" fmla="*/ 73 h 91"/>
                    <a:gd name="T18" fmla="*/ 45 w 56"/>
                    <a:gd name="T19" fmla="*/ 78 h 91"/>
                    <a:gd name="T20" fmla="*/ 52 w 56"/>
                    <a:gd name="T21" fmla="*/ 91 h 91"/>
                    <a:gd name="T22" fmla="*/ 0 w 56"/>
                    <a:gd name="T23" fmla="*/ 83 h 91"/>
                    <a:gd name="T24" fmla="*/ 0 w 56"/>
                    <a:gd name="T25" fmla="*/ 83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0" y="83"/>
                      </a:moveTo>
                      <a:lnTo>
                        <a:pt x="13" y="58"/>
                      </a:lnTo>
                      <a:lnTo>
                        <a:pt x="27" y="37"/>
                      </a:lnTo>
                      <a:lnTo>
                        <a:pt x="41" y="16"/>
                      </a:lnTo>
                      <a:lnTo>
                        <a:pt x="51" y="0"/>
                      </a:lnTo>
                      <a:lnTo>
                        <a:pt x="56" y="13"/>
                      </a:lnTo>
                      <a:lnTo>
                        <a:pt x="46" y="30"/>
                      </a:lnTo>
                      <a:lnTo>
                        <a:pt x="36" y="45"/>
                      </a:lnTo>
                      <a:lnTo>
                        <a:pt x="16" y="73"/>
                      </a:lnTo>
                      <a:lnTo>
                        <a:pt x="45" y="78"/>
                      </a:lnTo>
                      <a:lnTo>
                        <a:pt x="52" y="91"/>
                      </a:lnTo>
                      <a:lnTo>
                        <a:pt x="0" y="83"/>
                      </a:lnTo>
                      <a:close/>
                    </a:path>
                  </a:pathLst>
                </a:custGeom>
                <a:solidFill>
                  <a:srgbClr val="000000"/>
                </a:solidFill>
                <a:ln w="9525">
                  <a:noFill/>
                  <a:round/>
                  <a:headEnd/>
                  <a:tailEnd/>
                </a:ln>
              </p:spPr>
              <p:txBody>
                <a:bodyPr/>
                <a:lstStyle/>
                <a:p>
                  <a:endParaRPr lang="en-US" dirty="0"/>
                </a:p>
              </p:txBody>
            </p:sp>
            <p:sp>
              <p:nvSpPr>
                <p:cNvPr id="122041" name="Freeform 185"/>
                <p:cNvSpPr>
                  <a:spLocks/>
                </p:cNvSpPr>
                <p:nvPr/>
              </p:nvSpPr>
              <p:spPr bwMode="auto">
                <a:xfrm>
                  <a:off x="2821" y="3132"/>
                  <a:ext cx="16" cy="23"/>
                </a:xfrm>
                <a:custGeom>
                  <a:avLst/>
                  <a:gdLst>
                    <a:gd name="T0" fmla="*/ 0 w 63"/>
                    <a:gd name="T1" fmla="*/ 79 h 91"/>
                    <a:gd name="T2" fmla="*/ 11 w 63"/>
                    <a:gd name="T3" fmla="*/ 65 h 91"/>
                    <a:gd name="T4" fmla="*/ 25 w 63"/>
                    <a:gd name="T5" fmla="*/ 45 h 91"/>
                    <a:gd name="T6" fmla="*/ 44 w 63"/>
                    <a:gd name="T7" fmla="*/ 15 h 91"/>
                    <a:gd name="T8" fmla="*/ 14 w 63"/>
                    <a:gd name="T9" fmla="*/ 18 h 91"/>
                    <a:gd name="T10" fmla="*/ 10 w 63"/>
                    <a:gd name="T11" fmla="*/ 0 h 91"/>
                    <a:gd name="T12" fmla="*/ 63 w 63"/>
                    <a:gd name="T13" fmla="*/ 5 h 91"/>
                    <a:gd name="T14" fmla="*/ 58 w 63"/>
                    <a:gd name="T15" fmla="*/ 18 h 91"/>
                    <a:gd name="T16" fmla="*/ 40 w 63"/>
                    <a:gd name="T17" fmla="*/ 44 h 91"/>
                    <a:gd name="T18" fmla="*/ 31 w 63"/>
                    <a:gd name="T19" fmla="*/ 59 h 91"/>
                    <a:gd name="T20" fmla="*/ 22 w 63"/>
                    <a:gd name="T21" fmla="*/ 72 h 91"/>
                    <a:gd name="T22" fmla="*/ 12 w 63"/>
                    <a:gd name="T23" fmla="*/ 91 h 91"/>
                    <a:gd name="T24" fmla="*/ 0 w 63"/>
                    <a:gd name="T25" fmla="*/ 79 h 91"/>
                    <a:gd name="T26" fmla="*/ 0 w 63"/>
                    <a:gd name="T27" fmla="*/ 79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91"/>
                    <a:gd name="T44" fmla="*/ 63 w 63"/>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91">
                      <a:moveTo>
                        <a:pt x="0" y="79"/>
                      </a:moveTo>
                      <a:lnTo>
                        <a:pt x="11" y="65"/>
                      </a:lnTo>
                      <a:lnTo>
                        <a:pt x="25" y="45"/>
                      </a:lnTo>
                      <a:lnTo>
                        <a:pt x="44" y="15"/>
                      </a:lnTo>
                      <a:lnTo>
                        <a:pt x="14" y="18"/>
                      </a:lnTo>
                      <a:lnTo>
                        <a:pt x="10" y="0"/>
                      </a:lnTo>
                      <a:lnTo>
                        <a:pt x="63" y="5"/>
                      </a:lnTo>
                      <a:lnTo>
                        <a:pt x="58" y="18"/>
                      </a:lnTo>
                      <a:lnTo>
                        <a:pt x="40" y="44"/>
                      </a:lnTo>
                      <a:lnTo>
                        <a:pt x="31" y="59"/>
                      </a:lnTo>
                      <a:lnTo>
                        <a:pt x="22" y="72"/>
                      </a:lnTo>
                      <a:lnTo>
                        <a:pt x="12" y="91"/>
                      </a:lnTo>
                      <a:lnTo>
                        <a:pt x="0" y="79"/>
                      </a:lnTo>
                      <a:close/>
                    </a:path>
                  </a:pathLst>
                </a:custGeom>
                <a:solidFill>
                  <a:srgbClr val="000000"/>
                </a:solidFill>
                <a:ln w="9525">
                  <a:noFill/>
                  <a:round/>
                  <a:headEnd/>
                  <a:tailEnd/>
                </a:ln>
              </p:spPr>
              <p:txBody>
                <a:bodyPr/>
                <a:lstStyle/>
                <a:p>
                  <a:endParaRPr lang="en-US" dirty="0"/>
                </a:p>
              </p:txBody>
            </p:sp>
            <p:sp>
              <p:nvSpPr>
                <p:cNvPr id="122042" name="Freeform 186"/>
                <p:cNvSpPr>
                  <a:spLocks/>
                </p:cNvSpPr>
                <p:nvPr/>
              </p:nvSpPr>
              <p:spPr bwMode="auto">
                <a:xfrm>
                  <a:off x="2949" y="3142"/>
                  <a:ext cx="34" cy="14"/>
                </a:xfrm>
                <a:custGeom>
                  <a:avLst/>
                  <a:gdLst>
                    <a:gd name="T0" fmla="*/ 127 w 139"/>
                    <a:gd name="T1" fmla="*/ 57 h 57"/>
                    <a:gd name="T2" fmla="*/ 0 w 139"/>
                    <a:gd name="T3" fmla="*/ 6 h 57"/>
                    <a:gd name="T4" fmla="*/ 29 w 139"/>
                    <a:gd name="T5" fmla="*/ 0 h 57"/>
                    <a:gd name="T6" fmla="*/ 83 w 139"/>
                    <a:gd name="T7" fmla="*/ 23 h 57"/>
                    <a:gd name="T8" fmla="*/ 75 w 139"/>
                    <a:gd name="T9" fmla="*/ 26 h 57"/>
                    <a:gd name="T10" fmla="*/ 139 w 139"/>
                    <a:gd name="T11" fmla="*/ 55 h 57"/>
                    <a:gd name="T12" fmla="*/ 127 w 139"/>
                    <a:gd name="T13" fmla="*/ 57 h 57"/>
                    <a:gd name="T14" fmla="*/ 127 w 139"/>
                    <a:gd name="T15" fmla="*/ 57 h 57"/>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57"/>
                    <a:gd name="T26" fmla="*/ 139 w 139"/>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57">
                      <a:moveTo>
                        <a:pt x="127" y="57"/>
                      </a:moveTo>
                      <a:lnTo>
                        <a:pt x="0" y="6"/>
                      </a:lnTo>
                      <a:lnTo>
                        <a:pt x="29" y="0"/>
                      </a:lnTo>
                      <a:lnTo>
                        <a:pt x="83" y="23"/>
                      </a:lnTo>
                      <a:lnTo>
                        <a:pt x="75" y="26"/>
                      </a:lnTo>
                      <a:lnTo>
                        <a:pt x="139" y="55"/>
                      </a:lnTo>
                      <a:lnTo>
                        <a:pt x="127" y="57"/>
                      </a:lnTo>
                      <a:close/>
                    </a:path>
                  </a:pathLst>
                </a:custGeom>
                <a:solidFill>
                  <a:srgbClr val="000000"/>
                </a:solidFill>
                <a:ln w="9525">
                  <a:noFill/>
                  <a:round/>
                  <a:headEnd/>
                  <a:tailEnd/>
                </a:ln>
              </p:spPr>
              <p:txBody>
                <a:bodyPr/>
                <a:lstStyle/>
                <a:p>
                  <a:endParaRPr lang="en-US" dirty="0"/>
                </a:p>
              </p:txBody>
            </p:sp>
            <p:sp>
              <p:nvSpPr>
                <p:cNvPr id="122043" name="Freeform 187"/>
                <p:cNvSpPr>
                  <a:spLocks/>
                </p:cNvSpPr>
                <p:nvPr/>
              </p:nvSpPr>
              <p:spPr bwMode="auto">
                <a:xfrm>
                  <a:off x="2940" y="3145"/>
                  <a:ext cx="23" cy="8"/>
                </a:xfrm>
                <a:custGeom>
                  <a:avLst/>
                  <a:gdLst>
                    <a:gd name="T0" fmla="*/ 78 w 92"/>
                    <a:gd name="T1" fmla="*/ 30 h 30"/>
                    <a:gd name="T2" fmla="*/ 0 w 92"/>
                    <a:gd name="T3" fmla="*/ 2 h 30"/>
                    <a:gd name="T4" fmla="*/ 15 w 92"/>
                    <a:gd name="T5" fmla="*/ 0 h 30"/>
                    <a:gd name="T6" fmla="*/ 92 w 92"/>
                    <a:gd name="T7" fmla="*/ 28 h 30"/>
                    <a:gd name="T8" fmla="*/ 78 w 92"/>
                    <a:gd name="T9" fmla="*/ 30 h 30"/>
                    <a:gd name="T10" fmla="*/ 78 w 92"/>
                    <a:gd name="T11" fmla="*/ 30 h 30"/>
                    <a:gd name="T12" fmla="*/ 0 60000 65536"/>
                    <a:gd name="T13" fmla="*/ 0 60000 65536"/>
                    <a:gd name="T14" fmla="*/ 0 60000 65536"/>
                    <a:gd name="T15" fmla="*/ 0 60000 65536"/>
                    <a:gd name="T16" fmla="*/ 0 60000 65536"/>
                    <a:gd name="T17" fmla="*/ 0 60000 65536"/>
                    <a:gd name="T18" fmla="*/ 0 w 92"/>
                    <a:gd name="T19" fmla="*/ 0 h 30"/>
                    <a:gd name="T20" fmla="*/ 92 w 9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2" h="30">
                      <a:moveTo>
                        <a:pt x="78" y="30"/>
                      </a:moveTo>
                      <a:lnTo>
                        <a:pt x="0" y="2"/>
                      </a:lnTo>
                      <a:lnTo>
                        <a:pt x="15" y="0"/>
                      </a:lnTo>
                      <a:lnTo>
                        <a:pt x="92" y="28"/>
                      </a:lnTo>
                      <a:lnTo>
                        <a:pt x="78" y="30"/>
                      </a:lnTo>
                      <a:close/>
                    </a:path>
                  </a:pathLst>
                </a:custGeom>
                <a:solidFill>
                  <a:srgbClr val="000000"/>
                </a:solidFill>
                <a:ln w="9525">
                  <a:noFill/>
                  <a:round/>
                  <a:headEnd/>
                  <a:tailEnd/>
                </a:ln>
              </p:spPr>
              <p:txBody>
                <a:bodyPr/>
                <a:lstStyle/>
                <a:p>
                  <a:endParaRPr lang="en-US" dirty="0"/>
                </a:p>
              </p:txBody>
            </p:sp>
            <p:sp>
              <p:nvSpPr>
                <p:cNvPr id="122044" name="Freeform 188"/>
                <p:cNvSpPr>
                  <a:spLocks/>
                </p:cNvSpPr>
                <p:nvPr/>
              </p:nvSpPr>
              <p:spPr bwMode="auto">
                <a:xfrm>
                  <a:off x="2721" y="3068"/>
                  <a:ext cx="39" cy="91"/>
                </a:xfrm>
                <a:custGeom>
                  <a:avLst/>
                  <a:gdLst>
                    <a:gd name="T0" fmla="*/ 0 w 158"/>
                    <a:gd name="T1" fmla="*/ 365 h 365"/>
                    <a:gd name="T2" fmla="*/ 5 w 158"/>
                    <a:gd name="T3" fmla="*/ 280 h 365"/>
                    <a:gd name="T4" fmla="*/ 12 w 158"/>
                    <a:gd name="T5" fmla="*/ 231 h 365"/>
                    <a:gd name="T6" fmla="*/ 19 w 158"/>
                    <a:gd name="T7" fmla="*/ 179 h 365"/>
                    <a:gd name="T8" fmla="*/ 29 w 158"/>
                    <a:gd name="T9" fmla="*/ 130 h 365"/>
                    <a:gd name="T10" fmla="*/ 42 w 158"/>
                    <a:gd name="T11" fmla="*/ 82 h 365"/>
                    <a:gd name="T12" fmla="*/ 57 w 158"/>
                    <a:gd name="T13" fmla="*/ 40 h 365"/>
                    <a:gd name="T14" fmla="*/ 66 w 158"/>
                    <a:gd name="T15" fmla="*/ 21 h 365"/>
                    <a:gd name="T16" fmla="*/ 75 w 158"/>
                    <a:gd name="T17" fmla="*/ 6 h 365"/>
                    <a:gd name="T18" fmla="*/ 116 w 158"/>
                    <a:gd name="T19" fmla="*/ 0 h 365"/>
                    <a:gd name="T20" fmla="*/ 158 w 158"/>
                    <a:gd name="T21" fmla="*/ 3 h 365"/>
                    <a:gd name="T22" fmla="*/ 149 w 158"/>
                    <a:gd name="T23" fmla="*/ 11 h 365"/>
                    <a:gd name="T24" fmla="*/ 136 w 158"/>
                    <a:gd name="T25" fmla="*/ 14 h 365"/>
                    <a:gd name="T26" fmla="*/ 116 w 158"/>
                    <a:gd name="T27" fmla="*/ 30 h 365"/>
                    <a:gd name="T28" fmla="*/ 154 w 158"/>
                    <a:gd name="T29" fmla="*/ 33 h 365"/>
                    <a:gd name="T30" fmla="*/ 154 w 158"/>
                    <a:gd name="T31" fmla="*/ 49 h 365"/>
                    <a:gd name="T32" fmla="*/ 114 w 158"/>
                    <a:gd name="T33" fmla="*/ 50 h 365"/>
                    <a:gd name="T34" fmla="*/ 106 w 158"/>
                    <a:gd name="T35" fmla="*/ 79 h 365"/>
                    <a:gd name="T36" fmla="*/ 95 w 158"/>
                    <a:gd name="T37" fmla="*/ 83 h 365"/>
                    <a:gd name="T38" fmla="*/ 88 w 158"/>
                    <a:gd name="T39" fmla="*/ 77 h 365"/>
                    <a:gd name="T40" fmla="*/ 80 w 158"/>
                    <a:gd name="T41" fmla="*/ 53 h 365"/>
                    <a:gd name="T42" fmla="*/ 60 w 158"/>
                    <a:gd name="T43" fmla="*/ 101 h 365"/>
                    <a:gd name="T44" fmla="*/ 41 w 158"/>
                    <a:gd name="T45" fmla="*/ 194 h 365"/>
                    <a:gd name="T46" fmla="*/ 24 w 158"/>
                    <a:gd name="T47" fmla="*/ 291 h 365"/>
                    <a:gd name="T48" fmla="*/ 12 w 158"/>
                    <a:gd name="T49" fmla="*/ 353 h 365"/>
                    <a:gd name="T50" fmla="*/ 0 w 158"/>
                    <a:gd name="T51" fmla="*/ 365 h 365"/>
                    <a:gd name="T52" fmla="*/ 0 w 158"/>
                    <a:gd name="T53" fmla="*/ 365 h 3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365"/>
                    <a:gd name="T83" fmla="*/ 158 w 158"/>
                    <a:gd name="T84" fmla="*/ 365 h 3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365">
                      <a:moveTo>
                        <a:pt x="0" y="365"/>
                      </a:moveTo>
                      <a:lnTo>
                        <a:pt x="5" y="280"/>
                      </a:lnTo>
                      <a:lnTo>
                        <a:pt x="12" y="231"/>
                      </a:lnTo>
                      <a:lnTo>
                        <a:pt x="19" y="179"/>
                      </a:lnTo>
                      <a:lnTo>
                        <a:pt x="29" y="130"/>
                      </a:lnTo>
                      <a:lnTo>
                        <a:pt x="42" y="82"/>
                      </a:lnTo>
                      <a:lnTo>
                        <a:pt x="57" y="40"/>
                      </a:lnTo>
                      <a:lnTo>
                        <a:pt x="66" y="21"/>
                      </a:lnTo>
                      <a:lnTo>
                        <a:pt x="75" y="6"/>
                      </a:lnTo>
                      <a:lnTo>
                        <a:pt x="116" y="0"/>
                      </a:lnTo>
                      <a:lnTo>
                        <a:pt x="158" y="3"/>
                      </a:lnTo>
                      <a:lnTo>
                        <a:pt x="149" y="11"/>
                      </a:lnTo>
                      <a:lnTo>
                        <a:pt x="136" y="14"/>
                      </a:lnTo>
                      <a:lnTo>
                        <a:pt x="116" y="30"/>
                      </a:lnTo>
                      <a:lnTo>
                        <a:pt x="154" y="33"/>
                      </a:lnTo>
                      <a:lnTo>
                        <a:pt x="154" y="49"/>
                      </a:lnTo>
                      <a:lnTo>
                        <a:pt x="114" y="50"/>
                      </a:lnTo>
                      <a:lnTo>
                        <a:pt x="106" y="79"/>
                      </a:lnTo>
                      <a:lnTo>
                        <a:pt x="95" y="83"/>
                      </a:lnTo>
                      <a:lnTo>
                        <a:pt x="88" y="77"/>
                      </a:lnTo>
                      <a:lnTo>
                        <a:pt x="80" y="53"/>
                      </a:lnTo>
                      <a:lnTo>
                        <a:pt x="60" y="101"/>
                      </a:lnTo>
                      <a:lnTo>
                        <a:pt x="41" y="194"/>
                      </a:lnTo>
                      <a:lnTo>
                        <a:pt x="24" y="291"/>
                      </a:lnTo>
                      <a:lnTo>
                        <a:pt x="12" y="353"/>
                      </a:lnTo>
                      <a:lnTo>
                        <a:pt x="0" y="365"/>
                      </a:lnTo>
                      <a:close/>
                    </a:path>
                  </a:pathLst>
                </a:custGeom>
                <a:solidFill>
                  <a:srgbClr val="000000"/>
                </a:solidFill>
                <a:ln w="9525">
                  <a:noFill/>
                  <a:round/>
                  <a:headEnd/>
                  <a:tailEnd/>
                </a:ln>
              </p:spPr>
              <p:txBody>
                <a:bodyPr/>
                <a:lstStyle/>
                <a:p>
                  <a:endParaRPr lang="en-US" dirty="0"/>
                </a:p>
              </p:txBody>
            </p:sp>
            <p:sp>
              <p:nvSpPr>
                <p:cNvPr id="122045" name="Freeform 189"/>
                <p:cNvSpPr>
                  <a:spLocks/>
                </p:cNvSpPr>
                <p:nvPr/>
              </p:nvSpPr>
              <p:spPr bwMode="auto">
                <a:xfrm>
                  <a:off x="2791" y="3129"/>
                  <a:ext cx="14" cy="21"/>
                </a:xfrm>
                <a:custGeom>
                  <a:avLst/>
                  <a:gdLst>
                    <a:gd name="T0" fmla="*/ 0 w 58"/>
                    <a:gd name="T1" fmla="*/ 77 h 85"/>
                    <a:gd name="T2" fmla="*/ 15 w 58"/>
                    <a:gd name="T3" fmla="*/ 53 h 85"/>
                    <a:gd name="T4" fmla="*/ 31 w 58"/>
                    <a:gd name="T5" fmla="*/ 33 h 85"/>
                    <a:gd name="T6" fmla="*/ 57 w 58"/>
                    <a:gd name="T7" fmla="*/ 0 h 85"/>
                    <a:gd name="T8" fmla="*/ 58 w 58"/>
                    <a:gd name="T9" fmla="*/ 14 h 85"/>
                    <a:gd name="T10" fmla="*/ 20 w 58"/>
                    <a:gd name="T11" fmla="*/ 63 h 85"/>
                    <a:gd name="T12" fmla="*/ 52 w 58"/>
                    <a:gd name="T13" fmla="*/ 72 h 85"/>
                    <a:gd name="T14" fmla="*/ 52 w 58"/>
                    <a:gd name="T15" fmla="*/ 85 h 85"/>
                    <a:gd name="T16" fmla="*/ 0 w 58"/>
                    <a:gd name="T17" fmla="*/ 77 h 85"/>
                    <a:gd name="T18" fmla="*/ 0 w 58"/>
                    <a:gd name="T19" fmla="*/ 77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5"/>
                    <a:gd name="T32" fmla="*/ 58 w 5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5">
                      <a:moveTo>
                        <a:pt x="0" y="77"/>
                      </a:moveTo>
                      <a:lnTo>
                        <a:pt x="15" y="53"/>
                      </a:lnTo>
                      <a:lnTo>
                        <a:pt x="31" y="33"/>
                      </a:lnTo>
                      <a:lnTo>
                        <a:pt x="57" y="0"/>
                      </a:lnTo>
                      <a:lnTo>
                        <a:pt x="58" y="14"/>
                      </a:lnTo>
                      <a:lnTo>
                        <a:pt x="20" y="63"/>
                      </a:lnTo>
                      <a:lnTo>
                        <a:pt x="52" y="72"/>
                      </a:lnTo>
                      <a:lnTo>
                        <a:pt x="52" y="85"/>
                      </a:lnTo>
                      <a:lnTo>
                        <a:pt x="0" y="77"/>
                      </a:lnTo>
                      <a:close/>
                    </a:path>
                  </a:pathLst>
                </a:custGeom>
                <a:solidFill>
                  <a:srgbClr val="000000"/>
                </a:solidFill>
                <a:ln w="9525">
                  <a:noFill/>
                  <a:round/>
                  <a:headEnd/>
                  <a:tailEnd/>
                </a:ln>
              </p:spPr>
              <p:txBody>
                <a:bodyPr/>
                <a:lstStyle/>
                <a:p>
                  <a:endParaRPr lang="en-US" dirty="0"/>
                </a:p>
              </p:txBody>
            </p:sp>
            <p:sp>
              <p:nvSpPr>
                <p:cNvPr id="122046" name="Freeform 190"/>
                <p:cNvSpPr>
                  <a:spLocks/>
                </p:cNvSpPr>
                <p:nvPr/>
              </p:nvSpPr>
              <p:spPr bwMode="auto">
                <a:xfrm>
                  <a:off x="2803" y="3129"/>
                  <a:ext cx="13" cy="21"/>
                </a:xfrm>
                <a:custGeom>
                  <a:avLst/>
                  <a:gdLst>
                    <a:gd name="T0" fmla="*/ 3 w 53"/>
                    <a:gd name="T1" fmla="*/ 84 h 84"/>
                    <a:gd name="T2" fmla="*/ 0 w 53"/>
                    <a:gd name="T3" fmla="*/ 75 h 84"/>
                    <a:gd name="T4" fmla="*/ 38 w 53"/>
                    <a:gd name="T5" fmla="*/ 16 h 84"/>
                    <a:gd name="T6" fmla="*/ 8 w 53"/>
                    <a:gd name="T7" fmla="*/ 13 h 84"/>
                    <a:gd name="T8" fmla="*/ 8 w 53"/>
                    <a:gd name="T9" fmla="*/ 0 h 84"/>
                    <a:gd name="T10" fmla="*/ 53 w 53"/>
                    <a:gd name="T11" fmla="*/ 5 h 84"/>
                    <a:gd name="T12" fmla="*/ 44 w 53"/>
                    <a:gd name="T13" fmla="*/ 26 h 84"/>
                    <a:gd name="T14" fmla="*/ 37 w 53"/>
                    <a:gd name="T15" fmla="*/ 37 h 84"/>
                    <a:gd name="T16" fmla="*/ 28 w 53"/>
                    <a:gd name="T17" fmla="*/ 50 h 84"/>
                    <a:gd name="T18" fmla="*/ 13 w 53"/>
                    <a:gd name="T19" fmla="*/ 71 h 84"/>
                    <a:gd name="T20" fmla="*/ 3 w 53"/>
                    <a:gd name="T21" fmla="*/ 84 h 84"/>
                    <a:gd name="T22" fmla="*/ 3 w 53"/>
                    <a:gd name="T23" fmla="*/ 84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84"/>
                    <a:gd name="T38" fmla="*/ 53 w 53"/>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84">
                      <a:moveTo>
                        <a:pt x="3" y="84"/>
                      </a:moveTo>
                      <a:lnTo>
                        <a:pt x="0" y="75"/>
                      </a:lnTo>
                      <a:lnTo>
                        <a:pt x="38" y="16"/>
                      </a:lnTo>
                      <a:lnTo>
                        <a:pt x="8" y="13"/>
                      </a:lnTo>
                      <a:lnTo>
                        <a:pt x="8" y="0"/>
                      </a:lnTo>
                      <a:lnTo>
                        <a:pt x="53" y="5"/>
                      </a:lnTo>
                      <a:lnTo>
                        <a:pt x="44" y="26"/>
                      </a:lnTo>
                      <a:lnTo>
                        <a:pt x="37" y="37"/>
                      </a:lnTo>
                      <a:lnTo>
                        <a:pt x="28" y="50"/>
                      </a:lnTo>
                      <a:lnTo>
                        <a:pt x="13" y="71"/>
                      </a:lnTo>
                      <a:lnTo>
                        <a:pt x="3" y="84"/>
                      </a:lnTo>
                      <a:close/>
                    </a:path>
                  </a:pathLst>
                </a:custGeom>
                <a:solidFill>
                  <a:srgbClr val="000000"/>
                </a:solidFill>
                <a:ln w="9525">
                  <a:noFill/>
                  <a:round/>
                  <a:headEnd/>
                  <a:tailEnd/>
                </a:ln>
              </p:spPr>
              <p:txBody>
                <a:bodyPr/>
                <a:lstStyle/>
                <a:p>
                  <a:endParaRPr lang="en-US" dirty="0"/>
                </a:p>
              </p:txBody>
            </p:sp>
            <p:sp>
              <p:nvSpPr>
                <p:cNvPr id="122047" name="Freeform 191"/>
                <p:cNvSpPr>
                  <a:spLocks/>
                </p:cNvSpPr>
                <p:nvPr/>
              </p:nvSpPr>
              <p:spPr bwMode="auto">
                <a:xfrm>
                  <a:off x="2771" y="3124"/>
                  <a:ext cx="20" cy="25"/>
                </a:xfrm>
                <a:custGeom>
                  <a:avLst/>
                  <a:gdLst>
                    <a:gd name="T0" fmla="*/ 0 w 79"/>
                    <a:gd name="T1" fmla="*/ 87 h 98"/>
                    <a:gd name="T2" fmla="*/ 60 w 79"/>
                    <a:gd name="T3" fmla="*/ 0 h 98"/>
                    <a:gd name="T4" fmla="*/ 79 w 79"/>
                    <a:gd name="T5" fmla="*/ 5 h 98"/>
                    <a:gd name="T6" fmla="*/ 22 w 79"/>
                    <a:gd name="T7" fmla="*/ 98 h 98"/>
                    <a:gd name="T8" fmla="*/ 0 w 79"/>
                    <a:gd name="T9" fmla="*/ 87 h 98"/>
                    <a:gd name="T10" fmla="*/ 0 w 79"/>
                    <a:gd name="T11" fmla="*/ 87 h 98"/>
                    <a:gd name="T12" fmla="*/ 0 60000 65536"/>
                    <a:gd name="T13" fmla="*/ 0 60000 65536"/>
                    <a:gd name="T14" fmla="*/ 0 60000 65536"/>
                    <a:gd name="T15" fmla="*/ 0 60000 65536"/>
                    <a:gd name="T16" fmla="*/ 0 60000 65536"/>
                    <a:gd name="T17" fmla="*/ 0 60000 65536"/>
                    <a:gd name="T18" fmla="*/ 0 w 79"/>
                    <a:gd name="T19" fmla="*/ 0 h 98"/>
                    <a:gd name="T20" fmla="*/ 79 w 79"/>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79" h="98">
                      <a:moveTo>
                        <a:pt x="0" y="87"/>
                      </a:moveTo>
                      <a:lnTo>
                        <a:pt x="60" y="0"/>
                      </a:lnTo>
                      <a:lnTo>
                        <a:pt x="79" y="5"/>
                      </a:lnTo>
                      <a:lnTo>
                        <a:pt x="22" y="98"/>
                      </a:lnTo>
                      <a:lnTo>
                        <a:pt x="0" y="87"/>
                      </a:lnTo>
                      <a:close/>
                    </a:path>
                  </a:pathLst>
                </a:custGeom>
                <a:solidFill>
                  <a:srgbClr val="000000"/>
                </a:solidFill>
                <a:ln w="9525">
                  <a:noFill/>
                  <a:round/>
                  <a:headEnd/>
                  <a:tailEnd/>
                </a:ln>
              </p:spPr>
              <p:txBody>
                <a:bodyPr/>
                <a:lstStyle/>
                <a:p>
                  <a:endParaRPr lang="en-US" dirty="0"/>
                </a:p>
              </p:txBody>
            </p:sp>
            <p:sp>
              <p:nvSpPr>
                <p:cNvPr id="122048" name="Freeform 192"/>
                <p:cNvSpPr>
                  <a:spLocks/>
                </p:cNvSpPr>
                <p:nvPr/>
              </p:nvSpPr>
              <p:spPr bwMode="auto">
                <a:xfrm>
                  <a:off x="2912" y="3104"/>
                  <a:ext cx="108" cy="45"/>
                </a:xfrm>
                <a:custGeom>
                  <a:avLst/>
                  <a:gdLst>
                    <a:gd name="T0" fmla="*/ 48 w 433"/>
                    <a:gd name="T1" fmla="*/ 180 h 180"/>
                    <a:gd name="T2" fmla="*/ 0 w 433"/>
                    <a:gd name="T3" fmla="*/ 174 h 180"/>
                    <a:gd name="T4" fmla="*/ 395 w 433"/>
                    <a:gd name="T5" fmla="*/ 72 h 180"/>
                    <a:gd name="T6" fmla="*/ 381 w 433"/>
                    <a:gd name="T7" fmla="*/ 65 h 180"/>
                    <a:gd name="T8" fmla="*/ 365 w 433"/>
                    <a:gd name="T9" fmla="*/ 57 h 180"/>
                    <a:gd name="T10" fmla="*/ 330 w 433"/>
                    <a:gd name="T11" fmla="*/ 42 h 180"/>
                    <a:gd name="T12" fmla="*/ 293 w 433"/>
                    <a:gd name="T13" fmla="*/ 28 h 180"/>
                    <a:gd name="T14" fmla="*/ 262 w 433"/>
                    <a:gd name="T15" fmla="*/ 18 h 180"/>
                    <a:gd name="T16" fmla="*/ 263 w 433"/>
                    <a:gd name="T17" fmla="*/ 8 h 180"/>
                    <a:gd name="T18" fmla="*/ 269 w 433"/>
                    <a:gd name="T19" fmla="*/ 0 h 180"/>
                    <a:gd name="T20" fmla="*/ 311 w 433"/>
                    <a:gd name="T21" fmla="*/ 12 h 180"/>
                    <a:gd name="T22" fmla="*/ 332 w 433"/>
                    <a:gd name="T23" fmla="*/ 21 h 180"/>
                    <a:gd name="T24" fmla="*/ 354 w 433"/>
                    <a:gd name="T25" fmla="*/ 32 h 180"/>
                    <a:gd name="T26" fmla="*/ 375 w 433"/>
                    <a:gd name="T27" fmla="*/ 43 h 180"/>
                    <a:gd name="T28" fmla="*/ 395 w 433"/>
                    <a:gd name="T29" fmla="*/ 55 h 180"/>
                    <a:gd name="T30" fmla="*/ 415 w 433"/>
                    <a:gd name="T31" fmla="*/ 66 h 180"/>
                    <a:gd name="T32" fmla="*/ 433 w 433"/>
                    <a:gd name="T33" fmla="*/ 76 h 180"/>
                    <a:gd name="T34" fmla="*/ 385 w 433"/>
                    <a:gd name="T35" fmla="*/ 87 h 180"/>
                    <a:gd name="T36" fmla="*/ 336 w 433"/>
                    <a:gd name="T37" fmla="*/ 100 h 180"/>
                    <a:gd name="T38" fmla="*/ 288 w 433"/>
                    <a:gd name="T39" fmla="*/ 111 h 180"/>
                    <a:gd name="T40" fmla="*/ 239 w 433"/>
                    <a:gd name="T41" fmla="*/ 125 h 180"/>
                    <a:gd name="T42" fmla="*/ 191 w 433"/>
                    <a:gd name="T43" fmla="*/ 138 h 180"/>
                    <a:gd name="T44" fmla="*/ 142 w 433"/>
                    <a:gd name="T45" fmla="*/ 152 h 180"/>
                    <a:gd name="T46" fmla="*/ 94 w 433"/>
                    <a:gd name="T47" fmla="*/ 165 h 180"/>
                    <a:gd name="T48" fmla="*/ 48 w 433"/>
                    <a:gd name="T49" fmla="*/ 180 h 180"/>
                    <a:gd name="T50" fmla="*/ 48 w 433"/>
                    <a:gd name="T51" fmla="*/ 180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3"/>
                    <a:gd name="T79" fmla="*/ 0 h 180"/>
                    <a:gd name="T80" fmla="*/ 433 w 433"/>
                    <a:gd name="T81" fmla="*/ 180 h 1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3" h="180">
                      <a:moveTo>
                        <a:pt x="48" y="180"/>
                      </a:moveTo>
                      <a:lnTo>
                        <a:pt x="0" y="174"/>
                      </a:lnTo>
                      <a:lnTo>
                        <a:pt x="395" y="72"/>
                      </a:lnTo>
                      <a:lnTo>
                        <a:pt x="381" y="65"/>
                      </a:lnTo>
                      <a:lnTo>
                        <a:pt x="365" y="57"/>
                      </a:lnTo>
                      <a:lnTo>
                        <a:pt x="330" y="42"/>
                      </a:lnTo>
                      <a:lnTo>
                        <a:pt x="293" y="28"/>
                      </a:lnTo>
                      <a:lnTo>
                        <a:pt x="262" y="18"/>
                      </a:lnTo>
                      <a:lnTo>
                        <a:pt x="263" y="8"/>
                      </a:lnTo>
                      <a:lnTo>
                        <a:pt x="269" y="0"/>
                      </a:lnTo>
                      <a:lnTo>
                        <a:pt x="311" y="12"/>
                      </a:lnTo>
                      <a:lnTo>
                        <a:pt x="332" y="21"/>
                      </a:lnTo>
                      <a:lnTo>
                        <a:pt x="354" y="32"/>
                      </a:lnTo>
                      <a:lnTo>
                        <a:pt x="375" y="43"/>
                      </a:lnTo>
                      <a:lnTo>
                        <a:pt x="395" y="55"/>
                      </a:lnTo>
                      <a:lnTo>
                        <a:pt x="415" y="66"/>
                      </a:lnTo>
                      <a:lnTo>
                        <a:pt x="433" y="76"/>
                      </a:lnTo>
                      <a:lnTo>
                        <a:pt x="385" y="87"/>
                      </a:lnTo>
                      <a:lnTo>
                        <a:pt x="336" y="100"/>
                      </a:lnTo>
                      <a:lnTo>
                        <a:pt x="288" y="111"/>
                      </a:lnTo>
                      <a:lnTo>
                        <a:pt x="239" y="125"/>
                      </a:lnTo>
                      <a:lnTo>
                        <a:pt x="191" y="138"/>
                      </a:lnTo>
                      <a:lnTo>
                        <a:pt x="142" y="152"/>
                      </a:lnTo>
                      <a:lnTo>
                        <a:pt x="94" y="165"/>
                      </a:lnTo>
                      <a:lnTo>
                        <a:pt x="48" y="180"/>
                      </a:lnTo>
                      <a:close/>
                    </a:path>
                  </a:pathLst>
                </a:custGeom>
                <a:solidFill>
                  <a:srgbClr val="000000"/>
                </a:solidFill>
                <a:ln w="9525">
                  <a:noFill/>
                  <a:round/>
                  <a:headEnd/>
                  <a:tailEnd/>
                </a:ln>
              </p:spPr>
              <p:txBody>
                <a:bodyPr/>
                <a:lstStyle/>
                <a:p>
                  <a:endParaRPr lang="en-US" dirty="0"/>
                </a:p>
              </p:txBody>
            </p:sp>
            <p:sp>
              <p:nvSpPr>
                <p:cNvPr id="122049" name="Freeform 193"/>
                <p:cNvSpPr>
                  <a:spLocks/>
                </p:cNvSpPr>
                <p:nvPr/>
              </p:nvSpPr>
              <p:spPr bwMode="auto">
                <a:xfrm>
                  <a:off x="2767" y="3124"/>
                  <a:ext cx="20" cy="22"/>
                </a:xfrm>
                <a:custGeom>
                  <a:avLst/>
                  <a:gdLst>
                    <a:gd name="T0" fmla="*/ 19 w 81"/>
                    <a:gd name="T1" fmla="*/ 88 h 88"/>
                    <a:gd name="T2" fmla="*/ 0 w 81"/>
                    <a:gd name="T3" fmla="*/ 58 h 88"/>
                    <a:gd name="T4" fmla="*/ 4 w 81"/>
                    <a:gd name="T5" fmla="*/ 43 h 88"/>
                    <a:gd name="T6" fmla="*/ 13 w 81"/>
                    <a:gd name="T7" fmla="*/ 28 h 88"/>
                    <a:gd name="T8" fmla="*/ 27 w 81"/>
                    <a:gd name="T9" fmla="*/ 15 h 88"/>
                    <a:gd name="T10" fmla="*/ 44 w 81"/>
                    <a:gd name="T11" fmla="*/ 7 h 88"/>
                    <a:gd name="T12" fmla="*/ 63 w 81"/>
                    <a:gd name="T13" fmla="*/ 0 h 88"/>
                    <a:gd name="T14" fmla="*/ 81 w 81"/>
                    <a:gd name="T15" fmla="*/ 0 h 88"/>
                    <a:gd name="T16" fmla="*/ 77 w 81"/>
                    <a:gd name="T17" fmla="*/ 8 h 88"/>
                    <a:gd name="T18" fmla="*/ 45 w 81"/>
                    <a:gd name="T19" fmla="*/ 15 h 88"/>
                    <a:gd name="T20" fmla="*/ 20 w 81"/>
                    <a:gd name="T21" fmla="*/ 34 h 88"/>
                    <a:gd name="T22" fmla="*/ 10 w 81"/>
                    <a:gd name="T23" fmla="*/ 57 h 88"/>
                    <a:gd name="T24" fmla="*/ 14 w 81"/>
                    <a:gd name="T25" fmla="*/ 70 h 88"/>
                    <a:gd name="T26" fmla="*/ 25 w 81"/>
                    <a:gd name="T27" fmla="*/ 81 h 88"/>
                    <a:gd name="T28" fmla="*/ 19 w 81"/>
                    <a:gd name="T29" fmla="*/ 88 h 88"/>
                    <a:gd name="T30" fmla="*/ 19 w 81"/>
                    <a:gd name="T31" fmla="*/ 88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88"/>
                    <a:gd name="T50" fmla="*/ 81 w 81"/>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88">
                      <a:moveTo>
                        <a:pt x="19" y="88"/>
                      </a:moveTo>
                      <a:lnTo>
                        <a:pt x="0" y="58"/>
                      </a:lnTo>
                      <a:lnTo>
                        <a:pt x="4" y="43"/>
                      </a:lnTo>
                      <a:lnTo>
                        <a:pt x="13" y="28"/>
                      </a:lnTo>
                      <a:lnTo>
                        <a:pt x="27" y="15"/>
                      </a:lnTo>
                      <a:lnTo>
                        <a:pt x="44" y="7"/>
                      </a:lnTo>
                      <a:lnTo>
                        <a:pt x="63" y="0"/>
                      </a:lnTo>
                      <a:lnTo>
                        <a:pt x="81" y="0"/>
                      </a:lnTo>
                      <a:lnTo>
                        <a:pt x="77" y="8"/>
                      </a:lnTo>
                      <a:lnTo>
                        <a:pt x="45" y="15"/>
                      </a:lnTo>
                      <a:lnTo>
                        <a:pt x="20" y="34"/>
                      </a:lnTo>
                      <a:lnTo>
                        <a:pt x="10" y="57"/>
                      </a:lnTo>
                      <a:lnTo>
                        <a:pt x="14" y="70"/>
                      </a:lnTo>
                      <a:lnTo>
                        <a:pt x="25" y="81"/>
                      </a:lnTo>
                      <a:lnTo>
                        <a:pt x="19" y="88"/>
                      </a:lnTo>
                      <a:close/>
                    </a:path>
                  </a:pathLst>
                </a:custGeom>
                <a:solidFill>
                  <a:srgbClr val="000000"/>
                </a:solidFill>
                <a:ln w="9525">
                  <a:noFill/>
                  <a:round/>
                  <a:headEnd/>
                  <a:tailEnd/>
                </a:ln>
              </p:spPr>
              <p:txBody>
                <a:bodyPr/>
                <a:lstStyle/>
                <a:p>
                  <a:endParaRPr lang="en-US" dirty="0"/>
                </a:p>
              </p:txBody>
            </p:sp>
            <p:sp>
              <p:nvSpPr>
                <p:cNvPr id="122050" name="Freeform 194"/>
                <p:cNvSpPr>
                  <a:spLocks/>
                </p:cNvSpPr>
                <p:nvPr/>
              </p:nvSpPr>
              <p:spPr bwMode="auto">
                <a:xfrm>
                  <a:off x="2891" y="3125"/>
                  <a:ext cx="38" cy="14"/>
                </a:xfrm>
                <a:custGeom>
                  <a:avLst/>
                  <a:gdLst>
                    <a:gd name="T0" fmla="*/ 55 w 154"/>
                    <a:gd name="T1" fmla="*/ 59 h 59"/>
                    <a:gd name="T2" fmla="*/ 42 w 154"/>
                    <a:gd name="T3" fmla="*/ 51 h 59"/>
                    <a:gd name="T4" fmla="*/ 24 w 154"/>
                    <a:gd name="T5" fmla="*/ 45 h 59"/>
                    <a:gd name="T6" fmla="*/ 0 w 154"/>
                    <a:gd name="T7" fmla="*/ 30 h 59"/>
                    <a:gd name="T8" fmla="*/ 8 w 154"/>
                    <a:gd name="T9" fmla="*/ 24 h 59"/>
                    <a:gd name="T10" fmla="*/ 24 w 154"/>
                    <a:gd name="T11" fmla="*/ 19 h 59"/>
                    <a:gd name="T12" fmla="*/ 73 w 154"/>
                    <a:gd name="T13" fmla="*/ 7 h 59"/>
                    <a:gd name="T14" fmla="*/ 125 w 154"/>
                    <a:gd name="T15" fmla="*/ 0 h 59"/>
                    <a:gd name="T16" fmla="*/ 154 w 154"/>
                    <a:gd name="T17" fmla="*/ 0 h 59"/>
                    <a:gd name="T18" fmla="*/ 39 w 154"/>
                    <a:gd name="T19" fmla="*/ 30 h 59"/>
                    <a:gd name="T20" fmla="*/ 48 w 154"/>
                    <a:gd name="T21" fmla="*/ 36 h 59"/>
                    <a:gd name="T22" fmla="*/ 58 w 154"/>
                    <a:gd name="T23" fmla="*/ 39 h 59"/>
                    <a:gd name="T24" fmla="*/ 82 w 154"/>
                    <a:gd name="T25" fmla="*/ 39 h 59"/>
                    <a:gd name="T26" fmla="*/ 115 w 154"/>
                    <a:gd name="T27" fmla="*/ 30 h 59"/>
                    <a:gd name="T28" fmla="*/ 131 w 154"/>
                    <a:gd name="T29" fmla="*/ 27 h 59"/>
                    <a:gd name="T30" fmla="*/ 146 w 154"/>
                    <a:gd name="T31" fmla="*/ 36 h 59"/>
                    <a:gd name="T32" fmla="*/ 55 w 154"/>
                    <a:gd name="T33" fmla="*/ 59 h 59"/>
                    <a:gd name="T34" fmla="*/ 55 w 154"/>
                    <a:gd name="T35" fmla="*/ 59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
                    <a:gd name="T55" fmla="*/ 0 h 59"/>
                    <a:gd name="T56" fmla="*/ 154 w 154"/>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 h="59">
                      <a:moveTo>
                        <a:pt x="55" y="59"/>
                      </a:moveTo>
                      <a:lnTo>
                        <a:pt x="42" y="51"/>
                      </a:lnTo>
                      <a:lnTo>
                        <a:pt x="24" y="45"/>
                      </a:lnTo>
                      <a:lnTo>
                        <a:pt x="0" y="30"/>
                      </a:lnTo>
                      <a:lnTo>
                        <a:pt x="8" y="24"/>
                      </a:lnTo>
                      <a:lnTo>
                        <a:pt x="24" y="19"/>
                      </a:lnTo>
                      <a:lnTo>
                        <a:pt x="73" y="7"/>
                      </a:lnTo>
                      <a:lnTo>
                        <a:pt x="125" y="0"/>
                      </a:lnTo>
                      <a:lnTo>
                        <a:pt x="154" y="0"/>
                      </a:lnTo>
                      <a:lnTo>
                        <a:pt x="39" y="30"/>
                      </a:lnTo>
                      <a:lnTo>
                        <a:pt x="48" y="36"/>
                      </a:lnTo>
                      <a:lnTo>
                        <a:pt x="58" y="39"/>
                      </a:lnTo>
                      <a:lnTo>
                        <a:pt x="82" y="39"/>
                      </a:lnTo>
                      <a:lnTo>
                        <a:pt x="115" y="30"/>
                      </a:lnTo>
                      <a:lnTo>
                        <a:pt x="131" y="27"/>
                      </a:lnTo>
                      <a:lnTo>
                        <a:pt x="146" y="36"/>
                      </a:lnTo>
                      <a:lnTo>
                        <a:pt x="55" y="59"/>
                      </a:lnTo>
                      <a:close/>
                    </a:path>
                  </a:pathLst>
                </a:custGeom>
                <a:solidFill>
                  <a:srgbClr val="000000"/>
                </a:solidFill>
                <a:ln w="9525">
                  <a:noFill/>
                  <a:round/>
                  <a:headEnd/>
                  <a:tailEnd/>
                </a:ln>
              </p:spPr>
              <p:txBody>
                <a:bodyPr/>
                <a:lstStyle/>
                <a:p>
                  <a:endParaRPr lang="en-US" dirty="0"/>
                </a:p>
              </p:txBody>
            </p:sp>
            <p:sp>
              <p:nvSpPr>
                <p:cNvPr id="122051" name="Freeform 195"/>
                <p:cNvSpPr>
                  <a:spLocks/>
                </p:cNvSpPr>
                <p:nvPr/>
              </p:nvSpPr>
              <p:spPr bwMode="auto">
                <a:xfrm>
                  <a:off x="2911" y="3119"/>
                  <a:ext cx="48" cy="16"/>
                </a:xfrm>
                <a:custGeom>
                  <a:avLst/>
                  <a:gdLst>
                    <a:gd name="T0" fmla="*/ 51 w 189"/>
                    <a:gd name="T1" fmla="*/ 62 h 62"/>
                    <a:gd name="T2" fmla="*/ 26 w 189"/>
                    <a:gd name="T3" fmla="*/ 53 h 62"/>
                    <a:gd name="T4" fmla="*/ 142 w 189"/>
                    <a:gd name="T5" fmla="*/ 20 h 62"/>
                    <a:gd name="T6" fmla="*/ 108 w 189"/>
                    <a:gd name="T7" fmla="*/ 14 h 62"/>
                    <a:gd name="T8" fmla="*/ 72 w 189"/>
                    <a:gd name="T9" fmla="*/ 20 h 62"/>
                    <a:gd name="T10" fmla="*/ 35 w 189"/>
                    <a:gd name="T11" fmla="*/ 28 h 62"/>
                    <a:gd name="T12" fmla="*/ 0 w 189"/>
                    <a:gd name="T13" fmla="*/ 27 h 62"/>
                    <a:gd name="T14" fmla="*/ 54 w 189"/>
                    <a:gd name="T15" fmla="*/ 12 h 62"/>
                    <a:gd name="T16" fmla="*/ 94 w 189"/>
                    <a:gd name="T17" fmla="*/ 2 h 62"/>
                    <a:gd name="T18" fmla="*/ 129 w 189"/>
                    <a:gd name="T19" fmla="*/ 0 h 62"/>
                    <a:gd name="T20" fmla="*/ 165 w 189"/>
                    <a:gd name="T21" fmla="*/ 9 h 62"/>
                    <a:gd name="T22" fmla="*/ 189 w 189"/>
                    <a:gd name="T23" fmla="*/ 27 h 62"/>
                    <a:gd name="T24" fmla="*/ 51 w 189"/>
                    <a:gd name="T25" fmla="*/ 62 h 62"/>
                    <a:gd name="T26" fmla="*/ 51 w 189"/>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62"/>
                    <a:gd name="T44" fmla="*/ 189 w 189"/>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62">
                      <a:moveTo>
                        <a:pt x="51" y="62"/>
                      </a:moveTo>
                      <a:lnTo>
                        <a:pt x="26" y="53"/>
                      </a:lnTo>
                      <a:lnTo>
                        <a:pt x="142" y="20"/>
                      </a:lnTo>
                      <a:lnTo>
                        <a:pt x="108" y="14"/>
                      </a:lnTo>
                      <a:lnTo>
                        <a:pt x="72" y="20"/>
                      </a:lnTo>
                      <a:lnTo>
                        <a:pt x="35" y="28"/>
                      </a:lnTo>
                      <a:lnTo>
                        <a:pt x="0" y="27"/>
                      </a:lnTo>
                      <a:lnTo>
                        <a:pt x="54" y="12"/>
                      </a:lnTo>
                      <a:lnTo>
                        <a:pt x="94" y="2"/>
                      </a:lnTo>
                      <a:lnTo>
                        <a:pt x="129" y="0"/>
                      </a:lnTo>
                      <a:lnTo>
                        <a:pt x="165" y="9"/>
                      </a:lnTo>
                      <a:lnTo>
                        <a:pt x="189" y="27"/>
                      </a:lnTo>
                      <a:lnTo>
                        <a:pt x="51" y="62"/>
                      </a:lnTo>
                      <a:close/>
                    </a:path>
                  </a:pathLst>
                </a:custGeom>
                <a:solidFill>
                  <a:srgbClr val="000000"/>
                </a:solidFill>
                <a:ln w="9525">
                  <a:noFill/>
                  <a:round/>
                  <a:headEnd/>
                  <a:tailEnd/>
                </a:ln>
              </p:spPr>
              <p:txBody>
                <a:bodyPr/>
                <a:lstStyle/>
                <a:p>
                  <a:endParaRPr lang="en-US" dirty="0"/>
                </a:p>
              </p:txBody>
            </p:sp>
            <p:sp>
              <p:nvSpPr>
                <p:cNvPr id="122052" name="Freeform 196"/>
                <p:cNvSpPr>
                  <a:spLocks/>
                </p:cNvSpPr>
                <p:nvPr/>
              </p:nvSpPr>
              <p:spPr bwMode="auto">
                <a:xfrm>
                  <a:off x="2877" y="3104"/>
                  <a:ext cx="103" cy="28"/>
                </a:xfrm>
                <a:custGeom>
                  <a:avLst/>
                  <a:gdLst>
                    <a:gd name="T0" fmla="*/ 0 w 410"/>
                    <a:gd name="T1" fmla="*/ 78 h 115"/>
                    <a:gd name="T2" fmla="*/ 95 w 410"/>
                    <a:gd name="T3" fmla="*/ 61 h 115"/>
                    <a:gd name="T4" fmla="*/ 151 w 410"/>
                    <a:gd name="T5" fmla="*/ 48 h 115"/>
                    <a:gd name="T6" fmla="*/ 209 w 410"/>
                    <a:gd name="T7" fmla="*/ 36 h 115"/>
                    <a:gd name="T8" fmla="*/ 266 w 410"/>
                    <a:gd name="T9" fmla="*/ 22 h 115"/>
                    <a:gd name="T10" fmla="*/ 321 w 410"/>
                    <a:gd name="T11" fmla="*/ 12 h 115"/>
                    <a:gd name="T12" fmla="*/ 370 w 410"/>
                    <a:gd name="T13" fmla="*/ 4 h 115"/>
                    <a:gd name="T14" fmla="*/ 410 w 410"/>
                    <a:gd name="T15" fmla="*/ 0 h 115"/>
                    <a:gd name="T16" fmla="*/ 402 w 410"/>
                    <a:gd name="T17" fmla="*/ 17 h 115"/>
                    <a:gd name="T18" fmla="*/ 353 w 410"/>
                    <a:gd name="T19" fmla="*/ 27 h 115"/>
                    <a:gd name="T20" fmla="*/ 303 w 410"/>
                    <a:gd name="T21" fmla="*/ 37 h 115"/>
                    <a:gd name="T22" fmla="*/ 251 w 410"/>
                    <a:gd name="T23" fmla="*/ 48 h 115"/>
                    <a:gd name="T24" fmla="*/ 201 w 410"/>
                    <a:gd name="T25" fmla="*/ 60 h 115"/>
                    <a:gd name="T26" fmla="*/ 149 w 410"/>
                    <a:gd name="T27" fmla="*/ 71 h 115"/>
                    <a:gd name="T28" fmla="*/ 99 w 410"/>
                    <a:gd name="T29" fmla="*/ 85 h 115"/>
                    <a:gd name="T30" fmla="*/ 50 w 410"/>
                    <a:gd name="T31" fmla="*/ 99 h 115"/>
                    <a:gd name="T32" fmla="*/ 2 w 410"/>
                    <a:gd name="T33" fmla="*/ 115 h 115"/>
                    <a:gd name="T34" fmla="*/ 0 w 410"/>
                    <a:gd name="T35" fmla="*/ 78 h 115"/>
                    <a:gd name="T36" fmla="*/ 0 w 410"/>
                    <a:gd name="T37" fmla="*/ 7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0"/>
                    <a:gd name="T58" fmla="*/ 0 h 115"/>
                    <a:gd name="T59" fmla="*/ 410 w 410"/>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0" h="115">
                      <a:moveTo>
                        <a:pt x="0" y="78"/>
                      </a:moveTo>
                      <a:lnTo>
                        <a:pt x="95" y="61"/>
                      </a:lnTo>
                      <a:lnTo>
                        <a:pt x="151" y="48"/>
                      </a:lnTo>
                      <a:lnTo>
                        <a:pt x="209" y="36"/>
                      </a:lnTo>
                      <a:lnTo>
                        <a:pt x="266" y="22"/>
                      </a:lnTo>
                      <a:lnTo>
                        <a:pt x="321" y="12"/>
                      </a:lnTo>
                      <a:lnTo>
                        <a:pt x="370" y="4"/>
                      </a:lnTo>
                      <a:lnTo>
                        <a:pt x="410" y="0"/>
                      </a:lnTo>
                      <a:lnTo>
                        <a:pt x="402" y="17"/>
                      </a:lnTo>
                      <a:lnTo>
                        <a:pt x="353" y="27"/>
                      </a:lnTo>
                      <a:lnTo>
                        <a:pt x="303" y="37"/>
                      </a:lnTo>
                      <a:lnTo>
                        <a:pt x="251" y="48"/>
                      </a:lnTo>
                      <a:lnTo>
                        <a:pt x="201" y="60"/>
                      </a:lnTo>
                      <a:lnTo>
                        <a:pt x="149" y="71"/>
                      </a:lnTo>
                      <a:lnTo>
                        <a:pt x="99" y="85"/>
                      </a:lnTo>
                      <a:lnTo>
                        <a:pt x="50" y="99"/>
                      </a:lnTo>
                      <a:lnTo>
                        <a:pt x="2" y="115"/>
                      </a:lnTo>
                      <a:lnTo>
                        <a:pt x="0" y="78"/>
                      </a:lnTo>
                      <a:close/>
                    </a:path>
                  </a:pathLst>
                </a:custGeom>
                <a:solidFill>
                  <a:srgbClr val="000000"/>
                </a:solidFill>
                <a:ln w="9525">
                  <a:noFill/>
                  <a:round/>
                  <a:headEnd/>
                  <a:tailEnd/>
                </a:ln>
              </p:spPr>
              <p:txBody>
                <a:bodyPr/>
                <a:lstStyle/>
                <a:p>
                  <a:endParaRPr lang="en-US" dirty="0"/>
                </a:p>
              </p:txBody>
            </p:sp>
            <p:sp>
              <p:nvSpPr>
                <p:cNvPr id="122053" name="Freeform 197"/>
                <p:cNvSpPr>
                  <a:spLocks/>
                </p:cNvSpPr>
                <p:nvPr/>
              </p:nvSpPr>
              <p:spPr bwMode="auto">
                <a:xfrm>
                  <a:off x="2871" y="3072"/>
                  <a:ext cx="51" cy="48"/>
                </a:xfrm>
                <a:custGeom>
                  <a:avLst/>
                  <a:gdLst>
                    <a:gd name="T0" fmla="*/ 123 w 202"/>
                    <a:gd name="T1" fmla="*/ 190 h 190"/>
                    <a:gd name="T2" fmla="*/ 109 w 202"/>
                    <a:gd name="T3" fmla="*/ 165 h 190"/>
                    <a:gd name="T4" fmla="*/ 98 w 202"/>
                    <a:gd name="T5" fmla="*/ 152 h 190"/>
                    <a:gd name="T6" fmla="*/ 80 w 202"/>
                    <a:gd name="T7" fmla="*/ 141 h 190"/>
                    <a:gd name="T8" fmla="*/ 54 w 202"/>
                    <a:gd name="T9" fmla="*/ 131 h 190"/>
                    <a:gd name="T10" fmla="*/ 25 w 202"/>
                    <a:gd name="T11" fmla="*/ 116 h 190"/>
                    <a:gd name="T12" fmla="*/ 3 w 202"/>
                    <a:gd name="T13" fmla="*/ 92 h 190"/>
                    <a:gd name="T14" fmla="*/ 0 w 202"/>
                    <a:gd name="T15" fmla="*/ 60 h 190"/>
                    <a:gd name="T16" fmla="*/ 11 w 202"/>
                    <a:gd name="T17" fmla="*/ 41 h 190"/>
                    <a:gd name="T18" fmla="*/ 26 w 202"/>
                    <a:gd name="T19" fmla="*/ 26 h 190"/>
                    <a:gd name="T20" fmla="*/ 44 w 202"/>
                    <a:gd name="T21" fmla="*/ 15 h 190"/>
                    <a:gd name="T22" fmla="*/ 65 w 202"/>
                    <a:gd name="T23" fmla="*/ 8 h 190"/>
                    <a:gd name="T24" fmla="*/ 151 w 202"/>
                    <a:gd name="T25" fmla="*/ 0 h 190"/>
                    <a:gd name="T26" fmla="*/ 153 w 202"/>
                    <a:gd name="T27" fmla="*/ 12 h 190"/>
                    <a:gd name="T28" fmla="*/ 86 w 202"/>
                    <a:gd name="T29" fmla="*/ 19 h 190"/>
                    <a:gd name="T30" fmla="*/ 55 w 202"/>
                    <a:gd name="T31" fmla="*/ 30 h 190"/>
                    <a:gd name="T32" fmla="*/ 28 w 202"/>
                    <a:gd name="T33" fmla="*/ 50 h 190"/>
                    <a:gd name="T34" fmla="*/ 18 w 202"/>
                    <a:gd name="T35" fmla="*/ 69 h 190"/>
                    <a:gd name="T36" fmla="*/ 21 w 202"/>
                    <a:gd name="T37" fmla="*/ 87 h 190"/>
                    <a:gd name="T38" fmla="*/ 35 w 202"/>
                    <a:gd name="T39" fmla="*/ 100 h 190"/>
                    <a:gd name="T40" fmla="*/ 56 w 202"/>
                    <a:gd name="T41" fmla="*/ 112 h 190"/>
                    <a:gd name="T42" fmla="*/ 83 w 202"/>
                    <a:gd name="T43" fmla="*/ 121 h 190"/>
                    <a:gd name="T44" fmla="*/ 109 w 202"/>
                    <a:gd name="T45" fmla="*/ 126 h 190"/>
                    <a:gd name="T46" fmla="*/ 156 w 202"/>
                    <a:gd name="T47" fmla="*/ 123 h 190"/>
                    <a:gd name="T48" fmla="*/ 161 w 202"/>
                    <a:gd name="T49" fmla="*/ 129 h 190"/>
                    <a:gd name="T50" fmla="*/ 164 w 202"/>
                    <a:gd name="T51" fmla="*/ 141 h 190"/>
                    <a:gd name="T52" fmla="*/ 187 w 202"/>
                    <a:gd name="T53" fmla="*/ 155 h 190"/>
                    <a:gd name="T54" fmla="*/ 202 w 202"/>
                    <a:gd name="T55" fmla="*/ 176 h 190"/>
                    <a:gd name="T56" fmla="*/ 183 w 202"/>
                    <a:gd name="T57" fmla="*/ 179 h 190"/>
                    <a:gd name="T58" fmla="*/ 172 w 202"/>
                    <a:gd name="T59" fmla="*/ 167 h 190"/>
                    <a:gd name="T60" fmla="*/ 157 w 202"/>
                    <a:gd name="T61" fmla="*/ 155 h 190"/>
                    <a:gd name="T62" fmla="*/ 140 w 202"/>
                    <a:gd name="T63" fmla="*/ 146 h 190"/>
                    <a:gd name="T64" fmla="*/ 124 w 202"/>
                    <a:gd name="T65" fmla="*/ 145 h 190"/>
                    <a:gd name="T66" fmla="*/ 157 w 202"/>
                    <a:gd name="T67" fmla="*/ 181 h 190"/>
                    <a:gd name="T68" fmla="*/ 123 w 202"/>
                    <a:gd name="T69" fmla="*/ 190 h 190"/>
                    <a:gd name="T70" fmla="*/ 123 w 202"/>
                    <a:gd name="T71" fmla="*/ 190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2"/>
                    <a:gd name="T109" fmla="*/ 0 h 190"/>
                    <a:gd name="T110" fmla="*/ 202 w 202"/>
                    <a:gd name="T111" fmla="*/ 190 h 1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2" h="190">
                      <a:moveTo>
                        <a:pt x="123" y="190"/>
                      </a:moveTo>
                      <a:lnTo>
                        <a:pt x="109" y="165"/>
                      </a:lnTo>
                      <a:lnTo>
                        <a:pt x="98" y="152"/>
                      </a:lnTo>
                      <a:lnTo>
                        <a:pt x="80" y="141"/>
                      </a:lnTo>
                      <a:lnTo>
                        <a:pt x="54" y="131"/>
                      </a:lnTo>
                      <a:lnTo>
                        <a:pt x="25" y="116"/>
                      </a:lnTo>
                      <a:lnTo>
                        <a:pt x="3" y="92"/>
                      </a:lnTo>
                      <a:lnTo>
                        <a:pt x="0" y="60"/>
                      </a:lnTo>
                      <a:lnTo>
                        <a:pt x="11" y="41"/>
                      </a:lnTo>
                      <a:lnTo>
                        <a:pt x="26" y="26"/>
                      </a:lnTo>
                      <a:lnTo>
                        <a:pt x="44" y="15"/>
                      </a:lnTo>
                      <a:lnTo>
                        <a:pt x="65" y="8"/>
                      </a:lnTo>
                      <a:lnTo>
                        <a:pt x="151" y="0"/>
                      </a:lnTo>
                      <a:lnTo>
                        <a:pt x="153" y="12"/>
                      </a:lnTo>
                      <a:lnTo>
                        <a:pt x="86" y="19"/>
                      </a:lnTo>
                      <a:lnTo>
                        <a:pt x="55" y="30"/>
                      </a:lnTo>
                      <a:lnTo>
                        <a:pt x="28" y="50"/>
                      </a:lnTo>
                      <a:lnTo>
                        <a:pt x="18" y="69"/>
                      </a:lnTo>
                      <a:lnTo>
                        <a:pt x="21" y="87"/>
                      </a:lnTo>
                      <a:lnTo>
                        <a:pt x="35" y="100"/>
                      </a:lnTo>
                      <a:lnTo>
                        <a:pt x="56" y="112"/>
                      </a:lnTo>
                      <a:lnTo>
                        <a:pt x="83" y="121"/>
                      </a:lnTo>
                      <a:lnTo>
                        <a:pt x="109" y="126"/>
                      </a:lnTo>
                      <a:lnTo>
                        <a:pt x="156" y="123"/>
                      </a:lnTo>
                      <a:lnTo>
                        <a:pt x="161" y="129"/>
                      </a:lnTo>
                      <a:lnTo>
                        <a:pt x="164" y="141"/>
                      </a:lnTo>
                      <a:lnTo>
                        <a:pt x="187" y="155"/>
                      </a:lnTo>
                      <a:lnTo>
                        <a:pt x="202" y="176"/>
                      </a:lnTo>
                      <a:lnTo>
                        <a:pt x="183" y="179"/>
                      </a:lnTo>
                      <a:lnTo>
                        <a:pt x="172" y="167"/>
                      </a:lnTo>
                      <a:lnTo>
                        <a:pt x="157" y="155"/>
                      </a:lnTo>
                      <a:lnTo>
                        <a:pt x="140" y="146"/>
                      </a:lnTo>
                      <a:lnTo>
                        <a:pt x="124" y="145"/>
                      </a:lnTo>
                      <a:lnTo>
                        <a:pt x="157" y="181"/>
                      </a:lnTo>
                      <a:lnTo>
                        <a:pt x="123" y="190"/>
                      </a:lnTo>
                      <a:close/>
                    </a:path>
                  </a:pathLst>
                </a:custGeom>
                <a:solidFill>
                  <a:srgbClr val="000000"/>
                </a:solidFill>
                <a:ln w="9525">
                  <a:noFill/>
                  <a:round/>
                  <a:headEnd/>
                  <a:tailEnd/>
                </a:ln>
              </p:spPr>
              <p:txBody>
                <a:bodyPr/>
                <a:lstStyle/>
                <a:p>
                  <a:endParaRPr lang="en-US" dirty="0"/>
                </a:p>
              </p:txBody>
            </p:sp>
            <p:sp>
              <p:nvSpPr>
                <p:cNvPr id="122054" name="Freeform 198"/>
                <p:cNvSpPr>
                  <a:spLocks/>
                </p:cNvSpPr>
                <p:nvPr/>
              </p:nvSpPr>
              <p:spPr bwMode="auto">
                <a:xfrm>
                  <a:off x="2770" y="3060"/>
                  <a:ext cx="65" cy="54"/>
                </a:xfrm>
                <a:custGeom>
                  <a:avLst/>
                  <a:gdLst>
                    <a:gd name="T0" fmla="*/ 127 w 259"/>
                    <a:gd name="T1" fmla="*/ 202 h 214"/>
                    <a:gd name="T2" fmla="*/ 153 w 259"/>
                    <a:gd name="T3" fmla="*/ 171 h 214"/>
                    <a:gd name="T4" fmla="*/ 130 w 259"/>
                    <a:gd name="T5" fmla="*/ 176 h 214"/>
                    <a:gd name="T6" fmla="*/ 111 w 259"/>
                    <a:gd name="T7" fmla="*/ 194 h 214"/>
                    <a:gd name="T8" fmla="*/ 96 w 259"/>
                    <a:gd name="T9" fmla="*/ 186 h 214"/>
                    <a:gd name="T10" fmla="*/ 106 w 259"/>
                    <a:gd name="T11" fmla="*/ 172 h 214"/>
                    <a:gd name="T12" fmla="*/ 53 w 259"/>
                    <a:gd name="T13" fmla="*/ 160 h 214"/>
                    <a:gd name="T14" fmla="*/ 25 w 259"/>
                    <a:gd name="T15" fmla="*/ 148 h 214"/>
                    <a:gd name="T16" fmla="*/ 0 w 259"/>
                    <a:gd name="T17" fmla="*/ 137 h 214"/>
                    <a:gd name="T18" fmla="*/ 14 w 259"/>
                    <a:gd name="T19" fmla="*/ 127 h 214"/>
                    <a:gd name="T20" fmla="*/ 38 w 259"/>
                    <a:gd name="T21" fmla="*/ 136 h 214"/>
                    <a:gd name="T22" fmla="*/ 63 w 259"/>
                    <a:gd name="T23" fmla="*/ 143 h 214"/>
                    <a:gd name="T24" fmla="*/ 114 w 259"/>
                    <a:gd name="T25" fmla="*/ 153 h 214"/>
                    <a:gd name="T26" fmla="*/ 166 w 259"/>
                    <a:gd name="T27" fmla="*/ 149 h 214"/>
                    <a:gd name="T28" fmla="*/ 214 w 259"/>
                    <a:gd name="T29" fmla="*/ 132 h 214"/>
                    <a:gd name="T30" fmla="*/ 230 w 259"/>
                    <a:gd name="T31" fmla="*/ 115 h 214"/>
                    <a:gd name="T32" fmla="*/ 234 w 259"/>
                    <a:gd name="T33" fmla="*/ 98 h 214"/>
                    <a:gd name="T34" fmla="*/ 228 w 259"/>
                    <a:gd name="T35" fmla="*/ 78 h 214"/>
                    <a:gd name="T36" fmla="*/ 210 w 259"/>
                    <a:gd name="T37" fmla="*/ 57 h 214"/>
                    <a:gd name="T38" fmla="*/ 195 w 259"/>
                    <a:gd name="T39" fmla="*/ 45 h 214"/>
                    <a:gd name="T40" fmla="*/ 174 w 259"/>
                    <a:gd name="T41" fmla="*/ 32 h 214"/>
                    <a:gd name="T42" fmla="*/ 148 w 259"/>
                    <a:gd name="T43" fmla="*/ 21 h 214"/>
                    <a:gd name="T44" fmla="*/ 123 w 259"/>
                    <a:gd name="T45" fmla="*/ 13 h 214"/>
                    <a:gd name="T46" fmla="*/ 130 w 259"/>
                    <a:gd name="T47" fmla="*/ 0 h 214"/>
                    <a:gd name="T48" fmla="*/ 174 w 259"/>
                    <a:gd name="T49" fmla="*/ 16 h 214"/>
                    <a:gd name="T50" fmla="*/ 195 w 259"/>
                    <a:gd name="T51" fmla="*/ 27 h 214"/>
                    <a:gd name="T52" fmla="*/ 214 w 259"/>
                    <a:gd name="T53" fmla="*/ 39 h 214"/>
                    <a:gd name="T54" fmla="*/ 244 w 259"/>
                    <a:gd name="T55" fmla="*/ 65 h 214"/>
                    <a:gd name="T56" fmla="*/ 259 w 259"/>
                    <a:gd name="T57" fmla="*/ 94 h 214"/>
                    <a:gd name="T58" fmla="*/ 252 w 259"/>
                    <a:gd name="T59" fmla="*/ 117 h 214"/>
                    <a:gd name="T60" fmla="*/ 240 w 259"/>
                    <a:gd name="T61" fmla="*/ 134 h 214"/>
                    <a:gd name="T62" fmla="*/ 224 w 259"/>
                    <a:gd name="T63" fmla="*/ 149 h 214"/>
                    <a:gd name="T64" fmla="*/ 206 w 259"/>
                    <a:gd name="T65" fmla="*/ 161 h 214"/>
                    <a:gd name="T66" fmla="*/ 141 w 259"/>
                    <a:gd name="T67" fmla="*/ 214 h 214"/>
                    <a:gd name="T68" fmla="*/ 127 w 259"/>
                    <a:gd name="T69" fmla="*/ 202 h 214"/>
                    <a:gd name="T70" fmla="*/ 127 w 259"/>
                    <a:gd name="T71" fmla="*/ 202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14"/>
                    <a:gd name="T110" fmla="*/ 259 w 259"/>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14">
                      <a:moveTo>
                        <a:pt x="127" y="202"/>
                      </a:moveTo>
                      <a:lnTo>
                        <a:pt x="153" y="171"/>
                      </a:lnTo>
                      <a:lnTo>
                        <a:pt x="130" y="176"/>
                      </a:lnTo>
                      <a:lnTo>
                        <a:pt x="111" y="194"/>
                      </a:lnTo>
                      <a:lnTo>
                        <a:pt x="96" y="186"/>
                      </a:lnTo>
                      <a:lnTo>
                        <a:pt x="106" y="172"/>
                      </a:lnTo>
                      <a:lnTo>
                        <a:pt x="53" y="160"/>
                      </a:lnTo>
                      <a:lnTo>
                        <a:pt x="25" y="148"/>
                      </a:lnTo>
                      <a:lnTo>
                        <a:pt x="0" y="137"/>
                      </a:lnTo>
                      <a:lnTo>
                        <a:pt x="14" y="127"/>
                      </a:lnTo>
                      <a:lnTo>
                        <a:pt x="38" y="136"/>
                      </a:lnTo>
                      <a:lnTo>
                        <a:pt x="63" y="143"/>
                      </a:lnTo>
                      <a:lnTo>
                        <a:pt x="114" y="153"/>
                      </a:lnTo>
                      <a:lnTo>
                        <a:pt x="166" y="149"/>
                      </a:lnTo>
                      <a:lnTo>
                        <a:pt x="214" y="132"/>
                      </a:lnTo>
                      <a:lnTo>
                        <a:pt x="230" y="115"/>
                      </a:lnTo>
                      <a:lnTo>
                        <a:pt x="234" y="98"/>
                      </a:lnTo>
                      <a:lnTo>
                        <a:pt x="228" y="78"/>
                      </a:lnTo>
                      <a:lnTo>
                        <a:pt x="210" y="57"/>
                      </a:lnTo>
                      <a:lnTo>
                        <a:pt x="195" y="45"/>
                      </a:lnTo>
                      <a:lnTo>
                        <a:pt x="174" y="32"/>
                      </a:lnTo>
                      <a:lnTo>
                        <a:pt x="148" y="21"/>
                      </a:lnTo>
                      <a:lnTo>
                        <a:pt x="123" y="13"/>
                      </a:lnTo>
                      <a:lnTo>
                        <a:pt x="130" y="0"/>
                      </a:lnTo>
                      <a:lnTo>
                        <a:pt x="174" y="16"/>
                      </a:lnTo>
                      <a:lnTo>
                        <a:pt x="195" y="27"/>
                      </a:lnTo>
                      <a:lnTo>
                        <a:pt x="214" y="39"/>
                      </a:lnTo>
                      <a:lnTo>
                        <a:pt x="244" y="65"/>
                      </a:lnTo>
                      <a:lnTo>
                        <a:pt x="259" y="94"/>
                      </a:lnTo>
                      <a:lnTo>
                        <a:pt x="252" y="117"/>
                      </a:lnTo>
                      <a:lnTo>
                        <a:pt x="240" y="134"/>
                      </a:lnTo>
                      <a:lnTo>
                        <a:pt x="224" y="149"/>
                      </a:lnTo>
                      <a:lnTo>
                        <a:pt x="206" y="161"/>
                      </a:lnTo>
                      <a:lnTo>
                        <a:pt x="141" y="214"/>
                      </a:lnTo>
                      <a:lnTo>
                        <a:pt x="127" y="202"/>
                      </a:lnTo>
                      <a:close/>
                    </a:path>
                  </a:pathLst>
                </a:custGeom>
                <a:solidFill>
                  <a:srgbClr val="000000"/>
                </a:solidFill>
                <a:ln w="9525">
                  <a:noFill/>
                  <a:round/>
                  <a:headEnd/>
                  <a:tailEnd/>
                </a:ln>
              </p:spPr>
              <p:txBody>
                <a:bodyPr/>
                <a:lstStyle/>
                <a:p>
                  <a:endParaRPr lang="en-US" dirty="0"/>
                </a:p>
              </p:txBody>
            </p:sp>
            <p:sp>
              <p:nvSpPr>
                <p:cNvPr id="122055" name="Freeform 199"/>
                <p:cNvSpPr>
                  <a:spLocks/>
                </p:cNvSpPr>
                <p:nvPr/>
              </p:nvSpPr>
              <p:spPr bwMode="auto">
                <a:xfrm>
                  <a:off x="2908" y="3072"/>
                  <a:ext cx="32" cy="36"/>
                </a:xfrm>
                <a:custGeom>
                  <a:avLst/>
                  <a:gdLst>
                    <a:gd name="T0" fmla="*/ 9 w 130"/>
                    <a:gd name="T1" fmla="*/ 142 h 142"/>
                    <a:gd name="T2" fmla="*/ 3 w 130"/>
                    <a:gd name="T3" fmla="*/ 126 h 142"/>
                    <a:gd name="T4" fmla="*/ 40 w 130"/>
                    <a:gd name="T5" fmla="*/ 114 h 142"/>
                    <a:gd name="T6" fmla="*/ 76 w 130"/>
                    <a:gd name="T7" fmla="*/ 98 h 142"/>
                    <a:gd name="T8" fmla="*/ 99 w 130"/>
                    <a:gd name="T9" fmla="*/ 64 h 142"/>
                    <a:gd name="T10" fmla="*/ 98 w 130"/>
                    <a:gd name="T11" fmla="*/ 45 h 142"/>
                    <a:gd name="T12" fmla="*/ 93 w 130"/>
                    <a:gd name="T13" fmla="*/ 36 h 142"/>
                    <a:gd name="T14" fmla="*/ 84 w 130"/>
                    <a:gd name="T15" fmla="*/ 29 h 142"/>
                    <a:gd name="T16" fmla="*/ 67 w 130"/>
                    <a:gd name="T17" fmla="*/ 22 h 142"/>
                    <a:gd name="T18" fmla="*/ 47 w 130"/>
                    <a:gd name="T19" fmla="*/ 17 h 142"/>
                    <a:gd name="T20" fmla="*/ 1 w 130"/>
                    <a:gd name="T21" fmla="*/ 12 h 142"/>
                    <a:gd name="T22" fmla="*/ 0 w 130"/>
                    <a:gd name="T23" fmla="*/ 0 h 142"/>
                    <a:gd name="T24" fmla="*/ 43 w 130"/>
                    <a:gd name="T25" fmla="*/ 1 h 142"/>
                    <a:gd name="T26" fmla="*/ 96 w 130"/>
                    <a:gd name="T27" fmla="*/ 14 h 142"/>
                    <a:gd name="T28" fmla="*/ 130 w 130"/>
                    <a:gd name="T29" fmla="*/ 42 h 142"/>
                    <a:gd name="T30" fmla="*/ 130 w 130"/>
                    <a:gd name="T31" fmla="*/ 63 h 142"/>
                    <a:gd name="T32" fmla="*/ 115 w 130"/>
                    <a:gd name="T33" fmla="*/ 88 h 142"/>
                    <a:gd name="T34" fmla="*/ 94 w 130"/>
                    <a:gd name="T35" fmla="*/ 108 h 142"/>
                    <a:gd name="T36" fmla="*/ 81 w 130"/>
                    <a:gd name="T37" fmla="*/ 116 h 142"/>
                    <a:gd name="T38" fmla="*/ 67 w 130"/>
                    <a:gd name="T39" fmla="*/ 123 h 142"/>
                    <a:gd name="T40" fmla="*/ 38 w 130"/>
                    <a:gd name="T41" fmla="*/ 134 h 142"/>
                    <a:gd name="T42" fmla="*/ 9 w 130"/>
                    <a:gd name="T43" fmla="*/ 142 h 142"/>
                    <a:gd name="T44" fmla="*/ 9 w 130"/>
                    <a:gd name="T45" fmla="*/ 142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142"/>
                    <a:gd name="T71" fmla="*/ 130 w 130"/>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142">
                      <a:moveTo>
                        <a:pt x="9" y="142"/>
                      </a:moveTo>
                      <a:lnTo>
                        <a:pt x="3" y="126"/>
                      </a:lnTo>
                      <a:lnTo>
                        <a:pt x="40" y="114"/>
                      </a:lnTo>
                      <a:lnTo>
                        <a:pt x="76" y="98"/>
                      </a:lnTo>
                      <a:lnTo>
                        <a:pt x="99" y="64"/>
                      </a:lnTo>
                      <a:lnTo>
                        <a:pt x="98" y="45"/>
                      </a:lnTo>
                      <a:lnTo>
                        <a:pt x="93" y="36"/>
                      </a:lnTo>
                      <a:lnTo>
                        <a:pt x="84" y="29"/>
                      </a:lnTo>
                      <a:lnTo>
                        <a:pt x="67" y="22"/>
                      </a:lnTo>
                      <a:lnTo>
                        <a:pt x="47" y="17"/>
                      </a:lnTo>
                      <a:lnTo>
                        <a:pt x="1" y="12"/>
                      </a:lnTo>
                      <a:lnTo>
                        <a:pt x="0" y="0"/>
                      </a:lnTo>
                      <a:lnTo>
                        <a:pt x="43" y="1"/>
                      </a:lnTo>
                      <a:lnTo>
                        <a:pt x="96" y="14"/>
                      </a:lnTo>
                      <a:lnTo>
                        <a:pt x="130" y="42"/>
                      </a:lnTo>
                      <a:lnTo>
                        <a:pt x="130" y="63"/>
                      </a:lnTo>
                      <a:lnTo>
                        <a:pt x="115" y="88"/>
                      </a:lnTo>
                      <a:lnTo>
                        <a:pt x="94" y="108"/>
                      </a:lnTo>
                      <a:lnTo>
                        <a:pt x="81" y="116"/>
                      </a:lnTo>
                      <a:lnTo>
                        <a:pt x="67" y="123"/>
                      </a:lnTo>
                      <a:lnTo>
                        <a:pt x="38" y="134"/>
                      </a:lnTo>
                      <a:lnTo>
                        <a:pt x="9" y="142"/>
                      </a:lnTo>
                      <a:close/>
                    </a:path>
                  </a:pathLst>
                </a:custGeom>
                <a:solidFill>
                  <a:srgbClr val="000000"/>
                </a:solidFill>
                <a:ln w="9525">
                  <a:noFill/>
                  <a:round/>
                  <a:headEnd/>
                  <a:tailEnd/>
                </a:ln>
              </p:spPr>
              <p:txBody>
                <a:bodyPr/>
                <a:lstStyle/>
                <a:p>
                  <a:endParaRPr lang="en-US" dirty="0"/>
                </a:p>
              </p:txBody>
            </p:sp>
            <p:sp>
              <p:nvSpPr>
                <p:cNvPr id="122056" name="Freeform 200"/>
                <p:cNvSpPr>
                  <a:spLocks/>
                </p:cNvSpPr>
                <p:nvPr/>
              </p:nvSpPr>
              <p:spPr bwMode="auto">
                <a:xfrm>
                  <a:off x="2920" y="2987"/>
                  <a:ext cx="64" cy="120"/>
                </a:xfrm>
                <a:custGeom>
                  <a:avLst/>
                  <a:gdLst>
                    <a:gd name="T0" fmla="*/ 123 w 258"/>
                    <a:gd name="T1" fmla="*/ 173 h 479"/>
                    <a:gd name="T2" fmla="*/ 109 w 258"/>
                    <a:gd name="T3" fmla="*/ 155 h 479"/>
                    <a:gd name="T4" fmla="*/ 95 w 258"/>
                    <a:gd name="T5" fmla="*/ 133 h 479"/>
                    <a:gd name="T6" fmla="*/ 79 w 258"/>
                    <a:gd name="T7" fmla="*/ 112 h 479"/>
                    <a:gd name="T8" fmla="*/ 64 w 258"/>
                    <a:gd name="T9" fmla="*/ 90 h 479"/>
                    <a:gd name="T10" fmla="*/ 49 w 258"/>
                    <a:gd name="T11" fmla="*/ 70 h 479"/>
                    <a:gd name="T12" fmla="*/ 32 w 258"/>
                    <a:gd name="T13" fmla="*/ 49 h 479"/>
                    <a:gd name="T14" fmla="*/ 16 w 258"/>
                    <a:gd name="T15" fmla="*/ 30 h 479"/>
                    <a:gd name="T16" fmla="*/ 0 w 258"/>
                    <a:gd name="T17" fmla="*/ 13 h 479"/>
                    <a:gd name="T18" fmla="*/ 13 w 258"/>
                    <a:gd name="T19" fmla="*/ 0 h 479"/>
                    <a:gd name="T20" fmla="*/ 27 w 258"/>
                    <a:gd name="T21" fmla="*/ 21 h 479"/>
                    <a:gd name="T22" fmla="*/ 42 w 258"/>
                    <a:gd name="T23" fmla="*/ 42 h 479"/>
                    <a:gd name="T24" fmla="*/ 57 w 258"/>
                    <a:gd name="T25" fmla="*/ 64 h 479"/>
                    <a:gd name="T26" fmla="*/ 75 w 258"/>
                    <a:gd name="T27" fmla="*/ 86 h 479"/>
                    <a:gd name="T28" fmla="*/ 93 w 258"/>
                    <a:gd name="T29" fmla="*/ 109 h 479"/>
                    <a:gd name="T30" fmla="*/ 110 w 258"/>
                    <a:gd name="T31" fmla="*/ 132 h 479"/>
                    <a:gd name="T32" fmla="*/ 128 w 258"/>
                    <a:gd name="T33" fmla="*/ 153 h 479"/>
                    <a:gd name="T34" fmla="*/ 146 w 258"/>
                    <a:gd name="T35" fmla="*/ 176 h 479"/>
                    <a:gd name="T36" fmla="*/ 163 w 258"/>
                    <a:gd name="T37" fmla="*/ 197 h 479"/>
                    <a:gd name="T38" fmla="*/ 180 w 258"/>
                    <a:gd name="T39" fmla="*/ 219 h 479"/>
                    <a:gd name="T40" fmla="*/ 196 w 258"/>
                    <a:gd name="T41" fmla="*/ 239 h 479"/>
                    <a:gd name="T42" fmla="*/ 211 w 258"/>
                    <a:gd name="T43" fmla="*/ 258 h 479"/>
                    <a:gd name="T44" fmla="*/ 225 w 258"/>
                    <a:gd name="T45" fmla="*/ 277 h 479"/>
                    <a:gd name="T46" fmla="*/ 237 w 258"/>
                    <a:gd name="T47" fmla="*/ 294 h 479"/>
                    <a:gd name="T48" fmla="*/ 249 w 258"/>
                    <a:gd name="T49" fmla="*/ 309 h 479"/>
                    <a:gd name="T50" fmla="*/ 258 w 258"/>
                    <a:gd name="T51" fmla="*/ 325 h 479"/>
                    <a:gd name="T52" fmla="*/ 249 w 258"/>
                    <a:gd name="T53" fmla="*/ 333 h 479"/>
                    <a:gd name="T54" fmla="*/ 236 w 258"/>
                    <a:gd name="T55" fmla="*/ 337 h 479"/>
                    <a:gd name="T56" fmla="*/ 219 w 258"/>
                    <a:gd name="T57" fmla="*/ 316 h 479"/>
                    <a:gd name="T58" fmla="*/ 203 w 258"/>
                    <a:gd name="T59" fmla="*/ 293 h 479"/>
                    <a:gd name="T60" fmla="*/ 188 w 258"/>
                    <a:gd name="T61" fmla="*/ 269 h 479"/>
                    <a:gd name="T62" fmla="*/ 172 w 258"/>
                    <a:gd name="T63" fmla="*/ 245 h 479"/>
                    <a:gd name="T64" fmla="*/ 174 w 258"/>
                    <a:gd name="T65" fmla="*/ 360 h 479"/>
                    <a:gd name="T66" fmla="*/ 182 w 258"/>
                    <a:gd name="T67" fmla="*/ 476 h 479"/>
                    <a:gd name="T68" fmla="*/ 164 w 258"/>
                    <a:gd name="T69" fmla="*/ 479 h 479"/>
                    <a:gd name="T70" fmla="*/ 159 w 258"/>
                    <a:gd name="T71" fmla="*/ 434 h 479"/>
                    <a:gd name="T72" fmla="*/ 149 w 258"/>
                    <a:gd name="T73" fmla="*/ 335 h 479"/>
                    <a:gd name="T74" fmla="*/ 135 w 258"/>
                    <a:gd name="T75" fmla="*/ 230 h 479"/>
                    <a:gd name="T76" fmla="*/ 129 w 258"/>
                    <a:gd name="T77" fmla="*/ 192 h 479"/>
                    <a:gd name="T78" fmla="*/ 123 w 258"/>
                    <a:gd name="T79" fmla="*/ 173 h 479"/>
                    <a:gd name="T80" fmla="*/ 123 w 258"/>
                    <a:gd name="T81" fmla="*/ 173 h 4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8"/>
                    <a:gd name="T124" fmla="*/ 0 h 479"/>
                    <a:gd name="T125" fmla="*/ 258 w 258"/>
                    <a:gd name="T126" fmla="*/ 479 h 4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8" h="479">
                      <a:moveTo>
                        <a:pt x="123" y="173"/>
                      </a:moveTo>
                      <a:lnTo>
                        <a:pt x="109" y="155"/>
                      </a:lnTo>
                      <a:lnTo>
                        <a:pt x="95" y="133"/>
                      </a:lnTo>
                      <a:lnTo>
                        <a:pt x="79" y="112"/>
                      </a:lnTo>
                      <a:lnTo>
                        <a:pt x="64" y="90"/>
                      </a:lnTo>
                      <a:lnTo>
                        <a:pt x="49" y="70"/>
                      </a:lnTo>
                      <a:lnTo>
                        <a:pt x="32" y="49"/>
                      </a:lnTo>
                      <a:lnTo>
                        <a:pt x="16" y="30"/>
                      </a:lnTo>
                      <a:lnTo>
                        <a:pt x="0" y="13"/>
                      </a:lnTo>
                      <a:lnTo>
                        <a:pt x="13" y="0"/>
                      </a:lnTo>
                      <a:lnTo>
                        <a:pt x="27" y="21"/>
                      </a:lnTo>
                      <a:lnTo>
                        <a:pt x="42" y="42"/>
                      </a:lnTo>
                      <a:lnTo>
                        <a:pt x="57" y="64"/>
                      </a:lnTo>
                      <a:lnTo>
                        <a:pt x="75" y="86"/>
                      </a:lnTo>
                      <a:lnTo>
                        <a:pt x="93" y="109"/>
                      </a:lnTo>
                      <a:lnTo>
                        <a:pt x="110" y="132"/>
                      </a:lnTo>
                      <a:lnTo>
                        <a:pt x="128" y="153"/>
                      </a:lnTo>
                      <a:lnTo>
                        <a:pt x="146" y="176"/>
                      </a:lnTo>
                      <a:lnTo>
                        <a:pt x="163" y="197"/>
                      </a:lnTo>
                      <a:lnTo>
                        <a:pt x="180" y="219"/>
                      </a:lnTo>
                      <a:lnTo>
                        <a:pt x="196" y="239"/>
                      </a:lnTo>
                      <a:lnTo>
                        <a:pt x="211" y="258"/>
                      </a:lnTo>
                      <a:lnTo>
                        <a:pt x="225" y="277"/>
                      </a:lnTo>
                      <a:lnTo>
                        <a:pt x="237" y="294"/>
                      </a:lnTo>
                      <a:lnTo>
                        <a:pt x="249" y="309"/>
                      </a:lnTo>
                      <a:lnTo>
                        <a:pt x="258" y="325"/>
                      </a:lnTo>
                      <a:lnTo>
                        <a:pt x="249" y="333"/>
                      </a:lnTo>
                      <a:lnTo>
                        <a:pt x="236" y="337"/>
                      </a:lnTo>
                      <a:lnTo>
                        <a:pt x="219" y="316"/>
                      </a:lnTo>
                      <a:lnTo>
                        <a:pt x="203" y="293"/>
                      </a:lnTo>
                      <a:lnTo>
                        <a:pt x="188" y="269"/>
                      </a:lnTo>
                      <a:lnTo>
                        <a:pt x="172" y="245"/>
                      </a:lnTo>
                      <a:lnTo>
                        <a:pt x="174" y="360"/>
                      </a:lnTo>
                      <a:lnTo>
                        <a:pt x="182" y="476"/>
                      </a:lnTo>
                      <a:lnTo>
                        <a:pt x="164" y="479"/>
                      </a:lnTo>
                      <a:lnTo>
                        <a:pt x="159" y="434"/>
                      </a:lnTo>
                      <a:lnTo>
                        <a:pt x="149" y="335"/>
                      </a:lnTo>
                      <a:lnTo>
                        <a:pt x="135" y="230"/>
                      </a:lnTo>
                      <a:lnTo>
                        <a:pt x="129" y="192"/>
                      </a:lnTo>
                      <a:lnTo>
                        <a:pt x="123" y="173"/>
                      </a:lnTo>
                      <a:close/>
                    </a:path>
                  </a:pathLst>
                </a:custGeom>
                <a:solidFill>
                  <a:srgbClr val="000000"/>
                </a:solidFill>
                <a:ln w="9525">
                  <a:noFill/>
                  <a:round/>
                  <a:headEnd/>
                  <a:tailEnd/>
                </a:ln>
              </p:spPr>
              <p:txBody>
                <a:bodyPr/>
                <a:lstStyle/>
                <a:p>
                  <a:endParaRPr lang="en-US" dirty="0"/>
                </a:p>
              </p:txBody>
            </p:sp>
            <p:sp>
              <p:nvSpPr>
                <p:cNvPr id="122057" name="Freeform 201"/>
                <p:cNvSpPr>
                  <a:spLocks/>
                </p:cNvSpPr>
                <p:nvPr/>
              </p:nvSpPr>
              <p:spPr bwMode="auto">
                <a:xfrm>
                  <a:off x="2823" y="3090"/>
                  <a:ext cx="51" cy="9"/>
                </a:xfrm>
                <a:custGeom>
                  <a:avLst/>
                  <a:gdLst>
                    <a:gd name="T0" fmla="*/ 0 w 205"/>
                    <a:gd name="T1" fmla="*/ 33 h 33"/>
                    <a:gd name="T2" fmla="*/ 15 w 205"/>
                    <a:gd name="T3" fmla="*/ 11 h 33"/>
                    <a:gd name="T4" fmla="*/ 52 w 205"/>
                    <a:gd name="T5" fmla="*/ 3 h 33"/>
                    <a:gd name="T6" fmla="*/ 92 w 205"/>
                    <a:gd name="T7" fmla="*/ 0 h 33"/>
                    <a:gd name="T8" fmla="*/ 199 w 205"/>
                    <a:gd name="T9" fmla="*/ 11 h 33"/>
                    <a:gd name="T10" fmla="*/ 205 w 205"/>
                    <a:gd name="T11" fmla="*/ 31 h 33"/>
                    <a:gd name="T12" fmla="*/ 184 w 205"/>
                    <a:gd name="T13" fmla="*/ 24 h 33"/>
                    <a:gd name="T14" fmla="*/ 159 w 205"/>
                    <a:gd name="T15" fmla="*/ 19 h 33"/>
                    <a:gd name="T16" fmla="*/ 106 w 205"/>
                    <a:gd name="T17" fmla="*/ 16 h 33"/>
                    <a:gd name="T18" fmla="*/ 52 w 205"/>
                    <a:gd name="T19" fmla="*/ 19 h 33"/>
                    <a:gd name="T20" fmla="*/ 0 w 205"/>
                    <a:gd name="T21" fmla="*/ 33 h 33"/>
                    <a:gd name="T22" fmla="*/ 0 w 205"/>
                    <a:gd name="T23" fmla="*/ 33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33"/>
                    <a:gd name="T38" fmla="*/ 205 w 205"/>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33">
                      <a:moveTo>
                        <a:pt x="0" y="33"/>
                      </a:moveTo>
                      <a:lnTo>
                        <a:pt x="15" y="11"/>
                      </a:lnTo>
                      <a:lnTo>
                        <a:pt x="52" y="3"/>
                      </a:lnTo>
                      <a:lnTo>
                        <a:pt x="92" y="0"/>
                      </a:lnTo>
                      <a:lnTo>
                        <a:pt x="199" y="11"/>
                      </a:lnTo>
                      <a:lnTo>
                        <a:pt x="205" y="31"/>
                      </a:lnTo>
                      <a:lnTo>
                        <a:pt x="184" y="24"/>
                      </a:lnTo>
                      <a:lnTo>
                        <a:pt x="159" y="19"/>
                      </a:lnTo>
                      <a:lnTo>
                        <a:pt x="106" y="16"/>
                      </a:lnTo>
                      <a:lnTo>
                        <a:pt x="52" y="19"/>
                      </a:lnTo>
                      <a:lnTo>
                        <a:pt x="0" y="33"/>
                      </a:lnTo>
                      <a:close/>
                    </a:path>
                  </a:pathLst>
                </a:custGeom>
                <a:solidFill>
                  <a:srgbClr val="000000"/>
                </a:solidFill>
                <a:ln w="9525">
                  <a:noFill/>
                  <a:round/>
                  <a:headEnd/>
                  <a:tailEnd/>
                </a:ln>
              </p:spPr>
              <p:txBody>
                <a:bodyPr/>
                <a:lstStyle/>
                <a:p>
                  <a:endParaRPr lang="en-US" dirty="0"/>
                </a:p>
              </p:txBody>
            </p:sp>
            <p:sp>
              <p:nvSpPr>
                <p:cNvPr id="122058" name="Freeform 202"/>
                <p:cNvSpPr>
                  <a:spLocks/>
                </p:cNvSpPr>
                <p:nvPr/>
              </p:nvSpPr>
              <p:spPr bwMode="auto">
                <a:xfrm>
                  <a:off x="2757" y="3058"/>
                  <a:ext cx="47" cy="37"/>
                </a:xfrm>
                <a:custGeom>
                  <a:avLst/>
                  <a:gdLst>
                    <a:gd name="T0" fmla="*/ 59 w 187"/>
                    <a:gd name="T1" fmla="*/ 149 h 149"/>
                    <a:gd name="T2" fmla="*/ 40 w 187"/>
                    <a:gd name="T3" fmla="*/ 137 h 149"/>
                    <a:gd name="T4" fmla="*/ 24 w 187"/>
                    <a:gd name="T5" fmla="*/ 126 h 149"/>
                    <a:gd name="T6" fmla="*/ 4 w 187"/>
                    <a:gd name="T7" fmla="*/ 91 h 149"/>
                    <a:gd name="T8" fmla="*/ 0 w 187"/>
                    <a:gd name="T9" fmla="*/ 55 h 149"/>
                    <a:gd name="T10" fmla="*/ 7 w 187"/>
                    <a:gd name="T11" fmla="*/ 34 h 149"/>
                    <a:gd name="T12" fmla="*/ 26 w 187"/>
                    <a:gd name="T13" fmla="*/ 16 h 149"/>
                    <a:gd name="T14" fmla="*/ 67 w 187"/>
                    <a:gd name="T15" fmla="*/ 5 h 149"/>
                    <a:gd name="T16" fmla="*/ 107 w 187"/>
                    <a:gd name="T17" fmla="*/ 0 h 149"/>
                    <a:gd name="T18" fmla="*/ 187 w 187"/>
                    <a:gd name="T19" fmla="*/ 9 h 149"/>
                    <a:gd name="T20" fmla="*/ 182 w 187"/>
                    <a:gd name="T21" fmla="*/ 21 h 149"/>
                    <a:gd name="T22" fmla="*/ 165 w 187"/>
                    <a:gd name="T23" fmla="*/ 16 h 149"/>
                    <a:gd name="T24" fmla="*/ 138 w 187"/>
                    <a:gd name="T25" fmla="*/ 14 h 149"/>
                    <a:gd name="T26" fmla="*/ 77 w 187"/>
                    <a:gd name="T27" fmla="*/ 18 h 149"/>
                    <a:gd name="T28" fmla="*/ 28 w 187"/>
                    <a:gd name="T29" fmla="*/ 42 h 149"/>
                    <a:gd name="T30" fmla="*/ 17 w 187"/>
                    <a:gd name="T31" fmla="*/ 63 h 149"/>
                    <a:gd name="T32" fmla="*/ 22 w 187"/>
                    <a:gd name="T33" fmla="*/ 91 h 149"/>
                    <a:gd name="T34" fmla="*/ 31 w 187"/>
                    <a:gd name="T35" fmla="*/ 105 h 149"/>
                    <a:gd name="T36" fmla="*/ 44 w 187"/>
                    <a:gd name="T37" fmla="*/ 116 h 149"/>
                    <a:gd name="T38" fmla="*/ 56 w 187"/>
                    <a:gd name="T39" fmla="*/ 126 h 149"/>
                    <a:gd name="T40" fmla="*/ 72 w 187"/>
                    <a:gd name="T41" fmla="*/ 136 h 149"/>
                    <a:gd name="T42" fmla="*/ 59 w 187"/>
                    <a:gd name="T43" fmla="*/ 149 h 149"/>
                    <a:gd name="T44" fmla="*/ 59 w 187"/>
                    <a:gd name="T45" fmla="*/ 149 h 149"/>
                    <a:gd name="T46" fmla="*/ 59 w 187"/>
                    <a:gd name="T47" fmla="*/ 149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7"/>
                    <a:gd name="T73" fmla="*/ 0 h 149"/>
                    <a:gd name="T74" fmla="*/ 187 w 187"/>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7" h="149">
                      <a:moveTo>
                        <a:pt x="59" y="149"/>
                      </a:moveTo>
                      <a:lnTo>
                        <a:pt x="40" y="137"/>
                      </a:lnTo>
                      <a:lnTo>
                        <a:pt x="24" y="126"/>
                      </a:lnTo>
                      <a:lnTo>
                        <a:pt x="4" y="91"/>
                      </a:lnTo>
                      <a:lnTo>
                        <a:pt x="0" y="55"/>
                      </a:lnTo>
                      <a:lnTo>
                        <a:pt x="7" y="34"/>
                      </a:lnTo>
                      <a:lnTo>
                        <a:pt x="26" y="16"/>
                      </a:lnTo>
                      <a:lnTo>
                        <a:pt x="67" y="5"/>
                      </a:lnTo>
                      <a:lnTo>
                        <a:pt x="107" y="0"/>
                      </a:lnTo>
                      <a:lnTo>
                        <a:pt x="187" y="9"/>
                      </a:lnTo>
                      <a:lnTo>
                        <a:pt x="182" y="21"/>
                      </a:lnTo>
                      <a:lnTo>
                        <a:pt x="165" y="16"/>
                      </a:lnTo>
                      <a:lnTo>
                        <a:pt x="138" y="14"/>
                      </a:lnTo>
                      <a:lnTo>
                        <a:pt x="77" y="18"/>
                      </a:lnTo>
                      <a:lnTo>
                        <a:pt x="28" y="42"/>
                      </a:lnTo>
                      <a:lnTo>
                        <a:pt x="17" y="63"/>
                      </a:lnTo>
                      <a:lnTo>
                        <a:pt x="22" y="91"/>
                      </a:lnTo>
                      <a:lnTo>
                        <a:pt x="31" y="105"/>
                      </a:lnTo>
                      <a:lnTo>
                        <a:pt x="44" y="116"/>
                      </a:lnTo>
                      <a:lnTo>
                        <a:pt x="56" y="126"/>
                      </a:lnTo>
                      <a:lnTo>
                        <a:pt x="72" y="136"/>
                      </a:lnTo>
                      <a:lnTo>
                        <a:pt x="59" y="149"/>
                      </a:lnTo>
                      <a:close/>
                    </a:path>
                  </a:pathLst>
                </a:custGeom>
                <a:solidFill>
                  <a:srgbClr val="000000"/>
                </a:solidFill>
                <a:ln w="9525">
                  <a:noFill/>
                  <a:round/>
                  <a:headEnd/>
                  <a:tailEnd/>
                </a:ln>
              </p:spPr>
              <p:txBody>
                <a:bodyPr/>
                <a:lstStyle/>
                <a:p>
                  <a:endParaRPr lang="en-US" dirty="0"/>
                </a:p>
              </p:txBody>
            </p:sp>
            <p:sp>
              <p:nvSpPr>
                <p:cNvPr id="122059" name="Freeform 203"/>
                <p:cNvSpPr>
                  <a:spLocks/>
                </p:cNvSpPr>
                <p:nvPr/>
              </p:nvSpPr>
              <p:spPr bwMode="auto">
                <a:xfrm>
                  <a:off x="2830" y="3082"/>
                  <a:ext cx="42" cy="8"/>
                </a:xfrm>
                <a:custGeom>
                  <a:avLst/>
                  <a:gdLst>
                    <a:gd name="T0" fmla="*/ 0 w 169"/>
                    <a:gd name="T1" fmla="*/ 35 h 35"/>
                    <a:gd name="T2" fmla="*/ 14 w 169"/>
                    <a:gd name="T3" fmla="*/ 18 h 35"/>
                    <a:gd name="T4" fmla="*/ 35 w 169"/>
                    <a:gd name="T5" fmla="*/ 8 h 35"/>
                    <a:gd name="T6" fmla="*/ 84 w 169"/>
                    <a:gd name="T7" fmla="*/ 0 h 35"/>
                    <a:gd name="T8" fmla="*/ 132 w 169"/>
                    <a:gd name="T9" fmla="*/ 5 h 35"/>
                    <a:gd name="T10" fmla="*/ 164 w 169"/>
                    <a:gd name="T11" fmla="*/ 15 h 35"/>
                    <a:gd name="T12" fmla="*/ 169 w 169"/>
                    <a:gd name="T13" fmla="*/ 33 h 35"/>
                    <a:gd name="T14" fmla="*/ 128 w 169"/>
                    <a:gd name="T15" fmla="*/ 23 h 35"/>
                    <a:gd name="T16" fmla="*/ 83 w 169"/>
                    <a:gd name="T17" fmla="*/ 18 h 35"/>
                    <a:gd name="T18" fmla="*/ 39 w 169"/>
                    <a:gd name="T19" fmla="*/ 22 h 35"/>
                    <a:gd name="T20" fmla="*/ 0 w 169"/>
                    <a:gd name="T21" fmla="*/ 35 h 35"/>
                    <a:gd name="T22" fmla="*/ 0 w 169"/>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9"/>
                    <a:gd name="T37" fmla="*/ 0 h 35"/>
                    <a:gd name="T38" fmla="*/ 169 w 169"/>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9" h="35">
                      <a:moveTo>
                        <a:pt x="0" y="35"/>
                      </a:moveTo>
                      <a:lnTo>
                        <a:pt x="14" y="18"/>
                      </a:lnTo>
                      <a:lnTo>
                        <a:pt x="35" y="8"/>
                      </a:lnTo>
                      <a:lnTo>
                        <a:pt x="84" y="0"/>
                      </a:lnTo>
                      <a:lnTo>
                        <a:pt x="132" y="5"/>
                      </a:lnTo>
                      <a:lnTo>
                        <a:pt x="164" y="15"/>
                      </a:lnTo>
                      <a:lnTo>
                        <a:pt x="169" y="33"/>
                      </a:lnTo>
                      <a:lnTo>
                        <a:pt x="128" y="23"/>
                      </a:lnTo>
                      <a:lnTo>
                        <a:pt x="83" y="18"/>
                      </a:lnTo>
                      <a:lnTo>
                        <a:pt x="39" y="22"/>
                      </a:lnTo>
                      <a:lnTo>
                        <a:pt x="0" y="35"/>
                      </a:lnTo>
                      <a:close/>
                    </a:path>
                  </a:pathLst>
                </a:custGeom>
                <a:solidFill>
                  <a:srgbClr val="000000"/>
                </a:solidFill>
                <a:ln w="9525">
                  <a:noFill/>
                  <a:round/>
                  <a:headEnd/>
                  <a:tailEnd/>
                </a:ln>
              </p:spPr>
              <p:txBody>
                <a:bodyPr/>
                <a:lstStyle/>
                <a:p>
                  <a:endParaRPr lang="en-US" dirty="0"/>
                </a:p>
              </p:txBody>
            </p:sp>
            <p:sp>
              <p:nvSpPr>
                <p:cNvPr id="122060" name="Freeform 204"/>
                <p:cNvSpPr>
                  <a:spLocks/>
                </p:cNvSpPr>
                <p:nvPr/>
              </p:nvSpPr>
              <p:spPr bwMode="auto">
                <a:xfrm>
                  <a:off x="2862" y="3027"/>
                  <a:ext cx="12" cy="65"/>
                </a:xfrm>
                <a:custGeom>
                  <a:avLst/>
                  <a:gdLst>
                    <a:gd name="T0" fmla="*/ 35 w 50"/>
                    <a:gd name="T1" fmla="*/ 260 h 260"/>
                    <a:gd name="T2" fmla="*/ 29 w 50"/>
                    <a:gd name="T3" fmla="*/ 198 h 260"/>
                    <a:gd name="T4" fmla="*/ 20 w 50"/>
                    <a:gd name="T5" fmla="*/ 133 h 260"/>
                    <a:gd name="T6" fmla="*/ 10 w 50"/>
                    <a:gd name="T7" fmla="*/ 68 h 260"/>
                    <a:gd name="T8" fmla="*/ 0 w 50"/>
                    <a:gd name="T9" fmla="*/ 7 h 260"/>
                    <a:gd name="T10" fmla="*/ 4 w 50"/>
                    <a:gd name="T11" fmla="*/ 4 h 260"/>
                    <a:gd name="T12" fmla="*/ 10 w 50"/>
                    <a:gd name="T13" fmla="*/ 0 h 260"/>
                    <a:gd name="T14" fmla="*/ 25 w 50"/>
                    <a:gd name="T15" fmla="*/ 61 h 260"/>
                    <a:gd name="T16" fmla="*/ 35 w 50"/>
                    <a:gd name="T17" fmla="*/ 63 h 260"/>
                    <a:gd name="T18" fmla="*/ 39 w 50"/>
                    <a:gd name="T19" fmla="*/ 72 h 260"/>
                    <a:gd name="T20" fmla="*/ 39 w 50"/>
                    <a:gd name="T21" fmla="*/ 81 h 260"/>
                    <a:gd name="T22" fmla="*/ 32 w 50"/>
                    <a:gd name="T23" fmla="*/ 87 h 260"/>
                    <a:gd name="T24" fmla="*/ 50 w 50"/>
                    <a:gd name="T25" fmla="*/ 224 h 260"/>
                    <a:gd name="T26" fmla="*/ 43 w 50"/>
                    <a:gd name="T27" fmla="*/ 243 h 260"/>
                    <a:gd name="T28" fmla="*/ 35 w 50"/>
                    <a:gd name="T29" fmla="*/ 260 h 260"/>
                    <a:gd name="T30" fmla="*/ 35 w 50"/>
                    <a:gd name="T31" fmla="*/ 260 h 2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260"/>
                    <a:gd name="T50" fmla="*/ 50 w 50"/>
                    <a:gd name="T51" fmla="*/ 260 h 2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260">
                      <a:moveTo>
                        <a:pt x="35" y="260"/>
                      </a:moveTo>
                      <a:lnTo>
                        <a:pt x="29" y="198"/>
                      </a:lnTo>
                      <a:lnTo>
                        <a:pt x="20" y="133"/>
                      </a:lnTo>
                      <a:lnTo>
                        <a:pt x="10" y="68"/>
                      </a:lnTo>
                      <a:lnTo>
                        <a:pt x="0" y="7"/>
                      </a:lnTo>
                      <a:lnTo>
                        <a:pt x="4" y="4"/>
                      </a:lnTo>
                      <a:lnTo>
                        <a:pt x="10" y="0"/>
                      </a:lnTo>
                      <a:lnTo>
                        <a:pt x="25" y="61"/>
                      </a:lnTo>
                      <a:lnTo>
                        <a:pt x="35" y="63"/>
                      </a:lnTo>
                      <a:lnTo>
                        <a:pt x="39" y="72"/>
                      </a:lnTo>
                      <a:lnTo>
                        <a:pt x="39" y="81"/>
                      </a:lnTo>
                      <a:lnTo>
                        <a:pt x="32" y="87"/>
                      </a:lnTo>
                      <a:lnTo>
                        <a:pt x="50" y="224"/>
                      </a:lnTo>
                      <a:lnTo>
                        <a:pt x="43" y="243"/>
                      </a:lnTo>
                      <a:lnTo>
                        <a:pt x="35" y="260"/>
                      </a:lnTo>
                      <a:close/>
                    </a:path>
                  </a:pathLst>
                </a:custGeom>
                <a:solidFill>
                  <a:srgbClr val="000000"/>
                </a:solidFill>
                <a:ln w="9525">
                  <a:noFill/>
                  <a:round/>
                  <a:headEnd/>
                  <a:tailEnd/>
                </a:ln>
              </p:spPr>
              <p:txBody>
                <a:bodyPr/>
                <a:lstStyle/>
                <a:p>
                  <a:endParaRPr lang="en-US" dirty="0"/>
                </a:p>
              </p:txBody>
            </p:sp>
            <p:sp>
              <p:nvSpPr>
                <p:cNvPr id="122061" name="Freeform 205"/>
                <p:cNvSpPr>
                  <a:spLocks/>
                </p:cNvSpPr>
                <p:nvPr/>
              </p:nvSpPr>
              <p:spPr bwMode="auto">
                <a:xfrm>
                  <a:off x="2855" y="3048"/>
                  <a:ext cx="11" cy="37"/>
                </a:xfrm>
                <a:custGeom>
                  <a:avLst/>
                  <a:gdLst>
                    <a:gd name="T0" fmla="*/ 0 w 44"/>
                    <a:gd name="T1" fmla="*/ 148 h 149"/>
                    <a:gd name="T2" fmla="*/ 4 w 44"/>
                    <a:gd name="T3" fmla="*/ 8 h 149"/>
                    <a:gd name="T4" fmla="*/ 23 w 44"/>
                    <a:gd name="T5" fmla="*/ 1 h 149"/>
                    <a:gd name="T6" fmla="*/ 44 w 44"/>
                    <a:gd name="T7" fmla="*/ 0 h 149"/>
                    <a:gd name="T8" fmla="*/ 43 w 44"/>
                    <a:gd name="T9" fmla="*/ 9 h 149"/>
                    <a:gd name="T10" fmla="*/ 17 w 44"/>
                    <a:gd name="T11" fmla="*/ 11 h 149"/>
                    <a:gd name="T12" fmla="*/ 13 w 44"/>
                    <a:gd name="T13" fmla="*/ 81 h 149"/>
                    <a:gd name="T14" fmla="*/ 17 w 44"/>
                    <a:gd name="T15" fmla="*/ 149 h 149"/>
                    <a:gd name="T16" fmla="*/ 0 w 44"/>
                    <a:gd name="T17" fmla="*/ 148 h 149"/>
                    <a:gd name="T18" fmla="*/ 0 w 44"/>
                    <a:gd name="T19" fmla="*/ 148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49"/>
                    <a:gd name="T32" fmla="*/ 44 w 44"/>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49">
                      <a:moveTo>
                        <a:pt x="0" y="148"/>
                      </a:moveTo>
                      <a:lnTo>
                        <a:pt x="4" y="8"/>
                      </a:lnTo>
                      <a:lnTo>
                        <a:pt x="23" y="1"/>
                      </a:lnTo>
                      <a:lnTo>
                        <a:pt x="44" y="0"/>
                      </a:lnTo>
                      <a:lnTo>
                        <a:pt x="43" y="9"/>
                      </a:lnTo>
                      <a:lnTo>
                        <a:pt x="17" y="11"/>
                      </a:lnTo>
                      <a:lnTo>
                        <a:pt x="13" y="81"/>
                      </a:lnTo>
                      <a:lnTo>
                        <a:pt x="17" y="149"/>
                      </a:lnTo>
                      <a:lnTo>
                        <a:pt x="0" y="148"/>
                      </a:lnTo>
                      <a:close/>
                    </a:path>
                  </a:pathLst>
                </a:custGeom>
                <a:solidFill>
                  <a:srgbClr val="000000"/>
                </a:solidFill>
                <a:ln w="9525">
                  <a:noFill/>
                  <a:round/>
                  <a:headEnd/>
                  <a:tailEnd/>
                </a:ln>
              </p:spPr>
              <p:txBody>
                <a:bodyPr/>
                <a:lstStyle/>
                <a:p>
                  <a:endParaRPr lang="en-US" dirty="0"/>
                </a:p>
              </p:txBody>
            </p:sp>
            <p:sp>
              <p:nvSpPr>
                <p:cNvPr id="122062" name="Freeform 206"/>
                <p:cNvSpPr>
                  <a:spLocks/>
                </p:cNvSpPr>
                <p:nvPr/>
              </p:nvSpPr>
              <p:spPr bwMode="auto">
                <a:xfrm>
                  <a:off x="2832" y="3027"/>
                  <a:ext cx="12" cy="58"/>
                </a:xfrm>
                <a:custGeom>
                  <a:avLst/>
                  <a:gdLst>
                    <a:gd name="T0" fmla="*/ 11 w 49"/>
                    <a:gd name="T1" fmla="*/ 233 h 233"/>
                    <a:gd name="T2" fmla="*/ 0 w 49"/>
                    <a:gd name="T3" fmla="*/ 215 h 233"/>
                    <a:gd name="T4" fmla="*/ 3 w 49"/>
                    <a:gd name="T5" fmla="*/ 191 h 233"/>
                    <a:gd name="T6" fmla="*/ 12 w 49"/>
                    <a:gd name="T7" fmla="*/ 154 h 233"/>
                    <a:gd name="T8" fmla="*/ 21 w 49"/>
                    <a:gd name="T9" fmla="*/ 87 h 233"/>
                    <a:gd name="T10" fmla="*/ 11 w 49"/>
                    <a:gd name="T11" fmla="*/ 71 h 233"/>
                    <a:gd name="T12" fmla="*/ 20 w 49"/>
                    <a:gd name="T13" fmla="*/ 62 h 233"/>
                    <a:gd name="T14" fmla="*/ 34 w 49"/>
                    <a:gd name="T15" fmla="*/ 62 h 233"/>
                    <a:gd name="T16" fmla="*/ 41 w 49"/>
                    <a:gd name="T17" fmla="*/ 0 h 233"/>
                    <a:gd name="T18" fmla="*/ 49 w 49"/>
                    <a:gd name="T19" fmla="*/ 13 h 233"/>
                    <a:gd name="T20" fmla="*/ 49 w 49"/>
                    <a:gd name="T21" fmla="*/ 39 h 233"/>
                    <a:gd name="T22" fmla="*/ 39 w 49"/>
                    <a:gd name="T23" fmla="*/ 113 h 233"/>
                    <a:gd name="T24" fmla="*/ 30 w 49"/>
                    <a:gd name="T25" fmla="*/ 152 h 233"/>
                    <a:gd name="T26" fmla="*/ 21 w 49"/>
                    <a:gd name="T27" fmla="*/ 189 h 233"/>
                    <a:gd name="T28" fmla="*/ 11 w 49"/>
                    <a:gd name="T29" fmla="*/ 233 h 233"/>
                    <a:gd name="T30" fmla="*/ 11 w 49"/>
                    <a:gd name="T31" fmla="*/ 233 h 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233"/>
                    <a:gd name="T50" fmla="*/ 49 w 49"/>
                    <a:gd name="T51" fmla="*/ 233 h 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233">
                      <a:moveTo>
                        <a:pt x="11" y="233"/>
                      </a:moveTo>
                      <a:lnTo>
                        <a:pt x="0" y="215"/>
                      </a:lnTo>
                      <a:lnTo>
                        <a:pt x="3" y="191"/>
                      </a:lnTo>
                      <a:lnTo>
                        <a:pt x="12" y="154"/>
                      </a:lnTo>
                      <a:lnTo>
                        <a:pt x="21" y="87"/>
                      </a:lnTo>
                      <a:lnTo>
                        <a:pt x="11" y="71"/>
                      </a:lnTo>
                      <a:lnTo>
                        <a:pt x="20" y="62"/>
                      </a:lnTo>
                      <a:lnTo>
                        <a:pt x="34" y="62"/>
                      </a:lnTo>
                      <a:lnTo>
                        <a:pt x="41" y="0"/>
                      </a:lnTo>
                      <a:lnTo>
                        <a:pt x="49" y="13"/>
                      </a:lnTo>
                      <a:lnTo>
                        <a:pt x="49" y="39"/>
                      </a:lnTo>
                      <a:lnTo>
                        <a:pt x="39" y="113"/>
                      </a:lnTo>
                      <a:lnTo>
                        <a:pt x="30" y="152"/>
                      </a:lnTo>
                      <a:lnTo>
                        <a:pt x="21" y="189"/>
                      </a:lnTo>
                      <a:lnTo>
                        <a:pt x="11" y="233"/>
                      </a:lnTo>
                      <a:close/>
                    </a:path>
                  </a:pathLst>
                </a:custGeom>
                <a:solidFill>
                  <a:srgbClr val="000000"/>
                </a:solidFill>
                <a:ln w="9525">
                  <a:noFill/>
                  <a:round/>
                  <a:headEnd/>
                  <a:tailEnd/>
                </a:ln>
              </p:spPr>
              <p:txBody>
                <a:bodyPr/>
                <a:lstStyle/>
                <a:p>
                  <a:endParaRPr lang="en-US" dirty="0"/>
                </a:p>
              </p:txBody>
            </p:sp>
            <p:sp>
              <p:nvSpPr>
                <p:cNvPr id="122063" name="Freeform 207"/>
                <p:cNvSpPr>
                  <a:spLocks/>
                </p:cNvSpPr>
                <p:nvPr/>
              </p:nvSpPr>
              <p:spPr bwMode="auto">
                <a:xfrm>
                  <a:off x="2841" y="3035"/>
                  <a:ext cx="24" cy="49"/>
                </a:xfrm>
                <a:custGeom>
                  <a:avLst/>
                  <a:gdLst>
                    <a:gd name="T0" fmla="*/ 39 w 95"/>
                    <a:gd name="T1" fmla="*/ 195 h 195"/>
                    <a:gd name="T2" fmla="*/ 22 w 95"/>
                    <a:gd name="T3" fmla="*/ 193 h 195"/>
                    <a:gd name="T4" fmla="*/ 23 w 95"/>
                    <a:gd name="T5" fmla="*/ 62 h 195"/>
                    <a:gd name="T6" fmla="*/ 0 w 95"/>
                    <a:gd name="T7" fmla="*/ 58 h 195"/>
                    <a:gd name="T8" fmla="*/ 3 w 95"/>
                    <a:gd name="T9" fmla="*/ 47 h 195"/>
                    <a:gd name="T10" fmla="*/ 23 w 95"/>
                    <a:gd name="T11" fmla="*/ 48 h 195"/>
                    <a:gd name="T12" fmla="*/ 24 w 95"/>
                    <a:gd name="T13" fmla="*/ 37 h 195"/>
                    <a:gd name="T14" fmla="*/ 5 w 95"/>
                    <a:gd name="T15" fmla="*/ 38 h 195"/>
                    <a:gd name="T16" fmla="*/ 5 w 95"/>
                    <a:gd name="T17" fmla="*/ 25 h 195"/>
                    <a:gd name="T18" fmla="*/ 29 w 95"/>
                    <a:gd name="T19" fmla="*/ 18 h 195"/>
                    <a:gd name="T20" fmla="*/ 38 w 95"/>
                    <a:gd name="T21" fmla="*/ 6 h 195"/>
                    <a:gd name="T22" fmla="*/ 49 w 95"/>
                    <a:gd name="T23" fmla="*/ 0 h 195"/>
                    <a:gd name="T24" fmla="*/ 61 w 95"/>
                    <a:gd name="T25" fmla="*/ 4 h 195"/>
                    <a:gd name="T26" fmla="*/ 71 w 95"/>
                    <a:gd name="T27" fmla="*/ 23 h 195"/>
                    <a:gd name="T28" fmla="*/ 92 w 95"/>
                    <a:gd name="T29" fmla="*/ 23 h 195"/>
                    <a:gd name="T30" fmla="*/ 95 w 95"/>
                    <a:gd name="T31" fmla="*/ 37 h 195"/>
                    <a:gd name="T32" fmla="*/ 63 w 95"/>
                    <a:gd name="T33" fmla="*/ 39 h 195"/>
                    <a:gd name="T34" fmla="*/ 58 w 95"/>
                    <a:gd name="T35" fmla="*/ 18 h 195"/>
                    <a:gd name="T36" fmla="*/ 44 w 95"/>
                    <a:gd name="T37" fmla="*/ 18 h 195"/>
                    <a:gd name="T38" fmla="*/ 37 w 95"/>
                    <a:gd name="T39" fmla="*/ 111 h 195"/>
                    <a:gd name="T40" fmla="*/ 39 w 95"/>
                    <a:gd name="T41" fmla="*/ 195 h 195"/>
                    <a:gd name="T42" fmla="*/ 39 w 95"/>
                    <a:gd name="T43" fmla="*/ 195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195"/>
                    <a:gd name="T68" fmla="*/ 95 w 95"/>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195">
                      <a:moveTo>
                        <a:pt x="39" y="195"/>
                      </a:moveTo>
                      <a:lnTo>
                        <a:pt x="22" y="193"/>
                      </a:lnTo>
                      <a:lnTo>
                        <a:pt x="23" y="62"/>
                      </a:lnTo>
                      <a:lnTo>
                        <a:pt x="0" y="58"/>
                      </a:lnTo>
                      <a:lnTo>
                        <a:pt x="3" y="47"/>
                      </a:lnTo>
                      <a:lnTo>
                        <a:pt x="23" y="48"/>
                      </a:lnTo>
                      <a:lnTo>
                        <a:pt x="24" y="37"/>
                      </a:lnTo>
                      <a:lnTo>
                        <a:pt x="5" y="38"/>
                      </a:lnTo>
                      <a:lnTo>
                        <a:pt x="5" y="25"/>
                      </a:lnTo>
                      <a:lnTo>
                        <a:pt x="29" y="18"/>
                      </a:lnTo>
                      <a:lnTo>
                        <a:pt x="38" y="6"/>
                      </a:lnTo>
                      <a:lnTo>
                        <a:pt x="49" y="0"/>
                      </a:lnTo>
                      <a:lnTo>
                        <a:pt x="61" y="4"/>
                      </a:lnTo>
                      <a:lnTo>
                        <a:pt x="71" y="23"/>
                      </a:lnTo>
                      <a:lnTo>
                        <a:pt x="92" y="23"/>
                      </a:lnTo>
                      <a:lnTo>
                        <a:pt x="95" y="37"/>
                      </a:lnTo>
                      <a:lnTo>
                        <a:pt x="63" y="39"/>
                      </a:lnTo>
                      <a:lnTo>
                        <a:pt x="58" y="18"/>
                      </a:lnTo>
                      <a:lnTo>
                        <a:pt x="44" y="18"/>
                      </a:lnTo>
                      <a:lnTo>
                        <a:pt x="37" y="111"/>
                      </a:lnTo>
                      <a:lnTo>
                        <a:pt x="39" y="195"/>
                      </a:lnTo>
                      <a:close/>
                    </a:path>
                  </a:pathLst>
                </a:custGeom>
                <a:solidFill>
                  <a:srgbClr val="000000"/>
                </a:solidFill>
                <a:ln w="9525">
                  <a:noFill/>
                  <a:round/>
                  <a:headEnd/>
                  <a:tailEnd/>
                </a:ln>
              </p:spPr>
              <p:txBody>
                <a:bodyPr/>
                <a:lstStyle/>
                <a:p>
                  <a:endParaRPr lang="en-US" dirty="0"/>
                </a:p>
              </p:txBody>
            </p:sp>
            <p:sp>
              <p:nvSpPr>
                <p:cNvPr id="122064" name="Freeform 208"/>
                <p:cNvSpPr>
                  <a:spLocks/>
                </p:cNvSpPr>
                <p:nvPr/>
              </p:nvSpPr>
              <p:spPr bwMode="auto">
                <a:xfrm>
                  <a:off x="2924" y="3015"/>
                  <a:ext cx="17" cy="70"/>
                </a:xfrm>
                <a:custGeom>
                  <a:avLst/>
                  <a:gdLst>
                    <a:gd name="T0" fmla="*/ 68 w 68"/>
                    <a:gd name="T1" fmla="*/ 279 h 279"/>
                    <a:gd name="T2" fmla="*/ 38 w 68"/>
                    <a:gd name="T3" fmla="*/ 249 h 279"/>
                    <a:gd name="T4" fmla="*/ 31 w 68"/>
                    <a:gd name="T5" fmla="*/ 189 h 279"/>
                    <a:gd name="T6" fmla="*/ 23 w 68"/>
                    <a:gd name="T7" fmla="*/ 123 h 279"/>
                    <a:gd name="T8" fmla="*/ 11 w 68"/>
                    <a:gd name="T9" fmla="*/ 59 h 279"/>
                    <a:gd name="T10" fmla="*/ 0 w 68"/>
                    <a:gd name="T11" fmla="*/ 0 h 279"/>
                    <a:gd name="T12" fmla="*/ 19 w 68"/>
                    <a:gd name="T13" fmla="*/ 11 h 279"/>
                    <a:gd name="T14" fmla="*/ 33 w 68"/>
                    <a:gd name="T15" fmla="*/ 78 h 279"/>
                    <a:gd name="T16" fmla="*/ 45 w 68"/>
                    <a:gd name="T17" fmla="*/ 146 h 279"/>
                    <a:gd name="T18" fmla="*/ 57 w 68"/>
                    <a:gd name="T19" fmla="*/ 214 h 279"/>
                    <a:gd name="T20" fmla="*/ 68 w 68"/>
                    <a:gd name="T21" fmla="*/ 279 h 279"/>
                    <a:gd name="T22" fmla="*/ 68 w 68"/>
                    <a:gd name="T23" fmla="*/ 279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279"/>
                    <a:gd name="T38" fmla="*/ 68 w 68"/>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279">
                      <a:moveTo>
                        <a:pt x="68" y="279"/>
                      </a:moveTo>
                      <a:lnTo>
                        <a:pt x="38" y="249"/>
                      </a:lnTo>
                      <a:lnTo>
                        <a:pt x="31" y="189"/>
                      </a:lnTo>
                      <a:lnTo>
                        <a:pt x="23" y="123"/>
                      </a:lnTo>
                      <a:lnTo>
                        <a:pt x="11" y="59"/>
                      </a:lnTo>
                      <a:lnTo>
                        <a:pt x="0" y="0"/>
                      </a:lnTo>
                      <a:lnTo>
                        <a:pt x="19" y="11"/>
                      </a:lnTo>
                      <a:lnTo>
                        <a:pt x="33" y="78"/>
                      </a:lnTo>
                      <a:lnTo>
                        <a:pt x="45" y="146"/>
                      </a:lnTo>
                      <a:lnTo>
                        <a:pt x="57" y="214"/>
                      </a:lnTo>
                      <a:lnTo>
                        <a:pt x="68" y="279"/>
                      </a:lnTo>
                      <a:close/>
                    </a:path>
                  </a:pathLst>
                </a:custGeom>
                <a:solidFill>
                  <a:srgbClr val="000000"/>
                </a:solidFill>
                <a:ln w="9525">
                  <a:noFill/>
                  <a:round/>
                  <a:headEnd/>
                  <a:tailEnd/>
                </a:ln>
              </p:spPr>
              <p:txBody>
                <a:bodyPr/>
                <a:lstStyle/>
                <a:p>
                  <a:endParaRPr lang="en-US" dirty="0"/>
                </a:p>
              </p:txBody>
            </p:sp>
            <p:sp>
              <p:nvSpPr>
                <p:cNvPr id="122065" name="Freeform 209"/>
                <p:cNvSpPr>
                  <a:spLocks/>
                </p:cNvSpPr>
                <p:nvPr/>
              </p:nvSpPr>
              <p:spPr bwMode="auto">
                <a:xfrm>
                  <a:off x="2871" y="3059"/>
                  <a:ext cx="38" cy="20"/>
                </a:xfrm>
                <a:custGeom>
                  <a:avLst/>
                  <a:gdLst>
                    <a:gd name="T0" fmla="*/ 2 w 153"/>
                    <a:gd name="T1" fmla="*/ 75 h 83"/>
                    <a:gd name="T2" fmla="*/ 0 w 153"/>
                    <a:gd name="T3" fmla="*/ 62 h 83"/>
                    <a:gd name="T4" fmla="*/ 11 w 153"/>
                    <a:gd name="T5" fmla="*/ 53 h 83"/>
                    <a:gd name="T6" fmla="*/ 23 w 153"/>
                    <a:gd name="T7" fmla="*/ 47 h 83"/>
                    <a:gd name="T8" fmla="*/ 22 w 153"/>
                    <a:gd name="T9" fmla="*/ 29 h 83"/>
                    <a:gd name="T10" fmla="*/ 25 w 153"/>
                    <a:gd name="T11" fmla="*/ 20 h 83"/>
                    <a:gd name="T12" fmla="*/ 34 w 153"/>
                    <a:gd name="T13" fmla="*/ 13 h 83"/>
                    <a:gd name="T14" fmla="*/ 50 w 153"/>
                    <a:gd name="T15" fmla="*/ 18 h 83"/>
                    <a:gd name="T16" fmla="*/ 60 w 153"/>
                    <a:gd name="T17" fmla="*/ 33 h 83"/>
                    <a:gd name="T18" fmla="*/ 80 w 153"/>
                    <a:gd name="T19" fmla="*/ 28 h 83"/>
                    <a:gd name="T20" fmla="*/ 104 w 153"/>
                    <a:gd name="T21" fmla="*/ 25 h 83"/>
                    <a:gd name="T22" fmla="*/ 104 w 153"/>
                    <a:gd name="T23" fmla="*/ 20 h 83"/>
                    <a:gd name="T24" fmla="*/ 104 w 153"/>
                    <a:gd name="T25" fmla="*/ 13 h 83"/>
                    <a:gd name="T26" fmla="*/ 113 w 153"/>
                    <a:gd name="T27" fmla="*/ 0 h 83"/>
                    <a:gd name="T28" fmla="*/ 130 w 153"/>
                    <a:gd name="T29" fmla="*/ 4 h 83"/>
                    <a:gd name="T30" fmla="*/ 142 w 153"/>
                    <a:gd name="T31" fmla="*/ 20 h 83"/>
                    <a:gd name="T32" fmla="*/ 153 w 153"/>
                    <a:gd name="T33" fmla="*/ 58 h 83"/>
                    <a:gd name="T34" fmla="*/ 142 w 153"/>
                    <a:gd name="T35" fmla="*/ 58 h 83"/>
                    <a:gd name="T36" fmla="*/ 127 w 153"/>
                    <a:gd name="T37" fmla="*/ 17 h 83"/>
                    <a:gd name="T38" fmla="*/ 117 w 153"/>
                    <a:gd name="T39" fmla="*/ 17 h 83"/>
                    <a:gd name="T40" fmla="*/ 124 w 153"/>
                    <a:gd name="T41" fmla="*/ 59 h 83"/>
                    <a:gd name="T42" fmla="*/ 109 w 153"/>
                    <a:gd name="T43" fmla="*/ 61 h 83"/>
                    <a:gd name="T44" fmla="*/ 107 w 153"/>
                    <a:gd name="T45" fmla="*/ 39 h 83"/>
                    <a:gd name="T46" fmla="*/ 65 w 153"/>
                    <a:gd name="T47" fmla="*/ 46 h 83"/>
                    <a:gd name="T48" fmla="*/ 66 w 153"/>
                    <a:gd name="T49" fmla="*/ 56 h 83"/>
                    <a:gd name="T50" fmla="*/ 70 w 153"/>
                    <a:gd name="T51" fmla="*/ 67 h 83"/>
                    <a:gd name="T52" fmla="*/ 60 w 153"/>
                    <a:gd name="T53" fmla="*/ 71 h 83"/>
                    <a:gd name="T54" fmla="*/ 41 w 153"/>
                    <a:gd name="T55" fmla="*/ 25 h 83"/>
                    <a:gd name="T56" fmla="*/ 35 w 153"/>
                    <a:gd name="T57" fmla="*/ 27 h 83"/>
                    <a:gd name="T58" fmla="*/ 45 w 153"/>
                    <a:gd name="T59" fmla="*/ 76 h 83"/>
                    <a:gd name="T60" fmla="*/ 34 w 153"/>
                    <a:gd name="T61" fmla="*/ 83 h 83"/>
                    <a:gd name="T62" fmla="*/ 27 w 153"/>
                    <a:gd name="T63" fmla="*/ 62 h 83"/>
                    <a:gd name="T64" fmla="*/ 17 w 153"/>
                    <a:gd name="T65" fmla="*/ 64 h 83"/>
                    <a:gd name="T66" fmla="*/ 2 w 153"/>
                    <a:gd name="T67" fmla="*/ 75 h 83"/>
                    <a:gd name="T68" fmla="*/ 2 w 153"/>
                    <a:gd name="T69" fmla="*/ 75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3"/>
                    <a:gd name="T106" fmla="*/ 0 h 83"/>
                    <a:gd name="T107" fmla="*/ 153 w 153"/>
                    <a:gd name="T108" fmla="*/ 83 h 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3" h="83">
                      <a:moveTo>
                        <a:pt x="2" y="75"/>
                      </a:moveTo>
                      <a:lnTo>
                        <a:pt x="0" y="62"/>
                      </a:lnTo>
                      <a:lnTo>
                        <a:pt x="11" y="53"/>
                      </a:lnTo>
                      <a:lnTo>
                        <a:pt x="23" y="47"/>
                      </a:lnTo>
                      <a:lnTo>
                        <a:pt x="22" y="29"/>
                      </a:lnTo>
                      <a:lnTo>
                        <a:pt x="25" y="20"/>
                      </a:lnTo>
                      <a:lnTo>
                        <a:pt x="34" y="13"/>
                      </a:lnTo>
                      <a:lnTo>
                        <a:pt x="50" y="18"/>
                      </a:lnTo>
                      <a:lnTo>
                        <a:pt x="60" y="33"/>
                      </a:lnTo>
                      <a:lnTo>
                        <a:pt x="80" y="28"/>
                      </a:lnTo>
                      <a:lnTo>
                        <a:pt x="104" y="25"/>
                      </a:lnTo>
                      <a:lnTo>
                        <a:pt x="104" y="20"/>
                      </a:lnTo>
                      <a:lnTo>
                        <a:pt x="104" y="13"/>
                      </a:lnTo>
                      <a:lnTo>
                        <a:pt x="113" y="0"/>
                      </a:lnTo>
                      <a:lnTo>
                        <a:pt x="130" y="4"/>
                      </a:lnTo>
                      <a:lnTo>
                        <a:pt x="142" y="20"/>
                      </a:lnTo>
                      <a:lnTo>
                        <a:pt x="153" y="58"/>
                      </a:lnTo>
                      <a:lnTo>
                        <a:pt x="142" y="58"/>
                      </a:lnTo>
                      <a:lnTo>
                        <a:pt x="127" y="17"/>
                      </a:lnTo>
                      <a:lnTo>
                        <a:pt x="117" y="17"/>
                      </a:lnTo>
                      <a:lnTo>
                        <a:pt x="124" y="59"/>
                      </a:lnTo>
                      <a:lnTo>
                        <a:pt x="109" y="61"/>
                      </a:lnTo>
                      <a:lnTo>
                        <a:pt x="107" y="39"/>
                      </a:lnTo>
                      <a:lnTo>
                        <a:pt x="65" y="46"/>
                      </a:lnTo>
                      <a:lnTo>
                        <a:pt x="66" y="56"/>
                      </a:lnTo>
                      <a:lnTo>
                        <a:pt x="70" y="67"/>
                      </a:lnTo>
                      <a:lnTo>
                        <a:pt x="60" y="71"/>
                      </a:lnTo>
                      <a:lnTo>
                        <a:pt x="41" y="25"/>
                      </a:lnTo>
                      <a:lnTo>
                        <a:pt x="35" y="27"/>
                      </a:lnTo>
                      <a:lnTo>
                        <a:pt x="45" y="76"/>
                      </a:lnTo>
                      <a:lnTo>
                        <a:pt x="34" y="83"/>
                      </a:lnTo>
                      <a:lnTo>
                        <a:pt x="27" y="62"/>
                      </a:lnTo>
                      <a:lnTo>
                        <a:pt x="17" y="64"/>
                      </a:lnTo>
                      <a:lnTo>
                        <a:pt x="2" y="75"/>
                      </a:lnTo>
                      <a:close/>
                    </a:path>
                  </a:pathLst>
                </a:custGeom>
                <a:solidFill>
                  <a:srgbClr val="000000"/>
                </a:solidFill>
                <a:ln w="9525">
                  <a:noFill/>
                  <a:round/>
                  <a:headEnd/>
                  <a:tailEnd/>
                </a:ln>
              </p:spPr>
              <p:txBody>
                <a:bodyPr/>
                <a:lstStyle/>
                <a:p>
                  <a:endParaRPr lang="en-US" dirty="0"/>
                </a:p>
              </p:txBody>
            </p:sp>
            <p:sp>
              <p:nvSpPr>
                <p:cNvPr id="122066" name="Freeform 210"/>
                <p:cNvSpPr>
                  <a:spLocks/>
                </p:cNvSpPr>
                <p:nvPr/>
              </p:nvSpPr>
              <p:spPr bwMode="auto">
                <a:xfrm>
                  <a:off x="2906" y="3061"/>
                  <a:ext cx="27" cy="15"/>
                </a:xfrm>
                <a:custGeom>
                  <a:avLst/>
                  <a:gdLst>
                    <a:gd name="T0" fmla="*/ 85 w 107"/>
                    <a:gd name="T1" fmla="*/ 34 h 56"/>
                    <a:gd name="T2" fmla="*/ 87 w 107"/>
                    <a:gd name="T3" fmla="*/ 56 h 56"/>
                    <a:gd name="T4" fmla="*/ 75 w 107"/>
                    <a:gd name="T5" fmla="*/ 55 h 56"/>
                    <a:gd name="T6" fmla="*/ 70 w 107"/>
                    <a:gd name="T7" fmla="*/ 15 h 56"/>
                    <a:gd name="T8" fmla="*/ 62 w 107"/>
                    <a:gd name="T9" fmla="*/ 15 h 56"/>
                    <a:gd name="T10" fmla="*/ 65 w 107"/>
                    <a:gd name="T11" fmla="*/ 51 h 56"/>
                    <a:gd name="T12" fmla="*/ 51 w 107"/>
                    <a:gd name="T13" fmla="*/ 49 h 56"/>
                    <a:gd name="T14" fmla="*/ 48 w 107"/>
                    <a:gd name="T15" fmla="*/ 27 h 56"/>
                    <a:gd name="T16" fmla="*/ 3 w 107"/>
                    <a:gd name="T17" fmla="*/ 25 h 56"/>
                    <a:gd name="T18" fmla="*/ 0 w 107"/>
                    <a:gd name="T19" fmla="*/ 13 h 56"/>
                    <a:gd name="T20" fmla="*/ 48 w 107"/>
                    <a:gd name="T21" fmla="*/ 16 h 56"/>
                    <a:gd name="T22" fmla="*/ 53 w 107"/>
                    <a:gd name="T23" fmla="*/ 6 h 56"/>
                    <a:gd name="T24" fmla="*/ 66 w 107"/>
                    <a:gd name="T25" fmla="*/ 0 h 56"/>
                    <a:gd name="T26" fmla="*/ 77 w 107"/>
                    <a:gd name="T27" fmla="*/ 6 h 56"/>
                    <a:gd name="T28" fmla="*/ 84 w 107"/>
                    <a:gd name="T29" fmla="*/ 20 h 56"/>
                    <a:gd name="T30" fmla="*/ 107 w 107"/>
                    <a:gd name="T31" fmla="*/ 31 h 56"/>
                    <a:gd name="T32" fmla="*/ 107 w 107"/>
                    <a:gd name="T33" fmla="*/ 42 h 56"/>
                    <a:gd name="T34" fmla="*/ 85 w 107"/>
                    <a:gd name="T35" fmla="*/ 34 h 56"/>
                    <a:gd name="T36" fmla="*/ 85 w 107"/>
                    <a:gd name="T37" fmla="*/ 34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56"/>
                    <a:gd name="T59" fmla="*/ 107 w 107"/>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56">
                      <a:moveTo>
                        <a:pt x="85" y="34"/>
                      </a:moveTo>
                      <a:lnTo>
                        <a:pt x="87" y="56"/>
                      </a:lnTo>
                      <a:lnTo>
                        <a:pt x="75" y="55"/>
                      </a:lnTo>
                      <a:lnTo>
                        <a:pt x="70" y="15"/>
                      </a:lnTo>
                      <a:lnTo>
                        <a:pt x="62" y="15"/>
                      </a:lnTo>
                      <a:lnTo>
                        <a:pt x="65" y="51"/>
                      </a:lnTo>
                      <a:lnTo>
                        <a:pt x="51" y="49"/>
                      </a:lnTo>
                      <a:lnTo>
                        <a:pt x="48" y="27"/>
                      </a:lnTo>
                      <a:lnTo>
                        <a:pt x="3" y="25"/>
                      </a:lnTo>
                      <a:lnTo>
                        <a:pt x="0" y="13"/>
                      </a:lnTo>
                      <a:lnTo>
                        <a:pt x="48" y="16"/>
                      </a:lnTo>
                      <a:lnTo>
                        <a:pt x="53" y="6"/>
                      </a:lnTo>
                      <a:lnTo>
                        <a:pt x="66" y="0"/>
                      </a:lnTo>
                      <a:lnTo>
                        <a:pt x="77" y="6"/>
                      </a:lnTo>
                      <a:lnTo>
                        <a:pt x="84" y="20"/>
                      </a:lnTo>
                      <a:lnTo>
                        <a:pt x="107" y="31"/>
                      </a:lnTo>
                      <a:lnTo>
                        <a:pt x="107" y="42"/>
                      </a:lnTo>
                      <a:lnTo>
                        <a:pt x="85" y="34"/>
                      </a:lnTo>
                      <a:close/>
                    </a:path>
                  </a:pathLst>
                </a:custGeom>
                <a:solidFill>
                  <a:srgbClr val="000000"/>
                </a:solidFill>
                <a:ln w="9525">
                  <a:noFill/>
                  <a:round/>
                  <a:headEnd/>
                  <a:tailEnd/>
                </a:ln>
              </p:spPr>
              <p:txBody>
                <a:bodyPr/>
                <a:lstStyle/>
                <a:p>
                  <a:endParaRPr lang="en-US" dirty="0"/>
                </a:p>
              </p:txBody>
            </p:sp>
            <p:sp>
              <p:nvSpPr>
                <p:cNvPr id="122067" name="Freeform 211"/>
                <p:cNvSpPr>
                  <a:spLocks/>
                </p:cNvSpPr>
                <p:nvPr/>
              </p:nvSpPr>
              <p:spPr bwMode="auto">
                <a:xfrm>
                  <a:off x="2805" y="3052"/>
                  <a:ext cx="27" cy="23"/>
                </a:xfrm>
                <a:custGeom>
                  <a:avLst/>
                  <a:gdLst>
                    <a:gd name="T0" fmla="*/ 94 w 108"/>
                    <a:gd name="T1" fmla="*/ 93 h 93"/>
                    <a:gd name="T2" fmla="*/ 83 w 108"/>
                    <a:gd name="T3" fmla="*/ 86 h 93"/>
                    <a:gd name="T4" fmla="*/ 83 w 108"/>
                    <a:gd name="T5" fmla="*/ 64 h 93"/>
                    <a:gd name="T6" fmla="*/ 69 w 108"/>
                    <a:gd name="T7" fmla="*/ 51 h 93"/>
                    <a:gd name="T8" fmla="*/ 57 w 108"/>
                    <a:gd name="T9" fmla="*/ 42 h 93"/>
                    <a:gd name="T10" fmla="*/ 44 w 108"/>
                    <a:gd name="T11" fmla="*/ 37 h 93"/>
                    <a:gd name="T12" fmla="*/ 39 w 108"/>
                    <a:gd name="T13" fmla="*/ 59 h 93"/>
                    <a:gd name="T14" fmla="*/ 29 w 108"/>
                    <a:gd name="T15" fmla="*/ 54 h 93"/>
                    <a:gd name="T16" fmla="*/ 35 w 108"/>
                    <a:gd name="T17" fmla="*/ 15 h 93"/>
                    <a:gd name="T18" fmla="*/ 29 w 108"/>
                    <a:gd name="T19" fmla="*/ 13 h 93"/>
                    <a:gd name="T20" fmla="*/ 15 w 108"/>
                    <a:gd name="T21" fmla="*/ 46 h 93"/>
                    <a:gd name="T22" fmla="*/ 0 w 108"/>
                    <a:gd name="T23" fmla="*/ 41 h 93"/>
                    <a:gd name="T24" fmla="*/ 11 w 108"/>
                    <a:gd name="T25" fmla="*/ 17 h 93"/>
                    <a:gd name="T26" fmla="*/ 26 w 108"/>
                    <a:gd name="T27" fmla="*/ 0 h 93"/>
                    <a:gd name="T28" fmla="*/ 41 w 108"/>
                    <a:gd name="T29" fmla="*/ 3 h 93"/>
                    <a:gd name="T30" fmla="*/ 45 w 108"/>
                    <a:gd name="T31" fmla="*/ 21 h 93"/>
                    <a:gd name="T32" fmla="*/ 71 w 108"/>
                    <a:gd name="T33" fmla="*/ 35 h 93"/>
                    <a:gd name="T34" fmla="*/ 94 w 108"/>
                    <a:gd name="T35" fmla="*/ 54 h 93"/>
                    <a:gd name="T36" fmla="*/ 108 w 108"/>
                    <a:gd name="T37" fmla="*/ 46 h 93"/>
                    <a:gd name="T38" fmla="*/ 94 w 108"/>
                    <a:gd name="T39" fmla="*/ 93 h 93"/>
                    <a:gd name="T40" fmla="*/ 94 w 108"/>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93"/>
                    <a:gd name="T65" fmla="*/ 108 w 108"/>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93">
                      <a:moveTo>
                        <a:pt x="94" y="93"/>
                      </a:moveTo>
                      <a:lnTo>
                        <a:pt x="83" y="86"/>
                      </a:lnTo>
                      <a:lnTo>
                        <a:pt x="83" y="64"/>
                      </a:lnTo>
                      <a:lnTo>
                        <a:pt x="69" y="51"/>
                      </a:lnTo>
                      <a:lnTo>
                        <a:pt x="57" y="42"/>
                      </a:lnTo>
                      <a:lnTo>
                        <a:pt x="44" y="37"/>
                      </a:lnTo>
                      <a:lnTo>
                        <a:pt x="39" y="59"/>
                      </a:lnTo>
                      <a:lnTo>
                        <a:pt x="29" y="54"/>
                      </a:lnTo>
                      <a:lnTo>
                        <a:pt x="35" y="15"/>
                      </a:lnTo>
                      <a:lnTo>
                        <a:pt x="29" y="13"/>
                      </a:lnTo>
                      <a:lnTo>
                        <a:pt x="15" y="46"/>
                      </a:lnTo>
                      <a:lnTo>
                        <a:pt x="0" y="41"/>
                      </a:lnTo>
                      <a:lnTo>
                        <a:pt x="11" y="17"/>
                      </a:lnTo>
                      <a:lnTo>
                        <a:pt x="26" y="0"/>
                      </a:lnTo>
                      <a:lnTo>
                        <a:pt x="41" y="3"/>
                      </a:lnTo>
                      <a:lnTo>
                        <a:pt x="45" y="21"/>
                      </a:lnTo>
                      <a:lnTo>
                        <a:pt x="71" y="35"/>
                      </a:lnTo>
                      <a:lnTo>
                        <a:pt x="94" y="54"/>
                      </a:lnTo>
                      <a:lnTo>
                        <a:pt x="108" y="46"/>
                      </a:lnTo>
                      <a:lnTo>
                        <a:pt x="94" y="93"/>
                      </a:lnTo>
                      <a:close/>
                    </a:path>
                  </a:pathLst>
                </a:custGeom>
                <a:solidFill>
                  <a:srgbClr val="000000"/>
                </a:solidFill>
                <a:ln w="9525">
                  <a:noFill/>
                  <a:round/>
                  <a:headEnd/>
                  <a:tailEnd/>
                </a:ln>
              </p:spPr>
              <p:txBody>
                <a:bodyPr/>
                <a:lstStyle/>
                <a:p>
                  <a:endParaRPr lang="en-US" dirty="0"/>
                </a:p>
              </p:txBody>
            </p:sp>
            <p:sp>
              <p:nvSpPr>
                <p:cNvPr id="122068" name="Freeform 212"/>
                <p:cNvSpPr>
                  <a:spLocks/>
                </p:cNvSpPr>
                <p:nvPr/>
              </p:nvSpPr>
              <p:spPr bwMode="auto">
                <a:xfrm>
                  <a:off x="2727" y="2975"/>
                  <a:ext cx="52" cy="94"/>
                </a:xfrm>
                <a:custGeom>
                  <a:avLst/>
                  <a:gdLst>
                    <a:gd name="T0" fmla="*/ 78 w 205"/>
                    <a:gd name="T1" fmla="*/ 376 h 376"/>
                    <a:gd name="T2" fmla="*/ 85 w 205"/>
                    <a:gd name="T3" fmla="*/ 173 h 376"/>
                    <a:gd name="T4" fmla="*/ 74 w 205"/>
                    <a:gd name="T5" fmla="*/ 187 h 376"/>
                    <a:gd name="T6" fmla="*/ 55 w 205"/>
                    <a:gd name="T7" fmla="*/ 217 h 376"/>
                    <a:gd name="T8" fmla="*/ 36 w 205"/>
                    <a:gd name="T9" fmla="*/ 248 h 376"/>
                    <a:gd name="T10" fmla="*/ 24 w 205"/>
                    <a:gd name="T11" fmla="*/ 267 h 376"/>
                    <a:gd name="T12" fmla="*/ 7 w 205"/>
                    <a:gd name="T13" fmla="*/ 265 h 376"/>
                    <a:gd name="T14" fmla="*/ 0 w 205"/>
                    <a:gd name="T15" fmla="*/ 250 h 376"/>
                    <a:gd name="T16" fmla="*/ 15 w 205"/>
                    <a:gd name="T17" fmla="*/ 219 h 376"/>
                    <a:gd name="T18" fmla="*/ 25 w 205"/>
                    <a:gd name="T19" fmla="*/ 207 h 376"/>
                    <a:gd name="T20" fmla="*/ 40 w 205"/>
                    <a:gd name="T21" fmla="*/ 202 h 376"/>
                    <a:gd name="T22" fmla="*/ 59 w 205"/>
                    <a:gd name="T23" fmla="*/ 175 h 376"/>
                    <a:gd name="T24" fmla="*/ 77 w 205"/>
                    <a:gd name="T25" fmla="*/ 150 h 376"/>
                    <a:gd name="T26" fmla="*/ 94 w 205"/>
                    <a:gd name="T27" fmla="*/ 125 h 376"/>
                    <a:gd name="T28" fmla="*/ 112 w 205"/>
                    <a:gd name="T29" fmla="*/ 100 h 376"/>
                    <a:gd name="T30" fmla="*/ 131 w 205"/>
                    <a:gd name="T31" fmla="*/ 75 h 376"/>
                    <a:gd name="T32" fmla="*/ 150 w 205"/>
                    <a:gd name="T33" fmla="*/ 49 h 376"/>
                    <a:gd name="T34" fmla="*/ 170 w 205"/>
                    <a:gd name="T35" fmla="*/ 24 h 376"/>
                    <a:gd name="T36" fmla="*/ 190 w 205"/>
                    <a:gd name="T37" fmla="*/ 0 h 376"/>
                    <a:gd name="T38" fmla="*/ 205 w 205"/>
                    <a:gd name="T39" fmla="*/ 6 h 376"/>
                    <a:gd name="T40" fmla="*/ 184 w 205"/>
                    <a:gd name="T41" fmla="*/ 30 h 376"/>
                    <a:gd name="T42" fmla="*/ 162 w 205"/>
                    <a:gd name="T43" fmla="*/ 56 h 376"/>
                    <a:gd name="T44" fmla="*/ 142 w 205"/>
                    <a:gd name="T45" fmla="*/ 81 h 376"/>
                    <a:gd name="T46" fmla="*/ 124 w 205"/>
                    <a:gd name="T47" fmla="*/ 106 h 376"/>
                    <a:gd name="T48" fmla="*/ 99 w 205"/>
                    <a:gd name="T49" fmla="*/ 172 h 376"/>
                    <a:gd name="T50" fmla="*/ 92 w 205"/>
                    <a:gd name="T51" fmla="*/ 240 h 376"/>
                    <a:gd name="T52" fmla="*/ 90 w 205"/>
                    <a:gd name="T53" fmla="*/ 275 h 376"/>
                    <a:gd name="T54" fmla="*/ 92 w 205"/>
                    <a:gd name="T55" fmla="*/ 309 h 376"/>
                    <a:gd name="T56" fmla="*/ 90 w 205"/>
                    <a:gd name="T57" fmla="*/ 374 h 376"/>
                    <a:gd name="T58" fmla="*/ 78 w 205"/>
                    <a:gd name="T59" fmla="*/ 376 h 376"/>
                    <a:gd name="T60" fmla="*/ 78 w 205"/>
                    <a:gd name="T61" fmla="*/ 376 h 3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5"/>
                    <a:gd name="T94" fmla="*/ 0 h 376"/>
                    <a:gd name="T95" fmla="*/ 205 w 205"/>
                    <a:gd name="T96" fmla="*/ 376 h 3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5" h="376">
                      <a:moveTo>
                        <a:pt x="78" y="376"/>
                      </a:moveTo>
                      <a:lnTo>
                        <a:pt x="85" y="173"/>
                      </a:lnTo>
                      <a:lnTo>
                        <a:pt x="74" y="187"/>
                      </a:lnTo>
                      <a:lnTo>
                        <a:pt x="55" y="217"/>
                      </a:lnTo>
                      <a:lnTo>
                        <a:pt x="36" y="248"/>
                      </a:lnTo>
                      <a:lnTo>
                        <a:pt x="24" y="267"/>
                      </a:lnTo>
                      <a:lnTo>
                        <a:pt x="7" y="265"/>
                      </a:lnTo>
                      <a:lnTo>
                        <a:pt x="0" y="250"/>
                      </a:lnTo>
                      <a:lnTo>
                        <a:pt x="15" y="219"/>
                      </a:lnTo>
                      <a:lnTo>
                        <a:pt x="25" y="207"/>
                      </a:lnTo>
                      <a:lnTo>
                        <a:pt x="40" y="202"/>
                      </a:lnTo>
                      <a:lnTo>
                        <a:pt x="59" y="175"/>
                      </a:lnTo>
                      <a:lnTo>
                        <a:pt x="77" y="150"/>
                      </a:lnTo>
                      <a:lnTo>
                        <a:pt x="94" y="125"/>
                      </a:lnTo>
                      <a:lnTo>
                        <a:pt x="112" y="100"/>
                      </a:lnTo>
                      <a:lnTo>
                        <a:pt x="131" y="75"/>
                      </a:lnTo>
                      <a:lnTo>
                        <a:pt x="150" y="49"/>
                      </a:lnTo>
                      <a:lnTo>
                        <a:pt x="170" y="24"/>
                      </a:lnTo>
                      <a:lnTo>
                        <a:pt x="190" y="0"/>
                      </a:lnTo>
                      <a:lnTo>
                        <a:pt x="205" y="6"/>
                      </a:lnTo>
                      <a:lnTo>
                        <a:pt x="184" y="30"/>
                      </a:lnTo>
                      <a:lnTo>
                        <a:pt x="162" y="56"/>
                      </a:lnTo>
                      <a:lnTo>
                        <a:pt x="142" y="81"/>
                      </a:lnTo>
                      <a:lnTo>
                        <a:pt x="124" y="106"/>
                      </a:lnTo>
                      <a:lnTo>
                        <a:pt x="99" y="172"/>
                      </a:lnTo>
                      <a:lnTo>
                        <a:pt x="92" y="240"/>
                      </a:lnTo>
                      <a:lnTo>
                        <a:pt x="90" y="275"/>
                      </a:lnTo>
                      <a:lnTo>
                        <a:pt x="92" y="309"/>
                      </a:lnTo>
                      <a:lnTo>
                        <a:pt x="90" y="374"/>
                      </a:lnTo>
                      <a:lnTo>
                        <a:pt x="78" y="376"/>
                      </a:lnTo>
                      <a:close/>
                    </a:path>
                  </a:pathLst>
                </a:custGeom>
                <a:solidFill>
                  <a:srgbClr val="000000"/>
                </a:solidFill>
                <a:ln w="9525">
                  <a:noFill/>
                  <a:round/>
                  <a:headEnd/>
                  <a:tailEnd/>
                </a:ln>
              </p:spPr>
              <p:txBody>
                <a:bodyPr/>
                <a:lstStyle/>
                <a:p>
                  <a:endParaRPr lang="en-US" dirty="0"/>
                </a:p>
              </p:txBody>
            </p:sp>
            <p:sp>
              <p:nvSpPr>
                <p:cNvPr id="122069" name="Freeform 213"/>
                <p:cNvSpPr>
                  <a:spLocks/>
                </p:cNvSpPr>
                <p:nvPr/>
              </p:nvSpPr>
              <p:spPr bwMode="auto">
                <a:xfrm>
                  <a:off x="2761" y="3013"/>
                  <a:ext cx="29" cy="51"/>
                </a:xfrm>
                <a:custGeom>
                  <a:avLst/>
                  <a:gdLst>
                    <a:gd name="T0" fmla="*/ 0 w 114"/>
                    <a:gd name="T1" fmla="*/ 203 h 203"/>
                    <a:gd name="T2" fmla="*/ 26 w 114"/>
                    <a:gd name="T3" fmla="*/ 160 h 203"/>
                    <a:gd name="T4" fmla="*/ 37 w 114"/>
                    <a:gd name="T5" fmla="*/ 133 h 203"/>
                    <a:gd name="T6" fmla="*/ 50 w 114"/>
                    <a:gd name="T7" fmla="*/ 107 h 203"/>
                    <a:gd name="T8" fmla="*/ 61 w 114"/>
                    <a:gd name="T9" fmla="*/ 80 h 203"/>
                    <a:gd name="T10" fmla="*/ 71 w 114"/>
                    <a:gd name="T11" fmla="*/ 54 h 203"/>
                    <a:gd name="T12" fmla="*/ 83 w 114"/>
                    <a:gd name="T13" fmla="*/ 30 h 203"/>
                    <a:gd name="T14" fmla="*/ 93 w 114"/>
                    <a:gd name="T15" fmla="*/ 10 h 203"/>
                    <a:gd name="T16" fmla="*/ 114 w 114"/>
                    <a:gd name="T17" fmla="*/ 0 h 203"/>
                    <a:gd name="T18" fmla="*/ 94 w 114"/>
                    <a:gd name="T19" fmla="*/ 48 h 203"/>
                    <a:gd name="T20" fmla="*/ 83 w 114"/>
                    <a:gd name="T21" fmla="*/ 72 h 203"/>
                    <a:gd name="T22" fmla="*/ 73 w 114"/>
                    <a:gd name="T23" fmla="*/ 97 h 203"/>
                    <a:gd name="T24" fmla="*/ 61 w 114"/>
                    <a:gd name="T25" fmla="*/ 122 h 203"/>
                    <a:gd name="T26" fmla="*/ 51 w 114"/>
                    <a:gd name="T27" fmla="*/ 146 h 203"/>
                    <a:gd name="T28" fmla="*/ 34 w 114"/>
                    <a:gd name="T29" fmla="*/ 191 h 203"/>
                    <a:gd name="T30" fmla="*/ 0 w 114"/>
                    <a:gd name="T31" fmla="*/ 203 h 203"/>
                    <a:gd name="T32" fmla="*/ 0 w 114"/>
                    <a:gd name="T33" fmla="*/ 203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203"/>
                    <a:gd name="T53" fmla="*/ 114 w 114"/>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203">
                      <a:moveTo>
                        <a:pt x="0" y="203"/>
                      </a:moveTo>
                      <a:lnTo>
                        <a:pt x="26" y="160"/>
                      </a:lnTo>
                      <a:lnTo>
                        <a:pt x="37" y="133"/>
                      </a:lnTo>
                      <a:lnTo>
                        <a:pt x="50" y="107"/>
                      </a:lnTo>
                      <a:lnTo>
                        <a:pt x="61" y="80"/>
                      </a:lnTo>
                      <a:lnTo>
                        <a:pt x="71" y="54"/>
                      </a:lnTo>
                      <a:lnTo>
                        <a:pt x="83" y="30"/>
                      </a:lnTo>
                      <a:lnTo>
                        <a:pt x="93" y="10"/>
                      </a:lnTo>
                      <a:lnTo>
                        <a:pt x="114" y="0"/>
                      </a:lnTo>
                      <a:lnTo>
                        <a:pt x="94" y="48"/>
                      </a:lnTo>
                      <a:lnTo>
                        <a:pt x="83" y="72"/>
                      </a:lnTo>
                      <a:lnTo>
                        <a:pt x="73" y="97"/>
                      </a:lnTo>
                      <a:lnTo>
                        <a:pt x="61" y="122"/>
                      </a:lnTo>
                      <a:lnTo>
                        <a:pt x="51" y="146"/>
                      </a:lnTo>
                      <a:lnTo>
                        <a:pt x="34" y="191"/>
                      </a:lnTo>
                      <a:lnTo>
                        <a:pt x="0" y="203"/>
                      </a:lnTo>
                      <a:close/>
                    </a:path>
                  </a:pathLst>
                </a:custGeom>
                <a:solidFill>
                  <a:srgbClr val="000000"/>
                </a:solidFill>
                <a:ln w="9525">
                  <a:noFill/>
                  <a:round/>
                  <a:headEnd/>
                  <a:tailEnd/>
                </a:ln>
              </p:spPr>
              <p:txBody>
                <a:bodyPr/>
                <a:lstStyle/>
                <a:p>
                  <a:endParaRPr lang="en-US" dirty="0"/>
                </a:p>
              </p:txBody>
            </p:sp>
            <p:sp>
              <p:nvSpPr>
                <p:cNvPr id="122070" name="Freeform 214"/>
                <p:cNvSpPr>
                  <a:spLocks/>
                </p:cNvSpPr>
                <p:nvPr/>
              </p:nvSpPr>
              <p:spPr bwMode="auto">
                <a:xfrm>
                  <a:off x="2771" y="3046"/>
                  <a:ext cx="39" cy="14"/>
                </a:xfrm>
                <a:custGeom>
                  <a:avLst/>
                  <a:gdLst>
                    <a:gd name="T0" fmla="*/ 149 w 155"/>
                    <a:gd name="T1" fmla="*/ 47 h 53"/>
                    <a:gd name="T2" fmla="*/ 119 w 155"/>
                    <a:gd name="T3" fmla="*/ 37 h 53"/>
                    <a:gd name="T4" fmla="*/ 87 w 155"/>
                    <a:gd name="T5" fmla="*/ 33 h 53"/>
                    <a:gd name="T6" fmla="*/ 83 w 155"/>
                    <a:gd name="T7" fmla="*/ 53 h 53"/>
                    <a:gd name="T8" fmla="*/ 70 w 155"/>
                    <a:gd name="T9" fmla="*/ 52 h 53"/>
                    <a:gd name="T10" fmla="*/ 72 w 155"/>
                    <a:gd name="T11" fmla="*/ 15 h 53"/>
                    <a:gd name="T12" fmla="*/ 66 w 155"/>
                    <a:gd name="T13" fmla="*/ 15 h 53"/>
                    <a:gd name="T14" fmla="*/ 51 w 155"/>
                    <a:gd name="T15" fmla="*/ 52 h 53"/>
                    <a:gd name="T16" fmla="*/ 37 w 155"/>
                    <a:gd name="T17" fmla="*/ 53 h 53"/>
                    <a:gd name="T18" fmla="*/ 42 w 155"/>
                    <a:gd name="T19" fmla="*/ 33 h 53"/>
                    <a:gd name="T20" fmla="*/ 22 w 155"/>
                    <a:gd name="T21" fmla="*/ 34 h 53"/>
                    <a:gd name="T22" fmla="*/ 0 w 155"/>
                    <a:gd name="T23" fmla="*/ 42 h 53"/>
                    <a:gd name="T24" fmla="*/ 4 w 155"/>
                    <a:gd name="T25" fmla="*/ 29 h 53"/>
                    <a:gd name="T26" fmla="*/ 23 w 155"/>
                    <a:gd name="T27" fmla="*/ 23 h 53"/>
                    <a:gd name="T28" fmla="*/ 47 w 155"/>
                    <a:gd name="T29" fmla="*/ 20 h 53"/>
                    <a:gd name="T30" fmla="*/ 60 w 155"/>
                    <a:gd name="T31" fmla="*/ 5 h 53"/>
                    <a:gd name="T32" fmla="*/ 75 w 155"/>
                    <a:gd name="T33" fmla="*/ 0 h 53"/>
                    <a:gd name="T34" fmla="*/ 85 w 155"/>
                    <a:gd name="T35" fmla="*/ 9 h 53"/>
                    <a:gd name="T36" fmla="*/ 86 w 155"/>
                    <a:gd name="T37" fmla="*/ 20 h 53"/>
                    <a:gd name="T38" fmla="*/ 155 w 155"/>
                    <a:gd name="T39" fmla="*/ 35 h 53"/>
                    <a:gd name="T40" fmla="*/ 153 w 155"/>
                    <a:gd name="T41" fmla="*/ 42 h 53"/>
                    <a:gd name="T42" fmla="*/ 149 w 155"/>
                    <a:gd name="T43" fmla="*/ 47 h 53"/>
                    <a:gd name="T44" fmla="*/ 149 w 155"/>
                    <a:gd name="T45" fmla="*/ 47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5"/>
                    <a:gd name="T70" fmla="*/ 0 h 53"/>
                    <a:gd name="T71" fmla="*/ 155 w 155"/>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5" h="53">
                      <a:moveTo>
                        <a:pt x="149" y="47"/>
                      </a:moveTo>
                      <a:lnTo>
                        <a:pt x="119" y="37"/>
                      </a:lnTo>
                      <a:lnTo>
                        <a:pt x="87" y="33"/>
                      </a:lnTo>
                      <a:lnTo>
                        <a:pt x="83" y="53"/>
                      </a:lnTo>
                      <a:lnTo>
                        <a:pt x="70" y="52"/>
                      </a:lnTo>
                      <a:lnTo>
                        <a:pt x="72" y="15"/>
                      </a:lnTo>
                      <a:lnTo>
                        <a:pt x="66" y="15"/>
                      </a:lnTo>
                      <a:lnTo>
                        <a:pt x="51" y="52"/>
                      </a:lnTo>
                      <a:lnTo>
                        <a:pt x="37" y="53"/>
                      </a:lnTo>
                      <a:lnTo>
                        <a:pt x="42" y="33"/>
                      </a:lnTo>
                      <a:lnTo>
                        <a:pt x="22" y="34"/>
                      </a:lnTo>
                      <a:lnTo>
                        <a:pt x="0" y="42"/>
                      </a:lnTo>
                      <a:lnTo>
                        <a:pt x="4" y="29"/>
                      </a:lnTo>
                      <a:lnTo>
                        <a:pt x="23" y="23"/>
                      </a:lnTo>
                      <a:lnTo>
                        <a:pt x="47" y="20"/>
                      </a:lnTo>
                      <a:lnTo>
                        <a:pt x="60" y="5"/>
                      </a:lnTo>
                      <a:lnTo>
                        <a:pt x="75" y="0"/>
                      </a:lnTo>
                      <a:lnTo>
                        <a:pt x="85" y="9"/>
                      </a:lnTo>
                      <a:lnTo>
                        <a:pt x="86" y="20"/>
                      </a:lnTo>
                      <a:lnTo>
                        <a:pt x="155" y="35"/>
                      </a:lnTo>
                      <a:lnTo>
                        <a:pt x="153" y="42"/>
                      </a:lnTo>
                      <a:lnTo>
                        <a:pt x="149" y="47"/>
                      </a:lnTo>
                      <a:close/>
                    </a:path>
                  </a:pathLst>
                </a:custGeom>
                <a:solidFill>
                  <a:srgbClr val="000000"/>
                </a:solidFill>
                <a:ln w="9525">
                  <a:noFill/>
                  <a:round/>
                  <a:headEnd/>
                  <a:tailEnd/>
                </a:ln>
              </p:spPr>
              <p:txBody>
                <a:bodyPr/>
                <a:lstStyle/>
                <a:p>
                  <a:endParaRPr lang="en-US" dirty="0"/>
                </a:p>
              </p:txBody>
            </p:sp>
            <p:sp>
              <p:nvSpPr>
                <p:cNvPr id="122071" name="Freeform 215"/>
                <p:cNvSpPr>
                  <a:spLocks/>
                </p:cNvSpPr>
                <p:nvPr/>
              </p:nvSpPr>
              <p:spPr bwMode="auto">
                <a:xfrm>
                  <a:off x="2825" y="3020"/>
                  <a:ext cx="15" cy="19"/>
                </a:xfrm>
                <a:custGeom>
                  <a:avLst/>
                  <a:gdLst>
                    <a:gd name="T0" fmla="*/ 55 w 61"/>
                    <a:gd name="T1" fmla="*/ 74 h 74"/>
                    <a:gd name="T2" fmla="*/ 47 w 61"/>
                    <a:gd name="T3" fmla="*/ 58 h 74"/>
                    <a:gd name="T4" fmla="*/ 36 w 61"/>
                    <a:gd name="T5" fmla="*/ 39 h 74"/>
                    <a:gd name="T6" fmla="*/ 21 w 61"/>
                    <a:gd name="T7" fmla="*/ 22 h 74"/>
                    <a:gd name="T8" fmla="*/ 0 w 61"/>
                    <a:gd name="T9" fmla="*/ 13 h 74"/>
                    <a:gd name="T10" fmla="*/ 6 w 61"/>
                    <a:gd name="T11" fmla="*/ 0 h 74"/>
                    <a:gd name="T12" fmla="*/ 49 w 61"/>
                    <a:gd name="T13" fmla="*/ 27 h 74"/>
                    <a:gd name="T14" fmla="*/ 51 w 61"/>
                    <a:gd name="T15" fmla="*/ 7 h 74"/>
                    <a:gd name="T16" fmla="*/ 61 w 61"/>
                    <a:gd name="T17" fmla="*/ 20 h 74"/>
                    <a:gd name="T18" fmla="*/ 55 w 61"/>
                    <a:gd name="T19" fmla="*/ 74 h 74"/>
                    <a:gd name="T20" fmla="*/ 55 w 61"/>
                    <a:gd name="T21" fmla="*/ 74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74"/>
                    <a:gd name="T35" fmla="*/ 61 w 6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74">
                      <a:moveTo>
                        <a:pt x="55" y="74"/>
                      </a:moveTo>
                      <a:lnTo>
                        <a:pt x="47" y="58"/>
                      </a:lnTo>
                      <a:lnTo>
                        <a:pt x="36" y="39"/>
                      </a:lnTo>
                      <a:lnTo>
                        <a:pt x="21" y="22"/>
                      </a:lnTo>
                      <a:lnTo>
                        <a:pt x="0" y="13"/>
                      </a:lnTo>
                      <a:lnTo>
                        <a:pt x="6" y="0"/>
                      </a:lnTo>
                      <a:lnTo>
                        <a:pt x="49" y="27"/>
                      </a:lnTo>
                      <a:lnTo>
                        <a:pt x="51" y="7"/>
                      </a:lnTo>
                      <a:lnTo>
                        <a:pt x="61" y="20"/>
                      </a:lnTo>
                      <a:lnTo>
                        <a:pt x="55" y="74"/>
                      </a:lnTo>
                      <a:close/>
                    </a:path>
                  </a:pathLst>
                </a:custGeom>
                <a:solidFill>
                  <a:srgbClr val="000000"/>
                </a:solidFill>
                <a:ln w="9525">
                  <a:noFill/>
                  <a:round/>
                  <a:headEnd/>
                  <a:tailEnd/>
                </a:ln>
              </p:spPr>
              <p:txBody>
                <a:bodyPr/>
                <a:lstStyle/>
                <a:p>
                  <a:endParaRPr lang="en-US" dirty="0"/>
                </a:p>
              </p:txBody>
            </p:sp>
            <p:sp>
              <p:nvSpPr>
                <p:cNvPr id="122072" name="Freeform 216"/>
                <p:cNvSpPr>
                  <a:spLocks/>
                </p:cNvSpPr>
                <p:nvPr/>
              </p:nvSpPr>
              <p:spPr bwMode="auto">
                <a:xfrm>
                  <a:off x="2864" y="3011"/>
                  <a:ext cx="35" cy="27"/>
                </a:xfrm>
                <a:custGeom>
                  <a:avLst/>
                  <a:gdLst>
                    <a:gd name="T0" fmla="*/ 8 w 140"/>
                    <a:gd name="T1" fmla="*/ 108 h 108"/>
                    <a:gd name="T2" fmla="*/ 0 w 140"/>
                    <a:gd name="T3" fmla="*/ 92 h 108"/>
                    <a:gd name="T4" fmla="*/ 27 w 140"/>
                    <a:gd name="T5" fmla="*/ 64 h 108"/>
                    <a:gd name="T6" fmla="*/ 24 w 140"/>
                    <a:gd name="T7" fmla="*/ 43 h 108"/>
                    <a:gd name="T8" fmla="*/ 38 w 140"/>
                    <a:gd name="T9" fmla="*/ 33 h 108"/>
                    <a:gd name="T10" fmla="*/ 45 w 140"/>
                    <a:gd name="T11" fmla="*/ 75 h 108"/>
                    <a:gd name="T12" fmla="*/ 54 w 140"/>
                    <a:gd name="T13" fmla="*/ 74 h 108"/>
                    <a:gd name="T14" fmla="*/ 53 w 140"/>
                    <a:gd name="T15" fmla="*/ 22 h 108"/>
                    <a:gd name="T16" fmla="*/ 66 w 140"/>
                    <a:gd name="T17" fmla="*/ 14 h 108"/>
                    <a:gd name="T18" fmla="*/ 69 w 140"/>
                    <a:gd name="T19" fmla="*/ 39 h 108"/>
                    <a:gd name="T20" fmla="*/ 82 w 140"/>
                    <a:gd name="T21" fmla="*/ 30 h 108"/>
                    <a:gd name="T22" fmla="*/ 101 w 140"/>
                    <a:gd name="T23" fmla="*/ 22 h 108"/>
                    <a:gd name="T24" fmla="*/ 96 w 140"/>
                    <a:gd name="T25" fmla="*/ 6 h 108"/>
                    <a:gd name="T26" fmla="*/ 108 w 140"/>
                    <a:gd name="T27" fmla="*/ 4 h 108"/>
                    <a:gd name="T28" fmla="*/ 116 w 140"/>
                    <a:gd name="T29" fmla="*/ 43 h 108"/>
                    <a:gd name="T30" fmla="*/ 123 w 140"/>
                    <a:gd name="T31" fmla="*/ 43 h 108"/>
                    <a:gd name="T32" fmla="*/ 126 w 140"/>
                    <a:gd name="T33" fmla="*/ 0 h 108"/>
                    <a:gd name="T34" fmla="*/ 140 w 140"/>
                    <a:gd name="T35" fmla="*/ 0 h 108"/>
                    <a:gd name="T36" fmla="*/ 137 w 140"/>
                    <a:gd name="T37" fmla="*/ 31 h 108"/>
                    <a:gd name="T38" fmla="*/ 132 w 140"/>
                    <a:gd name="T39" fmla="*/ 62 h 108"/>
                    <a:gd name="T40" fmla="*/ 120 w 140"/>
                    <a:gd name="T41" fmla="*/ 68 h 108"/>
                    <a:gd name="T42" fmla="*/ 108 w 140"/>
                    <a:gd name="T43" fmla="*/ 62 h 108"/>
                    <a:gd name="T44" fmla="*/ 100 w 140"/>
                    <a:gd name="T45" fmla="*/ 43 h 108"/>
                    <a:gd name="T46" fmla="*/ 69 w 140"/>
                    <a:gd name="T47" fmla="*/ 56 h 108"/>
                    <a:gd name="T48" fmla="*/ 66 w 140"/>
                    <a:gd name="T49" fmla="*/ 75 h 108"/>
                    <a:gd name="T50" fmla="*/ 57 w 140"/>
                    <a:gd name="T51" fmla="*/ 94 h 108"/>
                    <a:gd name="T52" fmla="*/ 42 w 140"/>
                    <a:gd name="T53" fmla="*/ 93 h 108"/>
                    <a:gd name="T54" fmla="*/ 32 w 140"/>
                    <a:gd name="T55" fmla="*/ 79 h 108"/>
                    <a:gd name="T56" fmla="*/ 19 w 140"/>
                    <a:gd name="T57" fmla="*/ 92 h 108"/>
                    <a:gd name="T58" fmla="*/ 8 w 140"/>
                    <a:gd name="T59" fmla="*/ 108 h 108"/>
                    <a:gd name="T60" fmla="*/ 8 w 140"/>
                    <a:gd name="T61" fmla="*/ 108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0"/>
                    <a:gd name="T94" fmla="*/ 0 h 108"/>
                    <a:gd name="T95" fmla="*/ 140 w 140"/>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0" h="108">
                      <a:moveTo>
                        <a:pt x="8" y="108"/>
                      </a:moveTo>
                      <a:lnTo>
                        <a:pt x="0" y="92"/>
                      </a:lnTo>
                      <a:lnTo>
                        <a:pt x="27" y="64"/>
                      </a:lnTo>
                      <a:lnTo>
                        <a:pt x="24" y="43"/>
                      </a:lnTo>
                      <a:lnTo>
                        <a:pt x="38" y="33"/>
                      </a:lnTo>
                      <a:lnTo>
                        <a:pt x="45" y="75"/>
                      </a:lnTo>
                      <a:lnTo>
                        <a:pt x="54" y="74"/>
                      </a:lnTo>
                      <a:lnTo>
                        <a:pt x="53" y="22"/>
                      </a:lnTo>
                      <a:lnTo>
                        <a:pt x="66" y="14"/>
                      </a:lnTo>
                      <a:lnTo>
                        <a:pt x="69" y="39"/>
                      </a:lnTo>
                      <a:lnTo>
                        <a:pt x="82" y="30"/>
                      </a:lnTo>
                      <a:lnTo>
                        <a:pt x="101" y="22"/>
                      </a:lnTo>
                      <a:lnTo>
                        <a:pt x="96" y="6"/>
                      </a:lnTo>
                      <a:lnTo>
                        <a:pt x="108" y="4"/>
                      </a:lnTo>
                      <a:lnTo>
                        <a:pt x="116" y="43"/>
                      </a:lnTo>
                      <a:lnTo>
                        <a:pt x="123" y="43"/>
                      </a:lnTo>
                      <a:lnTo>
                        <a:pt x="126" y="0"/>
                      </a:lnTo>
                      <a:lnTo>
                        <a:pt x="140" y="0"/>
                      </a:lnTo>
                      <a:lnTo>
                        <a:pt x="137" y="31"/>
                      </a:lnTo>
                      <a:lnTo>
                        <a:pt x="132" y="62"/>
                      </a:lnTo>
                      <a:lnTo>
                        <a:pt x="120" y="68"/>
                      </a:lnTo>
                      <a:lnTo>
                        <a:pt x="108" y="62"/>
                      </a:lnTo>
                      <a:lnTo>
                        <a:pt x="100" y="43"/>
                      </a:lnTo>
                      <a:lnTo>
                        <a:pt x="69" y="56"/>
                      </a:lnTo>
                      <a:lnTo>
                        <a:pt x="66" y="75"/>
                      </a:lnTo>
                      <a:lnTo>
                        <a:pt x="57" y="94"/>
                      </a:lnTo>
                      <a:lnTo>
                        <a:pt x="42" y="93"/>
                      </a:lnTo>
                      <a:lnTo>
                        <a:pt x="32" y="79"/>
                      </a:lnTo>
                      <a:lnTo>
                        <a:pt x="19" y="92"/>
                      </a:lnTo>
                      <a:lnTo>
                        <a:pt x="8" y="108"/>
                      </a:lnTo>
                      <a:close/>
                    </a:path>
                  </a:pathLst>
                </a:custGeom>
                <a:solidFill>
                  <a:srgbClr val="000000"/>
                </a:solidFill>
                <a:ln w="9525">
                  <a:noFill/>
                  <a:round/>
                  <a:headEnd/>
                  <a:tailEnd/>
                </a:ln>
              </p:spPr>
              <p:txBody>
                <a:bodyPr/>
                <a:lstStyle/>
                <a:p>
                  <a:endParaRPr lang="en-US" dirty="0"/>
                </a:p>
              </p:txBody>
            </p:sp>
            <p:sp>
              <p:nvSpPr>
                <p:cNvPr id="122073" name="Freeform 217"/>
                <p:cNvSpPr>
                  <a:spLocks/>
                </p:cNvSpPr>
                <p:nvPr/>
              </p:nvSpPr>
              <p:spPr bwMode="auto">
                <a:xfrm>
                  <a:off x="2861" y="3008"/>
                  <a:ext cx="42" cy="23"/>
                </a:xfrm>
                <a:custGeom>
                  <a:avLst/>
                  <a:gdLst>
                    <a:gd name="T0" fmla="*/ 5 w 168"/>
                    <a:gd name="T1" fmla="*/ 95 h 95"/>
                    <a:gd name="T2" fmla="*/ 0 w 168"/>
                    <a:gd name="T3" fmla="*/ 80 h 95"/>
                    <a:gd name="T4" fmla="*/ 13 w 168"/>
                    <a:gd name="T5" fmla="*/ 61 h 95"/>
                    <a:gd name="T6" fmla="*/ 31 w 168"/>
                    <a:gd name="T7" fmla="*/ 46 h 95"/>
                    <a:gd name="T8" fmla="*/ 52 w 168"/>
                    <a:gd name="T9" fmla="*/ 32 h 95"/>
                    <a:gd name="T10" fmla="*/ 76 w 168"/>
                    <a:gd name="T11" fmla="*/ 21 h 95"/>
                    <a:gd name="T12" fmla="*/ 101 w 168"/>
                    <a:gd name="T13" fmla="*/ 12 h 95"/>
                    <a:gd name="T14" fmla="*/ 125 w 168"/>
                    <a:gd name="T15" fmla="*/ 5 h 95"/>
                    <a:gd name="T16" fmla="*/ 168 w 168"/>
                    <a:gd name="T17" fmla="*/ 0 h 95"/>
                    <a:gd name="T18" fmla="*/ 163 w 168"/>
                    <a:gd name="T19" fmla="*/ 7 h 95"/>
                    <a:gd name="T20" fmla="*/ 158 w 168"/>
                    <a:gd name="T21" fmla="*/ 13 h 95"/>
                    <a:gd name="T22" fmla="*/ 109 w 168"/>
                    <a:gd name="T23" fmla="*/ 21 h 95"/>
                    <a:gd name="T24" fmla="*/ 66 w 168"/>
                    <a:gd name="T25" fmla="*/ 38 h 95"/>
                    <a:gd name="T26" fmla="*/ 49 w 168"/>
                    <a:gd name="T27" fmla="*/ 50 h 95"/>
                    <a:gd name="T28" fmla="*/ 32 w 168"/>
                    <a:gd name="T29" fmla="*/ 63 h 95"/>
                    <a:gd name="T30" fmla="*/ 5 w 168"/>
                    <a:gd name="T31" fmla="*/ 95 h 95"/>
                    <a:gd name="T32" fmla="*/ 5 w 168"/>
                    <a:gd name="T33" fmla="*/ 95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95"/>
                    <a:gd name="T53" fmla="*/ 168 w 16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95">
                      <a:moveTo>
                        <a:pt x="5" y="95"/>
                      </a:moveTo>
                      <a:lnTo>
                        <a:pt x="0" y="80"/>
                      </a:lnTo>
                      <a:lnTo>
                        <a:pt x="13" y="61"/>
                      </a:lnTo>
                      <a:lnTo>
                        <a:pt x="31" y="46"/>
                      </a:lnTo>
                      <a:lnTo>
                        <a:pt x="52" y="32"/>
                      </a:lnTo>
                      <a:lnTo>
                        <a:pt x="76" y="21"/>
                      </a:lnTo>
                      <a:lnTo>
                        <a:pt x="101" y="12"/>
                      </a:lnTo>
                      <a:lnTo>
                        <a:pt x="125" y="5"/>
                      </a:lnTo>
                      <a:lnTo>
                        <a:pt x="168" y="0"/>
                      </a:lnTo>
                      <a:lnTo>
                        <a:pt x="163" y="7"/>
                      </a:lnTo>
                      <a:lnTo>
                        <a:pt x="158" y="13"/>
                      </a:lnTo>
                      <a:lnTo>
                        <a:pt x="109" y="21"/>
                      </a:lnTo>
                      <a:lnTo>
                        <a:pt x="66" y="38"/>
                      </a:lnTo>
                      <a:lnTo>
                        <a:pt x="49" y="50"/>
                      </a:lnTo>
                      <a:lnTo>
                        <a:pt x="32" y="63"/>
                      </a:lnTo>
                      <a:lnTo>
                        <a:pt x="5" y="95"/>
                      </a:lnTo>
                      <a:close/>
                    </a:path>
                  </a:pathLst>
                </a:custGeom>
                <a:solidFill>
                  <a:srgbClr val="000000"/>
                </a:solidFill>
                <a:ln w="9525">
                  <a:noFill/>
                  <a:round/>
                  <a:headEnd/>
                  <a:tailEnd/>
                </a:ln>
              </p:spPr>
              <p:txBody>
                <a:bodyPr/>
                <a:lstStyle/>
                <a:p>
                  <a:endParaRPr lang="en-US" dirty="0"/>
                </a:p>
              </p:txBody>
            </p:sp>
            <p:sp>
              <p:nvSpPr>
                <p:cNvPr id="122074" name="Freeform 218"/>
                <p:cNvSpPr>
                  <a:spLocks/>
                </p:cNvSpPr>
                <p:nvPr/>
              </p:nvSpPr>
              <p:spPr bwMode="auto">
                <a:xfrm>
                  <a:off x="2827" y="3013"/>
                  <a:ext cx="17" cy="18"/>
                </a:xfrm>
                <a:custGeom>
                  <a:avLst/>
                  <a:gdLst>
                    <a:gd name="T0" fmla="*/ 67 w 68"/>
                    <a:gd name="T1" fmla="*/ 75 h 75"/>
                    <a:gd name="T2" fmla="*/ 55 w 68"/>
                    <a:gd name="T3" fmla="*/ 60 h 75"/>
                    <a:gd name="T4" fmla="*/ 40 w 68"/>
                    <a:gd name="T5" fmla="*/ 44 h 75"/>
                    <a:gd name="T6" fmla="*/ 21 w 68"/>
                    <a:gd name="T7" fmla="*/ 29 h 75"/>
                    <a:gd name="T8" fmla="*/ 0 w 68"/>
                    <a:gd name="T9" fmla="*/ 15 h 75"/>
                    <a:gd name="T10" fmla="*/ 6 w 68"/>
                    <a:gd name="T11" fmla="*/ 0 h 75"/>
                    <a:gd name="T12" fmla="*/ 40 w 68"/>
                    <a:gd name="T13" fmla="*/ 27 h 75"/>
                    <a:gd name="T14" fmla="*/ 68 w 68"/>
                    <a:gd name="T15" fmla="*/ 60 h 75"/>
                    <a:gd name="T16" fmla="*/ 67 w 68"/>
                    <a:gd name="T17" fmla="*/ 75 h 75"/>
                    <a:gd name="T18" fmla="*/ 67 w 68"/>
                    <a:gd name="T19" fmla="*/ 75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5"/>
                    <a:gd name="T32" fmla="*/ 68 w 6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5">
                      <a:moveTo>
                        <a:pt x="67" y="75"/>
                      </a:moveTo>
                      <a:lnTo>
                        <a:pt x="55" y="60"/>
                      </a:lnTo>
                      <a:lnTo>
                        <a:pt x="40" y="44"/>
                      </a:lnTo>
                      <a:lnTo>
                        <a:pt x="21" y="29"/>
                      </a:lnTo>
                      <a:lnTo>
                        <a:pt x="0" y="15"/>
                      </a:lnTo>
                      <a:lnTo>
                        <a:pt x="6" y="0"/>
                      </a:lnTo>
                      <a:lnTo>
                        <a:pt x="40" y="27"/>
                      </a:lnTo>
                      <a:lnTo>
                        <a:pt x="68" y="60"/>
                      </a:lnTo>
                      <a:lnTo>
                        <a:pt x="67" y="75"/>
                      </a:lnTo>
                      <a:close/>
                    </a:path>
                  </a:pathLst>
                </a:custGeom>
                <a:solidFill>
                  <a:srgbClr val="000000"/>
                </a:solidFill>
                <a:ln w="9525">
                  <a:noFill/>
                  <a:round/>
                  <a:headEnd/>
                  <a:tailEnd/>
                </a:ln>
              </p:spPr>
              <p:txBody>
                <a:bodyPr/>
                <a:lstStyle/>
                <a:p>
                  <a:endParaRPr lang="en-US" dirty="0"/>
                </a:p>
              </p:txBody>
            </p:sp>
            <p:sp>
              <p:nvSpPr>
                <p:cNvPr id="122075" name="Freeform 219"/>
                <p:cNvSpPr>
                  <a:spLocks/>
                </p:cNvSpPr>
                <p:nvPr/>
              </p:nvSpPr>
              <p:spPr bwMode="auto">
                <a:xfrm>
                  <a:off x="2785" y="3011"/>
                  <a:ext cx="45" cy="19"/>
                </a:xfrm>
                <a:custGeom>
                  <a:avLst/>
                  <a:gdLst>
                    <a:gd name="T0" fmla="*/ 125 w 178"/>
                    <a:gd name="T1" fmla="*/ 64 h 74"/>
                    <a:gd name="T2" fmla="*/ 124 w 178"/>
                    <a:gd name="T3" fmla="*/ 39 h 74"/>
                    <a:gd name="T4" fmla="*/ 106 w 178"/>
                    <a:gd name="T5" fmla="*/ 32 h 74"/>
                    <a:gd name="T6" fmla="*/ 86 w 178"/>
                    <a:gd name="T7" fmla="*/ 29 h 74"/>
                    <a:gd name="T8" fmla="*/ 63 w 178"/>
                    <a:gd name="T9" fmla="*/ 54 h 74"/>
                    <a:gd name="T10" fmla="*/ 46 w 178"/>
                    <a:gd name="T11" fmla="*/ 54 h 74"/>
                    <a:gd name="T12" fmla="*/ 42 w 178"/>
                    <a:gd name="T13" fmla="*/ 37 h 74"/>
                    <a:gd name="T14" fmla="*/ 22 w 178"/>
                    <a:gd name="T15" fmla="*/ 39 h 74"/>
                    <a:gd name="T16" fmla="*/ 0 w 178"/>
                    <a:gd name="T17" fmla="*/ 48 h 74"/>
                    <a:gd name="T18" fmla="*/ 4 w 178"/>
                    <a:gd name="T19" fmla="*/ 37 h 74"/>
                    <a:gd name="T20" fmla="*/ 46 w 178"/>
                    <a:gd name="T21" fmla="*/ 25 h 74"/>
                    <a:gd name="T22" fmla="*/ 53 w 178"/>
                    <a:gd name="T23" fmla="*/ 0 h 74"/>
                    <a:gd name="T24" fmla="*/ 68 w 178"/>
                    <a:gd name="T25" fmla="*/ 0 h 74"/>
                    <a:gd name="T26" fmla="*/ 49 w 178"/>
                    <a:gd name="T27" fmla="*/ 44 h 74"/>
                    <a:gd name="T28" fmla="*/ 57 w 178"/>
                    <a:gd name="T29" fmla="*/ 45 h 74"/>
                    <a:gd name="T30" fmla="*/ 72 w 178"/>
                    <a:gd name="T31" fmla="*/ 24 h 74"/>
                    <a:gd name="T32" fmla="*/ 86 w 178"/>
                    <a:gd name="T33" fmla="*/ 1 h 74"/>
                    <a:gd name="T34" fmla="*/ 101 w 178"/>
                    <a:gd name="T35" fmla="*/ 1 h 74"/>
                    <a:gd name="T36" fmla="*/ 97 w 178"/>
                    <a:gd name="T37" fmla="*/ 9 h 74"/>
                    <a:gd name="T38" fmla="*/ 92 w 178"/>
                    <a:gd name="T39" fmla="*/ 16 h 74"/>
                    <a:gd name="T40" fmla="*/ 129 w 178"/>
                    <a:gd name="T41" fmla="*/ 23 h 74"/>
                    <a:gd name="T42" fmla="*/ 132 w 178"/>
                    <a:gd name="T43" fmla="*/ 6 h 74"/>
                    <a:gd name="T44" fmla="*/ 146 w 178"/>
                    <a:gd name="T45" fmla="*/ 10 h 74"/>
                    <a:gd name="T46" fmla="*/ 137 w 178"/>
                    <a:gd name="T47" fmla="*/ 55 h 74"/>
                    <a:gd name="T48" fmla="*/ 139 w 178"/>
                    <a:gd name="T49" fmla="*/ 57 h 74"/>
                    <a:gd name="T50" fmla="*/ 144 w 178"/>
                    <a:gd name="T51" fmla="*/ 57 h 74"/>
                    <a:gd name="T52" fmla="*/ 154 w 178"/>
                    <a:gd name="T53" fmla="*/ 35 h 74"/>
                    <a:gd name="T54" fmla="*/ 164 w 178"/>
                    <a:gd name="T55" fmla="*/ 15 h 74"/>
                    <a:gd name="T56" fmla="*/ 178 w 178"/>
                    <a:gd name="T57" fmla="*/ 21 h 74"/>
                    <a:gd name="T58" fmla="*/ 148 w 178"/>
                    <a:gd name="T59" fmla="*/ 71 h 74"/>
                    <a:gd name="T60" fmla="*/ 134 w 178"/>
                    <a:gd name="T61" fmla="*/ 74 h 74"/>
                    <a:gd name="T62" fmla="*/ 125 w 178"/>
                    <a:gd name="T63" fmla="*/ 64 h 74"/>
                    <a:gd name="T64" fmla="*/ 125 w 178"/>
                    <a:gd name="T65" fmla="*/ 6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74"/>
                    <a:gd name="T101" fmla="*/ 178 w 178"/>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74">
                      <a:moveTo>
                        <a:pt x="125" y="64"/>
                      </a:moveTo>
                      <a:lnTo>
                        <a:pt x="124" y="39"/>
                      </a:lnTo>
                      <a:lnTo>
                        <a:pt x="106" y="32"/>
                      </a:lnTo>
                      <a:lnTo>
                        <a:pt x="86" y="29"/>
                      </a:lnTo>
                      <a:lnTo>
                        <a:pt x="63" y="54"/>
                      </a:lnTo>
                      <a:lnTo>
                        <a:pt x="46" y="54"/>
                      </a:lnTo>
                      <a:lnTo>
                        <a:pt x="42" y="37"/>
                      </a:lnTo>
                      <a:lnTo>
                        <a:pt x="22" y="39"/>
                      </a:lnTo>
                      <a:lnTo>
                        <a:pt x="0" y="48"/>
                      </a:lnTo>
                      <a:lnTo>
                        <a:pt x="4" y="37"/>
                      </a:lnTo>
                      <a:lnTo>
                        <a:pt x="46" y="25"/>
                      </a:lnTo>
                      <a:lnTo>
                        <a:pt x="53" y="0"/>
                      </a:lnTo>
                      <a:lnTo>
                        <a:pt x="68" y="0"/>
                      </a:lnTo>
                      <a:lnTo>
                        <a:pt x="49" y="44"/>
                      </a:lnTo>
                      <a:lnTo>
                        <a:pt x="57" y="45"/>
                      </a:lnTo>
                      <a:lnTo>
                        <a:pt x="72" y="24"/>
                      </a:lnTo>
                      <a:lnTo>
                        <a:pt x="86" y="1"/>
                      </a:lnTo>
                      <a:lnTo>
                        <a:pt x="101" y="1"/>
                      </a:lnTo>
                      <a:lnTo>
                        <a:pt x="97" y="9"/>
                      </a:lnTo>
                      <a:lnTo>
                        <a:pt x="92" y="16"/>
                      </a:lnTo>
                      <a:lnTo>
                        <a:pt x="129" y="23"/>
                      </a:lnTo>
                      <a:lnTo>
                        <a:pt x="132" y="6"/>
                      </a:lnTo>
                      <a:lnTo>
                        <a:pt x="146" y="10"/>
                      </a:lnTo>
                      <a:lnTo>
                        <a:pt x="137" y="55"/>
                      </a:lnTo>
                      <a:lnTo>
                        <a:pt x="139" y="57"/>
                      </a:lnTo>
                      <a:lnTo>
                        <a:pt x="144" y="57"/>
                      </a:lnTo>
                      <a:lnTo>
                        <a:pt x="154" y="35"/>
                      </a:lnTo>
                      <a:lnTo>
                        <a:pt x="164" y="15"/>
                      </a:lnTo>
                      <a:lnTo>
                        <a:pt x="178" y="21"/>
                      </a:lnTo>
                      <a:lnTo>
                        <a:pt x="148" y="71"/>
                      </a:lnTo>
                      <a:lnTo>
                        <a:pt x="134" y="74"/>
                      </a:lnTo>
                      <a:lnTo>
                        <a:pt x="125" y="64"/>
                      </a:lnTo>
                      <a:close/>
                    </a:path>
                  </a:pathLst>
                </a:custGeom>
                <a:solidFill>
                  <a:srgbClr val="000000"/>
                </a:solidFill>
                <a:ln w="9525">
                  <a:noFill/>
                  <a:round/>
                  <a:headEnd/>
                  <a:tailEnd/>
                </a:ln>
              </p:spPr>
              <p:txBody>
                <a:bodyPr/>
                <a:lstStyle/>
                <a:p>
                  <a:endParaRPr lang="en-US" dirty="0"/>
                </a:p>
              </p:txBody>
            </p:sp>
            <p:sp>
              <p:nvSpPr>
                <p:cNvPr id="122076" name="Freeform 220"/>
                <p:cNvSpPr>
                  <a:spLocks/>
                </p:cNvSpPr>
                <p:nvPr/>
              </p:nvSpPr>
              <p:spPr bwMode="auto">
                <a:xfrm>
                  <a:off x="2898" y="3011"/>
                  <a:ext cx="29" cy="15"/>
                </a:xfrm>
                <a:custGeom>
                  <a:avLst/>
                  <a:gdLst>
                    <a:gd name="T0" fmla="*/ 63 w 113"/>
                    <a:gd name="T1" fmla="*/ 62 h 62"/>
                    <a:gd name="T2" fmla="*/ 54 w 113"/>
                    <a:gd name="T3" fmla="*/ 50 h 62"/>
                    <a:gd name="T4" fmla="*/ 50 w 113"/>
                    <a:gd name="T5" fmla="*/ 35 h 62"/>
                    <a:gd name="T6" fmla="*/ 25 w 113"/>
                    <a:gd name="T7" fmla="*/ 32 h 62"/>
                    <a:gd name="T8" fmla="*/ 0 w 113"/>
                    <a:gd name="T9" fmla="*/ 32 h 62"/>
                    <a:gd name="T10" fmla="*/ 1 w 113"/>
                    <a:gd name="T11" fmla="*/ 15 h 62"/>
                    <a:gd name="T12" fmla="*/ 50 w 113"/>
                    <a:gd name="T13" fmla="*/ 20 h 62"/>
                    <a:gd name="T14" fmla="*/ 49 w 113"/>
                    <a:gd name="T15" fmla="*/ 0 h 62"/>
                    <a:gd name="T16" fmla="*/ 62 w 113"/>
                    <a:gd name="T17" fmla="*/ 0 h 62"/>
                    <a:gd name="T18" fmla="*/ 65 w 113"/>
                    <a:gd name="T19" fmla="*/ 42 h 62"/>
                    <a:gd name="T20" fmla="*/ 74 w 113"/>
                    <a:gd name="T21" fmla="*/ 39 h 62"/>
                    <a:gd name="T22" fmla="*/ 76 w 113"/>
                    <a:gd name="T23" fmla="*/ 4 h 62"/>
                    <a:gd name="T24" fmla="*/ 86 w 113"/>
                    <a:gd name="T25" fmla="*/ 6 h 62"/>
                    <a:gd name="T26" fmla="*/ 87 w 113"/>
                    <a:gd name="T27" fmla="*/ 25 h 62"/>
                    <a:gd name="T28" fmla="*/ 109 w 113"/>
                    <a:gd name="T29" fmla="*/ 38 h 62"/>
                    <a:gd name="T30" fmla="*/ 113 w 113"/>
                    <a:gd name="T31" fmla="*/ 55 h 62"/>
                    <a:gd name="T32" fmla="*/ 83 w 113"/>
                    <a:gd name="T33" fmla="*/ 43 h 62"/>
                    <a:gd name="T34" fmla="*/ 76 w 113"/>
                    <a:gd name="T35" fmla="*/ 55 h 62"/>
                    <a:gd name="T36" fmla="*/ 63 w 113"/>
                    <a:gd name="T37" fmla="*/ 62 h 62"/>
                    <a:gd name="T38" fmla="*/ 63 w 113"/>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62"/>
                    <a:gd name="T62" fmla="*/ 113 w 113"/>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62">
                      <a:moveTo>
                        <a:pt x="63" y="62"/>
                      </a:moveTo>
                      <a:lnTo>
                        <a:pt x="54" y="50"/>
                      </a:lnTo>
                      <a:lnTo>
                        <a:pt x="50" y="35"/>
                      </a:lnTo>
                      <a:lnTo>
                        <a:pt x="25" y="32"/>
                      </a:lnTo>
                      <a:lnTo>
                        <a:pt x="0" y="32"/>
                      </a:lnTo>
                      <a:lnTo>
                        <a:pt x="1" y="15"/>
                      </a:lnTo>
                      <a:lnTo>
                        <a:pt x="50" y="20"/>
                      </a:lnTo>
                      <a:lnTo>
                        <a:pt x="49" y="0"/>
                      </a:lnTo>
                      <a:lnTo>
                        <a:pt x="62" y="0"/>
                      </a:lnTo>
                      <a:lnTo>
                        <a:pt x="65" y="42"/>
                      </a:lnTo>
                      <a:lnTo>
                        <a:pt x="74" y="39"/>
                      </a:lnTo>
                      <a:lnTo>
                        <a:pt x="76" y="4"/>
                      </a:lnTo>
                      <a:lnTo>
                        <a:pt x="86" y="6"/>
                      </a:lnTo>
                      <a:lnTo>
                        <a:pt x="87" y="25"/>
                      </a:lnTo>
                      <a:lnTo>
                        <a:pt x="109" y="38"/>
                      </a:lnTo>
                      <a:lnTo>
                        <a:pt x="113" y="55"/>
                      </a:lnTo>
                      <a:lnTo>
                        <a:pt x="83" y="43"/>
                      </a:lnTo>
                      <a:lnTo>
                        <a:pt x="76" y="55"/>
                      </a:lnTo>
                      <a:lnTo>
                        <a:pt x="63" y="62"/>
                      </a:lnTo>
                      <a:close/>
                    </a:path>
                  </a:pathLst>
                </a:custGeom>
                <a:solidFill>
                  <a:srgbClr val="000000"/>
                </a:solidFill>
                <a:ln w="9525">
                  <a:noFill/>
                  <a:round/>
                  <a:headEnd/>
                  <a:tailEnd/>
                </a:ln>
              </p:spPr>
              <p:txBody>
                <a:bodyPr/>
                <a:lstStyle/>
                <a:p>
                  <a:endParaRPr lang="en-US" dirty="0"/>
                </a:p>
              </p:txBody>
            </p:sp>
            <p:sp>
              <p:nvSpPr>
                <p:cNvPr id="122077" name="Freeform 221"/>
                <p:cNvSpPr>
                  <a:spLocks/>
                </p:cNvSpPr>
                <p:nvPr/>
              </p:nvSpPr>
              <p:spPr bwMode="auto">
                <a:xfrm>
                  <a:off x="2900" y="3008"/>
                  <a:ext cx="29" cy="11"/>
                </a:xfrm>
                <a:custGeom>
                  <a:avLst/>
                  <a:gdLst>
                    <a:gd name="T0" fmla="*/ 117 w 117"/>
                    <a:gd name="T1" fmla="*/ 41 h 41"/>
                    <a:gd name="T2" fmla="*/ 89 w 117"/>
                    <a:gd name="T3" fmla="*/ 27 h 41"/>
                    <a:gd name="T4" fmla="*/ 60 w 117"/>
                    <a:gd name="T5" fmla="*/ 17 h 41"/>
                    <a:gd name="T6" fmla="*/ 32 w 117"/>
                    <a:gd name="T7" fmla="*/ 11 h 41"/>
                    <a:gd name="T8" fmla="*/ 3 w 117"/>
                    <a:gd name="T9" fmla="*/ 11 h 41"/>
                    <a:gd name="T10" fmla="*/ 0 w 117"/>
                    <a:gd name="T11" fmla="*/ 0 h 41"/>
                    <a:gd name="T12" fmla="*/ 57 w 117"/>
                    <a:gd name="T13" fmla="*/ 2 h 41"/>
                    <a:gd name="T14" fmla="*/ 110 w 117"/>
                    <a:gd name="T15" fmla="*/ 25 h 41"/>
                    <a:gd name="T16" fmla="*/ 117 w 117"/>
                    <a:gd name="T17" fmla="*/ 41 h 41"/>
                    <a:gd name="T18" fmla="*/ 117 w 117"/>
                    <a:gd name="T19" fmla="*/ 4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1"/>
                    <a:gd name="T32" fmla="*/ 117 w 11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1">
                      <a:moveTo>
                        <a:pt x="117" y="41"/>
                      </a:moveTo>
                      <a:lnTo>
                        <a:pt x="89" y="27"/>
                      </a:lnTo>
                      <a:lnTo>
                        <a:pt x="60" y="17"/>
                      </a:lnTo>
                      <a:lnTo>
                        <a:pt x="32" y="11"/>
                      </a:lnTo>
                      <a:lnTo>
                        <a:pt x="3" y="11"/>
                      </a:lnTo>
                      <a:lnTo>
                        <a:pt x="0" y="0"/>
                      </a:lnTo>
                      <a:lnTo>
                        <a:pt x="57" y="2"/>
                      </a:lnTo>
                      <a:lnTo>
                        <a:pt x="110" y="25"/>
                      </a:lnTo>
                      <a:lnTo>
                        <a:pt x="117" y="41"/>
                      </a:lnTo>
                      <a:close/>
                    </a:path>
                  </a:pathLst>
                </a:custGeom>
                <a:solidFill>
                  <a:srgbClr val="000000"/>
                </a:solidFill>
                <a:ln w="9525">
                  <a:noFill/>
                  <a:round/>
                  <a:headEnd/>
                  <a:tailEnd/>
                </a:ln>
              </p:spPr>
              <p:txBody>
                <a:bodyPr/>
                <a:lstStyle/>
                <a:p>
                  <a:endParaRPr lang="en-US" dirty="0"/>
                </a:p>
              </p:txBody>
            </p:sp>
            <p:sp>
              <p:nvSpPr>
                <p:cNvPr id="122078" name="Freeform 222"/>
                <p:cNvSpPr>
                  <a:spLocks/>
                </p:cNvSpPr>
                <p:nvPr/>
              </p:nvSpPr>
              <p:spPr bwMode="auto">
                <a:xfrm>
                  <a:off x="2784" y="3008"/>
                  <a:ext cx="46" cy="9"/>
                </a:xfrm>
                <a:custGeom>
                  <a:avLst/>
                  <a:gdLst>
                    <a:gd name="T0" fmla="*/ 0 w 185"/>
                    <a:gd name="T1" fmla="*/ 32 h 35"/>
                    <a:gd name="T2" fmla="*/ 13 w 185"/>
                    <a:gd name="T3" fmla="*/ 20 h 35"/>
                    <a:gd name="T4" fmla="*/ 29 w 185"/>
                    <a:gd name="T5" fmla="*/ 11 h 35"/>
                    <a:gd name="T6" fmla="*/ 66 w 185"/>
                    <a:gd name="T7" fmla="*/ 0 h 35"/>
                    <a:gd name="T8" fmla="*/ 126 w 185"/>
                    <a:gd name="T9" fmla="*/ 1 h 35"/>
                    <a:gd name="T10" fmla="*/ 185 w 185"/>
                    <a:gd name="T11" fmla="*/ 21 h 35"/>
                    <a:gd name="T12" fmla="*/ 180 w 185"/>
                    <a:gd name="T13" fmla="*/ 35 h 35"/>
                    <a:gd name="T14" fmla="*/ 169 w 185"/>
                    <a:gd name="T15" fmla="*/ 30 h 35"/>
                    <a:gd name="T16" fmla="*/ 153 w 185"/>
                    <a:gd name="T17" fmla="*/ 24 h 35"/>
                    <a:gd name="T18" fmla="*/ 109 w 185"/>
                    <a:gd name="T19" fmla="*/ 16 h 35"/>
                    <a:gd name="T20" fmla="*/ 54 w 185"/>
                    <a:gd name="T21" fmla="*/ 16 h 35"/>
                    <a:gd name="T22" fmla="*/ 0 w 185"/>
                    <a:gd name="T23" fmla="*/ 32 h 35"/>
                    <a:gd name="T24" fmla="*/ 0 w 185"/>
                    <a:gd name="T25" fmla="*/ 32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35"/>
                    <a:gd name="T41" fmla="*/ 185 w 185"/>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35">
                      <a:moveTo>
                        <a:pt x="0" y="32"/>
                      </a:moveTo>
                      <a:lnTo>
                        <a:pt x="13" y="20"/>
                      </a:lnTo>
                      <a:lnTo>
                        <a:pt x="29" y="11"/>
                      </a:lnTo>
                      <a:lnTo>
                        <a:pt x="66" y="0"/>
                      </a:lnTo>
                      <a:lnTo>
                        <a:pt x="126" y="1"/>
                      </a:lnTo>
                      <a:lnTo>
                        <a:pt x="185" y="21"/>
                      </a:lnTo>
                      <a:lnTo>
                        <a:pt x="180" y="35"/>
                      </a:lnTo>
                      <a:lnTo>
                        <a:pt x="169" y="30"/>
                      </a:lnTo>
                      <a:lnTo>
                        <a:pt x="153" y="24"/>
                      </a:lnTo>
                      <a:lnTo>
                        <a:pt x="109" y="16"/>
                      </a:lnTo>
                      <a:lnTo>
                        <a:pt x="54" y="16"/>
                      </a:lnTo>
                      <a:lnTo>
                        <a:pt x="0" y="32"/>
                      </a:lnTo>
                      <a:close/>
                    </a:path>
                  </a:pathLst>
                </a:custGeom>
                <a:solidFill>
                  <a:srgbClr val="000000"/>
                </a:solidFill>
                <a:ln w="9525">
                  <a:noFill/>
                  <a:round/>
                  <a:headEnd/>
                  <a:tailEnd/>
                </a:ln>
              </p:spPr>
              <p:txBody>
                <a:bodyPr/>
                <a:lstStyle/>
                <a:p>
                  <a:endParaRPr lang="en-US" dirty="0"/>
                </a:p>
              </p:txBody>
            </p:sp>
            <p:sp>
              <p:nvSpPr>
                <p:cNvPr id="122079" name="Freeform 223"/>
                <p:cNvSpPr>
                  <a:spLocks/>
                </p:cNvSpPr>
                <p:nvPr/>
              </p:nvSpPr>
              <p:spPr bwMode="auto">
                <a:xfrm>
                  <a:off x="2873" y="2951"/>
                  <a:ext cx="81" cy="56"/>
                </a:xfrm>
                <a:custGeom>
                  <a:avLst/>
                  <a:gdLst>
                    <a:gd name="T0" fmla="*/ 0 w 322"/>
                    <a:gd name="T1" fmla="*/ 216 h 223"/>
                    <a:gd name="T2" fmla="*/ 9 w 322"/>
                    <a:gd name="T3" fmla="*/ 203 h 223"/>
                    <a:gd name="T4" fmla="*/ 17 w 322"/>
                    <a:gd name="T5" fmla="*/ 206 h 223"/>
                    <a:gd name="T6" fmla="*/ 33 w 322"/>
                    <a:gd name="T7" fmla="*/ 206 h 223"/>
                    <a:gd name="T8" fmla="*/ 80 w 322"/>
                    <a:gd name="T9" fmla="*/ 196 h 223"/>
                    <a:gd name="T10" fmla="*/ 106 w 322"/>
                    <a:gd name="T11" fmla="*/ 187 h 223"/>
                    <a:gd name="T12" fmla="*/ 132 w 322"/>
                    <a:gd name="T13" fmla="*/ 176 h 223"/>
                    <a:gd name="T14" fmla="*/ 156 w 322"/>
                    <a:gd name="T15" fmla="*/ 165 h 223"/>
                    <a:gd name="T16" fmla="*/ 175 w 322"/>
                    <a:gd name="T17" fmla="*/ 153 h 223"/>
                    <a:gd name="T18" fmla="*/ 158 w 322"/>
                    <a:gd name="T19" fmla="*/ 136 h 223"/>
                    <a:gd name="T20" fmla="*/ 146 w 322"/>
                    <a:gd name="T21" fmla="*/ 116 h 223"/>
                    <a:gd name="T22" fmla="*/ 151 w 322"/>
                    <a:gd name="T23" fmla="*/ 107 h 223"/>
                    <a:gd name="T24" fmla="*/ 159 w 322"/>
                    <a:gd name="T25" fmla="*/ 102 h 223"/>
                    <a:gd name="T26" fmla="*/ 177 w 322"/>
                    <a:gd name="T27" fmla="*/ 106 h 223"/>
                    <a:gd name="T28" fmla="*/ 183 w 322"/>
                    <a:gd name="T29" fmla="*/ 124 h 223"/>
                    <a:gd name="T30" fmla="*/ 194 w 322"/>
                    <a:gd name="T31" fmla="*/ 141 h 223"/>
                    <a:gd name="T32" fmla="*/ 210 w 322"/>
                    <a:gd name="T33" fmla="*/ 132 h 223"/>
                    <a:gd name="T34" fmla="*/ 234 w 322"/>
                    <a:gd name="T35" fmla="*/ 116 h 223"/>
                    <a:gd name="T36" fmla="*/ 260 w 322"/>
                    <a:gd name="T37" fmla="*/ 93 h 223"/>
                    <a:gd name="T38" fmla="*/ 285 w 322"/>
                    <a:gd name="T39" fmla="*/ 69 h 223"/>
                    <a:gd name="T40" fmla="*/ 310 w 322"/>
                    <a:gd name="T41" fmla="*/ 24 h 223"/>
                    <a:gd name="T42" fmla="*/ 304 w 322"/>
                    <a:gd name="T43" fmla="*/ 11 h 223"/>
                    <a:gd name="T44" fmla="*/ 278 w 322"/>
                    <a:gd name="T45" fmla="*/ 7 h 223"/>
                    <a:gd name="T46" fmla="*/ 273 w 322"/>
                    <a:gd name="T47" fmla="*/ 0 h 223"/>
                    <a:gd name="T48" fmla="*/ 300 w 322"/>
                    <a:gd name="T49" fmla="*/ 2 h 223"/>
                    <a:gd name="T50" fmla="*/ 317 w 322"/>
                    <a:gd name="T51" fmla="*/ 14 h 223"/>
                    <a:gd name="T52" fmla="*/ 322 w 322"/>
                    <a:gd name="T53" fmla="*/ 35 h 223"/>
                    <a:gd name="T54" fmla="*/ 315 w 322"/>
                    <a:gd name="T55" fmla="*/ 56 h 223"/>
                    <a:gd name="T56" fmla="*/ 309 w 322"/>
                    <a:gd name="T57" fmla="*/ 68 h 223"/>
                    <a:gd name="T58" fmla="*/ 300 w 322"/>
                    <a:gd name="T59" fmla="*/ 79 h 223"/>
                    <a:gd name="T60" fmla="*/ 278 w 322"/>
                    <a:gd name="T61" fmla="*/ 100 h 223"/>
                    <a:gd name="T62" fmla="*/ 256 w 322"/>
                    <a:gd name="T63" fmla="*/ 121 h 223"/>
                    <a:gd name="T64" fmla="*/ 234 w 322"/>
                    <a:gd name="T65" fmla="*/ 137 h 223"/>
                    <a:gd name="T66" fmla="*/ 217 w 322"/>
                    <a:gd name="T67" fmla="*/ 150 h 223"/>
                    <a:gd name="T68" fmla="*/ 205 w 322"/>
                    <a:gd name="T69" fmla="*/ 156 h 223"/>
                    <a:gd name="T70" fmla="*/ 185 w 322"/>
                    <a:gd name="T71" fmla="*/ 169 h 223"/>
                    <a:gd name="T72" fmla="*/ 161 w 322"/>
                    <a:gd name="T73" fmla="*/ 182 h 223"/>
                    <a:gd name="T74" fmla="*/ 135 w 322"/>
                    <a:gd name="T75" fmla="*/ 196 h 223"/>
                    <a:gd name="T76" fmla="*/ 107 w 322"/>
                    <a:gd name="T77" fmla="*/ 208 h 223"/>
                    <a:gd name="T78" fmla="*/ 78 w 322"/>
                    <a:gd name="T79" fmla="*/ 218 h 223"/>
                    <a:gd name="T80" fmla="*/ 51 w 322"/>
                    <a:gd name="T81" fmla="*/ 223 h 223"/>
                    <a:gd name="T82" fmla="*/ 0 w 322"/>
                    <a:gd name="T83" fmla="*/ 216 h 223"/>
                    <a:gd name="T84" fmla="*/ 0 w 322"/>
                    <a:gd name="T85" fmla="*/ 216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223"/>
                    <a:gd name="T131" fmla="*/ 322 w 32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223">
                      <a:moveTo>
                        <a:pt x="0" y="216"/>
                      </a:moveTo>
                      <a:lnTo>
                        <a:pt x="9" y="203"/>
                      </a:lnTo>
                      <a:lnTo>
                        <a:pt x="17" y="206"/>
                      </a:lnTo>
                      <a:lnTo>
                        <a:pt x="33" y="206"/>
                      </a:lnTo>
                      <a:lnTo>
                        <a:pt x="80" y="196"/>
                      </a:lnTo>
                      <a:lnTo>
                        <a:pt x="106" y="187"/>
                      </a:lnTo>
                      <a:lnTo>
                        <a:pt x="132" y="176"/>
                      </a:lnTo>
                      <a:lnTo>
                        <a:pt x="156" y="165"/>
                      </a:lnTo>
                      <a:lnTo>
                        <a:pt x="175" y="153"/>
                      </a:lnTo>
                      <a:lnTo>
                        <a:pt x="158" y="136"/>
                      </a:lnTo>
                      <a:lnTo>
                        <a:pt x="146" y="116"/>
                      </a:lnTo>
                      <a:lnTo>
                        <a:pt x="151" y="107"/>
                      </a:lnTo>
                      <a:lnTo>
                        <a:pt x="159" y="102"/>
                      </a:lnTo>
                      <a:lnTo>
                        <a:pt x="177" y="106"/>
                      </a:lnTo>
                      <a:lnTo>
                        <a:pt x="183" y="124"/>
                      </a:lnTo>
                      <a:lnTo>
                        <a:pt x="194" y="141"/>
                      </a:lnTo>
                      <a:lnTo>
                        <a:pt x="210" y="132"/>
                      </a:lnTo>
                      <a:lnTo>
                        <a:pt x="234" y="116"/>
                      </a:lnTo>
                      <a:lnTo>
                        <a:pt x="260" y="93"/>
                      </a:lnTo>
                      <a:lnTo>
                        <a:pt x="285" y="69"/>
                      </a:lnTo>
                      <a:lnTo>
                        <a:pt x="310" y="24"/>
                      </a:lnTo>
                      <a:lnTo>
                        <a:pt x="304" y="11"/>
                      </a:lnTo>
                      <a:lnTo>
                        <a:pt x="278" y="7"/>
                      </a:lnTo>
                      <a:lnTo>
                        <a:pt x="273" y="0"/>
                      </a:lnTo>
                      <a:lnTo>
                        <a:pt x="300" y="2"/>
                      </a:lnTo>
                      <a:lnTo>
                        <a:pt x="317" y="14"/>
                      </a:lnTo>
                      <a:lnTo>
                        <a:pt x="322" y="35"/>
                      </a:lnTo>
                      <a:lnTo>
                        <a:pt x="315" y="56"/>
                      </a:lnTo>
                      <a:lnTo>
                        <a:pt x="309" y="68"/>
                      </a:lnTo>
                      <a:lnTo>
                        <a:pt x="300" y="79"/>
                      </a:lnTo>
                      <a:lnTo>
                        <a:pt x="278" y="100"/>
                      </a:lnTo>
                      <a:lnTo>
                        <a:pt x="256" y="121"/>
                      </a:lnTo>
                      <a:lnTo>
                        <a:pt x="234" y="137"/>
                      </a:lnTo>
                      <a:lnTo>
                        <a:pt x="217" y="150"/>
                      </a:lnTo>
                      <a:lnTo>
                        <a:pt x="205" y="156"/>
                      </a:lnTo>
                      <a:lnTo>
                        <a:pt x="185" y="169"/>
                      </a:lnTo>
                      <a:lnTo>
                        <a:pt x="161" y="182"/>
                      </a:lnTo>
                      <a:lnTo>
                        <a:pt x="135" y="196"/>
                      </a:lnTo>
                      <a:lnTo>
                        <a:pt x="107" y="208"/>
                      </a:lnTo>
                      <a:lnTo>
                        <a:pt x="78" y="218"/>
                      </a:lnTo>
                      <a:lnTo>
                        <a:pt x="51" y="223"/>
                      </a:lnTo>
                      <a:lnTo>
                        <a:pt x="0" y="216"/>
                      </a:lnTo>
                      <a:close/>
                    </a:path>
                  </a:pathLst>
                </a:custGeom>
                <a:solidFill>
                  <a:srgbClr val="000000"/>
                </a:solidFill>
                <a:ln w="9525">
                  <a:noFill/>
                  <a:round/>
                  <a:headEnd/>
                  <a:tailEnd/>
                </a:ln>
              </p:spPr>
              <p:txBody>
                <a:bodyPr/>
                <a:lstStyle/>
                <a:p>
                  <a:endParaRPr lang="en-US" dirty="0"/>
                </a:p>
              </p:txBody>
            </p:sp>
            <p:sp>
              <p:nvSpPr>
                <p:cNvPr id="122080" name="Freeform 224"/>
                <p:cNvSpPr>
                  <a:spLocks/>
                </p:cNvSpPr>
                <p:nvPr/>
              </p:nvSpPr>
              <p:spPr bwMode="auto">
                <a:xfrm>
                  <a:off x="2871" y="2951"/>
                  <a:ext cx="73" cy="55"/>
                </a:xfrm>
                <a:custGeom>
                  <a:avLst/>
                  <a:gdLst>
                    <a:gd name="T0" fmla="*/ 37 w 290"/>
                    <a:gd name="T1" fmla="*/ 121 h 217"/>
                    <a:gd name="T2" fmla="*/ 64 w 290"/>
                    <a:gd name="T3" fmla="*/ 98 h 217"/>
                    <a:gd name="T4" fmla="*/ 91 w 290"/>
                    <a:gd name="T5" fmla="*/ 78 h 217"/>
                    <a:gd name="T6" fmla="*/ 107 w 290"/>
                    <a:gd name="T7" fmla="*/ 67 h 217"/>
                    <a:gd name="T8" fmla="*/ 123 w 290"/>
                    <a:gd name="T9" fmla="*/ 57 h 217"/>
                    <a:gd name="T10" fmla="*/ 138 w 290"/>
                    <a:gd name="T11" fmla="*/ 48 h 217"/>
                    <a:gd name="T12" fmla="*/ 154 w 290"/>
                    <a:gd name="T13" fmla="*/ 39 h 217"/>
                    <a:gd name="T14" fmla="*/ 171 w 290"/>
                    <a:gd name="T15" fmla="*/ 30 h 217"/>
                    <a:gd name="T16" fmla="*/ 187 w 290"/>
                    <a:gd name="T17" fmla="*/ 23 h 217"/>
                    <a:gd name="T18" fmla="*/ 221 w 290"/>
                    <a:gd name="T19" fmla="*/ 10 h 217"/>
                    <a:gd name="T20" fmla="*/ 256 w 290"/>
                    <a:gd name="T21" fmla="*/ 3 h 217"/>
                    <a:gd name="T22" fmla="*/ 290 w 290"/>
                    <a:gd name="T23" fmla="*/ 0 h 217"/>
                    <a:gd name="T24" fmla="*/ 290 w 290"/>
                    <a:gd name="T25" fmla="*/ 6 h 217"/>
                    <a:gd name="T26" fmla="*/ 206 w 290"/>
                    <a:gd name="T27" fmla="*/ 31 h 217"/>
                    <a:gd name="T28" fmla="*/ 181 w 290"/>
                    <a:gd name="T29" fmla="*/ 43 h 217"/>
                    <a:gd name="T30" fmla="*/ 157 w 290"/>
                    <a:gd name="T31" fmla="*/ 57 h 217"/>
                    <a:gd name="T32" fmla="*/ 132 w 290"/>
                    <a:gd name="T33" fmla="*/ 71 h 217"/>
                    <a:gd name="T34" fmla="*/ 108 w 290"/>
                    <a:gd name="T35" fmla="*/ 86 h 217"/>
                    <a:gd name="T36" fmla="*/ 85 w 290"/>
                    <a:gd name="T37" fmla="*/ 102 h 217"/>
                    <a:gd name="T38" fmla="*/ 65 w 290"/>
                    <a:gd name="T39" fmla="*/ 118 h 217"/>
                    <a:gd name="T40" fmla="*/ 34 w 290"/>
                    <a:gd name="T41" fmla="*/ 150 h 217"/>
                    <a:gd name="T42" fmla="*/ 17 w 290"/>
                    <a:gd name="T43" fmla="*/ 180 h 217"/>
                    <a:gd name="T44" fmla="*/ 21 w 290"/>
                    <a:gd name="T45" fmla="*/ 204 h 217"/>
                    <a:gd name="T46" fmla="*/ 18 w 290"/>
                    <a:gd name="T47" fmla="*/ 209 h 217"/>
                    <a:gd name="T48" fmla="*/ 11 w 290"/>
                    <a:gd name="T49" fmla="*/ 217 h 217"/>
                    <a:gd name="T50" fmla="*/ 0 w 290"/>
                    <a:gd name="T51" fmla="*/ 188 h 217"/>
                    <a:gd name="T52" fmla="*/ 3 w 290"/>
                    <a:gd name="T53" fmla="*/ 171 h 217"/>
                    <a:gd name="T54" fmla="*/ 10 w 290"/>
                    <a:gd name="T55" fmla="*/ 156 h 217"/>
                    <a:gd name="T56" fmla="*/ 20 w 290"/>
                    <a:gd name="T57" fmla="*/ 142 h 217"/>
                    <a:gd name="T58" fmla="*/ 28 w 290"/>
                    <a:gd name="T59" fmla="*/ 131 h 217"/>
                    <a:gd name="T60" fmla="*/ 37 w 290"/>
                    <a:gd name="T61" fmla="*/ 121 h 217"/>
                    <a:gd name="T62" fmla="*/ 37 w 290"/>
                    <a:gd name="T63" fmla="*/ 121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0"/>
                    <a:gd name="T97" fmla="*/ 0 h 217"/>
                    <a:gd name="T98" fmla="*/ 290 w 290"/>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0" h="217">
                      <a:moveTo>
                        <a:pt x="37" y="121"/>
                      </a:moveTo>
                      <a:lnTo>
                        <a:pt x="64" y="98"/>
                      </a:lnTo>
                      <a:lnTo>
                        <a:pt x="91" y="78"/>
                      </a:lnTo>
                      <a:lnTo>
                        <a:pt x="107" y="67"/>
                      </a:lnTo>
                      <a:lnTo>
                        <a:pt x="123" y="57"/>
                      </a:lnTo>
                      <a:lnTo>
                        <a:pt x="138" y="48"/>
                      </a:lnTo>
                      <a:lnTo>
                        <a:pt x="154" y="39"/>
                      </a:lnTo>
                      <a:lnTo>
                        <a:pt x="171" y="30"/>
                      </a:lnTo>
                      <a:lnTo>
                        <a:pt x="187" y="23"/>
                      </a:lnTo>
                      <a:lnTo>
                        <a:pt x="221" y="10"/>
                      </a:lnTo>
                      <a:lnTo>
                        <a:pt x="256" y="3"/>
                      </a:lnTo>
                      <a:lnTo>
                        <a:pt x="290" y="0"/>
                      </a:lnTo>
                      <a:lnTo>
                        <a:pt x="290" y="6"/>
                      </a:lnTo>
                      <a:lnTo>
                        <a:pt x="206" y="31"/>
                      </a:lnTo>
                      <a:lnTo>
                        <a:pt x="181" y="43"/>
                      </a:lnTo>
                      <a:lnTo>
                        <a:pt x="157" y="57"/>
                      </a:lnTo>
                      <a:lnTo>
                        <a:pt x="132" y="71"/>
                      </a:lnTo>
                      <a:lnTo>
                        <a:pt x="108" y="86"/>
                      </a:lnTo>
                      <a:lnTo>
                        <a:pt x="85" y="102"/>
                      </a:lnTo>
                      <a:lnTo>
                        <a:pt x="65" y="118"/>
                      </a:lnTo>
                      <a:lnTo>
                        <a:pt x="34" y="150"/>
                      </a:lnTo>
                      <a:lnTo>
                        <a:pt x="17" y="180"/>
                      </a:lnTo>
                      <a:lnTo>
                        <a:pt x="21" y="204"/>
                      </a:lnTo>
                      <a:lnTo>
                        <a:pt x="18" y="209"/>
                      </a:lnTo>
                      <a:lnTo>
                        <a:pt x="11" y="217"/>
                      </a:lnTo>
                      <a:lnTo>
                        <a:pt x="0" y="188"/>
                      </a:lnTo>
                      <a:lnTo>
                        <a:pt x="3" y="171"/>
                      </a:lnTo>
                      <a:lnTo>
                        <a:pt x="10" y="156"/>
                      </a:lnTo>
                      <a:lnTo>
                        <a:pt x="20" y="142"/>
                      </a:lnTo>
                      <a:lnTo>
                        <a:pt x="28" y="131"/>
                      </a:lnTo>
                      <a:lnTo>
                        <a:pt x="37" y="121"/>
                      </a:lnTo>
                      <a:close/>
                    </a:path>
                  </a:pathLst>
                </a:custGeom>
                <a:solidFill>
                  <a:srgbClr val="000000"/>
                </a:solidFill>
                <a:ln w="9525">
                  <a:noFill/>
                  <a:round/>
                  <a:headEnd/>
                  <a:tailEnd/>
                </a:ln>
              </p:spPr>
              <p:txBody>
                <a:bodyPr/>
                <a:lstStyle/>
                <a:p>
                  <a:endParaRPr lang="en-US" dirty="0"/>
                </a:p>
              </p:txBody>
            </p:sp>
            <p:sp>
              <p:nvSpPr>
                <p:cNvPr id="122081" name="Freeform 225"/>
                <p:cNvSpPr>
                  <a:spLocks/>
                </p:cNvSpPr>
                <p:nvPr/>
              </p:nvSpPr>
              <p:spPr bwMode="auto">
                <a:xfrm>
                  <a:off x="2752" y="2940"/>
                  <a:ext cx="64" cy="55"/>
                </a:xfrm>
                <a:custGeom>
                  <a:avLst/>
                  <a:gdLst>
                    <a:gd name="T0" fmla="*/ 0 w 254"/>
                    <a:gd name="T1" fmla="*/ 16 h 220"/>
                    <a:gd name="T2" fmla="*/ 1 w 254"/>
                    <a:gd name="T3" fmla="*/ 8 h 220"/>
                    <a:gd name="T4" fmla="*/ 9 w 254"/>
                    <a:gd name="T5" fmla="*/ 3 h 220"/>
                    <a:gd name="T6" fmla="*/ 32 w 254"/>
                    <a:gd name="T7" fmla="*/ 0 h 220"/>
                    <a:gd name="T8" fmla="*/ 72 w 254"/>
                    <a:gd name="T9" fmla="*/ 3 h 220"/>
                    <a:gd name="T10" fmla="*/ 66 w 254"/>
                    <a:gd name="T11" fmla="*/ 16 h 220"/>
                    <a:gd name="T12" fmla="*/ 39 w 254"/>
                    <a:gd name="T13" fmla="*/ 14 h 220"/>
                    <a:gd name="T14" fmla="*/ 27 w 254"/>
                    <a:gd name="T15" fmla="*/ 16 h 220"/>
                    <a:gd name="T16" fmla="*/ 22 w 254"/>
                    <a:gd name="T17" fmla="*/ 25 h 220"/>
                    <a:gd name="T18" fmla="*/ 23 w 254"/>
                    <a:gd name="T19" fmla="*/ 35 h 220"/>
                    <a:gd name="T20" fmla="*/ 29 w 254"/>
                    <a:gd name="T21" fmla="*/ 49 h 220"/>
                    <a:gd name="T22" fmla="*/ 40 w 254"/>
                    <a:gd name="T23" fmla="*/ 65 h 220"/>
                    <a:gd name="T24" fmla="*/ 54 w 254"/>
                    <a:gd name="T25" fmla="*/ 83 h 220"/>
                    <a:gd name="T26" fmla="*/ 68 w 254"/>
                    <a:gd name="T27" fmla="*/ 99 h 220"/>
                    <a:gd name="T28" fmla="*/ 82 w 254"/>
                    <a:gd name="T29" fmla="*/ 113 h 220"/>
                    <a:gd name="T30" fmla="*/ 93 w 254"/>
                    <a:gd name="T31" fmla="*/ 123 h 220"/>
                    <a:gd name="T32" fmla="*/ 100 w 254"/>
                    <a:gd name="T33" fmla="*/ 126 h 220"/>
                    <a:gd name="T34" fmla="*/ 116 w 254"/>
                    <a:gd name="T35" fmla="*/ 104 h 220"/>
                    <a:gd name="T36" fmla="*/ 113 w 254"/>
                    <a:gd name="T37" fmla="*/ 73 h 220"/>
                    <a:gd name="T38" fmla="*/ 125 w 254"/>
                    <a:gd name="T39" fmla="*/ 94 h 220"/>
                    <a:gd name="T40" fmla="*/ 142 w 254"/>
                    <a:gd name="T41" fmla="*/ 92 h 220"/>
                    <a:gd name="T42" fmla="*/ 151 w 254"/>
                    <a:gd name="T43" fmla="*/ 98 h 220"/>
                    <a:gd name="T44" fmla="*/ 147 w 254"/>
                    <a:gd name="T45" fmla="*/ 108 h 220"/>
                    <a:gd name="T46" fmla="*/ 127 w 254"/>
                    <a:gd name="T47" fmla="*/ 116 h 220"/>
                    <a:gd name="T48" fmla="*/ 112 w 254"/>
                    <a:gd name="T49" fmla="*/ 137 h 220"/>
                    <a:gd name="T50" fmla="*/ 136 w 254"/>
                    <a:gd name="T51" fmla="*/ 158 h 220"/>
                    <a:gd name="T52" fmla="*/ 155 w 254"/>
                    <a:gd name="T53" fmla="*/ 172 h 220"/>
                    <a:gd name="T54" fmla="*/ 176 w 254"/>
                    <a:gd name="T55" fmla="*/ 186 h 220"/>
                    <a:gd name="T56" fmla="*/ 198 w 254"/>
                    <a:gd name="T57" fmla="*/ 197 h 220"/>
                    <a:gd name="T58" fmla="*/ 217 w 254"/>
                    <a:gd name="T59" fmla="*/ 206 h 220"/>
                    <a:gd name="T60" fmla="*/ 242 w 254"/>
                    <a:gd name="T61" fmla="*/ 202 h 220"/>
                    <a:gd name="T62" fmla="*/ 254 w 254"/>
                    <a:gd name="T63" fmla="*/ 215 h 220"/>
                    <a:gd name="T64" fmla="*/ 232 w 254"/>
                    <a:gd name="T65" fmla="*/ 220 h 220"/>
                    <a:gd name="T66" fmla="*/ 198 w 254"/>
                    <a:gd name="T67" fmla="*/ 210 h 220"/>
                    <a:gd name="T68" fmla="*/ 178 w 254"/>
                    <a:gd name="T69" fmla="*/ 200 h 220"/>
                    <a:gd name="T70" fmla="*/ 155 w 254"/>
                    <a:gd name="T71" fmla="*/ 189 h 220"/>
                    <a:gd name="T72" fmla="*/ 134 w 254"/>
                    <a:gd name="T73" fmla="*/ 175 h 220"/>
                    <a:gd name="T74" fmla="*/ 111 w 254"/>
                    <a:gd name="T75" fmla="*/ 158 h 220"/>
                    <a:gd name="T76" fmla="*/ 90 w 254"/>
                    <a:gd name="T77" fmla="*/ 142 h 220"/>
                    <a:gd name="T78" fmla="*/ 68 w 254"/>
                    <a:gd name="T79" fmla="*/ 124 h 220"/>
                    <a:gd name="T80" fmla="*/ 49 w 254"/>
                    <a:gd name="T81" fmla="*/ 105 h 220"/>
                    <a:gd name="T82" fmla="*/ 32 w 254"/>
                    <a:gd name="T83" fmla="*/ 87 h 220"/>
                    <a:gd name="T84" fmla="*/ 18 w 254"/>
                    <a:gd name="T85" fmla="*/ 68 h 220"/>
                    <a:gd name="T86" fmla="*/ 8 w 254"/>
                    <a:gd name="T87" fmla="*/ 49 h 220"/>
                    <a:gd name="T88" fmla="*/ 0 w 254"/>
                    <a:gd name="T89" fmla="*/ 16 h 220"/>
                    <a:gd name="T90" fmla="*/ 0 w 254"/>
                    <a:gd name="T91" fmla="*/ 16 h 2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20"/>
                    <a:gd name="T140" fmla="*/ 254 w 254"/>
                    <a:gd name="T141" fmla="*/ 220 h 2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20">
                      <a:moveTo>
                        <a:pt x="0" y="16"/>
                      </a:moveTo>
                      <a:lnTo>
                        <a:pt x="1" y="8"/>
                      </a:lnTo>
                      <a:lnTo>
                        <a:pt x="9" y="3"/>
                      </a:lnTo>
                      <a:lnTo>
                        <a:pt x="32" y="0"/>
                      </a:lnTo>
                      <a:lnTo>
                        <a:pt x="72" y="3"/>
                      </a:lnTo>
                      <a:lnTo>
                        <a:pt x="66" y="16"/>
                      </a:lnTo>
                      <a:lnTo>
                        <a:pt x="39" y="14"/>
                      </a:lnTo>
                      <a:lnTo>
                        <a:pt x="27" y="16"/>
                      </a:lnTo>
                      <a:lnTo>
                        <a:pt x="22" y="25"/>
                      </a:lnTo>
                      <a:lnTo>
                        <a:pt x="23" y="35"/>
                      </a:lnTo>
                      <a:lnTo>
                        <a:pt x="29" y="49"/>
                      </a:lnTo>
                      <a:lnTo>
                        <a:pt x="40" y="65"/>
                      </a:lnTo>
                      <a:lnTo>
                        <a:pt x="54" y="83"/>
                      </a:lnTo>
                      <a:lnTo>
                        <a:pt x="68" y="99"/>
                      </a:lnTo>
                      <a:lnTo>
                        <a:pt x="82" y="113"/>
                      </a:lnTo>
                      <a:lnTo>
                        <a:pt x="93" y="123"/>
                      </a:lnTo>
                      <a:lnTo>
                        <a:pt x="100" y="126"/>
                      </a:lnTo>
                      <a:lnTo>
                        <a:pt x="116" y="104"/>
                      </a:lnTo>
                      <a:lnTo>
                        <a:pt x="113" y="73"/>
                      </a:lnTo>
                      <a:lnTo>
                        <a:pt x="125" y="94"/>
                      </a:lnTo>
                      <a:lnTo>
                        <a:pt x="142" y="92"/>
                      </a:lnTo>
                      <a:lnTo>
                        <a:pt x="151" y="98"/>
                      </a:lnTo>
                      <a:lnTo>
                        <a:pt x="147" y="108"/>
                      </a:lnTo>
                      <a:lnTo>
                        <a:pt x="127" y="116"/>
                      </a:lnTo>
                      <a:lnTo>
                        <a:pt x="112" y="137"/>
                      </a:lnTo>
                      <a:lnTo>
                        <a:pt x="136" y="158"/>
                      </a:lnTo>
                      <a:lnTo>
                        <a:pt x="155" y="172"/>
                      </a:lnTo>
                      <a:lnTo>
                        <a:pt x="176" y="186"/>
                      </a:lnTo>
                      <a:lnTo>
                        <a:pt x="198" y="197"/>
                      </a:lnTo>
                      <a:lnTo>
                        <a:pt x="217" y="206"/>
                      </a:lnTo>
                      <a:lnTo>
                        <a:pt x="242" y="202"/>
                      </a:lnTo>
                      <a:lnTo>
                        <a:pt x="254" y="215"/>
                      </a:lnTo>
                      <a:lnTo>
                        <a:pt x="232" y="220"/>
                      </a:lnTo>
                      <a:lnTo>
                        <a:pt x="198" y="210"/>
                      </a:lnTo>
                      <a:lnTo>
                        <a:pt x="178" y="200"/>
                      </a:lnTo>
                      <a:lnTo>
                        <a:pt x="155" y="189"/>
                      </a:lnTo>
                      <a:lnTo>
                        <a:pt x="134" y="175"/>
                      </a:lnTo>
                      <a:lnTo>
                        <a:pt x="111" y="158"/>
                      </a:lnTo>
                      <a:lnTo>
                        <a:pt x="90" y="142"/>
                      </a:lnTo>
                      <a:lnTo>
                        <a:pt x="68" y="124"/>
                      </a:lnTo>
                      <a:lnTo>
                        <a:pt x="49" y="105"/>
                      </a:lnTo>
                      <a:lnTo>
                        <a:pt x="32" y="87"/>
                      </a:lnTo>
                      <a:lnTo>
                        <a:pt x="18" y="68"/>
                      </a:lnTo>
                      <a:lnTo>
                        <a:pt x="8" y="49"/>
                      </a:lnTo>
                      <a:lnTo>
                        <a:pt x="0" y="16"/>
                      </a:lnTo>
                      <a:close/>
                    </a:path>
                  </a:pathLst>
                </a:custGeom>
                <a:solidFill>
                  <a:srgbClr val="000000"/>
                </a:solidFill>
                <a:ln w="9525">
                  <a:noFill/>
                  <a:round/>
                  <a:headEnd/>
                  <a:tailEnd/>
                </a:ln>
              </p:spPr>
              <p:txBody>
                <a:bodyPr/>
                <a:lstStyle/>
                <a:p>
                  <a:endParaRPr lang="en-US" dirty="0"/>
                </a:p>
              </p:txBody>
            </p:sp>
            <p:sp>
              <p:nvSpPr>
                <p:cNvPr id="122082" name="Freeform 226"/>
                <p:cNvSpPr>
                  <a:spLocks/>
                </p:cNvSpPr>
                <p:nvPr/>
              </p:nvSpPr>
              <p:spPr bwMode="auto">
                <a:xfrm>
                  <a:off x="2765" y="2940"/>
                  <a:ext cx="53" cy="54"/>
                </a:xfrm>
                <a:custGeom>
                  <a:avLst/>
                  <a:gdLst>
                    <a:gd name="T0" fmla="*/ 201 w 212"/>
                    <a:gd name="T1" fmla="*/ 216 h 216"/>
                    <a:gd name="T2" fmla="*/ 191 w 212"/>
                    <a:gd name="T3" fmla="*/ 205 h 216"/>
                    <a:gd name="T4" fmla="*/ 193 w 212"/>
                    <a:gd name="T5" fmla="*/ 173 h 216"/>
                    <a:gd name="T6" fmla="*/ 188 w 212"/>
                    <a:gd name="T7" fmla="*/ 157 h 216"/>
                    <a:gd name="T8" fmla="*/ 181 w 212"/>
                    <a:gd name="T9" fmla="*/ 142 h 216"/>
                    <a:gd name="T10" fmla="*/ 171 w 212"/>
                    <a:gd name="T11" fmla="*/ 127 h 216"/>
                    <a:gd name="T12" fmla="*/ 159 w 212"/>
                    <a:gd name="T13" fmla="*/ 112 h 216"/>
                    <a:gd name="T14" fmla="*/ 144 w 212"/>
                    <a:gd name="T15" fmla="*/ 97 h 216"/>
                    <a:gd name="T16" fmla="*/ 129 w 212"/>
                    <a:gd name="T17" fmla="*/ 83 h 216"/>
                    <a:gd name="T18" fmla="*/ 113 w 212"/>
                    <a:gd name="T19" fmla="*/ 70 h 216"/>
                    <a:gd name="T20" fmla="*/ 95 w 212"/>
                    <a:gd name="T21" fmla="*/ 58 h 216"/>
                    <a:gd name="T22" fmla="*/ 79 w 212"/>
                    <a:gd name="T23" fmla="*/ 48 h 216"/>
                    <a:gd name="T24" fmla="*/ 61 w 212"/>
                    <a:gd name="T25" fmla="*/ 37 h 216"/>
                    <a:gd name="T26" fmla="*/ 46 w 212"/>
                    <a:gd name="T27" fmla="*/ 30 h 216"/>
                    <a:gd name="T28" fmla="*/ 31 w 212"/>
                    <a:gd name="T29" fmla="*/ 22 h 216"/>
                    <a:gd name="T30" fmla="*/ 7 w 212"/>
                    <a:gd name="T31" fmla="*/ 15 h 216"/>
                    <a:gd name="T32" fmla="*/ 0 w 212"/>
                    <a:gd name="T33" fmla="*/ 0 h 216"/>
                    <a:gd name="T34" fmla="*/ 69 w 212"/>
                    <a:gd name="T35" fmla="*/ 22 h 216"/>
                    <a:gd name="T36" fmla="*/ 86 w 212"/>
                    <a:gd name="T37" fmla="*/ 32 h 216"/>
                    <a:gd name="T38" fmla="*/ 104 w 212"/>
                    <a:gd name="T39" fmla="*/ 45 h 216"/>
                    <a:gd name="T40" fmla="*/ 138 w 212"/>
                    <a:gd name="T41" fmla="*/ 71 h 216"/>
                    <a:gd name="T42" fmla="*/ 167 w 212"/>
                    <a:gd name="T43" fmla="*/ 100 h 216"/>
                    <a:gd name="T44" fmla="*/ 191 w 212"/>
                    <a:gd name="T45" fmla="*/ 131 h 216"/>
                    <a:gd name="T46" fmla="*/ 212 w 212"/>
                    <a:gd name="T47" fmla="*/ 187 h 216"/>
                    <a:gd name="T48" fmla="*/ 211 w 212"/>
                    <a:gd name="T49" fmla="*/ 204 h 216"/>
                    <a:gd name="T50" fmla="*/ 201 w 212"/>
                    <a:gd name="T51" fmla="*/ 216 h 216"/>
                    <a:gd name="T52" fmla="*/ 201 w 212"/>
                    <a:gd name="T53" fmla="*/ 216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216"/>
                    <a:gd name="T83" fmla="*/ 212 w 212"/>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216">
                      <a:moveTo>
                        <a:pt x="201" y="216"/>
                      </a:moveTo>
                      <a:lnTo>
                        <a:pt x="191" y="205"/>
                      </a:lnTo>
                      <a:lnTo>
                        <a:pt x="193" y="173"/>
                      </a:lnTo>
                      <a:lnTo>
                        <a:pt x="188" y="157"/>
                      </a:lnTo>
                      <a:lnTo>
                        <a:pt x="181" y="142"/>
                      </a:lnTo>
                      <a:lnTo>
                        <a:pt x="171" y="127"/>
                      </a:lnTo>
                      <a:lnTo>
                        <a:pt x="159" y="112"/>
                      </a:lnTo>
                      <a:lnTo>
                        <a:pt x="144" y="97"/>
                      </a:lnTo>
                      <a:lnTo>
                        <a:pt x="129" y="83"/>
                      </a:lnTo>
                      <a:lnTo>
                        <a:pt x="113" y="70"/>
                      </a:lnTo>
                      <a:lnTo>
                        <a:pt x="95" y="58"/>
                      </a:lnTo>
                      <a:lnTo>
                        <a:pt x="79" y="48"/>
                      </a:lnTo>
                      <a:lnTo>
                        <a:pt x="61" y="37"/>
                      </a:lnTo>
                      <a:lnTo>
                        <a:pt x="46" y="30"/>
                      </a:lnTo>
                      <a:lnTo>
                        <a:pt x="31" y="22"/>
                      </a:lnTo>
                      <a:lnTo>
                        <a:pt x="7" y="15"/>
                      </a:lnTo>
                      <a:lnTo>
                        <a:pt x="0" y="0"/>
                      </a:lnTo>
                      <a:lnTo>
                        <a:pt x="69" y="22"/>
                      </a:lnTo>
                      <a:lnTo>
                        <a:pt x="86" y="32"/>
                      </a:lnTo>
                      <a:lnTo>
                        <a:pt x="104" y="45"/>
                      </a:lnTo>
                      <a:lnTo>
                        <a:pt x="138" y="71"/>
                      </a:lnTo>
                      <a:lnTo>
                        <a:pt x="167" y="100"/>
                      </a:lnTo>
                      <a:lnTo>
                        <a:pt x="191" y="131"/>
                      </a:lnTo>
                      <a:lnTo>
                        <a:pt x="212" y="187"/>
                      </a:lnTo>
                      <a:lnTo>
                        <a:pt x="211" y="204"/>
                      </a:lnTo>
                      <a:lnTo>
                        <a:pt x="201" y="216"/>
                      </a:lnTo>
                      <a:close/>
                    </a:path>
                  </a:pathLst>
                </a:custGeom>
                <a:solidFill>
                  <a:srgbClr val="000000"/>
                </a:solidFill>
                <a:ln w="9525">
                  <a:noFill/>
                  <a:round/>
                  <a:headEnd/>
                  <a:tailEnd/>
                </a:ln>
              </p:spPr>
              <p:txBody>
                <a:bodyPr/>
                <a:lstStyle/>
                <a:p>
                  <a:endParaRPr lang="en-US" dirty="0"/>
                </a:p>
              </p:txBody>
            </p:sp>
            <p:sp>
              <p:nvSpPr>
                <p:cNvPr id="122083" name="Freeform 227"/>
                <p:cNvSpPr>
                  <a:spLocks/>
                </p:cNvSpPr>
                <p:nvPr/>
              </p:nvSpPr>
              <p:spPr bwMode="auto">
                <a:xfrm>
                  <a:off x="2903" y="2971"/>
                  <a:ext cx="18" cy="14"/>
                </a:xfrm>
                <a:custGeom>
                  <a:avLst/>
                  <a:gdLst>
                    <a:gd name="T0" fmla="*/ 6 w 74"/>
                    <a:gd name="T1" fmla="*/ 23 h 56"/>
                    <a:gd name="T2" fmla="*/ 29 w 74"/>
                    <a:gd name="T3" fmla="*/ 6 h 56"/>
                    <a:gd name="T4" fmla="*/ 56 w 74"/>
                    <a:gd name="T5" fmla="*/ 0 h 56"/>
                    <a:gd name="T6" fmla="*/ 73 w 74"/>
                    <a:gd name="T7" fmla="*/ 13 h 56"/>
                    <a:gd name="T8" fmla="*/ 74 w 74"/>
                    <a:gd name="T9" fmla="*/ 19 h 56"/>
                    <a:gd name="T10" fmla="*/ 66 w 74"/>
                    <a:gd name="T11" fmla="*/ 21 h 56"/>
                    <a:gd name="T12" fmla="*/ 60 w 74"/>
                    <a:gd name="T13" fmla="*/ 15 h 56"/>
                    <a:gd name="T14" fmla="*/ 52 w 74"/>
                    <a:gd name="T15" fmla="*/ 13 h 56"/>
                    <a:gd name="T16" fmla="*/ 36 w 74"/>
                    <a:gd name="T17" fmla="*/ 15 h 56"/>
                    <a:gd name="T18" fmla="*/ 11 w 74"/>
                    <a:gd name="T19" fmla="*/ 39 h 56"/>
                    <a:gd name="T20" fmla="*/ 3 w 74"/>
                    <a:gd name="T21" fmla="*/ 56 h 56"/>
                    <a:gd name="T22" fmla="*/ 0 w 74"/>
                    <a:gd name="T23" fmla="*/ 45 h 56"/>
                    <a:gd name="T24" fmla="*/ 6 w 74"/>
                    <a:gd name="T25" fmla="*/ 23 h 56"/>
                    <a:gd name="T26" fmla="*/ 6 w 74"/>
                    <a:gd name="T27" fmla="*/ 23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56"/>
                    <a:gd name="T44" fmla="*/ 74 w 7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56">
                      <a:moveTo>
                        <a:pt x="6" y="23"/>
                      </a:moveTo>
                      <a:lnTo>
                        <a:pt x="29" y="6"/>
                      </a:lnTo>
                      <a:lnTo>
                        <a:pt x="56" y="0"/>
                      </a:lnTo>
                      <a:lnTo>
                        <a:pt x="73" y="13"/>
                      </a:lnTo>
                      <a:lnTo>
                        <a:pt x="74" y="19"/>
                      </a:lnTo>
                      <a:lnTo>
                        <a:pt x="66" y="21"/>
                      </a:lnTo>
                      <a:lnTo>
                        <a:pt x="60" y="15"/>
                      </a:lnTo>
                      <a:lnTo>
                        <a:pt x="52" y="13"/>
                      </a:lnTo>
                      <a:lnTo>
                        <a:pt x="36" y="15"/>
                      </a:lnTo>
                      <a:lnTo>
                        <a:pt x="11" y="39"/>
                      </a:lnTo>
                      <a:lnTo>
                        <a:pt x="3" y="56"/>
                      </a:lnTo>
                      <a:lnTo>
                        <a:pt x="0" y="45"/>
                      </a:lnTo>
                      <a:lnTo>
                        <a:pt x="6" y="23"/>
                      </a:lnTo>
                      <a:close/>
                    </a:path>
                  </a:pathLst>
                </a:custGeom>
                <a:solidFill>
                  <a:srgbClr val="000000"/>
                </a:solidFill>
                <a:ln w="9525">
                  <a:noFill/>
                  <a:round/>
                  <a:headEnd/>
                  <a:tailEnd/>
                </a:ln>
              </p:spPr>
              <p:txBody>
                <a:bodyPr/>
                <a:lstStyle/>
                <a:p>
                  <a:endParaRPr lang="en-US" dirty="0"/>
                </a:p>
              </p:txBody>
            </p:sp>
            <p:sp>
              <p:nvSpPr>
                <p:cNvPr id="122084" name="Freeform 228"/>
                <p:cNvSpPr>
                  <a:spLocks/>
                </p:cNvSpPr>
                <p:nvPr/>
              </p:nvSpPr>
              <p:spPr bwMode="auto">
                <a:xfrm>
                  <a:off x="2807" y="3134"/>
                  <a:ext cx="2" cy="1"/>
                </a:xfrm>
                <a:custGeom>
                  <a:avLst/>
                  <a:gdLst>
                    <a:gd name="T0" fmla="*/ 4 w 6"/>
                    <a:gd name="T1" fmla="*/ 0 h 5"/>
                    <a:gd name="T2" fmla="*/ 6 w 6"/>
                    <a:gd name="T3" fmla="*/ 3 h 5"/>
                    <a:gd name="T4" fmla="*/ 4 w 6"/>
                    <a:gd name="T5" fmla="*/ 5 h 5"/>
                    <a:gd name="T6" fmla="*/ 0 w 6"/>
                    <a:gd name="T7" fmla="*/ 3 h 5"/>
                    <a:gd name="T8" fmla="*/ 4 w 6"/>
                    <a:gd name="T9" fmla="*/ 0 h 5"/>
                    <a:gd name="T10" fmla="*/ 4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p>
              </p:txBody>
            </p:sp>
            <p:sp>
              <p:nvSpPr>
                <p:cNvPr id="122085" name="Freeform 229"/>
                <p:cNvSpPr>
                  <a:spLocks/>
                </p:cNvSpPr>
                <p:nvPr/>
              </p:nvSpPr>
              <p:spPr bwMode="auto">
                <a:xfrm>
                  <a:off x="2827" y="3138"/>
                  <a:ext cx="1" cy="1"/>
                </a:xfrm>
                <a:custGeom>
                  <a:avLst/>
                  <a:gdLst>
                    <a:gd name="T0" fmla="*/ 4 w 6"/>
                    <a:gd name="T1" fmla="*/ 0 h 5"/>
                    <a:gd name="T2" fmla="*/ 6 w 6"/>
                    <a:gd name="T3" fmla="*/ 3 h 5"/>
                    <a:gd name="T4" fmla="*/ 4 w 6"/>
                    <a:gd name="T5" fmla="*/ 5 h 5"/>
                    <a:gd name="T6" fmla="*/ 0 w 6"/>
                    <a:gd name="T7" fmla="*/ 3 h 5"/>
                    <a:gd name="T8" fmla="*/ 4 w 6"/>
                    <a:gd name="T9" fmla="*/ 0 h 5"/>
                    <a:gd name="T10" fmla="*/ 4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p>
              </p:txBody>
            </p:sp>
            <p:sp>
              <p:nvSpPr>
                <p:cNvPr id="122086" name="Freeform 230"/>
                <p:cNvSpPr>
                  <a:spLocks/>
                </p:cNvSpPr>
                <p:nvPr/>
              </p:nvSpPr>
              <p:spPr bwMode="auto">
                <a:xfrm>
                  <a:off x="2806" y="3136"/>
                  <a:ext cx="1" cy="1"/>
                </a:xfrm>
                <a:custGeom>
                  <a:avLst/>
                  <a:gdLst>
                    <a:gd name="T0" fmla="*/ 4 w 6"/>
                    <a:gd name="T1" fmla="*/ 0 h 5"/>
                    <a:gd name="T2" fmla="*/ 6 w 6"/>
                    <a:gd name="T3" fmla="*/ 2 h 5"/>
                    <a:gd name="T4" fmla="*/ 4 w 6"/>
                    <a:gd name="T5" fmla="*/ 5 h 5"/>
                    <a:gd name="T6" fmla="*/ 0 w 6"/>
                    <a:gd name="T7" fmla="*/ 2 h 5"/>
                    <a:gd name="T8" fmla="*/ 4 w 6"/>
                    <a:gd name="T9" fmla="*/ 0 h 5"/>
                    <a:gd name="T10" fmla="*/ 4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p>
              </p:txBody>
            </p:sp>
            <p:sp>
              <p:nvSpPr>
                <p:cNvPr id="122087" name="Freeform 231"/>
                <p:cNvSpPr>
                  <a:spLocks/>
                </p:cNvSpPr>
                <p:nvPr/>
              </p:nvSpPr>
              <p:spPr bwMode="auto">
                <a:xfrm>
                  <a:off x="2825" y="3139"/>
                  <a:ext cx="2" cy="2"/>
                </a:xfrm>
                <a:custGeom>
                  <a:avLst/>
                  <a:gdLst>
                    <a:gd name="T0" fmla="*/ 4 w 6"/>
                    <a:gd name="T1" fmla="*/ 0 h 5"/>
                    <a:gd name="T2" fmla="*/ 6 w 6"/>
                    <a:gd name="T3" fmla="*/ 2 h 5"/>
                    <a:gd name="T4" fmla="*/ 4 w 6"/>
                    <a:gd name="T5" fmla="*/ 5 h 5"/>
                    <a:gd name="T6" fmla="*/ 0 w 6"/>
                    <a:gd name="T7" fmla="*/ 2 h 5"/>
                    <a:gd name="T8" fmla="*/ 4 w 6"/>
                    <a:gd name="T9" fmla="*/ 0 h 5"/>
                    <a:gd name="T10" fmla="*/ 4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p>
              </p:txBody>
            </p:sp>
            <p:sp>
              <p:nvSpPr>
                <p:cNvPr id="122088" name="Freeform 232"/>
                <p:cNvSpPr>
                  <a:spLocks/>
                </p:cNvSpPr>
                <p:nvPr/>
              </p:nvSpPr>
              <p:spPr bwMode="auto">
                <a:xfrm>
                  <a:off x="2804" y="3138"/>
                  <a:ext cx="2" cy="1"/>
                </a:xfrm>
                <a:custGeom>
                  <a:avLst/>
                  <a:gdLst>
                    <a:gd name="T0" fmla="*/ 4 w 6"/>
                    <a:gd name="T1" fmla="*/ 0 h 7"/>
                    <a:gd name="T2" fmla="*/ 6 w 6"/>
                    <a:gd name="T3" fmla="*/ 3 h 7"/>
                    <a:gd name="T4" fmla="*/ 4 w 6"/>
                    <a:gd name="T5" fmla="*/ 7 h 7"/>
                    <a:gd name="T6" fmla="*/ 0 w 6"/>
                    <a:gd name="T7" fmla="*/ 3 h 7"/>
                    <a:gd name="T8" fmla="*/ 4 w 6"/>
                    <a:gd name="T9" fmla="*/ 0 h 7"/>
                    <a:gd name="T10" fmla="*/ 4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4" y="0"/>
                      </a:moveTo>
                      <a:lnTo>
                        <a:pt x="6" y="3"/>
                      </a:lnTo>
                      <a:lnTo>
                        <a:pt x="4" y="7"/>
                      </a:lnTo>
                      <a:lnTo>
                        <a:pt x="0" y="3"/>
                      </a:lnTo>
                      <a:lnTo>
                        <a:pt x="4" y="0"/>
                      </a:lnTo>
                      <a:close/>
                    </a:path>
                  </a:pathLst>
                </a:custGeom>
                <a:solidFill>
                  <a:srgbClr val="000000"/>
                </a:solidFill>
                <a:ln w="9525">
                  <a:noFill/>
                  <a:round/>
                  <a:headEnd/>
                  <a:tailEnd/>
                </a:ln>
              </p:spPr>
              <p:txBody>
                <a:bodyPr/>
                <a:lstStyle/>
                <a:p>
                  <a:endParaRPr lang="en-US" dirty="0"/>
                </a:p>
              </p:txBody>
            </p:sp>
            <p:sp>
              <p:nvSpPr>
                <p:cNvPr id="122089" name="Freeform 233"/>
                <p:cNvSpPr>
                  <a:spLocks/>
                </p:cNvSpPr>
                <p:nvPr/>
              </p:nvSpPr>
              <p:spPr bwMode="auto">
                <a:xfrm>
                  <a:off x="2824" y="3141"/>
                  <a:ext cx="1" cy="2"/>
                </a:xfrm>
                <a:custGeom>
                  <a:avLst/>
                  <a:gdLst>
                    <a:gd name="T0" fmla="*/ 4 w 6"/>
                    <a:gd name="T1" fmla="*/ 0 h 6"/>
                    <a:gd name="T2" fmla="*/ 6 w 6"/>
                    <a:gd name="T3" fmla="*/ 3 h 6"/>
                    <a:gd name="T4" fmla="*/ 4 w 6"/>
                    <a:gd name="T5" fmla="*/ 6 h 6"/>
                    <a:gd name="T6" fmla="*/ 0 w 6"/>
                    <a:gd name="T7" fmla="*/ 3 h 6"/>
                    <a:gd name="T8" fmla="*/ 4 w 6"/>
                    <a:gd name="T9" fmla="*/ 0 h 6"/>
                    <a:gd name="T10" fmla="*/ 4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6" y="3"/>
                      </a:lnTo>
                      <a:lnTo>
                        <a:pt x="4" y="6"/>
                      </a:lnTo>
                      <a:lnTo>
                        <a:pt x="0" y="3"/>
                      </a:lnTo>
                      <a:lnTo>
                        <a:pt x="4" y="0"/>
                      </a:lnTo>
                      <a:close/>
                    </a:path>
                  </a:pathLst>
                </a:custGeom>
                <a:solidFill>
                  <a:srgbClr val="000000"/>
                </a:solidFill>
                <a:ln w="9525">
                  <a:noFill/>
                  <a:round/>
                  <a:headEnd/>
                  <a:tailEnd/>
                </a:ln>
              </p:spPr>
              <p:txBody>
                <a:bodyPr/>
                <a:lstStyle/>
                <a:p>
                  <a:endParaRPr lang="en-US" dirty="0"/>
                </a:p>
              </p:txBody>
            </p:sp>
            <p:sp>
              <p:nvSpPr>
                <p:cNvPr id="122090" name="Freeform 234"/>
                <p:cNvSpPr>
                  <a:spLocks/>
                </p:cNvSpPr>
                <p:nvPr/>
              </p:nvSpPr>
              <p:spPr bwMode="auto">
                <a:xfrm>
                  <a:off x="2803" y="3139"/>
                  <a:ext cx="2" cy="2"/>
                </a:xfrm>
                <a:custGeom>
                  <a:avLst/>
                  <a:gdLst>
                    <a:gd name="T0" fmla="*/ 2 w 6"/>
                    <a:gd name="T1" fmla="*/ 0 h 6"/>
                    <a:gd name="T2" fmla="*/ 6 w 6"/>
                    <a:gd name="T3" fmla="*/ 4 h 6"/>
                    <a:gd name="T4" fmla="*/ 2 w 6"/>
                    <a:gd name="T5" fmla="*/ 6 h 6"/>
                    <a:gd name="T6" fmla="*/ 0 w 6"/>
                    <a:gd name="T7" fmla="*/ 4 h 6"/>
                    <a:gd name="T8" fmla="*/ 2 w 6"/>
                    <a:gd name="T9" fmla="*/ 0 h 6"/>
                    <a:gd name="T10" fmla="*/ 2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p>
              </p:txBody>
            </p:sp>
            <p:sp>
              <p:nvSpPr>
                <p:cNvPr id="122091" name="Freeform 235"/>
                <p:cNvSpPr>
                  <a:spLocks/>
                </p:cNvSpPr>
                <p:nvPr/>
              </p:nvSpPr>
              <p:spPr bwMode="auto">
                <a:xfrm>
                  <a:off x="2822" y="3143"/>
                  <a:ext cx="2" cy="2"/>
                </a:xfrm>
                <a:custGeom>
                  <a:avLst/>
                  <a:gdLst>
                    <a:gd name="T0" fmla="*/ 2 w 6"/>
                    <a:gd name="T1" fmla="*/ 0 h 6"/>
                    <a:gd name="T2" fmla="*/ 6 w 6"/>
                    <a:gd name="T3" fmla="*/ 4 h 6"/>
                    <a:gd name="T4" fmla="*/ 2 w 6"/>
                    <a:gd name="T5" fmla="*/ 6 h 6"/>
                    <a:gd name="T6" fmla="*/ 0 w 6"/>
                    <a:gd name="T7" fmla="*/ 4 h 6"/>
                    <a:gd name="T8" fmla="*/ 2 w 6"/>
                    <a:gd name="T9" fmla="*/ 0 h 6"/>
                    <a:gd name="T10" fmla="*/ 2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p>
              </p:txBody>
            </p:sp>
            <p:sp>
              <p:nvSpPr>
                <p:cNvPr id="122092" name="Freeform 236"/>
                <p:cNvSpPr>
                  <a:spLocks/>
                </p:cNvSpPr>
                <p:nvPr/>
              </p:nvSpPr>
              <p:spPr bwMode="auto">
                <a:xfrm>
                  <a:off x="2802" y="3141"/>
                  <a:ext cx="1" cy="2"/>
                </a:xfrm>
                <a:custGeom>
                  <a:avLst/>
                  <a:gdLst>
                    <a:gd name="T0" fmla="*/ 2 w 5"/>
                    <a:gd name="T1" fmla="*/ 0 h 6"/>
                    <a:gd name="T2" fmla="*/ 5 w 5"/>
                    <a:gd name="T3" fmla="*/ 3 h 6"/>
                    <a:gd name="T4" fmla="*/ 2 w 5"/>
                    <a:gd name="T5" fmla="*/ 6 h 6"/>
                    <a:gd name="T6" fmla="*/ 0 w 5"/>
                    <a:gd name="T7" fmla="*/ 3 h 6"/>
                    <a:gd name="T8" fmla="*/ 2 w 5"/>
                    <a:gd name="T9" fmla="*/ 0 h 6"/>
                    <a:gd name="T10" fmla="*/ 2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p>
              </p:txBody>
            </p:sp>
            <p:sp>
              <p:nvSpPr>
                <p:cNvPr id="122093" name="Freeform 237"/>
                <p:cNvSpPr>
                  <a:spLocks/>
                </p:cNvSpPr>
                <p:nvPr/>
              </p:nvSpPr>
              <p:spPr bwMode="auto">
                <a:xfrm>
                  <a:off x="2821" y="3145"/>
                  <a:ext cx="1" cy="2"/>
                </a:xfrm>
                <a:custGeom>
                  <a:avLst/>
                  <a:gdLst>
                    <a:gd name="T0" fmla="*/ 2 w 5"/>
                    <a:gd name="T1" fmla="*/ 0 h 6"/>
                    <a:gd name="T2" fmla="*/ 5 w 5"/>
                    <a:gd name="T3" fmla="*/ 3 h 6"/>
                    <a:gd name="T4" fmla="*/ 2 w 5"/>
                    <a:gd name="T5" fmla="*/ 6 h 6"/>
                    <a:gd name="T6" fmla="*/ 0 w 5"/>
                    <a:gd name="T7" fmla="*/ 3 h 6"/>
                    <a:gd name="T8" fmla="*/ 2 w 5"/>
                    <a:gd name="T9" fmla="*/ 0 h 6"/>
                    <a:gd name="T10" fmla="*/ 2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p>
              </p:txBody>
            </p:sp>
            <p:sp>
              <p:nvSpPr>
                <p:cNvPr id="122094" name="Freeform 238"/>
                <p:cNvSpPr>
                  <a:spLocks/>
                </p:cNvSpPr>
                <p:nvPr/>
              </p:nvSpPr>
              <p:spPr bwMode="auto">
                <a:xfrm>
                  <a:off x="2800" y="3143"/>
                  <a:ext cx="2" cy="2"/>
                </a:xfrm>
                <a:custGeom>
                  <a:avLst/>
                  <a:gdLst>
                    <a:gd name="T0" fmla="*/ 3 w 7"/>
                    <a:gd name="T1" fmla="*/ 0 h 6"/>
                    <a:gd name="T2" fmla="*/ 7 w 7"/>
                    <a:gd name="T3" fmla="*/ 3 h 6"/>
                    <a:gd name="T4" fmla="*/ 3 w 7"/>
                    <a:gd name="T5" fmla="*/ 6 h 6"/>
                    <a:gd name="T6" fmla="*/ 0 w 7"/>
                    <a:gd name="T7" fmla="*/ 3 h 6"/>
                    <a:gd name="T8" fmla="*/ 3 w 7"/>
                    <a:gd name="T9" fmla="*/ 0 h 6"/>
                    <a:gd name="T10" fmla="*/ 3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p>
              </p:txBody>
            </p:sp>
            <p:sp>
              <p:nvSpPr>
                <p:cNvPr id="122095" name="Freeform 239"/>
                <p:cNvSpPr>
                  <a:spLocks/>
                </p:cNvSpPr>
                <p:nvPr/>
              </p:nvSpPr>
              <p:spPr bwMode="auto">
                <a:xfrm>
                  <a:off x="2820" y="3147"/>
                  <a:ext cx="1" cy="2"/>
                </a:xfrm>
                <a:custGeom>
                  <a:avLst/>
                  <a:gdLst>
                    <a:gd name="T0" fmla="*/ 3 w 7"/>
                    <a:gd name="T1" fmla="*/ 0 h 6"/>
                    <a:gd name="T2" fmla="*/ 7 w 7"/>
                    <a:gd name="T3" fmla="*/ 3 h 6"/>
                    <a:gd name="T4" fmla="*/ 3 w 7"/>
                    <a:gd name="T5" fmla="*/ 6 h 6"/>
                    <a:gd name="T6" fmla="*/ 0 w 7"/>
                    <a:gd name="T7" fmla="*/ 3 h 6"/>
                    <a:gd name="T8" fmla="*/ 3 w 7"/>
                    <a:gd name="T9" fmla="*/ 0 h 6"/>
                    <a:gd name="T10" fmla="*/ 3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p>
              </p:txBody>
            </p:sp>
            <p:sp>
              <p:nvSpPr>
                <p:cNvPr id="122096" name="Freeform 240"/>
                <p:cNvSpPr>
                  <a:spLocks/>
                </p:cNvSpPr>
                <p:nvPr/>
              </p:nvSpPr>
              <p:spPr bwMode="auto">
                <a:xfrm>
                  <a:off x="2999" y="3163"/>
                  <a:ext cx="4" cy="5"/>
                </a:xfrm>
                <a:custGeom>
                  <a:avLst/>
                  <a:gdLst>
                    <a:gd name="T0" fmla="*/ 9 w 17"/>
                    <a:gd name="T1" fmla="*/ 0 h 18"/>
                    <a:gd name="T2" fmla="*/ 17 w 17"/>
                    <a:gd name="T3" fmla="*/ 9 h 18"/>
                    <a:gd name="T4" fmla="*/ 9 w 17"/>
                    <a:gd name="T5" fmla="*/ 18 h 18"/>
                    <a:gd name="T6" fmla="*/ 0 w 17"/>
                    <a:gd name="T7" fmla="*/ 9 h 18"/>
                    <a:gd name="T8" fmla="*/ 9 w 17"/>
                    <a:gd name="T9" fmla="*/ 0 h 18"/>
                    <a:gd name="T10" fmla="*/ 9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9" y="0"/>
                      </a:moveTo>
                      <a:lnTo>
                        <a:pt x="17" y="9"/>
                      </a:lnTo>
                      <a:lnTo>
                        <a:pt x="9" y="18"/>
                      </a:lnTo>
                      <a:lnTo>
                        <a:pt x="0" y="9"/>
                      </a:lnTo>
                      <a:lnTo>
                        <a:pt x="9" y="0"/>
                      </a:lnTo>
                      <a:close/>
                    </a:path>
                  </a:pathLst>
                </a:custGeom>
                <a:solidFill>
                  <a:srgbClr val="000000"/>
                </a:solidFill>
                <a:ln w="9525">
                  <a:noFill/>
                  <a:round/>
                  <a:headEnd/>
                  <a:tailEnd/>
                </a:ln>
              </p:spPr>
              <p:txBody>
                <a:bodyPr/>
                <a:lstStyle/>
                <a:p>
                  <a:endParaRPr lang="en-US" dirty="0"/>
                </a:p>
              </p:txBody>
            </p:sp>
            <p:sp>
              <p:nvSpPr>
                <p:cNvPr id="122097" name="Freeform 241"/>
                <p:cNvSpPr>
                  <a:spLocks/>
                </p:cNvSpPr>
                <p:nvPr/>
              </p:nvSpPr>
              <p:spPr bwMode="auto">
                <a:xfrm>
                  <a:off x="3006" y="3164"/>
                  <a:ext cx="5" cy="4"/>
                </a:xfrm>
                <a:custGeom>
                  <a:avLst/>
                  <a:gdLst>
                    <a:gd name="T0" fmla="*/ 8 w 17"/>
                    <a:gd name="T1" fmla="*/ 0 h 17"/>
                    <a:gd name="T2" fmla="*/ 17 w 17"/>
                    <a:gd name="T3" fmla="*/ 9 h 17"/>
                    <a:gd name="T4" fmla="*/ 8 w 17"/>
                    <a:gd name="T5" fmla="*/ 17 h 17"/>
                    <a:gd name="T6" fmla="*/ 0 w 17"/>
                    <a:gd name="T7" fmla="*/ 9 h 17"/>
                    <a:gd name="T8" fmla="*/ 8 w 17"/>
                    <a:gd name="T9" fmla="*/ 0 h 17"/>
                    <a:gd name="T10" fmla="*/ 8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8" y="0"/>
                      </a:moveTo>
                      <a:lnTo>
                        <a:pt x="17" y="9"/>
                      </a:lnTo>
                      <a:lnTo>
                        <a:pt x="8" y="17"/>
                      </a:lnTo>
                      <a:lnTo>
                        <a:pt x="0" y="9"/>
                      </a:lnTo>
                      <a:lnTo>
                        <a:pt x="8" y="0"/>
                      </a:lnTo>
                      <a:close/>
                    </a:path>
                  </a:pathLst>
                </a:custGeom>
                <a:solidFill>
                  <a:srgbClr val="000000"/>
                </a:solidFill>
                <a:ln w="9525">
                  <a:noFill/>
                  <a:round/>
                  <a:headEnd/>
                  <a:tailEnd/>
                </a:ln>
              </p:spPr>
              <p:txBody>
                <a:bodyPr/>
                <a:lstStyle/>
                <a:p>
                  <a:endParaRPr lang="en-US" dirty="0"/>
                </a:p>
              </p:txBody>
            </p:sp>
            <p:sp>
              <p:nvSpPr>
                <p:cNvPr id="122098" name="Freeform 242"/>
                <p:cNvSpPr>
                  <a:spLocks/>
                </p:cNvSpPr>
                <p:nvPr/>
              </p:nvSpPr>
              <p:spPr bwMode="auto">
                <a:xfrm>
                  <a:off x="3015" y="3165"/>
                  <a:ext cx="4" cy="4"/>
                </a:xfrm>
                <a:custGeom>
                  <a:avLst/>
                  <a:gdLst>
                    <a:gd name="T0" fmla="*/ 8 w 17"/>
                    <a:gd name="T1" fmla="*/ 0 h 16"/>
                    <a:gd name="T2" fmla="*/ 17 w 17"/>
                    <a:gd name="T3" fmla="*/ 9 h 16"/>
                    <a:gd name="T4" fmla="*/ 8 w 17"/>
                    <a:gd name="T5" fmla="*/ 16 h 16"/>
                    <a:gd name="T6" fmla="*/ 0 w 17"/>
                    <a:gd name="T7" fmla="*/ 9 h 16"/>
                    <a:gd name="T8" fmla="*/ 8 w 17"/>
                    <a:gd name="T9" fmla="*/ 0 h 16"/>
                    <a:gd name="T10" fmla="*/ 8 w 17"/>
                    <a:gd name="T11" fmla="*/ 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8" y="0"/>
                      </a:moveTo>
                      <a:lnTo>
                        <a:pt x="17" y="9"/>
                      </a:lnTo>
                      <a:lnTo>
                        <a:pt x="8" y="16"/>
                      </a:lnTo>
                      <a:lnTo>
                        <a:pt x="0" y="9"/>
                      </a:lnTo>
                      <a:lnTo>
                        <a:pt x="8" y="0"/>
                      </a:lnTo>
                      <a:close/>
                    </a:path>
                  </a:pathLst>
                </a:custGeom>
                <a:solidFill>
                  <a:srgbClr val="000000"/>
                </a:solidFill>
                <a:ln w="9525">
                  <a:noFill/>
                  <a:round/>
                  <a:headEnd/>
                  <a:tailEnd/>
                </a:ln>
              </p:spPr>
              <p:txBody>
                <a:bodyPr/>
                <a:lstStyle/>
                <a:p>
                  <a:endParaRPr lang="en-US" dirty="0"/>
                </a:p>
              </p:txBody>
            </p:sp>
            <p:sp>
              <p:nvSpPr>
                <p:cNvPr id="122099" name="Freeform 243"/>
                <p:cNvSpPr>
                  <a:spLocks/>
                </p:cNvSpPr>
                <p:nvPr/>
              </p:nvSpPr>
              <p:spPr bwMode="auto">
                <a:xfrm>
                  <a:off x="3023" y="3166"/>
                  <a:ext cx="4" cy="4"/>
                </a:xfrm>
                <a:custGeom>
                  <a:avLst/>
                  <a:gdLst>
                    <a:gd name="T0" fmla="*/ 7 w 16"/>
                    <a:gd name="T1" fmla="*/ 0 h 17"/>
                    <a:gd name="T2" fmla="*/ 16 w 16"/>
                    <a:gd name="T3" fmla="*/ 9 h 17"/>
                    <a:gd name="T4" fmla="*/ 7 w 16"/>
                    <a:gd name="T5" fmla="*/ 17 h 17"/>
                    <a:gd name="T6" fmla="*/ 0 w 16"/>
                    <a:gd name="T7" fmla="*/ 9 h 17"/>
                    <a:gd name="T8" fmla="*/ 7 w 16"/>
                    <a:gd name="T9" fmla="*/ 0 h 17"/>
                    <a:gd name="T10" fmla="*/ 7 w 16"/>
                    <a:gd name="T11" fmla="*/ 0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7" y="0"/>
                      </a:moveTo>
                      <a:lnTo>
                        <a:pt x="16" y="9"/>
                      </a:lnTo>
                      <a:lnTo>
                        <a:pt x="7" y="17"/>
                      </a:lnTo>
                      <a:lnTo>
                        <a:pt x="0" y="9"/>
                      </a:lnTo>
                      <a:lnTo>
                        <a:pt x="7" y="0"/>
                      </a:lnTo>
                      <a:close/>
                    </a:path>
                  </a:pathLst>
                </a:custGeom>
                <a:solidFill>
                  <a:srgbClr val="000000"/>
                </a:solidFill>
                <a:ln w="9525">
                  <a:noFill/>
                  <a:round/>
                  <a:headEnd/>
                  <a:tailEnd/>
                </a:ln>
              </p:spPr>
              <p:txBody>
                <a:bodyPr/>
                <a:lstStyle/>
                <a:p>
                  <a:endParaRPr lang="en-US" dirty="0"/>
                </a:p>
              </p:txBody>
            </p:sp>
            <p:sp>
              <p:nvSpPr>
                <p:cNvPr id="122100" name="Freeform 244"/>
                <p:cNvSpPr>
                  <a:spLocks/>
                </p:cNvSpPr>
                <p:nvPr/>
              </p:nvSpPr>
              <p:spPr bwMode="auto">
                <a:xfrm>
                  <a:off x="3032" y="3168"/>
                  <a:ext cx="4" cy="4"/>
                </a:xfrm>
                <a:custGeom>
                  <a:avLst/>
                  <a:gdLst>
                    <a:gd name="T0" fmla="*/ 9 w 18"/>
                    <a:gd name="T1" fmla="*/ 0 h 18"/>
                    <a:gd name="T2" fmla="*/ 18 w 18"/>
                    <a:gd name="T3" fmla="*/ 9 h 18"/>
                    <a:gd name="T4" fmla="*/ 9 w 18"/>
                    <a:gd name="T5" fmla="*/ 18 h 18"/>
                    <a:gd name="T6" fmla="*/ 0 w 18"/>
                    <a:gd name="T7" fmla="*/ 9 h 18"/>
                    <a:gd name="T8" fmla="*/ 9 w 18"/>
                    <a:gd name="T9" fmla="*/ 0 h 18"/>
                    <a:gd name="T10" fmla="*/ 9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9" y="0"/>
                      </a:moveTo>
                      <a:lnTo>
                        <a:pt x="18" y="9"/>
                      </a:lnTo>
                      <a:lnTo>
                        <a:pt x="9" y="18"/>
                      </a:lnTo>
                      <a:lnTo>
                        <a:pt x="0" y="9"/>
                      </a:lnTo>
                      <a:lnTo>
                        <a:pt x="9" y="0"/>
                      </a:lnTo>
                      <a:close/>
                    </a:path>
                  </a:pathLst>
                </a:custGeom>
                <a:solidFill>
                  <a:srgbClr val="000000"/>
                </a:solidFill>
                <a:ln w="9525">
                  <a:noFill/>
                  <a:round/>
                  <a:headEnd/>
                  <a:tailEnd/>
                </a:ln>
              </p:spPr>
              <p:txBody>
                <a:bodyPr/>
                <a:lstStyle/>
                <a:p>
                  <a:endParaRPr lang="en-US" dirty="0"/>
                </a:p>
              </p:txBody>
            </p:sp>
            <p:sp>
              <p:nvSpPr>
                <p:cNvPr id="122101" name="Freeform 245"/>
                <p:cNvSpPr>
                  <a:spLocks/>
                </p:cNvSpPr>
                <p:nvPr/>
              </p:nvSpPr>
              <p:spPr bwMode="auto">
                <a:xfrm>
                  <a:off x="3040" y="3170"/>
                  <a:ext cx="4" cy="4"/>
                </a:xfrm>
                <a:custGeom>
                  <a:avLst/>
                  <a:gdLst>
                    <a:gd name="T0" fmla="*/ 9 w 17"/>
                    <a:gd name="T1" fmla="*/ 0 h 17"/>
                    <a:gd name="T2" fmla="*/ 17 w 17"/>
                    <a:gd name="T3" fmla="*/ 8 h 17"/>
                    <a:gd name="T4" fmla="*/ 9 w 17"/>
                    <a:gd name="T5" fmla="*/ 17 h 17"/>
                    <a:gd name="T6" fmla="*/ 0 w 17"/>
                    <a:gd name="T7" fmla="*/ 8 h 17"/>
                    <a:gd name="T8" fmla="*/ 9 w 17"/>
                    <a:gd name="T9" fmla="*/ 0 h 17"/>
                    <a:gd name="T10" fmla="*/ 9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9" y="0"/>
                      </a:moveTo>
                      <a:lnTo>
                        <a:pt x="17" y="8"/>
                      </a:lnTo>
                      <a:lnTo>
                        <a:pt x="9" y="17"/>
                      </a:lnTo>
                      <a:lnTo>
                        <a:pt x="0" y="8"/>
                      </a:lnTo>
                      <a:lnTo>
                        <a:pt x="9" y="0"/>
                      </a:lnTo>
                      <a:close/>
                    </a:path>
                  </a:pathLst>
                </a:custGeom>
                <a:solidFill>
                  <a:srgbClr val="000000"/>
                </a:solidFill>
                <a:ln w="9525">
                  <a:noFill/>
                  <a:round/>
                  <a:headEnd/>
                  <a:tailEnd/>
                </a:ln>
              </p:spPr>
              <p:txBody>
                <a:bodyPr/>
                <a:lstStyle/>
                <a:p>
                  <a:endParaRPr lang="en-US" dirty="0"/>
                </a:p>
              </p:txBody>
            </p:sp>
            <p:sp>
              <p:nvSpPr>
                <p:cNvPr id="122102" name="Freeform 246"/>
                <p:cNvSpPr>
                  <a:spLocks/>
                </p:cNvSpPr>
                <p:nvPr/>
              </p:nvSpPr>
              <p:spPr bwMode="auto">
                <a:xfrm>
                  <a:off x="2928" y="3122"/>
                  <a:ext cx="95" cy="27"/>
                </a:xfrm>
                <a:custGeom>
                  <a:avLst/>
                  <a:gdLst>
                    <a:gd name="T0" fmla="*/ 21 w 378"/>
                    <a:gd name="T1" fmla="*/ 104 h 104"/>
                    <a:gd name="T2" fmla="*/ 378 w 378"/>
                    <a:gd name="T3" fmla="*/ 14 h 104"/>
                    <a:gd name="T4" fmla="*/ 366 w 378"/>
                    <a:gd name="T5" fmla="*/ 0 h 104"/>
                    <a:gd name="T6" fmla="*/ 347 w 378"/>
                    <a:gd name="T7" fmla="*/ 0 h 104"/>
                    <a:gd name="T8" fmla="*/ 352 w 378"/>
                    <a:gd name="T9" fmla="*/ 9 h 104"/>
                    <a:gd name="T10" fmla="*/ 0 w 378"/>
                    <a:gd name="T11" fmla="*/ 104 h 104"/>
                    <a:gd name="T12" fmla="*/ 21 w 378"/>
                    <a:gd name="T13" fmla="*/ 104 h 104"/>
                    <a:gd name="T14" fmla="*/ 21 w 378"/>
                    <a:gd name="T15" fmla="*/ 104 h 104"/>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104"/>
                    <a:gd name="T26" fmla="*/ 378 w 37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8" h="104">
                      <a:moveTo>
                        <a:pt x="21" y="104"/>
                      </a:moveTo>
                      <a:lnTo>
                        <a:pt x="378" y="14"/>
                      </a:lnTo>
                      <a:lnTo>
                        <a:pt x="366" y="0"/>
                      </a:lnTo>
                      <a:lnTo>
                        <a:pt x="347" y="0"/>
                      </a:lnTo>
                      <a:lnTo>
                        <a:pt x="352" y="9"/>
                      </a:lnTo>
                      <a:lnTo>
                        <a:pt x="0" y="104"/>
                      </a:lnTo>
                      <a:lnTo>
                        <a:pt x="21" y="104"/>
                      </a:lnTo>
                      <a:close/>
                    </a:path>
                  </a:pathLst>
                </a:custGeom>
                <a:solidFill>
                  <a:srgbClr val="000000"/>
                </a:solidFill>
                <a:ln w="9525">
                  <a:noFill/>
                  <a:round/>
                  <a:headEnd/>
                  <a:tailEnd/>
                </a:ln>
              </p:spPr>
              <p:txBody>
                <a:bodyPr/>
                <a:lstStyle/>
                <a:p>
                  <a:endParaRPr lang="en-US" dirty="0"/>
                </a:p>
              </p:txBody>
            </p:sp>
            <p:sp>
              <p:nvSpPr>
                <p:cNvPr id="122103" name="Freeform 247"/>
                <p:cNvSpPr>
                  <a:spLocks/>
                </p:cNvSpPr>
                <p:nvPr/>
              </p:nvSpPr>
              <p:spPr bwMode="auto">
                <a:xfrm>
                  <a:off x="2831" y="3064"/>
                  <a:ext cx="5" cy="14"/>
                </a:xfrm>
                <a:custGeom>
                  <a:avLst/>
                  <a:gdLst>
                    <a:gd name="T0" fmla="*/ 6 w 22"/>
                    <a:gd name="T1" fmla="*/ 58 h 58"/>
                    <a:gd name="T2" fmla="*/ 8 w 22"/>
                    <a:gd name="T3" fmla="*/ 13 h 58"/>
                    <a:gd name="T4" fmla="*/ 0 w 22"/>
                    <a:gd name="T5" fmla="*/ 9 h 58"/>
                    <a:gd name="T6" fmla="*/ 5 w 22"/>
                    <a:gd name="T7" fmla="*/ 0 h 58"/>
                    <a:gd name="T8" fmla="*/ 22 w 22"/>
                    <a:gd name="T9" fmla="*/ 9 h 58"/>
                    <a:gd name="T10" fmla="*/ 12 w 22"/>
                    <a:gd name="T11" fmla="*/ 57 h 58"/>
                    <a:gd name="T12" fmla="*/ 6 w 22"/>
                    <a:gd name="T13" fmla="*/ 58 h 58"/>
                    <a:gd name="T14" fmla="*/ 6 w 22"/>
                    <a:gd name="T15" fmla="*/ 58 h 5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58"/>
                    <a:gd name="T26" fmla="*/ 22 w 2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58">
                      <a:moveTo>
                        <a:pt x="6" y="58"/>
                      </a:moveTo>
                      <a:lnTo>
                        <a:pt x="8" y="13"/>
                      </a:lnTo>
                      <a:lnTo>
                        <a:pt x="0" y="9"/>
                      </a:lnTo>
                      <a:lnTo>
                        <a:pt x="5" y="0"/>
                      </a:lnTo>
                      <a:lnTo>
                        <a:pt x="22" y="9"/>
                      </a:lnTo>
                      <a:lnTo>
                        <a:pt x="12" y="57"/>
                      </a:lnTo>
                      <a:lnTo>
                        <a:pt x="6" y="58"/>
                      </a:lnTo>
                      <a:close/>
                    </a:path>
                  </a:pathLst>
                </a:custGeom>
                <a:solidFill>
                  <a:srgbClr val="000000"/>
                </a:solidFill>
                <a:ln w="9525">
                  <a:noFill/>
                  <a:round/>
                  <a:headEnd/>
                  <a:tailEnd/>
                </a:ln>
              </p:spPr>
              <p:txBody>
                <a:bodyPr/>
                <a:lstStyle/>
                <a:p>
                  <a:endParaRPr lang="en-US" dirty="0"/>
                </a:p>
              </p:txBody>
            </p:sp>
            <p:sp>
              <p:nvSpPr>
                <p:cNvPr id="122104" name="Freeform 248"/>
                <p:cNvSpPr>
                  <a:spLocks/>
                </p:cNvSpPr>
                <p:nvPr/>
              </p:nvSpPr>
              <p:spPr bwMode="auto">
                <a:xfrm>
                  <a:off x="2838" y="3032"/>
                  <a:ext cx="4" cy="8"/>
                </a:xfrm>
                <a:custGeom>
                  <a:avLst/>
                  <a:gdLst>
                    <a:gd name="T0" fmla="*/ 0 w 18"/>
                    <a:gd name="T1" fmla="*/ 20 h 30"/>
                    <a:gd name="T2" fmla="*/ 8 w 18"/>
                    <a:gd name="T3" fmla="*/ 30 h 30"/>
                    <a:gd name="T4" fmla="*/ 18 w 18"/>
                    <a:gd name="T5" fmla="*/ 25 h 30"/>
                    <a:gd name="T6" fmla="*/ 11 w 18"/>
                    <a:gd name="T7" fmla="*/ 20 h 30"/>
                    <a:gd name="T8" fmla="*/ 2 w 18"/>
                    <a:gd name="T9" fmla="*/ 0 h 30"/>
                    <a:gd name="T10" fmla="*/ 0 w 18"/>
                    <a:gd name="T11" fmla="*/ 20 h 30"/>
                    <a:gd name="T12" fmla="*/ 0 w 18"/>
                    <a:gd name="T13" fmla="*/ 2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20"/>
                      </a:moveTo>
                      <a:lnTo>
                        <a:pt x="8" y="30"/>
                      </a:lnTo>
                      <a:lnTo>
                        <a:pt x="18" y="25"/>
                      </a:lnTo>
                      <a:lnTo>
                        <a:pt x="11" y="20"/>
                      </a:lnTo>
                      <a:lnTo>
                        <a:pt x="2" y="0"/>
                      </a:lnTo>
                      <a:lnTo>
                        <a:pt x="0" y="20"/>
                      </a:lnTo>
                      <a:close/>
                    </a:path>
                  </a:pathLst>
                </a:custGeom>
                <a:solidFill>
                  <a:srgbClr val="000000"/>
                </a:solidFill>
                <a:ln w="9525">
                  <a:noFill/>
                  <a:round/>
                  <a:headEnd/>
                  <a:tailEnd/>
                </a:ln>
              </p:spPr>
              <p:txBody>
                <a:bodyPr/>
                <a:lstStyle/>
                <a:p>
                  <a:endParaRPr lang="en-US" dirty="0"/>
                </a:p>
              </p:txBody>
            </p:sp>
            <p:sp>
              <p:nvSpPr>
                <p:cNvPr id="122105" name="Freeform 249"/>
                <p:cNvSpPr>
                  <a:spLocks/>
                </p:cNvSpPr>
                <p:nvPr/>
              </p:nvSpPr>
              <p:spPr bwMode="auto">
                <a:xfrm>
                  <a:off x="2777" y="3020"/>
                  <a:ext cx="50" cy="36"/>
                </a:xfrm>
                <a:custGeom>
                  <a:avLst/>
                  <a:gdLst>
                    <a:gd name="T0" fmla="*/ 45 w 204"/>
                    <a:gd name="T1" fmla="*/ 10 h 144"/>
                    <a:gd name="T2" fmla="*/ 0 w 204"/>
                    <a:gd name="T3" fmla="*/ 120 h 144"/>
                    <a:gd name="T4" fmla="*/ 18 w 204"/>
                    <a:gd name="T5" fmla="*/ 119 h 144"/>
                    <a:gd name="T6" fmla="*/ 35 w 204"/>
                    <a:gd name="T7" fmla="*/ 101 h 144"/>
                    <a:gd name="T8" fmla="*/ 64 w 204"/>
                    <a:gd name="T9" fmla="*/ 101 h 144"/>
                    <a:gd name="T10" fmla="*/ 69 w 204"/>
                    <a:gd name="T11" fmla="*/ 121 h 144"/>
                    <a:gd name="T12" fmla="*/ 127 w 204"/>
                    <a:gd name="T13" fmla="*/ 131 h 144"/>
                    <a:gd name="T14" fmla="*/ 136 w 204"/>
                    <a:gd name="T15" fmla="*/ 120 h 144"/>
                    <a:gd name="T16" fmla="*/ 159 w 204"/>
                    <a:gd name="T17" fmla="*/ 122 h 144"/>
                    <a:gd name="T18" fmla="*/ 165 w 204"/>
                    <a:gd name="T19" fmla="*/ 144 h 144"/>
                    <a:gd name="T20" fmla="*/ 204 w 204"/>
                    <a:gd name="T21" fmla="*/ 27 h 144"/>
                    <a:gd name="T22" fmla="*/ 185 w 204"/>
                    <a:gd name="T23" fmla="*/ 43 h 144"/>
                    <a:gd name="T24" fmla="*/ 167 w 204"/>
                    <a:gd name="T25" fmla="*/ 47 h 144"/>
                    <a:gd name="T26" fmla="*/ 154 w 204"/>
                    <a:gd name="T27" fmla="*/ 36 h 144"/>
                    <a:gd name="T28" fmla="*/ 151 w 204"/>
                    <a:gd name="T29" fmla="*/ 8 h 144"/>
                    <a:gd name="T30" fmla="*/ 125 w 204"/>
                    <a:gd name="T31" fmla="*/ 0 h 144"/>
                    <a:gd name="T32" fmla="*/ 97 w 204"/>
                    <a:gd name="T33" fmla="*/ 28 h 144"/>
                    <a:gd name="T34" fmla="*/ 72 w 204"/>
                    <a:gd name="T35" fmla="*/ 28 h 144"/>
                    <a:gd name="T36" fmla="*/ 73 w 204"/>
                    <a:gd name="T37" fmla="*/ 9 h 144"/>
                    <a:gd name="T38" fmla="*/ 45 w 204"/>
                    <a:gd name="T39" fmla="*/ 13 h 144"/>
                    <a:gd name="T40" fmla="*/ 45 w 204"/>
                    <a:gd name="T41" fmla="*/ 10 h 144"/>
                    <a:gd name="T42" fmla="*/ 45 w 204"/>
                    <a:gd name="T43" fmla="*/ 10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144"/>
                    <a:gd name="T68" fmla="*/ 204 w 204"/>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144">
                      <a:moveTo>
                        <a:pt x="45" y="10"/>
                      </a:moveTo>
                      <a:lnTo>
                        <a:pt x="0" y="120"/>
                      </a:lnTo>
                      <a:lnTo>
                        <a:pt x="18" y="119"/>
                      </a:lnTo>
                      <a:lnTo>
                        <a:pt x="35" y="101"/>
                      </a:lnTo>
                      <a:lnTo>
                        <a:pt x="64" y="101"/>
                      </a:lnTo>
                      <a:lnTo>
                        <a:pt x="69" y="121"/>
                      </a:lnTo>
                      <a:lnTo>
                        <a:pt x="127" y="131"/>
                      </a:lnTo>
                      <a:lnTo>
                        <a:pt x="136" y="120"/>
                      </a:lnTo>
                      <a:lnTo>
                        <a:pt x="159" y="122"/>
                      </a:lnTo>
                      <a:lnTo>
                        <a:pt x="165" y="144"/>
                      </a:lnTo>
                      <a:lnTo>
                        <a:pt x="204" y="27"/>
                      </a:lnTo>
                      <a:lnTo>
                        <a:pt x="185" y="43"/>
                      </a:lnTo>
                      <a:lnTo>
                        <a:pt x="167" y="47"/>
                      </a:lnTo>
                      <a:lnTo>
                        <a:pt x="154" y="36"/>
                      </a:lnTo>
                      <a:lnTo>
                        <a:pt x="151" y="8"/>
                      </a:lnTo>
                      <a:lnTo>
                        <a:pt x="125" y="0"/>
                      </a:lnTo>
                      <a:lnTo>
                        <a:pt x="97" y="28"/>
                      </a:lnTo>
                      <a:lnTo>
                        <a:pt x="72" y="28"/>
                      </a:lnTo>
                      <a:lnTo>
                        <a:pt x="73" y="9"/>
                      </a:lnTo>
                      <a:lnTo>
                        <a:pt x="45" y="13"/>
                      </a:lnTo>
                      <a:lnTo>
                        <a:pt x="45" y="10"/>
                      </a:lnTo>
                      <a:close/>
                    </a:path>
                  </a:pathLst>
                </a:custGeom>
                <a:solidFill>
                  <a:srgbClr val="B8B8D9"/>
                </a:solidFill>
                <a:ln w="9525">
                  <a:noFill/>
                  <a:round/>
                  <a:headEnd/>
                  <a:tailEnd/>
                </a:ln>
              </p:spPr>
              <p:txBody>
                <a:bodyPr/>
                <a:lstStyle/>
                <a:p>
                  <a:endParaRPr lang="en-US" dirty="0"/>
                </a:p>
              </p:txBody>
            </p:sp>
            <p:sp>
              <p:nvSpPr>
                <p:cNvPr id="122106" name="Freeform 250"/>
                <p:cNvSpPr>
                  <a:spLocks/>
                </p:cNvSpPr>
                <p:nvPr/>
              </p:nvSpPr>
              <p:spPr bwMode="auto">
                <a:xfrm>
                  <a:off x="2868" y="3020"/>
                  <a:ext cx="48" cy="50"/>
                </a:xfrm>
                <a:custGeom>
                  <a:avLst/>
                  <a:gdLst>
                    <a:gd name="T0" fmla="*/ 0 w 195"/>
                    <a:gd name="T1" fmla="*/ 71 h 203"/>
                    <a:gd name="T2" fmla="*/ 2 w 195"/>
                    <a:gd name="T3" fmla="*/ 83 h 203"/>
                    <a:gd name="T4" fmla="*/ 18 w 195"/>
                    <a:gd name="T5" fmla="*/ 88 h 203"/>
                    <a:gd name="T6" fmla="*/ 21 w 195"/>
                    <a:gd name="T7" fmla="*/ 106 h 203"/>
                    <a:gd name="T8" fmla="*/ 13 w 195"/>
                    <a:gd name="T9" fmla="*/ 121 h 203"/>
                    <a:gd name="T10" fmla="*/ 24 w 195"/>
                    <a:gd name="T11" fmla="*/ 203 h 203"/>
                    <a:gd name="T12" fmla="*/ 31 w 195"/>
                    <a:gd name="T13" fmla="*/ 198 h 203"/>
                    <a:gd name="T14" fmla="*/ 30 w 195"/>
                    <a:gd name="T15" fmla="*/ 179 h 203"/>
                    <a:gd name="T16" fmla="*/ 36 w 195"/>
                    <a:gd name="T17" fmla="*/ 165 h 203"/>
                    <a:gd name="T18" fmla="*/ 57 w 195"/>
                    <a:gd name="T19" fmla="*/ 159 h 203"/>
                    <a:gd name="T20" fmla="*/ 77 w 195"/>
                    <a:gd name="T21" fmla="*/ 180 h 203"/>
                    <a:gd name="T22" fmla="*/ 112 w 195"/>
                    <a:gd name="T23" fmla="*/ 175 h 203"/>
                    <a:gd name="T24" fmla="*/ 116 w 195"/>
                    <a:gd name="T25" fmla="*/ 151 h 203"/>
                    <a:gd name="T26" fmla="*/ 130 w 195"/>
                    <a:gd name="T27" fmla="*/ 147 h 203"/>
                    <a:gd name="T28" fmla="*/ 143 w 195"/>
                    <a:gd name="T29" fmla="*/ 151 h 203"/>
                    <a:gd name="T30" fmla="*/ 160 w 195"/>
                    <a:gd name="T31" fmla="*/ 175 h 203"/>
                    <a:gd name="T32" fmla="*/ 195 w 195"/>
                    <a:gd name="T33" fmla="*/ 178 h 203"/>
                    <a:gd name="T34" fmla="*/ 160 w 195"/>
                    <a:gd name="T35" fmla="*/ 3 h 203"/>
                    <a:gd name="T36" fmla="*/ 132 w 195"/>
                    <a:gd name="T37" fmla="*/ 0 h 203"/>
                    <a:gd name="T38" fmla="*/ 122 w 195"/>
                    <a:gd name="T39" fmla="*/ 34 h 203"/>
                    <a:gd name="T40" fmla="*/ 106 w 195"/>
                    <a:gd name="T41" fmla="*/ 39 h 203"/>
                    <a:gd name="T42" fmla="*/ 88 w 195"/>
                    <a:gd name="T43" fmla="*/ 30 h 203"/>
                    <a:gd name="T44" fmla="*/ 82 w 195"/>
                    <a:gd name="T45" fmla="*/ 14 h 203"/>
                    <a:gd name="T46" fmla="*/ 59 w 195"/>
                    <a:gd name="T47" fmla="*/ 27 h 203"/>
                    <a:gd name="T48" fmla="*/ 55 w 195"/>
                    <a:gd name="T49" fmla="*/ 53 h 203"/>
                    <a:gd name="T50" fmla="*/ 40 w 195"/>
                    <a:gd name="T51" fmla="*/ 69 h 203"/>
                    <a:gd name="T52" fmla="*/ 24 w 195"/>
                    <a:gd name="T53" fmla="*/ 63 h 203"/>
                    <a:gd name="T54" fmla="*/ 18 w 195"/>
                    <a:gd name="T55" fmla="*/ 52 h 203"/>
                    <a:gd name="T56" fmla="*/ 0 w 195"/>
                    <a:gd name="T57" fmla="*/ 71 h 203"/>
                    <a:gd name="T58" fmla="*/ 0 w 195"/>
                    <a:gd name="T59" fmla="*/ 71 h 2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5"/>
                    <a:gd name="T91" fmla="*/ 0 h 203"/>
                    <a:gd name="T92" fmla="*/ 195 w 195"/>
                    <a:gd name="T93" fmla="*/ 203 h 2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5" h="203">
                      <a:moveTo>
                        <a:pt x="0" y="71"/>
                      </a:moveTo>
                      <a:lnTo>
                        <a:pt x="2" y="83"/>
                      </a:lnTo>
                      <a:lnTo>
                        <a:pt x="18" y="88"/>
                      </a:lnTo>
                      <a:lnTo>
                        <a:pt x="21" y="106"/>
                      </a:lnTo>
                      <a:lnTo>
                        <a:pt x="13" y="121"/>
                      </a:lnTo>
                      <a:lnTo>
                        <a:pt x="24" y="203"/>
                      </a:lnTo>
                      <a:lnTo>
                        <a:pt x="31" y="198"/>
                      </a:lnTo>
                      <a:lnTo>
                        <a:pt x="30" y="179"/>
                      </a:lnTo>
                      <a:lnTo>
                        <a:pt x="36" y="165"/>
                      </a:lnTo>
                      <a:lnTo>
                        <a:pt x="57" y="159"/>
                      </a:lnTo>
                      <a:lnTo>
                        <a:pt x="77" y="180"/>
                      </a:lnTo>
                      <a:lnTo>
                        <a:pt x="112" y="175"/>
                      </a:lnTo>
                      <a:lnTo>
                        <a:pt x="116" y="151"/>
                      </a:lnTo>
                      <a:lnTo>
                        <a:pt x="130" y="147"/>
                      </a:lnTo>
                      <a:lnTo>
                        <a:pt x="143" y="151"/>
                      </a:lnTo>
                      <a:lnTo>
                        <a:pt x="160" y="175"/>
                      </a:lnTo>
                      <a:lnTo>
                        <a:pt x="195" y="178"/>
                      </a:lnTo>
                      <a:lnTo>
                        <a:pt x="160" y="3"/>
                      </a:lnTo>
                      <a:lnTo>
                        <a:pt x="132" y="0"/>
                      </a:lnTo>
                      <a:lnTo>
                        <a:pt x="122" y="34"/>
                      </a:lnTo>
                      <a:lnTo>
                        <a:pt x="106" y="39"/>
                      </a:lnTo>
                      <a:lnTo>
                        <a:pt x="88" y="30"/>
                      </a:lnTo>
                      <a:lnTo>
                        <a:pt x="82" y="14"/>
                      </a:lnTo>
                      <a:lnTo>
                        <a:pt x="59" y="27"/>
                      </a:lnTo>
                      <a:lnTo>
                        <a:pt x="55" y="53"/>
                      </a:lnTo>
                      <a:lnTo>
                        <a:pt x="40" y="69"/>
                      </a:lnTo>
                      <a:lnTo>
                        <a:pt x="24" y="63"/>
                      </a:lnTo>
                      <a:lnTo>
                        <a:pt x="18" y="52"/>
                      </a:lnTo>
                      <a:lnTo>
                        <a:pt x="0" y="71"/>
                      </a:lnTo>
                      <a:close/>
                    </a:path>
                  </a:pathLst>
                </a:custGeom>
                <a:solidFill>
                  <a:srgbClr val="B8B8D9"/>
                </a:solidFill>
                <a:ln w="9525">
                  <a:noFill/>
                  <a:round/>
                  <a:headEnd/>
                  <a:tailEnd/>
                </a:ln>
              </p:spPr>
              <p:txBody>
                <a:bodyPr/>
                <a:lstStyle/>
                <a:p>
                  <a:endParaRPr lang="en-US" dirty="0"/>
                </a:p>
              </p:txBody>
            </p:sp>
            <p:sp>
              <p:nvSpPr>
                <p:cNvPr id="122107" name="Freeform 251"/>
                <p:cNvSpPr>
                  <a:spLocks/>
                </p:cNvSpPr>
                <p:nvPr/>
              </p:nvSpPr>
              <p:spPr bwMode="auto">
                <a:xfrm>
                  <a:off x="2875" y="3026"/>
                  <a:ext cx="27" cy="37"/>
                </a:xfrm>
                <a:custGeom>
                  <a:avLst/>
                  <a:gdLst>
                    <a:gd name="T0" fmla="*/ 0 w 106"/>
                    <a:gd name="T1" fmla="*/ 50 h 147"/>
                    <a:gd name="T2" fmla="*/ 15 w 106"/>
                    <a:gd name="T3" fmla="*/ 125 h 147"/>
                    <a:gd name="T4" fmla="*/ 34 w 106"/>
                    <a:gd name="T5" fmla="*/ 125 h 147"/>
                    <a:gd name="T6" fmla="*/ 52 w 106"/>
                    <a:gd name="T7" fmla="*/ 147 h 147"/>
                    <a:gd name="T8" fmla="*/ 77 w 106"/>
                    <a:gd name="T9" fmla="*/ 144 h 147"/>
                    <a:gd name="T10" fmla="*/ 82 w 106"/>
                    <a:gd name="T11" fmla="*/ 114 h 147"/>
                    <a:gd name="T12" fmla="*/ 106 w 106"/>
                    <a:gd name="T13" fmla="*/ 117 h 147"/>
                    <a:gd name="T14" fmla="*/ 87 w 106"/>
                    <a:gd name="T15" fmla="*/ 13 h 147"/>
                    <a:gd name="T16" fmla="*/ 66 w 106"/>
                    <a:gd name="T17" fmla="*/ 17 h 147"/>
                    <a:gd name="T18" fmla="*/ 49 w 106"/>
                    <a:gd name="T19" fmla="*/ 0 h 147"/>
                    <a:gd name="T20" fmla="*/ 37 w 106"/>
                    <a:gd name="T21" fmla="*/ 6 h 147"/>
                    <a:gd name="T22" fmla="*/ 32 w 106"/>
                    <a:gd name="T23" fmla="*/ 32 h 147"/>
                    <a:gd name="T24" fmla="*/ 14 w 106"/>
                    <a:gd name="T25" fmla="*/ 49 h 147"/>
                    <a:gd name="T26" fmla="*/ 0 w 106"/>
                    <a:gd name="T27" fmla="*/ 50 h 147"/>
                    <a:gd name="T28" fmla="*/ 0 w 106"/>
                    <a:gd name="T29" fmla="*/ 50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47"/>
                    <a:gd name="T47" fmla="*/ 106 w 106"/>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47">
                      <a:moveTo>
                        <a:pt x="0" y="50"/>
                      </a:moveTo>
                      <a:lnTo>
                        <a:pt x="15" y="125"/>
                      </a:lnTo>
                      <a:lnTo>
                        <a:pt x="34" y="125"/>
                      </a:lnTo>
                      <a:lnTo>
                        <a:pt x="52" y="147"/>
                      </a:lnTo>
                      <a:lnTo>
                        <a:pt x="77" y="144"/>
                      </a:lnTo>
                      <a:lnTo>
                        <a:pt x="82" y="114"/>
                      </a:lnTo>
                      <a:lnTo>
                        <a:pt x="106" y="117"/>
                      </a:lnTo>
                      <a:lnTo>
                        <a:pt x="87" y="13"/>
                      </a:lnTo>
                      <a:lnTo>
                        <a:pt x="66" y="17"/>
                      </a:lnTo>
                      <a:lnTo>
                        <a:pt x="49" y="0"/>
                      </a:lnTo>
                      <a:lnTo>
                        <a:pt x="37" y="6"/>
                      </a:lnTo>
                      <a:lnTo>
                        <a:pt x="32" y="32"/>
                      </a:lnTo>
                      <a:lnTo>
                        <a:pt x="14" y="49"/>
                      </a:lnTo>
                      <a:lnTo>
                        <a:pt x="0" y="50"/>
                      </a:lnTo>
                      <a:close/>
                    </a:path>
                  </a:pathLst>
                </a:custGeom>
                <a:solidFill>
                  <a:srgbClr val="E5E5FF"/>
                </a:solidFill>
                <a:ln w="9525">
                  <a:noFill/>
                  <a:round/>
                  <a:headEnd/>
                  <a:tailEnd/>
                </a:ln>
              </p:spPr>
              <p:txBody>
                <a:bodyPr/>
                <a:lstStyle/>
                <a:p>
                  <a:endParaRPr lang="en-US" dirty="0"/>
                </a:p>
              </p:txBody>
            </p:sp>
            <p:sp>
              <p:nvSpPr>
                <p:cNvPr id="122108" name="Freeform 252"/>
                <p:cNvSpPr>
                  <a:spLocks/>
                </p:cNvSpPr>
                <p:nvPr/>
              </p:nvSpPr>
              <p:spPr bwMode="auto">
                <a:xfrm>
                  <a:off x="2787" y="3021"/>
                  <a:ext cx="26" cy="29"/>
                </a:xfrm>
                <a:custGeom>
                  <a:avLst/>
                  <a:gdLst>
                    <a:gd name="T0" fmla="*/ 20 w 104"/>
                    <a:gd name="T1" fmla="*/ 28 h 117"/>
                    <a:gd name="T2" fmla="*/ 0 w 104"/>
                    <a:gd name="T3" fmla="*/ 91 h 117"/>
                    <a:gd name="T4" fmla="*/ 18 w 104"/>
                    <a:gd name="T5" fmla="*/ 91 h 117"/>
                    <a:gd name="T6" fmla="*/ 30 w 104"/>
                    <a:gd name="T7" fmla="*/ 101 h 117"/>
                    <a:gd name="T8" fmla="*/ 32 w 104"/>
                    <a:gd name="T9" fmla="*/ 110 h 117"/>
                    <a:gd name="T10" fmla="*/ 69 w 104"/>
                    <a:gd name="T11" fmla="*/ 117 h 117"/>
                    <a:gd name="T12" fmla="*/ 80 w 104"/>
                    <a:gd name="T13" fmla="*/ 116 h 117"/>
                    <a:gd name="T14" fmla="*/ 104 w 104"/>
                    <a:gd name="T15" fmla="*/ 24 h 117"/>
                    <a:gd name="T16" fmla="*/ 99 w 104"/>
                    <a:gd name="T17" fmla="*/ 5 h 117"/>
                    <a:gd name="T18" fmla="*/ 84 w 104"/>
                    <a:gd name="T19" fmla="*/ 0 h 117"/>
                    <a:gd name="T20" fmla="*/ 69 w 104"/>
                    <a:gd name="T21" fmla="*/ 22 h 117"/>
                    <a:gd name="T22" fmla="*/ 52 w 104"/>
                    <a:gd name="T23" fmla="*/ 28 h 117"/>
                    <a:gd name="T24" fmla="*/ 35 w 104"/>
                    <a:gd name="T25" fmla="*/ 28 h 117"/>
                    <a:gd name="T26" fmla="*/ 20 w 104"/>
                    <a:gd name="T27" fmla="*/ 28 h 117"/>
                    <a:gd name="T28" fmla="*/ 20 w 104"/>
                    <a:gd name="T29" fmla="*/ 28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17"/>
                    <a:gd name="T47" fmla="*/ 104 w 104"/>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17">
                      <a:moveTo>
                        <a:pt x="20" y="28"/>
                      </a:moveTo>
                      <a:lnTo>
                        <a:pt x="0" y="91"/>
                      </a:lnTo>
                      <a:lnTo>
                        <a:pt x="18" y="91"/>
                      </a:lnTo>
                      <a:lnTo>
                        <a:pt x="30" y="101"/>
                      </a:lnTo>
                      <a:lnTo>
                        <a:pt x="32" y="110"/>
                      </a:lnTo>
                      <a:lnTo>
                        <a:pt x="69" y="117"/>
                      </a:lnTo>
                      <a:lnTo>
                        <a:pt x="80" y="116"/>
                      </a:lnTo>
                      <a:lnTo>
                        <a:pt x="104" y="24"/>
                      </a:lnTo>
                      <a:lnTo>
                        <a:pt x="99" y="5"/>
                      </a:lnTo>
                      <a:lnTo>
                        <a:pt x="84" y="0"/>
                      </a:lnTo>
                      <a:lnTo>
                        <a:pt x="69" y="22"/>
                      </a:lnTo>
                      <a:lnTo>
                        <a:pt x="52" y="28"/>
                      </a:lnTo>
                      <a:lnTo>
                        <a:pt x="35" y="28"/>
                      </a:lnTo>
                      <a:lnTo>
                        <a:pt x="20" y="28"/>
                      </a:lnTo>
                      <a:close/>
                    </a:path>
                  </a:pathLst>
                </a:custGeom>
                <a:solidFill>
                  <a:srgbClr val="E5E5FF"/>
                </a:solidFill>
                <a:ln w="9525">
                  <a:noFill/>
                  <a:round/>
                  <a:headEnd/>
                  <a:tailEnd/>
                </a:ln>
              </p:spPr>
              <p:txBody>
                <a:bodyPr/>
                <a:lstStyle/>
                <a:p>
                  <a:endParaRPr lang="en-US" dirty="0"/>
                </a:p>
              </p:txBody>
            </p:sp>
            <p:sp>
              <p:nvSpPr>
                <p:cNvPr id="122109" name="Freeform 253"/>
                <p:cNvSpPr>
                  <a:spLocks/>
                </p:cNvSpPr>
                <p:nvPr/>
              </p:nvSpPr>
              <p:spPr bwMode="auto">
                <a:xfrm>
                  <a:off x="2880" y="3029"/>
                  <a:ext cx="12" cy="32"/>
                </a:xfrm>
                <a:custGeom>
                  <a:avLst/>
                  <a:gdLst>
                    <a:gd name="T0" fmla="*/ 13 w 47"/>
                    <a:gd name="T1" fmla="*/ 28 h 129"/>
                    <a:gd name="T2" fmla="*/ 2 w 47"/>
                    <a:gd name="T3" fmla="*/ 38 h 129"/>
                    <a:gd name="T4" fmla="*/ 0 w 47"/>
                    <a:gd name="T5" fmla="*/ 53 h 129"/>
                    <a:gd name="T6" fmla="*/ 9 w 47"/>
                    <a:gd name="T7" fmla="*/ 57 h 129"/>
                    <a:gd name="T8" fmla="*/ 7 w 47"/>
                    <a:gd name="T9" fmla="*/ 72 h 129"/>
                    <a:gd name="T10" fmla="*/ 18 w 47"/>
                    <a:gd name="T11" fmla="*/ 81 h 129"/>
                    <a:gd name="T12" fmla="*/ 14 w 47"/>
                    <a:gd name="T13" fmla="*/ 91 h 129"/>
                    <a:gd name="T14" fmla="*/ 23 w 47"/>
                    <a:gd name="T15" fmla="*/ 97 h 129"/>
                    <a:gd name="T16" fmla="*/ 22 w 47"/>
                    <a:gd name="T17" fmla="*/ 111 h 129"/>
                    <a:gd name="T18" fmla="*/ 34 w 47"/>
                    <a:gd name="T19" fmla="*/ 127 h 129"/>
                    <a:gd name="T20" fmla="*/ 47 w 47"/>
                    <a:gd name="T21" fmla="*/ 129 h 129"/>
                    <a:gd name="T22" fmla="*/ 47 w 47"/>
                    <a:gd name="T23" fmla="*/ 108 h 129"/>
                    <a:gd name="T24" fmla="*/ 38 w 47"/>
                    <a:gd name="T25" fmla="*/ 102 h 129"/>
                    <a:gd name="T26" fmla="*/ 46 w 47"/>
                    <a:gd name="T27" fmla="*/ 84 h 129"/>
                    <a:gd name="T28" fmla="*/ 29 w 47"/>
                    <a:gd name="T29" fmla="*/ 76 h 129"/>
                    <a:gd name="T30" fmla="*/ 41 w 47"/>
                    <a:gd name="T31" fmla="*/ 58 h 129"/>
                    <a:gd name="T32" fmla="*/ 27 w 47"/>
                    <a:gd name="T33" fmla="*/ 49 h 129"/>
                    <a:gd name="T34" fmla="*/ 36 w 47"/>
                    <a:gd name="T35" fmla="*/ 33 h 129"/>
                    <a:gd name="T36" fmla="*/ 31 w 47"/>
                    <a:gd name="T37" fmla="*/ 24 h 129"/>
                    <a:gd name="T38" fmla="*/ 19 w 47"/>
                    <a:gd name="T39" fmla="*/ 0 h 129"/>
                    <a:gd name="T40" fmla="*/ 13 w 47"/>
                    <a:gd name="T41" fmla="*/ 28 h 129"/>
                    <a:gd name="T42" fmla="*/ 13 w 47"/>
                    <a:gd name="T43" fmla="*/ 28 h 1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29"/>
                    <a:gd name="T68" fmla="*/ 47 w 47"/>
                    <a:gd name="T69" fmla="*/ 129 h 1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29">
                      <a:moveTo>
                        <a:pt x="13" y="28"/>
                      </a:moveTo>
                      <a:lnTo>
                        <a:pt x="2" y="38"/>
                      </a:lnTo>
                      <a:lnTo>
                        <a:pt x="0" y="53"/>
                      </a:lnTo>
                      <a:lnTo>
                        <a:pt x="9" y="57"/>
                      </a:lnTo>
                      <a:lnTo>
                        <a:pt x="7" y="72"/>
                      </a:lnTo>
                      <a:lnTo>
                        <a:pt x="18" y="81"/>
                      </a:lnTo>
                      <a:lnTo>
                        <a:pt x="14" y="91"/>
                      </a:lnTo>
                      <a:lnTo>
                        <a:pt x="23" y="97"/>
                      </a:lnTo>
                      <a:lnTo>
                        <a:pt x="22" y="111"/>
                      </a:lnTo>
                      <a:lnTo>
                        <a:pt x="34" y="127"/>
                      </a:lnTo>
                      <a:lnTo>
                        <a:pt x="47" y="129"/>
                      </a:lnTo>
                      <a:lnTo>
                        <a:pt x="47" y="108"/>
                      </a:lnTo>
                      <a:lnTo>
                        <a:pt x="38" y="102"/>
                      </a:lnTo>
                      <a:lnTo>
                        <a:pt x="46" y="84"/>
                      </a:lnTo>
                      <a:lnTo>
                        <a:pt x="29" y="76"/>
                      </a:lnTo>
                      <a:lnTo>
                        <a:pt x="41" y="58"/>
                      </a:lnTo>
                      <a:lnTo>
                        <a:pt x="27" y="49"/>
                      </a:lnTo>
                      <a:lnTo>
                        <a:pt x="36" y="33"/>
                      </a:lnTo>
                      <a:lnTo>
                        <a:pt x="31" y="24"/>
                      </a:lnTo>
                      <a:lnTo>
                        <a:pt x="19" y="0"/>
                      </a:lnTo>
                      <a:lnTo>
                        <a:pt x="13" y="28"/>
                      </a:lnTo>
                      <a:close/>
                    </a:path>
                  </a:pathLst>
                </a:custGeom>
                <a:solidFill>
                  <a:srgbClr val="FFFFFF"/>
                </a:solidFill>
                <a:ln w="9525">
                  <a:noFill/>
                  <a:round/>
                  <a:headEnd/>
                  <a:tailEnd/>
                </a:ln>
              </p:spPr>
              <p:txBody>
                <a:bodyPr/>
                <a:lstStyle/>
                <a:p>
                  <a:endParaRPr lang="en-US" dirty="0"/>
                </a:p>
              </p:txBody>
            </p:sp>
            <p:sp>
              <p:nvSpPr>
                <p:cNvPr id="122110" name="Freeform 254"/>
                <p:cNvSpPr>
                  <a:spLocks/>
                </p:cNvSpPr>
                <p:nvPr/>
              </p:nvSpPr>
              <p:spPr bwMode="auto">
                <a:xfrm>
                  <a:off x="2792" y="3028"/>
                  <a:ext cx="11" cy="20"/>
                </a:xfrm>
                <a:custGeom>
                  <a:avLst/>
                  <a:gdLst>
                    <a:gd name="T0" fmla="*/ 24 w 45"/>
                    <a:gd name="T1" fmla="*/ 7 h 79"/>
                    <a:gd name="T2" fmla="*/ 10 w 45"/>
                    <a:gd name="T3" fmla="*/ 11 h 79"/>
                    <a:gd name="T4" fmla="*/ 15 w 45"/>
                    <a:gd name="T5" fmla="*/ 20 h 79"/>
                    <a:gd name="T6" fmla="*/ 5 w 45"/>
                    <a:gd name="T7" fmla="*/ 31 h 79"/>
                    <a:gd name="T8" fmla="*/ 10 w 45"/>
                    <a:gd name="T9" fmla="*/ 40 h 79"/>
                    <a:gd name="T10" fmla="*/ 0 w 45"/>
                    <a:gd name="T11" fmla="*/ 50 h 79"/>
                    <a:gd name="T12" fmla="*/ 5 w 45"/>
                    <a:gd name="T13" fmla="*/ 58 h 79"/>
                    <a:gd name="T14" fmla="*/ 1 w 45"/>
                    <a:gd name="T15" fmla="*/ 60 h 79"/>
                    <a:gd name="T16" fmla="*/ 15 w 45"/>
                    <a:gd name="T17" fmla="*/ 74 h 79"/>
                    <a:gd name="T18" fmla="*/ 29 w 45"/>
                    <a:gd name="T19" fmla="*/ 79 h 79"/>
                    <a:gd name="T20" fmla="*/ 45 w 45"/>
                    <a:gd name="T21" fmla="*/ 0 h 79"/>
                    <a:gd name="T22" fmla="*/ 24 w 45"/>
                    <a:gd name="T23" fmla="*/ 7 h 79"/>
                    <a:gd name="T24" fmla="*/ 24 w 45"/>
                    <a:gd name="T25" fmla="*/ 7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79"/>
                    <a:gd name="T41" fmla="*/ 45 w 45"/>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79">
                      <a:moveTo>
                        <a:pt x="24" y="7"/>
                      </a:moveTo>
                      <a:lnTo>
                        <a:pt x="10" y="11"/>
                      </a:lnTo>
                      <a:lnTo>
                        <a:pt x="15" y="20"/>
                      </a:lnTo>
                      <a:lnTo>
                        <a:pt x="5" y="31"/>
                      </a:lnTo>
                      <a:lnTo>
                        <a:pt x="10" y="40"/>
                      </a:lnTo>
                      <a:lnTo>
                        <a:pt x="0" y="50"/>
                      </a:lnTo>
                      <a:lnTo>
                        <a:pt x="5" y="58"/>
                      </a:lnTo>
                      <a:lnTo>
                        <a:pt x="1" y="60"/>
                      </a:lnTo>
                      <a:lnTo>
                        <a:pt x="15" y="74"/>
                      </a:lnTo>
                      <a:lnTo>
                        <a:pt x="29" y="79"/>
                      </a:lnTo>
                      <a:lnTo>
                        <a:pt x="45" y="0"/>
                      </a:lnTo>
                      <a:lnTo>
                        <a:pt x="24" y="7"/>
                      </a:lnTo>
                      <a:close/>
                    </a:path>
                  </a:pathLst>
                </a:custGeom>
                <a:solidFill>
                  <a:srgbClr val="FFFFFF"/>
                </a:solidFill>
                <a:ln w="9525">
                  <a:noFill/>
                  <a:round/>
                  <a:headEnd/>
                  <a:tailEnd/>
                </a:ln>
              </p:spPr>
              <p:txBody>
                <a:bodyPr/>
                <a:lstStyle/>
                <a:p>
                  <a:endParaRPr lang="en-US" dirty="0"/>
                </a:p>
              </p:txBody>
            </p:sp>
            <p:sp>
              <p:nvSpPr>
                <p:cNvPr id="122111" name="Freeform 255"/>
                <p:cNvSpPr>
                  <a:spLocks/>
                </p:cNvSpPr>
                <p:nvPr/>
              </p:nvSpPr>
              <p:spPr bwMode="auto">
                <a:xfrm>
                  <a:off x="2825" y="3031"/>
                  <a:ext cx="11" cy="32"/>
                </a:xfrm>
                <a:custGeom>
                  <a:avLst/>
                  <a:gdLst>
                    <a:gd name="T0" fmla="*/ 44 w 44"/>
                    <a:gd name="T1" fmla="*/ 19 h 126"/>
                    <a:gd name="T2" fmla="*/ 18 w 44"/>
                    <a:gd name="T3" fmla="*/ 126 h 126"/>
                    <a:gd name="T4" fmla="*/ 0 w 44"/>
                    <a:gd name="T5" fmla="*/ 106 h 126"/>
                    <a:gd name="T6" fmla="*/ 15 w 44"/>
                    <a:gd name="T7" fmla="*/ 106 h 126"/>
                    <a:gd name="T8" fmla="*/ 11 w 44"/>
                    <a:gd name="T9" fmla="*/ 81 h 126"/>
                    <a:gd name="T10" fmla="*/ 21 w 44"/>
                    <a:gd name="T11" fmla="*/ 74 h 126"/>
                    <a:gd name="T12" fmla="*/ 15 w 44"/>
                    <a:gd name="T13" fmla="*/ 52 h 126"/>
                    <a:gd name="T14" fmla="*/ 30 w 44"/>
                    <a:gd name="T15" fmla="*/ 40 h 126"/>
                    <a:gd name="T16" fmla="*/ 26 w 44"/>
                    <a:gd name="T17" fmla="*/ 16 h 126"/>
                    <a:gd name="T18" fmla="*/ 35 w 44"/>
                    <a:gd name="T19" fmla="*/ 15 h 126"/>
                    <a:gd name="T20" fmla="*/ 35 w 44"/>
                    <a:gd name="T21" fmla="*/ 0 h 126"/>
                    <a:gd name="T22" fmla="*/ 44 w 44"/>
                    <a:gd name="T23" fmla="*/ 19 h 126"/>
                    <a:gd name="T24" fmla="*/ 44 w 44"/>
                    <a:gd name="T25" fmla="*/ 19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6"/>
                    <a:gd name="T41" fmla="*/ 44 w 44"/>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6">
                      <a:moveTo>
                        <a:pt x="44" y="19"/>
                      </a:moveTo>
                      <a:lnTo>
                        <a:pt x="18" y="126"/>
                      </a:lnTo>
                      <a:lnTo>
                        <a:pt x="0" y="106"/>
                      </a:lnTo>
                      <a:lnTo>
                        <a:pt x="15" y="106"/>
                      </a:lnTo>
                      <a:lnTo>
                        <a:pt x="11" y="81"/>
                      </a:lnTo>
                      <a:lnTo>
                        <a:pt x="21" y="74"/>
                      </a:lnTo>
                      <a:lnTo>
                        <a:pt x="15" y="52"/>
                      </a:lnTo>
                      <a:lnTo>
                        <a:pt x="30" y="40"/>
                      </a:lnTo>
                      <a:lnTo>
                        <a:pt x="26" y="16"/>
                      </a:lnTo>
                      <a:lnTo>
                        <a:pt x="35" y="15"/>
                      </a:lnTo>
                      <a:lnTo>
                        <a:pt x="35" y="0"/>
                      </a:lnTo>
                      <a:lnTo>
                        <a:pt x="44" y="19"/>
                      </a:lnTo>
                      <a:close/>
                    </a:path>
                  </a:pathLst>
                </a:custGeom>
                <a:solidFill>
                  <a:srgbClr val="5C5C73"/>
                </a:solidFill>
                <a:ln w="9525">
                  <a:noFill/>
                  <a:round/>
                  <a:headEnd/>
                  <a:tailEnd/>
                </a:ln>
              </p:spPr>
              <p:txBody>
                <a:bodyPr/>
                <a:lstStyle/>
                <a:p>
                  <a:endParaRPr lang="en-US" dirty="0"/>
                </a:p>
              </p:txBody>
            </p:sp>
            <p:sp>
              <p:nvSpPr>
                <p:cNvPr id="122112" name="Freeform 256"/>
                <p:cNvSpPr>
                  <a:spLocks/>
                </p:cNvSpPr>
                <p:nvPr/>
              </p:nvSpPr>
              <p:spPr bwMode="auto">
                <a:xfrm>
                  <a:off x="2919" y="3024"/>
                  <a:ext cx="11" cy="42"/>
                </a:xfrm>
                <a:custGeom>
                  <a:avLst/>
                  <a:gdLst>
                    <a:gd name="T0" fmla="*/ 14 w 44"/>
                    <a:gd name="T1" fmla="*/ 4 h 169"/>
                    <a:gd name="T2" fmla="*/ 44 w 44"/>
                    <a:gd name="T3" fmla="*/ 169 h 169"/>
                    <a:gd name="T4" fmla="*/ 22 w 44"/>
                    <a:gd name="T5" fmla="*/ 148 h 169"/>
                    <a:gd name="T6" fmla="*/ 27 w 44"/>
                    <a:gd name="T7" fmla="*/ 123 h 169"/>
                    <a:gd name="T8" fmla="*/ 14 w 44"/>
                    <a:gd name="T9" fmla="*/ 105 h 169"/>
                    <a:gd name="T10" fmla="*/ 22 w 44"/>
                    <a:gd name="T11" fmla="*/ 81 h 169"/>
                    <a:gd name="T12" fmla="*/ 9 w 44"/>
                    <a:gd name="T13" fmla="*/ 55 h 169"/>
                    <a:gd name="T14" fmla="*/ 10 w 44"/>
                    <a:gd name="T15" fmla="*/ 38 h 169"/>
                    <a:gd name="T16" fmla="*/ 0 w 44"/>
                    <a:gd name="T17" fmla="*/ 21 h 169"/>
                    <a:gd name="T18" fmla="*/ 6 w 44"/>
                    <a:gd name="T19" fmla="*/ 0 h 169"/>
                    <a:gd name="T20" fmla="*/ 14 w 44"/>
                    <a:gd name="T21" fmla="*/ 4 h 169"/>
                    <a:gd name="T22" fmla="*/ 14 w 44"/>
                    <a:gd name="T23" fmla="*/ 4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169"/>
                    <a:gd name="T38" fmla="*/ 44 w 44"/>
                    <a:gd name="T39" fmla="*/ 169 h 1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169">
                      <a:moveTo>
                        <a:pt x="14" y="4"/>
                      </a:moveTo>
                      <a:lnTo>
                        <a:pt x="44" y="169"/>
                      </a:lnTo>
                      <a:lnTo>
                        <a:pt x="22" y="148"/>
                      </a:lnTo>
                      <a:lnTo>
                        <a:pt x="27" y="123"/>
                      </a:lnTo>
                      <a:lnTo>
                        <a:pt x="14" y="105"/>
                      </a:lnTo>
                      <a:lnTo>
                        <a:pt x="22" y="81"/>
                      </a:lnTo>
                      <a:lnTo>
                        <a:pt x="9" y="55"/>
                      </a:lnTo>
                      <a:lnTo>
                        <a:pt x="10" y="38"/>
                      </a:lnTo>
                      <a:lnTo>
                        <a:pt x="0" y="21"/>
                      </a:lnTo>
                      <a:lnTo>
                        <a:pt x="6" y="0"/>
                      </a:lnTo>
                      <a:lnTo>
                        <a:pt x="14" y="4"/>
                      </a:lnTo>
                      <a:close/>
                    </a:path>
                  </a:pathLst>
                </a:custGeom>
                <a:solidFill>
                  <a:srgbClr val="5C5C73"/>
                </a:solidFill>
                <a:ln w="9525">
                  <a:noFill/>
                  <a:round/>
                  <a:headEnd/>
                  <a:tailEnd/>
                </a:ln>
              </p:spPr>
              <p:txBody>
                <a:bodyPr/>
                <a:lstStyle/>
                <a:p>
                  <a:endParaRPr lang="en-US" dirty="0"/>
                </a:p>
              </p:txBody>
            </p:sp>
            <p:sp>
              <p:nvSpPr>
                <p:cNvPr id="122113" name="Freeform 257"/>
                <p:cNvSpPr>
                  <a:spLocks/>
                </p:cNvSpPr>
                <p:nvPr/>
              </p:nvSpPr>
              <p:spPr bwMode="auto">
                <a:xfrm>
                  <a:off x="2771" y="3055"/>
                  <a:ext cx="9" cy="4"/>
                </a:xfrm>
                <a:custGeom>
                  <a:avLst/>
                  <a:gdLst>
                    <a:gd name="T0" fmla="*/ 4 w 35"/>
                    <a:gd name="T1" fmla="*/ 6 h 18"/>
                    <a:gd name="T2" fmla="*/ 0 w 35"/>
                    <a:gd name="T3" fmla="*/ 18 h 18"/>
                    <a:gd name="T4" fmla="*/ 18 w 35"/>
                    <a:gd name="T5" fmla="*/ 14 h 18"/>
                    <a:gd name="T6" fmla="*/ 31 w 35"/>
                    <a:gd name="T7" fmla="*/ 11 h 18"/>
                    <a:gd name="T8" fmla="*/ 35 w 35"/>
                    <a:gd name="T9" fmla="*/ 0 h 18"/>
                    <a:gd name="T10" fmla="*/ 16 w 35"/>
                    <a:gd name="T11" fmla="*/ 4 h 18"/>
                    <a:gd name="T12" fmla="*/ 4 w 35"/>
                    <a:gd name="T13" fmla="*/ 6 h 18"/>
                    <a:gd name="T14" fmla="*/ 4 w 35"/>
                    <a:gd name="T15" fmla="*/ 6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6"/>
                      </a:moveTo>
                      <a:lnTo>
                        <a:pt x="0" y="18"/>
                      </a:lnTo>
                      <a:lnTo>
                        <a:pt x="18" y="14"/>
                      </a:lnTo>
                      <a:lnTo>
                        <a:pt x="31" y="11"/>
                      </a:lnTo>
                      <a:lnTo>
                        <a:pt x="35" y="0"/>
                      </a:lnTo>
                      <a:lnTo>
                        <a:pt x="16" y="4"/>
                      </a:lnTo>
                      <a:lnTo>
                        <a:pt x="4" y="6"/>
                      </a:lnTo>
                      <a:close/>
                    </a:path>
                  </a:pathLst>
                </a:custGeom>
                <a:solidFill>
                  <a:srgbClr val="FFFF66"/>
                </a:solidFill>
                <a:ln w="9525">
                  <a:noFill/>
                  <a:round/>
                  <a:headEnd/>
                  <a:tailEnd/>
                </a:ln>
              </p:spPr>
              <p:txBody>
                <a:bodyPr/>
                <a:lstStyle/>
                <a:p>
                  <a:endParaRPr lang="en-US" dirty="0"/>
                </a:p>
              </p:txBody>
            </p:sp>
            <p:sp>
              <p:nvSpPr>
                <p:cNvPr id="122114" name="Freeform 258"/>
                <p:cNvSpPr>
                  <a:spLocks/>
                </p:cNvSpPr>
                <p:nvPr/>
              </p:nvSpPr>
              <p:spPr bwMode="auto">
                <a:xfrm>
                  <a:off x="2793" y="3055"/>
                  <a:ext cx="13" cy="5"/>
                </a:xfrm>
                <a:custGeom>
                  <a:avLst/>
                  <a:gdLst>
                    <a:gd name="T0" fmla="*/ 4 w 53"/>
                    <a:gd name="T1" fmla="*/ 0 h 19"/>
                    <a:gd name="T2" fmla="*/ 0 w 53"/>
                    <a:gd name="T3" fmla="*/ 7 h 19"/>
                    <a:gd name="T4" fmla="*/ 22 w 53"/>
                    <a:gd name="T5" fmla="*/ 11 h 19"/>
                    <a:gd name="T6" fmla="*/ 42 w 53"/>
                    <a:gd name="T7" fmla="*/ 15 h 19"/>
                    <a:gd name="T8" fmla="*/ 51 w 53"/>
                    <a:gd name="T9" fmla="*/ 19 h 19"/>
                    <a:gd name="T10" fmla="*/ 53 w 53"/>
                    <a:gd name="T11" fmla="*/ 8 h 19"/>
                    <a:gd name="T12" fmla="*/ 32 w 53"/>
                    <a:gd name="T13" fmla="*/ 2 h 19"/>
                    <a:gd name="T14" fmla="*/ 18 w 53"/>
                    <a:gd name="T15" fmla="*/ 0 h 19"/>
                    <a:gd name="T16" fmla="*/ 4 w 53"/>
                    <a:gd name="T17" fmla="*/ 0 h 19"/>
                    <a:gd name="T18" fmla="*/ 4 w 53"/>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9"/>
                    <a:gd name="T32" fmla="*/ 53 w 5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9">
                      <a:moveTo>
                        <a:pt x="4" y="0"/>
                      </a:moveTo>
                      <a:lnTo>
                        <a:pt x="0" y="7"/>
                      </a:lnTo>
                      <a:lnTo>
                        <a:pt x="22" y="11"/>
                      </a:lnTo>
                      <a:lnTo>
                        <a:pt x="42" y="15"/>
                      </a:lnTo>
                      <a:lnTo>
                        <a:pt x="51" y="19"/>
                      </a:lnTo>
                      <a:lnTo>
                        <a:pt x="53" y="8"/>
                      </a:lnTo>
                      <a:lnTo>
                        <a:pt x="32" y="2"/>
                      </a:lnTo>
                      <a:lnTo>
                        <a:pt x="18" y="0"/>
                      </a:lnTo>
                      <a:lnTo>
                        <a:pt x="4" y="0"/>
                      </a:lnTo>
                      <a:close/>
                    </a:path>
                  </a:pathLst>
                </a:custGeom>
                <a:solidFill>
                  <a:srgbClr val="FFFF66"/>
                </a:solidFill>
                <a:ln w="9525">
                  <a:noFill/>
                  <a:round/>
                  <a:headEnd/>
                  <a:tailEnd/>
                </a:ln>
              </p:spPr>
              <p:txBody>
                <a:bodyPr/>
                <a:lstStyle/>
                <a:p>
                  <a:endParaRPr lang="en-US" dirty="0"/>
                </a:p>
              </p:txBody>
            </p:sp>
            <p:sp>
              <p:nvSpPr>
                <p:cNvPr id="122115" name="Freeform 259"/>
                <p:cNvSpPr>
                  <a:spLocks/>
                </p:cNvSpPr>
                <p:nvPr/>
              </p:nvSpPr>
              <p:spPr bwMode="auto">
                <a:xfrm>
                  <a:off x="2816" y="3062"/>
                  <a:ext cx="9" cy="8"/>
                </a:xfrm>
                <a:custGeom>
                  <a:avLst/>
                  <a:gdLst>
                    <a:gd name="T0" fmla="*/ 2 w 36"/>
                    <a:gd name="T1" fmla="*/ 0 h 33"/>
                    <a:gd name="T2" fmla="*/ 0 w 36"/>
                    <a:gd name="T3" fmla="*/ 10 h 33"/>
                    <a:gd name="T4" fmla="*/ 19 w 36"/>
                    <a:gd name="T5" fmla="*/ 20 h 33"/>
                    <a:gd name="T6" fmla="*/ 36 w 36"/>
                    <a:gd name="T7" fmla="*/ 33 h 33"/>
                    <a:gd name="T8" fmla="*/ 35 w 36"/>
                    <a:gd name="T9" fmla="*/ 24 h 33"/>
                    <a:gd name="T10" fmla="*/ 16 w 36"/>
                    <a:gd name="T11" fmla="*/ 8 h 33"/>
                    <a:gd name="T12" fmla="*/ 2 w 36"/>
                    <a:gd name="T13" fmla="*/ 0 h 33"/>
                    <a:gd name="T14" fmla="*/ 2 w 36"/>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3"/>
                    <a:gd name="T26" fmla="*/ 36 w 3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3">
                      <a:moveTo>
                        <a:pt x="2" y="0"/>
                      </a:moveTo>
                      <a:lnTo>
                        <a:pt x="0" y="10"/>
                      </a:lnTo>
                      <a:lnTo>
                        <a:pt x="19" y="20"/>
                      </a:lnTo>
                      <a:lnTo>
                        <a:pt x="36" y="33"/>
                      </a:lnTo>
                      <a:lnTo>
                        <a:pt x="35" y="24"/>
                      </a:lnTo>
                      <a:lnTo>
                        <a:pt x="16" y="8"/>
                      </a:lnTo>
                      <a:lnTo>
                        <a:pt x="2" y="0"/>
                      </a:lnTo>
                      <a:close/>
                    </a:path>
                  </a:pathLst>
                </a:custGeom>
                <a:solidFill>
                  <a:srgbClr val="FFFF66"/>
                </a:solidFill>
                <a:ln w="9525">
                  <a:noFill/>
                  <a:round/>
                  <a:headEnd/>
                  <a:tailEnd/>
                </a:ln>
              </p:spPr>
              <p:txBody>
                <a:bodyPr/>
                <a:lstStyle/>
                <a:p>
                  <a:endParaRPr lang="en-US" dirty="0"/>
                </a:p>
              </p:txBody>
            </p:sp>
            <p:sp>
              <p:nvSpPr>
                <p:cNvPr id="122116" name="Freeform 260"/>
                <p:cNvSpPr>
                  <a:spLocks/>
                </p:cNvSpPr>
                <p:nvPr/>
              </p:nvSpPr>
              <p:spPr bwMode="auto">
                <a:xfrm>
                  <a:off x="2788" y="3013"/>
                  <a:ext cx="9" cy="6"/>
                </a:xfrm>
                <a:custGeom>
                  <a:avLst/>
                  <a:gdLst>
                    <a:gd name="T0" fmla="*/ 7 w 34"/>
                    <a:gd name="T1" fmla="*/ 6 h 21"/>
                    <a:gd name="T2" fmla="*/ 0 w 34"/>
                    <a:gd name="T3" fmla="*/ 21 h 21"/>
                    <a:gd name="T4" fmla="*/ 14 w 34"/>
                    <a:gd name="T5" fmla="*/ 16 h 21"/>
                    <a:gd name="T6" fmla="*/ 29 w 34"/>
                    <a:gd name="T7" fmla="*/ 12 h 21"/>
                    <a:gd name="T8" fmla="*/ 34 w 34"/>
                    <a:gd name="T9" fmla="*/ 0 h 21"/>
                    <a:gd name="T10" fmla="*/ 15 w 34"/>
                    <a:gd name="T11" fmla="*/ 2 h 21"/>
                    <a:gd name="T12" fmla="*/ 7 w 34"/>
                    <a:gd name="T13" fmla="*/ 6 h 21"/>
                    <a:gd name="T14" fmla="*/ 7 w 34"/>
                    <a:gd name="T15" fmla="*/ 6 h 21"/>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1"/>
                    <a:gd name="T26" fmla="*/ 34 w 3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1">
                      <a:moveTo>
                        <a:pt x="7" y="6"/>
                      </a:moveTo>
                      <a:lnTo>
                        <a:pt x="0" y="21"/>
                      </a:lnTo>
                      <a:lnTo>
                        <a:pt x="14" y="16"/>
                      </a:lnTo>
                      <a:lnTo>
                        <a:pt x="29" y="12"/>
                      </a:lnTo>
                      <a:lnTo>
                        <a:pt x="34" y="0"/>
                      </a:lnTo>
                      <a:lnTo>
                        <a:pt x="15" y="2"/>
                      </a:lnTo>
                      <a:lnTo>
                        <a:pt x="7" y="6"/>
                      </a:lnTo>
                      <a:close/>
                    </a:path>
                  </a:pathLst>
                </a:custGeom>
                <a:solidFill>
                  <a:srgbClr val="FFFF66"/>
                </a:solidFill>
                <a:ln w="9525">
                  <a:noFill/>
                  <a:round/>
                  <a:headEnd/>
                  <a:tailEnd/>
                </a:ln>
              </p:spPr>
              <p:txBody>
                <a:bodyPr/>
                <a:lstStyle/>
                <a:p>
                  <a:endParaRPr lang="en-US" dirty="0"/>
                </a:p>
              </p:txBody>
            </p:sp>
            <p:sp>
              <p:nvSpPr>
                <p:cNvPr id="122117" name="Freeform 261"/>
                <p:cNvSpPr>
                  <a:spLocks/>
                </p:cNvSpPr>
                <p:nvPr/>
              </p:nvSpPr>
              <p:spPr bwMode="auto">
                <a:xfrm>
                  <a:off x="2809" y="3013"/>
                  <a:ext cx="8" cy="3"/>
                </a:xfrm>
                <a:custGeom>
                  <a:avLst/>
                  <a:gdLst>
                    <a:gd name="T0" fmla="*/ 9 w 34"/>
                    <a:gd name="T1" fmla="*/ 0 h 14"/>
                    <a:gd name="T2" fmla="*/ 0 w 34"/>
                    <a:gd name="T3" fmla="*/ 8 h 14"/>
                    <a:gd name="T4" fmla="*/ 16 w 34"/>
                    <a:gd name="T5" fmla="*/ 9 h 14"/>
                    <a:gd name="T6" fmla="*/ 32 w 34"/>
                    <a:gd name="T7" fmla="*/ 14 h 14"/>
                    <a:gd name="T8" fmla="*/ 34 w 34"/>
                    <a:gd name="T9" fmla="*/ 4 h 14"/>
                    <a:gd name="T10" fmla="*/ 17 w 34"/>
                    <a:gd name="T11" fmla="*/ 2 h 14"/>
                    <a:gd name="T12" fmla="*/ 9 w 34"/>
                    <a:gd name="T13" fmla="*/ 0 h 14"/>
                    <a:gd name="T14" fmla="*/ 9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9" y="0"/>
                      </a:moveTo>
                      <a:lnTo>
                        <a:pt x="0" y="8"/>
                      </a:lnTo>
                      <a:lnTo>
                        <a:pt x="16" y="9"/>
                      </a:lnTo>
                      <a:lnTo>
                        <a:pt x="32" y="14"/>
                      </a:lnTo>
                      <a:lnTo>
                        <a:pt x="34" y="4"/>
                      </a:lnTo>
                      <a:lnTo>
                        <a:pt x="17" y="2"/>
                      </a:lnTo>
                      <a:lnTo>
                        <a:pt x="9" y="0"/>
                      </a:lnTo>
                      <a:close/>
                    </a:path>
                  </a:pathLst>
                </a:custGeom>
                <a:solidFill>
                  <a:srgbClr val="FFFF66"/>
                </a:solidFill>
                <a:ln w="9525">
                  <a:noFill/>
                  <a:round/>
                  <a:headEnd/>
                  <a:tailEnd/>
                </a:ln>
              </p:spPr>
              <p:txBody>
                <a:bodyPr/>
                <a:lstStyle/>
                <a:p>
                  <a:endParaRPr lang="en-US" dirty="0"/>
                </a:p>
              </p:txBody>
            </p:sp>
            <p:sp>
              <p:nvSpPr>
                <p:cNvPr id="122118" name="Freeform 262"/>
                <p:cNvSpPr>
                  <a:spLocks/>
                </p:cNvSpPr>
                <p:nvPr/>
              </p:nvSpPr>
              <p:spPr bwMode="auto">
                <a:xfrm>
                  <a:off x="2828" y="3018"/>
                  <a:ext cx="9" cy="7"/>
                </a:xfrm>
                <a:custGeom>
                  <a:avLst/>
                  <a:gdLst>
                    <a:gd name="T0" fmla="*/ 5 w 34"/>
                    <a:gd name="T1" fmla="*/ 0 h 30"/>
                    <a:gd name="T2" fmla="*/ 0 w 34"/>
                    <a:gd name="T3" fmla="*/ 7 h 30"/>
                    <a:gd name="T4" fmla="*/ 13 w 34"/>
                    <a:gd name="T5" fmla="*/ 15 h 30"/>
                    <a:gd name="T6" fmla="*/ 27 w 34"/>
                    <a:gd name="T7" fmla="*/ 25 h 30"/>
                    <a:gd name="T8" fmla="*/ 34 w 34"/>
                    <a:gd name="T9" fmla="*/ 30 h 30"/>
                    <a:gd name="T10" fmla="*/ 34 w 34"/>
                    <a:gd name="T11" fmla="*/ 21 h 30"/>
                    <a:gd name="T12" fmla="*/ 17 w 34"/>
                    <a:gd name="T13" fmla="*/ 7 h 30"/>
                    <a:gd name="T14" fmla="*/ 5 w 34"/>
                    <a:gd name="T15" fmla="*/ 0 h 30"/>
                    <a:gd name="T16" fmla="*/ 5 w 3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30"/>
                    <a:gd name="T29" fmla="*/ 34 w 34"/>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30">
                      <a:moveTo>
                        <a:pt x="5" y="0"/>
                      </a:moveTo>
                      <a:lnTo>
                        <a:pt x="0" y="7"/>
                      </a:lnTo>
                      <a:lnTo>
                        <a:pt x="13" y="15"/>
                      </a:lnTo>
                      <a:lnTo>
                        <a:pt x="27" y="25"/>
                      </a:lnTo>
                      <a:lnTo>
                        <a:pt x="34" y="30"/>
                      </a:lnTo>
                      <a:lnTo>
                        <a:pt x="34" y="21"/>
                      </a:lnTo>
                      <a:lnTo>
                        <a:pt x="17" y="7"/>
                      </a:lnTo>
                      <a:lnTo>
                        <a:pt x="5" y="0"/>
                      </a:lnTo>
                      <a:close/>
                    </a:path>
                  </a:pathLst>
                </a:custGeom>
                <a:solidFill>
                  <a:srgbClr val="FFFF66"/>
                </a:solidFill>
                <a:ln w="9525">
                  <a:noFill/>
                  <a:round/>
                  <a:headEnd/>
                  <a:tailEnd/>
                </a:ln>
              </p:spPr>
              <p:txBody>
                <a:bodyPr/>
                <a:lstStyle/>
                <a:p>
                  <a:endParaRPr lang="en-US" dirty="0"/>
                </a:p>
              </p:txBody>
            </p:sp>
            <p:sp>
              <p:nvSpPr>
                <p:cNvPr id="122119" name="Freeform 263"/>
                <p:cNvSpPr>
                  <a:spLocks/>
                </p:cNvSpPr>
                <p:nvPr/>
              </p:nvSpPr>
              <p:spPr bwMode="auto">
                <a:xfrm>
                  <a:off x="2738" y="3112"/>
                  <a:ext cx="134" cy="31"/>
                </a:xfrm>
                <a:custGeom>
                  <a:avLst/>
                  <a:gdLst>
                    <a:gd name="T0" fmla="*/ 399 w 539"/>
                    <a:gd name="T1" fmla="*/ 115 h 125"/>
                    <a:gd name="T2" fmla="*/ 446 w 539"/>
                    <a:gd name="T3" fmla="*/ 76 h 125"/>
                    <a:gd name="T4" fmla="*/ 475 w 539"/>
                    <a:gd name="T5" fmla="*/ 62 h 125"/>
                    <a:gd name="T6" fmla="*/ 514 w 539"/>
                    <a:gd name="T7" fmla="*/ 55 h 125"/>
                    <a:gd name="T8" fmla="*/ 539 w 539"/>
                    <a:gd name="T9" fmla="*/ 56 h 125"/>
                    <a:gd name="T10" fmla="*/ 528 w 539"/>
                    <a:gd name="T11" fmla="*/ 34 h 125"/>
                    <a:gd name="T12" fmla="*/ 495 w 539"/>
                    <a:gd name="T13" fmla="*/ 26 h 125"/>
                    <a:gd name="T14" fmla="*/ 444 w 539"/>
                    <a:gd name="T15" fmla="*/ 37 h 125"/>
                    <a:gd name="T16" fmla="*/ 390 w 539"/>
                    <a:gd name="T17" fmla="*/ 46 h 125"/>
                    <a:gd name="T18" fmla="*/ 366 w 539"/>
                    <a:gd name="T19" fmla="*/ 44 h 125"/>
                    <a:gd name="T20" fmla="*/ 326 w 539"/>
                    <a:gd name="T21" fmla="*/ 38 h 125"/>
                    <a:gd name="T22" fmla="*/ 286 w 539"/>
                    <a:gd name="T23" fmla="*/ 28 h 125"/>
                    <a:gd name="T24" fmla="*/ 253 w 539"/>
                    <a:gd name="T25" fmla="*/ 17 h 125"/>
                    <a:gd name="T26" fmla="*/ 229 w 539"/>
                    <a:gd name="T27" fmla="*/ 9 h 125"/>
                    <a:gd name="T28" fmla="*/ 165 w 539"/>
                    <a:gd name="T29" fmla="*/ 0 h 125"/>
                    <a:gd name="T30" fmla="*/ 134 w 539"/>
                    <a:gd name="T31" fmla="*/ 5 h 125"/>
                    <a:gd name="T32" fmla="*/ 95 w 539"/>
                    <a:gd name="T33" fmla="*/ 17 h 125"/>
                    <a:gd name="T34" fmla="*/ 58 w 539"/>
                    <a:gd name="T35" fmla="*/ 42 h 125"/>
                    <a:gd name="T36" fmla="*/ 27 w 539"/>
                    <a:gd name="T37" fmla="*/ 70 h 125"/>
                    <a:gd name="T38" fmla="*/ 0 w 539"/>
                    <a:gd name="T39" fmla="*/ 109 h 125"/>
                    <a:gd name="T40" fmla="*/ 51 w 539"/>
                    <a:gd name="T41" fmla="*/ 72 h 125"/>
                    <a:gd name="T42" fmla="*/ 49 w 539"/>
                    <a:gd name="T43" fmla="*/ 109 h 125"/>
                    <a:gd name="T44" fmla="*/ 80 w 539"/>
                    <a:gd name="T45" fmla="*/ 99 h 125"/>
                    <a:gd name="T46" fmla="*/ 91 w 539"/>
                    <a:gd name="T47" fmla="*/ 118 h 125"/>
                    <a:gd name="T48" fmla="*/ 107 w 539"/>
                    <a:gd name="T49" fmla="*/ 81 h 125"/>
                    <a:gd name="T50" fmla="*/ 129 w 539"/>
                    <a:gd name="T51" fmla="*/ 62 h 125"/>
                    <a:gd name="T52" fmla="*/ 153 w 539"/>
                    <a:gd name="T53" fmla="*/ 49 h 125"/>
                    <a:gd name="T54" fmla="*/ 183 w 539"/>
                    <a:gd name="T55" fmla="*/ 42 h 125"/>
                    <a:gd name="T56" fmla="*/ 213 w 539"/>
                    <a:gd name="T57" fmla="*/ 44 h 125"/>
                    <a:gd name="T58" fmla="*/ 215 w 539"/>
                    <a:gd name="T59" fmla="*/ 62 h 125"/>
                    <a:gd name="T60" fmla="*/ 189 w 539"/>
                    <a:gd name="T61" fmla="*/ 101 h 125"/>
                    <a:gd name="T62" fmla="*/ 217 w 539"/>
                    <a:gd name="T63" fmla="*/ 92 h 125"/>
                    <a:gd name="T64" fmla="*/ 219 w 539"/>
                    <a:gd name="T65" fmla="*/ 109 h 125"/>
                    <a:gd name="T66" fmla="*/ 238 w 539"/>
                    <a:gd name="T67" fmla="*/ 95 h 125"/>
                    <a:gd name="T68" fmla="*/ 270 w 539"/>
                    <a:gd name="T69" fmla="*/ 62 h 125"/>
                    <a:gd name="T70" fmla="*/ 307 w 539"/>
                    <a:gd name="T71" fmla="*/ 62 h 125"/>
                    <a:gd name="T72" fmla="*/ 330 w 539"/>
                    <a:gd name="T73" fmla="*/ 67 h 125"/>
                    <a:gd name="T74" fmla="*/ 301 w 539"/>
                    <a:gd name="T75" fmla="*/ 118 h 125"/>
                    <a:gd name="T76" fmla="*/ 310 w 539"/>
                    <a:gd name="T77" fmla="*/ 120 h 125"/>
                    <a:gd name="T78" fmla="*/ 344 w 539"/>
                    <a:gd name="T79" fmla="*/ 72 h 125"/>
                    <a:gd name="T80" fmla="*/ 374 w 539"/>
                    <a:gd name="T81" fmla="*/ 75 h 125"/>
                    <a:gd name="T82" fmla="*/ 413 w 539"/>
                    <a:gd name="T83" fmla="*/ 80 h 125"/>
                    <a:gd name="T84" fmla="*/ 399 w 539"/>
                    <a:gd name="T85" fmla="*/ 105 h 125"/>
                    <a:gd name="T86" fmla="*/ 385 w 539"/>
                    <a:gd name="T87" fmla="*/ 125 h 125"/>
                    <a:gd name="T88" fmla="*/ 399 w 539"/>
                    <a:gd name="T89" fmla="*/ 115 h 125"/>
                    <a:gd name="T90" fmla="*/ 399 w 539"/>
                    <a:gd name="T91" fmla="*/ 115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9"/>
                    <a:gd name="T139" fmla="*/ 0 h 125"/>
                    <a:gd name="T140" fmla="*/ 539 w 539"/>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9" h="125">
                      <a:moveTo>
                        <a:pt x="399" y="115"/>
                      </a:moveTo>
                      <a:lnTo>
                        <a:pt x="446" y="76"/>
                      </a:lnTo>
                      <a:lnTo>
                        <a:pt x="475" y="62"/>
                      </a:lnTo>
                      <a:lnTo>
                        <a:pt x="514" y="55"/>
                      </a:lnTo>
                      <a:lnTo>
                        <a:pt x="539" y="56"/>
                      </a:lnTo>
                      <a:lnTo>
                        <a:pt x="528" y="34"/>
                      </a:lnTo>
                      <a:lnTo>
                        <a:pt x="495" y="26"/>
                      </a:lnTo>
                      <a:lnTo>
                        <a:pt x="444" y="37"/>
                      </a:lnTo>
                      <a:lnTo>
                        <a:pt x="390" y="46"/>
                      </a:lnTo>
                      <a:lnTo>
                        <a:pt x="366" y="44"/>
                      </a:lnTo>
                      <a:lnTo>
                        <a:pt x="326" y="38"/>
                      </a:lnTo>
                      <a:lnTo>
                        <a:pt x="286" y="28"/>
                      </a:lnTo>
                      <a:lnTo>
                        <a:pt x="253" y="17"/>
                      </a:lnTo>
                      <a:lnTo>
                        <a:pt x="229" y="9"/>
                      </a:lnTo>
                      <a:lnTo>
                        <a:pt x="165" y="0"/>
                      </a:lnTo>
                      <a:lnTo>
                        <a:pt x="134" y="5"/>
                      </a:lnTo>
                      <a:lnTo>
                        <a:pt x="95" y="17"/>
                      </a:lnTo>
                      <a:lnTo>
                        <a:pt x="58" y="42"/>
                      </a:lnTo>
                      <a:lnTo>
                        <a:pt x="27" y="70"/>
                      </a:lnTo>
                      <a:lnTo>
                        <a:pt x="0" y="109"/>
                      </a:lnTo>
                      <a:lnTo>
                        <a:pt x="51" y="72"/>
                      </a:lnTo>
                      <a:lnTo>
                        <a:pt x="49" y="109"/>
                      </a:lnTo>
                      <a:lnTo>
                        <a:pt x="80" y="99"/>
                      </a:lnTo>
                      <a:lnTo>
                        <a:pt x="91" y="118"/>
                      </a:lnTo>
                      <a:lnTo>
                        <a:pt x="107" y="81"/>
                      </a:lnTo>
                      <a:lnTo>
                        <a:pt x="129" y="62"/>
                      </a:lnTo>
                      <a:lnTo>
                        <a:pt x="153" y="49"/>
                      </a:lnTo>
                      <a:lnTo>
                        <a:pt x="183" y="42"/>
                      </a:lnTo>
                      <a:lnTo>
                        <a:pt x="213" y="44"/>
                      </a:lnTo>
                      <a:lnTo>
                        <a:pt x="215" y="62"/>
                      </a:lnTo>
                      <a:lnTo>
                        <a:pt x="189" y="101"/>
                      </a:lnTo>
                      <a:lnTo>
                        <a:pt x="217" y="92"/>
                      </a:lnTo>
                      <a:lnTo>
                        <a:pt x="219" y="109"/>
                      </a:lnTo>
                      <a:lnTo>
                        <a:pt x="238" y="95"/>
                      </a:lnTo>
                      <a:lnTo>
                        <a:pt x="270" y="62"/>
                      </a:lnTo>
                      <a:lnTo>
                        <a:pt x="307" y="62"/>
                      </a:lnTo>
                      <a:lnTo>
                        <a:pt x="330" y="67"/>
                      </a:lnTo>
                      <a:lnTo>
                        <a:pt x="301" y="118"/>
                      </a:lnTo>
                      <a:lnTo>
                        <a:pt x="310" y="120"/>
                      </a:lnTo>
                      <a:lnTo>
                        <a:pt x="344" y="72"/>
                      </a:lnTo>
                      <a:lnTo>
                        <a:pt x="374" y="75"/>
                      </a:lnTo>
                      <a:lnTo>
                        <a:pt x="413" y="80"/>
                      </a:lnTo>
                      <a:lnTo>
                        <a:pt x="399" y="105"/>
                      </a:lnTo>
                      <a:lnTo>
                        <a:pt x="385" y="125"/>
                      </a:lnTo>
                      <a:lnTo>
                        <a:pt x="399" y="115"/>
                      </a:lnTo>
                      <a:close/>
                    </a:path>
                  </a:pathLst>
                </a:custGeom>
                <a:solidFill>
                  <a:srgbClr val="F46565"/>
                </a:solidFill>
                <a:ln w="9525">
                  <a:noFill/>
                  <a:round/>
                  <a:headEnd/>
                  <a:tailEnd/>
                </a:ln>
              </p:spPr>
              <p:txBody>
                <a:bodyPr/>
                <a:lstStyle/>
                <a:p>
                  <a:endParaRPr lang="en-US" dirty="0"/>
                </a:p>
              </p:txBody>
            </p:sp>
            <p:sp>
              <p:nvSpPr>
                <p:cNvPr id="122120" name="Freeform 264"/>
                <p:cNvSpPr>
                  <a:spLocks/>
                </p:cNvSpPr>
                <p:nvPr/>
              </p:nvSpPr>
              <p:spPr bwMode="auto">
                <a:xfrm>
                  <a:off x="2750" y="3113"/>
                  <a:ext cx="72" cy="18"/>
                </a:xfrm>
                <a:custGeom>
                  <a:avLst/>
                  <a:gdLst>
                    <a:gd name="T0" fmla="*/ 0 w 287"/>
                    <a:gd name="T1" fmla="*/ 52 h 71"/>
                    <a:gd name="T2" fmla="*/ 36 w 287"/>
                    <a:gd name="T3" fmla="*/ 26 h 71"/>
                    <a:gd name="T4" fmla="*/ 71 w 287"/>
                    <a:gd name="T5" fmla="*/ 8 h 71"/>
                    <a:gd name="T6" fmla="*/ 97 w 287"/>
                    <a:gd name="T7" fmla="*/ 3 h 71"/>
                    <a:gd name="T8" fmla="*/ 118 w 287"/>
                    <a:gd name="T9" fmla="*/ 0 h 71"/>
                    <a:gd name="T10" fmla="*/ 158 w 287"/>
                    <a:gd name="T11" fmla="*/ 7 h 71"/>
                    <a:gd name="T12" fmla="*/ 181 w 287"/>
                    <a:gd name="T13" fmla="*/ 14 h 71"/>
                    <a:gd name="T14" fmla="*/ 221 w 287"/>
                    <a:gd name="T15" fmla="*/ 26 h 71"/>
                    <a:gd name="T16" fmla="*/ 287 w 287"/>
                    <a:gd name="T17" fmla="*/ 38 h 71"/>
                    <a:gd name="T18" fmla="*/ 250 w 287"/>
                    <a:gd name="T19" fmla="*/ 37 h 71"/>
                    <a:gd name="T20" fmla="*/ 206 w 287"/>
                    <a:gd name="T21" fmla="*/ 33 h 71"/>
                    <a:gd name="T22" fmla="*/ 164 w 287"/>
                    <a:gd name="T23" fmla="*/ 22 h 71"/>
                    <a:gd name="T24" fmla="*/ 117 w 287"/>
                    <a:gd name="T25" fmla="*/ 12 h 71"/>
                    <a:gd name="T26" fmla="*/ 61 w 287"/>
                    <a:gd name="T27" fmla="*/ 22 h 71"/>
                    <a:gd name="T28" fmla="*/ 35 w 287"/>
                    <a:gd name="T29" fmla="*/ 38 h 71"/>
                    <a:gd name="T30" fmla="*/ 7 w 287"/>
                    <a:gd name="T31" fmla="*/ 71 h 71"/>
                    <a:gd name="T32" fmla="*/ 0 w 287"/>
                    <a:gd name="T33" fmla="*/ 52 h 71"/>
                    <a:gd name="T34" fmla="*/ 0 w 287"/>
                    <a:gd name="T35" fmla="*/ 52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71"/>
                    <a:gd name="T56" fmla="*/ 287 w 287"/>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71">
                      <a:moveTo>
                        <a:pt x="0" y="52"/>
                      </a:moveTo>
                      <a:lnTo>
                        <a:pt x="36" y="26"/>
                      </a:lnTo>
                      <a:lnTo>
                        <a:pt x="71" y="8"/>
                      </a:lnTo>
                      <a:lnTo>
                        <a:pt x="97" y="3"/>
                      </a:lnTo>
                      <a:lnTo>
                        <a:pt x="118" y="0"/>
                      </a:lnTo>
                      <a:lnTo>
                        <a:pt x="158" y="7"/>
                      </a:lnTo>
                      <a:lnTo>
                        <a:pt x="181" y="14"/>
                      </a:lnTo>
                      <a:lnTo>
                        <a:pt x="221" y="26"/>
                      </a:lnTo>
                      <a:lnTo>
                        <a:pt x="287" y="38"/>
                      </a:lnTo>
                      <a:lnTo>
                        <a:pt x="250" y="37"/>
                      </a:lnTo>
                      <a:lnTo>
                        <a:pt x="206" y="33"/>
                      </a:lnTo>
                      <a:lnTo>
                        <a:pt x="164" y="22"/>
                      </a:lnTo>
                      <a:lnTo>
                        <a:pt x="117" y="12"/>
                      </a:lnTo>
                      <a:lnTo>
                        <a:pt x="61" y="22"/>
                      </a:lnTo>
                      <a:lnTo>
                        <a:pt x="35" y="38"/>
                      </a:lnTo>
                      <a:lnTo>
                        <a:pt x="7" y="71"/>
                      </a:lnTo>
                      <a:lnTo>
                        <a:pt x="0" y="52"/>
                      </a:lnTo>
                      <a:close/>
                    </a:path>
                  </a:pathLst>
                </a:custGeom>
                <a:solidFill>
                  <a:srgbClr val="FAC7C7"/>
                </a:solidFill>
                <a:ln w="9525">
                  <a:noFill/>
                  <a:round/>
                  <a:headEnd/>
                  <a:tailEnd/>
                </a:ln>
              </p:spPr>
              <p:txBody>
                <a:bodyPr/>
                <a:lstStyle/>
                <a:p>
                  <a:endParaRPr lang="en-US" dirty="0"/>
                </a:p>
              </p:txBody>
            </p:sp>
            <p:sp>
              <p:nvSpPr>
                <p:cNvPr id="122121" name="Freeform 265"/>
                <p:cNvSpPr>
                  <a:spLocks/>
                </p:cNvSpPr>
                <p:nvPr/>
              </p:nvSpPr>
              <p:spPr bwMode="auto">
                <a:xfrm>
                  <a:off x="2832" y="3121"/>
                  <a:ext cx="38" cy="11"/>
                </a:xfrm>
                <a:custGeom>
                  <a:avLst/>
                  <a:gdLst>
                    <a:gd name="T0" fmla="*/ 53 w 153"/>
                    <a:gd name="T1" fmla="*/ 44 h 44"/>
                    <a:gd name="T2" fmla="*/ 75 w 153"/>
                    <a:gd name="T3" fmla="*/ 28 h 44"/>
                    <a:gd name="T4" fmla="*/ 108 w 153"/>
                    <a:gd name="T5" fmla="*/ 18 h 44"/>
                    <a:gd name="T6" fmla="*/ 136 w 153"/>
                    <a:gd name="T7" fmla="*/ 14 h 44"/>
                    <a:gd name="T8" fmla="*/ 153 w 153"/>
                    <a:gd name="T9" fmla="*/ 14 h 44"/>
                    <a:gd name="T10" fmla="*/ 145 w 153"/>
                    <a:gd name="T11" fmla="*/ 4 h 44"/>
                    <a:gd name="T12" fmla="*/ 110 w 153"/>
                    <a:gd name="T13" fmla="*/ 0 h 44"/>
                    <a:gd name="T14" fmla="*/ 59 w 153"/>
                    <a:gd name="T15" fmla="*/ 15 h 44"/>
                    <a:gd name="T16" fmla="*/ 0 w 153"/>
                    <a:gd name="T17" fmla="*/ 17 h 44"/>
                    <a:gd name="T18" fmla="*/ 37 w 153"/>
                    <a:gd name="T19" fmla="*/ 22 h 44"/>
                    <a:gd name="T20" fmla="*/ 67 w 153"/>
                    <a:gd name="T21" fmla="*/ 22 h 44"/>
                    <a:gd name="T22" fmla="*/ 53 w 153"/>
                    <a:gd name="T23" fmla="*/ 44 h 44"/>
                    <a:gd name="T24" fmla="*/ 53 w 153"/>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44"/>
                    <a:gd name="T41" fmla="*/ 153 w 153"/>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44">
                      <a:moveTo>
                        <a:pt x="53" y="44"/>
                      </a:moveTo>
                      <a:lnTo>
                        <a:pt x="75" y="28"/>
                      </a:lnTo>
                      <a:lnTo>
                        <a:pt x="108" y="18"/>
                      </a:lnTo>
                      <a:lnTo>
                        <a:pt x="136" y="14"/>
                      </a:lnTo>
                      <a:lnTo>
                        <a:pt x="153" y="14"/>
                      </a:lnTo>
                      <a:lnTo>
                        <a:pt x="145" y="4"/>
                      </a:lnTo>
                      <a:lnTo>
                        <a:pt x="110" y="0"/>
                      </a:lnTo>
                      <a:lnTo>
                        <a:pt x="59" y="15"/>
                      </a:lnTo>
                      <a:lnTo>
                        <a:pt x="0" y="17"/>
                      </a:lnTo>
                      <a:lnTo>
                        <a:pt x="37" y="22"/>
                      </a:lnTo>
                      <a:lnTo>
                        <a:pt x="67" y="22"/>
                      </a:lnTo>
                      <a:lnTo>
                        <a:pt x="53" y="44"/>
                      </a:lnTo>
                      <a:close/>
                    </a:path>
                  </a:pathLst>
                </a:custGeom>
                <a:solidFill>
                  <a:srgbClr val="FAC7C7"/>
                </a:solidFill>
                <a:ln w="9525">
                  <a:noFill/>
                  <a:round/>
                  <a:headEnd/>
                  <a:tailEnd/>
                </a:ln>
              </p:spPr>
              <p:txBody>
                <a:bodyPr/>
                <a:lstStyle/>
                <a:p>
                  <a:endParaRPr lang="en-US" dirty="0"/>
                </a:p>
              </p:txBody>
            </p:sp>
            <p:sp>
              <p:nvSpPr>
                <p:cNvPr id="122122" name="Freeform 266"/>
                <p:cNvSpPr>
                  <a:spLocks/>
                </p:cNvSpPr>
                <p:nvPr/>
              </p:nvSpPr>
              <p:spPr bwMode="auto">
                <a:xfrm>
                  <a:off x="2775" y="3208"/>
                  <a:ext cx="35" cy="14"/>
                </a:xfrm>
                <a:custGeom>
                  <a:avLst/>
                  <a:gdLst>
                    <a:gd name="T0" fmla="*/ 0 w 139"/>
                    <a:gd name="T1" fmla="*/ 29 h 55"/>
                    <a:gd name="T2" fmla="*/ 7 w 139"/>
                    <a:gd name="T3" fmla="*/ 35 h 55"/>
                    <a:gd name="T4" fmla="*/ 9 w 139"/>
                    <a:gd name="T5" fmla="*/ 55 h 55"/>
                    <a:gd name="T6" fmla="*/ 19 w 139"/>
                    <a:gd name="T7" fmla="*/ 36 h 55"/>
                    <a:gd name="T8" fmla="*/ 26 w 139"/>
                    <a:gd name="T9" fmla="*/ 48 h 55"/>
                    <a:gd name="T10" fmla="*/ 39 w 139"/>
                    <a:gd name="T11" fmla="*/ 29 h 55"/>
                    <a:gd name="T12" fmla="*/ 48 w 139"/>
                    <a:gd name="T13" fmla="*/ 40 h 55"/>
                    <a:gd name="T14" fmla="*/ 56 w 139"/>
                    <a:gd name="T15" fmla="*/ 25 h 55"/>
                    <a:gd name="T16" fmla="*/ 63 w 139"/>
                    <a:gd name="T17" fmla="*/ 36 h 55"/>
                    <a:gd name="T18" fmla="*/ 77 w 139"/>
                    <a:gd name="T19" fmla="*/ 19 h 55"/>
                    <a:gd name="T20" fmla="*/ 83 w 139"/>
                    <a:gd name="T21" fmla="*/ 33 h 55"/>
                    <a:gd name="T22" fmla="*/ 98 w 139"/>
                    <a:gd name="T23" fmla="*/ 15 h 55"/>
                    <a:gd name="T24" fmla="*/ 105 w 139"/>
                    <a:gd name="T25" fmla="*/ 22 h 55"/>
                    <a:gd name="T26" fmla="*/ 113 w 139"/>
                    <a:gd name="T27" fmla="*/ 11 h 55"/>
                    <a:gd name="T28" fmla="*/ 121 w 139"/>
                    <a:gd name="T29" fmla="*/ 16 h 55"/>
                    <a:gd name="T30" fmla="*/ 139 w 139"/>
                    <a:gd name="T31" fmla="*/ 0 h 55"/>
                    <a:gd name="T32" fmla="*/ 90 w 139"/>
                    <a:gd name="T33" fmla="*/ 7 h 55"/>
                    <a:gd name="T34" fmla="*/ 11 w 139"/>
                    <a:gd name="T35" fmla="*/ 25 h 55"/>
                    <a:gd name="T36" fmla="*/ 0 w 139"/>
                    <a:gd name="T37" fmla="*/ 29 h 55"/>
                    <a:gd name="T38" fmla="*/ 0 w 139"/>
                    <a:gd name="T39" fmla="*/ 29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
                    <a:gd name="T61" fmla="*/ 0 h 55"/>
                    <a:gd name="T62" fmla="*/ 139 w 1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 h="55">
                      <a:moveTo>
                        <a:pt x="0" y="29"/>
                      </a:moveTo>
                      <a:lnTo>
                        <a:pt x="7" y="35"/>
                      </a:lnTo>
                      <a:lnTo>
                        <a:pt x="9" y="55"/>
                      </a:lnTo>
                      <a:lnTo>
                        <a:pt x="19" y="36"/>
                      </a:lnTo>
                      <a:lnTo>
                        <a:pt x="26" y="48"/>
                      </a:lnTo>
                      <a:lnTo>
                        <a:pt x="39" y="29"/>
                      </a:lnTo>
                      <a:lnTo>
                        <a:pt x="48" y="40"/>
                      </a:lnTo>
                      <a:lnTo>
                        <a:pt x="56" y="25"/>
                      </a:lnTo>
                      <a:lnTo>
                        <a:pt x="63" y="36"/>
                      </a:lnTo>
                      <a:lnTo>
                        <a:pt x="77" y="19"/>
                      </a:lnTo>
                      <a:lnTo>
                        <a:pt x="83" y="33"/>
                      </a:lnTo>
                      <a:lnTo>
                        <a:pt x="98" y="15"/>
                      </a:lnTo>
                      <a:lnTo>
                        <a:pt x="105" y="22"/>
                      </a:lnTo>
                      <a:lnTo>
                        <a:pt x="113" y="11"/>
                      </a:lnTo>
                      <a:lnTo>
                        <a:pt x="121" y="16"/>
                      </a:lnTo>
                      <a:lnTo>
                        <a:pt x="139" y="0"/>
                      </a:lnTo>
                      <a:lnTo>
                        <a:pt x="90" y="7"/>
                      </a:lnTo>
                      <a:lnTo>
                        <a:pt x="11" y="25"/>
                      </a:lnTo>
                      <a:lnTo>
                        <a:pt x="0" y="29"/>
                      </a:lnTo>
                      <a:close/>
                    </a:path>
                  </a:pathLst>
                </a:custGeom>
                <a:solidFill>
                  <a:srgbClr val="E5E5FF"/>
                </a:solidFill>
                <a:ln w="9525">
                  <a:noFill/>
                  <a:round/>
                  <a:headEnd/>
                  <a:tailEnd/>
                </a:ln>
              </p:spPr>
              <p:txBody>
                <a:bodyPr/>
                <a:lstStyle/>
                <a:p>
                  <a:endParaRPr lang="en-US" dirty="0"/>
                </a:p>
              </p:txBody>
            </p:sp>
            <p:sp>
              <p:nvSpPr>
                <p:cNvPr id="122123" name="Freeform 267"/>
                <p:cNvSpPr>
                  <a:spLocks/>
                </p:cNvSpPr>
                <p:nvPr/>
              </p:nvSpPr>
              <p:spPr bwMode="auto">
                <a:xfrm>
                  <a:off x="2763" y="3217"/>
                  <a:ext cx="8" cy="12"/>
                </a:xfrm>
                <a:custGeom>
                  <a:avLst/>
                  <a:gdLst>
                    <a:gd name="T0" fmla="*/ 0 w 30"/>
                    <a:gd name="T1" fmla="*/ 0 h 48"/>
                    <a:gd name="T2" fmla="*/ 13 w 30"/>
                    <a:gd name="T3" fmla="*/ 11 h 48"/>
                    <a:gd name="T4" fmla="*/ 19 w 30"/>
                    <a:gd name="T5" fmla="*/ 27 h 48"/>
                    <a:gd name="T6" fmla="*/ 20 w 30"/>
                    <a:gd name="T7" fmla="*/ 48 h 48"/>
                    <a:gd name="T8" fmla="*/ 30 w 30"/>
                    <a:gd name="T9" fmla="*/ 27 h 48"/>
                    <a:gd name="T10" fmla="*/ 24 w 30"/>
                    <a:gd name="T11" fmla="*/ 9 h 48"/>
                    <a:gd name="T12" fmla="*/ 15 w 30"/>
                    <a:gd name="T13" fmla="*/ 1 h 48"/>
                    <a:gd name="T14" fmla="*/ 0 w 30"/>
                    <a:gd name="T15" fmla="*/ 0 h 48"/>
                    <a:gd name="T16" fmla="*/ 0 w 3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48"/>
                    <a:gd name="T29" fmla="*/ 30 w 3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48">
                      <a:moveTo>
                        <a:pt x="0" y="0"/>
                      </a:moveTo>
                      <a:lnTo>
                        <a:pt x="13" y="11"/>
                      </a:lnTo>
                      <a:lnTo>
                        <a:pt x="19" y="27"/>
                      </a:lnTo>
                      <a:lnTo>
                        <a:pt x="20" y="48"/>
                      </a:lnTo>
                      <a:lnTo>
                        <a:pt x="30" y="27"/>
                      </a:lnTo>
                      <a:lnTo>
                        <a:pt x="24" y="9"/>
                      </a:lnTo>
                      <a:lnTo>
                        <a:pt x="15" y="1"/>
                      </a:lnTo>
                      <a:lnTo>
                        <a:pt x="0" y="0"/>
                      </a:lnTo>
                      <a:close/>
                    </a:path>
                  </a:pathLst>
                </a:custGeom>
                <a:solidFill>
                  <a:srgbClr val="B8B8D9"/>
                </a:solidFill>
                <a:ln w="9525">
                  <a:noFill/>
                  <a:round/>
                  <a:headEnd/>
                  <a:tailEnd/>
                </a:ln>
              </p:spPr>
              <p:txBody>
                <a:bodyPr/>
                <a:lstStyle/>
                <a:p>
                  <a:endParaRPr lang="en-US" dirty="0"/>
                </a:p>
              </p:txBody>
            </p:sp>
            <p:sp>
              <p:nvSpPr>
                <p:cNvPr id="122124" name="Freeform 268"/>
                <p:cNvSpPr>
                  <a:spLocks/>
                </p:cNvSpPr>
                <p:nvPr/>
              </p:nvSpPr>
              <p:spPr bwMode="auto">
                <a:xfrm>
                  <a:off x="2777" y="3209"/>
                  <a:ext cx="31" cy="9"/>
                </a:xfrm>
                <a:custGeom>
                  <a:avLst/>
                  <a:gdLst>
                    <a:gd name="T0" fmla="*/ 0 w 122"/>
                    <a:gd name="T1" fmla="*/ 26 h 32"/>
                    <a:gd name="T2" fmla="*/ 26 w 122"/>
                    <a:gd name="T3" fmla="*/ 20 h 32"/>
                    <a:gd name="T4" fmla="*/ 71 w 122"/>
                    <a:gd name="T5" fmla="*/ 11 h 32"/>
                    <a:gd name="T6" fmla="*/ 122 w 122"/>
                    <a:gd name="T7" fmla="*/ 0 h 32"/>
                    <a:gd name="T8" fmla="*/ 110 w 122"/>
                    <a:gd name="T9" fmla="*/ 5 h 32"/>
                    <a:gd name="T10" fmla="*/ 57 w 122"/>
                    <a:gd name="T11" fmla="*/ 18 h 32"/>
                    <a:gd name="T12" fmla="*/ 1 w 122"/>
                    <a:gd name="T13" fmla="*/ 32 h 32"/>
                    <a:gd name="T14" fmla="*/ 0 w 122"/>
                    <a:gd name="T15" fmla="*/ 26 h 32"/>
                    <a:gd name="T16" fmla="*/ 0 w 122"/>
                    <a:gd name="T17" fmla="*/ 2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
                    <a:gd name="T28" fmla="*/ 0 h 32"/>
                    <a:gd name="T29" fmla="*/ 122 w 1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 h="32">
                      <a:moveTo>
                        <a:pt x="0" y="26"/>
                      </a:moveTo>
                      <a:lnTo>
                        <a:pt x="26" y="20"/>
                      </a:lnTo>
                      <a:lnTo>
                        <a:pt x="71" y="11"/>
                      </a:lnTo>
                      <a:lnTo>
                        <a:pt x="122" y="0"/>
                      </a:lnTo>
                      <a:lnTo>
                        <a:pt x="110" y="5"/>
                      </a:lnTo>
                      <a:lnTo>
                        <a:pt x="57" y="18"/>
                      </a:lnTo>
                      <a:lnTo>
                        <a:pt x="1" y="32"/>
                      </a:lnTo>
                      <a:lnTo>
                        <a:pt x="0" y="26"/>
                      </a:lnTo>
                      <a:close/>
                    </a:path>
                  </a:pathLst>
                </a:custGeom>
                <a:solidFill>
                  <a:srgbClr val="FFFFFF"/>
                </a:solidFill>
                <a:ln w="9525">
                  <a:noFill/>
                  <a:round/>
                  <a:headEnd/>
                  <a:tailEnd/>
                </a:ln>
              </p:spPr>
              <p:txBody>
                <a:bodyPr/>
                <a:lstStyle/>
                <a:p>
                  <a:endParaRPr lang="en-US" dirty="0"/>
                </a:p>
              </p:txBody>
            </p:sp>
            <p:sp>
              <p:nvSpPr>
                <p:cNvPr id="122125" name="Freeform 269"/>
                <p:cNvSpPr>
                  <a:spLocks/>
                </p:cNvSpPr>
                <p:nvPr/>
              </p:nvSpPr>
              <p:spPr bwMode="auto">
                <a:xfrm>
                  <a:off x="2777" y="3211"/>
                  <a:ext cx="33" cy="13"/>
                </a:xfrm>
                <a:custGeom>
                  <a:avLst/>
                  <a:gdLst>
                    <a:gd name="T0" fmla="*/ 1 w 128"/>
                    <a:gd name="T1" fmla="*/ 46 h 51"/>
                    <a:gd name="T2" fmla="*/ 77 w 128"/>
                    <a:gd name="T3" fmla="*/ 21 h 51"/>
                    <a:gd name="T4" fmla="*/ 128 w 128"/>
                    <a:gd name="T5" fmla="*/ 0 h 51"/>
                    <a:gd name="T6" fmla="*/ 106 w 128"/>
                    <a:gd name="T7" fmla="*/ 15 h 51"/>
                    <a:gd name="T8" fmla="*/ 53 w 128"/>
                    <a:gd name="T9" fmla="*/ 36 h 51"/>
                    <a:gd name="T10" fmla="*/ 0 w 128"/>
                    <a:gd name="T11" fmla="*/ 51 h 51"/>
                    <a:gd name="T12" fmla="*/ 1 w 128"/>
                    <a:gd name="T13" fmla="*/ 46 h 51"/>
                    <a:gd name="T14" fmla="*/ 1 w 128"/>
                    <a:gd name="T15" fmla="*/ 46 h 51"/>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51"/>
                    <a:gd name="T26" fmla="*/ 128 w 12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51">
                      <a:moveTo>
                        <a:pt x="1" y="46"/>
                      </a:moveTo>
                      <a:lnTo>
                        <a:pt x="77" y="21"/>
                      </a:lnTo>
                      <a:lnTo>
                        <a:pt x="128" y="0"/>
                      </a:lnTo>
                      <a:lnTo>
                        <a:pt x="106" y="15"/>
                      </a:lnTo>
                      <a:lnTo>
                        <a:pt x="53" y="36"/>
                      </a:lnTo>
                      <a:lnTo>
                        <a:pt x="0" y="51"/>
                      </a:lnTo>
                      <a:lnTo>
                        <a:pt x="1" y="46"/>
                      </a:lnTo>
                      <a:close/>
                    </a:path>
                  </a:pathLst>
                </a:custGeom>
                <a:solidFill>
                  <a:srgbClr val="8989A8"/>
                </a:solidFill>
                <a:ln w="9525">
                  <a:noFill/>
                  <a:round/>
                  <a:headEnd/>
                  <a:tailEnd/>
                </a:ln>
              </p:spPr>
              <p:txBody>
                <a:bodyPr/>
                <a:lstStyle/>
                <a:p>
                  <a:endParaRPr lang="en-US" dirty="0"/>
                </a:p>
              </p:txBody>
            </p:sp>
            <p:sp>
              <p:nvSpPr>
                <p:cNvPr id="122126" name="Freeform 270"/>
                <p:cNvSpPr>
                  <a:spLocks/>
                </p:cNvSpPr>
                <p:nvPr/>
              </p:nvSpPr>
              <p:spPr bwMode="auto">
                <a:xfrm>
                  <a:off x="2766" y="3219"/>
                  <a:ext cx="4" cy="7"/>
                </a:xfrm>
                <a:custGeom>
                  <a:avLst/>
                  <a:gdLst>
                    <a:gd name="T0" fmla="*/ 0 w 15"/>
                    <a:gd name="T1" fmla="*/ 0 h 29"/>
                    <a:gd name="T2" fmla="*/ 5 w 15"/>
                    <a:gd name="T3" fmla="*/ 8 h 29"/>
                    <a:gd name="T4" fmla="*/ 12 w 15"/>
                    <a:gd name="T5" fmla="*/ 29 h 29"/>
                    <a:gd name="T6" fmla="*/ 15 w 15"/>
                    <a:gd name="T7" fmla="*/ 21 h 29"/>
                    <a:gd name="T8" fmla="*/ 10 w 15"/>
                    <a:gd name="T9" fmla="*/ 4 h 29"/>
                    <a:gd name="T10" fmla="*/ 0 w 15"/>
                    <a:gd name="T11" fmla="*/ 0 h 29"/>
                    <a:gd name="T12" fmla="*/ 0 w 15"/>
                    <a:gd name="T13" fmla="*/ 0 h 29"/>
                    <a:gd name="T14" fmla="*/ 0 60000 65536"/>
                    <a:gd name="T15" fmla="*/ 0 60000 65536"/>
                    <a:gd name="T16" fmla="*/ 0 60000 65536"/>
                    <a:gd name="T17" fmla="*/ 0 60000 65536"/>
                    <a:gd name="T18" fmla="*/ 0 60000 65536"/>
                    <a:gd name="T19" fmla="*/ 0 60000 65536"/>
                    <a:gd name="T20" fmla="*/ 0 60000 65536"/>
                    <a:gd name="T21" fmla="*/ 0 w 15"/>
                    <a:gd name="T22" fmla="*/ 0 h 29"/>
                    <a:gd name="T23" fmla="*/ 15 w 1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9">
                      <a:moveTo>
                        <a:pt x="0" y="0"/>
                      </a:moveTo>
                      <a:lnTo>
                        <a:pt x="5" y="8"/>
                      </a:lnTo>
                      <a:lnTo>
                        <a:pt x="12" y="29"/>
                      </a:lnTo>
                      <a:lnTo>
                        <a:pt x="15" y="21"/>
                      </a:lnTo>
                      <a:lnTo>
                        <a:pt x="10" y="4"/>
                      </a:lnTo>
                      <a:lnTo>
                        <a:pt x="0" y="0"/>
                      </a:lnTo>
                      <a:close/>
                    </a:path>
                  </a:pathLst>
                </a:custGeom>
                <a:solidFill>
                  <a:srgbClr val="E5E5FF"/>
                </a:solidFill>
                <a:ln w="9525">
                  <a:noFill/>
                  <a:round/>
                  <a:headEnd/>
                  <a:tailEnd/>
                </a:ln>
              </p:spPr>
              <p:txBody>
                <a:bodyPr/>
                <a:lstStyle/>
                <a:p>
                  <a:endParaRPr lang="en-US" dirty="0"/>
                </a:p>
              </p:txBody>
            </p:sp>
            <p:sp>
              <p:nvSpPr>
                <p:cNvPr id="122127" name="Freeform 271"/>
                <p:cNvSpPr>
                  <a:spLocks/>
                </p:cNvSpPr>
                <p:nvPr/>
              </p:nvSpPr>
              <p:spPr bwMode="auto">
                <a:xfrm>
                  <a:off x="2747" y="3219"/>
                  <a:ext cx="14" cy="9"/>
                </a:xfrm>
                <a:custGeom>
                  <a:avLst/>
                  <a:gdLst>
                    <a:gd name="T0" fmla="*/ 45 w 55"/>
                    <a:gd name="T1" fmla="*/ 0 h 35"/>
                    <a:gd name="T2" fmla="*/ 27 w 55"/>
                    <a:gd name="T3" fmla="*/ 5 h 35"/>
                    <a:gd name="T4" fmla="*/ 10 w 55"/>
                    <a:gd name="T5" fmla="*/ 12 h 35"/>
                    <a:gd name="T6" fmla="*/ 0 w 55"/>
                    <a:gd name="T7" fmla="*/ 28 h 35"/>
                    <a:gd name="T8" fmla="*/ 1 w 55"/>
                    <a:gd name="T9" fmla="*/ 35 h 35"/>
                    <a:gd name="T10" fmla="*/ 8 w 55"/>
                    <a:gd name="T11" fmla="*/ 24 h 35"/>
                    <a:gd name="T12" fmla="*/ 20 w 55"/>
                    <a:gd name="T13" fmla="*/ 12 h 35"/>
                    <a:gd name="T14" fmla="*/ 32 w 55"/>
                    <a:gd name="T15" fmla="*/ 10 h 35"/>
                    <a:gd name="T16" fmla="*/ 55 w 55"/>
                    <a:gd name="T17" fmla="*/ 5 h 35"/>
                    <a:gd name="T18" fmla="*/ 45 w 55"/>
                    <a:gd name="T19" fmla="*/ 0 h 35"/>
                    <a:gd name="T20" fmla="*/ 45 w 55"/>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35"/>
                    <a:gd name="T35" fmla="*/ 55 w 55"/>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35">
                      <a:moveTo>
                        <a:pt x="45" y="0"/>
                      </a:moveTo>
                      <a:lnTo>
                        <a:pt x="27" y="5"/>
                      </a:lnTo>
                      <a:lnTo>
                        <a:pt x="10" y="12"/>
                      </a:lnTo>
                      <a:lnTo>
                        <a:pt x="0" y="28"/>
                      </a:lnTo>
                      <a:lnTo>
                        <a:pt x="1" y="35"/>
                      </a:lnTo>
                      <a:lnTo>
                        <a:pt x="8" y="24"/>
                      </a:lnTo>
                      <a:lnTo>
                        <a:pt x="20" y="12"/>
                      </a:lnTo>
                      <a:lnTo>
                        <a:pt x="32" y="10"/>
                      </a:lnTo>
                      <a:lnTo>
                        <a:pt x="55" y="5"/>
                      </a:lnTo>
                      <a:lnTo>
                        <a:pt x="45" y="0"/>
                      </a:lnTo>
                      <a:close/>
                    </a:path>
                  </a:pathLst>
                </a:custGeom>
                <a:solidFill>
                  <a:srgbClr val="8989A8"/>
                </a:solidFill>
                <a:ln w="9525">
                  <a:noFill/>
                  <a:round/>
                  <a:headEnd/>
                  <a:tailEnd/>
                </a:ln>
              </p:spPr>
              <p:txBody>
                <a:bodyPr/>
                <a:lstStyle/>
                <a:p>
                  <a:endParaRPr lang="en-US" dirty="0"/>
                </a:p>
              </p:txBody>
            </p:sp>
            <p:sp>
              <p:nvSpPr>
                <p:cNvPr id="122128" name="Freeform 272"/>
                <p:cNvSpPr>
                  <a:spLocks/>
                </p:cNvSpPr>
                <p:nvPr/>
              </p:nvSpPr>
              <p:spPr bwMode="auto">
                <a:xfrm>
                  <a:off x="2749" y="3224"/>
                  <a:ext cx="14" cy="7"/>
                </a:xfrm>
                <a:custGeom>
                  <a:avLst/>
                  <a:gdLst>
                    <a:gd name="T0" fmla="*/ 55 w 59"/>
                    <a:gd name="T1" fmla="*/ 0 h 28"/>
                    <a:gd name="T2" fmla="*/ 37 w 59"/>
                    <a:gd name="T3" fmla="*/ 2 h 28"/>
                    <a:gd name="T4" fmla="*/ 15 w 59"/>
                    <a:gd name="T5" fmla="*/ 11 h 28"/>
                    <a:gd name="T6" fmla="*/ 0 w 59"/>
                    <a:gd name="T7" fmla="*/ 25 h 28"/>
                    <a:gd name="T8" fmla="*/ 4 w 59"/>
                    <a:gd name="T9" fmla="*/ 28 h 28"/>
                    <a:gd name="T10" fmla="*/ 18 w 59"/>
                    <a:gd name="T11" fmla="*/ 16 h 28"/>
                    <a:gd name="T12" fmla="*/ 43 w 59"/>
                    <a:gd name="T13" fmla="*/ 11 h 28"/>
                    <a:gd name="T14" fmla="*/ 59 w 59"/>
                    <a:gd name="T15" fmla="*/ 2 h 28"/>
                    <a:gd name="T16" fmla="*/ 55 w 59"/>
                    <a:gd name="T17" fmla="*/ 0 h 28"/>
                    <a:gd name="T18" fmla="*/ 55 w 59"/>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8"/>
                    <a:gd name="T32" fmla="*/ 59 w 59"/>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8">
                      <a:moveTo>
                        <a:pt x="55" y="0"/>
                      </a:moveTo>
                      <a:lnTo>
                        <a:pt x="37" y="2"/>
                      </a:lnTo>
                      <a:lnTo>
                        <a:pt x="15" y="11"/>
                      </a:lnTo>
                      <a:lnTo>
                        <a:pt x="0" y="25"/>
                      </a:lnTo>
                      <a:lnTo>
                        <a:pt x="4" y="28"/>
                      </a:lnTo>
                      <a:lnTo>
                        <a:pt x="18" y="16"/>
                      </a:lnTo>
                      <a:lnTo>
                        <a:pt x="43" y="11"/>
                      </a:lnTo>
                      <a:lnTo>
                        <a:pt x="59" y="2"/>
                      </a:lnTo>
                      <a:lnTo>
                        <a:pt x="55" y="0"/>
                      </a:lnTo>
                      <a:close/>
                    </a:path>
                  </a:pathLst>
                </a:custGeom>
                <a:solidFill>
                  <a:srgbClr val="8989A8"/>
                </a:solidFill>
                <a:ln w="9525">
                  <a:noFill/>
                  <a:round/>
                  <a:headEnd/>
                  <a:tailEnd/>
                </a:ln>
              </p:spPr>
              <p:txBody>
                <a:bodyPr/>
                <a:lstStyle/>
                <a:p>
                  <a:endParaRPr lang="en-US" dirty="0"/>
                </a:p>
              </p:txBody>
            </p:sp>
            <p:sp>
              <p:nvSpPr>
                <p:cNvPr id="122129" name="Freeform 273"/>
                <p:cNvSpPr>
                  <a:spLocks/>
                </p:cNvSpPr>
                <p:nvPr/>
              </p:nvSpPr>
              <p:spPr bwMode="auto">
                <a:xfrm>
                  <a:off x="2751" y="3229"/>
                  <a:ext cx="13" cy="6"/>
                </a:xfrm>
                <a:custGeom>
                  <a:avLst/>
                  <a:gdLst>
                    <a:gd name="T0" fmla="*/ 50 w 52"/>
                    <a:gd name="T1" fmla="*/ 0 h 23"/>
                    <a:gd name="T2" fmla="*/ 21 w 52"/>
                    <a:gd name="T3" fmla="*/ 10 h 23"/>
                    <a:gd name="T4" fmla="*/ 0 w 52"/>
                    <a:gd name="T5" fmla="*/ 20 h 23"/>
                    <a:gd name="T6" fmla="*/ 5 w 52"/>
                    <a:gd name="T7" fmla="*/ 23 h 23"/>
                    <a:gd name="T8" fmla="*/ 17 w 52"/>
                    <a:gd name="T9" fmla="*/ 18 h 23"/>
                    <a:gd name="T10" fmla="*/ 33 w 52"/>
                    <a:gd name="T11" fmla="*/ 11 h 23"/>
                    <a:gd name="T12" fmla="*/ 52 w 52"/>
                    <a:gd name="T13" fmla="*/ 4 h 23"/>
                    <a:gd name="T14" fmla="*/ 50 w 52"/>
                    <a:gd name="T15" fmla="*/ 0 h 23"/>
                    <a:gd name="T16" fmla="*/ 50 w 52"/>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23"/>
                    <a:gd name="T29" fmla="*/ 52 w 5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23">
                      <a:moveTo>
                        <a:pt x="50" y="0"/>
                      </a:moveTo>
                      <a:lnTo>
                        <a:pt x="21" y="10"/>
                      </a:lnTo>
                      <a:lnTo>
                        <a:pt x="0" y="20"/>
                      </a:lnTo>
                      <a:lnTo>
                        <a:pt x="5" y="23"/>
                      </a:lnTo>
                      <a:lnTo>
                        <a:pt x="17" y="18"/>
                      </a:lnTo>
                      <a:lnTo>
                        <a:pt x="33" y="11"/>
                      </a:lnTo>
                      <a:lnTo>
                        <a:pt x="52" y="4"/>
                      </a:lnTo>
                      <a:lnTo>
                        <a:pt x="50" y="0"/>
                      </a:lnTo>
                      <a:close/>
                    </a:path>
                  </a:pathLst>
                </a:custGeom>
                <a:solidFill>
                  <a:srgbClr val="8989A8"/>
                </a:solidFill>
                <a:ln w="9525">
                  <a:noFill/>
                  <a:round/>
                  <a:headEnd/>
                  <a:tailEnd/>
                </a:ln>
              </p:spPr>
              <p:txBody>
                <a:bodyPr/>
                <a:lstStyle/>
                <a:p>
                  <a:endParaRPr lang="en-US" dirty="0"/>
                </a:p>
              </p:txBody>
            </p:sp>
            <p:sp>
              <p:nvSpPr>
                <p:cNvPr id="122130" name="Freeform 274"/>
                <p:cNvSpPr>
                  <a:spLocks/>
                </p:cNvSpPr>
                <p:nvPr/>
              </p:nvSpPr>
              <p:spPr bwMode="auto">
                <a:xfrm>
                  <a:off x="2755" y="3234"/>
                  <a:ext cx="7" cy="2"/>
                </a:xfrm>
                <a:custGeom>
                  <a:avLst/>
                  <a:gdLst>
                    <a:gd name="T0" fmla="*/ 25 w 25"/>
                    <a:gd name="T1" fmla="*/ 0 h 8"/>
                    <a:gd name="T2" fmla="*/ 0 w 25"/>
                    <a:gd name="T3" fmla="*/ 8 h 8"/>
                    <a:gd name="T4" fmla="*/ 9 w 25"/>
                    <a:gd name="T5" fmla="*/ 7 h 8"/>
                    <a:gd name="T6" fmla="*/ 25 w 25"/>
                    <a:gd name="T7" fmla="*/ 0 h 8"/>
                    <a:gd name="T8" fmla="*/ 25 w 25"/>
                    <a:gd name="T9" fmla="*/ 0 h 8"/>
                    <a:gd name="T10" fmla="*/ 0 60000 65536"/>
                    <a:gd name="T11" fmla="*/ 0 60000 65536"/>
                    <a:gd name="T12" fmla="*/ 0 60000 65536"/>
                    <a:gd name="T13" fmla="*/ 0 60000 65536"/>
                    <a:gd name="T14" fmla="*/ 0 60000 65536"/>
                    <a:gd name="T15" fmla="*/ 0 w 25"/>
                    <a:gd name="T16" fmla="*/ 0 h 8"/>
                    <a:gd name="T17" fmla="*/ 25 w 25"/>
                    <a:gd name="T18" fmla="*/ 8 h 8"/>
                  </a:gdLst>
                  <a:ahLst/>
                  <a:cxnLst>
                    <a:cxn ang="T10">
                      <a:pos x="T0" y="T1"/>
                    </a:cxn>
                    <a:cxn ang="T11">
                      <a:pos x="T2" y="T3"/>
                    </a:cxn>
                    <a:cxn ang="T12">
                      <a:pos x="T4" y="T5"/>
                    </a:cxn>
                    <a:cxn ang="T13">
                      <a:pos x="T6" y="T7"/>
                    </a:cxn>
                    <a:cxn ang="T14">
                      <a:pos x="T8" y="T9"/>
                    </a:cxn>
                  </a:cxnLst>
                  <a:rect l="T15" t="T16" r="T17" b="T18"/>
                  <a:pathLst>
                    <a:path w="25" h="8">
                      <a:moveTo>
                        <a:pt x="25" y="0"/>
                      </a:moveTo>
                      <a:lnTo>
                        <a:pt x="0" y="8"/>
                      </a:lnTo>
                      <a:lnTo>
                        <a:pt x="9" y="7"/>
                      </a:lnTo>
                      <a:lnTo>
                        <a:pt x="25" y="0"/>
                      </a:lnTo>
                      <a:close/>
                    </a:path>
                  </a:pathLst>
                </a:custGeom>
                <a:solidFill>
                  <a:srgbClr val="8989A8"/>
                </a:solidFill>
                <a:ln w="9525">
                  <a:noFill/>
                  <a:round/>
                  <a:headEnd/>
                  <a:tailEnd/>
                </a:ln>
              </p:spPr>
              <p:txBody>
                <a:bodyPr/>
                <a:lstStyle/>
                <a:p>
                  <a:endParaRPr lang="en-US" dirty="0"/>
                </a:p>
              </p:txBody>
            </p:sp>
            <p:sp>
              <p:nvSpPr>
                <p:cNvPr id="122131" name="Freeform 275"/>
                <p:cNvSpPr>
                  <a:spLocks/>
                </p:cNvSpPr>
                <p:nvPr/>
              </p:nvSpPr>
              <p:spPr bwMode="auto">
                <a:xfrm>
                  <a:off x="2749" y="3221"/>
                  <a:ext cx="9" cy="15"/>
                </a:xfrm>
                <a:custGeom>
                  <a:avLst/>
                  <a:gdLst>
                    <a:gd name="T0" fmla="*/ 0 w 34"/>
                    <a:gd name="T1" fmla="*/ 5 h 63"/>
                    <a:gd name="T2" fmla="*/ 1 w 34"/>
                    <a:gd name="T3" fmla="*/ 24 h 63"/>
                    <a:gd name="T4" fmla="*/ 6 w 34"/>
                    <a:gd name="T5" fmla="*/ 43 h 63"/>
                    <a:gd name="T6" fmla="*/ 20 w 34"/>
                    <a:gd name="T7" fmla="*/ 58 h 63"/>
                    <a:gd name="T8" fmla="*/ 32 w 34"/>
                    <a:gd name="T9" fmla="*/ 63 h 63"/>
                    <a:gd name="T10" fmla="*/ 34 w 34"/>
                    <a:gd name="T11" fmla="*/ 59 h 63"/>
                    <a:gd name="T12" fmla="*/ 17 w 34"/>
                    <a:gd name="T13" fmla="*/ 53 h 63"/>
                    <a:gd name="T14" fmla="*/ 10 w 34"/>
                    <a:gd name="T15" fmla="*/ 39 h 63"/>
                    <a:gd name="T16" fmla="*/ 6 w 34"/>
                    <a:gd name="T17" fmla="*/ 20 h 63"/>
                    <a:gd name="T18" fmla="*/ 3 w 34"/>
                    <a:gd name="T19" fmla="*/ 0 h 63"/>
                    <a:gd name="T20" fmla="*/ 0 w 34"/>
                    <a:gd name="T21" fmla="*/ 5 h 63"/>
                    <a:gd name="T22" fmla="*/ 0 w 34"/>
                    <a:gd name="T23" fmla="*/ 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5"/>
                      </a:moveTo>
                      <a:lnTo>
                        <a:pt x="1" y="24"/>
                      </a:lnTo>
                      <a:lnTo>
                        <a:pt x="6" y="43"/>
                      </a:lnTo>
                      <a:lnTo>
                        <a:pt x="20" y="58"/>
                      </a:lnTo>
                      <a:lnTo>
                        <a:pt x="32" y="63"/>
                      </a:lnTo>
                      <a:lnTo>
                        <a:pt x="34" y="59"/>
                      </a:lnTo>
                      <a:lnTo>
                        <a:pt x="17" y="53"/>
                      </a:lnTo>
                      <a:lnTo>
                        <a:pt x="10" y="39"/>
                      </a:lnTo>
                      <a:lnTo>
                        <a:pt x="6" y="20"/>
                      </a:lnTo>
                      <a:lnTo>
                        <a:pt x="3" y="0"/>
                      </a:lnTo>
                      <a:lnTo>
                        <a:pt x="0" y="5"/>
                      </a:lnTo>
                      <a:close/>
                    </a:path>
                  </a:pathLst>
                </a:custGeom>
                <a:solidFill>
                  <a:srgbClr val="8989A8"/>
                </a:solidFill>
                <a:ln w="9525">
                  <a:noFill/>
                  <a:round/>
                  <a:headEnd/>
                  <a:tailEnd/>
                </a:ln>
              </p:spPr>
              <p:txBody>
                <a:bodyPr/>
                <a:lstStyle/>
                <a:p>
                  <a:endParaRPr lang="en-US" dirty="0"/>
                </a:p>
              </p:txBody>
            </p:sp>
            <p:sp>
              <p:nvSpPr>
                <p:cNvPr id="122132" name="Freeform 276"/>
                <p:cNvSpPr>
                  <a:spLocks/>
                </p:cNvSpPr>
                <p:nvPr/>
              </p:nvSpPr>
              <p:spPr bwMode="auto">
                <a:xfrm>
                  <a:off x="2753" y="3219"/>
                  <a:ext cx="7" cy="17"/>
                </a:xfrm>
                <a:custGeom>
                  <a:avLst/>
                  <a:gdLst>
                    <a:gd name="T0" fmla="*/ 0 w 31"/>
                    <a:gd name="T1" fmla="*/ 0 h 65"/>
                    <a:gd name="T2" fmla="*/ 2 w 31"/>
                    <a:gd name="T3" fmla="*/ 15 h 65"/>
                    <a:gd name="T4" fmla="*/ 8 w 31"/>
                    <a:gd name="T5" fmla="*/ 34 h 65"/>
                    <a:gd name="T6" fmla="*/ 18 w 31"/>
                    <a:gd name="T7" fmla="*/ 53 h 65"/>
                    <a:gd name="T8" fmla="*/ 28 w 31"/>
                    <a:gd name="T9" fmla="*/ 65 h 65"/>
                    <a:gd name="T10" fmla="*/ 31 w 31"/>
                    <a:gd name="T11" fmla="*/ 63 h 65"/>
                    <a:gd name="T12" fmla="*/ 26 w 31"/>
                    <a:gd name="T13" fmla="*/ 57 h 65"/>
                    <a:gd name="T14" fmla="*/ 14 w 31"/>
                    <a:gd name="T15" fmla="*/ 34 h 65"/>
                    <a:gd name="T16" fmla="*/ 13 w 31"/>
                    <a:gd name="T17" fmla="*/ 28 h 65"/>
                    <a:gd name="T18" fmla="*/ 7 w 31"/>
                    <a:gd name="T19" fmla="*/ 9 h 65"/>
                    <a:gd name="T20" fmla="*/ 4 w 31"/>
                    <a:gd name="T21" fmla="*/ 0 h 65"/>
                    <a:gd name="T22" fmla="*/ 0 w 31"/>
                    <a:gd name="T23" fmla="*/ 0 h 65"/>
                    <a:gd name="T24" fmla="*/ 0 w 31"/>
                    <a:gd name="T25" fmla="*/ 0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65"/>
                    <a:gd name="T41" fmla="*/ 31 w 31"/>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65">
                      <a:moveTo>
                        <a:pt x="0" y="0"/>
                      </a:moveTo>
                      <a:lnTo>
                        <a:pt x="2" y="15"/>
                      </a:lnTo>
                      <a:lnTo>
                        <a:pt x="8" y="34"/>
                      </a:lnTo>
                      <a:lnTo>
                        <a:pt x="18" y="53"/>
                      </a:lnTo>
                      <a:lnTo>
                        <a:pt x="28" y="65"/>
                      </a:lnTo>
                      <a:lnTo>
                        <a:pt x="31" y="63"/>
                      </a:lnTo>
                      <a:lnTo>
                        <a:pt x="26" y="57"/>
                      </a:lnTo>
                      <a:lnTo>
                        <a:pt x="14" y="34"/>
                      </a:lnTo>
                      <a:lnTo>
                        <a:pt x="13" y="28"/>
                      </a:lnTo>
                      <a:lnTo>
                        <a:pt x="7" y="9"/>
                      </a:lnTo>
                      <a:lnTo>
                        <a:pt x="4" y="0"/>
                      </a:lnTo>
                      <a:lnTo>
                        <a:pt x="0" y="0"/>
                      </a:lnTo>
                      <a:close/>
                    </a:path>
                  </a:pathLst>
                </a:custGeom>
                <a:solidFill>
                  <a:srgbClr val="8989A8"/>
                </a:solidFill>
                <a:ln w="9525">
                  <a:noFill/>
                  <a:round/>
                  <a:headEnd/>
                  <a:tailEnd/>
                </a:ln>
              </p:spPr>
              <p:txBody>
                <a:bodyPr/>
                <a:lstStyle/>
                <a:p>
                  <a:endParaRPr lang="en-US" dirty="0"/>
                </a:p>
              </p:txBody>
            </p:sp>
            <p:sp>
              <p:nvSpPr>
                <p:cNvPr id="122133" name="Freeform 277"/>
                <p:cNvSpPr>
                  <a:spLocks/>
                </p:cNvSpPr>
                <p:nvPr/>
              </p:nvSpPr>
              <p:spPr bwMode="auto">
                <a:xfrm>
                  <a:off x="2756" y="3219"/>
                  <a:ext cx="6" cy="15"/>
                </a:xfrm>
                <a:custGeom>
                  <a:avLst/>
                  <a:gdLst>
                    <a:gd name="T0" fmla="*/ 0 w 23"/>
                    <a:gd name="T1" fmla="*/ 0 h 58"/>
                    <a:gd name="T2" fmla="*/ 10 w 23"/>
                    <a:gd name="T3" fmla="*/ 16 h 58"/>
                    <a:gd name="T4" fmla="*/ 18 w 23"/>
                    <a:gd name="T5" fmla="*/ 30 h 58"/>
                    <a:gd name="T6" fmla="*/ 21 w 23"/>
                    <a:gd name="T7" fmla="*/ 58 h 58"/>
                    <a:gd name="T8" fmla="*/ 23 w 23"/>
                    <a:gd name="T9" fmla="*/ 55 h 58"/>
                    <a:gd name="T10" fmla="*/ 23 w 23"/>
                    <a:gd name="T11" fmla="*/ 39 h 58"/>
                    <a:gd name="T12" fmla="*/ 21 w 23"/>
                    <a:gd name="T13" fmla="*/ 25 h 58"/>
                    <a:gd name="T14" fmla="*/ 12 w 23"/>
                    <a:gd name="T15" fmla="*/ 8 h 58"/>
                    <a:gd name="T16" fmla="*/ 0 w 23"/>
                    <a:gd name="T17" fmla="*/ 0 h 58"/>
                    <a:gd name="T18" fmla="*/ 0 w 23"/>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8"/>
                    <a:gd name="T32" fmla="*/ 23 w 2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8">
                      <a:moveTo>
                        <a:pt x="0" y="0"/>
                      </a:moveTo>
                      <a:lnTo>
                        <a:pt x="10" y="16"/>
                      </a:lnTo>
                      <a:lnTo>
                        <a:pt x="18" y="30"/>
                      </a:lnTo>
                      <a:lnTo>
                        <a:pt x="21" y="58"/>
                      </a:lnTo>
                      <a:lnTo>
                        <a:pt x="23" y="55"/>
                      </a:lnTo>
                      <a:lnTo>
                        <a:pt x="23" y="39"/>
                      </a:lnTo>
                      <a:lnTo>
                        <a:pt x="21" y="25"/>
                      </a:lnTo>
                      <a:lnTo>
                        <a:pt x="12" y="8"/>
                      </a:lnTo>
                      <a:lnTo>
                        <a:pt x="0" y="0"/>
                      </a:lnTo>
                      <a:close/>
                    </a:path>
                  </a:pathLst>
                </a:custGeom>
                <a:solidFill>
                  <a:srgbClr val="8989A8"/>
                </a:solidFill>
                <a:ln w="9525">
                  <a:noFill/>
                  <a:round/>
                  <a:headEnd/>
                  <a:tailEnd/>
                </a:ln>
              </p:spPr>
              <p:txBody>
                <a:bodyPr/>
                <a:lstStyle/>
                <a:p>
                  <a:endParaRPr lang="en-US" dirty="0"/>
                </a:p>
              </p:txBody>
            </p:sp>
            <p:sp>
              <p:nvSpPr>
                <p:cNvPr id="122134" name="Freeform 278"/>
                <p:cNvSpPr>
                  <a:spLocks/>
                </p:cNvSpPr>
                <p:nvPr/>
              </p:nvSpPr>
              <p:spPr bwMode="auto">
                <a:xfrm>
                  <a:off x="2752" y="3228"/>
                  <a:ext cx="3" cy="4"/>
                </a:xfrm>
                <a:custGeom>
                  <a:avLst/>
                  <a:gdLst>
                    <a:gd name="T0" fmla="*/ 0 w 15"/>
                    <a:gd name="T1" fmla="*/ 5 h 17"/>
                    <a:gd name="T2" fmla="*/ 9 w 15"/>
                    <a:gd name="T3" fmla="*/ 0 h 17"/>
                    <a:gd name="T4" fmla="*/ 15 w 15"/>
                    <a:gd name="T5" fmla="*/ 13 h 17"/>
                    <a:gd name="T6" fmla="*/ 6 w 15"/>
                    <a:gd name="T7" fmla="*/ 17 h 17"/>
                    <a:gd name="T8" fmla="*/ 0 w 15"/>
                    <a:gd name="T9" fmla="*/ 5 h 17"/>
                    <a:gd name="T10" fmla="*/ 0 w 15"/>
                    <a:gd name="T11" fmla="*/ 5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5"/>
                      </a:moveTo>
                      <a:lnTo>
                        <a:pt x="9" y="0"/>
                      </a:lnTo>
                      <a:lnTo>
                        <a:pt x="15" y="13"/>
                      </a:lnTo>
                      <a:lnTo>
                        <a:pt x="6" y="17"/>
                      </a:lnTo>
                      <a:lnTo>
                        <a:pt x="0" y="5"/>
                      </a:lnTo>
                      <a:close/>
                    </a:path>
                  </a:pathLst>
                </a:custGeom>
                <a:solidFill>
                  <a:srgbClr val="E5E5FF"/>
                </a:solidFill>
                <a:ln w="9525">
                  <a:noFill/>
                  <a:round/>
                  <a:headEnd/>
                  <a:tailEnd/>
                </a:ln>
              </p:spPr>
              <p:txBody>
                <a:bodyPr/>
                <a:lstStyle/>
                <a:p>
                  <a:endParaRPr lang="en-US" dirty="0"/>
                </a:p>
              </p:txBody>
            </p:sp>
            <p:sp>
              <p:nvSpPr>
                <p:cNvPr id="122135" name="Freeform 279"/>
                <p:cNvSpPr>
                  <a:spLocks/>
                </p:cNvSpPr>
                <p:nvPr/>
              </p:nvSpPr>
              <p:spPr bwMode="auto">
                <a:xfrm>
                  <a:off x="2757" y="3227"/>
                  <a:ext cx="3" cy="3"/>
                </a:xfrm>
                <a:custGeom>
                  <a:avLst/>
                  <a:gdLst>
                    <a:gd name="T0" fmla="*/ 0 w 14"/>
                    <a:gd name="T1" fmla="*/ 4 h 13"/>
                    <a:gd name="T2" fmla="*/ 13 w 14"/>
                    <a:gd name="T3" fmla="*/ 0 h 13"/>
                    <a:gd name="T4" fmla="*/ 14 w 14"/>
                    <a:gd name="T5" fmla="*/ 10 h 13"/>
                    <a:gd name="T6" fmla="*/ 3 w 14"/>
                    <a:gd name="T7" fmla="*/ 13 h 13"/>
                    <a:gd name="T8" fmla="*/ 0 w 14"/>
                    <a:gd name="T9" fmla="*/ 4 h 13"/>
                    <a:gd name="T10" fmla="*/ 0 w 14"/>
                    <a:gd name="T11" fmla="*/ 4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4"/>
                      </a:moveTo>
                      <a:lnTo>
                        <a:pt x="13" y="0"/>
                      </a:lnTo>
                      <a:lnTo>
                        <a:pt x="14" y="10"/>
                      </a:lnTo>
                      <a:lnTo>
                        <a:pt x="3" y="13"/>
                      </a:lnTo>
                      <a:lnTo>
                        <a:pt x="0" y="4"/>
                      </a:lnTo>
                      <a:close/>
                    </a:path>
                  </a:pathLst>
                </a:custGeom>
                <a:solidFill>
                  <a:srgbClr val="E5E5FF"/>
                </a:solidFill>
                <a:ln w="9525">
                  <a:noFill/>
                  <a:round/>
                  <a:headEnd/>
                  <a:tailEnd/>
                </a:ln>
              </p:spPr>
              <p:txBody>
                <a:bodyPr/>
                <a:lstStyle/>
                <a:p>
                  <a:endParaRPr lang="en-US" dirty="0"/>
                </a:p>
              </p:txBody>
            </p:sp>
            <p:sp>
              <p:nvSpPr>
                <p:cNvPr id="122136" name="Freeform 280"/>
                <p:cNvSpPr>
                  <a:spLocks/>
                </p:cNvSpPr>
                <p:nvPr/>
              </p:nvSpPr>
              <p:spPr bwMode="auto">
                <a:xfrm>
                  <a:off x="2755" y="3222"/>
                  <a:ext cx="3" cy="2"/>
                </a:xfrm>
                <a:custGeom>
                  <a:avLst/>
                  <a:gdLst>
                    <a:gd name="T0" fmla="*/ 0 w 14"/>
                    <a:gd name="T1" fmla="*/ 1 h 8"/>
                    <a:gd name="T2" fmla="*/ 4 w 14"/>
                    <a:gd name="T3" fmla="*/ 8 h 8"/>
                    <a:gd name="T4" fmla="*/ 14 w 14"/>
                    <a:gd name="T5" fmla="*/ 7 h 8"/>
                    <a:gd name="T6" fmla="*/ 10 w 14"/>
                    <a:gd name="T7" fmla="*/ 0 h 8"/>
                    <a:gd name="T8" fmla="*/ 0 w 14"/>
                    <a:gd name="T9" fmla="*/ 1 h 8"/>
                    <a:gd name="T10" fmla="*/ 0 w 14"/>
                    <a:gd name="T11" fmla="*/ 1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0" y="1"/>
                      </a:moveTo>
                      <a:lnTo>
                        <a:pt x="4" y="8"/>
                      </a:lnTo>
                      <a:lnTo>
                        <a:pt x="14" y="7"/>
                      </a:lnTo>
                      <a:lnTo>
                        <a:pt x="10" y="0"/>
                      </a:lnTo>
                      <a:lnTo>
                        <a:pt x="0" y="1"/>
                      </a:lnTo>
                      <a:close/>
                    </a:path>
                  </a:pathLst>
                </a:custGeom>
                <a:solidFill>
                  <a:srgbClr val="E5E5FF"/>
                </a:solidFill>
                <a:ln w="9525">
                  <a:noFill/>
                  <a:round/>
                  <a:headEnd/>
                  <a:tailEnd/>
                </a:ln>
              </p:spPr>
              <p:txBody>
                <a:bodyPr/>
                <a:lstStyle/>
                <a:p>
                  <a:endParaRPr lang="en-US" dirty="0"/>
                </a:p>
              </p:txBody>
            </p:sp>
            <p:sp>
              <p:nvSpPr>
                <p:cNvPr id="122137" name="Freeform 281"/>
                <p:cNvSpPr>
                  <a:spLocks/>
                </p:cNvSpPr>
                <p:nvPr/>
              </p:nvSpPr>
              <p:spPr bwMode="auto">
                <a:xfrm>
                  <a:off x="2751" y="3223"/>
                  <a:ext cx="2" cy="3"/>
                </a:xfrm>
                <a:custGeom>
                  <a:avLst/>
                  <a:gdLst>
                    <a:gd name="T0" fmla="*/ 5 w 8"/>
                    <a:gd name="T1" fmla="*/ 0 h 13"/>
                    <a:gd name="T2" fmla="*/ 8 w 8"/>
                    <a:gd name="T3" fmla="*/ 9 h 13"/>
                    <a:gd name="T4" fmla="*/ 1 w 8"/>
                    <a:gd name="T5" fmla="*/ 13 h 13"/>
                    <a:gd name="T6" fmla="*/ 0 w 8"/>
                    <a:gd name="T7" fmla="*/ 4 h 13"/>
                    <a:gd name="T8" fmla="*/ 5 w 8"/>
                    <a:gd name="T9" fmla="*/ 0 h 13"/>
                    <a:gd name="T10" fmla="*/ 5 w 8"/>
                    <a:gd name="T11" fmla="*/ 0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5" y="0"/>
                      </a:moveTo>
                      <a:lnTo>
                        <a:pt x="8" y="9"/>
                      </a:lnTo>
                      <a:lnTo>
                        <a:pt x="1" y="13"/>
                      </a:lnTo>
                      <a:lnTo>
                        <a:pt x="0" y="4"/>
                      </a:lnTo>
                      <a:lnTo>
                        <a:pt x="5" y="0"/>
                      </a:lnTo>
                      <a:close/>
                    </a:path>
                  </a:pathLst>
                </a:custGeom>
                <a:solidFill>
                  <a:srgbClr val="E5E5FF"/>
                </a:solidFill>
                <a:ln w="9525">
                  <a:noFill/>
                  <a:round/>
                  <a:headEnd/>
                  <a:tailEnd/>
                </a:ln>
              </p:spPr>
              <p:txBody>
                <a:bodyPr/>
                <a:lstStyle/>
                <a:p>
                  <a:endParaRPr lang="en-US" dirty="0"/>
                </a:p>
              </p:txBody>
            </p:sp>
            <p:sp>
              <p:nvSpPr>
                <p:cNvPr id="122138" name="Freeform 282"/>
                <p:cNvSpPr>
                  <a:spLocks/>
                </p:cNvSpPr>
                <p:nvPr/>
              </p:nvSpPr>
              <p:spPr bwMode="auto">
                <a:xfrm>
                  <a:off x="2748" y="3226"/>
                  <a:ext cx="1" cy="4"/>
                </a:xfrm>
                <a:custGeom>
                  <a:avLst/>
                  <a:gdLst>
                    <a:gd name="T0" fmla="*/ 7 w 8"/>
                    <a:gd name="T1" fmla="*/ 0 h 12"/>
                    <a:gd name="T2" fmla="*/ 0 w 8"/>
                    <a:gd name="T3" fmla="*/ 10 h 12"/>
                    <a:gd name="T4" fmla="*/ 2 w 8"/>
                    <a:gd name="T5" fmla="*/ 12 h 12"/>
                    <a:gd name="T6" fmla="*/ 8 w 8"/>
                    <a:gd name="T7" fmla="*/ 7 h 12"/>
                    <a:gd name="T8" fmla="*/ 7 w 8"/>
                    <a:gd name="T9" fmla="*/ 0 h 12"/>
                    <a:gd name="T10" fmla="*/ 7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7" y="0"/>
                      </a:moveTo>
                      <a:lnTo>
                        <a:pt x="0" y="10"/>
                      </a:lnTo>
                      <a:lnTo>
                        <a:pt x="2" y="12"/>
                      </a:lnTo>
                      <a:lnTo>
                        <a:pt x="8" y="7"/>
                      </a:lnTo>
                      <a:lnTo>
                        <a:pt x="7" y="0"/>
                      </a:lnTo>
                      <a:close/>
                    </a:path>
                  </a:pathLst>
                </a:custGeom>
                <a:solidFill>
                  <a:srgbClr val="E5E5FF"/>
                </a:solidFill>
                <a:ln w="9525">
                  <a:noFill/>
                  <a:round/>
                  <a:headEnd/>
                  <a:tailEnd/>
                </a:ln>
              </p:spPr>
              <p:txBody>
                <a:bodyPr/>
                <a:lstStyle/>
                <a:p>
                  <a:endParaRPr lang="en-US" dirty="0"/>
                </a:p>
              </p:txBody>
            </p:sp>
            <p:sp>
              <p:nvSpPr>
                <p:cNvPr id="122139" name="Freeform 283"/>
                <p:cNvSpPr>
                  <a:spLocks/>
                </p:cNvSpPr>
                <p:nvPr/>
              </p:nvSpPr>
              <p:spPr bwMode="auto">
                <a:xfrm>
                  <a:off x="2749" y="3231"/>
                  <a:ext cx="3" cy="3"/>
                </a:xfrm>
                <a:custGeom>
                  <a:avLst/>
                  <a:gdLst>
                    <a:gd name="T0" fmla="*/ 5 w 11"/>
                    <a:gd name="T1" fmla="*/ 0 h 12"/>
                    <a:gd name="T2" fmla="*/ 0 w 11"/>
                    <a:gd name="T3" fmla="*/ 4 h 12"/>
                    <a:gd name="T4" fmla="*/ 6 w 11"/>
                    <a:gd name="T5" fmla="*/ 12 h 12"/>
                    <a:gd name="T6" fmla="*/ 11 w 11"/>
                    <a:gd name="T7" fmla="*/ 11 h 12"/>
                    <a:gd name="T8" fmla="*/ 5 w 11"/>
                    <a:gd name="T9" fmla="*/ 0 h 12"/>
                    <a:gd name="T10" fmla="*/ 5 w 11"/>
                    <a:gd name="T11" fmla="*/ 0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5" y="0"/>
                      </a:moveTo>
                      <a:lnTo>
                        <a:pt x="0" y="4"/>
                      </a:lnTo>
                      <a:lnTo>
                        <a:pt x="6" y="12"/>
                      </a:lnTo>
                      <a:lnTo>
                        <a:pt x="11" y="11"/>
                      </a:lnTo>
                      <a:lnTo>
                        <a:pt x="5" y="0"/>
                      </a:lnTo>
                      <a:close/>
                    </a:path>
                  </a:pathLst>
                </a:custGeom>
                <a:solidFill>
                  <a:srgbClr val="E5E5FF"/>
                </a:solidFill>
                <a:ln w="9525">
                  <a:noFill/>
                  <a:round/>
                  <a:headEnd/>
                  <a:tailEnd/>
                </a:ln>
              </p:spPr>
              <p:txBody>
                <a:bodyPr/>
                <a:lstStyle/>
                <a:p>
                  <a:endParaRPr lang="en-US" dirty="0"/>
                </a:p>
              </p:txBody>
            </p:sp>
            <p:sp>
              <p:nvSpPr>
                <p:cNvPr id="122140" name="Freeform 284"/>
                <p:cNvSpPr>
                  <a:spLocks/>
                </p:cNvSpPr>
                <p:nvPr/>
              </p:nvSpPr>
              <p:spPr bwMode="auto">
                <a:xfrm>
                  <a:off x="2751" y="3219"/>
                  <a:ext cx="2" cy="3"/>
                </a:xfrm>
                <a:custGeom>
                  <a:avLst/>
                  <a:gdLst>
                    <a:gd name="T0" fmla="*/ 0 w 7"/>
                    <a:gd name="T1" fmla="*/ 5 h 10"/>
                    <a:gd name="T2" fmla="*/ 0 w 7"/>
                    <a:gd name="T3" fmla="*/ 10 h 10"/>
                    <a:gd name="T4" fmla="*/ 7 w 7"/>
                    <a:gd name="T5" fmla="*/ 6 h 10"/>
                    <a:gd name="T6" fmla="*/ 5 w 7"/>
                    <a:gd name="T7" fmla="*/ 0 h 10"/>
                    <a:gd name="T8" fmla="*/ 0 w 7"/>
                    <a:gd name="T9" fmla="*/ 5 h 10"/>
                    <a:gd name="T10" fmla="*/ 0 w 7"/>
                    <a:gd name="T11" fmla="*/ 5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0" y="5"/>
                      </a:moveTo>
                      <a:lnTo>
                        <a:pt x="0" y="10"/>
                      </a:lnTo>
                      <a:lnTo>
                        <a:pt x="7" y="6"/>
                      </a:lnTo>
                      <a:lnTo>
                        <a:pt x="5" y="0"/>
                      </a:lnTo>
                      <a:lnTo>
                        <a:pt x="0" y="5"/>
                      </a:lnTo>
                      <a:close/>
                    </a:path>
                  </a:pathLst>
                </a:custGeom>
                <a:solidFill>
                  <a:srgbClr val="E5E5FF"/>
                </a:solidFill>
                <a:ln w="9525">
                  <a:noFill/>
                  <a:round/>
                  <a:headEnd/>
                  <a:tailEnd/>
                </a:ln>
              </p:spPr>
              <p:txBody>
                <a:bodyPr/>
                <a:lstStyle/>
                <a:p>
                  <a:endParaRPr lang="en-US" dirty="0"/>
                </a:p>
              </p:txBody>
            </p:sp>
            <p:sp>
              <p:nvSpPr>
                <p:cNvPr id="122141" name="Freeform 285"/>
                <p:cNvSpPr>
                  <a:spLocks/>
                </p:cNvSpPr>
                <p:nvPr/>
              </p:nvSpPr>
              <p:spPr bwMode="auto">
                <a:xfrm>
                  <a:off x="2754" y="3219"/>
                  <a:ext cx="2" cy="1"/>
                </a:xfrm>
                <a:custGeom>
                  <a:avLst/>
                  <a:gdLst>
                    <a:gd name="T0" fmla="*/ 0 w 12"/>
                    <a:gd name="T1" fmla="*/ 1 h 8"/>
                    <a:gd name="T2" fmla="*/ 3 w 12"/>
                    <a:gd name="T3" fmla="*/ 8 h 8"/>
                    <a:gd name="T4" fmla="*/ 12 w 12"/>
                    <a:gd name="T5" fmla="*/ 4 h 8"/>
                    <a:gd name="T6" fmla="*/ 8 w 12"/>
                    <a:gd name="T7" fmla="*/ 0 h 8"/>
                    <a:gd name="T8" fmla="*/ 0 w 12"/>
                    <a:gd name="T9" fmla="*/ 1 h 8"/>
                    <a:gd name="T10" fmla="*/ 0 w 12"/>
                    <a:gd name="T11" fmla="*/ 1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1"/>
                      </a:moveTo>
                      <a:lnTo>
                        <a:pt x="3" y="8"/>
                      </a:lnTo>
                      <a:lnTo>
                        <a:pt x="12" y="4"/>
                      </a:lnTo>
                      <a:lnTo>
                        <a:pt x="8" y="0"/>
                      </a:lnTo>
                      <a:lnTo>
                        <a:pt x="0" y="1"/>
                      </a:lnTo>
                      <a:close/>
                    </a:path>
                  </a:pathLst>
                </a:custGeom>
                <a:solidFill>
                  <a:srgbClr val="E5E5FF"/>
                </a:solidFill>
                <a:ln w="9525">
                  <a:noFill/>
                  <a:round/>
                  <a:headEnd/>
                  <a:tailEnd/>
                </a:ln>
              </p:spPr>
              <p:txBody>
                <a:bodyPr/>
                <a:lstStyle/>
                <a:p>
                  <a:endParaRPr lang="en-US" dirty="0"/>
                </a:p>
              </p:txBody>
            </p:sp>
            <p:sp>
              <p:nvSpPr>
                <p:cNvPr id="122142" name="Freeform 286"/>
                <p:cNvSpPr>
                  <a:spLocks/>
                </p:cNvSpPr>
                <p:nvPr/>
              </p:nvSpPr>
              <p:spPr bwMode="auto">
                <a:xfrm>
                  <a:off x="2748" y="3223"/>
                  <a:ext cx="1" cy="2"/>
                </a:xfrm>
                <a:custGeom>
                  <a:avLst/>
                  <a:gdLst>
                    <a:gd name="T0" fmla="*/ 4 w 5"/>
                    <a:gd name="T1" fmla="*/ 0 h 9"/>
                    <a:gd name="T2" fmla="*/ 5 w 5"/>
                    <a:gd name="T3" fmla="*/ 3 h 9"/>
                    <a:gd name="T4" fmla="*/ 0 w 5"/>
                    <a:gd name="T5" fmla="*/ 9 h 9"/>
                    <a:gd name="T6" fmla="*/ 4 w 5"/>
                    <a:gd name="T7" fmla="*/ 0 h 9"/>
                    <a:gd name="T8" fmla="*/ 4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4" y="0"/>
                      </a:moveTo>
                      <a:lnTo>
                        <a:pt x="5" y="3"/>
                      </a:lnTo>
                      <a:lnTo>
                        <a:pt x="0" y="9"/>
                      </a:lnTo>
                      <a:lnTo>
                        <a:pt x="4" y="0"/>
                      </a:lnTo>
                      <a:close/>
                    </a:path>
                  </a:pathLst>
                </a:custGeom>
                <a:solidFill>
                  <a:srgbClr val="E5E5FF"/>
                </a:solidFill>
                <a:ln w="9525">
                  <a:noFill/>
                  <a:round/>
                  <a:headEnd/>
                  <a:tailEnd/>
                </a:ln>
              </p:spPr>
              <p:txBody>
                <a:bodyPr/>
                <a:lstStyle/>
                <a:p>
                  <a:endParaRPr lang="en-US" dirty="0"/>
                </a:p>
              </p:txBody>
            </p:sp>
            <p:sp>
              <p:nvSpPr>
                <p:cNvPr id="122143" name="Freeform 287"/>
                <p:cNvSpPr>
                  <a:spLocks/>
                </p:cNvSpPr>
                <p:nvPr/>
              </p:nvSpPr>
              <p:spPr bwMode="auto">
                <a:xfrm>
                  <a:off x="2760" y="3221"/>
                  <a:ext cx="3" cy="2"/>
                </a:xfrm>
                <a:custGeom>
                  <a:avLst/>
                  <a:gdLst>
                    <a:gd name="T0" fmla="*/ 0 w 12"/>
                    <a:gd name="T1" fmla="*/ 0 h 8"/>
                    <a:gd name="T2" fmla="*/ 7 w 12"/>
                    <a:gd name="T3" fmla="*/ 0 h 8"/>
                    <a:gd name="T4" fmla="*/ 12 w 12"/>
                    <a:gd name="T5" fmla="*/ 8 h 8"/>
                    <a:gd name="T6" fmla="*/ 4 w 12"/>
                    <a:gd name="T7" fmla="*/ 8 h 8"/>
                    <a:gd name="T8" fmla="*/ 0 w 12"/>
                    <a:gd name="T9" fmla="*/ 0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0"/>
                      </a:moveTo>
                      <a:lnTo>
                        <a:pt x="7" y="0"/>
                      </a:lnTo>
                      <a:lnTo>
                        <a:pt x="12" y="8"/>
                      </a:lnTo>
                      <a:lnTo>
                        <a:pt x="4" y="8"/>
                      </a:lnTo>
                      <a:lnTo>
                        <a:pt x="0" y="0"/>
                      </a:lnTo>
                      <a:close/>
                    </a:path>
                  </a:pathLst>
                </a:custGeom>
                <a:solidFill>
                  <a:srgbClr val="E5E5FF"/>
                </a:solidFill>
                <a:ln w="9525">
                  <a:noFill/>
                  <a:round/>
                  <a:headEnd/>
                  <a:tailEnd/>
                </a:ln>
              </p:spPr>
              <p:txBody>
                <a:bodyPr/>
                <a:lstStyle/>
                <a:p>
                  <a:endParaRPr lang="en-US" dirty="0"/>
                </a:p>
              </p:txBody>
            </p:sp>
            <p:sp>
              <p:nvSpPr>
                <p:cNvPr id="122144" name="Freeform 288"/>
                <p:cNvSpPr>
                  <a:spLocks/>
                </p:cNvSpPr>
                <p:nvPr/>
              </p:nvSpPr>
              <p:spPr bwMode="auto">
                <a:xfrm>
                  <a:off x="2762" y="3225"/>
                  <a:ext cx="2" cy="4"/>
                </a:xfrm>
                <a:custGeom>
                  <a:avLst/>
                  <a:gdLst>
                    <a:gd name="T0" fmla="*/ 0 w 7"/>
                    <a:gd name="T1" fmla="*/ 2 h 14"/>
                    <a:gd name="T2" fmla="*/ 2 w 7"/>
                    <a:gd name="T3" fmla="*/ 14 h 14"/>
                    <a:gd name="T4" fmla="*/ 7 w 7"/>
                    <a:gd name="T5" fmla="*/ 11 h 14"/>
                    <a:gd name="T6" fmla="*/ 6 w 7"/>
                    <a:gd name="T7" fmla="*/ 0 h 14"/>
                    <a:gd name="T8" fmla="*/ 0 w 7"/>
                    <a:gd name="T9" fmla="*/ 2 h 14"/>
                    <a:gd name="T10" fmla="*/ 0 w 7"/>
                    <a:gd name="T11" fmla="*/ 2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2"/>
                      </a:moveTo>
                      <a:lnTo>
                        <a:pt x="2" y="14"/>
                      </a:lnTo>
                      <a:lnTo>
                        <a:pt x="7" y="11"/>
                      </a:lnTo>
                      <a:lnTo>
                        <a:pt x="6" y="0"/>
                      </a:lnTo>
                      <a:lnTo>
                        <a:pt x="0" y="2"/>
                      </a:lnTo>
                      <a:close/>
                    </a:path>
                  </a:pathLst>
                </a:custGeom>
                <a:solidFill>
                  <a:srgbClr val="E5E5FF"/>
                </a:solidFill>
                <a:ln w="9525">
                  <a:noFill/>
                  <a:round/>
                  <a:headEnd/>
                  <a:tailEnd/>
                </a:ln>
              </p:spPr>
              <p:txBody>
                <a:bodyPr/>
                <a:lstStyle/>
                <a:p>
                  <a:endParaRPr lang="en-US" dirty="0"/>
                </a:p>
              </p:txBody>
            </p:sp>
            <p:sp>
              <p:nvSpPr>
                <p:cNvPr id="122145" name="Freeform 289"/>
                <p:cNvSpPr>
                  <a:spLocks/>
                </p:cNvSpPr>
                <p:nvPr/>
              </p:nvSpPr>
              <p:spPr bwMode="auto">
                <a:xfrm>
                  <a:off x="2755" y="3233"/>
                  <a:ext cx="3" cy="2"/>
                </a:xfrm>
                <a:custGeom>
                  <a:avLst/>
                  <a:gdLst>
                    <a:gd name="T0" fmla="*/ 0 w 11"/>
                    <a:gd name="T1" fmla="*/ 4 h 5"/>
                    <a:gd name="T2" fmla="*/ 7 w 11"/>
                    <a:gd name="T3" fmla="*/ 0 h 5"/>
                    <a:gd name="T4" fmla="*/ 11 w 11"/>
                    <a:gd name="T5" fmla="*/ 4 h 5"/>
                    <a:gd name="T6" fmla="*/ 6 w 11"/>
                    <a:gd name="T7" fmla="*/ 5 h 5"/>
                    <a:gd name="T8" fmla="*/ 0 w 11"/>
                    <a:gd name="T9" fmla="*/ 4 h 5"/>
                    <a:gd name="T10" fmla="*/ 0 w 11"/>
                    <a:gd name="T11" fmla="*/ 4 h 5"/>
                    <a:gd name="T12" fmla="*/ 0 60000 65536"/>
                    <a:gd name="T13" fmla="*/ 0 60000 65536"/>
                    <a:gd name="T14" fmla="*/ 0 60000 65536"/>
                    <a:gd name="T15" fmla="*/ 0 60000 65536"/>
                    <a:gd name="T16" fmla="*/ 0 60000 65536"/>
                    <a:gd name="T17" fmla="*/ 0 60000 65536"/>
                    <a:gd name="T18" fmla="*/ 0 w 11"/>
                    <a:gd name="T19" fmla="*/ 0 h 5"/>
                    <a:gd name="T20" fmla="*/ 11 w 1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1" h="5">
                      <a:moveTo>
                        <a:pt x="0" y="4"/>
                      </a:moveTo>
                      <a:lnTo>
                        <a:pt x="7" y="0"/>
                      </a:lnTo>
                      <a:lnTo>
                        <a:pt x="11" y="4"/>
                      </a:lnTo>
                      <a:lnTo>
                        <a:pt x="6" y="5"/>
                      </a:lnTo>
                      <a:lnTo>
                        <a:pt x="0" y="4"/>
                      </a:lnTo>
                      <a:close/>
                    </a:path>
                  </a:pathLst>
                </a:custGeom>
                <a:solidFill>
                  <a:srgbClr val="E5E5FF"/>
                </a:solidFill>
                <a:ln w="9525">
                  <a:noFill/>
                  <a:round/>
                  <a:headEnd/>
                  <a:tailEnd/>
                </a:ln>
              </p:spPr>
              <p:txBody>
                <a:bodyPr/>
                <a:lstStyle/>
                <a:p>
                  <a:endParaRPr lang="en-US" dirty="0"/>
                </a:p>
              </p:txBody>
            </p:sp>
            <p:sp>
              <p:nvSpPr>
                <p:cNvPr id="122146" name="Freeform 290"/>
                <p:cNvSpPr>
                  <a:spLocks/>
                </p:cNvSpPr>
                <p:nvPr/>
              </p:nvSpPr>
              <p:spPr bwMode="auto">
                <a:xfrm>
                  <a:off x="2759" y="3232"/>
                  <a:ext cx="2" cy="2"/>
                </a:xfrm>
                <a:custGeom>
                  <a:avLst/>
                  <a:gdLst>
                    <a:gd name="T0" fmla="*/ 0 w 8"/>
                    <a:gd name="T1" fmla="*/ 4 h 8"/>
                    <a:gd name="T2" fmla="*/ 8 w 8"/>
                    <a:gd name="T3" fmla="*/ 0 h 8"/>
                    <a:gd name="T4" fmla="*/ 8 w 8"/>
                    <a:gd name="T5" fmla="*/ 5 h 8"/>
                    <a:gd name="T6" fmla="*/ 3 w 8"/>
                    <a:gd name="T7" fmla="*/ 8 h 8"/>
                    <a:gd name="T8" fmla="*/ 0 w 8"/>
                    <a:gd name="T9" fmla="*/ 4 h 8"/>
                    <a:gd name="T10" fmla="*/ 0 w 8"/>
                    <a:gd name="T11" fmla="*/ 4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4"/>
                      </a:moveTo>
                      <a:lnTo>
                        <a:pt x="8" y="0"/>
                      </a:lnTo>
                      <a:lnTo>
                        <a:pt x="8" y="5"/>
                      </a:lnTo>
                      <a:lnTo>
                        <a:pt x="3" y="8"/>
                      </a:lnTo>
                      <a:lnTo>
                        <a:pt x="0" y="4"/>
                      </a:lnTo>
                      <a:close/>
                    </a:path>
                  </a:pathLst>
                </a:custGeom>
                <a:solidFill>
                  <a:srgbClr val="E5E5FF"/>
                </a:solidFill>
                <a:ln w="9525">
                  <a:noFill/>
                  <a:round/>
                  <a:headEnd/>
                  <a:tailEnd/>
                </a:ln>
              </p:spPr>
              <p:txBody>
                <a:bodyPr/>
                <a:lstStyle/>
                <a:p>
                  <a:endParaRPr lang="en-US" dirty="0"/>
                </a:p>
              </p:txBody>
            </p:sp>
            <p:sp>
              <p:nvSpPr>
                <p:cNvPr id="122147" name="Freeform 291"/>
                <p:cNvSpPr>
                  <a:spLocks/>
                </p:cNvSpPr>
                <p:nvPr/>
              </p:nvSpPr>
              <p:spPr bwMode="auto">
                <a:xfrm>
                  <a:off x="2760" y="3234"/>
                  <a:ext cx="2" cy="1"/>
                </a:xfrm>
                <a:custGeom>
                  <a:avLst/>
                  <a:gdLst>
                    <a:gd name="T0" fmla="*/ 0 w 7"/>
                    <a:gd name="T1" fmla="*/ 2 h 5"/>
                    <a:gd name="T2" fmla="*/ 7 w 7"/>
                    <a:gd name="T3" fmla="*/ 0 h 5"/>
                    <a:gd name="T4" fmla="*/ 3 w 7"/>
                    <a:gd name="T5" fmla="*/ 5 h 5"/>
                    <a:gd name="T6" fmla="*/ 0 w 7"/>
                    <a:gd name="T7" fmla="*/ 2 h 5"/>
                    <a:gd name="T8" fmla="*/ 0 w 7"/>
                    <a:gd name="T9" fmla="*/ 2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2"/>
                      </a:moveTo>
                      <a:lnTo>
                        <a:pt x="7" y="0"/>
                      </a:lnTo>
                      <a:lnTo>
                        <a:pt x="3" y="5"/>
                      </a:lnTo>
                      <a:lnTo>
                        <a:pt x="0" y="2"/>
                      </a:lnTo>
                      <a:close/>
                    </a:path>
                  </a:pathLst>
                </a:custGeom>
                <a:solidFill>
                  <a:srgbClr val="E5E5FF"/>
                </a:solidFill>
                <a:ln w="9525">
                  <a:noFill/>
                  <a:round/>
                  <a:headEnd/>
                  <a:tailEnd/>
                </a:ln>
              </p:spPr>
              <p:txBody>
                <a:bodyPr/>
                <a:lstStyle/>
                <a:p>
                  <a:endParaRPr lang="en-US" dirty="0"/>
                </a:p>
              </p:txBody>
            </p:sp>
            <p:sp>
              <p:nvSpPr>
                <p:cNvPr id="122148" name="Freeform 292"/>
                <p:cNvSpPr>
                  <a:spLocks/>
                </p:cNvSpPr>
                <p:nvPr/>
              </p:nvSpPr>
              <p:spPr bwMode="auto">
                <a:xfrm>
                  <a:off x="2758" y="3236"/>
                  <a:ext cx="2" cy="1"/>
                </a:xfrm>
                <a:custGeom>
                  <a:avLst/>
                  <a:gdLst>
                    <a:gd name="T0" fmla="*/ 0 w 7"/>
                    <a:gd name="T1" fmla="*/ 4 h 4"/>
                    <a:gd name="T2" fmla="*/ 4 w 7"/>
                    <a:gd name="T3" fmla="*/ 0 h 4"/>
                    <a:gd name="T4" fmla="*/ 7 w 7"/>
                    <a:gd name="T5" fmla="*/ 3 h 4"/>
                    <a:gd name="T6" fmla="*/ 0 w 7"/>
                    <a:gd name="T7" fmla="*/ 4 h 4"/>
                    <a:gd name="T8" fmla="*/ 0 w 7"/>
                    <a:gd name="T9" fmla="*/ 4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4"/>
                      </a:moveTo>
                      <a:lnTo>
                        <a:pt x="4" y="0"/>
                      </a:lnTo>
                      <a:lnTo>
                        <a:pt x="7" y="3"/>
                      </a:lnTo>
                      <a:lnTo>
                        <a:pt x="0" y="4"/>
                      </a:lnTo>
                      <a:close/>
                    </a:path>
                  </a:pathLst>
                </a:custGeom>
                <a:solidFill>
                  <a:srgbClr val="E5E5FF"/>
                </a:solidFill>
                <a:ln w="9525">
                  <a:noFill/>
                  <a:round/>
                  <a:headEnd/>
                  <a:tailEnd/>
                </a:ln>
              </p:spPr>
              <p:txBody>
                <a:bodyPr/>
                <a:lstStyle/>
                <a:p>
                  <a:endParaRPr lang="en-US" dirty="0"/>
                </a:p>
              </p:txBody>
            </p:sp>
            <p:sp>
              <p:nvSpPr>
                <p:cNvPr id="122149" name="Freeform 293"/>
                <p:cNvSpPr>
                  <a:spLocks/>
                </p:cNvSpPr>
                <p:nvPr/>
              </p:nvSpPr>
              <p:spPr bwMode="auto">
                <a:xfrm>
                  <a:off x="2754" y="3236"/>
                  <a:ext cx="3" cy="1"/>
                </a:xfrm>
                <a:custGeom>
                  <a:avLst/>
                  <a:gdLst>
                    <a:gd name="T0" fmla="*/ 0 w 13"/>
                    <a:gd name="T1" fmla="*/ 0 h 5"/>
                    <a:gd name="T2" fmla="*/ 13 w 13"/>
                    <a:gd name="T3" fmla="*/ 4 h 5"/>
                    <a:gd name="T4" fmla="*/ 6 w 13"/>
                    <a:gd name="T5" fmla="*/ 5 h 5"/>
                    <a:gd name="T6" fmla="*/ 0 w 13"/>
                    <a:gd name="T7" fmla="*/ 0 h 5"/>
                    <a:gd name="T8" fmla="*/ 0 w 13"/>
                    <a:gd name="T9" fmla="*/ 0 h 5"/>
                    <a:gd name="T10" fmla="*/ 0 60000 65536"/>
                    <a:gd name="T11" fmla="*/ 0 60000 65536"/>
                    <a:gd name="T12" fmla="*/ 0 60000 65536"/>
                    <a:gd name="T13" fmla="*/ 0 60000 65536"/>
                    <a:gd name="T14" fmla="*/ 0 60000 65536"/>
                    <a:gd name="T15" fmla="*/ 0 w 13"/>
                    <a:gd name="T16" fmla="*/ 0 h 5"/>
                    <a:gd name="T17" fmla="*/ 13 w 13"/>
                    <a:gd name="T18" fmla="*/ 5 h 5"/>
                  </a:gdLst>
                  <a:ahLst/>
                  <a:cxnLst>
                    <a:cxn ang="T10">
                      <a:pos x="T0" y="T1"/>
                    </a:cxn>
                    <a:cxn ang="T11">
                      <a:pos x="T2" y="T3"/>
                    </a:cxn>
                    <a:cxn ang="T12">
                      <a:pos x="T4" y="T5"/>
                    </a:cxn>
                    <a:cxn ang="T13">
                      <a:pos x="T6" y="T7"/>
                    </a:cxn>
                    <a:cxn ang="T14">
                      <a:pos x="T8" y="T9"/>
                    </a:cxn>
                  </a:cxnLst>
                  <a:rect l="T15" t="T16" r="T17" b="T18"/>
                  <a:pathLst>
                    <a:path w="13" h="5">
                      <a:moveTo>
                        <a:pt x="0" y="0"/>
                      </a:moveTo>
                      <a:lnTo>
                        <a:pt x="13" y="4"/>
                      </a:lnTo>
                      <a:lnTo>
                        <a:pt x="6" y="5"/>
                      </a:lnTo>
                      <a:lnTo>
                        <a:pt x="0" y="0"/>
                      </a:lnTo>
                      <a:close/>
                    </a:path>
                  </a:pathLst>
                </a:custGeom>
                <a:solidFill>
                  <a:srgbClr val="E5E5FF"/>
                </a:solidFill>
                <a:ln w="9525">
                  <a:noFill/>
                  <a:round/>
                  <a:headEnd/>
                  <a:tailEnd/>
                </a:ln>
              </p:spPr>
              <p:txBody>
                <a:bodyPr/>
                <a:lstStyle/>
                <a:p>
                  <a:endParaRPr lang="en-US" dirty="0"/>
                </a:p>
              </p:txBody>
            </p:sp>
          </p:grpSp>
          <p:sp>
            <p:nvSpPr>
              <p:cNvPr id="122150" name="Freeform 294"/>
              <p:cNvSpPr>
                <a:spLocks/>
              </p:cNvSpPr>
              <p:nvPr/>
            </p:nvSpPr>
            <p:spPr bwMode="auto">
              <a:xfrm>
                <a:off x="2763" y="3231"/>
                <a:ext cx="1" cy="3"/>
              </a:xfrm>
              <a:custGeom>
                <a:avLst/>
                <a:gdLst>
                  <a:gd name="T0" fmla="*/ 0 w 5"/>
                  <a:gd name="T1" fmla="*/ 3 h 13"/>
                  <a:gd name="T2" fmla="*/ 0 w 5"/>
                  <a:gd name="T3" fmla="*/ 13 h 13"/>
                  <a:gd name="T4" fmla="*/ 5 w 5"/>
                  <a:gd name="T5" fmla="*/ 0 h 13"/>
                  <a:gd name="T6" fmla="*/ 0 w 5"/>
                  <a:gd name="T7" fmla="*/ 3 h 13"/>
                  <a:gd name="T8" fmla="*/ 0 w 5"/>
                  <a:gd name="T9" fmla="*/ 3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3"/>
                    </a:moveTo>
                    <a:lnTo>
                      <a:pt x="0" y="13"/>
                    </a:lnTo>
                    <a:lnTo>
                      <a:pt x="5" y="0"/>
                    </a:lnTo>
                    <a:lnTo>
                      <a:pt x="0" y="3"/>
                    </a:lnTo>
                    <a:close/>
                  </a:path>
                </a:pathLst>
              </a:custGeom>
              <a:solidFill>
                <a:srgbClr val="E5E5FF"/>
              </a:solidFill>
              <a:ln w="9525">
                <a:noFill/>
                <a:round/>
                <a:headEnd/>
                <a:tailEnd/>
              </a:ln>
            </p:spPr>
            <p:txBody>
              <a:bodyPr/>
              <a:lstStyle/>
              <a:p>
                <a:endParaRPr lang="en-US" dirty="0"/>
              </a:p>
            </p:txBody>
          </p:sp>
          <p:sp>
            <p:nvSpPr>
              <p:cNvPr id="122151" name="Freeform 295"/>
              <p:cNvSpPr>
                <a:spLocks/>
              </p:cNvSpPr>
              <p:nvPr/>
            </p:nvSpPr>
            <p:spPr bwMode="auto">
              <a:xfrm>
                <a:off x="2786" y="2967"/>
                <a:ext cx="26" cy="24"/>
              </a:xfrm>
              <a:custGeom>
                <a:avLst/>
                <a:gdLst>
                  <a:gd name="T0" fmla="*/ 20 w 104"/>
                  <a:gd name="T1" fmla="*/ 0 h 97"/>
                  <a:gd name="T2" fmla="*/ 0 w 104"/>
                  <a:gd name="T3" fmla="*/ 13 h 97"/>
                  <a:gd name="T4" fmla="*/ 0 w 104"/>
                  <a:gd name="T5" fmla="*/ 41 h 97"/>
                  <a:gd name="T6" fmla="*/ 35 w 104"/>
                  <a:gd name="T7" fmla="*/ 70 h 97"/>
                  <a:gd name="T8" fmla="*/ 63 w 104"/>
                  <a:gd name="T9" fmla="*/ 86 h 97"/>
                  <a:gd name="T10" fmla="*/ 90 w 104"/>
                  <a:gd name="T11" fmla="*/ 97 h 97"/>
                  <a:gd name="T12" fmla="*/ 103 w 104"/>
                  <a:gd name="T13" fmla="*/ 90 h 97"/>
                  <a:gd name="T14" fmla="*/ 104 w 104"/>
                  <a:gd name="T15" fmla="*/ 66 h 97"/>
                  <a:gd name="T16" fmla="*/ 97 w 104"/>
                  <a:gd name="T17" fmla="*/ 41 h 97"/>
                  <a:gd name="T18" fmla="*/ 20 w 104"/>
                  <a:gd name="T19" fmla="*/ 0 h 97"/>
                  <a:gd name="T20" fmla="*/ 20 w 104"/>
                  <a:gd name="T21" fmla="*/ 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7"/>
                  <a:gd name="T35" fmla="*/ 104 w 104"/>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7">
                    <a:moveTo>
                      <a:pt x="20" y="0"/>
                    </a:moveTo>
                    <a:lnTo>
                      <a:pt x="0" y="13"/>
                    </a:lnTo>
                    <a:lnTo>
                      <a:pt x="0" y="41"/>
                    </a:lnTo>
                    <a:lnTo>
                      <a:pt x="35" y="70"/>
                    </a:lnTo>
                    <a:lnTo>
                      <a:pt x="63" y="86"/>
                    </a:lnTo>
                    <a:lnTo>
                      <a:pt x="90" y="97"/>
                    </a:lnTo>
                    <a:lnTo>
                      <a:pt x="103" y="90"/>
                    </a:lnTo>
                    <a:lnTo>
                      <a:pt x="104" y="66"/>
                    </a:lnTo>
                    <a:lnTo>
                      <a:pt x="97" y="41"/>
                    </a:lnTo>
                    <a:lnTo>
                      <a:pt x="20" y="0"/>
                    </a:lnTo>
                    <a:close/>
                  </a:path>
                </a:pathLst>
              </a:custGeom>
              <a:solidFill>
                <a:srgbClr val="FFFF66"/>
              </a:solidFill>
              <a:ln w="9525">
                <a:noFill/>
                <a:round/>
                <a:headEnd/>
                <a:tailEnd/>
              </a:ln>
            </p:spPr>
            <p:txBody>
              <a:bodyPr/>
              <a:lstStyle/>
              <a:p>
                <a:endParaRPr lang="en-US" dirty="0"/>
              </a:p>
            </p:txBody>
          </p:sp>
          <p:sp>
            <p:nvSpPr>
              <p:cNvPr id="122152" name="Freeform 296"/>
              <p:cNvSpPr>
                <a:spLocks/>
              </p:cNvSpPr>
              <p:nvPr/>
            </p:nvSpPr>
            <p:spPr bwMode="auto">
              <a:xfrm>
                <a:off x="2759" y="2944"/>
                <a:ext cx="21" cy="22"/>
              </a:xfrm>
              <a:custGeom>
                <a:avLst/>
                <a:gdLst>
                  <a:gd name="T0" fmla="*/ 87 w 87"/>
                  <a:gd name="T1" fmla="*/ 87 h 87"/>
                  <a:gd name="T2" fmla="*/ 75 w 87"/>
                  <a:gd name="T3" fmla="*/ 58 h 87"/>
                  <a:gd name="T4" fmla="*/ 83 w 87"/>
                  <a:gd name="T5" fmla="*/ 48 h 87"/>
                  <a:gd name="T6" fmla="*/ 44 w 87"/>
                  <a:gd name="T7" fmla="*/ 5 h 87"/>
                  <a:gd name="T8" fmla="*/ 15 w 87"/>
                  <a:gd name="T9" fmla="*/ 0 h 87"/>
                  <a:gd name="T10" fmla="*/ 2 w 87"/>
                  <a:gd name="T11" fmla="*/ 3 h 87"/>
                  <a:gd name="T12" fmla="*/ 0 w 87"/>
                  <a:gd name="T13" fmla="*/ 13 h 87"/>
                  <a:gd name="T14" fmla="*/ 10 w 87"/>
                  <a:gd name="T15" fmla="*/ 35 h 87"/>
                  <a:gd name="T16" fmla="*/ 87 w 87"/>
                  <a:gd name="T17" fmla="*/ 87 h 87"/>
                  <a:gd name="T18" fmla="*/ 87 w 87"/>
                  <a:gd name="T19" fmla="*/ 87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87"/>
                  <a:gd name="T32" fmla="*/ 87 w 8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87">
                    <a:moveTo>
                      <a:pt x="87" y="87"/>
                    </a:moveTo>
                    <a:lnTo>
                      <a:pt x="75" y="58"/>
                    </a:lnTo>
                    <a:lnTo>
                      <a:pt x="83" y="48"/>
                    </a:lnTo>
                    <a:lnTo>
                      <a:pt x="44" y="5"/>
                    </a:lnTo>
                    <a:lnTo>
                      <a:pt x="15" y="0"/>
                    </a:lnTo>
                    <a:lnTo>
                      <a:pt x="2" y="3"/>
                    </a:lnTo>
                    <a:lnTo>
                      <a:pt x="0" y="13"/>
                    </a:lnTo>
                    <a:lnTo>
                      <a:pt x="10" y="35"/>
                    </a:lnTo>
                    <a:lnTo>
                      <a:pt x="87" y="87"/>
                    </a:lnTo>
                    <a:close/>
                  </a:path>
                </a:pathLst>
              </a:custGeom>
              <a:solidFill>
                <a:srgbClr val="FFFF66"/>
              </a:solidFill>
              <a:ln w="9525">
                <a:noFill/>
                <a:round/>
                <a:headEnd/>
                <a:tailEnd/>
              </a:ln>
            </p:spPr>
            <p:txBody>
              <a:bodyPr/>
              <a:lstStyle/>
              <a:p>
                <a:endParaRPr lang="en-US" dirty="0"/>
              </a:p>
            </p:txBody>
          </p:sp>
          <p:sp>
            <p:nvSpPr>
              <p:cNvPr id="122153" name="Freeform 297"/>
              <p:cNvSpPr>
                <a:spLocks/>
              </p:cNvSpPr>
              <p:nvPr/>
            </p:nvSpPr>
            <p:spPr bwMode="auto">
              <a:xfrm>
                <a:off x="2787" y="2969"/>
                <a:ext cx="24" cy="20"/>
              </a:xfrm>
              <a:custGeom>
                <a:avLst/>
                <a:gdLst>
                  <a:gd name="T0" fmla="*/ 15 w 96"/>
                  <a:gd name="T1" fmla="*/ 0 h 82"/>
                  <a:gd name="T2" fmla="*/ 0 w 96"/>
                  <a:gd name="T3" fmla="*/ 9 h 82"/>
                  <a:gd name="T4" fmla="*/ 82 w 96"/>
                  <a:gd name="T5" fmla="*/ 82 h 82"/>
                  <a:gd name="T6" fmla="*/ 92 w 96"/>
                  <a:gd name="T7" fmla="*/ 78 h 82"/>
                  <a:gd name="T8" fmla="*/ 96 w 96"/>
                  <a:gd name="T9" fmla="*/ 64 h 82"/>
                  <a:gd name="T10" fmla="*/ 93 w 96"/>
                  <a:gd name="T11" fmla="*/ 52 h 82"/>
                  <a:gd name="T12" fmla="*/ 15 w 96"/>
                  <a:gd name="T13" fmla="*/ 0 h 82"/>
                  <a:gd name="T14" fmla="*/ 15 w 96"/>
                  <a:gd name="T15" fmla="*/ 0 h 8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82"/>
                  <a:gd name="T26" fmla="*/ 96 w 96"/>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82">
                    <a:moveTo>
                      <a:pt x="15" y="0"/>
                    </a:moveTo>
                    <a:lnTo>
                      <a:pt x="0" y="9"/>
                    </a:lnTo>
                    <a:lnTo>
                      <a:pt x="82" y="82"/>
                    </a:lnTo>
                    <a:lnTo>
                      <a:pt x="92" y="78"/>
                    </a:lnTo>
                    <a:lnTo>
                      <a:pt x="96" y="64"/>
                    </a:lnTo>
                    <a:lnTo>
                      <a:pt x="93" y="52"/>
                    </a:lnTo>
                    <a:lnTo>
                      <a:pt x="15" y="0"/>
                    </a:lnTo>
                    <a:close/>
                  </a:path>
                </a:pathLst>
              </a:custGeom>
              <a:solidFill>
                <a:srgbClr val="FFFFFF"/>
              </a:solidFill>
              <a:ln w="9525">
                <a:noFill/>
                <a:round/>
                <a:headEnd/>
                <a:tailEnd/>
              </a:ln>
            </p:spPr>
            <p:txBody>
              <a:bodyPr/>
              <a:lstStyle/>
              <a:p>
                <a:endParaRPr lang="en-US" dirty="0"/>
              </a:p>
            </p:txBody>
          </p:sp>
          <p:sp>
            <p:nvSpPr>
              <p:cNvPr id="122154" name="Freeform 298"/>
              <p:cNvSpPr>
                <a:spLocks/>
              </p:cNvSpPr>
              <p:nvPr/>
            </p:nvSpPr>
            <p:spPr bwMode="auto">
              <a:xfrm>
                <a:off x="2760" y="2946"/>
                <a:ext cx="17" cy="15"/>
              </a:xfrm>
              <a:custGeom>
                <a:avLst/>
                <a:gdLst>
                  <a:gd name="T0" fmla="*/ 62 w 65"/>
                  <a:gd name="T1" fmla="*/ 43 h 63"/>
                  <a:gd name="T2" fmla="*/ 23 w 65"/>
                  <a:gd name="T3" fmla="*/ 3 h 63"/>
                  <a:gd name="T4" fmla="*/ 0 w 65"/>
                  <a:gd name="T5" fmla="*/ 0 h 63"/>
                  <a:gd name="T6" fmla="*/ 0 w 65"/>
                  <a:gd name="T7" fmla="*/ 11 h 63"/>
                  <a:gd name="T8" fmla="*/ 65 w 65"/>
                  <a:gd name="T9" fmla="*/ 63 h 63"/>
                  <a:gd name="T10" fmla="*/ 62 w 65"/>
                  <a:gd name="T11" fmla="*/ 43 h 63"/>
                  <a:gd name="T12" fmla="*/ 62 w 65"/>
                  <a:gd name="T13" fmla="*/ 43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62" y="43"/>
                    </a:moveTo>
                    <a:lnTo>
                      <a:pt x="23" y="3"/>
                    </a:lnTo>
                    <a:lnTo>
                      <a:pt x="0" y="0"/>
                    </a:lnTo>
                    <a:lnTo>
                      <a:pt x="0" y="11"/>
                    </a:lnTo>
                    <a:lnTo>
                      <a:pt x="65" y="63"/>
                    </a:lnTo>
                    <a:lnTo>
                      <a:pt x="62" y="43"/>
                    </a:lnTo>
                    <a:close/>
                  </a:path>
                </a:pathLst>
              </a:custGeom>
              <a:solidFill>
                <a:srgbClr val="FFFFFF"/>
              </a:solidFill>
              <a:ln w="9525">
                <a:noFill/>
                <a:round/>
                <a:headEnd/>
                <a:tailEnd/>
              </a:ln>
            </p:spPr>
            <p:txBody>
              <a:bodyPr/>
              <a:lstStyle/>
              <a:p>
                <a:endParaRPr lang="en-US" dirty="0"/>
              </a:p>
            </p:txBody>
          </p:sp>
          <p:sp>
            <p:nvSpPr>
              <p:cNvPr id="122155" name="Freeform 299"/>
              <p:cNvSpPr>
                <a:spLocks/>
              </p:cNvSpPr>
              <p:nvPr/>
            </p:nvSpPr>
            <p:spPr bwMode="auto">
              <a:xfrm>
                <a:off x="2779" y="2950"/>
                <a:ext cx="12" cy="12"/>
              </a:xfrm>
              <a:custGeom>
                <a:avLst/>
                <a:gdLst>
                  <a:gd name="T0" fmla="*/ 19 w 49"/>
                  <a:gd name="T1" fmla="*/ 47 h 47"/>
                  <a:gd name="T2" fmla="*/ 0 w 49"/>
                  <a:gd name="T3" fmla="*/ 0 h 47"/>
                  <a:gd name="T4" fmla="*/ 21 w 49"/>
                  <a:gd name="T5" fmla="*/ 11 h 47"/>
                  <a:gd name="T6" fmla="*/ 40 w 49"/>
                  <a:gd name="T7" fmla="*/ 21 h 47"/>
                  <a:gd name="T8" fmla="*/ 49 w 49"/>
                  <a:gd name="T9" fmla="*/ 34 h 47"/>
                  <a:gd name="T10" fmla="*/ 28 w 49"/>
                  <a:gd name="T11" fmla="*/ 45 h 47"/>
                  <a:gd name="T12" fmla="*/ 19 w 49"/>
                  <a:gd name="T13" fmla="*/ 47 h 47"/>
                  <a:gd name="T14" fmla="*/ 19 w 49"/>
                  <a:gd name="T15" fmla="*/ 47 h 47"/>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47"/>
                  <a:gd name="T26" fmla="*/ 49 w 4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47">
                    <a:moveTo>
                      <a:pt x="19" y="47"/>
                    </a:moveTo>
                    <a:lnTo>
                      <a:pt x="0" y="0"/>
                    </a:lnTo>
                    <a:lnTo>
                      <a:pt x="21" y="11"/>
                    </a:lnTo>
                    <a:lnTo>
                      <a:pt x="40" y="21"/>
                    </a:lnTo>
                    <a:lnTo>
                      <a:pt x="49" y="34"/>
                    </a:lnTo>
                    <a:lnTo>
                      <a:pt x="28" y="45"/>
                    </a:lnTo>
                    <a:lnTo>
                      <a:pt x="19" y="47"/>
                    </a:lnTo>
                    <a:close/>
                  </a:path>
                </a:pathLst>
              </a:custGeom>
              <a:solidFill>
                <a:srgbClr val="FFA64D"/>
              </a:solidFill>
              <a:ln w="9525">
                <a:noFill/>
                <a:round/>
                <a:headEnd/>
                <a:tailEnd/>
              </a:ln>
            </p:spPr>
            <p:txBody>
              <a:bodyPr/>
              <a:lstStyle/>
              <a:p>
                <a:endParaRPr lang="en-US" dirty="0"/>
              </a:p>
            </p:txBody>
          </p:sp>
          <p:sp>
            <p:nvSpPr>
              <p:cNvPr id="122156" name="Freeform 300"/>
              <p:cNvSpPr>
                <a:spLocks/>
              </p:cNvSpPr>
              <p:nvPr/>
            </p:nvSpPr>
            <p:spPr bwMode="auto">
              <a:xfrm>
                <a:off x="2769" y="2963"/>
                <a:ext cx="10" cy="7"/>
              </a:xfrm>
              <a:custGeom>
                <a:avLst/>
                <a:gdLst>
                  <a:gd name="T0" fmla="*/ 41 w 41"/>
                  <a:gd name="T1" fmla="*/ 15 h 32"/>
                  <a:gd name="T2" fmla="*/ 0 w 41"/>
                  <a:gd name="T3" fmla="*/ 0 h 32"/>
                  <a:gd name="T4" fmla="*/ 16 w 41"/>
                  <a:gd name="T5" fmla="*/ 23 h 32"/>
                  <a:gd name="T6" fmla="*/ 30 w 41"/>
                  <a:gd name="T7" fmla="*/ 32 h 32"/>
                  <a:gd name="T8" fmla="*/ 41 w 41"/>
                  <a:gd name="T9" fmla="*/ 15 h 32"/>
                  <a:gd name="T10" fmla="*/ 41 w 41"/>
                  <a:gd name="T11" fmla="*/ 15 h 32"/>
                  <a:gd name="T12" fmla="*/ 0 60000 65536"/>
                  <a:gd name="T13" fmla="*/ 0 60000 65536"/>
                  <a:gd name="T14" fmla="*/ 0 60000 65536"/>
                  <a:gd name="T15" fmla="*/ 0 60000 65536"/>
                  <a:gd name="T16" fmla="*/ 0 60000 65536"/>
                  <a:gd name="T17" fmla="*/ 0 60000 65536"/>
                  <a:gd name="T18" fmla="*/ 0 w 41"/>
                  <a:gd name="T19" fmla="*/ 0 h 32"/>
                  <a:gd name="T20" fmla="*/ 41 w 4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1" h="32">
                    <a:moveTo>
                      <a:pt x="41" y="15"/>
                    </a:moveTo>
                    <a:lnTo>
                      <a:pt x="0" y="0"/>
                    </a:lnTo>
                    <a:lnTo>
                      <a:pt x="16" y="23"/>
                    </a:lnTo>
                    <a:lnTo>
                      <a:pt x="30" y="32"/>
                    </a:lnTo>
                    <a:lnTo>
                      <a:pt x="41" y="15"/>
                    </a:lnTo>
                    <a:close/>
                  </a:path>
                </a:pathLst>
              </a:custGeom>
              <a:solidFill>
                <a:srgbClr val="FFA64D"/>
              </a:solidFill>
              <a:ln w="9525">
                <a:noFill/>
                <a:round/>
                <a:headEnd/>
                <a:tailEnd/>
              </a:ln>
            </p:spPr>
            <p:txBody>
              <a:bodyPr/>
              <a:lstStyle/>
              <a:p>
                <a:endParaRPr lang="en-US" dirty="0"/>
              </a:p>
            </p:txBody>
          </p:sp>
          <p:sp>
            <p:nvSpPr>
              <p:cNvPr id="122157" name="Freeform 301"/>
              <p:cNvSpPr>
                <a:spLocks/>
              </p:cNvSpPr>
              <p:nvPr/>
            </p:nvSpPr>
            <p:spPr bwMode="auto">
              <a:xfrm>
                <a:off x="2876" y="2978"/>
                <a:ext cx="29" cy="24"/>
              </a:xfrm>
              <a:custGeom>
                <a:avLst/>
                <a:gdLst>
                  <a:gd name="T0" fmla="*/ 107 w 118"/>
                  <a:gd name="T1" fmla="*/ 0 h 97"/>
                  <a:gd name="T2" fmla="*/ 104 w 118"/>
                  <a:gd name="T3" fmla="*/ 30 h 97"/>
                  <a:gd name="T4" fmla="*/ 118 w 118"/>
                  <a:gd name="T5" fmla="*/ 36 h 97"/>
                  <a:gd name="T6" fmla="*/ 79 w 118"/>
                  <a:gd name="T7" fmla="*/ 81 h 97"/>
                  <a:gd name="T8" fmla="*/ 46 w 118"/>
                  <a:gd name="T9" fmla="*/ 91 h 97"/>
                  <a:gd name="T10" fmla="*/ 10 w 118"/>
                  <a:gd name="T11" fmla="*/ 97 h 97"/>
                  <a:gd name="T12" fmla="*/ 0 w 118"/>
                  <a:gd name="T13" fmla="*/ 84 h 97"/>
                  <a:gd name="T14" fmla="*/ 3 w 118"/>
                  <a:gd name="T15" fmla="*/ 69 h 97"/>
                  <a:gd name="T16" fmla="*/ 11 w 118"/>
                  <a:gd name="T17" fmla="*/ 56 h 97"/>
                  <a:gd name="T18" fmla="*/ 25 w 118"/>
                  <a:gd name="T19" fmla="*/ 35 h 97"/>
                  <a:gd name="T20" fmla="*/ 46 w 118"/>
                  <a:gd name="T21" fmla="*/ 20 h 97"/>
                  <a:gd name="T22" fmla="*/ 107 w 118"/>
                  <a:gd name="T23" fmla="*/ 0 h 97"/>
                  <a:gd name="T24" fmla="*/ 107 w 118"/>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97"/>
                  <a:gd name="T41" fmla="*/ 118 w 118"/>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97">
                    <a:moveTo>
                      <a:pt x="107" y="0"/>
                    </a:moveTo>
                    <a:lnTo>
                      <a:pt x="104" y="30"/>
                    </a:lnTo>
                    <a:lnTo>
                      <a:pt x="118" y="36"/>
                    </a:lnTo>
                    <a:lnTo>
                      <a:pt x="79" y="81"/>
                    </a:lnTo>
                    <a:lnTo>
                      <a:pt x="46" y="91"/>
                    </a:lnTo>
                    <a:lnTo>
                      <a:pt x="10" y="97"/>
                    </a:lnTo>
                    <a:lnTo>
                      <a:pt x="0" y="84"/>
                    </a:lnTo>
                    <a:lnTo>
                      <a:pt x="3" y="69"/>
                    </a:lnTo>
                    <a:lnTo>
                      <a:pt x="11" y="56"/>
                    </a:lnTo>
                    <a:lnTo>
                      <a:pt x="25" y="35"/>
                    </a:lnTo>
                    <a:lnTo>
                      <a:pt x="46" y="20"/>
                    </a:lnTo>
                    <a:lnTo>
                      <a:pt x="107" y="0"/>
                    </a:lnTo>
                    <a:close/>
                  </a:path>
                </a:pathLst>
              </a:custGeom>
              <a:solidFill>
                <a:srgbClr val="FFFF66"/>
              </a:solidFill>
              <a:ln w="9525">
                <a:noFill/>
                <a:round/>
                <a:headEnd/>
                <a:tailEnd/>
              </a:ln>
            </p:spPr>
            <p:txBody>
              <a:bodyPr/>
              <a:lstStyle/>
              <a:p>
                <a:endParaRPr lang="en-US" dirty="0"/>
              </a:p>
            </p:txBody>
          </p:sp>
          <p:sp>
            <p:nvSpPr>
              <p:cNvPr id="122158" name="Freeform 302"/>
              <p:cNvSpPr>
                <a:spLocks/>
              </p:cNvSpPr>
              <p:nvPr/>
            </p:nvSpPr>
            <p:spPr bwMode="auto">
              <a:xfrm>
                <a:off x="2917" y="2954"/>
                <a:ext cx="32" cy="20"/>
              </a:xfrm>
              <a:custGeom>
                <a:avLst/>
                <a:gdLst>
                  <a:gd name="T0" fmla="*/ 0 w 126"/>
                  <a:gd name="T1" fmla="*/ 63 h 81"/>
                  <a:gd name="T2" fmla="*/ 17 w 126"/>
                  <a:gd name="T3" fmla="*/ 81 h 81"/>
                  <a:gd name="T4" fmla="*/ 90 w 126"/>
                  <a:gd name="T5" fmla="*/ 67 h 81"/>
                  <a:gd name="T6" fmla="*/ 107 w 126"/>
                  <a:gd name="T7" fmla="*/ 49 h 81"/>
                  <a:gd name="T8" fmla="*/ 124 w 126"/>
                  <a:gd name="T9" fmla="*/ 23 h 81"/>
                  <a:gd name="T10" fmla="*/ 126 w 126"/>
                  <a:gd name="T11" fmla="*/ 1 h 81"/>
                  <a:gd name="T12" fmla="*/ 107 w 126"/>
                  <a:gd name="T13" fmla="*/ 0 h 81"/>
                  <a:gd name="T14" fmla="*/ 54 w 126"/>
                  <a:gd name="T15" fmla="*/ 11 h 81"/>
                  <a:gd name="T16" fmla="*/ 0 w 126"/>
                  <a:gd name="T17" fmla="*/ 63 h 81"/>
                  <a:gd name="T18" fmla="*/ 0 w 126"/>
                  <a:gd name="T19" fmla="*/ 63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81"/>
                  <a:gd name="T32" fmla="*/ 126 w 12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81">
                    <a:moveTo>
                      <a:pt x="0" y="63"/>
                    </a:moveTo>
                    <a:lnTo>
                      <a:pt x="17" y="81"/>
                    </a:lnTo>
                    <a:lnTo>
                      <a:pt x="90" y="67"/>
                    </a:lnTo>
                    <a:lnTo>
                      <a:pt x="107" y="49"/>
                    </a:lnTo>
                    <a:lnTo>
                      <a:pt x="124" y="23"/>
                    </a:lnTo>
                    <a:lnTo>
                      <a:pt x="126" y="1"/>
                    </a:lnTo>
                    <a:lnTo>
                      <a:pt x="107" y="0"/>
                    </a:lnTo>
                    <a:lnTo>
                      <a:pt x="54" y="11"/>
                    </a:lnTo>
                    <a:lnTo>
                      <a:pt x="0" y="63"/>
                    </a:lnTo>
                    <a:close/>
                  </a:path>
                </a:pathLst>
              </a:custGeom>
              <a:solidFill>
                <a:srgbClr val="FFFF66"/>
              </a:solidFill>
              <a:ln w="9525">
                <a:noFill/>
                <a:round/>
                <a:headEnd/>
                <a:tailEnd/>
              </a:ln>
            </p:spPr>
            <p:txBody>
              <a:bodyPr/>
              <a:lstStyle/>
              <a:p>
                <a:endParaRPr lang="en-US" dirty="0"/>
              </a:p>
            </p:txBody>
          </p:sp>
          <p:sp>
            <p:nvSpPr>
              <p:cNvPr id="122159" name="Freeform 303"/>
              <p:cNvSpPr>
                <a:spLocks/>
              </p:cNvSpPr>
              <p:nvPr/>
            </p:nvSpPr>
            <p:spPr bwMode="auto">
              <a:xfrm>
                <a:off x="2919" y="2955"/>
                <a:ext cx="28" cy="17"/>
              </a:xfrm>
              <a:custGeom>
                <a:avLst/>
                <a:gdLst>
                  <a:gd name="T0" fmla="*/ 0 w 111"/>
                  <a:gd name="T1" fmla="*/ 58 h 68"/>
                  <a:gd name="T2" fmla="*/ 5 w 111"/>
                  <a:gd name="T3" fmla="*/ 68 h 68"/>
                  <a:gd name="T4" fmla="*/ 103 w 111"/>
                  <a:gd name="T5" fmla="*/ 29 h 68"/>
                  <a:gd name="T6" fmla="*/ 111 w 111"/>
                  <a:gd name="T7" fmla="*/ 11 h 68"/>
                  <a:gd name="T8" fmla="*/ 103 w 111"/>
                  <a:gd name="T9" fmla="*/ 0 h 68"/>
                  <a:gd name="T10" fmla="*/ 0 w 111"/>
                  <a:gd name="T11" fmla="*/ 58 h 68"/>
                  <a:gd name="T12" fmla="*/ 0 w 111"/>
                  <a:gd name="T13" fmla="*/ 58 h 68"/>
                  <a:gd name="T14" fmla="*/ 0 60000 65536"/>
                  <a:gd name="T15" fmla="*/ 0 60000 65536"/>
                  <a:gd name="T16" fmla="*/ 0 60000 65536"/>
                  <a:gd name="T17" fmla="*/ 0 60000 65536"/>
                  <a:gd name="T18" fmla="*/ 0 60000 65536"/>
                  <a:gd name="T19" fmla="*/ 0 60000 65536"/>
                  <a:gd name="T20" fmla="*/ 0 60000 65536"/>
                  <a:gd name="T21" fmla="*/ 0 w 111"/>
                  <a:gd name="T22" fmla="*/ 0 h 68"/>
                  <a:gd name="T23" fmla="*/ 111 w 11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68">
                    <a:moveTo>
                      <a:pt x="0" y="58"/>
                    </a:moveTo>
                    <a:lnTo>
                      <a:pt x="5" y="68"/>
                    </a:lnTo>
                    <a:lnTo>
                      <a:pt x="103" y="29"/>
                    </a:lnTo>
                    <a:lnTo>
                      <a:pt x="111" y="11"/>
                    </a:lnTo>
                    <a:lnTo>
                      <a:pt x="103" y="0"/>
                    </a:lnTo>
                    <a:lnTo>
                      <a:pt x="0" y="58"/>
                    </a:lnTo>
                    <a:close/>
                  </a:path>
                </a:pathLst>
              </a:custGeom>
              <a:solidFill>
                <a:srgbClr val="FFFFFF"/>
              </a:solidFill>
              <a:ln w="9525">
                <a:noFill/>
                <a:round/>
                <a:headEnd/>
                <a:tailEnd/>
              </a:ln>
            </p:spPr>
            <p:txBody>
              <a:bodyPr/>
              <a:lstStyle/>
              <a:p>
                <a:endParaRPr lang="en-US" dirty="0"/>
              </a:p>
            </p:txBody>
          </p:sp>
          <p:sp>
            <p:nvSpPr>
              <p:cNvPr id="122160" name="Freeform 304"/>
              <p:cNvSpPr>
                <a:spLocks/>
              </p:cNvSpPr>
              <p:nvPr/>
            </p:nvSpPr>
            <p:spPr bwMode="auto">
              <a:xfrm>
                <a:off x="2877" y="2983"/>
                <a:ext cx="25" cy="18"/>
              </a:xfrm>
              <a:custGeom>
                <a:avLst/>
                <a:gdLst>
                  <a:gd name="T0" fmla="*/ 91 w 97"/>
                  <a:gd name="T1" fmla="*/ 0 h 70"/>
                  <a:gd name="T2" fmla="*/ 97 w 97"/>
                  <a:gd name="T3" fmla="*/ 14 h 70"/>
                  <a:gd name="T4" fmla="*/ 39 w 97"/>
                  <a:gd name="T5" fmla="*/ 60 h 70"/>
                  <a:gd name="T6" fmla="*/ 8 w 97"/>
                  <a:gd name="T7" fmla="*/ 70 h 70"/>
                  <a:gd name="T8" fmla="*/ 0 w 97"/>
                  <a:gd name="T9" fmla="*/ 63 h 70"/>
                  <a:gd name="T10" fmla="*/ 4 w 97"/>
                  <a:gd name="T11" fmla="*/ 43 h 70"/>
                  <a:gd name="T12" fmla="*/ 91 w 97"/>
                  <a:gd name="T13" fmla="*/ 0 h 70"/>
                  <a:gd name="T14" fmla="*/ 91 w 97"/>
                  <a:gd name="T15" fmla="*/ 0 h 70"/>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70"/>
                  <a:gd name="T26" fmla="*/ 97 w 97"/>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70">
                    <a:moveTo>
                      <a:pt x="91" y="0"/>
                    </a:moveTo>
                    <a:lnTo>
                      <a:pt x="97" y="14"/>
                    </a:lnTo>
                    <a:lnTo>
                      <a:pt x="39" y="60"/>
                    </a:lnTo>
                    <a:lnTo>
                      <a:pt x="8" y="70"/>
                    </a:lnTo>
                    <a:lnTo>
                      <a:pt x="0" y="63"/>
                    </a:lnTo>
                    <a:lnTo>
                      <a:pt x="4" y="43"/>
                    </a:lnTo>
                    <a:lnTo>
                      <a:pt x="91" y="0"/>
                    </a:lnTo>
                    <a:close/>
                  </a:path>
                </a:pathLst>
              </a:custGeom>
              <a:solidFill>
                <a:srgbClr val="FFFFFF"/>
              </a:solidFill>
              <a:ln w="9525">
                <a:noFill/>
                <a:round/>
                <a:headEnd/>
                <a:tailEnd/>
              </a:ln>
            </p:spPr>
            <p:txBody>
              <a:bodyPr/>
              <a:lstStyle/>
              <a:p>
                <a:endParaRPr lang="en-US" dirty="0"/>
              </a:p>
            </p:txBody>
          </p:sp>
          <p:sp>
            <p:nvSpPr>
              <p:cNvPr id="122161" name="Freeform 305"/>
              <p:cNvSpPr>
                <a:spLocks/>
              </p:cNvSpPr>
              <p:nvPr/>
            </p:nvSpPr>
            <p:spPr bwMode="auto">
              <a:xfrm>
                <a:off x="2896" y="2963"/>
                <a:ext cx="20" cy="13"/>
              </a:xfrm>
              <a:custGeom>
                <a:avLst/>
                <a:gdLst>
                  <a:gd name="T0" fmla="*/ 39 w 82"/>
                  <a:gd name="T1" fmla="*/ 42 h 51"/>
                  <a:gd name="T2" fmla="*/ 62 w 82"/>
                  <a:gd name="T3" fmla="*/ 31 h 51"/>
                  <a:gd name="T4" fmla="*/ 82 w 82"/>
                  <a:gd name="T5" fmla="*/ 0 h 51"/>
                  <a:gd name="T6" fmla="*/ 44 w 82"/>
                  <a:gd name="T7" fmla="*/ 18 h 51"/>
                  <a:gd name="T8" fmla="*/ 16 w 82"/>
                  <a:gd name="T9" fmla="*/ 37 h 51"/>
                  <a:gd name="T10" fmla="*/ 0 w 82"/>
                  <a:gd name="T11" fmla="*/ 51 h 51"/>
                  <a:gd name="T12" fmla="*/ 39 w 82"/>
                  <a:gd name="T13" fmla="*/ 42 h 51"/>
                  <a:gd name="T14" fmla="*/ 39 w 82"/>
                  <a:gd name="T15" fmla="*/ 42 h 51"/>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51"/>
                  <a:gd name="T26" fmla="*/ 82 w 8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51">
                    <a:moveTo>
                      <a:pt x="39" y="42"/>
                    </a:moveTo>
                    <a:lnTo>
                      <a:pt x="62" y="31"/>
                    </a:lnTo>
                    <a:lnTo>
                      <a:pt x="82" y="0"/>
                    </a:lnTo>
                    <a:lnTo>
                      <a:pt x="44" y="18"/>
                    </a:lnTo>
                    <a:lnTo>
                      <a:pt x="16" y="37"/>
                    </a:lnTo>
                    <a:lnTo>
                      <a:pt x="0" y="51"/>
                    </a:lnTo>
                    <a:lnTo>
                      <a:pt x="39" y="42"/>
                    </a:lnTo>
                    <a:close/>
                  </a:path>
                </a:pathLst>
              </a:custGeom>
              <a:solidFill>
                <a:srgbClr val="FFA64D"/>
              </a:solidFill>
              <a:ln w="9525">
                <a:noFill/>
                <a:round/>
                <a:headEnd/>
                <a:tailEnd/>
              </a:ln>
            </p:spPr>
            <p:txBody>
              <a:bodyPr/>
              <a:lstStyle/>
              <a:p>
                <a:endParaRPr lang="en-US" dirty="0"/>
              </a:p>
            </p:txBody>
          </p:sp>
          <p:sp>
            <p:nvSpPr>
              <p:cNvPr id="122162" name="Freeform 306"/>
              <p:cNvSpPr>
                <a:spLocks/>
              </p:cNvSpPr>
              <p:nvPr/>
            </p:nvSpPr>
            <p:spPr bwMode="auto">
              <a:xfrm>
                <a:off x="2905" y="2975"/>
                <a:ext cx="11" cy="19"/>
              </a:xfrm>
              <a:custGeom>
                <a:avLst/>
                <a:gdLst>
                  <a:gd name="T0" fmla="*/ 18 w 40"/>
                  <a:gd name="T1" fmla="*/ 35 h 74"/>
                  <a:gd name="T2" fmla="*/ 14 w 40"/>
                  <a:gd name="T3" fmla="*/ 22 h 74"/>
                  <a:gd name="T4" fmla="*/ 16 w 40"/>
                  <a:gd name="T5" fmla="*/ 7 h 74"/>
                  <a:gd name="T6" fmla="*/ 33 w 40"/>
                  <a:gd name="T7" fmla="*/ 0 h 74"/>
                  <a:gd name="T8" fmla="*/ 8 w 40"/>
                  <a:gd name="T9" fmla="*/ 11 h 74"/>
                  <a:gd name="T10" fmla="*/ 0 w 40"/>
                  <a:gd name="T11" fmla="*/ 32 h 74"/>
                  <a:gd name="T12" fmla="*/ 20 w 40"/>
                  <a:gd name="T13" fmla="*/ 39 h 74"/>
                  <a:gd name="T14" fmla="*/ 4 w 40"/>
                  <a:gd name="T15" fmla="*/ 74 h 74"/>
                  <a:gd name="T16" fmla="*/ 40 w 40"/>
                  <a:gd name="T17" fmla="*/ 53 h 74"/>
                  <a:gd name="T18" fmla="*/ 21 w 40"/>
                  <a:gd name="T19" fmla="*/ 38 h 74"/>
                  <a:gd name="T20" fmla="*/ 18 w 40"/>
                  <a:gd name="T21" fmla="*/ 35 h 74"/>
                  <a:gd name="T22" fmla="*/ 18 w 40"/>
                  <a:gd name="T23" fmla="*/ 35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74"/>
                  <a:gd name="T38" fmla="*/ 40 w 40"/>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74">
                    <a:moveTo>
                      <a:pt x="18" y="35"/>
                    </a:moveTo>
                    <a:lnTo>
                      <a:pt x="14" y="22"/>
                    </a:lnTo>
                    <a:lnTo>
                      <a:pt x="16" y="7"/>
                    </a:lnTo>
                    <a:lnTo>
                      <a:pt x="33" y="0"/>
                    </a:lnTo>
                    <a:lnTo>
                      <a:pt x="8" y="11"/>
                    </a:lnTo>
                    <a:lnTo>
                      <a:pt x="0" y="32"/>
                    </a:lnTo>
                    <a:lnTo>
                      <a:pt x="20" y="39"/>
                    </a:lnTo>
                    <a:lnTo>
                      <a:pt x="4" y="74"/>
                    </a:lnTo>
                    <a:lnTo>
                      <a:pt x="40" y="53"/>
                    </a:lnTo>
                    <a:lnTo>
                      <a:pt x="21" y="38"/>
                    </a:lnTo>
                    <a:lnTo>
                      <a:pt x="18" y="35"/>
                    </a:lnTo>
                    <a:close/>
                  </a:path>
                </a:pathLst>
              </a:custGeom>
              <a:solidFill>
                <a:srgbClr val="FFA64D"/>
              </a:solidFill>
              <a:ln w="9525">
                <a:noFill/>
                <a:round/>
                <a:headEnd/>
                <a:tailEnd/>
              </a:ln>
            </p:spPr>
            <p:txBody>
              <a:bodyPr/>
              <a:lstStyle/>
              <a:p>
                <a:endParaRPr lang="en-US" dirty="0"/>
              </a:p>
            </p:txBody>
          </p:sp>
          <p:sp>
            <p:nvSpPr>
              <p:cNvPr id="122163" name="Freeform 307"/>
              <p:cNvSpPr>
                <a:spLocks/>
              </p:cNvSpPr>
              <p:nvPr/>
            </p:nvSpPr>
            <p:spPr bwMode="auto">
              <a:xfrm>
                <a:off x="2918" y="2978"/>
                <a:ext cx="13" cy="8"/>
              </a:xfrm>
              <a:custGeom>
                <a:avLst/>
                <a:gdLst>
                  <a:gd name="T0" fmla="*/ 0 w 54"/>
                  <a:gd name="T1" fmla="*/ 6 h 29"/>
                  <a:gd name="T2" fmla="*/ 16 w 54"/>
                  <a:gd name="T3" fmla="*/ 29 h 29"/>
                  <a:gd name="T4" fmla="*/ 38 w 54"/>
                  <a:gd name="T5" fmla="*/ 15 h 29"/>
                  <a:gd name="T6" fmla="*/ 54 w 54"/>
                  <a:gd name="T7" fmla="*/ 0 h 29"/>
                  <a:gd name="T8" fmla="*/ 0 w 54"/>
                  <a:gd name="T9" fmla="*/ 6 h 29"/>
                  <a:gd name="T10" fmla="*/ 0 w 54"/>
                  <a:gd name="T11" fmla="*/ 6 h 29"/>
                  <a:gd name="T12" fmla="*/ 0 60000 65536"/>
                  <a:gd name="T13" fmla="*/ 0 60000 65536"/>
                  <a:gd name="T14" fmla="*/ 0 60000 65536"/>
                  <a:gd name="T15" fmla="*/ 0 60000 65536"/>
                  <a:gd name="T16" fmla="*/ 0 60000 65536"/>
                  <a:gd name="T17" fmla="*/ 0 60000 65536"/>
                  <a:gd name="T18" fmla="*/ 0 w 54"/>
                  <a:gd name="T19" fmla="*/ 0 h 29"/>
                  <a:gd name="T20" fmla="*/ 54 w 5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4" h="29">
                    <a:moveTo>
                      <a:pt x="0" y="6"/>
                    </a:moveTo>
                    <a:lnTo>
                      <a:pt x="16" y="29"/>
                    </a:lnTo>
                    <a:lnTo>
                      <a:pt x="38" y="15"/>
                    </a:lnTo>
                    <a:lnTo>
                      <a:pt x="54" y="0"/>
                    </a:lnTo>
                    <a:lnTo>
                      <a:pt x="0" y="6"/>
                    </a:lnTo>
                    <a:close/>
                  </a:path>
                </a:pathLst>
              </a:custGeom>
              <a:solidFill>
                <a:srgbClr val="FFA64D"/>
              </a:solidFill>
              <a:ln w="9525">
                <a:noFill/>
                <a:round/>
                <a:headEnd/>
                <a:tailEnd/>
              </a:ln>
            </p:spPr>
            <p:txBody>
              <a:bodyPr/>
              <a:lstStyle/>
              <a:p>
                <a:endParaRPr lang="en-US" dirty="0"/>
              </a:p>
            </p:txBody>
          </p:sp>
          <p:sp>
            <p:nvSpPr>
              <p:cNvPr id="122164" name="Freeform 308"/>
              <p:cNvSpPr>
                <a:spLocks/>
              </p:cNvSpPr>
              <p:nvPr/>
            </p:nvSpPr>
            <p:spPr bwMode="auto">
              <a:xfrm>
                <a:off x="2729" y="3079"/>
                <a:ext cx="35" cy="58"/>
              </a:xfrm>
              <a:custGeom>
                <a:avLst/>
                <a:gdLst>
                  <a:gd name="T0" fmla="*/ 42 w 139"/>
                  <a:gd name="T1" fmla="*/ 20 h 233"/>
                  <a:gd name="T2" fmla="*/ 0 w 139"/>
                  <a:gd name="T3" fmla="*/ 233 h 233"/>
                  <a:gd name="T4" fmla="*/ 39 w 139"/>
                  <a:gd name="T5" fmla="*/ 183 h 233"/>
                  <a:gd name="T6" fmla="*/ 77 w 139"/>
                  <a:gd name="T7" fmla="*/ 134 h 233"/>
                  <a:gd name="T8" fmla="*/ 111 w 139"/>
                  <a:gd name="T9" fmla="*/ 108 h 233"/>
                  <a:gd name="T10" fmla="*/ 128 w 139"/>
                  <a:gd name="T11" fmla="*/ 102 h 233"/>
                  <a:gd name="T12" fmla="*/ 139 w 139"/>
                  <a:gd name="T13" fmla="*/ 56 h 233"/>
                  <a:gd name="T14" fmla="*/ 111 w 139"/>
                  <a:gd name="T15" fmla="*/ 37 h 233"/>
                  <a:gd name="T16" fmla="*/ 102 w 139"/>
                  <a:gd name="T17" fmla="*/ 0 h 233"/>
                  <a:gd name="T18" fmla="*/ 86 w 139"/>
                  <a:gd name="T19" fmla="*/ 14 h 233"/>
                  <a:gd name="T20" fmla="*/ 67 w 139"/>
                  <a:gd name="T21" fmla="*/ 48 h 233"/>
                  <a:gd name="T22" fmla="*/ 50 w 139"/>
                  <a:gd name="T23" fmla="*/ 42 h 233"/>
                  <a:gd name="T24" fmla="*/ 42 w 139"/>
                  <a:gd name="T25" fmla="*/ 20 h 233"/>
                  <a:gd name="T26" fmla="*/ 42 w 139"/>
                  <a:gd name="T27" fmla="*/ 20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233"/>
                  <a:gd name="T44" fmla="*/ 139 w 139"/>
                  <a:gd name="T45" fmla="*/ 233 h 2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233">
                    <a:moveTo>
                      <a:pt x="42" y="20"/>
                    </a:moveTo>
                    <a:lnTo>
                      <a:pt x="0" y="233"/>
                    </a:lnTo>
                    <a:lnTo>
                      <a:pt x="39" y="183"/>
                    </a:lnTo>
                    <a:lnTo>
                      <a:pt x="77" y="134"/>
                    </a:lnTo>
                    <a:lnTo>
                      <a:pt x="111" y="108"/>
                    </a:lnTo>
                    <a:lnTo>
                      <a:pt x="128" y="102"/>
                    </a:lnTo>
                    <a:lnTo>
                      <a:pt x="139" y="56"/>
                    </a:lnTo>
                    <a:lnTo>
                      <a:pt x="111" y="37"/>
                    </a:lnTo>
                    <a:lnTo>
                      <a:pt x="102" y="0"/>
                    </a:lnTo>
                    <a:lnTo>
                      <a:pt x="86" y="14"/>
                    </a:lnTo>
                    <a:lnTo>
                      <a:pt x="67" y="48"/>
                    </a:lnTo>
                    <a:lnTo>
                      <a:pt x="50" y="42"/>
                    </a:lnTo>
                    <a:lnTo>
                      <a:pt x="42" y="20"/>
                    </a:lnTo>
                    <a:close/>
                  </a:path>
                </a:pathLst>
              </a:custGeom>
              <a:solidFill>
                <a:srgbClr val="B8B8D9"/>
              </a:solidFill>
              <a:ln w="9525">
                <a:noFill/>
                <a:round/>
                <a:headEnd/>
                <a:tailEnd/>
              </a:ln>
            </p:spPr>
            <p:txBody>
              <a:bodyPr/>
              <a:lstStyle/>
              <a:p>
                <a:endParaRPr lang="en-US" dirty="0"/>
              </a:p>
            </p:txBody>
          </p:sp>
          <p:sp>
            <p:nvSpPr>
              <p:cNvPr id="122165" name="Freeform 309"/>
              <p:cNvSpPr>
                <a:spLocks/>
              </p:cNvSpPr>
              <p:nvPr/>
            </p:nvSpPr>
            <p:spPr bwMode="auto">
              <a:xfrm>
                <a:off x="2733" y="3086"/>
                <a:ext cx="21" cy="42"/>
              </a:xfrm>
              <a:custGeom>
                <a:avLst/>
                <a:gdLst>
                  <a:gd name="T0" fmla="*/ 29 w 82"/>
                  <a:gd name="T1" fmla="*/ 25 h 168"/>
                  <a:gd name="T2" fmla="*/ 0 w 82"/>
                  <a:gd name="T3" fmla="*/ 168 h 168"/>
                  <a:gd name="T4" fmla="*/ 26 w 82"/>
                  <a:gd name="T5" fmla="*/ 128 h 168"/>
                  <a:gd name="T6" fmla="*/ 58 w 82"/>
                  <a:gd name="T7" fmla="*/ 89 h 168"/>
                  <a:gd name="T8" fmla="*/ 73 w 82"/>
                  <a:gd name="T9" fmla="*/ 75 h 168"/>
                  <a:gd name="T10" fmla="*/ 82 w 82"/>
                  <a:gd name="T11" fmla="*/ 0 h 168"/>
                  <a:gd name="T12" fmla="*/ 58 w 82"/>
                  <a:gd name="T13" fmla="*/ 29 h 168"/>
                  <a:gd name="T14" fmla="*/ 39 w 82"/>
                  <a:gd name="T15" fmla="*/ 32 h 168"/>
                  <a:gd name="T16" fmla="*/ 29 w 82"/>
                  <a:gd name="T17" fmla="*/ 25 h 168"/>
                  <a:gd name="T18" fmla="*/ 29 w 82"/>
                  <a:gd name="T19" fmla="*/ 25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168"/>
                  <a:gd name="T32" fmla="*/ 82 w 8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168">
                    <a:moveTo>
                      <a:pt x="29" y="25"/>
                    </a:moveTo>
                    <a:lnTo>
                      <a:pt x="0" y="168"/>
                    </a:lnTo>
                    <a:lnTo>
                      <a:pt x="26" y="128"/>
                    </a:lnTo>
                    <a:lnTo>
                      <a:pt x="58" y="89"/>
                    </a:lnTo>
                    <a:lnTo>
                      <a:pt x="73" y="75"/>
                    </a:lnTo>
                    <a:lnTo>
                      <a:pt x="82" y="0"/>
                    </a:lnTo>
                    <a:lnTo>
                      <a:pt x="58" y="29"/>
                    </a:lnTo>
                    <a:lnTo>
                      <a:pt x="39" y="32"/>
                    </a:lnTo>
                    <a:lnTo>
                      <a:pt x="29" y="25"/>
                    </a:lnTo>
                    <a:close/>
                  </a:path>
                </a:pathLst>
              </a:custGeom>
              <a:solidFill>
                <a:srgbClr val="E5E5FF"/>
              </a:solidFill>
              <a:ln w="9525">
                <a:noFill/>
                <a:round/>
                <a:headEnd/>
                <a:tailEnd/>
              </a:ln>
            </p:spPr>
            <p:txBody>
              <a:bodyPr/>
              <a:lstStyle/>
              <a:p>
                <a:endParaRPr lang="en-US" dirty="0"/>
              </a:p>
            </p:txBody>
          </p:sp>
          <p:sp>
            <p:nvSpPr>
              <p:cNvPr id="122166" name="Freeform 310"/>
              <p:cNvSpPr>
                <a:spLocks/>
              </p:cNvSpPr>
              <p:nvPr/>
            </p:nvSpPr>
            <p:spPr bwMode="auto">
              <a:xfrm>
                <a:off x="2738" y="3094"/>
                <a:ext cx="10" cy="19"/>
              </a:xfrm>
              <a:custGeom>
                <a:avLst/>
                <a:gdLst>
                  <a:gd name="T0" fmla="*/ 17 w 39"/>
                  <a:gd name="T1" fmla="*/ 5 h 74"/>
                  <a:gd name="T2" fmla="*/ 0 w 39"/>
                  <a:gd name="T3" fmla="*/ 74 h 74"/>
                  <a:gd name="T4" fmla="*/ 20 w 39"/>
                  <a:gd name="T5" fmla="*/ 54 h 74"/>
                  <a:gd name="T6" fmla="*/ 39 w 39"/>
                  <a:gd name="T7" fmla="*/ 0 h 74"/>
                  <a:gd name="T8" fmla="*/ 17 w 39"/>
                  <a:gd name="T9" fmla="*/ 5 h 74"/>
                  <a:gd name="T10" fmla="*/ 17 w 39"/>
                  <a:gd name="T11" fmla="*/ 5 h 74"/>
                  <a:gd name="T12" fmla="*/ 0 60000 65536"/>
                  <a:gd name="T13" fmla="*/ 0 60000 65536"/>
                  <a:gd name="T14" fmla="*/ 0 60000 65536"/>
                  <a:gd name="T15" fmla="*/ 0 60000 65536"/>
                  <a:gd name="T16" fmla="*/ 0 60000 65536"/>
                  <a:gd name="T17" fmla="*/ 0 60000 65536"/>
                  <a:gd name="T18" fmla="*/ 0 w 39"/>
                  <a:gd name="T19" fmla="*/ 0 h 74"/>
                  <a:gd name="T20" fmla="*/ 39 w 39"/>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39" h="74">
                    <a:moveTo>
                      <a:pt x="17" y="5"/>
                    </a:moveTo>
                    <a:lnTo>
                      <a:pt x="0" y="74"/>
                    </a:lnTo>
                    <a:lnTo>
                      <a:pt x="20" y="54"/>
                    </a:lnTo>
                    <a:lnTo>
                      <a:pt x="39" y="0"/>
                    </a:lnTo>
                    <a:lnTo>
                      <a:pt x="17" y="5"/>
                    </a:lnTo>
                    <a:close/>
                  </a:path>
                </a:pathLst>
              </a:custGeom>
              <a:solidFill>
                <a:srgbClr val="FFFFFF"/>
              </a:solidFill>
              <a:ln w="9525">
                <a:noFill/>
                <a:round/>
                <a:headEnd/>
                <a:tailEnd/>
              </a:ln>
            </p:spPr>
            <p:txBody>
              <a:bodyPr/>
              <a:lstStyle/>
              <a:p>
                <a:endParaRPr lang="en-US" dirty="0"/>
              </a:p>
            </p:txBody>
          </p:sp>
          <p:sp>
            <p:nvSpPr>
              <p:cNvPr id="122167" name="Freeform 311"/>
              <p:cNvSpPr>
                <a:spLocks/>
              </p:cNvSpPr>
              <p:nvPr/>
            </p:nvSpPr>
            <p:spPr bwMode="auto">
              <a:xfrm>
                <a:off x="2762" y="3063"/>
                <a:ext cx="64" cy="28"/>
              </a:xfrm>
              <a:custGeom>
                <a:avLst/>
                <a:gdLst>
                  <a:gd name="T0" fmla="*/ 0 w 255"/>
                  <a:gd name="T1" fmla="*/ 59 h 112"/>
                  <a:gd name="T2" fmla="*/ 2 w 255"/>
                  <a:gd name="T3" fmla="*/ 33 h 112"/>
                  <a:gd name="T4" fmla="*/ 28 w 255"/>
                  <a:gd name="T5" fmla="*/ 14 h 112"/>
                  <a:gd name="T6" fmla="*/ 78 w 255"/>
                  <a:gd name="T7" fmla="*/ 1 h 112"/>
                  <a:gd name="T8" fmla="*/ 123 w 255"/>
                  <a:gd name="T9" fmla="*/ 0 h 112"/>
                  <a:gd name="T10" fmla="*/ 174 w 255"/>
                  <a:gd name="T11" fmla="*/ 14 h 112"/>
                  <a:gd name="T12" fmla="*/ 216 w 255"/>
                  <a:gd name="T13" fmla="*/ 34 h 112"/>
                  <a:gd name="T14" fmla="*/ 252 w 255"/>
                  <a:gd name="T15" fmla="*/ 67 h 112"/>
                  <a:gd name="T16" fmla="*/ 255 w 255"/>
                  <a:gd name="T17" fmla="*/ 100 h 112"/>
                  <a:gd name="T18" fmla="*/ 226 w 255"/>
                  <a:gd name="T19" fmla="*/ 112 h 112"/>
                  <a:gd name="T20" fmla="*/ 212 w 255"/>
                  <a:gd name="T21" fmla="*/ 74 h 112"/>
                  <a:gd name="T22" fmla="*/ 177 w 255"/>
                  <a:gd name="T23" fmla="*/ 103 h 112"/>
                  <a:gd name="T24" fmla="*/ 154 w 255"/>
                  <a:gd name="T25" fmla="*/ 52 h 112"/>
                  <a:gd name="T26" fmla="*/ 120 w 255"/>
                  <a:gd name="T27" fmla="*/ 87 h 112"/>
                  <a:gd name="T28" fmla="*/ 101 w 255"/>
                  <a:gd name="T29" fmla="*/ 47 h 112"/>
                  <a:gd name="T30" fmla="*/ 65 w 255"/>
                  <a:gd name="T31" fmla="*/ 77 h 112"/>
                  <a:gd name="T32" fmla="*/ 42 w 255"/>
                  <a:gd name="T33" fmla="*/ 34 h 112"/>
                  <a:gd name="T34" fmla="*/ 26 w 255"/>
                  <a:gd name="T35" fmla="*/ 71 h 112"/>
                  <a:gd name="T36" fmla="*/ 0 w 255"/>
                  <a:gd name="T37" fmla="*/ 59 h 112"/>
                  <a:gd name="T38" fmla="*/ 0 w 255"/>
                  <a:gd name="T39" fmla="*/ 59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5"/>
                  <a:gd name="T61" fmla="*/ 0 h 112"/>
                  <a:gd name="T62" fmla="*/ 255 w 255"/>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5" h="112">
                    <a:moveTo>
                      <a:pt x="0" y="59"/>
                    </a:moveTo>
                    <a:lnTo>
                      <a:pt x="2" y="33"/>
                    </a:lnTo>
                    <a:lnTo>
                      <a:pt x="28" y="14"/>
                    </a:lnTo>
                    <a:lnTo>
                      <a:pt x="78" y="1"/>
                    </a:lnTo>
                    <a:lnTo>
                      <a:pt x="123" y="0"/>
                    </a:lnTo>
                    <a:lnTo>
                      <a:pt x="174" y="14"/>
                    </a:lnTo>
                    <a:lnTo>
                      <a:pt x="216" y="34"/>
                    </a:lnTo>
                    <a:lnTo>
                      <a:pt x="252" y="67"/>
                    </a:lnTo>
                    <a:lnTo>
                      <a:pt x="255" y="100"/>
                    </a:lnTo>
                    <a:lnTo>
                      <a:pt x="226" y="112"/>
                    </a:lnTo>
                    <a:lnTo>
                      <a:pt x="212" y="74"/>
                    </a:lnTo>
                    <a:lnTo>
                      <a:pt x="177" y="103"/>
                    </a:lnTo>
                    <a:lnTo>
                      <a:pt x="154" y="52"/>
                    </a:lnTo>
                    <a:lnTo>
                      <a:pt x="120" y="87"/>
                    </a:lnTo>
                    <a:lnTo>
                      <a:pt x="101" y="47"/>
                    </a:lnTo>
                    <a:lnTo>
                      <a:pt x="65" y="77"/>
                    </a:lnTo>
                    <a:lnTo>
                      <a:pt x="42" y="34"/>
                    </a:lnTo>
                    <a:lnTo>
                      <a:pt x="26" y="71"/>
                    </a:lnTo>
                    <a:lnTo>
                      <a:pt x="0" y="59"/>
                    </a:lnTo>
                    <a:close/>
                  </a:path>
                </a:pathLst>
              </a:custGeom>
              <a:solidFill>
                <a:srgbClr val="FFF2CC"/>
              </a:solidFill>
              <a:ln w="9525">
                <a:noFill/>
                <a:round/>
                <a:headEnd/>
                <a:tailEnd/>
              </a:ln>
            </p:spPr>
            <p:txBody>
              <a:bodyPr/>
              <a:lstStyle/>
              <a:p>
                <a:endParaRPr lang="en-US" dirty="0"/>
              </a:p>
            </p:txBody>
          </p:sp>
          <p:sp>
            <p:nvSpPr>
              <p:cNvPr id="122168" name="Freeform 312"/>
              <p:cNvSpPr>
                <a:spLocks/>
              </p:cNvSpPr>
              <p:nvPr/>
            </p:nvSpPr>
            <p:spPr bwMode="auto">
              <a:xfrm>
                <a:off x="2876" y="3077"/>
                <a:ext cx="55" cy="19"/>
              </a:xfrm>
              <a:custGeom>
                <a:avLst/>
                <a:gdLst>
                  <a:gd name="T0" fmla="*/ 9 w 219"/>
                  <a:gd name="T1" fmla="*/ 68 h 73"/>
                  <a:gd name="T2" fmla="*/ 0 w 219"/>
                  <a:gd name="T3" fmla="*/ 50 h 73"/>
                  <a:gd name="T4" fmla="*/ 19 w 219"/>
                  <a:gd name="T5" fmla="*/ 26 h 73"/>
                  <a:gd name="T6" fmla="*/ 60 w 219"/>
                  <a:gd name="T7" fmla="*/ 6 h 73"/>
                  <a:gd name="T8" fmla="*/ 91 w 219"/>
                  <a:gd name="T9" fmla="*/ 1 h 73"/>
                  <a:gd name="T10" fmla="*/ 137 w 219"/>
                  <a:gd name="T11" fmla="*/ 0 h 73"/>
                  <a:gd name="T12" fmla="*/ 175 w 219"/>
                  <a:gd name="T13" fmla="*/ 5 h 73"/>
                  <a:gd name="T14" fmla="*/ 210 w 219"/>
                  <a:gd name="T15" fmla="*/ 19 h 73"/>
                  <a:gd name="T16" fmla="*/ 219 w 219"/>
                  <a:gd name="T17" fmla="*/ 36 h 73"/>
                  <a:gd name="T18" fmla="*/ 216 w 219"/>
                  <a:gd name="T19" fmla="*/ 51 h 73"/>
                  <a:gd name="T20" fmla="*/ 189 w 219"/>
                  <a:gd name="T21" fmla="*/ 40 h 73"/>
                  <a:gd name="T22" fmla="*/ 170 w 219"/>
                  <a:gd name="T23" fmla="*/ 67 h 73"/>
                  <a:gd name="T24" fmla="*/ 136 w 219"/>
                  <a:gd name="T25" fmla="*/ 40 h 73"/>
                  <a:gd name="T26" fmla="*/ 127 w 219"/>
                  <a:gd name="T27" fmla="*/ 72 h 73"/>
                  <a:gd name="T28" fmla="*/ 97 w 219"/>
                  <a:gd name="T29" fmla="*/ 44 h 73"/>
                  <a:gd name="T30" fmla="*/ 80 w 219"/>
                  <a:gd name="T31" fmla="*/ 73 h 73"/>
                  <a:gd name="T32" fmla="*/ 59 w 219"/>
                  <a:gd name="T33" fmla="*/ 44 h 73"/>
                  <a:gd name="T34" fmla="*/ 40 w 219"/>
                  <a:gd name="T35" fmla="*/ 72 h 73"/>
                  <a:gd name="T36" fmla="*/ 23 w 219"/>
                  <a:gd name="T37" fmla="*/ 45 h 73"/>
                  <a:gd name="T38" fmla="*/ 9 w 219"/>
                  <a:gd name="T39" fmla="*/ 68 h 73"/>
                  <a:gd name="T40" fmla="*/ 9 w 219"/>
                  <a:gd name="T41" fmla="*/ 6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73"/>
                  <a:gd name="T65" fmla="*/ 219 w 219"/>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73">
                    <a:moveTo>
                      <a:pt x="9" y="68"/>
                    </a:moveTo>
                    <a:lnTo>
                      <a:pt x="0" y="50"/>
                    </a:lnTo>
                    <a:lnTo>
                      <a:pt x="19" y="26"/>
                    </a:lnTo>
                    <a:lnTo>
                      <a:pt x="60" y="6"/>
                    </a:lnTo>
                    <a:lnTo>
                      <a:pt x="91" y="1"/>
                    </a:lnTo>
                    <a:lnTo>
                      <a:pt x="137" y="0"/>
                    </a:lnTo>
                    <a:lnTo>
                      <a:pt x="175" y="5"/>
                    </a:lnTo>
                    <a:lnTo>
                      <a:pt x="210" y="19"/>
                    </a:lnTo>
                    <a:lnTo>
                      <a:pt x="219" y="36"/>
                    </a:lnTo>
                    <a:lnTo>
                      <a:pt x="216" y="51"/>
                    </a:lnTo>
                    <a:lnTo>
                      <a:pt x="189" y="40"/>
                    </a:lnTo>
                    <a:lnTo>
                      <a:pt x="170" y="67"/>
                    </a:lnTo>
                    <a:lnTo>
                      <a:pt x="136" y="40"/>
                    </a:lnTo>
                    <a:lnTo>
                      <a:pt x="127" y="72"/>
                    </a:lnTo>
                    <a:lnTo>
                      <a:pt x="97" y="44"/>
                    </a:lnTo>
                    <a:lnTo>
                      <a:pt x="80" y="73"/>
                    </a:lnTo>
                    <a:lnTo>
                      <a:pt x="59" y="44"/>
                    </a:lnTo>
                    <a:lnTo>
                      <a:pt x="40" y="72"/>
                    </a:lnTo>
                    <a:lnTo>
                      <a:pt x="23" y="45"/>
                    </a:lnTo>
                    <a:lnTo>
                      <a:pt x="9" y="68"/>
                    </a:lnTo>
                    <a:close/>
                  </a:path>
                </a:pathLst>
              </a:custGeom>
              <a:solidFill>
                <a:srgbClr val="FFF2CC"/>
              </a:solidFill>
              <a:ln w="9525">
                <a:noFill/>
                <a:round/>
                <a:headEnd/>
                <a:tailEnd/>
              </a:ln>
            </p:spPr>
            <p:txBody>
              <a:bodyPr/>
              <a:lstStyle/>
              <a:p>
                <a:endParaRPr lang="en-US" dirty="0"/>
              </a:p>
            </p:txBody>
          </p:sp>
          <p:sp>
            <p:nvSpPr>
              <p:cNvPr id="122169" name="Freeform 313"/>
              <p:cNvSpPr>
                <a:spLocks/>
              </p:cNvSpPr>
              <p:nvPr/>
            </p:nvSpPr>
            <p:spPr bwMode="auto">
              <a:xfrm>
                <a:off x="2765" y="3065"/>
                <a:ext cx="58" cy="22"/>
              </a:xfrm>
              <a:custGeom>
                <a:avLst/>
                <a:gdLst>
                  <a:gd name="T0" fmla="*/ 0 w 236"/>
                  <a:gd name="T1" fmla="*/ 32 h 85"/>
                  <a:gd name="T2" fmla="*/ 12 w 236"/>
                  <a:gd name="T3" fmla="*/ 16 h 85"/>
                  <a:gd name="T4" fmla="*/ 42 w 236"/>
                  <a:gd name="T5" fmla="*/ 3 h 85"/>
                  <a:gd name="T6" fmla="*/ 90 w 236"/>
                  <a:gd name="T7" fmla="*/ 0 h 85"/>
                  <a:gd name="T8" fmla="*/ 134 w 236"/>
                  <a:gd name="T9" fmla="*/ 6 h 85"/>
                  <a:gd name="T10" fmla="*/ 187 w 236"/>
                  <a:gd name="T11" fmla="*/ 25 h 85"/>
                  <a:gd name="T12" fmla="*/ 227 w 236"/>
                  <a:gd name="T13" fmla="*/ 54 h 85"/>
                  <a:gd name="T14" fmla="*/ 236 w 236"/>
                  <a:gd name="T15" fmla="*/ 80 h 85"/>
                  <a:gd name="T16" fmla="*/ 228 w 236"/>
                  <a:gd name="T17" fmla="*/ 85 h 85"/>
                  <a:gd name="T18" fmla="*/ 214 w 236"/>
                  <a:gd name="T19" fmla="*/ 51 h 85"/>
                  <a:gd name="T20" fmla="*/ 173 w 236"/>
                  <a:gd name="T21" fmla="*/ 31 h 85"/>
                  <a:gd name="T22" fmla="*/ 119 w 236"/>
                  <a:gd name="T23" fmla="*/ 15 h 85"/>
                  <a:gd name="T24" fmla="*/ 43 w 236"/>
                  <a:gd name="T25" fmla="*/ 12 h 85"/>
                  <a:gd name="T26" fmla="*/ 14 w 236"/>
                  <a:gd name="T27" fmla="*/ 30 h 85"/>
                  <a:gd name="T28" fmla="*/ 0 w 236"/>
                  <a:gd name="T29" fmla="*/ 32 h 85"/>
                  <a:gd name="T30" fmla="*/ 0 w 236"/>
                  <a:gd name="T31" fmla="*/ 32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5"/>
                  <a:gd name="T50" fmla="*/ 236 w 236"/>
                  <a:gd name="T51" fmla="*/ 85 h 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5">
                    <a:moveTo>
                      <a:pt x="0" y="32"/>
                    </a:moveTo>
                    <a:lnTo>
                      <a:pt x="12" y="16"/>
                    </a:lnTo>
                    <a:lnTo>
                      <a:pt x="42" y="3"/>
                    </a:lnTo>
                    <a:lnTo>
                      <a:pt x="90" y="0"/>
                    </a:lnTo>
                    <a:lnTo>
                      <a:pt x="134" y="6"/>
                    </a:lnTo>
                    <a:lnTo>
                      <a:pt x="187" y="25"/>
                    </a:lnTo>
                    <a:lnTo>
                      <a:pt x="227" y="54"/>
                    </a:lnTo>
                    <a:lnTo>
                      <a:pt x="236" y="80"/>
                    </a:lnTo>
                    <a:lnTo>
                      <a:pt x="228" y="85"/>
                    </a:lnTo>
                    <a:lnTo>
                      <a:pt x="214" y="51"/>
                    </a:lnTo>
                    <a:lnTo>
                      <a:pt x="173" y="31"/>
                    </a:lnTo>
                    <a:lnTo>
                      <a:pt x="119" y="15"/>
                    </a:lnTo>
                    <a:lnTo>
                      <a:pt x="43" y="12"/>
                    </a:lnTo>
                    <a:lnTo>
                      <a:pt x="14" y="30"/>
                    </a:lnTo>
                    <a:lnTo>
                      <a:pt x="0" y="32"/>
                    </a:lnTo>
                    <a:close/>
                  </a:path>
                </a:pathLst>
              </a:custGeom>
              <a:solidFill>
                <a:srgbClr val="FFFFFF"/>
              </a:solidFill>
              <a:ln w="9525">
                <a:noFill/>
                <a:round/>
                <a:headEnd/>
                <a:tailEnd/>
              </a:ln>
            </p:spPr>
            <p:txBody>
              <a:bodyPr/>
              <a:lstStyle/>
              <a:p>
                <a:endParaRPr lang="en-US" dirty="0"/>
              </a:p>
            </p:txBody>
          </p:sp>
          <p:sp>
            <p:nvSpPr>
              <p:cNvPr id="122170" name="Freeform 314"/>
              <p:cNvSpPr>
                <a:spLocks/>
              </p:cNvSpPr>
              <p:nvPr/>
            </p:nvSpPr>
            <p:spPr bwMode="auto">
              <a:xfrm>
                <a:off x="2879" y="3079"/>
                <a:ext cx="49" cy="11"/>
              </a:xfrm>
              <a:custGeom>
                <a:avLst/>
                <a:gdLst>
                  <a:gd name="T0" fmla="*/ 0 w 196"/>
                  <a:gd name="T1" fmla="*/ 40 h 45"/>
                  <a:gd name="T2" fmla="*/ 37 w 196"/>
                  <a:gd name="T3" fmla="*/ 14 h 45"/>
                  <a:gd name="T4" fmla="*/ 78 w 196"/>
                  <a:gd name="T5" fmla="*/ 0 h 45"/>
                  <a:gd name="T6" fmla="*/ 123 w 196"/>
                  <a:gd name="T7" fmla="*/ 1 h 45"/>
                  <a:gd name="T8" fmla="*/ 174 w 196"/>
                  <a:gd name="T9" fmla="*/ 5 h 45"/>
                  <a:gd name="T10" fmla="*/ 196 w 196"/>
                  <a:gd name="T11" fmla="*/ 20 h 45"/>
                  <a:gd name="T12" fmla="*/ 190 w 196"/>
                  <a:gd name="T13" fmla="*/ 30 h 45"/>
                  <a:gd name="T14" fmla="*/ 156 w 196"/>
                  <a:gd name="T15" fmla="*/ 14 h 45"/>
                  <a:gd name="T16" fmla="*/ 89 w 196"/>
                  <a:gd name="T17" fmla="*/ 11 h 45"/>
                  <a:gd name="T18" fmla="*/ 31 w 196"/>
                  <a:gd name="T19" fmla="*/ 24 h 45"/>
                  <a:gd name="T20" fmla="*/ 4 w 196"/>
                  <a:gd name="T21" fmla="*/ 45 h 45"/>
                  <a:gd name="T22" fmla="*/ 0 w 196"/>
                  <a:gd name="T23" fmla="*/ 40 h 45"/>
                  <a:gd name="T24" fmla="*/ 0 w 196"/>
                  <a:gd name="T25" fmla="*/ 4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45"/>
                  <a:gd name="T41" fmla="*/ 196 w 19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45">
                    <a:moveTo>
                      <a:pt x="0" y="40"/>
                    </a:moveTo>
                    <a:lnTo>
                      <a:pt x="37" y="14"/>
                    </a:lnTo>
                    <a:lnTo>
                      <a:pt x="78" y="0"/>
                    </a:lnTo>
                    <a:lnTo>
                      <a:pt x="123" y="1"/>
                    </a:lnTo>
                    <a:lnTo>
                      <a:pt x="174" y="5"/>
                    </a:lnTo>
                    <a:lnTo>
                      <a:pt x="196" y="20"/>
                    </a:lnTo>
                    <a:lnTo>
                      <a:pt x="190" y="30"/>
                    </a:lnTo>
                    <a:lnTo>
                      <a:pt x="156" y="14"/>
                    </a:lnTo>
                    <a:lnTo>
                      <a:pt x="89" y="11"/>
                    </a:lnTo>
                    <a:lnTo>
                      <a:pt x="31" y="24"/>
                    </a:lnTo>
                    <a:lnTo>
                      <a:pt x="4" y="45"/>
                    </a:lnTo>
                    <a:lnTo>
                      <a:pt x="0" y="40"/>
                    </a:lnTo>
                    <a:close/>
                  </a:path>
                </a:pathLst>
              </a:custGeom>
              <a:solidFill>
                <a:srgbClr val="FFFFFF"/>
              </a:solidFill>
              <a:ln w="9525">
                <a:noFill/>
                <a:round/>
                <a:headEnd/>
                <a:tailEnd/>
              </a:ln>
            </p:spPr>
            <p:txBody>
              <a:bodyPr/>
              <a:lstStyle/>
              <a:p>
                <a:endParaRPr lang="en-US" dirty="0"/>
              </a:p>
            </p:txBody>
          </p:sp>
          <p:sp>
            <p:nvSpPr>
              <p:cNvPr id="122171" name="Freeform 315"/>
              <p:cNvSpPr>
                <a:spLocks/>
              </p:cNvSpPr>
              <p:nvPr/>
            </p:nvSpPr>
            <p:spPr bwMode="auto">
              <a:xfrm>
                <a:off x="2990" y="3164"/>
                <a:ext cx="59" cy="21"/>
              </a:xfrm>
              <a:custGeom>
                <a:avLst/>
                <a:gdLst>
                  <a:gd name="T0" fmla="*/ 22 w 235"/>
                  <a:gd name="T1" fmla="*/ 0 h 82"/>
                  <a:gd name="T2" fmla="*/ 0 w 235"/>
                  <a:gd name="T3" fmla="*/ 25 h 82"/>
                  <a:gd name="T4" fmla="*/ 17 w 235"/>
                  <a:gd name="T5" fmla="*/ 28 h 82"/>
                  <a:gd name="T6" fmla="*/ 35 w 235"/>
                  <a:gd name="T7" fmla="*/ 41 h 82"/>
                  <a:gd name="T8" fmla="*/ 49 w 235"/>
                  <a:gd name="T9" fmla="*/ 59 h 82"/>
                  <a:gd name="T10" fmla="*/ 76 w 235"/>
                  <a:gd name="T11" fmla="*/ 66 h 82"/>
                  <a:gd name="T12" fmla="*/ 106 w 235"/>
                  <a:gd name="T13" fmla="*/ 62 h 82"/>
                  <a:gd name="T14" fmla="*/ 130 w 235"/>
                  <a:gd name="T15" fmla="*/ 47 h 82"/>
                  <a:gd name="T16" fmla="*/ 157 w 235"/>
                  <a:gd name="T17" fmla="*/ 44 h 82"/>
                  <a:gd name="T18" fmla="*/ 186 w 235"/>
                  <a:gd name="T19" fmla="*/ 53 h 82"/>
                  <a:gd name="T20" fmla="*/ 198 w 235"/>
                  <a:gd name="T21" fmla="*/ 76 h 82"/>
                  <a:gd name="T22" fmla="*/ 213 w 235"/>
                  <a:gd name="T23" fmla="*/ 82 h 82"/>
                  <a:gd name="T24" fmla="*/ 232 w 235"/>
                  <a:gd name="T25" fmla="*/ 73 h 82"/>
                  <a:gd name="T26" fmla="*/ 235 w 235"/>
                  <a:gd name="T27" fmla="*/ 35 h 82"/>
                  <a:gd name="T28" fmla="*/ 217 w 235"/>
                  <a:gd name="T29" fmla="*/ 49 h 82"/>
                  <a:gd name="T30" fmla="*/ 194 w 235"/>
                  <a:gd name="T31" fmla="*/ 42 h 82"/>
                  <a:gd name="T32" fmla="*/ 193 w 235"/>
                  <a:gd name="T33" fmla="*/ 33 h 82"/>
                  <a:gd name="T34" fmla="*/ 181 w 235"/>
                  <a:gd name="T35" fmla="*/ 39 h 82"/>
                  <a:gd name="T36" fmla="*/ 164 w 235"/>
                  <a:gd name="T37" fmla="*/ 34 h 82"/>
                  <a:gd name="T38" fmla="*/ 159 w 235"/>
                  <a:gd name="T39" fmla="*/ 24 h 82"/>
                  <a:gd name="T40" fmla="*/ 142 w 235"/>
                  <a:gd name="T41" fmla="*/ 32 h 82"/>
                  <a:gd name="T42" fmla="*/ 125 w 235"/>
                  <a:gd name="T43" fmla="*/ 25 h 82"/>
                  <a:gd name="T44" fmla="*/ 125 w 235"/>
                  <a:gd name="T45" fmla="*/ 17 h 82"/>
                  <a:gd name="T46" fmla="*/ 112 w 235"/>
                  <a:gd name="T47" fmla="*/ 27 h 82"/>
                  <a:gd name="T48" fmla="*/ 91 w 235"/>
                  <a:gd name="T49" fmla="*/ 13 h 82"/>
                  <a:gd name="T50" fmla="*/ 81 w 235"/>
                  <a:gd name="T51" fmla="*/ 24 h 82"/>
                  <a:gd name="T52" fmla="*/ 64 w 235"/>
                  <a:gd name="T53" fmla="*/ 19 h 82"/>
                  <a:gd name="T54" fmla="*/ 58 w 235"/>
                  <a:gd name="T55" fmla="*/ 9 h 82"/>
                  <a:gd name="T56" fmla="*/ 47 w 235"/>
                  <a:gd name="T57" fmla="*/ 23 h 82"/>
                  <a:gd name="T58" fmla="*/ 32 w 235"/>
                  <a:gd name="T59" fmla="*/ 17 h 82"/>
                  <a:gd name="T60" fmla="*/ 22 w 235"/>
                  <a:gd name="T61" fmla="*/ 0 h 82"/>
                  <a:gd name="T62" fmla="*/ 22 w 235"/>
                  <a:gd name="T63" fmla="*/ 0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
                  <a:gd name="T97" fmla="*/ 0 h 82"/>
                  <a:gd name="T98" fmla="*/ 235 w 235"/>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 h="82">
                    <a:moveTo>
                      <a:pt x="22" y="0"/>
                    </a:moveTo>
                    <a:lnTo>
                      <a:pt x="0" y="25"/>
                    </a:lnTo>
                    <a:lnTo>
                      <a:pt x="17" y="28"/>
                    </a:lnTo>
                    <a:lnTo>
                      <a:pt x="35" y="41"/>
                    </a:lnTo>
                    <a:lnTo>
                      <a:pt x="49" y="59"/>
                    </a:lnTo>
                    <a:lnTo>
                      <a:pt x="76" y="66"/>
                    </a:lnTo>
                    <a:lnTo>
                      <a:pt x="106" y="62"/>
                    </a:lnTo>
                    <a:lnTo>
                      <a:pt x="130" y="47"/>
                    </a:lnTo>
                    <a:lnTo>
                      <a:pt x="157" y="44"/>
                    </a:lnTo>
                    <a:lnTo>
                      <a:pt x="186" y="53"/>
                    </a:lnTo>
                    <a:lnTo>
                      <a:pt x="198" y="76"/>
                    </a:lnTo>
                    <a:lnTo>
                      <a:pt x="213" y="82"/>
                    </a:lnTo>
                    <a:lnTo>
                      <a:pt x="232" y="73"/>
                    </a:lnTo>
                    <a:lnTo>
                      <a:pt x="235" y="35"/>
                    </a:lnTo>
                    <a:lnTo>
                      <a:pt x="217" y="49"/>
                    </a:lnTo>
                    <a:lnTo>
                      <a:pt x="194" y="42"/>
                    </a:lnTo>
                    <a:lnTo>
                      <a:pt x="193" y="33"/>
                    </a:lnTo>
                    <a:lnTo>
                      <a:pt x="181" y="39"/>
                    </a:lnTo>
                    <a:lnTo>
                      <a:pt x="164" y="34"/>
                    </a:lnTo>
                    <a:lnTo>
                      <a:pt x="159" y="24"/>
                    </a:lnTo>
                    <a:lnTo>
                      <a:pt x="142" y="32"/>
                    </a:lnTo>
                    <a:lnTo>
                      <a:pt x="125" y="25"/>
                    </a:lnTo>
                    <a:lnTo>
                      <a:pt x="125" y="17"/>
                    </a:lnTo>
                    <a:lnTo>
                      <a:pt x="112" y="27"/>
                    </a:lnTo>
                    <a:lnTo>
                      <a:pt x="91" y="13"/>
                    </a:lnTo>
                    <a:lnTo>
                      <a:pt x="81" y="24"/>
                    </a:lnTo>
                    <a:lnTo>
                      <a:pt x="64" y="19"/>
                    </a:lnTo>
                    <a:lnTo>
                      <a:pt x="58" y="9"/>
                    </a:lnTo>
                    <a:lnTo>
                      <a:pt x="47" y="23"/>
                    </a:lnTo>
                    <a:lnTo>
                      <a:pt x="32" y="17"/>
                    </a:lnTo>
                    <a:lnTo>
                      <a:pt x="22" y="0"/>
                    </a:lnTo>
                    <a:close/>
                  </a:path>
                </a:pathLst>
              </a:custGeom>
              <a:solidFill>
                <a:srgbClr val="F67C7C"/>
              </a:solidFill>
              <a:ln w="9525">
                <a:noFill/>
                <a:round/>
                <a:headEnd/>
                <a:tailEnd/>
              </a:ln>
            </p:spPr>
            <p:txBody>
              <a:bodyPr/>
              <a:lstStyle/>
              <a:p>
                <a:endParaRPr lang="en-US" dirty="0"/>
              </a:p>
            </p:txBody>
          </p:sp>
          <p:sp>
            <p:nvSpPr>
              <p:cNvPr id="122172" name="Freeform 316"/>
              <p:cNvSpPr>
                <a:spLocks/>
              </p:cNvSpPr>
              <p:nvPr/>
            </p:nvSpPr>
            <p:spPr bwMode="auto">
              <a:xfrm>
                <a:off x="2849" y="3142"/>
                <a:ext cx="141" cy="24"/>
              </a:xfrm>
              <a:custGeom>
                <a:avLst/>
                <a:gdLst>
                  <a:gd name="T0" fmla="*/ 7 w 565"/>
                  <a:gd name="T1" fmla="*/ 0 h 96"/>
                  <a:gd name="T2" fmla="*/ 0 w 565"/>
                  <a:gd name="T3" fmla="*/ 36 h 96"/>
                  <a:gd name="T4" fmla="*/ 23 w 565"/>
                  <a:gd name="T5" fmla="*/ 13 h 96"/>
                  <a:gd name="T6" fmla="*/ 57 w 565"/>
                  <a:gd name="T7" fmla="*/ 15 h 96"/>
                  <a:gd name="T8" fmla="*/ 39 w 565"/>
                  <a:gd name="T9" fmla="*/ 41 h 96"/>
                  <a:gd name="T10" fmla="*/ 80 w 565"/>
                  <a:gd name="T11" fmla="*/ 18 h 96"/>
                  <a:gd name="T12" fmla="*/ 117 w 565"/>
                  <a:gd name="T13" fmla="*/ 20 h 96"/>
                  <a:gd name="T14" fmla="*/ 87 w 565"/>
                  <a:gd name="T15" fmla="*/ 48 h 96"/>
                  <a:gd name="T16" fmla="*/ 135 w 565"/>
                  <a:gd name="T17" fmla="*/ 25 h 96"/>
                  <a:gd name="T18" fmla="*/ 173 w 565"/>
                  <a:gd name="T19" fmla="*/ 29 h 96"/>
                  <a:gd name="T20" fmla="*/ 148 w 565"/>
                  <a:gd name="T21" fmla="*/ 54 h 96"/>
                  <a:gd name="T22" fmla="*/ 194 w 565"/>
                  <a:gd name="T23" fmla="*/ 34 h 96"/>
                  <a:gd name="T24" fmla="*/ 237 w 565"/>
                  <a:gd name="T25" fmla="*/ 38 h 96"/>
                  <a:gd name="T26" fmla="*/ 212 w 565"/>
                  <a:gd name="T27" fmla="*/ 62 h 96"/>
                  <a:gd name="T28" fmla="*/ 261 w 565"/>
                  <a:gd name="T29" fmla="*/ 39 h 96"/>
                  <a:gd name="T30" fmla="*/ 301 w 565"/>
                  <a:gd name="T31" fmla="*/ 43 h 96"/>
                  <a:gd name="T32" fmla="*/ 268 w 565"/>
                  <a:gd name="T33" fmla="*/ 72 h 96"/>
                  <a:gd name="T34" fmla="*/ 319 w 565"/>
                  <a:gd name="T35" fmla="*/ 49 h 96"/>
                  <a:gd name="T36" fmla="*/ 357 w 565"/>
                  <a:gd name="T37" fmla="*/ 53 h 96"/>
                  <a:gd name="T38" fmla="*/ 323 w 565"/>
                  <a:gd name="T39" fmla="*/ 80 h 96"/>
                  <a:gd name="T40" fmla="*/ 377 w 565"/>
                  <a:gd name="T41" fmla="*/ 54 h 96"/>
                  <a:gd name="T42" fmla="*/ 426 w 565"/>
                  <a:gd name="T43" fmla="*/ 57 h 96"/>
                  <a:gd name="T44" fmla="*/ 374 w 565"/>
                  <a:gd name="T45" fmla="*/ 83 h 96"/>
                  <a:gd name="T46" fmla="*/ 445 w 565"/>
                  <a:gd name="T47" fmla="*/ 62 h 96"/>
                  <a:gd name="T48" fmla="*/ 475 w 565"/>
                  <a:gd name="T49" fmla="*/ 65 h 96"/>
                  <a:gd name="T50" fmla="*/ 447 w 565"/>
                  <a:gd name="T51" fmla="*/ 87 h 96"/>
                  <a:gd name="T52" fmla="*/ 492 w 565"/>
                  <a:gd name="T53" fmla="*/ 68 h 96"/>
                  <a:gd name="T54" fmla="*/ 524 w 565"/>
                  <a:gd name="T55" fmla="*/ 72 h 96"/>
                  <a:gd name="T56" fmla="*/ 511 w 565"/>
                  <a:gd name="T57" fmla="*/ 96 h 96"/>
                  <a:gd name="T58" fmla="*/ 565 w 565"/>
                  <a:gd name="T59" fmla="*/ 75 h 96"/>
                  <a:gd name="T60" fmla="*/ 422 w 565"/>
                  <a:gd name="T61" fmla="*/ 49 h 96"/>
                  <a:gd name="T62" fmla="*/ 246 w 565"/>
                  <a:gd name="T63" fmla="*/ 25 h 96"/>
                  <a:gd name="T64" fmla="*/ 7 w 565"/>
                  <a:gd name="T65" fmla="*/ 0 h 96"/>
                  <a:gd name="T66" fmla="*/ 7 w 565"/>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5"/>
                  <a:gd name="T103" fmla="*/ 0 h 96"/>
                  <a:gd name="T104" fmla="*/ 565 w 565"/>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5" h="96">
                    <a:moveTo>
                      <a:pt x="7" y="0"/>
                    </a:moveTo>
                    <a:lnTo>
                      <a:pt x="0" y="36"/>
                    </a:lnTo>
                    <a:lnTo>
                      <a:pt x="23" y="13"/>
                    </a:lnTo>
                    <a:lnTo>
                      <a:pt x="57" y="15"/>
                    </a:lnTo>
                    <a:lnTo>
                      <a:pt x="39" y="41"/>
                    </a:lnTo>
                    <a:lnTo>
                      <a:pt x="80" y="18"/>
                    </a:lnTo>
                    <a:lnTo>
                      <a:pt x="117" y="20"/>
                    </a:lnTo>
                    <a:lnTo>
                      <a:pt x="87" y="48"/>
                    </a:lnTo>
                    <a:lnTo>
                      <a:pt x="135" y="25"/>
                    </a:lnTo>
                    <a:lnTo>
                      <a:pt x="173" y="29"/>
                    </a:lnTo>
                    <a:lnTo>
                      <a:pt x="148" y="54"/>
                    </a:lnTo>
                    <a:lnTo>
                      <a:pt x="194" y="34"/>
                    </a:lnTo>
                    <a:lnTo>
                      <a:pt x="237" y="38"/>
                    </a:lnTo>
                    <a:lnTo>
                      <a:pt x="212" y="62"/>
                    </a:lnTo>
                    <a:lnTo>
                      <a:pt x="261" y="39"/>
                    </a:lnTo>
                    <a:lnTo>
                      <a:pt x="301" y="43"/>
                    </a:lnTo>
                    <a:lnTo>
                      <a:pt x="268" y="72"/>
                    </a:lnTo>
                    <a:lnTo>
                      <a:pt x="319" y="49"/>
                    </a:lnTo>
                    <a:lnTo>
                      <a:pt x="357" y="53"/>
                    </a:lnTo>
                    <a:lnTo>
                      <a:pt x="323" y="80"/>
                    </a:lnTo>
                    <a:lnTo>
                      <a:pt x="377" y="54"/>
                    </a:lnTo>
                    <a:lnTo>
                      <a:pt x="426" y="57"/>
                    </a:lnTo>
                    <a:lnTo>
                      <a:pt x="374" y="83"/>
                    </a:lnTo>
                    <a:lnTo>
                      <a:pt x="445" y="62"/>
                    </a:lnTo>
                    <a:lnTo>
                      <a:pt x="475" y="65"/>
                    </a:lnTo>
                    <a:lnTo>
                      <a:pt x="447" y="87"/>
                    </a:lnTo>
                    <a:lnTo>
                      <a:pt x="492" y="68"/>
                    </a:lnTo>
                    <a:lnTo>
                      <a:pt x="524" y="72"/>
                    </a:lnTo>
                    <a:lnTo>
                      <a:pt x="511" y="96"/>
                    </a:lnTo>
                    <a:lnTo>
                      <a:pt x="565" y="75"/>
                    </a:lnTo>
                    <a:lnTo>
                      <a:pt x="422" y="49"/>
                    </a:lnTo>
                    <a:lnTo>
                      <a:pt x="246" y="25"/>
                    </a:lnTo>
                    <a:lnTo>
                      <a:pt x="7" y="0"/>
                    </a:lnTo>
                    <a:close/>
                  </a:path>
                </a:pathLst>
              </a:custGeom>
              <a:solidFill>
                <a:srgbClr val="FFA64D"/>
              </a:solidFill>
              <a:ln w="9525">
                <a:noFill/>
                <a:round/>
                <a:headEnd/>
                <a:tailEnd/>
              </a:ln>
            </p:spPr>
            <p:txBody>
              <a:bodyPr/>
              <a:lstStyle/>
              <a:p>
                <a:endParaRPr lang="en-US" dirty="0"/>
              </a:p>
            </p:txBody>
          </p:sp>
          <p:sp>
            <p:nvSpPr>
              <p:cNvPr id="122173" name="Freeform 317"/>
              <p:cNvSpPr>
                <a:spLocks/>
              </p:cNvSpPr>
              <p:nvPr/>
            </p:nvSpPr>
            <p:spPr bwMode="auto">
              <a:xfrm>
                <a:off x="2801" y="3133"/>
                <a:ext cx="11" cy="13"/>
              </a:xfrm>
              <a:custGeom>
                <a:avLst/>
                <a:gdLst>
                  <a:gd name="T0" fmla="*/ 35 w 44"/>
                  <a:gd name="T1" fmla="*/ 2 h 54"/>
                  <a:gd name="T2" fmla="*/ 44 w 44"/>
                  <a:gd name="T3" fmla="*/ 3 h 54"/>
                  <a:gd name="T4" fmla="*/ 11 w 44"/>
                  <a:gd name="T5" fmla="*/ 54 h 54"/>
                  <a:gd name="T6" fmla="*/ 0 w 44"/>
                  <a:gd name="T7" fmla="*/ 52 h 54"/>
                  <a:gd name="T8" fmla="*/ 10 w 44"/>
                  <a:gd name="T9" fmla="*/ 46 h 54"/>
                  <a:gd name="T10" fmla="*/ 11 w 44"/>
                  <a:gd name="T11" fmla="*/ 39 h 54"/>
                  <a:gd name="T12" fmla="*/ 18 w 44"/>
                  <a:gd name="T13" fmla="*/ 33 h 54"/>
                  <a:gd name="T14" fmla="*/ 19 w 44"/>
                  <a:gd name="T15" fmla="*/ 28 h 54"/>
                  <a:gd name="T16" fmla="*/ 24 w 44"/>
                  <a:gd name="T17" fmla="*/ 24 h 54"/>
                  <a:gd name="T18" fmla="*/ 23 w 44"/>
                  <a:gd name="T19" fmla="*/ 20 h 54"/>
                  <a:gd name="T20" fmla="*/ 30 w 44"/>
                  <a:gd name="T21" fmla="*/ 17 h 54"/>
                  <a:gd name="T22" fmla="*/ 28 w 44"/>
                  <a:gd name="T23" fmla="*/ 12 h 54"/>
                  <a:gd name="T24" fmla="*/ 34 w 44"/>
                  <a:gd name="T25" fmla="*/ 8 h 54"/>
                  <a:gd name="T26" fmla="*/ 35 w 44"/>
                  <a:gd name="T27" fmla="*/ 0 h 54"/>
                  <a:gd name="T28" fmla="*/ 35 w 44"/>
                  <a:gd name="T29" fmla="*/ 2 h 54"/>
                  <a:gd name="T30" fmla="*/ 35 w 44"/>
                  <a:gd name="T31" fmla="*/ 2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54"/>
                  <a:gd name="T50" fmla="*/ 44 w 44"/>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54">
                    <a:moveTo>
                      <a:pt x="35" y="2"/>
                    </a:moveTo>
                    <a:lnTo>
                      <a:pt x="44" y="3"/>
                    </a:lnTo>
                    <a:lnTo>
                      <a:pt x="11" y="54"/>
                    </a:lnTo>
                    <a:lnTo>
                      <a:pt x="0" y="52"/>
                    </a:lnTo>
                    <a:lnTo>
                      <a:pt x="10" y="46"/>
                    </a:lnTo>
                    <a:lnTo>
                      <a:pt x="11" y="39"/>
                    </a:lnTo>
                    <a:lnTo>
                      <a:pt x="18" y="33"/>
                    </a:lnTo>
                    <a:lnTo>
                      <a:pt x="19" y="28"/>
                    </a:lnTo>
                    <a:lnTo>
                      <a:pt x="24" y="24"/>
                    </a:lnTo>
                    <a:lnTo>
                      <a:pt x="23" y="20"/>
                    </a:lnTo>
                    <a:lnTo>
                      <a:pt x="30" y="17"/>
                    </a:lnTo>
                    <a:lnTo>
                      <a:pt x="28" y="12"/>
                    </a:lnTo>
                    <a:lnTo>
                      <a:pt x="34" y="8"/>
                    </a:lnTo>
                    <a:lnTo>
                      <a:pt x="35" y="0"/>
                    </a:lnTo>
                    <a:lnTo>
                      <a:pt x="35" y="2"/>
                    </a:lnTo>
                    <a:close/>
                  </a:path>
                </a:pathLst>
              </a:custGeom>
              <a:solidFill>
                <a:srgbClr val="FFFFFF"/>
              </a:solidFill>
              <a:ln w="9525">
                <a:noFill/>
                <a:round/>
                <a:headEnd/>
                <a:tailEnd/>
              </a:ln>
            </p:spPr>
            <p:txBody>
              <a:bodyPr/>
              <a:lstStyle/>
              <a:p>
                <a:endParaRPr lang="en-US" dirty="0"/>
              </a:p>
            </p:txBody>
          </p:sp>
          <p:sp>
            <p:nvSpPr>
              <p:cNvPr id="122174" name="Freeform 318"/>
              <p:cNvSpPr>
                <a:spLocks/>
              </p:cNvSpPr>
              <p:nvPr/>
            </p:nvSpPr>
            <p:spPr bwMode="auto">
              <a:xfrm>
                <a:off x="2820" y="3137"/>
                <a:ext cx="11" cy="14"/>
              </a:xfrm>
              <a:custGeom>
                <a:avLst/>
                <a:gdLst>
                  <a:gd name="T0" fmla="*/ 47 w 47"/>
                  <a:gd name="T1" fmla="*/ 0 h 59"/>
                  <a:gd name="T2" fmla="*/ 8 w 47"/>
                  <a:gd name="T3" fmla="*/ 59 h 59"/>
                  <a:gd name="T4" fmla="*/ 0 w 47"/>
                  <a:gd name="T5" fmla="*/ 56 h 59"/>
                  <a:gd name="T6" fmla="*/ 9 w 47"/>
                  <a:gd name="T7" fmla="*/ 45 h 59"/>
                  <a:gd name="T8" fmla="*/ 14 w 47"/>
                  <a:gd name="T9" fmla="*/ 41 h 59"/>
                  <a:gd name="T10" fmla="*/ 14 w 47"/>
                  <a:gd name="T11" fmla="*/ 34 h 59"/>
                  <a:gd name="T12" fmla="*/ 19 w 47"/>
                  <a:gd name="T13" fmla="*/ 30 h 59"/>
                  <a:gd name="T14" fmla="*/ 19 w 47"/>
                  <a:gd name="T15" fmla="*/ 26 h 59"/>
                  <a:gd name="T16" fmla="*/ 24 w 47"/>
                  <a:gd name="T17" fmla="*/ 25 h 59"/>
                  <a:gd name="T18" fmla="*/ 26 w 47"/>
                  <a:gd name="T19" fmla="*/ 17 h 59"/>
                  <a:gd name="T20" fmla="*/ 32 w 47"/>
                  <a:gd name="T21" fmla="*/ 16 h 59"/>
                  <a:gd name="T22" fmla="*/ 31 w 47"/>
                  <a:gd name="T23" fmla="*/ 11 h 59"/>
                  <a:gd name="T24" fmla="*/ 37 w 47"/>
                  <a:gd name="T25" fmla="*/ 7 h 59"/>
                  <a:gd name="T26" fmla="*/ 34 w 47"/>
                  <a:gd name="T27" fmla="*/ 0 h 59"/>
                  <a:gd name="T28" fmla="*/ 47 w 47"/>
                  <a:gd name="T29" fmla="*/ 0 h 59"/>
                  <a:gd name="T30" fmla="*/ 47 w 47"/>
                  <a:gd name="T31" fmla="*/ 0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59"/>
                  <a:gd name="T50" fmla="*/ 47 w 47"/>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59">
                    <a:moveTo>
                      <a:pt x="47" y="0"/>
                    </a:moveTo>
                    <a:lnTo>
                      <a:pt x="8" y="59"/>
                    </a:lnTo>
                    <a:lnTo>
                      <a:pt x="0" y="56"/>
                    </a:lnTo>
                    <a:lnTo>
                      <a:pt x="9" y="45"/>
                    </a:lnTo>
                    <a:lnTo>
                      <a:pt x="14" y="41"/>
                    </a:lnTo>
                    <a:lnTo>
                      <a:pt x="14" y="34"/>
                    </a:lnTo>
                    <a:lnTo>
                      <a:pt x="19" y="30"/>
                    </a:lnTo>
                    <a:lnTo>
                      <a:pt x="19" y="26"/>
                    </a:lnTo>
                    <a:lnTo>
                      <a:pt x="24" y="25"/>
                    </a:lnTo>
                    <a:lnTo>
                      <a:pt x="26" y="17"/>
                    </a:lnTo>
                    <a:lnTo>
                      <a:pt x="32" y="16"/>
                    </a:lnTo>
                    <a:lnTo>
                      <a:pt x="31" y="11"/>
                    </a:lnTo>
                    <a:lnTo>
                      <a:pt x="37" y="7"/>
                    </a:lnTo>
                    <a:lnTo>
                      <a:pt x="34" y="0"/>
                    </a:lnTo>
                    <a:lnTo>
                      <a:pt x="47" y="0"/>
                    </a:lnTo>
                    <a:close/>
                  </a:path>
                </a:pathLst>
              </a:custGeom>
              <a:solidFill>
                <a:srgbClr val="FFFFFF"/>
              </a:solidFill>
              <a:ln w="9525">
                <a:noFill/>
                <a:round/>
                <a:headEnd/>
                <a:tailEnd/>
              </a:ln>
            </p:spPr>
            <p:txBody>
              <a:bodyPr/>
              <a:lstStyle/>
              <a:p>
                <a:endParaRPr lang="en-US" dirty="0"/>
              </a:p>
            </p:txBody>
          </p:sp>
          <p:sp>
            <p:nvSpPr>
              <p:cNvPr id="122175" name="Freeform 319"/>
              <p:cNvSpPr>
                <a:spLocks/>
              </p:cNvSpPr>
              <p:nvPr/>
            </p:nvSpPr>
            <p:spPr bwMode="auto">
              <a:xfrm>
                <a:off x="2771" y="3127"/>
                <a:ext cx="12" cy="16"/>
              </a:xfrm>
              <a:custGeom>
                <a:avLst/>
                <a:gdLst>
                  <a:gd name="T0" fmla="*/ 48 w 48"/>
                  <a:gd name="T1" fmla="*/ 0 h 63"/>
                  <a:gd name="T2" fmla="*/ 5 w 48"/>
                  <a:gd name="T3" fmla="*/ 63 h 63"/>
                  <a:gd name="T4" fmla="*/ 0 w 48"/>
                  <a:gd name="T5" fmla="*/ 50 h 63"/>
                  <a:gd name="T6" fmla="*/ 12 w 48"/>
                  <a:gd name="T7" fmla="*/ 40 h 63"/>
                  <a:gd name="T8" fmla="*/ 16 w 48"/>
                  <a:gd name="T9" fmla="*/ 28 h 63"/>
                  <a:gd name="T10" fmla="*/ 24 w 48"/>
                  <a:gd name="T11" fmla="*/ 23 h 63"/>
                  <a:gd name="T12" fmla="*/ 25 w 48"/>
                  <a:gd name="T13" fmla="*/ 12 h 63"/>
                  <a:gd name="T14" fmla="*/ 35 w 48"/>
                  <a:gd name="T15" fmla="*/ 9 h 63"/>
                  <a:gd name="T16" fmla="*/ 35 w 48"/>
                  <a:gd name="T17" fmla="*/ 2 h 63"/>
                  <a:gd name="T18" fmla="*/ 48 w 48"/>
                  <a:gd name="T19" fmla="*/ 0 h 63"/>
                  <a:gd name="T20" fmla="*/ 48 w 48"/>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63"/>
                  <a:gd name="T35" fmla="*/ 48 w 48"/>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63">
                    <a:moveTo>
                      <a:pt x="48" y="0"/>
                    </a:moveTo>
                    <a:lnTo>
                      <a:pt x="5" y="63"/>
                    </a:lnTo>
                    <a:lnTo>
                      <a:pt x="0" y="50"/>
                    </a:lnTo>
                    <a:lnTo>
                      <a:pt x="12" y="40"/>
                    </a:lnTo>
                    <a:lnTo>
                      <a:pt x="16" y="28"/>
                    </a:lnTo>
                    <a:lnTo>
                      <a:pt x="24" y="23"/>
                    </a:lnTo>
                    <a:lnTo>
                      <a:pt x="25" y="12"/>
                    </a:lnTo>
                    <a:lnTo>
                      <a:pt x="35" y="9"/>
                    </a:lnTo>
                    <a:lnTo>
                      <a:pt x="35" y="2"/>
                    </a:lnTo>
                    <a:lnTo>
                      <a:pt x="48" y="0"/>
                    </a:lnTo>
                    <a:close/>
                  </a:path>
                </a:pathLst>
              </a:custGeom>
              <a:solidFill>
                <a:srgbClr val="FFFFFF"/>
              </a:solidFill>
              <a:ln w="9525">
                <a:noFill/>
                <a:round/>
                <a:headEnd/>
                <a:tailEnd/>
              </a:ln>
            </p:spPr>
            <p:txBody>
              <a:bodyPr/>
              <a:lstStyle/>
              <a:p>
                <a:endParaRPr lang="en-US" dirty="0"/>
              </a:p>
            </p:txBody>
          </p:sp>
          <p:sp>
            <p:nvSpPr>
              <p:cNvPr id="122176" name="Freeform 320"/>
              <p:cNvSpPr>
                <a:spLocks/>
              </p:cNvSpPr>
              <p:nvPr/>
            </p:nvSpPr>
            <p:spPr bwMode="auto">
              <a:xfrm>
                <a:off x="2754" y="3155"/>
                <a:ext cx="3" cy="3"/>
              </a:xfrm>
              <a:custGeom>
                <a:avLst/>
                <a:gdLst>
                  <a:gd name="T0" fmla="*/ 7 w 13"/>
                  <a:gd name="T1" fmla="*/ 14 h 14"/>
                  <a:gd name="T2" fmla="*/ 13 w 13"/>
                  <a:gd name="T3" fmla="*/ 6 h 14"/>
                  <a:gd name="T4" fmla="*/ 7 w 13"/>
                  <a:gd name="T5" fmla="*/ 0 h 14"/>
                  <a:gd name="T6" fmla="*/ 0 w 13"/>
                  <a:gd name="T7" fmla="*/ 6 h 14"/>
                  <a:gd name="T8" fmla="*/ 7 w 13"/>
                  <a:gd name="T9" fmla="*/ 14 h 14"/>
                  <a:gd name="T10" fmla="*/ 7 w 13"/>
                  <a:gd name="T11" fmla="*/ 14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7" y="14"/>
                    </a:moveTo>
                    <a:lnTo>
                      <a:pt x="13" y="6"/>
                    </a:lnTo>
                    <a:lnTo>
                      <a:pt x="7" y="0"/>
                    </a:lnTo>
                    <a:lnTo>
                      <a:pt x="0" y="6"/>
                    </a:lnTo>
                    <a:lnTo>
                      <a:pt x="7" y="14"/>
                    </a:lnTo>
                    <a:close/>
                  </a:path>
                </a:pathLst>
              </a:custGeom>
              <a:solidFill>
                <a:srgbClr val="FFFFFF"/>
              </a:solidFill>
              <a:ln w="9525">
                <a:noFill/>
                <a:round/>
                <a:headEnd/>
                <a:tailEnd/>
              </a:ln>
            </p:spPr>
            <p:txBody>
              <a:bodyPr/>
              <a:lstStyle/>
              <a:p>
                <a:endParaRPr lang="en-US" dirty="0"/>
              </a:p>
            </p:txBody>
          </p:sp>
          <p:sp>
            <p:nvSpPr>
              <p:cNvPr id="122177" name="Freeform 321"/>
              <p:cNvSpPr>
                <a:spLocks/>
              </p:cNvSpPr>
              <p:nvPr/>
            </p:nvSpPr>
            <p:spPr bwMode="auto">
              <a:xfrm>
                <a:off x="2764" y="3167"/>
                <a:ext cx="3" cy="2"/>
              </a:xfrm>
              <a:custGeom>
                <a:avLst/>
                <a:gdLst>
                  <a:gd name="T0" fmla="*/ 6 w 11"/>
                  <a:gd name="T1" fmla="*/ 12 h 12"/>
                  <a:gd name="T2" fmla="*/ 11 w 11"/>
                  <a:gd name="T3" fmla="*/ 7 h 12"/>
                  <a:gd name="T4" fmla="*/ 6 w 11"/>
                  <a:gd name="T5" fmla="*/ 0 h 12"/>
                  <a:gd name="T6" fmla="*/ 0 w 11"/>
                  <a:gd name="T7" fmla="*/ 7 h 12"/>
                  <a:gd name="T8" fmla="*/ 6 w 11"/>
                  <a:gd name="T9" fmla="*/ 12 h 12"/>
                  <a:gd name="T10" fmla="*/ 6 w 11"/>
                  <a:gd name="T11" fmla="*/ 1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6" y="12"/>
                    </a:moveTo>
                    <a:lnTo>
                      <a:pt x="11" y="7"/>
                    </a:lnTo>
                    <a:lnTo>
                      <a:pt x="6" y="0"/>
                    </a:lnTo>
                    <a:lnTo>
                      <a:pt x="0" y="7"/>
                    </a:lnTo>
                    <a:lnTo>
                      <a:pt x="6" y="12"/>
                    </a:lnTo>
                    <a:close/>
                  </a:path>
                </a:pathLst>
              </a:custGeom>
              <a:solidFill>
                <a:srgbClr val="FFFFFF"/>
              </a:solidFill>
              <a:ln w="9525">
                <a:noFill/>
                <a:round/>
                <a:headEnd/>
                <a:tailEnd/>
              </a:ln>
            </p:spPr>
            <p:txBody>
              <a:bodyPr/>
              <a:lstStyle/>
              <a:p>
                <a:endParaRPr lang="en-US" dirty="0"/>
              </a:p>
            </p:txBody>
          </p:sp>
          <p:sp>
            <p:nvSpPr>
              <p:cNvPr id="122178" name="Freeform 322"/>
              <p:cNvSpPr>
                <a:spLocks/>
              </p:cNvSpPr>
              <p:nvPr/>
            </p:nvSpPr>
            <p:spPr bwMode="auto">
              <a:xfrm>
                <a:off x="2744" y="3167"/>
                <a:ext cx="3" cy="3"/>
              </a:xfrm>
              <a:custGeom>
                <a:avLst/>
                <a:gdLst>
                  <a:gd name="T0" fmla="*/ 7 w 13"/>
                  <a:gd name="T1" fmla="*/ 12 h 12"/>
                  <a:gd name="T2" fmla="*/ 13 w 13"/>
                  <a:gd name="T3" fmla="*/ 6 h 12"/>
                  <a:gd name="T4" fmla="*/ 7 w 13"/>
                  <a:gd name="T5" fmla="*/ 0 h 12"/>
                  <a:gd name="T6" fmla="*/ 0 w 13"/>
                  <a:gd name="T7" fmla="*/ 6 h 12"/>
                  <a:gd name="T8" fmla="*/ 7 w 13"/>
                  <a:gd name="T9" fmla="*/ 12 h 12"/>
                  <a:gd name="T10" fmla="*/ 7 w 13"/>
                  <a:gd name="T11" fmla="*/ 12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7" y="12"/>
                    </a:moveTo>
                    <a:lnTo>
                      <a:pt x="13" y="6"/>
                    </a:lnTo>
                    <a:lnTo>
                      <a:pt x="7" y="0"/>
                    </a:lnTo>
                    <a:lnTo>
                      <a:pt x="0" y="6"/>
                    </a:lnTo>
                    <a:lnTo>
                      <a:pt x="7" y="12"/>
                    </a:lnTo>
                    <a:close/>
                  </a:path>
                </a:pathLst>
              </a:custGeom>
              <a:solidFill>
                <a:srgbClr val="FFFFFF"/>
              </a:solidFill>
              <a:ln w="9525">
                <a:noFill/>
                <a:round/>
                <a:headEnd/>
                <a:tailEnd/>
              </a:ln>
            </p:spPr>
            <p:txBody>
              <a:bodyPr/>
              <a:lstStyle/>
              <a:p>
                <a:endParaRPr lang="en-US" dirty="0"/>
              </a:p>
            </p:txBody>
          </p:sp>
          <p:sp>
            <p:nvSpPr>
              <p:cNvPr id="122179" name="Freeform 323"/>
              <p:cNvSpPr>
                <a:spLocks/>
              </p:cNvSpPr>
              <p:nvPr/>
            </p:nvSpPr>
            <p:spPr bwMode="auto">
              <a:xfrm>
                <a:off x="2872" y="3203"/>
                <a:ext cx="79" cy="52"/>
              </a:xfrm>
              <a:custGeom>
                <a:avLst/>
                <a:gdLst>
                  <a:gd name="T0" fmla="*/ 16 w 316"/>
                  <a:gd name="T1" fmla="*/ 3 h 205"/>
                  <a:gd name="T2" fmla="*/ 2 w 316"/>
                  <a:gd name="T3" fmla="*/ 0 h 205"/>
                  <a:gd name="T4" fmla="*/ 0 w 316"/>
                  <a:gd name="T5" fmla="*/ 8 h 205"/>
                  <a:gd name="T6" fmla="*/ 22 w 316"/>
                  <a:gd name="T7" fmla="*/ 22 h 205"/>
                  <a:gd name="T8" fmla="*/ 109 w 316"/>
                  <a:gd name="T9" fmla="*/ 69 h 205"/>
                  <a:gd name="T10" fmla="*/ 192 w 316"/>
                  <a:gd name="T11" fmla="*/ 122 h 205"/>
                  <a:gd name="T12" fmla="*/ 287 w 316"/>
                  <a:gd name="T13" fmla="*/ 190 h 205"/>
                  <a:gd name="T14" fmla="*/ 309 w 316"/>
                  <a:gd name="T15" fmla="*/ 205 h 205"/>
                  <a:gd name="T16" fmla="*/ 316 w 316"/>
                  <a:gd name="T17" fmla="*/ 202 h 205"/>
                  <a:gd name="T18" fmla="*/ 299 w 316"/>
                  <a:gd name="T19" fmla="*/ 192 h 205"/>
                  <a:gd name="T20" fmla="*/ 202 w 316"/>
                  <a:gd name="T21" fmla="*/ 127 h 205"/>
                  <a:gd name="T22" fmla="*/ 69 w 316"/>
                  <a:gd name="T23" fmla="*/ 39 h 205"/>
                  <a:gd name="T24" fmla="*/ 16 w 316"/>
                  <a:gd name="T25" fmla="*/ 3 h 205"/>
                  <a:gd name="T26" fmla="*/ 16 w 316"/>
                  <a:gd name="T27" fmla="*/ 3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05"/>
                  <a:gd name="T44" fmla="*/ 316 w 316"/>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05">
                    <a:moveTo>
                      <a:pt x="16" y="3"/>
                    </a:moveTo>
                    <a:lnTo>
                      <a:pt x="2" y="0"/>
                    </a:lnTo>
                    <a:lnTo>
                      <a:pt x="0" y="8"/>
                    </a:lnTo>
                    <a:lnTo>
                      <a:pt x="22" y="22"/>
                    </a:lnTo>
                    <a:lnTo>
                      <a:pt x="109" y="69"/>
                    </a:lnTo>
                    <a:lnTo>
                      <a:pt x="192" y="122"/>
                    </a:lnTo>
                    <a:lnTo>
                      <a:pt x="287" y="190"/>
                    </a:lnTo>
                    <a:lnTo>
                      <a:pt x="309" y="205"/>
                    </a:lnTo>
                    <a:lnTo>
                      <a:pt x="316" y="202"/>
                    </a:lnTo>
                    <a:lnTo>
                      <a:pt x="299" y="192"/>
                    </a:lnTo>
                    <a:lnTo>
                      <a:pt x="202" y="127"/>
                    </a:lnTo>
                    <a:lnTo>
                      <a:pt x="69" y="39"/>
                    </a:lnTo>
                    <a:lnTo>
                      <a:pt x="16" y="3"/>
                    </a:lnTo>
                    <a:close/>
                  </a:path>
                </a:pathLst>
              </a:custGeom>
              <a:solidFill>
                <a:srgbClr val="FFF2CC"/>
              </a:solidFill>
              <a:ln w="9525">
                <a:noFill/>
                <a:round/>
                <a:headEnd/>
                <a:tailEnd/>
              </a:ln>
            </p:spPr>
            <p:txBody>
              <a:bodyPr/>
              <a:lstStyle/>
              <a:p>
                <a:endParaRPr lang="en-US" dirty="0"/>
              </a:p>
            </p:txBody>
          </p:sp>
          <p:sp>
            <p:nvSpPr>
              <p:cNvPr id="122180" name="Freeform 324"/>
              <p:cNvSpPr>
                <a:spLocks/>
              </p:cNvSpPr>
              <p:nvPr/>
            </p:nvSpPr>
            <p:spPr bwMode="auto">
              <a:xfrm>
                <a:off x="2873" y="3205"/>
                <a:ext cx="17" cy="9"/>
              </a:xfrm>
              <a:custGeom>
                <a:avLst/>
                <a:gdLst>
                  <a:gd name="T0" fmla="*/ 0 w 65"/>
                  <a:gd name="T1" fmla="*/ 0 h 36"/>
                  <a:gd name="T2" fmla="*/ 35 w 65"/>
                  <a:gd name="T3" fmla="*/ 15 h 36"/>
                  <a:gd name="T4" fmla="*/ 65 w 65"/>
                  <a:gd name="T5" fmla="*/ 36 h 36"/>
                  <a:gd name="T6" fmla="*/ 3 w 65"/>
                  <a:gd name="T7" fmla="*/ 5 h 36"/>
                  <a:gd name="T8" fmla="*/ 0 w 65"/>
                  <a:gd name="T9" fmla="*/ 0 h 36"/>
                  <a:gd name="T10" fmla="*/ 0 w 65"/>
                  <a:gd name="T11" fmla="*/ 0 h 36"/>
                  <a:gd name="T12" fmla="*/ 0 60000 65536"/>
                  <a:gd name="T13" fmla="*/ 0 60000 65536"/>
                  <a:gd name="T14" fmla="*/ 0 60000 65536"/>
                  <a:gd name="T15" fmla="*/ 0 60000 65536"/>
                  <a:gd name="T16" fmla="*/ 0 60000 65536"/>
                  <a:gd name="T17" fmla="*/ 0 60000 65536"/>
                  <a:gd name="T18" fmla="*/ 0 w 65"/>
                  <a:gd name="T19" fmla="*/ 0 h 36"/>
                  <a:gd name="T20" fmla="*/ 65 w 6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65" h="36">
                    <a:moveTo>
                      <a:pt x="0" y="0"/>
                    </a:moveTo>
                    <a:lnTo>
                      <a:pt x="35" y="15"/>
                    </a:lnTo>
                    <a:lnTo>
                      <a:pt x="65" y="36"/>
                    </a:lnTo>
                    <a:lnTo>
                      <a:pt x="3" y="5"/>
                    </a:lnTo>
                    <a:lnTo>
                      <a:pt x="0" y="0"/>
                    </a:lnTo>
                    <a:close/>
                  </a:path>
                </a:pathLst>
              </a:custGeom>
              <a:solidFill>
                <a:srgbClr val="FFFFFF"/>
              </a:solidFill>
              <a:ln w="9525">
                <a:noFill/>
                <a:round/>
                <a:headEnd/>
                <a:tailEnd/>
              </a:ln>
            </p:spPr>
            <p:txBody>
              <a:bodyPr/>
              <a:lstStyle/>
              <a:p>
                <a:endParaRPr lang="en-US" dirty="0"/>
              </a:p>
            </p:txBody>
          </p:sp>
          <p:sp>
            <p:nvSpPr>
              <p:cNvPr id="122181" name="Freeform 325"/>
              <p:cNvSpPr>
                <a:spLocks/>
              </p:cNvSpPr>
              <p:nvPr/>
            </p:nvSpPr>
            <p:spPr bwMode="auto">
              <a:xfrm>
                <a:off x="2895" y="3225"/>
                <a:ext cx="28" cy="45"/>
              </a:xfrm>
              <a:custGeom>
                <a:avLst/>
                <a:gdLst>
                  <a:gd name="T0" fmla="*/ 0 w 110"/>
                  <a:gd name="T1" fmla="*/ 0 h 183"/>
                  <a:gd name="T2" fmla="*/ 24 w 110"/>
                  <a:gd name="T3" fmla="*/ 34 h 183"/>
                  <a:gd name="T4" fmla="*/ 64 w 110"/>
                  <a:gd name="T5" fmla="*/ 108 h 183"/>
                  <a:gd name="T6" fmla="*/ 98 w 110"/>
                  <a:gd name="T7" fmla="*/ 168 h 183"/>
                  <a:gd name="T8" fmla="*/ 100 w 110"/>
                  <a:gd name="T9" fmla="*/ 183 h 183"/>
                  <a:gd name="T10" fmla="*/ 109 w 110"/>
                  <a:gd name="T11" fmla="*/ 179 h 183"/>
                  <a:gd name="T12" fmla="*/ 110 w 110"/>
                  <a:gd name="T13" fmla="*/ 170 h 183"/>
                  <a:gd name="T14" fmla="*/ 97 w 110"/>
                  <a:gd name="T15" fmla="*/ 156 h 183"/>
                  <a:gd name="T16" fmla="*/ 27 w 110"/>
                  <a:gd name="T17" fmla="*/ 34 h 183"/>
                  <a:gd name="T18" fmla="*/ 9 w 110"/>
                  <a:gd name="T19" fmla="*/ 6 h 183"/>
                  <a:gd name="T20" fmla="*/ 0 w 110"/>
                  <a:gd name="T21" fmla="*/ 0 h 183"/>
                  <a:gd name="T22" fmla="*/ 0 w 110"/>
                  <a:gd name="T23" fmla="*/ 0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183"/>
                  <a:gd name="T38" fmla="*/ 110 w 110"/>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183">
                    <a:moveTo>
                      <a:pt x="0" y="0"/>
                    </a:moveTo>
                    <a:lnTo>
                      <a:pt x="24" y="34"/>
                    </a:lnTo>
                    <a:lnTo>
                      <a:pt x="64" y="108"/>
                    </a:lnTo>
                    <a:lnTo>
                      <a:pt x="98" y="168"/>
                    </a:lnTo>
                    <a:lnTo>
                      <a:pt x="100" y="183"/>
                    </a:lnTo>
                    <a:lnTo>
                      <a:pt x="109" y="179"/>
                    </a:lnTo>
                    <a:lnTo>
                      <a:pt x="110" y="170"/>
                    </a:lnTo>
                    <a:lnTo>
                      <a:pt x="97" y="156"/>
                    </a:lnTo>
                    <a:lnTo>
                      <a:pt x="27" y="34"/>
                    </a:lnTo>
                    <a:lnTo>
                      <a:pt x="9" y="6"/>
                    </a:lnTo>
                    <a:lnTo>
                      <a:pt x="0" y="0"/>
                    </a:lnTo>
                    <a:close/>
                  </a:path>
                </a:pathLst>
              </a:custGeom>
              <a:solidFill>
                <a:srgbClr val="FFCC7F"/>
              </a:solidFill>
              <a:ln w="9525">
                <a:noFill/>
                <a:round/>
                <a:headEnd/>
                <a:tailEnd/>
              </a:ln>
            </p:spPr>
            <p:txBody>
              <a:bodyPr/>
              <a:lstStyle/>
              <a:p>
                <a:endParaRPr lang="en-US" dirty="0"/>
              </a:p>
            </p:txBody>
          </p:sp>
          <p:sp>
            <p:nvSpPr>
              <p:cNvPr id="122182" name="Freeform 326"/>
              <p:cNvSpPr>
                <a:spLocks/>
              </p:cNvSpPr>
              <p:nvPr/>
            </p:nvSpPr>
            <p:spPr bwMode="auto">
              <a:xfrm>
                <a:off x="2885" y="3200"/>
                <a:ext cx="5" cy="6"/>
              </a:xfrm>
              <a:custGeom>
                <a:avLst/>
                <a:gdLst>
                  <a:gd name="T0" fmla="*/ 0 w 21"/>
                  <a:gd name="T1" fmla="*/ 0 h 24"/>
                  <a:gd name="T2" fmla="*/ 0 w 21"/>
                  <a:gd name="T3" fmla="*/ 14 h 24"/>
                  <a:gd name="T4" fmla="*/ 21 w 21"/>
                  <a:gd name="T5" fmla="*/ 24 h 24"/>
                  <a:gd name="T6" fmla="*/ 6 w 21"/>
                  <a:gd name="T7" fmla="*/ 5 h 24"/>
                  <a:gd name="T8" fmla="*/ 0 w 21"/>
                  <a:gd name="T9" fmla="*/ 0 h 24"/>
                  <a:gd name="T10" fmla="*/ 0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0" y="0"/>
                    </a:moveTo>
                    <a:lnTo>
                      <a:pt x="0" y="14"/>
                    </a:lnTo>
                    <a:lnTo>
                      <a:pt x="21" y="24"/>
                    </a:lnTo>
                    <a:lnTo>
                      <a:pt x="6" y="5"/>
                    </a:lnTo>
                    <a:lnTo>
                      <a:pt x="0" y="0"/>
                    </a:lnTo>
                    <a:close/>
                  </a:path>
                </a:pathLst>
              </a:custGeom>
              <a:solidFill>
                <a:srgbClr val="FFCC7F"/>
              </a:solidFill>
              <a:ln w="9525">
                <a:noFill/>
                <a:round/>
                <a:headEnd/>
                <a:tailEnd/>
              </a:ln>
            </p:spPr>
            <p:txBody>
              <a:bodyPr/>
              <a:lstStyle/>
              <a:p>
                <a:endParaRPr lang="en-US" dirty="0"/>
              </a:p>
            </p:txBody>
          </p:sp>
          <p:sp>
            <p:nvSpPr>
              <p:cNvPr id="122183" name="Freeform 327"/>
              <p:cNvSpPr>
                <a:spLocks/>
              </p:cNvSpPr>
              <p:nvPr/>
            </p:nvSpPr>
            <p:spPr bwMode="auto">
              <a:xfrm>
                <a:off x="2899" y="3229"/>
                <a:ext cx="23" cy="40"/>
              </a:xfrm>
              <a:custGeom>
                <a:avLst/>
                <a:gdLst>
                  <a:gd name="T0" fmla="*/ 0 w 93"/>
                  <a:gd name="T1" fmla="*/ 0 h 162"/>
                  <a:gd name="T2" fmla="*/ 55 w 93"/>
                  <a:gd name="T3" fmla="*/ 97 h 162"/>
                  <a:gd name="T4" fmla="*/ 83 w 93"/>
                  <a:gd name="T5" fmla="*/ 148 h 162"/>
                  <a:gd name="T6" fmla="*/ 89 w 93"/>
                  <a:gd name="T7" fmla="*/ 162 h 162"/>
                  <a:gd name="T8" fmla="*/ 93 w 93"/>
                  <a:gd name="T9" fmla="*/ 155 h 162"/>
                  <a:gd name="T10" fmla="*/ 83 w 93"/>
                  <a:gd name="T11" fmla="*/ 145 h 162"/>
                  <a:gd name="T12" fmla="*/ 47 w 93"/>
                  <a:gd name="T13" fmla="*/ 81 h 162"/>
                  <a:gd name="T14" fmla="*/ 0 w 93"/>
                  <a:gd name="T15" fmla="*/ 0 h 162"/>
                  <a:gd name="T16" fmla="*/ 0 w 93"/>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162"/>
                  <a:gd name="T29" fmla="*/ 93 w 93"/>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162">
                    <a:moveTo>
                      <a:pt x="0" y="0"/>
                    </a:moveTo>
                    <a:lnTo>
                      <a:pt x="55" y="97"/>
                    </a:lnTo>
                    <a:lnTo>
                      <a:pt x="83" y="148"/>
                    </a:lnTo>
                    <a:lnTo>
                      <a:pt x="89" y="162"/>
                    </a:lnTo>
                    <a:lnTo>
                      <a:pt x="93" y="155"/>
                    </a:lnTo>
                    <a:lnTo>
                      <a:pt x="83" y="145"/>
                    </a:lnTo>
                    <a:lnTo>
                      <a:pt x="47" y="81"/>
                    </a:lnTo>
                    <a:lnTo>
                      <a:pt x="0" y="0"/>
                    </a:lnTo>
                    <a:close/>
                  </a:path>
                </a:pathLst>
              </a:custGeom>
              <a:solidFill>
                <a:srgbClr val="FFFFFF"/>
              </a:solidFill>
              <a:ln w="9525">
                <a:noFill/>
                <a:round/>
                <a:headEnd/>
                <a:tailEnd/>
              </a:ln>
            </p:spPr>
            <p:txBody>
              <a:bodyPr/>
              <a:lstStyle/>
              <a:p>
                <a:endParaRPr lang="en-US" dirty="0"/>
              </a:p>
            </p:txBody>
          </p:sp>
          <p:sp>
            <p:nvSpPr>
              <p:cNvPr id="122184" name="Freeform 328"/>
              <p:cNvSpPr>
                <a:spLocks/>
              </p:cNvSpPr>
              <p:nvPr/>
            </p:nvSpPr>
            <p:spPr bwMode="auto">
              <a:xfrm>
                <a:off x="2866" y="3024"/>
                <a:ext cx="4" cy="7"/>
              </a:xfrm>
              <a:custGeom>
                <a:avLst/>
                <a:gdLst>
                  <a:gd name="T0" fmla="*/ 0 w 17"/>
                  <a:gd name="T1" fmla="*/ 18 h 25"/>
                  <a:gd name="T2" fmla="*/ 15 w 17"/>
                  <a:gd name="T3" fmla="*/ 0 h 25"/>
                  <a:gd name="T4" fmla="*/ 17 w 17"/>
                  <a:gd name="T5" fmla="*/ 10 h 25"/>
                  <a:gd name="T6" fmla="*/ 0 w 17"/>
                  <a:gd name="T7" fmla="*/ 25 h 25"/>
                  <a:gd name="T8" fmla="*/ 0 w 17"/>
                  <a:gd name="T9" fmla="*/ 18 h 25"/>
                  <a:gd name="T10" fmla="*/ 0 w 17"/>
                  <a:gd name="T11" fmla="*/ 1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18"/>
                    </a:moveTo>
                    <a:lnTo>
                      <a:pt x="15" y="0"/>
                    </a:lnTo>
                    <a:lnTo>
                      <a:pt x="17" y="10"/>
                    </a:lnTo>
                    <a:lnTo>
                      <a:pt x="0" y="25"/>
                    </a:lnTo>
                    <a:lnTo>
                      <a:pt x="0" y="18"/>
                    </a:lnTo>
                    <a:close/>
                  </a:path>
                </a:pathLst>
              </a:custGeom>
              <a:solidFill>
                <a:srgbClr val="FFFF7F"/>
              </a:solidFill>
              <a:ln w="9525">
                <a:noFill/>
                <a:round/>
                <a:headEnd/>
                <a:tailEnd/>
              </a:ln>
            </p:spPr>
            <p:txBody>
              <a:bodyPr/>
              <a:lstStyle/>
              <a:p>
                <a:endParaRPr lang="en-US" dirty="0"/>
              </a:p>
            </p:txBody>
          </p:sp>
          <p:sp>
            <p:nvSpPr>
              <p:cNvPr id="122185" name="Freeform 329"/>
              <p:cNvSpPr>
                <a:spLocks/>
              </p:cNvSpPr>
              <p:nvPr/>
            </p:nvSpPr>
            <p:spPr bwMode="auto">
              <a:xfrm>
                <a:off x="2882" y="3014"/>
                <a:ext cx="7" cy="5"/>
              </a:xfrm>
              <a:custGeom>
                <a:avLst/>
                <a:gdLst>
                  <a:gd name="T0" fmla="*/ 0 w 28"/>
                  <a:gd name="T1" fmla="*/ 8 h 17"/>
                  <a:gd name="T2" fmla="*/ 17 w 28"/>
                  <a:gd name="T3" fmla="*/ 2 h 17"/>
                  <a:gd name="T4" fmla="*/ 27 w 28"/>
                  <a:gd name="T5" fmla="*/ 0 h 17"/>
                  <a:gd name="T6" fmla="*/ 28 w 28"/>
                  <a:gd name="T7" fmla="*/ 6 h 17"/>
                  <a:gd name="T8" fmla="*/ 2 w 28"/>
                  <a:gd name="T9" fmla="*/ 17 h 17"/>
                  <a:gd name="T10" fmla="*/ 0 w 28"/>
                  <a:gd name="T11" fmla="*/ 8 h 17"/>
                  <a:gd name="T12" fmla="*/ 0 w 28"/>
                  <a:gd name="T13" fmla="*/ 8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8"/>
                    </a:moveTo>
                    <a:lnTo>
                      <a:pt x="17" y="2"/>
                    </a:lnTo>
                    <a:lnTo>
                      <a:pt x="27" y="0"/>
                    </a:lnTo>
                    <a:lnTo>
                      <a:pt x="28" y="6"/>
                    </a:lnTo>
                    <a:lnTo>
                      <a:pt x="2" y="17"/>
                    </a:lnTo>
                    <a:lnTo>
                      <a:pt x="0" y="8"/>
                    </a:lnTo>
                    <a:close/>
                  </a:path>
                </a:pathLst>
              </a:custGeom>
              <a:solidFill>
                <a:srgbClr val="FFFF7F"/>
              </a:solidFill>
              <a:ln w="9525">
                <a:noFill/>
                <a:round/>
                <a:headEnd/>
                <a:tailEnd/>
              </a:ln>
            </p:spPr>
            <p:txBody>
              <a:bodyPr/>
              <a:lstStyle/>
              <a:p>
                <a:endParaRPr lang="en-US" dirty="0"/>
              </a:p>
            </p:txBody>
          </p:sp>
          <p:sp>
            <p:nvSpPr>
              <p:cNvPr id="122186" name="Freeform 330"/>
              <p:cNvSpPr>
                <a:spLocks/>
              </p:cNvSpPr>
              <p:nvPr/>
            </p:nvSpPr>
            <p:spPr bwMode="auto">
              <a:xfrm>
                <a:off x="2900" y="3011"/>
                <a:ext cx="10" cy="4"/>
              </a:xfrm>
              <a:custGeom>
                <a:avLst/>
                <a:gdLst>
                  <a:gd name="T0" fmla="*/ 0 w 41"/>
                  <a:gd name="T1" fmla="*/ 2 h 15"/>
                  <a:gd name="T2" fmla="*/ 0 w 41"/>
                  <a:gd name="T3" fmla="*/ 10 h 15"/>
                  <a:gd name="T4" fmla="*/ 18 w 41"/>
                  <a:gd name="T5" fmla="*/ 9 h 15"/>
                  <a:gd name="T6" fmla="*/ 41 w 41"/>
                  <a:gd name="T7" fmla="*/ 15 h 15"/>
                  <a:gd name="T8" fmla="*/ 39 w 41"/>
                  <a:gd name="T9" fmla="*/ 4 h 15"/>
                  <a:gd name="T10" fmla="*/ 18 w 41"/>
                  <a:gd name="T11" fmla="*/ 0 h 15"/>
                  <a:gd name="T12" fmla="*/ 0 w 41"/>
                  <a:gd name="T13" fmla="*/ 2 h 15"/>
                  <a:gd name="T14" fmla="*/ 0 w 41"/>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5"/>
                  <a:gd name="T26" fmla="*/ 41 w 4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5">
                    <a:moveTo>
                      <a:pt x="0" y="2"/>
                    </a:moveTo>
                    <a:lnTo>
                      <a:pt x="0" y="10"/>
                    </a:lnTo>
                    <a:lnTo>
                      <a:pt x="18" y="9"/>
                    </a:lnTo>
                    <a:lnTo>
                      <a:pt x="41" y="15"/>
                    </a:lnTo>
                    <a:lnTo>
                      <a:pt x="39" y="4"/>
                    </a:lnTo>
                    <a:lnTo>
                      <a:pt x="18" y="0"/>
                    </a:lnTo>
                    <a:lnTo>
                      <a:pt x="0" y="2"/>
                    </a:lnTo>
                    <a:close/>
                  </a:path>
                </a:pathLst>
              </a:custGeom>
              <a:solidFill>
                <a:srgbClr val="FFFF7F"/>
              </a:solidFill>
              <a:ln w="9525">
                <a:noFill/>
                <a:round/>
                <a:headEnd/>
                <a:tailEnd/>
              </a:ln>
            </p:spPr>
            <p:txBody>
              <a:bodyPr/>
              <a:lstStyle/>
              <a:p>
                <a:endParaRPr lang="en-US" dirty="0"/>
              </a:p>
            </p:txBody>
          </p:sp>
          <p:sp>
            <p:nvSpPr>
              <p:cNvPr id="122187" name="Freeform 331"/>
              <p:cNvSpPr>
                <a:spLocks/>
              </p:cNvSpPr>
              <p:nvPr/>
            </p:nvSpPr>
            <p:spPr bwMode="auto">
              <a:xfrm>
                <a:off x="2920" y="3015"/>
                <a:ext cx="3" cy="4"/>
              </a:xfrm>
              <a:custGeom>
                <a:avLst/>
                <a:gdLst>
                  <a:gd name="T0" fmla="*/ 0 w 13"/>
                  <a:gd name="T1" fmla="*/ 0 h 14"/>
                  <a:gd name="T2" fmla="*/ 1 w 13"/>
                  <a:gd name="T3" fmla="*/ 7 h 14"/>
                  <a:gd name="T4" fmla="*/ 13 w 13"/>
                  <a:gd name="T5" fmla="*/ 14 h 14"/>
                  <a:gd name="T6" fmla="*/ 13 w 13"/>
                  <a:gd name="T7" fmla="*/ 7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0" y="0"/>
                    </a:moveTo>
                    <a:lnTo>
                      <a:pt x="1" y="7"/>
                    </a:lnTo>
                    <a:lnTo>
                      <a:pt x="13" y="14"/>
                    </a:lnTo>
                    <a:lnTo>
                      <a:pt x="13" y="7"/>
                    </a:lnTo>
                    <a:lnTo>
                      <a:pt x="0" y="0"/>
                    </a:lnTo>
                    <a:close/>
                  </a:path>
                </a:pathLst>
              </a:custGeom>
              <a:solidFill>
                <a:srgbClr val="FFFF7F"/>
              </a:solidFill>
              <a:ln w="9525">
                <a:noFill/>
                <a:round/>
                <a:headEnd/>
                <a:tailEnd/>
              </a:ln>
            </p:spPr>
            <p:txBody>
              <a:bodyPr/>
              <a:lstStyle/>
              <a:p>
                <a:endParaRPr lang="en-US" dirty="0"/>
              </a:p>
            </p:txBody>
          </p:sp>
          <p:sp>
            <p:nvSpPr>
              <p:cNvPr id="122188" name="Freeform 332"/>
              <p:cNvSpPr>
                <a:spLocks/>
              </p:cNvSpPr>
              <p:nvPr/>
            </p:nvSpPr>
            <p:spPr bwMode="auto">
              <a:xfrm>
                <a:off x="2888" y="3069"/>
                <a:ext cx="9" cy="4"/>
              </a:xfrm>
              <a:custGeom>
                <a:avLst/>
                <a:gdLst>
                  <a:gd name="T0" fmla="*/ 0 w 35"/>
                  <a:gd name="T1" fmla="*/ 6 h 17"/>
                  <a:gd name="T2" fmla="*/ 2 w 35"/>
                  <a:gd name="T3" fmla="*/ 17 h 17"/>
                  <a:gd name="T4" fmla="*/ 12 w 35"/>
                  <a:gd name="T5" fmla="*/ 14 h 17"/>
                  <a:gd name="T6" fmla="*/ 35 w 35"/>
                  <a:gd name="T7" fmla="*/ 14 h 17"/>
                  <a:gd name="T8" fmla="*/ 34 w 35"/>
                  <a:gd name="T9" fmla="*/ 0 h 17"/>
                  <a:gd name="T10" fmla="*/ 17 w 35"/>
                  <a:gd name="T11" fmla="*/ 0 h 17"/>
                  <a:gd name="T12" fmla="*/ 0 w 35"/>
                  <a:gd name="T13" fmla="*/ 6 h 17"/>
                  <a:gd name="T14" fmla="*/ 0 w 35"/>
                  <a:gd name="T15" fmla="*/ 6 h 17"/>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7"/>
                  <a:gd name="T26" fmla="*/ 35 w 3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7">
                    <a:moveTo>
                      <a:pt x="0" y="6"/>
                    </a:moveTo>
                    <a:lnTo>
                      <a:pt x="2" y="17"/>
                    </a:lnTo>
                    <a:lnTo>
                      <a:pt x="12" y="14"/>
                    </a:lnTo>
                    <a:lnTo>
                      <a:pt x="35" y="14"/>
                    </a:lnTo>
                    <a:lnTo>
                      <a:pt x="34" y="0"/>
                    </a:lnTo>
                    <a:lnTo>
                      <a:pt x="17" y="0"/>
                    </a:lnTo>
                    <a:lnTo>
                      <a:pt x="0" y="6"/>
                    </a:lnTo>
                    <a:close/>
                  </a:path>
                </a:pathLst>
              </a:custGeom>
              <a:solidFill>
                <a:srgbClr val="FFFF7F"/>
              </a:solidFill>
              <a:ln w="9525">
                <a:noFill/>
                <a:round/>
                <a:headEnd/>
                <a:tailEnd/>
              </a:ln>
            </p:spPr>
            <p:txBody>
              <a:bodyPr/>
              <a:lstStyle/>
              <a:p>
                <a:endParaRPr lang="en-US" dirty="0"/>
              </a:p>
            </p:txBody>
          </p:sp>
          <p:sp>
            <p:nvSpPr>
              <p:cNvPr id="122189" name="Freeform 333"/>
              <p:cNvSpPr>
                <a:spLocks/>
              </p:cNvSpPr>
              <p:nvPr/>
            </p:nvSpPr>
            <p:spPr bwMode="auto">
              <a:xfrm>
                <a:off x="2909" y="3068"/>
                <a:ext cx="8" cy="4"/>
              </a:xfrm>
              <a:custGeom>
                <a:avLst/>
                <a:gdLst>
                  <a:gd name="T0" fmla="*/ 0 w 34"/>
                  <a:gd name="T1" fmla="*/ 0 h 14"/>
                  <a:gd name="T2" fmla="*/ 2 w 34"/>
                  <a:gd name="T3" fmla="*/ 13 h 14"/>
                  <a:gd name="T4" fmla="*/ 15 w 34"/>
                  <a:gd name="T5" fmla="*/ 10 h 14"/>
                  <a:gd name="T6" fmla="*/ 34 w 34"/>
                  <a:gd name="T7" fmla="*/ 14 h 14"/>
                  <a:gd name="T8" fmla="*/ 33 w 34"/>
                  <a:gd name="T9" fmla="*/ 3 h 14"/>
                  <a:gd name="T10" fmla="*/ 16 w 34"/>
                  <a:gd name="T11" fmla="*/ 2 h 14"/>
                  <a:gd name="T12" fmla="*/ 0 w 34"/>
                  <a:gd name="T13" fmla="*/ 0 h 14"/>
                  <a:gd name="T14" fmla="*/ 0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0" y="0"/>
                    </a:moveTo>
                    <a:lnTo>
                      <a:pt x="2" y="13"/>
                    </a:lnTo>
                    <a:lnTo>
                      <a:pt x="15" y="10"/>
                    </a:lnTo>
                    <a:lnTo>
                      <a:pt x="34" y="14"/>
                    </a:lnTo>
                    <a:lnTo>
                      <a:pt x="33" y="3"/>
                    </a:lnTo>
                    <a:lnTo>
                      <a:pt x="16" y="2"/>
                    </a:lnTo>
                    <a:lnTo>
                      <a:pt x="0" y="0"/>
                    </a:lnTo>
                    <a:close/>
                  </a:path>
                </a:pathLst>
              </a:custGeom>
              <a:solidFill>
                <a:srgbClr val="FFFF7F"/>
              </a:solidFill>
              <a:ln w="9525">
                <a:noFill/>
                <a:round/>
                <a:headEnd/>
                <a:tailEnd/>
              </a:ln>
            </p:spPr>
            <p:txBody>
              <a:bodyPr/>
              <a:lstStyle/>
              <a:p>
                <a:endParaRPr lang="en-US" dirty="0"/>
              </a:p>
            </p:txBody>
          </p:sp>
          <p:sp>
            <p:nvSpPr>
              <p:cNvPr id="122190" name="Freeform 334"/>
              <p:cNvSpPr>
                <a:spLocks/>
              </p:cNvSpPr>
              <p:nvPr/>
            </p:nvSpPr>
            <p:spPr bwMode="auto">
              <a:xfrm>
                <a:off x="2928" y="3071"/>
                <a:ext cx="4" cy="4"/>
              </a:xfrm>
              <a:custGeom>
                <a:avLst/>
                <a:gdLst>
                  <a:gd name="T0" fmla="*/ 0 w 17"/>
                  <a:gd name="T1" fmla="*/ 0 h 15"/>
                  <a:gd name="T2" fmla="*/ 3 w 17"/>
                  <a:gd name="T3" fmla="*/ 10 h 15"/>
                  <a:gd name="T4" fmla="*/ 17 w 17"/>
                  <a:gd name="T5" fmla="*/ 15 h 15"/>
                  <a:gd name="T6" fmla="*/ 17 w 17"/>
                  <a:gd name="T7" fmla="*/ 6 h 15"/>
                  <a:gd name="T8" fmla="*/ 0 w 17"/>
                  <a:gd name="T9" fmla="*/ 0 h 15"/>
                  <a:gd name="T10" fmla="*/ 0 w 17"/>
                  <a:gd name="T11" fmla="*/ 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3" y="10"/>
                    </a:lnTo>
                    <a:lnTo>
                      <a:pt x="17" y="15"/>
                    </a:lnTo>
                    <a:lnTo>
                      <a:pt x="17" y="6"/>
                    </a:lnTo>
                    <a:lnTo>
                      <a:pt x="0" y="0"/>
                    </a:lnTo>
                    <a:close/>
                  </a:path>
                </a:pathLst>
              </a:custGeom>
              <a:solidFill>
                <a:srgbClr val="FFFF7F"/>
              </a:solidFill>
              <a:ln w="9525">
                <a:noFill/>
                <a:round/>
                <a:headEnd/>
                <a:tailEnd/>
              </a:ln>
            </p:spPr>
            <p:txBody>
              <a:bodyPr/>
              <a:lstStyle/>
              <a:p>
                <a:endParaRPr lang="en-US" dirty="0"/>
              </a:p>
            </p:txBody>
          </p:sp>
          <p:sp>
            <p:nvSpPr>
              <p:cNvPr id="122191" name="Freeform 335"/>
              <p:cNvSpPr>
                <a:spLocks/>
              </p:cNvSpPr>
              <p:nvPr/>
            </p:nvSpPr>
            <p:spPr bwMode="auto">
              <a:xfrm>
                <a:off x="2874" y="3075"/>
                <a:ext cx="3" cy="5"/>
              </a:xfrm>
              <a:custGeom>
                <a:avLst/>
                <a:gdLst>
                  <a:gd name="T0" fmla="*/ 10 w 13"/>
                  <a:gd name="T1" fmla="*/ 0 h 21"/>
                  <a:gd name="T2" fmla="*/ 13 w 13"/>
                  <a:gd name="T3" fmla="*/ 9 h 21"/>
                  <a:gd name="T4" fmla="*/ 2 w 13"/>
                  <a:gd name="T5" fmla="*/ 21 h 21"/>
                  <a:gd name="T6" fmla="*/ 0 w 13"/>
                  <a:gd name="T7" fmla="*/ 7 h 21"/>
                  <a:gd name="T8" fmla="*/ 10 w 13"/>
                  <a:gd name="T9" fmla="*/ 0 h 21"/>
                  <a:gd name="T10" fmla="*/ 10 w 13"/>
                  <a:gd name="T11" fmla="*/ 0 h 21"/>
                  <a:gd name="T12" fmla="*/ 0 60000 65536"/>
                  <a:gd name="T13" fmla="*/ 0 60000 65536"/>
                  <a:gd name="T14" fmla="*/ 0 60000 65536"/>
                  <a:gd name="T15" fmla="*/ 0 60000 65536"/>
                  <a:gd name="T16" fmla="*/ 0 60000 65536"/>
                  <a:gd name="T17" fmla="*/ 0 60000 65536"/>
                  <a:gd name="T18" fmla="*/ 0 w 13"/>
                  <a:gd name="T19" fmla="*/ 0 h 21"/>
                  <a:gd name="T20" fmla="*/ 13 w 1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3" h="21">
                    <a:moveTo>
                      <a:pt x="10" y="0"/>
                    </a:moveTo>
                    <a:lnTo>
                      <a:pt x="13" y="9"/>
                    </a:lnTo>
                    <a:lnTo>
                      <a:pt x="2" y="21"/>
                    </a:lnTo>
                    <a:lnTo>
                      <a:pt x="0" y="7"/>
                    </a:lnTo>
                    <a:lnTo>
                      <a:pt x="10" y="0"/>
                    </a:lnTo>
                    <a:close/>
                  </a:path>
                </a:pathLst>
              </a:custGeom>
              <a:solidFill>
                <a:srgbClr val="FFFF7F"/>
              </a:solidFill>
              <a:ln w="9525">
                <a:noFill/>
                <a:round/>
                <a:headEnd/>
                <a:tailEnd/>
              </a:ln>
            </p:spPr>
            <p:txBody>
              <a:bodyPr/>
              <a:lstStyle/>
              <a:p>
                <a:endParaRPr lang="en-US" dirty="0"/>
              </a:p>
            </p:txBody>
          </p:sp>
          <p:sp>
            <p:nvSpPr>
              <p:cNvPr id="122192" name="Freeform 336"/>
              <p:cNvSpPr>
                <a:spLocks/>
              </p:cNvSpPr>
              <p:nvPr/>
            </p:nvSpPr>
            <p:spPr bwMode="auto">
              <a:xfrm>
                <a:off x="2993" y="3167"/>
                <a:ext cx="33" cy="12"/>
              </a:xfrm>
              <a:custGeom>
                <a:avLst/>
                <a:gdLst>
                  <a:gd name="T0" fmla="*/ 0 w 131"/>
                  <a:gd name="T1" fmla="*/ 7 h 45"/>
                  <a:gd name="T2" fmla="*/ 22 w 131"/>
                  <a:gd name="T3" fmla="*/ 19 h 45"/>
                  <a:gd name="T4" fmla="*/ 35 w 131"/>
                  <a:gd name="T5" fmla="*/ 39 h 45"/>
                  <a:gd name="T6" fmla="*/ 43 w 131"/>
                  <a:gd name="T7" fmla="*/ 44 h 45"/>
                  <a:gd name="T8" fmla="*/ 63 w 131"/>
                  <a:gd name="T9" fmla="*/ 45 h 45"/>
                  <a:gd name="T10" fmla="*/ 73 w 131"/>
                  <a:gd name="T11" fmla="*/ 44 h 45"/>
                  <a:gd name="T12" fmla="*/ 94 w 131"/>
                  <a:gd name="T13" fmla="*/ 38 h 45"/>
                  <a:gd name="T14" fmla="*/ 131 w 131"/>
                  <a:gd name="T15" fmla="*/ 26 h 45"/>
                  <a:gd name="T16" fmla="*/ 85 w 131"/>
                  <a:gd name="T17" fmla="*/ 30 h 45"/>
                  <a:gd name="T18" fmla="*/ 59 w 131"/>
                  <a:gd name="T19" fmla="*/ 28 h 45"/>
                  <a:gd name="T20" fmla="*/ 32 w 131"/>
                  <a:gd name="T21" fmla="*/ 17 h 45"/>
                  <a:gd name="T22" fmla="*/ 12 w 131"/>
                  <a:gd name="T23" fmla="*/ 6 h 45"/>
                  <a:gd name="T24" fmla="*/ 7 w 131"/>
                  <a:gd name="T25" fmla="*/ 0 h 45"/>
                  <a:gd name="T26" fmla="*/ 0 w 131"/>
                  <a:gd name="T27" fmla="*/ 7 h 45"/>
                  <a:gd name="T28" fmla="*/ 0 w 131"/>
                  <a:gd name="T29" fmla="*/ 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45"/>
                  <a:gd name="T47" fmla="*/ 131 w 1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45">
                    <a:moveTo>
                      <a:pt x="0" y="7"/>
                    </a:moveTo>
                    <a:lnTo>
                      <a:pt x="22" y="19"/>
                    </a:lnTo>
                    <a:lnTo>
                      <a:pt x="35" y="39"/>
                    </a:lnTo>
                    <a:lnTo>
                      <a:pt x="43" y="44"/>
                    </a:lnTo>
                    <a:lnTo>
                      <a:pt x="63" y="45"/>
                    </a:lnTo>
                    <a:lnTo>
                      <a:pt x="73" y="44"/>
                    </a:lnTo>
                    <a:lnTo>
                      <a:pt x="94" y="38"/>
                    </a:lnTo>
                    <a:lnTo>
                      <a:pt x="131" y="26"/>
                    </a:lnTo>
                    <a:lnTo>
                      <a:pt x="85" y="30"/>
                    </a:lnTo>
                    <a:lnTo>
                      <a:pt x="59" y="28"/>
                    </a:lnTo>
                    <a:lnTo>
                      <a:pt x="32" y="17"/>
                    </a:lnTo>
                    <a:lnTo>
                      <a:pt x="12" y="6"/>
                    </a:lnTo>
                    <a:lnTo>
                      <a:pt x="7" y="0"/>
                    </a:lnTo>
                    <a:lnTo>
                      <a:pt x="0" y="7"/>
                    </a:lnTo>
                    <a:close/>
                  </a:path>
                </a:pathLst>
              </a:custGeom>
              <a:solidFill>
                <a:srgbClr val="FAC7C7"/>
              </a:solidFill>
              <a:ln w="9525">
                <a:noFill/>
                <a:round/>
                <a:headEnd/>
                <a:tailEnd/>
              </a:ln>
            </p:spPr>
            <p:txBody>
              <a:bodyPr/>
              <a:lstStyle/>
              <a:p>
                <a:endParaRPr lang="en-US" dirty="0"/>
              </a:p>
            </p:txBody>
          </p:sp>
          <p:sp>
            <p:nvSpPr>
              <p:cNvPr id="122193" name="Freeform 337"/>
              <p:cNvSpPr>
                <a:spLocks/>
              </p:cNvSpPr>
              <p:nvPr/>
            </p:nvSpPr>
            <p:spPr bwMode="auto">
              <a:xfrm>
                <a:off x="3035" y="3176"/>
                <a:ext cx="12" cy="7"/>
              </a:xfrm>
              <a:custGeom>
                <a:avLst/>
                <a:gdLst>
                  <a:gd name="T0" fmla="*/ 11 w 45"/>
                  <a:gd name="T1" fmla="*/ 9 h 29"/>
                  <a:gd name="T2" fmla="*/ 22 w 45"/>
                  <a:gd name="T3" fmla="*/ 28 h 29"/>
                  <a:gd name="T4" fmla="*/ 35 w 45"/>
                  <a:gd name="T5" fmla="*/ 29 h 29"/>
                  <a:gd name="T6" fmla="*/ 42 w 45"/>
                  <a:gd name="T7" fmla="*/ 21 h 29"/>
                  <a:gd name="T8" fmla="*/ 45 w 45"/>
                  <a:gd name="T9" fmla="*/ 10 h 29"/>
                  <a:gd name="T10" fmla="*/ 30 w 45"/>
                  <a:gd name="T11" fmla="*/ 15 h 29"/>
                  <a:gd name="T12" fmla="*/ 17 w 45"/>
                  <a:gd name="T13" fmla="*/ 9 h 29"/>
                  <a:gd name="T14" fmla="*/ 0 w 45"/>
                  <a:gd name="T15" fmla="*/ 0 h 29"/>
                  <a:gd name="T16" fmla="*/ 11 w 45"/>
                  <a:gd name="T17" fmla="*/ 9 h 29"/>
                  <a:gd name="T18" fmla="*/ 11 w 45"/>
                  <a:gd name="T19" fmla="*/ 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11" y="9"/>
                    </a:moveTo>
                    <a:lnTo>
                      <a:pt x="22" y="28"/>
                    </a:lnTo>
                    <a:lnTo>
                      <a:pt x="35" y="29"/>
                    </a:lnTo>
                    <a:lnTo>
                      <a:pt x="42" y="21"/>
                    </a:lnTo>
                    <a:lnTo>
                      <a:pt x="45" y="10"/>
                    </a:lnTo>
                    <a:lnTo>
                      <a:pt x="30" y="15"/>
                    </a:lnTo>
                    <a:lnTo>
                      <a:pt x="17" y="9"/>
                    </a:lnTo>
                    <a:lnTo>
                      <a:pt x="0" y="0"/>
                    </a:lnTo>
                    <a:lnTo>
                      <a:pt x="11" y="9"/>
                    </a:lnTo>
                    <a:close/>
                  </a:path>
                </a:pathLst>
              </a:custGeom>
              <a:solidFill>
                <a:srgbClr val="FAC7C7"/>
              </a:solidFill>
              <a:ln w="9525">
                <a:noFill/>
                <a:round/>
                <a:headEnd/>
                <a:tailEnd/>
              </a:ln>
            </p:spPr>
            <p:txBody>
              <a:bodyPr/>
              <a:lstStyle/>
              <a:p>
                <a:endParaRPr lang="en-US" dirty="0"/>
              </a:p>
            </p:txBody>
          </p:sp>
          <p:sp>
            <p:nvSpPr>
              <p:cNvPr id="122194" name="Freeform 338"/>
              <p:cNvSpPr>
                <a:spLocks/>
              </p:cNvSpPr>
              <p:nvPr/>
            </p:nvSpPr>
            <p:spPr bwMode="auto">
              <a:xfrm>
                <a:off x="2895" y="3170"/>
                <a:ext cx="58" cy="20"/>
              </a:xfrm>
              <a:custGeom>
                <a:avLst/>
                <a:gdLst>
                  <a:gd name="T0" fmla="*/ 0 w 231"/>
                  <a:gd name="T1" fmla="*/ 60 h 78"/>
                  <a:gd name="T2" fmla="*/ 20 w 231"/>
                  <a:gd name="T3" fmla="*/ 27 h 78"/>
                  <a:gd name="T4" fmla="*/ 93 w 231"/>
                  <a:gd name="T5" fmla="*/ 23 h 78"/>
                  <a:gd name="T6" fmla="*/ 115 w 231"/>
                  <a:gd name="T7" fmla="*/ 0 h 78"/>
                  <a:gd name="T8" fmla="*/ 231 w 231"/>
                  <a:gd name="T9" fmla="*/ 9 h 78"/>
                  <a:gd name="T10" fmla="*/ 124 w 231"/>
                  <a:gd name="T11" fmla="*/ 48 h 78"/>
                  <a:gd name="T12" fmla="*/ 31 w 231"/>
                  <a:gd name="T13" fmla="*/ 78 h 78"/>
                  <a:gd name="T14" fmla="*/ 0 w 231"/>
                  <a:gd name="T15" fmla="*/ 60 h 78"/>
                  <a:gd name="T16" fmla="*/ 0 w 231"/>
                  <a:gd name="T17" fmla="*/ 6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78"/>
                  <a:gd name="T29" fmla="*/ 231 w 23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78">
                    <a:moveTo>
                      <a:pt x="0" y="60"/>
                    </a:moveTo>
                    <a:lnTo>
                      <a:pt x="20" y="27"/>
                    </a:lnTo>
                    <a:lnTo>
                      <a:pt x="93" y="23"/>
                    </a:lnTo>
                    <a:lnTo>
                      <a:pt x="115" y="0"/>
                    </a:lnTo>
                    <a:lnTo>
                      <a:pt x="231" y="9"/>
                    </a:lnTo>
                    <a:lnTo>
                      <a:pt x="124" y="48"/>
                    </a:lnTo>
                    <a:lnTo>
                      <a:pt x="31" y="78"/>
                    </a:lnTo>
                    <a:lnTo>
                      <a:pt x="0" y="60"/>
                    </a:lnTo>
                    <a:close/>
                  </a:path>
                </a:pathLst>
              </a:custGeom>
              <a:solidFill>
                <a:srgbClr val="E5E5FF"/>
              </a:solidFill>
              <a:ln w="9525">
                <a:noFill/>
                <a:round/>
                <a:headEnd/>
                <a:tailEnd/>
              </a:ln>
            </p:spPr>
            <p:txBody>
              <a:bodyPr/>
              <a:lstStyle/>
              <a:p>
                <a:endParaRPr lang="en-US" dirty="0"/>
              </a:p>
            </p:txBody>
          </p:sp>
          <p:sp>
            <p:nvSpPr>
              <p:cNvPr id="122195" name="Freeform 339"/>
              <p:cNvSpPr>
                <a:spLocks/>
              </p:cNvSpPr>
              <p:nvPr/>
            </p:nvSpPr>
            <p:spPr bwMode="auto">
              <a:xfrm>
                <a:off x="2838" y="3167"/>
                <a:ext cx="69" cy="32"/>
              </a:xfrm>
              <a:custGeom>
                <a:avLst/>
                <a:gdLst>
                  <a:gd name="T0" fmla="*/ 49 w 274"/>
                  <a:gd name="T1" fmla="*/ 84 h 128"/>
                  <a:gd name="T2" fmla="*/ 25 w 274"/>
                  <a:gd name="T3" fmla="*/ 51 h 128"/>
                  <a:gd name="T4" fmla="*/ 58 w 274"/>
                  <a:gd name="T5" fmla="*/ 60 h 128"/>
                  <a:gd name="T6" fmla="*/ 90 w 274"/>
                  <a:gd name="T7" fmla="*/ 69 h 128"/>
                  <a:gd name="T8" fmla="*/ 131 w 274"/>
                  <a:gd name="T9" fmla="*/ 79 h 128"/>
                  <a:gd name="T10" fmla="*/ 171 w 274"/>
                  <a:gd name="T11" fmla="*/ 90 h 128"/>
                  <a:gd name="T12" fmla="*/ 207 w 274"/>
                  <a:gd name="T13" fmla="*/ 101 h 128"/>
                  <a:gd name="T14" fmla="*/ 250 w 274"/>
                  <a:gd name="T15" fmla="*/ 112 h 128"/>
                  <a:gd name="T16" fmla="*/ 249 w 274"/>
                  <a:gd name="T17" fmla="*/ 88 h 128"/>
                  <a:gd name="T18" fmla="*/ 224 w 274"/>
                  <a:gd name="T19" fmla="*/ 79 h 128"/>
                  <a:gd name="T20" fmla="*/ 195 w 274"/>
                  <a:gd name="T21" fmla="*/ 70 h 128"/>
                  <a:gd name="T22" fmla="*/ 163 w 274"/>
                  <a:gd name="T23" fmla="*/ 62 h 128"/>
                  <a:gd name="T24" fmla="*/ 129 w 274"/>
                  <a:gd name="T25" fmla="*/ 51 h 128"/>
                  <a:gd name="T26" fmla="*/ 97 w 274"/>
                  <a:gd name="T27" fmla="*/ 43 h 128"/>
                  <a:gd name="T28" fmla="*/ 64 w 274"/>
                  <a:gd name="T29" fmla="*/ 35 h 128"/>
                  <a:gd name="T30" fmla="*/ 10 w 274"/>
                  <a:gd name="T31" fmla="*/ 21 h 128"/>
                  <a:gd name="T32" fmla="*/ 0 w 274"/>
                  <a:gd name="T33" fmla="*/ 0 h 128"/>
                  <a:gd name="T34" fmla="*/ 65 w 274"/>
                  <a:gd name="T35" fmla="*/ 14 h 128"/>
                  <a:gd name="T36" fmla="*/ 99 w 274"/>
                  <a:gd name="T37" fmla="*/ 24 h 128"/>
                  <a:gd name="T38" fmla="*/ 133 w 274"/>
                  <a:gd name="T39" fmla="*/ 35 h 128"/>
                  <a:gd name="T40" fmla="*/ 167 w 274"/>
                  <a:gd name="T41" fmla="*/ 46 h 128"/>
                  <a:gd name="T42" fmla="*/ 200 w 274"/>
                  <a:gd name="T43" fmla="*/ 58 h 128"/>
                  <a:gd name="T44" fmla="*/ 232 w 274"/>
                  <a:gd name="T45" fmla="*/ 69 h 128"/>
                  <a:gd name="T46" fmla="*/ 264 w 274"/>
                  <a:gd name="T47" fmla="*/ 79 h 128"/>
                  <a:gd name="T48" fmla="*/ 270 w 274"/>
                  <a:gd name="T49" fmla="*/ 103 h 128"/>
                  <a:gd name="T50" fmla="*/ 274 w 274"/>
                  <a:gd name="T51" fmla="*/ 128 h 128"/>
                  <a:gd name="T52" fmla="*/ 220 w 274"/>
                  <a:gd name="T53" fmla="*/ 123 h 128"/>
                  <a:gd name="T54" fmla="*/ 162 w 274"/>
                  <a:gd name="T55" fmla="*/ 112 h 128"/>
                  <a:gd name="T56" fmla="*/ 104 w 274"/>
                  <a:gd name="T57" fmla="*/ 97 h 128"/>
                  <a:gd name="T58" fmla="*/ 49 w 274"/>
                  <a:gd name="T59" fmla="*/ 84 h 128"/>
                  <a:gd name="T60" fmla="*/ 49 w 274"/>
                  <a:gd name="T61" fmla="*/ 84 h 1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4"/>
                  <a:gd name="T94" fmla="*/ 0 h 128"/>
                  <a:gd name="T95" fmla="*/ 274 w 274"/>
                  <a:gd name="T96" fmla="*/ 128 h 1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4" h="128">
                    <a:moveTo>
                      <a:pt x="49" y="84"/>
                    </a:moveTo>
                    <a:lnTo>
                      <a:pt x="25" y="51"/>
                    </a:lnTo>
                    <a:lnTo>
                      <a:pt x="58" y="60"/>
                    </a:lnTo>
                    <a:lnTo>
                      <a:pt x="90" y="69"/>
                    </a:lnTo>
                    <a:lnTo>
                      <a:pt x="131" y="79"/>
                    </a:lnTo>
                    <a:lnTo>
                      <a:pt x="171" y="90"/>
                    </a:lnTo>
                    <a:lnTo>
                      <a:pt x="207" y="101"/>
                    </a:lnTo>
                    <a:lnTo>
                      <a:pt x="250" y="112"/>
                    </a:lnTo>
                    <a:lnTo>
                      <a:pt x="249" y="88"/>
                    </a:lnTo>
                    <a:lnTo>
                      <a:pt x="224" y="79"/>
                    </a:lnTo>
                    <a:lnTo>
                      <a:pt x="195" y="70"/>
                    </a:lnTo>
                    <a:lnTo>
                      <a:pt x="163" y="62"/>
                    </a:lnTo>
                    <a:lnTo>
                      <a:pt x="129" y="51"/>
                    </a:lnTo>
                    <a:lnTo>
                      <a:pt x="97" y="43"/>
                    </a:lnTo>
                    <a:lnTo>
                      <a:pt x="64" y="35"/>
                    </a:lnTo>
                    <a:lnTo>
                      <a:pt x="10" y="21"/>
                    </a:lnTo>
                    <a:lnTo>
                      <a:pt x="0" y="0"/>
                    </a:lnTo>
                    <a:lnTo>
                      <a:pt x="65" y="14"/>
                    </a:lnTo>
                    <a:lnTo>
                      <a:pt x="99" y="24"/>
                    </a:lnTo>
                    <a:lnTo>
                      <a:pt x="133" y="35"/>
                    </a:lnTo>
                    <a:lnTo>
                      <a:pt x="167" y="46"/>
                    </a:lnTo>
                    <a:lnTo>
                      <a:pt x="200" y="58"/>
                    </a:lnTo>
                    <a:lnTo>
                      <a:pt x="232" y="69"/>
                    </a:lnTo>
                    <a:lnTo>
                      <a:pt x="264" y="79"/>
                    </a:lnTo>
                    <a:lnTo>
                      <a:pt x="270" y="103"/>
                    </a:lnTo>
                    <a:lnTo>
                      <a:pt x="274" y="128"/>
                    </a:lnTo>
                    <a:lnTo>
                      <a:pt x="220" y="123"/>
                    </a:lnTo>
                    <a:lnTo>
                      <a:pt x="162" y="112"/>
                    </a:lnTo>
                    <a:lnTo>
                      <a:pt x="104" y="97"/>
                    </a:lnTo>
                    <a:lnTo>
                      <a:pt x="49" y="84"/>
                    </a:lnTo>
                    <a:close/>
                  </a:path>
                </a:pathLst>
              </a:custGeom>
              <a:solidFill>
                <a:srgbClr val="000000"/>
              </a:solidFill>
              <a:ln w="9525">
                <a:noFill/>
                <a:round/>
                <a:headEnd/>
                <a:tailEnd/>
              </a:ln>
            </p:spPr>
            <p:txBody>
              <a:bodyPr/>
              <a:lstStyle/>
              <a:p>
                <a:endParaRPr lang="en-US" dirty="0"/>
              </a:p>
            </p:txBody>
          </p:sp>
          <p:sp>
            <p:nvSpPr>
              <p:cNvPr id="122196" name="Freeform 340"/>
              <p:cNvSpPr>
                <a:spLocks/>
              </p:cNvSpPr>
              <p:nvPr/>
            </p:nvSpPr>
            <p:spPr bwMode="auto">
              <a:xfrm>
                <a:off x="2865" y="3166"/>
                <a:ext cx="114" cy="34"/>
              </a:xfrm>
              <a:custGeom>
                <a:avLst/>
                <a:gdLst>
                  <a:gd name="T0" fmla="*/ 158 w 454"/>
                  <a:gd name="T1" fmla="*/ 134 h 134"/>
                  <a:gd name="T2" fmla="*/ 161 w 454"/>
                  <a:gd name="T3" fmla="*/ 120 h 134"/>
                  <a:gd name="T4" fmla="*/ 335 w 454"/>
                  <a:gd name="T5" fmla="*/ 62 h 134"/>
                  <a:gd name="T6" fmla="*/ 319 w 454"/>
                  <a:gd name="T7" fmla="*/ 48 h 134"/>
                  <a:gd name="T8" fmla="*/ 157 w 454"/>
                  <a:gd name="T9" fmla="*/ 97 h 134"/>
                  <a:gd name="T10" fmla="*/ 151 w 454"/>
                  <a:gd name="T11" fmla="*/ 84 h 134"/>
                  <a:gd name="T12" fmla="*/ 194 w 454"/>
                  <a:gd name="T13" fmla="*/ 71 h 134"/>
                  <a:gd name="T14" fmla="*/ 0 w 454"/>
                  <a:gd name="T15" fmla="*/ 1 h 134"/>
                  <a:gd name="T16" fmla="*/ 63 w 454"/>
                  <a:gd name="T17" fmla="*/ 0 h 134"/>
                  <a:gd name="T18" fmla="*/ 165 w 454"/>
                  <a:gd name="T19" fmla="*/ 35 h 134"/>
                  <a:gd name="T20" fmla="*/ 142 w 454"/>
                  <a:gd name="T21" fmla="*/ 39 h 134"/>
                  <a:gd name="T22" fmla="*/ 208 w 454"/>
                  <a:gd name="T23" fmla="*/ 64 h 134"/>
                  <a:gd name="T24" fmla="*/ 244 w 454"/>
                  <a:gd name="T25" fmla="*/ 54 h 134"/>
                  <a:gd name="T26" fmla="*/ 130 w 454"/>
                  <a:gd name="T27" fmla="*/ 6 h 134"/>
                  <a:gd name="T28" fmla="*/ 150 w 454"/>
                  <a:gd name="T29" fmla="*/ 6 h 134"/>
                  <a:gd name="T30" fmla="*/ 258 w 454"/>
                  <a:gd name="T31" fmla="*/ 49 h 134"/>
                  <a:gd name="T32" fmla="*/ 287 w 454"/>
                  <a:gd name="T33" fmla="*/ 42 h 134"/>
                  <a:gd name="T34" fmla="*/ 206 w 454"/>
                  <a:gd name="T35" fmla="*/ 9 h 134"/>
                  <a:gd name="T36" fmla="*/ 231 w 454"/>
                  <a:gd name="T37" fmla="*/ 10 h 134"/>
                  <a:gd name="T38" fmla="*/ 297 w 454"/>
                  <a:gd name="T39" fmla="*/ 37 h 134"/>
                  <a:gd name="T40" fmla="*/ 350 w 454"/>
                  <a:gd name="T41" fmla="*/ 23 h 134"/>
                  <a:gd name="T42" fmla="*/ 404 w 454"/>
                  <a:gd name="T43" fmla="*/ 30 h 134"/>
                  <a:gd name="T44" fmla="*/ 454 w 454"/>
                  <a:gd name="T45" fmla="*/ 40 h 134"/>
                  <a:gd name="T46" fmla="*/ 158 w 454"/>
                  <a:gd name="T47" fmla="*/ 134 h 134"/>
                  <a:gd name="T48" fmla="*/ 158 w 454"/>
                  <a:gd name="T49" fmla="*/ 134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4"/>
                  <a:gd name="T76" fmla="*/ 0 h 134"/>
                  <a:gd name="T77" fmla="*/ 454 w 454"/>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4" h="134">
                    <a:moveTo>
                      <a:pt x="158" y="134"/>
                    </a:moveTo>
                    <a:lnTo>
                      <a:pt x="161" y="120"/>
                    </a:lnTo>
                    <a:lnTo>
                      <a:pt x="335" y="62"/>
                    </a:lnTo>
                    <a:lnTo>
                      <a:pt x="319" y="48"/>
                    </a:lnTo>
                    <a:lnTo>
                      <a:pt x="157" y="97"/>
                    </a:lnTo>
                    <a:lnTo>
                      <a:pt x="151" y="84"/>
                    </a:lnTo>
                    <a:lnTo>
                      <a:pt x="194" y="71"/>
                    </a:lnTo>
                    <a:lnTo>
                      <a:pt x="0" y="1"/>
                    </a:lnTo>
                    <a:lnTo>
                      <a:pt x="63" y="0"/>
                    </a:lnTo>
                    <a:lnTo>
                      <a:pt x="165" y="35"/>
                    </a:lnTo>
                    <a:lnTo>
                      <a:pt x="142" y="39"/>
                    </a:lnTo>
                    <a:lnTo>
                      <a:pt x="208" y="64"/>
                    </a:lnTo>
                    <a:lnTo>
                      <a:pt x="244" y="54"/>
                    </a:lnTo>
                    <a:lnTo>
                      <a:pt x="130" y="6"/>
                    </a:lnTo>
                    <a:lnTo>
                      <a:pt x="150" y="6"/>
                    </a:lnTo>
                    <a:lnTo>
                      <a:pt x="258" y="49"/>
                    </a:lnTo>
                    <a:lnTo>
                      <a:pt x="287" y="42"/>
                    </a:lnTo>
                    <a:lnTo>
                      <a:pt x="206" y="9"/>
                    </a:lnTo>
                    <a:lnTo>
                      <a:pt x="231" y="10"/>
                    </a:lnTo>
                    <a:lnTo>
                      <a:pt x="297" y="37"/>
                    </a:lnTo>
                    <a:lnTo>
                      <a:pt x="350" y="23"/>
                    </a:lnTo>
                    <a:lnTo>
                      <a:pt x="404" y="30"/>
                    </a:lnTo>
                    <a:lnTo>
                      <a:pt x="454" y="40"/>
                    </a:lnTo>
                    <a:lnTo>
                      <a:pt x="158" y="134"/>
                    </a:lnTo>
                    <a:close/>
                  </a:path>
                </a:pathLst>
              </a:custGeom>
              <a:solidFill>
                <a:srgbClr val="000000"/>
              </a:solidFill>
              <a:ln w="9525">
                <a:noFill/>
                <a:round/>
                <a:headEnd/>
                <a:tailEnd/>
              </a:ln>
            </p:spPr>
            <p:txBody>
              <a:bodyPr/>
              <a:lstStyle/>
              <a:p>
                <a:endParaRPr lang="en-US" dirty="0"/>
              </a:p>
            </p:txBody>
          </p:sp>
          <p:sp>
            <p:nvSpPr>
              <p:cNvPr id="122197" name="Freeform 341"/>
              <p:cNvSpPr>
                <a:spLocks/>
              </p:cNvSpPr>
              <p:nvPr/>
            </p:nvSpPr>
            <p:spPr bwMode="auto">
              <a:xfrm>
                <a:off x="2919" y="3155"/>
                <a:ext cx="16" cy="6"/>
              </a:xfrm>
              <a:custGeom>
                <a:avLst/>
                <a:gdLst>
                  <a:gd name="T0" fmla="*/ 39 w 65"/>
                  <a:gd name="T1" fmla="*/ 0 h 24"/>
                  <a:gd name="T2" fmla="*/ 65 w 65"/>
                  <a:gd name="T3" fmla="*/ 2 h 24"/>
                  <a:gd name="T4" fmla="*/ 38 w 65"/>
                  <a:gd name="T5" fmla="*/ 24 h 24"/>
                  <a:gd name="T6" fmla="*/ 0 w 65"/>
                  <a:gd name="T7" fmla="*/ 20 h 24"/>
                  <a:gd name="T8" fmla="*/ 39 w 65"/>
                  <a:gd name="T9" fmla="*/ 0 h 24"/>
                  <a:gd name="T10" fmla="*/ 39 w 65"/>
                  <a:gd name="T11" fmla="*/ 0 h 24"/>
                  <a:gd name="T12" fmla="*/ 0 60000 65536"/>
                  <a:gd name="T13" fmla="*/ 0 60000 65536"/>
                  <a:gd name="T14" fmla="*/ 0 60000 65536"/>
                  <a:gd name="T15" fmla="*/ 0 60000 65536"/>
                  <a:gd name="T16" fmla="*/ 0 60000 65536"/>
                  <a:gd name="T17" fmla="*/ 0 60000 65536"/>
                  <a:gd name="T18" fmla="*/ 0 w 65"/>
                  <a:gd name="T19" fmla="*/ 0 h 24"/>
                  <a:gd name="T20" fmla="*/ 65 w 6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5" h="24">
                    <a:moveTo>
                      <a:pt x="39" y="0"/>
                    </a:moveTo>
                    <a:lnTo>
                      <a:pt x="65" y="2"/>
                    </a:lnTo>
                    <a:lnTo>
                      <a:pt x="38" y="24"/>
                    </a:lnTo>
                    <a:lnTo>
                      <a:pt x="0" y="20"/>
                    </a:lnTo>
                    <a:lnTo>
                      <a:pt x="39" y="0"/>
                    </a:lnTo>
                    <a:close/>
                  </a:path>
                </a:pathLst>
              </a:custGeom>
              <a:solidFill>
                <a:srgbClr val="FFF2CC"/>
              </a:solidFill>
              <a:ln w="9525">
                <a:noFill/>
                <a:round/>
                <a:headEnd/>
                <a:tailEnd/>
              </a:ln>
            </p:spPr>
            <p:txBody>
              <a:bodyPr/>
              <a:lstStyle/>
              <a:p>
                <a:endParaRPr lang="en-US" dirty="0"/>
              </a:p>
            </p:txBody>
          </p:sp>
          <p:sp>
            <p:nvSpPr>
              <p:cNvPr id="122198" name="Freeform 342"/>
              <p:cNvSpPr>
                <a:spLocks/>
              </p:cNvSpPr>
              <p:nvPr/>
            </p:nvSpPr>
            <p:spPr bwMode="auto">
              <a:xfrm>
                <a:off x="2934" y="3156"/>
                <a:ext cx="18" cy="7"/>
              </a:xfrm>
              <a:custGeom>
                <a:avLst/>
                <a:gdLst>
                  <a:gd name="T0" fmla="*/ 34 w 72"/>
                  <a:gd name="T1" fmla="*/ 0 h 25"/>
                  <a:gd name="T2" fmla="*/ 72 w 72"/>
                  <a:gd name="T3" fmla="*/ 1 h 25"/>
                  <a:gd name="T4" fmla="*/ 30 w 72"/>
                  <a:gd name="T5" fmla="*/ 25 h 25"/>
                  <a:gd name="T6" fmla="*/ 0 w 72"/>
                  <a:gd name="T7" fmla="*/ 21 h 25"/>
                  <a:gd name="T8" fmla="*/ 34 w 72"/>
                  <a:gd name="T9" fmla="*/ 0 h 25"/>
                  <a:gd name="T10" fmla="*/ 34 w 72"/>
                  <a:gd name="T11" fmla="*/ 0 h 25"/>
                  <a:gd name="T12" fmla="*/ 0 60000 65536"/>
                  <a:gd name="T13" fmla="*/ 0 60000 65536"/>
                  <a:gd name="T14" fmla="*/ 0 60000 65536"/>
                  <a:gd name="T15" fmla="*/ 0 60000 65536"/>
                  <a:gd name="T16" fmla="*/ 0 60000 65536"/>
                  <a:gd name="T17" fmla="*/ 0 60000 65536"/>
                  <a:gd name="T18" fmla="*/ 0 w 72"/>
                  <a:gd name="T19" fmla="*/ 0 h 25"/>
                  <a:gd name="T20" fmla="*/ 72 w 7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72" h="25">
                    <a:moveTo>
                      <a:pt x="34" y="0"/>
                    </a:moveTo>
                    <a:lnTo>
                      <a:pt x="72" y="1"/>
                    </a:lnTo>
                    <a:lnTo>
                      <a:pt x="30" y="25"/>
                    </a:lnTo>
                    <a:lnTo>
                      <a:pt x="0" y="21"/>
                    </a:lnTo>
                    <a:lnTo>
                      <a:pt x="34" y="0"/>
                    </a:lnTo>
                    <a:close/>
                  </a:path>
                </a:pathLst>
              </a:custGeom>
              <a:solidFill>
                <a:srgbClr val="FFF2CC"/>
              </a:solidFill>
              <a:ln w="9525">
                <a:noFill/>
                <a:round/>
                <a:headEnd/>
                <a:tailEnd/>
              </a:ln>
            </p:spPr>
            <p:txBody>
              <a:bodyPr/>
              <a:lstStyle/>
              <a:p>
                <a:endParaRPr lang="en-US" dirty="0"/>
              </a:p>
            </p:txBody>
          </p:sp>
          <p:sp>
            <p:nvSpPr>
              <p:cNvPr id="122199" name="Freeform 343"/>
              <p:cNvSpPr>
                <a:spLocks/>
              </p:cNvSpPr>
              <p:nvPr/>
            </p:nvSpPr>
            <p:spPr bwMode="auto">
              <a:xfrm>
                <a:off x="2962" y="3160"/>
                <a:ext cx="16" cy="6"/>
              </a:xfrm>
              <a:custGeom>
                <a:avLst/>
                <a:gdLst>
                  <a:gd name="T0" fmla="*/ 37 w 61"/>
                  <a:gd name="T1" fmla="*/ 0 h 25"/>
                  <a:gd name="T2" fmla="*/ 61 w 61"/>
                  <a:gd name="T3" fmla="*/ 5 h 25"/>
                  <a:gd name="T4" fmla="*/ 51 w 61"/>
                  <a:gd name="T5" fmla="*/ 25 h 25"/>
                  <a:gd name="T6" fmla="*/ 0 w 61"/>
                  <a:gd name="T7" fmla="*/ 20 h 25"/>
                  <a:gd name="T8" fmla="*/ 37 w 61"/>
                  <a:gd name="T9" fmla="*/ 0 h 25"/>
                  <a:gd name="T10" fmla="*/ 37 w 61"/>
                  <a:gd name="T11" fmla="*/ 0 h 25"/>
                  <a:gd name="T12" fmla="*/ 0 60000 65536"/>
                  <a:gd name="T13" fmla="*/ 0 60000 65536"/>
                  <a:gd name="T14" fmla="*/ 0 60000 65536"/>
                  <a:gd name="T15" fmla="*/ 0 60000 65536"/>
                  <a:gd name="T16" fmla="*/ 0 60000 65536"/>
                  <a:gd name="T17" fmla="*/ 0 60000 65536"/>
                  <a:gd name="T18" fmla="*/ 0 w 61"/>
                  <a:gd name="T19" fmla="*/ 0 h 25"/>
                  <a:gd name="T20" fmla="*/ 61 w 6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61" h="25">
                    <a:moveTo>
                      <a:pt x="37" y="0"/>
                    </a:moveTo>
                    <a:lnTo>
                      <a:pt x="61" y="5"/>
                    </a:lnTo>
                    <a:lnTo>
                      <a:pt x="51" y="25"/>
                    </a:lnTo>
                    <a:lnTo>
                      <a:pt x="0" y="20"/>
                    </a:lnTo>
                    <a:lnTo>
                      <a:pt x="37" y="0"/>
                    </a:lnTo>
                    <a:close/>
                  </a:path>
                </a:pathLst>
              </a:custGeom>
              <a:solidFill>
                <a:srgbClr val="FFF2CC"/>
              </a:solidFill>
              <a:ln w="9525">
                <a:noFill/>
                <a:round/>
                <a:headEnd/>
                <a:tailEnd/>
              </a:ln>
            </p:spPr>
            <p:txBody>
              <a:bodyPr/>
              <a:lstStyle/>
              <a:p>
                <a:endParaRPr lang="en-US" dirty="0"/>
              </a:p>
            </p:txBody>
          </p:sp>
          <p:sp>
            <p:nvSpPr>
              <p:cNvPr id="122200" name="Freeform 344"/>
              <p:cNvSpPr>
                <a:spLocks/>
              </p:cNvSpPr>
              <p:nvPr/>
            </p:nvSpPr>
            <p:spPr bwMode="auto">
              <a:xfrm>
                <a:off x="2978" y="3162"/>
                <a:ext cx="10" cy="5"/>
              </a:xfrm>
              <a:custGeom>
                <a:avLst/>
                <a:gdLst>
                  <a:gd name="T0" fmla="*/ 39 w 39"/>
                  <a:gd name="T1" fmla="*/ 0 h 20"/>
                  <a:gd name="T2" fmla="*/ 0 w 39"/>
                  <a:gd name="T3" fmla="*/ 17 h 20"/>
                  <a:gd name="T4" fmla="*/ 22 w 39"/>
                  <a:gd name="T5" fmla="*/ 20 h 20"/>
                  <a:gd name="T6" fmla="*/ 39 w 39"/>
                  <a:gd name="T7" fmla="*/ 0 h 20"/>
                  <a:gd name="T8" fmla="*/ 39 w 39"/>
                  <a:gd name="T9" fmla="*/ 0 h 20"/>
                  <a:gd name="T10" fmla="*/ 0 60000 65536"/>
                  <a:gd name="T11" fmla="*/ 0 60000 65536"/>
                  <a:gd name="T12" fmla="*/ 0 60000 65536"/>
                  <a:gd name="T13" fmla="*/ 0 60000 65536"/>
                  <a:gd name="T14" fmla="*/ 0 60000 65536"/>
                  <a:gd name="T15" fmla="*/ 0 w 39"/>
                  <a:gd name="T16" fmla="*/ 0 h 20"/>
                  <a:gd name="T17" fmla="*/ 39 w 39"/>
                  <a:gd name="T18" fmla="*/ 20 h 20"/>
                </a:gdLst>
                <a:ahLst/>
                <a:cxnLst>
                  <a:cxn ang="T10">
                    <a:pos x="T0" y="T1"/>
                  </a:cxn>
                  <a:cxn ang="T11">
                    <a:pos x="T2" y="T3"/>
                  </a:cxn>
                  <a:cxn ang="T12">
                    <a:pos x="T4" y="T5"/>
                  </a:cxn>
                  <a:cxn ang="T13">
                    <a:pos x="T6" y="T7"/>
                  </a:cxn>
                  <a:cxn ang="T14">
                    <a:pos x="T8" y="T9"/>
                  </a:cxn>
                </a:cxnLst>
                <a:rect l="T15" t="T16" r="T17" b="T18"/>
                <a:pathLst>
                  <a:path w="39" h="20">
                    <a:moveTo>
                      <a:pt x="39" y="0"/>
                    </a:moveTo>
                    <a:lnTo>
                      <a:pt x="0" y="17"/>
                    </a:lnTo>
                    <a:lnTo>
                      <a:pt x="22" y="20"/>
                    </a:lnTo>
                    <a:lnTo>
                      <a:pt x="39" y="0"/>
                    </a:lnTo>
                    <a:close/>
                  </a:path>
                </a:pathLst>
              </a:custGeom>
              <a:solidFill>
                <a:srgbClr val="FFF2CC"/>
              </a:solidFill>
              <a:ln w="9525">
                <a:noFill/>
                <a:round/>
                <a:headEnd/>
                <a:tailEnd/>
              </a:ln>
            </p:spPr>
            <p:txBody>
              <a:bodyPr/>
              <a:lstStyle/>
              <a:p>
                <a:endParaRPr lang="en-US" dirty="0"/>
              </a:p>
            </p:txBody>
          </p:sp>
          <p:sp>
            <p:nvSpPr>
              <p:cNvPr id="122201" name="Freeform 345"/>
              <p:cNvSpPr>
                <a:spLocks/>
              </p:cNvSpPr>
              <p:nvPr/>
            </p:nvSpPr>
            <p:spPr bwMode="auto">
              <a:xfrm>
                <a:off x="2860" y="3147"/>
                <a:ext cx="15" cy="7"/>
              </a:xfrm>
              <a:custGeom>
                <a:avLst/>
                <a:gdLst>
                  <a:gd name="T0" fmla="*/ 0 w 61"/>
                  <a:gd name="T1" fmla="*/ 22 h 28"/>
                  <a:gd name="T2" fmla="*/ 37 w 61"/>
                  <a:gd name="T3" fmla="*/ 0 h 28"/>
                  <a:gd name="T4" fmla="*/ 61 w 61"/>
                  <a:gd name="T5" fmla="*/ 2 h 28"/>
                  <a:gd name="T6" fmla="*/ 37 w 61"/>
                  <a:gd name="T7" fmla="*/ 28 h 28"/>
                  <a:gd name="T8" fmla="*/ 0 w 61"/>
                  <a:gd name="T9" fmla="*/ 22 h 28"/>
                  <a:gd name="T10" fmla="*/ 0 w 61"/>
                  <a:gd name="T11" fmla="*/ 22 h 28"/>
                  <a:gd name="T12" fmla="*/ 0 60000 65536"/>
                  <a:gd name="T13" fmla="*/ 0 60000 65536"/>
                  <a:gd name="T14" fmla="*/ 0 60000 65536"/>
                  <a:gd name="T15" fmla="*/ 0 60000 65536"/>
                  <a:gd name="T16" fmla="*/ 0 60000 65536"/>
                  <a:gd name="T17" fmla="*/ 0 60000 65536"/>
                  <a:gd name="T18" fmla="*/ 0 w 61"/>
                  <a:gd name="T19" fmla="*/ 0 h 28"/>
                  <a:gd name="T20" fmla="*/ 61 w 6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61" h="28">
                    <a:moveTo>
                      <a:pt x="0" y="22"/>
                    </a:moveTo>
                    <a:lnTo>
                      <a:pt x="37" y="0"/>
                    </a:lnTo>
                    <a:lnTo>
                      <a:pt x="61" y="2"/>
                    </a:lnTo>
                    <a:lnTo>
                      <a:pt x="37" y="28"/>
                    </a:lnTo>
                    <a:lnTo>
                      <a:pt x="0" y="22"/>
                    </a:lnTo>
                    <a:close/>
                  </a:path>
                </a:pathLst>
              </a:custGeom>
              <a:solidFill>
                <a:srgbClr val="FFF2CC"/>
              </a:solidFill>
              <a:ln w="9525">
                <a:noFill/>
                <a:round/>
                <a:headEnd/>
                <a:tailEnd/>
              </a:ln>
            </p:spPr>
            <p:txBody>
              <a:bodyPr/>
              <a:lstStyle/>
              <a:p>
                <a:endParaRPr lang="en-US" dirty="0"/>
              </a:p>
            </p:txBody>
          </p:sp>
          <p:sp>
            <p:nvSpPr>
              <p:cNvPr id="122202" name="Freeform 346"/>
              <p:cNvSpPr>
                <a:spLocks/>
              </p:cNvSpPr>
              <p:nvPr/>
            </p:nvSpPr>
            <p:spPr bwMode="auto">
              <a:xfrm>
                <a:off x="2887" y="3151"/>
                <a:ext cx="18" cy="7"/>
              </a:xfrm>
              <a:custGeom>
                <a:avLst/>
                <a:gdLst>
                  <a:gd name="T0" fmla="*/ 36 w 73"/>
                  <a:gd name="T1" fmla="*/ 0 h 27"/>
                  <a:gd name="T2" fmla="*/ 0 w 73"/>
                  <a:gd name="T3" fmla="*/ 20 h 27"/>
                  <a:gd name="T4" fmla="*/ 52 w 73"/>
                  <a:gd name="T5" fmla="*/ 27 h 27"/>
                  <a:gd name="T6" fmla="*/ 73 w 73"/>
                  <a:gd name="T7" fmla="*/ 3 h 27"/>
                  <a:gd name="T8" fmla="*/ 36 w 73"/>
                  <a:gd name="T9" fmla="*/ 0 h 27"/>
                  <a:gd name="T10" fmla="*/ 36 w 73"/>
                  <a:gd name="T11" fmla="*/ 0 h 27"/>
                  <a:gd name="T12" fmla="*/ 0 60000 65536"/>
                  <a:gd name="T13" fmla="*/ 0 60000 65536"/>
                  <a:gd name="T14" fmla="*/ 0 60000 65536"/>
                  <a:gd name="T15" fmla="*/ 0 60000 65536"/>
                  <a:gd name="T16" fmla="*/ 0 60000 65536"/>
                  <a:gd name="T17" fmla="*/ 0 60000 65536"/>
                  <a:gd name="T18" fmla="*/ 0 w 73"/>
                  <a:gd name="T19" fmla="*/ 0 h 27"/>
                  <a:gd name="T20" fmla="*/ 73 w 73"/>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3" h="27">
                    <a:moveTo>
                      <a:pt x="36" y="0"/>
                    </a:moveTo>
                    <a:lnTo>
                      <a:pt x="0" y="20"/>
                    </a:lnTo>
                    <a:lnTo>
                      <a:pt x="52" y="27"/>
                    </a:lnTo>
                    <a:lnTo>
                      <a:pt x="73" y="3"/>
                    </a:lnTo>
                    <a:lnTo>
                      <a:pt x="36" y="0"/>
                    </a:lnTo>
                    <a:close/>
                  </a:path>
                </a:pathLst>
              </a:custGeom>
              <a:solidFill>
                <a:srgbClr val="FFF2CC"/>
              </a:solidFill>
              <a:ln w="9525">
                <a:noFill/>
                <a:round/>
                <a:headEnd/>
                <a:tailEnd/>
              </a:ln>
            </p:spPr>
            <p:txBody>
              <a:bodyPr/>
              <a:lstStyle/>
              <a:p>
                <a:endParaRPr lang="en-US" dirty="0"/>
              </a:p>
            </p:txBody>
          </p:sp>
          <p:sp>
            <p:nvSpPr>
              <p:cNvPr id="122203" name="Freeform 347"/>
              <p:cNvSpPr>
                <a:spLocks/>
              </p:cNvSpPr>
              <p:nvPr/>
            </p:nvSpPr>
            <p:spPr bwMode="auto">
              <a:xfrm>
                <a:off x="2844" y="3145"/>
                <a:ext cx="5" cy="6"/>
              </a:xfrm>
              <a:custGeom>
                <a:avLst/>
                <a:gdLst>
                  <a:gd name="T0" fmla="*/ 20 w 20"/>
                  <a:gd name="T1" fmla="*/ 0 h 27"/>
                  <a:gd name="T2" fmla="*/ 0 w 20"/>
                  <a:gd name="T3" fmla="*/ 25 h 27"/>
                  <a:gd name="T4" fmla="*/ 14 w 20"/>
                  <a:gd name="T5" fmla="*/ 27 h 27"/>
                  <a:gd name="T6" fmla="*/ 20 w 20"/>
                  <a:gd name="T7" fmla="*/ 0 h 27"/>
                  <a:gd name="T8" fmla="*/ 20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20" y="0"/>
                    </a:moveTo>
                    <a:lnTo>
                      <a:pt x="0" y="25"/>
                    </a:lnTo>
                    <a:lnTo>
                      <a:pt x="14" y="27"/>
                    </a:lnTo>
                    <a:lnTo>
                      <a:pt x="20" y="0"/>
                    </a:lnTo>
                    <a:close/>
                  </a:path>
                </a:pathLst>
              </a:custGeom>
              <a:solidFill>
                <a:srgbClr val="FFF2CC"/>
              </a:solidFill>
              <a:ln w="9525">
                <a:noFill/>
                <a:round/>
                <a:headEnd/>
                <a:tailEnd/>
              </a:ln>
            </p:spPr>
            <p:txBody>
              <a:bodyPr/>
              <a:lstStyle/>
              <a:p>
                <a:endParaRPr lang="en-US" dirty="0"/>
              </a:p>
            </p:txBody>
          </p:sp>
          <p:sp>
            <p:nvSpPr>
              <p:cNvPr id="122204" name="Freeform 348"/>
              <p:cNvSpPr>
                <a:spLocks/>
              </p:cNvSpPr>
              <p:nvPr/>
            </p:nvSpPr>
            <p:spPr bwMode="auto">
              <a:xfrm>
                <a:off x="2851" y="3146"/>
                <a:ext cx="9" cy="6"/>
              </a:xfrm>
              <a:custGeom>
                <a:avLst/>
                <a:gdLst>
                  <a:gd name="T0" fmla="*/ 14 w 38"/>
                  <a:gd name="T1" fmla="*/ 0 h 22"/>
                  <a:gd name="T2" fmla="*/ 0 w 38"/>
                  <a:gd name="T3" fmla="*/ 17 h 22"/>
                  <a:gd name="T4" fmla="*/ 25 w 38"/>
                  <a:gd name="T5" fmla="*/ 22 h 22"/>
                  <a:gd name="T6" fmla="*/ 38 w 38"/>
                  <a:gd name="T7" fmla="*/ 1 h 22"/>
                  <a:gd name="T8" fmla="*/ 14 w 38"/>
                  <a:gd name="T9" fmla="*/ 0 h 22"/>
                  <a:gd name="T10" fmla="*/ 14 w 38"/>
                  <a:gd name="T11" fmla="*/ 0 h 22"/>
                  <a:gd name="T12" fmla="*/ 0 60000 65536"/>
                  <a:gd name="T13" fmla="*/ 0 60000 65536"/>
                  <a:gd name="T14" fmla="*/ 0 60000 65536"/>
                  <a:gd name="T15" fmla="*/ 0 60000 65536"/>
                  <a:gd name="T16" fmla="*/ 0 60000 65536"/>
                  <a:gd name="T17" fmla="*/ 0 60000 65536"/>
                  <a:gd name="T18" fmla="*/ 0 w 38"/>
                  <a:gd name="T19" fmla="*/ 0 h 22"/>
                  <a:gd name="T20" fmla="*/ 38 w 3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8" h="22">
                    <a:moveTo>
                      <a:pt x="14" y="0"/>
                    </a:moveTo>
                    <a:lnTo>
                      <a:pt x="0" y="17"/>
                    </a:lnTo>
                    <a:lnTo>
                      <a:pt x="25" y="22"/>
                    </a:lnTo>
                    <a:lnTo>
                      <a:pt x="38" y="1"/>
                    </a:lnTo>
                    <a:lnTo>
                      <a:pt x="14" y="0"/>
                    </a:lnTo>
                    <a:close/>
                  </a:path>
                </a:pathLst>
              </a:custGeom>
              <a:solidFill>
                <a:srgbClr val="FFF2CC"/>
              </a:solidFill>
              <a:ln w="9525">
                <a:noFill/>
                <a:round/>
                <a:headEnd/>
                <a:tailEnd/>
              </a:ln>
            </p:spPr>
            <p:txBody>
              <a:bodyPr/>
              <a:lstStyle/>
              <a:p>
                <a:endParaRPr lang="en-US" dirty="0"/>
              </a:p>
            </p:txBody>
          </p:sp>
          <p:sp>
            <p:nvSpPr>
              <p:cNvPr id="122205" name="Freeform 349"/>
              <p:cNvSpPr>
                <a:spLocks/>
              </p:cNvSpPr>
              <p:nvPr/>
            </p:nvSpPr>
            <p:spPr bwMode="auto">
              <a:xfrm>
                <a:off x="2874" y="3149"/>
                <a:ext cx="14" cy="7"/>
              </a:xfrm>
              <a:custGeom>
                <a:avLst/>
                <a:gdLst>
                  <a:gd name="T0" fmla="*/ 0 w 56"/>
                  <a:gd name="T1" fmla="*/ 22 h 26"/>
                  <a:gd name="T2" fmla="*/ 36 w 56"/>
                  <a:gd name="T3" fmla="*/ 0 h 26"/>
                  <a:gd name="T4" fmla="*/ 56 w 56"/>
                  <a:gd name="T5" fmla="*/ 4 h 26"/>
                  <a:gd name="T6" fmla="*/ 42 w 56"/>
                  <a:gd name="T7" fmla="*/ 26 h 26"/>
                  <a:gd name="T8" fmla="*/ 0 w 56"/>
                  <a:gd name="T9" fmla="*/ 22 h 26"/>
                  <a:gd name="T10" fmla="*/ 0 w 56"/>
                  <a:gd name="T11" fmla="*/ 22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0" y="22"/>
                    </a:moveTo>
                    <a:lnTo>
                      <a:pt x="36" y="0"/>
                    </a:lnTo>
                    <a:lnTo>
                      <a:pt x="56" y="4"/>
                    </a:lnTo>
                    <a:lnTo>
                      <a:pt x="42" y="26"/>
                    </a:lnTo>
                    <a:lnTo>
                      <a:pt x="0" y="22"/>
                    </a:lnTo>
                    <a:close/>
                  </a:path>
                </a:pathLst>
              </a:custGeom>
              <a:solidFill>
                <a:srgbClr val="FFF2CC"/>
              </a:solidFill>
              <a:ln w="9525">
                <a:noFill/>
                <a:round/>
                <a:headEnd/>
                <a:tailEnd/>
              </a:ln>
            </p:spPr>
            <p:txBody>
              <a:bodyPr/>
              <a:lstStyle/>
              <a:p>
                <a:endParaRPr lang="en-US" dirty="0"/>
              </a:p>
            </p:txBody>
          </p:sp>
          <p:sp>
            <p:nvSpPr>
              <p:cNvPr id="122206" name="Freeform 350"/>
              <p:cNvSpPr>
                <a:spLocks/>
              </p:cNvSpPr>
              <p:nvPr/>
            </p:nvSpPr>
            <p:spPr bwMode="auto">
              <a:xfrm>
                <a:off x="2904" y="3152"/>
                <a:ext cx="17" cy="7"/>
              </a:xfrm>
              <a:custGeom>
                <a:avLst/>
                <a:gdLst>
                  <a:gd name="T0" fmla="*/ 0 w 65"/>
                  <a:gd name="T1" fmla="*/ 22 h 27"/>
                  <a:gd name="T2" fmla="*/ 41 w 65"/>
                  <a:gd name="T3" fmla="*/ 0 h 27"/>
                  <a:gd name="T4" fmla="*/ 65 w 65"/>
                  <a:gd name="T5" fmla="*/ 5 h 27"/>
                  <a:gd name="T6" fmla="*/ 43 w 65"/>
                  <a:gd name="T7" fmla="*/ 27 h 27"/>
                  <a:gd name="T8" fmla="*/ 0 w 65"/>
                  <a:gd name="T9" fmla="*/ 22 h 27"/>
                  <a:gd name="T10" fmla="*/ 0 w 65"/>
                  <a:gd name="T11" fmla="*/ 22 h 27"/>
                  <a:gd name="T12" fmla="*/ 0 60000 65536"/>
                  <a:gd name="T13" fmla="*/ 0 60000 65536"/>
                  <a:gd name="T14" fmla="*/ 0 60000 65536"/>
                  <a:gd name="T15" fmla="*/ 0 60000 65536"/>
                  <a:gd name="T16" fmla="*/ 0 60000 65536"/>
                  <a:gd name="T17" fmla="*/ 0 60000 65536"/>
                  <a:gd name="T18" fmla="*/ 0 w 65"/>
                  <a:gd name="T19" fmla="*/ 0 h 27"/>
                  <a:gd name="T20" fmla="*/ 65 w 6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65" h="27">
                    <a:moveTo>
                      <a:pt x="0" y="22"/>
                    </a:moveTo>
                    <a:lnTo>
                      <a:pt x="41" y="0"/>
                    </a:lnTo>
                    <a:lnTo>
                      <a:pt x="65" y="5"/>
                    </a:lnTo>
                    <a:lnTo>
                      <a:pt x="43" y="27"/>
                    </a:lnTo>
                    <a:lnTo>
                      <a:pt x="0" y="22"/>
                    </a:lnTo>
                    <a:close/>
                  </a:path>
                </a:pathLst>
              </a:custGeom>
              <a:solidFill>
                <a:srgbClr val="FFF2CC"/>
              </a:solidFill>
              <a:ln w="9525">
                <a:noFill/>
                <a:round/>
                <a:headEnd/>
                <a:tailEnd/>
              </a:ln>
            </p:spPr>
            <p:txBody>
              <a:bodyPr/>
              <a:lstStyle/>
              <a:p>
                <a:endParaRPr lang="en-US" dirty="0"/>
              </a:p>
            </p:txBody>
          </p:sp>
          <p:sp>
            <p:nvSpPr>
              <p:cNvPr id="122207" name="Freeform 351"/>
              <p:cNvSpPr>
                <a:spLocks/>
              </p:cNvSpPr>
              <p:nvPr/>
            </p:nvSpPr>
            <p:spPr bwMode="auto">
              <a:xfrm>
                <a:off x="2949" y="3158"/>
                <a:ext cx="15" cy="6"/>
              </a:xfrm>
              <a:custGeom>
                <a:avLst/>
                <a:gdLst>
                  <a:gd name="T0" fmla="*/ 0 w 60"/>
                  <a:gd name="T1" fmla="*/ 15 h 23"/>
                  <a:gd name="T2" fmla="*/ 45 w 60"/>
                  <a:gd name="T3" fmla="*/ 0 h 23"/>
                  <a:gd name="T4" fmla="*/ 60 w 60"/>
                  <a:gd name="T5" fmla="*/ 1 h 23"/>
                  <a:gd name="T6" fmla="*/ 38 w 60"/>
                  <a:gd name="T7" fmla="*/ 23 h 23"/>
                  <a:gd name="T8" fmla="*/ 0 w 60"/>
                  <a:gd name="T9" fmla="*/ 15 h 23"/>
                  <a:gd name="T10" fmla="*/ 0 w 60"/>
                  <a:gd name="T11" fmla="*/ 15 h 23"/>
                  <a:gd name="T12" fmla="*/ 0 60000 65536"/>
                  <a:gd name="T13" fmla="*/ 0 60000 65536"/>
                  <a:gd name="T14" fmla="*/ 0 60000 65536"/>
                  <a:gd name="T15" fmla="*/ 0 60000 65536"/>
                  <a:gd name="T16" fmla="*/ 0 60000 65536"/>
                  <a:gd name="T17" fmla="*/ 0 60000 65536"/>
                  <a:gd name="T18" fmla="*/ 0 w 60"/>
                  <a:gd name="T19" fmla="*/ 0 h 23"/>
                  <a:gd name="T20" fmla="*/ 60 w 6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60" h="23">
                    <a:moveTo>
                      <a:pt x="0" y="15"/>
                    </a:moveTo>
                    <a:lnTo>
                      <a:pt x="45" y="0"/>
                    </a:lnTo>
                    <a:lnTo>
                      <a:pt x="60" y="1"/>
                    </a:lnTo>
                    <a:lnTo>
                      <a:pt x="38" y="23"/>
                    </a:lnTo>
                    <a:lnTo>
                      <a:pt x="0" y="15"/>
                    </a:lnTo>
                    <a:close/>
                  </a:path>
                </a:pathLst>
              </a:custGeom>
              <a:solidFill>
                <a:srgbClr val="FFF2CC"/>
              </a:solidFill>
              <a:ln w="9525">
                <a:noFill/>
                <a:round/>
                <a:headEnd/>
                <a:tailEnd/>
              </a:ln>
            </p:spPr>
            <p:txBody>
              <a:bodyPr/>
              <a:lstStyle/>
              <a:p>
                <a:endParaRPr lang="en-US" dirty="0"/>
              </a:p>
            </p:txBody>
          </p:sp>
          <p:sp>
            <p:nvSpPr>
              <p:cNvPr id="122208" name="Freeform 352"/>
              <p:cNvSpPr>
                <a:spLocks/>
              </p:cNvSpPr>
              <p:nvPr/>
            </p:nvSpPr>
            <p:spPr bwMode="auto">
              <a:xfrm>
                <a:off x="2855" y="3148"/>
                <a:ext cx="2" cy="2"/>
              </a:xfrm>
              <a:custGeom>
                <a:avLst/>
                <a:gdLst>
                  <a:gd name="T0" fmla="*/ 3 w 8"/>
                  <a:gd name="T1" fmla="*/ 9 h 9"/>
                  <a:gd name="T2" fmla="*/ 8 w 8"/>
                  <a:gd name="T3" fmla="*/ 3 h 9"/>
                  <a:gd name="T4" fmla="*/ 3 w 8"/>
                  <a:gd name="T5" fmla="*/ 0 h 9"/>
                  <a:gd name="T6" fmla="*/ 0 w 8"/>
                  <a:gd name="T7" fmla="*/ 3 h 9"/>
                  <a:gd name="T8" fmla="*/ 3 w 8"/>
                  <a:gd name="T9" fmla="*/ 9 h 9"/>
                  <a:gd name="T10" fmla="*/ 3 w 8"/>
                  <a:gd name="T11" fmla="*/ 9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3" y="9"/>
                    </a:moveTo>
                    <a:lnTo>
                      <a:pt x="8" y="3"/>
                    </a:lnTo>
                    <a:lnTo>
                      <a:pt x="3" y="0"/>
                    </a:lnTo>
                    <a:lnTo>
                      <a:pt x="0" y="3"/>
                    </a:lnTo>
                    <a:lnTo>
                      <a:pt x="3" y="9"/>
                    </a:lnTo>
                    <a:close/>
                  </a:path>
                </a:pathLst>
              </a:custGeom>
              <a:solidFill>
                <a:srgbClr val="A84A3D"/>
              </a:solidFill>
              <a:ln w="9525">
                <a:noFill/>
                <a:round/>
                <a:headEnd/>
                <a:tailEnd/>
              </a:ln>
            </p:spPr>
            <p:txBody>
              <a:bodyPr/>
              <a:lstStyle/>
              <a:p>
                <a:endParaRPr lang="en-US" dirty="0"/>
              </a:p>
            </p:txBody>
          </p:sp>
          <p:sp>
            <p:nvSpPr>
              <p:cNvPr id="122209" name="Freeform 353"/>
              <p:cNvSpPr>
                <a:spLocks/>
              </p:cNvSpPr>
              <p:nvPr/>
            </p:nvSpPr>
            <p:spPr bwMode="auto">
              <a:xfrm>
                <a:off x="2882" y="3151"/>
                <a:ext cx="2" cy="3"/>
              </a:xfrm>
              <a:custGeom>
                <a:avLst/>
                <a:gdLst>
                  <a:gd name="T0" fmla="*/ 5 w 8"/>
                  <a:gd name="T1" fmla="*/ 9 h 9"/>
                  <a:gd name="T2" fmla="*/ 8 w 8"/>
                  <a:gd name="T3" fmla="*/ 5 h 9"/>
                  <a:gd name="T4" fmla="*/ 5 w 8"/>
                  <a:gd name="T5" fmla="*/ 0 h 9"/>
                  <a:gd name="T6" fmla="*/ 0 w 8"/>
                  <a:gd name="T7" fmla="*/ 5 h 9"/>
                  <a:gd name="T8" fmla="*/ 5 w 8"/>
                  <a:gd name="T9" fmla="*/ 9 h 9"/>
                  <a:gd name="T10" fmla="*/ 5 w 8"/>
                  <a:gd name="T11" fmla="*/ 9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5" y="9"/>
                    </a:moveTo>
                    <a:lnTo>
                      <a:pt x="8" y="5"/>
                    </a:lnTo>
                    <a:lnTo>
                      <a:pt x="5" y="0"/>
                    </a:lnTo>
                    <a:lnTo>
                      <a:pt x="0" y="5"/>
                    </a:lnTo>
                    <a:lnTo>
                      <a:pt x="5" y="9"/>
                    </a:lnTo>
                    <a:close/>
                  </a:path>
                </a:pathLst>
              </a:custGeom>
              <a:solidFill>
                <a:srgbClr val="A84A3D"/>
              </a:solidFill>
              <a:ln w="9525">
                <a:noFill/>
                <a:round/>
                <a:headEnd/>
                <a:tailEnd/>
              </a:ln>
            </p:spPr>
            <p:txBody>
              <a:bodyPr/>
              <a:lstStyle/>
              <a:p>
                <a:endParaRPr lang="en-US" dirty="0"/>
              </a:p>
            </p:txBody>
          </p:sp>
          <p:sp>
            <p:nvSpPr>
              <p:cNvPr id="122210" name="Freeform 354"/>
              <p:cNvSpPr>
                <a:spLocks/>
              </p:cNvSpPr>
              <p:nvPr/>
            </p:nvSpPr>
            <p:spPr bwMode="auto">
              <a:xfrm>
                <a:off x="2912" y="3155"/>
                <a:ext cx="3" cy="3"/>
              </a:xfrm>
              <a:custGeom>
                <a:avLst/>
                <a:gdLst>
                  <a:gd name="T0" fmla="*/ 5 w 11"/>
                  <a:gd name="T1" fmla="*/ 11 h 11"/>
                  <a:gd name="T2" fmla="*/ 11 w 11"/>
                  <a:gd name="T3" fmla="*/ 6 h 11"/>
                  <a:gd name="T4" fmla="*/ 5 w 11"/>
                  <a:gd name="T5" fmla="*/ 0 h 11"/>
                  <a:gd name="T6" fmla="*/ 0 w 11"/>
                  <a:gd name="T7" fmla="*/ 6 h 11"/>
                  <a:gd name="T8" fmla="*/ 5 w 11"/>
                  <a:gd name="T9" fmla="*/ 11 h 11"/>
                  <a:gd name="T10" fmla="*/ 5 w 11"/>
                  <a:gd name="T11" fmla="*/ 11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5" y="11"/>
                    </a:moveTo>
                    <a:lnTo>
                      <a:pt x="11" y="6"/>
                    </a:lnTo>
                    <a:lnTo>
                      <a:pt x="5" y="0"/>
                    </a:lnTo>
                    <a:lnTo>
                      <a:pt x="0" y="6"/>
                    </a:lnTo>
                    <a:lnTo>
                      <a:pt x="5" y="11"/>
                    </a:lnTo>
                    <a:close/>
                  </a:path>
                </a:pathLst>
              </a:custGeom>
              <a:solidFill>
                <a:srgbClr val="A84A3D"/>
              </a:solidFill>
              <a:ln w="9525">
                <a:noFill/>
                <a:round/>
                <a:headEnd/>
                <a:tailEnd/>
              </a:ln>
            </p:spPr>
            <p:txBody>
              <a:bodyPr/>
              <a:lstStyle/>
              <a:p>
                <a:endParaRPr lang="en-US" dirty="0"/>
              </a:p>
            </p:txBody>
          </p:sp>
          <p:sp>
            <p:nvSpPr>
              <p:cNvPr id="122211" name="Freeform 355"/>
              <p:cNvSpPr>
                <a:spLocks/>
              </p:cNvSpPr>
              <p:nvPr/>
            </p:nvSpPr>
            <p:spPr bwMode="auto">
              <a:xfrm>
                <a:off x="2959" y="3160"/>
                <a:ext cx="2" cy="2"/>
              </a:xfrm>
              <a:custGeom>
                <a:avLst/>
                <a:gdLst>
                  <a:gd name="T0" fmla="*/ 4 w 9"/>
                  <a:gd name="T1" fmla="*/ 7 h 7"/>
                  <a:gd name="T2" fmla="*/ 9 w 9"/>
                  <a:gd name="T3" fmla="*/ 4 h 7"/>
                  <a:gd name="T4" fmla="*/ 4 w 9"/>
                  <a:gd name="T5" fmla="*/ 0 h 7"/>
                  <a:gd name="T6" fmla="*/ 0 w 9"/>
                  <a:gd name="T7" fmla="*/ 4 h 7"/>
                  <a:gd name="T8" fmla="*/ 4 w 9"/>
                  <a:gd name="T9" fmla="*/ 7 h 7"/>
                  <a:gd name="T10" fmla="*/ 4 w 9"/>
                  <a:gd name="T11" fmla="*/ 7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4" y="7"/>
                    </a:moveTo>
                    <a:lnTo>
                      <a:pt x="9" y="4"/>
                    </a:lnTo>
                    <a:lnTo>
                      <a:pt x="4" y="0"/>
                    </a:lnTo>
                    <a:lnTo>
                      <a:pt x="0" y="4"/>
                    </a:lnTo>
                    <a:lnTo>
                      <a:pt x="4" y="7"/>
                    </a:lnTo>
                    <a:close/>
                  </a:path>
                </a:pathLst>
              </a:custGeom>
              <a:solidFill>
                <a:srgbClr val="A84A3D"/>
              </a:solidFill>
              <a:ln w="9525">
                <a:noFill/>
                <a:round/>
                <a:headEnd/>
                <a:tailEnd/>
              </a:ln>
            </p:spPr>
            <p:txBody>
              <a:bodyPr/>
              <a:lstStyle/>
              <a:p>
                <a:endParaRPr lang="en-US" dirty="0"/>
              </a:p>
            </p:txBody>
          </p:sp>
          <p:sp>
            <p:nvSpPr>
              <p:cNvPr id="122212" name="Freeform 356"/>
              <p:cNvSpPr>
                <a:spLocks/>
              </p:cNvSpPr>
              <p:nvPr/>
            </p:nvSpPr>
            <p:spPr bwMode="auto">
              <a:xfrm>
                <a:off x="2809" y="3096"/>
                <a:ext cx="88" cy="22"/>
              </a:xfrm>
              <a:custGeom>
                <a:avLst/>
                <a:gdLst>
                  <a:gd name="T0" fmla="*/ 0 w 353"/>
                  <a:gd name="T1" fmla="*/ 63 h 88"/>
                  <a:gd name="T2" fmla="*/ 56 w 353"/>
                  <a:gd name="T3" fmla="*/ 27 h 88"/>
                  <a:gd name="T4" fmla="*/ 113 w 353"/>
                  <a:gd name="T5" fmla="*/ 3 h 88"/>
                  <a:gd name="T6" fmla="*/ 170 w 353"/>
                  <a:gd name="T7" fmla="*/ 0 h 88"/>
                  <a:gd name="T8" fmla="*/ 227 w 353"/>
                  <a:gd name="T9" fmla="*/ 8 h 88"/>
                  <a:gd name="T10" fmla="*/ 275 w 353"/>
                  <a:gd name="T11" fmla="*/ 33 h 88"/>
                  <a:gd name="T12" fmla="*/ 332 w 353"/>
                  <a:gd name="T13" fmla="*/ 61 h 88"/>
                  <a:gd name="T14" fmla="*/ 353 w 353"/>
                  <a:gd name="T15" fmla="*/ 82 h 88"/>
                  <a:gd name="T16" fmla="*/ 303 w 353"/>
                  <a:gd name="T17" fmla="*/ 88 h 88"/>
                  <a:gd name="T18" fmla="*/ 288 w 353"/>
                  <a:gd name="T19" fmla="*/ 49 h 88"/>
                  <a:gd name="T20" fmla="*/ 253 w 353"/>
                  <a:gd name="T21" fmla="*/ 63 h 88"/>
                  <a:gd name="T22" fmla="*/ 232 w 353"/>
                  <a:gd name="T23" fmla="*/ 23 h 88"/>
                  <a:gd name="T24" fmla="*/ 197 w 353"/>
                  <a:gd name="T25" fmla="*/ 61 h 88"/>
                  <a:gd name="T26" fmla="*/ 162 w 353"/>
                  <a:gd name="T27" fmla="*/ 13 h 88"/>
                  <a:gd name="T28" fmla="*/ 128 w 353"/>
                  <a:gd name="T29" fmla="*/ 59 h 88"/>
                  <a:gd name="T30" fmla="*/ 107 w 353"/>
                  <a:gd name="T31" fmla="*/ 19 h 88"/>
                  <a:gd name="T32" fmla="*/ 83 w 353"/>
                  <a:gd name="T33" fmla="*/ 61 h 88"/>
                  <a:gd name="T34" fmla="*/ 40 w 353"/>
                  <a:gd name="T35" fmla="*/ 56 h 88"/>
                  <a:gd name="T36" fmla="*/ 51 w 353"/>
                  <a:gd name="T37" fmla="*/ 77 h 88"/>
                  <a:gd name="T38" fmla="*/ 0 w 353"/>
                  <a:gd name="T39" fmla="*/ 63 h 88"/>
                  <a:gd name="T40" fmla="*/ 0 w 353"/>
                  <a:gd name="T41" fmla="*/ 63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88"/>
                  <a:gd name="T65" fmla="*/ 353 w 353"/>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88">
                    <a:moveTo>
                      <a:pt x="0" y="63"/>
                    </a:moveTo>
                    <a:lnTo>
                      <a:pt x="56" y="27"/>
                    </a:lnTo>
                    <a:lnTo>
                      <a:pt x="113" y="3"/>
                    </a:lnTo>
                    <a:lnTo>
                      <a:pt x="170" y="0"/>
                    </a:lnTo>
                    <a:lnTo>
                      <a:pt x="227" y="8"/>
                    </a:lnTo>
                    <a:lnTo>
                      <a:pt x="275" y="33"/>
                    </a:lnTo>
                    <a:lnTo>
                      <a:pt x="332" y="61"/>
                    </a:lnTo>
                    <a:lnTo>
                      <a:pt x="353" y="82"/>
                    </a:lnTo>
                    <a:lnTo>
                      <a:pt x="303" y="88"/>
                    </a:lnTo>
                    <a:lnTo>
                      <a:pt x="288" y="49"/>
                    </a:lnTo>
                    <a:lnTo>
                      <a:pt x="253" y="63"/>
                    </a:lnTo>
                    <a:lnTo>
                      <a:pt x="232" y="23"/>
                    </a:lnTo>
                    <a:lnTo>
                      <a:pt x="197" y="61"/>
                    </a:lnTo>
                    <a:lnTo>
                      <a:pt x="162" y="13"/>
                    </a:lnTo>
                    <a:lnTo>
                      <a:pt x="128" y="59"/>
                    </a:lnTo>
                    <a:lnTo>
                      <a:pt x="107" y="19"/>
                    </a:lnTo>
                    <a:lnTo>
                      <a:pt x="83" y="61"/>
                    </a:lnTo>
                    <a:lnTo>
                      <a:pt x="40" y="56"/>
                    </a:lnTo>
                    <a:lnTo>
                      <a:pt x="51" y="77"/>
                    </a:lnTo>
                    <a:lnTo>
                      <a:pt x="0" y="63"/>
                    </a:lnTo>
                    <a:close/>
                  </a:path>
                </a:pathLst>
              </a:custGeom>
              <a:solidFill>
                <a:srgbClr val="FFF2CC"/>
              </a:solidFill>
              <a:ln w="9525">
                <a:noFill/>
                <a:round/>
                <a:headEnd/>
                <a:tailEnd/>
              </a:ln>
            </p:spPr>
            <p:txBody>
              <a:bodyPr/>
              <a:lstStyle/>
              <a:p>
                <a:endParaRPr lang="en-US" dirty="0"/>
              </a:p>
            </p:txBody>
          </p:sp>
          <p:sp>
            <p:nvSpPr>
              <p:cNvPr id="122213" name="Freeform 357"/>
              <p:cNvSpPr>
                <a:spLocks/>
              </p:cNvSpPr>
              <p:nvPr/>
            </p:nvSpPr>
            <p:spPr bwMode="auto">
              <a:xfrm>
                <a:off x="2814" y="3098"/>
                <a:ext cx="74" cy="15"/>
              </a:xfrm>
              <a:custGeom>
                <a:avLst/>
                <a:gdLst>
                  <a:gd name="T0" fmla="*/ 0 w 293"/>
                  <a:gd name="T1" fmla="*/ 51 h 60"/>
                  <a:gd name="T2" fmla="*/ 35 w 293"/>
                  <a:gd name="T3" fmla="*/ 29 h 60"/>
                  <a:gd name="T4" fmla="*/ 72 w 293"/>
                  <a:gd name="T5" fmla="*/ 11 h 60"/>
                  <a:gd name="T6" fmla="*/ 103 w 293"/>
                  <a:gd name="T7" fmla="*/ 2 h 60"/>
                  <a:gd name="T8" fmla="*/ 150 w 293"/>
                  <a:gd name="T9" fmla="*/ 0 h 60"/>
                  <a:gd name="T10" fmla="*/ 188 w 293"/>
                  <a:gd name="T11" fmla="*/ 2 h 60"/>
                  <a:gd name="T12" fmla="*/ 235 w 293"/>
                  <a:gd name="T13" fmla="*/ 20 h 60"/>
                  <a:gd name="T14" fmla="*/ 293 w 293"/>
                  <a:gd name="T15" fmla="*/ 48 h 60"/>
                  <a:gd name="T16" fmla="*/ 293 w 293"/>
                  <a:gd name="T17" fmla="*/ 60 h 60"/>
                  <a:gd name="T18" fmla="*/ 276 w 293"/>
                  <a:gd name="T19" fmla="*/ 45 h 60"/>
                  <a:gd name="T20" fmla="*/ 233 w 293"/>
                  <a:gd name="T21" fmla="*/ 27 h 60"/>
                  <a:gd name="T22" fmla="*/ 185 w 293"/>
                  <a:gd name="T23" fmla="*/ 10 h 60"/>
                  <a:gd name="T24" fmla="*/ 135 w 293"/>
                  <a:gd name="T25" fmla="*/ 6 h 60"/>
                  <a:gd name="T26" fmla="*/ 89 w 293"/>
                  <a:gd name="T27" fmla="*/ 15 h 60"/>
                  <a:gd name="T28" fmla="*/ 50 w 293"/>
                  <a:gd name="T29" fmla="*/ 32 h 60"/>
                  <a:gd name="T30" fmla="*/ 10 w 293"/>
                  <a:gd name="T31" fmla="*/ 53 h 60"/>
                  <a:gd name="T32" fmla="*/ 0 w 293"/>
                  <a:gd name="T33" fmla="*/ 51 h 60"/>
                  <a:gd name="T34" fmla="*/ 0 w 293"/>
                  <a:gd name="T35" fmla="*/ 51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60"/>
                  <a:gd name="T56" fmla="*/ 293 w 293"/>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60">
                    <a:moveTo>
                      <a:pt x="0" y="51"/>
                    </a:moveTo>
                    <a:lnTo>
                      <a:pt x="35" y="29"/>
                    </a:lnTo>
                    <a:lnTo>
                      <a:pt x="72" y="11"/>
                    </a:lnTo>
                    <a:lnTo>
                      <a:pt x="103" y="2"/>
                    </a:lnTo>
                    <a:lnTo>
                      <a:pt x="150" y="0"/>
                    </a:lnTo>
                    <a:lnTo>
                      <a:pt x="188" y="2"/>
                    </a:lnTo>
                    <a:lnTo>
                      <a:pt x="235" y="20"/>
                    </a:lnTo>
                    <a:lnTo>
                      <a:pt x="293" y="48"/>
                    </a:lnTo>
                    <a:lnTo>
                      <a:pt x="293" y="60"/>
                    </a:lnTo>
                    <a:lnTo>
                      <a:pt x="276" y="45"/>
                    </a:lnTo>
                    <a:lnTo>
                      <a:pt x="233" y="27"/>
                    </a:lnTo>
                    <a:lnTo>
                      <a:pt x="185" y="10"/>
                    </a:lnTo>
                    <a:lnTo>
                      <a:pt x="135" y="6"/>
                    </a:lnTo>
                    <a:lnTo>
                      <a:pt x="89" y="15"/>
                    </a:lnTo>
                    <a:lnTo>
                      <a:pt x="50" y="32"/>
                    </a:lnTo>
                    <a:lnTo>
                      <a:pt x="10" y="53"/>
                    </a:lnTo>
                    <a:lnTo>
                      <a:pt x="0" y="51"/>
                    </a:lnTo>
                    <a:close/>
                  </a:path>
                </a:pathLst>
              </a:custGeom>
              <a:solidFill>
                <a:srgbClr val="FFFFFF"/>
              </a:solidFill>
              <a:ln w="9525">
                <a:noFill/>
                <a:round/>
                <a:headEnd/>
                <a:tailEnd/>
              </a:ln>
            </p:spPr>
            <p:txBody>
              <a:bodyPr/>
              <a:lstStyle/>
              <a:p>
                <a:endParaRPr lang="en-US" dirty="0"/>
              </a:p>
            </p:txBody>
          </p:sp>
          <p:sp>
            <p:nvSpPr>
              <p:cNvPr id="122214" name="Freeform 358"/>
              <p:cNvSpPr>
                <a:spLocks/>
              </p:cNvSpPr>
              <p:nvPr/>
            </p:nvSpPr>
            <p:spPr bwMode="auto">
              <a:xfrm>
                <a:off x="2833" y="3087"/>
                <a:ext cx="37" cy="5"/>
              </a:xfrm>
              <a:custGeom>
                <a:avLst/>
                <a:gdLst>
                  <a:gd name="T0" fmla="*/ 6 w 145"/>
                  <a:gd name="T1" fmla="*/ 4 h 18"/>
                  <a:gd name="T2" fmla="*/ 0 w 145"/>
                  <a:gd name="T3" fmla="*/ 15 h 18"/>
                  <a:gd name="T4" fmla="*/ 20 w 145"/>
                  <a:gd name="T5" fmla="*/ 10 h 18"/>
                  <a:gd name="T6" fmla="*/ 49 w 145"/>
                  <a:gd name="T7" fmla="*/ 7 h 18"/>
                  <a:gd name="T8" fmla="*/ 85 w 145"/>
                  <a:gd name="T9" fmla="*/ 7 h 18"/>
                  <a:gd name="T10" fmla="*/ 132 w 145"/>
                  <a:gd name="T11" fmla="*/ 15 h 18"/>
                  <a:gd name="T12" fmla="*/ 145 w 145"/>
                  <a:gd name="T13" fmla="*/ 18 h 18"/>
                  <a:gd name="T14" fmla="*/ 145 w 145"/>
                  <a:gd name="T15" fmla="*/ 10 h 18"/>
                  <a:gd name="T16" fmla="*/ 102 w 145"/>
                  <a:gd name="T17" fmla="*/ 1 h 18"/>
                  <a:gd name="T18" fmla="*/ 51 w 145"/>
                  <a:gd name="T19" fmla="*/ 0 h 18"/>
                  <a:gd name="T20" fmla="*/ 20 w 145"/>
                  <a:gd name="T21" fmla="*/ 2 h 18"/>
                  <a:gd name="T22" fmla="*/ 6 w 145"/>
                  <a:gd name="T23" fmla="*/ 4 h 18"/>
                  <a:gd name="T24" fmla="*/ 6 w 145"/>
                  <a:gd name="T25" fmla="*/ 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18"/>
                  <a:gd name="T41" fmla="*/ 145 w 14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18">
                    <a:moveTo>
                      <a:pt x="6" y="4"/>
                    </a:moveTo>
                    <a:lnTo>
                      <a:pt x="0" y="15"/>
                    </a:lnTo>
                    <a:lnTo>
                      <a:pt x="20" y="10"/>
                    </a:lnTo>
                    <a:lnTo>
                      <a:pt x="49" y="7"/>
                    </a:lnTo>
                    <a:lnTo>
                      <a:pt x="85" y="7"/>
                    </a:lnTo>
                    <a:lnTo>
                      <a:pt x="132" y="15"/>
                    </a:lnTo>
                    <a:lnTo>
                      <a:pt x="145" y="18"/>
                    </a:lnTo>
                    <a:lnTo>
                      <a:pt x="145" y="10"/>
                    </a:lnTo>
                    <a:lnTo>
                      <a:pt x="102" y="1"/>
                    </a:lnTo>
                    <a:lnTo>
                      <a:pt x="51" y="0"/>
                    </a:lnTo>
                    <a:lnTo>
                      <a:pt x="20" y="2"/>
                    </a:lnTo>
                    <a:lnTo>
                      <a:pt x="6" y="4"/>
                    </a:lnTo>
                    <a:close/>
                  </a:path>
                </a:pathLst>
              </a:custGeom>
              <a:solidFill>
                <a:srgbClr val="FFFF7F"/>
              </a:solidFill>
              <a:ln w="9525">
                <a:noFill/>
                <a:round/>
                <a:headEnd/>
                <a:tailEnd/>
              </a:ln>
            </p:spPr>
            <p:txBody>
              <a:bodyPr/>
              <a:lstStyle/>
              <a:p>
                <a:endParaRPr lang="en-US" dirty="0"/>
              </a:p>
            </p:txBody>
          </p:sp>
          <p:sp>
            <p:nvSpPr>
              <p:cNvPr id="122215" name="Freeform 359"/>
              <p:cNvSpPr>
                <a:spLocks/>
              </p:cNvSpPr>
              <p:nvPr/>
            </p:nvSpPr>
            <p:spPr bwMode="auto">
              <a:xfrm>
                <a:off x="2800" y="3103"/>
                <a:ext cx="7" cy="6"/>
              </a:xfrm>
              <a:custGeom>
                <a:avLst/>
                <a:gdLst>
                  <a:gd name="T0" fmla="*/ 25 w 29"/>
                  <a:gd name="T1" fmla="*/ 0 h 23"/>
                  <a:gd name="T2" fmla="*/ 9 w 29"/>
                  <a:gd name="T3" fmla="*/ 8 h 23"/>
                  <a:gd name="T4" fmla="*/ 0 w 29"/>
                  <a:gd name="T5" fmla="*/ 16 h 23"/>
                  <a:gd name="T6" fmla="*/ 10 w 29"/>
                  <a:gd name="T7" fmla="*/ 23 h 23"/>
                  <a:gd name="T8" fmla="*/ 22 w 29"/>
                  <a:gd name="T9" fmla="*/ 11 h 23"/>
                  <a:gd name="T10" fmla="*/ 29 w 29"/>
                  <a:gd name="T11" fmla="*/ 1 h 23"/>
                  <a:gd name="T12" fmla="*/ 25 w 29"/>
                  <a:gd name="T13" fmla="*/ 0 h 23"/>
                  <a:gd name="T14" fmla="*/ 25 w 2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3"/>
                  <a:gd name="T26" fmla="*/ 29 w 2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3">
                    <a:moveTo>
                      <a:pt x="25" y="0"/>
                    </a:moveTo>
                    <a:lnTo>
                      <a:pt x="9" y="8"/>
                    </a:lnTo>
                    <a:lnTo>
                      <a:pt x="0" y="16"/>
                    </a:lnTo>
                    <a:lnTo>
                      <a:pt x="10" y="23"/>
                    </a:lnTo>
                    <a:lnTo>
                      <a:pt x="22" y="11"/>
                    </a:lnTo>
                    <a:lnTo>
                      <a:pt x="29" y="1"/>
                    </a:lnTo>
                    <a:lnTo>
                      <a:pt x="25" y="0"/>
                    </a:lnTo>
                    <a:close/>
                  </a:path>
                </a:pathLst>
              </a:custGeom>
              <a:solidFill>
                <a:srgbClr val="FFFF7F"/>
              </a:solidFill>
              <a:ln w="9525">
                <a:noFill/>
                <a:round/>
                <a:headEnd/>
                <a:tailEnd/>
              </a:ln>
            </p:spPr>
            <p:txBody>
              <a:bodyPr/>
              <a:lstStyle/>
              <a:p>
                <a:endParaRPr lang="en-US" dirty="0"/>
              </a:p>
            </p:txBody>
          </p:sp>
          <p:sp>
            <p:nvSpPr>
              <p:cNvPr id="122216" name="Freeform 360"/>
              <p:cNvSpPr>
                <a:spLocks/>
              </p:cNvSpPr>
              <p:nvPr/>
            </p:nvSpPr>
            <p:spPr bwMode="auto">
              <a:xfrm>
                <a:off x="2904" y="3109"/>
                <a:ext cx="9" cy="7"/>
              </a:xfrm>
              <a:custGeom>
                <a:avLst/>
                <a:gdLst>
                  <a:gd name="T0" fmla="*/ 0 w 36"/>
                  <a:gd name="T1" fmla="*/ 0 h 29"/>
                  <a:gd name="T2" fmla="*/ 19 w 36"/>
                  <a:gd name="T3" fmla="*/ 15 h 29"/>
                  <a:gd name="T4" fmla="*/ 25 w 36"/>
                  <a:gd name="T5" fmla="*/ 29 h 29"/>
                  <a:gd name="T6" fmla="*/ 36 w 36"/>
                  <a:gd name="T7" fmla="*/ 24 h 29"/>
                  <a:gd name="T8" fmla="*/ 29 w 36"/>
                  <a:gd name="T9" fmla="*/ 14 h 29"/>
                  <a:gd name="T10" fmla="*/ 10 w 36"/>
                  <a:gd name="T11" fmla="*/ 2 h 29"/>
                  <a:gd name="T12" fmla="*/ 0 w 36"/>
                  <a:gd name="T13" fmla="*/ 0 h 29"/>
                  <a:gd name="T14" fmla="*/ 0 w 3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9"/>
                  <a:gd name="T26" fmla="*/ 36 w 3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9">
                    <a:moveTo>
                      <a:pt x="0" y="0"/>
                    </a:moveTo>
                    <a:lnTo>
                      <a:pt x="19" y="15"/>
                    </a:lnTo>
                    <a:lnTo>
                      <a:pt x="25" y="29"/>
                    </a:lnTo>
                    <a:lnTo>
                      <a:pt x="36" y="24"/>
                    </a:lnTo>
                    <a:lnTo>
                      <a:pt x="29" y="14"/>
                    </a:lnTo>
                    <a:lnTo>
                      <a:pt x="10" y="2"/>
                    </a:lnTo>
                    <a:lnTo>
                      <a:pt x="0" y="0"/>
                    </a:lnTo>
                    <a:close/>
                  </a:path>
                </a:pathLst>
              </a:custGeom>
              <a:solidFill>
                <a:srgbClr val="FFFF7F"/>
              </a:solidFill>
              <a:ln w="9525">
                <a:noFill/>
                <a:round/>
                <a:headEnd/>
                <a:tailEnd/>
              </a:ln>
            </p:spPr>
            <p:txBody>
              <a:bodyPr/>
              <a:lstStyle/>
              <a:p>
                <a:endParaRPr lang="en-US" dirty="0"/>
              </a:p>
            </p:txBody>
          </p:sp>
          <p:sp>
            <p:nvSpPr>
              <p:cNvPr id="122217" name="Freeform 361"/>
              <p:cNvSpPr>
                <a:spLocks/>
              </p:cNvSpPr>
              <p:nvPr/>
            </p:nvSpPr>
            <p:spPr bwMode="auto">
              <a:xfrm>
                <a:off x="2851" y="3041"/>
                <a:ext cx="4" cy="40"/>
              </a:xfrm>
              <a:custGeom>
                <a:avLst/>
                <a:gdLst>
                  <a:gd name="T0" fmla="*/ 5 w 12"/>
                  <a:gd name="T1" fmla="*/ 156 h 157"/>
                  <a:gd name="T2" fmla="*/ 0 w 12"/>
                  <a:gd name="T3" fmla="*/ 20 h 157"/>
                  <a:gd name="T4" fmla="*/ 6 w 12"/>
                  <a:gd name="T5" fmla="*/ 0 h 157"/>
                  <a:gd name="T6" fmla="*/ 12 w 12"/>
                  <a:gd name="T7" fmla="*/ 2 h 157"/>
                  <a:gd name="T8" fmla="*/ 7 w 12"/>
                  <a:gd name="T9" fmla="*/ 157 h 157"/>
                  <a:gd name="T10" fmla="*/ 5 w 12"/>
                  <a:gd name="T11" fmla="*/ 156 h 157"/>
                  <a:gd name="T12" fmla="*/ 5 w 12"/>
                  <a:gd name="T13" fmla="*/ 156 h 157"/>
                  <a:gd name="T14" fmla="*/ 0 60000 65536"/>
                  <a:gd name="T15" fmla="*/ 0 60000 65536"/>
                  <a:gd name="T16" fmla="*/ 0 60000 65536"/>
                  <a:gd name="T17" fmla="*/ 0 60000 65536"/>
                  <a:gd name="T18" fmla="*/ 0 60000 65536"/>
                  <a:gd name="T19" fmla="*/ 0 60000 65536"/>
                  <a:gd name="T20" fmla="*/ 0 60000 65536"/>
                  <a:gd name="T21" fmla="*/ 0 w 12"/>
                  <a:gd name="T22" fmla="*/ 0 h 157"/>
                  <a:gd name="T23" fmla="*/ 12 w 12"/>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7">
                    <a:moveTo>
                      <a:pt x="5" y="156"/>
                    </a:moveTo>
                    <a:lnTo>
                      <a:pt x="0" y="20"/>
                    </a:lnTo>
                    <a:lnTo>
                      <a:pt x="6" y="0"/>
                    </a:lnTo>
                    <a:lnTo>
                      <a:pt x="12" y="2"/>
                    </a:lnTo>
                    <a:lnTo>
                      <a:pt x="7" y="157"/>
                    </a:lnTo>
                    <a:lnTo>
                      <a:pt x="5" y="156"/>
                    </a:lnTo>
                    <a:close/>
                  </a:path>
                </a:pathLst>
              </a:custGeom>
              <a:solidFill>
                <a:srgbClr val="E5E5FF"/>
              </a:solidFill>
              <a:ln w="9525">
                <a:noFill/>
                <a:round/>
                <a:headEnd/>
                <a:tailEnd/>
              </a:ln>
            </p:spPr>
            <p:txBody>
              <a:bodyPr/>
              <a:lstStyle/>
              <a:p>
                <a:endParaRPr lang="en-US" dirty="0"/>
              </a:p>
            </p:txBody>
          </p:sp>
          <p:sp>
            <p:nvSpPr>
              <p:cNvPr id="122218" name="Freeform 362"/>
              <p:cNvSpPr>
                <a:spLocks/>
              </p:cNvSpPr>
              <p:nvPr/>
            </p:nvSpPr>
            <p:spPr bwMode="auto">
              <a:xfrm>
                <a:off x="2858" y="3046"/>
                <a:ext cx="5" cy="1"/>
              </a:xfrm>
              <a:custGeom>
                <a:avLst/>
                <a:gdLst>
                  <a:gd name="T0" fmla="*/ 0 w 22"/>
                  <a:gd name="T1" fmla="*/ 2 h 5"/>
                  <a:gd name="T2" fmla="*/ 21 w 22"/>
                  <a:gd name="T3" fmla="*/ 0 h 5"/>
                  <a:gd name="T4" fmla="*/ 22 w 22"/>
                  <a:gd name="T5" fmla="*/ 3 h 5"/>
                  <a:gd name="T6" fmla="*/ 2 w 22"/>
                  <a:gd name="T7" fmla="*/ 5 h 5"/>
                  <a:gd name="T8" fmla="*/ 0 w 22"/>
                  <a:gd name="T9" fmla="*/ 2 h 5"/>
                  <a:gd name="T10" fmla="*/ 0 w 22"/>
                  <a:gd name="T11" fmla="*/ 2 h 5"/>
                  <a:gd name="T12" fmla="*/ 0 60000 65536"/>
                  <a:gd name="T13" fmla="*/ 0 60000 65536"/>
                  <a:gd name="T14" fmla="*/ 0 60000 65536"/>
                  <a:gd name="T15" fmla="*/ 0 60000 65536"/>
                  <a:gd name="T16" fmla="*/ 0 60000 65536"/>
                  <a:gd name="T17" fmla="*/ 0 60000 65536"/>
                  <a:gd name="T18" fmla="*/ 0 w 22"/>
                  <a:gd name="T19" fmla="*/ 0 h 5"/>
                  <a:gd name="T20" fmla="*/ 22 w 2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2" h="5">
                    <a:moveTo>
                      <a:pt x="0" y="2"/>
                    </a:moveTo>
                    <a:lnTo>
                      <a:pt x="21" y="0"/>
                    </a:lnTo>
                    <a:lnTo>
                      <a:pt x="22" y="3"/>
                    </a:lnTo>
                    <a:lnTo>
                      <a:pt x="2" y="5"/>
                    </a:lnTo>
                    <a:lnTo>
                      <a:pt x="0" y="2"/>
                    </a:lnTo>
                    <a:close/>
                  </a:path>
                </a:pathLst>
              </a:custGeom>
              <a:solidFill>
                <a:srgbClr val="E5E5FF"/>
              </a:solidFill>
              <a:ln w="9525">
                <a:noFill/>
                <a:round/>
                <a:headEnd/>
                <a:tailEnd/>
              </a:ln>
            </p:spPr>
            <p:txBody>
              <a:bodyPr/>
              <a:lstStyle/>
              <a:p>
                <a:endParaRPr lang="en-US" dirty="0"/>
              </a:p>
            </p:txBody>
          </p:sp>
          <p:sp>
            <p:nvSpPr>
              <p:cNvPr id="122219" name="Freeform 363"/>
              <p:cNvSpPr>
                <a:spLocks/>
              </p:cNvSpPr>
              <p:nvPr/>
            </p:nvSpPr>
            <p:spPr bwMode="auto">
              <a:xfrm>
                <a:off x="2843" y="3045"/>
                <a:ext cx="4" cy="1"/>
              </a:xfrm>
              <a:custGeom>
                <a:avLst/>
                <a:gdLst>
                  <a:gd name="T0" fmla="*/ 0 w 14"/>
                  <a:gd name="T1" fmla="*/ 3 h 5"/>
                  <a:gd name="T2" fmla="*/ 12 w 14"/>
                  <a:gd name="T3" fmla="*/ 0 h 5"/>
                  <a:gd name="T4" fmla="*/ 14 w 14"/>
                  <a:gd name="T5" fmla="*/ 5 h 5"/>
                  <a:gd name="T6" fmla="*/ 4 w 14"/>
                  <a:gd name="T7" fmla="*/ 4 h 5"/>
                  <a:gd name="T8" fmla="*/ 0 w 14"/>
                  <a:gd name="T9" fmla="*/ 3 h 5"/>
                  <a:gd name="T10" fmla="*/ 0 w 14"/>
                  <a:gd name="T11" fmla="*/ 3 h 5"/>
                  <a:gd name="T12" fmla="*/ 0 60000 65536"/>
                  <a:gd name="T13" fmla="*/ 0 60000 65536"/>
                  <a:gd name="T14" fmla="*/ 0 60000 65536"/>
                  <a:gd name="T15" fmla="*/ 0 60000 65536"/>
                  <a:gd name="T16" fmla="*/ 0 60000 65536"/>
                  <a:gd name="T17" fmla="*/ 0 60000 65536"/>
                  <a:gd name="T18" fmla="*/ 0 w 14"/>
                  <a:gd name="T19" fmla="*/ 0 h 5"/>
                  <a:gd name="T20" fmla="*/ 14 w 14"/>
                  <a:gd name="T21" fmla="*/ 5 h 5"/>
                </a:gdLst>
                <a:ahLst/>
                <a:cxnLst>
                  <a:cxn ang="T12">
                    <a:pos x="T0" y="T1"/>
                  </a:cxn>
                  <a:cxn ang="T13">
                    <a:pos x="T2" y="T3"/>
                  </a:cxn>
                  <a:cxn ang="T14">
                    <a:pos x="T4" y="T5"/>
                  </a:cxn>
                  <a:cxn ang="T15">
                    <a:pos x="T6" y="T7"/>
                  </a:cxn>
                  <a:cxn ang="T16">
                    <a:pos x="T8" y="T9"/>
                  </a:cxn>
                  <a:cxn ang="T17">
                    <a:pos x="T10" y="T11"/>
                  </a:cxn>
                </a:cxnLst>
                <a:rect l="T18" t="T19" r="T20" b="T21"/>
                <a:pathLst>
                  <a:path w="14" h="5">
                    <a:moveTo>
                      <a:pt x="0" y="3"/>
                    </a:moveTo>
                    <a:lnTo>
                      <a:pt x="12" y="0"/>
                    </a:lnTo>
                    <a:lnTo>
                      <a:pt x="14" y="5"/>
                    </a:lnTo>
                    <a:lnTo>
                      <a:pt x="4" y="4"/>
                    </a:lnTo>
                    <a:lnTo>
                      <a:pt x="0" y="3"/>
                    </a:lnTo>
                    <a:close/>
                  </a:path>
                </a:pathLst>
              </a:custGeom>
              <a:solidFill>
                <a:srgbClr val="E5E5FF"/>
              </a:solidFill>
              <a:ln w="9525">
                <a:noFill/>
                <a:round/>
                <a:headEnd/>
                <a:tailEnd/>
              </a:ln>
            </p:spPr>
            <p:txBody>
              <a:bodyPr/>
              <a:lstStyle/>
              <a:p>
                <a:endParaRPr lang="en-US" dirty="0"/>
              </a:p>
            </p:txBody>
          </p:sp>
          <p:sp>
            <p:nvSpPr>
              <p:cNvPr id="122220" name="Freeform 364"/>
              <p:cNvSpPr>
                <a:spLocks/>
              </p:cNvSpPr>
              <p:nvPr/>
            </p:nvSpPr>
            <p:spPr bwMode="auto">
              <a:xfrm>
                <a:off x="2881" y="3067"/>
                <a:ext cx="3" cy="8"/>
              </a:xfrm>
              <a:custGeom>
                <a:avLst/>
                <a:gdLst>
                  <a:gd name="T0" fmla="*/ 0 w 11"/>
                  <a:gd name="T1" fmla="*/ 0 h 32"/>
                  <a:gd name="T2" fmla="*/ 7 w 11"/>
                  <a:gd name="T3" fmla="*/ 32 h 32"/>
                  <a:gd name="T4" fmla="*/ 11 w 11"/>
                  <a:gd name="T5" fmla="*/ 29 h 32"/>
                  <a:gd name="T6" fmla="*/ 0 w 11"/>
                  <a:gd name="T7" fmla="*/ 0 h 32"/>
                  <a:gd name="T8" fmla="*/ 0 w 11"/>
                  <a:gd name="T9" fmla="*/ 0 h 32"/>
                  <a:gd name="T10" fmla="*/ 0 60000 65536"/>
                  <a:gd name="T11" fmla="*/ 0 60000 65536"/>
                  <a:gd name="T12" fmla="*/ 0 60000 65536"/>
                  <a:gd name="T13" fmla="*/ 0 60000 65536"/>
                  <a:gd name="T14" fmla="*/ 0 60000 65536"/>
                  <a:gd name="T15" fmla="*/ 0 w 11"/>
                  <a:gd name="T16" fmla="*/ 0 h 32"/>
                  <a:gd name="T17" fmla="*/ 11 w 11"/>
                  <a:gd name="T18" fmla="*/ 32 h 32"/>
                </a:gdLst>
                <a:ahLst/>
                <a:cxnLst>
                  <a:cxn ang="T10">
                    <a:pos x="T0" y="T1"/>
                  </a:cxn>
                  <a:cxn ang="T11">
                    <a:pos x="T2" y="T3"/>
                  </a:cxn>
                  <a:cxn ang="T12">
                    <a:pos x="T4" y="T5"/>
                  </a:cxn>
                  <a:cxn ang="T13">
                    <a:pos x="T6" y="T7"/>
                  </a:cxn>
                  <a:cxn ang="T14">
                    <a:pos x="T8" y="T9"/>
                  </a:cxn>
                </a:cxnLst>
                <a:rect l="T15" t="T16" r="T17" b="T18"/>
                <a:pathLst>
                  <a:path w="11" h="32">
                    <a:moveTo>
                      <a:pt x="0" y="0"/>
                    </a:moveTo>
                    <a:lnTo>
                      <a:pt x="7" y="32"/>
                    </a:lnTo>
                    <a:lnTo>
                      <a:pt x="11" y="29"/>
                    </a:lnTo>
                    <a:lnTo>
                      <a:pt x="0" y="0"/>
                    </a:lnTo>
                    <a:close/>
                  </a:path>
                </a:pathLst>
              </a:custGeom>
              <a:solidFill>
                <a:srgbClr val="E5E5FF"/>
              </a:solidFill>
              <a:ln w="9525">
                <a:noFill/>
                <a:round/>
                <a:headEnd/>
                <a:tailEnd/>
              </a:ln>
            </p:spPr>
            <p:txBody>
              <a:bodyPr/>
              <a:lstStyle/>
              <a:p>
                <a:endParaRPr lang="en-US" dirty="0"/>
              </a:p>
            </p:txBody>
          </p:sp>
          <p:sp>
            <p:nvSpPr>
              <p:cNvPr id="122221" name="Freeform 365"/>
              <p:cNvSpPr>
                <a:spLocks/>
              </p:cNvSpPr>
              <p:nvPr/>
            </p:nvSpPr>
            <p:spPr bwMode="auto">
              <a:xfrm>
                <a:off x="2902" y="3064"/>
                <a:ext cx="3" cy="8"/>
              </a:xfrm>
              <a:custGeom>
                <a:avLst/>
                <a:gdLst>
                  <a:gd name="T0" fmla="*/ 0 w 12"/>
                  <a:gd name="T1" fmla="*/ 0 h 31"/>
                  <a:gd name="T2" fmla="*/ 5 w 12"/>
                  <a:gd name="T3" fmla="*/ 31 h 31"/>
                  <a:gd name="T4" fmla="*/ 12 w 12"/>
                  <a:gd name="T5" fmla="*/ 30 h 31"/>
                  <a:gd name="T6" fmla="*/ 0 w 12"/>
                  <a:gd name="T7" fmla="*/ 0 h 31"/>
                  <a:gd name="T8" fmla="*/ 0 w 12"/>
                  <a:gd name="T9" fmla="*/ 0 h 31"/>
                  <a:gd name="T10" fmla="*/ 0 60000 65536"/>
                  <a:gd name="T11" fmla="*/ 0 60000 65536"/>
                  <a:gd name="T12" fmla="*/ 0 60000 65536"/>
                  <a:gd name="T13" fmla="*/ 0 60000 65536"/>
                  <a:gd name="T14" fmla="*/ 0 60000 65536"/>
                  <a:gd name="T15" fmla="*/ 0 w 12"/>
                  <a:gd name="T16" fmla="*/ 0 h 31"/>
                  <a:gd name="T17" fmla="*/ 12 w 12"/>
                  <a:gd name="T18" fmla="*/ 31 h 31"/>
                </a:gdLst>
                <a:ahLst/>
                <a:cxnLst>
                  <a:cxn ang="T10">
                    <a:pos x="T0" y="T1"/>
                  </a:cxn>
                  <a:cxn ang="T11">
                    <a:pos x="T2" y="T3"/>
                  </a:cxn>
                  <a:cxn ang="T12">
                    <a:pos x="T4" y="T5"/>
                  </a:cxn>
                  <a:cxn ang="T13">
                    <a:pos x="T6" y="T7"/>
                  </a:cxn>
                  <a:cxn ang="T14">
                    <a:pos x="T8" y="T9"/>
                  </a:cxn>
                </a:cxnLst>
                <a:rect l="T15" t="T16" r="T17" b="T18"/>
                <a:pathLst>
                  <a:path w="12" h="31">
                    <a:moveTo>
                      <a:pt x="0" y="0"/>
                    </a:moveTo>
                    <a:lnTo>
                      <a:pt x="5" y="31"/>
                    </a:lnTo>
                    <a:lnTo>
                      <a:pt x="12" y="30"/>
                    </a:lnTo>
                    <a:lnTo>
                      <a:pt x="0" y="0"/>
                    </a:lnTo>
                    <a:close/>
                  </a:path>
                </a:pathLst>
              </a:custGeom>
              <a:solidFill>
                <a:srgbClr val="E5E5FF"/>
              </a:solidFill>
              <a:ln w="9525">
                <a:noFill/>
                <a:round/>
                <a:headEnd/>
                <a:tailEnd/>
              </a:ln>
            </p:spPr>
            <p:txBody>
              <a:bodyPr/>
              <a:lstStyle/>
              <a:p>
                <a:endParaRPr lang="en-US" dirty="0"/>
              </a:p>
            </p:txBody>
          </p:sp>
          <p:sp>
            <p:nvSpPr>
              <p:cNvPr id="122222" name="Freeform 366"/>
              <p:cNvSpPr>
                <a:spLocks/>
              </p:cNvSpPr>
              <p:nvPr/>
            </p:nvSpPr>
            <p:spPr bwMode="auto">
              <a:xfrm>
                <a:off x="2922" y="3066"/>
                <a:ext cx="1" cy="6"/>
              </a:xfrm>
              <a:custGeom>
                <a:avLst/>
                <a:gdLst>
                  <a:gd name="T0" fmla="*/ 0 w 5"/>
                  <a:gd name="T1" fmla="*/ 0 h 26"/>
                  <a:gd name="T2" fmla="*/ 3 w 5"/>
                  <a:gd name="T3" fmla="*/ 26 h 26"/>
                  <a:gd name="T4" fmla="*/ 5 w 5"/>
                  <a:gd name="T5" fmla="*/ 26 h 26"/>
                  <a:gd name="T6" fmla="*/ 0 w 5"/>
                  <a:gd name="T7" fmla="*/ 0 h 26"/>
                  <a:gd name="T8" fmla="*/ 0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0" y="0"/>
                    </a:moveTo>
                    <a:lnTo>
                      <a:pt x="3" y="26"/>
                    </a:lnTo>
                    <a:lnTo>
                      <a:pt x="5" y="26"/>
                    </a:lnTo>
                    <a:lnTo>
                      <a:pt x="0" y="0"/>
                    </a:lnTo>
                    <a:close/>
                  </a:path>
                </a:pathLst>
              </a:custGeom>
              <a:solidFill>
                <a:srgbClr val="E5E5FF"/>
              </a:solidFill>
              <a:ln w="9525">
                <a:noFill/>
                <a:round/>
                <a:headEnd/>
                <a:tailEnd/>
              </a:ln>
            </p:spPr>
            <p:txBody>
              <a:bodyPr/>
              <a:lstStyle/>
              <a:p>
                <a:endParaRPr lang="en-US" dirty="0"/>
              </a:p>
            </p:txBody>
          </p:sp>
          <p:sp>
            <p:nvSpPr>
              <p:cNvPr id="122223" name="Freeform 367"/>
              <p:cNvSpPr>
                <a:spLocks/>
              </p:cNvSpPr>
              <p:nvPr/>
            </p:nvSpPr>
            <p:spPr bwMode="auto">
              <a:xfrm>
                <a:off x="2875" y="3020"/>
                <a:ext cx="2" cy="8"/>
              </a:xfrm>
              <a:custGeom>
                <a:avLst/>
                <a:gdLst>
                  <a:gd name="T0" fmla="*/ 0 w 6"/>
                  <a:gd name="T1" fmla="*/ 3 h 33"/>
                  <a:gd name="T2" fmla="*/ 4 w 6"/>
                  <a:gd name="T3" fmla="*/ 33 h 33"/>
                  <a:gd name="T4" fmla="*/ 6 w 6"/>
                  <a:gd name="T5" fmla="*/ 32 h 33"/>
                  <a:gd name="T6" fmla="*/ 3 w 6"/>
                  <a:gd name="T7" fmla="*/ 0 h 33"/>
                  <a:gd name="T8" fmla="*/ 0 w 6"/>
                  <a:gd name="T9" fmla="*/ 3 h 33"/>
                  <a:gd name="T10" fmla="*/ 0 w 6"/>
                  <a:gd name="T11" fmla="*/ 3 h 33"/>
                  <a:gd name="T12" fmla="*/ 0 60000 65536"/>
                  <a:gd name="T13" fmla="*/ 0 60000 65536"/>
                  <a:gd name="T14" fmla="*/ 0 60000 65536"/>
                  <a:gd name="T15" fmla="*/ 0 60000 65536"/>
                  <a:gd name="T16" fmla="*/ 0 60000 65536"/>
                  <a:gd name="T17" fmla="*/ 0 60000 65536"/>
                  <a:gd name="T18" fmla="*/ 0 w 6"/>
                  <a:gd name="T19" fmla="*/ 0 h 33"/>
                  <a:gd name="T20" fmla="*/ 6 w 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6" h="33">
                    <a:moveTo>
                      <a:pt x="0" y="3"/>
                    </a:moveTo>
                    <a:lnTo>
                      <a:pt x="4" y="33"/>
                    </a:lnTo>
                    <a:lnTo>
                      <a:pt x="6" y="32"/>
                    </a:lnTo>
                    <a:lnTo>
                      <a:pt x="3" y="0"/>
                    </a:lnTo>
                    <a:lnTo>
                      <a:pt x="0" y="3"/>
                    </a:lnTo>
                    <a:close/>
                  </a:path>
                </a:pathLst>
              </a:custGeom>
              <a:solidFill>
                <a:srgbClr val="E5E5FF"/>
              </a:solidFill>
              <a:ln w="9525">
                <a:noFill/>
                <a:round/>
                <a:headEnd/>
                <a:tailEnd/>
              </a:ln>
            </p:spPr>
            <p:txBody>
              <a:bodyPr/>
              <a:lstStyle/>
              <a:p>
                <a:endParaRPr lang="en-US" dirty="0"/>
              </a:p>
            </p:txBody>
          </p:sp>
          <p:sp>
            <p:nvSpPr>
              <p:cNvPr id="122224" name="Freeform 368"/>
              <p:cNvSpPr>
                <a:spLocks/>
              </p:cNvSpPr>
              <p:nvPr/>
            </p:nvSpPr>
            <p:spPr bwMode="auto">
              <a:xfrm>
                <a:off x="2893" y="3013"/>
                <a:ext cx="1" cy="8"/>
              </a:xfrm>
              <a:custGeom>
                <a:avLst/>
                <a:gdLst>
                  <a:gd name="T0" fmla="*/ 0 w 8"/>
                  <a:gd name="T1" fmla="*/ 0 h 33"/>
                  <a:gd name="T2" fmla="*/ 5 w 8"/>
                  <a:gd name="T3" fmla="*/ 33 h 33"/>
                  <a:gd name="T4" fmla="*/ 8 w 8"/>
                  <a:gd name="T5" fmla="*/ 2 h 33"/>
                  <a:gd name="T6" fmla="*/ 0 w 8"/>
                  <a:gd name="T7" fmla="*/ 0 h 33"/>
                  <a:gd name="T8" fmla="*/ 0 w 8"/>
                  <a:gd name="T9" fmla="*/ 0 h 33"/>
                  <a:gd name="T10" fmla="*/ 0 60000 65536"/>
                  <a:gd name="T11" fmla="*/ 0 60000 65536"/>
                  <a:gd name="T12" fmla="*/ 0 60000 65536"/>
                  <a:gd name="T13" fmla="*/ 0 60000 65536"/>
                  <a:gd name="T14" fmla="*/ 0 60000 65536"/>
                  <a:gd name="T15" fmla="*/ 0 w 8"/>
                  <a:gd name="T16" fmla="*/ 0 h 33"/>
                  <a:gd name="T17" fmla="*/ 8 w 8"/>
                  <a:gd name="T18" fmla="*/ 33 h 33"/>
                </a:gdLst>
                <a:ahLst/>
                <a:cxnLst>
                  <a:cxn ang="T10">
                    <a:pos x="T0" y="T1"/>
                  </a:cxn>
                  <a:cxn ang="T11">
                    <a:pos x="T2" y="T3"/>
                  </a:cxn>
                  <a:cxn ang="T12">
                    <a:pos x="T4" y="T5"/>
                  </a:cxn>
                  <a:cxn ang="T13">
                    <a:pos x="T6" y="T7"/>
                  </a:cxn>
                  <a:cxn ang="T14">
                    <a:pos x="T8" y="T9"/>
                  </a:cxn>
                </a:cxnLst>
                <a:rect l="T15" t="T16" r="T17" b="T18"/>
                <a:pathLst>
                  <a:path w="8" h="33">
                    <a:moveTo>
                      <a:pt x="0" y="0"/>
                    </a:moveTo>
                    <a:lnTo>
                      <a:pt x="5" y="33"/>
                    </a:lnTo>
                    <a:lnTo>
                      <a:pt x="8" y="2"/>
                    </a:lnTo>
                    <a:lnTo>
                      <a:pt x="0" y="0"/>
                    </a:lnTo>
                    <a:close/>
                  </a:path>
                </a:pathLst>
              </a:custGeom>
              <a:solidFill>
                <a:srgbClr val="E5E5FF"/>
              </a:solidFill>
              <a:ln w="9525">
                <a:noFill/>
                <a:round/>
                <a:headEnd/>
                <a:tailEnd/>
              </a:ln>
            </p:spPr>
            <p:txBody>
              <a:bodyPr/>
              <a:lstStyle/>
              <a:p>
                <a:endParaRPr lang="en-US" dirty="0"/>
              </a:p>
            </p:txBody>
          </p:sp>
          <p:sp>
            <p:nvSpPr>
              <p:cNvPr id="122225" name="Freeform 369"/>
              <p:cNvSpPr>
                <a:spLocks/>
              </p:cNvSpPr>
              <p:nvPr/>
            </p:nvSpPr>
            <p:spPr bwMode="auto">
              <a:xfrm>
                <a:off x="2915" y="3013"/>
                <a:ext cx="1" cy="7"/>
              </a:xfrm>
              <a:custGeom>
                <a:avLst/>
                <a:gdLst>
                  <a:gd name="T0" fmla="*/ 0 w 5"/>
                  <a:gd name="T1" fmla="*/ 0 h 28"/>
                  <a:gd name="T2" fmla="*/ 3 w 5"/>
                  <a:gd name="T3" fmla="*/ 28 h 28"/>
                  <a:gd name="T4" fmla="*/ 5 w 5"/>
                  <a:gd name="T5" fmla="*/ 2 h 28"/>
                  <a:gd name="T6" fmla="*/ 0 w 5"/>
                  <a:gd name="T7" fmla="*/ 0 h 28"/>
                  <a:gd name="T8" fmla="*/ 0 w 5"/>
                  <a:gd name="T9" fmla="*/ 0 h 28"/>
                  <a:gd name="T10" fmla="*/ 0 60000 65536"/>
                  <a:gd name="T11" fmla="*/ 0 60000 65536"/>
                  <a:gd name="T12" fmla="*/ 0 60000 65536"/>
                  <a:gd name="T13" fmla="*/ 0 60000 65536"/>
                  <a:gd name="T14" fmla="*/ 0 60000 65536"/>
                  <a:gd name="T15" fmla="*/ 0 w 5"/>
                  <a:gd name="T16" fmla="*/ 0 h 28"/>
                  <a:gd name="T17" fmla="*/ 5 w 5"/>
                  <a:gd name="T18" fmla="*/ 28 h 28"/>
                </a:gdLst>
                <a:ahLst/>
                <a:cxnLst>
                  <a:cxn ang="T10">
                    <a:pos x="T0" y="T1"/>
                  </a:cxn>
                  <a:cxn ang="T11">
                    <a:pos x="T2" y="T3"/>
                  </a:cxn>
                  <a:cxn ang="T12">
                    <a:pos x="T4" y="T5"/>
                  </a:cxn>
                  <a:cxn ang="T13">
                    <a:pos x="T6" y="T7"/>
                  </a:cxn>
                  <a:cxn ang="T14">
                    <a:pos x="T8" y="T9"/>
                  </a:cxn>
                </a:cxnLst>
                <a:rect l="T15" t="T16" r="T17" b="T18"/>
                <a:pathLst>
                  <a:path w="5" h="28">
                    <a:moveTo>
                      <a:pt x="0" y="0"/>
                    </a:moveTo>
                    <a:lnTo>
                      <a:pt x="3" y="28"/>
                    </a:lnTo>
                    <a:lnTo>
                      <a:pt x="5" y="2"/>
                    </a:lnTo>
                    <a:lnTo>
                      <a:pt x="0" y="0"/>
                    </a:lnTo>
                    <a:close/>
                  </a:path>
                </a:pathLst>
              </a:custGeom>
              <a:solidFill>
                <a:srgbClr val="E5E5FF"/>
              </a:solidFill>
              <a:ln w="9525">
                <a:noFill/>
                <a:round/>
                <a:headEnd/>
                <a:tailEnd/>
              </a:ln>
            </p:spPr>
            <p:txBody>
              <a:bodyPr/>
              <a:lstStyle/>
              <a:p>
                <a:endParaRPr lang="en-US" dirty="0"/>
              </a:p>
            </p:txBody>
          </p:sp>
          <p:sp>
            <p:nvSpPr>
              <p:cNvPr id="122226" name="Freeform 370"/>
              <p:cNvSpPr>
                <a:spLocks/>
              </p:cNvSpPr>
              <p:nvPr/>
            </p:nvSpPr>
            <p:spPr bwMode="auto">
              <a:xfrm>
                <a:off x="2799" y="3012"/>
                <a:ext cx="5" cy="9"/>
              </a:xfrm>
              <a:custGeom>
                <a:avLst/>
                <a:gdLst>
                  <a:gd name="T0" fmla="*/ 15 w 22"/>
                  <a:gd name="T1" fmla="*/ 0 h 37"/>
                  <a:gd name="T2" fmla="*/ 0 w 22"/>
                  <a:gd name="T3" fmla="*/ 37 h 37"/>
                  <a:gd name="T4" fmla="*/ 22 w 22"/>
                  <a:gd name="T5" fmla="*/ 3 h 37"/>
                  <a:gd name="T6" fmla="*/ 15 w 22"/>
                  <a:gd name="T7" fmla="*/ 0 h 37"/>
                  <a:gd name="T8" fmla="*/ 15 w 22"/>
                  <a:gd name="T9" fmla="*/ 0 h 37"/>
                  <a:gd name="T10" fmla="*/ 0 60000 65536"/>
                  <a:gd name="T11" fmla="*/ 0 60000 65536"/>
                  <a:gd name="T12" fmla="*/ 0 60000 65536"/>
                  <a:gd name="T13" fmla="*/ 0 60000 65536"/>
                  <a:gd name="T14" fmla="*/ 0 60000 65536"/>
                  <a:gd name="T15" fmla="*/ 0 w 22"/>
                  <a:gd name="T16" fmla="*/ 0 h 37"/>
                  <a:gd name="T17" fmla="*/ 22 w 22"/>
                  <a:gd name="T18" fmla="*/ 37 h 37"/>
                </a:gdLst>
                <a:ahLst/>
                <a:cxnLst>
                  <a:cxn ang="T10">
                    <a:pos x="T0" y="T1"/>
                  </a:cxn>
                  <a:cxn ang="T11">
                    <a:pos x="T2" y="T3"/>
                  </a:cxn>
                  <a:cxn ang="T12">
                    <a:pos x="T4" y="T5"/>
                  </a:cxn>
                  <a:cxn ang="T13">
                    <a:pos x="T6" y="T7"/>
                  </a:cxn>
                  <a:cxn ang="T14">
                    <a:pos x="T8" y="T9"/>
                  </a:cxn>
                </a:cxnLst>
                <a:rect l="T15" t="T16" r="T17" b="T18"/>
                <a:pathLst>
                  <a:path w="22" h="37">
                    <a:moveTo>
                      <a:pt x="15" y="0"/>
                    </a:moveTo>
                    <a:lnTo>
                      <a:pt x="0" y="37"/>
                    </a:lnTo>
                    <a:lnTo>
                      <a:pt x="22" y="3"/>
                    </a:lnTo>
                    <a:lnTo>
                      <a:pt x="15" y="0"/>
                    </a:lnTo>
                    <a:close/>
                  </a:path>
                </a:pathLst>
              </a:custGeom>
              <a:solidFill>
                <a:srgbClr val="E5E5FF"/>
              </a:solidFill>
              <a:ln w="9525">
                <a:noFill/>
                <a:round/>
                <a:headEnd/>
                <a:tailEnd/>
              </a:ln>
            </p:spPr>
            <p:txBody>
              <a:bodyPr/>
              <a:lstStyle/>
              <a:p>
                <a:endParaRPr lang="en-US" dirty="0"/>
              </a:p>
            </p:txBody>
          </p:sp>
          <p:sp>
            <p:nvSpPr>
              <p:cNvPr id="122227" name="Freeform 371"/>
              <p:cNvSpPr>
                <a:spLocks/>
              </p:cNvSpPr>
              <p:nvPr/>
            </p:nvSpPr>
            <p:spPr bwMode="auto">
              <a:xfrm>
                <a:off x="2820" y="3015"/>
                <a:ext cx="4" cy="9"/>
              </a:xfrm>
              <a:custGeom>
                <a:avLst/>
                <a:gdLst>
                  <a:gd name="T0" fmla="*/ 9 w 14"/>
                  <a:gd name="T1" fmla="*/ 0 h 35"/>
                  <a:gd name="T2" fmla="*/ 0 w 14"/>
                  <a:gd name="T3" fmla="*/ 35 h 35"/>
                  <a:gd name="T4" fmla="*/ 14 w 14"/>
                  <a:gd name="T5" fmla="*/ 2 h 35"/>
                  <a:gd name="T6" fmla="*/ 9 w 14"/>
                  <a:gd name="T7" fmla="*/ 0 h 35"/>
                  <a:gd name="T8" fmla="*/ 9 w 14"/>
                  <a:gd name="T9" fmla="*/ 0 h 35"/>
                  <a:gd name="T10" fmla="*/ 0 60000 65536"/>
                  <a:gd name="T11" fmla="*/ 0 60000 65536"/>
                  <a:gd name="T12" fmla="*/ 0 60000 65536"/>
                  <a:gd name="T13" fmla="*/ 0 60000 65536"/>
                  <a:gd name="T14" fmla="*/ 0 60000 65536"/>
                  <a:gd name="T15" fmla="*/ 0 w 14"/>
                  <a:gd name="T16" fmla="*/ 0 h 35"/>
                  <a:gd name="T17" fmla="*/ 14 w 14"/>
                  <a:gd name="T18" fmla="*/ 35 h 35"/>
                </a:gdLst>
                <a:ahLst/>
                <a:cxnLst>
                  <a:cxn ang="T10">
                    <a:pos x="T0" y="T1"/>
                  </a:cxn>
                  <a:cxn ang="T11">
                    <a:pos x="T2" y="T3"/>
                  </a:cxn>
                  <a:cxn ang="T12">
                    <a:pos x="T4" y="T5"/>
                  </a:cxn>
                  <a:cxn ang="T13">
                    <a:pos x="T6" y="T7"/>
                  </a:cxn>
                  <a:cxn ang="T14">
                    <a:pos x="T8" y="T9"/>
                  </a:cxn>
                </a:cxnLst>
                <a:rect l="T15" t="T16" r="T17" b="T18"/>
                <a:pathLst>
                  <a:path w="14" h="35">
                    <a:moveTo>
                      <a:pt x="9" y="0"/>
                    </a:moveTo>
                    <a:lnTo>
                      <a:pt x="0" y="35"/>
                    </a:lnTo>
                    <a:lnTo>
                      <a:pt x="14" y="2"/>
                    </a:lnTo>
                    <a:lnTo>
                      <a:pt x="9" y="0"/>
                    </a:lnTo>
                    <a:close/>
                  </a:path>
                </a:pathLst>
              </a:custGeom>
              <a:solidFill>
                <a:srgbClr val="E5E5FF"/>
              </a:solidFill>
              <a:ln w="9525">
                <a:noFill/>
                <a:round/>
                <a:headEnd/>
                <a:tailEnd/>
              </a:ln>
            </p:spPr>
            <p:txBody>
              <a:bodyPr/>
              <a:lstStyle/>
              <a:p>
                <a:endParaRPr lang="en-US" dirty="0"/>
              </a:p>
            </p:txBody>
          </p:sp>
          <p:sp>
            <p:nvSpPr>
              <p:cNvPr id="122228" name="Freeform 372"/>
              <p:cNvSpPr>
                <a:spLocks/>
              </p:cNvSpPr>
              <p:nvPr/>
            </p:nvSpPr>
            <p:spPr bwMode="auto">
              <a:xfrm>
                <a:off x="2840" y="3028"/>
                <a:ext cx="1" cy="7"/>
              </a:xfrm>
              <a:custGeom>
                <a:avLst/>
                <a:gdLst>
                  <a:gd name="T0" fmla="*/ 2 w 5"/>
                  <a:gd name="T1" fmla="*/ 0 h 30"/>
                  <a:gd name="T2" fmla="*/ 0 w 5"/>
                  <a:gd name="T3" fmla="*/ 30 h 30"/>
                  <a:gd name="T4" fmla="*/ 5 w 5"/>
                  <a:gd name="T5" fmla="*/ 2 h 30"/>
                  <a:gd name="T6" fmla="*/ 2 w 5"/>
                  <a:gd name="T7" fmla="*/ 0 h 30"/>
                  <a:gd name="T8" fmla="*/ 2 w 5"/>
                  <a:gd name="T9" fmla="*/ 0 h 30"/>
                  <a:gd name="T10" fmla="*/ 0 60000 65536"/>
                  <a:gd name="T11" fmla="*/ 0 60000 65536"/>
                  <a:gd name="T12" fmla="*/ 0 60000 65536"/>
                  <a:gd name="T13" fmla="*/ 0 60000 65536"/>
                  <a:gd name="T14" fmla="*/ 0 60000 65536"/>
                  <a:gd name="T15" fmla="*/ 0 w 5"/>
                  <a:gd name="T16" fmla="*/ 0 h 30"/>
                  <a:gd name="T17" fmla="*/ 5 w 5"/>
                  <a:gd name="T18" fmla="*/ 30 h 30"/>
                </a:gdLst>
                <a:ahLst/>
                <a:cxnLst>
                  <a:cxn ang="T10">
                    <a:pos x="T0" y="T1"/>
                  </a:cxn>
                  <a:cxn ang="T11">
                    <a:pos x="T2" y="T3"/>
                  </a:cxn>
                  <a:cxn ang="T12">
                    <a:pos x="T4" y="T5"/>
                  </a:cxn>
                  <a:cxn ang="T13">
                    <a:pos x="T6" y="T7"/>
                  </a:cxn>
                  <a:cxn ang="T14">
                    <a:pos x="T8" y="T9"/>
                  </a:cxn>
                </a:cxnLst>
                <a:rect l="T15" t="T16" r="T17" b="T18"/>
                <a:pathLst>
                  <a:path w="5" h="30">
                    <a:moveTo>
                      <a:pt x="2" y="0"/>
                    </a:moveTo>
                    <a:lnTo>
                      <a:pt x="0" y="30"/>
                    </a:lnTo>
                    <a:lnTo>
                      <a:pt x="5" y="2"/>
                    </a:lnTo>
                    <a:lnTo>
                      <a:pt x="2" y="0"/>
                    </a:lnTo>
                    <a:close/>
                  </a:path>
                </a:pathLst>
              </a:custGeom>
              <a:solidFill>
                <a:srgbClr val="E5E5FF"/>
              </a:solidFill>
              <a:ln w="9525">
                <a:noFill/>
                <a:round/>
                <a:headEnd/>
                <a:tailEnd/>
              </a:ln>
            </p:spPr>
            <p:txBody>
              <a:bodyPr/>
              <a:lstStyle/>
              <a:p>
                <a:endParaRPr lang="en-US" dirty="0"/>
              </a:p>
            </p:txBody>
          </p:sp>
          <p:sp>
            <p:nvSpPr>
              <p:cNvPr id="122229" name="Freeform 373"/>
              <p:cNvSpPr>
                <a:spLocks/>
              </p:cNvSpPr>
              <p:nvPr/>
            </p:nvSpPr>
            <p:spPr bwMode="auto">
              <a:xfrm>
                <a:off x="2810" y="3056"/>
                <a:ext cx="3" cy="6"/>
              </a:xfrm>
              <a:custGeom>
                <a:avLst/>
                <a:gdLst>
                  <a:gd name="T0" fmla="*/ 9 w 9"/>
                  <a:gd name="T1" fmla="*/ 0 h 25"/>
                  <a:gd name="T2" fmla="*/ 0 w 9"/>
                  <a:gd name="T3" fmla="*/ 24 h 25"/>
                  <a:gd name="T4" fmla="*/ 4 w 9"/>
                  <a:gd name="T5" fmla="*/ 25 h 25"/>
                  <a:gd name="T6" fmla="*/ 9 w 9"/>
                  <a:gd name="T7" fmla="*/ 0 h 25"/>
                  <a:gd name="T8" fmla="*/ 9 w 9"/>
                  <a:gd name="T9" fmla="*/ 0 h 25"/>
                  <a:gd name="T10" fmla="*/ 0 60000 65536"/>
                  <a:gd name="T11" fmla="*/ 0 60000 65536"/>
                  <a:gd name="T12" fmla="*/ 0 60000 65536"/>
                  <a:gd name="T13" fmla="*/ 0 60000 65536"/>
                  <a:gd name="T14" fmla="*/ 0 60000 65536"/>
                  <a:gd name="T15" fmla="*/ 0 w 9"/>
                  <a:gd name="T16" fmla="*/ 0 h 25"/>
                  <a:gd name="T17" fmla="*/ 9 w 9"/>
                  <a:gd name="T18" fmla="*/ 25 h 25"/>
                </a:gdLst>
                <a:ahLst/>
                <a:cxnLst>
                  <a:cxn ang="T10">
                    <a:pos x="T0" y="T1"/>
                  </a:cxn>
                  <a:cxn ang="T11">
                    <a:pos x="T2" y="T3"/>
                  </a:cxn>
                  <a:cxn ang="T12">
                    <a:pos x="T4" y="T5"/>
                  </a:cxn>
                  <a:cxn ang="T13">
                    <a:pos x="T6" y="T7"/>
                  </a:cxn>
                  <a:cxn ang="T14">
                    <a:pos x="T8" y="T9"/>
                  </a:cxn>
                </a:cxnLst>
                <a:rect l="T15" t="T16" r="T17" b="T18"/>
                <a:pathLst>
                  <a:path w="9" h="25">
                    <a:moveTo>
                      <a:pt x="9" y="0"/>
                    </a:moveTo>
                    <a:lnTo>
                      <a:pt x="0" y="24"/>
                    </a:lnTo>
                    <a:lnTo>
                      <a:pt x="4" y="25"/>
                    </a:lnTo>
                    <a:lnTo>
                      <a:pt x="9" y="0"/>
                    </a:lnTo>
                    <a:close/>
                  </a:path>
                </a:pathLst>
              </a:custGeom>
              <a:solidFill>
                <a:srgbClr val="E5E5FF"/>
              </a:solidFill>
              <a:ln w="9525">
                <a:noFill/>
                <a:round/>
                <a:headEnd/>
                <a:tailEnd/>
              </a:ln>
            </p:spPr>
            <p:txBody>
              <a:bodyPr/>
              <a:lstStyle/>
              <a:p>
                <a:endParaRPr lang="en-US" dirty="0"/>
              </a:p>
            </p:txBody>
          </p:sp>
          <p:sp>
            <p:nvSpPr>
              <p:cNvPr id="122230" name="Freeform 374"/>
              <p:cNvSpPr>
                <a:spLocks/>
              </p:cNvSpPr>
              <p:nvPr/>
            </p:nvSpPr>
            <p:spPr bwMode="auto">
              <a:xfrm>
                <a:off x="2830" y="3068"/>
                <a:ext cx="2" cy="8"/>
              </a:xfrm>
              <a:custGeom>
                <a:avLst/>
                <a:gdLst>
                  <a:gd name="T0" fmla="*/ 8 w 8"/>
                  <a:gd name="T1" fmla="*/ 0 h 31"/>
                  <a:gd name="T2" fmla="*/ 0 w 8"/>
                  <a:gd name="T3" fmla="*/ 26 h 31"/>
                  <a:gd name="T4" fmla="*/ 5 w 8"/>
                  <a:gd name="T5" fmla="*/ 31 h 31"/>
                  <a:gd name="T6" fmla="*/ 8 w 8"/>
                  <a:gd name="T7" fmla="*/ 0 h 31"/>
                  <a:gd name="T8" fmla="*/ 8 w 8"/>
                  <a:gd name="T9" fmla="*/ 0 h 31"/>
                  <a:gd name="T10" fmla="*/ 0 60000 65536"/>
                  <a:gd name="T11" fmla="*/ 0 60000 65536"/>
                  <a:gd name="T12" fmla="*/ 0 60000 65536"/>
                  <a:gd name="T13" fmla="*/ 0 60000 65536"/>
                  <a:gd name="T14" fmla="*/ 0 60000 65536"/>
                  <a:gd name="T15" fmla="*/ 0 w 8"/>
                  <a:gd name="T16" fmla="*/ 0 h 31"/>
                  <a:gd name="T17" fmla="*/ 8 w 8"/>
                  <a:gd name="T18" fmla="*/ 31 h 31"/>
                </a:gdLst>
                <a:ahLst/>
                <a:cxnLst>
                  <a:cxn ang="T10">
                    <a:pos x="T0" y="T1"/>
                  </a:cxn>
                  <a:cxn ang="T11">
                    <a:pos x="T2" y="T3"/>
                  </a:cxn>
                  <a:cxn ang="T12">
                    <a:pos x="T4" y="T5"/>
                  </a:cxn>
                  <a:cxn ang="T13">
                    <a:pos x="T6" y="T7"/>
                  </a:cxn>
                  <a:cxn ang="T14">
                    <a:pos x="T8" y="T9"/>
                  </a:cxn>
                </a:cxnLst>
                <a:rect l="T15" t="T16" r="T17" b="T18"/>
                <a:pathLst>
                  <a:path w="8" h="31">
                    <a:moveTo>
                      <a:pt x="8" y="0"/>
                    </a:moveTo>
                    <a:lnTo>
                      <a:pt x="0" y="26"/>
                    </a:lnTo>
                    <a:lnTo>
                      <a:pt x="5" y="31"/>
                    </a:lnTo>
                    <a:lnTo>
                      <a:pt x="8" y="0"/>
                    </a:lnTo>
                    <a:close/>
                  </a:path>
                </a:pathLst>
              </a:custGeom>
              <a:solidFill>
                <a:srgbClr val="E5E5FF"/>
              </a:solidFill>
              <a:ln w="9525">
                <a:noFill/>
                <a:round/>
                <a:headEnd/>
                <a:tailEnd/>
              </a:ln>
            </p:spPr>
            <p:txBody>
              <a:bodyPr/>
              <a:lstStyle/>
              <a:p>
                <a:endParaRPr lang="en-US" dirty="0"/>
              </a:p>
            </p:txBody>
          </p:sp>
          <p:sp>
            <p:nvSpPr>
              <p:cNvPr id="122231" name="Freeform 375"/>
              <p:cNvSpPr>
                <a:spLocks/>
              </p:cNvSpPr>
              <p:nvPr/>
            </p:nvSpPr>
            <p:spPr bwMode="auto">
              <a:xfrm>
                <a:off x="2786" y="3051"/>
                <a:ext cx="2" cy="6"/>
              </a:xfrm>
              <a:custGeom>
                <a:avLst/>
                <a:gdLst>
                  <a:gd name="T0" fmla="*/ 8 w 8"/>
                  <a:gd name="T1" fmla="*/ 0 h 26"/>
                  <a:gd name="T2" fmla="*/ 0 w 8"/>
                  <a:gd name="T3" fmla="*/ 25 h 26"/>
                  <a:gd name="T4" fmla="*/ 6 w 8"/>
                  <a:gd name="T5" fmla="*/ 26 h 26"/>
                  <a:gd name="T6" fmla="*/ 8 w 8"/>
                  <a:gd name="T7" fmla="*/ 0 h 26"/>
                  <a:gd name="T8" fmla="*/ 8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8" y="0"/>
                    </a:moveTo>
                    <a:lnTo>
                      <a:pt x="0" y="25"/>
                    </a:lnTo>
                    <a:lnTo>
                      <a:pt x="6" y="26"/>
                    </a:lnTo>
                    <a:lnTo>
                      <a:pt x="8" y="0"/>
                    </a:lnTo>
                    <a:close/>
                  </a:path>
                </a:pathLst>
              </a:custGeom>
              <a:solidFill>
                <a:srgbClr val="E5E5FF"/>
              </a:solidFill>
              <a:ln w="9525">
                <a:noFill/>
                <a:round/>
                <a:headEnd/>
                <a:tailEnd/>
              </a:ln>
            </p:spPr>
            <p:txBody>
              <a:bodyPr/>
              <a:lstStyle/>
              <a:p>
                <a:endParaRPr lang="en-US" dirty="0"/>
              </a:p>
            </p:txBody>
          </p:sp>
          <p:sp>
            <p:nvSpPr>
              <p:cNvPr id="122232" name="Freeform 376"/>
              <p:cNvSpPr>
                <a:spLocks/>
              </p:cNvSpPr>
              <p:nvPr/>
            </p:nvSpPr>
            <p:spPr bwMode="auto">
              <a:xfrm>
                <a:off x="2909" y="3111"/>
                <a:ext cx="95" cy="31"/>
              </a:xfrm>
              <a:custGeom>
                <a:avLst/>
                <a:gdLst>
                  <a:gd name="T0" fmla="*/ 162 w 381"/>
                  <a:gd name="T1" fmla="*/ 24 h 126"/>
                  <a:gd name="T2" fmla="*/ 220 w 381"/>
                  <a:gd name="T3" fmla="*/ 62 h 126"/>
                  <a:gd name="T4" fmla="*/ 62 w 381"/>
                  <a:gd name="T5" fmla="*/ 100 h 126"/>
                  <a:gd name="T6" fmla="*/ 0 w 381"/>
                  <a:gd name="T7" fmla="*/ 122 h 126"/>
                  <a:gd name="T8" fmla="*/ 31 w 381"/>
                  <a:gd name="T9" fmla="*/ 126 h 126"/>
                  <a:gd name="T10" fmla="*/ 181 w 381"/>
                  <a:gd name="T11" fmla="*/ 86 h 126"/>
                  <a:gd name="T12" fmla="*/ 381 w 381"/>
                  <a:gd name="T13" fmla="*/ 42 h 126"/>
                  <a:gd name="T14" fmla="*/ 278 w 381"/>
                  <a:gd name="T15" fmla="*/ 0 h 126"/>
                  <a:gd name="T16" fmla="*/ 162 w 381"/>
                  <a:gd name="T17" fmla="*/ 24 h 126"/>
                  <a:gd name="T18" fmla="*/ 162 w 381"/>
                  <a:gd name="T19" fmla="*/ 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
                  <a:gd name="T31" fmla="*/ 0 h 126"/>
                  <a:gd name="T32" fmla="*/ 381 w 381"/>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 h="126">
                    <a:moveTo>
                      <a:pt x="162" y="24"/>
                    </a:moveTo>
                    <a:lnTo>
                      <a:pt x="220" y="62"/>
                    </a:lnTo>
                    <a:lnTo>
                      <a:pt x="62" y="100"/>
                    </a:lnTo>
                    <a:lnTo>
                      <a:pt x="0" y="122"/>
                    </a:lnTo>
                    <a:lnTo>
                      <a:pt x="31" y="126"/>
                    </a:lnTo>
                    <a:lnTo>
                      <a:pt x="181" y="86"/>
                    </a:lnTo>
                    <a:lnTo>
                      <a:pt x="381" y="42"/>
                    </a:lnTo>
                    <a:lnTo>
                      <a:pt x="278" y="0"/>
                    </a:lnTo>
                    <a:lnTo>
                      <a:pt x="162" y="24"/>
                    </a:lnTo>
                    <a:close/>
                  </a:path>
                </a:pathLst>
              </a:custGeom>
              <a:solidFill>
                <a:srgbClr val="B8B8D9"/>
              </a:solidFill>
              <a:ln w="9525">
                <a:noFill/>
                <a:round/>
                <a:headEnd/>
                <a:tailEnd/>
              </a:ln>
            </p:spPr>
            <p:txBody>
              <a:bodyPr/>
              <a:lstStyle/>
              <a:p>
                <a:endParaRPr lang="en-US" dirty="0"/>
              </a:p>
            </p:txBody>
          </p:sp>
          <p:sp>
            <p:nvSpPr>
              <p:cNvPr id="122233" name="Freeform 377"/>
              <p:cNvSpPr>
                <a:spLocks/>
              </p:cNvSpPr>
              <p:nvPr/>
            </p:nvSpPr>
            <p:spPr bwMode="auto">
              <a:xfrm>
                <a:off x="2870" y="3133"/>
                <a:ext cx="32" cy="9"/>
              </a:xfrm>
              <a:custGeom>
                <a:avLst/>
                <a:gdLst>
                  <a:gd name="T0" fmla="*/ 60 w 129"/>
                  <a:gd name="T1" fmla="*/ 0 h 36"/>
                  <a:gd name="T2" fmla="*/ 129 w 129"/>
                  <a:gd name="T3" fmla="*/ 36 h 36"/>
                  <a:gd name="T4" fmla="*/ 0 w 129"/>
                  <a:gd name="T5" fmla="*/ 17 h 36"/>
                  <a:gd name="T6" fmla="*/ 60 w 129"/>
                  <a:gd name="T7" fmla="*/ 0 h 36"/>
                  <a:gd name="T8" fmla="*/ 60 w 129"/>
                  <a:gd name="T9" fmla="*/ 0 h 36"/>
                  <a:gd name="T10" fmla="*/ 0 60000 65536"/>
                  <a:gd name="T11" fmla="*/ 0 60000 65536"/>
                  <a:gd name="T12" fmla="*/ 0 60000 65536"/>
                  <a:gd name="T13" fmla="*/ 0 60000 65536"/>
                  <a:gd name="T14" fmla="*/ 0 60000 65536"/>
                  <a:gd name="T15" fmla="*/ 0 w 129"/>
                  <a:gd name="T16" fmla="*/ 0 h 36"/>
                  <a:gd name="T17" fmla="*/ 129 w 129"/>
                  <a:gd name="T18" fmla="*/ 36 h 36"/>
                </a:gdLst>
                <a:ahLst/>
                <a:cxnLst>
                  <a:cxn ang="T10">
                    <a:pos x="T0" y="T1"/>
                  </a:cxn>
                  <a:cxn ang="T11">
                    <a:pos x="T2" y="T3"/>
                  </a:cxn>
                  <a:cxn ang="T12">
                    <a:pos x="T4" y="T5"/>
                  </a:cxn>
                  <a:cxn ang="T13">
                    <a:pos x="T6" y="T7"/>
                  </a:cxn>
                  <a:cxn ang="T14">
                    <a:pos x="T8" y="T9"/>
                  </a:cxn>
                </a:cxnLst>
                <a:rect l="T15" t="T16" r="T17" b="T18"/>
                <a:pathLst>
                  <a:path w="129" h="36">
                    <a:moveTo>
                      <a:pt x="60" y="0"/>
                    </a:moveTo>
                    <a:lnTo>
                      <a:pt x="129" y="36"/>
                    </a:lnTo>
                    <a:lnTo>
                      <a:pt x="0" y="17"/>
                    </a:lnTo>
                    <a:lnTo>
                      <a:pt x="60" y="0"/>
                    </a:lnTo>
                    <a:close/>
                  </a:path>
                </a:pathLst>
              </a:custGeom>
              <a:solidFill>
                <a:srgbClr val="B8B8D9"/>
              </a:solidFill>
              <a:ln w="9525">
                <a:noFill/>
                <a:round/>
                <a:headEnd/>
                <a:tailEnd/>
              </a:ln>
            </p:spPr>
            <p:txBody>
              <a:bodyPr/>
              <a:lstStyle/>
              <a:p>
                <a:endParaRPr lang="en-US" dirty="0"/>
              </a:p>
            </p:txBody>
          </p:sp>
          <p:sp>
            <p:nvSpPr>
              <p:cNvPr id="122234" name="Freeform 378"/>
              <p:cNvSpPr>
                <a:spLocks/>
              </p:cNvSpPr>
              <p:nvPr/>
            </p:nvSpPr>
            <p:spPr bwMode="auto">
              <a:xfrm>
                <a:off x="2845" y="3175"/>
                <a:ext cx="52" cy="17"/>
              </a:xfrm>
              <a:custGeom>
                <a:avLst/>
                <a:gdLst>
                  <a:gd name="T0" fmla="*/ 0 w 210"/>
                  <a:gd name="T1" fmla="*/ 0 h 70"/>
                  <a:gd name="T2" fmla="*/ 210 w 210"/>
                  <a:gd name="T3" fmla="*/ 59 h 70"/>
                  <a:gd name="T4" fmla="*/ 209 w 210"/>
                  <a:gd name="T5" fmla="*/ 70 h 70"/>
                  <a:gd name="T6" fmla="*/ 5 w 210"/>
                  <a:gd name="T7" fmla="*/ 13 h 70"/>
                  <a:gd name="T8" fmla="*/ 0 w 210"/>
                  <a:gd name="T9" fmla="*/ 0 h 70"/>
                  <a:gd name="T10" fmla="*/ 0 w 210"/>
                  <a:gd name="T11" fmla="*/ 0 h 70"/>
                  <a:gd name="T12" fmla="*/ 0 60000 65536"/>
                  <a:gd name="T13" fmla="*/ 0 60000 65536"/>
                  <a:gd name="T14" fmla="*/ 0 60000 65536"/>
                  <a:gd name="T15" fmla="*/ 0 60000 65536"/>
                  <a:gd name="T16" fmla="*/ 0 60000 65536"/>
                  <a:gd name="T17" fmla="*/ 0 60000 65536"/>
                  <a:gd name="T18" fmla="*/ 0 w 210"/>
                  <a:gd name="T19" fmla="*/ 0 h 70"/>
                  <a:gd name="T20" fmla="*/ 210 w 210"/>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210" h="70">
                    <a:moveTo>
                      <a:pt x="0" y="0"/>
                    </a:moveTo>
                    <a:lnTo>
                      <a:pt x="210" y="59"/>
                    </a:lnTo>
                    <a:lnTo>
                      <a:pt x="209" y="70"/>
                    </a:lnTo>
                    <a:lnTo>
                      <a:pt x="5" y="13"/>
                    </a:lnTo>
                    <a:lnTo>
                      <a:pt x="0" y="0"/>
                    </a:lnTo>
                    <a:close/>
                  </a:path>
                </a:pathLst>
              </a:custGeom>
              <a:solidFill>
                <a:srgbClr val="B8B8D9"/>
              </a:solidFill>
              <a:ln w="9525">
                <a:noFill/>
                <a:round/>
                <a:headEnd/>
                <a:tailEnd/>
              </a:ln>
            </p:spPr>
            <p:txBody>
              <a:bodyPr/>
              <a:lstStyle/>
              <a:p>
                <a:endParaRPr lang="en-US" dirty="0"/>
              </a:p>
            </p:txBody>
          </p:sp>
          <p:sp>
            <p:nvSpPr>
              <p:cNvPr id="122235" name="Freeform 379"/>
              <p:cNvSpPr>
                <a:spLocks/>
              </p:cNvSpPr>
              <p:nvPr/>
            </p:nvSpPr>
            <p:spPr bwMode="auto">
              <a:xfrm>
                <a:off x="2958" y="3112"/>
                <a:ext cx="37" cy="14"/>
              </a:xfrm>
              <a:custGeom>
                <a:avLst/>
                <a:gdLst>
                  <a:gd name="T0" fmla="*/ 0 w 147"/>
                  <a:gd name="T1" fmla="*/ 19 h 53"/>
                  <a:gd name="T2" fmla="*/ 76 w 147"/>
                  <a:gd name="T3" fmla="*/ 0 h 53"/>
                  <a:gd name="T4" fmla="*/ 147 w 147"/>
                  <a:gd name="T5" fmla="*/ 26 h 53"/>
                  <a:gd name="T6" fmla="*/ 43 w 147"/>
                  <a:gd name="T7" fmla="*/ 53 h 53"/>
                  <a:gd name="T8" fmla="*/ 0 w 147"/>
                  <a:gd name="T9" fmla="*/ 19 h 53"/>
                  <a:gd name="T10" fmla="*/ 0 w 147"/>
                  <a:gd name="T11" fmla="*/ 19 h 53"/>
                  <a:gd name="T12" fmla="*/ 0 60000 65536"/>
                  <a:gd name="T13" fmla="*/ 0 60000 65536"/>
                  <a:gd name="T14" fmla="*/ 0 60000 65536"/>
                  <a:gd name="T15" fmla="*/ 0 60000 65536"/>
                  <a:gd name="T16" fmla="*/ 0 60000 65536"/>
                  <a:gd name="T17" fmla="*/ 0 60000 65536"/>
                  <a:gd name="T18" fmla="*/ 0 w 147"/>
                  <a:gd name="T19" fmla="*/ 0 h 53"/>
                  <a:gd name="T20" fmla="*/ 147 w 147"/>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7" h="53">
                    <a:moveTo>
                      <a:pt x="0" y="19"/>
                    </a:moveTo>
                    <a:lnTo>
                      <a:pt x="76" y="0"/>
                    </a:lnTo>
                    <a:lnTo>
                      <a:pt x="147" y="26"/>
                    </a:lnTo>
                    <a:lnTo>
                      <a:pt x="43" y="53"/>
                    </a:lnTo>
                    <a:lnTo>
                      <a:pt x="0" y="19"/>
                    </a:lnTo>
                    <a:close/>
                  </a:path>
                </a:pathLst>
              </a:custGeom>
              <a:solidFill>
                <a:srgbClr val="E5E5FF"/>
              </a:solidFill>
              <a:ln w="9525">
                <a:noFill/>
                <a:round/>
                <a:headEnd/>
                <a:tailEnd/>
              </a:ln>
            </p:spPr>
            <p:txBody>
              <a:bodyPr/>
              <a:lstStyle/>
              <a:p>
                <a:endParaRPr lang="en-US" dirty="0"/>
              </a:p>
            </p:txBody>
          </p:sp>
          <p:sp>
            <p:nvSpPr>
              <p:cNvPr id="122236" name="Freeform 380"/>
              <p:cNvSpPr>
                <a:spLocks/>
              </p:cNvSpPr>
              <p:nvPr/>
            </p:nvSpPr>
            <p:spPr bwMode="auto">
              <a:xfrm>
                <a:off x="2878" y="3134"/>
                <a:ext cx="13" cy="5"/>
              </a:xfrm>
              <a:custGeom>
                <a:avLst/>
                <a:gdLst>
                  <a:gd name="T0" fmla="*/ 0 w 51"/>
                  <a:gd name="T1" fmla="*/ 7 h 16"/>
                  <a:gd name="T2" fmla="*/ 28 w 51"/>
                  <a:gd name="T3" fmla="*/ 0 h 16"/>
                  <a:gd name="T4" fmla="*/ 51 w 51"/>
                  <a:gd name="T5" fmla="*/ 16 h 16"/>
                  <a:gd name="T6" fmla="*/ 0 w 51"/>
                  <a:gd name="T7" fmla="*/ 7 h 16"/>
                  <a:gd name="T8" fmla="*/ 0 w 51"/>
                  <a:gd name="T9" fmla="*/ 7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0" y="7"/>
                    </a:moveTo>
                    <a:lnTo>
                      <a:pt x="28" y="0"/>
                    </a:lnTo>
                    <a:lnTo>
                      <a:pt x="51" y="16"/>
                    </a:lnTo>
                    <a:lnTo>
                      <a:pt x="0" y="7"/>
                    </a:lnTo>
                    <a:close/>
                  </a:path>
                </a:pathLst>
              </a:custGeom>
              <a:solidFill>
                <a:srgbClr val="E5E5FF"/>
              </a:solidFill>
              <a:ln w="9525">
                <a:noFill/>
                <a:round/>
                <a:headEnd/>
                <a:tailEnd/>
              </a:ln>
            </p:spPr>
            <p:txBody>
              <a:bodyPr/>
              <a:lstStyle/>
              <a:p>
                <a:endParaRPr lang="en-US" dirty="0"/>
              </a:p>
            </p:txBody>
          </p:sp>
        </p:grpSp>
        <p:grpSp>
          <p:nvGrpSpPr>
            <p:cNvPr id="8" name="Group 381"/>
            <p:cNvGrpSpPr>
              <a:grpSpLocks/>
            </p:cNvGrpSpPr>
            <p:nvPr/>
          </p:nvGrpSpPr>
          <p:grpSpPr bwMode="auto">
            <a:xfrm>
              <a:off x="2414" y="1963"/>
              <a:ext cx="321" cy="303"/>
              <a:chOff x="2642" y="1561"/>
              <a:chExt cx="321" cy="303"/>
            </a:xfrm>
          </p:grpSpPr>
          <p:sp>
            <p:nvSpPr>
              <p:cNvPr id="122238" name="Freeform 382"/>
              <p:cNvSpPr>
                <a:spLocks noEditPoints="1"/>
              </p:cNvSpPr>
              <p:nvPr/>
            </p:nvSpPr>
            <p:spPr bwMode="auto">
              <a:xfrm>
                <a:off x="2642" y="1561"/>
                <a:ext cx="321" cy="303"/>
              </a:xfrm>
              <a:custGeom>
                <a:avLst/>
                <a:gdLst>
                  <a:gd name="T0" fmla="*/ 3052 w 3210"/>
                  <a:gd name="T1" fmla="*/ 2482 h 3033"/>
                  <a:gd name="T2" fmla="*/ 2878 w 3210"/>
                  <a:gd name="T3" fmla="*/ 2501 h 3033"/>
                  <a:gd name="T4" fmla="*/ 2479 w 3210"/>
                  <a:gd name="T5" fmla="*/ 2384 h 3033"/>
                  <a:gd name="T6" fmla="*/ 2006 w 3210"/>
                  <a:gd name="T7" fmla="*/ 2309 h 3033"/>
                  <a:gd name="T8" fmla="*/ 1833 w 3210"/>
                  <a:gd name="T9" fmla="*/ 2120 h 3033"/>
                  <a:gd name="T10" fmla="*/ 1942 w 3210"/>
                  <a:gd name="T11" fmla="*/ 1981 h 3033"/>
                  <a:gd name="T12" fmla="*/ 2121 w 3210"/>
                  <a:gd name="T13" fmla="*/ 2102 h 3033"/>
                  <a:gd name="T14" fmla="*/ 2226 w 3210"/>
                  <a:gd name="T15" fmla="*/ 2216 h 3033"/>
                  <a:gd name="T16" fmla="*/ 2383 w 3210"/>
                  <a:gd name="T17" fmla="*/ 2213 h 3033"/>
                  <a:gd name="T18" fmla="*/ 2506 w 3210"/>
                  <a:gd name="T19" fmla="*/ 2110 h 3033"/>
                  <a:gd name="T20" fmla="*/ 2487 w 3210"/>
                  <a:gd name="T21" fmla="*/ 1921 h 3033"/>
                  <a:gd name="T22" fmla="*/ 2175 w 3210"/>
                  <a:gd name="T23" fmla="*/ 1616 h 3033"/>
                  <a:gd name="T24" fmla="*/ 1938 w 3210"/>
                  <a:gd name="T25" fmla="*/ 1430 h 3033"/>
                  <a:gd name="T26" fmla="*/ 1726 w 3210"/>
                  <a:gd name="T27" fmla="*/ 1297 h 3033"/>
                  <a:gd name="T28" fmla="*/ 1636 w 3210"/>
                  <a:gd name="T29" fmla="*/ 1228 h 3033"/>
                  <a:gd name="T30" fmla="*/ 1752 w 3210"/>
                  <a:gd name="T31" fmla="*/ 1050 h 3033"/>
                  <a:gd name="T32" fmla="*/ 1838 w 3210"/>
                  <a:gd name="T33" fmla="*/ 920 h 3033"/>
                  <a:gd name="T34" fmla="*/ 1998 w 3210"/>
                  <a:gd name="T35" fmla="*/ 781 h 3033"/>
                  <a:gd name="T36" fmla="*/ 1953 w 3210"/>
                  <a:gd name="T37" fmla="*/ 631 h 3033"/>
                  <a:gd name="T38" fmla="*/ 1914 w 3210"/>
                  <a:gd name="T39" fmla="*/ 535 h 3033"/>
                  <a:gd name="T40" fmla="*/ 1590 w 3210"/>
                  <a:gd name="T41" fmla="*/ 122 h 3033"/>
                  <a:gd name="T42" fmla="*/ 1630 w 3210"/>
                  <a:gd name="T43" fmla="*/ 86 h 3033"/>
                  <a:gd name="T44" fmla="*/ 1520 w 3210"/>
                  <a:gd name="T45" fmla="*/ 92 h 3033"/>
                  <a:gd name="T46" fmla="*/ 1379 w 3210"/>
                  <a:gd name="T47" fmla="*/ 29 h 3033"/>
                  <a:gd name="T48" fmla="*/ 1220 w 3210"/>
                  <a:gd name="T49" fmla="*/ 97 h 3033"/>
                  <a:gd name="T50" fmla="*/ 1182 w 3210"/>
                  <a:gd name="T51" fmla="*/ 108 h 3033"/>
                  <a:gd name="T52" fmla="*/ 1041 w 3210"/>
                  <a:gd name="T53" fmla="*/ 143 h 3033"/>
                  <a:gd name="T54" fmla="*/ 755 w 3210"/>
                  <a:gd name="T55" fmla="*/ 677 h 3033"/>
                  <a:gd name="T56" fmla="*/ 586 w 3210"/>
                  <a:gd name="T57" fmla="*/ 699 h 3033"/>
                  <a:gd name="T58" fmla="*/ 587 w 3210"/>
                  <a:gd name="T59" fmla="*/ 905 h 3033"/>
                  <a:gd name="T60" fmla="*/ 753 w 3210"/>
                  <a:gd name="T61" fmla="*/ 950 h 3033"/>
                  <a:gd name="T62" fmla="*/ 986 w 3210"/>
                  <a:gd name="T63" fmla="*/ 1135 h 3033"/>
                  <a:gd name="T64" fmla="*/ 954 w 3210"/>
                  <a:gd name="T65" fmla="*/ 1174 h 3033"/>
                  <a:gd name="T66" fmla="*/ 801 w 3210"/>
                  <a:gd name="T67" fmla="*/ 1218 h 3033"/>
                  <a:gd name="T68" fmla="*/ 364 w 3210"/>
                  <a:gd name="T69" fmla="*/ 1571 h 3033"/>
                  <a:gd name="T70" fmla="*/ 73 w 3210"/>
                  <a:gd name="T71" fmla="*/ 2026 h 3033"/>
                  <a:gd name="T72" fmla="*/ 4 w 3210"/>
                  <a:gd name="T73" fmla="*/ 2208 h 3033"/>
                  <a:gd name="T74" fmla="*/ 96 w 3210"/>
                  <a:gd name="T75" fmla="*/ 2359 h 3033"/>
                  <a:gd name="T76" fmla="*/ 289 w 3210"/>
                  <a:gd name="T77" fmla="*/ 2425 h 3033"/>
                  <a:gd name="T78" fmla="*/ 353 w 3210"/>
                  <a:gd name="T79" fmla="*/ 2719 h 3033"/>
                  <a:gd name="T80" fmla="*/ 592 w 3210"/>
                  <a:gd name="T81" fmla="*/ 2930 h 3033"/>
                  <a:gd name="T82" fmla="*/ 1114 w 3210"/>
                  <a:gd name="T83" fmla="*/ 2989 h 3033"/>
                  <a:gd name="T84" fmla="*/ 1442 w 3210"/>
                  <a:gd name="T85" fmla="*/ 3019 h 3033"/>
                  <a:gd name="T86" fmla="*/ 1868 w 3210"/>
                  <a:gd name="T87" fmla="*/ 2990 h 3033"/>
                  <a:gd name="T88" fmla="*/ 2075 w 3210"/>
                  <a:gd name="T89" fmla="*/ 2980 h 3033"/>
                  <a:gd name="T90" fmla="*/ 2141 w 3210"/>
                  <a:gd name="T91" fmla="*/ 2892 h 3033"/>
                  <a:gd name="T92" fmla="*/ 2185 w 3210"/>
                  <a:gd name="T93" fmla="*/ 2827 h 3033"/>
                  <a:gd name="T94" fmla="*/ 2248 w 3210"/>
                  <a:gd name="T95" fmla="*/ 2806 h 3033"/>
                  <a:gd name="T96" fmla="*/ 2482 w 3210"/>
                  <a:gd name="T97" fmla="*/ 2835 h 3033"/>
                  <a:gd name="T98" fmla="*/ 2584 w 3210"/>
                  <a:gd name="T99" fmla="*/ 2855 h 3033"/>
                  <a:gd name="T100" fmla="*/ 2713 w 3210"/>
                  <a:gd name="T101" fmla="*/ 2892 h 3033"/>
                  <a:gd name="T102" fmla="*/ 2980 w 3210"/>
                  <a:gd name="T103" fmla="*/ 2761 h 3033"/>
                  <a:gd name="T104" fmla="*/ 3106 w 3210"/>
                  <a:gd name="T105" fmla="*/ 2612 h 3033"/>
                  <a:gd name="T106" fmla="*/ 3208 w 3210"/>
                  <a:gd name="T107" fmla="*/ 2533 h 3033"/>
                  <a:gd name="T108" fmla="*/ 489 w 3210"/>
                  <a:gd name="T109" fmla="*/ 2088 h 3033"/>
                  <a:gd name="T110" fmla="*/ 432 w 3210"/>
                  <a:gd name="T111" fmla="*/ 2091 h 3033"/>
                  <a:gd name="T112" fmla="*/ 531 w 3210"/>
                  <a:gd name="T113" fmla="*/ 1976 h 3033"/>
                  <a:gd name="T114" fmla="*/ 553 w 3210"/>
                  <a:gd name="T115" fmla="*/ 2031 h 30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10"/>
                  <a:gd name="T175" fmla="*/ 0 h 3033"/>
                  <a:gd name="T176" fmla="*/ 3210 w 3210"/>
                  <a:gd name="T177" fmla="*/ 3033 h 303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10" h="3033">
                    <a:moveTo>
                      <a:pt x="3196" y="2516"/>
                    </a:moveTo>
                    <a:lnTo>
                      <a:pt x="3178" y="2502"/>
                    </a:lnTo>
                    <a:lnTo>
                      <a:pt x="3162" y="2496"/>
                    </a:lnTo>
                    <a:lnTo>
                      <a:pt x="3145" y="2494"/>
                    </a:lnTo>
                    <a:lnTo>
                      <a:pt x="3129" y="2496"/>
                    </a:lnTo>
                    <a:lnTo>
                      <a:pt x="3112" y="2497"/>
                    </a:lnTo>
                    <a:lnTo>
                      <a:pt x="3094" y="2498"/>
                    </a:lnTo>
                    <a:lnTo>
                      <a:pt x="3078" y="2494"/>
                    </a:lnTo>
                    <a:lnTo>
                      <a:pt x="3064" y="2485"/>
                    </a:lnTo>
                    <a:lnTo>
                      <a:pt x="3052" y="2482"/>
                    </a:lnTo>
                    <a:lnTo>
                      <a:pt x="3042" y="2484"/>
                    </a:lnTo>
                    <a:lnTo>
                      <a:pt x="3031" y="2487"/>
                    </a:lnTo>
                    <a:lnTo>
                      <a:pt x="3021" y="2493"/>
                    </a:lnTo>
                    <a:lnTo>
                      <a:pt x="3011" y="2499"/>
                    </a:lnTo>
                    <a:lnTo>
                      <a:pt x="3002" y="2507"/>
                    </a:lnTo>
                    <a:lnTo>
                      <a:pt x="2992" y="2514"/>
                    </a:lnTo>
                    <a:lnTo>
                      <a:pt x="2983" y="2521"/>
                    </a:lnTo>
                    <a:lnTo>
                      <a:pt x="2948" y="2509"/>
                    </a:lnTo>
                    <a:lnTo>
                      <a:pt x="2913" y="2503"/>
                    </a:lnTo>
                    <a:lnTo>
                      <a:pt x="2878" y="2501"/>
                    </a:lnTo>
                    <a:lnTo>
                      <a:pt x="2843" y="2502"/>
                    </a:lnTo>
                    <a:lnTo>
                      <a:pt x="2808" y="2504"/>
                    </a:lnTo>
                    <a:lnTo>
                      <a:pt x="2772" y="2509"/>
                    </a:lnTo>
                    <a:lnTo>
                      <a:pt x="2737" y="2515"/>
                    </a:lnTo>
                    <a:lnTo>
                      <a:pt x="2701" y="2521"/>
                    </a:lnTo>
                    <a:lnTo>
                      <a:pt x="2657" y="2492"/>
                    </a:lnTo>
                    <a:lnTo>
                      <a:pt x="2614" y="2463"/>
                    </a:lnTo>
                    <a:lnTo>
                      <a:pt x="2570" y="2434"/>
                    </a:lnTo>
                    <a:lnTo>
                      <a:pt x="2526" y="2409"/>
                    </a:lnTo>
                    <a:lnTo>
                      <a:pt x="2479" y="2384"/>
                    </a:lnTo>
                    <a:lnTo>
                      <a:pt x="2433" y="2365"/>
                    </a:lnTo>
                    <a:lnTo>
                      <a:pt x="2383" y="2349"/>
                    </a:lnTo>
                    <a:lnTo>
                      <a:pt x="2333" y="2339"/>
                    </a:lnTo>
                    <a:lnTo>
                      <a:pt x="2291" y="2317"/>
                    </a:lnTo>
                    <a:lnTo>
                      <a:pt x="2246" y="2304"/>
                    </a:lnTo>
                    <a:lnTo>
                      <a:pt x="2200" y="2298"/>
                    </a:lnTo>
                    <a:lnTo>
                      <a:pt x="2153" y="2297"/>
                    </a:lnTo>
                    <a:lnTo>
                      <a:pt x="2103" y="2298"/>
                    </a:lnTo>
                    <a:lnTo>
                      <a:pt x="2055" y="2303"/>
                    </a:lnTo>
                    <a:lnTo>
                      <a:pt x="2006" y="2309"/>
                    </a:lnTo>
                    <a:lnTo>
                      <a:pt x="1959" y="2314"/>
                    </a:lnTo>
                    <a:lnTo>
                      <a:pt x="1947" y="2288"/>
                    </a:lnTo>
                    <a:lnTo>
                      <a:pt x="1932" y="2267"/>
                    </a:lnTo>
                    <a:lnTo>
                      <a:pt x="1912" y="2247"/>
                    </a:lnTo>
                    <a:lnTo>
                      <a:pt x="1893" y="2230"/>
                    </a:lnTo>
                    <a:lnTo>
                      <a:pt x="1873" y="2212"/>
                    </a:lnTo>
                    <a:lnTo>
                      <a:pt x="1855" y="2192"/>
                    </a:lnTo>
                    <a:lnTo>
                      <a:pt x="1840" y="2171"/>
                    </a:lnTo>
                    <a:lnTo>
                      <a:pt x="1833" y="2147"/>
                    </a:lnTo>
                    <a:lnTo>
                      <a:pt x="1833" y="2120"/>
                    </a:lnTo>
                    <a:lnTo>
                      <a:pt x="1833" y="2096"/>
                    </a:lnTo>
                    <a:lnTo>
                      <a:pt x="1829" y="2072"/>
                    </a:lnTo>
                    <a:lnTo>
                      <a:pt x="1827" y="2049"/>
                    </a:lnTo>
                    <a:lnTo>
                      <a:pt x="1823" y="2024"/>
                    </a:lnTo>
                    <a:lnTo>
                      <a:pt x="1819" y="2000"/>
                    </a:lnTo>
                    <a:lnTo>
                      <a:pt x="1813" y="1976"/>
                    </a:lnTo>
                    <a:lnTo>
                      <a:pt x="1808" y="1951"/>
                    </a:lnTo>
                    <a:lnTo>
                      <a:pt x="1908" y="1951"/>
                    </a:lnTo>
                    <a:lnTo>
                      <a:pt x="1924" y="1965"/>
                    </a:lnTo>
                    <a:lnTo>
                      <a:pt x="1942" y="1981"/>
                    </a:lnTo>
                    <a:lnTo>
                      <a:pt x="1959" y="1997"/>
                    </a:lnTo>
                    <a:lnTo>
                      <a:pt x="1978" y="2014"/>
                    </a:lnTo>
                    <a:lnTo>
                      <a:pt x="1995" y="2029"/>
                    </a:lnTo>
                    <a:lnTo>
                      <a:pt x="2015" y="2045"/>
                    </a:lnTo>
                    <a:lnTo>
                      <a:pt x="2033" y="2059"/>
                    </a:lnTo>
                    <a:lnTo>
                      <a:pt x="2055" y="2072"/>
                    </a:lnTo>
                    <a:lnTo>
                      <a:pt x="2067" y="2082"/>
                    </a:lnTo>
                    <a:lnTo>
                      <a:pt x="2084" y="2090"/>
                    </a:lnTo>
                    <a:lnTo>
                      <a:pt x="2102" y="2095"/>
                    </a:lnTo>
                    <a:lnTo>
                      <a:pt x="2121" y="2102"/>
                    </a:lnTo>
                    <a:lnTo>
                      <a:pt x="2137" y="2109"/>
                    </a:lnTo>
                    <a:lnTo>
                      <a:pt x="2147" y="2120"/>
                    </a:lnTo>
                    <a:lnTo>
                      <a:pt x="2148" y="2137"/>
                    </a:lnTo>
                    <a:lnTo>
                      <a:pt x="2141" y="2162"/>
                    </a:lnTo>
                    <a:lnTo>
                      <a:pt x="2146" y="2180"/>
                    </a:lnTo>
                    <a:lnTo>
                      <a:pt x="2157" y="2194"/>
                    </a:lnTo>
                    <a:lnTo>
                      <a:pt x="2171" y="2203"/>
                    </a:lnTo>
                    <a:lnTo>
                      <a:pt x="2189" y="2210"/>
                    </a:lnTo>
                    <a:lnTo>
                      <a:pt x="2208" y="2213"/>
                    </a:lnTo>
                    <a:lnTo>
                      <a:pt x="2226" y="2216"/>
                    </a:lnTo>
                    <a:lnTo>
                      <a:pt x="2244" y="2218"/>
                    </a:lnTo>
                    <a:lnTo>
                      <a:pt x="2262" y="2224"/>
                    </a:lnTo>
                    <a:lnTo>
                      <a:pt x="2277" y="2231"/>
                    </a:lnTo>
                    <a:lnTo>
                      <a:pt x="2293" y="2234"/>
                    </a:lnTo>
                    <a:lnTo>
                      <a:pt x="2307" y="2232"/>
                    </a:lnTo>
                    <a:lnTo>
                      <a:pt x="2322" y="2229"/>
                    </a:lnTo>
                    <a:lnTo>
                      <a:pt x="2335" y="2224"/>
                    </a:lnTo>
                    <a:lnTo>
                      <a:pt x="2350" y="2218"/>
                    </a:lnTo>
                    <a:lnTo>
                      <a:pt x="2366" y="2214"/>
                    </a:lnTo>
                    <a:lnTo>
                      <a:pt x="2383" y="2213"/>
                    </a:lnTo>
                    <a:lnTo>
                      <a:pt x="2392" y="2199"/>
                    </a:lnTo>
                    <a:lnTo>
                      <a:pt x="2405" y="2188"/>
                    </a:lnTo>
                    <a:lnTo>
                      <a:pt x="2418" y="2178"/>
                    </a:lnTo>
                    <a:lnTo>
                      <a:pt x="2433" y="2171"/>
                    </a:lnTo>
                    <a:lnTo>
                      <a:pt x="2446" y="2163"/>
                    </a:lnTo>
                    <a:lnTo>
                      <a:pt x="2460" y="2156"/>
                    </a:lnTo>
                    <a:lnTo>
                      <a:pt x="2472" y="2147"/>
                    </a:lnTo>
                    <a:lnTo>
                      <a:pt x="2483" y="2137"/>
                    </a:lnTo>
                    <a:lnTo>
                      <a:pt x="2494" y="2123"/>
                    </a:lnTo>
                    <a:lnTo>
                      <a:pt x="2506" y="2110"/>
                    </a:lnTo>
                    <a:lnTo>
                      <a:pt x="2517" y="2097"/>
                    </a:lnTo>
                    <a:lnTo>
                      <a:pt x="2528" y="2084"/>
                    </a:lnTo>
                    <a:lnTo>
                      <a:pt x="2535" y="2069"/>
                    </a:lnTo>
                    <a:lnTo>
                      <a:pt x="2543" y="2054"/>
                    </a:lnTo>
                    <a:lnTo>
                      <a:pt x="2547" y="2038"/>
                    </a:lnTo>
                    <a:lnTo>
                      <a:pt x="2549" y="2021"/>
                    </a:lnTo>
                    <a:lnTo>
                      <a:pt x="2540" y="1991"/>
                    </a:lnTo>
                    <a:lnTo>
                      <a:pt x="2526" y="1965"/>
                    </a:lnTo>
                    <a:lnTo>
                      <a:pt x="2507" y="1941"/>
                    </a:lnTo>
                    <a:lnTo>
                      <a:pt x="2487" y="1921"/>
                    </a:lnTo>
                    <a:lnTo>
                      <a:pt x="2461" y="1901"/>
                    </a:lnTo>
                    <a:lnTo>
                      <a:pt x="2436" y="1885"/>
                    </a:lnTo>
                    <a:lnTo>
                      <a:pt x="2409" y="1871"/>
                    </a:lnTo>
                    <a:lnTo>
                      <a:pt x="2383" y="1859"/>
                    </a:lnTo>
                    <a:lnTo>
                      <a:pt x="2361" y="1813"/>
                    </a:lnTo>
                    <a:lnTo>
                      <a:pt x="2332" y="1768"/>
                    </a:lnTo>
                    <a:lnTo>
                      <a:pt x="2298" y="1723"/>
                    </a:lnTo>
                    <a:lnTo>
                      <a:pt x="2262" y="1683"/>
                    </a:lnTo>
                    <a:lnTo>
                      <a:pt x="2220" y="1646"/>
                    </a:lnTo>
                    <a:lnTo>
                      <a:pt x="2175" y="1616"/>
                    </a:lnTo>
                    <a:lnTo>
                      <a:pt x="2128" y="1592"/>
                    </a:lnTo>
                    <a:lnTo>
                      <a:pt x="2081" y="1577"/>
                    </a:lnTo>
                    <a:lnTo>
                      <a:pt x="2067" y="1553"/>
                    </a:lnTo>
                    <a:lnTo>
                      <a:pt x="2053" y="1533"/>
                    </a:lnTo>
                    <a:lnTo>
                      <a:pt x="2035" y="1515"/>
                    </a:lnTo>
                    <a:lnTo>
                      <a:pt x="2018" y="1499"/>
                    </a:lnTo>
                    <a:lnTo>
                      <a:pt x="1999" y="1483"/>
                    </a:lnTo>
                    <a:lnTo>
                      <a:pt x="1979" y="1467"/>
                    </a:lnTo>
                    <a:lnTo>
                      <a:pt x="1959" y="1449"/>
                    </a:lnTo>
                    <a:lnTo>
                      <a:pt x="1938" y="1430"/>
                    </a:lnTo>
                    <a:lnTo>
                      <a:pt x="1915" y="1409"/>
                    </a:lnTo>
                    <a:lnTo>
                      <a:pt x="1892" y="1390"/>
                    </a:lnTo>
                    <a:lnTo>
                      <a:pt x="1868" y="1372"/>
                    </a:lnTo>
                    <a:lnTo>
                      <a:pt x="1846" y="1357"/>
                    </a:lnTo>
                    <a:lnTo>
                      <a:pt x="1820" y="1341"/>
                    </a:lnTo>
                    <a:lnTo>
                      <a:pt x="1795" y="1328"/>
                    </a:lnTo>
                    <a:lnTo>
                      <a:pt x="1769" y="1317"/>
                    </a:lnTo>
                    <a:lnTo>
                      <a:pt x="1742" y="1309"/>
                    </a:lnTo>
                    <a:lnTo>
                      <a:pt x="1734" y="1303"/>
                    </a:lnTo>
                    <a:lnTo>
                      <a:pt x="1726" y="1297"/>
                    </a:lnTo>
                    <a:lnTo>
                      <a:pt x="1719" y="1291"/>
                    </a:lnTo>
                    <a:lnTo>
                      <a:pt x="1711" y="1285"/>
                    </a:lnTo>
                    <a:lnTo>
                      <a:pt x="1703" y="1278"/>
                    </a:lnTo>
                    <a:lnTo>
                      <a:pt x="1696" y="1275"/>
                    </a:lnTo>
                    <a:lnTo>
                      <a:pt x="1688" y="1273"/>
                    </a:lnTo>
                    <a:lnTo>
                      <a:pt x="1682" y="1274"/>
                    </a:lnTo>
                    <a:lnTo>
                      <a:pt x="1672" y="1259"/>
                    </a:lnTo>
                    <a:lnTo>
                      <a:pt x="1661" y="1248"/>
                    </a:lnTo>
                    <a:lnTo>
                      <a:pt x="1648" y="1237"/>
                    </a:lnTo>
                    <a:lnTo>
                      <a:pt x="1636" y="1228"/>
                    </a:lnTo>
                    <a:lnTo>
                      <a:pt x="1622" y="1219"/>
                    </a:lnTo>
                    <a:lnTo>
                      <a:pt x="1610" y="1209"/>
                    </a:lnTo>
                    <a:lnTo>
                      <a:pt x="1598" y="1198"/>
                    </a:lnTo>
                    <a:lnTo>
                      <a:pt x="1590" y="1188"/>
                    </a:lnTo>
                    <a:lnTo>
                      <a:pt x="1610" y="1157"/>
                    </a:lnTo>
                    <a:lnTo>
                      <a:pt x="1634" y="1134"/>
                    </a:lnTo>
                    <a:lnTo>
                      <a:pt x="1662" y="1112"/>
                    </a:lnTo>
                    <a:lnTo>
                      <a:pt x="1694" y="1093"/>
                    </a:lnTo>
                    <a:lnTo>
                      <a:pt x="1723" y="1072"/>
                    </a:lnTo>
                    <a:lnTo>
                      <a:pt x="1752" y="1050"/>
                    </a:lnTo>
                    <a:lnTo>
                      <a:pt x="1776" y="1023"/>
                    </a:lnTo>
                    <a:lnTo>
                      <a:pt x="1797" y="991"/>
                    </a:lnTo>
                    <a:lnTo>
                      <a:pt x="1799" y="983"/>
                    </a:lnTo>
                    <a:lnTo>
                      <a:pt x="1803" y="974"/>
                    </a:lnTo>
                    <a:lnTo>
                      <a:pt x="1807" y="965"/>
                    </a:lnTo>
                    <a:lnTo>
                      <a:pt x="1813" y="957"/>
                    </a:lnTo>
                    <a:lnTo>
                      <a:pt x="1819" y="947"/>
                    </a:lnTo>
                    <a:lnTo>
                      <a:pt x="1825" y="939"/>
                    </a:lnTo>
                    <a:lnTo>
                      <a:pt x="1832" y="929"/>
                    </a:lnTo>
                    <a:lnTo>
                      <a:pt x="1838" y="920"/>
                    </a:lnTo>
                    <a:lnTo>
                      <a:pt x="1860" y="920"/>
                    </a:lnTo>
                    <a:lnTo>
                      <a:pt x="1880" y="916"/>
                    </a:lnTo>
                    <a:lnTo>
                      <a:pt x="1898" y="906"/>
                    </a:lnTo>
                    <a:lnTo>
                      <a:pt x="1918" y="893"/>
                    </a:lnTo>
                    <a:lnTo>
                      <a:pt x="1935" y="877"/>
                    </a:lnTo>
                    <a:lnTo>
                      <a:pt x="1952" y="861"/>
                    </a:lnTo>
                    <a:lnTo>
                      <a:pt x="1968" y="845"/>
                    </a:lnTo>
                    <a:lnTo>
                      <a:pt x="1985" y="830"/>
                    </a:lnTo>
                    <a:lnTo>
                      <a:pt x="1990" y="805"/>
                    </a:lnTo>
                    <a:lnTo>
                      <a:pt x="1998" y="781"/>
                    </a:lnTo>
                    <a:lnTo>
                      <a:pt x="2003" y="755"/>
                    </a:lnTo>
                    <a:lnTo>
                      <a:pt x="2008" y="729"/>
                    </a:lnTo>
                    <a:lnTo>
                      <a:pt x="2009" y="702"/>
                    </a:lnTo>
                    <a:lnTo>
                      <a:pt x="2007" y="678"/>
                    </a:lnTo>
                    <a:lnTo>
                      <a:pt x="1999" y="654"/>
                    </a:lnTo>
                    <a:lnTo>
                      <a:pt x="1985" y="632"/>
                    </a:lnTo>
                    <a:lnTo>
                      <a:pt x="1976" y="628"/>
                    </a:lnTo>
                    <a:lnTo>
                      <a:pt x="1968" y="628"/>
                    </a:lnTo>
                    <a:lnTo>
                      <a:pt x="1961" y="628"/>
                    </a:lnTo>
                    <a:lnTo>
                      <a:pt x="1953" y="631"/>
                    </a:lnTo>
                    <a:lnTo>
                      <a:pt x="1945" y="632"/>
                    </a:lnTo>
                    <a:lnTo>
                      <a:pt x="1938" y="635"/>
                    </a:lnTo>
                    <a:lnTo>
                      <a:pt x="1930" y="637"/>
                    </a:lnTo>
                    <a:lnTo>
                      <a:pt x="1923" y="638"/>
                    </a:lnTo>
                    <a:lnTo>
                      <a:pt x="1917" y="622"/>
                    </a:lnTo>
                    <a:lnTo>
                      <a:pt x="1914" y="606"/>
                    </a:lnTo>
                    <a:lnTo>
                      <a:pt x="1912" y="589"/>
                    </a:lnTo>
                    <a:lnTo>
                      <a:pt x="1912" y="572"/>
                    </a:lnTo>
                    <a:lnTo>
                      <a:pt x="1912" y="553"/>
                    </a:lnTo>
                    <a:lnTo>
                      <a:pt x="1914" y="535"/>
                    </a:lnTo>
                    <a:lnTo>
                      <a:pt x="1914" y="519"/>
                    </a:lnTo>
                    <a:lnTo>
                      <a:pt x="1914" y="506"/>
                    </a:lnTo>
                    <a:lnTo>
                      <a:pt x="1897" y="443"/>
                    </a:lnTo>
                    <a:lnTo>
                      <a:pt x="1873" y="382"/>
                    </a:lnTo>
                    <a:lnTo>
                      <a:pt x="1840" y="323"/>
                    </a:lnTo>
                    <a:lnTo>
                      <a:pt x="1803" y="269"/>
                    </a:lnTo>
                    <a:lnTo>
                      <a:pt x="1757" y="218"/>
                    </a:lnTo>
                    <a:lnTo>
                      <a:pt x="1706" y="177"/>
                    </a:lnTo>
                    <a:lnTo>
                      <a:pt x="1650" y="144"/>
                    </a:lnTo>
                    <a:lnTo>
                      <a:pt x="1590" y="122"/>
                    </a:lnTo>
                    <a:lnTo>
                      <a:pt x="1596" y="115"/>
                    </a:lnTo>
                    <a:lnTo>
                      <a:pt x="1604" y="111"/>
                    </a:lnTo>
                    <a:lnTo>
                      <a:pt x="1613" y="107"/>
                    </a:lnTo>
                    <a:lnTo>
                      <a:pt x="1624" y="105"/>
                    </a:lnTo>
                    <a:lnTo>
                      <a:pt x="1633" y="102"/>
                    </a:lnTo>
                    <a:lnTo>
                      <a:pt x="1645" y="100"/>
                    </a:lnTo>
                    <a:lnTo>
                      <a:pt x="1656" y="95"/>
                    </a:lnTo>
                    <a:lnTo>
                      <a:pt x="1667" y="92"/>
                    </a:lnTo>
                    <a:lnTo>
                      <a:pt x="1647" y="86"/>
                    </a:lnTo>
                    <a:lnTo>
                      <a:pt x="1630" y="86"/>
                    </a:lnTo>
                    <a:lnTo>
                      <a:pt x="1614" y="88"/>
                    </a:lnTo>
                    <a:lnTo>
                      <a:pt x="1598" y="93"/>
                    </a:lnTo>
                    <a:lnTo>
                      <a:pt x="1581" y="98"/>
                    </a:lnTo>
                    <a:lnTo>
                      <a:pt x="1564" y="103"/>
                    </a:lnTo>
                    <a:lnTo>
                      <a:pt x="1547" y="106"/>
                    </a:lnTo>
                    <a:lnTo>
                      <a:pt x="1530" y="107"/>
                    </a:lnTo>
                    <a:lnTo>
                      <a:pt x="1528" y="103"/>
                    </a:lnTo>
                    <a:lnTo>
                      <a:pt x="1525" y="100"/>
                    </a:lnTo>
                    <a:lnTo>
                      <a:pt x="1521" y="95"/>
                    </a:lnTo>
                    <a:lnTo>
                      <a:pt x="1520" y="92"/>
                    </a:lnTo>
                    <a:lnTo>
                      <a:pt x="1512" y="75"/>
                    </a:lnTo>
                    <a:lnTo>
                      <a:pt x="1503" y="59"/>
                    </a:lnTo>
                    <a:lnTo>
                      <a:pt x="1492" y="43"/>
                    </a:lnTo>
                    <a:lnTo>
                      <a:pt x="1481" y="28"/>
                    </a:lnTo>
                    <a:lnTo>
                      <a:pt x="1467" y="14"/>
                    </a:lnTo>
                    <a:lnTo>
                      <a:pt x="1452" y="5"/>
                    </a:lnTo>
                    <a:lnTo>
                      <a:pt x="1434" y="0"/>
                    </a:lnTo>
                    <a:lnTo>
                      <a:pt x="1414" y="2"/>
                    </a:lnTo>
                    <a:lnTo>
                      <a:pt x="1395" y="14"/>
                    </a:lnTo>
                    <a:lnTo>
                      <a:pt x="1379" y="29"/>
                    </a:lnTo>
                    <a:lnTo>
                      <a:pt x="1365" y="45"/>
                    </a:lnTo>
                    <a:lnTo>
                      <a:pt x="1352" y="63"/>
                    </a:lnTo>
                    <a:lnTo>
                      <a:pt x="1339" y="80"/>
                    </a:lnTo>
                    <a:lnTo>
                      <a:pt x="1327" y="99"/>
                    </a:lnTo>
                    <a:lnTo>
                      <a:pt x="1314" y="116"/>
                    </a:lnTo>
                    <a:lnTo>
                      <a:pt x="1303" y="133"/>
                    </a:lnTo>
                    <a:lnTo>
                      <a:pt x="1283" y="119"/>
                    </a:lnTo>
                    <a:lnTo>
                      <a:pt x="1264" y="110"/>
                    </a:lnTo>
                    <a:lnTo>
                      <a:pt x="1241" y="102"/>
                    </a:lnTo>
                    <a:lnTo>
                      <a:pt x="1220" y="97"/>
                    </a:lnTo>
                    <a:lnTo>
                      <a:pt x="1196" y="92"/>
                    </a:lnTo>
                    <a:lnTo>
                      <a:pt x="1172" y="90"/>
                    </a:lnTo>
                    <a:lnTo>
                      <a:pt x="1149" y="90"/>
                    </a:lnTo>
                    <a:lnTo>
                      <a:pt x="1126" y="92"/>
                    </a:lnTo>
                    <a:lnTo>
                      <a:pt x="1136" y="93"/>
                    </a:lnTo>
                    <a:lnTo>
                      <a:pt x="1145" y="95"/>
                    </a:lnTo>
                    <a:lnTo>
                      <a:pt x="1155" y="98"/>
                    </a:lnTo>
                    <a:lnTo>
                      <a:pt x="1165" y="101"/>
                    </a:lnTo>
                    <a:lnTo>
                      <a:pt x="1173" y="104"/>
                    </a:lnTo>
                    <a:lnTo>
                      <a:pt x="1182" y="108"/>
                    </a:lnTo>
                    <a:lnTo>
                      <a:pt x="1189" y="115"/>
                    </a:lnTo>
                    <a:lnTo>
                      <a:pt x="1197" y="122"/>
                    </a:lnTo>
                    <a:lnTo>
                      <a:pt x="1175" y="122"/>
                    </a:lnTo>
                    <a:lnTo>
                      <a:pt x="1156" y="125"/>
                    </a:lnTo>
                    <a:lnTo>
                      <a:pt x="1137" y="127"/>
                    </a:lnTo>
                    <a:lnTo>
                      <a:pt x="1118" y="130"/>
                    </a:lnTo>
                    <a:lnTo>
                      <a:pt x="1099" y="133"/>
                    </a:lnTo>
                    <a:lnTo>
                      <a:pt x="1080" y="136"/>
                    </a:lnTo>
                    <a:lnTo>
                      <a:pt x="1060" y="140"/>
                    </a:lnTo>
                    <a:lnTo>
                      <a:pt x="1041" y="143"/>
                    </a:lnTo>
                    <a:lnTo>
                      <a:pt x="977" y="183"/>
                    </a:lnTo>
                    <a:lnTo>
                      <a:pt x="921" y="232"/>
                    </a:lnTo>
                    <a:lnTo>
                      <a:pt x="873" y="288"/>
                    </a:lnTo>
                    <a:lnTo>
                      <a:pt x="833" y="351"/>
                    </a:lnTo>
                    <a:lnTo>
                      <a:pt x="801" y="418"/>
                    </a:lnTo>
                    <a:lnTo>
                      <a:pt x="778" y="488"/>
                    </a:lnTo>
                    <a:lnTo>
                      <a:pt x="765" y="559"/>
                    </a:lnTo>
                    <a:lnTo>
                      <a:pt x="763" y="632"/>
                    </a:lnTo>
                    <a:lnTo>
                      <a:pt x="763" y="661"/>
                    </a:lnTo>
                    <a:lnTo>
                      <a:pt x="755" y="677"/>
                    </a:lnTo>
                    <a:lnTo>
                      <a:pt x="740" y="679"/>
                    </a:lnTo>
                    <a:lnTo>
                      <a:pt x="722" y="675"/>
                    </a:lnTo>
                    <a:lnTo>
                      <a:pt x="699" y="667"/>
                    </a:lnTo>
                    <a:lnTo>
                      <a:pt x="677" y="659"/>
                    </a:lnTo>
                    <a:lnTo>
                      <a:pt x="655" y="656"/>
                    </a:lnTo>
                    <a:lnTo>
                      <a:pt x="637" y="663"/>
                    </a:lnTo>
                    <a:lnTo>
                      <a:pt x="623" y="671"/>
                    </a:lnTo>
                    <a:lnTo>
                      <a:pt x="610" y="681"/>
                    </a:lnTo>
                    <a:lnTo>
                      <a:pt x="597" y="689"/>
                    </a:lnTo>
                    <a:lnTo>
                      <a:pt x="586" y="699"/>
                    </a:lnTo>
                    <a:lnTo>
                      <a:pt x="575" y="709"/>
                    </a:lnTo>
                    <a:lnTo>
                      <a:pt x="568" y="721"/>
                    </a:lnTo>
                    <a:lnTo>
                      <a:pt x="560" y="734"/>
                    </a:lnTo>
                    <a:lnTo>
                      <a:pt x="556" y="749"/>
                    </a:lnTo>
                    <a:lnTo>
                      <a:pt x="553" y="777"/>
                    </a:lnTo>
                    <a:lnTo>
                      <a:pt x="553" y="805"/>
                    </a:lnTo>
                    <a:lnTo>
                      <a:pt x="556" y="831"/>
                    </a:lnTo>
                    <a:lnTo>
                      <a:pt x="564" y="858"/>
                    </a:lnTo>
                    <a:lnTo>
                      <a:pt x="573" y="882"/>
                    </a:lnTo>
                    <a:lnTo>
                      <a:pt x="587" y="905"/>
                    </a:lnTo>
                    <a:lnTo>
                      <a:pt x="607" y="927"/>
                    </a:lnTo>
                    <a:lnTo>
                      <a:pt x="631" y="946"/>
                    </a:lnTo>
                    <a:lnTo>
                      <a:pt x="644" y="951"/>
                    </a:lnTo>
                    <a:lnTo>
                      <a:pt x="658" y="956"/>
                    </a:lnTo>
                    <a:lnTo>
                      <a:pt x="673" y="958"/>
                    </a:lnTo>
                    <a:lnTo>
                      <a:pt x="690" y="959"/>
                    </a:lnTo>
                    <a:lnTo>
                      <a:pt x="705" y="958"/>
                    </a:lnTo>
                    <a:lnTo>
                      <a:pt x="721" y="956"/>
                    </a:lnTo>
                    <a:lnTo>
                      <a:pt x="737" y="953"/>
                    </a:lnTo>
                    <a:lnTo>
                      <a:pt x="753" y="950"/>
                    </a:lnTo>
                    <a:lnTo>
                      <a:pt x="776" y="977"/>
                    </a:lnTo>
                    <a:lnTo>
                      <a:pt x="799" y="1004"/>
                    </a:lnTo>
                    <a:lnTo>
                      <a:pt x="823" y="1029"/>
                    </a:lnTo>
                    <a:lnTo>
                      <a:pt x="849" y="1054"/>
                    </a:lnTo>
                    <a:lnTo>
                      <a:pt x="875" y="1074"/>
                    </a:lnTo>
                    <a:lnTo>
                      <a:pt x="904" y="1095"/>
                    </a:lnTo>
                    <a:lnTo>
                      <a:pt x="933" y="1111"/>
                    </a:lnTo>
                    <a:lnTo>
                      <a:pt x="965" y="1127"/>
                    </a:lnTo>
                    <a:lnTo>
                      <a:pt x="974" y="1131"/>
                    </a:lnTo>
                    <a:lnTo>
                      <a:pt x="986" y="1135"/>
                    </a:lnTo>
                    <a:lnTo>
                      <a:pt x="999" y="1136"/>
                    </a:lnTo>
                    <a:lnTo>
                      <a:pt x="1013" y="1138"/>
                    </a:lnTo>
                    <a:lnTo>
                      <a:pt x="1025" y="1140"/>
                    </a:lnTo>
                    <a:lnTo>
                      <a:pt x="1033" y="1147"/>
                    </a:lnTo>
                    <a:lnTo>
                      <a:pt x="1037" y="1156"/>
                    </a:lnTo>
                    <a:lnTo>
                      <a:pt x="1035" y="1172"/>
                    </a:lnTo>
                    <a:lnTo>
                      <a:pt x="1015" y="1168"/>
                    </a:lnTo>
                    <a:lnTo>
                      <a:pt x="994" y="1167"/>
                    </a:lnTo>
                    <a:lnTo>
                      <a:pt x="974" y="1169"/>
                    </a:lnTo>
                    <a:lnTo>
                      <a:pt x="954" y="1174"/>
                    </a:lnTo>
                    <a:lnTo>
                      <a:pt x="932" y="1179"/>
                    </a:lnTo>
                    <a:lnTo>
                      <a:pt x="910" y="1185"/>
                    </a:lnTo>
                    <a:lnTo>
                      <a:pt x="889" y="1192"/>
                    </a:lnTo>
                    <a:lnTo>
                      <a:pt x="869" y="1198"/>
                    </a:lnTo>
                    <a:lnTo>
                      <a:pt x="857" y="1199"/>
                    </a:lnTo>
                    <a:lnTo>
                      <a:pt x="845" y="1202"/>
                    </a:lnTo>
                    <a:lnTo>
                      <a:pt x="833" y="1204"/>
                    </a:lnTo>
                    <a:lnTo>
                      <a:pt x="822" y="1208"/>
                    </a:lnTo>
                    <a:lnTo>
                      <a:pt x="810" y="1211"/>
                    </a:lnTo>
                    <a:lnTo>
                      <a:pt x="801" y="1218"/>
                    </a:lnTo>
                    <a:lnTo>
                      <a:pt x="791" y="1224"/>
                    </a:lnTo>
                    <a:lnTo>
                      <a:pt x="783" y="1234"/>
                    </a:lnTo>
                    <a:lnTo>
                      <a:pt x="726" y="1267"/>
                    </a:lnTo>
                    <a:lnTo>
                      <a:pt x="670" y="1302"/>
                    </a:lnTo>
                    <a:lnTo>
                      <a:pt x="613" y="1337"/>
                    </a:lnTo>
                    <a:lnTo>
                      <a:pt x="558" y="1377"/>
                    </a:lnTo>
                    <a:lnTo>
                      <a:pt x="503" y="1418"/>
                    </a:lnTo>
                    <a:lnTo>
                      <a:pt x="453" y="1465"/>
                    </a:lnTo>
                    <a:lnTo>
                      <a:pt x="405" y="1514"/>
                    </a:lnTo>
                    <a:lnTo>
                      <a:pt x="364" y="1571"/>
                    </a:lnTo>
                    <a:lnTo>
                      <a:pt x="321" y="1618"/>
                    </a:lnTo>
                    <a:lnTo>
                      <a:pt x="276" y="1664"/>
                    </a:lnTo>
                    <a:lnTo>
                      <a:pt x="231" y="1713"/>
                    </a:lnTo>
                    <a:lnTo>
                      <a:pt x="189" y="1763"/>
                    </a:lnTo>
                    <a:lnTo>
                      <a:pt x="151" y="1815"/>
                    </a:lnTo>
                    <a:lnTo>
                      <a:pt x="123" y="1872"/>
                    </a:lnTo>
                    <a:lnTo>
                      <a:pt x="107" y="1932"/>
                    </a:lnTo>
                    <a:lnTo>
                      <a:pt x="107" y="2000"/>
                    </a:lnTo>
                    <a:lnTo>
                      <a:pt x="89" y="2012"/>
                    </a:lnTo>
                    <a:lnTo>
                      <a:pt x="73" y="2026"/>
                    </a:lnTo>
                    <a:lnTo>
                      <a:pt x="57" y="2041"/>
                    </a:lnTo>
                    <a:lnTo>
                      <a:pt x="43" y="2059"/>
                    </a:lnTo>
                    <a:lnTo>
                      <a:pt x="29" y="2076"/>
                    </a:lnTo>
                    <a:lnTo>
                      <a:pt x="19" y="2096"/>
                    </a:lnTo>
                    <a:lnTo>
                      <a:pt x="11" y="2116"/>
                    </a:lnTo>
                    <a:lnTo>
                      <a:pt x="6" y="2137"/>
                    </a:lnTo>
                    <a:lnTo>
                      <a:pt x="1" y="2155"/>
                    </a:lnTo>
                    <a:lnTo>
                      <a:pt x="0" y="2173"/>
                    </a:lnTo>
                    <a:lnTo>
                      <a:pt x="0" y="2190"/>
                    </a:lnTo>
                    <a:lnTo>
                      <a:pt x="4" y="2208"/>
                    </a:lnTo>
                    <a:lnTo>
                      <a:pt x="9" y="2225"/>
                    </a:lnTo>
                    <a:lnTo>
                      <a:pt x="16" y="2241"/>
                    </a:lnTo>
                    <a:lnTo>
                      <a:pt x="25" y="2257"/>
                    </a:lnTo>
                    <a:lnTo>
                      <a:pt x="37" y="2273"/>
                    </a:lnTo>
                    <a:lnTo>
                      <a:pt x="39" y="2293"/>
                    </a:lnTo>
                    <a:lnTo>
                      <a:pt x="45" y="2310"/>
                    </a:lnTo>
                    <a:lnTo>
                      <a:pt x="54" y="2325"/>
                    </a:lnTo>
                    <a:lnTo>
                      <a:pt x="67" y="2339"/>
                    </a:lnTo>
                    <a:lnTo>
                      <a:pt x="80" y="2350"/>
                    </a:lnTo>
                    <a:lnTo>
                      <a:pt x="96" y="2359"/>
                    </a:lnTo>
                    <a:lnTo>
                      <a:pt x="113" y="2367"/>
                    </a:lnTo>
                    <a:lnTo>
                      <a:pt x="133" y="2374"/>
                    </a:lnTo>
                    <a:lnTo>
                      <a:pt x="141" y="2399"/>
                    </a:lnTo>
                    <a:lnTo>
                      <a:pt x="157" y="2413"/>
                    </a:lnTo>
                    <a:lnTo>
                      <a:pt x="176" y="2418"/>
                    </a:lnTo>
                    <a:lnTo>
                      <a:pt x="198" y="2419"/>
                    </a:lnTo>
                    <a:lnTo>
                      <a:pt x="221" y="2414"/>
                    </a:lnTo>
                    <a:lnTo>
                      <a:pt x="245" y="2413"/>
                    </a:lnTo>
                    <a:lnTo>
                      <a:pt x="267" y="2415"/>
                    </a:lnTo>
                    <a:lnTo>
                      <a:pt x="289" y="2425"/>
                    </a:lnTo>
                    <a:lnTo>
                      <a:pt x="290" y="2429"/>
                    </a:lnTo>
                    <a:lnTo>
                      <a:pt x="290" y="2433"/>
                    </a:lnTo>
                    <a:lnTo>
                      <a:pt x="289" y="2434"/>
                    </a:lnTo>
                    <a:lnTo>
                      <a:pt x="289" y="2435"/>
                    </a:lnTo>
                    <a:lnTo>
                      <a:pt x="289" y="2484"/>
                    </a:lnTo>
                    <a:lnTo>
                      <a:pt x="292" y="2535"/>
                    </a:lnTo>
                    <a:lnTo>
                      <a:pt x="298" y="2585"/>
                    </a:lnTo>
                    <a:lnTo>
                      <a:pt x="311" y="2633"/>
                    </a:lnTo>
                    <a:lnTo>
                      <a:pt x="329" y="2677"/>
                    </a:lnTo>
                    <a:lnTo>
                      <a:pt x="353" y="2719"/>
                    </a:lnTo>
                    <a:lnTo>
                      <a:pt x="387" y="2754"/>
                    </a:lnTo>
                    <a:lnTo>
                      <a:pt x="430" y="2783"/>
                    </a:lnTo>
                    <a:lnTo>
                      <a:pt x="460" y="2785"/>
                    </a:lnTo>
                    <a:lnTo>
                      <a:pt x="484" y="2798"/>
                    </a:lnTo>
                    <a:lnTo>
                      <a:pt x="502" y="2815"/>
                    </a:lnTo>
                    <a:lnTo>
                      <a:pt x="518" y="2839"/>
                    </a:lnTo>
                    <a:lnTo>
                      <a:pt x="531" y="2864"/>
                    </a:lnTo>
                    <a:lnTo>
                      <a:pt x="547" y="2889"/>
                    </a:lnTo>
                    <a:lnTo>
                      <a:pt x="566" y="2910"/>
                    </a:lnTo>
                    <a:lnTo>
                      <a:pt x="592" y="2930"/>
                    </a:lnTo>
                    <a:lnTo>
                      <a:pt x="640" y="2968"/>
                    </a:lnTo>
                    <a:lnTo>
                      <a:pt x="698" y="2999"/>
                    </a:lnTo>
                    <a:lnTo>
                      <a:pt x="761" y="3019"/>
                    </a:lnTo>
                    <a:lnTo>
                      <a:pt x="827" y="3031"/>
                    </a:lnTo>
                    <a:lnTo>
                      <a:pt x="895" y="3033"/>
                    </a:lnTo>
                    <a:lnTo>
                      <a:pt x="963" y="3029"/>
                    </a:lnTo>
                    <a:lnTo>
                      <a:pt x="1029" y="3017"/>
                    </a:lnTo>
                    <a:lnTo>
                      <a:pt x="1091" y="3001"/>
                    </a:lnTo>
                    <a:lnTo>
                      <a:pt x="1102" y="2994"/>
                    </a:lnTo>
                    <a:lnTo>
                      <a:pt x="1114" y="2989"/>
                    </a:lnTo>
                    <a:lnTo>
                      <a:pt x="1124" y="2981"/>
                    </a:lnTo>
                    <a:lnTo>
                      <a:pt x="1133" y="2975"/>
                    </a:lnTo>
                    <a:lnTo>
                      <a:pt x="1142" y="2968"/>
                    </a:lnTo>
                    <a:lnTo>
                      <a:pt x="1152" y="2964"/>
                    </a:lnTo>
                    <a:lnTo>
                      <a:pt x="1163" y="2962"/>
                    </a:lnTo>
                    <a:lnTo>
                      <a:pt x="1177" y="2965"/>
                    </a:lnTo>
                    <a:lnTo>
                      <a:pt x="1239" y="3009"/>
                    </a:lnTo>
                    <a:lnTo>
                      <a:pt x="1306" y="3030"/>
                    </a:lnTo>
                    <a:lnTo>
                      <a:pt x="1373" y="3031"/>
                    </a:lnTo>
                    <a:lnTo>
                      <a:pt x="1442" y="3019"/>
                    </a:lnTo>
                    <a:lnTo>
                      <a:pt x="1509" y="2996"/>
                    </a:lnTo>
                    <a:lnTo>
                      <a:pt x="1578" y="2972"/>
                    </a:lnTo>
                    <a:lnTo>
                      <a:pt x="1645" y="2947"/>
                    </a:lnTo>
                    <a:lnTo>
                      <a:pt x="1712" y="2930"/>
                    </a:lnTo>
                    <a:lnTo>
                      <a:pt x="1729" y="2953"/>
                    </a:lnTo>
                    <a:lnTo>
                      <a:pt x="1752" y="2971"/>
                    </a:lnTo>
                    <a:lnTo>
                      <a:pt x="1778" y="2980"/>
                    </a:lnTo>
                    <a:lnTo>
                      <a:pt x="1808" y="2986"/>
                    </a:lnTo>
                    <a:lnTo>
                      <a:pt x="1837" y="2988"/>
                    </a:lnTo>
                    <a:lnTo>
                      <a:pt x="1868" y="2990"/>
                    </a:lnTo>
                    <a:lnTo>
                      <a:pt x="1896" y="2993"/>
                    </a:lnTo>
                    <a:lnTo>
                      <a:pt x="1923" y="3001"/>
                    </a:lnTo>
                    <a:lnTo>
                      <a:pt x="1943" y="2994"/>
                    </a:lnTo>
                    <a:lnTo>
                      <a:pt x="1962" y="2989"/>
                    </a:lnTo>
                    <a:lnTo>
                      <a:pt x="1980" y="2984"/>
                    </a:lnTo>
                    <a:lnTo>
                      <a:pt x="1999" y="2978"/>
                    </a:lnTo>
                    <a:lnTo>
                      <a:pt x="2016" y="2974"/>
                    </a:lnTo>
                    <a:lnTo>
                      <a:pt x="2035" y="2973"/>
                    </a:lnTo>
                    <a:lnTo>
                      <a:pt x="2054" y="2974"/>
                    </a:lnTo>
                    <a:lnTo>
                      <a:pt x="2075" y="2980"/>
                    </a:lnTo>
                    <a:lnTo>
                      <a:pt x="2085" y="2971"/>
                    </a:lnTo>
                    <a:lnTo>
                      <a:pt x="2092" y="2961"/>
                    </a:lnTo>
                    <a:lnTo>
                      <a:pt x="2099" y="2950"/>
                    </a:lnTo>
                    <a:lnTo>
                      <a:pt x="2105" y="2940"/>
                    </a:lnTo>
                    <a:lnTo>
                      <a:pt x="2112" y="2931"/>
                    </a:lnTo>
                    <a:lnTo>
                      <a:pt x="2119" y="2922"/>
                    </a:lnTo>
                    <a:lnTo>
                      <a:pt x="2128" y="2915"/>
                    </a:lnTo>
                    <a:lnTo>
                      <a:pt x="2141" y="2910"/>
                    </a:lnTo>
                    <a:lnTo>
                      <a:pt x="2141" y="2901"/>
                    </a:lnTo>
                    <a:lnTo>
                      <a:pt x="2141" y="2892"/>
                    </a:lnTo>
                    <a:lnTo>
                      <a:pt x="2140" y="2883"/>
                    </a:lnTo>
                    <a:lnTo>
                      <a:pt x="2135" y="2879"/>
                    </a:lnTo>
                    <a:lnTo>
                      <a:pt x="2142" y="2871"/>
                    </a:lnTo>
                    <a:lnTo>
                      <a:pt x="2148" y="2866"/>
                    </a:lnTo>
                    <a:lnTo>
                      <a:pt x="2155" y="2863"/>
                    </a:lnTo>
                    <a:lnTo>
                      <a:pt x="2166" y="2864"/>
                    </a:lnTo>
                    <a:lnTo>
                      <a:pt x="2179" y="2856"/>
                    </a:lnTo>
                    <a:lnTo>
                      <a:pt x="2185" y="2848"/>
                    </a:lnTo>
                    <a:lnTo>
                      <a:pt x="2186" y="2837"/>
                    </a:lnTo>
                    <a:lnTo>
                      <a:pt x="2185" y="2827"/>
                    </a:lnTo>
                    <a:lnTo>
                      <a:pt x="2181" y="2815"/>
                    </a:lnTo>
                    <a:lnTo>
                      <a:pt x="2177" y="2806"/>
                    </a:lnTo>
                    <a:lnTo>
                      <a:pt x="2175" y="2796"/>
                    </a:lnTo>
                    <a:lnTo>
                      <a:pt x="2176" y="2788"/>
                    </a:lnTo>
                    <a:lnTo>
                      <a:pt x="2185" y="2787"/>
                    </a:lnTo>
                    <a:lnTo>
                      <a:pt x="2194" y="2782"/>
                    </a:lnTo>
                    <a:lnTo>
                      <a:pt x="2200" y="2775"/>
                    </a:lnTo>
                    <a:lnTo>
                      <a:pt x="2211" y="2773"/>
                    </a:lnTo>
                    <a:lnTo>
                      <a:pt x="2228" y="2789"/>
                    </a:lnTo>
                    <a:lnTo>
                      <a:pt x="2248" y="2806"/>
                    </a:lnTo>
                    <a:lnTo>
                      <a:pt x="2268" y="2819"/>
                    </a:lnTo>
                    <a:lnTo>
                      <a:pt x="2291" y="2830"/>
                    </a:lnTo>
                    <a:lnTo>
                      <a:pt x="2313" y="2838"/>
                    </a:lnTo>
                    <a:lnTo>
                      <a:pt x="2336" y="2846"/>
                    </a:lnTo>
                    <a:lnTo>
                      <a:pt x="2360" y="2850"/>
                    </a:lnTo>
                    <a:lnTo>
                      <a:pt x="2383" y="2854"/>
                    </a:lnTo>
                    <a:lnTo>
                      <a:pt x="2408" y="2853"/>
                    </a:lnTo>
                    <a:lnTo>
                      <a:pt x="2433" y="2849"/>
                    </a:lnTo>
                    <a:lnTo>
                      <a:pt x="2458" y="2842"/>
                    </a:lnTo>
                    <a:lnTo>
                      <a:pt x="2482" y="2835"/>
                    </a:lnTo>
                    <a:lnTo>
                      <a:pt x="2505" y="2826"/>
                    </a:lnTo>
                    <a:lnTo>
                      <a:pt x="2529" y="2819"/>
                    </a:lnTo>
                    <a:lnTo>
                      <a:pt x="2551" y="2812"/>
                    </a:lnTo>
                    <a:lnTo>
                      <a:pt x="2575" y="2809"/>
                    </a:lnTo>
                    <a:lnTo>
                      <a:pt x="2575" y="2814"/>
                    </a:lnTo>
                    <a:lnTo>
                      <a:pt x="2571" y="2823"/>
                    </a:lnTo>
                    <a:lnTo>
                      <a:pt x="2571" y="2832"/>
                    </a:lnTo>
                    <a:lnTo>
                      <a:pt x="2573" y="2839"/>
                    </a:lnTo>
                    <a:lnTo>
                      <a:pt x="2578" y="2848"/>
                    </a:lnTo>
                    <a:lnTo>
                      <a:pt x="2584" y="2855"/>
                    </a:lnTo>
                    <a:lnTo>
                      <a:pt x="2591" y="2863"/>
                    </a:lnTo>
                    <a:lnTo>
                      <a:pt x="2598" y="2870"/>
                    </a:lnTo>
                    <a:lnTo>
                      <a:pt x="2605" y="2879"/>
                    </a:lnTo>
                    <a:lnTo>
                      <a:pt x="2618" y="2883"/>
                    </a:lnTo>
                    <a:lnTo>
                      <a:pt x="2634" y="2889"/>
                    </a:lnTo>
                    <a:lnTo>
                      <a:pt x="2649" y="2893"/>
                    </a:lnTo>
                    <a:lnTo>
                      <a:pt x="2667" y="2896"/>
                    </a:lnTo>
                    <a:lnTo>
                      <a:pt x="2683" y="2896"/>
                    </a:lnTo>
                    <a:lnTo>
                      <a:pt x="2699" y="2896"/>
                    </a:lnTo>
                    <a:lnTo>
                      <a:pt x="2713" y="2892"/>
                    </a:lnTo>
                    <a:lnTo>
                      <a:pt x="2726" y="2884"/>
                    </a:lnTo>
                    <a:lnTo>
                      <a:pt x="2749" y="2856"/>
                    </a:lnTo>
                    <a:lnTo>
                      <a:pt x="2775" y="2833"/>
                    </a:lnTo>
                    <a:lnTo>
                      <a:pt x="2802" y="2810"/>
                    </a:lnTo>
                    <a:lnTo>
                      <a:pt x="2833" y="2794"/>
                    </a:lnTo>
                    <a:lnTo>
                      <a:pt x="2863" y="2780"/>
                    </a:lnTo>
                    <a:lnTo>
                      <a:pt x="2896" y="2771"/>
                    </a:lnTo>
                    <a:lnTo>
                      <a:pt x="2928" y="2766"/>
                    </a:lnTo>
                    <a:lnTo>
                      <a:pt x="2963" y="2768"/>
                    </a:lnTo>
                    <a:lnTo>
                      <a:pt x="2980" y="2761"/>
                    </a:lnTo>
                    <a:lnTo>
                      <a:pt x="2997" y="2755"/>
                    </a:lnTo>
                    <a:lnTo>
                      <a:pt x="3014" y="2744"/>
                    </a:lnTo>
                    <a:lnTo>
                      <a:pt x="3030" y="2732"/>
                    </a:lnTo>
                    <a:lnTo>
                      <a:pt x="3043" y="2717"/>
                    </a:lnTo>
                    <a:lnTo>
                      <a:pt x="3055" y="2702"/>
                    </a:lnTo>
                    <a:lnTo>
                      <a:pt x="3064" y="2685"/>
                    </a:lnTo>
                    <a:lnTo>
                      <a:pt x="3074" y="2668"/>
                    </a:lnTo>
                    <a:lnTo>
                      <a:pt x="3077" y="2639"/>
                    </a:lnTo>
                    <a:lnTo>
                      <a:pt x="3089" y="2621"/>
                    </a:lnTo>
                    <a:lnTo>
                      <a:pt x="3106" y="2612"/>
                    </a:lnTo>
                    <a:lnTo>
                      <a:pt x="3128" y="2607"/>
                    </a:lnTo>
                    <a:lnTo>
                      <a:pt x="3149" y="2603"/>
                    </a:lnTo>
                    <a:lnTo>
                      <a:pt x="3171" y="2599"/>
                    </a:lnTo>
                    <a:lnTo>
                      <a:pt x="3190" y="2589"/>
                    </a:lnTo>
                    <a:lnTo>
                      <a:pt x="3205" y="2572"/>
                    </a:lnTo>
                    <a:lnTo>
                      <a:pt x="3206" y="2564"/>
                    </a:lnTo>
                    <a:lnTo>
                      <a:pt x="3208" y="2558"/>
                    </a:lnTo>
                    <a:lnTo>
                      <a:pt x="3209" y="2549"/>
                    </a:lnTo>
                    <a:lnTo>
                      <a:pt x="3210" y="2542"/>
                    </a:lnTo>
                    <a:lnTo>
                      <a:pt x="3208" y="2533"/>
                    </a:lnTo>
                    <a:lnTo>
                      <a:pt x="3205" y="2526"/>
                    </a:lnTo>
                    <a:lnTo>
                      <a:pt x="3201" y="2520"/>
                    </a:lnTo>
                    <a:lnTo>
                      <a:pt x="3196" y="2516"/>
                    </a:lnTo>
                    <a:close/>
                    <a:moveTo>
                      <a:pt x="520" y="2041"/>
                    </a:moveTo>
                    <a:lnTo>
                      <a:pt x="513" y="2047"/>
                    </a:lnTo>
                    <a:lnTo>
                      <a:pt x="506" y="2053"/>
                    </a:lnTo>
                    <a:lnTo>
                      <a:pt x="500" y="2061"/>
                    </a:lnTo>
                    <a:lnTo>
                      <a:pt x="496" y="2069"/>
                    </a:lnTo>
                    <a:lnTo>
                      <a:pt x="491" y="2078"/>
                    </a:lnTo>
                    <a:lnTo>
                      <a:pt x="489" y="2088"/>
                    </a:lnTo>
                    <a:lnTo>
                      <a:pt x="489" y="2097"/>
                    </a:lnTo>
                    <a:lnTo>
                      <a:pt x="490" y="2107"/>
                    </a:lnTo>
                    <a:lnTo>
                      <a:pt x="483" y="2109"/>
                    </a:lnTo>
                    <a:lnTo>
                      <a:pt x="476" y="2112"/>
                    </a:lnTo>
                    <a:lnTo>
                      <a:pt x="470" y="2116"/>
                    </a:lnTo>
                    <a:lnTo>
                      <a:pt x="465" y="2122"/>
                    </a:lnTo>
                    <a:lnTo>
                      <a:pt x="460" y="2117"/>
                    </a:lnTo>
                    <a:lnTo>
                      <a:pt x="450" y="2128"/>
                    </a:lnTo>
                    <a:lnTo>
                      <a:pt x="434" y="2107"/>
                    </a:lnTo>
                    <a:lnTo>
                      <a:pt x="432" y="2091"/>
                    </a:lnTo>
                    <a:lnTo>
                      <a:pt x="440" y="2075"/>
                    </a:lnTo>
                    <a:lnTo>
                      <a:pt x="455" y="2062"/>
                    </a:lnTo>
                    <a:lnTo>
                      <a:pt x="472" y="2048"/>
                    </a:lnTo>
                    <a:lnTo>
                      <a:pt x="490" y="2035"/>
                    </a:lnTo>
                    <a:lnTo>
                      <a:pt x="505" y="2021"/>
                    </a:lnTo>
                    <a:lnTo>
                      <a:pt x="516" y="2006"/>
                    </a:lnTo>
                    <a:lnTo>
                      <a:pt x="519" y="1996"/>
                    </a:lnTo>
                    <a:lnTo>
                      <a:pt x="523" y="1989"/>
                    </a:lnTo>
                    <a:lnTo>
                      <a:pt x="527" y="1982"/>
                    </a:lnTo>
                    <a:lnTo>
                      <a:pt x="531" y="1976"/>
                    </a:lnTo>
                    <a:lnTo>
                      <a:pt x="534" y="1969"/>
                    </a:lnTo>
                    <a:lnTo>
                      <a:pt x="540" y="1964"/>
                    </a:lnTo>
                    <a:lnTo>
                      <a:pt x="544" y="1957"/>
                    </a:lnTo>
                    <a:lnTo>
                      <a:pt x="551" y="1951"/>
                    </a:lnTo>
                    <a:lnTo>
                      <a:pt x="547" y="1963"/>
                    </a:lnTo>
                    <a:lnTo>
                      <a:pt x="548" y="1977"/>
                    </a:lnTo>
                    <a:lnTo>
                      <a:pt x="552" y="1992"/>
                    </a:lnTo>
                    <a:lnTo>
                      <a:pt x="556" y="2007"/>
                    </a:lnTo>
                    <a:lnTo>
                      <a:pt x="556" y="2020"/>
                    </a:lnTo>
                    <a:lnTo>
                      <a:pt x="553" y="2031"/>
                    </a:lnTo>
                    <a:lnTo>
                      <a:pt x="541" y="2038"/>
                    </a:lnTo>
                    <a:lnTo>
                      <a:pt x="520" y="2041"/>
                    </a:lnTo>
                    <a:close/>
                  </a:path>
                </a:pathLst>
              </a:custGeom>
              <a:solidFill>
                <a:srgbClr val="000000"/>
              </a:solidFill>
              <a:ln w="9525">
                <a:noFill/>
                <a:round/>
                <a:headEnd/>
                <a:tailEnd/>
              </a:ln>
            </p:spPr>
            <p:txBody>
              <a:bodyPr/>
              <a:lstStyle/>
              <a:p>
                <a:endParaRPr lang="en-US" dirty="0"/>
              </a:p>
            </p:txBody>
          </p:sp>
          <p:sp>
            <p:nvSpPr>
              <p:cNvPr id="122239" name="Freeform 383"/>
              <p:cNvSpPr>
                <a:spLocks/>
              </p:cNvSpPr>
              <p:nvPr/>
            </p:nvSpPr>
            <p:spPr bwMode="auto">
              <a:xfrm>
                <a:off x="2670" y="1562"/>
                <a:ext cx="27" cy="10"/>
              </a:xfrm>
              <a:custGeom>
                <a:avLst/>
                <a:gdLst>
                  <a:gd name="T0" fmla="*/ 272 w 273"/>
                  <a:gd name="T1" fmla="*/ 56 h 105"/>
                  <a:gd name="T2" fmla="*/ 272 w 273"/>
                  <a:gd name="T3" fmla="*/ 60 h 105"/>
                  <a:gd name="T4" fmla="*/ 273 w 273"/>
                  <a:gd name="T5" fmla="*/ 66 h 105"/>
                  <a:gd name="T6" fmla="*/ 272 w 273"/>
                  <a:gd name="T7" fmla="*/ 70 h 105"/>
                  <a:gd name="T8" fmla="*/ 267 w 273"/>
                  <a:gd name="T9" fmla="*/ 76 h 105"/>
                  <a:gd name="T10" fmla="*/ 235 w 273"/>
                  <a:gd name="T11" fmla="*/ 60 h 105"/>
                  <a:gd name="T12" fmla="*/ 203 w 273"/>
                  <a:gd name="T13" fmla="*/ 61 h 105"/>
                  <a:gd name="T14" fmla="*/ 168 w 273"/>
                  <a:gd name="T15" fmla="*/ 69 h 105"/>
                  <a:gd name="T16" fmla="*/ 135 w 273"/>
                  <a:gd name="T17" fmla="*/ 84 h 105"/>
                  <a:gd name="T18" fmla="*/ 99 w 273"/>
                  <a:gd name="T19" fmla="*/ 97 h 105"/>
                  <a:gd name="T20" fmla="*/ 66 w 273"/>
                  <a:gd name="T21" fmla="*/ 105 h 105"/>
                  <a:gd name="T22" fmla="*/ 31 w 273"/>
                  <a:gd name="T23" fmla="*/ 101 h 105"/>
                  <a:gd name="T24" fmla="*/ 0 w 273"/>
                  <a:gd name="T25" fmla="*/ 81 h 105"/>
                  <a:gd name="T26" fmla="*/ 5 w 273"/>
                  <a:gd name="T27" fmla="*/ 62 h 105"/>
                  <a:gd name="T28" fmla="*/ 15 w 273"/>
                  <a:gd name="T29" fmla="*/ 48 h 105"/>
                  <a:gd name="T30" fmla="*/ 27 w 273"/>
                  <a:gd name="T31" fmla="*/ 36 h 105"/>
                  <a:gd name="T32" fmla="*/ 43 w 273"/>
                  <a:gd name="T33" fmla="*/ 27 h 105"/>
                  <a:gd name="T34" fmla="*/ 59 w 273"/>
                  <a:gd name="T35" fmla="*/ 20 h 105"/>
                  <a:gd name="T36" fmla="*/ 77 w 273"/>
                  <a:gd name="T37" fmla="*/ 13 h 105"/>
                  <a:gd name="T38" fmla="*/ 94 w 273"/>
                  <a:gd name="T39" fmla="*/ 7 h 105"/>
                  <a:gd name="T40" fmla="*/ 111 w 273"/>
                  <a:gd name="T41" fmla="*/ 0 h 105"/>
                  <a:gd name="T42" fmla="*/ 133 w 273"/>
                  <a:gd name="T43" fmla="*/ 0 h 105"/>
                  <a:gd name="T44" fmla="*/ 155 w 273"/>
                  <a:gd name="T45" fmla="*/ 4 h 105"/>
                  <a:gd name="T46" fmla="*/ 177 w 273"/>
                  <a:gd name="T47" fmla="*/ 7 h 105"/>
                  <a:gd name="T48" fmla="*/ 198 w 273"/>
                  <a:gd name="T49" fmla="*/ 14 h 105"/>
                  <a:gd name="T50" fmla="*/ 218 w 273"/>
                  <a:gd name="T51" fmla="*/ 22 h 105"/>
                  <a:gd name="T52" fmla="*/ 237 w 273"/>
                  <a:gd name="T53" fmla="*/ 32 h 105"/>
                  <a:gd name="T54" fmla="*/ 254 w 273"/>
                  <a:gd name="T55" fmla="*/ 42 h 105"/>
                  <a:gd name="T56" fmla="*/ 272 w 273"/>
                  <a:gd name="T57" fmla="*/ 56 h 1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105"/>
                  <a:gd name="T89" fmla="*/ 273 w 273"/>
                  <a:gd name="T90" fmla="*/ 105 h 1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105">
                    <a:moveTo>
                      <a:pt x="272" y="56"/>
                    </a:moveTo>
                    <a:lnTo>
                      <a:pt x="272" y="60"/>
                    </a:lnTo>
                    <a:lnTo>
                      <a:pt x="273" y="66"/>
                    </a:lnTo>
                    <a:lnTo>
                      <a:pt x="272" y="70"/>
                    </a:lnTo>
                    <a:lnTo>
                      <a:pt x="267" y="76"/>
                    </a:lnTo>
                    <a:lnTo>
                      <a:pt x="235" y="60"/>
                    </a:lnTo>
                    <a:lnTo>
                      <a:pt x="203" y="61"/>
                    </a:lnTo>
                    <a:lnTo>
                      <a:pt x="168" y="69"/>
                    </a:lnTo>
                    <a:lnTo>
                      <a:pt x="135" y="84"/>
                    </a:lnTo>
                    <a:lnTo>
                      <a:pt x="99" y="97"/>
                    </a:lnTo>
                    <a:lnTo>
                      <a:pt x="66" y="105"/>
                    </a:lnTo>
                    <a:lnTo>
                      <a:pt x="31" y="101"/>
                    </a:lnTo>
                    <a:lnTo>
                      <a:pt x="0" y="81"/>
                    </a:lnTo>
                    <a:lnTo>
                      <a:pt x="5" y="62"/>
                    </a:lnTo>
                    <a:lnTo>
                      <a:pt x="15" y="48"/>
                    </a:lnTo>
                    <a:lnTo>
                      <a:pt x="27" y="36"/>
                    </a:lnTo>
                    <a:lnTo>
                      <a:pt x="43" y="27"/>
                    </a:lnTo>
                    <a:lnTo>
                      <a:pt x="59" y="20"/>
                    </a:lnTo>
                    <a:lnTo>
                      <a:pt x="77" y="13"/>
                    </a:lnTo>
                    <a:lnTo>
                      <a:pt x="94" y="7"/>
                    </a:lnTo>
                    <a:lnTo>
                      <a:pt x="111" y="0"/>
                    </a:lnTo>
                    <a:lnTo>
                      <a:pt x="133" y="0"/>
                    </a:lnTo>
                    <a:lnTo>
                      <a:pt x="155" y="4"/>
                    </a:lnTo>
                    <a:lnTo>
                      <a:pt x="177" y="7"/>
                    </a:lnTo>
                    <a:lnTo>
                      <a:pt x="198" y="14"/>
                    </a:lnTo>
                    <a:lnTo>
                      <a:pt x="218" y="22"/>
                    </a:lnTo>
                    <a:lnTo>
                      <a:pt x="237" y="32"/>
                    </a:lnTo>
                    <a:lnTo>
                      <a:pt x="254" y="42"/>
                    </a:lnTo>
                    <a:lnTo>
                      <a:pt x="272" y="56"/>
                    </a:lnTo>
                    <a:close/>
                  </a:path>
                </a:pathLst>
              </a:custGeom>
              <a:solidFill>
                <a:srgbClr val="00FFFF"/>
              </a:solidFill>
              <a:ln w="9525">
                <a:noFill/>
                <a:round/>
                <a:headEnd/>
                <a:tailEnd/>
              </a:ln>
            </p:spPr>
            <p:txBody>
              <a:bodyPr/>
              <a:lstStyle/>
              <a:p>
                <a:endParaRPr lang="en-US" dirty="0"/>
              </a:p>
            </p:txBody>
          </p:sp>
          <p:sp>
            <p:nvSpPr>
              <p:cNvPr id="122240" name="Freeform 384"/>
              <p:cNvSpPr>
                <a:spLocks/>
              </p:cNvSpPr>
              <p:nvPr/>
            </p:nvSpPr>
            <p:spPr bwMode="auto">
              <a:xfrm>
                <a:off x="2700" y="1563"/>
                <a:ext cx="130" cy="137"/>
              </a:xfrm>
              <a:custGeom>
                <a:avLst/>
                <a:gdLst>
                  <a:gd name="T0" fmla="*/ 927 w 1302"/>
                  <a:gd name="T1" fmla="*/ 150 h 1373"/>
                  <a:gd name="T2" fmla="*/ 921 w 1302"/>
                  <a:gd name="T3" fmla="*/ 179 h 1373"/>
                  <a:gd name="T4" fmla="*/ 936 w 1302"/>
                  <a:gd name="T5" fmla="*/ 203 h 1373"/>
                  <a:gd name="T6" fmla="*/ 952 w 1302"/>
                  <a:gd name="T7" fmla="*/ 177 h 1373"/>
                  <a:gd name="T8" fmla="*/ 958 w 1302"/>
                  <a:gd name="T9" fmla="*/ 150 h 1373"/>
                  <a:gd name="T10" fmla="*/ 1014 w 1302"/>
                  <a:gd name="T11" fmla="*/ 138 h 1373"/>
                  <a:gd name="T12" fmla="*/ 1155 w 1302"/>
                  <a:gd name="T13" fmla="*/ 214 h 1373"/>
                  <a:gd name="T14" fmla="*/ 1256 w 1302"/>
                  <a:gd name="T15" fmla="*/ 343 h 1373"/>
                  <a:gd name="T16" fmla="*/ 1297 w 1302"/>
                  <a:gd name="T17" fmla="*/ 496 h 1373"/>
                  <a:gd name="T18" fmla="*/ 1298 w 1302"/>
                  <a:gd name="T19" fmla="*/ 658 h 1373"/>
                  <a:gd name="T20" fmla="*/ 1269 w 1302"/>
                  <a:gd name="T21" fmla="*/ 813 h 1373"/>
                  <a:gd name="T22" fmla="*/ 1249 w 1302"/>
                  <a:gd name="T23" fmla="*/ 829 h 1373"/>
                  <a:gd name="T24" fmla="*/ 1240 w 1302"/>
                  <a:gd name="T25" fmla="*/ 853 h 1373"/>
                  <a:gd name="T26" fmla="*/ 1220 w 1302"/>
                  <a:gd name="T27" fmla="*/ 906 h 1373"/>
                  <a:gd name="T28" fmla="*/ 1139 w 1302"/>
                  <a:gd name="T29" fmla="*/ 1001 h 1373"/>
                  <a:gd name="T30" fmla="*/ 1039 w 1302"/>
                  <a:gd name="T31" fmla="*/ 1074 h 1373"/>
                  <a:gd name="T32" fmla="*/ 979 w 1302"/>
                  <a:gd name="T33" fmla="*/ 1145 h 1373"/>
                  <a:gd name="T34" fmla="*/ 979 w 1302"/>
                  <a:gd name="T35" fmla="*/ 1225 h 1373"/>
                  <a:gd name="T36" fmla="*/ 946 w 1302"/>
                  <a:gd name="T37" fmla="*/ 1298 h 1373"/>
                  <a:gd name="T38" fmla="*/ 807 w 1302"/>
                  <a:gd name="T39" fmla="*/ 1362 h 1373"/>
                  <a:gd name="T40" fmla="*/ 650 w 1302"/>
                  <a:gd name="T41" fmla="*/ 1369 h 1373"/>
                  <a:gd name="T42" fmla="*/ 537 w 1302"/>
                  <a:gd name="T43" fmla="*/ 1332 h 1373"/>
                  <a:gd name="T44" fmla="*/ 496 w 1302"/>
                  <a:gd name="T45" fmla="*/ 1295 h 1373"/>
                  <a:gd name="T46" fmla="*/ 470 w 1302"/>
                  <a:gd name="T47" fmla="*/ 1250 h 1373"/>
                  <a:gd name="T48" fmla="*/ 486 w 1302"/>
                  <a:gd name="T49" fmla="*/ 1210 h 1373"/>
                  <a:gd name="T50" fmla="*/ 500 w 1302"/>
                  <a:gd name="T51" fmla="*/ 1171 h 1373"/>
                  <a:gd name="T52" fmla="*/ 507 w 1302"/>
                  <a:gd name="T53" fmla="*/ 1131 h 1373"/>
                  <a:gd name="T54" fmla="*/ 428 w 1302"/>
                  <a:gd name="T55" fmla="*/ 1083 h 1373"/>
                  <a:gd name="T56" fmla="*/ 345 w 1302"/>
                  <a:gd name="T57" fmla="*/ 1050 h 1373"/>
                  <a:gd name="T58" fmla="*/ 273 w 1302"/>
                  <a:gd name="T59" fmla="*/ 997 h 1373"/>
                  <a:gd name="T60" fmla="*/ 217 w 1302"/>
                  <a:gd name="T61" fmla="*/ 937 h 1373"/>
                  <a:gd name="T62" fmla="*/ 159 w 1302"/>
                  <a:gd name="T63" fmla="*/ 879 h 1373"/>
                  <a:gd name="T64" fmla="*/ 127 w 1302"/>
                  <a:gd name="T65" fmla="*/ 874 h 1373"/>
                  <a:gd name="T66" fmla="*/ 135 w 1302"/>
                  <a:gd name="T67" fmla="*/ 889 h 1373"/>
                  <a:gd name="T68" fmla="*/ 143 w 1302"/>
                  <a:gd name="T69" fmla="*/ 905 h 1373"/>
                  <a:gd name="T70" fmla="*/ 110 w 1302"/>
                  <a:gd name="T71" fmla="*/ 907 h 1373"/>
                  <a:gd name="T72" fmla="*/ 75 w 1302"/>
                  <a:gd name="T73" fmla="*/ 900 h 1373"/>
                  <a:gd name="T74" fmla="*/ 39 w 1302"/>
                  <a:gd name="T75" fmla="*/ 870 h 1373"/>
                  <a:gd name="T76" fmla="*/ 5 w 1302"/>
                  <a:gd name="T77" fmla="*/ 808 h 1373"/>
                  <a:gd name="T78" fmla="*/ 2 w 1302"/>
                  <a:gd name="T79" fmla="*/ 737 h 1373"/>
                  <a:gd name="T80" fmla="*/ 23 w 1302"/>
                  <a:gd name="T81" fmla="*/ 694 h 1373"/>
                  <a:gd name="T82" fmla="*/ 52 w 1302"/>
                  <a:gd name="T83" fmla="*/ 669 h 1373"/>
                  <a:gd name="T84" fmla="*/ 88 w 1302"/>
                  <a:gd name="T85" fmla="*/ 657 h 1373"/>
                  <a:gd name="T86" fmla="*/ 129 w 1302"/>
                  <a:gd name="T87" fmla="*/ 662 h 1373"/>
                  <a:gd name="T88" fmla="*/ 164 w 1302"/>
                  <a:gd name="T89" fmla="*/ 685 h 1373"/>
                  <a:gd name="T90" fmla="*/ 190 w 1302"/>
                  <a:gd name="T91" fmla="*/ 693 h 1373"/>
                  <a:gd name="T92" fmla="*/ 233 w 1302"/>
                  <a:gd name="T93" fmla="*/ 444 h 1373"/>
                  <a:gd name="T94" fmla="*/ 356 w 1302"/>
                  <a:gd name="T95" fmla="*/ 234 h 1373"/>
                  <a:gd name="T96" fmla="*/ 515 w 1302"/>
                  <a:gd name="T97" fmla="*/ 138 h 1373"/>
                  <a:gd name="T98" fmla="*/ 590 w 1302"/>
                  <a:gd name="T99" fmla="*/ 130 h 1373"/>
                  <a:gd name="T100" fmla="*/ 665 w 1302"/>
                  <a:gd name="T101" fmla="*/ 133 h 1373"/>
                  <a:gd name="T102" fmla="*/ 691 w 1302"/>
                  <a:gd name="T103" fmla="*/ 154 h 1373"/>
                  <a:gd name="T104" fmla="*/ 679 w 1302"/>
                  <a:gd name="T105" fmla="*/ 173 h 1373"/>
                  <a:gd name="T106" fmla="*/ 694 w 1302"/>
                  <a:gd name="T107" fmla="*/ 183 h 1373"/>
                  <a:gd name="T108" fmla="*/ 744 w 1302"/>
                  <a:gd name="T109" fmla="*/ 109 h 1373"/>
                  <a:gd name="T110" fmla="*/ 796 w 1302"/>
                  <a:gd name="T111" fmla="*/ 39 h 1373"/>
                  <a:gd name="T112" fmla="*/ 860 w 1302"/>
                  <a:gd name="T113" fmla="*/ 6 h 1373"/>
                  <a:gd name="T114" fmla="*/ 902 w 1302"/>
                  <a:gd name="T115" fmla="*/ 51 h 1373"/>
                  <a:gd name="T116" fmla="*/ 920 w 1302"/>
                  <a:gd name="T117" fmla="*/ 112 h 13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02"/>
                  <a:gd name="T178" fmla="*/ 0 h 1373"/>
                  <a:gd name="T179" fmla="*/ 1302 w 1302"/>
                  <a:gd name="T180" fmla="*/ 1373 h 13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02" h="1373">
                    <a:moveTo>
                      <a:pt x="925" y="132"/>
                    </a:moveTo>
                    <a:lnTo>
                      <a:pt x="927" y="141"/>
                    </a:lnTo>
                    <a:lnTo>
                      <a:pt x="927" y="150"/>
                    </a:lnTo>
                    <a:lnTo>
                      <a:pt x="924" y="160"/>
                    </a:lnTo>
                    <a:lnTo>
                      <a:pt x="923" y="171"/>
                    </a:lnTo>
                    <a:lnTo>
                      <a:pt x="921" y="179"/>
                    </a:lnTo>
                    <a:lnTo>
                      <a:pt x="923" y="188"/>
                    </a:lnTo>
                    <a:lnTo>
                      <a:pt x="927" y="196"/>
                    </a:lnTo>
                    <a:lnTo>
                      <a:pt x="936" y="203"/>
                    </a:lnTo>
                    <a:lnTo>
                      <a:pt x="943" y="195"/>
                    </a:lnTo>
                    <a:lnTo>
                      <a:pt x="949" y="186"/>
                    </a:lnTo>
                    <a:lnTo>
                      <a:pt x="952" y="177"/>
                    </a:lnTo>
                    <a:lnTo>
                      <a:pt x="956" y="169"/>
                    </a:lnTo>
                    <a:lnTo>
                      <a:pt x="957" y="159"/>
                    </a:lnTo>
                    <a:lnTo>
                      <a:pt x="958" y="150"/>
                    </a:lnTo>
                    <a:lnTo>
                      <a:pt x="958" y="141"/>
                    </a:lnTo>
                    <a:lnTo>
                      <a:pt x="961" y="132"/>
                    </a:lnTo>
                    <a:lnTo>
                      <a:pt x="1014" y="138"/>
                    </a:lnTo>
                    <a:lnTo>
                      <a:pt x="1064" y="155"/>
                    </a:lnTo>
                    <a:lnTo>
                      <a:pt x="1112" y="181"/>
                    </a:lnTo>
                    <a:lnTo>
                      <a:pt x="1155" y="214"/>
                    </a:lnTo>
                    <a:lnTo>
                      <a:pt x="1193" y="252"/>
                    </a:lnTo>
                    <a:lnTo>
                      <a:pt x="1227" y="296"/>
                    </a:lnTo>
                    <a:lnTo>
                      <a:pt x="1256" y="343"/>
                    </a:lnTo>
                    <a:lnTo>
                      <a:pt x="1279" y="395"/>
                    </a:lnTo>
                    <a:lnTo>
                      <a:pt x="1290" y="445"/>
                    </a:lnTo>
                    <a:lnTo>
                      <a:pt x="1297" y="496"/>
                    </a:lnTo>
                    <a:lnTo>
                      <a:pt x="1300" y="550"/>
                    </a:lnTo>
                    <a:lnTo>
                      <a:pt x="1302" y="605"/>
                    </a:lnTo>
                    <a:lnTo>
                      <a:pt x="1298" y="658"/>
                    </a:lnTo>
                    <a:lnTo>
                      <a:pt x="1292" y="712"/>
                    </a:lnTo>
                    <a:lnTo>
                      <a:pt x="1282" y="764"/>
                    </a:lnTo>
                    <a:lnTo>
                      <a:pt x="1269" y="813"/>
                    </a:lnTo>
                    <a:lnTo>
                      <a:pt x="1261" y="817"/>
                    </a:lnTo>
                    <a:lnTo>
                      <a:pt x="1255" y="823"/>
                    </a:lnTo>
                    <a:lnTo>
                      <a:pt x="1249" y="829"/>
                    </a:lnTo>
                    <a:lnTo>
                      <a:pt x="1245" y="837"/>
                    </a:lnTo>
                    <a:lnTo>
                      <a:pt x="1242" y="845"/>
                    </a:lnTo>
                    <a:lnTo>
                      <a:pt x="1240" y="853"/>
                    </a:lnTo>
                    <a:lnTo>
                      <a:pt x="1239" y="861"/>
                    </a:lnTo>
                    <a:lnTo>
                      <a:pt x="1239" y="869"/>
                    </a:lnTo>
                    <a:lnTo>
                      <a:pt x="1220" y="906"/>
                    </a:lnTo>
                    <a:lnTo>
                      <a:pt x="1197" y="941"/>
                    </a:lnTo>
                    <a:lnTo>
                      <a:pt x="1169" y="972"/>
                    </a:lnTo>
                    <a:lnTo>
                      <a:pt x="1139" y="1001"/>
                    </a:lnTo>
                    <a:lnTo>
                      <a:pt x="1105" y="1027"/>
                    </a:lnTo>
                    <a:lnTo>
                      <a:pt x="1072" y="1052"/>
                    </a:lnTo>
                    <a:lnTo>
                      <a:pt x="1039" y="1074"/>
                    </a:lnTo>
                    <a:lnTo>
                      <a:pt x="1006" y="1097"/>
                    </a:lnTo>
                    <a:lnTo>
                      <a:pt x="987" y="1119"/>
                    </a:lnTo>
                    <a:lnTo>
                      <a:pt x="979" y="1145"/>
                    </a:lnTo>
                    <a:lnTo>
                      <a:pt x="977" y="1171"/>
                    </a:lnTo>
                    <a:lnTo>
                      <a:pt x="979" y="1199"/>
                    </a:lnTo>
                    <a:lnTo>
                      <a:pt x="979" y="1225"/>
                    </a:lnTo>
                    <a:lnTo>
                      <a:pt x="977" y="1251"/>
                    </a:lnTo>
                    <a:lnTo>
                      <a:pt x="966" y="1276"/>
                    </a:lnTo>
                    <a:lnTo>
                      <a:pt x="946" y="1298"/>
                    </a:lnTo>
                    <a:lnTo>
                      <a:pt x="904" y="1325"/>
                    </a:lnTo>
                    <a:lnTo>
                      <a:pt x="858" y="1348"/>
                    </a:lnTo>
                    <a:lnTo>
                      <a:pt x="807" y="1362"/>
                    </a:lnTo>
                    <a:lnTo>
                      <a:pt x="756" y="1372"/>
                    </a:lnTo>
                    <a:lnTo>
                      <a:pt x="702" y="1373"/>
                    </a:lnTo>
                    <a:lnTo>
                      <a:pt x="650" y="1369"/>
                    </a:lnTo>
                    <a:lnTo>
                      <a:pt x="599" y="1359"/>
                    </a:lnTo>
                    <a:lnTo>
                      <a:pt x="553" y="1344"/>
                    </a:lnTo>
                    <a:lnTo>
                      <a:pt x="537" y="1332"/>
                    </a:lnTo>
                    <a:lnTo>
                      <a:pt x="523" y="1320"/>
                    </a:lnTo>
                    <a:lnTo>
                      <a:pt x="507" y="1307"/>
                    </a:lnTo>
                    <a:lnTo>
                      <a:pt x="496" y="1295"/>
                    </a:lnTo>
                    <a:lnTo>
                      <a:pt x="484" y="1281"/>
                    </a:lnTo>
                    <a:lnTo>
                      <a:pt x="476" y="1266"/>
                    </a:lnTo>
                    <a:lnTo>
                      <a:pt x="470" y="1250"/>
                    </a:lnTo>
                    <a:lnTo>
                      <a:pt x="467" y="1233"/>
                    </a:lnTo>
                    <a:lnTo>
                      <a:pt x="477" y="1222"/>
                    </a:lnTo>
                    <a:lnTo>
                      <a:pt x="486" y="1210"/>
                    </a:lnTo>
                    <a:lnTo>
                      <a:pt x="492" y="1197"/>
                    </a:lnTo>
                    <a:lnTo>
                      <a:pt x="498" y="1185"/>
                    </a:lnTo>
                    <a:lnTo>
                      <a:pt x="500" y="1171"/>
                    </a:lnTo>
                    <a:lnTo>
                      <a:pt x="503" y="1158"/>
                    </a:lnTo>
                    <a:lnTo>
                      <a:pt x="504" y="1144"/>
                    </a:lnTo>
                    <a:lnTo>
                      <a:pt x="507" y="1131"/>
                    </a:lnTo>
                    <a:lnTo>
                      <a:pt x="482" y="1111"/>
                    </a:lnTo>
                    <a:lnTo>
                      <a:pt x="456" y="1096"/>
                    </a:lnTo>
                    <a:lnTo>
                      <a:pt x="428" y="1083"/>
                    </a:lnTo>
                    <a:lnTo>
                      <a:pt x="401" y="1073"/>
                    </a:lnTo>
                    <a:lnTo>
                      <a:pt x="372" y="1061"/>
                    </a:lnTo>
                    <a:lnTo>
                      <a:pt x="345" y="1050"/>
                    </a:lnTo>
                    <a:lnTo>
                      <a:pt x="318" y="1035"/>
                    </a:lnTo>
                    <a:lnTo>
                      <a:pt x="295" y="1016"/>
                    </a:lnTo>
                    <a:lnTo>
                      <a:pt x="273" y="997"/>
                    </a:lnTo>
                    <a:lnTo>
                      <a:pt x="253" y="977"/>
                    </a:lnTo>
                    <a:lnTo>
                      <a:pt x="234" y="957"/>
                    </a:lnTo>
                    <a:lnTo>
                      <a:pt x="217" y="937"/>
                    </a:lnTo>
                    <a:lnTo>
                      <a:pt x="198" y="917"/>
                    </a:lnTo>
                    <a:lnTo>
                      <a:pt x="180" y="897"/>
                    </a:lnTo>
                    <a:lnTo>
                      <a:pt x="159" y="879"/>
                    </a:lnTo>
                    <a:lnTo>
                      <a:pt x="139" y="864"/>
                    </a:lnTo>
                    <a:lnTo>
                      <a:pt x="130" y="868"/>
                    </a:lnTo>
                    <a:lnTo>
                      <a:pt x="127" y="874"/>
                    </a:lnTo>
                    <a:lnTo>
                      <a:pt x="127" y="879"/>
                    </a:lnTo>
                    <a:lnTo>
                      <a:pt x="131" y="884"/>
                    </a:lnTo>
                    <a:lnTo>
                      <a:pt x="135" y="889"/>
                    </a:lnTo>
                    <a:lnTo>
                      <a:pt x="140" y="894"/>
                    </a:lnTo>
                    <a:lnTo>
                      <a:pt x="142" y="898"/>
                    </a:lnTo>
                    <a:lnTo>
                      <a:pt x="143" y="905"/>
                    </a:lnTo>
                    <a:lnTo>
                      <a:pt x="133" y="907"/>
                    </a:lnTo>
                    <a:lnTo>
                      <a:pt x="122" y="908"/>
                    </a:lnTo>
                    <a:lnTo>
                      <a:pt x="110" y="907"/>
                    </a:lnTo>
                    <a:lnTo>
                      <a:pt x="99" y="906"/>
                    </a:lnTo>
                    <a:lnTo>
                      <a:pt x="86" y="903"/>
                    </a:lnTo>
                    <a:lnTo>
                      <a:pt x="75" y="900"/>
                    </a:lnTo>
                    <a:lnTo>
                      <a:pt x="66" y="894"/>
                    </a:lnTo>
                    <a:lnTo>
                      <a:pt x="58" y="890"/>
                    </a:lnTo>
                    <a:lnTo>
                      <a:pt x="39" y="870"/>
                    </a:lnTo>
                    <a:lnTo>
                      <a:pt x="24" y="851"/>
                    </a:lnTo>
                    <a:lnTo>
                      <a:pt x="12" y="829"/>
                    </a:lnTo>
                    <a:lnTo>
                      <a:pt x="5" y="808"/>
                    </a:lnTo>
                    <a:lnTo>
                      <a:pt x="1" y="784"/>
                    </a:lnTo>
                    <a:lnTo>
                      <a:pt x="0" y="761"/>
                    </a:lnTo>
                    <a:lnTo>
                      <a:pt x="2" y="737"/>
                    </a:lnTo>
                    <a:lnTo>
                      <a:pt x="8" y="713"/>
                    </a:lnTo>
                    <a:lnTo>
                      <a:pt x="14" y="703"/>
                    </a:lnTo>
                    <a:lnTo>
                      <a:pt x="23" y="694"/>
                    </a:lnTo>
                    <a:lnTo>
                      <a:pt x="32" y="684"/>
                    </a:lnTo>
                    <a:lnTo>
                      <a:pt x="42" y="676"/>
                    </a:lnTo>
                    <a:lnTo>
                      <a:pt x="52" y="669"/>
                    </a:lnTo>
                    <a:lnTo>
                      <a:pt x="62" y="663"/>
                    </a:lnTo>
                    <a:lnTo>
                      <a:pt x="74" y="659"/>
                    </a:lnTo>
                    <a:lnTo>
                      <a:pt x="88" y="657"/>
                    </a:lnTo>
                    <a:lnTo>
                      <a:pt x="102" y="656"/>
                    </a:lnTo>
                    <a:lnTo>
                      <a:pt x="116" y="658"/>
                    </a:lnTo>
                    <a:lnTo>
                      <a:pt x="129" y="662"/>
                    </a:lnTo>
                    <a:lnTo>
                      <a:pt x="142" y="670"/>
                    </a:lnTo>
                    <a:lnTo>
                      <a:pt x="153" y="676"/>
                    </a:lnTo>
                    <a:lnTo>
                      <a:pt x="164" y="685"/>
                    </a:lnTo>
                    <a:lnTo>
                      <a:pt x="171" y="694"/>
                    </a:lnTo>
                    <a:lnTo>
                      <a:pt x="179" y="702"/>
                    </a:lnTo>
                    <a:lnTo>
                      <a:pt x="190" y="693"/>
                    </a:lnTo>
                    <a:lnTo>
                      <a:pt x="196" y="609"/>
                    </a:lnTo>
                    <a:lnTo>
                      <a:pt x="210" y="525"/>
                    </a:lnTo>
                    <a:lnTo>
                      <a:pt x="233" y="444"/>
                    </a:lnTo>
                    <a:lnTo>
                      <a:pt x="265" y="368"/>
                    </a:lnTo>
                    <a:lnTo>
                      <a:pt x="305" y="297"/>
                    </a:lnTo>
                    <a:lnTo>
                      <a:pt x="356" y="234"/>
                    </a:lnTo>
                    <a:lnTo>
                      <a:pt x="417" y="182"/>
                    </a:lnTo>
                    <a:lnTo>
                      <a:pt x="492" y="142"/>
                    </a:lnTo>
                    <a:lnTo>
                      <a:pt x="515" y="138"/>
                    </a:lnTo>
                    <a:lnTo>
                      <a:pt x="540" y="135"/>
                    </a:lnTo>
                    <a:lnTo>
                      <a:pt x="565" y="132"/>
                    </a:lnTo>
                    <a:lnTo>
                      <a:pt x="590" y="130"/>
                    </a:lnTo>
                    <a:lnTo>
                      <a:pt x="615" y="128"/>
                    </a:lnTo>
                    <a:lnTo>
                      <a:pt x="640" y="130"/>
                    </a:lnTo>
                    <a:lnTo>
                      <a:pt x="665" y="133"/>
                    </a:lnTo>
                    <a:lnTo>
                      <a:pt x="688" y="142"/>
                    </a:lnTo>
                    <a:lnTo>
                      <a:pt x="691" y="147"/>
                    </a:lnTo>
                    <a:lnTo>
                      <a:pt x="691" y="154"/>
                    </a:lnTo>
                    <a:lnTo>
                      <a:pt x="686" y="160"/>
                    </a:lnTo>
                    <a:lnTo>
                      <a:pt x="683" y="168"/>
                    </a:lnTo>
                    <a:lnTo>
                      <a:pt x="679" y="173"/>
                    </a:lnTo>
                    <a:lnTo>
                      <a:pt x="679" y="178"/>
                    </a:lnTo>
                    <a:lnTo>
                      <a:pt x="683" y="181"/>
                    </a:lnTo>
                    <a:lnTo>
                      <a:pt x="694" y="183"/>
                    </a:lnTo>
                    <a:lnTo>
                      <a:pt x="711" y="159"/>
                    </a:lnTo>
                    <a:lnTo>
                      <a:pt x="728" y="134"/>
                    </a:lnTo>
                    <a:lnTo>
                      <a:pt x="744" y="109"/>
                    </a:lnTo>
                    <a:lnTo>
                      <a:pt x="761" y="86"/>
                    </a:lnTo>
                    <a:lnTo>
                      <a:pt x="777" y="61"/>
                    </a:lnTo>
                    <a:lnTo>
                      <a:pt x="796" y="39"/>
                    </a:lnTo>
                    <a:lnTo>
                      <a:pt x="817" y="18"/>
                    </a:lnTo>
                    <a:lnTo>
                      <a:pt x="840" y="0"/>
                    </a:lnTo>
                    <a:lnTo>
                      <a:pt x="860" y="6"/>
                    </a:lnTo>
                    <a:lnTo>
                      <a:pt x="877" y="18"/>
                    </a:lnTo>
                    <a:lnTo>
                      <a:pt x="890" y="33"/>
                    </a:lnTo>
                    <a:lnTo>
                      <a:pt x="902" y="51"/>
                    </a:lnTo>
                    <a:lnTo>
                      <a:pt x="908" y="69"/>
                    </a:lnTo>
                    <a:lnTo>
                      <a:pt x="916" y="91"/>
                    </a:lnTo>
                    <a:lnTo>
                      <a:pt x="920" y="112"/>
                    </a:lnTo>
                    <a:lnTo>
                      <a:pt x="925" y="132"/>
                    </a:lnTo>
                    <a:close/>
                  </a:path>
                </a:pathLst>
              </a:custGeom>
              <a:solidFill>
                <a:srgbClr val="FFBFBF"/>
              </a:solidFill>
              <a:ln w="9525">
                <a:noFill/>
                <a:round/>
                <a:headEnd/>
                <a:tailEnd/>
              </a:ln>
            </p:spPr>
            <p:txBody>
              <a:bodyPr/>
              <a:lstStyle/>
              <a:p>
                <a:endParaRPr lang="en-US" dirty="0"/>
              </a:p>
            </p:txBody>
          </p:sp>
          <p:sp>
            <p:nvSpPr>
              <p:cNvPr id="122241" name="Freeform 385"/>
              <p:cNvSpPr>
                <a:spLocks/>
              </p:cNvSpPr>
              <p:nvPr/>
            </p:nvSpPr>
            <p:spPr bwMode="auto">
              <a:xfrm>
                <a:off x="2672" y="1564"/>
                <a:ext cx="16" cy="5"/>
              </a:xfrm>
              <a:custGeom>
                <a:avLst/>
                <a:gdLst>
                  <a:gd name="T0" fmla="*/ 161 w 161"/>
                  <a:gd name="T1" fmla="*/ 10 h 51"/>
                  <a:gd name="T2" fmla="*/ 140 w 161"/>
                  <a:gd name="T3" fmla="*/ 19 h 51"/>
                  <a:gd name="T4" fmla="*/ 121 w 161"/>
                  <a:gd name="T5" fmla="*/ 27 h 51"/>
                  <a:gd name="T6" fmla="*/ 101 w 161"/>
                  <a:gd name="T7" fmla="*/ 35 h 51"/>
                  <a:gd name="T8" fmla="*/ 82 w 161"/>
                  <a:gd name="T9" fmla="*/ 42 h 51"/>
                  <a:gd name="T10" fmla="*/ 61 w 161"/>
                  <a:gd name="T11" fmla="*/ 48 h 51"/>
                  <a:gd name="T12" fmla="*/ 42 w 161"/>
                  <a:gd name="T13" fmla="*/ 51 h 51"/>
                  <a:gd name="T14" fmla="*/ 21 w 161"/>
                  <a:gd name="T15" fmla="*/ 51 h 51"/>
                  <a:gd name="T16" fmla="*/ 0 w 161"/>
                  <a:gd name="T17" fmla="*/ 50 h 51"/>
                  <a:gd name="T18" fmla="*/ 15 w 161"/>
                  <a:gd name="T19" fmla="*/ 37 h 51"/>
                  <a:gd name="T20" fmla="*/ 33 w 161"/>
                  <a:gd name="T21" fmla="*/ 25 h 51"/>
                  <a:gd name="T22" fmla="*/ 53 w 161"/>
                  <a:gd name="T23" fmla="*/ 14 h 51"/>
                  <a:gd name="T24" fmla="*/ 74 w 161"/>
                  <a:gd name="T25" fmla="*/ 7 h 51"/>
                  <a:gd name="T26" fmla="*/ 95 w 161"/>
                  <a:gd name="T27" fmla="*/ 1 h 51"/>
                  <a:gd name="T28" fmla="*/ 117 w 161"/>
                  <a:gd name="T29" fmla="*/ 0 h 51"/>
                  <a:gd name="T30" fmla="*/ 139 w 161"/>
                  <a:gd name="T31" fmla="*/ 2 h 51"/>
                  <a:gd name="T32" fmla="*/ 161 w 161"/>
                  <a:gd name="T33" fmla="*/ 1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51"/>
                  <a:gd name="T53" fmla="*/ 161 w 161"/>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51">
                    <a:moveTo>
                      <a:pt x="161" y="10"/>
                    </a:moveTo>
                    <a:lnTo>
                      <a:pt x="140" y="19"/>
                    </a:lnTo>
                    <a:lnTo>
                      <a:pt x="121" y="27"/>
                    </a:lnTo>
                    <a:lnTo>
                      <a:pt x="101" y="35"/>
                    </a:lnTo>
                    <a:lnTo>
                      <a:pt x="82" y="42"/>
                    </a:lnTo>
                    <a:lnTo>
                      <a:pt x="61" y="48"/>
                    </a:lnTo>
                    <a:lnTo>
                      <a:pt x="42" y="51"/>
                    </a:lnTo>
                    <a:lnTo>
                      <a:pt x="21" y="51"/>
                    </a:lnTo>
                    <a:lnTo>
                      <a:pt x="0" y="50"/>
                    </a:lnTo>
                    <a:lnTo>
                      <a:pt x="15" y="37"/>
                    </a:lnTo>
                    <a:lnTo>
                      <a:pt x="33" y="25"/>
                    </a:lnTo>
                    <a:lnTo>
                      <a:pt x="53" y="14"/>
                    </a:lnTo>
                    <a:lnTo>
                      <a:pt x="74" y="7"/>
                    </a:lnTo>
                    <a:lnTo>
                      <a:pt x="95" y="1"/>
                    </a:lnTo>
                    <a:lnTo>
                      <a:pt x="117" y="0"/>
                    </a:lnTo>
                    <a:lnTo>
                      <a:pt x="139" y="2"/>
                    </a:lnTo>
                    <a:lnTo>
                      <a:pt x="161" y="10"/>
                    </a:lnTo>
                    <a:close/>
                  </a:path>
                </a:pathLst>
              </a:custGeom>
              <a:solidFill>
                <a:srgbClr val="4FFFFF"/>
              </a:solidFill>
              <a:ln w="9525">
                <a:noFill/>
                <a:round/>
                <a:headEnd/>
                <a:tailEnd/>
              </a:ln>
            </p:spPr>
            <p:txBody>
              <a:bodyPr/>
              <a:lstStyle/>
              <a:p>
                <a:endParaRPr lang="en-US" dirty="0"/>
              </a:p>
            </p:txBody>
          </p:sp>
          <p:sp>
            <p:nvSpPr>
              <p:cNvPr id="122242" name="Freeform 386"/>
              <p:cNvSpPr>
                <a:spLocks/>
              </p:cNvSpPr>
              <p:nvPr/>
            </p:nvSpPr>
            <p:spPr bwMode="auto">
              <a:xfrm>
                <a:off x="2826" y="1566"/>
                <a:ext cx="27" cy="8"/>
              </a:xfrm>
              <a:custGeom>
                <a:avLst/>
                <a:gdLst>
                  <a:gd name="T0" fmla="*/ 273 w 273"/>
                  <a:gd name="T1" fmla="*/ 45 h 78"/>
                  <a:gd name="T2" fmla="*/ 269 w 273"/>
                  <a:gd name="T3" fmla="*/ 53 h 78"/>
                  <a:gd name="T4" fmla="*/ 264 w 273"/>
                  <a:gd name="T5" fmla="*/ 60 h 78"/>
                  <a:gd name="T6" fmla="*/ 259 w 273"/>
                  <a:gd name="T7" fmla="*/ 68 h 78"/>
                  <a:gd name="T8" fmla="*/ 254 w 273"/>
                  <a:gd name="T9" fmla="*/ 76 h 78"/>
                  <a:gd name="T10" fmla="*/ 222 w 273"/>
                  <a:gd name="T11" fmla="*/ 78 h 78"/>
                  <a:gd name="T12" fmla="*/ 194 w 273"/>
                  <a:gd name="T13" fmla="*/ 74 h 78"/>
                  <a:gd name="T14" fmla="*/ 168 w 273"/>
                  <a:gd name="T15" fmla="*/ 63 h 78"/>
                  <a:gd name="T16" fmla="*/ 145 w 273"/>
                  <a:gd name="T17" fmla="*/ 51 h 78"/>
                  <a:gd name="T18" fmla="*/ 120 w 273"/>
                  <a:gd name="T19" fmla="*/ 40 h 78"/>
                  <a:gd name="T20" fmla="*/ 95 w 273"/>
                  <a:gd name="T21" fmla="*/ 34 h 78"/>
                  <a:gd name="T22" fmla="*/ 69 w 273"/>
                  <a:gd name="T23" fmla="*/ 35 h 78"/>
                  <a:gd name="T24" fmla="*/ 41 w 273"/>
                  <a:gd name="T25" fmla="*/ 50 h 78"/>
                  <a:gd name="T26" fmla="*/ 30 w 273"/>
                  <a:gd name="T27" fmla="*/ 50 h 78"/>
                  <a:gd name="T28" fmla="*/ 19 w 273"/>
                  <a:gd name="T29" fmla="*/ 48 h 78"/>
                  <a:gd name="T30" fmla="*/ 9 w 273"/>
                  <a:gd name="T31" fmla="*/ 44 h 78"/>
                  <a:gd name="T32" fmla="*/ 0 w 273"/>
                  <a:gd name="T33" fmla="*/ 41 h 78"/>
                  <a:gd name="T34" fmla="*/ 4 w 273"/>
                  <a:gd name="T35" fmla="*/ 36 h 78"/>
                  <a:gd name="T36" fmla="*/ 10 w 273"/>
                  <a:gd name="T37" fmla="*/ 34 h 78"/>
                  <a:gd name="T38" fmla="*/ 17 w 273"/>
                  <a:gd name="T39" fmla="*/ 32 h 78"/>
                  <a:gd name="T40" fmla="*/ 23 w 273"/>
                  <a:gd name="T41" fmla="*/ 31 h 78"/>
                  <a:gd name="T42" fmla="*/ 30 w 273"/>
                  <a:gd name="T43" fmla="*/ 28 h 78"/>
                  <a:gd name="T44" fmla="*/ 36 w 273"/>
                  <a:gd name="T45" fmla="*/ 26 h 78"/>
                  <a:gd name="T46" fmla="*/ 41 w 273"/>
                  <a:gd name="T47" fmla="*/ 20 h 78"/>
                  <a:gd name="T48" fmla="*/ 47 w 273"/>
                  <a:gd name="T49" fmla="*/ 15 h 78"/>
                  <a:gd name="T50" fmla="*/ 77 w 273"/>
                  <a:gd name="T51" fmla="*/ 13 h 78"/>
                  <a:gd name="T52" fmla="*/ 108 w 273"/>
                  <a:gd name="T53" fmla="*/ 7 h 78"/>
                  <a:gd name="T54" fmla="*/ 139 w 273"/>
                  <a:gd name="T55" fmla="*/ 2 h 78"/>
                  <a:gd name="T56" fmla="*/ 171 w 273"/>
                  <a:gd name="T57" fmla="*/ 0 h 78"/>
                  <a:gd name="T58" fmla="*/ 200 w 273"/>
                  <a:gd name="T59" fmla="*/ 0 h 78"/>
                  <a:gd name="T60" fmla="*/ 228 w 273"/>
                  <a:gd name="T61" fmla="*/ 6 h 78"/>
                  <a:gd name="T62" fmla="*/ 251 w 273"/>
                  <a:gd name="T63" fmla="*/ 20 h 78"/>
                  <a:gd name="T64" fmla="*/ 273 w 273"/>
                  <a:gd name="T65" fmla="*/ 45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78"/>
                  <a:gd name="T101" fmla="*/ 273 w 2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78">
                    <a:moveTo>
                      <a:pt x="273" y="45"/>
                    </a:moveTo>
                    <a:lnTo>
                      <a:pt x="269" y="53"/>
                    </a:lnTo>
                    <a:lnTo>
                      <a:pt x="264" y="60"/>
                    </a:lnTo>
                    <a:lnTo>
                      <a:pt x="259" y="68"/>
                    </a:lnTo>
                    <a:lnTo>
                      <a:pt x="254" y="76"/>
                    </a:lnTo>
                    <a:lnTo>
                      <a:pt x="222" y="78"/>
                    </a:lnTo>
                    <a:lnTo>
                      <a:pt x="194" y="74"/>
                    </a:lnTo>
                    <a:lnTo>
                      <a:pt x="168" y="63"/>
                    </a:lnTo>
                    <a:lnTo>
                      <a:pt x="145" y="51"/>
                    </a:lnTo>
                    <a:lnTo>
                      <a:pt x="120" y="40"/>
                    </a:lnTo>
                    <a:lnTo>
                      <a:pt x="95" y="34"/>
                    </a:lnTo>
                    <a:lnTo>
                      <a:pt x="69" y="35"/>
                    </a:lnTo>
                    <a:lnTo>
                      <a:pt x="41" y="50"/>
                    </a:lnTo>
                    <a:lnTo>
                      <a:pt x="30" y="50"/>
                    </a:lnTo>
                    <a:lnTo>
                      <a:pt x="19" y="48"/>
                    </a:lnTo>
                    <a:lnTo>
                      <a:pt x="9" y="44"/>
                    </a:lnTo>
                    <a:lnTo>
                      <a:pt x="0" y="41"/>
                    </a:lnTo>
                    <a:lnTo>
                      <a:pt x="4" y="36"/>
                    </a:lnTo>
                    <a:lnTo>
                      <a:pt x="10" y="34"/>
                    </a:lnTo>
                    <a:lnTo>
                      <a:pt x="17" y="32"/>
                    </a:lnTo>
                    <a:lnTo>
                      <a:pt x="23" y="31"/>
                    </a:lnTo>
                    <a:lnTo>
                      <a:pt x="30" y="28"/>
                    </a:lnTo>
                    <a:lnTo>
                      <a:pt x="36" y="26"/>
                    </a:lnTo>
                    <a:lnTo>
                      <a:pt x="41" y="20"/>
                    </a:lnTo>
                    <a:lnTo>
                      <a:pt x="47" y="15"/>
                    </a:lnTo>
                    <a:lnTo>
                      <a:pt x="77" y="13"/>
                    </a:lnTo>
                    <a:lnTo>
                      <a:pt x="108" y="7"/>
                    </a:lnTo>
                    <a:lnTo>
                      <a:pt x="139" y="2"/>
                    </a:lnTo>
                    <a:lnTo>
                      <a:pt x="171" y="0"/>
                    </a:lnTo>
                    <a:lnTo>
                      <a:pt x="200" y="0"/>
                    </a:lnTo>
                    <a:lnTo>
                      <a:pt x="228" y="6"/>
                    </a:lnTo>
                    <a:lnTo>
                      <a:pt x="251" y="20"/>
                    </a:lnTo>
                    <a:lnTo>
                      <a:pt x="273" y="45"/>
                    </a:lnTo>
                    <a:close/>
                  </a:path>
                </a:pathLst>
              </a:custGeom>
              <a:solidFill>
                <a:srgbClr val="00FFFF"/>
              </a:solidFill>
              <a:ln w="9525">
                <a:noFill/>
                <a:round/>
                <a:headEnd/>
                <a:tailEnd/>
              </a:ln>
            </p:spPr>
            <p:txBody>
              <a:bodyPr/>
              <a:lstStyle/>
              <a:p>
                <a:endParaRPr lang="en-US" dirty="0"/>
              </a:p>
            </p:txBody>
          </p:sp>
          <p:sp>
            <p:nvSpPr>
              <p:cNvPr id="122243" name="Freeform 387"/>
              <p:cNvSpPr>
                <a:spLocks/>
              </p:cNvSpPr>
              <p:nvPr/>
            </p:nvSpPr>
            <p:spPr bwMode="auto">
              <a:xfrm>
                <a:off x="2840" y="1569"/>
                <a:ext cx="11" cy="3"/>
              </a:xfrm>
              <a:custGeom>
                <a:avLst/>
                <a:gdLst>
                  <a:gd name="T0" fmla="*/ 105 w 105"/>
                  <a:gd name="T1" fmla="*/ 22 h 35"/>
                  <a:gd name="T2" fmla="*/ 91 w 105"/>
                  <a:gd name="T3" fmla="*/ 30 h 35"/>
                  <a:gd name="T4" fmla="*/ 77 w 105"/>
                  <a:gd name="T5" fmla="*/ 35 h 35"/>
                  <a:gd name="T6" fmla="*/ 63 w 105"/>
                  <a:gd name="T7" fmla="*/ 35 h 35"/>
                  <a:gd name="T8" fmla="*/ 50 w 105"/>
                  <a:gd name="T9" fmla="*/ 34 h 35"/>
                  <a:gd name="T10" fmla="*/ 36 w 105"/>
                  <a:gd name="T11" fmla="*/ 28 h 35"/>
                  <a:gd name="T12" fmla="*/ 23 w 105"/>
                  <a:gd name="T13" fmla="*/ 24 h 35"/>
                  <a:gd name="T14" fmla="*/ 10 w 105"/>
                  <a:gd name="T15" fmla="*/ 18 h 35"/>
                  <a:gd name="T16" fmla="*/ 0 w 105"/>
                  <a:gd name="T17" fmla="*/ 12 h 35"/>
                  <a:gd name="T18" fmla="*/ 13 w 105"/>
                  <a:gd name="T19" fmla="*/ 7 h 35"/>
                  <a:gd name="T20" fmla="*/ 25 w 105"/>
                  <a:gd name="T21" fmla="*/ 4 h 35"/>
                  <a:gd name="T22" fmla="*/ 38 w 105"/>
                  <a:gd name="T23" fmla="*/ 0 h 35"/>
                  <a:gd name="T24" fmla="*/ 51 w 105"/>
                  <a:gd name="T25" fmla="*/ 0 h 35"/>
                  <a:gd name="T26" fmla="*/ 64 w 105"/>
                  <a:gd name="T27" fmla="*/ 0 h 35"/>
                  <a:gd name="T28" fmla="*/ 78 w 105"/>
                  <a:gd name="T29" fmla="*/ 4 h 35"/>
                  <a:gd name="T30" fmla="*/ 91 w 105"/>
                  <a:gd name="T31" fmla="*/ 10 h 35"/>
                  <a:gd name="T32" fmla="*/ 105 w 105"/>
                  <a:gd name="T33" fmla="*/ 2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35"/>
                  <a:gd name="T53" fmla="*/ 105 w 105"/>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35">
                    <a:moveTo>
                      <a:pt x="105" y="22"/>
                    </a:moveTo>
                    <a:lnTo>
                      <a:pt x="91" y="30"/>
                    </a:lnTo>
                    <a:lnTo>
                      <a:pt x="77" y="35"/>
                    </a:lnTo>
                    <a:lnTo>
                      <a:pt x="63" y="35"/>
                    </a:lnTo>
                    <a:lnTo>
                      <a:pt x="50" y="34"/>
                    </a:lnTo>
                    <a:lnTo>
                      <a:pt x="36" y="28"/>
                    </a:lnTo>
                    <a:lnTo>
                      <a:pt x="23" y="24"/>
                    </a:lnTo>
                    <a:lnTo>
                      <a:pt x="10" y="18"/>
                    </a:lnTo>
                    <a:lnTo>
                      <a:pt x="0" y="12"/>
                    </a:lnTo>
                    <a:lnTo>
                      <a:pt x="13" y="7"/>
                    </a:lnTo>
                    <a:lnTo>
                      <a:pt x="25" y="4"/>
                    </a:lnTo>
                    <a:lnTo>
                      <a:pt x="38" y="0"/>
                    </a:lnTo>
                    <a:lnTo>
                      <a:pt x="51" y="0"/>
                    </a:lnTo>
                    <a:lnTo>
                      <a:pt x="64" y="0"/>
                    </a:lnTo>
                    <a:lnTo>
                      <a:pt x="78" y="4"/>
                    </a:lnTo>
                    <a:lnTo>
                      <a:pt x="91" y="10"/>
                    </a:lnTo>
                    <a:lnTo>
                      <a:pt x="105" y="22"/>
                    </a:lnTo>
                    <a:close/>
                  </a:path>
                </a:pathLst>
              </a:custGeom>
              <a:solidFill>
                <a:srgbClr val="4FFFFF"/>
              </a:solidFill>
              <a:ln w="9525">
                <a:noFill/>
                <a:round/>
                <a:headEnd/>
                <a:tailEnd/>
              </a:ln>
            </p:spPr>
            <p:txBody>
              <a:bodyPr/>
              <a:lstStyle/>
              <a:p>
                <a:endParaRPr lang="en-US" dirty="0"/>
              </a:p>
            </p:txBody>
          </p:sp>
          <p:sp>
            <p:nvSpPr>
              <p:cNvPr id="122244" name="Freeform 388"/>
              <p:cNvSpPr>
                <a:spLocks/>
              </p:cNvSpPr>
              <p:nvPr/>
            </p:nvSpPr>
            <p:spPr bwMode="auto">
              <a:xfrm>
                <a:off x="2872" y="1568"/>
                <a:ext cx="23" cy="15"/>
              </a:xfrm>
              <a:custGeom>
                <a:avLst/>
                <a:gdLst>
                  <a:gd name="T0" fmla="*/ 189 w 234"/>
                  <a:gd name="T1" fmla="*/ 36 h 145"/>
                  <a:gd name="T2" fmla="*/ 194 w 234"/>
                  <a:gd name="T3" fmla="*/ 48 h 145"/>
                  <a:gd name="T4" fmla="*/ 204 w 234"/>
                  <a:gd name="T5" fmla="*/ 61 h 145"/>
                  <a:gd name="T6" fmla="*/ 215 w 234"/>
                  <a:gd name="T7" fmla="*/ 73 h 145"/>
                  <a:gd name="T8" fmla="*/ 226 w 234"/>
                  <a:gd name="T9" fmla="*/ 86 h 145"/>
                  <a:gd name="T10" fmla="*/ 232 w 234"/>
                  <a:gd name="T11" fmla="*/ 99 h 145"/>
                  <a:gd name="T12" fmla="*/ 234 w 234"/>
                  <a:gd name="T13" fmla="*/ 112 h 145"/>
                  <a:gd name="T14" fmla="*/ 229 w 234"/>
                  <a:gd name="T15" fmla="*/ 125 h 145"/>
                  <a:gd name="T16" fmla="*/ 214 w 234"/>
                  <a:gd name="T17" fmla="*/ 141 h 145"/>
                  <a:gd name="T18" fmla="*/ 186 w 234"/>
                  <a:gd name="T19" fmla="*/ 145 h 145"/>
                  <a:gd name="T20" fmla="*/ 165 w 234"/>
                  <a:gd name="T21" fmla="*/ 138 h 145"/>
                  <a:gd name="T22" fmla="*/ 151 w 234"/>
                  <a:gd name="T23" fmla="*/ 123 h 145"/>
                  <a:gd name="T24" fmla="*/ 140 w 234"/>
                  <a:gd name="T25" fmla="*/ 106 h 145"/>
                  <a:gd name="T26" fmla="*/ 130 w 234"/>
                  <a:gd name="T27" fmla="*/ 84 h 145"/>
                  <a:gd name="T28" fmla="*/ 119 w 234"/>
                  <a:gd name="T29" fmla="*/ 64 h 145"/>
                  <a:gd name="T30" fmla="*/ 104 w 234"/>
                  <a:gd name="T31" fmla="*/ 47 h 145"/>
                  <a:gd name="T32" fmla="*/ 83 w 234"/>
                  <a:gd name="T33" fmla="*/ 36 h 145"/>
                  <a:gd name="T34" fmla="*/ 93 w 234"/>
                  <a:gd name="T35" fmla="*/ 25 h 145"/>
                  <a:gd name="T36" fmla="*/ 81 w 234"/>
                  <a:gd name="T37" fmla="*/ 23 h 145"/>
                  <a:gd name="T38" fmla="*/ 70 w 234"/>
                  <a:gd name="T39" fmla="*/ 21 h 145"/>
                  <a:gd name="T40" fmla="*/ 59 w 234"/>
                  <a:gd name="T41" fmla="*/ 17 h 145"/>
                  <a:gd name="T42" fmla="*/ 48 w 234"/>
                  <a:gd name="T43" fmla="*/ 16 h 145"/>
                  <a:gd name="T44" fmla="*/ 36 w 234"/>
                  <a:gd name="T45" fmla="*/ 13 h 145"/>
                  <a:gd name="T46" fmla="*/ 25 w 234"/>
                  <a:gd name="T47" fmla="*/ 13 h 145"/>
                  <a:gd name="T48" fmla="*/ 13 w 234"/>
                  <a:gd name="T49" fmla="*/ 13 h 145"/>
                  <a:gd name="T50" fmla="*/ 2 w 234"/>
                  <a:gd name="T51" fmla="*/ 15 h 145"/>
                  <a:gd name="T52" fmla="*/ 0 w 234"/>
                  <a:gd name="T53" fmla="*/ 8 h 145"/>
                  <a:gd name="T54" fmla="*/ 2 w 234"/>
                  <a:gd name="T55" fmla="*/ 4 h 145"/>
                  <a:gd name="T56" fmla="*/ 6 w 234"/>
                  <a:gd name="T57" fmla="*/ 3 h 145"/>
                  <a:gd name="T58" fmla="*/ 10 w 234"/>
                  <a:gd name="T59" fmla="*/ 3 h 145"/>
                  <a:gd name="T60" fmla="*/ 20 w 234"/>
                  <a:gd name="T61" fmla="*/ 3 h 145"/>
                  <a:gd name="T62" fmla="*/ 27 w 234"/>
                  <a:gd name="T63" fmla="*/ 0 h 145"/>
                  <a:gd name="T64" fmla="*/ 45 w 234"/>
                  <a:gd name="T65" fmla="*/ 1 h 145"/>
                  <a:gd name="T66" fmla="*/ 65 w 234"/>
                  <a:gd name="T67" fmla="*/ 3 h 145"/>
                  <a:gd name="T68" fmla="*/ 87 w 234"/>
                  <a:gd name="T69" fmla="*/ 3 h 145"/>
                  <a:gd name="T70" fmla="*/ 109 w 234"/>
                  <a:gd name="T71" fmla="*/ 6 h 145"/>
                  <a:gd name="T72" fmla="*/ 131 w 234"/>
                  <a:gd name="T73" fmla="*/ 8 h 145"/>
                  <a:gd name="T74" fmla="*/ 152 w 234"/>
                  <a:gd name="T75" fmla="*/ 14 h 145"/>
                  <a:gd name="T76" fmla="*/ 172 w 234"/>
                  <a:gd name="T77" fmla="*/ 22 h 145"/>
                  <a:gd name="T78" fmla="*/ 189 w 234"/>
                  <a:gd name="T79" fmla="*/ 36 h 1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4"/>
                  <a:gd name="T121" fmla="*/ 0 h 145"/>
                  <a:gd name="T122" fmla="*/ 234 w 234"/>
                  <a:gd name="T123" fmla="*/ 145 h 1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4" h="145">
                    <a:moveTo>
                      <a:pt x="189" y="36"/>
                    </a:moveTo>
                    <a:lnTo>
                      <a:pt x="194" y="48"/>
                    </a:lnTo>
                    <a:lnTo>
                      <a:pt x="204" y="61"/>
                    </a:lnTo>
                    <a:lnTo>
                      <a:pt x="215" y="73"/>
                    </a:lnTo>
                    <a:lnTo>
                      <a:pt x="226" y="86"/>
                    </a:lnTo>
                    <a:lnTo>
                      <a:pt x="232" y="99"/>
                    </a:lnTo>
                    <a:lnTo>
                      <a:pt x="234" y="112"/>
                    </a:lnTo>
                    <a:lnTo>
                      <a:pt x="229" y="125"/>
                    </a:lnTo>
                    <a:lnTo>
                      <a:pt x="214" y="141"/>
                    </a:lnTo>
                    <a:lnTo>
                      <a:pt x="186" y="145"/>
                    </a:lnTo>
                    <a:lnTo>
                      <a:pt x="165" y="138"/>
                    </a:lnTo>
                    <a:lnTo>
                      <a:pt x="151" y="123"/>
                    </a:lnTo>
                    <a:lnTo>
                      <a:pt x="140" y="106"/>
                    </a:lnTo>
                    <a:lnTo>
                      <a:pt x="130" y="84"/>
                    </a:lnTo>
                    <a:lnTo>
                      <a:pt x="119" y="64"/>
                    </a:lnTo>
                    <a:lnTo>
                      <a:pt x="104" y="47"/>
                    </a:lnTo>
                    <a:lnTo>
                      <a:pt x="83" y="36"/>
                    </a:lnTo>
                    <a:lnTo>
                      <a:pt x="93" y="25"/>
                    </a:lnTo>
                    <a:lnTo>
                      <a:pt x="81" y="23"/>
                    </a:lnTo>
                    <a:lnTo>
                      <a:pt x="70" y="21"/>
                    </a:lnTo>
                    <a:lnTo>
                      <a:pt x="59" y="17"/>
                    </a:lnTo>
                    <a:lnTo>
                      <a:pt x="48" y="16"/>
                    </a:lnTo>
                    <a:lnTo>
                      <a:pt x="36" y="13"/>
                    </a:lnTo>
                    <a:lnTo>
                      <a:pt x="25" y="13"/>
                    </a:lnTo>
                    <a:lnTo>
                      <a:pt x="13" y="13"/>
                    </a:lnTo>
                    <a:lnTo>
                      <a:pt x="2" y="15"/>
                    </a:lnTo>
                    <a:lnTo>
                      <a:pt x="0" y="8"/>
                    </a:lnTo>
                    <a:lnTo>
                      <a:pt x="2" y="4"/>
                    </a:lnTo>
                    <a:lnTo>
                      <a:pt x="6" y="3"/>
                    </a:lnTo>
                    <a:lnTo>
                      <a:pt x="10" y="3"/>
                    </a:lnTo>
                    <a:lnTo>
                      <a:pt x="20" y="3"/>
                    </a:lnTo>
                    <a:lnTo>
                      <a:pt x="27" y="0"/>
                    </a:lnTo>
                    <a:lnTo>
                      <a:pt x="45" y="1"/>
                    </a:lnTo>
                    <a:lnTo>
                      <a:pt x="65" y="3"/>
                    </a:lnTo>
                    <a:lnTo>
                      <a:pt x="87" y="3"/>
                    </a:lnTo>
                    <a:lnTo>
                      <a:pt x="109" y="6"/>
                    </a:lnTo>
                    <a:lnTo>
                      <a:pt x="131" y="8"/>
                    </a:lnTo>
                    <a:lnTo>
                      <a:pt x="152" y="14"/>
                    </a:lnTo>
                    <a:lnTo>
                      <a:pt x="172" y="22"/>
                    </a:lnTo>
                    <a:lnTo>
                      <a:pt x="189" y="36"/>
                    </a:lnTo>
                    <a:close/>
                  </a:path>
                </a:pathLst>
              </a:custGeom>
              <a:solidFill>
                <a:srgbClr val="00FFFF"/>
              </a:solidFill>
              <a:ln w="9525">
                <a:noFill/>
                <a:round/>
                <a:headEnd/>
                <a:tailEnd/>
              </a:ln>
            </p:spPr>
            <p:txBody>
              <a:bodyPr/>
              <a:lstStyle/>
              <a:p>
                <a:endParaRPr lang="en-US" dirty="0"/>
              </a:p>
            </p:txBody>
          </p:sp>
          <p:sp>
            <p:nvSpPr>
              <p:cNvPr id="122245" name="Freeform 389"/>
              <p:cNvSpPr>
                <a:spLocks/>
              </p:cNvSpPr>
              <p:nvPr/>
            </p:nvSpPr>
            <p:spPr bwMode="auto">
              <a:xfrm>
                <a:off x="2883" y="1571"/>
                <a:ext cx="10" cy="9"/>
              </a:xfrm>
              <a:custGeom>
                <a:avLst/>
                <a:gdLst>
                  <a:gd name="T0" fmla="*/ 91 w 96"/>
                  <a:gd name="T1" fmla="*/ 57 h 88"/>
                  <a:gd name="T2" fmla="*/ 93 w 96"/>
                  <a:gd name="T3" fmla="*/ 63 h 88"/>
                  <a:gd name="T4" fmla="*/ 95 w 96"/>
                  <a:gd name="T5" fmla="*/ 69 h 88"/>
                  <a:gd name="T6" fmla="*/ 95 w 96"/>
                  <a:gd name="T7" fmla="*/ 75 h 88"/>
                  <a:gd name="T8" fmla="*/ 96 w 96"/>
                  <a:gd name="T9" fmla="*/ 82 h 88"/>
                  <a:gd name="T10" fmla="*/ 87 w 96"/>
                  <a:gd name="T11" fmla="*/ 87 h 88"/>
                  <a:gd name="T12" fmla="*/ 77 w 96"/>
                  <a:gd name="T13" fmla="*/ 88 h 88"/>
                  <a:gd name="T14" fmla="*/ 66 w 96"/>
                  <a:gd name="T15" fmla="*/ 88 h 88"/>
                  <a:gd name="T16" fmla="*/ 55 w 96"/>
                  <a:gd name="T17" fmla="*/ 88 h 88"/>
                  <a:gd name="T18" fmla="*/ 48 w 96"/>
                  <a:gd name="T19" fmla="*/ 77 h 88"/>
                  <a:gd name="T20" fmla="*/ 42 w 96"/>
                  <a:gd name="T21" fmla="*/ 66 h 88"/>
                  <a:gd name="T22" fmla="*/ 36 w 96"/>
                  <a:gd name="T23" fmla="*/ 55 h 88"/>
                  <a:gd name="T24" fmla="*/ 32 w 96"/>
                  <a:gd name="T25" fmla="*/ 44 h 88"/>
                  <a:gd name="T26" fmla="*/ 25 w 96"/>
                  <a:gd name="T27" fmla="*/ 33 h 88"/>
                  <a:gd name="T28" fmla="*/ 19 w 96"/>
                  <a:gd name="T29" fmla="*/ 22 h 88"/>
                  <a:gd name="T30" fmla="*/ 10 w 96"/>
                  <a:gd name="T31" fmla="*/ 11 h 88"/>
                  <a:gd name="T32" fmla="*/ 0 w 96"/>
                  <a:gd name="T33" fmla="*/ 1 h 88"/>
                  <a:gd name="T34" fmla="*/ 14 w 96"/>
                  <a:gd name="T35" fmla="*/ 0 h 88"/>
                  <a:gd name="T36" fmla="*/ 28 w 96"/>
                  <a:gd name="T37" fmla="*/ 2 h 88"/>
                  <a:gd name="T38" fmla="*/ 41 w 96"/>
                  <a:gd name="T39" fmla="*/ 8 h 88"/>
                  <a:gd name="T40" fmla="*/ 54 w 96"/>
                  <a:gd name="T41" fmla="*/ 15 h 88"/>
                  <a:gd name="T42" fmla="*/ 65 w 96"/>
                  <a:gd name="T43" fmla="*/ 24 h 88"/>
                  <a:gd name="T44" fmla="*/ 76 w 96"/>
                  <a:gd name="T45" fmla="*/ 35 h 88"/>
                  <a:gd name="T46" fmla="*/ 83 w 96"/>
                  <a:gd name="T47" fmla="*/ 46 h 88"/>
                  <a:gd name="T48" fmla="*/ 91 w 96"/>
                  <a:gd name="T49" fmla="*/ 57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88"/>
                  <a:gd name="T77" fmla="*/ 96 w 9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88">
                    <a:moveTo>
                      <a:pt x="91" y="57"/>
                    </a:moveTo>
                    <a:lnTo>
                      <a:pt x="93" y="63"/>
                    </a:lnTo>
                    <a:lnTo>
                      <a:pt x="95" y="69"/>
                    </a:lnTo>
                    <a:lnTo>
                      <a:pt x="95" y="75"/>
                    </a:lnTo>
                    <a:lnTo>
                      <a:pt x="96" y="82"/>
                    </a:lnTo>
                    <a:lnTo>
                      <a:pt x="87" y="87"/>
                    </a:lnTo>
                    <a:lnTo>
                      <a:pt x="77" y="88"/>
                    </a:lnTo>
                    <a:lnTo>
                      <a:pt x="66" y="88"/>
                    </a:lnTo>
                    <a:lnTo>
                      <a:pt x="55" y="88"/>
                    </a:lnTo>
                    <a:lnTo>
                      <a:pt x="48" y="77"/>
                    </a:lnTo>
                    <a:lnTo>
                      <a:pt x="42" y="66"/>
                    </a:lnTo>
                    <a:lnTo>
                      <a:pt x="36" y="55"/>
                    </a:lnTo>
                    <a:lnTo>
                      <a:pt x="32" y="44"/>
                    </a:lnTo>
                    <a:lnTo>
                      <a:pt x="25" y="33"/>
                    </a:lnTo>
                    <a:lnTo>
                      <a:pt x="19" y="22"/>
                    </a:lnTo>
                    <a:lnTo>
                      <a:pt x="10" y="11"/>
                    </a:lnTo>
                    <a:lnTo>
                      <a:pt x="0" y="1"/>
                    </a:lnTo>
                    <a:lnTo>
                      <a:pt x="14" y="0"/>
                    </a:lnTo>
                    <a:lnTo>
                      <a:pt x="28" y="2"/>
                    </a:lnTo>
                    <a:lnTo>
                      <a:pt x="41" y="8"/>
                    </a:lnTo>
                    <a:lnTo>
                      <a:pt x="54" y="15"/>
                    </a:lnTo>
                    <a:lnTo>
                      <a:pt x="65" y="24"/>
                    </a:lnTo>
                    <a:lnTo>
                      <a:pt x="76" y="35"/>
                    </a:lnTo>
                    <a:lnTo>
                      <a:pt x="83" y="46"/>
                    </a:lnTo>
                    <a:lnTo>
                      <a:pt x="91" y="57"/>
                    </a:lnTo>
                    <a:close/>
                  </a:path>
                </a:pathLst>
              </a:custGeom>
              <a:solidFill>
                <a:srgbClr val="4FFFFF"/>
              </a:solidFill>
              <a:ln w="9525">
                <a:noFill/>
                <a:round/>
                <a:headEnd/>
                <a:tailEnd/>
              </a:ln>
            </p:spPr>
            <p:txBody>
              <a:bodyPr/>
              <a:lstStyle/>
              <a:p>
                <a:endParaRPr lang="en-US" dirty="0"/>
              </a:p>
            </p:txBody>
          </p:sp>
          <p:sp>
            <p:nvSpPr>
              <p:cNvPr id="122246" name="Freeform 390"/>
              <p:cNvSpPr>
                <a:spLocks/>
              </p:cNvSpPr>
              <p:nvPr/>
            </p:nvSpPr>
            <p:spPr bwMode="auto">
              <a:xfrm>
                <a:off x="2779" y="1573"/>
                <a:ext cx="2" cy="8"/>
              </a:xfrm>
              <a:custGeom>
                <a:avLst/>
                <a:gdLst>
                  <a:gd name="T0" fmla="*/ 17 w 17"/>
                  <a:gd name="T1" fmla="*/ 0 h 81"/>
                  <a:gd name="T2" fmla="*/ 17 w 17"/>
                  <a:gd name="T3" fmla="*/ 7 h 81"/>
                  <a:gd name="T4" fmla="*/ 17 w 17"/>
                  <a:gd name="T5" fmla="*/ 17 h 81"/>
                  <a:gd name="T6" fmla="*/ 16 w 17"/>
                  <a:gd name="T7" fmla="*/ 26 h 81"/>
                  <a:gd name="T8" fmla="*/ 16 w 17"/>
                  <a:gd name="T9" fmla="*/ 37 h 81"/>
                  <a:gd name="T10" fmla="*/ 14 w 17"/>
                  <a:gd name="T11" fmla="*/ 47 h 81"/>
                  <a:gd name="T12" fmla="*/ 13 w 17"/>
                  <a:gd name="T13" fmla="*/ 59 h 81"/>
                  <a:gd name="T14" fmla="*/ 12 w 17"/>
                  <a:gd name="T15" fmla="*/ 69 h 81"/>
                  <a:gd name="T16" fmla="*/ 12 w 17"/>
                  <a:gd name="T17" fmla="*/ 81 h 81"/>
                  <a:gd name="T18" fmla="*/ 4 w 17"/>
                  <a:gd name="T19" fmla="*/ 72 h 81"/>
                  <a:gd name="T20" fmla="*/ 1 w 17"/>
                  <a:gd name="T21" fmla="*/ 61 h 81"/>
                  <a:gd name="T22" fmla="*/ 0 w 17"/>
                  <a:gd name="T23" fmla="*/ 49 h 81"/>
                  <a:gd name="T24" fmla="*/ 1 w 17"/>
                  <a:gd name="T25" fmla="*/ 38 h 81"/>
                  <a:gd name="T26" fmla="*/ 3 w 17"/>
                  <a:gd name="T27" fmla="*/ 26 h 81"/>
                  <a:gd name="T28" fmla="*/ 6 w 17"/>
                  <a:gd name="T29" fmla="*/ 16 h 81"/>
                  <a:gd name="T30" fmla="*/ 11 w 17"/>
                  <a:gd name="T31" fmla="*/ 6 h 81"/>
                  <a:gd name="T32" fmla="*/ 17 w 17"/>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81"/>
                  <a:gd name="T53" fmla="*/ 17 w 17"/>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81">
                    <a:moveTo>
                      <a:pt x="17" y="0"/>
                    </a:moveTo>
                    <a:lnTo>
                      <a:pt x="17" y="7"/>
                    </a:lnTo>
                    <a:lnTo>
                      <a:pt x="17" y="17"/>
                    </a:lnTo>
                    <a:lnTo>
                      <a:pt x="16" y="26"/>
                    </a:lnTo>
                    <a:lnTo>
                      <a:pt x="16" y="37"/>
                    </a:lnTo>
                    <a:lnTo>
                      <a:pt x="14" y="47"/>
                    </a:lnTo>
                    <a:lnTo>
                      <a:pt x="13" y="59"/>
                    </a:lnTo>
                    <a:lnTo>
                      <a:pt x="12" y="69"/>
                    </a:lnTo>
                    <a:lnTo>
                      <a:pt x="12" y="81"/>
                    </a:lnTo>
                    <a:lnTo>
                      <a:pt x="4" y="72"/>
                    </a:lnTo>
                    <a:lnTo>
                      <a:pt x="1" y="61"/>
                    </a:lnTo>
                    <a:lnTo>
                      <a:pt x="0" y="49"/>
                    </a:lnTo>
                    <a:lnTo>
                      <a:pt x="1" y="38"/>
                    </a:lnTo>
                    <a:lnTo>
                      <a:pt x="3" y="26"/>
                    </a:lnTo>
                    <a:lnTo>
                      <a:pt x="6" y="16"/>
                    </a:lnTo>
                    <a:lnTo>
                      <a:pt x="11" y="6"/>
                    </a:lnTo>
                    <a:lnTo>
                      <a:pt x="17" y="0"/>
                    </a:lnTo>
                    <a:close/>
                  </a:path>
                </a:pathLst>
              </a:custGeom>
              <a:solidFill>
                <a:srgbClr val="000000"/>
              </a:solidFill>
              <a:ln w="9525">
                <a:noFill/>
                <a:round/>
                <a:headEnd/>
                <a:tailEnd/>
              </a:ln>
            </p:spPr>
            <p:txBody>
              <a:bodyPr/>
              <a:lstStyle/>
              <a:p>
                <a:endParaRPr lang="en-US" dirty="0"/>
              </a:p>
            </p:txBody>
          </p:sp>
          <p:sp>
            <p:nvSpPr>
              <p:cNvPr id="122247" name="Freeform 391"/>
              <p:cNvSpPr>
                <a:spLocks/>
              </p:cNvSpPr>
              <p:nvPr/>
            </p:nvSpPr>
            <p:spPr bwMode="auto">
              <a:xfrm>
                <a:off x="2784" y="1575"/>
                <a:ext cx="3" cy="5"/>
              </a:xfrm>
              <a:custGeom>
                <a:avLst/>
                <a:gdLst>
                  <a:gd name="T0" fmla="*/ 26 w 29"/>
                  <a:gd name="T1" fmla="*/ 2 h 57"/>
                  <a:gd name="T2" fmla="*/ 29 w 29"/>
                  <a:gd name="T3" fmla="*/ 8 h 57"/>
                  <a:gd name="T4" fmla="*/ 29 w 29"/>
                  <a:gd name="T5" fmla="*/ 15 h 57"/>
                  <a:gd name="T6" fmla="*/ 26 w 29"/>
                  <a:gd name="T7" fmla="*/ 21 h 57"/>
                  <a:gd name="T8" fmla="*/ 23 w 29"/>
                  <a:gd name="T9" fmla="*/ 29 h 57"/>
                  <a:gd name="T10" fmla="*/ 19 w 29"/>
                  <a:gd name="T11" fmla="*/ 35 h 57"/>
                  <a:gd name="T12" fmla="*/ 16 w 29"/>
                  <a:gd name="T13" fmla="*/ 43 h 57"/>
                  <a:gd name="T14" fmla="*/ 14 w 29"/>
                  <a:gd name="T15" fmla="*/ 49 h 57"/>
                  <a:gd name="T16" fmla="*/ 15 w 29"/>
                  <a:gd name="T17" fmla="*/ 57 h 57"/>
                  <a:gd name="T18" fmla="*/ 7 w 29"/>
                  <a:gd name="T19" fmla="*/ 54 h 57"/>
                  <a:gd name="T20" fmla="*/ 5 w 29"/>
                  <a:gd name="T21" fmla="*/ 48 h 57"/>
                  <a:gd name="T22" fmla="*/ 4 w 29"/>
                  <a:gd name="T23" fmla="*/ 42 h 57"/>
                  <a:gd name="T24" fmla="*/ 0 w 29"/>
                  <a:gd name="T25" fmla="*/ 37 h 57"/>
                  <a:gd name="T26" fmla="*/ 2 w 29"/>
                  <a:gd name="T27" fmla="*/ 31 h 57"/>
                  <a:gd name="T28" fmla="*/ 4 w 29"/>
                  <a:gd name="T29" fmla="*/ 25 h 57"/>
                  <a:gd name="T30" fmla="*/ 5 w 29"/>
                  <a:gd name="T31" fmla="*/ 17 h 57"/>
                  <a:gd name="T32" fmla="*/ 6 w 29"/>
                  <a:gd name="T33" fmla="*/ 12 h 57"/>
                  <a:gd name="T34" fmla="*/ 7 w 29"/>
                  <a:gd name="T35" fmla="*/ 5 h 57"/>
                  <a:gd name="T36" fmla="*/ 12 w 29"/>
                  <a:gd name="T37" fmla="*/ 2 h 57"/>
                  <a:gd name="T38" fmla="*/ 17 w 29"/>
                  <a:gd name="T39" fmla="*/ 0 h 57"/>
                  <a:gd name="T40" fmla="*/ 26 w 29"/>
                  <a:gd name="T41" fmla="*/ 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7"/>
                  <a:gd name="T65" fmla="*/ 29 w 29"/>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7">
                    <a:moveTo>
                      <a:pt x="26" y="2"/>
                    </a:moveTo>
                    <a:lnTo>
                      <a:pt x="29" y="8"/>
                    </a:lnTo>
                    <a:lnTo>
                      <a:pt x="29" y="15"/>
                    </a:lnTo>
                    <a:lnTo>
                      <a:pt x="26" y="21"/>
                    </a:lnTo>
                    <a:lnTo>
                      <a:pt x="23" y="29"/>
                    </a:lnTo>
                    <a:lnTo>
                      <a:pt x="19" y="35"/>
                    </a:lnTo>
                    <a:lnTo>
                      <a:pt x="16" y="43"/>
                    </a:lnTo>
                    <a:lnTo>
                      <a:pt x="14" y="49"/>
                    </a:lnTo>
                    <a:lnTo>
                      <a:pt x="15" y="57"/>
                    </a:lnTo>
                    <a:lnTo>
                      <a:pt x="7" y="54"/>
                    </a:lnTo>
                    <a:lnTo>
                      <a:pt x="5" y="48"/>
                    </a:lnTo>
                    <a:lnTo>
                      <a:pt x="4" y="42"/>
                    </a:lnTo>
                    <a:lnTo>
                      <a:pt x="0" y="37"/>
                    </a:lnTo>
                    <a:lnTo>
                      <a:pt x="2" y="31"/>
                    </a:lnTo>
                    <a:lnTo>
                      <a:pt x="4" y="25"/>
                    </a:lnTo>
                    <a:lnTo>
                      <a:pt x="5" y="17"/>
                    </a:lnTo>
                    <a:lnTo>
                      <a:pt x="6" y="12"/>
                    </a:lnTo>
                    <a:lnTo>
                      <a:pt x="7" y="5"/>
                    </a:lnTo>
                    <a:lnTo>
                      <a:pt x="12" y="2"/>
                    </a:lnTo>
                    <a:lnTo>
                      <a:pt x="17" y="0"/>
                    </a:lnTo>
                    <a:lnTo>
                      <a:pt x="26" y="2"/>
                    </a:lnTo>
                    <a:close/>
                  </a:path>
                </a:pathLst>
              </a:custGeom>
              <a:solidFill>
                <a:srgbClr val="000000"/>
              </a:solidFill>
              <a:ln w="9525">
                <a:noFill/>
                <a:round/>
                <a:headEnd/>
                <a:tailEnd/>
              </a:ln>
            </p:spPr>
            <p:txBody>
              <a:bodyPr/>
              <a:lstStyle/>
              <a:p>
                <a:endParaRPr lang="en-US" dirty="0"/>
              </a:p>
            </p:txBody>
          </p:sp>
          <p:sp>
            <p:nvSpPr>
              <p:cNvPr id="122248" name="Freeform 392"/>
              <p:cNvSpPr>
                <a:spLocks/>
              </p:cNvSpPr>
              <p:nvPr/>
            </p:nvSpPr>
            <p:spPr bwMode="auto">
              <a:xfrm>
                <a:off x="2644" y="1583"/>
                <a:ext cx="30" cy="17"/>
              </a:xfrm>
              <a:custGeom>
                <a:avLst/>
                <a:gdLst>
                  <a:gd name="T0" fmla="*/ 298 w 298"/>
                  <a:gd name="T1" fmla="*/ 12 h 165"/>
                  <a:gd name="T2" fmla="*/ 266 w 298"/>
                  <a:gd name="T3" fmla="*/ 28 h 165"/>
                  <a:gd name="T4" fmla="*/ 235 w 298"/>
                  <a:gd name="T5" fmla="*/ 47 h 165"/>
                  <a:gd name="T6" fmla="*/ 202 w 298"/>
                  <a:gd name="T7" fmla="*/ 67 h 165"/>
                  <a:gd name="T8" fmla="*/ 170 w 298"/>
                  <a:gd name="T9" fmla="*/ 87 h 165"/>
                  <a:gd name="T10" fmla="*/ 136 w 298"/>
                  <a:gd name="T11" fmla="*/ 107 h 165"/>
                  <a:gd name="T12" fmla="*/ 102 w 298"/>
                  <a:gd name="T13" fmla="*/ 126 h 165"/>
                  <a:gd name="T14" fmla="*/ 69 w 298"/>
                  <a:gd name="T15" fmla="*/ 144 h 165"/>
                  <a:gd name="T16" fmla="*/ 35 w 298"/>
                  <a:gd name="T17" fmla="*/ 163 h 165"/>
                  <a:gd name="T18" fmla="*/ 24 w 298"/>
                  <a:gd name="T19" fmla="*/ 165 h 165"/>
                  <a:gd name="T20" fmla="*/ 14 w 298"/>
                  <a:gd name="T21" fmla="*/ 160 h 165"/>
                  <a:gd name="T22" fmla="*/ 8 w 298"/>
                  <a:gd name="T23" fmla="*/ 154 h 165"/>
                  <a:gd name="T24" fmla="*/ 5 w 298"/>
                  <a:gd name="T25" fmla="*/ 149 h 165"/>
                  <a:gd name="T26" fmla="*/ 1 w 298"/>
                  <a:gd name="T27" fmla="*/ 143 h 165"/>
                  <a:gd name="T28" fmla="*/ 0 w 298"/>
                  <a:gd name="T29" fmla="*/ 138 h 165"/>
                  <a:gd name="T30" fmla="*/ 8 w 298"/>
                  <a:gd name="T31" fmla="*/ 112 h 165"/>
                  <a:gd name="T32" fmla="*/ 25 w 298"/>
                  <a:gd name="T33" fmla="*/ 92 h 165"/>
                  <a:gd name="T34" fmla="*/ 43 w 298"/>
                  <a:gd name="T35" fmla="*/ 73 h 165"/>
                  <a:gd name="T36" fmla="*/ 66 w 298"/>
                  <a:gd name="T37" fmla="*/ 59 h 165"/>
                  <a:gd name="T38" fmla="*/ 88 w 298"/>
                  <a:gd name="T39" fmla="*/ 46 h 165"/>
                  <a:gd name="T40" fmla="*/ 113 w 298"/>
                  <a:gd name="T41" fmla="*/ 36 h 165"/>
                  <a:gd name="T42" fmla="*/ 137 w 298"/>
                  <a:gd name="T43" fmla="*/ 26 h 165"/>
                  <a:gd name="T44" fmla="*/ 161 w 298"/>
                  <a:gd name="T45" fmla="*/ 17 h 165"/>
                  <a:gd name="T46" fmla="*/ 179 w 298"/>
                  <a:gd name="T47" fmla="*/ 12 h 165"/>
                  <a:gd name="T48" fmla="*/ 197 w 298"/>
                  <a:gd name="T49" fmla="*/ 9 h 165"/>
                  <a:gd name="T50" fmla="*/ 214 w 298"/>
                  <a:gd name="T51" fmla="*/ 4 h 165"/>
                  <a:gd name="T52" fmla="*/ 233 w 298"/>
                  <a:gd name="T53" fmla="*/ 2 h 165"/>
                  <a:gd name="T54" fmla="*/ 249 w 298"/>
                  <a:gd name="T55" fmla="*/ 0 h 165"/>
                  <a:gd name="T56" fmla="*/ 266 w 298"/>
                  <a:gd name="T57" fmla="*/ 2 h 165"/>
                  <a:gd name="T58" fmla="*/ 282 w 298"/>
                  <a:gd name="T59" fmla="*/ 5 h 165"/>
                  <a:gd name="T60" fmla="*/ 298 w 298"/>
                  <a:gd name="T61" fmla="*/ 12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8"/>
                  <a:gd name="T94" fmla="*/ 0 h 165"/>
                  <a:gd name="T95" fmla="*/ 298 w 298"/>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8" h="165">
                    <a:moveTo>
                      <a:pt x="298" y="12"/>
                    </a:moveTo>
                    <a:lnTo>
                      <a:pt x="266" y="28"/>
                    </a:lnTo>
                    <a:lnTo>
                      <a:pt x="235" y="47"/>
                    </a:lnTo>
                    <a:lnTo>
                      <a:pt x="202" y="67"/>
                    </a:lnTo>
                    <a:lnTo>
                      <a:pt x="170" y="87"/>
                    </a:lnTo>
                    <a:lnTo>
                      <a:pt x="136" y="107"/>
                    </a:lnTo>
                    <a:lnTo>
                      <a:pt x="102" y="126"/>
                    </a:lnTo>
                    <a:lnTo>
                      <a:pt x="69" y="144"/>
                    </a:lnTo>
                    <a:lnTo>
                      <a:pt x="35" y="163"/>
                    </a:lnTo>
                    <a:lnTo>
                      <a:pt x="24" y="165"/>
                    </a:lnTo>
                    <a:lnTo>
                      <a:pt x="14" y="160"/>
                    </a:lnTo>
                    <a:lnTo>
                      <a:pt x="8" y="154"/>
                    </a:lnTo>
                    <a:lnTo>
                      <a:pt x="5" y="149"/>
                    </a:lnTo>
                    <a:lnTo>
                      <a:pt x="1" y="143"/>
                    </a:lnTo>
                    <a:lnTo>
                      <a:pt x="0" y="138"/>
                    </a:lnTo>
                    <a:lnTo>
                      <a:pt x="8" y="112"/>
                    </a:lnTo>
                    <a:lnTo>
                      <a:pt x="25" y="92"/>
                    </a:lnTo>
                    <a:lnTo>
                      <a:pt x="43" y="73"/>
                    </a:lnTo>
                    <a:lnTo>
                      <a:pt x="66" y="59"/>
                    </a:lnTo>
                    <a:lnTo>
                      <a:pt x="88" y="46"/>
                    </a:lnTo>
                    <a:lnTo>
                      <a:pt x="113" y="36"/>
                    </a:lnTo>
                    <a:lnTo>
                      <a:pt x="137" y="26"/>
                    </a:lnTo>
                    <a:lnTo>
                      <a:pt x="161" y="17"/>
                    </a:lnTo>
                    <a:lnTo>
                      <a:pt x="179" y="12"/>
                    </a:lnTo>
                    <a:lnTo>
                      <a:pt x="197" y="9"/>
                    </a:lnTo>
                    <a:lnTo>
                      <a:pt x="214" y="4"/>
                    </a:lnTo>
                    <a:lnTo>
                      <a:pt x="233" y="2"/>
                    </a:lnTo>
                    <a:lnTo>
                      <a:pt x="249" y="0"/>
                    </a:lnTo>
                    <a:lnTo>
                      <a:pt x="266" y="2"/>
                    </a:lnTo>
                    <a:lnTo>
                      <a:pt x="282" y="5"/>
                    </a:lnTo>
                    <a:lnTo>
                      <a:pt x="298" y="12"/>
                    </a:lnTo>
                    <a:close/>
                  </a:path>
                </a:pathLst>
              </a:custGeom>
              <a:solidFill>
                <a:srgbClr val="00FFFF"/>
              </a:solidFill>
              <a:ln w="9525">
                <a:noFill/>
                <a:round/>
                <a:headEnd/>
                <a:tailEnd/>
              </a:ln>
            </p:spPr>
            <p:txBody>
              <a:bodyPr/>
              <a:lstStyle/>
              <a:p>
                <a:endParaRPr lang="en-US" dirty="0"/>
              </a:p>
            </p:txBody>
          </p:sp>
          <p:sp>
            <p:nvSpPr>
              <p:cNvPr id="122249" name="Freeform 393"/>
              <p:cNvSpPr>
                <a:spLocks/>
              </p:cNvSpPr>
              <p:nvPr/>
            </p:nvSpPr>
            <p:spPr bwMode="auto">
              <a:xfrm>
                <a:off x="2864" y="1584"/>
                <a:ext cx="13" cy="21"/>
              </a:xfrm>
              <a:custGeom>
                <a:avLst/>
                <a:gdLst>
                  <a:gd name="T0" fmla="*/ 122 w 124"/>
                  <a:gd name="T1" fmla="*/ 112 h 213"/>
                  <a:gd name="T2" fmla="*/ 123 w 124"/>
                  <a:gd name="T3" fmla="*/ 124 h 213"/>
                  <a:gd name="T4" fmla="*/ 124 w 124"/>
                  <a:gd name="T5" fmla="*/ 137 h 213"/>
                  <a:gd name="T6" fmla="*/ 124 w 124"/>
                  <a:gd name="T7" fmla="*/ 150 h 213"/>
                  <a:gd name="T8" fmla="*/ 124 w 124"/>
                  <a:gd name="T9" fmla="*/ 163 h 213"/>
                  <a:gd name="T10" fmla="*/ 121 w 124"/>
                  <a:gd name="T11" fmla="*/ 175 h 213"/>
                  <a:gd name="T12" fmla="*/ 117 w 124"/>
                  <a:gd name="T13" fmla="*/ 188 h 213"/>
                  <a:gd name="T14" fmla="*/ 112 w 124"/>
                  <a:gd name="T15" fmla="*/ 200 h 213"/>
                  <a:gd name="T16" fmla="*/ 107 w 124"/>
                  <a:gd name="T17" fmla="*/ 213 h 213"/>
                  <a:gd name="T18" fmla="*/ 85 w 124"/>
                  <a:gd name="T19" fmla="*/ 209 h 213"/>
                  <a:gd name="T20" fmla="*/ 72 w 124"/>
                  <a:gd name="T21" fmla="*/ 199 h 213"/>
                  <a:gd name="T22" fmla="*/ 65 w 124"/>
                  <a:gd name="T23" fmla="*/ 184 h 213"/>
                  <a:gd name="T24" fmla="*/ 60 w 124"/>
                  <a:gd name="T25" fmla="*/ 166 h 213"/>
                  <a:gd name="T26" fmla="*/ 57 w 124"/>
                  <a:gd name="T27" fmla="*/ 146 h 213"/>
                  <a:gd name="T28" fmla="*/ 54 w 124"/>
                  <a:gd name="T29" fmla="*/ 127 h 213"/>
                  <a:gd name="T30" fmla="*/ 48 w 124"/>
                  <a:gd name="T31" fmla="*/ 107 h 213"/>
                  <a:gd name="T32" fmla="*/ 41 w 124"/>
                  <a:gd name="T33" fmla="*/ 92 h 213"/>
                  <a:gd name="T34" fmla="*/ 37 w 124"/>
                  <a:gd name="T35" fmla="*/ 81 h 213"/>
                  <a:gd name="T36" fmla="*/ 37 w 124"/>
                  <a:gd name="T37" fmla="*/ 72 h 213"/>
                  <a:gd name="T38" fmla="*/ 37 w 124"/>
                  <a:gd name="T39" fmla="*/ 62 h 213"/>
                  <a:gd name="T40" fmla="*/ 38 w 124"/>
                  <a:gd name="T41" fmla="*/ 52 h 213"/>
                  <a:gd name="T42" fmla="*/ 36 w 124"/>
                  <a:gd name="T43" fmla="*/ 43 h 213"/>
                  <a:gd name="T44" fmla="*/ 32 w 124"/>
                  <a:gd name="T45" fmla="*/ 34 h 213"/>
                  <a:gd name="T46" fmla="*/ 25 w 124"/>
                  <a:gd name="T47" fmla="*/ 26 h 213"/>
                  <a:gd name="T48" fmla="*/ 15 w 124"/>
                  <a:gd name="T49" fmla="*/ 21 h 213"/>
                  <a:gd name="T50" fmla="*/ 0 w 124"/>
                  <a:gd name="T51" fmla="*/ 21 h 213"/>
                  <a:gd name="T52" fmla="*/ 0 w 124"/>
                  <a:gd name="T53" fmla="*/ 0 h 213"/>
                  <a:gd name="T54" fmla="*/ 18 w 124"/>
                  <a:gd name="T55" fmla="*/ 6 h 213"/>
                  <a:gd name="T56" fmla="*/ 37 w 124"/>
                  <a:gd name="T57" fmla="*/ 16 h 213"/>
                  <a:gd name="T58" fmla="*/ 55 w 124"/>
                  <a:gd name="T59" fmla="*/ 27 h 213"/>
                  <a:gd name="T60" fmla="*/ 72 w 124"/>
                  <a:gd name="T61" fmla="*/ 43 h 213"/>
                  <a:gd name="T62" fmla="*/ 87 w 124"/>
                  <a:gd name="T63" fmla="*/ 58 h 213"/>
                  <a:gd name="T64" fmla="*/ 100 w 124"/>
                  <a:gd name="T65" fmla="*/ 76 h 213"/>
                  <a:gd name="T66" fmla="*/ 112 w 124"/>
                  <a:gd name="T67" fmla="*/ 93 h 213"/>
                  <a:gd name="T68" fmla="*/ 122 w 124"/>
                  <a:gd name="T69" fmla="*/ 112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13"/>
                  <a:gd name="T107" fmla="*/ 124 w 124"/>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13">
                    <a:moveTo>
                      <a:pt x="122" y="112"/>
                    </a:moveTo>
                    <a:lnTo>
                      <a:pt x="123" y="124"/>
                    </a:lnTo>
                    <a:lnTo>
                      <a:pt x="124" y="137"/>
                    </a:lnTo>
                    <a:lnTo>
                      <a:pt x="124" y="150"/>
                    </a:lnTo>
                    <a:lnTo>
                      <a:pt x="124" y="163"/>
                    </a:lnTo>
                    <a:lnTo>
                      <a:pt x="121" y="175"/>
                    </a:lnTo>
                    <a:lnTo>
                      <a:pt x="117" y="188"/>
                    </a:lnTo>
                    <a:lnTo>
                      <a:pt x="112" y="200"/>
                    </a:lnTo>
                    <a:lnTo>
                      <a:pt x="107" y="213"/>
                    </a:lnTo>
                    <a:lnTo>
                      <a:pt x="85" y="209"/>
                    </a:lnTo>
                    <a:lnTo>
                      <a:pt x="72" y="199"/>
                    </a:lnTo>
                    <a:lnTo>
                      <a:pt x="65" y="184"/>
                    </a:lnTo>
                    <a:lnTo>
                      <a:pt x="60" y="166"/>
                    </a:lnTo>
                    <a:lnTo>
                      <a:pt x="57" y="146"/>
                    </a:lnTo>
                    <a:lnTo>
                      <a:pt x="54" y="127"/>
                    </a:lnTo>
                    <a:lnTo>
                      <a:pt x="48" y="107"/>
                    </a:lnTo>
                    <a:lnTo>
                      <a:pt x="41" y="92"/>
                    </a:lnTo>
                    <a:lnTo>
                      <a:pt x="37" y="81"/>
                    </a:lnTo>
                    <a:lnTo>
                      <a:pt x="37" y="72"/>
                    </a:lnTo>
                    <a:lnTo>
                      <a:pt x="37" y="62"/>
                    </a:lnTo>
                    <a:lnTo>
                      <a:pt x="38" y="52"/>
                    </a:lnTo>
                    <a:lnTo>
                      <a:pt x="36" y="43"/>
                    </a:lnTo>
                    <a:lnTo>
                      <a:pt x="32" y="34"/>
                    </a:lnTo>
                    <a:lnTo>
                      <a:pt x="25" y="26"/>
                    </a:lnTo>
                    <a:lnTo>
                      <a:pt x="15" y="21"/>
                    </a:lnTo>
                    <a:lnTo>
                      <a:pt x="0" y="21"/>
                    </a:lnTo>
                    <a:lnTo>
                      <a:pt x="0" y="0"/>
                    </a:lnTo>
                    <a:lnTo>
                      <a:pt x="18" y="6"/>
                    </a:lnTo>
                    <a:lnTo>
                      <a:pt x="37" y="16"/>
                    </a:lnTo>
                    <a:lnTo>
                      <a:pt x="55" y="27"/>
                    </a:lnTo>
                    <a:lnTo>
                      <a:pt x="72" y="43"/>
                    </a:lnTo>
                    <a:lnTo>
                      <a:pt x="87" y="58"/>
                    </a:lnTo>
                    <a:lnTo>
                      <a:pt x="100" y="76"/>
                    </a:lnTo>
                    <a:lnTo>
                      <a:pt x="112" y="93"/>
                    </a:lnTo>
                    <a:lnTo>
                      <a:pt x="122" y="112"/>
                    </a:lnTo>
                    <a:close/>
                  </a:path>
                </a:pathLst>
              </a:custGeom>
              <a:solidFill>
                <a:srgbClr val="00FFFF"/>
              </a:solidFill>
              <a:ln w="9525">
                <a:noFill/>
                <a:round/>
                <a:headEnd/>
                <a:tailEnd/>
              </a:ln>
            </p:spPr>
            <p:txBody>
              <a:bodyPr/>
              <a:lstStyle/>
              <a:p>
                <a:endParaRPr lang="en-US" dirty="0"/>
              </a:p>
            </p:txBody>
          </p:sp>
          <p:sp>
            <p:nvSpPr>
              <p:cNvPr id="122250" name="Freeform 394"/>
              <p:cNvSpPr>
                <a:spLocks/>
              </p:cNvSpPr>
              <p:nvPr/>
            </p:nvSpPr>
            <p:spPr bwMode="auto">
              <a:xfrm>
                <a:off x="2646" y="1585"/>
                <a:ext cx="22" cy="12"/>
              </a:xfrm>
              <a:custGeom>
                <a:avLst/>
                <a:gdLst>
                  <a:gd name="T0" fmla="*/ 218 w 218"/>
                  <a:gd name="T1" fmla="*/ 0 h 121"/>
                  <a:gd name="T2" fmla="*/ 189 w 218"/>
                  <a:gd name="T3" fmla="*/ 12 h 121"/>
                  <a:gd name="T4" fmla="*/ 162 w 218"/>
                  <a:gd name="T5" fmla="*/ 28 h 121"/>
                  <a:gd name="T6" fmla="*/ 136 w 218"/>
                  <a:gd name="T7" fmla="*/ 46 h 121"/>
                  <a:gd name="T8" fmla="*/ 110 w 218"/>
                  <a:gd name="T9" fmla="*/ 64 h 121"/>
                  <a:gd name="T10" fmla="*/ 83 w 218"/>
                  <a:gd name="T11" fmla="*/ 80 h 121"/>
                  <a:gd name="T12" fmla="*/ 56 w 218"/>
                  <a:gd name="T13" fmla="*/ 97 h 121"/>
                  <a:gd name="T14" fmla="*/ 28 w 218"/>
                  <a:gd name="T15" fmla="*/ 110 h 121"/>
                  <a:gd name="T16" fmla="*/ 0 w 218"/>
                  <a:gd name="T17" fmla="*/ 121 h 121"/>
                  <a:gd name="T18" fmla="*/ 4 w 218"/>
                  <a:gd name="T19" fmla="*/ 105 h 121"/>
                  <a:gd name="T20" fmla="*/ 12 w 218"/>
                  <a:gd name="T21" fmla="*/ 93 h 121"/>
                  <a:gd name="T22" fmla="*/ 24 w 218"/>
                  <a:gd name="T23" fmla="*/ 82 h 121"/>
                  <a:gd name="T24" fmla="*/ 39 w 218"/>
                  <a:gd name="T25" fmla="*/ 74 h 121"/>
                  <a:gd name="T26" fmla="*/ 54 w 218"/>
                  <a:gd name="T27" fmla="*/ 65 h 121"/>
                  <a:gd name="T28" fmla="*/ 70 w 218"/>
                  <a:gd name="T29" fmla="*/ 56 h 121"/>
                  <a:gd name="T30" fmla="*/ 85 w 218"/>
                  <a:gd name="T31" fmla="*/ 46 h 121"/>
                  <a:gd name="T32" fmla="*/ 102 w 218"/>
                  <a:gd name="T33" fmla="*/ 35 h 121"/>
                  <a:gd name="T34" fmla="*/ 115 w 218"/>
                  <a:gd name="T35" fmla="*/ 29 h 121"/>
                  <a:gd name="T36" fmla="*/ 129 w 218"/>
                  <a:gd name="T37" fmla="*/ 24 h 121"/>
                  <a:gd name="T38" fmla="*/ 143 w 218"/>
                  <a:gd name="T39" fmla="*/ 19 h 121"/>
                  <a:gd name="T40" fmla="*/ 158 w 218"/>
                  <a:gd name="T41" fmla="*/ 13 h 121"/>
                  <a:gd name="T42" fmla="*/ 172 w 218"/>
                  <a:gd name="T43" fmla="*/ 7 h 121"/>
                  <a:gd name="T44" fmla="*/ 187 w 218"/>
                  <a:gd name="T45" fmla="*/ 3 h 121"/>
                  <a:gd name="T46" fmla="*/ 202 w 218"/>
                  <a:gd name="T47" fmla="*/ 0 h 121"/>
                  <a:gd name="T48" fmla="*/ 218 w 218"/>
                  <a:gd name="T49" fmla="*/ 0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21"/>
                  <a:gd name="T77" fmla="*/ 218 w 218"/>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21">
                    <a:moveTo>
                      <a:pt x="218" y="0"/>
                    </a:moveTo>
                    <a:lnTo>
                      <a:pt x="189" y="12"/>
                    </a:lnTo>
                    <a:lnTo>
                      <a:pt x="162" y="28"/>
                    </a:lnTo>
                    <a:lnTo>
                      <a:pt x="136" y="46"/>
                    </a:lnTo>
                    <a:lnTo>
                      <a:pt x="110" y="64"/>
                    </a:lnTo>
                    <a:lnTo>
                      <a:pt x="83" y="80"/>
                    </a:lnTo>
                    <a:lnTo>
                      <a:pt x="56" y="97"/>
                    </a:lnTo>
                    <a:lnTo>
                      <a:pt x="28" y="110"/>
                    </a:lnTo>
                    <a:lnTo>
                      <a:pt x="0" y="121"/>
                    </a:lnTo>
                    <a:lnTo>
                      <a:pt x="4" y="105"/>
                    </a:lnTo>
                    <a:lnTo>
                      <a:pt x="12" y="93"/>
                    </a:lnTo>
                    <a:lnTo>
                      <a:pt x="24" y="82"/>
                    </a:lnTo>
                    <a:lnTo>
                      <a:pt x="39" y="74"/>
                    </a:lnTo>
                    <a:lnTo>
                      <a:pt x="54" y="65"/>
                    </a:lnTo>
                    <a:lnTo>
                      <a:pt x="70" y="56"/>
                    </a:lnTo>
                    <a:lnTo>
                      <a:pt x="85" y="46"/>
                    </a:lnTo>
                    <a:lnTo>
                      <a:pt x="102" y="35"/>
                    </a:lnTo>
                    <a:lnTo>
                      <a:pt x="115" y="29"/>
                    </a:lnTo>
                    <a:lnTo>
                      <a:pt x="129" y="24"/>
                    </a:lnTo>
                    <a:lnTo>
                      <a:pt x="143" y="19"/>
                    </a:lnTo>
                    <a:lnTo>
                      <a:pt x="158" y="13"/>
                    </a:lnTo>
                    <a:lnTo>
                      <a:pt x="172" y="7"/>
                    </a:lnTo>
                    <a:lnTo>
                      <a:pt x="187" y="3"/>
                    </a:lnTo>
                    <a:lnTo>
                      <a:pt x="202" y="0"/>
                    </a:lnTo>
                    <a:lnTo>
                      <a:pt x="218" y="0"/>
                    </a:lnTo>
                    <a:close/>
                  </a:path>
                </a:pathLst>
              </a:custGeom>
              <a:solidFill>
                <a:srgbClr val="4FFFFF"/>
              </a:solidFill>
              <a:ln w="9525">
                <a:noFill/>
                <a:round/>
                <a:headEnd/>
                <a:tailEnd/>
              </a:ln>
            </p:spPr>
            <p:txBody>
              <a:bodyPr/>
              <a:lstStyle/>
              <a:p>
                <a:endParaRPr lang="en-US" dirty="0"/>
              </a:p>
            </p:txBody>
          </p:sp>
          <p:sp>
            <p:nvSpPr>
              <p:cNvPr id="122251" name="Freeform 395"/>
              <p:cNvSpPr>
                <a:spLocks/>
              </p:cNvSpPr>
              <p:nvPr/>
            </p:nvSpPr>
            <p:spPr bwMode="auto">
              <a:xfrm>
                <a:off x="2673" y="1590"/>
                <a:ext cx="26" cy="16"/>
              </a:xfrm>
              <a:custGeom>
                <a:avLst/>
                <a:gdLst>
                  <a:gd name="T0" fmla="*/ 253 w 253"/>
                  <a:gd name="T1" fmla="*/ 5 h 162"/>
                  <a:gd name="T2" fmla="*/ 250 w 253"/>
                  <a:gd name="T3" fmla="*/ 8 h 162"/>
                  <a:gd name="T4" fmla="*/ 246 w 253"/>
                  <a:gd name="T5" fmla="*/ 13 h 162"/>
                  <a:gd name="T6" fmla="*/ 240 w 253"/>
                  <a:gd name="T7" fmla="*/ 15 h 162"/>
                  <a:gd name="T8" fmla="*/ 235 w 253"/>
                  <a:gd name="T9" fmla="*/ 17 h 162"/>
                  <a:gd name="T10" fmla="*/ 228 w 253"/>
                  <a:gd name="T11" fmla="*/ 17 h 162"/>
                  <a:gd name="T12" fmla="*/ 222 w 253"/>
                  <a:gd name="T13" fmla="*/ 19 h 162"/>
                  <a:gd name="T14" fmla="*/ 216 w 253"/>
                  <a:gd name="T15" fmla="*/ 21 h 162"/>
                  <a:gd name="T16" fmla="*/ 213 w 253"/>
                  <a:gd name="T17" fmla="*/ 26 h 162"/>
                  <a:gd name="T18" fmla="*/ 186 w 253"/>
                  <a:gd name="T19" fmla="*/ 46 h 162"/>
                  <a:gd name="T20" fmla="*/ 163 w 253"/>
                  <a:gd name="T21" fmla="*/ 67 h 162"/>
                  <a:gd name="T22" fmla="*/ 139 w 253"/>
                  <a:gd name="T23" fmla="*/ 84 h 162"/>
                  <a:gd name="T24" fmla="*/ 116 w 253"/>
                  <a:gd name="T25" fmla="*/ 101 h 162"/>
                  <a:gd name="T26" fmla="*/ 91 w 253"/>
                  <a:gd name="T27" fmla="*/ 116 h 162"/>
                  <a:gd name="T28" fmla="*/ 68 w 253"/>
                  <a:gd name="T29" fmla="*/ 131 h 162"/>
                  <a:gd name="T30" fmla="*/ 42 w 253"/>
                  <a:gd name="T31" fmla="*/ 145 h 162"/>
                  <a:gd name="T32" fmla="*/ 16 w 253"/>
                  <a:gd name="T33" fmla="*/ 162 h 162"/>
                  <a:gd name="T34" fmla="*/ 7 w 253"/>
                  <a:gd name="T35" fmla="*/ 153 h 162"/>
                  <a:gd name="T36" fmla="*/ 3 w 253"/>
                  <a:gd name="T37" fmla="*/ 145 h 162"/>
                  <a:gd name="T38" fmla="*/ 0 w 253"/>
                  <a:gd name="T39" fmla="*/ 137 h 162"/>
                  <a:gd name="T40" fmla="*/ 0 w 253"/>
                  <a:gd name="T41" fmla="*/ 128 h 162"/>
                  <a:gd name="T42" fmla="*/ 0 w 253"/>
                  <a:gd name="T43" fmla="*/ 118 h 162"/>
                  <a:gd name="T44" fmla="*/ 3 w 253"/>
                  <a:gd name="T45" fmla="*/ 110 h 162"/>
                  <a:gd name="T46" fmla="*/ 6 w 253"/>
                  <a:gd name="T47" fmla="*/ 100 h 162"/>
                  <a:gd name="T48" fmla="*/ 11 w 253"/>
                  <a:gd name="T49" fmla="*/ 91 h 162"/>
                  <a:gd name="T50" fmla="*/ 31 w 253"/>
                  <a:gd name="T51" fmla="*/ 72 h 162"/>
                  <a:gd name="T52" fmla="*/ 53 w 253"/>
                  <a:gd name="T53" fmla="*/ 56 h 162"/>
                  <a:gd name="T54" fmla="*/ 75 w 253"/>
                  <a:gd name="T55" fmla="*/ 42 h 162"/>
                  <a:gd name="T56" fmla="*/ 99 w 253"/>
                  <a:gd name="T57" fmla="*/ 31 h 162"/>
                  <a:gd name="T58" fmla="*/ 122 w 253"/>
                  <a:gd name="T59" fmla="*/ 21 h 162"/>
                  <a:gd name="T60" fmla="*/ 147 w 253"/>
                  <a:gd name="T61" fmla="*/ 16 h 162"/>
                  <a:gd name="T62" fmla="*/ 173 w 253"/>
                  <a:gd name="T63" fmla="*/ 12 h 162"/>
                  <a:gd name="T64" fmla="*/ 202 w 253"/>
                  <a:gd name="T65" fmla="*/ 11 h 162"/>
                  <a:gd name="T66" fmla="*/ 206 w 253"/>
                  <a:gd name="T67" fmla="*/ 5 h 162"/>
                  <a:gd name="T68" fmla="*/ 212 w 253"/>
                  <a:gd name="T69" fmla="*/ 2 h 162"/>
                  <a:gd name="T70" fmla="*/ 219 w 253"/>
                  <a:gd name="T71" fmla="*/ 0 h 162"/>
                  <a:gd name="T72" fmla="*/ 226 w 253"/>
                  <a:gd name="T73" fmla="*/ 0 h 162"/>
                  <a:gd name="T74" fmla="*/ 233 w 253"/>
                  <a:gd name="T75" fmla="*/ 0 h 162"/>
                  <a:gd name="T76" fmla="*/ 239 w 253"/>
                  <a:gd name="T77" fmla="*/ 1 h 162"/>
                  <a:gd name="T78" fmla="*/ 246 w 253"/>
                  <a:gd name="T79" fmla="*/ 2 h 162"/>
                  <a:gd name="T80" fmla="*/ 253 w 253"/>
                  <a:gd name="T81" fmla="*/ 5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162"/>
                  <a:gd name="T125" fmla="*/ 253 w 253"/>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162">
                    <a:moveTo>
                      <a:pt x="253" y="5"/>
                    </a:moveTo>
                    <a:lnTo>
                      <a:pt x="250" y="8"/>
                    </a:lnTo>
                    <a:lnTo>
                      <a:pt x="246" y="13"/>
                    </a:lnTo>
                    <a:lnTo>
                      <a:pt x="240" y="15"/>
                    </a:lnTo>
                    <a:lnTo>
                      <a:pt x="235" y="17"/>
                    </a:lnTo>
                    <a:lnTo>
                      <a:pt x="228" y="17"/>
                    </a:lnTo>
                    <a:lnTo>
                      <a:pt x="222" y="19"/>
                    </a:lnTo>
                    <a:lnTo>
                      <a:pt x="216" y="21"/>
                    </a:lnTo>
                    <a:lnTo>
                      <a:pt x="213" y="26"/>
                    </a:lnTo>
                    <a:lnTo>
                      <a:pt x="186" y="46"/>
                    </a:lnTo>
                    <a:lnTo>
                      <a:pt x="163" y="67"/>
                    </a:lnTo>
                    <a:lnTo>
                      <a:pt x="139" y="84"/>
                    </a:lnTo>
                    <a:lnTo>
                      <a:pt x="116" y="101"/>
                    </a:lnTo>
                    <a:lnTo>
                      <a:pt x="91" y="116"/>
                    </a:lnTo>
                    <a:lnTo>
                      <a:pt x="68" y="131"/>
                    </a:lnTo>
                    <a:lnTo>
                      <a:pt x="42" y="145"/>
                    </a:lnTo>
                    <a:lnTo>
                      <a:pt x="16" y="162"/>
                    </a:lnTo>
                    <a:lnTo>
                      <a:pt x="7" y="153"/>
                    </a:lnTo>
                    <a:lnTo>
                      <a:pt x="3" y="145"/>
                    </a:lnTo>
                    <a:lnTo>
                      <a:pt x="0" y="137"/>
                    </a:lnTo>
                    <a:lnTo>
                      <a:pt x="0" y="128"/>
                    </a:lnTo>
                    <a:lnTo>
                      <a:pt x="0" y="118"/>
                    </a:lnTo>
                    <a:lnTo>
                      <a:pt x="3" y="110"/>
                    </a:lnTo>
                    <a:lnTo>
                      <a:pt x="6" y="100"/>
                    </a:lnTo>
                    <a:lnTo>
                      <a:pt x="11" y="91"/>
                    </a:lnTo>
                    <a:lnTo>
                      <a:pt x="31" y="72"/>
                    </a:lnTo>
                    <a:lnTo>
                      <a:pt x="53" y="56"/>
                    </a:lnTo>
                    <a:lnTo>
                      <a:pt x="75" y="42"/>
                    </a:lnTo>
                    <a:lnTo>
                      <a:pt x="99" y="31"/>
                    </a:lnTo>
                    <a:lnTo>
                      <a:pt x="122" y="21"/>
                    </a:lnTo>
                    <a:lnTo>
                      <a:pt x="147" y="16"/>
                    </a:lnTo>
                    <a:lnTo>
                      <a:pt x="173" y="12"/>
                    </a:lnTo>
                    <a:lnTo>
                      <a:pt x="202" y="11"/>
                    </a:lnTo>
                    <a:lnTo>
                      <a:pt x="206" y="5"/>
                    </a:lnTo>
                    <a:lnTo>
                      <a:pt x="212" y="2"/>
                    </a:lnTo>
                    <a:lnTo>
                      <a:pt x="219" y="0"/>
                    </a:lnTo>
                    <a:lnTo>
                      <a:pt x="226" y="0"/>
                    </a:lnTo>
                    <a:lnTo>
                      <a:pt x="233" y="0"/>
                    </a:lnTo>
                    <a:lnTo>
                      <a:pt x="239" y="1"/>
                    </a:lnTo>
                    <a:lnTo>
                      <a:pt x="246" y="2"/>
                    </a:lnTo>
                    <a:lnTo>
                      <a:pt x="253" y="5"/>
                    </a:lnTo>
                    <a:close/>
                  </a:path>
                </a:pathLst>
              </a:custGeom>
              <a:solidFill>
                <a:srgbClr val="00FFFF"/>
              </a:solidFill>
              <a:ln w="9525">
                <a:noFill/>
                <a:round/>
                <a:headEnd/>
                <a:tailEnd/>
              </a:ln>
            </p:spPr>
            <p:txBody>
              <a:bodyPr/>
              <a:lstStyle/>
              <a:p>
                <a:endParaRPr lang="en-US" dirty="0"/>
              </a:p>
            </p:txBody>
          </p:sp>
          <p:sp>
            <p:nvSpPr>
              <p:cNvPr id="122252" name="Freeform 396"/>
              <p:cNvSpPr>
                <a:spLocks/>
              </p:cNvSpPr>
              <p:nvPr/>
            </p:nvSpPr>
            <p:spPr bwMode="auto">
              <a:xfrm>
                <a:off x="2870" y="1591"/>
                <a:ext cx="5" cy="12"/>
              </a:xfrm>
              <a:custGeom>
                <a:avLst/>
                <a:gdLst>
                  <a:gd name="T0" fmla="*/ 48 w 48"/>
                  <a:gd name="T1" fmla="*/ 66 h 122"/>
                  <a:gd name="T2" fmla="*/ 42 w 48"/>
                  <a:gd name="T3" fmla="*/ 71 h 122"/>
                  <a:gd name="T4" fmla="*/ 41 w 48"/>
                  <a:gd name="T5" fmla="*/ 78 h 122"/>
                  <a:gd name="T6" fmla="*/ 40 w 48"/>
                  <a:gd name="T7" fmla="*/ 85 h 122"/>
                  <a:gd name="T8" fmla="*/ 41 w 48"/>
                  <a:gd name="T9" fmla="*/ 93 h 122"/>
                  <a:gd name="T10" fmla="*/ 40 w 48"/>
                  <a:gd name="T11" fmla="*/ 100 h 122"/>
                  <a:gd name="T12" fmla="*/ 40 w 48"/>
                  <a:gd name="T13" fmla="*/ 108 h 122"/>
                  <a:gd name="T14" fmla="*/ 37 w 48"/>
                  <a:gd name="T15" fmla="*/ 115 h 122"/>
                  <a:gd name="T16" fmla="*/ 33 w 48"/>
                  <a:gd name="T17" fmla="*/ 122 h 122"/>
                  <a:gd name="T18" fmla="*/ 26 w 48"/>
                  <a:gd name="T19" fmla="*/ 107 h 122"/>
                  <a:gd name="T20" fmla="*/ 20 w 48"/>
                  <a:gd name="T21" fmla="*/ 93 h 122"/>
                  <a:gd name="T22" fmla="*/ 13 w 48"/>
                  <a:gd name="T23" fmla="*/ 78 h 122"/>
                  <a:gd name="T24" fmla="*/ 9 w 48"/>
                  <a:gd name="T25" fmla="*/ 63 h 122"/>
                  <a:gd name="T26" fmla="*/ 5 w 48"/>
                  <a:gd name="T27" fmla="*/ 47 h 122"/>
                  <a:gd name="T28" fmla="*/ 2 w 48"/>
                  <a:gd name="T29" fmla="*/ 31 h 122"/>
                  <a:gd name="T30" fmla="*/ 0 w 48"/>
                  <a:gd name="T31" fmla="*/ 15 h 122"/>
                  <a:gd name="T32" fmla="*/ 2 w 48"/>
                  <a:gd name="T33" fmla="*/ 0 h 122"/>
                  <a:gd name="T34" fmla="*/ 12 w 48"/>
                  <a:gd name="T35" fmla="*/ 2 h 122"/>
                  <a:gd name="T36" fmla="*/ 20 w 48"/>
                  <a:gd name="T37" fmla="*/ 9 h 122"/>
                  <a:gd name="T38" fmla="*/ 25 w 48"/>
                  <a:gd name="T39" fmla="*/ 15 h 122"/>
                  <a:gd name="T40" fmla="*/ 30 w 48"/>
                  <a:gd name="T41" fmla="*/ 25 h 122"/>
                  <a:gd name="T42" fmla="*/ 34 w 48"/>
                  <a:gd name="T43" fmla="*/ 35 h 122"/>
                  <a:gd name="T44" fmla="*/ 38 w 48"/>
                  <a:gd name="T45" fmla="*/ 46 h 122"/>
                  <a:gd name="T46" fmla="*/ 41 w 48"/>
                  <a:gd name="T47" fmla="*/ 55 h 122"/>
                  <a:gd name="T48" fmla="*/ 48 w 48"/>
                  <a:gd name="T49" fmla="*/ 66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2"/>
                  <a:gd name="T77" fmla="*/ 48 w 48"/>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2">
                    <a:moveTo>
                      <a:pt x="48" y="66"/>
                    </a:moveTo>
                    <a:lnTo>
                      <a:pt x="42" y="71"/>
                    </a:lnTo>
                    <a:lnTo>
                      <a:pt x="41" y="78"/>
                    </a:lnTo>
                    <a:lnTo>
                      <a:pt x="40" y="85"/>
                    </a:lnTo>
                    <a:lnTo>
                      <a:pt x="41" y="93"/>
                    </a:lnTo>
                    <a:lnTo>
                      <a:pt x="40" y="100"/>
                    </a:lnTo>
                    <a:lnTo>
                      <a:pt x="40" y="108"/>
                    </a:lnTo>
                    <a:lnTo>
                      <a:pt x="37" y="115"/>
                    </a:lnTo>
                    <a:lnTo>
                      <a:pt x="33" y="122"/>
                    </a:lnTo>
                    <a:lnTo>
                      <a:pt x="26" y="107"/>
                    </a:lnTo>
                    <a:lnTo>
                      <a:pt x="20" y="93"/>
                    </a:lnTo>
                    <a:lnTo>
                      <a:pt x="13" y="78"/>
                    </a:lnTo>
                    <a:lnTo>
                      <a:pt x="9" y="63"/>
                    </a:lnTo>
                    <a:lnTo>
                      <a:pt x="5" y="47"/>
                    </a:lnTo>
                    <a:lnTo>
                      <a:pt x="2" y="31"/>
                    </a:lnTo>
                    <a:lnTo>
                      <a:pt x="0" y="15"/>
                    </a:lnTo>
                    <a:lnTo>
                      <a:pt x="2" y="0"/>
                    </a:lnTo>
                    <a:lnTo>
                      <a:pt x="12" y="2"/>
                    </a:lnTo>
                    <a:lnTo>
                      <a:pt x="20" y="9"/>
                    </a:lnTo>
                    <a:lnTo>
                      <a:pt x="25" y="15"/>
                    </a:lnTo>
                    <a:lnTo>
                      <a:pt x="30" y="25"/>
                    </a:lnTo>
                    <a:lnTo>
                      <a:pt x="34" y="35"/>
                    </a:lnTo>
                    <a:lnTo>
                      <a:pt x="38" y="46"/>
                    </a:lnTo>
                    <a:lnTo>
                      <a:pt x="41" y="55"/>
                    </a:lnTo>
                    <a:lnTo>
                      <a:pt x="48" y="66"/>
                    </a:lnTo>
                    <a:close/>
                  </a:path>
                </a:pathLst>
              </a:custGeom>
              <a:solidFill>
                <a:srgbClr val="4FFFFF"/>
              </a:solidFill>
              <a:ln w="9525">
                <a:noFill/>
                <a:round/>
                <a:headEnd/>
                <a:tailEnd/>
              </a:ln>
            </p:spPr>
            <p:txBody>
              <a:bodyPr/>
              <a:lstStyle/>
              <a:p>
                <a:endParaRPr lang="en-US" dirty="0"/>
              </a:p>
            </p:txBody>
          </p:sp>
          <p:sp>
            <p:nvSpPr>
              <p:cNvPr id="122253" name="Freeform 397"/>
              <p:cNvSpPr>
                <a:spLocks/>
              </p:cNvSpPr>
              <p:nvPr/>
            </p:nvSpPr>
            <p:spPr bwMode="auto">
              <a:xfrm>
                <a:off x="2676" y="1594"/>
                <a:ext cx="13" cy="10"/>
              </a:xfrm>
              <a:custGeom>
                <a:avLst/>
                <a:gdLst>
                  <a:gd name="T0" fmla="*/ 132 w 132"/>
                  <a:gd name="T1" fmla="*/ 0 h 96"/>
                  <a:gd name="T2" fmla="*/ 117 w 132"/>
                  <a:gd name="T3" fmla="*/ 13 h 96"/>
                  <a:gd name="T4" fmla="*/ 103 w 132"/>
                  <a:gd name="T5" fmla="*/ 27 h 96"/>
                  <a:gd name="T6" fmla="*/ 87 w 132"/>
                  <a:gd name="T7" fmla="*/ 41 h 96"/>
                  <a:gd name="T8" fmla="*/ 72 w 132"/>
                  <a:gd name="T9" fmla="*/ 55 h 96"/>
                  <a:gd name="T10" fmla="*/ 53 w 132"/>
                  <a:gd name="T11" fmla="*/ 67 h 96"/>
                  <a:gd name="T12" fmla="*/ 36 w 132"/>
                  <a:gd name="T13" fmla="*/ 79 h 96"/>
                  <a:gd name="T14" fmla="*/ 18 w 132"/>
                  <a:gd name="T15" fmla="*/ 88 h 96"/>
                  <a:gd name="T16" fmla="*/ 0 w 132"/>
                  <a:gd name="T17" fmla="*/ 96 h 96"/>
                  <a:gd name="T18" fmla="*/ 4 w 132"/>
                  <a:gd name="T19" fmla="*/ 75 h 96"/>
                  <a:gd name="T20" fmla="*/ 12 w 132"/>
                  <a:gd name="T21" fmla="*/ 59 h 96"/>
                  <a:gd name="T22" fmla="*/ 24 w 132"/>
                  <a:gd name="T23" fmla="*/ 44 h 96"/>
                  <a:gd name="T24" fmla="*/ 40 w 132"/>
                  <a:gd name="T25" fmla="*/ 32 h 96"/>
                  <a:gd name="T26" fmla="*/ 56 w 132"/>
                  <a:gd name="T27" fmla="*/ 21 h 96"/>
                  <a:gd name="T28" fmla="*/ 75 w 132"/>
                  <a:gd name="T29" fmla="*/ 13 h 96"/>
                  <a:gd name="T30" fmla="*/ 93 w 132"/>
                  <a:gd name="T31" fmla="*/ 5 h 96"/>
                  <a:gd name="T32" fmla="*/ 111 w 132"/>
                  <a:gd name="T33" fmla="*/ 0 h 96"/>
                  <a:gd name="T34" fmla="*/ 132 w 132"/>
                  <a:gd name="T35" fmla="*/ 0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6"/>
                  <a:gd name="T56" fmla="*/ 132 w 132"/>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6">
                    <a:moveTo>
                      <a:pt x="132" y="0"/>
                    </a:moveTo>
                    <a:lnTo>
                      <a:pt x="117" y="13"/>
                    </a:lnTo>
                    <a:lnTo>
                      <a:pt x="103" y="27"/>
                    </a:lnTo>
                    <a:lnTo>
                      <a:pt x="87" y="41"/>
                    </a:lnTo>
                    <a:lnTo>
                      <a:pt x="72" y="55"/>
                    </a:lnTo>
                    <a:lnTo>
                      <a:pt x="53" y="67"/>
                    </a:lnTo>
                    <a:lnTo>
                      <a:pt x="36" y="79"/>
                    </a:lnTo>
                    <a:lnTo>
                      <a:pt x="18" y="88"/>
                    </a:lnTo>
                    <a:lnTo>
                      <a:pt x="0" y="96"/>
                    </a:lnTo>
                    <a:lnTo>
                      <a:pt x="4" y="75"/>
                    </a:lnTo>
                    <a:lnTo>
                      <a:pt x="12" y="59"/>
                    </a:lnTo>
                    <a:lnTo>
                      <a:pt x="24" y="44"/>
                    </a:lnTo>
                    <a:lnTo>
                      <a:pt x="40" y="32"/>
                    </a:lnTo>
                    <a:lnTo>
                      <a:pt x="56" y="21"/>
                    </a:lnTo>
                    <a:lnTo>
                      <a:pt x="75" y="13"/>
                    </a:lnTo>
                    <a:lnTo>
                      <a:pt x="93" y="5"/>
                    </a:lnTo>
                    <a:lnTo>
                      <a:pt x="111" y="0"/>
                    </a:lnTo>
                    <a:lnTo>
                      <a:pt x="132" y="0"/>
                    </a:lnTo>
                    <a:close/>
                  </a:path>
                </a:pathLst>
              </a:custGeom>
              <a:solidFill>
                <a:srgbClr val="4FFFFF"/>
              </a:solidFill>
              <a:ln w="9525">
                <a:noFill/>
                <a:round/>
                <a:headEnd/>
                <a:tailEnd/>
              </a:ln>
            </p:spPr>
            <p:txBody>
              <a:bodyPr/>
              <a:lstStyle/>
              <a:p>
                <a:endParaRPr lang="en-US" dirty="0"/>
              </a:p>
            </p:txBody>
          </p:sp>
          <p:sp>
            <p:nvSpPr>
              <p:cNvPr id="122254" name="Freeform 398"/>
              <p:cNvSpPr>
                <a:spLocks/>
              </p:cNvSpPr>
              <p:nvPr/>
            </p:nvSpPr>
            <p:spPr bwMode="auto">
              <a:xfrm>
                <a:off x="2748" y="1597"/>
                <a:ext cx="64" cy="46"/>
              </a:xfrm>
              <a:custGeom>
                <a:avLst/>
                <a:gdLst>
                  <a:gd name="T0" fmla="*/ 600 w 640"/>
                  <a:gd name="T1" fmla="*/ 139 h 458"/>
                  <a:gd name="T2" fmla="*/ 626 w 640"/>
                  <a:gd name="T3" fmla="*/ 204 h 458"/>
                  <a:gd name="T4" fmla="*/ 640 w 640"/>
                  <a:gd name="T5" fmla="*/ 272 h 458"/>
                  <a:gd name="T6" fmla="*/ 634 w 640"/>
                  <a:gd name="T7" fmla="*/ 341 h 458"/>
                  <a:gd name="T8" fmla="*/ 606 w 640"/>
                  <a:gd name="T9" fmla="*/ 389 h 458"/>
                  <a:gd name="T10" fmla="*/ 570 w 640"/>
                  <a:gd name="T11" fmla="*/ 412 h 458"/>
                  <a:gd name="T12" fmla="*/ 529 w 640"/>
                  <a:gd name="T13" fmla="*/ 424 h 458"/>
                  <a:gd name="T14" fmla="*/ 485 w 640"/>
                  <a:gd name="T15" fmla="*/ 426 h 458"/>
                  <a:gd name="T16" fmla="*/ 443 w 640"/>
                  <a:gd name="T17" fmla="*/ 414 h 458"/>
                  <a:gd name="T18" fmla="*/ 401 w 640"/>
                  <a:gd name="T19" fmla="*/ 395 h 458"/>
                  <a:gd name="T20" fmla="*/ 360 w 640"/>
                  <a:gd name="T21" fmla="*/ 377 h 458"/>
                  <a:gd name="T22" fmla="*/ 318 w 640"/>
                  <a:gd name="T23" fmla="*/ 370 h 458"/>
                  <a:gd name="T24" fmla="*/ 272 w 640"/>
                  <a:gd name="T25" fmla="*/ 392 h 458"/>
                  <a:gd name="T26" fmla="*/ 216 w 640"/>
                  <a:gd name="T27" fmla="*/ 428 h 458"/>
                  <a:gd name="T28" fmla="*/ 155 w 640"/>
                  <a:gd name="T29" fmla="*/ 452 h 458"/>
                  <a:gd name="T30" fmla="*/ 93 w 640"/>
                  <a:gd name="T31" fmla="*/ 458 h 458"/>
                  <a:gd name="T32" fmla="*/ 39 w 640"/>
                  <a:gd name="T33" fmla="*/ 437 h 458"/>
                  <a:gd name="T34" fmla="*/ 11 w 640"/>
                  <a:gd name="T35" fmla="*/ 390 h 458"/>
                  <a:gd name="T36" fmla="*/ 0 w 640"/>
                  <a:gd name="T37" fmla="*/ 335 h 458"/>
                  <a:gd name="T38" fmla="*/ 1 w 640"/>
                  <a:gd name="T39" fmla="*/ 279 h 458"/>
                  <a:gd name="T40" fmla="*/ 11 w 640"/>
                  <a:gd name="T41" fmla="*/ 218 h 458"/>
                  <a:gd name="T42" fmla="*/ 39 w 640"/>
                  <a:gd name="T43" fmla="*/ 152 h 458"/>
                  <a:gd name="T44" fmla="*/ 83 w 640"/>
                  <a:gd name="T45" fmla="*/ 97 h 458"/>
                  <a:gd name="T46" fmla="*/ 140 w 640"/>
                  <a:gd name="T47" fmla="*/ 57 h 458"/>
                  <a:gd name="T48" fmla="*/ 197 w 640"/>
                  <a:gd name="T49" fmla="*/ 24 h 458"/>
                  <a:gd name="T50" fmla="*/ 250 w 640"/>
                  <a:gd name="T51" fmla="*/ 8 h 458"/>
                  <a:gd name="T52" fmla="*/ 307 w 640"/>
                  <a:gd name="T53" fmla="*/ 6 h 458"/>
                  <a:gd name="T54" fmla="*/ 365 w 640"/>
                  <a:gd name="T55" fmla="*/ 5 h 458"/>
                  <a:gd name="T56" fmla="*/ 424 w 640"/>
                  <a:gd name="T57" fmla="*/ 2 h 458"/>
                  <a:gd name="T58" fmla="*/ 480 w 640"/>
                  <a:gd name="T59" fmla="*/ 15 h 458"/>
                  <a:gd name="T60" fmla="*/ 529 w 640"/>
                  <a:gd name="T61" fmla="*/ 41 h 458"/>
                  <a:gd name="T62" fmla="*/ 570 w 640"/>
                  <a:gd name="T63" fmla="*/ 82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0"/>
                  <a:gd name="T97" fmla="*/ 0 h 458"/>
                  <a:gd name="T98" fmla="*/ 640 w 640"/>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0" h="458">
                    <a:moveTo>
                      <a:pt x="586" y="111"/>
                    </a:moveTo>
                    <a:lnTo>
                      <a:pt x="600" y="139"/>
                    </a:lnTo>
                    <a:lnTo>
                      <a:pt x="614" y="171"/>
                    </a:lnTo>
                    <a:lnTo>
                      <a:pt x="626" y="204"/>
                    </a:lnTo>
                    <a:lnTo>
                      <a:pt x="636" y="238"/>
                    </a:lnTo>
                    <a:lnTo>
                      <a:pt x="640" y="272"/>
                    </a:lnTo>
                    <a:lnTo>
                      <a:pt x="640" y="306"/>
                    </a:lnTo>
                    <a:lnTo>
                      <a:pt x="634" y="341"/>
                    </a:lnTo>
                    <a:lnTo>
                      <a:pt x="622" y="374"/>
                    </a:lnTo>
                    <a:lnTo>
                      <a:pt x="606" y="389"/>
                    </a:lnTo>
                    <a:lnTo>
                      <a:pt x="590" y="402"/>
                    </a:lnTo>
                    <a:lnTo>
                      <a:pt x="570" y="412"/>
                    </a:lnTo>
                    <a:lnTo>
                      <a:pt x="551" y="419"/>
                    </a:lnTo>
                    <a:lnTo>
                      <a:pt x="529" y="424"/>
                    </a:lnTo>
                    <a:lnTo>
                      <a:pt x="508" y="426"/>
                    </a:lnTo>
                    <a:lnTo>
                      <a:pt x="485" y="426"/>
                    </a:lnTo>
                    <a:lnTo>
                      <a:pt x="465" y="424"/>
                    </a:lnTo>
                    <a:lnTo>
                      <a:pt x="443" y="414"/>
                    </a:lnTo>
                    <a:lnTo>
                      <a:pt x="423" y="405"/>
                    </a:lnTo>
                    <a:lnTo>
                      <a:pt x="401" y="395"/>
                    </a:lnTo>
                    <a:lnTo>
                      <a:pt x="382" y="386"/>
                    </a:lnTo>
                    <a:lnTo>
                      <a:pt x="360" y="377"/>
                    </a:lnTo>
                    <a:lnTo>
                      <a:pt x="340" y="372"/>
                    </a:lnTo>
                    <a:lnTo>
                      <a:pt x="318" y="370"/>
                    </a:lnTo>
                    <a:lnTo>
                      <a:pt x="299" y="374"/>
                    </a:lnTo>
                    <a:lnTo>
                      <a:pt x="272" y="392"/>
                    </a:lnTo>
                    <a:lnTo>
                      <a:pt x="245" y="412"/>
                    </a:lnTo>
                    <a:lnTo>
                      <a:pt x="216" y="428"/>
                    </a:lnTo>
                    <a:lnTo>
                      <a:pt x="187" y="442"/>
                    </a:lnTo>
                    <a:lnTo>
                      <a:pt x="155" y="452"/>
                    </a:lnTo>
                    <a:lnTo>
                      <a:pt x="124" y="458"/>
                    </a:lnTo>
                    <a:lnTo>
                      <a:pt x="93" y="458"/>
                    </a:lnTo>
                    <a:lnTo>
                      <a:pt x="62" y="455"/>
                    </a:lnTo>
                    <a:lnTo>
                      <a:pt x="39" y="437"/>
                    </a:lnTo>
                    <a:lnTo>
                      <a:pt x="23" y="415"/>
                    </a:lnTo>
                    <a:lnTo>
                      <a:pt x="11" y="390"/>
                    </a:lnTo>
                    <a:lnTo>
                      <a:pt x="5" y="364"/>
                    </a:lnTo>
                    <a:lnTo>
                      <a:pt x="0" y="335"/>
                    </a:lnTo>
                    <a:lnTo>
                      <a:pt x="0" y="307"/>
                    </a:lnTo>
                    <a:lnTo>
                      <a:pt x="1" y="279"/>
                    </a:lnTo>
                    <a:lnTo>
                      <a:pt x="6" y="252"/>
                    </a:lnTo>
                    <a:lnTo>
                      <a:pt x="11" y="218"/>
                    </a:lnTo>
                    <a:lnTo>
                      <a:pt x="23" y="184"/>
                    </a:lnTo>
                    <a:lnTo>
                      <a:pt x="39" y="152"/>
                    </a:lnTo>
                    <a:lnTo>
                      <a:pt x="61" y="124"/>
                    </a:lnTo>
                    <a:lnTo>
                      <a:pt x="83" y="97"/>
                    </a:lnTo>
                    <a:lnTo>
                      <a:pt x="111" y="75"/>
                    </a:lnTo>
                    <a:lnTo>
                      <a:pt x="140" y="57"/>
                    </a:lnTo>
                    <a:lnTo>
                      <a:pt x="173" y="45"/>
                    </a:lnTo>
                    <a:lnTo>
                      <a:pt x="197" y="24"/>
                    </a:lnTo>
                    <a:lnTo>
                      <a:pt x="223" y="13"/>
                    </a:lnTo>
                    <a:lnTo>
                      <a:pt x="250" y="8"/>
                    </a:lnTo>
                    <a:lnTo>
                      <a:pt x="279" y="6"/>
                    </a:lnTo>
                    <a:lnTo>
                      <a:pt x="307" y="6"/>
                    </a:lnTo>
                    <a:lnTo>
                      <a:pt x="336" y="8"/>
                    </a:lnTo>
                    <a:lnTo>
                      <a:pt x="365" y="5"/>
                    </a:lnTo>
                    <a:lnTo>
                      <a:pt x="395" y="0"/>
                    </a:lnTo>
                    <a:lnTo>
                      <a:pt x="424" y="2"/>
                    </a:lnTo>
                    <a:lnTo>
                      <a:pt x="453" y="8"/>
                    </a:lnTo>
                    <a:lnTo>
                      <a:pt x="480" y="15"/>
                    </a:lnTo>
                    <a:lnTo>
                      <a:pt x="507" y="27"/>
                    </a:lnTo>
                    <a:lnTo>
                      <a:pt x="529" y="41"/>
                    </a:lnTo>
                    <a:lnTo>
                      <a:pt x="552" y="59"/>
                    </a:lnTo>
                    <a:lnTo>
                      <a:pt x="570" y="82"/>
                    </a:lnTo>
                    <a:lnTo>
                      <a:pt x="586" y="111"/>
                    </a:lnTo>
                    <a:close/>
                  </a:path>
                </a:pathLst>
              </a:custGeom>
              <a:solidFill>
                <a:srgbClr val="000000"/>
              </a:solidFill>
              <a:ln w="9525">
                <a:noFill/>
                <a:round/>
                <a:headEnd/>
                <a:tailEnd/>
              </a:ln>
            </p:spPr>
            <p:txBody>
              <a:bodyPr/>
              <a:lstStyle/>
              <a:p>
                <a:endParaRPr lang="en-US" dirty="0"/>
              </a:p>
            </p:txBody>
          </p:sp>
          <p:sp>
            <p:nvSpPr>
              <p:cNvPr id="122255" name="Freeform 399"/>
              <p:cNvSpPr>
                <a:spLocks/>
              </p:cNvSpPr>
              <p:nvPr/>
            </p:nvSpPr>
            <p:spPr bwMode="auto">
              <a:xfrm>
                <a:off x="2774" y="1600"/>
                <a:ext cx="10" cy="8"/>
              </a:xfrm>
              <a:custGeom>
                <a:avLst/>
                <a:gdLst>
                  <a:gd name="T0" fmla="*/ 101 w 101"/>
                  <a:gd name="T1" fmla="*/ 71 h 81"/>
                  <a:gd name="T2" fmla="*/ 92 w 101"/>
                  <a:gd name="T3" fmla="*/ 73 h 81"/>
                  <a:gd name="T4" fmla="*/ 83 w 101"/>
                  <a:gd name="T5" fmla="*/ 75 h 81"/>
                  <a:gd name="T6" fmla="*/ 74 w 101"/>
                  <a:gd name="T7" fmla="*/ 75 h 81"/>
                  <a:gd name="T8" fmla="*/ 65 w 101"/>
                  <a:gd name="T9" fmla="*/ 76 h 81"/>
                  <a:gd name="T10" fmla="*/ 55 w 101"/>
                  <a:gd name="T11" fmla="*/ 76 h 81"/>
                  <a:gd name="T12" fmla="*/ 47 w 101"/>
                  <a:gd name="T13" fmla="*/ 76 h 81"/>
                  <a:gd name="T14" fmla="*/ 37 w 101"/>
                  <a:gd name="T15" fmla="*/ 77 h 81"/>
                  <a:gd name="T16" fmla="*/ 31 w 101"/>
                  <a:gd name="T17" fmla="*/ 81 h 81"/>
                  <a:gd name="T18" fmla="*/ 18 w 101"/>
                  <a:gd name="T19" fmla="*/ 75 h 81"/>
                  <a:gd name="T20" fmla="*/ 10 w 101"/>
                  <a:gd name="T21" fmla="*/ 67 h 81"/>
                  <a:gd name="T22" fmla="*/ 5 w 101"/>
                  <a:gd name="T23" fmla="*/ 56 h 81"/>
                  <a:gd name="T24" fmla="*/ 3 w 101"/>
                  <a:gd name="T25" fmla="*/ 47 h 81"/>
                  <a:gd name="T26" fmla="*/ 0 w 101"/>
                  <a:gd name="T27" fmla="*/ 35 h 81"/>
                  <a:gd name="T28" fmla="*/ 2 w 101"/>
                  <a:gd name="T29" fmla="*/ 24 h 81"/>
                  <a:gd name="T30" fmla="*/ 3 w 101"/>
                  <a:gd name="T31" fmla="*/ 13 h 81"/>
                  <a:gd name="T32" fmla="*/ 5 w 101"/>
                  <a:gd name="T33" fmla="*/ 6 h 81"/>
                  <a:gd name="T34" fmla="*/ 14 w 101"/>
                  <a:gd name="T35" fmla="*/ 2 h 81"/>
                  <a:gd name="T36" fmla="*/ 25 w 101"/>
                  <a:gd name="T37" fmla="*/ 1 h 81"/>
                  <a:gd name="T38" fmla="*/ 36 w 101"/>
                  <a:gd name="T39" fmla="*/ 0 h 81"/>
                  <a:gd name="T40" fmla="*/ 49 w 101"/>
                  <a:gd name="T41" fmla="*/ 0 h 81"/>
                  <a:gd name="T42" fmla="*/ 60 w 101"/>
                  <a:gd name="T43" fmla="*/ 0 h 81"/>
                  <a:gd name="T44" fmla="*/ 73 w 101"/>
                  <a:gd name="T45" fmla="*/ 0 h 81"/>
                  <a:gd name="T46" fmla="*/ 85 w 101"/>
                  <a:gd name="T47" fmla="*/ 0 h 81"/>
                  <a:gd name="T48" fmla="*/ 96 w 101"/>
                  <a:gd name="T49" fmla="*/ 0 h 81"/>
                  <a:gd name="T50" fmla="*/ 101 w 101"/>
                  <a:gd name="T51" fmla="*/ 71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81"/>
                  <a:gd name="T80" fmla="*/ 101 w 101"/>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81">
                    <a:moveTo>
                      <a:pt x="101" y="71"/>
                    </a:moveTo>
                    <a:lnTo>
                      <a:pt x="92" y="73"/>
                    </a:lnTo>
                    <a:lnTo>
                      <a:pt x="83" y="75"/>
                    </a:lnTo>
                    <a:lnTo>
                      <a:pt x="74" y="75"/>
                    </a:lnTo>
                    <a:lnTo>
                      <a:pt x="65" y="76"/>
                    </a:lnTo>
                    <a:lnTo>
                      <a:pt x="55" y="76"/>
                    </a:lnTo>
                    <a:lnTo>
                      <a:pt x="47" y="76"/>
                    </a:lnTo>
                    <a:lnTo>
                      <a:pt x="37" y="77"/>
                    </a:lnTo>
                    <a:lnTo>
                      <a:pt x="31" y="81"/>
                    </a:lnTo>
                    <a:lnTo>
                      <a:pt x="18" y="75"/>
                    </a:lnTo>
                    <a:lnTo>
                      <a:pt x="10" y="67"/>
                    </a:lnTo>
                    <a:lnTo>
                      <a:pt x="5" y="56"/>
                    </a:lnTo>
                    <a:lnTo>
                      <a:pt x="3" y="47"/>
                    </a:lnTo>
                    <a:lnTo>
                      <a:pt x="0" y="35"/>
                    </a:lnTo>
                    <a:lnTo>
                      <a:pt x="2" y="24"/>
                    </a:lnTo>
                    <a:lnTo>
                      <a:pt x="3" y="13"/>
                    </a:lnTo>
                    <a:lnTo>
                      <a:pt x="5" y="6"/>
                    </a:lnTo>
                    <a:lnTo>
                      <a:pt x="14" y="2"/>
                    </a:lnTo>
                    <a:lnTo>
                      <a:pt x="25" y="1"/>
                    </a:lnTo>
                    <a:lnTo>
                      <a:pt x="36" y="0"/>
                    </a:lnTo>
                    <a:lnTo>
                      <a:pt x="49" y="0"/>
                    </a:lnTo>
                    <a:lnTo>
                      <a:pt x="60" y="0"/>
                    </a:lnTo>
                    <a:lnTo>
                      <a:pt x="73" y="0"/>
                    </a:lnTo>
                    <a:lnTo>
                      <a:pt x="85" y="0"/>
                    </a:lnTo>
                    <a:lnTo>
                      <a:pt x="96" y="0"/>
                    </a:lnTo>
                    <a:lnTo>
                      <a:pt x="101" y="71"/>
                    </a:lnTo>
                    <a:close/>
                  </a:path>
                </a:pathLst>
              </a:custGeom>
              <a:solidFill>
                <a:srgbClr val="FFFFFF"/>
              </a:solidFill>
              <a:ln w="9525">
                <a:noFill/>
                <a:round/>
                <a:headEnd/>
                <a:tailEnd/>
              </a:ln>
            </p:spPr>
            <p:txBody>
              <a:bodyPr/>
              <a:lstStyle/>
              <a:p>
                <a:endParaRPr lang="en-US" dirty="0"/>
              </a:p>
            </p:txBody>
          </p:sp>
          <p:sp>
            <p:nvSpPr>
              <p:cNvPr id="122256" name="Freeform 400"/>
              <p:cNvSpPr>
                <a:spLocks/>
              </p:cNvSpPr>
              <p:nvPr/>
            </p:nvSpPr>
            <p:spPr bwMode="auto">
              <a:xfrm>
                <a:off x="2766" y="1625"/>
                <a:ext cx="23" cy="13"/>
              </a:xfrm>
              <a:custGeom>
                <a:avLst/>
                <a:gdLst>
                  <a:gd name="T0" fmla="*/ 221 w 231"/>
                  <a:gd name="T1" fmla="*/ 38 h 134"/>
                  <a:gd name="T2" fmla="*/ 222 w 231"/>
                  <a:gd name="T3" fmla="*/ 48 h 134"/>
                  <a:gd name="T4" fmla="*/ 225 w 231"/>
                  <a:gd name="T5" fmla="*/ 60 h 134"/>
                  <a:gd name="T6" fmla="*/ 226 w 231"/>
                  <a:gd name="T7" fmla="*/ 67 h 134"/>
                  <a:gd name="T8" fmla="*/ 228 w 231"/>
                  <a:gd name="T9" fmla="*/ 73 h 134"/>
                  <a:gd name="T10" fmla="*/ 230 w 231"/>
                  <a:gd name="T11" fmla="*/ 80 h 134"/>
                  <a:gd name="T12" fmla="*/ 231 w 231"/>
                  <a:gd name="T13" fmla="*/ 88 h 134"/>
                  <a:gd name="T14" fmla="*/ 199 w 231"/>
                  <a:gd name="T15" fmla="*/ 73 h 134"/>
                  <a:gd name="T16" fmla="*/ 169 w 231"/>
                  <a:gd name="T17" fmla="*/ 67 h 134"/>
                  <a:gd name="T18" fmla="*/ 140 w 231"/>
                  <a:gd name="T19" fmla="*/ 67 h 134"/>
                  <a:gd name="T20" fmla="*/ 111 w 231"/>
                  <a:gd name="T21" fmla="*/ 74 h 134"/>
                  <a:gd name="T22" fmla="*/ 82 w 231"/>
                  <a:gd name="T23" fmla="*/ 85 h 134"/>
                  <a:gd name="T24" fmla="*/ 56 w 231"/>
                  <a:gd name="T25" fmla="*/ 99 h 134"/>
                  <a:gd name="T26" fmla="*/ 31 w 231"/>
                  <a:gd name="T27" fmla="*/ 115 h 134"/>
                  <a:gd name="T28" fmla="*/ 9 w 231"/>
                  <a:gd name="T29" fmla="*/ 134 h 134"/>
                  <a:gd name="T30" fmla="*/ 3 w 231"/>
                  <a:gd name="T31" fmla="*/ 123 h 134"/>
                  <a:gd name="T32" fmla="*/ 1 w 231"/>
                  <a:gd name="T33" fmla="*/ 112 h 134"/>
                  <a:gd name="T34" fmla="*/ 0 w 231"/>
                  <a:gd name="T35" fmla="*/ 101 h 134"/>
                  <a:gd name="T36" fmla="*/ 2 w 231"/>
                  <a:gd name="T37" fmla="*/ 90 h 134"/>
                  <a:gd name="T38" fmla="*/ 4 w 231"/>
                  <a:gd name="T39" fmla="*/ 79 h 134"/>
                  <a:gd name="T40" fmla="*/ 8 w 231"/>
                  <a:gd name="T41" fmla="*/ 68 h 134"/>
                  <a:gd name="T42" fmla="*/ 12 w 231"/>
                  <a:gd name="T43" fmla="*/ 57 h 134"/>
                  <a:gd name="T44" fmla="*/ 18 w 231"/>
                  <a:gd name="T45" fmla="*/ 48 h 134"/>
                  <a:gd name="T46" fmla="*/ 27 w 231"/>
                  <a:gd name="T47" fmla="*/ 40 h 134"/>
                  <a:gd name="T48" fmla="*/ 37 w 231"/>
                  <a:gd name="T49" fmla="*/ 33 h 134"/>
                  <a:gd name="T50" fmla="*/ 46 w 231"/>
                  <a:gd name="T51" fmla="*/ 27 h 134"/>
                  <a:gd name="T52" fmla="*/ 56 w 231"/>
                  <a:gd name="T53" fmla="*/ 23 h 134"/>
                  <a:gd name="T54" fmla="*/ 65 w 231"/>
                  <a:gd name="T55" fmla="*/ 20 h 134"/>
                  <a:gd name="T56" fmla="*/ 74 w 231"/>
                  <a:gd name="T57" fmla="*/ 21 h 134"/>
                  <a:gd name="T58" fmla="*/ 84 w 231"/>
                  <a:gd name="T59" fmla="*/ 25 h 134"/>
                  <a:gd name="T60" fmla="*/ 94 w 231"/>
                  <a:gd name="T61" fmla="*/ 33 h 134"/>
                  <a:gd name="T62" fmla="*/ 99 w 231"/>
                  <a:gd name="T63" fmla="*/ 35 h 134"/>
                  <a:gd name="T64" fmla="*/ 106 w 231"/>
                  <a:gd name="T65" fmla="*/ 42 h 134"/>
                  <a:gd name="T66" fmla="*/ 110 w 231"/>
                  <a:gd name="T67" fmla="*/ 48 h 134"/>
                  <a:gd name="T68" fmla="*/ 114 w 231"/>
                  <a:gd name="T69" fmla="*/ 57 h 134"/>
                  <a:gd name="T70" fmla="*/ 119 w 231"/>
                  <a:gd name="T71" fmla="*/ 62 h 134"/>
                  <a:gd name="T72" fmla="*/ 124 w 231"/>
                  <a:gd name="T73" fmla="*/ 67 h 134"/>
                  <a:gd name="T74" fmla="*/ 130 w 231"/>
                  <a:gd name="T75" fmla="*/ 67 h 134"/>
                  <a:gd name="T76" fmla="*/ 140 w 231"/>
                  <a:gd name="T77" fmla="*/ 63 h 134"/>
                  <a:gd name="T78" fmla="*/ 136 w 231"/>
                  <a:gd name="T79" fmla="*/ 53 h 134"/>
                  <a:gd name="T80" fmla="*/ 132 w 231"/>
                  <a:gd name="T81" fmla="*/ 43 h 134"/>
                  <a:gd name="T82" fmla="*/ 125 w 231"/>
                  <a:gd name="T83" fmla="*/ 34 h 134"/>
                  <a:gd name="T84" fmla="*/ 120 w 231"/>
                  <a:gd name="T85" fmla="*/ 28 h 134"/>
                  <a:gd name="T86" fmla="*/ 128 w 231"/>
                  <a:gd name="T87" fmla="*/ 13 h 134"/>
                  <a:gd name="T88" fmla="*/ 140 w 231"/>
                  <a:gd name="T89" fmla="*/ 4 h 134"/>
                  <a:gd name="T90" fmla="*/ 154 w 231"/>
                  <a:gd name="T91" fmla="*/ 0 h 134"/>
                  <a:gd name="T92" fmla="*/ 170 w 231"/>
                  <a:gd name="T93" fmla="*/ 0 h 134"/>
                  <a:gd name="T94" fmla="*/ 184 w 231"/>
                  <a:gd name="T95" fmla="*/ 3 h 134"/>
                  <a:gd name="T96" fmla="*/ 198 w 231"/>
                  <a:gd name="T97" fmla="*/ 12 h 134"/>
                  <a:gd name="T98" fmla="*/ 210 w 231"/>
                  <a:gd name="T99" fmla="*/ 23 h 134"/>
                  <a:gd name="T100" fmla="*/ 221 w 231"/>
                  <a:gd name="T101" fmla="*/ 38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1"/>
                  <a:gd name="T154" fmla="*/ 0 h 134"/>
                  <a:gd name="T155" fmla="*/ 231 w 231"/>
                  <a:gd name="T156" fmla="*/ 134 h 1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1" h="134">
                    <a:moveTo>
                      <a:pt x="221" y="38"/>
                    </a:moveTo>
                    <a:lnTo>
                      <a:pt x="222" y="48"/>
                    </a:lnTo>
                    <a:lnTo>
                      <a:pt x="225" y="60"/>
                    </a:lnTo>
                    <a:lnTo>
                      <a:pt x="226" y="67"/>
                    </a:lnTo>
                    <a:lnTo>
                      <a:pt x="228" y="73"/>
                    </a:lnTo>
                    <a:lnTo>
                      <a:pt x="230" y="80"/>
                    </a:lnTo>
                    <a:lnTo>
                      <a:pt x="231" y="88"/>
                    </a:lnTo>
                    <a:lnTo>
                      <a:pt x="199" y="73"/>
                    </a:lnTo>
                    <a:lnTo>
                      <a:pt x="169" y="67"/>
                    </a:lnTo>
                    <a:lnTo>
                      <a:pt x="140" y="67"/>
                    </a:lnTo>
                    <a:lnTo>
                      <a:pt x="111" y="74"/>
                    </a:lnTo>
                    <a:lnTo>
                      <a:pt x="82" y="85"/>
                    </a:lnTo>
                    <a:lnTo>
                      <a:pt x="56" y="99"/>
                    </a:lnTo>
                    <a:lnTo>
                      <a:pt x="31" y="115"/>
                    </a:lnTo>
                    <a:lnTo>
                      <a:pt x="9" y="134"/>
                    </a:lnTo>
                    <a:lnTo>
                      <a:pt x="3" y="123"/>
                    </a:lnTo>
                    <a:lnTo>
                      <a:pt x="1" y="112"/>
                    </a:lnTo>
                    <a:lnTo>
                      <a:pt x="0" y="101"/>
                    </a:lnTo>
                    <a:lnTo>
                      <a:pt x="2" y="90"/>
                    </a:lnTo>
                    <a:lnTo>
                      <a:pt x="4" y="79"/>
                    </a:lnTo>
                    <a:lnTo>
                      <a:pt x="8" y="68"/>
                    </a:lnTo>
                    <a:lnTo>
                      <a:pt x="12" y="57"/>
                    </a:lnTo>
                    <a:lnTo>
                      <a:pt x="18" y="48"/>
                    </a:lnTo>
                    <a:lnTo>
                      <a:pt x="27" y="40"/>
                    </a:lnTo>
                    <a:lnTo>
                      <a:pt x="37" y="33"/>
                    </a:lnTo>
                    <a:lnTo>
                      <a:pt x="46" y="27"/>
                    </a:lnTo>
                    <a:lnTo>
                      <a:pt x="56" y="23"/>
                    </a:lnTo>
                    <a:lnTo>
                      <a:pt x="65" y="20"/>
                    </a:lnTo>
                    <a:lnTo>
                      <a:pt x="74" y="21"/>
                    </a:lnTo>
                    <a:lnTo>
                      <a:pt x="84" y="25"/>
                    </a:lnTo>
                    <a:lnTo>
                      <a:pt x="94" y="33"/>
                    </a:lnTo>
                    <a:lnTo>
                      <a:pt x="99" y="35"/>
                    </a:lnTo>
                    <a:lnTo>
                      <a:pt x="106" y="42"/>
                    </a:lnTo>
                    <a:lnTo>
                      <a:pt x="110" y="48"/>
                    </a:lnTo>
                    <a:lnTo>
                      <a:pt x="114" y="57"/>
                    </a:lnTo>
                    <a:lnTo>
                      <a:pt x="119" y="62"/>
                    </a:lnTo>
                    <a:lnTo>
                      <a:pt x="124" y="67"/>
                    </a:lnTo>
                    <a:lnTo>
                      <a:pt x="130" y="67"/>
                    </a:lnTo>
                    <a:lnTo>
                      <a:pt x="140" y="63"/>
                    </a:lnTo>
                    <a:lnTo>
                      <a:pt x="136" y="53"/>
                    </a:lnTo>
                    <a:lnTo>
                      <a:pt x="132" y="43"/>
                    </a:lnTo>
                    <a:lnTo>
                      <a:pt x="125" y="34"/>
                    </a:lnTo>
                    <a:lnTo>
                      <a:pt x="120" y="28"/>
                    </a:lnTo>
                    <a:lnTo>
                      <a:pt x="128" y="13"/>
                    </a:lnTo>
                    <a:lnTo>
                      <a:pt x="140" y="4"/>
                    </a:lnTo>
                    <a:lnTo>
                      <a:pt x="154" y="0"/>
                    </a:lnTo>
                    <a:lnTo>
                      <a:pt x="170" y="0"/>
                    </a:lnTo>
                    <a:lnTo>
                      <a:pt x="184" y="3"/>
                    </a:lnTo>
                    <a:lnTo>
                      <a:pt x="198" y="12"/>
                    </a:lnTo>
                    <a:lnTo>
                      <a:pt x="210" y="23"/>
                    </a:lnTo>
                    <a:lnTo>
                      <a:pt x="221" y="38"/>
                    </a:lnTo>
                    <a:close/>
                  </a:path>
                </a:pathLst>
              </a:custGeom>
              <a:solidFill>
                <a:srgbClr val="FF4F4F"/>
              </a:solidFill>
              <a:ln w="9525">
                <a:noFill/>
                <a:round/>
                <a:headEnd/>
                <a:tailEnd/>
              </a:ln>
            </p:spPr>
            <p:txBody>
              <a:bodyPr/>
              <a:lstStyle/>
              <a:p>
                <a:endParaRPr lang="en-US" dirty="0"/>
              </a:p>
            </p:txBody>
          </p:sp>
          <p:sp>
            <p:nvSpPr>
              <p:cNvPr id="122257" name="Freeform 401"/>
              <p:cNvSpPr>
                <a:spLocks/>
              </p:cNvSpPr>
              <p:nvPr/>
            </p:nvSpPr>
            <p:spPr bwMode="auto">
              <a:xfrm>
                <a:off x="2833" y="1626"/>
                <a:ext cx="7" cy="9"/>
              </a:xfrm>
              <a:custGeom>
                <a:avLst/>
                <a:gdLst>
                  <a:gd name="T0" fmla="*/ 73 w 73"/>
                  <a:gd name="T1" fmla="*/ 18 h 84"/>
                  <a:gd name="T2" fmla="*/ 73 w 73"/>
                  <a:gd name="T3" fmla="*/ 38 h 84"/>
                  <a:gd name="T4" fmla="*/ 61 w 73"/>
                  <a:gd name="T5" fmla="*/ 38 h 84"/>
                  <a:gd name="T6" fmla="*/ 51 w 73"/>
                  <a:gd name="T7" fmla="*/ 42 h 84"/>
                  <a:gd name="T8" fmla="*/ 41 w 73"/>
                  <a:gd name="T9" fmla="*/ 46 h 84"/>
                  <a:gd name="T10" fmla="*/ 33 w 73"/>
                  <a:gd name="T11" fmla="*/ 53 h 84"/>
                  <a:gd name="T12" fmla="*/ 24 w 73"/>
                  <a:gd name="T13" fmla="*/ 59 h 84"/>
                  <a:gd name="T14" fmla="*/ 17 w 73"/>
                  <a:gd name="T15" fmla="*/ 67 h 84"/>
                  <a:gd name="T16" fmla="*/ 8 w 73"/>
                  <a:gd name="T17" fmla="*/ 75 h 84"/>
                  <a:gd name="T18" fmla="*/ 2 w 73"/>
                  <a:gd name="T19" fmla="*/ 84 h 84"/>
                  <a:gd name="T20" fmla="*/ 2 w 73"/>
                  <a:gd name="T21" fmla="*/ 74 h 84"/>
                  <a:gd name="T22" fmla="*/ 2 w 73"/>
                  <a:gd name="T23" fmla="*/ 63 h 84"/>
                  <a:gd name="T24" fmla="*/ 0 w 73"/>
                  <a:gd name="T25" fmla="*/ 50 h 84"/>
                  <a:gd name="T26" fmla="*/ 0 w 73"/>
                  <a:gd name="T27" fmla="*/ 37 h 84"/>
                  <a:gd name="T28" fmla="*/ 0 w 73"/>
                  <a:gd name="T29" fmla="*/ 24 h 84"/>
                  <a:gd name="T30" fmla="*/ 4 w 73"/>
                  <a:gd name="T31" fmla="*/ 14 h 84"/>
                  <a:gd name="T32" fmla="*/ 10 w 73"/>
                  <a:gd name="T33" fmla="*/ 6 h 84"/>
                  <a:gd name="T34" fmla="*/ 22 w 73"/>
                  <a:gd name="T35" fmla="*/ 3 h 84"/>
                  <a:gd name="T36" fmla="*/ 28 w 73"/>
                  <a:gd name="T37" fmla="*/ 3 h 84"/>
                  <a:gd name="T38" fmla="*/ 36 w 73"/>
                  <a:gd name="T39" fmla="*/ 2 h 84"/>
                  <a:gd name="T40" fmla="*/ 42 w 73"/>
                  <a:gd name="T41" fmla="*/ 1 h 84"/>
                  <a:gd name="T42" fmla="*/ 50 w 73"/>
                  <a:gd name="T43" fmla="*/ 1 h 84"/>
                  <a:gd name="T44" fmla="*/ 56 w 73"/>
                  <a:gd name="T45" fmla="*/ 0 h 84"/>
                  <a:gd name="T46" fmla="*/ 63 w 73"/>
                  <a:gd name="T47" fmla="*/ 3 h 84"/>
                  <a:gd name="T48" fmla="*/ 67 w 73"/>
                  <a:gd name="T49" fmla="*/ 9 h 84"/>
                  <a:gd name="T50" fmla="*/ 73 w 73"/>
                  <a:gd name="T51" fmla="*/ 18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84"/>
                  <a:gd name="T80" fmla="*/ 73 w 73"/>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84">
                    <a:moveTo>
                      <a:pt x="73" y="18"/>
                    </a:moveTo>
                    <a:lnTo>
                      <a:pt x="73" y="38"/>
                    </a:lnTo>
                    <a:lnTo>
                      <a:pt x="61" y="38"/>
                    </a:lnTo>
                    <a:lnTo>
                      <a:pt x="51" y="42"/>
                    </a:lnTo>
                    <a:lnTo>
                      <a:pt x="41" y="46"/>
                    </a:lnTo>
                    <a:lnTo>
                      <a:pt x="33" y="53"/>
                    </a:lnTo>
                    <a:lnTo>
                      <a:pt x="24" y="59"/>
                    </a:lnTo>
                    <a:lnTo>
                      <a:pt x="17" y="67"/>
                    </a:lnTo>
                    <a:lnTo>
                      <a:pt x="8" y="75"/>
                    </a:lnTo>
                    <a:lnTo>
                      <a:pt x="2" y="84"/>
                    </a:lnTo>
                    <a:lnTo>
                      <a:pt x="2" y="74"/>
                    </a:lnTo>
                    <a:lnTo>
                      <a:pt x="2" y="63"/>
                    </a:lnTo>
                    <a:lnTo>
                      <a:pt x="0" y="50"/>
                    </a:lnTo>
                    <a:lnTo>
                      <a:pt x="0" y="37"/>
                    </a:lnTo>
                    <a:lnTo>
                      <a:pt x="0" y="24"/>
                    </a:lnTo>
                    <a:lnTo>
                      <a:pt x="4" y="14"/>
                    </a:lnTo>
                    <a:lnTo>
                      <a:pt x="10" y="6"/>
                    </a:lnTo>
                    <a:lnTo>
                      <a:pt x="22" y="3"/>
                    </a:lnTo>
                    <a:lnTo>
                      <a:pt x="28" y="3"/>
                    </a:lnTo>
                    <a:lnTo>
                      <a:pt x="36" y="2"/>
                    </a:lnTo>
                    <a:lnTo>
                      <a:pt x="42" y="1"/>
                    </a:lnTo>
                    <a:lnTo>
                      <a:pt x="50" y="1"/>
                    </a:lnTo>
                    <a:lnTo>
                      <a:pt x="56" y="0"/>
                    </a:lnTo>
                    <a:lnTo>
                      <a:pt x="63" y="3"/>
                    </a:lnTo>
                    <a:lnTo>
                      <a:pt x="67" y="9"/>
                    </a:lnTo>
                    <a:lnTo>
                      <a:pt x="73" y="18"/>
                    </a:lnTo>
                    <a:close/>
                  </a:path>
                </a:pathLst>
              </a:custGeom>
              <a:solidFill>
                <a:srgbClr val="FFBFBF"/>
              </a:solidFill>
              <a:ln w="9525">
                <a:noFill/>
                <a:round/>
                <a:headEnd/>
                <a:tailEnd/>
              </a:ln>
            </p:spPr>
            <p:txBody>
              <a:bodyPr/>
              <a:lstStyle/>
              <a:p>
                <a:endParaRPr lang="en-US" dirty="0"/>
              </a:p>
            </p:txBody>
          </p:sp>
          <p:sp>
            <p:nvSpPr>
              <p:cNvPr id="122258" name="Freeform 402"/>
              <p:cNvSpPr>
                <a:spLocks/>
              </p:cNvSpPr>
              <p:nvPr/>
            </p:nvSpPr>
            <p:spPr bwMode="auto">
              <a:xfrm>
                <a:off x="2828" y="1632"/>
                <a:ext cx="12" cy="17"/>
              </a:xfrm>
              <a:custGeom>
                <a:avLst/>
                <a:gdLst>
                  <a:gd name="T0" fmla="*/ 122 w 122"/>
                  <a:gd name="T1" fmla="*/ 0 h 166"/>
                  <a:gd name="T2" fmla="*/ 116 w 122"/>
                  <a:gd name="T3" fmla="*/ 23 h 166"/>
                  <a:gd name="T4" fmla="*/ 110 w 122"/>
                  <a:gd name="T5" fmla="*/ 48 h 166"/>
                  <a:gd name="T6" fmla="*/ 99 w 122"/>
                  <a:gd name="T7" fmla="*/ 72 h 166"/>
                  <a:gd name="T8" fmla="*/ 86 w 122"/>
                  <a:gd name="T9" fmla="*/ 96 h 166"/>
                  <a:gd name="T10" fmla="*/ 70 w 122"/>
                  <a:gd name="T11" fmla="*/ 116 h 166"/>
                  <a:gd name="T12" fmla="*/ 52 w 122"/>
                  <a:gd name="T13" fmla="*/ 135 h 166"/>
                  <a:gd name="T14" fmla="*/ 32 w 122"/>
                  <a:gd name="T15" fmla="*/ 152 h 166"/>
                  <a:gd name="T16" fmla="*/ 11 w 122"/>
                  <a:gd name="T17" fmla="*/ 166 h 166"/>
                  <a:gd name="T18" fmla="*/ 0 w 122"/>
                  <a:gd name="T19" fmla="*/ 166 h 166"/>
                  <a:gd name="T20" fmla="*/ 7 w 122"/>
                  <a:gd name="T21" fmla="*/ 141 h 166"/>
                  <a:gd name="T22" fmla="*/ 18 w 122"/>
                  <a:gd name="T23" fmla="*/ 116 h 166"/>
                  <a:gd name="T24" fmla="*/ 30 w 122"/>
                  <a:gd name="T25" fmla="*/ 91 h 166"/>
                  <a:gd name="T26" fmla="*/ 45 w 122"/>
                  <a:gd name="T27" fmla="*/ 70 h 166"/>
                  <a:gd name="T28" fmla="*/ 60 w 122"/>
                  <a:gd name="T29" fmla="*/ 47 h 166"/>
                  <a:gd name="T30" fmla="*/ 79 w 122"/>
                  <a:gd name="T31" fmla="*/ 29 h 166"/>
                  <a:gd name="T32" fmla="*/ 98 w 122"/>
                  <a:gd name="T33" fmla="*/ 13 h 166"/>
                  <a:gd name="T34" fmla="*/ 122 w 122"/>
                  <a:gd name="T35" fmla="*/ 0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6"/>
                  <a:gd name="T56" fmla="*/ 122 w 122"/>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6">
                    <a:moveTo>
                      <a:pt x="122" y="0"/>
                    </a:moveTo>
                    <a:lnTo>
                      <a:pt x="116" y="23"/>
                    </a:lnTo>
                    <a:lnTo>
                      <a:pt x="110" y="48"/>
                    </a:lnTo>
                    <a:lnTo>
                      <a:pt x="99" y="72"/>
                    </a:lnTo>
                    <a:lnTo>
                      <a:pt x="86" y="96"/>
                    </a:lnTo>
                    <a:lnTo>
                      <a:pt x="70" y="116"/>
                    </a:lnTo>
                    <a:lnTo>
                      <a:pt x="52" y="135"/>
                    </a:lnTo>
                    <a:lnTo>
                      <a:pt x="32" y="152"/>
                    </a:lnTo>
                    <a:lnTo>
                      <a:pt x="11" y="166"/>
                    </a:lnTo>
                    <a:lnTo>
                      <a:pt x="0" y="166"/>
                    </a:lnTo>
                    <a:lnTo>
                      <a:pt x="7" y="141"/>
                    </a:lnTo>
                    <a:lnTo>
                      <a:pt x="18" y="116"/>
                    </a:lnTo>
                    <a:lnTo>
                      <a:pt x="30" y="91"/>
                    </a:lnTo>
                    <a:lnTo>
                      <a:pt x="45" y="70"/>
                    </a:lnTo>
                    <a:lnTo>
                      <a:pt x="60" y="47"/>
                    </a:lnTo>
                    <a:lnTo>
                      <a:pt x="79" y="29"/>
                    </a:lnTo>
                    <a:lnTo>
                      <a:pt x="98" y="13"/>
                    </a:lnTo>
                    <a:lnTo>
                      <a:pt x="122" y="0"/>
                    </a:lnTo>
                    <a:close/>
                  </a:path>
                </a:pathLst>
              </a:custGeom>
              <a:solidFill>
                <a:srgbClr val="FFBFBF"/>
              </a:solidFill>
              <a:ln w="9525">
                <a:noFill/>
                <a:round/>
                <a:headEnd/>
                <a:tailEnd/>
              </a:ln>
            </p:spPr>
            <p:txBody>
              <a:bodyPr/>
              <a:lstStyle/>
              <a:p>
                <a:endParaRPr lang="en-US" dirty="0"/>
              </a:p>
            </p:txBody>
          </p:sp>
          <p:sp>
            <p:nvSpPr>
              <p:cNvPr id="122259" name="Freeform 403"/>
              <p:cNvSpPr>
                <a:spLocks/>
              </p:cNvSpPr>
              <p:nvPr/>
            </p:nvSpPr>
            <p:spPr bwMode="auto">
              <a:xfrm>
                <a:off x="2703" y="1636"/>
                <a:ext cx="11" cy="13"/>
              </a:xfrm>
              <a:custGeom>
                <a:avLst/>
                <a:gdLst>
                  <a:gd name="T0" fmla="*/ 107 w 107"/>
                  <a:gd name="T1" fmla="*/ 45 h 126"/>
                  <a:gd name="T2" fmla="*/ 107 w 107"/>
                  <a:gd name="T3" fmla="*/ 76 h 126"/>
                  <a:gd name="T4" fmla="*/ 102 w 107"/>
                  <a:gd name="T5" fmla="*/ 70 h 126"/>
                  <a:gd name="T6" fmla="*/ 97 w 107"/>
                  <a:gd name="T7" fmla="*/ 65 h 126"/>
                  <a:gd name="T8" fmla="*/ 94 w 107"/>
                  <a:gd name="T9" fmla="*/ 59 h 126"/>
                  <a:gd name="T10" fmla="*/ 92 w 107"/>
                  <a:gd name="T11" fmla="*/ 54 h 126"/>
                  <a:gd name="T12" fmla="*/ 88 w 107"/>
                  <a:gd name="T13" fmla="*/ 48 h 126"/>
                  <a:gd name="T14" fmla="*/ 84 w 107"/>
                  <a:gd name="T15" fmla="*/ 43 h 126"/>
                  <a:gd name="T16" fmla="*/ 78 w 107"/>
                  <a:gd name="T17" fmla="*/ 40 h 126"/>
                  <a:gd name="T18" fmla="*/ 71 w 107"/>
                  <a:gd name="T19" fmla="*/ 40 h 126"/>
                  <a:gd name="T20" fmla="*/ 63 w 107"/>
                  <a:gd name="T21" fmla="*/ 45 h 126"/>
                  <a:gd name="T22" fmla="*/ 57 w 107"/>
                  <a:gd name="T23" fmla="*/ 52 h 126"/>
                  <a:gd name="T24" fmla="*/ 54 w 107"/>
                  <a:gd name="T25" fmla="*/ 58 h 126"/>
                  <a:gd name="T26" fmla="*/ 53 w 107"/>
                  <a:gd name="T27" fmla="*/ 66 h 126"/>
                  <a:gd name="T28" fmla="*/ 52 w 107"/>
                  <a:gd name="T29" fmla="*/ 72 h 126"/>
                  <a:gd name="T30" fmla="*/ 52 w 107"/>
                  <a:gd name="T31" fmla="*/ 80 h 126"/>
                  <a:gd name="T32" fmla="*/ 51 w 107"/>
                  <a:gd name="T33" fmla="*/ 87 h 126"/>
                  <a:gd name="T34" fmla="*/ 51 w 107"/>
                  <a:gd name="T35" fmla="*/ 96 h 126"/>
                  <a:gd name="T36" fmla="*/ 53 w 107"/>
                  <a:gd name="T37" fmla="*/ 101 h 126"/>
                  <a:gd name="T38" fmla="*/ 56 w 107"/>
                  <a:gd name="T39" fmla="*/ 107 h 126"/>
                  <a:gd name="T40" fmla="*/ 61 w 107"/>
                  <a:gd name="T41" fmla="*/ 110 h 126"/>
                  <a:gd name="T42" fmla="*/ 67 w 107"/>
                  <a:gd name="T43" fmla="*/ 113 h 126"/>
                  <a:gd name="T44" fmla="*/ 72 w 107"/>
                  <a:gd name="T45" fmla="*/ 114 h 126"/>
                  <a:gd name="T46" fmla="*/ 79 w 107"/>
                  <a:gd name="T47" fmla="*/ 117 h 126"/>
                  <a:gd name="T48" fmla="*/ 85 w 107"/>
                  <a:gd name="T49" fmla="*/ 118 h 126"/>
                  <a:gd name="T50" fmla="*/ 92 w 107"/>
                  <a:gd name="T51" fmla="*/ 121 h 126"/>
                  <a:gd name="T52" fmla="*/ 82 w 107"/>
                  <a:gd name="T53" fmla="*/ 125 h 126"/>
                  <a:gd name="T54" fmla="*/ 74 w 107"/>
                  <a:gd name="T55" fmla="*/ 126 h 126"/>
                  <a:gd name="T56" fmla="*/ 64 w 107"/>
                  <a:gd name="T57" fmla="*/ 126 h 126"/>
                  <a:gd name="T58" fmla="*/ 56 w 107"/>
                  <a:gd name="T59" fmla="*/ 126 h 126"/>
                  <a:gd name="T60" fmla="*/ 47 w 107"/>
                  <a:gd name="T61" fmla="*/ 119 h 126"/>
                  <a:gd name="T62" fmla="*/ 40 w 107"/>
                  <a:gd name="T63" fmla="*/ 110 h 126"/>
                  <a:gd name="T64" fmla="*/ 37 w 107"/>
                  <a:gd name="T65" fmla="*/ 99 h 126"/>
                  <a:gd name="T66" fmla="*/ 38 w 107"/>
                  <a:gd name="T67" fmla="*/ 89 h 126"/>
                  <a:gd name="T68" fmla="*/ 38 w 107"/>
                  <a:gd name="T69" fmla="*/ 77 h 126"/>
                  <a:gd name="T70" fmla="*/ 40 w 107"/>
                  <a:gd name="T71" fmla="*/ 65 h 126"/>
                  <a:gd name="T72" fmla="*/ 43 w 107"/>
                  <a:gd name="T73" fmla="*/ 54 h 126"/>
                  <a:gd name="T74" fmla="*/ 47 w 107"/>
                  <a:gd name="T75" fmla="*/ 45 h 126"/>
                  <a:gd name="T76" fmla="*/ 48 w 107"/>
                  <a:gd name="T77" fmla="*/ 43 h 126"/>
                  <a:gd name="T78" fmla="*/ 48 w 107"/>
                  <a:gd name="T79" fmla="*/ 39 h 126"/>
                  <a:gd name="T80" fmla="*/ 47 w 107"/>
                  <a:gd name="T81" fmla="*/ 34 h 126"/>
                  <a:gd name="T82" fmla="*/ 47 w 107"/>
                  <a:gd name="T83" fmla="*/ 30 h 126"/>
                  <a:gd name="T84" fmla="*/ 40 w 107"/>
                  <a:gd name="T85" fmla="*/ 23 h 126"/>
                  <a:gd name="T86" fmla="*/ 34 w 107"/>
                  <a:gd name="T87" fmla="*/ 21 h 126"/>
                  <a:gd name="T88" fmla="*/ 26 w 107"/>
                  <a:gd name="T89" fmla="*/ 21 h 126"/>
                  <a:gd name="T90" fmla="*/ 19 w 107"/>
                  <a:gd name="T91" fmla="*/ 23 h 126"/>
                  <a:gd name="T92" fmla="*/ 11 w 107"/>
                  <a:gd name="T93" fmla="*/ 24 h 126"/>
                  <a:gd name="T94" fmla="*/ 6 w 107"/>
                  <a:gd name="T95" fmla="*/ 24 h 126"/>
                  <a:gd name="T96" fmla="*/ 1 w 107"/>
                  <a:gd name="T97" fmla="*/ 18 h 126"/>
                  <a:gd name="T98" fmla="*/ 0 w 107"/>
                  <a:gd name="T99" fmla="*/ 10 h 126"/>
                  <a:gd name="T100" fmla="*/ 13 w 107"/>
                  <a:gd name="T101" fmla="*/ 2 h 126"/>
                  <a:gd name="T102" fmla="*/ 28 w 107"/>
                  <a:gd name="T103" fmla="*/ 0 h 126"/>
                  <a:gd name="T104" fmla="*/ 43 w 107"/>
                  <a:gd name="T105" fmla="*/ 1 h 126"/>
                  <a:gd name="T106" fmla="*/ 58 w 107"/>
                  <a:gd name="T107" fmla="*/ 7 h 126"/>
                  <a:gd name="T108" fmla="*/ 72 w 107"/>
                  <a:gd name="T109" fmla="*/ 13 h 126"/>
                  <a:gd name="T110" fmla="*/ 85 w 107"/>
                  <a:gd name="T111" fmla="*/ 23 h 126"/>
                  <a:gd name="T112" fmla="*/ 97 w 107"/>
                  <a:gd name="T113" fmla="*/ 34 h 126"/>
                  <a:gd name="T114" fmla="*/ 107 w 107"/>
                  <a:gd name="T115" fmla="*/ 45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26"/>
                  <a:gd name="T176" fmla="*/ 107 w 107"/>
                  <a:gd name="T177" fmla="*/ 126 h 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26">
                    <a:moveTo>
                      <a:pt x="107" y="45"/>
                    </a:moveTo>
                    <a:lnTo>
                      <a:pt x="107" y="76"/>
                    </a:lnTo>
                    <a:lnTo>
                      <a:pt x="102" y="70"/>
                    </a:lnTo>
                    <a:lnTo>
                      <a:pt x="97" y="65"/>
                    </a:lnTo>
                    <a:lnTo>
                      <a:pt x="94" y="59"/>
                    </a:lnTo>
                    <a:lnTo>
                      <a:pt x="92" y="54"/>
                    </a:lnTo>
                    <a:lnTo>
                      <a:pt x="88" y="48"/>
                    </a:lnTo>
                    <a:lnTo>
                      <a:pt x="84" y="43"/>
                    </a:lnTo>
                    <a:lnTo>
                      <a:pt x="78" y="40"/>
                    </a:lnTo>
                    <a:lnTo>
                      <a:pt x="71" y="40"/>
                    </a:lnTo>
                    <a:lnTo>
                      <a:pt x="63" y="45"/>
                    </a:lnTo>
                    <a:lnTo>
                      <a:pt x="57" y="52"/>
                    </a:lnTo>
                    <a:lnTo>
                      <a:pt x="54" y="58"/>
                    </a:lnTo>
                    <a:lnTo>
                      <a:pt x="53" y="66"/>
                    </a:lnTo>
                    <a:lnTo>
                      <a:pt x="52" y="72"/>
                    </a:lnTo>
                    <a:lnTo>
                      <a:pt x="52" y="80"/>
                    </a:lnTo>
                    <a:lnTo>
                      <a:pt x="51" y="87"/>
                    </a:lnTo>
                    <a:lnTo>
                      <a:pt x="51" y="96"/>
                    </a:lnTo>
                    <a:lnTo>
                      <a:pt x="53" y="101"/>
                    </a:lnTo>
                    <a:lnTo>
                      <a:pt x="56" y="107"/>
                    </a:lnTo>
                    <a:lnTo>
                      <a:pt x="61" y="110"/>
                    </a:lnTo>
                    <a:lnTo>
                      <a:pt x="67" y="113"/>
                    </a:lnTo>
                    <a:lnTo>
                      <a:pt x="72" y="114"/>
                    </a:lnTo>
                    <a:lnTo>
                      <a:pt x="79" y="117"/>
                    </a:lnTo>
                    <a:lnTo>
                      <a:pt x="85" y="118"/>
                    </a:lnTo>
                    <a:lnTo>
                      <a:pt x="92" y="121"/>
                    </a:lnTo>
                    <a:lnTo>
                      <a:pt x="82" y="125"/>
                    </a:lnTo>
                    <a:lnTo>
                      <a:pt x="74" y="126"/>
                    </a:lnTo>
                    <a:lnTo>
                      <a:pt x="64" y="126"/>
                    </a:lnTo>
                    <a:lnTo>
                      <a:pt x="56" y="126"/>
                    </a:lnTo>
                    <a:lnTo>
                      <a:pt x="47" y="119"/>
                    </a:lnTo>
                    <a:lnTo>
                      <a:pt x="40" y="110"/>
                    </a:lnTo>
                    <a:lnTo>
                      <a:pt x="37" y="99"/>
                    </a:lnTo>
                    <a:lnTo>
                      <a:pt x="38" y="89"/>
                    </a:lnTo>
                    <a:lnTo>
                      <a:pt x="38" y="77"/>
                    </a:lnTo>
                    <a:lnTo>
                      <a:pt x="40" y="65"/>
                    </a:lnTo>
                    <a:lnTo>
                      <a:pt x="43" y="54"/>
                    </a:lnTo>
                    <a:lnTo>
                      <a:pt x="47" y="45"/>
                    </a:lnTo>
                    <a:lnTo>
                      <a:pt x="48" y="43"/>
                    </a:lnTo>
                    <a:lnTo>
                      <a:pt x="48" y="39"/>
                    </a:lnTo>
                    <a:lnTo>
                      <a:pt x="47" y="34"/>
                    </a:lnTo>
                    <a:lnTo>
                      <a:pt x="47" y="30"/>
                    </a:lnTo>
                    <a:lnTo>
                      <a:pt x="40" y="23"/>
                    </a:lnTo>
                    <a:lnTo>
                      <a:pt x="34" y="21"/>
                    </a:lnTo>
                    <a:lnTo>
                      <a:pt x="26" y="21"/>
                    </a:lnTo>
                    <a:lnTo>
                      <a:pt x="19" y="23"/>
                    </a:lnTo>
                    <a:lnTo>
                      <a:pt x="11" y="24"/>
                    </a:lnTo>
                    <a:lnTo>
                      <a:pt x="6" y="24"/>
                    </a:lnTo>
                    <a:lnTo>
                      <a:pt x="1" y="18"/>
                    </a:lnTo>
                    <a:lnTo>
                      <a:pt x="0" y="10"/>
                    </a:lnTo>
                    <a:lnTo>
                      <a:pt x="13" y="2"/>
                    </a:lnTo>
                    <a:lnTo>
                      <a:pt x="28" y="0"/>
                    </a:lnTo>
                    <a:lnTo>
                      <a:pt x="43" y="1"/>
                    </a:lnTo>
                    <a:lnTo>
                      <a:pt x="58" y="7"/>
                    </a:lnTo>
                    <a:lnTo>
                      <a:pt x="72" y="13"/>
                    </a:lnTo>
                    <a:lnTo>
                      <a:pt x="85" y="23"/>
                    </a:lnTo>
                    <a:lnTo>
                      <a:pt x="97" y="34"/>
                    </a:lnTo>
                    <a:lnTo>
                      <a:pt x="107" y="45"/>
                    </a:lnTo>
                    <a:close/>
                  </a:path>
                </a:pathLst>
              </a:custGeom>
              <a:solidFill>
                <a:srgbClr val="000000"/>
              </a:solidFill>
              <a:ln w="9525">
                <a:noFill/>
                <a:round/>
                <a:headEnd/>
                <a:tailEnd/>
              </a:ln>
            </p:spPr>
            <p:txBody>
              <a:bodyPr/>
              <a:lstStyle/>
              <a:p>
                <a:endParaRPr lang="en-US" dirty="0"/>
              </a:p>
            </p:txBody>
          </p:sp>
          <p:sp>
            <p:nvSpPr>
              <p:cNvPr id="122260" name="Freeform 404"/>
              <p:cNvSpPr>
                <a:spLocks/>
              </p:cNvSpPr>
              <p:nvPr/>
            </p:nvSpPr>
            <p:spPr bwMode="auto">
              <a:xfrm>
                <a:off x="2763" y="1655"/>
                <a:ext cx="40" cy="23"/>
              </a:xfrm>
              <a:custGeom>
                <a:avLst/>
                <a:gdLst>
                  <a:gd name="T0" fmla="*/ 291 w 393"/>
                  <a:gd name="T1" fmla="*/ 197 h 229"/>
                  <a:gd name="T2" fmla="*/ 271 w 393"/>
                  <a:gd name="T3" fmla="*/ 208 h 229"/>
                  <a:gd name="T4" fmla="*/ 251 w 393"/>
                  <a:gd name="T5" fmla="*/ 217 h 229"/>
                  <a:gd name="T6" fmla="*/ 229 w 393"/>
                  <a:gd name="T7" fmla="*/ 224 h 229"/>
                  <a:gd name="T8" fmla="*/ 207 w 393"/>
                  <a:gd name="T9" fmla="*/ 229 h 229"/>
                  <a:gd name="T10" fmla="*/ 184 w 393"/>
                  <a:gd name="T11" fmla="*/ 229 h 229"/>
                  <a:gd name="T12" fmla="*/ 161 w 393"/>
                  <a:gd name="T13" fmla="*/ 228 h 229"/>
                  <a:gd name="T14" fmla="*/ 137 w 393"/>
                  <a:gd name="T15" fmla="*/ 224 h 229"/>
                  <a:gd name="T16" fmla="*/ 115 w 393"/>
                  <a:gd name="T17" fmla="*/ 216 h 229"/>
                  <a:gd name="T18" fmla="*/ 94 w 393"/>
                  <a:gd name="T19" fmla="*/ 204 h 229"/>
                  <a:gd name="T20" fmla="*/ 76 w 393"/>
                  <a:gd name="T21" fmla="*/ 190 h 229"/>
                  <a:gd name="T22" fmla="*/ 59 w 393"/>
                  <a:gd name="T23" fmla="*/ 174 h 229"/>
                  <a:gd name="T24" fmla="*/ 44 w 393"/>
                  <a:gd name="T25" fmla="*/ 157 h 229"/>
                  <a:gd name="T26" fmla="*/ 30 w 393"/>
                  <a:gd name="T27" fmla="*/ 137 h 229"/>
                  <a:gd name="T28" fmla="*/ 18 w 393"/>
                  <a:gd name="T29" fmla="*/ 117 h 229"/>
                  <a:gd name="T30" fmla="*/ 7 w 393"/>
                  <a:gd name="T31" fmla="*/ 96 h 229"/>
                  <a:gd name="T32" fmla="*/ 0 w 393"/>
                  <a:gd name="T33" fmla="*/ 75 h 229"/>
                  <a:gd name="T34" fmla="*/ 5 w 393"/>
                  <a:gd name="T35" fmla="*/ 81 h 229"/>
                  <a:gd name="T36" fmla="*/ 11 w 393"/>
                  <a:gd name="T37" fmla="*/ 91 h 229"/>
                  <a:gd name="T38" fmla="*/ 17 w 393"/>
                  <a:gd name="T39" fmla="*/ 101 h 229"/>
                  <a:gd name="T40" fmla="*/ 24 w 393"/>
                  <a:gd name="T41" fmla="*/ 111 h 229"/>
                  <a:gd name="T42" fmla="*/ 42 w 393"/>
                  <a:gd name="T43" fmla="*/ 130 h 229"/>
                  <a:gd name="T44" fmla="*/ 62 w 393"/>
                  <a:gd name="T45" fmla="*/ 152 h 229"/>
                  <a:gd name="T46" fmla="*/ 85 w 393"/>
                  <a:gd name="T47" fmla="*/ 170 h 229"/>
                  <a:gd name="T48" fmla="*/ 109 w 393"/>
                  <a:gd name="T49" fmla="*/ 187 h 229"/>
                  <a:gd name="T50" fmla="*/ 134 w 393"/>
                  <a:gd name="T51" fmla="*/ 199 h 229"/>
                  <a:gd name="T52" fmla="*/ 162 w 393"/>
                  <a:gd name="T53" fmla="*/ 207 h 229"/>
                  <a:gd name="T54" fmla="*/ 190 w 393"/>
                  <a:gd name="T55" fmla="*/ 208 h 229"/>
                  <a:gd name="T56" fmla="*/ 221 w 393"/>
                  <a:gd name="T57" fmla="*/ 201 h 229"/>
                  <a:gd name="T58" fmla="*/ 254 w 393"/>
                  <a:gd name="T59" fmla="*/ 189 h 229"/>
                  <a:gd name="T60" fmla="*/ 283 w 393"/>
                  <a:gd name="T61" fmla="*/ 171 h 229"/>
                  <a:gd name="T62" fmla="*/ 307 w 393"/>
                  <a:gd name="T63" fmla="*/ 147 h 229"/>
                  <a:gd name="T64" fmla="*/ 328 w 393"/>
                  <a:gd name="T65" fmla="*/ 121 h 229"/>
                  <a:gd name="T66" fmla="*/ 345 w 393"/>
                  <a:gd name="T67" fmla="*/ 90 h 229"/>
                  <a:gd name="T68" fmla="*/ 362 w 393"/>
                  <a:gd name="T69" fmla="*/ 60 h 229"/>
                  <a:gd name="T70" fmla="*/ 377 w 393"/>
                  <a:gd name="T71" fmla="*/ 28 h 229"/>
                  <a:gd name="T72" fmla="*/ 393 w 393"/>
                  <a:gd name="T73" fmla="*/ 0 h 229"/>
                  <a:gd name="T74" fmla="*/ 391 w 393"/>
                  <a:gd name="T75" fmla="*/ 26 h 229"/>
                  <a:gd name="T76" fmla="*/ 385 w 393"/>
                  <a:gd name="T77" fmla="*/ 52 h 229"/>
                  <a:gd name="T78" fmla="*/ 376 w 393"/>
                  <a:gd name="T79" fmla="*/ 78 h 229"/>
                  <a:gd name="T80" fmla="*/ 365 w 393"/>
                  <a:gd name="T81" fmla="*/ 105 h 229"/>
                  <a:gd name="T82" fmla="*/ 350 w 393"/>
                  <a:gd name="T83" fmla="*/ 130 h 229"/>
                  <a:gd name="T84" fmla="*/ 332 w 393"/>
                  <a:gd name="T85" fmla="*/ 154 h 229"/>
                  <a:gd name="T86" fmla="*/ 313 w 393"/>
                  <a:gd name="T87" fmla="*/ 175 h 229"/>
                  <a:gd name="T88" fmla="*/ 291 w 393"/>
                  <a:gd name="T89" fmla="*/ 197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3"/>
                  <a:gd name="T136" fmla="*/ 0 h 229"/>
                  <a:gd name="T137" fmla="*/ 393 w 393"/>
                  <a:gd name="T138" fmla="*/ 229 h 2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3" h="229">
                    <a:moveTo>
                      <a:pt x="291" y="197"/>
                    </a:moveTo>
                    <a:lnTo>
                      <a:pt x="271" y="208"/>
                    </a:lnTo>
                    <a:lnTo>
                      <a:pt x="251" y="217"/>
                    </a:lnTo>
                    <a:lnTo>
                      <a:pt x="229" y="224"/>
                    </a:lnTo>
                    <a:lnTo>
                      <a:pt x="207" y="229"/>
                    </a:lnTo>
                    <a:lnTo>
                      <a:pt x="184" y="229"/>
                    </a:lnTo>
                    <a:lnTo>
                      <a:pt x="161" y="228"/>
                    </a:lnTo>
                    <a:lnTo>
                      <a:pt x="137" y="224"/>
                    </a:lnTo>
                    <a:lnTo>
                      <a:pt x="115" y="216"/>
                    </a:lnTo>
                    <a:lnTo>
                      <a:pt x="94" y="204"/>
                    </a:lnTo>
                    <a:lnTo>
                      <a:pt x="76" y="190"/>
                    </a:lnTo>
                    <a:lnTo>
                      <a:pt x="59" y="174"/>
                    </a:lnTo>
                    <a:lnTo>
                      <a:pt x="44" y="157"/>
                    </a:lnTo>
                    <a:lnTo>
                      <a:pt x="30" y="137"/>
                    </a:lnTo>
                    <a:lnTo>
                      <a:pt x="18" y="117"/>
                    </a:lnTo>
                    <a:lnTo>
                      <a:pt x="7" y="96"/>
                    </a:lnTo>
                    <a:lnTo>
                      <a:pt x="0" y="75"/>
                    </a:lnTo>
                    <a:lnTo>
                      <a:pt x="5" y="81"/>
                    </a:lnTo>
                    <a:lnTo>
                      <a:pt x="11" y="91"/>
                    </a:lnTo>
                    <a:lnTo>
                      <a:pt x="17" y="101"/>
                    </a:lnTo>
                    <a:lnTo>
                      <a:pt x="24" y="111"/>
                    </a:lnTo>
                    <a:lnTo>
                      <a:pt x="42" y="130"/>
                    </a:lnTo>
                    <a:lnTo>
                      <a:pt x="62" y="152"/>
                    </a:lnTo>
                    <a:lnTo>
                      <a:pt x="85" y="170"/>
                    </a:lnTo>
                    <a:lnTo>
                      <a:pt x="109" y="187"/>
                    </a:lnTo>
                    <a:lnTo>
                      <a:pt x="134" y="199"/>
                    </a:lnTo>
                    <a:lnTo>
                      <a:pt x="162" y="207"/>
                    </a:lnTo>
                    <a:lnTo>
                      <a:pt x="190" y="208"/>
                    </a:lnTo>
                    <a:lnTo>
                      <a:pt x="221" y="201"/>
                    </a:lnTo>
                    <a:lnTo>
                      <a:pt x="254" y="189"/>
                    </a:lnTo>
                    <a:lnTo>
                      <a:pt x="283" y="171"/>
                    </a:lnTo>
                    <a:lnTo>
                      <a:pt x="307" y="147"/>
                    </a:lnTo>
                    <a:lnTo>
                      <a:pt x="328" y="121"/>
                    </a:lnTo>
                    <a:lnTo>
                      <a:pt x="345" y="90"/>
                    </a:lnTo>
                    <a:lnTo>
                      <a:pt x="362" y="60"/>
                    </a:lnTo>
                    <a:lnTo>
                      <a:pt x="377" y="28"/>
                    </a:lnTo>
                    <a:lnTo>
                      <a:pt x="393" y="0"/>
                    </a:lnTo>
                    <a:lnTo>
                      <a:pt x="391" y="26"/>
                    </a:lnTo>
                    <a:lnTo>
                      <a:pt x="385" y="52"/>
                    </a:lnTo>
                    <a:lnTo>
                      <a:pt x="376" y="78"/>
                    </a:lnTo>
                    <a:lnTo>
                      <a:pt x="365" y="105"/>
                    </a:lnTo>
                    <a:lnTo>
                      <a:pt x="350" y="130"/>
                    </a:lnTo>
                    <a:lnTo>
                      <a:pt x="332" y="154"/>
                    </a:lnTo>
                    <a:lnTo>
                      <a:pt x="313" y="175"/>
                    </a:lnTo>
                    <a:lnTo>
                      <a:pt x="291" y="197"/>
                    </a:lnTo>
                    <a:close/>
                  </a:path>
                </a:pathLst>
              </a:custGeom>
              <a:solidFill>
                <a:srgbClr val="000000"/>
              </a:solidFill>
              <a:ln w="9525">
                <a:noFill/>
                <a:round/>
                <a:headEnd/>
                <a:tailEnd/>
              </a:ln>
            </p:spPr>
            <p:txBody>
              <a:bodyPr/>
              <a:lstStyle/>
              <a:p>
                <a:endParaRPr lang="en-US" dirty="0"/>
              </a:p>
            </p:txBody>
          </p:sp>
          <p:sp>
            <p:nvSpPr>
              <p:cNvPr id="122261" name="Freeform 405"/>
              <p:cNvSpPr>
                <a:spLocks/>
              </p:cNvSpPr>
              <p:nvPr/>
            </p:nvSpPr>
            <p:spPr bwMode="auto">
              <a:xfrm>
                <a:off x="2700" y="1680"/>
                <a:ext cx="122" cy="114"/>
              </a:xfrm>
              <a:custGeom>
                <a:avLst/>
                <a:gdLst>
                  <a:gd name="T0" fmla="*/ 461 w 1226"/>
                  <a:gd name="T1" fmla="*/ 16 h 1132"/>
                  <a:gd name="T2" fmla="*/ 446 w 1226"/>
                  <a:gd name="T3" fmla="*/ 43 h 1132"/>
                  <a:gd name="T4" fmla="*/ 442 w 1226"/>
                  <a:gd name="T5" fmla="*/ 76 h 1132"/>
                  <a:gd name="T6" fmla="*/ 469 w 1226"/>
                  <a:gd name="T7" fmla="*/ 133 h 1132"/>
                  <a:gd name="T8" fmla="*/ 558 w 1226"/>
                  <a:gd name="T9" fmla="*/ 202 h 1132"/>
                  <a:gd name="T10" fmla="*/ 666 w 1226"/>
                  <a:gd name="T11" fmla="*/ 230 h 1132"/>
                  <a:gd name="T12" fmla="*/ 793 w 1226"/>
                  <a:gd name="T13" fmla="*/ 228 h 1132"/>
                  <a:gd name="T14" fmla="*/ 920 w 1226"/>
                  <a:gd name="T15" fmla="*/ 193 h 1132"/>
                  <a:gd name="T16" fmla="*/ 1001 w 1226"/>
                  <a:gd name="T17" fmla="*/ 92 h 1132"/>
                  <a:gd name="T18" fmla="*/ 1017 w 1226"/>
                  <a:gd name="T19" fmla="*/ 71 h 1132"/>
                  <a:gd name="T20" fmla="*/ 1014 w 1226"/>
                  <a:gd name="T21" fmla="*/ 47 h 1132"/>
                  <a:gd name="T22" fmla="*/ 1029 w 1226"/>
                  <a:gd name="T23" fmla="*/ 31 h 1132"/>
                  <a:gd name="T24" fmla="*/ 1064 w 1226"/>
                  <a:gd name="T25" fmla="*/ 61 h 1132"/>
                  <a:gd name="T26" fmla="*/ 1088 w 1226"/>
                  <a:gd name="T27" fmla="*/ 98 h 1132"/>
                  <a:gd name="T28" fmla="*/ 1136 w 1226"/>
                  <a:gd name="T29" fmla="*/ 143 h 1132"/>
                  <a:gd name="T30" fmla="*/ 1169 w 1226"/>
                  <a:gd name="T31" fmla="*/ 212 h 1132"/>
                  <a:gd name="T32" fmla="*/ 1192 w 1226"/>
                  <a:gd name="T33" fmla="*/ 289 h 1132"/>
                  <a:gd name="T34" fmla="*/ 1211 w 1226"/>
                  <a:gd name="T35" fmla="*/ 442 h 1132"/>
                  <a:gd name="T36" fmla="*/ 1192 w 1226"/>
                  <a:gd name="T37" fmla="*/ 599 h 1132"/>
                  <a:gd name="T38" fmla="*/ 1191 w 1226"/>
                  <a:gd name="T39" fmla="*/ 703 h 1132"/>
                  <a:gd name="T40" fmla="*/ 1193 w 1226"/>
                  <a:gd name="T41" fmla="*/ 728 h 1132"/>
                  <a:gd name="T42" fmla="*/ 1193 w 1226"/>
                  <a:gd name="T43" fmla="*/ 754 h 1132"/>
                  <a:gd name="T44" fmla="*/ 1218 w 1226"/>
                  <a:gd name="T45" fmla="*/ 828 h 1132"/>
                  <a:gd name="T46" fmla="*/ 1223 w 1226"/>
                  <a:gd name="T47" fmla="*/ 932 h 1132"/>
                  <a:gd name="T48" fmla="*/ 1187 w 1226"/>
                  <a:gd name="T49" fmla="*/ 1027 h 1132"/>
                  <a:gd name="T50" fmla="*/ 1028 w 1226"/>
                  <a:gd name="T51" fmla="*/ 1105 h 1132"/>
                  <a:gd name="T52" fmla="*/ 840 w 1226"/>
                  <a:gd name="T53" fmla="*/ 1126 h 1132"/>
                  <a:gd name="T54" fmla="*/ 611 w 1226"/>
                  <a:gd name="T55" fmla="*/ 1132 h 1132"/>
                  <a:gd name="T56" fmla="*/ 323 w 1226"/>
                  <a:gd name="T57" fmla="*/ 1092 h 1132"/>
                  <a:gd name="T58" fmla="*/ 73 w 1226"/>
                  <a:gd name="T59" fmla="*/ 963 h 1132"/>
                  <a:gd name="T60" fmla="*/ 1 w 1226"/>
                  <a:gd name="T61" fmla="*/ 848 h 1132"/>
                  <a:gd name="T62" fmla="*/ 2 w 1226"/>
                  <a:gd name="T63" fmla="*/ 774 h 1132"/>
                  <a:gd name="T64" fmla="*/ 17 w 1226"/>
                  <a:gd name="T65" fmla="*/ 707 h 1132"/>
                  <a:gd name="T66" fmla="*/ 35 w 1226"/>
                  <a:gd name="T67" fmla="*/ 726 h 1132"/>
                  <a:gd name="T68" fmla="*/ 51 w 1226"/>
                  <a:gd name="T69" fmla="*/ 739 h 1132"/>
                  <a:gd name="T70" fmla="*/ 110 w 1226"/>
                  <a:gd name="T71" fmla="*/ 708 h 1132"/>
                  <a:gd name="T72" fmla="*/ 154 w 1226"/>
                  <a:gd name="T73" fmla="*/ 656 h 1132"/>
                  <a:gd name="T74" fmla="*/ 218 w 1226"/>
                  <a:gd name="T75" fmla="*/ 560 h 1132"/>
                  <a:gd name="T76" fmla="*/ 288 w 1226"/>
                  <a:gd name="T77" fmla="*/ 338 h 1132"/>
                  <a:gd name="T78" fmla="*/ 269 w 1226"/>
                  <a:gd name="T79" fmla="*/ 105 h 1132"/>
                  <a:gd name="T80" fmla="*/ 297 w 1226"/>
                  <a:gd name="T81" fmla="*/ 24 h 1132"/>
                  <a:gd name="T82" fmla="*/ 382 w 1226"/>
                  <a:gd name="T83" fmla="*/ 3 h 1132"/>
                  <a:gd name="T84" fmla="*/ 471 w 1226"/>
                  <a:gd name="T85" fmla="*/ 6 h 1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32"/>
                  <a:gd name="T131" fmla="*/ 1226 w 1226"/>
                  <a:gd name="T132" fmla="*/ 1132 h 1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32">
                    <a:moveTo>
                      <a:pt x="471" y="16"/>
                    </a:moveTo>
                    <a:lnTo>
                      <a:pt x="465" y="17"/>
                    </a:lnTo>
                    <a:lnTo>
                      <a:pt x="461" y="16"/>
                    </a:lnTo>
                    <a:lnTo>
                      <a:pt x="454" y="24"/>
                    </a:lnTo>
                    <a:lnTo>
                      <a:pt x="450" y="34"/>
                    </a:lnTo>
                    <a:lnTo>
                      <a:pt x="446" y="43"/>
                    </a:lnTo>
                    <a:lnTo>
                      <a:pt x="444" y="54"/>
                    </a:lnTo>
                    <a:lnTo>
                      <a:pt x="441" y="65"/>
                    </a:lnTo>
                    <a:lnTo>
                      <a:pt x="442" y="76"/>
                    </a:lnTo>
                    <a:lnTo>
                      <a:pt x="445" y="86"/>
                    </a:lnTo>
                    <a:lnTo>
                      <a:pt x="450" y="97"/>
                    </a:lnTo>
                    <a:lnTo>
                      <a:pt x="469" y="133"/>
                    </a:lnTo>
                    <a:lnTo>
                      <a:pt x="495" y="162"/>
                    </a:lnTo>
                    <a:lnTo>
                      <a:pt x="524" y="185"/>
                    </a:lnTo>
                    <a:lnTo>
                      <a:pt x="558" y="202"/>
                    </a:lnTo>
                    <a:lnTo>
                      <a:pt x="592" y="213"/>
                    </a:lnTo>
                    <a:lnTo>
                      <a:pt x="629" y="222"/>
                    </a:lnTo>
                    <a:lnTo>
                      <a:pt x="666" y="230"/>
                    </a:lnTo>
                    <a:lnTo>
                      <a:pt x="703" y="238"/>
                    </a:lnTo>
                    <a:lnTo>
                      <a:pt x="746" y="233"/>
                    </a:lnTo>
                    <a:lnTo>
                      <a:pt x="793" y="228"/>
                    </a:lnTo>
                    <a:lnTo>
                      <a:pt x="837" y="220"/>
                    </a:lnTo>
                    <a:lnTo>
                      <a:pt x="881" y="210"/>
                    </a:lnTo>
                    <a:lnTo>
                      <a:pt x="920" y="193"/>
                    </a:lnTo>
                    <a:lnTo>
                      <a:pt x="954" y="169"/>
                    </a:lnTo>
                    <a:lnTo>
                      <a:pt x="981" y="136"/>
                    </a:lnTo>
                    <a:lnTo>
                      <a:pt x="1001" y="92"/>
                    </a:lnTo>
                    <a:lnTo>
                      <a:pt x="1010" y="85"/>
                    </a:lnTo>
                    <a:lnTo>
                      <a:pt x="1016" y="79"/>
                    </a:lnTo>
                    <a:lnTo>
                      <a:pt x="1017" y="71"/>
                    </a:lnTo>
                    <a:lnTo>
                      <a:pt x="1018" y="64"/>
                    </a:lnTo>
                    <a:lnTo>
                      <a:pt x="1016" y="55"/>
                    </a:lnTo>
                    <a:lnTo>
                      <a:pt x="1014" y="47"/>
                    </a:lnTo>
                    <a:lnTo>
                      <a:pt x="1012" y="36"/>
                    </a:lnTo>
                    <a:lnTo>
                      <a:pt x="1016" y="26"/>
                    </a:lnTo>
                    <a:lnTo>
                      <a:pt x="1029" y="31"/>
                    </a:lnTo>
                    <a:lnTo>
                      <a:pt x="1042" y="40"/>
                    </a:lnTo>
                    <a:lnTo>
                      <a:pt x="1052" y="49"/>
                    </a:lnTo>
                    <a:lnTo>
                      <a:pt x="1064" y="61"/>
                    </a:lnTo>
                    <a:lnTo>
                      <a:pt x="1073" y="72"/>
                    </a:lnTo>
                    <a:lnTo>
                      <a:pt x="1081" y="85"/>
                    </a:lnTo>
                    <a:lnTo>
                      <a:pt x="1088" y="98"/>
                    </a:lnTo>
                    <a:lnTo>
                      <a:pt x="1091" y="112"/>
                    </a:lnTo>
                    <a:lnTo>
                      <a:pt x="1117" y="125"/>
                    </a:lnTo>
                    <a:lnTo>
                      <a:pt x="1136" y="143"/>
                    </a:lnTo>
                    <a:lnTo>
                      <a:pt x="1150" y="163"/>
                    </a:lnTo>
                    <a:lnTo>
                      <a:pt x="1162" y="187"/>
                    </a:lnTo>
                    <a:lnTo>
                      <a:pt x="1169" y="212"/>
                    </a:lnTo>
                    <a:lnTo>
                      <a:pt x="1176" y="237"/>
                    </a:lnTo>
                    <a:lnTo>
                      <a:pt x="1183" y="263"/>
                    </a:lnTo>
                    <a:lnTo>
                      <a:pt x="1192" y="289"/>
                    </a:lnTo>
                    <a:lnTo>
                      <a:pt x="1205" y="339"/>
                    </a:lnTo>
                    <a:lnTo>
                      <a:pt x="1212" y="390"/>
                    </a:lnTo>
                    <a:lnTo>
                      <a:pt x="1211" y="442"/>
                    </a:lnTo>
                    <a:lnTo>
                      <a:pt x="1206" y="495"/>
                    </a:lnTo>
                    <a:lnTo>
                      <a:pt x="1199" y="547"/>
                    </a:lnTo>
                    <a:lnTo>
                      <a:pt x="1192" y="599"/>
                    </a:lnTo>
                    <a:lnTo>
                      <a:pt x="1187" y="648"/>
                    </a:lnTo>
                    <a:lnTo>
                      <a:pt x="1187" y="698"/>
                    </a:lnTo>
                    <a:lnTo>
                      <a:pt x="1191" y="703"/>
                    </a:lnTo>
                    <a:lnTo>
                      <a:pt x="1195" y="711"/>
                    </a:lnTo>
                    <a:lnTo>
                      <a:pt x="1193" y="718"/>
                    </a:lnTo>
                    <a:lnTo>
                      <a:pt x="1193" y="728"/>
                    </a:lnTo>
                    <a:lnTo>
                      <a:pt x="1191" y="737"/>
                    </a:lnTo>
                    <a:lnTo>
                      <a:pt x="1192" y="745"/>
                    </a:lnTo>
                    <a:lnTo>
                      <a:pt x="1193" y="754"/>
                    </a:lnTo>
                    <a:lnTo>
                      <a:pt x="1198" y="763"/>
                    </a:lnTo>
                    <a:lnTo>
                      <a:pt x="1209" y="794"/>
                    </a:lnTo>
                    <a:lnTo>
                      <a:pt x="1218" y="828"/>
                    </a:lnTo>
                    <a:lnTo>
                      <a:pt x="1224" y="863"/>
                    </a:lnTo>
                    <a:lnTo>
                      <a:pt x="1226" y="898"/>
                    </a:lnTo>
                    <a:lnTo>
                      <a:pt x="1223" y="932"/>
                    </a:lnTo>
                    <a:lnTo>
                      <a:pt x="1216" y="966"/>
                    </a:lnTo>
                    <a:lnTo>
                      <a:pt x="1204" y="997"/>
                    </a:lnTo>
                    <a:lnTo>
                      <a:pt x="1187" y="1027"/>
                    </a:lnTo>
                    <a:lnTo>
                      <a:pt x="1139" y="1061"/>
                    </a:lnTo>
                    <a:lnTo>
                      <a:pt x="1085" y="1088"/>
                    </a:lnTo>
                    <a:lnTo>
                      <a:pt x="1028" y="1105"/>
                    </a:lnTo>
                    <a:lnTo>
                      <a:pt x="967" y="1117"/>
                    </a:lnTo>
                    <a:lnTo>
                      <a:pt x="904" y="1122"/>
                    </a:lnTo>
                    <a:lnTo>
                      <a:pt x="840" y="1126"/>
                    </a:lnTo>
                    <a:lnTo>
                      <a:pt x="775" y="1128"/>
                    </a:lnTo>
                    <a:lnTo>
                      <a:pt x="713" y="1132"/>
                    </a:lnTo>
                    <a:lnTo>
                      <a:pt x="611" y="1132"/>
                    </a:lnTo>
                    <a:lnTo>
                      <a:pt x="511" y="1127"/>
                    </a:lnTo>
                    <a:lnTo>
                      <a:pt x="414" y="1113"/>
                    </a:lnTo>
                    <a:lnTo>
                      <a:pt x="323" y="1092"/>
                    </a:lnTo>
                    <a:lnTo>
                      <a:pt x="233" y="1060"/>
                    </a:lnTo>
                    <a:lnTo>
                      <a:pt x="151" y="1018"/>
                    </a:lnTo>
                    <a:lnTo>
                      <a:pt x="73" y="963"/>
                    </a:lnTo>
                    <a:lnTo>
                      <a:pt x="2" y="895"/>
                    </a:lnTo>
                    <a:lnTo>
                      <a:pt x="1" y="871"/>
                    </a:lnTo>
                    <a:lnTo>
                      <a:pt x="1" y="848"/>
                    </a:lnTo>
                    <a:lnTo>
                      <a:pt x="0" y="823"/>
                    </a:lnTo>
                    <a:lnTo>
                      <a:pt x="1" y="799"/>
                    </a:lnTo>
                    <a:lnTo>
                      <a:pt x="2" y="774"/>
                    </a:lnTo>
                    <a:lnTo>
                      <a:pt x="5" y="752"/>
                    </a:lnTo>
                    <a:lnTo>
                      <a:pt x="9" y="728"/>
                    </a:lnTo>
                    <a:lnTo>
                      <a:pt x="17" y="707"/>
                    </a:lnTo>
                    <a:lnTo>
                      <a:pt x="26" y="711"/>
                    </a:lnTo>
                    <a:lnTo>
                      <a:pt x="32" y="720"/>
                    </a:lnTo>
                    <a:lnTo>
                      <a:pt x="35" y="726"/>
                    </a:lnTo>
                    <a:lnTo>
                      <a:pt x="40" y="731"/>
                    </a:lnTo>
                    <a:lnTo>
                      <a:pt x="44" y="734"/>
                    </a:lnTo>
                    <a:lnTo>
                      <a:pt x="51" y="739"/>
                    </a:lnTo>
                    <a:lnTo>
                      <a:pt x="73" y="732"/>
                    </a:lnTo>
                    <a:lnTo>
                      <a:pt x="93" y="723"/>
                    </a:lnTo>
                    <a:lnTo>
                      <a:pt x="110" y="708"/>
                    </a:lnTo>
                    <a:lnTo>
                      <a:pt x="127" y="693"/>
                    </a:lnTo>
                    <a:lnTo>
                      <a:pt x="140" y="674"/>
                    </a:lnTo>
                    <a:lnTo>
                      <a:pt x="154" y="656"/>
                    </a:lnTo>
                    <a:lnTo>
                      <a:pt x="168" y="637"/>
                    </a:lnTo>
                    <a:lnTo>
                      <a:pt x="183" y="622"/>
                    </a:lnTo>
                    <a:lnTo>
                      <a:pt x="218" y="560"/>
                    </a:lnTo>
                    <a:lnTo>
                      <a:pt x="250" y="491"/>
                    </a:lnTo>
                    <a:lnTo>
                      <a:pt x="272" y="415"/>
                    </a:lnTo>
                    <a:lnTo>
                      <a:pt x="288" y="338"/>
                    </a:lnTo>
                    <a:lnTo>
                      <a:pt x="293" y="258"/>
                    </a:lnTo>
                    <a:lnTo>
                      <a:pt x="286" y="180"/>
                    </a:lnTo>
                    <a:lnTo>
                      <a:pt x="269" y="105"/>
                    </a:lnTo>
                    <a:lnTo>
                      <a:pt x="239" y="37"/>
                    </a:lnTo>
                    <a:lnTo>
                      <a:pt x="268" y="30"/>
                    </a:lnTo>
                    <a:lnTo>
                      <a:pt x="297" y="24"/>
                    </a:lnTo>
                    <a:lnTo>
                      <a:pt x="325" y="16"/>
                    </a:lnTo>
                    <a:lnTo>
                      <a:pt x="354" y="10"/>
                    </a:lnTo>
                    <a:lnTo>
                      <a:pt x="382" y="3"/>
                    </a:lnTo>
                    <a:lnTo>
                      <a:pt x="410" y="0"/>
                    </a:lnTo>
                    <a:lnTo>
                      <a:pt x="439" y="0"/>
                    </a:lnTo>
                    <a:lnTo>
                      <a:pt x="471" y="6"/>
                    </a:lnTo>
                    <a:lnTo>
                      <a:pt x="471" y="16"/>
                    </a:lnTo>
                    <a:close/>
                  </a:path>
                </a:pathLst>
              </a:custGeom>
              <a:solidFill>
                <a:srgbClr val="FF8FFF"/>
              </a:solidFill>
              <a:ln w="9525">
                <a:noFill/>
                <a:round/>
                <a:headEnd/>
                <a:tailEnd/>
              </a:ln>
            </p:spPr>
            <p:txBody>
              <a:bodyPr/>
              <a:lstStyle/>
              <a:p>
                <a:endParaRPr lang="en-US" dirty="0"/>
              </a:p>
            </p:txBody>
          </p:sp>
          <p:sp>
            <p:nvSpPr>
              <p:cNvPr id="122262" name="Freeform 406"/>
              <p:cNvSpPr>
                <a:spLocks/>
              </p:cNvSpPr>
              <p:nvPr/>
            </p:nvSpPr>
            <p:spPr bwMode="auto">
              <a:xfrm>
                <a:off x="2644" y="1686"/>
                <a:ext cx="83" cy="100"/>
              </a:xfrm>
              <a:custGeom>
                <a:avLst/>
                <a:gdLst>
                  <a:gd name="T0" fmla="*/ 811 w 821"/>
                  <a:gd name="T1" fmla="*/ 275 h 1000"/>
                  <a:gd name="T2" fmla="*/ 804 w 821"/>
                  <a:gd name="T3" fmla="*/ 312 h 1000"/>
                  <a:gd name="T4" fmla="*/ 801 w 821"/>
                  <a:gd name="T5" fmla="*/ 348 h 1000"/>
                  <a:gd name="T6" fmla="*/ 753 w 821"/>
                  <a:gd name="T7" fmla="*/ 461 h 1000"/>
                  <a:gd name="T8" fmla="*/ 692 w 821"/>
                  <a:gd name="T9" fmla="*/ 565 h 1000"/>
                  <a:gd name="T10" fmla="*/ 629 w 821"/>
                  <a:gd name="T11" fmla="*/ 622 h 1000"/>
                  <a:gd name="T12" fmla="*/ 603 w 821"/>
                  <a:gd name="T13" fmla="*/ 621 h 1000"/>
                  <a:gd name="T14" fmla="*/ 575 w 821"/>
                  <a:gd name="T15" fmla="*/ 619 h 1000"/>
                  <a:gd name="T16" fmla="*/ 570 w 821"/>
                  <a:gd name="T17" fmla="*/ 558 h 1000"/>
                  <a:gd name="T18" fmla="*/ 543 w 821"/>
                  <a:gd name="T19" fmla="*/ 478 h 1000"/>
                  <a:gd name="T20" fmla="*/ 488 w 821"/>
                  <a:gd name="T21" fmla="*/ 414 h 1000"/>
                  <a:gd name="T22" fmla="*/ 464 w 821"/>
                  <a:gd name="T23" fmla="*/ 398 h 1000"/>
                  <a:gd name="T24" fmla="*/ 447 w 821"/>
                  <a:gd name="T25" fmla="*/ 395 h 1000"/>
                  <a:gd name="T26" fmla="*/ 451 w 821"/>
                  <a:gd name="T27" fmla="*/ 421 h 1000"/>
                  <a:gd name="T28" fmla="*/ 483 w 821"/>
                  <a:gd name="T29" fmla="*/ 440 h 1000"/>
                  <a:gd name="T30" fmla="*/ 515 w 821"/>
                  <a:gd name="T31" fmla="*/ 472 h 1000"/>
                  <a:gd name="T32" fmla="*/ 542 w 821"/>
                  <a:gd name="T33" fmla="*/ 534 h 1000"/>
                  <a:gd name="T34" fmla="*/ 538 w 821"/>
                  <a:gd name="T35" fmla="*/ 599 h 1000"/>
                  <a:gd name="T36" fmla="*/ 493 w 821"/>
                  <a:gd name="T37" fmla="*/ 678 h 1000"/>
                  <a:gd name="T38" fmla="*/ 437 w 821"/>
                  <a:gd name="T39" fmla="*/ 761 h 1000"/>
                  <a:gd name="T40" fmla="*/ 362 w 821"/>
                  <a:gd name="T41" fmla="*/ 828 h 1000"/>
                  <a:gd name="T42" fmla="*/ 323 w 821"/>
                  <a:gd name="T43" fmla="*/ 786 h 1000"/>
                  <a:gd name="T44" fmla="*/ 268 w 821"/>
                  <a:gd name="T45" fmla="*/ 768 h 1000"/>
                  <a:gd name="T46" fmla="*/ 216 w 821"/>
                  <a:gd name="T47" fmla="*/ 779 h 1000"/>
                  <a:gd name="T48" fmla="*/ 274 w 821"/>
                  <a:gd name="T49" fmla="*/ 792 h 1000"/>
                  <a:gd name="T50" fmla="*/ 330 w 821"/>
                  <a:gd name="T51" fmla="*/ 812 h 1000"/>
                  <a:gd name="T52" fmla="*/ 350 w 821"/>
                  <a:gd name="T53" fmla="*/ 867 h 1000"/>
                  <a:gd name="T54" fmla="*/ 337 w 821"/>
                  <a:gd name="T55" fmla="*/ 925 h 1000"/>
                  <a:gd name="T56" fmla="*/ 302 w 821"/>
                  <a:gd name="T57" fmla="*/ 969 h 1000"/>
                  <a:gd name="T58" fmla="*/ 268 w 821"/>
                  <a:gd name="T59" fmla="*/ 976 h 1000"/>
                  <a:gd name="T60" fmla="*/ 250 w 821"/>
                  <a:gd name="T61" fmla="*/ 960 h 1000"/>
                  <a:gd name="T62" fmla="*/ 246 w 821"/>
                  <a:gd name="T63" fmla="*/ 939 h 1000"/>
                  <a:gd name="T64" fmla="*/ 250 w 821"/>
                  <a:gd name="T65" fmla="*/ 898 h 1000"/>
                  <a:gd name="T66" fmla="*/ 253 w 821"/>
                  <a:gd name="T67" fmla="*/ 859 h 1000"/>
                  <a:gd name="T68" fmla="*/ 236 w 821"/>
                  <a:gd name="T69" fmla="*/ 851 h 1000"/>
                  <a:gd name="T70" fmla="*/ 210 w 821"/>
                  <a:gd name="T71" fmla="*/ 841 h 1000"/>
                  <a:gd name="T72" fmla="*/ 183 w 821"/>
                  <a:gd name="T73" fmla="*/ 825 h 1000"/>
                  <a:gd name="T74" fmla="*/ 187 w 821"/>
                  <a:gd name="T75" fmla="*/ 862 h 1000"/>
                  <a:gd name="T76" fmla="*/ 143 w 821"/>
                  <a:gd name="T77" fmla="*/ 866 h 1000"/>
                  <a:gd name="T78" fmla="*/ 102 w 821"/>
                  <a:gd name="T79" fmla="*/ 879 h 1000"/>
                  <a:gd name="T80" fmla="*/ 121 w 821"/>
                  <a:gd name="T81" fmla="*/ 883 h 1000"/>
                  <a:gd name="T82" fmla="*/ 167 w 821"/>
                  <a:gd name="T83" fmla="*/ 884 h 1000"/>
                  <a:gd name="T84" fmla="*/ 216 w 821"/>
                  <a:gd name="T85" fmla="*/ 894 h 1000"/>
                  <a:gd name="T86" fmla="*/ 180 w 821"/>
                  <a:gd name="T87" fmla="*/ 977 h 1000"/>
                  <a:gd name="T88" fmla="*/ 103 w 821"/>
                  <a:gd name="T89" fmla="*/ 997 h 1000"/>
                  <a:gd name="T90" fmla="*/ 28 w 821"/>
                  <a:gd name="T91" fmla="*/ 990 h 1000"/>
                  <a:gd name="T92" fmla="*/ 3 w 821"/>
                  <a:gd name="T93" fmla="*/ 950 h 1000"/>
                  <a:gd name="T94" fmla="*/ 1 w 821"/>
                  <a:gd name="T95" fmla="*/ 900 h 1000"/>
                  <a:gd name="T96" fmla="*/ 15 w 821"/>
                  <a:gd name="T97" fmla="*/ 852 h 1000"/>
                  <a:gd name="T98" fmla="*/ 49 w 821"/>
                  <a:gd name="T99" fmla="*/ 805 h 1000"/>
                  <a:gd name="T100" fmla="*/ 89 w 821"/>
                  <a:gd name="T101" fmla="*/ 764 h 1000"/>
                  <a:gd name="T102" fmla="*/ 116 w 821"/>
                  <a:gd name="T103" fmla="*/ 751 h 1000"/>
                  <a:gd name="T104" fmla="*/ 121 w 821"/>
                  <a:gd name="T105" fmla="*/ 737 h 1000"/>
                  <a:gd name="T106" fmla="*/ 99 w 821"/>
                  <a:gd name="T107" fmla="*/ 732 h 1000"/>
                  <a:gd name="T108" fmla="*/ 162 w 821"/>
                  <a:gd name="T109" fmla="*/ 550 h 1000"/>
                  <a:gd name="T110" fmla="*/ 289 w 821"/>
                  <a:gd name="T111" fmla="*/ 396 h 1000"/>
                  <a:gd name="T112" fmla="*/ 401 w 821"/>
                  <a:gd name="T113" fmla="*/ 267 h 1000"/>
                  <a:gd name="T114" fmla="*/ 510 w 821"/>
                  <a:gd name="T115" fmla="*/ 172 h 1000"/>
                  <a:gd name="T116" fmla="*/ 626 w 821"/>
                  <a:gd name="T117" fmla="*/ 84 h 1000"/>
                  <a:gd name="T118" fmla="*/ 782 w 821"/>
                  <a:gd name="T119" fmla="*/ 24 h 1000"/>
                  <a:gd name="T120" fmla="*/ 812 w 821"/>
                  <a:gd name="T121" fmla="*/ 117 h 1000"/>
                  <a:gd name="T122" fmla="*/ 817 w 821"/>
                  <a:gd name="T123" fmla="*/ 219 h 1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1"/>
                  <a:gd name="T187" fmla="*/ 0 h 1000"/>
                  <a:gd name="T188" fmla="*/ 821 w 821"/>
                  <a:gd name="T189" fmla="*/ 1000 h 1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1" h="1000">
                    <a:moveTo>
                      <a:pt x="821" y="253"/>
                    </a:moveTo>
                    <a:lnTo>
                      <a:pt x="815" y="263"/>
                    </a:lnTo>
                    <a:lnTo>
                      <a:pt x="811" y="275"/>
                    </a:lnTo>
                    <a:lnTo>
                      <a:pt x="808" y="287"/>
                    </a:lnTo>
                    <a:lnTo>
                      <a:pt x="807" y="300"/>
                    </a:lnTo>
                    <a:lnTo>
                      <a:pt x="804" y="312"/>
                    </a:lnTo>
                    <a:lnTo>
                      <a:pt x="803" y="325"/>
                    </a:lnTo>
                    <a:lnTo>
                      <a:pt x="802" y="337"/>
                    </a:lnTo>
                    <a:lnTo>
                      <a:pt x="801" y="348"/>
                    </a:lnTo>
                    <a:lnTo>
                      <a:pt x="785" y="386"/>
                    </a:lnTo>
                    <a:lnTo>
                      <a:pt x="770" y="424"/>
                    </a:lnTo>
                    <a:lnTo>
                      <a:pt x="753" y="461"/>
                    </a:lnTo>
                    <a:lnTo>
                      <a:pt x="736" y="497"/>
                    </a:lnTo>
                    <a:lnTo>
                      <a:pt x="714" y="532"/>
                    </a:lnTo>
                    <a:lnTo>
                      <a:pt x="692" y="565"/>
                    </a:lnTo>
                    <a:lnTo>
                      <a:pt x="667" y="596"/>
                    </a:lnTo>
                    <a:lnTo>
                      <a:pt x="639" y="627"/>
                    </a:lnTo>
                    <a:lnTo>
                      <a:pt x="629" y="622"/>
                    </a:lnTo>
                    <a:lnTo>
                      <a:pt x="621" y="621"/>
                    </a:lnTo>
                    <a:lnTo>
                      <a:pt x="612" y="621"/>
                    </a:lnTo>
                    <a:lnTo>
                      <a:pt x="603" y="621"/>
                    </a:lnTo>
                    <a:lnTo>
                      <a:pt x="594" y="620"/>
                    </a:lnTo>
                    <a:lnTo>
                      <a:pt x="584" y="620"/>
                    </a:lnTo>
                    <a:lnTo>
                      <a:pt x="575" y="619"/>
                    </a:lnTo>
                    <a:lnTo>
                      <a:pt x="569" y="617"/>
                    </a:lnTo>
                    <a:lnTo>
                      <a:pt x="571" y="586"/>
                    </a:lnTo>
                    <a:lnTo>
                      <a:pt x="570" y="558"/>
                    </a:lnTo>
                    <a:lnTo>
                      <a:pt x="565" y="530"/>
                    </a:lnTo>
                    <a:lnTo>
                      <a:pt x="556" y="504"/>
                    </a:lnTo>
                    <a:lnTo>
                      <a:pt x="543" y="478"/>
                    </a:lnTo>
                    <a:lnTo>
                      <a:pt x="528" y="455"/>
                    </a:lnTo>
                    <a:lnTo>
                      <a:pt x="509" y="433"/>
                    </a:lnTo>
                    <a:lnTo>
                      <a:pt x="488" y="414"/>
                    </a:lnTo>
                    <a:lnTo>
                      <a:pt x="481" y="405"/>
                    </a:lnTo>
                    <a:lnTo>
                      <a:pt x="471" y="400"/>
                    </a:lnTo>
                    <a:lnTo>
                      <a:pt x="464" y="398"/>
                    </a:lnTo>
                    <a:lnTo>
                      <a:pt x="459" y="397"/>
                    </a:lnTo>
                    <a:lnTo>
                      <a:pt x="453" y="396"/>
                    </a:lnTo>
                    <a:lnTo>
                      <a:pt x="447" y="395"/>
                    </a:lnTo>
                    <a:lnTo>
                      <a:pt x="443" y="405"/>
                    </a:lnTo>
                    <a:lnTo>
                      <a:pt x="446" y="413"/>
                    </a:lnTo>
                    <a:lnTo>
                      <a:pt x="451" y="421"/>
                    </a:lnTo>
                    <a:lnTo>
                      <a:pt x="461" y="428"/>
                    </a:lnTo>
                    <a:lnTo>
                      <a:pt x="471" y="434"/>
                    </a:lnTo>
                    <a:lnTo>
                      <a:pt x="483" y="440"/>
                    </a:lnTo>
                    <a:lnTo>
                      <a:pt x="493" y="447"/>
                    </a:lnTo>
                    <a:lnTo>
                      <a:pt x="503" y="455"/>
                    </a:lnTo>
                    <a:lnTo>
                      <a:pt x="515" y="472"/>
                    </a:lnTo>
                    <a:lnTo>
                      <a:pt x="526" y="492"/>
                    </a:lnTo>
                    <a:lnTo>
                      <a:pt x="536" y="511"/>
                    </a:lnTo>
                    <a:lnTo>
                      <a:pt x="542" y="534"/>
                    </a:lnTo>
                    <a:lnTo>
                      <a:pt x="544" y="555"/>
                    </a:lnTo>
                    <a:lnTo>
                      <a:pt x="543" y="577"/>
                    </a:lnTo>
                    <a:lnTo>
                      <a:pt x="538" y="599"/>
                    </a:lnTo>
                    <a:lnTo>
                      <a:pt x="528" y="621"/>
                    </a:lnTo>
                    <a:lnTo>
                      <a:pt x="511" y="649"/>
                    </a:lnTo>
                    <a:lnTo>
                      <a:pt x="493" y="678"/>
                    </a:lnTo>
                    <a:lnTo>
                      <a:pt x="476" y="706"/>
                    </a:lnTo>
                    <a:lnTo>
                      <a:pt x="458" y="736"/>
                    </a:lnTo>
                    <a:lnTo>
                      <a:pt x="437" y="761"/>
                    </a:lnTo>
                    <a:lnTo>
                      <a:pt x="415" y="786"/>
                    </a:lnTo>
                    <a:lnTo>
                      <a:pt x="389" y="809"/>
                    </a:lnTo>
                    <a:lnTo>
                      <a:pt x="362" y="828"/>
                    </a:lnTo>
                    <a:lnTo>
                      <a:pt x="351" y="811"/>
                    </a:lnTo>
                    <a:lnTo>
                      <a:pt x="339" y="797"/>
                    </a:lnTo>
                    <a:lnTo>
                      <a:pt x="323" y="786"/>
                    </a:lnTo>
                    <a:lnTo>
                      <a:pt x="307" y="779"/>
                    </a:lnTo>
                    <a:lnTo>
                      <a:pt x="288" y="771"/>
                    </a:lnTo>
                    <a:lnTo>
                      <a:pt x="268" y="768"/>
                    </a:lnTo>
                    <a:lnTo>
                      <a:pt x="249" y="765"/>
                    </a:lnTo>
                    <a:lnTo>
                      <a:pt x="231" y="764"/>
                    </a:lnTo>
                    <a:lnTo>
                      <a:pt x="216" y="779"/>
                    </a:lnTo>
                    <a:lnTo>
                      <a:pt x="233" y="784"/>
                    </a:lnTo>
                    <a:lnTo>
                      <a:pt x="253" y="788"/>
                    </a:lnTo>
                    <a:lnTo>
                      <a:pt x="274" y="792"/>
                    </a:lnTo>
                    <a:lnTo>
                      <a:pt x="294" y="796"/>
                    </a:lnTo>
                    <a:lnTo>
                      <a:pt x="312" y="801"/>
                    </a:lnTo>
                    <a:lnTo>
                      <a:pt x="330" y="812"/>
                    </a:lnTo>
                    <a:lnTo>
                      <a:pt x="342" y="826"/>
                    </a:lnTo>
                    <a:lnTo>
                      <a:pt x="351" y="849"/>
                    </a:lnTo>
                    <a:lnTo>
                      <a:pt x="350" y="867"/>
                    </a:lnTo>
                    <a:lnTo>
                      <a:pt x="347" y="886"/>
                    </a:lnTo>
                    <a:lnTo>
                      <a:pt x="343" y="906"/>
                    </a:lnTo>
                    <a:lnTo>
                      <a:pt x="337" y="925"/>
                    </a:lnTo>
                    <a:lnTo>
                      <a:pt x="328" y="941"/>
                    </a:lnTo>
                    <a:lnTo>
                      <a:pt x="316" y="958"/>
                    </a:lnTo>
                    <a:lnTo>
                      <a:pt x="302" y="969"/>
                    </a:lnTo>
                    <a:lnTo>
                      <a:pt x="286" y="980"/>
                    </a:lnTo>
                    <a:lnTo>
                      <a:pt x="276" y="978"/>
                    </a:lnTo>
                    <a:lnTo>
                      <a:pt x="268" y="976"/>
                    </a:lnTo>
                    <a:lnTo>
                      <a:pt x="261" y="972"/>
                    </a:lnTo>
                    <a:lnTo>
                      <a:pt x="255" y="967"/>
                    </a:lnTo>
                    <a:lnTo>
                      <a:pt x="250" y="960"/>
                    </a:lnTo>
                    <a:lnTo>
                      <a:pt x="248" y="953"/>
                    </a:lnTo>
                    <a:lnTo>
                      <a:pt x="246" y="946"/>
                    </a:lnTo>
                    <a:lnTo>
                      <a:pt x="246" y="939"/>
                    </a:lnTo>
                    <a:lnTo>
                      <a:pt x="246" y="925"/>
                    </a:lnTo>
                    <a:lnTo>
                      <a:pt x="248" y="912"/>
                    </a:lnTo>
                    <a:lnTo>
                      <a:pt x="250" y="898"/>
                    </a:lnTo>
                    <a:lnTo>
                      <a:pt x="253" y="885"/>
                    </a:lnTo>
                    <a:lnTo>
                      <a:pt x="253" y="871"/>
                    </a:lnTo>
                    <a:lnTo>
                      <a:pt x="253" y="859"/>
                    </a:lnTo>
                    <a:lnTo>
                      <a:pt x="250" y="848"/>
                    </a:lnTo>
                    <a:lnTo>
                      <a:pt x="246" y="839"/>
                    </a:lnTo>
                    <a:lnTo>
                      <a:pt x="236" y="851"/>
                    </a:lnTo>
                    <a:lnTo>
                      <a:pt x="226" y="854"/>
                    </a:lnTo>
                    <a:lnTo>
                      <a:pt x="218" y="849"/>
                    </a:lnTo>
                    <a:lnTo>
                      <a:pt x="210" y="841"/>
                    </a:lnTo>
                    <a:lnTo>
                      <a:pt x="200" y="831"/>
                    </a:lnTo>
                    <a:lnTo>
                      <a:pt x="192" y="826"/>
                    </a:lnTo>
                    <a:lnTo>
                      <a:pt x="183" y="825"/>
                    </a:lnTo>
                    <a:lnTo>
                      <a:pt x="175" y="834"/>
                    </a:lnTo>
                    <a:lnTo>
                      <a:pt x="200" y="859"/>
                    </a:lnTo>
                    <a:lnTo>
                      <a:pt x="187" y="862"/>
                    </a:lnTo>
                    <a:lnTo>
                      <a:pt x="173" y="863"/>
                    </a:lnTo>
                    <a:lnTo>
                      <a:pt x="158" y="864"/>
                    </a:lnTo>
                    <a:lnTo>
                      <a:pt x="143" y="866"/>
                    </a:lnTo>
                    <a:lnTo>
                      <a:pt x="127" y="868"/>
                    </a:lnTo>
                    <a:lnTo>
                      <a:pt x="114" y="872"/>
                    </a:lnTo>
                    <a:lnTo>
                      <a:pt x="102" y="879"/>
                    </a:lnTo>
                    <a:lnTo>
                      <a:pt x="94" y="890"/>
                    </a:lnTo>
                    <a:lnTo>
                      <a:pt x="107" y="885"/>
                    </a:lnTo>
                    <a:lnTo>
                      <a:pt x="121" y="883"/>
                    </a:lnTo>
                    <a:lnTo>
                      <a:pt x="136" y="882"/>
                    </a:lnTo>
                    <a:lnTo>
                      <a:pt x="152" y="883"/>
                    </a:lnTo>
                    <a:lnTo>
                      <a:pt x="167" y="884"/>
                    </a:lnTo>
                    <a:lnTo>
                      <a:pt x="183" y="886"/>
                    </a:lnTo>
                    <a:lnTo>
                      <a:pt x="199" y="890"/>
                    </a:lnTo>
                    <a:lnTo>
                      <a:pt x="216" y="894"/>
                    </a:lnTo>
                    <a:lnTo>
                      <a:pt x="225" y="955"/>
                    </a:lnTo>
                    <a:lnTo>
                      <a:pt x="203" y="966"/>
                    </a:lnTo>
                    <a:lnTo>
                      <a:pt x="180" y="977"/>
                    </a:lnTo>
                    <a:lnTo>
                      <a:pt x="155" y="986"/>
                    </a:lnTo>
                    <a:lnTo>
                      <a:pt x="130" y="993"/>
                    </a:lnTo>
                    <a:lnTo>
                      <a:pt x="103" y="997"/>
                    </a:lnTo>
                    <a:lnTo>
                      <a:pt x="78" y="1000"/>
                    </a:lnTo>
                    <a:lnTo>
                      <a:pt x="52" y="996"/>
                    </a:lnTo>
                    <a:lnTo>
                      <a:pt x="28" y="990"/>
                    </a:lnTo>
                    <a:lnTo>
                      <a:pt x="16" y="978"/>
                    </a:lnTo>
                    <a:lnTo>
                      <a:pt x="9" y="965"/>
                    </a:lnTo>
                    <a:lnTo>
                      <a:pt x="3" y="950"/>
                    </a:lnTo>
                    <a:lnTo>
                      <a:pt x="1" y="935"/>
                    </a:lnTo>
                    <a:lnTo>
                      <a:pt x="0" y="917"/>
                    </a:lnTo>
                    <a:lnTo>
                      <a:pt x="1" y="900"/>
                    </a:lnTo>
                    <a:lnTo>
                      <a:pt x="4" y="884"/>
                    </a:lnTo>
                    <a:lnTo>
                      <a:pt x="9" y="869"/>
                    </a:lnTo>
                    <a:lnTo>
                      <a:pt x="15" y="852"/>
                    </a:lnTo>
                    <a:lnTo>
                      <a:pt x="25" y="836"/>
                    </a:lnTo>
                    <a:lnTo>
                      <a:pt x="36" y="820"/>
                    </a:lnTo>
                    <a:lnTo>
                      <a:pt x="49" y="805"/>
                    </a:lnTo>
                    <a:lnTo>
                      <a:pt x="61" y="789"/>
                    </a:lnTo>
                    <a:lnTo>
                      <a:pt x="75" y="776"/>
                    </a:lnTo>
                    <a:lnTo>
                      <a:pt x="89" y="764"/>
                    </a:lnTo>
                    <a:lnTo>
                      <a:pt x="105" y="753"/>
                    </a:lnTo>
                    <a:lnTo>
                      <a:pt x="110" y="752"/>
                    </a:lnTo>
                    <a:lnTo>
                      <a:pt x="116" y="751"/>
                    </a:lnTo>
                    <a:lnTo>
                      <a:pt x="122" y="747"/>
                    </a:lnTo>
                    <a:lnTo>
                      <a:pt x="129" y="743"/>
                    </a:lnTo>
                    <a:lnTo>
                      <a:pt x="121" y="737"/>
                    </a:lnTo>
                    <a:lnTo>
                      <a:pt x="114" y="733"/>
                    </a:lnTo>
                    <a:lnTo>
                      <a:pt x="106" y="732"/>
                    </a:lnTo>
                    <a:lnTo>
                      <a:pt x="99" y="732"/>
                    </a:lnTo>
                    <a:lnTo>
                      <a:pt x="108" y="668"/>
                    </a:lnTo>
                    <a:lnTo>
                      <a:pt x="129" y="607"/>
                    </a:lnTo>
                    <a:lnTo>
                      <a:pt x="162" y="550"/>
                    </a:lnTo>
                    <a:lnTo>
                      <a:pt x="202" y="497"/>
                    </a:lnTo>
                    <a:lnTo>
                      <a:pt x="244" y="444"/>
                    </a:lnTo>
                    <a:lnTo>
                      <a:pt x="289" y="396"/>
                    </a:lnTo>
                    <a:lnTo>
                      <a:pt x="332" y="348"/>
                    </a:lnTo>
                    <a:lnTo>
                      <a:pt x="372" y="303"/>
                    </a:lnTo>
                    <a:lnTo>
                      <a:pt x="401" y="267"/>
                    </a:lnTo>
                    <a:lnTo>
                      <a:pt x="435" y="233"/>
                    </a:lnTo>
                    <a:lnTo>
                      <a:pt x="471" y="201"/>
                    </a:lnTo>
                    <a:lnTo>
                      <a:pt x="510" y="172"/>
                    </a:lnTo>
                    <a:lnTo>
                      <a:pt x="548" y="143"/>
                    </a:lnTo>
                    <a:lnTo>
                      <a:pt x="588" y="113"/>
                    </a:lnTo>
                    <a:lnTo>
                      <a:pt x="626" y="84"/>
                    </a:lnTo>
                    <a:lnTo>
                      <a:pt x="665" y="56"/>
                    </a:lnTo>
                    <a:lnTo>
                      <a:pt x="761" y="0"/>
                    </a:lnTo>
                    <a:lnTo>
                      <a:pt x="782" y="24"/>
                    </a:lnTo>
                    <a:lnTo>
                      <a:pt x="797" y="53"/>
                    </a:lnTo>
                    <a:lnTo>
                      <a:pt x="807" y="83"/>
                    </a:lnTo>
                    <a:lnTo>
                      <a:pt x="812" y="117"/>
                    </a:lnTo>
                    <a:lnTo>
                      <a:pt x="815" y="150"/>
                    </a:lnTo>
                    <a:lnTo>
                      <a:pt x="817" y="185"/>
                    </a:lnTo>
                    <a:lnTo>
                      <a:pt x="817" y="219"/>
                    </a:lnTo>
                    <a:lnTo>
                      <a:pt x="821" y="253"/>
                    </a:lnTo>
                    <a:close/>
                  </a:path>
                </a:pathLst>
              </a:custGeom>
              <a:solidFill>
                <a:srgbClr val="FFBFBF"/>
              </a:solidFill>
              <a:ln w="9525">
                <a:noFill/>
                <a:round/>
                <a:headEnd/>
                <a:tailEnd/>
              </a:ln>
            </p:spPr>
            <p:txBody>
              <a:bodyPr/>
              <a:lstStyle/>
              <a:p>
                <a:endParaRPr lang="en-US" dirty="0"/>
              </a:p>
            </p:txBody>
          </p:sp>
          <p:sp>
            <p:nvSpPr>
              <p:cNvPr id="122263" name="Freeform 407"/>
              <p:cNvSpPr>
                <a:spLocks/>
              </p:cNvSpPr>
              <p:nvPr/>
            </p:nvSpPr>
            <p:spPr bwMode="auto">
              <a:xfrm>
                <a:off x="2817" y="1695"/>
                <a:ext cx="77" cy="77"/>
              </a:xfrm>
              <a:custGeom>
                <a:avLst/>
                <a:gdLst>
                  <a:gd name="T0" fmla="*/ 185 w 772"/>
                  <a:gd name="T1" fmla="*/ 119 h 773"/>
                  <a:gd name="T2" fmla="*/ 296 w 772"/>
                  <a:gd name="T3" fmla="*/ 228 h 773"/>
                  <a:gd name="T4" fmla="*/ 385 w 772"/>
                  <a:gd name="T5" fmla="*/ 285 h 773"/>
                  <a:gd name="T6" fmla="*/ 468 w 772"/>
                  <a:gd name="T7" fmla="*/ 344 h 773"/>
                  <a:gd name="T8" fmla="*/ 536 w 772"/>
                  <a:gd name="T9" fmla="*/ 417 h 773"/>
                  <a:gd name="T10" fmla="*/ 596 w 772"/>
                  <a:gd name="T11" fmla="*/ 498 h 773"/>
                  <a:gd name="T12" fmla="*/ 569 w 772"/>
                  <a:gd name="T13" fmla="*/ 525 h 773"/>
                  <a:gd name="T14" fmla="*/ 520 w 772"/>
                  <a:gd name="T15" fmla="*/ 542 h 773"/>
                  <a:gd name="T16" fmla="*/ 550 w 772"/>
                  <a:gd name="T17" fmla="*/ 553 h 773"/>
                  <a:gd name="T18" fmla="*/ 604 w 772"/>
                  <a:gd name="T19" fmla="*/ 551 h 773"/>
                  <a:gd name="T20" fmla="*/ 692 w 772"/>
                  <a:gd name="T21" fmla="*/ 573 h 773"/>
                  <a:gd name="T22" fmla="*/ 761 w 772"/>
                  <a:gd name="T23" fmla="*/ 647 h 773"/>
                  <a:gd name="T24" fmla="*/ 766 w 772"/>
                  <a:gd name="T25" fmla="*/ 700 h 773"/>
                  <a:gd name="T26" fmla="*/ 747 w 772"/>
                  <a:gd name="T27" fmla="*/ 734 h 773"/>
                  <a:gd name="T28" fmla="*/ 679 w 772"/>
                  <a:gd name="T29" fmla="*/ 764 h 773"/>
                  <a:gd name="T30" fmla="*/ 603 w 772"/>
                  <a:gd name="T31" fmla="*/ 771 h 773"/>
                  <a:gd name="T32" fmla="*/ 602 w 772"/>
                  <a:gd name="T33" fmla="*/ 738 h 773"/>
                  <a:gd name="T34" fmla="*/ 608 w 772"/>
                  <a:gd name="T35" fmla="*/ 692 h 773"/>
                  <a:gd name="T36" fmla="*/ 594 w 772"/>
                  <a:gd name="T37" fmla="*/ 662 h 773"/>
                  <a:gd name="T38" fmla="*/ 624 w 772"/>
                  <a:gd name="T39" fmla="*/ 651 h 773"/>
                  <a:gd name="T40" fmla="*/ 658 w 772"/>
                  <a:gd name="T41" fmla="*/ 656 h 773"/>
                  <a:gd name="T42" fmla="*/ 641 w 772"/>
                  <a:gd name="T43" fmla="*/ 628 h 773"/>
                  <a:gd name="T44" fmla="*/ 612 w 772"/>
                  <a:gd name="T45" fmla="*/ 619 h 773"/>
                  <a:gd name="T46" fmla="*/ 567 w 772"/>
                  <a:gd name="T47" fmla="*/ 639 h 773"/>
                  <a:gd name="T48" fmla="*/ 516 w 772"/>
                  <a:gd name="T49" fmla="*/ 631 h 773"/>
                  <a:gd name="T50" fmla="*/ 543 w 772"/>
                  <a:gd name="T51" fmla="*/ 655 h 773"/>
                  <a:gd name="T52" fmla="*/ 578 w 772"/>
                  <a:gd name="T53" fmla="*/ 686 h 773"/>
                  <a:gd name="T54" fmla="*/ 574 w 772"/>
                  <a:gd name="T55" fmla="*/ 723 h 773"/>
                  <a:gd name="T56" fmla="*/ 562 w 772"/>
                  <a:gd name="T57" fmla="*/ 749 h 773"/>
                  <a:gd name="T58" fmla="*/ 502 w 772"/>
                  <a:gd name="T59" fmla="*/ 753 h 773"/>
                  <a:gd name="T60" fmla="*/ 451 w 772"/>
                  <a:gd name="T61" fmla="*/ 719 h 773"/>
                  <a:gd name="T62" fmla="*/ 433 w 772"/>
                  <a:gd name="T63" fmla="*/ 679 h 773"/>
                  <a:gd name="T64" fmla="*/ 436 w 772"/>
                  <a:gd name="T65" fmla="*/ 642 h 773"/>
                  <a:gd name="T66" fmla="*/ 463 w 772"/>
                  <a:gd name="T67" fmla="*/ 605 h 773"/>
                  <a:gd name="T68" fmla="*/ 505 w 772"/>
                  <a:gd name="T69" fmla="*/ 575 h 773"/>
                  <a:gd name="T70" fmla="*/ 484 w 772"/>
                  <a:gd name="T71" fmla="*/ 564 h 773"/>
                  <a:gd name="T72" fmla="*/ 444 w 772"/>
                  <a:gd name="T73" fmla="*/ 592 h 773"/>
                  <a:gd name="T74" fmla="*/ 407 w 772"/>
                  <a:gd name="T75" fmla="*/ 628 h 773"/>
                  <a:gd name="T76" fmla="*/ 400 w 772"/>
                  <a:gd name="T77" fmla="*/ 682 h 773"/>
                  <a:gd name="T78" fmla="*/ 415 w 772"/>
                  <a:gd name="T79" fmla="*/ 716 h 773"/>
                  <a:gd name="T80" fmla="*/ 414 w 772"/>
                  <a:gd name="T81" fmla="*/ 741 h 773"/>
                  <a:gd name="T82" fmla="*/ 348 w 772"/>
                  <a:gd name="T83" fmla="*/ 716 h 773"/>
                  <a:gd name="T84" fmla="*/ 275 w 772"/>
                  <a:gd name="T85" fmla="*/ 670 h 773"/>
                  <a:gd name="T86" fmla="*/ 202 w 772"/>
                  <a:gd name="T87" fmla="*/ 605 h 773"/>
                  <a:gd name="T88" fmla="*/ 167 w 772"/>
                  <a:gd name="T89" fmla="*/ 512 h 773"/>
                  <a:gd name="T90" fmla="*/ 190 w 772"/>
                  <a:gd name="T91" fmla="*/ 443 h 773"/>
                  <a:gd name="T92" fmla="*/ 215 w 772"/>
                  <a:gd name="T93" fmla="*/ 387 h 773"/>
                  <a:gd name="T94" fmla="*/ 182 w 772"/>
                  <a:gd name="T95" fmla="*/ 413 h 773"/>
                  <a:gd name="T96" fmla="*/ 144 w 772"/>
                  <a:gd name="T97" fmla="*/ 521 h 773"/>
                  <a:gd name="T98" fmla="*/ 123 w 772"/>
                  <a:gd name="T99" fmla="*/ 578 h 773"/>
                  <a:gd name="T100" fmla="*/ 72 w 772"/>
                  <a:gd name="T101" fmla="*/ 570 h 773"/>
                  <a:gd name="T102" fmla="*/ 35 w 772"/>
                  <a:gd name="T103" fmla="*/ 517 h 773"/>
                  <a:gd name="T104" fmla="*/ 54 w 772"/>
                  <a:gd name="T105" fmla="*/ 434 h 773"/>
                  <a:gd name="T106" fmla="*/ 68 w 772"/>
                  <a:gd name="T107" fmla="*/ 293 h 773"/>
                  <a:gd name="T108" fmla="*/ 33 w 772"/>
                  <a:gd name="T109" fmla="*/ 95 h 773"/>
                  <a:gd name="T110" fmla="*/ 27 w 772"/>
                  <a:gd name="T111" fmla="*/ 6 h 773"/>
                  <a:gd name="T112" fmla="*/ 71 w 772"/>
                  <a:gd name="T113" fmla="*/ 35 h 7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773"/>
                  <a:gd name="T173" fmla="*/ 772 w 772"/>
                  <a:gd name="T174" fmla="*/ 773 h 7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773">
                    <a:moveTo>
                      <a:pt x="96" y="55"/>
                    </a:moveTo>
                    <a:lnTo>
                      <a:pt x="127" y="73"/>
                    </a:lnTo>
                    <a:lnTo>
                      <a:pt x="157" y="95"/>
                    </a:lnTo>
                    <a:lnTo>
                      <a:pt x="185" y="119"/>
                    </a:lnTo>
                    <a:lnTo>
                      <a:pt x="214" y="145"/>
                    </a:lnTo>
                    <a:lnTo>
                      <a:pt x="241" y="172"/>
                    </a:lnTo>
                    <a:lnTo>
                      <a:pt x="269" y="200"/>
                    </a:lnTo>
                    <a:lnTo>
                      <a:pt x="296" y="228"/>
                    </a:lnTo>
                    <a:lnTo>
                      <a:pt x="323" y="256"/>
                    </a:lnTo>
                    <a:lnTo>
                      <a:pt x="341" y="264"/>
                    </a:lnTo>
                    <a:lnTo>
                      <a:pt x="363" y="274"/>
                    </a:lnTo>
                    <a:lnTo>
                      <a:pt x="385" y="285"/>
                    </a:lnTo>
                    <a:lnTo>
                      <a:pt x="407" y="299"/>
                    </a:lnTo>
                    <a:lnTo>
                      <a:pt x="428" y="311"/>
                    </a:lnTo>
                    <a:lnTo>
                      <a:pt x="449" y="328"/>
                    </a:lnTo>
                    <a:lnTo>
                      <a:pt x="468" y="344"/>
                    </a:lnTo>
                    <a:lnTo>
                      <a:pt x="485" y="363"/>
                    </a:lnTo>
                    <a:lnTo>
                      <a:pt x="501" y="379"/>
                    </a:lnTo>
                    <a:lnTo>
                      <a:pt x="519" y="399"/>
                    </a:lnTo>
                    <a:lnTo>
                      <a:pt x="536" y="417"/>
                    </a:lnTo>
                    <a:lnTo>
                      <a:pt x="554" y="438"/>
                    </a:lnTo>
                    <a:lnTo>
                      <a:pt x="569" y="457"/>
                    </a:lnTo>
                    <a:lnTo>
                      <a:pt x="584" y="477"/>
                    </a:lnTo>
                    <a:lnTo>
                      <a:pt x="596" y="498"/>
                    </a:lnTo>
                    <a:lnTo>
                      <a:pt x="605" y="520"/>
                    </a:lnTo>
                    <a:lnTo>
                      <a:pt x="593" y="521"/>
                    </a:lnTo>
                    <a:lnTo>
                      <a:pt x="581" y="523"/>
                    </a:lnTo>
                    <a:lnTo>
                      <a:pt x="569" y="525"/>
                    </a:lnTo>
                    <a:lnTo>
                      <a:pt x="557" y="528"/>
                    </a:lnTo>
                    <a:lnTo>
                      <a:pt x="544" y="531"/>
                    </a:lnTo>
                    <a:lnTo>
                      <a:pt x="532" y="536"/>
                    </a:lnTo>
                    <a:lnTo>
                      <a:pt x="520" y="542"/>
                    </a:lnTo>
                    <a:lnTo>
                      <a:pt x="510" y="550"/>
                    </a:lnTo>
                    <a:lnTo>
                      <a:pt x="524" y="553"/>
                    </a:lnTo>
                    <a:lnTo>
                      <a:pt x="538" y="554"/>
                    </a:lnTo>
                    <a:lnTo>
                      <a:pt x="550" y="553"/>
                    </a:lnTo>
                    <a:lnTo>
                      <a:pt x="564" y="552"/>
                    </a:lnTo>
                    <a:lnTo>
                      <a:pt x="577" y="550"/>
                    </a:lnTo>
                    <a:lnTo>
                      <a:pt x="591" y="550"/>
                    </a:lnTo>
                    <a:lnTo>
                      <a:pt x="604" y="551"/>
                    </a:lnTo>
                    <a:lnTo>
                      <a:pt x="621" y="555"/>
                    </a:lnTo>
                    <a:lnTo>
                      <a:pt x="645" y="556"/>
                    </a:lnTo>
                    <a:lnTo>
                      <a:pt x="670" y="564"/>
                    </a:lnTo>
                    <a:lnTo>
                      <a:pt x="692" y="573"/>
                    </a:lnTo>
                    <a:lnTo>
                      <a:pt x="713" y="589"/>
                    </a:lnTo>
                    <a:lnTo>
                      <a:pt x="730" y="605"/>
                    </a:lnTo>
                    <a:lnTo>
                      <a:pt x="748" y="625"/>
                    </a:lnTo>
                    <a:lnTo>
                      <a:pt x="761" y="647"/>
                    </a:lnTo>
                    <a:lnTo>
                      <a:pt x="772" y="672"/>
                    </a:lnTo>
                    <a:lnTo>
                      <a:pt x="769" y="680"/>
                    </a:lnTo>
                    <a:lnTo>
                      <a:pt x="768" y="690"/>
                    </a:lnTo>
                    <a:lnTo>
                      <a:pt x="766" y="700"/>
                    </a:lnTo>
                    <a:lnTo>
                      <a:pt x="764" y="709"/>
                    </a:lnTo>
                    <a:lnTo>
                      <a:pt x="760" y="718"/>
                    </a:lnTo>
                    <a:lnTo>
                      <a:pt x="754" y="727"/>
                    </a:lnTo>
                    <a:lnTo>
                      <a:pt x="747" y="734"/>
                    </a:lnTo>
                    <a:lnTo>
                      <a:pt x="737" y="742"/>
                    </a:lnTo>
                    <a:lnTo>
                      <a:pt x="717" y="750"/>
                    </a:lnTo>
                    <a:lnTo>
                      <a:pt x="698" y="758"/>
                    </a:lnTo>
                    <a:lnTo>
                      <a:pt x="679" y="764"/>
                    </a:lnTo>
                    <a:lnTo>
                      <a:pt x="660" y="770"/>
                    </a:lnTo>
                    <a:lnTo>
                      <a:pt x="641" y="772"/>
                    </a:lnTo>
                    <a:lnTo>
                      <a:pt x="623" y="773"/>
                    </a:lnTo>
                    <a:lnTo>
                      <a:pt x="603" y="771"/>
                    </a:lnTo>
                    <a:lnTo>
                      <a:pt x="585" y="767"/>
                    </a:lnTo>
                    <a:lnTo>
                      <a:pt x="590" y="758"/>
                    </a:lnTo>
                    <a:lnTo>
                      <a:pt x="597" y="749"/>
                    </a:lnTo>
                    <a:lnTo>
                      <a:pt x="602" y="738"/>
                    </a:lnTo>
                    <a:lnTo>
                      <a:pt x="607" y="728"/>
                    </a:lnTo>
                    <a:lnTo>
                      <a:pt x="609" y="716"/>
                    </a:lnTo>
                    <a:lnTo>
                      <a:pt x="609" y="704"/>
                    </a:lnTo>
                    <a:lnTo>
                      <a:pt x="608" y="692"/>
                    </a:lnTo>
                    <a:lnTo>
                      <a:pt x="605" y="681"/>
                    </a:lnTo>
                    <a:lnTo>
                      <a:pt x="601" y="674"/>
                    </a:lnTo>
                    <a:lnTo>
                      <a:pt x="597" y="668"/>
                    </a:lnTo>
                    <a:lnTo>
                      <a:pt x="594" y="662"/>
                    </a:lnTo>
                    <a:lnTo>
                      <a:pt x="596" y="655"/>
                    </a:lnTo>
                    <a:lnTo>
                      <a:pt x="603" y="648"/>
                    </a:lnTo>
                    <a:lnTo>
                      <a:pt x="614" y="648"/>
                    </a:lnTo>
                    <a:lnTo>
                      <a:pt x="624" y="651"/>
                    </a:lnTo>
                    <a:lnTo>
                      <a:pt x="636" y="656"/>
                    </a:lnTo>
                    <a:lnTo>
                      <a:pt x="644" y="659"/>
                    </a:lnTo>
                    <a:lnTo>
                      <a:pt x="653" y="661"/>
                    </a:lnTo>
                    <a:lnTo>
                      <a:pt x="658" y="656"/>
                    </a:lnTo>
                    <a:lnTo>
                      <a:pt x="661" y="646"/>
                    </a:lnTo>
                    <a:lnTo>
                      <a:pt x="655" y="639"/>
                    </a:lnTo>
                    <a:lnTo>
                      <a:pt x="649" y="634"/>
                    </a:lnTo>
                    <a:lnTo>
                      <a:pt x="641" y="628"/>
                    </a:lnTo>
                    <a:lnTo>
                      <a:pt x="635" y="625"/>
                    </a:lnTo>
                    <a:lnTo>
                      <a:pt x="627" y="621"/>
                    </a:lnTo>
                    <a:lnTo>
                      <a:pt x="619" y="620"/>
                    </a:lnTo>
                    <a:lnTo>
                      <a:pt x="612" y="619"/>
                    </a:lnTo>
                    <a:lnTo>
                      <a:pt x="605" y="621"/>
                    </a:lnTo>
                    <a:lnTo>
                      <a:pt x="594" y="634"/>
                    </a:lnTo>
                    <a:lnTo>
                      <a:pt x="581" y="639"/>
                    </a:lnTo>
                    <a:lnTo>
                      <a:pt x="567" y="639"/>
                    </a:lnTo>
                    <a:lnTo>
                      <a:pt x="554" y="636"/>
                    </a:lnTo>
                    <a:lnTo>
                      <a:pt x="539" y="631"/>
                    </a:lnTo>
                    <a:lnTo>
                      <a:pt x="527" y="629"/>
                    </a:lnTo>
                    <a:lnTo>
                      <a:pt x="516" y="631"/>
                    </a:lnTo>
                    <a:lnTo>
                      <a:pt x="510" y="640"/>
                    </a:lnTo>
                    <a:lnTo>
                      <a:pt x="519" y="646"/>
                    </a:lnTo>
                    <a:lnTo>
                      <a:pt x="531" y="651"/>
                    </a:lnTo>
                    <a:lnTo>
                      <a:pt x="543" y="655"/>
                    </a:lnTo>
                    <a:lnTo>
                      <a:pt x="556" y="661"/>
                    </a:lnTo>
                    <a:lnTo>
                      <a:pt x="566" y="666"/>
                    </a:lnTo>
                    <a:lnTo>
                      <a:pt x="574" y="675"/>
                    </a:lnTo>
                    <a:lnTo>
                      <a:pt x="578" y="686"/>
                    </a:lnTo>
                    <a:lnTo>
                      <a:pt x="581" y="702"/>
                    </a:lnTo>
                    <a:lnTo>
                      <a:pt x="576" y="707"/>
                    </a:lnTo>
                    <a:lnTo>
                      <a:pt x="575" y="715"/>
                    </a:lnTo>
                    <a:lnTo>
                      <a:pt x="574" y="723"/>
                    </a:lnTo>
                    <a:lnTo>
                      <a:pt x="573" y="732"/>
                    </a:lnTo>
                    <a:lnTo>
                      <a:pt x="570" y="738"/>
                    </a:lnTo>
                    <a:lnTo>
                      <a:pt x="568" y="745"/>
                    </a:lnTo>
                    <a:lnTo>
                      <a:pt x="562" y="749"/>
                    </a:lnTo>
                    <a:lnTo>
                      <a:pt x="555" y="751"/>
                    </a:lnTo>
                    <a:lnTo>
                      <a:pt x="535" y="755"/>
                    </a:lnTo>
                    <a:lnTo>
                      <a:pt x="519" y="756"/>
                    </a:lnTo>
                    <a:lnTo>
                      <a:pt x="502" y="753"/>
                    </a:lnTo>
                    <a:lnTo>
                      <a:pt x="488" y="749"/>
                    </a:lnTo>
                    <a:lnTo>
                      <a:pt x="474" y="742"/>
                    </a:lnTo>
                    <a:lnTo>
                      <a:pt x="462" y="732"/>
                    </a:lnTo>
                    <a:lnTo>
                      <a:pt x="451" y="719"/>
                    </a:lnTo>
                    <a:lnTo>
                      <a:pt x="444" y="706"/>
                    </a:lnTo>
                    <a:lnTo>
                      <a:pt x="438" y="697"/>
                    </a:lnTo>
                    <a:lnTo>
                      <a:pt x="435" y="689"/>
                    </a:lnTo>
                    <a:lnTo>
                      <a:pt x="433" y="679"/>
                    </a:lnTo>
                    <a:lnTo>
                      <a:pt x="433" y="670"/>
                    </a:lnTo>
                    <a:lnTo>
                      <a:pt x="433" y="661"/>
                    </a:lnTo>
                    <a:lnTo>
                      <a:pt x="435" y="651"/>
                    </a:lnTo>
                    <a:lnTo>
                      <a:pt x="436" y="642"/>
                    </a:lnTo>
                    <a:lnTo>
                      <a:pt x="440" y="636"/>
                    </a:lnTo>
                    <a:lnTo>
                      <a:pt x="445" y="623"/>
                    </a:lnTo>
                    <a:lnTo>
                      <a:pt x="454" y="613"/>
                    </a:lnTo>
                    <a:lnTo>
                      <a:pt x="463" y="605"/>
                    </a:lnTo>
                    <a:lnTo>
                      <a:pt x="475" y="598"/>
                    </a:lnTo>
                    <a:lnTo>
                      <a:pt x="485" y="591"/>
                    </a:lnTo>
                    <a:lnTo>
                      <a:pt x="496" y="583"/>
                    </a:lnTo>
                    <a:lnTo>
                      <a:pt x="505" y="575"/>
                    </a:lnTo>
                    <a:lnTo>
                      <a:pt x="515" y="565"/>
                    </a:lnTo>
                    <a:lnTo>
                      <a:pt x="503" y="559"/>
                    </a:lnTo>
                    <a:lnTo>
                      <a:pt x="493" y="559"/>
                    </a:lnTo>
                    <a:lnTo>
                      <a:pt x="484" y="564"/>
                    </a:lnTo>
                    <a:lnTo>
                      <a:pt x="474" y="571"/>
                    </a:lnTo>
                    <a:lnTo>
                      <a:pt x="464" y="579"/>
                    </a:lnTo>
                    <a:lnTo>
                      <a:pt x="455" y="586"/>
                    </a:lnTo>
                    <a:lnTo>
                      <a:pt x="444" y="592"/>
                    </a:lnTo>
                    <a:lnTo>
                      <a:pt x="434" y="595"/>
                    </a:lnTo>
                    <a:lnTo>
                      <a:pt x="423" y="605"/>
                    </a:lnTo>
                    <a:lnTo>
                      <a:pt x="415" y="617"/>
                    </a:lnTo>
                    <a:lnTo>
                      <a:pt x="407" y="628"/>
                    </a:lnTo>
                    <a:lnTo>
                      <a:pt x="403" y="641"/>
                    </a:lnTo>
                    <a:lnTo>
                      <a:pt x="400" y="654"/>
                    </a:lnTo>
                    <a:lnTo>
                      <a:pt x="400" y="668"/>
                    </a:lnTo>
                    <a:lnTo>
                      <a:pt x="400" y="682"/>
                    </a:lnTo>
                    <a:lnTo>
                      <a:pt x="404" y="696"/>
                    </a:lnTo>
                    <a:lnTo>
                      <a:pt x="406" y="703"/>
                    </a:lnTo>
                    <a:lnTo>
                      <a:pt x="410" y="709"/>
                    </a:lnTo>
                    <a:lnTo>
                      <a:pt x="415" y="716"/>
                    </a:lnTo>
                    <a:lnTo>
                      <a:pt x="419" y="723"/>
                    </a:lnTo>
                    <a:lnTo>
                      <a:pt x="420" y="729"/>
                    </a:lnTo>
                    <a:lnTo>
                      <a:pt x="419" y="735"/>
                    </a:lnTo>
                    <a:lnTo>
                      <a:pt x="414" y="741"/>
                    </a:lnTo>
                    <a:lnTo>
                      <a:pt x="404" y="747"/>
                    </a:lnTo>
                    <a:lnTo>
                      <a:pt x="385" y="737"/>
                    </a:lnTo>
                    <a:lnTo>
                      <a:pt x="366" y="728"/>
                    </a:lnTo>
                    <a:lnTo>
                      <a:pt x="348" y="716"/>
                    </a:lnTo>
                    <a:lnTo>
                      <a:pt x="331" y="705"/>
                    </a:lnTo>
                    <a:lnTo>
                      <a:pt x="311" y="693"/>
                    </a:lnTo>
                    <a:lnTo>
                      <a:pt x="294" y="681"/>
                    </a:lnTo>
                    <a:lnTo>
                      <a:pt x="275" y="670"/>
                    </a:lnTo>
                    <a:lnTo>
                      <a:pt x="257" y="661"/>
                    </a:lnTo>
                    <a:lnTo>
                      <a:pt x="238" y="642"/>
                    </a:lnTo>
                    <a:lnTo>
                      <a:pt x="220" y="624"/>
                    </a:lnTo>
                    <a:lnTo>
                      <a:pt x="202" y="605"/>
                    </a:lnTo>
                    <a:lnTo>
                      <a:pt x="190" y="585"/>
                    </a:lnTo>
                    <a:lnTo>
                      <a:pt x="178" y="563"/>
                    </a:lnTo>
                    <a:lnTo>
                      <a:pt x="170" y="539"/>
                    </a:lnTo>
                    <a:lnTo>
                      <a:pt x="167" y="512"/>
                    </a:lnTo>
                    <a:lnTo>
                      <a:pt x="171" y="484"/>
                    </a:lnTo>
                    <a:lnTo>
                      <a:pt x="177" y="470"/>
                    </a:lnTo>
                    <a:lnTo>
                      <a:pt x="183" y="457"/>
                    </a:lnTo>
                    <a:lnTo>
                      <a:pt x="190" y="443"/>
                    </a:lnTo>
                    <a:lnTo>
                      <a:pt x="196" y="430"/>
                    </a:lnTo>
                    <a:lnTo>
                      <a:pt x="202" y="416"/>
                    </a:lnTo>
                    <a:lnTo>
                      <a:pt x="209" y="402"/>
                    </a:lnTo>
                    <a:lnTo>
                      <a:pt x="215" y="387"/>
                    </a:lnTo>
                    <a:lnTo>
                      <a:pt x="222" y="373"/>
                    </a:lnTo>
                    <a:lnTo>
                      <a:pt x="212" y="363"/>
                    </a:lnTo>
                    <a:lnTo>
                      <a:pt x="196" y="387"/>
                    </a:lnTo>
                    <a:lnTo>
                      <a:pt x="182" y="413"/>
                    </a:lnTo>
                    <a:lnTo>
                      <a:pt x="168" y="439"/>
                    </a:lnTo>
                    <a:lnTo>
                      <a:pt x="158" y="466"/>
                    </a:lnTo>
                    <a:lnTo>
                      <a:pt x="149" y="492"/>
                    </a:lnTo>
                    <a:lnTo>
                      <a:pt x="144" y="521"/>
                    </a:lnTo>
                    <a:lnTo>
                      <a:pt x="142" y="549"/>
                    </a:lnTo>
                    <a:lnTo>
                      <a:pt x="146" y="580"/>
                    </a:lnTo>
                    <a:lnTo>
                      <a:pt x="135" y="578"/>
                    </a:lnTo>
                    <a:lnTo>
                      <a:pt x="123" y="578"/>
                    </a:lnTo>
                    <a:lnTo>
                      <a:pt x="110" y="577"/>
                    </a:lnTo>
                    <a:lnTo>
                      <a:pt x="97" y="577"/>
                    </a:lnTo>
                    <a:lnTo>
                      <a:pt x="84" y="573"/>
                    </a:lnTo>
                    <a:lnTo>
                      <a:pt x="72" y="570"/>
                    </a:lnTo>
                    <a:lnTo>
                      <a:pt x="62" y="564"/>
                    </a:lnTo>
                    <a:lnTo>
                      <a:pt x="56" y="555"/>
                    </a:lnTo>
                    <a:lnTo>
                      <a:pt x="41" y="537"/>
                    </a:lnTo>
                    <a:lnTo>
                      <a:pt x="35" y="517"/>
                    </a:lnTo>
                    <a:lnTo>
                      <a:pt x="35" y="497"/>
                    </a:lnTo>
                    <a:lnTo>
                      <a:pt x="41" y="477"/>
                    </a:lnTo>
                    <a:lnTo>
                      <a:pt x="46" y="456"/>
                    </a:lnTo>
                    <a:lnTo>
                      <a:pt x="54" y="434"/>
                    </a:lnTo>
                    <a:lnTo>
                      <a:pt x="58" y="413"/>
                    </a:lnTo>
                    <a:lnTo>
                      <a:pt x="60" y="393"/>
                    </a:lnTo>
                    <a:lnTo>
                      <a:pt x="67" y="343"/>
                    </a:lnTo>
                    <a:lnTo>
                      <a:pt x="68" y="293"/>
                    </a:lnTo>
                    <a:lnTo>
                      <a:pt x="65" y="244"/>
                    </a:lnTo>
                    <a:lnTo>
                      <a:pt x="58" y="194"/>
                    </a:lnTo>
                    <a:lnTo>
                      <a:pt x="46" y="144"/>
                    </a:lnTo>
                    <a:lnTo>
                      <a:pt x="33" y="95"/>
                    </a:lnTo>
                    <a:lnTo>
                      <a:pt x="17" y="46"/>
                    </a:lnTo>
                    <a:lnTo>
                      <a:pt x="0" y="0"/>
                    </a:lnTo>
                    <a:lnTo>
                      <a:pt x="13" y="2"/>
                    </a:lnTo>
                    <a:lnTo>
                      <a:pt x="27" y="6"/>
                    </a:lnTo>
                    <a:lnTo>
                      <a:pt x="38" y="12"/>
                    </a:lnTo>
                    <a:lnTo>
                      <a:pt x="49" y="19"/>
                    </a:lnTo>
                    <a:lnTo>
                      <a:pt x="59" y="26"/>
                    </a:lnTo>
                    <a:lnTo>
                      <a:pt x="71" y="35"/>
                    </a:lnTo>
                    <a:lnTo>
                      <a:pt x="82" y="45"/>
                    </a:lnTo>
                    <a:lnTo>
                      <a:pt x="96" y="55"/>
                    </a:lnTo>
                    <a:close/>
                  </a:path>
                </a:pathLst>
              </a:custGeom>
              <a:solidFill>
                <a:srgbClr val="FFBFBF"/>
              </a:solidFill>
              <a:ln w="9525">
                <a:noFill/>
                <a:round/>
                <a:headEnd/>
                <a:tailEnd/>
              </a:ln>
            </p:spPr>
            <p:txBody>
              <a:bodyPr/>
              <a:lstStyle/>
              <a:p>
                <a:endParaRPr lang="en-US" dirty="0"/>
              </a:p>
            </p:txBody>
          </p:sp>
          <p:sp>
            <p:nvSpPr>
              <p:cNvPr id="122264" name="Freeform 408"/>
              <p:cNvSpPr>
                <a:spLocks/>
              </p:cNvSpPr>
              <p:nvPr/>
            </p:nvSpPr>
            <p:spPr bwMode="auto">
              <a:xfrm>
                <a:off x="2787" y="1750"/>
                <a:ext cx="3" cy="1"/>
              </a:xfrm>
              <a:custGeom>
                <a:avLst/>
                <a:gdLst>
                  <a:gd name="T0" fmla="*/ 0 w 24"/>
                  <a:gd name="T1" fmla="*/ 6 h 6"/>
                  <a:gd name="T2" fmla="*/ 9 w 24"/>
                  <a:gd name="T3" fmla="*/ 0 h 6"/>
                  <a:gd name="T4" fmla="*/ 24 w 24"/>
                  <a:gd name="T5" fmla="*/ 0 h 6"/>
                  <a:gd name="T6" fmla="*/ 0 w 24"/>
                  <a:gd name="T7" fmla="*/ 6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0" y="6"/>
                    </a:moveTo>
                    <a:lnTo>
                      <a:pt x="9" y="0"/>
                    </a:lnTo>
                    <a:lnTo>
                      <a:pt x="24" y="0"/>
                    </a:lnTo>
                    <a:lnTo>
                      <a:pt x="0" y="6"/>
                    </a:lnTo>
                    <a:close/>
                  </a:path>
                </a:pathLst>
              </a:custGeom>
              <a:solidFill>
                <a:srgbClr val="000000"/>
              </a:solidFill>
              <a:ln w="9525">
                <a:noFill/>
                <a:round/>
                <a:headEnd/>
                <a:tailEnd/>
              </a:ln>
            </p:spPr>
            <p:txBody>
              <a:bodyPr/>
              <a:lstStyle/>
              <a:p>
                <a:endParaRPr lang="en-US" dirty="0"/>
              </a:p>
            </p:txBody>
          </p:sp>
          <p:sp>
            <p:nvSpPr>
              <p:cNvPr id="122265" name="Freeform 409"/>
              <p:cNvSpPr>
                <a:spLocks/>
              </p:cNvSpPr>
              <p:nvPr/>
            </p:nvSpPr>
            <p:spPr bwMode="auto">
              <a:xfrm>
                <a:off x="2777" y="1750"/>
                <a:ext cx="6" cy="2"/>
              </a:xfrm>
              <a:custGeom>
                <a:avLst/>
                <a:gdLst>
                  <a:gd name="T0" fmla="*/ 60 w 60"/>
                  <a:gd name="T1" fmla="*/ 2 h 12"/>
                  <a:gd name="T2" fmla="*/ 52 w 60"/>
                  <a:gd name="T3" fmla="*/ 2 h 12"/>
                  <a:gd name="T4" fmla="*/ 46 w 60"/>
                  <a:gd name="T5" fmla="*/ 3 h 12"/>
                  <a:gd name="T6" fmla="*/ 38 w 60"/>
                  <a:gd name="T7" fmla="*/ 5 h 12"/>
                  <a:gd name="T8" fmla="*/ 31 w 60"/>
                  <a:gd name="T9" fmla="*/ 9 h 12"/>
                  <a:gd name="T10" fmla="*/ 22 w 60"/>
                  <a:gd name="T11" fmla="*/ 10 h 12"/>
                  <a:gd name="T12" fmla="*/ 15 w 60"/>
                  <a:gd name="T13" fmla="*/ 12 h 12"/>
                  <a:gd name="T14" fmla="*/ 6 w 60"/>
                  <a:gd name="T15" fmla="*/ 12 h 12"/>
                  <a:gd name="T16" fmla="*/ 0 w 60"/>
                  <a:gd name="T17" fmla="*/ 12 h 12"/>
                  <a:gd name="T18" fmla="*/ 6 w 60"/>
                  <a:gd name="T19" fmla="*/ 9 h 12"/>
                  <a:gd name="T20" fmla="*/ 14 w 60"/>
                  <a:gd name="T21" fmla="*/ 6 h 12"/>
                  <a:gd name="T22" fmla="*/ 20 w 60"/>
                  <a:gd name="T23" fmla="*/ 4 h 12"/>
                  <a:gd name="T24" fmla="*/ 28 w 60"/>
                  <a:gd name="T25" fmla="*/ 2 h 12"/>
                  <a:gd name="T26" fmla="*/ 34 w 60"/>
                  <a:gd name="T27" fmla="*/ 0 h 12"/>
                  <a:gd name="T28" fmla="*/ 42 w 60"/>
                  <a:gd name="T29" fmla="*/ 0 h 12"/>
                  <a:gd name="T30" fmla="*/ 50 w 60"/>
                  <a:gd name="T31" fmla="*/ 0 h 12"/>
                  <a:gd name="T32" fmla="*/ 60 w 60"/>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2"/>
                  <a:gd name="T53" fmla="*/ 60 w 6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2">
                    <a:moveTo>
                      <a:pt x="60" y="2"/>
                    </a:moveTo>
                    <a:lnTo>
                      <a:pt x="52" y="2"/>
                    </a:lnTo>
                    <a:lnTo>
                      <a:pt x="46" y="3"/>
                    </a:lnTo>
                    <a:lnTo>
                      <a:pt x="38" y="5"/>
                    </a:lnTo>
                    <a:lnTo>
                      <a:pt x="31" y="9"/>
                    </a:lnTo>
                    <a:lnTo>
                      <a:pt x="22" y="10"/>
                    </a:lnTo>
                    <a:lnTo>
                      <a:pt x="15" y="12"/>
                    </a:lnTo>
                    <a:lnTo>
                      <a:pt x="6" y="12"/>
                    </a:lnTo>
                    <a:lnTo>
                      <a:pt x="0" y="12"/>
                    </a:lnTo>
                    <a:lnTo>
                      <a:pt x="6" y="9"/>
                    </a:lnTo>
                    <a:lnTo>
                      <a:pt x="14" y="6"/>
                    </a:lnTo>
                    <a:lnTo>
                      <a:pt x="20" y="4"/>
                    </a:lnTo>
                    <a:lnTo>
                      <a:pt x="28" y="2"/>
                    </a:lnTo>
                    <a:lnTo>
                      <a:pt x="34" y="0"/>
                    </a:lnTo>
                    <a:lnTo>
                      <a:pt x="42" y="0"/>
                    </a:lnTo>
                    <a:lnTo>
                      <a:pt x="50" y="0"/>
                    </a:lnTo>
                    <a:lnTo>
                      <a:pt x="60" y="2"/>
                    </a:lnTo>
                    <a:close/>
                  </a:path>
                </a:pathLst>
              </a:custGeom>
              <a:solidFill>
                <a:srgbClr val="000000"/>
              </a:solidFill>
              <a:ln w="9525">
                <a:noFill/>
                <a:round/>
                <a:headEnd/>
                <a:tailEnd/>
              </a:ln>
            </p:spPr>
            <p:txBody>
              <a:bodyPr/>
              <a:lstStyle/>
              <a:p>
                <a:endParaRPr lang="en-US" dirty="0"/>
              </a:p>
            </p:txBody>
          </p:sp>
          <p:sp>
            <p:nvSpPr>
              <p:cNvPr id="122266" name="Freeform 410"/>
              <p:cNvSpPr>
                <a:spLocks/>
              </p:cNvSpPr>
              <p:nvPr/>
            </p:nvSpPr>
            <p:spPr bwMode="auto">
              <a:xfrm>
                <a:off x="2788" y="1751"/>
                <a:ext cx="29" cy="7"/>
              </a:xfrm>
              <a:custGeom>
                <a:avLst/>
                <a:gdLst>
                  <a:gd name="T0" fmla="*/ 141 w 288"/>
                  <a:gd name="T1" fmla="*/ 60 h 76"/>
                  <a:gd name="T2" fmla="*/ 121 w 288"/>
                  <a:gd name="T3" fmla="*/ 66 h 76"/>
                  <a:gd name="T4" fmla="*/ 102 w 288"/>
                  <a:gd name="T5" fmla="*/ 69 h 76"/>
                  <a:gd name="T6" fmla="*/ 82 w 288"/>
                  <a:gd name="T7" fmla="*/ 70 h 76"/>
                  <a:gd name="T8" fmla="*/ 63 w 288"/>
                  <a:gd name="T9" fmla="*/ 71 h 76"/>
                  <a:gd name="T10" fmla="*/ 43 w 288"/>
                  <a:gd name="T11" fmla="*/ 70 h 76"/>
                  <a:gd name="T12" fmla="*/ 27 w 288"/>
                  <a:gd name="T13" fmla="*/ 71 h 76"/>
                  <a:gd name="T14" fmla="*/ 12 w 288"/>
                  <a:gd name="T15" fmla="*/ 71 h 76"/>
                  <a:gd name="T16" fmla="*/ 0 w 288"/>
                  <a:gd name="T17" fmla="*/ 76 h 76"/>
                  <a:gd name="T18" fmla="*/ 36 w 288"/>
                  <a:gd name="T19" fmla="*/ 66 h 76"/>
                  <a:gd name="T20" fmla="*/ 72 w 288"/>
                  <a:gd name="T21" fmla="*/ 58 h 76"/>
                  <a:gd name="T22" fmla="*/ 110 w 288"/>
                  <a:gd name="T23" fmla="*/ 51 h 76"/>
                  <a:gd name="T24" fmla="*/ 148 w 288"/>
                  <a:gd name="T25" fmla="*/ 43 h 76"/>
                  <a:gd name="T26" fmla="*/ 183 w 288"/>
                  <a:gd name="T27" fmla="*/ 34 h 76"/>
                  <a:gd name="T28" fmla="*/ 220 w 288"/>
                  <a:gd name="T29" fmla="*/ 25 h 76"/>
                  <a:gd name="T30" fmla="*/ 255 w 288"/>
                  <a:gd name="T31" fmla="*/ 13 h 76"/>
                  <a:gd name="T32" fmla="*/ 288 w 288"/>
                  <a:gd name="T33" fmla="*/ 0 h 76"/>
                  <a:gd name="T34" fmla="*/ 274 w 288"/>
                  <a:gd name="T35" fmla="*/ 13 h 76"/>
                  <a:gd name="T36" fmla="*/ 258 w 288"/>
                  <a:gd name="T37" fmla="*/ 24 h 76"/>
                  <a:gd name="T38" fmla="*/ 238 w 288"/>
                  <a:gd name="T39" fmla="*/ 34 h 76"/>
                  <a:gd name="T40" fmla="*/ 220 w 288"/>
                  <a:gd name="T41" fmla="*/ 41 h 76"/>
                  <a:gd name="T42" fmla="*/ 198 w 288"/>
                  <a:gd name="T43" fmla="*/ 46 h 76"/>
                  <a:gd name="T44" fmla="*/ 179 w 288"/>
                  <a:gd name="T45" fmla="*/ 52 h 76"/>
                  <a:gd name="T46" fmla="*/ 159 w 288"/>
                  <a:gd name="T47" fmla="*/ 56 h 76"/>
                  <a:gd name="T48" fmla="*/ 141 w 288"/>
                  <a:gd name="T49" fmla="*/ 6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8"/>
                  <a:gd name="T76" fmla="*/ 0 h 76"/>
                  <a:gd name="T77" fmla="*/ 288 w 288"/>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8" h="76">
                    <a:moveTo>
                      <a:pt x="141" y="60"/>
                    </a:moveTo>
                    <a:lnTo>
                      <a:pt x="121" y="66"/>
                    </a:lnTo>
                    <a:lnTo>
                      <a:pt x="102" y="69"/>
                    </a:lnTo>
                    <a:lnTo>
                      <a:pt x="82" y="70"/>
                    </a:lnTo>
                    <a:lnTo>
                      <a:pt x="63" y="71"/>
                    </a:lnTo>
                    <a:lnTo>
                      <a:pt x="43" y="70"/>
                    </a:lnTo>
                    <a:lnTo>
                      <a:pt x="27" y="71"/>
                    </a:lnTo>
                    <a:lnTo>
                      <a:pt x="12" y="71"/>
                    </a:lnTo>
                    <a:lnTo>
                      <a:pt x="0" y="76"/>
                    </a:lnTo>
                    <a:lnTo>
                      <a:pt x="36" y="66"/>
                    </a:lnTo>
                    <a:lnTo>
                      <a:pt x="72" y="58"/>
                    </a:lnTo>
                    <a:lnTo>
                      <a:pt x="110" y="51"/>
                    </a:lnTo>
                    <a:lnTo>
                      <a:pt x="148" y="43"/>
                    </a:lnTo>
                    <a:lnTo>
                      <a:pt x="183" y="34"/>
                    </a:lnTo>
                    <a:lnTo>
                      <a:pt x="220" y="25"/>
                    </a:lnTo>
                    <a:lnTo>
                      <a:pt x="255" y="13"/>
                    </a:lnTo>
                    <a:lnTo>
                      <a:pt x="288" y="0"/>
                    </a:lnTo>
                    <a:lnTo>
                      <a:pt x="274" y="13"/>
                    </a:lnTo>
                    <a:lnTo>
                      <a:pt x="258" y="24"/>
                    </a:lnTo>
                    <a:lnTo>
                      <a:pt x="238" y="34"/>
                    </a:lnTo>
                    <a:lnTo>
                      <a:pt x="220" y="41"/>
                    </a:lnTo>
                    <a:lnTo>
                      <a:pt x="198" y="46"/>
                    </a:lnTo>
                    <a:lnTo>
                      <a:pt x="179" y="52"/>
                    </a:lnTo>
                    <a:lnTo>
                      <a:pt x="159" y="56"/>
                    </a:lnTo>
                    <a:lnTo>
                      <a:pt x="141" y="60"/>
                    </a:lnTo>
                    <a:close/>
                  </a:path>
                </a:pathLst>
              </a:custGeom>
              <a:solidFill>
                <a:srgbClr val="000000"/>
              </a:solidFill>
              <a:ln w="9525">
                <a:noFill/>
                <a:round/>
                <a:headEnd/>
                <a:tailEnd/>
              </a:ln>
            </p:spPr>
            <p:txBody>
              <a:bodyPr/>
              <a:lstStyle/>
              <a:p>
                <a:endParaRPr lang="en-US" dirty="0"/>
              </a:p>
            </p:txBody>
          </p:sp>
          <p:sp>
            <p:nvSpPr>
              <p:cNvPr id="122267" name="Freeform 411"/>
              <p:cNvSpPr>
                <a:spLocks/>
              </p:cNvSpPr>
              <p:nvPr/>
            </p:nvSpPr>
            <p:spPr bwMode="auto">
              <a:xfrm>
                <a:off x="2715" y="1751"/>
                <a:ext cx="61" cy="6"/>
              </a:xfrm>
              <a:custGeom>
                <a:avLst/>
                <a:gdLst>
                  <a:gd name="T0" fmla="*/ 560 w 615"/>
                  <a:gd name="T1" fmla="*/ 7 h 51"/>
                  <a:gd name="T2" fmla="*/ 565 w 615"/>
                  <a:gd name="T3" fmla="*/ 3 h 51"/>
                  <a:gd name="T4" fmla="*/ 572 w 615"/>
                  <a:gd name="T5" fmla="*/ 1 h 51"/>
                  <a:gd name="T6" fmla="*/ 578 w 615"/>
                  <a:gd name="T7" fmla="*/ 0 h 51"/>
                  <a:gd name="T8" fmla="*/ 586 w 615"/>
                  <a:gd name="T9" fmla="*/ 0 h 51"/>
                  <a:gd name="T10" fmla="*/ 592 w 615"/>
                  <a:gd name="T11" fmla="*/ 0 h 51"/>
                  <a:gd name="T12" fmla="*/ 600 w 615"/>
                  <a:gd name="T13" fmla="*/ 1 h 51"/>
                  <a:gd name="T14" fmla="*/ 606 w 615"/>
                  <a:gd name="T15" fmla="*/ 1 h 51"/>
                  <a:gd name="T16" fmla="*/ 615 w 615"/>
                  <a:gd name="T17" fmla="*/ 2 h 51"/>
                  <a:gd name="T18" fmla="*/ 580 w 615"/>
                  <a:gd name="T19" fmla="*/ 10 h 51"/>
                  <a:gd name="T20" fmla="*/ 547 w 615"/>
                  <a:gd name="T21" fmla="*/ 17 h 51"/>
                  <a:gd name="T22" fmla="*/ 513 w 615"/>
                  <a:gd name="T23" fmla="*/ 21 h 51"/>
                  <a:gd name="T24" fmla="*/ 479 w 615"/>
                  <a:gd name="T25" fmla="*/ 26 h 51"/>
                  <a:gd name="T26" fmla="*/ 445 w 615"/>
                  <a:gd name="T27" fmla="*/ 28 h 51"/>
                  <a:gd name="T28" fmla="*/ 411 w 615"/>
                  <a:gd name="T29" fmla="*/ 31 h 51"/>
                  <a:gd name="T30" fmla="*/ 377 w 615"/>
                  <a:gd name="T31" fmla="*/ 35 h 51"/>
                  <a:gd name="T32" fmla="*/ 343 w 615"/>
                  <a:gd name="T33" fmla="*/ 43 h 51"/>
                  <a:gd name="T34" fmla="*/ 300 w 615"/>
                  <a:gd name="T35" fmla="*/ 43 h 51"/>
                  <a:gd name="T36" fmla="*/ 256 w 615"/>
                  <a:gd name="T37" fmla="*/ 46 h 51"/>
                  <a:gd name="T38" fmla="*/ 212 w 615"/>
                  <a:gd name="T39" fmla="*/ 48 h 51"/>
                  <a:gd name="T40" fmla="*/ 169 w 615"/>
                  <a:gd name="T41" fmla="*/ 51 h 51"/>
                  <a:gd name="T42" fmla="*/ 125 w 615"/>
                  <a:gd name="T43" fmla="*/ 50 h 51"/>
                  <a:gd name="T44" fmla="*/ 84 w 615"/>
                  <a:gd name="T45" fmla="*/ 46 h 51"/>
                  <a:gd name="T46" fmla="*/ 45 w 615"/>
                  <a:gd name="T47" fmla="*/ 36 h 51"/>
                  <a:gd name="T48" fmla="*/ 9 w 615"/>
                  <a:gd name="T49" fmla="*/ 22 h 51"/>
                  <a:gd name="T50" fmla="*/ 0 w 615"/>
                  <a:gd name="T51" fmla="*/ 2 h 51"/>
                  <a:gd name="T52" fmla="*/ 68 w 615"/>
                  <a:gd name="T53" fmla="*/ 19 h 51"/>
                  <a:gd name="T54" fmla="*/ 138 w 615"/>
                  <a:gd name="T55" fmla="*/ 31 h 51"/>
                  <a:gd name="T56" fmla="*/ 209 w 615"/>
                  <a:gd name="T57" fmla="*/ 35 h 51"/>
                  <a:gd name="T58" fmla="*/ 280 w 615"/>
                  <a:gd name="T59" fmla="*/ 36 h 51"/>
                  <a:gd name="T60" fmla="*/ 350 w 615"/>
                  <a:gd name="T61" fmla="*/ 31 h 51"/>
                  <a:gd name="T62" fmla="*/ 420 w 615"/>
                  <a:gd name="T63" fmla="*/ 24 h 51"/>
                  <a:gd name="T64" fmla="*/ 490 w 615"/>
                  <a:gd name="T65" fmla="*/ 16 h 51"/>
                  <a:gd name="T66" fmla="*/ 560 w 615"/>
                  <a:gd name="T67" fmla="*/ 7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5"/>
                  <a:gd name="T103" fmla="*/ 0 h 51"/>
                  <a:gd name="T104" fmla="*/ 615 w 615"/>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5" h="51">
                    <a:moveTo>
                      <a:pt x="560" y="7"/>
                    </a:moveTo>
                    <a:lnTo>
                      <a:pt x="565" y="3"/>
                    </a:lnTo>
                    <a:lnTo>
                      <a:pt x="572" y="1"/>
                    </a:lnTo>
                    <a:lnTo>
                      <a:pt x="578" y="0"/>
                    </a:lnTo>
                    <a:lnTo>
                      <a:pt x="586" y="0"/>
                    </a:lnTo>
                    <a:lnTo>
                      <a:pt x="592" y="0"/>
                    </a:lnTo>
                    <a:lnTo>
                      <a:pt x="600" y="1"/>
                    </a:lnTo>
                    <a:lnTo>
                      <a:pt x="606" y="1"/>
                    </a:lnTo>
                    <a:lnTo>
                      <a:pt x="615" y="2"/>
                    </a:lnTo>
                    <a:lnTo>
                      <a:pt x="580" y="10"/>
                    </a:lnTo>
                    <a:lnTo>
                      <a:pt x="547" y="17"/>
                    </a:lnTo>
                    <a:lnTo>
                      <a:pt x="513" y="21"/>
                    </a:lnTo>
                    <a:lnTo>
                      <a:pt x="479" y="26"/>
                    </a:lnTo>
                    <a:lnTo>
                      <a:pt x="445" y="28"/>
                    </a:lnTo>
                    <a:lnTo>
                      <a:pt x="411" y="31"/>
                    </a:lnTo>
                    <a:lnTo>
                      <a:pt x="377" y="35"/>
                    </a:lnTo>
                    <a:lnTo>
                      <a:pt x="343" y="43"/>
                    </a:lnTo>
                    <a:lnTo>
                      <a:pt x="300" y="43"/>
                    </a:lnTo>
                    <a:lnTo>
                      <a:pt x="256" y="46"/>
                    </a:lnTo>
                    <a:lnTo>
                      <a:pt x="212" y="48"/>
                    </a:lnTo>
                    <a:lnTo>
                      <a:pt x="169" y="51"/>
                    </a:lnTo>
                    <a:lnTo>
                      <a:pt x="125" y="50"/>
                    </a:lnTo>
                    <a:lnTo>
                      <a:pt x="84" y="46"/>
                    </a:lnTo>
                    <a:lnTo>
                      <a:pt x="45" y="36"/>
                    </a:lnTo>
                    <a:lnTo>
                      <a:pt x="9" y="22"/>
                    </a:lnTo>
                    <a:lnTo>
                      <a:pt x="0" y="2"/>
                    </a:lnTo>
                    <a:lnTo>
                      <a:pt x="68" y="19"/>
                    </a:lnTo>
                    <a:lnTo>
                      <a:pt x="138" y="31"/>
                    </a:lnTo>
                    <a:lnTo>
                      <a:pt x="209" y="35"/>
                    </a:lnTo>
                    <a:lnTo>
                      <a:pt x="280" y="36"/>
                    </a:lnTo>
                    <a:lnTo>
                      <a:pt x="350" y="31"/>
                    </a:lnTo>
                    <a:lnTo>
                      <a:pt x="420" y="24"/>
                    </a:lnTo>
                    <a:lnTo>
                      <a:pt x="490" y="16"/>
                    </a:lnTo>
                    <a:lnTo>
                      <a:pt x="560" y="7"/>
                    </a:lnTo>
                    <a:close/>
                  </a:path>
                </a:pathLst>
              </a:custGeom>
              <a:solidFill>
                <a:srgbClr val="000000"/>
              </a:solidFill>
              <a:ln w="9525">
                <a:noFill/>
                <a:round/>
                <a:headEnd/>
                <a:tailEnd/>
              </a:ln>
            </p:spPr>
            <p:txBody>
              <a:bodyPr/>
              <a:lstStyle/>
              <a:p>
                <a:endParaRPr lang="en-US" dirty="0"/>
              </a:p>
            </p:txBody>
          </p:sp>
          <p:sp>
            <p:nvSpPr>
              <p:cNvPr id="122268" name="Freeform 412"/>
              <p:cNvSpPr>
                <a:spLocks/>
              </p:cNvSpPr>
              <p:nvPr/>
            </p:nvSpPr>
            <p:spPr bwMode="auto">
              <a:xfrm>
                <a:off x="2783" y="1758"/>
                <a:ext cx="3" cy="1"/>
              </a:xfrm>
              <a:custGeom>
                <a:avLst/>
                <a:gdLst>
                  <a:gd name="T0" fmla="*/ 0 w 25"/>
                  <a:gd name="T1" fmla="*/ 0 h 1"/>
                  <a:gd name="T2" fmla="*/ 25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close/>
                  </a:path>
                </a:pathLst>
              </a:custGeom>
              <a:solidFill>
                <a:srgbClr val="000000"/>
              </a:solidFill>
              <a:ln w="9525">
                <a:noFill/>
                <a:round/>
                <a:headEnd/>
                <a:tailEnd/>
              </a:ln>
            </p:spPr>
            <p:txBody>
              <a:bodyPr/>
              <a:lstStyle/>
              <a:p>
                <a:endParaRPr lang="en-US" dirty="0"/>
              </a:p>
            </p:txBody>
          </p:sp>
          <p:sp>
            <p:nvSpPr>
              <p:cNvPr id="122269" name="Freeform 413"/>
              <p:cNvSpPr>
                <a:spLocks/>
              </p:cNvSpPr>
              <p:nvPr/>
            </p:nvSpPr>
            <p:spPr bwMode="auto">
              <a:xfrm>
                <a:off x="2696" y="1767"/>
                <a:ext cx="1" cy="2"/>
              </a:xfrm>
              <a:custGeom>
                <a:avLst/>
                <a:gdLst>
                  <a:gd name="T0" fmla="*/ 8 w 9"/>
                  <a:gd name="T1" fmla="*/ 21 h 21"/>
                  <a:gd name="T2" fmla="*/ 9 w 9"/>
                  <a:gd name="T3" fmla="*/ 12 h 21"/>
                  <a:gd name="T4" fmla="*/ 5 w 9"/>
                  <a:gd name="T5" fmla="*/ 7 h 21"/>
                  <a:gd name="T6" fmla="*/ 0 w 9"/>
                  <a:gd name="T7" fmla="*/ 4 h 21"/>
                  <a:gd name="T8" fmla="*/ 3 w 9"/>
                  <a:gd name="T9" fmla="*/ 2 h 21"/>
                  <a:gd name="T10" fmla="*/ 7 w 9"/>
                  <a:gd name="T11" fmla="*/ 0 h 21"/>
                  <a:gd name="T12" fmla="*/ 9 w 9"/>
                  <a:gd name="T13" fmla="*/ 5 h 21"/>
                  <a:gd name="T14" fmla="*/ 8 w 9"/>
                  <a:gd name="T15" fmla="*/ 13 h 21"/>
                  <a:gd name="T16" fmla="*/ 8 w 9"/>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1"/>
                  <a:gd name="T29" fmla="*/ 9 w 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1">
                    <a:moveTo>
                      <a:pt x="8" y="21"/>
                    </a:moveTo>
                    <a:lnTo>
                      <a:pt x="9" y="12"/>
                    </a:lnTo>
                    <a:lnTo>
                      <a:pt x="5" y="7"/>
                    </a:lnTo>
                    <a:lnTo>
                      <a:pt x="0" y="4"/>
                    </a:lnTo>
                    <a:lnTo>
                      <a:pt x="3" y="2"/>
                    </a:lnTo>
                    <a:lnTo>
                      <a:pt x="7" y="0"/>
                    </a:lnTo>
                    <a:lnTo>
                      <a:pt x="9" y="5"/>
                    </a:lnTo>
                    <a:lnTo>
                      <a:pt x="8" y="13"/>
                    </a:lnTo>
                    <a:lnTo>
                      <a:pt x="8" y="21"/>
                    </a:lnTo>
                    <a:close/>
                  </a:path>
                </a:pathLst>
              </a:custGeom>
              <a:solidFill>
                <a:srgbClr val="FFFFFF"/>
              </a:solidFill>
              <a:ln w="9525">
                <a:noFill/>
                <a:round/>
                <a:headEnd/>
                <a:tailEnd/>
              </a:ln>
            </p:spPr>
            <p:txBody>
              <a:bodyPr/>
              <a:lstStyle/>
              <a:p>
                <a:endParaRPr lang="en-US" dirty="0"/>
              </a:p>
            </p:txBody>
          </p:sp>
          <p:sp>
            <p:nvSpPr>
              <p:cNvPr id="122270" name="Freeform 414"/>
              <p:cNvSpPr>
                <a:spLocks/>
              </p:cNvSpPr>
              <p:nvPr/>
            </p:nvSpPr>
            <p:spPr bwMode="auto">
              <a:xfrm>
                <a:off x="2673" y="1769"/>
                <a:ext cx="70" cy="68"/>
              </a:xfrm>
              <a:custGeom>
                <a:avLst/>
                <a:gdLst>
                  <a:gd name="T0" fmla="*/ 241 w 706"/>
                  <a:gd name="T1" fmla="*/ 79 h 683"/>
                  <a:gd name="T2" fmla="*/ 257 w 706"/>
                  <a:gd name="T3" fmla="*/ 56 h 683"/>
                  <a:gd name="T4" fmla="*/ 321 w 706"/>
                  <a:gd name="T5" fmla="*/ 106 h 683"/>
                  <a:gd name="T6" fmla="*/ 409 w 706"/>
                  <a:gd name="T7" fmla="*/ 167 h 683"/>
                  <a:gd name="T8" fmla="*/ 504 w 706"/>
                  <a:gd name="T9" fmla="*/ 213 h 683"/>
                  <a:gd name="T10" fmla="*/ 513 w 706"/>
                  <a:gd name="T11" fmla="*/ 229 h 683"/>
                  <a:gd name="T12" fmla="*/ 550 w 706"/>
                  <a:gd name="T13" fmla="*/ 229 h 683"/>
                  <a:gd name="T14" fmla="*/ 615 w 706"/>
                  <a:gd name="T15" fmla="*/ 246 h 683"/>
                  <a:gd name="T16" fmla="*/ 683 w 706"/>
                  <a:gd name="T17" fmla="*/ 259 h 683"/>
                  <a:gd name="T18" fmla="*/ 660 w 706"/>
                  <a:gd name="T19" fmla="*/ 266 h 683"/>
                  <a:gd name="T20" fmla="*/ 592 w 706"/>
                  <a:gd name="T21" fmla="*/ 273 h 683"/>
                  <a:gd name="T22" fmla="*/ 535 w 706"/>
                  <a:gd name="T23" fmla="*/ 254 h 683"/>
                  <a:gd name="T24" fmla="*/ 395 w 706"/>
                  <a:gd name="T25" fmla="*/ 238 h 683"/>
                  <a:gd name="T26" fmla="*/ 264 w 706"/>
                  <a:gd name="T27" fmla="*/ 259 h 683"/>
                  <a:gd name="T28" fmla="*/ 187 w 706"/>
                  <a:gd name="T29" fmla="*/ 293 h 683"/>
                  <a:gd name="T30" fmla="*/ 308 w 706"/>
                  <a:gd name="T31" fmla="*/ 271 h 683"/>
                  <a:gd name="T32" fmla="*/ 431 w 706"/>
                  <a:gd name="T33" fmla="*/ 268 h 683"/>
                  <a:gd name="T34" fmla="*/ 483 w 706"/>
                  <a:gd name="T35" fmla="*/ 285 h 683"/>
                  <a:gd name="T36" fmla="*/ 395 w 706"/>
                  <a:gd name="T37" fmla="*/ 309 h 683"/>
                  <a:gd name="T38" fmla="*/ 308 w 706"/>
                  <a:gd name="T39" fmla="*/ 339 h 683"/>
                  <a:gd name="T40" fmla="*/ 326 w 706"/>
                  <a:gd name="T41" fmla="*/ 351 h 683"/>
                  <a:gd name="T42" fmla="*/ 433 w 706"/>
                  <a:gd name="T43" fmla="*/ 323 h 683"/>
                  <a:gd name="T44" fmla="*/ 545 w 706"/>
                  <a:gd name="T45" fmla="*/ 305 h 683"/>
                  <a:gd name="T46" fmla="*/ 514 w 706"/>
                  <a:gd name="T47" fmla="*/ 321 h 683"/>
                  <a:gd name="T48" fmla="*/ 414 w 706"/>
                  <a:gd name="T49" fmla="*/ 364 h 683"/>
                  <a:gd name="T50" fmla="*/ 318 w 706"/>
                  <a:gd name="T51" fmla="*/ 414 h 683"/>
                  <a:gd name="T52" fmla="*/ 334 w 706"/>
                  <a:gd name="T53" fmla="*/ 420 h 683"/>
                  <a:gd name="T54" fmla="*/ 387 w 706"/>
                  <a:gd name="T55" fmla="*/ 401 h 683"/>
                  <a:gd name="T56" fmla="*/ 454 w 706"/>
                  <a:gd name="T57" fmla="*/ 373 h 683"/>
                  <a:gd name="T58" fmla="*/ 520 w 706"/>
                  <a:gd name="T59" fmla="*/ 354 h 683"/>
                  <a:gd name="T60" fmla="*/ 541 w 706"/>
                  <a:gd name="T61" fmla="*/ 345 h 683"/>
                  <a:gd name="T62" fmla="*/ 560 w 706"/>
                  <a:gd name="T63" fmla="*/ 344 h 683"/>
                  <a:gd name="T64" fmla="*/ 448 w 706"/>
                  <a:gd name="T65" fmla="*/ 392 h 683"/>
                  <a:gd name="T66" fmla="*/ 343 w 706"/>
                  <a:gd name="T67" fmla="*/ 451 h 683"/>
                  <a:gd name="T68" fmla="*/ 255 w 706"/>
                  <a:gd name="T69" fmla="*/ 506 h 683"/>
                  <a:gd name="T70" fmla="*/ 189 w 706"/>
                  <a:gd name="T71" fmla="*/ 538 h 683"/>
                  <a:gd name="T72" fmla="*/ 130 w 706"/>
                  <a:gd name="T73" fmla="*/ 578 h 683"/>
                  <a:gd name="T74" fmla="*/ 126 w 706"/>
                  <a:gd name="T75" fmla="*/ 606 h 683"/>
                  <a:gd name="T76" fmla="*/ 146 w 706"/>
                  <a:gd name="T77" fmla="*/ 606 h 683"/>
                  <a:gd name="T78" fmla="*/ 149 w 706"/>
                  <a:gd name="T79" fmla="*/ 632 h 683"/>
                  <a:gd name="T80" fmla="*/ 154 w 706"/>
                  <a:gd name="T81" fmla="*/ 662 h 683"/>
                  <a:gd name="T82" fmla="*/ 142 w 706"/>
                  <a:gd name="T83" fmla="*/ 677 h 683"/>
                  <a:gd name="T84" fmla="*/ 89 w 706"/>
                  <a:gd name="T85" fmla="*/ 644 h 683"/>
                  <a:gd name="T86" fmla="*/ 44 w 706"/>
                  <a:gd name="T87" fmla="*/ 592 h 683"/>
                  <a:gd name="T88" fmla="*/ 21 w 706"/>
                  <a:gd name="T89" fmla="*/ 514 h 683"/>
                  <a:gd name="T90" fmla="*/ 1 w 706"/>
                  <a:gd name="T91" fmla="*/ 423 h 683"/>
                  <a:gd name="T92" fmla="*/ 10 w 706"/>
                  <a:gd name="T93" fmla="*/ 329 h 683"/>
                  <a:gd name="T94" fmla="*/ 58 w 706"/>
                  <a:gd name="T95" fmla="*/ 279 h 683"/>
                  <a:gd name="T96" fmla="*/ 91 w 706"/>
                  <a:gd name="T97" fmla="*/ 224 h 683"/>
                  <a:gd name="T98" fmla="*/ 119 w 706"/>
                  <a:gd name="T99" fmla="*/ 168 h 683"/>
                  <a:gd name="T100" fmla="*/ 147 w 706"/>
                  <a:gd name="T101" fmla="*/ 102 h 683"/>
                  <a:gd name="T102" fmla="*/ 183 w 706"/>
                  <a:gd name="T103" fmla="*/ 60 h 683"/>
                  <a:gd name="T104" fmla="*/ 226 w 706"/>
                  <a:gd name="T105" fmla="*/ 10 h 683"/>
                  <a:gd name="T106" fmla="*/ 225 w 706"/>
                  <a:gd name="T107" fmla="*/ 45 h 683"/>
                  <a:gd name="T108" fmla="*/ 222 w 706"/>
                  <a:gd name="T109" fmla="*/ 81 h 6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6"/>
                  <a:gd name="T166" fmla="*/ 0 h 683"/>
                  <a:gd name="T167" fmla="*/ 706 w 706"/>
                  <a:gd name="T168" fmla="*/ 683 h 6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6" h="683">
                    <a:moveTo>
                      <a:pt x="237" y="92"/>
                    </a:moveTo>
                    <a:lnTo>
                      <a:pt x="238" y="85"/>
                    </a:lnTo>
                    <a:lnTo>
                      <a:pt x="241" y="79"/>
                    </a:lnTo>
                    <a:lnTo>
                      <a:pt x="244" y="71"/>
                    </a:lnTo>
                    <a:lnTo>
                      <a:pt x="248" y="66"/>
                    </a:lnTo>
                    <a:lnTo>
                      <a:pt x="257" y="56"/>
                    </a:lnTo>
                    <a:lnTo>
                      <a:pt x="267" y="56"/>
                    </a:lnTo>
                    <a:lnTo>
                      <a:pt x="293" y="81"/>
                    </a:lnTo>
                    <a:lnTo>
                      <a:pt x="321" y="106"/>
                    </a:lnTo>
                    <a:lnTo>
                      <a:pt x="349" y="127"/>
                    </a:lnTo>
                    <a:lnTo>
                      <a:pt x="379" y="149"/>
                    </a:lnTo>
                    <a:lnTo>
                      <a:pt x="409" y="167"/>
                    </a:lnTo>
                    <a:lnTo>
                      <a:pt x="440" y="185"/>
                    </a:lnTo>
                    <a:lnTo>
                      <a:pt x="472" y="200"/>
                    </a:lnTo>
                    <a:lnTo>
                      <a:pt x="504" y="213"/>
                    </a:lnTo>
                    <a:lnTo>
                      <a:pt x="502" y="218"/>
                    </a:lnTo>
                    <a:lnTo>
                      <a:pt x="508" y="224"/>
                    </a:lnTo>
                    <a:lnTo>
                      <a:pt x="513" y="229"/>
                    </a:lnTo>
                    <a:lnTo>
                      <a:pt x="520" y="233"/>
                    </a:lnTo>
                    <a:lnTo>
                      <a:pt x="529" y="222"/>
                    </a:lnTo>
                    <a:lnTo>
                      <a:pt x="550" y="229"/>
                    </a:lnTo>
                    <a:lnTo>
                      <a:pt x="571" y="235"/>
                    </a:lnTo>
                    <a:lnTo>
                      <a:pt x="593" y="241"/>
                    </a:lnTo>
                    <a:lnTo>
                      <a:pt x="615" y="246"/>
                    </a:lnTo>
                    <a:lnTo>
                      <a:pt x="638" y="250"/>
                    </a:lnTo>
                    <a:lnTo>
                      <a:pt x="661" y="255"/>
                    </a:lnTo>
                    <a:lnTo>
                      <a:pt x="683" y="259"/>
                    </a:lnTo>
                    <a:lnTo>
                      <a:pt x="706" y="263"/>
                    </a:lnTo>
                    <a:lnTo>
                      <a:pt x="682" y="263"/>
                    </a:lnTo>
                    <a:lnTo>
                      <a:pt x="660" y="266"/>
                    </a:lnTo>
                    <a:lnTo>
                      <a:pt x="636" y="270"/>
                    </a:lnTo>
                    <a:lnTo>
                      <a:pt x="614" y="273"/>
                    </a:lnTo>
                    <a:lnTo>
                      <a:pt x="592" y="273"/>
                    </a:lnTo>
                    <a:lnTo>
                      <a:pt x="571" y="271"/>
                    </a:lnTo>
                    <a:lnTo>
                      <a:pt x="552" y="264"/>
                    </a:lnTo>
                    <a:lnTo>
                      <a:pt x="535" y="254"/>
                    </a:lnTo>
                    <a:lnTo>
                      <a:pt x="485" y="243"/>
                    </a:lnTo>
                    <a:lnTo>
                      <a:pt x="440" y="240"/>
                    </a:lnTo>
                    <a:lnTo>
                      <a:pt x="395" y="238"/>
                    </a:lnTo>
                    <a:lnTo>
                      <a:pt x="351" y="243"/>
                    </a:lnTo>
                    <a:lnTo>
                      <a:pt x="307" y="249"/>
                    </a:lnTo>
                    <a:lnTo>
                      <a:pt x="264" y="259"/>
                    </a:lnTo>
                    <a:lnTo>
                      <a:pt x="221" y="270"/>
                    </a:lnTo>
                    <a:lnTo>
                      <a:pt x="177" y="284"/>
                    </a:lnTo>
                    <a:lnTo>
                      <a:pt x="187" y="293"/>
                    </a:lnTo>
                    <a:lnTo>
                      <a:pt x="226" y="284"/>
                    </a:lnTo>
                    <a:lnTo>
                      <a:pt x="269" y="277"/>
                    </a:lnTo>
                    <a:lnTo>
                      <a:pt x="308" y="271"/>
                    </a:lnTo>
                    <a:lnTo>
                      <a:pt x="350" y="269"/>
                    </a:lnTo>
                    <a:lnTo>
                      <a:pt x="390" y="266"/>
                    </a:lnTo>
                    <a:lnTo>
                      <a:pt x="431" y="268"/>
                    </a:lnTo>
                    <a:lnTo>
                      <a:pt x="472" y="271"/>
                    </a:lnTo>
                    <a:lnTo>
                      <a:pt x="514" y="278"/>
                    </a:lnTo>
                    <a:lnTo>
                      <a:pt x="483" y="285"/>
                    </a:lnTo>
                    <a:lnTo>
                      <a:pt x="453" y="292"/>
                    </a:lnTo>
                    <a:lnTo>
                      <a:pt x="424" y="299"/>
                    </a:lnTo>
                    <a:lnTo>
                      <a:pt x="395" y="309"/>
                    </a:lnTo>
                    <a:lnTo>
                      <a:pt x="365" y="316"/>
                    </a:lnTo>
                    <a:lnTo>
                      <a:pt x="336" y="327"/>
                    </a:lnTo>
                    <a:lnTo>
                      <a:pt x="308" y="339"/>
                    </a:lnTo>
                    <a:lnTo>
                      <a:pt x="283" y="354"/>
                    </a:lnTo>
                    <a:lnTo>
                      <a:pt x="292" y="365"/>
                    </a:lnTo>
                    <a:lnTo>
                      <a:pt x="326" y="351"/>
                    </a:lnTo>
                    <a:lnTo>
                      <a:pt x="361" y="340"/>
                    </a:lnTo>
                    <a:lnTo>
                      <a:pt x="397" y="330"/>
                    </a:lnTo>
                    <a:lnTo>
                      <a:pt x="433" y="323"/>
                    </a:lnTo>
                    <a:lnTo>
                      <a:pt x="469" y="315"/>
                    </a:lnTo>
                    <a:lnTo>
                      <a:pt x="508" y="310"/>
                    </a:lnTo>
                    <a:lnTo>
                      <a:pt x="545" y="305"/>
                    </a:lnTo>
                    <a:lnTo>
                      <a:pt x="585" y="303"/>
                    </a:lnTo>
                    <a:lnTo>
                      <a:pt x="549" y="311"/>
                    </a:lnTo>
                    <a:lnTo>
                      <a:pt x="514" y="321"/>
                    </a:lnTo>
                    <a:lnTo>
                      <a:pt x="480" y="333"/>
                    </a:lnTo>
                    <a:lnTo>
                      <a:pt x="447" y="348"/>
                    </a:lnTo>
                    <a:lnTo>
                      <a:pt x="414" y="364"/>
                    </a:lnTo>
                    <a:lnTo>
                      <a:pt x="382" y="380"/>
                    </a:lnTo>
                    <a:lnTo>
                      <a:pt x="349" y="397"/>
                    </a:lnTo>
                    <a:lnTo>
                      <a:pt x="318" y="414"/>
                    </a:lnTo>
                    <a:lnTo>
                      <a:pt x="321" y="418"/>
                    </a:lnTo>
                    <a:lnTo>
                      <a:pt x="328" y="421"/>
                    </a:lnTo>
                    <a:lnTo>
                      <a:pt x="334" y="420"/>
                    </a:lnTo>
                    <a:lnTo>
                      <a:pt x="343" y="420"/>
                    </a:lnTo>
                    <a:lnTo>
                      <a:pt x="364" y="410"/>
                    </a:lnTo>
                    <a:lnTo>
                      <a:pt x="387" y="401"/>
                    </a:lnTo>
                    <a:lnTo>
                      <a:pt x="410" y="392"/>
                    </a:lnTo>
                    <a:lnTo>
                      <a:pt x="432" y="383"/>
                    </a:lnTo>
                    <a:lnTo>
                      <a:pt x="454" y="373"/>
                    </a:lnTo>
                    <a:lnTo>
                      <a:pt x="476" y="365"/>
                    </a:lnTo>
                    <a:lnTo>
                      <a:pt x="498" y="358"/>
                    </a:lnTo>
                    <a:lnTo>
                      <a:pt x="520" y="354"/>
                    </a:lnTo>
                    <a:lnTo>
                      <a:pt x="525" y="346"/>
                    </a:lnTo>
                    <a:lnTo>
                      <a:pt x="536" y="345"/>
                    </a:lnTo>
                    <a:lnTo>
                      <a:pt x="541" y="345"/>
                    </a:lnTo>
                    <a:lnTo>
                      <a:pt x="548" y="345"/>
                    </a:lnTo>
                    <a:lnTo>
                      <a:pt x="554" y="344"/>
                    </a:lnTo>
                    <a:lnTo>
                      <a:pt x="560" y="344"/>
                    </a:lnTo>
                    <a:lnTo>
                      <a:pt x="522" y="358"/>
                    </a:lnTo>
                    <a:lnTo>
                      <a:pt x="485" y="375"/>
                    </a:lnTo>
                    <a:lnTo>
                      <a:pt x="448" y="392"/>
                    </a:lnTo>
                    <a:lnTo>
                      <a:pt x="413" y="411"/>
                    </a:lnTo>
                    <a:lnTo>
                      <a:pt x="377" y="430"/>
                    </a:lnTo>
                    <a:lnTo>
                      <a:pt x="343" y="451"/>
                    </a:lnTo>
                    <a:lnTo>
                      <a:pt x="309" y="472"/>
                    </a:lnTo>
                    <a:lnTo>
                      <a:pt x="277" y="495"/>
                    </a:lnTo>
                    <a:lnTo>
                      <a:pt x="255" y="506"/>
                    </a:lnTo>
                    <a:lnTo>
                      <a:pt x="233" y="517"/>
                    </a:lnTo>
                    <a:lnTo>
                      <a:pt x="210" y="526"/>
                    </a:lnTo>
                    <a:lnTo>
                      <a:pt x="189" y="538"/>
                    </a:lnTo>
                    <a:lnTo>
                      <a:pt x="166" y="549"/>
                    </a:lnTo>
                    <a:lnTo>
                      <a:pt x="147" y="563"/>
                    </a:lnTo>
                    <a:lnTo>
                      <a:pt x="130" y="578"/>
                    </a:lnTo>
                    <a:lnTo>
                      <a:pt x="116" y="596"/>
                    </a:lnTo>
                    <a:lnTo>
                      <a:pt x="120" y="602"/>
                    </a:lnTo>
                    <a:lnTo>
                      <a:pt x="126" y="606"/>
                    </a:lnTo>
                    <a:lnTo>
                      <a:pt x="133" y="607"/>
                    </a:lnTo>
                    <a:lnTo>
                      <a:pt x="141" y="606"/>
                    </a:lnTo>
                    <a:lnTo>
                      <a:pt x="146" y="606"/>
                    </a:lnTo>
                    <a:lnTo>
                      <a:pt x="147" y="613"/>
                    </a:lnTo>
                    <a:lnTo>
                      <a:pt x="148" y="622"/>
                    </a:lnTo>
                    <a:lnTo>
                      <a:pt x="149" y="632"/>
                    </a:lnTo>
                    <a:lnTo>
                      <a:pt x="151" y="642"/>
                    </a:lnTo>
                    <a:lnTo>
                      <a:pt x="152" y="651"/>
                    </a:lnTo>
                    <a:lnTo>
                      <a:pt x="154" y="662"/>
                    </a:lnTo>
                    <a:lnTo>
                      <a:pt x="158" y="672"/>
                    </a:lnTo>
                    <a:lnTo>
                      <a:pt x="162" y="683"/>
                    </a:lnTo>
                    <a:lnTo>
                      <a:pt x="142" y="677"/>
                    </a:lnTo>
                    <a:lnTo>
                      <a:pt x="123" y="670"/>
                    </a:lnTo>
                    <a:lnTo>
                      <a:pt x="105" y="657"/>
                    </a:lnTo>
                    <a:lnTo>
                      <a:pt x="89" y="644"/>
                    </a:lnTo>
                    <a:lnTo>
                      <a:pt x="71" y="627"/>
                    </a:lnTo>
                    <a:lnTo>
                      <a:pt x="57" y="610"/>
                    </a:lnTo>
                    <a:lnTo>
                      <a:pt x="44" y="592"/>
                    </a:lnTo>
                    <a:lnTo>
                      <a:pt x="35" y="576"/>
                    </a:lnTo>
                    <a:lnTo>
                      <a:pt x="27" y="545"/>
                    </a:lnTo>
                    <a:lnTo>
                      <a:pt x="21" y="514"/>
                    </a:lnTo>
                    <a:lnTo>
                      <a:pt x="12" y="484"/>
                    </a:lnTo>
                    <a:lnTo>
                      <a:pt x="7" y="454"/>
                    </a:lnTo>
                    <a:lnTo>
                      <a:pt x="1" y="423"/>
                    </a:lnTo>
                    <a:lnTo>
                      <a:pt x="0" y="392"/>
                    </a:lnTo>
                    <a:lnTo>
                      <a:pt x="2" y="360"/>
                    </a:lnTo>
                    <a:lnTo>
                      <a:pt x="10" y="329"/>
                    </a:lnTo>
                    <a:lnTo>
                      <a:pt x="27" y="313"/>
                    </a:lnTo>
                    <a:lnTo>
                      <a:pt x="44" y="297"/>
                    </a:lnTo>
                    <a:lnTo>
                      <a:pt x="58" y="279"/>
                    </a:lnTo>
                    <a:lnTo>
                      <a:pt x="72" y="262"/>
                    </a:lnTo>
                    <a:lnTo>
                      <a:pt x="82" y="243"/>
                    </a:lnTo>
                    <a:lnTo>
                      <a:pt x="91" y="224"/>
                    </a:lnTo>
                    <a:lnTo>
                      <a:pt x="97" y="204"/>
                    </a:lnTo>
                    <a:lnTo>
                      <a:pt x="100" y="182"/>
                    </a:lnTo>
                    <a:lnTo>
                      <a:pt x="119" y="168"/>
                    </a:lnTo>
                    <a:lnTo>
                      <a:pt x="131" y="148"/>
                    </a:lnTo>
                    <a:lnTo>
                      <a:pt x="138" y="124"/>
                    </a:lnTo>
                    <a:lnTo>
                      <a:pt x="147" y="102"/>
                    </a:lnTo>
                    <a:lnTo>
                      <a:pt x="154" y="80"/>
                    </a:lnTo>
                    <a:lnTo>
                      <a:pt x="166" y="66"/>
                    </a:lnTo>
                    <a:lnTo>
                      <a:pt x="183" y="60"/>
                    </a:lnTo>
                    <a:lnTo>
                      <a:pt x="211" y="66"/>
                    </a:lnTo>
                    <a:lnTo>
                      <a:pt x="211" y="0"/>
                    </a:lnTo>
                    <a:lnTo>
                      <a:pt x="226" y="10"/>
                    </a:lnTo>
                    <a:lnTo>
                      <a:pt x="233" y="21"/>
                    </a:lnTo>
                    <a:lnTo>
                      <a:pt x="231" y="33"/>
                    </a:lnTo>
                    <a:lnTo>
                      <a:pt x="225" y="45"/>
                    </a:lnTo>
                    <a:lnTo>
                      <a:pt x="219" y="57"/>
                    </a:lnTo>
                    <a:lnTo>
                      <a:pt x="218" y="69"/>
                    </a:lnTo>
                    <a:lnTo>
                      <a:pt x="222" y="81"/>
                    </a:lnTo>
                    <a:lnTo>
                      <a:pt x="237" y="92"/>
                    </a:lnTo>
                    <a:close/>
                  </a:path>
                </a:pathLst>
              </a:custGeom>
              <a:solidFill>
                <a:srgbClr val="FFFFFF"/>
              </a:solidFill>
              <a:ln w="9525">
                <a:noFill/>
                <a:round/>
                <a:headEnd/>
                <a:tailEnd/>
              </a:ln>
            </p:spPr>
            <p:txBody>
              <a:bodyPr/>
              <a:lstStyle/>
              <a:p>
                <a:endParaRPr lang="en-US" dirty="0"/>
              </a:p>
            </p:txBody>
          </p:sp>
          <p:sp>
            <p:nvSpPr>
              <p:cNvPr id="122271" name="Freeform 415"/>
              <p:cNvSpPr>
                <a:spLocks/>
              </p:cNvSpPr>
              <p:nvPr/>
            </p:nvSpPr>
            <p:spPr bwMode="auto">
              <a:xfrm>
                <a:off x="2858" y="1771"/>
                <a:ext cx="6" cy="9"/>
              </a:xfrm>
              <a:custGeom>
                <a:avLst/>
                <a:gdLst>
                  <a:gd name="T0" fmla="*/ 35 w 65"/>
                  <a:gd name="T1" fmla="*/ 0 h 90"/>
                  <a:gd name="T2" fmla="*/ 34 w 65"/>
                  <a:gd name="T3" fmla="*/ 13 h 90"/>
                  <a:gd name="T4" fmla="*/ 36 w 65"/>
                  <a:gd name="T5" fmla="*/ 27 h 90"/>
                  <a:gd name="T6" fmla="*/ 38 w 65"/>
                  <a:gd name="T7" fmla="*/ 37 h 90"/>
                  <a:gd name="T8" fmla="*/ 45 w 65"/>
                  <a:gd name="T9" fmla="*/ 48 h 90"/>
                  <a:gd name="T10" fmla="*/ 49 w 65"/>
                  <a:gd name="T11" fmla="*/ 58 h 90"/>
                  <a:gd name="T12" fmla="*/ 54 w 65"/>
                  <a:gd name="T13" fmla="*/ 69 h 90"/>
                  <a:gd name="T14" fmla="*/ 60 w 65"/>
                  <a:gd name="T15" fmla="*/ 78 h 90"/>
                  <a:gd name="T16" fmla="*/ 65 w 65"/>
                  <a:gd name="T17" fmla="*/ 90 h 90"/>
                  <a:gd name="T18" fmla="*/ 53 w 65"/>
                  <a:gd name="T19" fmla="*/ 86 h 90"/>
                  <a:gd name="T20" fmla="*/ 42 w 65"/>
                  <a:gd name="T21" fmla="*/ 84 h 90"/>
                  <a:gd name="T22" fmla="*/ 33 w 65"/>
                  <a:gd name="T23" fmla="*/ 82 h 90"/>
                  <a:gd name="T24" fmla="*/ 24 w 65"/>
                  <a:gd name="T25" fmla="*/ 79 h 90"/>
                  <a:gd name="T26" fmla="*/ 15 w 65"/>
                  <a:gd name="T27" fmla="*/ 75 h 90"/>
                  <a:gd name="T28" fmla="*/ 9 w 65"/>
                  <a:gd name="T29" fmla="*/ 70 h 90"/>
                  <a:gd name="T30" fmla="*/ 4 w 65"/>
                  <a:gd name="T31" fmla="*/ 61 h 90"/>
                  <a:gd name="T32" fmla="*/ 0 w 65"/>
                  <a:gd name="T33" fmla="*/ 50 h 90"/>
                  <a:gd name="T34" fmla="*/ 0 w 65"/>
                  <a:gd name="T35" fmla="*/ 42 h 90"/>
                  <a:gd name="T36" fmla="*/ 2 w 65"/>
                  <a:gd name="T37" fmla="*/ 34 h 90"/>
                  <a:gd name="T38" fmla="*/ 6 w 65"/>
                  <a:gd name="T39" fmla="*/ 28 h 90"/>
                  <a:gd name="T40" fmla="*/ 11 w 65"/>
                  <a:gd name="T41" fmla="*/ 21 h 90"/>
                  <a:gd name="T42" fmla="*/ 16 w 65"/>
                  <a:gd name="T43" fmla="*/ 15 h 90"/>
                  <a:gd name="T44" fmla="*/ 23 w 65"/>
                  <a:gd name="T45" fmla="*/ 8 h 90"/>
                  <a:gd name="T46" fmla="*/ 28 w 65"/>
                  <a:gd name="T47" fmla="*/ 3 h 90"/>
                  <a:gd name="T48" fmla="*/ 35 w 65"/>
                  <a:gd name="T49" fmla="*/ 0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90"/>
                  <a:gd name="T77" fmla="*/ 65 w 65"/>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90">
                    <a:moveTo>
                      <a:pt x="35" y="0"/>
                    </a:moveTo>
                    <a:lnTo>
                      <a:pt x="34" y="13"/>
                    </a:lnTo>
                    <a:lnTo>
                      <a:pt x="36" y="27"/>
                    </a:lnTo>
                    <a:lnTo>
                      <a:pt x="38" y="37"/>
                    </a:lnTo>
                    <a:lnTo>
                      <a:pt x="45" y="48"/>
                    </a:lnTo>
                    <a:lnTo>
                      <a:pt x="49" y="58"/>
                    </a:lnTo>
                    <a:lnTo>
                      <a:pt x="54" y="69"/>
                    </a:lnTo>
                    <a:lnTo>
                      <a:pt x="60" y="78"/>
                    </a:lnTo>
                    <a:lnTo>
                      <a:pt x="65" y="90"/>
                    </a:lnTo>
                    <a:lnTo>
                      <a:pt x="53" y="86"/>
                    </a:lnTo>
                    <a:lnTo>
                      <a:pt x="42" y="84"/>
                    </a:lnTo>
                    <a:lnTo>
                      <a:pt x="33" y="82"/>
                    </a:lnTo>
                    <a:lnTo>
                      <a:pt x="24" y="79"/>
                    </a:lnTo>
                    <a:lnTo>
                      <a:pt x="15" y="75"/>
                    </a:lnTo>
                    <a:lnTo>
                      <a:pt x="9" y="70"/>
                    </a:lnTo>
                    <a:lnTo>
                      <a:pt x="4" y="61"/>
                    </a:lnTo>
                    <a:lnTo>
                      <a:pt x="0" y="50"/>
                    </a:lnTo>
                    <a:lnTo>
                      <a:pt x="0" y="42"/>
                    </a:lnTo>
                    <a:lnTo>
                      <a:pt x="2" y="34"/>
                    </a:lnTo>
                    <a:lnTo>
                      <a:pt x="6" y="28"/>
                    </a:lnTo>
                    <a:lnTo>
                      <a:pt x="11" y="21"/>
                    </a:lnTo>
                    <a:lnTo>
                      <a:pt x="16" y="15"/>
                    </a:lnTo>
                    <a:lnTo>
                      <a:pt x="23" y="8"/>
                    </a:lnTo>
                    <a:lnTo>
                      <a:pt x="28" y="3"/>
                    </a:lnTo>
                    <a:lnTo>
                      <a:pt x="35" y="0"/>
                    </a:lnTo>
                    <a:close/>
                  </a:path>
                </a:pathLst>
              </a:custGeom>
              <a:solidFill>
                <a:srgbClr val="FFBFBF"/>
              </a:solidFill>
              <a:ln w="9525">
                <a:noFill/>
                <a:round/>
                <a:headEnd/>
                <a:tailEnd/>
              </a:ln>
            </p:spPr>
            <p:txBody>
              <a:bodyPr/>
              <a:lstStyle/>
              <a:p>
                <a:endParaRPr lang="en-US" dirty="0"/>
              </a:p>
            </p:txBody>
          </p:sp>
          <p:sp>
            <p:nvSpPr>
              <p:cNvPr id="122272" name="Freeform 416"/>
              <p:cNvSpPr>
                <a:spLocks/>
              </p:cNvSpPr>
              <p:nvPr/>
            </p:nvSpPr>
            <p:spPr bwMode="auto">
              <a:xfrm>
                <a:off x="2680" y="1771"/>
                <a:ext cx="5" cy="13"/>
              </a:xfrm>
              <a:custGeom>
                <a:avLst/>
                <a:gdLst>
                  <a:gd name="T0" fmla="*/ 45 w 50"/>
                  <a:gd name="T1" fmla="*/ 96 h 126"/>
                  <a:gd name="T2" fmla="*/ 40 w 50"/>
                  <a:gd name="T3" fmla="*/ 103 h 126"/>
                  <a:gd name="T4" fmla="*/ 36 w 50"/>
                  <a:gd name="T5" fmla="*/ 111 h 126"/>
                  <a:gd name="T6" fmla="*/ 28 w 50"/>
                  <a:gd name="T7" fmla="*/ 118 h 126"/>
                  <a:gd name="T8" fmla="*/ 20 w 50"/>
                  <a:gd name="T9" fmla="*/ 126 h 126"/>
                  <a:gd name="T10" fmla="*/ 5 w 50"/>
                  <a:gd name="T11" fmla="*/ 113 h 126"/>
                  <a:gd name="T12" fmla="*/ 0 w 50"/>
                  <a:gd name="T13" fmla="*/ 99 h 126"/>
                  <a:gd name="T14" fmla="*/ 3 w 50"/>
                  <a:gd name="T15" fmla="*/ 83 h 126"/>
                  <a:gd name="T16" fmla="*/ 9 w 50"/>
                  <a:gd name="T17" fmla="*/ 68 h 126"/>
                  <a:gd name="T18" fmla="*/ 17 w 50"/>
                  <a:gd name="T19" fmla="*/ 51 h 126"/>
                  <a:gd name="T20" fmla="*/ 25 w 50"/>
                  <a:gd name="T21" fmla="*/ 34 h 126"/>
                  <a:gd name="T22" fmla="*/ 29 w 50"/>
                  <a:gd name="T23" fmla="*/ 16 h 126"/>
                  <a:gd name="T24" fmla="*/ 29 w 50"/>
                  <a:gd name="T25" fmla="*/ 0 h 126"/>
                  <a:gd name="T26" fmla="*/ 37 w 50"/>
                  <a:gd name="T27" fmla="*/ 7 h 126"/>
                  <a:gd name="T28" fmla="*/ 43 w 50"/>
                  <a:gd name="T29" fmla="*/ 16 h 126"/>
                  <a:gd name="T30" fmla="*/ 47 w 50"/>
                  <a:gd name="T31" fmla="*/ 28 h 126"/>
                  <a:gd name="T32" fmla="*/ 50 w 50"/>
                  <a:gd name="T33" fmla="*/ 42 h 126"/>
                  <a:gd name="T34" fmla="*/ 50 w 50"/>
                  <a:gd name="T35" fmla="*/ 55 h 126"/>
                  <a:gd name="T36" fmla="*/ 50 w 50"/>
                  <a:gd name="T37" fmla="*/ 70 h 126"/>
                  <a:gd name="T38" fmla="*/ 47 w 50"/>
                  <a:gd name="T39" fmla="*/ 83 h 126"/>
                  <a:gd name="T40" fmla="*/ 45 w 50"/>
                  <a:gd name="T41" fmla="*/ 9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126"/>
                  <a:gd name="T65" fmla="*/ 50 w 5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126">
                    <a:moveTo>
                      <a:pt x="45" y="96"/>
                    </a:moveTo>
                    <a:lnTo>
                      <a:pt x="40" y="103"/>
                    </a:lnTo>
                    <a:lnTo>
                      <a:pt x="36" y="111"/>
                    </a:lnTo>
                    <a:lnTo>
                      <a:pt x="28" y="118"/>
                    </a:lnTo>
                    <a:lnTo>
                      <a:pt x="20" y="126"/>
                    </a:lnTo>
                    <a:lnTo>
                      <a:pt x="5" y="113"/>
                    </a:lnTo>
                    <a:lnTo>
                      <a:pt x="0" y="99"/>
                    </a:lnTo>
                    <a:lnTo>
                      <a:pt x="3" y="83"/>
                    </a:lnTo>
                    <a:lnTo>
                      <a:pt x="9" y="68"/>
                    </a:lnTo>
                    <a:lnTo>
                      <a:pt x="17" y="51"/>
                    </a:lnTo>
                    <a:lnTo>
                      <a:pt x="25" y="34"/>
                    </a:lnTo>
                    <a:lnTo>
                      <a:pt x="29" y="16"/>
                    </a:lnTo>
                    <a:lnTo>
                      <a:pt x="29" y="0"/>
                    </a:lnTo>
                    <a:lnTo>
                      <a:pt x="37" y="7"/>
                    </a:lnTo>
                    <a:lnTo>
                      <a:pt x="43" y="16"/>
                    </a:lnTo>
                    <a:lnTo>
                      <a:pt x="47" y="28"/>
                    </a:lnTo>
                    <a:lnTo>
                      <a:pt x="50" y="42"/>
                    </a:lnTo>
                    <a:lnTo>
                      <a:pt x="50" y="55"/>
                    </a:lnTo>
                    <a:lnTo>
                      <a:pt x="50" y="70"/>
                    </a:lnTo>
                    <a:lnTo>
                      <a:pt x="47" y="83"/>
                    </a:lnTo>
                    <a:lnTo>
                      <a:pt x="45" y="96"/>
                    </a:lnTo>
                    <a:close/>
                  </a:path>
                </a:pathLst>
              </a:custGeom>
              <a:solidFill>
                <a:srgbClr val="FFBFBF"/>
              </a:solidFill>
              <a:ln w="9525">
                <a:noFill/>
                <a:round/>
                <a:headEnd/>
                <a:tailEnd/>
              </a:ln>
            </p:spPr>
            <p:txBody>
              <a:bodyPr/>
              <a:lstStyle/>
              <a:p>
                <a:endParaRPr lang="en-US" dirty="0"/>
              </a:p>
            </p:txBody>
          </p:sp>
          <p:sp>
            <p:nvSpPr>
              <p:cNvPr id="122273" name="Freeform 417"/>
              <p:cNvSpPr>
                <a:spLocks/>
              </p:cNvSpPr>
              <p:nvPr/>
            </p:nvSpPr>
            <p:spPr bwMode="auto">
              <a:xfrm>
                <a:off x="2870" y="1773"/>
                <a:ext cx="17" cy="4"/>
              </a:xfrm>
              <a:custGeom>
                <a:avLst/>
                <a:gdLst>
                  <a:gd name="T0" fmla="*/ 167 w 167"/>
                  <a:gd name="T1" fmla="*/ 9 h 37"/>
                  <a:gd name="T2" fmla="*/ 149 w 167"/>
                  <a:gd name="T3" fmla="*/ 19 h 37"/>
                  <a:gd name="T4" fmla="*/ 130 w 167"/>
                  <a:gd name="T5" fmla="*/ 28 h 37"/>
                  <a:gd name="T6" fmla="*/ 111 w 167"/>
                  <a:gd name="T7" fmla="*/ 33 h 37"/>
                  <a:gd name="T8" fmla="*/ 93 w 167"/>
                  <a:gd name="T9" fmla="*/ 37 h 37"/>
                  <a:gd name="T10" fmla="*/ 72 w 167"/>
                  <a:gd name="T11" fmla="*/ 37 h 37"/>
                  <a:gd name="T12" fmla="*/ 53 w 167"/>
                  <a:gd name="T13" fmla="*/ 36 h 37"/>
                  <a:gd name="T14" fmla="*/ 33 w 167"/>
                  <a:gd name="T15" fmla="*/ 31 h 37"/>
                  <a:gd name="T16" fmla="*/ 15 w 167"/>
                  <a:gd name="T17" fmla="*/ 24 h 37"/>
                  <a:gd name="T18" fmla="*/ 0 w 167"/>
                  <a:gd name="T19" fmla="*/ 9 h 37"/>
                  <a:gd name="T20" fmla="*/ 6 w 167"/>
                  <a:gd name="T21" fmla="*/ 2 h 37"/>
                  <a:gd name="T22" fmla="*/ 13 w 167"/>
                  <a:gd name="T23" fmla="*/ 0 h 37"/>
                  <a:gd name="T24" fmla="*/ 19 w 167"/>
                  <a:gd name="T25" fmla="*/ 0 h 37"/>
                  <a:gd name="T26" fmla="*/ 27 w 167"/>
                  <a:gd name="T27" fmla="*/ 4 h 37"/>
                  <a:gd name="T28" fmla="*/ 33 w 167"/>
                  <a:gd name="T29" fmla="*/ 7 h 37"/>
                  <a:gd name="T30" fmla="*/ 41 w 167"/>
                  <a:gd name="T31" fmla="*/ 11 h 37"/>
                  <a:gd name="T32" fmla="*/ 47 w 167"/>
                  <a:gd name="T33" fmla="*/ 14 h 37"/>
                  <a:gd name="T34" fmla="*/ 55 w 167"/>
                  <a:gd name="T35" fmla="*/ 15 h 37"/>
                  <a:gd name="T36" fmla="*/ 69 w 167"/>
                  <a:gd name="T37" fmla="*/ 15 h 37"/>
                  <a:gd name="T38" fmla="*/ 83 w 167"/>
                  <a:gd name="T39" fmla="*/ 16 h 37"/>
                  <a:gd name="T40" fmla="*/ 97 w 167"/>
                  <a:gd name="T41" fmla="*/ 15 h 37"/>
                  <a:gd name="T42" fmla="*/ 111 w 167"/>
                  <a:gd name="T43" fmla="*/ 15 h 37"/>
                  <a:gd name="T44" fmla="*/ 124 w 167"/>
                  <a:gd name="T45" fmla="*/ 13 h 37"/>
                  <a:gd name="T46" fmla="*/ 137 w 167"/>
                  <a:gd name="T47" fmla="*/ 11 h 37"/>
                  <a:gd name="T48" fmla="*/ 151 w 167"/>
                  <a:gd name="T49" fmla="*/ 10 h 37"/>
                  <a:gd name="T50" fmla="*/ 167 w 167"/>
                  <a:gd name="T51" fmla="*/ 9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
                  <a:gd name="T79" fmla="*/ 0 h 37"/>
                  <a:gd name="T80" fmla="*/ 167 w 167"/>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 h="37">
                    <a:moveTo>
                      <a:pt x="167" y="9"/>
                    </a:moveTo>
                    <a:lnTo>
                      <a:pt x="149" y="19"/>
                    </a:lnTo>
                    <a:lnTo>
                      <a:pt x="130" y="28"/>
                    </a:lnTo>
                    <a:lnTo>
                      <a:pt x="111" y="33"/>
                    </a:lnTo>
                    <a:lnTo>
                      <a:pt x="93" y="37"/>
                    </a:lnTo>
                    <a:lnTo>
                      <a:pt x="72" y="37"/>
                    </a:lnTo>
                    <a:lnTo>
                      <a:pt x="53" y="36"/>
                    </a:lnTo>
                    <a:lnTo>
                      <a:pt x="33" y="31"/>
                    </a:lnTo>
                    <a:lnTo>
                      <a:pt x="15" y="24"/>
                    </a:lnTo>
                    <a:lnTo>
                      <a:pt x="0" y="9"/>
                    </a:lnTo>
                    <a:lnTo>
                      <a:pt x="6" y="2"/>
                    </a:lnTo>
                    <a:lnTo>
                      <a:pt x="13" y="0"/>
                    </a:lnTo>
                    <a:lnTo>
                      <a:pt x="19" y="0"/>
                    </a:lnTo>
                    <a:lnTo>
                      <a:pt x="27" y="4"/>
                    </a:lnTo>
                    <a:lnTo>
                      <a:pt x="33" y="7"/>
                    </a:lnTo>
                    <a:lnTo>
                      <a:pt x="41" y="11"/>
                    </a:lnTo>
                    <a:lnTo>
                      <a:pt x="47" y="14"/>
                    </a:lnTo>
                    <a:lnTo>
                      <a:pt x="55" y="15"/>
                    </a:lnTo>
                    <a:lnTo>
                      <a:pt x="69" y="15"/>
                    </a:lnTo>
                    <a:lnTo>
                      <a:pt x="83" y="16"/>
                    </a:lnTo>
                    <a:lnTo>
                      <a:pt x="97" y="15"/>
                    </a:lnTo>
                    <a:lnTo>
                      <a:pt x="111" y="15"/>
                    </a:lnTo>
                    <a:lnTo>
                      <a:pt x="124" y="13"/>
                    </a:lnTo>
                    <a:lnTo>
                      <a:pt x="137" y="11"/>
                    </a:lnTo>
                    <a:lnTo>
                      <a:pt x="151" y="10"/>
                    </a:lnTo>
                    <a:lnTo>
                      <a:pt x="167" y="9"/>
                    </a:lnTo>
                    <a:close/>
                  </a:path>
                </a:pathLst>
              </a:custGeom>
              <a:solidFill>
                <a:srgbClr val="FFBFBF"/>
              </a:solidFill>
              <a:ln w="9525">
                <a:noFill/>
                <a:round/>
                <a:headEnd/>
                <a:tailEnd/>
              </a:ln>
            </p:spPr>
            <p:txBody>
              <a:bodyPr/>
              <a:lstStyle/>
              <a:p>
                <a:endParaRPr lang="en-US" dirty="0"/>
              </a:p>
            </p:txBody>
          </p:sp>
          <p:sp>
            <p:nvSpPr>
              <p:cNvPr id="122274" name="Freeform 418"/>
              <p:cNvSpPr>
                <a:spLocks/>
              </p:cNvSpPr>
              <p:nvPr/>
            </p:nvSpPr>
            <p:spPr bwMode="auto">
              <a:xfrm>
                <a:off x="2864" y="1774"/>
                <a:ext cx="11" cy="7"/>
              </a:xfrm>
              <a:custGeom>
                <a:avLst/>
                <a:gdLst>
                  <a:gd name="T0" fmla="*/ 111 w 111"/>
                  <a:gd name="T1" fmla="*/ 55 h 70"/>
                  <a:gd name="T2" fmla="*/ 106 w 111"/>
                  <a:gd name="T3" fmla="*/ 61 h 70"/>
                  <a:gd name="T4" fmla="*/ 99 w 111"/>
                  <a:gd name="T5" fmla="*/ 66 h 70"/>
                  <a:gd name="T6" fmla="*/ 92 w 111"/>
                  <a:gd name="T7" fmla="*/ 68 h 70"/>
                  <a:gd name="T8" fmla="*/ 85 w 111"/>
                  <a:gd name="T9" fmla="*/ 70 h 70"/>
                  <a:gd name="T10" fmla="*/ 76 w 111"/>
                  <a:gd name="T11" fmla="*/ 69 h 70"/>
                  <a:gd name="T12" fmla="*/ 69 w 111"/>
                  <a:gd name="T13" fmla="*/ 68 h 70"/>
                  <a:gd name="T14" fmla="*/ 61 w 111"/>
                  <a:gd name="T15" fmla="*/ 67 h 70"/>
                  <a:gd name="T16" fmla="*/ 56 w 111"/>
                  <a:gd name="T17" fmla="*/ 66 h 70"/>
                  <a:gd name="T18" fmla="*/ 43 w 111"/>
                  <a:gd name="T19" fmla="*/ 62 h 70"/>
                  <a:gd name="T20" fmla="*/ 33 w 111"/>
                  <a:gd name="T21" fmla="*/ 56 h 70"/>
                  <a:gd name="T22" fmla="*/ 26 w 111"/>
                  <a:gd name="T23" fmla="*/ 49 h 70"/>
                  <a:gd name="T24" fmla="*/ 19 w 111"/>
                  <a:gd name="T25" fmla="*/ 40 h 70"/>
                  <a:gd name="T26" fmla="*/ 13 w 111"/>
                  <a:gd name="T27" fmla="*/ 29 h 70"/>
                  <a:gd name="T28" fmla="*/ 10 w 111"/>
                  <a:gd name="T29" fmla="*/ 20 h 70"/>
                  <a:gd name="T30" fmla="*/ 4 w 111"/>
                  <a:gd name="T31" fmla="*/ 9 h 70"/>
                  <a:gd name="T32" fmla="*/ 0 w 111"/>
                  <a:gd name="T33" fmla="*/ 0 h 70"/>
                  <a:gd name="T34" fmla="*/ 13 w 111"/>
                  <a:gd name="T35" fmla="*/ 5 h 70"/>
                  <a:gd name="T36" fmla="*/ 27 w 111"/>
                  <a:gd name="T37" fmla="*/ 13 h 70"/>
                  <a:gd name="T38" fmla="*/ 39 w 111"/>
                  <a:gd name="T39" fmla="*/ 23 h 70"/>
                  <a:gd name="T40" fmla="*/ 52 w 111"/>
                  <a:gd name="T41" fmla="*/ 35 h 70"/>
                  <a:gd name="T42" fmla="*/ 64 w 111"/>
                  <a:gd name="T43" fmla="*/ 43 h 70"/>
                  <a:gd name="T44" fmla="*/ 78 w 111"/>
                  <a:gd name="T45" fmla="*/ 52 h 70"/>
                  <a:gd name="T46" fmla="*/ 93 w 111"/>
                  <a:gd name="T47" fmla="*/ 55 h 70"/>
                  <a:gd name="T48" fmla="*/ 111 w 111"/>
                  <a:gd name="T49" fmla="*/ 55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70"/>
                  <a:gd name="T77" fmla="*/ 111 w 111"/>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70">
                    <a:moveTo>
                      <a:pt x="111" y="55"/>
                    </a:moveTo>
                    <a:lnTo>
                      <a:pt x="106" y="61"/>
                    </a:lnTo>
                    <a:lnTo>
                      <a:pt x="99" y="66"/>
                    </a:lnTo>
                    <a:lnTo>
                      <a:pt x="92" y="68"/>
                    </a:lnTo>
                    <a:lnTo>
                      <a:pt x="85" y="70"/>
                    </a:lnTo>
                    <a:lnTo>
                      <a:pt x="76" y="69"/>
                    </a:lnTo>
                    <a:lnTo>
                      <a:pt x="69" y="68"/>
                    </a:lnTo>
                    <a:lnTo>
                      <a:pt x="61" y="67"/>
                    </a:lnTo>
                    <a:lnTo>
                      <a:pt x="56" y="66"/>
                    </a:lnTo>
                    <a:lnTo>
                      <a:pt x="43" y="62"/>
                    </a:lnTo>
                    <a:lnTo>
                      <a:pt x="33" y="56"/>
                    </a:lnTo>
                    <a:lnTo>
                      <a:pt x="26" y="49"/>
                    </a:lnTo>
                    <a:lnTo>
                      <a:pt x="19" y="40"/>
                    </a:lnTo>
                    <a:lnTo>
                      <a:pt x="13" y="29"/>
                    </a:lnTo>
                    <a:lnTo>
                      <a:pt x="10" y="20"/>
                    </a:lnTo>
                    <a:lnTo>
                      <a:pt x="4" y="9"/>
                    </a:lnTo>
                    <a:lnTo>
                      <a:pt x="0" y="0"/>
                    </a:lnTo>
                    <a:lnTo>
                      <a:pt x="13" y="5"/>
                    </a:lnTo>
                    <a:lnTo>
                      <a:pt x="27" y="13"/>
                    </a:lnTo>
                    <a:lnTo>
                      <a:pt x="39" y="23"/>
                    </a:lnTo>
                    <a:lnTo>
                      <a:pt x="52" y="35"/>
                    </a:lnTo>
                    <a:lnTo>
                      <a:pt x="64" y="43"/>
                    </a:lnTo>
                    <a:lnTo>
                      <a:pt x="78" y="52"/>
                    </a:lnTo>
                    <a:lnTo>
                      <a:pt x="93" y="55"/>
                    </a:lnTo>
                    <a:lnTo>
                      <a:pt x="111" y="55"/>
                    </a:lnTo>
                    <a:close/>
                  </a:path>
                </a:pathLst>
              </a:custGeom>
              <a:solidFill>
                <a:srgbClr val="FFBFBF"/>
              </a:solidFill>
              <a:ln w="9525">
                <a:noFill/>
                <a:round/>
                <a:headEnd/>
                <a:tailEnd/>
              </a:ln>
            </p:spPr>
            <p:txBody>
              <a:bodyPr/>
              <a:lstStyle/>
              <a:p>
                <a:endParaRPr lang="en-US" dirty="0"/>
              </a:p>
            </p:txBody>
          </p:sp>
          <p:sp>
            <p:nvSpPr>
              <p:cNvPr id="122275" name="Freeform 419"/>
              <p:cNvSpPr>
                <a:spLocks/>
              </p:cNvSpPr>
              <p:nvPr/>
            </p:nvSpPr>
            <p:spPr bwMode="auto">
              <a:xfrm>
                <a:off x="2764" y="1778"/>
                <a:ext cx="69" cy="37"/>
              </a:xfrm>
              <a:custGeom>
                <a:avLst/>
                <a:gdLst>
                  <a:gd name="T0" fmla="*/ 621 w 692"/>
                  <a:gd name="T1" fmla="*/ 85 h 369"/>
                  <a:gd name="T2" fmla="*/ 628 w 692"/>
                  <a:gd name="T3" fmla="*/ 75 h 369"/>
                  <a:gd name="T4" fmla="*/ 637 w 692"/>
                  <a:gd name="T5" fmla="*/ 73 h 369"/>
                  <a:gd name="T6" fmla="*/ 647 w 692"/>
                  <a:gd name="T7" fmla="*/ 75 h 369"/>
                  <a:gd name="T8" fmla="*/ 657 w 692"/>
                  <a:gd name="T9" fmla="*/ 84 h 369"/>
                  <a:gd name="T10" fmla="*/ 667 w 692"/>
                  <a:gd name="T11" fmla="*/ 94 h 369"/>
                  <a:gd name="T12" fmla="*/ 677 w 692"/>
                  <a:gd name="T13" fmla="*/ 105 h 369"/>
                  <a:gd name="T14" fmla="*/ 684 w 692"/>
                  <a:gd name="T15" fmla="*/ 116 h 369"/>
                  <a:gd name="T16" fmla="*/ 692 w 692"/>
                  <a:gd name="T17" fmla="*/ 126 h 369"/>
                  <a:gd name="T18" fmla="*/ 688 w 692"/>
                  <a:gd name="T19" fmla="*/ 159 h 369"/>
                  <a:gd name="T20" fmla="*/ 675 w 692"/>
                  <a:gd name="T21" fmla="*/ 192 h 369"/>
                  <a:gd name="T22" fmla="*/ 653 w 692"/>
                  <a:gd name="T23" fmla="*/ 221 h 369"/>
                  <a:gd name="T24" fmla="*/ 628 w 692"/>
                  <a:gd name="T25" fmla="*/ 248 h 369"/>
                  <a:gd name="T26" fmla="*/ 597 w 692"/>
                  <a:gd name="T27" fmla="*/ 272 h 369"/>
                  <a:gd name="T28" fmla="*/ 566 w 692"/>
                  <a:gd name="T29" fmla="*/ 294 h 369"/>
                  <a:gd name="T30" fmla="*/ 534 w 692"/>
                  <a:gd name="T31" fmla="*/ 314 h 369"/>
                  <a:gd name="T32" fmla="*/ 504 w 692"/>
                  <a:gd name="T33" fmla="*/ 333 h 369"/>
                  <a:gd name="T34" fmla="*/ 493 w 692"/>
                  <a:gd name="T35" fmla="*/ 336 h 369"/>
                  <a:gd name="T36" fmla="*/ 482 w 692"/>
                  <a:gd name="T37" fmla="*/ 343 h 369"/>
                  <a:gd name="T38" fmla="*/ 471 w 692"/>
                  <a:gd name="T39" fmla="*/ 348 h 369"/>
                  <a:gd name="T40" fmla="*/ 460 w 692"/>
                  <a:gd name="T41" fmla="*/ 356 h 369"/>
                  <a:gd name="T42" fmla="*/ 448 w 692"/>
                  <a:gd name="T43" fmla="*/ 361 h 369"/>
                  <a:gd name="T44" fmla="*/ 438 w 692"/>
                  <a:gd name="T45" fmla="*/ 365 h 369"/>
                  <a:gd name="T46" fmla="*/ 426 w 692"/>
                  <a:gd name="T47" fmla="*/ 369 h 369"/>
                  <a:gd name="T48" fmla="*/ 414 w 692"/>
                  <a:gd name="T49" fmla="*/ 369 h 369"/>
                  <a:gd name="T50" fmla="*/ 364 w 692"/>
                  <a:gd name="T51" fmla="*/ 335 h 369"/>
                  <a:gd name="T52" fmla="*/ 315 w 692"/>
                  <a:gd name="T53" fmla="*/ 308 h 369"/>
                  <a:gd name="T54" fmla="*/ 263 w 692"/>
                  <a:gd name="T55" fmla="*/ 283 h 369"/>
                  <a:gd name="T56" fmla="*/ 212 w 692"/>
                  <a:gd name="T57" fmla="*/ 262 h 369"/>
                  <a:gd name="T58" fmla="*/ 159 w 692"/>
                  <a:gd name="T59" fmla="*/ 241 h 369"/>
                  <a:gd name="T60" fmla="*/ 106 w 692"/>
                  <a:gd name="T61" fmla="*/ 222 h 369"/>
                  <a:gd name="T62" fmla="*/ 52 w 692"/>
                  <a:gd name="T63" fmla="*/ 204 h 369"/>
                  <a:gd name="T64" fmla="*/ 0 w 692"/>
                  <a:gd name="T65" fmla="*/ 186 h 369"/>
                  <a:gd name="T66" fmla="*/ 68 w 692"/>
                  <a:gd name="T67" fmla="*/ 181 h 369"/>
                  <a:gd name="T68" fmla="*/ 139 w 692"/>
                  <a:gd name="T69" fmla="*/ 178 h 369"/>
                  <a:gd name="T70" fmla="*/ 211 w 692"/>
                  <a:gd name="T71" fmla="*/ 173 h 369"/>
                  <a:gd name="T72" fmla="*/ 285 w 692"/>
                  <a:gd name="T73" fmla="*/ 168 h 369"/>
                  <a:gd name="T74" fmla="*/ 356 w 692"/>
                  <a:gd name="T75" fmla="*/ 157 h 369"/>
                  <a:gd name="T76" fmla="*/ 426 w 692"/>
                  <a:gd name="T77" fmla="*/ 141 h 369"/>
                  <a:gd name="T78" fmla="*/ 493 w 692"/>
                  <a:gd name="T79" fmla="*/ 117 h 369"/>
                  <a:gd name="T80" fmla="*/ 555 w 692"/>
                  <a:gd name="T81" fmla="*/ 85 h 369"/>
                  <a:gd name="T82" fmla="*/ 560 w 692"/>
                  <a:gd name="T83" fmla="*/ 76 h 369"/>
                  <a:gd name="T84" fmla="*/ 567 w 692"/>
                  <a:gd name="T85" fmla="*/ 67 h 369"/>
                  <a:gd name="T86" fmla="*/ 572 w 692"/>
                  <a:gd name="T87" fmla="*/ 56 h 369"/>
                  <a:gd name="T88" fmla="*/ 579 w 692"/>
                  <a:gd name="T89" fmla="*/ 46 h 369"/>
                  <a:gd name="T90" fmla="*/ 583 w 692"/>
                  <a:gd name="T91" fmla="*/ 34 h 369"/>
                  <a:gd name="T92" fmla="*/ 588 w 692"/>
                  <a:gd name="T93" fmla="*/ 22 h 369"/>
                  <a:gd name="T94" fmla="*/ 592 w 692"/>
                  <a:gd name="T95" fmla="*/ 11 h 369"/>
                  <a:gd name="T96" fmla="*/ 596 w 692"/>
                  <a:gd name="T97" fmla="*/ 0 h 369"/>
                  <a:gd name="T98" fmla="*/ 602 w 692"/>
                  <a:gd name="T99" fmla="*/ 7 h 369"/>
                  <a:gd name="T100" fmla="*/ 607 w 692"/>
                  <a:gd name="T101" fmla="*/ 17 h 369"/>
                  <a:gd name="T102" fmla="*/ 608 w 692"/>
                  <a:gd name="T103" fmla="*/ 28 h 369"/>
                  <a:gd name="T104" fmla="*/ 610 w 692"/>
                  <a:gd name="T105" fmla="*/ 40 h 369"/>
                  <a:gd name="T106" fmla="*/ 610 w 692"/>
                  <a:gd name="T107" fmla="*/ 52 h 369"/>
                  <a:gd name="T108" fmla="*/ 611 w 692"/>
                  <a:gd name="T109" fmla="*/ 63 h 369"/>
                  <a:gd name="T110" fmla="*/ 614 w 692"/>
                  <a:gd name="T111" fmla="*/ 74 h 369"/>
                  <a:gd name="T112" fmla="*/ 621 w 692"/>
                  <a:gd name="T113" fmla="*/ 85 h 3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369"/>
                  <a:gd name="T173" fmla="*/ 692 w 692"/>
                  <a:gd name="T174" fmla="*/ 369 h 3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369">
                    <a:moveTo>
                      <a:pt x="621" y="85"/>
                    </a:moveTo>
                    <a:lnTo>
                      <a:pt x="628" y="75"/>
                    </a:lnTo>
                    <a:lnTo>
                      <a:pt x="637" y="73"/>
                    </a:lnTo>
                    <a:lnTo>
                      <a:pt x="647" y="75"/>
                    </a:lnTo>
                    <a:lnTo>
                      <a:pt x="657" y="84"/>
                    </a:lnTo>
                    <a:lnTo>
                      <a:pt x="667" y="94"/>
                    </a:lnTo>
                    <a:lnTo>
                      <a:pt x="677" y="105"/>
                    </a:lnTo>
                    <a:lnTo>
                      <a:pt x="684" y="116"/>
                    </a:lnTo>
                    <a:lnTo>
                      <a:pt x="692" y="126"/>
                    </a:lnTo>
                    <a:lnTo>
                      <a:pt x="688" y="159"/>
                    </a:lnTo>
                    <a:lnTo>
                      <a:pt x="675" y="192"/>
                    </a:lnTo>
                    <a:lnTo>
                      <a:pt x="653" y="221"/>
                    </a:lnTo>
                    <a:lnTo>
                      <a:pt x="628" y="248"/>
                    </a:lnTo>
                    <a:lnTo>
                      <a:pt x="597" y="272"/>
                    </a:lnTo>
                    <a:lnTo>
                      <a:pt x="566" y="294"/>
                    </a:lnTo>
                    <a:lnTo>
                      <a:pt x="534" y="314"/>
                    </a:lnTo>
                    <a:lnTo>
                      <a:pt x="504" y="333"/>
                    </a:lnTo>
                    <a:lnTo>
                      <a:pt x="493" y="336"/>
                    </a:lnTo>
                    <a:lnTo>
                      <a:pt x="482" y="343"/>
                    </a:lnTo>
                    <a:lnTo>
                      <a:pt x="471" y="348"/>
                    </a:lnTo>
                    <a:lnTo>
                      <a:pt x="460" y="356"/>
                    </a:lnTo>
                    <a:lnTo>
                      <a:pt x="448" y="361"/>
                    </a:lnTo>
                    <a:lnTo>
                      <a:pt x="438" y="365"/>
                    </a:lnTo>
                    <a:lnTo>
                      <a:pt x="426" y="369"/>
                    </a:lnTo>
                    <a:lnTo>
                      <a:pt x="414" y="369"/>
                    </a:lnTo>
                    <a:lnTo>
                      <a:pt x="364" y="335"/>
                    </a:lnTo>
                    <a:lnTo>
                      <a:pt x="315" y="308"/>
                    </a:lnTo>
                    <a:lnTo>
                      <a:pt x="263" y="283"/>
                    </a:lnTo>
                    <a:lnTo>
                      <a:pt x="212" y="262"/>
                    </a:lnTo>
                    <a:lnTo>
                      <a:pt x="159" y="241"/>
                    </a:lnTo>
                    <a:lnTo>
                      <a:pt x="106" y="222"/>
                    </a:lnTo>
                    <a:lnTo>
                      <a:pt x="52" y="204"/>
                    </a:lnTo>
                    <a:lnTo>
                      <a:pt x="0" y="186"/>
                    </a:lnTo>
                    <a:lnTo>
                      <a:pt x="68" y="181"/>
                    </a:lnTo>
                    <a:lnTo>
                      <a:pt x="139" y="178"/>
                    </a:lnTo>
                    <a:lnTo>
                      <a:pt x="211" y="173"/>
                    </a:lnTo>
                    <a:lnTo>
                      <a:pt x="285" y="168"/>
                    </a:lnTo>
                    <a:lnTo>
                      <a:pt x="356" y="157"/>
                    </a:lnTo>
                    <a:lnTo>
                      <a:pt x="426" y="141"/>
                    </a:lnTo>
                    <a:lnTo>
                      <a:pt x="493" y="117"/>
                    </a:lnTo>
                    <a:lnTo>
                      <a:pt x="555" y="85"/>
                    </a:lnTo>
                    <a:lnTo>
                      <a:pt x="560" y="76"/>
                    </a:lnTo>
                    <a:lnTo>
                      <a:pt x="567" y="67"/>
                    </a:lnTo>
                    <a:lnTo>
                      <a:pt x="572" y="56"/>
                    </a:lnTo>
                    <a:lnTo>
                      <a:pt x="579" y="46"/>
                    </a:lnTo>
                    <a:lnTo>
                      <a:pt x="583" y="34"/>
                    </a:lnTo>
                    <a:lnTo>
                      <a:pt x="588" y="22"/>
                    </a:lnTo>
                    <a:lnTo>
                      <a:pt x="592" y="11"/>
                    </a:lnTo>
                    <a:lnTo>
                      <a:pt x="596" y="0"/>
                    </a:lnTo>
                    <a:lnTo>
                      <a:pt x="602" y="7"/>
                    </a:lnTo>
                    <a:lnTo>
                      <a:pt x="607" y="17"/>
                    </a:lnTo>
                    <a:lnTo>
                      <a:pt x="608" y="28"/>
                    </a:lnTo>
                    <a:lnTo>
                      <a:pt x="610" y="40"/>
                    </a:lnTo>
                    <a:lnTo>
                      <a:pt x="610" y="52"/>
                    </a:lnTo>
                    <a:lnTo>
                      <a:pt x="611" y="63"/>
                    </a:lnTo>
                    <a:lnTo>
                      <a:pt x="614" y="74"/>
                    </a:lnTo>
                    <a:lnTo>
                      <a:pt x="621" y="85"/>
                    </a:lnTo>
                    <a:close/>
                  </a:path>
                </a:pathLst>
              </a:custGeom>
              <a:solidFill>
                <a:srgbClr val="FFFFFF"/>
              </a:solidFill>
              <a:ln w="9525">
                <a:noFill/>
                <a:round/>
                <a:headEnd/>
                <a:tailEnd/>
              </a:ln>
            </p:spPr>
            <p:txBody>
              <a:bodyPr/>
              <a:lstStyle/>
              <a:p>
                <a:endParaRPr lang="en-US" dirty="0"/>
              </a:p>
            </p:txBody>
          </p:sp>
          <p:sp>
            <p:nvSpPr>
              <p:cNvPr id="122276" name="Freeform 420"/>
              <p:cNvSpPr>
                <a:spLocks/>
              </p:cNvSpPr>
              <p:nvPr/>
            </p:nvSpPr>
            <p:spPr bwMode="auto">
              <a:xfrm>
                <a:off x="2700" y="1778"/>
                <a:ext cx="2" cy="3"/>
              </a:xfrm>
              <a:custGeom>
                <a:avLst/>
                <a:gdLst>
                  <a:gd name="T0" fmla="*/ 2 w 21"/>
                  <a:gd name="T1" fmla="*/ 26 h 26"/>
                  <a:gd name="T2" fmla="*/ 0 w 21"/>
                  <a:gd name="T3" fmla="*/ 18 h 26"/>
                  <a:gd name="T4" fmla="*/ 0 w 21"/>
                  <a:gd name="T5" fmla="*/ 13 h 26"/>
                  <a:gd name="T6" fmla="*/ 2 w 21"/>
                  <a:gd name="T7" fmla="*/ 9 h 26"/>
                  <a:gd name="T8" fmla="*/ 5 w 21"/>
                  <a:gd name="T9" fmla="*/ 7 h 26"/>
                  <a:gd name="T10" fmla="*/ 13 w 21"/>
                  <a:gd name="T11" fmla="*/ 2 h 26"/>
                  <a:gd name="T12" fmla="*/ 21 w 21"/>
                  <a:gd name="T13" fmla="*/ 0 h 26"/>
                  <a:gd name="T14" fmla="*/ 21 w 21"/>
                  <a:gd name="T15" fmla="*/ 26 h 26"/>
                  <a:gd name="T16" fmla="*/ 2 w 21"/>
                  <a:gd name="T17" fmla="*/ 2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6"/>
                  <a:gd name="T29" fmla="*/ 21 w 2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6">
                    <a:moveTo>
                      <a:pt x="2" y="26"/>
                    </a:moveTo>
                    <a:lnTo>
                      <a:pt x="0" y="18"/>
                    </a:lnTo>
                    <a:lnTo>
                      <a:pt x="0" y="13"/>
                    </a:lnTo>
                    <a:lnTo>
                      <a:pt x="2" y="9"/>
                    </a:lnTo>
                    <a:lnTo>
                      <a:pt x="5" y="7"/>
                    </a:lnTo>
                    <a:lnTo>
                      <a:pt x="13" y="2"/>
                    </a:lnTo>
                    <a:lnTo>
                      <a:pt x="21" y="0"/>
                    </a:lnTo>
                    <a:lnTo>
                      <a:pt x="21" y="26"/>
                    </a:lnTo>
                    <a:lnTo>
                      <a:pt x="2" y="26"/>
                    </a:lnTo>
                    <a:close/>
                  </a:path>
                </a:pathLst>
              </a:custGeom>
              <a:solidFill>
                <a:srgbClr val="000000"/>
              </a:solidFill>
              <a:ln w="9525">
                <a:noFill/>
                <a:round/>
                <a:headEnd/>
                <a:tailEnd/>
              </a:ln>
            </p:spPr>
            <p:txBody>
              <a:bodyPr/>
              <a:lstStyle/>
              <a:p>
                <a:endParaRPr lang="en-US" dirty="0"/>
              </a:p>
            </p:txBody>
          </p:sp>
          <p:sp>
            <p:nvSpPr>
              <p:cNvPr id="122277" name="Freeform 421"/>
              <p:cNvSpPr>
                <a:spLocks/>
              </p:cNvSpPr>
              <p:nvPr/>
            </p:nvSpPr>
            <p:spPr bwMode="auto">
              <a:xfrm>
                <a:off x="2706" y="1783"/>
                <a:ext cx="2" cy="2"/>
              </a:xfrm>
              <a:custGeom>
                <a:avLst/>
                <a:gdLst>
                  <a:gd name="T0" fmla="*/ 21 w 21"/>
                  <a:gd name="T1" fmla="*/ 15 h 19"/>
                  <a:gd name="T2" fmla="*/ 21 w 21"/>
                  <a:gd name="T3" fmla="*/ 19 h 19"/>
                  <a:gd name="T4" fmla="*/ 12 w 21"/>
                  <a:gd name="T5" fmla="*/ 19 h 19"/>
                  <a:gd name="T6" fmla="*/ 6 w 21"/>
                  <a:gd name="T7" fmla="*/ 17 h 19"/>
                  <a:gd name="T8" fmla="*/ 1 w 21"/>
                  <a:gd name="T9" fmla="*/ 9 h 19"/>
                  <a:gd name="T10" fmla="*/ 0 w 21"/>
                  <a:gd name="T11" fmla="*/ 0 h 19"/>
                  <a:gd name="T12" fmla="*/ 6 w 21"/>
                  <a:gd name="T13" fmla="*/ 1 h 19"/>
                  <a:gd name="T14" fmla="*/ 12 w 21"/>
                  <a:gd name="T15" fmla="*/ 5 h 19"/>
                  <a:gd name="T16" fmla="*/ 16 w 21"/>
                  <a:gd name="T17" fmla="*/ 9 h 19"/>
                  <a:gd name="T18" fmla="*/ 21 w 21"/>
                  <a:gd name="T19" fmla="*/ 1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9"/>
                  <a:gd name="T32" fmla="*/ 21 w 21"/>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9">
                    <a:moveTo>
                      <a:pt x="21" y="15"/>
                    </a:moveTo>
                    <a:lnTo>
                      <a:pt x="21" y="19"/>
                    </a:lnTo>
                    <a:lnTo>
                      <a:pt x="12" y="19"/>
                    </a:lnTo>
                    <a:lnTo>
                      <a:pt x="6" y="17"/>
                    </a:lnTo>
                    <a:lnTo>
                      <a:pt x="1" y="9"/>
                    </a:lnTo>
                    <a:lnTo>
                      <a:pt x="0" y="0"/>
                    </a:lnTo>
                    <a:lnTo>
                      <a:pt x="6" y="1"/>
                    </a:lnTo>
                    <a:lnTo>
                      <a:pt x="12" y="5"/>
                    </a:lnTo>
                    <a:lnTo>
                      <a:pt x="16" y="9"/>
                    </a:lnTo>
                    <a:lnTo>
                      <a:pt x="21" y="15"/>
                    </a:lnTo>
                    <a:close/>
                  </a:path>
                </a:pathLst>
              </a:custGeom>
              <a:solidFill>
                <a:srgbClr val="000000"/>
              </a:solidFill>
              <a:ln w="9525">
                <a:noFill/>
                <a:round/>
                <a:headEnd/>
                <a:tailEnd/>
              </a:ln>
            </p:spPr>
            <p:txBody>
              <a:bodyPr/>
              <a:lstStyle/>
              <a:p>
                <a:endParaRPr lang="en-US" dirty="0"/>
              </a:p>
            </p:txBody>
          </p:sp>
          <p:sp>
            <p:nvSpPr>
              <p:cNvPr id="122278" name="Freeform 422"/>
              <p:cNvSpPr>
                <a:spLocks/>
              </p:cNvSpPr>
              <p:nvPr/>
            </p:nvSpPr>
            <p:spPr bwMode="auto">
              <a:xfrm>
                <a:off x="2675" y="1783"/>
                <a:ext cx="5" cy="13"/>
              </a:xfrm>
              <a:custGeom>
                <a:avLst/>
                <a:gdLst>
                  <a:gd name="T0" fmla="*/ 43 w 48"/>
                  <a:gd name="T1" fmla="*/ 71 h 126"/>
                  <a:gd name="T2" fmla="*/ 39 w 48"/>
                  <a:gd name="T3" fmla="*/ 76 h 126"/>
                  <a:gd name="T4" fmla="*/ 36 w 48"/>
                  <a:gd name="T5" fmla="*/ 83 h 126"/>
                  <a:gd name="T6" fmla="*/ 32 w 48"/>
                  <a:gd name="T7" fmla="*/ 90 h 126"/>
                  <a:gd name="T8" fmla="*/ 29 w 48"/>
                  <a:gd name="T9" fmla="*/ 98 h 126"/>
                  <a:gd name="T10" fmla="*/ 24 w 48"/>
                  <a:gd name="T11" fmla="*/ 104 h 126"/>
                  <a:gd name="T12" fmla="*/ 20 w 48"/>
                  <a:gd name="T13" fmla="*/ 112 h 126"/>
                  <a:gd name="T14" fmla="*/ 13 w 48"/>
                  <a:gd name="T15" fmla="*/ 118 h 126"/>
                  <a:gd name="T16" fmla="*/ 8 w 48"/>
                  <a:gd name="T17" fmla="*/ 126 h 126"/>
                  <a:gd name="T18" fmla="*/ 10 w 48"/>
                  <a:gd name="T19" fmla="*/ 109 h 126"/>
                  <a:gd name="T20" fmla="*/ 9 w 48"/>
                  <a:gd name="T21" fmla="*/ 91 h 126"/>
                  <a:gd name="T22" fmla="*/ 6 w 48"/>
                  <a:gd name="T23" fmla="*/ 73 h 126"/>
                  <a:gd name="T24" fmla="*/ 2 w 48"/>
                  <a:gd name="T25" fmla="*/ 55 h 126"/>
                  <a:gd name="T26" fmla="*/ 0 w 48"/>
                  <a:gd name="T27" fmla="*/ 36 h 126"/>
                  <a:gd name="T28" fmla="*/ 3 w 48"/>
                  <a:gd name="T29" fmla="*/ 21 h 126"/>
                  <a:gd name="T30" fmla="*/ 11 w 48"/>
                  <a:gd name="T31" fmla="*/ 8 h 126"/>
                  <a:gd name="T32" fmla="*/ 28 w 48"/>
                  <a:gd name="T33" fmla="*/ 0 h 126"/>
                  <a:gd name="T34" fmla="*/ 34 w 48"/>
                  <a:gd name="T35" fmla="*/ 5 h 126"/>
                  <a:gd name="T36" fmla="*/ 40 w 48"/>
                  <a:gd name="T37" fmla="*/ 13 h 126"/>
                  <a:gd name="T38" fmla="*/ 43 w 48"/>
                  <a:gd name="T39" fmla="*/ 21 h 126"/>
                  <a:gd name="T40" fmla="*/ 47 w 48"/>
                  <a:gd name="T41" fmla="*/ 31 h 126"/>
                  <a:gd name="T42" fmla="*/ 48 w 48"/>
                  <a:gd name="T43" fmla="*/ 41 h 126"/>
                  <a:gd name="T44" fmla="*/ 48 w 48"/>
                  <a:gd name="T45" fmla="*/ 50 h 126"/>
                  <a:gd name="T46" fmla="*/ 45 w 48"/>
                  <a:gd name="T47" fmla="*/ 60 h 126"/>
                  <a:gd name="T48" fmla="*/ 43 w 48"/>
                  <a:gd name="T49" fmla="*/ 71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6"/>
                  <a:gd name="T77" fmla="*/ 48 w 48"/>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6">
                    <a:moveTo>
                      <a:pt x="43" y="71"/>
                    </a:moveTo>
                    <a:lnTo>
                      <a:pt x="39" y="76"/>
                    </a:lnTo>
                    <a:lnTo>
                      <a:pt x="36" y="83"/>
                    </a:lnTo>
                    <a:lnTo>
                      <a:pt x="32" y="90"/>
                    </a:lnTo>
                    <a:lnTo>
                      <a:pt x="29" y="98"/>
                    </a:lnTo>
                    <a:lnTo>
                      <a:pt x="24" y="104"/>
                    </a:lnTo>
                    <a:lnTo>
                      <a:pt x="20" y="112"/>
                    </a:lnTo>
                    <a:lnTo>
                      <a:pt x="13" y="118"/>
                    </a:lnTo>
                    <a:lnTo>
                      <a:pt x="8" y="126"/>
                    </a:lnTo>
                    <a:lnTo>
                      <a:pt x="10" y="109"/>
                    </a:lnTo>
                    <a:lnTo>
                      <a:pt x="9" y="91"/>
                    </a:lnTo>
                    <a:lnTo>
                      <a:pt x="6" y="73"/>
                    </a:lnTo>
                    <a:lnTo>
                      <a:pt x="2" y="55"/>
                    </a:lnTo>
                    <a:lnTo>
                      <a:pt x="0" y="36"/>
                    </a:lnTo>
                    <a:lnTo>
                      <a:pt x="3" y="21"/>
                    </a:lnTo>
                    <a:lnTo>
                      <a:pt x="11" y="8"/>
                    </a:lnTo>
                    <a:lnTo>
                      <a:pt x="28" y="0"/>
                    </a:lnTo>
                    <a:lnTo>
                      <a:pt x="34" y="5"/>
                    </a:lnTo>
                    <a:lnTo>
                      <a:pt x="40" y="13"/>
                    </a:lnTo>
                    <a:lnTo>
                      <a:pt x="43" y="21"/>
                    </a:lnTo>
                    <a:lnTo>
                      <a:pt x="47" y="31"/>
                    </a:lnTo>
                    <a:lnTo>
                      <a:pt x="48" y="41"/>
                    </a:lnTo>
                    <a:lnTo>
                      <a:pt x="48" y="50"/>
                    </a:lnTo>
                    <a:lnTo>
                      <a:pt x="45" y="60"/>
                    </a:lnTo>
                    <a:lnTo>
                      <a:pt x="43" y="71"/>
                    </a:lnTo>
                    <a:close/>
                  </a:path>
                </a:pathLst>
              </a:custGeom>
              <a:solidFill>
                <a:srgbClr val="FFBFBF"/>
              </a:solidFill>
              <a:ln w="9525">
                <a:noFill/>
                <a:round/>
                <a:headEnd/>
                <a:tailEnd/>
              </a:ln>
            </p:spPr>
            <p:txBody>
              <a:bodyPr/>
              <a:lstStyle/>
              <a:p>
                <a:endParaRPr lang="en-US" dirty="0"/>
              </a:p>
            </p:txBody>
          </p:sp>
          <p:sp>
            <p:nvSpPr>
              <p:cNvPr id="122279" name="Freeform 423"/>
              <p:cNvSpPr>
                <a:spLocks/>
              </p:cNvSpPr>
              <p:nvPr/>
            </p:nvSpPr>
            <p:spPr bwMode="auto">
              <a:xfrm>
                <a:off x="2648" y="1784"/>
                <a:ext cx="22" cy="10"/>
              </a:xfrm>
              <a:custGeom>
                <a:avLst/>
                <a:gdLst>
                  <a:gd name="T0" fmla="*/ 212 w 212"/>
                  <a:gd name="T1" fmla="*/ 21 h 106"/>
                  <a:gd name="T2" fmla="*/ 211 w 212"/>
                  <a:gd name="T3" fmla="*/ 31 h 106"/>
                  <a:gd name="T4" fmla="*/ 208 w 212"/>
                  <a:gd name="T5" fmla="*/ 42 h 106"/>
                  <a:gd name="T6" fmla="*/ 201 w 212"/>
                  <a:gd name="T7" fmla="*/ 51 h 106"/>
                  <a:gd name="T8" fmla="*/ 195 w 212"/>
                  <a:gd name="T9" fmla="*/ 60 h 106"/>
                  <a:gd name="T10" fmla="*/ 186 w 212"/>
                  <a:gd name="T11" fmla="*/ 65 h 106"/>
                  <a:gd name="T12" fmla="*/ 178 w 212"/>
                  <a:gd name="T13" fmla="*/ 71 h 106"/>
                  <a:gd name="T14" fmla="*/ 168 w 212"/>
                  <a:gd name="T15" fmla="*/ 76 h 106"/>
                  <a:gd name="T16" fmla="*/ 161 w 212"/>
                  <a:gd name="T17" fmla="*/ 81 h 106"/>
                  <a:gd name="T18" fmla="*/ 146 w 212"/>
                  <a:gd name="T19" fmla="*/ 91 h 106"/>
                  <a:gd name="T20" fmla="*/ 132 w 212"/>
                  <a:gd name="T21" fmla="*/ 98 h 106"/>
                  <a:gd name="T22" fmla="*/ 116 w 212"/>
                  <a:gd name="T23" fmla="*/ 103 h 106"/>
                  <a:gd name="T24" fmla="*/ 101 w 212"/>
                  <a:gd name="T25" fmla="*/ 106 h 106"/>
                  <a:gd name="T26" fmla="*/ 85 w 212"/>
                  <a:gd name="T27" fmla="*/ 106 h 106"/>
                  <a:gd name="T28" fmla="*/ 69 w 212"/>
                  <a:gd name="T29" fmla="*/ 106 h 106"/>
                  <a:gd name="T30" fmla="*/ 52 w 212"/>
                  <a:gd name="T31" fmla="*/ 104 h 106"/>
                  <a:gd name="T32" fmla="*/ 35 w 212"/>
                  <a:gd name="T33" fmla="*/ 102 h 106"/>
                  <a:gd name="T34" fmla="*/ 24 w 212"/>
                  <a:gd name="T35" fmla="*/ 91 h 106"/>
                  <a:gd name="T36" fmla="*/ 14 w 212"/>
                  <a:gd name="T37" fmla="*/ 82 h 106"/>
                  <a:gd name="T38" fmla="*/ 8 w 212"/>
                  <a:gd name="T39" fmla="*/ 77 h 106"/>
                  <a:gd name="T40" fmla="*/ 5 w 212"/>
                  <a:gd name="T41" fmla="*/ 72 h 106"/>
                  <a:gd name="T42" fmla="*/ 1 w 212"/>
                  <a:gd name="T43" fmla="*/ 66 h 106"/>
                  <a:gd name="T44" fmla="*/ 0 w 212"/>
                  <a:gd name="T45" fmla="*/ 61 h 106"/>
                  <a:gd name="T46" fmla="*/ 22 w 212"/>
                  <a:gd name="T47" fmla="*/ 61 h 106"/>
                  <a:gd name="T48" fmla="*/ 47 w 212"/>
                  <a:gd name="T49" fmla="*/ 57 h 106"/>
                  <a:gd name="T50" fmla="*/ 73 w 212"/>
                  <a:gd name="T51" fmla="*/ 52 h 106"/>
                  <a:gd name="T52" fmla="*/ 100 w 212"/>
                  <a:gd name="T53" fmla="*/ 45 h 106"/>
                  <a:gd name="T54" fmla="*/ 126 w 212"/>
                  <a:gd name="T55" fmla="*/ 35 h 106"/>
                  <a:gd name="T56" fmla="*/ 152 w 212"/>
                  <a:gd name="T57" fmla="*/ 24 h 106"/>
                  <a:gd name="T58" fmla="*/ 177 w 212"/>
                  <a:gd name="T59" fmla="*/ 12 h 106"/>
                  <a:gd name="T60" fmla="*/ 201 w 212"/>
                  <a:gd name="T61" fmla="*/ 0 h 106"/>
                  <a:gd name="T62" fmla="*/ 212 w 212"/>
                  <a:gd name="T63" fmla="*/ 21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2"/>
                  <a:gd name="T97" fmla="*/ 0 h 106"/>
                  <a:gd name="T98" fmla="*/ 212 w 212"/>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2" h="106">
                    <a:moveTo>
                      <a:pt x="212" y="21"/>
                    </a:moveTo>
                    <a:lnTo>
                      <a:pt x="211" y="31"/>
                    </a:lnTo>
                    <a:lnTo>
                      <a:pt x="208" y="42"/>
                    </a:lnTo>
                    <a:lnTo>
                      <a:pt x="201" y="51"/>
                    </a:lnTo>
                    <a:lnTo>
                      <a:pt x="195" y="60"/>
                    </a:lnTo>
                    <a:lnTo>
                      <a:pt x="186" y="65"/>
                    </a:lnTo>
                    <a:lnTo>
                      <a:pt x="178" y="71"/>
                    </a:lnTo>
                    <a:lnTo>
                      <a:pt x="168" y="76"/>
                    </a:lnTo>
                    <a:lnTo>
                      <a:pt x="161" y="81"/>
                    </a:lnTo>
                    <a:lnTo>
                      <a:pt x="146" y="91"/>
                    </a:lnTo>
                    <a:lnTo>
                      <a:pt x="132" y="98"/>
                    </a:lnTo>
                    <a:lnTo>
                      <a:pt x="116" y="103"/>
                    </a:lnTo>
                    <a:lnTo>
                      <a:pt x="101" y="106"/>
                    </a:lnTo>
                    <a:lnTo>
                      <a:pt x="85" y="106"/>
                    </a:lnTo>
                    <a:lnTo>
                      <a:pt x="69" y="106"/>
                    </a:lnTo>
                    <a:lnTo>
                      <a:pt x="52" y="104"/>
                    </a:lnTo>
                    <a:lnTo>
                      <a:pt x="35" y="102"/>
                    </a:lnTo>
                    <a:lnTo>
                      <a:pt x="24" y="91"/>
                    </a:lnTo>
                    <a:lnTo>
                      <a:pt x="14" y="82"/>
                    </a:lnTo>
                    <a:lnTo>
                      <a:pt x="8" y="77"/>
                    </a:lnTo>
                    <a:lnTo>
                      <a:pt x="5" y="72"/>
                    </a:lnTo>
                    <a:lnTo>
                      <a:pt x="1" y="66"/>
                    </a:lnTo>
                    <a:lnTo>
                      <a:pt x="0" y="61"/>
                    </a:lnTo>
                    <a:lnTo>
                      <a:pt x="22" y="61"/>
                    </a:lnTo>
                    <a:lnTo>
                      <a:pt x="47" y="57"/>
                    </a:lnTo>
                    <a:lnTo>
                      <a:pt x="73" y="52"/>
                    </a:lnTo>
                    <a:lnTo>
                      <a:pt x="100" y="45"/>
                    </a:lnTo>
                    <a:lnTo>
                      <a:pt x="126" y="35"/>
                    </a:lnTo>
                    <a:lnTo>
                      <a:pt x="152" y="24"/>
                    </a:lnTo>
                    <a:lnTo>
                      <a:pt x="177" y="12"/>
                    </a:lnTo>
                    <a:lnTo>
                      <a:pt x="201" y="0"/>
                    </a:lnTo>
                    <a:lnTo>
                      <a:pt x="212" y="21"/>
                    </a:lnTo>
                    <a:close/>
                  </a:path>
                </a:pathLst>
              </a:custGeom>
              <a:solidFill>
                <a:srgbClr val="FFBFBF"/>
              </a:solidFill>
              <a:ln w="9525">
                <a:noFill/>
                <a:round/>
                <a:headEnd/>
                <a:tailEnd/>
              </a:ln>
            </p:spPr>
            <p:txBody>
              <a:bodyPr/>
              <a:lstStyle/>
              <a:p>
                <a:endParaRPr lang="en-US" dirty="0"/>
              </a:p>
            </p:txBody>
          </p:sp>
          <p:sp>
            <p:nvSpPr>
              <p:cNvPr id="122280" name="Freeform 424"/>
              <p:cNvSpPr>
                <a:spLocks/>
              </p:cNvSpPr>
              <p:nvPr/>
            </p:nvSpPr>
            <p:spPr bwMode="auto">
              <a:xfrm>
                <a:off x="2713" y="1786"/>
                <a:ext cx="2" cy="3"/>
              </a:xfrm>
              <a:custGeom>
                <a:avLst/>
                <a:gdLst>
                  <a:gd name="T0" fmla="*/ 20 w 20"/>
                  <a:gd name="T1" fmla="*/ 9 h 30"/>
                  <a:gd name="T2" fmla="*/ 20 w 20"/>
                  <a:gd name="T3" fmla="*/ 24 h 30"/>
                  <a:gd name="T4" fmla="*/ 12 w 20"/>
                  <a:gd name="T5" fmla="*/ 22 h 30"/>
                  <a:gd name="T6" fmla="*/ 10 w 20"/>
                  <a:gd name="T7" fmla="*/ 30 h 30"/>
                  <a:gd name="T8" fmla="*/ 4 w 20"/>
                  <a:gd name="T9" fmla="*/ 23 h 30"/>
                  <a:gd name="T10" fmla="*/ 0 w 20"/>
                  <a:gd name="T11" fmla="*/ 16 h 30"/>
                  <a:gd name="T12" fmla="*/ 0 w 20"/>
                  <a:gd name="T13" fmla="*/ 7 h 30"/>
                  <a:gd name="T14" fmla="*/ 5 w 20"/>
                  <a:gd name="T15" fmla="*/ 0 h 30"/>
                  <a:gd name="T16" fmla="*/ 12 w 20"/>
                  <a:gd name="T17" fmla="*/ 2 h 30"/>
                  <a:gd name="T18" fmla="*/ 20 w 20"/>
                  <a:gd name="T19" fmla="*/ 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0"/>
                  <a:gd name="T32" fmla="*/ 20 w 2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0">
                    <a:moveTo>
                      <a:pt x="20" y="9"/>
                    </a:moveTo>
                    <a:lnTo>
                      <a:pt x="20" y="24"/>
                    </a:lnTo>
                    <a:lnTo>
                      <a:pt x="12" y="22"/>
                    </a:lnTo>
                    <a:lnTo>
                      <a:pt x="10" y="30"/>
                    </a:lnTo>
                    <a:lnTo>
                      <a:pt x="4" y="23"/>
                    </a:lnTo>
                    <a:lnTo>
                      <a:pt x="0" y="16"/>
                    </a:lnTo>
                    <a:lnTo>
                      <a:pt x="0" y="7"/>
                    </a:lnTo>
                    <a:lnTo>
                      <a:pt x="5" y="0"/>
                    </a:lnTo>
                    <a:lnTo>
                      <a:pt x="12" y="2"/>
                    </a:lnTo>
                    <a:lnTo>
                      <a:pt x="20" y="9"/>
                    </a:lnTo>
                    <a:close/>
                  </a:path>
                </a:pathLst>
              </a:custGeom>
              <a:solidFill>
                <a:srgbClr val="000000"/>
              </a:solidFill>
              <a:ln w="9525">
                <a:noFill/>
                <a:round/>
                <a:headEnd/>
                <a:tailEnd/>
              </a:ln>
            </p:spPr>
            <p:txBody>
              <a:bodyPr/>
              <a:lstStyle/>
              <a:p>
                <a:endParaRPr lang="en-US" dirty="0"/>
              </a:p>
            </p:txBody>
          </p:sp>
          <p:sp>
            <p:nvSpPr>
              <p:cNvPr id="122281" name="Freeform 425"/>
              <p:cNvSpPr>
                <a:spLocks/>
              </p:cNvSpPr>
              <p:nvPr/>
            </p:nvSpPr>
            <p:spPr bwMode="auto">
              <a:xfrm>
                <a:off x="2656" y="1787"/>
                <a:ext cx="17" cy="13"/>
              </a:xfrm>
              <a:custGeom>
                <a:avLst/>
                <a:gdLst>
                  <a:gd name="T0" fmla="*/ 150 w 171"/>
                  <a:gd name="T1" fmla="*/ 91 h 130"/>
                  <a:gd name="T2" fmla="*/ 134 w 171"/>
                  <a:gd name="T3" fmla="*/ 104 h 130"/>
                  <a:gd name="T4" fmla="*/ 118 w 171"/>
                  <a:gd name="T5" fmla="*/ 115 h 130"/>
                  <a:gd name="T6" fmla="*/ 101 w 171"/>
                  <a:gd name="T7" fmla="*/ 121 h 130"/>
                  <a:gd name="T8" fmla="*/ 84 w 171"/>
                  <a:gd name="T9" fmla="*/ 128 h 130"/>
                  <a:gd name="T10" fmla="*/ 64 w 171"/>
                  <a:gd name="T11" fmla="*/ 129 h 130"/>
                  <a:gd name="T12" fmla="*/ 46 w 171"/>
                  <a:gd name="T13" fmla="*/ 130 h 130"/>
                  <a:gd name="T14" fmla="*/ 28 w 171"/>
                  <a:gd name="T15" fmla="*/ 129 h 130"/>
                  <a:gd name="T16" fmla="*/ 9 w 171"/>
                  <a:gd name="T17" fmla="*/ 127 h 130"/>
                  <a:gd name="T18" fmla="*/ 0 w 171"/>
                  <a:gd name="T19" fmla="*/ 117 h 130"/>
                  <a:gd name="T20" fmla="*/ 10 w 171"/>
                  <a:gd name="T21" fmla="*/ 114 h 130"/>
                  <a:gd name="T22" fmla="*/ 22 w 171"/>
                  <a:gd name="T23" fmla="*/ 111 h 130"/>
                  <a:gd name="T24" fmla="*/ 34 w 171"/>
                  <a:gd name="T25" fmla="*/ 107 h 130"/>
                  <a:gd name="T26" fmla="*/ 47 w 171"/>
                  <a:gd name="T27" fmla="*/ 104 h 130"/>
                  <a:gd name="T28" fmla="*/ 59 w 171"/>
                  <a:gd name="T29" fmla="*/ 97 h 130"/>
                  <a:gd name="T30" fmla="*/ 71 w 171"/>
                  <a:gd name="T31" fmla="*/ 92 h 130"/>
                  <a:gd name="T32" fmla="*/ 83 w 171"/>
                  <a:gd name="T33" fmla="*/ 84 h 130"/>
                  <a:gd name="T34" fmla="*/ 96 w 171"/>
                  <a:gd name="T35" fmla="*/ 76 h 130"/>
                  <a:gd name="T36" fmla="*/ 103 w 171"/>
                  <a:gd name="T37" fmla="*/ 68 h 130"/>
                  <a:gd name="T38" fmla="*/ 112 w 171"/>
                  <a:gd name="T39" fmla="*/ 62 h 130"/>
                  <a:gd name="T40" fmla="*/ 120 w 171"/>
                  <a:gd name="T41" fmla="*/ 54 h 130"/>
                  <a:gd name="T42" fmla="*/ 130 w 171"/>
                  <a:gd name="T43" fmla="*/ 47 h 130"/>
                  <a:gd name="T44" fmla="*/ 138 w 171"/>
                  <a:gd name="T45" fmla="*/ 37 h 130"/>
                  <a:gd name="T46" fmla="*/ 144 w 171"/>
                  <a:gd name="T47" fmla="*/ 28 h 130"/>
                  <a:gd name="T48" fmla="*/ 148 w 171"/>
                  <a:gd name="T49" fmla="*/ 19 h 130"/>
                  <a:gd name="T50" fmla="*/ 150 w 171"/>
                  <a:gd name="T51" fmla="*/ 10 h 130"/>
                  <a:gd name="T52" fmla="*/ 166 w 171"/>
                  <a:gd name="T53" fmla="*/ 0 h 130"/>
                  <a:gd name="T54" fmla="*/ 169 w 171"/>
                  <a:gd name="T55" fmla="*/ 11 h 130"/>
                  <a:gd name="T56" fmla="*/ 171 w 171"/>
                  <a:gd name="T57" fmla="*/ 23 h 130"/>
                  <a:gd name="T58" fmla="*/ 170 w 171"/>
                  <a:gd name="T59" fmla="*/ 35 h 130"/>
                  <a:gd name="T60" fmla="*/ 168 w 171"/>
                  <a:gd name="T61" fmla="*/ 47 h 130"/>
                  <a:gd name="T62" fmla="*/ 163 w 171"/>
                  <a:gd name="T63" fmla="*/ 58 h 130"/>
                  <a:gd name="T64" fmla="*/ 159 w 171"/>
                  <a:gd name="T65" fmla="*/ 69 h 130"/>
                  <a:gd name="T66" fmla="*/ 154 w 171"/>
                  <a:gd name="T67" fmla="*/ 80 h 130"/>
                  <a:gd name="T68" fmla="*/ 150 w 171"/>
                  <a:gd name="T69" fmla="*/ 9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30"/>
                  <a:gd name="T107" fmla="*/ 171 w 171"/>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30">
                    <a:moveTo>
                      <a:pt x="150" y="91"/>
                    </a:moveTo>
                    <a:lnTo>
                      <a:pt x="134" y="104"/>
                    </a:lnTo>
                    <a:lnTo>
                      <a:pt x="118" y="115"/>
                    </a:lnTo>
                    <a:lnTo>
                      <a:pt x="101" y="121"/>
                    </a:lnTo>
                    <a:lnTo>
                      <a:pt x="84" y="128"/>
                    </a:lnTo>
                    <a:lnTo>
                      <a:pt x="64" y="129"/>
                    </a:lnTo>
                    <a:lnTo>
                      <a:pt x="46" y="130"/>
                    </a:lnTo>
                    <a:lnTo>
                      <a:pt x="28" y="129"/>
                    </a:lnTo>
                    <a:lnTo>
                      <a:pt x="9" y="127"/>
                    </a:lnTo>
                    <a:lnTo>
                      <a:pt x="0" y="117"/>
                    </a:lnTo>
                    <a:lnTo>
                      <a:pt x="10" y="114"/>
                    </a:lnTo>
                    <a:lnTo>
                      <a:pt x="22" y="111"/>
                    </a:lnTo>
                    <a:lnTo>
                      <a:pt x="34" y="107"/>
                    </a:lnTo>
                    <a:lnTo>
                      <a:pt x="47" y="104"/>
                    </a:lnTo>
                    <a:lnTo>
                      <a:pt x="59" y="97"/>
                    </a:lnTo>
                    <a:lnTo>
                      <a:pt x="71" y="92"/>
                    </a:lnTo>
                    <a:lnTo>
                      <a:pt x="83" y="84"/>
                    </a:lnTo>
                    <a:lnTo>
                      <a:pt x="96" y="76"/>
                    </a:lnTo>
                    <a:lnTo>
                      <a:pt x="103" y="68"/>
                    </a:lnTo>
                    <a:lnTo>
                      <a:pt x="112" y="62"/>
                    </a:lnTo>
                    <a:lnTo>
                      <a:pt x="120" y="54"/>
                    </a:lnTo>
                    <a:lnTo>
                      <a:pt x="130" y="47"/>
                    </a:lnTo>
                    <a:lnTo>
                      <a:pt x="138" y="37"/>
                    </a:lnTo>
                    <a:lnTo>
                      <a:pt x="144" y="28"/>
                    </a:lnTo>
                    <a:lnTo>
                      <a:pt x="148" y="19"/>
                    </a:lnTo>
                    <a:lnTo>
                      <a:pt x="150" y="10"/>
                    </a:lnTo>
                    <a:lnTo>
                      <a:pt x="166" y="0"/>
                    </a:lnTo>
                    <a:lnTo>
                      <a:pt x="169" y="11"/>
                    </a:lnTo>
                    <a:lnTo>
                      <a:pt x="171" y="23"/>
                    </a:lnTo>
                    <a:lnTo>
                      <a:pt x="170" y="35"/>
                    </a:lnTo>
                    <a:lnTo>
                      <a:pt x="168" y="47"/>
                    </a:lnTo>
                    <a:lnTo>
                      <a:pt x="163" y="58"/>
                    </a:lnTo>
                    <a:lnTo>
                      <a:pt x="159" y="69"/>
                    </a:lnTo>
                    <a:lnTo>
                      <a:pt x="154" y="80"/>
                    </a:lnTo>
                    <a:lnTo>
                      <a:pt x="150" y="91"/>
                    </a:lnTo>
                    <a:close/>
                  </a:path>
                </a:pathLst>
              </a:custGeom>
              <a:solidFill>
                <a:srgbClr val="FFBFBF"/>
              </a:solidFill>
              <a:ln w="9525">
                <a:noFill/>
                <a:round/>
                <a:headEnd/>
                <a:tailEnd/>
              </a:ln>
            </p:spPr>
            <p:txBody>
              <a:bodyPr/>
              <a:lstStyle/>
              <a:p>
                <a:endParaRPr lang="en-US" dirty="0"/>
              </a:p>
            </p:txBody>
          </p:sp>
          <p:sp>
            <p:nvSpPr>
              <p:cNvPr id="122282" name="Freeform 426"/>
              <p:cNvSpPr>
                <a:spLocks/>
              </p:cNvSpPr>
              <p:nvPr/>
            </p:nvSpPr>
            <p:spPr bwMode="auto">
              <a:xfrm>
                <a:off x="2775" y="1787"/>
                <a:ext cx="50" cy="13"/>
              </a:xfrm>
              <a:custGeom>
                <a:avLst/>
                <a:gdLst>
                  <a:gd name="T0" fmla="*/ 500 w 500"/>
                  <a:gd name="T1" fmla="*/ 15 h 129"/>
                  <a:gd name="T2" fmla="*/ 475 w 500"/>
                  <a:gd name="T3" fmla="*/ 34 h 129"/>
                  <a:gd name="T4" fmla="*/ 470 w 500"/>
                  <a:gd name="T5" fmla="*/ 34 h 129"/>
                  <a:gd name="T6" fmla="*/ 447 w 500"/>
                  <a:gd name="T7" fmla="*/ 44 h 129"/>
                  <a:gd name="T8" fmla="*/ 424 w 500"/>
                  <a:gd name="T9" fmla="*/ 54 h 129"/>
                  <a:gd name="T10" fmla="*/ 401 w 500"/>
                  <a:gd name="T11" fmla="*/ 60 h 129"/>
                  <a:gd name="T12" fmla="*/ 377 w 500"/>
                  <a:gd name="T13" fmla="*/ 68 h 129"/>
                  <a:gd name="T14" fmla="*/ 352 w 500"/>
                  <a:gd name="T15" fmla="*/ 73 h 129"/>
                  <a:gd name="T16" fmla="*/ 327 w 500"/>
                  <a:gd name="T17" fmla="*/ 78 h 129"/>
                  <a:gd name="T18" fmla="*/ 301 w 500"/>
                  <a:gd name="T19" fmla="*/ 84 h 129"/>
                  <a:gd name="T20" fmla="*/ 278 w 500"/>
                  <a:gd name="T21" fmla="*/ 90 h 129"/>
                  <a:gd name="T22" fmla="*/ 242 w 500"/>
                  <a:gd name="T23" fmla="*/ 94 h 129"/>
                  <a:gd name="T24" fmla="*/ 208 w 500"/>
                  <a:gd name="T25" fmla="*/ 102 h 129"/>
                  <a:gd name="T26" fmla="*/ 172 w 500"/>
                  <a:gd name="T27" fmla="*/ 112 h 129"/>
                  <a:gd name="T28" fmla="*/ 137 w 500"/>
                  <a:gd name="T29" fmla="*/ 122 h 129"/>
                  <a:gd name="T30" fmla="*/ 101 w 500"/>
                  <a:gd name="T31" fmla="*/ 127 h 129"/>
                  <a:gd name="T32" fmla="*/ 67 w 500"/>
                  <a:gd name="T33" fmla="*/ 129 h 129"/>
                  <a:gd name="T34" fmla="*/ 32 w 500"/>
                  <a:gd name="T35" fmla="*/ 124 h 129"/>
                  <a:gd name="T36" fmla="*/ 0 w 500"/>
                  <a:gd name="T37" fmla="*/ 111 h 129"/>
                  <a:gd name="T38" fmla="*/ 59 w 500"/>
                  <a:gd name="T39" fmla="*/ 113 h 129"/>
                  <a:gd name="T40" fmla="*/ 117 w 500"/>
                  <a:gd name="T41" fmla="*/ 110 h 129"/>
                  <a:gd name="T42" fmla="*/ 174 w 500"/>
                  <a:gd name="T43" fmla="*/ 102 h 129"/>
                  <a:gd name="T44" fmla="*/ 233 w 500"/>
                  <a:gd name="T45" fmla="*/ 93 h 129"/>
                  <a:gd name="T46" fmla="*/ 287 w 500"/>
                  <a:gd name="T47" fmla="*/ 78 h 129"/>
                  <a:gd name="T48" fmla="*/ 343 w 500"/>
                  <a:gd name="T49" fmla="*/ 63 h 129"/>
                  <a:gd name="T50" fmla="*/ 398 w 500"/>
                  <a:gd name="T51" fmla="*/ 46 h 129"/>
                  <a:gd name="T52" fmla="*/ 454 w 500"/>
                  <a:gd name="T53" fmla="*/ 30 h 129"/>
                  <a:gd name="T54" fmla="*/ 460 w 500"/>
                  <a:gd name="T55" fmla="*/ 21 h 129"/>
                  <a:gd name="T56" fmla="*/ 467 w 500"/>
                  <a:gd name="T57" fmla="*/ 14 h 129"/>
                  <a:gd name="T58" fmla="*/ 474 w 500"/>
                  <a:gd name="T59" fmla="*/ 7 h 129"/>
                  <a:gd name="T60" fmla="*/ 482 w 500"/>
                  <a:gd name="T61" fmla="*/ 3 h 129"/>
                  <a:gd name="T62" fmla="*/ 488 w 500"/>
                  <a:gd name="T63" fmla="*/ 0 h 129"/>
                  <a:gd name="T64" fmla="*/ 494 w 500"/>
                  <a:gd name="T65" fmla="*/ 1 h 129"/>
                  <a:gd name="T66" fmla="*/ 498 w 500"/>
                  <a:gd name="T67" fmla="*/ 5 h 129"/>
                  <a:gd name="T68" fmla="*/ 500 w 500"/>
                  <a:gd name="T69" fmla="*/ 15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0"/>
                  <a:gd name="T106" fmla="*/ 0 h 129"/>
                  <a:gd name="T107" fmla="*/ 500 w 500"/>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0" h="129">
                    <a:moveTo>
                      <a:pt x="500" y="15"/>
                    </a:moveTo>
                    <a:lnTo>
                      <a:pt x="475" y="34"/>
                    </a:lnTo>
                    <a:lnTo>
                      <a:pt x="470" y="34"/>
                    </a:lnTo>
                    <a:lnTo>
                      <a:pt x="447" y="44"/>
                    </a:lnTo>
                    <a:lnTo>
                      <a:pt x="424" y="54"/>
                    </a:lnTo>
                    <a:lnTo>
                      <a:pt x="401" y="60"/>
                    </a:lnTo>
                    <a:lnTo>
                      <a:pt x="377" y="68"/>
                    </a:lnTo>
                    <a:lnTo>
                      <a:pt x="352" y="73"/>
                    </a:lnTo>
                    <a:lnTo>
                      <a:pt x="327" y="78"/>
                    </a:lnTo>
                    <a:lnTo>
                      <a:pt x="301" y="84"/>
                    </a:lnTo>
                    <a:lnTo>
                      <a:pt x="278" y="90"/>
                    </a:lnTo>
                    <a:lnTo>
                      <a:pt x="242" y="94"/>
                    </a:lnTo>
                    <a:lnTo>
                      <a:pt x="208" y="102"/>
                    </a:lnTo>
                    <a:lnTo>
                      <a:pt x="172" y="112"/>
                    </a:lnTo>
                    <a:lnTo>
                      <a:pt x="137" y="122"/>
                    </a:lnTo>
                    <a:lnTo>
                      <a:pt x="101" y="127"/>
                    </a:lnTo>
                    <a:lnTo>
                      <a:pt x="67" y="129"/>
                    </a:lnTo>
                    <a:lnTo>
                      <a:pt x="32" y="124"/>
                    </a:lnTo>
                    <a:lnTo>
                      <a:pt x="0" y="111"/>
                    </a:lnTo>
                    <a:lnTo>
                      <a:pt x="59" y="113"/>
                    </a:lnTo>
                    <a:lnTo>
                      <a:pt x="117" y="110"/>
                    </a:lnTo>
                    <a:lnTo>
                      <a:pt x="174" y="102"/>
                    </a:lnTo>
                    <a:lnTo>
                      <a:pt x="233" y="93"/>
                    </a:lnTo>
                    <a:lnTo>
                      <a:pt x="287" y="78"/>
                    </a:lnTo>
                    <a:lnTo>
                      <a:pt x="343" y="63"/>
                    </a:lnTo>
                    <a:lnTo>
                      <a:pt x="398" y="46"/>
                    </a:lnTo>
                    <a:lnTo>
                      <a:pt x="454" y="30"/>
                    </a:lnTo>
                    <a:lnTo>
                      <a:pt x="460" y="21"/>
                    </a:lnTo>
                    <a:lnTo>
                      <a:pt x="467" y="14"/>
                    </a:lnTo>
                    <a:lnTo>
                      <a:pt x="474" y="7"/>
                    </a:lnTo>
                    <a:lnTo>
                      <a:pt x="482" y="3"/>
                    </a:lnTo>
                    <a:lnTo>
                      <a:pt x="488" y="0"/>
                    </a:lnTo>
                    <a:lnTo>
                      <a:pt x="494" y="1"/>
                    </a:lnTo>
                    <a:lnTo>
                      <a:pt x="498" y="5"/>
                    </a:lnTo>
                    <a:lnTo>
                      <a:pt x="500" y="15"/>
                    </a:lnTo>
                    <a:close/>
                  </a:path>
                </a:pathLst>
              </a:custGeom>
              <a:solidFill>
                <a:srgbClr val="000000"/>
              </a:solidFill>
              <a:ln w="9525">
                <a:noFill/>
                <a:round/>
                <a:headEnd/>
                <a:tailEnd/>
              </a:ln>
            </p:spPr>
            <p:txBody>
              <a:bodyPr/>
              <a:lstStyle/>
              <a:p>
                <a:endParaRPr lang="en-US" dirty="0"/>
              </a:p>
            </p:txBody>
          </p:sp>
          <p:sp>
            <p:nvSpPr>
              <p:cNvPr id="122283" name="Freeform 427"/>
              <p:cNvSpPr>
                <a:spLocks/>
              </p:cNvSpPr>
              <p:nvPr/>
            </p:nvSpPr>
            <p:spPr bwMode="auto">
              <a:xfrm>
                <a:off x="2809" y="1793"/>
                <a:ext cx="151" cy="54"/>
              </a:xfrm>
              <a:custGeom>
                <a:avLst/>
                <a:gdLst>
                  <a:gd name="T0" fmla="*/ 666 w 1509"/>
                  <a:gd name="T1" fmla="*/ 51 h 544"/>
                  <a:gd name="T2" fmla="*/ 693 w 1509"/>
                  <a:gd name="T3" fmla="*/ 60 h 544"/>
                  <a:gd name="T4" fmla="*/ 722 w 1509"/>
                  <a:gd name="T5" fmla="*/ 57 h 544"/>
                  <a:gd name="T6" fmla="*/ 744 w 1509"/>
                  <a:gd name="T7" fmla="*/ 65 h 544"/>
                  <a:gd name="T8" fmla="*/ 767 w 1509"/>
                  <a:gd name="T9" fmla="*/ 74 h 544"/>
                  <a:gd name="T10" fmla="*/ 783 w 1509"/>
                  <a:gd name="T11" fmla="*/ 87 h 544"/>
                  <a:gd name="T12" fmla="*/ 879 w 1509"/>
                  <a:gd name="T13" fmla="*/ 140 h 544"/>
                  <a:gd name="T14" fmla="*/ 974 w 1509"/>
                  <a:gd name="T15" fmla="*/ 196 h 544"/>
                  <a:gd name="T16" fmla="*/ 1063 w 1509"/>
                  <a:gd name="T17" fmla="*/ 210 h 544"/>
                  <a:gd name="T18" fmla="*/ 1145 w 1509"/>
                  <a:gd name="T19" fmla="*/ 201 h 544"/>
                  <a:gd name="T20" fmla="*/ 1228 w 1509"/>
                  <a:gd name="T21" fmla="*/ 205 h 544"/>
                  <a:gd name="T22" fmla="*/ 1279 w 1509"/>
                  <a:gd name="T23" fmla="*/ 219 h 544"/>
                  <a:gd name="T24" fmla="*/ 1332 w 1509"/>
                  <a:gd name="T25" fmla="*/ 221 h 544"/>
                  <a:gd name="T26" fmla="*/ 1383 w 1509"/>
                  <a:gd name="T27" fmla="*/ 213 h 544"/>
                  <a:gd name="T28" fmla="*/ 1431 w 1509"/>
                  <a:gd name="T29" fmla="*/ 199 h 544"/>
                  <a:gd name="T30" fmla="*/ 1482 w 1509"/>
                  <a:gd name="T31" fmla="*/ 194 h 544"/>
                  <a:gd name="T32" fmla="*/ 1505 w 1509"/>
                  <a:gd name="T33" fmla="*/ 233 h 544"/>
                  <a:gd name="T34" fmla="*/ 1471 w 1509"/>
                  <a:gd name="T35" fmla="*/ 258 h 544"/>
                  <a:gd name="T36" fmla="*/ 1424 w 1509"/>
                  <a:gd name="T37" fmla="*/ 269 h 544"/>
                  <a:gd name="T38" fmla="*/ 1380 w 1509"/>
                  <a:gd name="T39" fmla="*/ 320 h 544"/>
                  <a:gd name="T40" fmla="*/ 1334 w 1509"/>
                  <a:gd name="T41" fmla="*/ 388 h 544"/>
                  <a:gd name="T42" fmla="*/ 1262 w 1509"/>
                  <a:gd name="T43" fmla="*/ 420 h 544"/>
                  <a:gd name="T44" fmla="*/ 1163 w 1509"/>
                  <a:gd name="T45" fmla="*/ 433 h 544"/>
                  <a:gd name="T46" fmla="*/ 1081 w 1509"/>
                  <a:gd name="T47" fmla="*/ 489 h 544"/>
                  <a:gd name="T48" fmla="*/ 1022 w 1509"/>
                  <a:gd name="T49" fmla="*/ 540 h 544"/>
                  <a:gd name="T50" fmla="*/ 982 w 1509"/>
                  <a:gd name="T51" fmla="*/ 544 h 544"/>
                  <a:gd name="T52" fmla="*/ 943 w 1509"/>
                  <a:gd name="T53" fmla="*/ 531 h 544"/>
                  <a:gd name="T54" fmla="*/ 914 w 1509"/>
                  <a:gd name="T55" fmla="*/ 509 h 544"/>
                  <a:gd name="T56" fmla="*/ 924 w 1509"/>
                  <a:gd name="T57" fmla="*/ 480 h 544"/>
                  <a:gd name="T58" fmla="*/ 914 w 1509"/>
                  <a:gd name="T59" fmla="*/ 456 h 544"/>
                  <a:gd name="T60" fmla="*/ 769 w 1509"/>
                  <a:gd name="T61" fmla="*/ 487 h 544"/>
                  <a:gd name="T62" fmla="*/ 628 w 1509"/>
                  <a:gd name="T63" fmla="*/ 487 h 544"/>
                  <a:gd name="T64" fmla="*/ 549 w 1509"/>
                  <a:gd name="T65" fmla="*/ 421 h 544"/>
                  <a:gd name="T66" fmla="*/ 546 w 1509"/>
                  <a:gd name="T67" fmla="*/ 401 h 544"/>
                  <a:gd name="T68" fmla="*/ 538 w 1509"/>
                  <a:gd name="T69" fmla="*/ 380 h 544"/>
                  <a:gd name="T70" fmla="*/ 551 w 1509"/>
                  <a:gd name="T71" fmla="*/ 358 h 544"/>
                  <a:gd name="T72" fmla="*/ 573 w 1509"/>
                  <a:gd name="T73" fmla="*/ 328 h 544"/>
                  <a:gd name="T74" fmla="*/ 570 w 1509"/>
                  <a:gd name="T75" fmla="*/ 294 h 544"/>
                  <a:gd name="T76" fmla="*/ 559 w 1509"/>
                  <a:gd name="T77" fmla="*/ 269 h 544"/>
                  <a:gd name="T78" fmla="*/ 536 w 1509"/>
                  <a:gd name="T79" fmla="*/ 255 h 544"/>
                  <a:gd name="T80" fmla="*/ 490 w 1509"/>
                  <a:gd name="T81" fmla="*/ 244 h 544"/>
                  <a:gd name="T82" fmla="*/ 414 w 1509"/>
                  <a:gd name="T83" fmla="*/ 266 h 544"/>
                  <a:gd name="T84" fmla="*/ 337 w 1509"/>
                  <a:gd name="T85" fmla="*/ 281 h 544"/>
                  <a:gd name="T86" fmla="*/ 226 w 1509"/>
                  <a:gd name="T87" fmla="*/ 269 h 544"/>
                  <a:gd name="T88" fmla="*/ 102 w 1509"/>
                  <a:gd name="T89" fmla="*/ 289 h 544"/>
                  <a:gd name="T90" fmla="*/ 0 w 1509"/>
                  <a:gd name="T91" fmla="*/ 243 h 544"/>
                  <a:gd name="T92" fmla="*/ 68 w 1509"/>
                  <a:gd name="T93" fmla="*/ 203 h 544"/>
                  <a:gd name="T94" fmla="*/ 139 w 1509"/>
                  <a:gd name="T95" fmla="*/ 166 h 544"/>
                  <a:gd name="T96" fmla="*/ 191 w 1509"/>
                  <a:gd name="T97" fmla="*/ 119 h 544"/>
                  <a:gd name="T98" fmla="*/ 233 w 1509"/>
                  <a:gd name="T99" fmla="*/ 88 h 544"/>
                  <a:gd name="T100" fmla="*/ 261 w 1509"/>
                  <a:gd name="T101" fmla="*/ 43 h 544"/>
                  <a:gd name="T102" fmla="*/ 351 w 1509"/>
                  <a:gd name="T103" fmla="*/ 6 h 544"/>
                  <a:gd name="T104" fmla="*/ 489 w 1509"/>
                  <a:gd name="T105" fmla="*/ 1 h 544"/>
                  <a:gd name="T106" fmla="*/ 616 w 1509"/>
                  <a:gd name="T107" fmla="*/ 27 h 5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09"/>
                  <a:gd name="T163" fmla="*/ 0 h 544"/>
                  <a:gd name="T164" fmla="*/ 1509 w 1509"/>
                  <a:gd name="T165" fmla="*/ 544 h 5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09" h="544">
                    <a:moveTo>
                      <a:pt x="651" y="46"/>
                    </a:moveTo>
                    <a:lnTo>
                      <a:pt x="658" y="48"/>
                    </a:lnTo>
                    <a:lnTo>
                      <a:pt x="666" y="51"/>
                    </a:lnTo>
                    <a:lnTo>
                      <a:pt x="675" y="55"/>
                    </a:lnTo>
                    <a:lnTo>
                      <a:pt x="685" y="59"/>
                    </a:lnTo>
                    <a:lnTo>
                      <a:pt x="693" y="60"/>
                    </a:lnTo>
                    <a:lnTo>
                      <a:pt x="703" y="61"/>
                    </a:lnTo>
                    <a:lnTo>
                      <a:pt x="713" y="60"/>
                    </a:lnTo>
                    <a:lnTo>
                      <a:pt x="722" y="57"/>
                    </a:lnTo>
                    <a:lnTo>
                      <a:pt x="729" y="59"/>
                    </a:lnTo>
                    <a:lnTo>
                      <a:pt x="736" y="62"/>
                    </a:lnTo>
                    <a:lnTo>
                      <a:pt x="744" y="65"/>
                    </a:lnTo>
                    <a:lnTo>
                      <a:pt x="751" y="69"/>
                    </a:lnTo>
                    <a:lnTo>
                      <a:pt x="759" y="71"/>
                    </a:lnTo>
                    <a:lnTo>
                      <a:pt x="767" y="74"/>
                    </a:lnTo>
                    <a:lnTo>
                      <a:pt x="774" y="77"/>
                    </a:lnTo>
                    <a:lnTo>
                      <a:pt x="783" y="82"/>
                    </a:lnTo>
                    <a:lnTo>
                      <a:pt x="783" y="87"/>
                    </a:lnTo>
                    <a:lnTo>
                      <a:pt x="815" y="102"/>
                    </a:lnTo>
                    <a:lnTo>
                      <a:pt x="847" y="120"/>
                    </a:lnTo>
                    <a:lnTo>
                      <a:pt x="879" y="140"/>
                    </a:lnTo>
                    <a:lnTo>
                      <a:pt x="911" y="160"/>
                    </a:lnTo>
                    <a:lnTo>
                      <a:pt x="942" y="179"/>
                    </a:lnTo>
                    <a:lnTo>
                      <a:pt x="974" y="196"/>
                    </a:lnTo>
                    <a:lnTo>
                      <a:pt x="1008" y="211"/>
                    </a:lnTo>
                    <a:lnTo>
                      <a:pt x="1045" y="223"/>
                    </a:lnTo>
                    <a:lnTo>
                      <a:pt x="1063" y="210"/>
                    </a:lnTo>
                    <a:lnTo>
                      <a:pt x="1088" y="203"/>
                    </a:lnTo>
                    <a:lnTo>
                      <a:pt x="1115" y="200"/>
                    </a:lnTo>
                    <a:lnTo>
                      <a:pt x="1145" y="201"/>
                    </a:lnTo>
                    <a:lnTo>
                      <a:pt x="1173" y="202"/>
                    </a:lnTo>
                    <a:lnTo>
                      <a:pt x="1202" y="203"/>
                    </a:lnTo>
                    <a:lnTo>
                      <a:pt x="1228" y="205"/>
                    </a:lnTo>
                    <a:lnTo>
                      <a:pt x="1251" y="203"/>
                    </a:lnTo>
                    <a:lnTo>
                      <a:pt x="1263" y="212"/>
                    </a:lnTo>
                    <a:lnTo>
                      <a:pt x="1279" y="219"/>
                    </a:lnTo>
                    <a:lnTo>
                      <a:pt x="1296" y="222"/>
                    </a:lnTo>
                    <a:lnTo>
                      <a:pt x="1315" y="223"/>
                    </a:lnTo>
                    <a:lnTo>
                      <a:pt x="1332" y="221"/>
                    </a:lnTo>
                    <a:lnTo>
                      <a:pt x="1351" y="220"/>
                    </a:lnTo>
                    <a:lnTo>
                      <a:pt x="1367" y="216"/>
                    </a:lnTo>
                    <a:lnTo>
                      <a:pt x="1383" y="213"/>
                    </a:lnTo>
                    <a:lnTo>
                      <a:pt x="1398" y="211"/>
                    </a:lnTo>
                    <a:lnTo>
                      <a:pt x="1415" y="206"/>
                    </a:lnTo>
                    <a:lnTo>
                      <a:pt x="1431" y="199"/>
                    </a:lnTo>
                    <a:lnTo>
                      <a:pt x="1450" y="195"/>
                    </a:lnTo>
                    <a:lnTo>
                      <a:pt x="1466" y="192"/>
                    </a:lnTo>
                    <a:lnTo>
                      <a:pt x="1482" y="194"/>
                    </a:lnTo>
                    <a:lnTo>
                      <a:pt x="1496" y="201"/>
                    </a:lnTo>
                    <a:lnTo>
                      <a:pt x="1509" y="219"/>
                    </a:lnTo>
                    <a:lnTo>
                      <a:pt x="1505" y="233"/>
                    </a:lnTo>
                    <a:lnTo>
                      <a:pt x="1496" y="244"/>
                    </a:lnTo>
                    <a:lnTo>
                      <a:pt x="1484" y="252"/>
                    </a:lnTo>
                    <a:lnTo>
                      <a:pt x="1471" y="258"/>
                    </a:lnTo>
                    <a:lnTo>
                      <a:pt x="1455" y="262"/>
                    </a:lnTo>
                    <a:lnTo>
                      <a:pt x="1440" y="266"/>
                    </a:lnTo>
                    <a:lnTo>
                      <a:pt x="1424" y="269"/>
                    </a:lnTo>
                    <a:lnTo>
                      <a:pt x="1409" y="274"/>
                    </a:lnTo>
                    <a:lnTo>
                      <a:pt x="1394" y="295"/>
                    </a:lnTo>
                    <a:lnTo>
                      <a:pt x="1380" y="320"/>
                    </a:lnTo>
                    <a:lnTo>
                      <a:pt x="1366" y="344"/>
                    </a:lnTo>
                    <a:lnTo>
                      <a:pt x="1352" y="367"/>
                    </a:lnTo>
                    <a:lnTo>
                      <a:pt x="1334" y="388"/>
                    </a:lnTo>
                    <a:lnTo>
                      <a:pt x="1315" y="405"/>
                    </a:lnTo>
                    <a:lnTo>
                      <a:pt x="1290" y="416"/>
                    </a:lnTo>
                    <a:lnTo>
                      <a:pt x="1262" y="420"/>
                    </a:lnTo>
                    <a:lnTo>
                      <a:pt x="1226" y="417"/>
                    </a:lnTo>
                    <a:lnTo>
                      <a:pt x="1193" y="422"/>
                    </a:lnTo>
                    <a:lnTo>
                      <a:pt x="1163" y="433"/>
                    </a:lnTo>
                    <a:lnTo>
                      <a:pt x="1135" y="449"/>
                    </a:lnTo>
                    <a:lnTo>
                      <a:pt x="1107" y="468"/>
                    </a:lnTo>
                    <a:lnTo>
                      <a:pt x="1081" y="489"/>
                    </a:lnTo>
                    <a:lnTo>
                      <a:pt x="1057" y="512"/>
                    </a:lnTo>
                    <a:lnTo>
                      <a:pt x="1035" y="537"/>
                    </a:lnTo>
                    <a:lnTo>
                      <a:pt x="1022" y="540"/>
                    </a:lnTo>
                    <a:lnTo>
                      <a:pt x="1009" y="543"/>
                    </a:lnTo>
                    <a:lnTo>
                      <a:pt x="995" y="544"/>
                    </a:lnTo>
                    <a:lnTo>
                      <a:pt x="982" y="544"/>
                    </a:lnTo>
                    <a:lnTo>
                      <a:pt x="968" y="541"/>
                    </a:lnTo>
                    <a:lnTo>
                      <a:pt x="955" y="538"/>
                    </a:lnTo>
                    <a:lnTo>
                      <a:pt x="943" y="531"/>
                    </a:lnTo>
                    <a:lnTo>
                      <a:pt x="934" y="526"/>
                    </a:lnTo>
                    <a:lnTo>
                      <a:pt x="918" y="517"/>
                    </a:lnTo>
                    <a:lnTo>
                      <a:pt x="914" y="509"/>
                    </a:lnTo>
                    <a:lnTo>
                      <a:pt x="915" y="499"/>
                    </a:lnTo>
                    <a:lnTo>
                      <a:pt x="920" y="490"/>
                    </a:lnTo>
                    <a:lnTo>
                      <a:pt x="924" y="480"/>
                    </a:lnTo>
                    <a:lnTo>
                      <a:pt x="926" y="471"/>
                    </a:lnTo>
                    <a:lnTo>
                      <a:pt x="923" y="462"/>
                    </a:lnTo>
                    <a:lnTo>
                      <a:pt x="914" y="456"/>
                    </a:lnTo>
                    <a:lnTo>
                      <a:pt x="866" y="464"/>
                    </a:lnTo>
                    <a:lnTo>
                      <a:pt x="818" y="476"/>
                    </a:lnTo>
                    <a:lnTo>
                      <a:pt x="769" y="487"/>
                    </a:lnTo>
                    <a:lnTo>
                      <a:pt x="720" y="496"/>
                    </a:lnTo>
                    <a:lnTo>
                      <a:pt x="672" y="496"/>
                    </a:lnTo>
                    <a:lnTo>
                      <a:pt x="628" y="487"/>
                    </a:lnTo>
                    <a:lnTo>
                      <a:pt x="586" y="465"/>
                    </a:lnTo>
                    <a:lnTo>
                      <a:pt x="550" y="430"/>
                    </a:lnTo>
                    <a:lnTo>
                      <a:pt x="549" y="421"/>
                    </a:lnTo>
                    <a:lnTo>
                      <a:pt x="549" y="415"/>
                    </a:lnTo>
                    <a:lnTo>
                      <a:pt x="547" y="407"/>
                    </a:lnTo>
                    <a:lnTo>
                      <a:pt x="546" y="401"/>
                    </a:lnTo>
                    <a:lnTo>
                      <a:pt x="544" y="393"/>
                    </a:lnTo>
                    <a:lnTo>
                      <a:pt x="541" y="387"/>
                    </a:lnTo>
                    <a:lnTo>
                      <a:pt x="538" y="380"/>
                    </a:lnTo>
                    <a:lnTo>
                      <a:pt x="535" y="375"/>
                    </a:lnTo>
                    <a:lnTo>
                      <a:pt x="542" y="366"/>
                    </a:lnTo>
                    <a:lnTo>
                      <a:pt x="551" y="358"/>
                    </a:lnTo>
                    <a:lnTo>
                      <a:pt x="559" y="348"/>
                    </a:lnTo>
                    <a:lnTo>
                      <a:pt x="567" y="339"/>
                    </a:lnTo>
                    <a:lnTo>
                      <a:pt x="573" y="328"/>
                    </a:lnTo>
                    <a:lnTo>
                      <a:pt x="576" y="318"/>
                    </a:lnTo>
                    <a:lnTo>
                      <a:pt x="575" y="306"/>
                    </a:lnTo>
                    <a:lnTo>
                      <a:pt x="570" y="294"/>
                    </a:lnTo>
                    <a:lnTo>
                      <a:pt x="568" y="284"/>
                    </a:lnTo>
                    <a:lnTo>
                      <a:pt x="565" y="277"/>
                    </a:lnTo>
                    <a:lnTo>
                      <a:pt x="559" y="269"/>
                    </a:lnTo>
                    <a:lnTo>
                      <a:pt x="552" y="265"/>
                    </a:lnTo>
                    <a:lnTo>
                      <a:pt x="544" y="260"/>
                    </a:lnTo>
                    <a:lnTo>
                      <a:pt x="536" y="255"/>
                    </a:lnTo>
                    <a:lnTo>
                      <a:pt x="526" y="252"/>
                    </a:lnTo>
                    <a:lnTo>
                      <a:pt x="520" y="249"/>
                    </a:lnTo>
                    <a:lnTo>
                      <a:pt x="490" y="244"/>
                    </a:lnTo>
                    <a:lnTo>
                      <a:pt x="464" y="248"/>
                    </a:lnTo>
                    <a:lnTo>
                      <a:pt x="438" y="255"/>
                    </a:lnTo>
                    <a:lnTo>
                      <a:pt x="414" y="266"/>
                    </a:lnTo>
                    <a:lnTo>
                      <a:pt x="388" y="275"/>
                    </a:lnTo>
                    <a:lnTo>
                      <a:pt x="364" y="281"/>
                    </a:lnTo>
                    <a:lnTo>
                      <a:pt x="337" y="281"/>
                    </a:lnTo>
                    <a:lnTo>
                      <a:pt x="309" y="274"/>
                    </a:lnTo>
                    <a:lnTo>
                      <a:pt x="267" y="267"/>
                    </a:lnTo>
                    <a:lnTo>
                      <a:pt x="226" y="269"/>
                    </a:lnTo>
                    <a:lnTo>
                      <a:pt x="184" y="277"/>
                    </a:lnTo>
                    <a:lnTo>
                      <a:pt x="143" y="284"/>
                    </a:lnTo>
                    <a:lnTo>
                      <a:pt x="102" y="289"/>
                    </a:lnTo>
                    <a:lnTo>
                      <a:pt x="65" y="286"/>
                    </a:lnTo>
                    <a:lnTo>
                      <a:pt x="30" y="271"/>
                    </a:lnTo>
                    <a:lnTo>
                      <a:pt x="0" y="243"/>
                    </a:lnTo>
                    <a:lnTo>
                      <a:pt x="21" y="227"/>
                    </a:lnTo>
                    <a:lnTo>
                      <a:pt x="45" y="214"/>
                    </a:lnTo>
                    <a:lnTo>
                      <a:pt x="68" y="203"/>
                    </a:lnTo>
                    <a:lnTo>
                      <a:pt x="93" y="193"/>
                    </a:lnTo>
                    <a:lnTo>
                      <a:pt x="116" y="180"/>
                    </a:lnTo>
                    <a:lnTo>
                      <a:pt x="139" y="166"/>
                    </a:lnTo>
                    <a:lnTo>
                      <a:pt x="159" y="147"/>
                    </a:lnTo>
                    <a:lnTo>
                      <a:pt x="177" y="127"/>
                    </a:lnTo>
                    <a:lnTo>
                      <a:pt x="191" y="119"/>
                    </a:lnTo>
                    <a:lnTo>
                      <a:pt x="206" y="111"/>
                    </a:lnTo>
                    <a:lnTo>
                      <a:pt x="219" y="100"/>
                    </a:lnTo>
                    <a:lnTo>
                      <a:pt x="233" y="88"/>
                    </a:lnTo>
                    <a:lnTo>
                      <a:pt x="244" y="73"/>
                    </a:lnTo>
                    <a:lnTo>
                      <a:pt x="254" y="59"/>
                    </a:lnTo>
                    <a:lnTo>
                      <a:pt x="261" y="43"/>
                    </a:lnTo>
                    <a:lnTo>
                      <a:pt x="268" y="27"/>
                    </a:lnTo>
                    <a:lnTo>
                      <a:pt x="306" y="14"/>
                    </a:lnTo>
                    <a:lnTo>
                      <a:pt x="351" y="6"/>
                    </a:lnTo>
                    <a:lnTo>
                      <a:pt x="396" y="1"/>
                    </a:lnTo>
                    <a:lnTo>
                      <a:pt x="443" y="0"/>
                    </a:lnTo>
                    <a:lnTo>
                      <a:pt x="489" y="1"/>
                    </a:lnTo>
                    <a:lnTo>
                      <a:pt x="534" y="6"/>
                    </a:lnTo>
                    <a:lnTo>
                      <a:pt x="576" y="14"/>
                    </a:lnTo>
                    <a:lnTo>
                      <a:pt x="616" y="27"/>
                    </a:lnTo>
                    <a:lnTo>
                      <a:pt x="651" y="46"/>
                    </a:lnTo>
                    <a:close/>
                  </a:path>
                </a:pathLst>
              </a:custGeom>
              <a:solidFill>
                <a:srgbClr val="FFBFBF"/>
              </a:solidFill>
              <a:ln w="9525">
                <a:noFill/>
                <a:round/>
                <a:headEnd/>
                <a:tailEnd/>
              </a:ln>
            </p:spPr>
            <p:txBody>
              <a:bodyPr/>
              <a:lstStyle/>
              <a:p>
                <a:endParaRPr lang="en-US" dirty="0"/>
              </a:p>
            </p:txBody>
          </p:sp>
          <p:sp>
            <p:nvSpPr>
              <p:cNvPr id="122284" name="Freeform 428"/>
              <p:cNvSpPr>
                <a:spLocks/>
              </p:cNvSpPr>
              <p:nvPr/>
            </p:nvSpPr>
            <p:spPr bwMode="auto">
              <a:xfrm>
                <a:off x="2746" y="1795"/>
                <a:ext cx="8" cy="2"/>
              </a:xfrm>
              <a:custGeom>
                <a:avLst/>
                <a:gdLst>
                  <a:gd name="T0" fmla="*/ 81 w 81"/>
                  <a:gd name="T1" fmla="*/ 5 h 16"/>
                  <a:gd name="T2" fmla="*/ 72 w 81"/>
                  <a:gd name="T3" fmla="*/ 11 h 16"/>
                  <a:gd name="T4" fmla="*/ 64 w 81"/>
                  <a:gd name="T5" fmla="*/ 16 h 16"/>
                  <a:gd name="T6" fmla="*/ 54 w 81"/>
                  <a:gd name="T7" fmla="*/ 16 h 16"/>
                  <a:gd name="T8" fmla="*/ 44 w 81"/>
                  <a:gd name="T9" fmla="*/ 14 h 16"/>
                  <a:gd name="T10" fmla="*/ 32 w 81"/>
                  <a:gd name="T11" fmla="*/ 9 h 16"/>
                  <a:gd name="T12" fmla="*/ 22 w 81"/>
                  <a:gd name="T13" fmla="*/ 6 h 16"/>
                  <a:gd name="T14" fmla="*/ 11 w 81"/>
                  <a:gd name="T15" fmla="*/ 3 h 16"/>
                  <a:gd name="T16" fmla="*/ 0 w 81"/>
                  <a:gd name="T17" fmla="*/ 1 h 16"/>
                  <a:gd name="T18" fmla="*/ 3 w 81"/>
                  <a:gd name="T19" fmla="*/ 1 h 16"/>
                  <a:gd name="T20" fmla="*/ 10 w 81"/>
                  <a:gd name="T21" fmla="*/ 1 h 16"/>
                  <a:gd name="T22" fmla="*/ 18 w 81"/>
                  <a:gd name="T23" fmla="*/ 1 h 16"/>
                  <a:gd name="T24" fmla="*/ 30 w 81"/>
                  <a:gd name="T25" fmla="*/ 1 h 16"/>
                  <a:gd name="T26" fmla="*/ 42 w 81"/>
                  <a:gd name="T27" fmla="*/ 0 h 16"/>
                  <a:gd name="T28" fmla="*/ 55 w 81"/>
                  <a:gd name="T29" fmla="*/ 0 h 16"/>
                  <a:gd name="T30" fmla="*/ 68 w 81"/>
                  <a:gd name="T31" fmla="*/ 1 h 16"/>
                  <a:gd name="T32" fmla="*/ 81 w 81"/>
                  <a:gd name="T33" fmla="*/ 5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6"/>
                  <a:gd name="T53" fmla="*/ 81 w 8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6">
                    <a:moveTo>
                      <a:pt x="81" y="5"/>
                    </a:moveTo>
                    <a:lnTo>
                      <a:pt x="72" y="11"/>
                    </a:lnTo>
                    <a:lnTo>
                      <a:pt x="64" y="16"/>
                    </a:lnTo>
                    <a:lnTo>
                      <a:pt x="54" y="16"/>
                    </a:lnTo>
                    <a:lnTo>
                      <a:pt x="44" y="14"/>
                    </a:lnTo>
                    <a:lnTo>
                      <a:pt x="32" y="9"/>
                    </a:lnTo>
                    <a:lnTo>
                      <a:pt x="22" y="6"/>
                    </a:lnTo>
                    <a:lnTo>
                      <a:pt x="11" y="3"/>
                    </a:lnTo>
                    <a:lnTo>
                      <a:pt x="0" y="1"/>
                    </a:lnTo>
                    <a:lnTo>
                      <a:pt x="3" y="1"/>
                    </a:lnTo>
                    <a:lnTo>
                      <a:pt x="10" y="1"/>
                    </a:lnTo>
                    <a:lnTo>
                      <a:pt x="18" y="1"/>
                    </a:lnTo>
                    <a:lnTo>
                      <a:pt x="30" y="1"/>
                    </a:lnTo>
                    <a:lnTo>
                      <a:pt x="42" y="0"/>
                    </a:lnTo>
                    <a:lnTo>
                      <a:pt x="55" y="0"/>
                    </a:lnTo>
                    <a:lnTo>
                      <a:pt x="68" y="1"/>
                    </a:lnTo>
                    <a:lnTo>
                      <a:pt x="81" y="5"/>
                    </a:lnTo>
                    <a:close/>
                  </a:path>
                </a:pathLst>
              </a:custGeom>
              <a:solidFill>
                <a:srgbClr val="FFFFFF"/>
              </a:solidFill>
              <a:ln w="9525">
                <a:noFill/>
                <a:round/>
                <a:headEnd/>
                <a:tailEnd/>
              </a:ln>
            </p:spPr>
            <p:txBody>
              <a:bodyPr/>
              <a:lstStyle/>
              <a:p>
                <a:endParaRPr lang="en-US" dirty="0"/>
              </a:p>
            </p:txBody>
          </p:sp>
          <p:sp>
            <p:nvSpPr>
              <p:cNvPr id="122285" name="Freeform 429"/>
              <p:cNvSpPr>
                <a:spLocks/>
              </p:cNvSpPr>
              <p:nvPr/>
            </p:nvSpPr>
            <p:spPr bwMode="auto">
              <a:xfrm>
                <a:off x="2690" y="1800"/>
                <a:ext cx="174" cy="60"/>
              </a:xfrm>
              <a:custGeom>
                <a:avLst/>
                <a:gdLst>
                  <a:gd name="T0" fmla="*/ 1117 w 1746"/>
                  <a:gd name="T1" fmla="*/ 168 h 601"/>
                  <a:gd name="T2" fmla="*/ 1186 w 1746"/>
                  <a:gd name="T3" fmla="*/ 211 h 601"/>
                  <a:gd name="T4" fmla="*/ 1249 w 1746"/>
                  <a:gd name="T5" fmla="*/ 267 h 601"/>
                  <a:gd name="T6" fmla="*/ 1276 w 1746"/>
                  <a:gd name="T7" fmla="*/ 269 h 601"/>
                  <a:gd name="T8" fmla="*/ 1325 w 1746"/>
                  <a:gd name="T9" fmla="*/ 244 h 601"/>
                  <a:gd name="T10" fmla="*/ 1444 w 1746"/>
                  <a:gd name="T11" fmla="*/ 224 h 601"/>
                  <a:gd name="T12" fmla="*/ 1565 w 1746"/>
                  <a:gd name="T13" fmla="*/ 224 h 601"/>
                  <a:gd name="T14" fmla="*/ 1633 w 1746"/>
                  <a:gd name="T15" fmla="*/ 213 h 601"/>
                  <a:gd name="T16" fmla="*/ 1681 w 1746"/>
                  <a:gd name="T17" fmla="*/ 205 h 601"/>
                  <a:gd name="T18" fmla="*/ 1734 w 1746"/>
                  <a:gd name="T19" fmla="*/ 212 h 601"/>
                  <a:gd name="T20" fmla="*/ 1744 w 1746"/>
                  <a:gd name="T21" fmla="*/ 226 h 601"/>
                  <a:gd name="T22" fmla="*/ 1746 w 1746"/>
                  <a:gd name="T23" fmla="*/ 245 h 601"/>
                  <a:gd name="T24" fmla="*/ 1732 w 1746"/>
                  <a:gd name="T25" fmla="*/ 264 h 601"/>
                  <a:gd name="T26" fmla="*/ 1695 w 1746"/>
                  <a:gd name="T27" fmla="*/ 282 h 601"/>
                  <a:gd name="T28" fmla="*/ 1657 w 1746"/>
                  <a:gd name="T29" fmla="*/ 294 h 601"/>
                  <a:gd name="T30" fmla="*/ 1660 w 1746"/>
                  <a:gd name="T31" fmla="*/ 311 h 601"/>
                  <a:gd name="T32" fmla="*/ 1699 w 1746"/>
                  <a:gd name="T33" fmla="*/ 316 h 601"/>
                  <a:gd name="T34" fmla="*/ 1719 w 1746"/>
                  <a:gd name="T35" fmla="*/ 348 h 601"/>
                  <a:gd name="T36" fmla="*/ 1697 w 1746"/>
                  <a:gd name="T37" fmla="*/ 364 h 601"/>
                  <a:gd name="T38" fmla="*/ 1670 w 1746"/>
                  <a:gd name="T39" fmla="*/ 366 h 601"/>
                  <a:gd name="T40" fmla="*/ 1650 w 1746"/>
                  <a:gd name="T41" fmla="*/ 384 h 601"/>
                  <a:gd name="T42" fmla="*/ 1679 w 1746"/>
                  <a:gd name="T43" fmla="*/ 423 h 601"/>
                  <a:gd name="T44" fmla="*/ 1678 w 1746"/>
                  <a:gd name="T45" fmla="*/ 446 h 601"/>
                  <a:gd name="T46" fmla="*/ 1643 w 1746"/>
                  <a:gd name="T47" fmla="*/ 444 h 601"/>
                  <a:gd name="T48" fmla="*/ 1625 w 1746"/>
                  <a:gd name="T49" fmla="*/ 447 h 601"/>
                  <a:gd name="T50" fmla="*/ 1623 w 1746"/>
                  <a:gd name="T51" fmla="*/ 465 h 601"/>
                  <a:gd name="T52" fmla="*/ 1633 w 1746"/>
                  <a:gd name="T53" fmla="*/ 477 h 601"/>
                  <a:gd name="T54" fmla="*/ 1633 w 1746"/>
                  <a:gd name="T55" fmla="*/ 495 h 601"/>
                  <a:gd name="T56" fmla="*/ 1610 w 1746"/>
                  <a:gd name="T57" fmla="*/ 486 h 601"/>
                  <a:gd name="T58" fmla="*/ 1594 w 1746"/>
                  <a:gd name="T59" fmla="*/ 500 h 601"/>
                  <a:gd name="T60" fmla="*/ 1600 w 1746"/>
                  <a:gd name="T61" fmla="*/ 520 h 601"/>
                  <a:gd name="T62" fmla="*/ 1603 w 1746"/>
                  <a:gd name="T63" fmla="*/ 540 h 601"/>
                  <a:gd name="T64" fmla="*/ 1559 w 1746"/>
                  <a:gd name="T65" fmla="*/ 558 h 601"/>
                  <a:gd name="T66" fmla="*/ 1509 w 1746"/>
                  <a:gd name="T67" fmla="*/ 550 h 601"/>
                  <a:gd name="T68" fmla="*/ 1451 w 1746"/>
                  <a:gd name="T69" fmla="*/ 571 h 601"/>
                  <a:gd name="T70" fmla="*/ 1358 w 1746"/>
                  <a:gd name="T71" fmla="*/ 575 h 601"/>
                  <a:gd name="T72" fmla="*/ 1272 w 1746"/>
                  <a:gd name="T73" fmla="*/ 552 h 601"/>
                  <a:gd name="T74" fmla="*/ 1185 w 1746"/>
                  <a:gd name="T75" fmla="*/ 522 h 601"/>
                  <a:gd name="T76" fmla="*/ 989 w 1746"/>
                  <a:gd name="T77" fmla="*/ 582 h 601"/>
                  <a:gd name="T78" fmla="*/ 786 w 1746"/>
                  <a:gd name="T79" fmla="*/ 589 h 601"/>
                  <a:gd name="T80" fmla="*/ 732 w 1746"/>
                  <a:gd name="T81" fmla="*/ 540 h 601"/>
                  <a:gd name="T82" fmla="*/ 762 w 1746"/>
                  <a:gd name="T83" fmla="*/ 524 h 601"/>
                  <a:gd name="T84" fmla="*/ 786 w 1746"/>
                  <a:gd name="T85" fmla="*/ 499 h 601"/>
                  <a:gd name="T86" fmla="*/ 685 w 1746"/>
                  <a:gd name="T87" fmla="*/ 531 h 601"/>
                  <a:gd name="T88" fmla="*/ 585 w 1746"/>
                  <a:gd name="T89" fmla="*/ 576 h 601"/>
                  <a:gd name="T90" fmla="*/ 451 w 1746"/>
                  <a:gd name="T91" fmla="*/ 599 h 601"/>
                  <a:gd name="T92" fmla="*/ 269 w 1746"/>
                  <a:gd name="T93" fmla="*/ 586 h 601"/>
                  <a:gd name="T94" fmla="*/ 113 w 1746"/>
                  <a:gd name="T95" fmla="*/ 502 h 601"/>
                  <a:gd name="T96" fmla="*/ 45 w 1746"/>
                  <a:gd name="T97" fmla="*/ 411 h 601"/>
                  <a:gd name="T98" fmla="*/ 9 w 1746"/>
                  <a:gd name="T99" fmla="*/ 342 h 601"/>
                  <a:gd name="T100" fmla="*/ 4 w 1746"/>
                  <a:gd name="T101" fmla="*/ 267 h 601"/>
                  <a:gd name="T102" fmla="*/ 133 w 1746"/>
                  <a:gd name="T103" fmla="*/ 205 h 601"/>
                  <a:gd name="T104" fmla="*/ 154 w 1746"/>
                  <a:gd name="T105" fmla="*/ 181 h 601"/>
                  <a:gd name="T106" fmla="*/ 181 w 1746"/>
                  <a:gd name="T107" fmla="*/ 162 h 601"/>
                  <a:gd name="T108" fmla="*/ 345 w 1746"/>
                  <a:gd name="T109" fmla="*/ 81 h 601"/>
                  <a:gd name="T110" fmla="*/ 522 w 1746"/>
                  <a:gd name="T111" fmla="*/ 27 h 601"/>
                  <a:gd name="T112" fmla="*/ 702 w 1746"/>
                  <a:gd name="T113" fmla="*/ 3 h 601"/>
                  <a:gd name="T114" fmla="*/ 868 w 1746"/>
                  <a:gd name="T115" fmla="*/ 46 h 601"/>
                  <a:gd name="T116" fmla="*/ 1022 w 1746"/>
                  <a:gd name="T117" fmla="*/ 113 h 6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6"/>
                  <a:gd name="T178" fmla="*/ 0 h 601"/>
                  <a:gd name="T179" fmla="*/ 1746 w 1746"/>
                  <a:gd name="T180" fmla="*/ 601 h 6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6" h="601">
                    <a:moveTo>
                      <a:pt x="1074" y="136"/>
                    </a:moveTo>
                    <a:lnTo>
                      <a:pt x="1094" y="152"/>
                    </a:lnTo>
                    <a:lnTo>
                      <a:pt x="1117" y="168"/>
                    </a:lnTo>
                    <a:lnTo>
                      <a:pt x="1140" y="182"/>
                    </a:lnTo>
                    <a:lnTo>
                      <a:pt x="1163" y="197"/>
                    </a:lnTo>
                    <a:lnTo>
                      <a:pt x="1186" y="211"/>
                    </a:lnTo>
                    <a:lnTo>
                      <a:pt x="1209" y="227"/>
                    </a:lnTo>
                    <a:lnTo>
                      <a:pt x="1229" y="246"/>
                    </a:lnTo>
                    <a:lnTo>
                      <a:pt x="1249" y="267"/>
                    </a:lnTo>
                    <a:lnTo>
                      <a:pt x="1259" y="265"/>
                    </a:lnTo>
                    <a:lnTo>
                      <a:pt x="1269" y="268"/>
                    </a:lnTo>
                    <a:lnTo>
                      <a:pt x="1276" y="269"/>
                    </a:lnTo>
                    <a:lnTo>
                      <a:pt x="1285" y="267"/>
                    </a:lnTo>
                    <a:lnTo>
                      <a:pt x="1285" y="252"/>
                    </a:lnTo>
                    <a:lnTo>
                      <a:pt x="1325" y="244"/>
                    </a:lnTo>
                    <a:lnTo>
                      <a:pt x="1365" y="236"/>
                    </a:lnTo>
                    <a:lnTo>
                      <a:pt x="1405" y="230"/>
                    </a:lnTo>
                    <a:lnTo>
                      <a:pt x="1444" y="224"/>
                    </a:lnTo>
                    <a:lnTo>
                      <a:pt x="1483" y="221"/>
                    </a:lnTo>
                    <a:lnTo>
                      <a:pt x="1523" y="221"/>
                    </a:lnTo>
                    <a:lnTo>
                      <a:pt x="1565" y="224"/>
                    </a:lnTo>
                    <a:lnTo>
                      <a:pt x="1608" y="232"/>
                    </a:lnTo>
                    <a:lnTo>
                      <a:pt x="1620" y="221"/>
                    </a:lnTo>
                    <a:lnTo>
                      <a:pt x="1633" y="213"/>
                    </a:lnTo>
                    <a:lnTo>
                      <a:pt x="1648" y="208"/>
                    </a:lnTo>
                    <a:lnTo>
                      <a:pt x="1665" y="206"/>
                    </a:lnTo>
                    <a:lnTo>
                      <a:pt x="1681" y="205"/>
                    </a:lnTo>
                    <a:lnTo>
                      <a:pt x="1699" y="206"/>
                    </a:lnTo>
                    <a:lnTo>
                      <a:pt x="1716" y="208"/>
                    </a:lnTo>
                    <a:lnTo>
                      <a:pt x="1734" y="212"/>
                    </a:lnTo>
                    <a:lnTo>
                      <a:pt x="1739" y="216"/>
                    </a:lnTo>
                    <a:lnTo>
                      <a:pt x="1742" y="221"/>
                    </a:lnTo>
                    <a:lnTo>
                      <a:pt x="1744" y="226"/>
                    </a:lnTo>
                    <a:lnTo>
                      <a:pt x="1746" y="233"/>
                    </a:lnTo>
                    <a:lnTo>
                      <a:pt x="1746" y="238"/>
                    </a:lnTo>
                    <a:lnTo>
                      <a:pt x="1746" y="245"/>
                    </a:lnTo>
                    <a:lnTo>
                      <a:pt x="1745" y="251"/>
                    </a:lnTo>
                    <a:lnTo>
                      <a:pt x="1744" y="258"/>
                    </a:lnTo>
                    <a:lnTo>
                      <a:pt x="1732" y="264"/>
                    </a:lnTo>
                    <a:lnTo>
                      <a:pt x="1720" y="271"/>
                    </a:lnTo>
                    <a:lnTo>
                      <a:pt x="1707" y="276"/>
                    </a:lnTo>
                    <a:lnTo>
                      <a:pt x="1695" y="282"/>
                    </a:lnTo>
                    <a:lnTo>
                      <a:pt x="1683" y="287"/>
                    </a:lnTo>
                    <a:lnTo>
                      <a:pt x="1670" y="291"/>
                    </a:lnTo>
                    <a:lnTo>
                      <a:pt x="1657" y="294"/>
                    </a:lnTo>
                    <a:lnTo>
                      <a:pt x="1644" y="297"/>
                    </a:lnTo>
                    <a:lnTo>
                      <a:pt x="1649" y="306"/>
                    </a:lnTo>
                    <a:lnTo>
                      <a:pt x="1660" y="311"/>
                    </a:lnTo>
                    <a:lnTo>
                      <a:pt x="1672" y="313"/>
                    </a:lnTo>
                    <a:lnTo>
                      <a:pt x="1687" y="315"/>
                    </a:lnTo>
                    <a:lnTo>
                      <a:pt x="1699" y="316"/>
                    </a:lnTo>
                    <a:lnTo>
                      <a:pt x="1711" y="321"/>
                    </a:lnTo>
                    <a:lnTo>
                      <a:pt x="1717" y="331"/>
                    </a:lnTo>
                    <a:lnTo>
                      <a:pt x="1719" y="348"/>
                    </a:lnTo>
                    <a:lnTo>
                      <a:pt x="1712" y="357"/>
                    </a:lnTo>
                    <a:lnTo>
                      <a:pt x="1705" y="362"/>
                    </a:lnTo>
                    <a:lnTo>
                      <a:pt x="1697" y="364"/>
                    </a:lnTo>
                    <a:lnTo>
                      <a:pt x="1688" y="365"/>
                    </a:lnTo>
                    <a:lnTo>
                      <a:pt x="1678" y="365"/>
                    </a:lnTo>
                    <a:lnTo>
                      <a:pt x="1670" y="366"/>
                    </a:lnTo>
                    <a:lnTo>
                      <a:pt x="1660" y="368"/>
                    </a:lnTo>
                    <a:lnTo>
                      <a:pt x="1653" y="373"/>
                    </a:lnTo>
                    <a:lnTo>
                      <a:pt x="1650" y="384"/>
                    </a:lnTo>
                    <a:lnTo>
                      <a:pt x="1657" y="397"/>
                    </a:lnTo>
                    <a:lnTo>
                      <a:pt x="1667" y="410"/>
                    </a:lnTo>
                    <a:lnTo>
                      <a:pt x="1679" y="423"/>
                    </a:lnTo>
                    <a:lnTo>
                      <a:pt x="1687" y="432"/>
                    </a:lnTo>
                    <a:lnTo>
                      <a:pt x="1688" y="441"/>
                    </a:lnTo>
                    <a:lnTo>
                      <a:pt x="1678" y="446"/>
                    </a:lnTo>
                    <a:lnTo>
                      <a:pt x="1653" y="449"/>
                    </a:lnTo>
                    <a:lnTo>
                      <a:pt x="1648" y="445"/>
                    </a:lnTo>
                    <a:lnTo>
                      <a:pt x="1643" y="444"/>
                    </a:lnTo>
                    <a:lnTo>
                      <a:pt x="1637" y="444"/>
                    </a:lnTo>
                    <a:lnTo>
                      <a:pt x="1633" y="444"/>
                    </a:lnTo>
                    <a:lnTo>
                      <a:pt x="1625" y="447"/>
                    </a:lnTo>
                    <a:lnTo>
                      <a:pt x="1622" y="452"/>
                    </a:lnTo>
                    <a:lnTo>
                      <a:pt x="1620" y="457"/>
                    </a:lnTo>
                    <a:lnTo>
                      <a:pt x="1623" y="465"/>
                    </a:lnTo>
                    <a:lnTo>
                      <a:pt x="1629" y="470"/>
                    </a:lnTo>
                    <a:lnTo>
                      <a:pt x="1633" y="475"/>
                    </a:lnTo>
                    <a:lnTo>
                      <a:pt x="1633" y="477"/>
                    </a:lnTo>
                    <a:lnTo>
                      <a:pt x="1634" y="482"/>
                    </a:lnTo>
                    <a:lnTo>
                      <a:pt x="1633" y="487"/>
                    </a:lnTo>
                    <a:lnTo>
                      <a:pt x="1633" y="495"/>
                    </a:lnTo>
                    <a:lnTo>
                      <a:pt x="1625" y="490"/>
                    </a:lnTo>
                    <a:lnTo>
                      <a:pt x="1618" y="487"/>
                    </a:lnTo>
                    <a:lnTo>
                      <a:pt x="1610" y="486"/>
                    </a:lnTo>
                    <a:lnTo>
                      <a:pt x="1603" y="489"/>
                    </a:lnTo>
                    <a:lnTo>
                      <a:pt x="1596" y="494"/>
                    </a:lnTo>
                    <a:lnTo>
                      <a:pt x="1594" y="500"/>
                    </a:lnTo>
                    <a:lnTo>
                      <a:pt x="1593" y="507"/>
                    </a:lnTo>
                    <a:lnTo>
                      <a:pt x="1593" y="515"/>
                    </a:lnTo>
                    <a:lnTo>
                      <a:pt x="1600" y="520"/>
                    </a:lnTo>
                    <a:lnTo>
                      <a:pt x="1605" y="525"/>
                    </a:lnTo>
                    <a:lnTo>
                      <a:pt x="1607" y="530"/>
                    </a:lnTo>
                    <a:lnTo>
                      <a:pt x="1603" y="540"/>
                    </a:lnTo>
                    <a:lnTo>
                      <a:pt x="1590" y="554"/>
                    </a:lnTo>
                    <a:lnTo>
                      <a:pt x="1575" y="559"/>
                    </a:lnTo>
                    <a:lnTo>
                      <a:pt x="1559" y="558"/>
                    </a:lnTo>
                    <a:lnTo>
                      <a:pt x="1543" y="555"/>
                    </a:lnTo>
                    <a:lnTo>
                      <a:pt x="1525" y="551"/>
                    </a:lnTo>
                    <a:lnTo>
                      <a:pt x="1509" y="550"/>
                    </a:lnTo>
                    <a:lnTo>
                      <a:pt x="1494" y="555"/>
                    </a:lnTo>
                    <a:lnTo>
                      <a:pt x="1482" y="570"/>
                    </a:lnTo>
                    <a:lnTo>
                      <a:pt x="1451" y="571"/>
                    </a:lnTo>
                    <a:lnTo>
                      <a:pt x="1420" y="573"/>
                    </a:lnTo>
                    <a:lnTo>
                      <a:pt x="1387" y="575"/>
                    </a:lnTo>
                    <a:lnTo>
                      <a:pt x="1358" y="575"/>
                    </a:lnTo>
                    <a:lnTo>
                      <a:pt x="1327" y="570"/>
                    </a:lnTo>
                    <a:lnTo>
                      <a:pt x="1299" y="564"/>
                    </a:lnTo>
                    <a:lnTo>
                      <a:pt x="1272" y="552"/>
                    </a:lnTo>
                    <a:lnTo>
                      <a:pt x="1249" y="535"/>
                    </a:lnTo>
                    <a:lnTo>
                      <a:pt x="1249" y="515"/>
                    </a:lnTo>
                    <a:lnTo>
                      <a:pt x="1185" y="522"/>
                    </a:lnTo>
                    <a:lnTo>
                      <a:pt x="1121" y="539"/>
                    </a:lnTo>
                    <a:lnTo>
                      <a:pt x="1054" y="560"/>
                    </a:lnTo>
                    <a:lnTo>
                      <a:pt x="989" y="582"/>
                    </a:lnTo>
                    <a:lnTo>
                      <a:pt x="921" y="597"/>
                    </a:lnTo>
                    <a:lnTo>
                      <a:pt x="854" y="601"/>
                    </a:lnTo>
                    <a:lnTo>
                      <a:pt x="786" y="589"/>
                    </a:lnTo>
                    <a:lnTo>
                      <a:pt x="720" y="555"/>
                    </a:lnTo>
                    <a:lnTo>
                      <a:pt x="725" y="545"/>
                    </a:lnTo>
                    <a:lnTo>
                      <a:pt x="732" y="540"/>
                    </a:lnTo>
                    <a:lnTo>
                      <a:pt x="742" y="535"/>
                    </a:lnTo>
                    <a:lnTo>
                      <a:pt x="753" y="530"/>
                    </a:lnTo>
                    <a:lnTo>
                      <a:pt x="762" y="524"/>
                    </a:lnTo>
                    <a:lnTo>
                      <a:pt x="772" y="518"/>
                    </a:lnTo>
                    <a:lnTo>
                      <a:pt x="780" y="510"/>
                    </a:lnTo>
                    <a:lnTo>
                      <a:pt x="786" y="499"/>
                    </a:lnTo>
                    <a:lnTo>
                      <a:pt x="751" y="507"/>
                    </a:lnTo>
                    <a:lnTo>
                      <a:pt x="718" y="517"/>
                    </a:lnTo>
                    <a:lnTo>
                      <a:pt x="685" y="531"/>
                    </a:lnTo>
                    <a:lnTo>
                      <a:pt x="653" y="546"/>
                    </a:lnTo>
                    <a:lnTo>
                      <a:pt x="618" y="560"/>
                    </a:lnTo>
                    <a:lnTo>
                      <a:pt x="585" y="576"/>
                    </a:lnTo>
                    <a:lnTo>
                      <a:pt x="549" y="586"/>
                    </a:lnTo>
                    <a:lnTo>
                      <a:pt x="514" y="595"/>
                    </a:lnTo>
                    <a:lnTo>
                      <a:pt x="451" y="599"/>
                    </a:lnTo>
                    <a:lnTo>
                      <a:pt x="390" y="601"/>
                    </a:lnTo>
                    <a:lnTo>
                      <a:pt x="328" y="597"/>
                    </a:lnTo>
                    <a:lnTo>
                      <a:pt x="269" y="586"/>
                    </a:lnTo>
                    <a:lnTo>
                      <a:pt x="212" y="567"/>
                    </a:lnTo>
                    <a:lnTo>
                      <a:pt x="160" y="540"/>
                    </a:lnTo>
                    <a:lnTo>
                      <a:pt x="113" y="502"/>
                    </a:lnTo>
                    <a:lnTo>
                      <a:pt x="74" y="454"/>
                    </a:lnTo>
                    <a:lnTo>
                      <a:pt x="59" y="432"/>
                    </a:lnTo>
                    <a:lnTo>
                      <a:pt x="45" y="411"/>
                    </a:lnTo>
                    <a:lnTo>
                      <a:pt x="31" y="388"/>
                    </a:lnTo>
                    <a:lnTo>
                      <a:pt x="19" y="366"/>
                    </a:lnTo>
                    <a:lnTo>
                      <a:pt x="9" y="342"/>
                    </a:lnTo>
                    <a:lnTo>
                      <a:pt x="3" y="318"/>
                    </a:lnTo>
                    <a:lnTo>
                      <a:pt x="0" y="292"/>
                    </a:lnTo>
                    <a:lnTo>
                      <a:pt x="4" y="267"/>
                    </a:lnTo>
                    <a:lnTo>
                      <a:pt x="115" y="196"/>
                    </a:lnTo>
                    <a:lnTo>
                      <a:pt x="125" y="204"/>
                    </a:lnTo>
                    <a:lnTo>
                      <a:pt x="133" y="205"/>
                    </a:lnTo>
                    <a:lnTo>
                      <a:pt x="140" y="199"/>
                    </a:lnTo>
                    <a:lnTo>
                      <a:pt x="147" y="192"/>
                    </a:lnTo>
                    <a:lnTo>
                      <a:pt x="154" y="181"/>
                    </a:lnTo>
                    <a:lnTo>
                      <a:pt x="160" y="171"/>
                    </a:lnTo>
                    <a:lnTo>
                      <a:pt x="169" y="164"/>
                    </a:lnTo>
                    <a:lnTo>
                      <a:pt x="181" y="162"/>
                    </a:lnTo>
                    <a:lnTo>
                      <a:pt x="233" y="130"/>
                    </a:lnTo>
                    <a:lnTo>
                      <a:pt x="289" y="104"/>
                    </a:lnTo>
                    <a:lnTo>
                      <a:pt x="345" y="81"/>
                    </a:lnTo>
                    <a:lnTo>
                      <a:pt x="405" y="61"/>
                    </a:lnTo>
                    <a:lnTo>
                      <a:pt x="463" y="43"/>
                    </a:lnTo>
                    <a:lnTo>
                      <a:pt x="522" y="27"/>
                    </a:lnTo>
                    <a:lnTo>
                      <a:pt x="583" y="13"/>
                    </a:lnTo>
                    <a:lnTo>
                      <a:pt x="644" y="0"/>
                    </a:lnTo>
                    <a:lnTo>
                      <a:pt x="702" y="3"/>
                    </a:lnTo>
                    <a:lnTo>
                      <a:pt x="759" y="13"/>
                    </a:lnTo>
                    <a:lnTo>
                      <a:pt x="814" y="27"/>
                    </a:lnTo>
                    <a:lnTo>
                      <a:pt x="868" y="46"/>
                    </a:lnTo>
                    <a:lnTo>
                      <a:pt x="919" y="68"/>
                    </a:lnTo>
                    <a:lnTo>
                      <a:pt x="970" y="90"/>
                    </a:lnTo>
                    <a:lnTo>
                      <a:pt x="1022" y="113"/>
                    </a:lnTo>
                    <a:lnTo>
                      <a:pt x="1074" y="136"/>
                    </a:lnTo>
                    <a:close/>
                  </a:path>
                </a:pathLst>
              </a:custGeom>
              <a:solidFill>
                <a:srgbClr val="FFBFBF"/>
              </a:solidFill>
              <a:ln w="9525">
                <a:noFill/>
                <a:round/>
                <a:headEnd/>
                <a:tailEnd/>
              </a:ln>
            </p:spPr>
            <p:txBody>
              <a:bodyPr/>
              <a:lstStyle/>
              <a:p>
                <a:endParaRPr lang="en-US" dirty="0"/>
              </a:p>
            </p:txBody>
          </p:sp>
          <p:sp>
            <p:nvSpPr>
              <p:cNvPr id="122286" name="Freeform 430"/>
              <p:cNvSpPr>
                <a:spLocks/>
              </p:cNvSpPr>
              <p:nvPr/>
            </p:nvSpPr>
            <p:spPr bwMode="auto">
              <a:xfrm>
                <a:off x="2697" y="1804"/>
                <a:ext cx="4" cy="2"/>
              </a:xfrm>
              <a:custGeom>
                <a:avLst/>
                <a:gdLst>
                  <a:gd name="T0" fmla="*/ 41 w 41"/>
                  <a:gd name="T1" fmla="*/ 0 h 15"/>
                  <a:gd name="T2" fmla="*/ 31 w 41"/>
                  <a:gd name="T3" fmla="*/ 5 h 15"/>
                  <a:gd name="T4" fmla="*/ 22 w 41"/>
                  <a:gd name="T5" fmla="*/ 10 h 15"/>
                  <a:gd name="T6" fmla="*/ 10 w 41"/>
                  <a:gd name="T7" fmla="*/ 12 h 15"/>
                  <a:gd name="T8" fmla="*/ 0 w 41"/>
                  <a:gd name="T9" fmla="*/ 15 h 15"/>
                  <a:gd name="T10" fmla="*/ 8 w 41"/>
                  <a:gd name="T11" fmla="*/ 7 h 15"/>
                  <a:gd name="T12" fmla="*/ 18 w 41"/>
                  <a:gd name="T13" fmla="*/ 3 h 15"/>
                  <a:gd name="T14" fmla="*/ 29 w 41"/>
                  <a:gd name="T15" fmla="*/ 0 h 15"/>
                  <a:gd name="T16" fmla="*/ 41 w 41"/>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5"/>
                  <a:gd name="T29" fmla="*/ 41 w 4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5">
                    <a:moveTo>
                      <a:pt x="41" y="0"/>
                    </a:moveTo>
                    <a:lnTo>
                      <a:pt x="31" y="5"/>
                    </a:lnTo>
                    <a:lnTo>
                      <a:pt x="22" y="10"/>
                    </a:lnTo>
                    <a:lnTo>
                      <a:pt x="10" y="12"/>
                    </a:lnTo>
                    <a:lnTo>
                      <a:pt x="0" y="15"/>
                    </a:lnTo>
                    <a:lnTo>
                      <a:pt x="8" y="7"/>
                    </a:lnTo>
                    <a:lnTo>
                      <a:pt x="18" y="3"/>
                    </a:lnTo>
                    <a:lnTo>
                      <a:pt x="29" y="0"/>
                    </a:lnTo>
                    <a:lnTo>
                      <a:pt x="41" y="0"/>
                    </a:lnTo>
                    <a:close/>
                  </a:path>
                </a:pathLst>
              </a:custGeom>
              <a:solidFill>
                <a:srgbClr val="000000"/>
              </a:solidFill>
              <a:ln w="9525">
                <a:noFill/>
                <a:round/>
                <a:headEnd/>
                <a:tailEnd/>
              </a:ln>
            </p:spPr>
            <p:txBody>
              <a:bodyPr/>
              <a:lstStyle/>
              <a:p>
                <a:endParaRPr lang="en-US" dirty="0"/>
              </a:p>
            </p:txBody>
          </p:sp>
          <p:sp>
            <p:nvSpPr>
              <p:cNvPr id="122287" name="Freeform 431"/>
              <p:cNvSpPr>
                <a:spLocks/>
              </p:cNvSpPr>
              <p:nvPr/>
            </p:nvSpPr>
            <p:spPr bwMode="auto">
              <a:xfrm>
                <a:off x="2693" y="1806"/>
                <a:ext cx="2" cy="1"/>
              </a:xfrm>
              <a:custGeom>
                <a:avLst/>
                <a:gdLst>
                  <a:gd name="T0" fmla="*/ 20 w 20"/>
                  <a:gd name="T1" fmla="*/ 10 h 10"/>
                  <a:gd name="T2" fmla="*/ 0 w 20"/>
                  <a:gd name="T3" fmla="*/ 10 h 10"/>
                  <a:gd name="T4" fmla="*/ 3 w 20"/>
                  <a:gd name="T5" fmla="*/ 7 h 10"/>
                  <a:gd name="T6" fmla="*/ 7 w 20"/>
                  <a:gd name="T7" fmla="*/ 5 h 10"/>
                  <a:gd name="T8" fmla="*/ 13 w 20"/>
                  <a:gd name="T9" fmla="*/ 2 h 10"/>
                  <a:gd name="T10" fmla="*/ 20 w 20"/>
                  <a:gd name="T11" fmla="*/ 0 h 10"/>
                  <a:gd name="T12" fmla="*/ 20 w 20"/>
                  <a:gd name="T13" fmla="*/ 10 h 10"/>
                  <a:gd name="T14" fmla="*/ 0 60000 65536"/>
                  <a:gd name="T15" fmla="*/ 0 60000 65536"/>
                  <a:gd name="T16" fmla="*/ 0 60000 65536"/>
                  <a:gd name="T17" fmla="*/ 0 60000 65536"/>
                  <a:gd name="T18" fmla="*/ 0 60000 65536"/>
                  <a:gd name="T19" fmla="*/ 0 60000 65536"/>
                  <a:gd name="T20" fmla="*/ 0 60000 65536"/>
                  <a:gd name="T21" fmla="*/ 0 w 20"/>
                  <a:gd name="T22" fmla="*/ 0 h 10"/>
                  <a:gd name="T23" fmla="*/ 20 w 2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0">
                    <a:moveTo>
                      <a:pt x="20" y="10"/>
                    </a:moveTo>
                    <a:lnTo>
                      <a:pt x="0" y="10"/>
                    </a:lnTo>
                    <a:lnTo>
                      <a:pt x="3" y="7"/>
                    </a:lnTo>
                    <a:lnTo>
                      <a:pt x="7" y="5"/>
                    </a:lnTo>
                    <a:lnTo>
                      <a:pt x="13" y="2"/>
                    </a:lnTo>
                    <a:lnTo>
                      <a:pt x="20" y="0"/>
                    </a:lnTo>
                    <a:lnTo>
                      <a:pt x="20" y="10"/>
                    </a:lnTo>
                    <a:close/>
                  </a:path>
                </a:pathLst>
              </a:custGeom>
              <a:solidFill>
                <a:srgbClr val="000000"/>
              </a:solidFill>
              <a:ln w="9525">
                <a:noFill/>
                <a:round/>
                <a:headEnd/>
                <a:tailEnd/>
              </a:ln>
            </p:spPr>
            <p:txBody>
              <a:bodyPr/>
              <a:lstStyle/>
              <a:p>
                <a:endParaRPr lang="en-US" dirty="0"/>
              </a:p>
            </p:txBody>
          </p:sp>
          <p:sp>
            <p:nvSpPr>
              <p:cNvPr id="122288" name="Freeform 432"/>
              <p:cNvSpPr>
                <a:spLocks/>
              </p:cNvSpPr>
              <p:nvPr/>
            </p:nvSpPr>
            <p:spPr bwMode="auto">
              <a:xfrm>
                <a:off x="2772" y="1809"/>
                <a:ext cx="5" cy="18"/>
              </a:xfrm>
              <a:custGeom>
                <a:avLst/>
                <a:gdLst>
                  <a:gd name="T0" fmla="*/ 56 w 56"/>
                  <a:gd name="T1" fmla="*/ 177 h 183"/>
                  <a:gd name="T2" fmla="*/ 45 w 56"/>
                  <a:gd name="T3" fmla="*/ 183 h 183"/>
                  <a:gd name="T4" fmla="*/ 45 w 56"/>
                  <a:gd name="T5" fmla="*/ 161 h 183"/>
                  <a:gd name="T6" fmla="*/ 46 w 56"/>
                  <a:gd name="T7" fmla="*/ 138 h 183"/>
                  <a:gd name="T8" fmla="*/ 44 w 56"/>
                  <a:gd name="T9" fmla="*/ 114 h 183"/>
                  <a:gd name="T10" fmla="*/ 41 w 56"/>
                  <a:gd name="T11" fmla="*/ 89 h 183"/>
                  <a:gd name="T12" fmla="*/ 34 w 56"/>
                  <a:gd name="T13" fmla="*/ 63 h 183"/>
                  <a:gd name="T14" fmla="*/ 25 w 56"/>
                  <a:gd name="T15" fmla="*/ 40 h 183"/>
                  <a:gd name="T16" fmla="*/ 14 w 56"/>
                  <a:gd name="T17" fmla="*/ 19 h 183"/>
                  <a:gd name="T18" fmla="*/ 0 w 56"/>
                  <a:gd name="T19" fmla="*/ 0 h 183"/>
                  <a:gd name="T20" fmla="*/ 20 w 56"/>
                  <a:gd name="T21" fmla="*/ 12 h 183"/>
                  <a:gd name="T22" fmla="*/ 35 w 56"/>
                  <a:gd name="T23" fmla="*/ 30 h 183"/>
                  <a:gd name="T24" fmla="*/ 45 w 56"/>
                  <a:gd name="T25" fmla="*/ 51 h 183"/>
                  <a:gd name="T26" fmla="*/ 51 w 56"/>
                  <a:gd name="T27" fmla="*/ 76 h 183"/>
                  <a:gd name="T28" fmla="*/ 55 w 56"/>
                  <a:gd name="T29" fmla="*/ 101 h 183"/>
                  <a:gd name="T30" fmla="*/ 56 w 56"/>
                  <a:gd name="T31" fmla="*/ 128 h 183"/>
                  <a:gd name="T32" fmla="*/ 56 w 56"/>
                  <a:gd name="T33" fmla="*/ 152 h 183"/>
                  <a:gd name="T34" fmla="*/ 56 w 56"/>
                  <a:gd name="T35" fmla="*/ 177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183"/>
                  <a:gd name="T56" fmla="*/ 56 w 5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183">
                    <a:moveTo>
                      <a:pt x="56" y="177"/>
                    </a:moveTo>
                    <a:lnTo>
                      <a:pt x="45" y="183"/>
                    </a:lnTo>
                    <a:lnTo>
                      <a:pt x="45" y="161"/>
                    </a:lnTo>
                    <a:lnTo>
                      <a:pt x="46" y="138"/>
                    </a:lnTo>
                    <a:lnTo>
                      <a:pt x="44" y="114"/>
                    </a:lnTo>
                    <a:lnTo>
                      <a:pt x="41" y="89"/>
                    </a:lnTo>
                    <a:lnTo>
                      <a:pt x="34" y="63"/>
                    </a:lnTo>
                    <a:lnTo>
                      <a:pt x="25" y="40"/>
                    </a:lnTo>
                    <a:lnTo>
                      <a:pt x="14" y="19"/>
                    </a:lnTo>
                    <a:lnTo>
                      <a:pt x="0" y="0"/>
                    </a:lnTo>
                    <a:lnTo>
                      <a:pt x="20" y="12"/>
                    </a:lnTo>
                    <a:lnTo>
                      <a:pt x="35" y="30"/>
                    </a:lnTo>
                    <a:lnTo>
                      <a:pt x="45" y="51"/>
                    </a:lnTo>
                    <a:lnTo>
                      <a:pt x="51" y="76"/>
                    </a:lnTo>
                    <a:lnTo>
                      <a:pt x="55" y="101"/>
                    </a:lnTo>
                    <a:lnTo>
                      <a:pt x="56" y="128"/>
                    </a:lnTo>
                    <a:lnTo>
                      <a:pt x="56" y="152"/>
                    </a:lnTo>
                    <a:lnTo>
                      <a:pt x="56" y="177"/>
                    </a:lnTo>
                    <a:close/>
                  </a:path>
                </a:pathLst>
              </a:custGeom>
              <a:solidFill>
                <a:srgbClr val="000000"/>
              </a:solidFill>
              <a:ln w="9525">
                <a:noFill/>
                <a:round/>
                <a:headEnd/>
                <a:tailEnd/>
              </a:ln>
            </p:spPr>
            <p:txBody>
              <a:bodyPr/>
              <a:lstStyle/>
              <a:p>
                <a:endParaRPr lang="en-US" dirty="0"/>
              </a:p>
            </p:txBody>
          </p:sp>
          <p:sp>
            <p:nvSpPr>
              <p:cNvPr id="122289" name="Freeform 433"/>
              <p:cNvSpPr>
                <a:spLocks/>
              </p:cNvSpPr>
              <p:nvPr/>
            </p:nvSpPr>
            <p:spPr bwMode="auto">
              <a:xfrm>
                <a:off x="2944" y="1811"/>
                <a:ext cx="3" cy="1"/>
              </a:xfrm>
              <a:custGeom>
                <a:avLst/>
                <a:gdLst>
                  <a:gd name="T0" fmla="*/ 26 w 26"/>
                  <a:gd name="T1" fmla="*/ 2 h 7"/>
                  <a:gd name="T2" fmla="*/ 21 w 26"/>
                  <a:gd name="T3" fmla="*/ 6 h 7"/>
                  <a:gd name="T4" fmla="*/ 14 w 26"/>
                  <a:gd name="T5" fmla="*/ 7 h 7"/>
                  <a:gd name="T6" fmla="*/ 7 w 26"/>
                  <a:gd name="T7" fmla="*/ 7 h 7"/>
                  <a:gd name="T8" fmla="*/ 0 w 26"/>
                  <a:gd name="T9" fmla="*/ 7 h 7"/>
                  <a:gd name="T10" fmla="*/ 5 w 26"/>
                  <a:gd name="T11" fmla="*/ 1 h 7"/>
                  <a:gd name="T12" fmla="*/ 11 w 26"/>
                  <a:gd name="T13" fmla="*/ 0 h 7"/>
                  <a:gd name="T14" fmla="*/ 18 w 26"/>
                  <a:gd name="T15" fmla="*/ 1 h 7"/>
                  <a:gd name="T16" fmla="*/ 26 w 26"/>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7"/>
                  <a:gd name="T29" fmla="*/ 26 w 2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7">
                    <a:moveTo>
                      <a:pt x="26" y="2"/>
                    </a:moveTo>
                    <a:lnTo>
                      <a:pt x="21" y="6"/>
                    </a:lnTo>
                    <a:lnTo>
                      <a:pt x="14" y="7"/>
                    </a:lnTo>
                    <a:lnTo>
                      <a:pt x="7" y="7"/>
                    </a:lnTo>
                    <a:lnTo>
                      <a:pt x="0" y="7"/>
                    </a:lnTo>
                    <a:lnTo>
                      <a:pt x="5" y="1"/>
                    </a:lnTo>
                    <a:lnTo>
                      <a:pt x="11" y="0"/>
                    </a:lnTo>
                    <a:lnTo>
                      <a:pt x="18" y="1"/>
                    </a:lnTo>
                    <a:lnTo>
                      <a:pt x="26" y="2"/>
                    </a:lnTo>
                    <a:close/>
                  </a:path>
                </a:pathLst>
              </a:custGeom>
              <a:solidFill>
                <a:srgbClr val="FFFFFF"/>
              </a:solidFill>
              <a:ln w="9525">
                <a:noFill/>
                <a:round/>
                <a:headEnd/>
                <a:tailEnd/>
              </a:ln>
            </p:spPr>
            <p:txBody>
              <a:bodyPr/>
              <a:lstStyle/>
              <a:p>
                <a:endParaRPr lang="en-US" dirty="0"/>
              </a:p>
            </p:txBody>
          </p:sp>
          <p:sp>
            <p:nvSpPr>
              <p:cNvPr id="122290" name="Freeform 434"/>
              <p:cNvSpPr>
                <a:spLocks/>
              </p:cNvSpPr>
              <p:nvPr/>
            </p:nvSpPr>
            <p:spPr bwMode="auto">
              <a:xfrm>
                <a:off x="2816" y="1829"/>
                <a:ext cx="2" cy="16"/>
              </a:xfrm>
              <a:custGeom>
                <a:avLst/>
                <a:gdLst>
                  <a:gd name="T0" fmla="*/ 25 w 25"/>
                  <a:gd name="T1" fmla="*/ 15 h 152"/>
                  <a:gd name="T2" fmla="*/ 23 w 25"/>
                  <a:gd name="T3" fmla="*/ 31 h 152"/>
                  <a:gd name="T4" fmla="*/ 22 w 25"/>
                  <a:gd name="T5" fmla="*/ 50 h 152"/>
                  <a:gd name="T6" fmla="*/ 21 w 25"/>
                  <a:gd name="T7" fmla="*/ 67 h 152"/>
                  <a:gd name="T8" fmla="*/ 20 w 25"/>
                  <a:gd name="T9" fmla="*/ 85 h 152"/>
                  <a:gd name="T10" fmla="*/ 16 w 25"/>
                  <a:gd name="T11" fmla="*/ 102 h 152"/>
                  <a:gd name="T12" fmla="*/ 13 w 25"/>
                  <a:gd name="T13" fmla="*/ 120 h 152"/>
                  <a:gd name="T14" fmla="*/ 7 w 25"/>
                  <a:gd name="T15" fmla="*/ 136 h 152"/>
                  <a:gd name="T16" fmla="*/ 0 w 25"/>
                  <a:gd name="T17" fmla="*/ 152 h 152"/>
                  <a:gd name="T18" fmla="*/ 0 w 25"/>
                  <a:gd name="T19" fmla="*/ 135 h 152"/>
                  <a:gd name="T20" fmla="*/ 1 w 25"/>
                  <a:gd name="T21" fmla="*/ 118 h 152"/>
                  <a:gd name="T22" fmla="*/ 2 w 25"/>
                  <a:gd name="T23" fmla="*/ 98 h 152"/>
                  <a:gd name="T24" fmla="*/ 5 w 25"/>
                  <a:gd name="T25" fmla="*/ 79 h 152"/>
                  <a:gd name="T26" fmla="*/ 6 w 25"/>
                  <a:gd name="T27" fmla="*/ 58 h 152"/>
                  <a:gd name="T28" fmla="*/ 8 w 25"/>
                  <a:gd name="T29" fmla="*/ 39 h 152"/>
                  <a:gd name="T30" fmla="*/ 9 w 25"/>
                  <a:gd name="T31" fmla="*/ 18 h 152"/>
                  <a:gd name="T32" fmla="*/ 10 w 25"/>
                  <a:gd name="T33" fmla="*/ 0 h 152"/>
                  <a:gd name="T34" fmla="*/ 25 w 25"/>
                  <a:gd name="T35" fmla="*/ 15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152"/>
                  <a:gd name="T56" fmla="*/ 25 w 25"/>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152">
                    <a:moveTo>
                      <a:pt x="25" y="15"/>
                    </a:moveTo>
                    <a:lnTo>
                      <a:pt x="23" y="31"/>
                    </a:lnTo>
                    <a:lnTo>
                      <a:pt x="22" y="50"/>
                    </a:lnTo>
                    <a:lnTo>
                      <a:pt x="21" y="67"/>
                    </a:lnTo>
                    <a:lnTo>
                      <a:pt x="20" y="85"/>
                    </a:lnTo>
                    <a:lnTo>
                      <a:pt x="16" y="102"/>
                    </a:lnTo>
                    <a:lnTo>
                      <a:pt x="13" y="120"/>
                    </a:lnTo>
                    <a:lnTo>
                      <a:pt x="7" y="136"/>
                    </a:lnTo>
                    <a:lnTo>
                      <a:pt x="0" y="152"/>
                    </a:lnTo>
                    <a:lnTo>
                      <a:pt x="0" y="135"/>
                    </a:lnTo>
                    <a:lnTo>
                      <a:pt x="1" y="118"/>
                    </a:lnTo>
                    <a:lnTo>
                      <a:pt x="2" y="98"/>
                    </a:lnTo>
                    <a:lnTo>
                      <a:pt x="5" y="79"/>
                    </a:lnTo>
                    <a:lnTo>
                      <a:pt x="6" y="58"/>
                    </a:lnTo>
                    <a:lnTo>
                      <a:pt x="8" y="39"/>
                    </a:lnTo>
                    <a:lnTo>
                      <a:pt x="9" y="18"/>
                    </a:lnTo>
                    <a:lnTo>
                      <a:pt x="10" y="0"/>
                    </a:lnTo>
                    <a:lnTo>
                      <a:pt x="25" y="15"/>
                    </a:lnTo>
                    <a:close/>
                  </a:path>
                </a:pathLst>
              </a:custGeom>
              <a:solidFill>
                <a:srgbClr val="000000"/>
              </a:solidFill>
              <a:ln w="9525">
                <a:noFill/>
                <a:round/>
                <a:headEnd/>
                <a:tailEnd/>
              </a:ln>
            </p:spPr>
            <p:txBody>
              <a:bodyPr/>
              <a:lstStyle/>
              <a:p>
                <a:endParaRPr lang="en-US" dirty="0"/>
              </a:p>
            </p:txBody>
          </p:sp>
          <p:sp>
            <p:nvSpPr>
              <p:cNvPr id="122291" name="Freeform 435"/>
              <p:cNvSpPr>
                <a:spLocks/>
              </p:cNvSpPr>
              <p:nvPr/>
            </p:nvSpPr>
            <p:spPr bwMode="auto">
              <a:xfrm>
                <a:off x="2898" y="1830"/>
                <a:ext cx="6" cy="3"/>
              </a:xfrm>
              <a:custGeom>
                <a:avLst/>
                <a:gdLst>
                  <a:gd name="T0" fmla="*/ 57 w 57"/>
                  <a:gd name="T1" fmla="*/ 25 h 30"/>
                  <a:gd name="T2" fmla="*/ 51 w 57"/>
                  <a:gd name="T3" fmla="*/ 24 h 30"/>
                  <a:gd name="T4" fmla="*/ 43 w 57"/>
                  <a:gd name="T5" fmla="*/ 27 h 30"/>
                  <a:gd name="T6" fmla="*/ 33 w 57"/>
                  <a:gd name="T7" fmla="*/ 30 h 30"/>
                  <a:gd name="T8" fmla="*/ 22 w 57"/>
                  <a:gd name="T9" fmla="*/ 30 h 30"/>
                  <a:gd name="T10" fmla="*/ 15 w 57"/>
                  <a:gd name="T11" fmla="*/ 21 h 30"/>
                  <a:gd name="T12" fmla="*/ 7 w 57"/>
                  <a:gd name="T13" fmla="*/ 16 h 30"/>
                  <a:gd name="T14" fmla="*/ 4 w 57"/>
                  <a:gd name="T15" fmla="*/ 13 h 30"/>
                  <a:gd name="T16" fmla="*/ 1 w 57"/>
                  <a:gd name="T17" fmla="*/ 11 h 30"/>
                  <a:gd name="T18" fmla="*/ 0 w 57"/>
                  <a:gd name="T19" fmla="*/ 5 h 30"/>
                  <a:gd name="T20" fmla="*/ 2 w 57"/>
                  <a:gd name="T21" fmla="*/ 0 h 30"/>
                  <a:gd name="T22" fmla="*/ 7 w 57"/>
                  <a:gd name="T23" fmla="*/ 5 h 30"/>
                  <a:gd name="T24" fmla="*/ 15 w 57"/>
                  <a:gd name="T25" fmla="*/ 10 h 30"/>
                  <a:gd name="T26" fmla="*/ 22 w 57"/>
                  <a:gd name="T27" fmla="*/ 12 h 30"/>
                  <a:gd name="T28" fmla="*/ 31 w 57"/>
                  <a:gd name="T29" fmla="*/ 14 h 30"/>
                  <a:gd name="T30" fmla="*/ 37 w 57"/>
                  <a:gd name="T31" fmla="*/ 15 h 30"/>
                  <a:gd name="T32" fmla="*/ 45 w 57"/>
                  <a:gd name="T33" fmla="*/ 17 h 30"/>
                  <a:gd name="T34" fmla="*/ 51 w 57"/>
                  <a:gd name="T35" fmla="*/ 19 h 30"/>
                  <a:gd name="T36" fmla="*/ 57 w 57"/>
                  <a:gd name="T37" fmla="*/ 25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30"/>
                  <a:gd name="T59" fmla="*/ 57 w 5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30">
                    <a:moveTo>
                      <a:pt x="57" y="25"/>
                    </a:moveTo>
                    <a:lnTo>
                      <a:pt x="51" y="24"/>
                    </a:lnTo>
                    <a:lnTo>
                      <a:pt x="43" y="27"/>
                    </a:lnTo>
                    <a:lnTo>
                      <a:pt x="33" y="30"/>
                    </a:lnTo>
                    <a:lnTo>
                      <a:pt x="22" y="30"/>
                    </a:lnTo>
                    <a:lnTo>
                      <a:pt x="15" y="21"/>
                    </a:lnTo>
                    <a:lnTo>
                      <a:pt x="7" y="16"/>
                    </a:lnTo>
                    <a:lnTo>
                      <a:pt x="4" y="13"/>
                    </a:lnTo>
                    <a:lnTo>
                      <a:pt x="1" y="11"/>
                    </a:lnTo>
                    <a:lnTo>
                      <a:pt x="0" y="5"/>
                    </a:lnTo>
                    <a:lnTo>
                      <a:pt x="2" y="0"/>
                    </a:lnTo>
                    <a:lnTo>
                      <a:pt x="7" y="5"/>
                    </a:lnTo>
                    <a:lnTo>
                      <a:pt x="15" y="10"/>
                    </a:lnTo>
                    <a:lnTo>
                      <a:pt x="22" y="12"/>
                    </a:lnTo>
                    <a:lnTo>
                      <a:pt x="31" y="14"/>
                    </a:lnTo>
                    <a:lnTo>
                      <a:pt x="37" y="15"/>
                    </a:lnTo>
                    <a:lnTo>
                      <a:pt x="45" y="17"/>
                    </a:lnTo>
                    <a:lnTo>
                      <a:pt x="51" y="19"/>
                    </a:lnTo>
                    <a:lnTo>
                      <a:pt x="57" y="25"/>
                    </a:lnTo>
                    <a:close/>
                  </a:path>
                </a:pathLst>
              </a:custGeom>
              <a:solidFill>
                <a:srgbClr val="000000"/>
              </a:solidFill>
              <a:ln w="9525">
                <a:noFill/>
                <a:round/>
                <a:headEnd/>
                <a:tailEnd/>
              </a:ln>
            </p:spPr>
            <p:txBody>
              <a:bodyPr/>
              <a:lstStyle/>
              <a:p>
                <a:endParaRPr lang="en-US" dirty="0"/>
              </a:p>
            </p:txBody>
          </p:sp>
        </p:grpSp>
        <p:grpSp>
          <p:nvGrpSpPr>
            <p:cNvPr id="9" name="Group 436"/>
            <p:cNvGrpSpPr>
              <a:grpSpLocks/>
            </p:cNvGrpSpPr>
            <p:nvPr/>
          </p:nvGrpSpPr>
          <p:grpSpPr bwMode="auto">
            <a:xfrm>
              <a:off x="1532" y="2086"/>
              <a:ext cx="324" cy="320"/>
              <a:chOff x="1802" y="1696"/>
              <a:chExt cx="324" cy="320"/>
            </a:xfrm>
          </p:grpSpPr>
          <p:sp>
            <p:nvSpPr>
              <p:cNvPr id="122293" name="Freeform 437"/>
              <p:cNvSpPr>
                <a:spLocks/>
              </p:cNvSpPr>
              <p:nvPr/>
            </p:nvSpPr>
            <p:spPr bwMode="auto">
              <a:xfrm>
                <a:off x="1802" y="1703"/>
                <a:ext cx="275" cy="303"/>
              </a:xfrm>
              <a:custGeom>
                <a:avLst/>
                <a:gdLst>
                  <a:gd name="T0" fmla="*/ 109 w 1653"/>
                  <a:gd name="T1" fmla="*/ 506 h 1819"/>
                  <a:gd name="T2" fmla="*/ 179 w 1653"/>
                  <a:gd name="T3" fmla="*/ 518 h 1819"/>
                  <a:gd name="T4" fmla="*/ 182 w 1653"/>
                  <a:gd name="T5" fmla="*/ 380 h 1819"/>
                  <a:gd name="T6" fmla="*/ 278 w 1653"/>
                  <a:gd name="T7" fmla="*/ 219 h 1819"/>
                  <a:gd name="T8" fmla="*/ 312 w 1653"/>
                  <a:gd name="T9" fmla="*/ 74 h 1819"/>
                  <a:gd name="T10" fmla="*/ 378 w 1653"/>
                  <a:gd name="T11" fmla="*/ 29 h 1819"/>
                  <a:gd name="T12" fmla="*/ 443 w 1653"/>
                  <a:gd name="T13" fmla="*/ 6 h 1819"/>
                  <a:gd name="T14" fmla="*/ 464 w 1653"/>
                  <a:gd name="T15" fmla="*/ 8 h 1819"/>
                  <a:gd name="T16" fmla="*/ 388 w 1653"/>
                  <a:gd name="T17" fmla="*/ 119 h 1819"/>
                  <a:gd name="T18" fmla="*/ 947 w 1653"/>
                  <a:gd name="T19" fmla="*/ 512 h 1819"/>
                  <a:gd name="T20" fmla="*/ 1090 w 1653"/>
                  <a:gd name="T21" fmla="*/ 520 h 1819"/>
                  <a:gd name="T22" fmla="*/ 1143 w 1653"/>
                  <a:gd name="T23" fmla="*/ 487 h 1819"/>
                  <a:gd name="T24" fmla="*/ 1188 w 1653"/>
                  <a:gd name="T25" fmla="*/ 485 h 1819"/>
                  <a:gd name="T26" fmla="*/ 1243 w 1653"/>
                  <a:gd name="T27" fmla="*/ 465 h 1819"/>
                  <a:gd name="T28" fmla="*/ 1328 w 1653"/>
                  <a:gd name="T29" fmla="*/ 410 h 1819"/>
                  <a:gd name="T30" fmla="*/ 1415 w 1653"/>
                  <a:gd name="T31" fmla="*/ 346 h 1819"/>
                  <a:gd name="T32" fmla="*/ 1515 w 1653"/>
                  <a:gd name="T33" fmla="*/ 281 h 1819"/>
                  <a:gd name="T34" fmla="*/ 1516 w 1653"/>
                  <a:gd name="T35" fmla="*/ 690 h 1819"/>
                  <a:gd name="T36" fmla="*/ 1473 w 1653"/>
                  <a:gd name="T37" fmla="*/ 740 h 1819"/>
                  <a:gd name="T38" fmla="*/ 1573 w 1653"/>
                  <a:gd name="T39" fmla="*/ 763 h 1819"/>
                  <a:gd name="T40" fmla="*/ 1528 w 1653"/>
                  <a:gd name="T41" fmla="*/ 877 h 1819"/>
                  <a:gd name="T42" fmla="*/ 1452 w 1653"/>
                  <a:gd name="T43" fmla="*/ 945 h 1819"/>
                  <a:gd name="T44" fmla="*/ 1398 w 1653"/>
                  <a:gd name="T45" fmla="*/ 979 h 1819"/>
                  <a:gd name="T46" fmla="*/ 1375 w 1653"/>
                  <a:gd name="T47" fmla="*/ 1168 h 1819"/>
                  <a:gd name="T48" fmla="*/ 1445 w 1653"/>
                  <a:gd name="T49" fmla="*/ 1360 h 1819"/>
                  <a:gd name="T50" fmla="*/ 1530 w 1653"/>
                  <a:gd name="T51" fmla="*/ 1544 h 1819"/>
                  <a:gd name="T52" fmla="*/ 1615 w 1653"/>
                  <a:gd name="T53" fmla="*/ 1614 h 1819"/>
                  <a:gd name="T54" fmla="*/ 1541 w 1653"/>
                  <a:gd name="T55" fmla="*/ 1769 h 1819"/>
                  <a:gd name="T56" fmla="*/ 1437 w 1653"/>
                  <a:gd name="T57" fmla="*/ 1694 h 1819"/>
                  <a:gd name="T58" fmla="*/ 1328 w 1653"/>
                  <a:gd name="T59" fmla="*/ 1585 h 1819"/>
                  <a:gd name="T60" fmla="*/ 1261 w 1653"/>
                  <a:gd name="T61" fmla="*/ 1467 h 1819"/>
                  <a:gd name="T62" fmla="*/ 1113 w 1653"/>
                  <a:gd name="T63" fmla="*/ 1326 h 1819"/>
                  <a:gd name="T64" fmla="*/ 1179 w 1653"/>
                  <a:gd name="T65" fmla="*/ 1554 h 1819"/>
                  <a:gd name="T66" fmla="*/ 1211 w 1653"/>
                  <a:gd name="T67" fmla="*/ 1619 h 1819"/>
                  <a:gd name="T68" fmla="*/ 1246 w 1653"/>
                  <a:gd name="T69" fmla="*/ 1661 h 1819"/>
                  <a:gd name="T70" fmla="*/ 1267 w 1653"/>
                  <a:gd name="T71" fmla="*/ 1767 h 1819"/>
                  <a:gd name="T72" fmla="*/ 1228 w 1653"/>
                  <a:gd name="T73" fmla="*/ 1818 h 1819"/>
                  <a:gd name="T74" fmla="*/ 1166 w 1653"/>
                  <a:gd name="T75" fmla="*/ 1815 h 1819"/>
                  <a:gd name="T76" fmla="*/ 1013 w 1653"/>
                  <a:gd name="T77" fmla="*/ 1662 h 1819"/>
                  <a:gd name="T78" fmla="*/ 935 w 1653"/>
                  <a:gd name="T79" fmla="*/ 1443 h 1819"/>
                  <a:gd name="T80" fmla="*/ 898 w 1653"/>
                  <a:gd name="T81" fmla="*/ 1258 h 1819"/>
                  <a:gd name="T82" fmla="*/ 743 w 1653"/>
                  <a:gd name="T83" fmla="*/ 1113 h 1819"/>
                  <a:gd name="T84" fmla="*/ 631 w 1653"/>
                  <a:gd name="T85" fmla="*/ 1027 h 1819"/>
                  <a:gd name="T86" fmla="*/ 563 w 1653"/>
                  <a:gd name="T87" fmla="*/ 905 h 1819"/>
                  <a:gd name="T88" fmla="*/ 487 w 1653"/>
                  <a:gd name="T89" fmla="*/ 816 h 1819"/>
                  <a:gd name="T90" fmla="*/ 208 w 1653"/>
                  <a:gd name="T91" fmla="*/ 798 h 1819"/>
                  <a:gd name="T92" fmla="*/ 154 w 1653"/>
                  <a:gd name="T93" fmla="*/ 762 h 1819"/>
                  <a:gd name="T94" fmla="*/ 169 w 1653"/>
                  <a:gd name="T95" fmla="*/ 825 h 1819"/>
                  <a:gd name="T96" fmla="*/ 162 w 1653"/>
                  <a:gd name="T97" fmla="*/ 958 h 1819"/>
                  <a:gd name="T98" fmla="*/ 68 w 1653"/>
                  <a:gd name="T99" fmla="*/ 962 h 1819"/>
                  <a:gd name="T100" fmla="*/ 2 w 1653"/>
                  <a:gd name="T101" fmla="*/ 850 h 1819"/>
                  <a:gd name="T102" fmla="*/ 35 w 1653"/>
                  <a:gd name="T103" fmla="*/ 654 h 18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53"/>
                  <a:gd name="T157" fmla="*/ 0 h 1819"/>
                  <a:gd name="T158" fmla="*/ 1653 w 1653"/>
                  <a:gd name="T159" fmla="*/ 1819 h 18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53" h="1819">
                    <a:moveTo>
                      <a:pt x="23" y="502"/>
                    </a:moveTo>
                    <a:lnTo>
                      <a:pt x="74" y="484"/>
                    </a:lnTo>
                    <a:lnTo>
                      <a:pt x="84" y="492"/>
                    </a:lnTo>
                    <a:lnTo>
                      <a:pt x="97" y="499"/>
                    </a:lnTo>
                    <a:lnTo>
                      <a:pt x="109" y="506"/>
                    </a:lnTo>
                    <a:lnTo>
                      <a:pt x="123" y="513"/>
                    </a:lnTo>
                    <a:lnTo>
                      <a:pt x="137" y="517"/>
                    </a:lnTo>
                    <a:lnTo>
                      <a:pt x="151" y="520"/>
                    </a:lnTo>
                    <a:lnTo>
                      <a:pt x="166" y="521"/>
                    </a:lnTo>
                    <a:lnTo>
                      <a:pt x="179" y="518"/>
                    </a:lnTo>
                    <a:lnTo>
                      <a:pt x="176" y="493"/>
                    </a:lnTo>
                    <a:lnTo>
                      <a:pt x="174" y="465"/>
                    </a:lnTo>
                    <a:lnTo>
                      <a:pt x="175" y="437"/>
                    </a:lnTo>
                    <a:lnTo>
                      <a:pt x="177" y="409"/>
                    </a:lnTo>
                    <a:lnTo>
                      <a:pt x="182" y="380"/>
                    </a:lnTo>
                    <a:lnTo>
                      <a:pt x="189" y="354"/>
                    </a:lnTo>
                    <a:lnTo>
                      <a:pt x="200" y="328"/>
                    </a:lnTo>
                    <a:lnTo>
                      <a:pt x="213" y="306"/>
                    </a:lnTo>
                    <a:lnTo>
                      <a:pt x="294" y="254"/>
                    </a:lnTo>
                    <a:lnTo>
                      <a:pt x="278" y="219"/>
                    </a:lnTo>
                    <a:lnTo>
                      <a:pt x="274" y="181"/>
                    </a:lnTo>
                    <a:lnTo>
                      <a:pt x="279" y="140"/>
                    </a:lnTo>
                    <a:lnTo>
                      <a:pt x="295" y="98"/>
                    </a:lnTo>
                    <a:lnTo>
                      <a:pt x="302" y="86"/>
                    </a:lnTo>
                    <a:lnTo>
                      <a:pt x="312" y="74"/>
                    </a:lnTo>
                    <a:lnTo>
                      <a:pt x="323" y="64"/>
                    </a:lnTo>
                    <a:lnTo>
                      <a:pt x="335" y="54"/>
                    </a:lnTo>
                    <a:lnTo>
                      <a:pt x="350" y="44"/>
                    </a:lnTo>
                    <a:lnTo>
                      <a:pt x="364" y="36"/>
                    </a:lnTo>
                    <a:lnTo>
                      <a:pt x="378" y="29"/>
                    </a:lnTo>
                    <a:lnTo>
                      <a:pt x="392" y="23"/>
                    </a:lnTo>
                    <a:lnTo>
                      <a:pt x="406" y="17"/>
                    </a:lnTo>
                    <a:lnTo>
                      <a:pt x="421" y="13"/>
                    </a:lnTo>
                    <a:lnTo>
                      <a:pt x="433" y="9"/>
                    </a:lnTo>
                    <a:lnTo>
                      <a:pt x="443" y="6"/>
                    </a:lnTo>
                    <a:lnTo>
                      <a:pt x="452" y="3"/>
                    </a:lnTo>
                    <a:lnTo>
                      <a:pt x="459" y="1"/>
                    </a:lnTo>
                    <a:lnTo>
                      <a:pt x="463" y="0"/>
                    </a:lnTo>
                    <a:lnTo>
                      <a:pt x="465" y="0"/>
                    </a:lnTo>
                    <a:lnTo>
                      <a:pt x="464" y="8"/>
                    </a:lnTo>
                    <a:lnTo>
                      <a:pt x="453" y="18"/>
                    </a:lnTo>
                    <a:lnTo>
                      <a:pt x="436" y="33"/>
                    </a:lnTo>
                    <a:lnTo>
                      <a:pt x="417" y="55"/>
                    </a:lnTo>
                    <a:lnTo>
                      <a:pt x="399" y="82"/>
                    </a:lnTo>
                    <a:lnTo>
                      <a:pt x="388" y="119"/>
                    </a:lnTo>
                    <a:lnTo>
                      <a:pt x="388" y="163"/>
                    </a:lnTo>
                    <a:lnTo>
                      <a:pt x="402" y="219"/>
                    </a:lnTo>
                    <a:lnTo>
                      <a:pt x="506" y="277"/>
                    </a:lnTo>
                    <a:lnTo>
                      <a:pt x="823" y="422"/>
                    </a:lnTo>
                    <a:lnTo>
                      <a:pt x="947" y="512"/>
                    </a:lnTo>
                    <a:lnTo>
                      <a:pt x="1014" y="526"/>
                    </a:lnTo>
                    <a:lnTo>
                      <a:pt x="1064" y="548"/>
                    </a:lnTo>
                    <a:lnTo>
                      <a:pt x="1075" y="537"/>
                    </a:lnTo>
                    <a:lnTo>
                      <a:pt x="1084" y="528"/>
                    </a:lnTo>
                    <a:lnTo>
                      <a:pt x="1090" y="520"/>
                    </a:lnTo>
                    <a:lnTo>
                      <a:pt x="1097" y="514"/>
                    </a:lnTo>
                    <a:lnTo>
                      <a:pt x="1104" y="509"/>
                    </a:lnTo>
                    <a:lnTo>
                      <a:pt x="1114" y="503"/>
                    </a:lnTo>
                    <a:lnTo>
                      <a:pt x="1126" y="496"/>
                    </a:lnTo>
                    <a:lnTo>
                      <a:pt x="1143" y="487"/>
                    </a:lnTo>
                    <a:lnTo>
                      <a:pt x="1152" y="484"/>
                    </a:lnTo>
                    <a:lnTo>
                      <a:pt x="1161" y="482"/>
                    </a:lnTo>
                    <a:lnTo>
                      <a:pt x="1171" y="483"/>
                    </a:lnTo>
                    <a:lnTo>
                      <a:pt x="1179" y="484"/>
                    </a:lnTo>
                    <a:lnTo>
                      <a:pt x="1188" y="485"/>
                    </a:lnTo>
                    <a:lnTo>
                      <a:pt x="1196" y="486"/>
                    </a:lnTo>
                    <a:lnTo>
                      <a:pt x="1206" y="484"/>
                    </a:lnTo>
                    <a:lnTo>
                      <a:pt x="1215" y="481"/>
                    </a:lnTo>
                    <a:lnTo>
                      <a:pt x="1228" y="474"/>
                    </a:lnTo>
                    <a:lnTo>
                      <a:pt x="1243" y="465"/>
                    </a:lnTo>
                    <a:lnTo>
                      <a:pt x="1259" y="456"/>
                    </a:lnTo>
                    <a:lnTo>
                      <a:pt x="1275" y="445"/>
                    </a:lnTo>
                    <a:lnTo>
                      <a:pt x="1292" y="434"/>
                    </a:lnTo>
                    <a:lnTo>
                      <a:pt x="1310" y="422"/>
                    </a:lnTo>
                    <a:lnTo>
                      <a:pt x="1328" y="410"/>
                    </a:lnTo>
                    <a:lnTo>
                      <a:pt x="1346" y="397"/>
                    </a:lnTo>
                    <a:lnTo>
                      <a:pt x="1364" y="384"/>
                    </a:lnTo>
                    <a:lnTo>
                      <a:pt x="1382" y="371"/>
                    </a:lnTo>
                    <a:lnTo>
                      <a:pt x="1398" y="359"/>
                    </a:lnTo>
                    <a:lnTo>
                      <a:pt x="1415" y="346"/>
                    </a:lnTo>
                    <a:lnTo>
                      <a:pt x="1431" y="334"/>
                    </a:lnTo>
                    <a:lnTo>
                      <a:pt x="1445" y="324"/>
                    </a:lnTo>
                    <a:lnTo>
                      <a:pt x="1458" y="314"/>
                    </a:lnTo>
                    <a:lnTo>
                      <a:pt x="1469" y="305"/>
                    </a:lnTo>
                    <a:lnTo>
                      <a:pt x="1515" y="281"/>
                    </a:lnTo>
                    <a:lnTo>
                      <a:pt x="1559" y="305"/>
                    </a:lnTo>
                    <a:lnTo>
                      <a:pt x="1642" y="460"/>
                    </a:lnTo>
                    <a:lnTo>
                      <a:pt x="1526" y="678"/>
                    </a:lnTo>
                    <a:lnTo>
                      <a:pt x="1523" y="682"/>
                    </a:lnTo>
                    <a:lnTo>
                      <a:pt x="1516" y="690"/>
                    </a:lnTo>
                    <a:lnTo>
                      <a:pt x="1506" y="700"/>
                    </a:lnTo>
                    <a:lnTo>
                      <a:pt x="1495" y="713"/>
                    </a:lnTo>
                    <a:lnTo>
                      <a:pt x="1484" y="724"/>
                    </a:lnTo>
                    <a:lnTo>
                      <a:pt x="1477" y="734"/>
                    </a:lnTo>
                    <a:lnTo>
                      <a:pt x="1473" y="740"/>
                    </a:lnTo>
                    <a:lnTo>
                      <a:pt x="1474" y="741"/>
                    </a:lnTo>
                    <a:lnTo>
                      <a:pt x="1578" y="691"/>
                    </a:lnTo>
                    <a:lnTo>
                      <a:pt x="1578" y="746"/>
                    </a:lnTo>
                    <a:lnTo>
                      <a:pt x="1577" y="751"/>
                    </a:lnTo>
                    <a:lnTo>
                      <a:pt x="1573" y="763"/>
                    </a:lnTo>
                    <a:lnTo>
                      <a:pt x="1568" y="783"/>
                    </a:lnTo>
                    <a:lnTo>
                      <a:pt x="1560" y="806"/>
                    </a:lnTo>
                    <a:lnTo>
                      <a:pt x="1551" y="831"/>
                    </a:lnTo>
                    <a:lnTo>
                      <a:pt x="1539" y="856"/>
                    </a:lnTo>
                    <a:lnTo>
                      <a:pt x="1528" y="877"/>
                    </a:lnTo>
                    <a:lnTo>
                      <a:pt x="1515" y="896"/>
                    </a:lnTo>
                    <a:lnTo>
                      <a:pt x="1462" y="915"/>
                    </a:lnTo>
                    <a:lnTo>
                      <a:pt x="1465" y="924"/>
                    </a:lnTo>
                    <a:lnTo>
                      <a:pt x="1461" y="934"/>
                    </a:lnTo>
                    <a:lnTo>
                      <a:pt x="1452" y="945"/>
                    </a:lnTo>
                    <a:lnTo>
                      <a:pt x="1440" y="957"/>
                    </a:lnTo>
                    <a:lnTo>
                      <a:pt x="1426" y="967"/>
                    </a:lnTo>
                    <a:lnTo>
                      <a:pt x="1413" y="974"/>
                    </a:lnTo>
                    <a:lnTo>
                      <a:pt x="1403" y="979"/>
                    </a:lnTo>
                    <a:lnTo>
                      <a:pt x="1398" y="979"/>
                    </a:lnTo>
                    <a:lnTo>
                      <a:pt x="1382" y="1016"/>
                    </a:lnTo>
                    <a:lnTo>
                      <a:pt x="1373" y="1053"/>
                    </a:lnTo>
                    <a:lnTo>
                      <a:pt x="1369" y="1092"/>
                    </a:lnTo>
                    <a:lnTo>
                      <a:pt x="1369" y="1130"/>
                    </a:lnTo>
                    <a:lnTo>
                      <a:pt x="1375" y="1168"/>
                    </a:lnTo>
                    <a:lnTo>
                      <a:pt x="1384" y="1207"/>
                    </a:lnTo>
                    <a:lnTo>
                      <a:pt x="1396" y="1245"/>
                    </a:lnTo>
                    <a:lnTo>
                      <a:pt x="1410" y="1283"/>
                    </a:lnTo>
                    <a:lnTo>
                      <a:pt x="1427" y="1322"/>
                    </a:lnTo>
                    <a:lnTo>
                      <a:pt x="1445" y="1360"/>
                    </a:lnTo>
                    <a:lnTo>
                      <a:pt x="1463" y="1398"/>
                    </a:lnTo>
                    <a:lnTo>
                      <a:pt x="1481" y="1436"/>
                    </a:lnTo>
                    <a:lnTo>
                      <a:pt x="1500" y="1472"/>
                    </a:lnTo>
                    <a:lnTo>
                      <a:pt x="1516" y="1509"/>
                    </a:lnTo>
                    <a:lnTo>
                      <a:pt x="1530" y="1544"/>
                    </a:lnTo>
                    <a:lnTo>
                      <a:pt x="1542" y="1579"/>
                    </a:lnTo>
                    <a:lnTo>
                      <a:pt x="1563" y="1580"/>
                    </a:lnTo>
                    <a:lnTo>
                      <a:pt x="1582" y="1587"/>
                    </a:lnTo>
                    <a:lnTo>
                      <a:pt x="1599" y="1598"/>
                    </a:lnTo>
                    <a:lnTo>
                      <a:pt x="1615" y="1614"/>
                    </a:lnTo>
                    <a:lnTo>
                      <a:pt x="1627" y="1631"/>
                    </a:lnTo>
                    <a:lnTo>
                      <a:pt x="1638" y="1650"/>
                    </a:lnTo>
                    <a:lnTo>
                      <a:pt x="1647" y="1669"/>
                    </a:lnTo>
                    <a:lnTo>
                      <a:pt x="1653" y="1688"/>
                    </a:lnTo>
                    <a:lnTo>
                      <a:pt x="1541" y="1769"/>
                    </a:lnTo>
                    <a:lnTo>
                      <a:pt x="1523" y="1758"/>
                    </a:lnTo>
                    <a:lnTo>
                      <a:pt x="1503" y="1745"/>
                    </a:lnTo>
                    <a:lnTo>
                      <a:pt x="1481" y="1729"/>
                    </a:lnTo>
                    <a:lnTo>
                      <a:pt x="1459" y="1713"/>
                    </a:lnTo>
                    <a:lnTo>
                      <a:pt x="1437" y="1694"/>
                    </a:lnTo>
                    <a:lnTo>
                      <a:pt x="1413" y="1675"/>
                    </a:lnTo>
                    <a:lnTo>
                      <a:pt x="1391" y="1653"/>
                    </a:lnTo>
                    <a:lnTo>
                      <a:pt x="1369" y="1631"/>
                    </a:lnTo>
                    <a:lnTo>
                      <a:pt x="1347" y="1608"/>
                    </a:lnTo>
                    <a:lnTo>
                      <a:pt x="1328" y="1585"/>
                    </a:lnTo>
                    <a:lnTo>
                      <a:pt x="1310" y="1562"/>
                    </a:lnTo>
                    <a:lnTo>
                      <a:pt x="1293" y="1537"/>
                    </a:lnTo>
                    <a:lnTo>
                      <a:pt x="1279" y="1514"/>
                    </a:lnTo>
                    <a:lnTo>
                      <a:pt x="1269" y="1491"/>
                    </a:lnTo>
                    <a:lnTo>
                      <a:pt x="1261" y="1467"/>
                    </a:lnTo>
                    <a:lnTo>
                      <a:pt x="1257" y="1445"/>
                    </a:lnTo>
                    <a:lnTo>
                      <a:pt x="1136" y="1237"/>
                    </a:lnTo>
                    <a:lnTo>
                      <a:pt x="1112" y="1237"/>
                    </a:lnTo>
                    <a:lnTo>
                      <a:pt x="1109" y="1282"/>
                    </a:lnTo>
                    <a:lnTo>
                      <a:pt x="1113" y="1326"/>
                    </a:lnTo>
                    <a:lnTo>
                      <a:pt x="1122" y="1371"/>
                    </a:lnTo>
                    <a:lnTo>
                      <a:pt x="1135" y="1416"/>
                    </a:lnTo>
                    <a:lnTo>
                      <a:pt x="1150" y="1461"/>
                    </a:lnTo>
                    <a:lnTo>
                      <a:pt x="1165" y="1508"/>
                    </a:lnTo>
                    <a:lnTo>
                      <a:pt x="1179" y="1554"/>
                    </a:lnTo>
                    <a:lnTo>
                      <a:pt x="1188" y="1601"/>
                    </a:lnTo>
                    <a:lnTo>
                      <a:pt x="1192" y="1607"/>
                    </a:lnTo>
                    <a:lnTo>
                      <a:pt x="1198" y="1613"/>
                    </a:lnTo>
                    <a:lnTo>
                      <a:pt x="1205" y="1616"/>
                    </a:lnTo>
                    <a:lnTo>
                      <a:pt x="1211" y="1619"/>
                    </a:lnTo>
                    <a:lnTo>
                      <a:pt x="1218" y="1623"/>
                    </a:lnTo>
                    <a:lnTo>
                      <a:pt x="1224" y="1626"/>
                    </a:lnTo>
                    <a:lnTo>
                      <a:pt x="1230" y="1630"/>
                    </a:lnTo>
                    <a:lnTo>
                      <a:pt x="1235" y="1636"/>
                    </a:lnTo>
                    <a:lnTo>
                      <a:pt x="1246" y="1661"/>
                    </a:lnTo>
                    <a:lnTo>
                      <a:pt x="1256" y="1684"/>
                    </a:lnTo>
                    <a:lnTo>
                      <a:pt x="1262" y="1705"/>
                    </a:lnTo>
                    <a:lnTo>
                      <a:pt x="1267" y="1725"/>
                    </a:lnTo>
                    <a:lnTo>
                      <a:pt x="1268" y="1746"/>
                    </a:lnTo>
                    <a:lnTo>
                      <a:pt x="1267" y="1767"/>
                    </a:lnTo>
                    <a:lnTo>
                      <a:pt x="1263" y="1789"/>
                    </a:lnTo>
                    <a:lnTo>
                      <a:pt x="1255" y="1814"/>
                    </a:lnTo>
                    <a:lnTo>
                      <a:pt x="1247" y="1816"/>
                    </a:lnTo>
                    <a:lnTo>
                      <a:pt x="1239" y="1817"/>
                    </a:lnTo>
                    <a:lnTo>
                      <a:pt x="1228" y="1818"/>
                    </a:lnTo>
                    <a:lnTo>
                      <a:pt x="1218" y="1819"/>
                    </a:lnTo>
                    <a:lnTo>
                      <a:pt x="1207" y="1818"/>
                    </a:lnTo>
                    <a:lnTo>
                      <a:pt x="1195" y="1818"/>
                    </a:lnTo>
                    <a:lnTo>
                      <a:pt x="1182" y="1817"/>
                    </a:lnTo>
                    <a:lnTo>
                      <a:pt x="1166" y="1815"/>
                    </a:lnTo>
                    <a:lnTo>
                      <a:pt x="1049" y="1768"/>
                    </a:lnTo>
                    <a:lnTo>
                      <a:pt x="1033" y="1738"/>
                    </a:lnTo>
                    <a:lnTo>
                      <a:pt x="1023" y="1710"/>
                    </a:lnTo>
                    <a:lnTo>
                      <a:pt x="1017" y="1686"/>
                    </a:lnTo>
                    <a:lnTo>
                      <a:pt x="1013" y="1662"/>
                    </a:lnTo>
                    <a:lnTo>
                      <a:pt x="1011" y="1639"/>
                    </a:lnTo>
                    <a:lnTo>
                      <a:pt x="1008" y="1614"/>
                    </a:lnTo>
                    <a:lnTo>
                      <a:pt x="1005" y="1585"/>
                    </a:lnTo>
                    <a:lnTo>
                      <a:pt x="1000" y="1552"/>
                    </a:lnTo>
                    <a:lnTo>
                      <a:pt x="935" y="1443"/>
                    </a:lnTo>
                    <a:lnTo>
                      <a:pt x="916" y="1342"/>
                    </a:lnTo>
                    <a:lnTo>
                      <a:pt x="914" y="1314"/>
                    </a:lnTo>
                    <a:lnTo>
                      <a:pt x="910" y="1292"/>
                    </a:lnTo>
                    <a:lnTo>
                      <a:pt x="905" y="1274"/>
                    </a:lnTo>
                    <a:lnTo>
                      <a:pt x="898" y="1258"/>
                    </a:lnTo>
                    <a:lnTo>
                      <a:pt x="890" y="1241"/>
                    </a:lnTo>
                    <a:lnTo>
                      <a:pt x="881" y="1223"/>
                    </a:lnTo>
                    <a:lnTo>
                      <a:pt x="873" y="1202"/>
                    </a:lnTo>
                    <a:lnTo>
                      <a:pt x="866" y="1174"/>
                    </a:lnTo>
                    <a:lnTo>
                      <a:pt x="743" y="1113"/>
                    </a:lnTo>
                    <a:lnTo>
                      <a:pt x="718" y="1101"/>
                    </a:lnTo>
                    <a:lnTo>
                      <a:pt x="695" y="1086"/>
                    </a:lnTo>
                    <a:lnTo>
                      <a:pt x="673" y="1068"/>
                    </a:lnTo>
                    <a:lnTo>
                      <a:pt x="650" y="1048"/>
                    </a:lnTo>
                    <a:lnTo>
                      <a:pt x="631" y="1027"/>
                    </a:lnTo>
                    <a:lnTo>
                      <a:pt x="613" y="1003"/>
                    </a:lnTo>
                    <a:lnTo>
                      <a:pt x="596" y="977"/>
                    </a:lnTo>
                    <a:lnTo>
                      <a:pt x="582" y="950"/>
                    </a:lnTo>
                    <a:lnTo>
                      <a:pt x="574" y="927"/>
                    </a:lnTo>
                    <a:lnTo>
                      <a:pt x="563" y="905"/>
                    </a:lnTo>
                    <a:lnTo>
                      <a:pt x="551" y="883"/>
                    </a:lnTo>
                    <a:lnTo>
                      <a:pt x="538" y="864"/>
                    </a:lnTo>
                    <a:lnTo>
                      <a:pt x="521" y="846"/>
                    </a:lnTo>
                    <a:lnTo>
                      <a:pt x="505" y="830"/>
                    </a:lnTo>
                    <a:lnTo>
                      <a:pt x="487" y="816"/>
                    </a:lnTo>
                    <a:lnTo>
                      <a:pt x="467" y="806"/>
                    </a:lnTo>
                    <a:lnTo>
                      <a:pt x="357" y="870"/>
                    </a:lnTo>
                    <a:lnTo>
                      <a:pt x="227" y="821"/>
                    </a:lnTo>
                    <a:lnTo>
                      <a:pt x="217" y="810"/>
                    </a:lnTo>
                    <a:lnTo>
                      <a:pt x="208" y="798"/>
                    </a:lnTo>
                    <a:lnTo>
                      <a:pt x="198" y="787"/>
                    </a:lnTo>
                    <a:lnTo>
                      <a:pt x="188" y="777"/>
                    </a:lnTo>
                    <a:lnTo>
                      <a:pt x="177" y="769"/>
                    </a:lnTo>
                    <a:lnTo>
                      <a:pt x="166" y="763"/>
                    </a:lnTo>
                    <a:lnTo>
                      <a:pt x="154" y="762"/>
                    </a:lnTo>
                    <a:lnTo>
                      <a:pt x="143" y="765"/>
                    </a:lnTo>
                    <a:lnTo>
                      <a:pt x="144" y="771"/>
                    </a:lnTo>
                    <a:lnTo>
                      <a:pt x="150" y="783"/>
                    </a:lnTo>
                    <a:lnTo>
                      <a:pt x="160" y="802"/>
                    </a:lnTo>
                    <a:lnTo>
                      <a:pt x="169" y="825"/>
                    </a:lnTo>
                    <a:lnTo>
                      <a:pt x="178" y="854"/>
                    </a:lnTo>
                    <a:lnTo>
                      <a:pt x="183" y="884"/>
                    </a:lnTo>
                    <a:lnTo>
                      <a:pt x="184" y="917"/>
                    </a:lnTo>
                    <a:lnTo>
                      <a:pt x="178" y="951"/>
                    </a:lnTo>
                    <a:lnTo>
                      <a:pt x="162" y="958"/>
                    </a:lnTo>
                    <a:lnTo>
                      <a:pt x="144" y="963"/>
                    </a:lnTo>
                    <a:lnTo>
                      <a:pt x="126" y="966"/>
                    </a:lnTo>
                    <a:lnTo>
                      <a:pt x="107" y="966"/>
                    </a:lnTo>
                    <a:lnTo>
                      <a:pt x="86" y="965"/>
                    </a:lnTo>
                    <a:lnTo>
                      <a:pt x="68" y="962"/>
                    </a:lnTo>
                    <a:lnTo>
                      <a:pt x="51" y="957"/>
                    </a:lnTo>
                    <a:lnTo>
                      <a:pt x="35" y="950"/>
                    </a:lnTo>
                    <a:lnTo>
                      <a:pt x="19" y="927"/>
                    </a:lnTo>
                    <a:lnTo>
                      <a:pt x="8" y="893"/>
                    </a:lnTo>
                    <a:lnTo>
                      <a:pt x="2" y="850"/>
                    </a:lnTo>
                    <a:lnTo>
                      <a:pt x="0" y="803"/>
                    </a:lnTo>
                    <a:lnTo>
                      <a:pt x="2" y="755"/>
                    </a:lnTo>
                    <a:lnTo>
                      <a:pt x="9" y="712"/>
                    </a:lnTo>
                    <a:lnTo>
                      <a:pt x="19" y="677"/>
                    </a:lnTo>
                    <a:lnTo>
                      <a:pt x="35" y="654"/>
                    </a:lnTo>
                    <a:lnTo>
                      <a:pt x="23" y="502"/>
                    </a:lnTo>
                    <a:close/>
                  </a:path>
                </a:pathLst>
              </a:custGeom>
              <a:solidFill>
                <a:srgbClr val="000000"/>
              </a:solidFill>
              <a:ln w="9525">
                <a:noFill/>
                <a:round/>
                <a:headEnd/>
                <a:tailEnd/>
              </a:ln>
            </p:spPr>
            <p:txBody>
              <a:bodyPr/>
              <a:lstStyle/>
              <a:p>
                <a:endParaRPr lang="en-US" dirty="0"/>
              </a:p>
            </p:txBody>
          </p:sp>
          <p:sp>
            <p:nvSpPr>
              <p:cNvPr id="122294" name="Freeform 438"/>
              <p:cNvSpPr>
                <a:spLocks/>
              </p:cNvSpPr>
              <p:nvPr/>
            </p:nvSpPr>
            <p:spPr bwMode="auto">
              <a:xfrm>
                <a:off x="1853" y="1722"/>
                <a:ext cx="11" cy="21"/>
              </a:xfrm>
              <a:custGeom>
                <a:avLst/>
                <a:gdLst>
                  <a:gd name="T0" fmla="*/ 44 w 62"/>
                  <a:gd name="T1" fmla="*/ 0 h 126"/>
                  <a:gd name="T2" fmla="*/ 46 w 62"/>
                  <a:gd name="T3" fmla="*/ 9 h 126"/>
                  <a:gd name="T4" fmla="*/ 46 w 62"/>
                  <a:gd name="T5" fmla="*/ 21 h 126"/>
                  <a:gd name="T6" fmla="*/ 45 w 62"/>
                  <a:gd name="T7" fmla="*/ 34 h 126"/>
                  <a:gd name="T8" fmla="*/ 44 w 62"/>
                  <a:gd name="T9" fmla="*/ 47 h 126"/>
                  <a:gd name="T10" fmla="*/ 44 w 62"/>
                  <a:gd name="T11" fmla="*/ 60 h 126"/>
                  <a:gd name="T12" fmla="*/ 46 w 62"/>
                  <a:gd name="T13" fmla="*/ 70 h 126"/>
                  <a:gd name="T14" fmla="*/ 52 w 62"/>
                  <a:gd name="T15" fmla="*/ 78 h 126"/>
                  <a:gd name="T16" fmla="*/ 62 w 62"/>
                  <a:gd name="T17" fmla="*/ 81 h 126"/>
                  <a:gd name="T18" fmla="*/ 62 w 62"/>
                  <a:gd name="T19" fmla="*/ 126 h 126"/>
                  <a:gd name="T20" fmla="*/ 0 w 62"/>
                  <a:gd name="T21" fmla="*/ 126 h 126"/>
                  <a:gd name="T22" fmla="*/ 0 w 62"/>
                  <a:gd name="T23" fmla="*/ 66 h 126"/>
                  <a:gd name="T24" fmla="*/ 2 w 62"/>
                  <a:gd name="T25" fmla="*/ 63 h 126"/>
                  <a:gd name="T26" fmla="*/ 6 w 62"/>
                  <a:gd name="T27" fmla="*/ 55 h 126"/>
                  <a:gd name="T28" fmla="*/ 12 w 62"/>
                  <a:gd name="T29" fmla="*/ 44 h 126"/>
                  <a:gd name="T30" fmla="*/ 19 w 62"/>
                  <a:gd name="T31" fmla="*/ 33 h 126"/>
                  <a:gd name="T32" fmla="*/ 26 w 62"/>
                  <a:gd name="T33" fmla="*/ 22 h 126"/>
                  <a:gd name="T34" fmla="*/ 33 w 62"/>
                  <a:gd name="T35" fmla="*/ 12 h 126"/>
                  <a:gd name="T36" fmla="*/ 40 w 62"/>
                  <a:gd name="T37" fmla="*/ 4 h 126"/>
                  <a:gd name="T38" fmla="*/ 44 w 62"/>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126"/>
                  <a:gd name="T62" fmla="*/ 62 w 62"/>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126">
                    <a:moveTo>
                      <a:pt x="44" y="0"/>
                    </a:moveTo>
                    <a:lnTo>
                      <a:pt x="46" y="9"/>
                    </a:lnTo>
                    <a:lnTo>
                      <a:pt x="46" y="21"/>
                    </a:lnTo>
                    <a:lnTo>
                      <a:pt x="45" y="34"/>
                    </a:lnTo>
                    <a:lnTo>
                      <a:pt x="44" y="47"/>
                    </a:lnTo>
                    <a:lnTo>
                      <a:pt x="44" y="60"/>
                    </a:lnTo>
                    <a:lnTo>
                      <a:pt x="46" y="70"/>
                    </a:lnTo>
                    <a:lnTo>
                      <a:pt x="52" y="78"/>
                    </a:lnTo>
                    <a:lnTo>
                      <a:pt x="62" y="81"/>
                    </a:lnTo>
                    <a:lnTo>
                      <a:pt x="62" y="126"/>
                    </a:lnTo>
                    <a:lnTo>
                      <a:pt x="0" y="126"/>
                    </a:lnTo>
                    <a:lnTo>
                      <a:pt x="0" y="66"/>
                    </a:lnTo>
                    <a:lnTo>
                      <a:pt x="2" y="63"/>
                    </a:lnTo>
                    <a:lnTo>
                      <a:pt x="6" y="55"/>
                    </a:lnTo>
                    <a:lnTo>
                      <a:pt x="12" y="44"/>
                    </a:lnTo>
                    <a:lnTo>
                      <a:pt x="19" y="33"/>
                    </a:lnTo>
                    <a:lnTo>
                      <a:pt x="26" y="22"/>
                    </a:lnTo>
                    <a:lnTo>
                      <a:pt x="33" y="12"/>
                    </a:lnTo>
                    <a:lnTo>
                      <a:pt x="40" y="4"/>
                    </a:lnTo>
                    <a:lnTo>
                      <a:pt x="44" y="0"/>
                    </a:lnTo>
                    <a:close/>
                  </a:path>
                </a:pathLst>
              </a:custGeom>
              <a:solidFill>
                <a:srgbClr val="FFFFFF"/>
              </a:solidFill>
              <a:ln w="9525">
                <a:noFill/>
                <a:round/>
                <a:headEnd/>
                <a:tailEnd/>
              </a:ln>
            </p:spPr>
            <p:txBody>
              <a:bodyPr/>
              <a:lstStyle/>
              <a:p>
                <a:endParaRPr lang="en-US" dirty="0"/>
              </a:p>
            </p:txBody>
          </p:sp>
          <p:sp>
            <p:nvSpPr>
              <p:cNvPr id="122295" name="Freeform 439"/>
              <p:cNvSpPr>
                <a:spLocks/>
              </p:cNvSpPr>
              <p:nvPr/>
            </p:nvSpPr>
            <p:spPr bwMode="auto">
              <a:xfrm>
                <a:off x="1807" y="1748"/>
                <a:ext cx="262" cy="249"/>
              </a:xfrm>
              <a:custGeom>
                <a:avLst/>
                <a:gdLst>
                  <a:gd name="T0" fmla="*/ 1534 w 1571"/>
                  <a:gd name="T1" fmla="*/ 165 h 1497"/>
                  <a:gd name="T2" fmla="*/ 1483 w 1571"/>
                  <a:gd name="T3" fmla="*/ 337 h 1497"/>
                  <a:gd name="T4" fmla="*/ 1348 w 1571"/>
                  <a:gd name="T5" fmla="*/ 539 h 1497"/>
                  <a:gd name="T6" fmla="*/ 1470 w 1571"/>
                  <a:gd name="T7" fmla="*/ 510 h 1497"/>
                  <a:gd name="T8" fmla="*/ 1394 w 1571"/>
                  <a:gd name="T9" fmla="*/ 643 h 1497"/>
                  <a:gd name="T10" fmla="*/ 1296 w 1571"/>
                  <a:gd name="T11" fmla="*/ 800 h 1497"/>
                  <a:gd name="T12" fmla="*/ 1390 w 1571"/>
                  <a:gd name="T13" fmla="*/ 1175 h 1497"/>
                  <a:gd name="T14" fmla="*/ 1462 w 1571"/>
                  <a:gd name="T15" fmla="*/ 1319 h 1497"/>
                  <a:gd name="T16" fmla="*/ 1550 w 1571"/>
                  <a:gd name="T17" fmla="*/ 1367 h 1497"/>
                  <a:gd name="T18" fmla="*/ 1508 w 1571"/>
                  <a:gd name="T19" fmla="*/ 1463 h 1497"/>
                  <a:gd name="T20" fmla="*/ 1391 w 1571"/>
                  <a:gd name="T21" fmla="*/ 1362 h 1497"/>
                  <a:gd name="T22" fmla="*/ 1309 w 1571"/>
                  <a:gd name="T23" fmla="*/ 1250 h 1497"/>
                  <a:gd name="T24" fmla="*/ 1214 w 1571"/>
                  <a:gd name="T25" fmla="*/ 1084 h 1497"/>
                  <a:gd name="T26" fmla="*/ 1148 w 1571"/>
                  <a:gd name="T27" fmla="*/ 946 h 1497"/>
                  <a:gd name="T28" fmla="*/ 1062 w 1571"/>
                  <a:gd name="T29" fmla="*/ 907 h 1497"/>
                  <a:gd name="T30" fmla="*/ 1033 w 1571"/>
                  <a:gd name="T31" fmla="*/ 984 h 1497"/>
                  <a:gd name="T32" fmla="*/ 1121 w 1571"/>
                  <a:gd name="T33" fmla="*/ 1383 h 1497"/>
                  <a:gd name="T34" fmla="*/ 1185 w 1571"/>
                  <a:gd name="T35" fmla="*/ 1497 h 1497"/>
                  <a:gd name="T36" fmla="*/ 1042 w 1571"/>
                  <a:gd name="T37" fmla="*/ 1467 h 1497"/>
                  <a:gd name="T38" fmla="*/ 985 w 1571"/>
                  <a:gd name="T39" fmla="*/ 1220 h 1497"/>
                  <a:gd name="T40" fmla="*/ 859 w 1571"/>
                  <a:gd name="T41" fmla="*/ 880 h 1497"/>
                  <a:gd name="T42" fmla="*/ 716 w 1571"/>
                  <a:gd name="T43" fmla="*/ 816 h 1497"/>
                  <a:gd name="T44" fmla="*/ 566 w 1571"/>
                  <a:gd name="T45" fmla="*/ 647 h 1497"/>
                  <a:gd name="T46" fmla="*/ 469 w 1571"/>
                  <a:gd name="T47" fmla="*/ 489 h 1497"/>
                  <a:gd name="T48" fmla="*/ 367 w 1571"/>
                  <a:gd name="T49" fmla="*/ 356 h 1497"/>
                  <a:gd name="T50" fmla="*/ 375 w 1571"/>
                  <a:gd name="T51" fmla="*/ 454 h 1497"/>
                  <a:gd name="T52" fmla="*/ 337 w 1571"/>
                  <a:gd name="T53" fmla="*/ 546 h 1497"/>
                  <a:gd name="T54" fmla="*/ 215 w 1571"/>
                  <a:gd name="T55" fmla="*/ 533 h 1497"/>
                  <a:gd name="T56" fmla="*/ 79 w 1571"/>
                  <a:gd name="T57" fmla="*/ 595 h 1497"/>
                  <a:gd name="T58" fmla="*/ 110 w 1571"/>
                  <a:gd name="T59" fmla="*/ 645 h 1497"/>
                  <a:gd name="T60" fmla="*/ 36 w 1571"/>
                  <a:gd name="T61" fmla="*/ 660 h 1497"/>
                  <a:gd name="T62" fmla="*/ 0 w 1571"/>
                  <a:gd name="T63" fmla="*/ 454 h 1497"/>
                  <a:gd name="T64" fmla="*/ 23 w 1571"/>
                  <a:gd name="T65" fmla="*/ 338 h 1497"/>
                  <a:gd name="T66" fmla="*/ 51 w 1571"/>
                  <a:gd name="T67" fmla="*/ 247 h 1497"/>
                  <a:gd name="T68" fmla="*/ 192 w 1571"/>
                  <a:gd name="T69" fmla="*/ 315 h 1497"/>
                  <a:gd name="T70" fmla="*/ 164 w 1571"/>
                  <a:gd name="T71" fmla="*/ 210 h 1497"/>
                  <a:gd name="T72" fmla="*/ 213 w 1571"/>
                  <a:gd name="T73" fmla="*/ 49 h 1497"/>
                  <a:gd name="T74" fmla="*/ 347 w 1571"/>
                  <a:gd name="T75" fmla="*/ 0 h 1497"/>
                  <a:gd name="T76" fmla="*/ 621 w 1571"/>
                  <a:gd name="T77" fmla="*/ 114 h 1497"/>
                  <a:gd name="T78" fmla="*/ 876 w 1571"/>
                  <a:gd name="T79" fmla="*/ 249 h 1497"/>
                  <a:gd name="T80" fmla="*/ 904 w 1571"/>
                  <a:gd name="T81" fmla="*/ 309 h 1497"/>
                  <a:gd name="T82" fmla="*/ 781 w 1571"/>
                  <a:gd name="T83" fmla="*/ 383 h 1497"/>
                  <a:gd name="T84" fmla="*/ 689 w 1571"/>
                  <a:gd name="T85" fmla="*/ 436 h 1497"/>
                  <a:gd name="T86" fmla="*/ 789 w 1571"/>
                  <a:gd name="T87" fmla="*/ 521 h 1497"/>
                  <a:gd name="T88" fmla="*/ 896 w 1571"/>
                  <a:gd name="T89" fmla="*/ 523 h 1497"/>
                  <a:gd name="T90" fmla="*/ 928 w 1571"/>
                  <a:gd name="T91" fmla="*/ 668 h 1497"/>
                  <a:gd name="T92" fmla="*/ 942 w 1571"/>
                  <a:gd name="T93" fmla="*/ 639 h 1497"/>
                  <a:gd name="T94" fmla="*/ 902 w 1571"/>
                  <a:gd name="T95" fmla="*/ 473 h 1497"/>
                  <a:gd name="T96" fmla="*/ 931 w 1571"/>
                  <a:gd name="T97" fmla="*/ 449 h 1497"/>
                  <a:gd name="T98" fmla="*/ 829 w 1571"/>
                  <a:gd name="T99" fmla="*/ 472 h 1497"/>
                  <a:gd name="T100" fmla="*/ 734 w 1571"/>
                  <a:gd name="T101" fmla="*/ 485 h 1497"/>
                  <a:gd name="T102" fmla="*/ 822 w 1571"/>
                  <a:gd name="T103" fmla="*/ 395 h 1497"/>
                  <a:gd name="T104" fmla="*/ 916 w 1571"/>
                  <a:gd name="T105" fmla="*/ 397 h 1497"/>
                  <a:gd name="T106" fmla="*/ 997 w 1571"/>
                  <a:gd name="T107" fmla="*/ 403 h 1497"/>
                  <a:gd name="T108" fmla="*/ 907 w 1571"/>
                  <a:gd name="T109" fmla="*/ 268 h 1497"/>
                  <a:gd name="T110" fmla="*/ 1038 w 1571"/>
                  <a:gd name="T111" fmla="*/ 357 h 1497"/>
                  <a:gd name="T112" fmla="*/ 1114 w 1571"/>
                  <a:gd name="T113" fmla="*/ 261 h 1497"/>
                  <a:gd name="T114" fmla="*/ 1302 w 1571"/>
                  <a:gd name="T115" fmla="*/ 179 h 14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71"/>
                  <a:gd name="T175" fmla="*/ 0 h 1497"/>
                  <a:gd name="T176" fmla="*/ 1571 w 1571"/>
                  <a:gd name="T177" fmla="*/ 1497 h 14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71" h="1497">
                    <a:moveTo>
                      <a:pt x="1474" y="98"/>
                    </a:moveTo>
                    <a:lnTo>
                      <a:pt x="1472" y="113"/>
                    </a:lnTo>
                    <a:lnTo>
                      <a:pt x="1475" y="125"/>
                    </a:lnTo>
                    <a:lnTo>
                      <a:pt x="1482" y="134"/>
                    </a:lnTo>
                    <a:lnTo>
                      <a:pt x="1493" y="143"/>
                    </a:lnTo>
                    <a:lnTo>
                      <a:pt x="1504" y="149"/>
                    </a:lnTo>
                    <a:lnTo>
                      <a:pt x="1516" y="155"/>
                    </a:lnTo>
                    <a:lnTo>
                      <a:pt x="1525" y="160"/>
                    </a:lnTo>
                    <a:lnTo>
                      <a:pt x="1531" y="167"/>
                    </a:lnTo>
                    <a:lnTo>
                      <a:pt x="1534" y="165"/>
                    </a:lnTo>
                    <a:lnTo>
                      <a:pt x="1538" y="161"/>
                    </a:lnTo>
                    <a:lnTo>
                      <a:pt x="1545" y="155"/>
                    </a:lnTo>
                    <a:lnTo>
                      <a:pt x="1554" y="150"/>
                    </a:lnTo>
                    <a:lnTo>
                      <a:pt x="1554" y="211"/>
                    </a:lnTo>
                    <a:lnTo>
                      <a:pt x="1543" y="232"/>
                    </a:lnTo>
                    <a:lnTo>
                      <a:pt x="1531" y="253"/>
                    </a:lnTo>
                    <a:lnTo>
                      <a:pt x="1520" y="275"/>
                    </a:lnTo>
                    <a:lnTo>
                      <a:pt x="1507" y="295"/>
                    </a:lnTo>
                    <a:lnTo>
                      <a:pt x="1495" y="316"/>
                    </a:lnTo>
                    <a:lnTo>
                      <a:pt x="1483" y="337"/>
                    </a:lnTo>
                    <a:lnTo>
                      <a:pt x="1470" y="357"/>
                    </a:lnTo>
                    <a:lnTo>
                      <a:pt x="1458" y="378"/>
                    </a:lnTo>
                    <a:lnTo>
                      <a:pt x="1444" y="399"/>
                    </a:lnTo>
                    <a:lnTo>
                      <a:pt x="1431" y="418"/>
                    </a:lnTo>
                    <a:lnTo>
                      <a:pt x="1417" y="439"/>
                    </a:lnTo>
                    <a:lnTo>
                      <a:pt x="1404" y="459"/>
                    </a:lnTo>
                    <a:lnTo>
                      <a:pt x="1391" y="479"/>
                    </a:lnTo>
                    <a:lnTo>
                      <a:pt x="1376" y="500"/>
                    </a:lnTo>
                    <a:lnTo>
                      <a:pt x="1362" y="519"/>
                    </a:lnTo>
                    <a:lnTo>
                      <a:pt x="1348" y="539"/>
                    </a:lnTo>
                    <a:lnTo>
                      <a:pt x="1353" y="545"/>
                    </a:lnTo>
                    <a:lnTo>
                      <a:pt x="1358" y="551"/>
                    </a:lnTo>
                    <a:lnTo>
                      <a:pt x="1364" y="558"/>
                    </a:lnTo>
                    <a:lnTo>
                      <a:pt x="1368" y="565"/>
                    </a:lnTo>
                    <a:lnTo>
                      <a:pt x="1384" y="558"/>
                    </a:lnTo>
                    <a:lnTo>
                      <a:pt x="1401" y="550"/>
                    </a:lnTo>
                    <a:lnTo>
                      <a:pt x="1418" y="541"/>
                    </a:lnTo>
                    <a:lnTo>
                      <a:pt x="1435" y="532"/>
                    </a:lnTo>
                    <a:lnTo>
                      <a:pt x="1453" y="521"/>
                    </a:lnTo>
                    <a:lnTo>
                      <a:pt x="1470" y="510"/>
                    </a:lnTo>
                    <a:lnTo>
                      <a:pt x="1488" y="498"/>
                    </a:lnTo>
                    <a:lnTo>
                      <a:pt x="1507" y="484"/>
                    </a:lnTo>
                    <a:lnTo>
                      <a:pt x="1459" y="595"/>
                    </a:lnTo>
                    <a:lnTo>
                      <a:pt x="1441" y="597"/>
                    </a:lnTo>
                    <a:lnTo>
                      <a:pt x="1428" y="603"/>
                    </a:lnTo>
                    <a:lnTo>
                      <a:pt x="1416" y="611"/>
                    </a:lnTo>
                    <a:lnTo>
                      <a:pt x="1408" y="620"/>
                    </a:lnTo>
                    <a:lnTo>
                      <a:pt x="1401" y="629"/>
                    </a:lnTo>
                    <a:lnTo>
                      <a:pt x="1396" y="637"/>
                    </a:lnTo>
                    <a:lnTo>
                      <a:pt x="1394" y="643"/>
                    </a:lnTo>
                    <a:lnTo>
                      <a:pt x="1393" y="645"/>
                    </a:lnTo>
                    <a:lnTo>
                      <a:pt x="1330" y="680"/>
                    </a:lnTo>
                    <a:lnTo>
                      <a:pt x="1330" y="692"/>
                    </a:lnTo>
                    <a:lnTo>
                      <a:pt x="1328" y="707"/>
                    </a:lnTo>
                    <a:lnTo>
                      <a:pt x="1325" y="724"/>
                    </a:lnTo>
                    <a:lnTo>
                      <a:pt x="1320" y="743"/>
                    </a:lnTo>
                    <a:lnTo>
                      <a:pt x="1315" y="760"/>
                    </a:lnTo>
                    <a:lnTo>
                      <a:pt x="1310" y="776"/>
                    </a:lnTo>
                    <a:lnTo>
                      <a:pt x="1303" y="790"/>
                    </a:lnTo>
                    <a:lnTo>
                      <a:pt x="1296" y="800"/>
                    </a:lnTo>
                    <a:lnTo>
                      <a:pt x="1299" y="825"/>
                    </a:lnTo>
                    <a:lnTo>
                      <a:pt x="1304" y="878"/>
                    </a:lnTo>
                    <a:lnTo>
                      <a:pt x="1307" y="930"/>
                    </a:lnTo>
                    <a:lnTo>
                      <a:pt x="1304" y="955"/>
                    </a:lnTo>
                    <a:lnTo>
                      <a:pt x="1322" y="994"/>
                    </a:lnTo>
                    <a:lnTo>
                      <a:pt x="1337" y="1032"/>
                    </a:lnTo>
                    <a:lnTo>
                      <a:pt x="1350" y="1069"/>
                    </a:lnTo>
                    <a:lnTo>
                      <a:pt x="1362" y="1106"/>
                    </a:lnTo>
                    <a:lnTo>
                      <a:pt x="1375" y="1140"/>
                    </a:lnTo>
                    <a:lnTo>
                      <a:pt x="1390" y="1175"/>
                    </a:lnTo>
                    <a:lnTo>
                      <a:pt x="1406" y="1208"/>
                    </a:lnTo>
                    <a:lnTo>
                      <a:pt x="1426" y="1241"/>
                    </a:lnTo>
                    <a:lnTo>
                      <a:pt x="1427" y="1250"/>
                    </a:lnTo>
                    <a:lnTo>
                      <a:pt x="1428" y="1261"/>
                    </a:lnTo>
                    <a:lnTo>
                      <a:pt x="1428" y="1273"/>
                    </a:lnTo>
                    <a:lnTo>
                      <a:pt x="1429" y="1286"/>
                    </a:lnTo>
                    <a:lnTo>
                      <a:pt x="1437" y="1294"/>
                    </a:lnTo>
                    <a:lnTo>
                      <a:pt x="1445" y="1303"/>
                    </a:lnTo>
                    <a:lnTo>
                      <a:pt x="1454" y="1311"/>
                    </a:lnTo>
                    <a:lnTo>
                      <a:pt x="1462" y="1319"/>
                    </a:lnTo>
                    <a:lnTo>
                      <a:pt x="1471" y="1327"/>
                    </a:lnTo>
                    <a:lnTo>
                      <a:pt x="1479" y="1335"/>
                    </a:lnTo>
                    <a:lnTo>
                      <a:pt x="1487" y="1344"/>
                    </a:lnTo>
                    <a:lnTo>
                      <a:pt x="1496" y="1352"/>
                    </a:lnTo>
                    <a:lnTo>
                      <a:pt x="1506" y="1355"/>
                    </a:lnTo>
                    <a:lnTo>
                      <a:pt x="1515" y="1357"/>
                    </a:lnTo>
                    <a:lnTo>
                      <a:pt x="1524" y="1360"/>
                    </a:lnTo>
                    <a:lnTo>
                      <a:pt x="1532" y="1362"/>
                    </a:lnTo>
                    <a:lnTo>
                      <a:pt x="1541" y="1364"/>
                    </a:lnTo>
                    <a:lnTo>
                      <a:pt x="1550" y="1367"/>
                    </a:lnTo>
                    <a:lnTo>
                      <a:pt x="1560" y="1369"/>
                    </a:lnTo>
                    <a:lnTo>
                      <a:pt x="1571" y="1372"/>
                    </a:lnTo>
                    <a:lnTo>
                      <a:pt x="1571" y="1433"/>
                    </a:lnTo>
                    <a:lnTo>
                      <a:pt x="1560" y="1435"/>
                    </a:lnTo>
                    <a:lnTo>
                      <a:pt x="1551" y="1438"/>
                    </a:lnTo>
                    <a:lnTo>
                      <a:pt x="1542" y="1443"/>
                    </a:lnTo>
                    <a:lnTo>
                      <a:pt x="1533" y="1448"/>
                    </a:lnTo>
                    <a:lnTo>
                      <a:pt x="1525" y="1454"/>
                    </a:lnTo>
                    <a:lnTo>
                      <a:pt x="1517" y="1458"/>
                    </a:lnTo>
                    <a:lnTo>
                      <a:pt x="1508" y="1463"/>
                    </a:lnTo>
                    <a:lnTo>
                      <a:pt x="1500" y="1464"/>
                    </a:lnTo>
                    <a:lnTo>
                      <a:pt x="1491" y="1461"/>
                    </a:lnTo>
                    <a:lnTo>
                      <a:pt x="1482" y="1450"/>
                    </a:lnTo>
                    <a:lnTo>
                      <a:pt x="1471" y="1438"/>
                    </a:lnTo>
                    <a:lnTo>
                      <a:pt x="1458" y="1423"/>
                    </a:lnTo>
                    <a:lnTo>
                      <a:pt x="1443" y="1408"/>
                    </a:lnTo>
                    <a:lnTo>
                      <a:pt x="1429" y="1394"/>
                    </a:lnTo>
                    <a:lnTo>
                      <a:pt x="1412" y="1385"/>
                    </a:lnTo>
                    <a:lnTo>
                      <a:pt x="1395" y="1381"/>
                    </a:lnTo>
                    <a:lnTo>
                      <a:pt x="1391" y="1362"/>
                    </a:lnTo>
                    <a:lnTo>
                      <a:pt x="1382" y="1346"/>
                    </a:lnTo>
                    <a:lnTo>
                      <a:pt x="1373" y="1330"/>
                    </a:lnTo>
                    <a:lnTo>
                      <a:pt x="1362" y="1317"/>
                    </a:lnTo>
                    <a:lnTo>
                      <a:pt x="1351" y="1304"/>
                    </a:lnTo>
                    <a:lnTo>
                      <a:pt x="1342" y="1290"/>
                    </a:lnTo>
                    <a:lnTo>
                      <a:pt x="1335" y="1274"/>
                    </a:lnTo>
                    <a:lnTo>
                      <a:pt x="1332" y="1255"/>
                    </a:lnTo>
                    <a:lnTo>
                      <a:pt x="1322" y="1256"/>
                    </a:lnTo>
                    <a:lnTo>
                      <a:pt x="1315" y="1255"/>
                    </a:lnTo>
                    <a:lnTo>
                      <a:pt x="1309" y="1250"/>
                    </a:lnTo>
                    <a:lnTo>
                      <a:pt x="1304" y="1242"/>
                    </a:lnTo>
                    <a:lnTo>
                      <a:pt x="1299" y="1233"/>
                    </a:lnTo>
                    <a:lnTo>
                      <a:pt x="1295" y="1222"/>
                    </a:lnTo>
                    <a:lnTo>
                      <a:pt x="1289" y="1209"/>
                    </a:lnTo>
                    <a:lnTo>
                      <a:pt x="1283" y="1197"/>
                    </a:lnTo>
                    <a:lnTo>
                      <a:pt x="1266" y="1178"/>
                    </a:lnTo>
                    <a:lnTo>
                      <a:pt x="1250" y="1156"/>
                    </a:lnTo>
                    <a:lnTo>
                      <a:pt x="1236" y="1133"/>
                    </a:lnTo>
                    <a:lnTo>
                      <a:pt x="1225" y="1109"/>
                    </a:lnTo>
                    <a:lnTo>
                      <a:pt x="1214" y="1084"/>
                    </a:lnTo>
                    <a:lnTo>
                      <a:pt x="1204" y="1058"/>
                    </a:lnTo>
                    <a:lnTo>
                      <a:pt x="1194" y="1032"/>
                    </a:lnTo>
                    <a:lnTo>
                      <a:pt x="1185" y="1007"/>
                    </a:lnTo>
                    <a:lnTo>
                      <a:pt x="1177" y="1003"/>
                    </a:lnTo>
                    <a:lnTo>
                      <a:pt x="1171" y="997"/>
                    </a:lnTo>
                    <a:lnTo>
                      <a:pt x="1166" y="989"/>
                    </a:lnTo>
                    <a:lnTo>
                      <a:pt x="1162" y="978"/>
                    </a:lnTo>
                    <a:lnTo>
                      <a:pt x="1159" y="967"/>
                    </a:lnTo>
                    <a:lnTo>
                      <a:pt x="1154" y="956"/>
                    </a:lnTo>
                    <a:lnTo>
                      <a:pt x="1148" y="946"/>
                    </a:lnTo>
                    <a:lnTo>
                      <a:pt x="1139" y="938"/>
                    </a:lnTo>
                    <a:lnTo>
                      <a:pt x="1129" y="932"/>
                    </a:lnTo>
                    <a:lnTo>
                      <a:pt x="1120" y="928"/>
                    </a:lnTo>
                    <a:lnTo>
                      <a:pt x="1111" y="925"/>
                    </a:lnTo>
                    <a:lnTo>
                      <a:pt x="1102" y="922"/>
                    </a:lnTo>
                    <a:lnTo>
                      <a:pt x="1093" y="918"/>
                    </a:lnTo>
                    <a:lnTo>
                      <a:pt x="1085" y="914"/>
                    </a:lnTo>
                    <a:lnTo>
                      <a:pt x="1078" y="909"/>
                    </a:lnTo>
                    <a:lnTo>
                      <a:pt x="1073" y="903"/>
                    </a:lnTo>
                    <a:lnTo>
                      <a:pt x="1062" y="907"/>
                    </a:lnTo>
                    <a:lnTo>
                      <a:pt x="1055" y="914"/>
                    </a:lnTo>
                    <a:lnTo>
                      <a:pt x="1049" y="924"/>
                    </a:lnTo>
                    <a:lnTo>
                      <a:pt x="1046" y="935"/>
                    </a:lnTo>
                    <a:lnTo>
                      <a:pt x="1042" y="946"/>
                    </a:lnTo>
                    <a:lnTo>
                      <a:pt x="1038" y="956"/>
                    </a:lnTo>
                    <a:lnTo>
                      <a:pt x="1033" y="965"/>
                    </a:lnTo>
                    <a:lnTo>
                      <a:pt x="1025" y="971"/>
                    </a:lnTo>
                    <a:lnTo>
                      <a:pt x="1026" y="975"/>
                    </a:lnTo>
                    <a:lnTo>
                      <a:pt x="1028" y="980"/>
                    </a:lnTo>
                    <a:lnTo>
                      <a:pt x="1033" y="984"/>
                    </a:lnTo>
                    <a:lnTo>
                      <a:pt x="1041" y="986"/>
                    </a:lnTo>
                    <a:lnTo>
                      <a:pt x="1041" y="1142"/>
                    </a:lnTo>
                    <a:lnTo>
                      <a:pt x="1058" y="1165"/>
                    </a:lnTo>
                    <a:lnTo>
                      <a:pt x="1072" y="1190"/>
                    </a:lnTo>
                    <a:lnTo>
                      <a:pt x="1082" y="1220"/>
                    </a:lnTo>
                    <a:lnTo>
                      <a:pt x="1089" y="1250"/>
                    </a:lnTo>
                    <a:lnTo>
                      <a:pt x="1096" y="1284"/>
                    </a:lnTo>
                    <a:lnTo>
                      <a:pt x="1103" y="1317"/>
                    </a:lnTo>
                    <a:lnTo>
                      <a:pt x="1111" y="1351"/>
                    </a:lnTo>
                    <a:lnTo>
                      <a:pt x="1121" y="1383"/>
                    </a:lnTo>
                    <a:lnTo>
                      <a:pt x="1157" y="1383"/>
                    </a:lnTo>
                    <a:lnTo>
                      <a:pt x="1169" y="1392"/>
                    </a:lnTo>
                    <a:lnTo>
                      <a:pt x="1177" y="1399"/>
                    </a:lnTo>
                    <a:lnTo>
                      <a:pt x="1182" y="1408"/>
                    </a:lnTo>
                    <a:lnTo>
                      <a:pt x="1185" y="1414"/>
                    </a:lnTo>
                    <a:lnTo>
                      <a:pt x="1186" y="1420"/>
                    </a:lnTo>
                    <a:lnTo>
                      <a:pt x="1186" y="1425"/>
                    </a:lnTo>
                    <a:lnTo>
                      <a:pt x="1185" y="1430"/>
                    </a:lnTo>
                    <a:lnTo>
                      <a:pt x="1185" y="1435"/>
                    </a:lnTo>
                    <a:lnTo>
                      <a:pt x="1185" y="1497"/>
                    </a:lnTo>
                    <a:lnTo>
                      <a:pt x="1079" y="1497"/>
                    </a:lnTo>
                    <a:lnTo>
                      <a:pt x="1075" y="1492"/>
                    </a:lnTo>
                    <a:lnTo>
                      <a:pt x="1072" y="1489"/>
                    </a:lnTo>
                    <a:lnTo>
                      <a:pt x="1067" y="1485"/>
                    </a:lnTo>
                    <a:lnTo>
                      <a:pt x="1063" y="1483"/>
                    </a:lnTo>
                    <a:lnTo>
                      <a:pt x="1059" y="1481"/>
                    </a:lnTo>
                    <a:lnTo>
                      <a:pt x="1054" y="1480"/>
                    </a:lnTo>
                    <a:lnTo>
                      <a:pt x="1049" y="1480"/>
                    </a:lnTo>
                    <a:lnTo>
                      <a:pt x="1043" y="1480"/>
                    </a:lnTo>
                    <a:lnTo>
                      <a:pt x="1042" y="1467"/>
                    </a:lnTo>
                    <a:lnTo>
                      <a:pt x="1039" y="1450"/>
                    </a:lnTo>
                    <a:lnTo>
                      <a:pt x="1034" y="1432"/>
                    </a:lnTo>
                    <a:lnTo>
                      <a:pt x="1026" y="1413"/>
                    </a:lnTo>
                    <a:lnTo>
                      <a:pt x="1027" y="1385"/>
                    </a:lnTo>
                    <a:lnTo>
                      <a:pt x="1026" y="1355"/>
                    </a:lnTo>
                    <a:lnTo>
                      <a:pt x="1024" y="1323"/>
                    </a:lnTo>
                    <a:lnTo>
                      <a:pt x="1020" y="1293"/>
                    </a:lnTo>
                    <a:lnTo>
                      <a:pt x="1012" y="1264"/>
                    </a:lnTo>
                    <a:lnTo>
                      <a:pt x="1000" y="1240"/>
                    </a:lnTo>
                    <a:lnTo>
                      <a:pt x="985" y="1220"/>
                    </a:lnTo>
                    <a:lnTo>
                      <a:pt x="964" y="1206"/>
                    </a:lnTo>
                    <a:lnTo>
                      <a:pt x="953" y="1168"/>
                    </a:lnTo>
                    <a:lnTo>
                      <a:pt x="940" y="1130"/>
                    </a:lnTo>
                    <a:lnTo>
                      <a:pt x="928" y="1090"/>
                    </a:lnTo>
                    <a:lnTo>
                      <a:pt x="916" y="1052"/>
                    </a:lnTo>
                    <a:lnTo>
                      <a:pt x="904" y="1011"/>
                    </a:lnTo>
                    <a:lnTo>
                      <a:pt x="892" y="970"/>
                    </a:lnTo>
                    <a:lnTo>
                      <a:pt x="881" y="928"/>
                    </a:lnTo>
                    <a:lnTo>
                      <a:pt x="870" y="885"/>
                    </a:lnTo>
                    <a:lnTo>
                      <a:pt x="859" y="880"/>
                    </a:lnTo>
                    <a:lnTo>
                      <a:pt x="847" y="875"/>
                    </a:lnTo>
                    <a:lnTo>
                      <a:pt x="834" y="870"/>
                    </a:lnTo>
                    <a:lnTo>
                      <a:pt x="820" y="865"/>
                    </a:lnTo>
                    <a:lnTo>
                      <a:pt x="805" y="859"/>
                    </a:lnTo>
                    <a:lnTo>
                      <a:pt x="791" y="852"/>
                    </a:lnTo>
                    <a:lnTo>
                      <a:pt x="776" y="846"/>
                    </a:lnTo>
                    <a:lnTo>
                      <a:pt x="762" y="839"/>
                    </a:lnTo>
                    <a:lnTo>
                      <a:pt x="746" y="832"/>
                    </a:lnTo>
                    <a:lnTo>
                      <a:pt x="731" y="824"/>
                    </a:lnTo>
                    <a:lnTo>
                      <a:pt x="716" y="816"/>
                    </a:lnTo>
                    <a:lnTo>
                      <a:pt x="701" y="807"/>
                    </a:lnTo>
                    <a:lnTo>
                      <a:pt x="686" y="796"/>
                    </a:lnTo>
                    <a:lnTo>
                      <a:pt x="672" y="785"/>
                    </a:lnTo>
                    <a:lnTo>
                      <a:pt x="659" y="773"/>
                    </a:lnTo>
                    <a:lnTo>
                      <a:pt x="646" y="760"/>
                    </a:lnTo>
                    <a:lnTo>
                      <a:pt x="625" y="736"/>
                    </a:lnTo>
                    <a:lnTo>
                      <a:pt x="607" y="714"/>
                    </a:lnTo>
                    <a:lnTo>
                      <a:pt x="591" y="693"/>
                    </a:lnTo>
                    <a:lnTo>
                      <a:pt x="577" y="670"/>
                    </a:lnTo>
                    <a:lnTo>
                      <a:pt x="566" y="647"/>
                    </a:lnTo>
                    <a:lnTo>
                      <a:pt x="556" y="623"/>
                    </a:lnTo>
                    <a:lnTo>
                      <a:pt x="550" y="594"/>
                    </a:lnTo>
                    <a:lnTo>
                      <a:pt x="547" y="564"/>
                    </a:lnTo>
                    <a:lnTo>
                      <a:pt x="534" y="556"/>
                    </a:lnTo>
                    <a:lnTo>
                      <a:pt x="522" y="548"/>
                    </a:lnTo>
                    <a:lnTo>
                      <a:pt x="510" y="538"/>
                    </a:lnTo>
                    <a:lnTo>
                      <a:pt x="499" y="527"/>
                    </a:lnTo>
                    <a:lnTo>
                      <a:pt x="488" y="516"/>
                    </a:lnTo>
                    <a:lnTo>
                      <a:pt x="478" y="503"/>
                    </a:lnTo>
                    <a:lnTo>
                      <a:pt x="469" y="489"/>
                    </a:lnTo>
                    <a:lnTo>
                      <a:pt x="459" y="475"/>
                    </a:lnTo>
                    <a:lnTo>
                      <a:pt x="450" y="461"/>
                    </a:lnTo>
                    <a:lnTo>
                      <a:pt x="441" y="446"/>
                    </a:lnTo>
                    <a:lnTo>
                      <a:pt x="430" y="430"/>
                    </a:lnTo>
                    <a:lnTo>
                      <a:pt x="421" y="415"/>
                    </a:lnTo>
                    <a:lnTo>
                      <a:pt x="412" y="400"/>
                    </a:lnTo>
                    <a:lnTo>
                      <a:pt x="402" y="385"/>
                    </a:lnTo>
                    <a:lnTo>
                      <a:pt x="392" y="370"/>
                    </a:lnTo>
                    <a:lnTo>
                      <a:pt x="381" y="356"/>
                    </a:lnTo>
                    <a:lnTo>
                      <a:pt x="367" y="356"/>
                    </a:lnTo>
                    <a:lnTo>
                      <a:pt x="366" y="368"/>
                    </a:lnTo>
                    <a:lnTo>
                      <a:pt x="362" y="382"/>
                    </a:lnTo>
                    <a:lnTo>
                      <a:pt x="358" y="395"/>
                    </a:lnTo>
                    <a:lnTo>
                      <a:pt x="356" y="406"/>
                    </a:lnTo>
                    <a:lnTo>
                      <a:pt x="358" y="413"/>
                    </a:lnTo>
                    <a:lnTo>
                      <a:pt x="362" y="420"/>
                    </a:lnTo>
                    <a:lnTo>
                      <a:pt x="367" y="428"/>
                    </a:lnTo>
                    <a:lnTo>
                      <a:pt x="372" y="435"/>
                    </a:lnTo>
                    <a:lnTo>
                      <a:pt x="375" y="445"/>
                    </a:lnTo>
                    <a:lnTo>
                      <a:pt x="375" y="454"/>
                    </a:lnTo>
                    <a:lnTo>
                      <a:pt x="368" y="463"/>
                    </a:lnTo>
                    <a:lnTo>
                      <a:pt x="357" y="474"/>
                    </a:lnTo>
                    <a:lnTo>
                      <a:pt x="402" y="474"/>
                    </a:lnTo>
                    <a:lnTo>
                      <a:pt x="402" y="500"/>
                    </a:lnTo>
                    <a:lnTo>
                      <a:pt x="393" y="508"/>
                    </a:lnTo>
                    <a:lnTo>
                      <a:pt x="382" y="515"/>
                    </a:lnTo>
                    <a:lnTo>
                      <a:pt x="370" y="523"/>
                    </a:lnTo>
                    <a:lnTo>
                      <a:pt x="359" y="530"/>
                    </a:lnTo>
                    <a:lnTo>
                      <a:pt x="348" y="538"/>
                    </a:lnTo>
                    <a:lnTo>
                      <a:pt x="337" y="546"/>
                    </a:lnTo>
                    <a:lnTo>
                      <a:pt x="328" y="555"/>
                    </a:lnTo>
                    <a:lnTo>
                      <a:pt x="320" y="565"/>
                    </a:lnTo>
                    <a:lnTo>
                      <a:pt x="306" y="563"/>
                    </a:lnTo>
                    <a:lnTo>
                      <a:pt x="293" y="560"/>
                    </a:lnTo>
                    <a:lnTo>
                      <a:pt x="280" y="558"/>
                    </a:lnTo>
                    <a:lnTo>
                      <a:pt x="267" y="554"/>
                    </a:lnTo>
                    <a:lnTo>
                      <a:pt x="254" y="550"/>
                    </a:lnTo>
                    <a:lnTo>
                      <a:pt x="240" y="546"/>
                    </a:lnTo>
                    <a:lnTo>
                      <a:pt x="228" y="540"/>
                    </a:lnTo>
                    <a:lnTo>
                      <a:pt x="215" y="533"/>
                    </a:lnTo>
                    <a:lnTo>
                      <a:pt x="203" y="520"/>
                    </a:lnTo>
                    <a:lnTo>
                      <a:pt x="188" y="507"/>
                    </a:lnTo>
                    <a:lnTo>
                      <a:pt x="170" y="492"/>
                    </a:lnTo>
                    <a:lnTo>
                      <a:pt x="152" y="477"/>
                    </a:lnTo>
                    <a:lnTo>
                      <a:pt x="134" y="463"/>
                    </a:lnTo>
                    <a:lnTo>
                      <a:pt x="117" y="448"/>
                    </a:lnTo>
                    <a:lnTo>
                      <a:pt x="103" y="433"/>
                    </a:lnTo>
                    <a:lnTo>
                      <a:pt x="93" y="420"/>
                    </a:lnTo>
                    <a:lnTo>
                      <a:pt x="79" y="420"/>
                    </a:lnTo>
                    <a:lnTo>
                      <a:pt x="79" y="595"/>
                    </a:lnTo>
                    <a:lnTo>
                      <a:pt x="83" y="597"/>
                    </a:lnTo>
                    <a:lnTo>
                      <a:pt x="86" y="599"/>
                    </a:lnTo>
                    <a:lnTo>
                      <a:pt x="90" y="602"/>
                    </a:lnTo>
                    <a:lnTo>
                      <a:pt x="93" y="605"/>
                    </a:lnTo>
                    <a:lnTo>
                      <a:pt x="97" y="608"/>
                    </a:lnTo>
                    <a:lnTo>
                      <a:pt x="102" y="611"/>
                    </a:lnTo>
                    <a:lnTo>
                      <a:pt x="107" y="614"/>
                    </a:lnTo>
                    <a:lnTo>
                      <a:pt x="113" y="617"/>
                    </a:lnTo>
                    <a:lnTo>
                      <a:pt x="113" y="645"/>
                    </a:lnTo>
                    <a:lnTo>
                      <a:pt x="110" y="645"/>
                    </a:lnTo>
                    <a:lnTo>
                      <a:pt x="107" y="644"/>
                    </a:lnTo>
                    <a:lnTo>
                      <a:pt x="103" y="644"/>
                    </a:lnTo>
                    <a:lnTo>
                      <a:pt x="98" y="644"/>
                    </a:lnTo>
                    <a:lnTo>
                      <a:pt x="93" y="646"/>
                    </a:lnTo>
                    <a:lnTo>
                      <a:pt x="88" y="649"/>
                    </a:lnTo>
                    <a:lnTo>
                      <a:pt x="83" y="654"/>
                    </a:lnTo>
                    <a:lnTo>
                      <a:pt x="78" y="662"/>
                    </a:lnTo>
                    <a:lnTo>
                      <a:pt x="60" y="662"/>
                    </a:lnTo>
                    <a:lnTo>
                      <a:pt x="46" y="662"/>
                    </a:lnTo>
                    <a:lnTo>
                      <a:pt x="36" y="660"/>
                    </a:lnTo>
                    <a:lnTo>
                      <a:pt x="29" y="657"/>
                    </a:lnTo>
                    <a:lnTo>
                      <a:pt x="23" y="653"/>
                    </a:lnTo>
                    <a:lnTo>
                      <a:pt x="17" y="646"/>
                    </a:lnTo>
                    <a:lnTo>
                      <a:pt x="9" y="638"/>
                    </a:lnTo>
                    <a:lnTo>
                      <a:pt x="0" y="627"/>
                    </a:lnTo>
                    <a:lnTo>
                      <a:pt x="0" y="473"/>
                    </a:lnTo>
                    <a:lnTo>
                      <a:pt x="5" y="470"/>
                    </a:lnTo>
                    <a:lnTo>
                      <a:pt x="8" y="463"/>
                    </a:lnTo>
                    <a:lnTo>
                      <a:pt x="7" y="457"/>
                    </a:lnTo>
                    <a:lnTo>
                      <a:pt x="0" y="454"/>
                    </a:lnTo>
                    <a:lnTo>
                      <a:pt x="5" y="443"/>
                    </a:lnTo>
                    <a:lnTo>
                      <a:pt x="8" y="431"/>
                    </a:lnTo>
                    <a:lnTo>
                      <a:pt x="9" y="420"/>
                    </a:lnTo>
                    <a:lnTo>
                      <a:pt x="11" y="410"/>
                    </a:lnTo>
                    <a:lnTo>
                      <a:pt x="13" y="402"/>
                    </a:lnTo>
                    <a:lnTo>
                      <a:pt x="17" y="394"/>
                    </a:lnTo>
                    <a:lnTo>
                      <a:pt x="24" y="390"/>
                    </a:lnTo>
                    <a:lnTo>
                      <a:pt x="34" y="387"/>
                    </a:lnTo>
                    <a:lnTo>
                      <a:pt x="30" y="370"/>
                    </a:lnTo>
                    <a:lnTo>
                      <a:pt x="23" y="338"/>
                    </a:lnTo>
                    <a:lnTo>
                      <a:pt x="16" y="301"/>
                    </a:lnTo>
                    <a:lnTo>
                      <a:pt x="17" y="275"/>
                    </a:lnTo>
                    <a:lnTo>
                      <a:pt x="21" y="268"/>
                    </a:lnTo>
                    <a:lnTo>
                      <a:pt x="25" y="262"/>
                    </a:lnTo>
                    <a:lnTo>
                      <a:pt x="30" y="258"/>
                    </a:lnTo>
                    <a:lnTo>
                      <a:pt x="34" y="253"/>
                    </a:lnTo>
                    <a:lnTo>
                      <a:pt x="38" y="250"/>
                    </a:lnTo>
                    <a:lnTo>
                      <a:pt x="43" y="248"/>
                    </a:lnTo>
                    <a:lnTo>
                      <a:pt x="47" y="247"/>
                    </a:lnTo>
                    <a:lnTo>
                      <a:pt x="51" y="247"/>
                    </a:lnTo>
                    <a:lnTo>
                      <a:pt x="70" y="250"/>
                    </a:lnTo>
                    <a:lnTo>
                      <a:pt x="85" y="260"/>
                    </a:lnTo>
                    <a:lnTo>
                      <a:pt x="98" y="271"/>
                    </a:lnTo>
                    <a:lnTo>
                      <a:pt x="111" y="285"/>
                    </a:lnTo>
                    <a:lnTo>
                      <a:pt x="125" y="299"/>
                    </a:lnTo>
                    <a:lnTo>
                      <a:pt x="138" y="310"/>
                    </a:lnTo>
                    <a:lnTo>
                      <a:pt x="152" y="320"/>
                    </a:lnTo>
                    <a:lnTo>
                      <a:pt x="169" y="323"/>
                    </a:lnTo>
                    <a:lnTo>
                      <a:pt x="181" y="321"/>
                    </a:lnTo>
                    <a:lnTo>
                      <a:pt x="192" y="315"/>
                    </a:lnTo>
                    <a:lnTo>
                      <a:pt x="198" y="307"/>
                    </a:lnTo>
                    <a:lnTo>
                      <a:pt x="202" y="298"/>
                    </a:lnTo>
                    <a:lnTo>
                      <a:pt x="204" y="288"/>
                    </a:lnTo>
                    <a:lnTo>
                      <a:pt x="203" y="279"/>
                    </a:lnTo>
                    <a:lnTo>
                      <a:pt x="200" y="269"/>
                    </a:lnTo>
                    <a:lnTo>
                      <a:pt x="195" y="262"/>
                    </a:lnTo>
                    <a:lnTo>
                      <a:pt x="185" y="249"/>
                    </a:lnTo>
                    <a:lnTo>
                      <a:pt x="176" y="236"/>
                    </a:lnTo>
                    <a:lnTo>
                      <a:pt x="169" y="223"/>
                    </a:lnTo>
                    <a:lnTo>
                      <a:pt x="164" y="210"/>
                    </a:lnTo>
                    <a:lnTo>
                      <a:pt x="161" y="197"/>
                    </a:lnTo>
                    <a:lnTo>
                      <a:pt x="160" y="185"/>
                    </a:lnTo>
                    <a:lnTo>
                      <a:pt x="160" y="175"/>
                    </a:lnTo>
                    <a:lnTo>
                      <a:pt x="163" y="166"/>
                    </a:lnTo>
                    <a:lnTo>
                      <a:pt x="167" y="155"/>
                    </a:lnTo>
                    <a:lnTo>
                      <a:pt x="169" y="139"/>
                    </a:lnTo>
                    <a:lnTo>
                      <a:pt x="173" y="118"/>
                    </a:lnTo>
                    <a:lnTo>
                      <a:pt x="180" y="96"/>
                    </a:lnTo>
                    <a:lnTo>
                      <a:pt x="193" y="72"/>
                    </a:lnTo>
                    <a:lnTo>
                      <a:pt x="213" y="49"/>
                    </a:lnTo>
                    <a:lnTo>
                      <a:pt x="242" y="28"/>
                    </a:lnTo>
                    <a:lnTo>
                      <a:pt x="283" y="10"/>
                    </a:lnTo>
                    <a:lnTo>
                      <a:pt x="289" y="8"/>
                    </a:lnTo>
                    <a:lnTo>
                      <a:pt x="296" y="7"/>
                    </a:lnTo>
                    <a:lnTo>
                      <a:pt x="305" y="5"/>
                    </a:lnTo>
                    <a:lnTo>
                      <a:pt x="315" y="3"/>
                    </a:lnTo>
                    <a:lnTo>
                      <a:pt x="324" y="2"/>
                    </a:lnTo>
                    <a:lnTo>
                      <a:pt x="333" y="1"/>
                    </a:lnTo>
                    <a:lnTo>
                      <a:pt x="341" y="0"/>
                    </a:lnTo>
                    <a:lnTo>
                      <a:pt x="347" y="0"/>
                    </a:lnTo>
                    <a:lnTo>
                      <a:pt x="370" y="2"/>
                    </a:lnTo>
                    <a:lnTo>
                      <a:pt x="396" y="7"/>
                    </a:lnTo>
                    <a:lnTo>
                      <a:pt x="423" y="15"/>
                    </a:lnTo>
                    <a:lnTo>
                      <a:pt x="451" y="26"/>
                    </a:lnTo>
                    <a:lnTo>
                      <a:pt x="479" y="38"/>
                    </a:lnTo>
                    <a:lnTo>
                      <a:pt x="508" y="51"/>
                    </a:lnTo>
                    <a:lnTo>
                      <a:pt x="537" y="66"/>
                    </a:lnTo>
                    <a:lnTo>
                      <a:pt x="566" y="82"/>
                    </a:lnTo>
                    <a:lnTo>
                      <a:pt x="594" y="98"/>
                    </a:lnTo>
                    <a:lnTo>
                      <a:pt x="621" y="114"/>
                    </a:lnTo>
                    <a:lnTo>
                      <a:pt x="648" y="128"/>
                    </a:lnTo>
                    <a:lnTo>
                      <a:pt x="673" y="143"/>
                    </a:lnTo>
                    <a:lnTo>
                      <a:pt x="697" y="155"/>
                    </a:lnTo>
                    <a:lnTo>
                      <a:pt x="718" y="166"/>
                    </a:lnTo>
                    <a:lnTo>
                      <a:pt x="737" y="174"/>
                    </a:lnTo>
                    <a:lnTo>
                      <a:pt x="753" y="179"/>
                    </a:lnTo>
                    <a:lnTo>
                      <a:pt x="875" y="238"/>
                    </a:lnTo>
                    <a:lnTo>
                      <a:pt x="884" y="239"/>
                    </a:lnTo>
                    <a:lnTo>
                      <a:pt x="883" y="243"/>
                    </a:lnTo>
                    <a:lnTo>
                      <a:pt x="876" y="249"/>
                    </a:lnTo>
                    <a:lnTo>
                      <a:pt x="866" y="255"/>
                    </a:lnTo>
                    <a:lnTo>
                      <a:pt x="857" y="262"/>
                    </a:lnTo>
                    <a:lnTo>
                      <a:pt x="851" y="268"/>
                    </a:lnTo>
                    <a:lnTo>
                      <a:pt x="851" y="272"/>
                    </a:lnTo>
                    <a:lnTo>
                      <a:pt x="860" y="274"/>
                    </a:lnTo>
                    <a:lnTo>
                      <a:pt x="863" y="278"/>
                    </a:lnTo>
                    <a:lnTo>
                      <a:pt x="870" y="284"/>
                    </a:lnTo>
                    <a:lnTo>
                      <a:pt x="881" y="292"/>
                    </a:lnTo>
                    <a:lnTo>
                      <a:pt x="893" y="301"/>
                    </a:lnTo>
                    <a:lnTo>
                      <a:pt x="904" y="309"/>
                    </a:lnTo>
                    <a:lnTo>
                      <a:pt x="914" y="315"/>
                    </a:lnTo>
                    <a:lnTo>
                      <a:pt x="921" y="321"/>
                    </a:lnTo>
                    <a:lnTo>
                      <a:pt x="924" y="323"/>
                    </a:lnTo>
                    <a:lnTo>
                      <a:pt x="897" y="356"/>
                    </a:lnTo>
                    <a:lnTo>
                      <a:pt x="870" y="353"/>
                    </a:lnTo>
                    <a:lnTo>
                      <a:pt x="849" y="354"/>
                    </a:lnTo>
                    <a:lnTo>
                      <a:pt x="830" y="358"/>
                    </a:lnTo>
                    <a:lnTo>
                      <a:pt x="813" y="364"/>
                    </a:lnTo>
                    <a:lnTo>
                      <a:pt x="797" y="373"/>
                    </a:lnTo>
                    <a:lnTo>
                      <a:pt x="781" y="383"/>
                    </a:lnTo>
                    <a:lnTo>
                      <a:pt x="762" y="392"/>
                    </a:lnTo>
                    <a:lnTo>
                      <a:pt x="740" y="401"/>
                    </a:lnTo>
                    <a:lnTo>
                      <a:pt x="738" y="402"/>
                    </a:lnTo>
                    <a:lnTo>
                      <a:pt x="734" y="404"/>
                    </a:lnTo>
                    <a:lnTo>
                      <a:pt x="727" y="407"/>
                    </a:lnTo>
                    <a:lnTo>
                      <a:pt x="719" y="411"/>
                    </a:lnTo>
                    <a:lnTo>
                      <a:pt x="711" y="416"/>
                    </a:lnTo>
                    <a:lnTo>
                      <a:pt x="702" y="422"/>
                    </a:lnTo>
                    <a:lnTo>
                      <a:pt x="695" y="428"/>
                    </a:lnTo>
                    <a:lnTo>
                      <a:pt x="689" y="436"/>
                    </a:lnTo>
                    <a:lnTo>
                      <a:pt x="684" y="456"/>
                    </a:lnTo>
                    <a:lnTo>
                      <a:pt x="685" y="477"/>
                    </a:lnTo>
                    <a:lnTo>
                      <a:pt x="687" y="494"/>
                    </a:lnTo>
                    <a:lnTo>
                      <a:pt x="689" y="502"/>
                    </a:lnTo>
                    <a:lnTo>
                      <a:pt x="694" y="503"/>
                    </a:lnTo>
                    <a:lnTo>
                      <a:pt x="706" y="505"/>
                    </a:lnTo>
                    <a:lnTo>
                      <a:pt x="723" y="509"/>
                    </a:lnTo>
                    <a:lnTo>
                      <a:pt x="743" y="513"/>
                    </a:lnTo>
                    <a:lnTo>
                      <a:pt x="767" y="517"/>
                    </a:lnTo>
                    <a:lnTo>
                      <a:pt x="789" y="521"/>
                    </a:lnTo>
                    <a:lnTo>
                      <a:pt x="810" y="524"/>
                    </a:lnTo>
                    <a:lnTo>
                      <a:pt x="828" y="525"/>
                    </a:lnTo>
                    <a:lnTo>
                      <a:pt x="835" y="525"/>
                    </a:lnTo>
                    <a:lnTo>
                      <a:pt x="843" y="525"/>
                    </a:lnTo>
                    <a:lnTo>
                      <a:pt x="854" y="524"/>
                    </a:lnTo>
                    <a:lnTo>
                      <a:pt x="864" y="524"/>
                    </a:lnTo>
                    <a:lnTo>
                      <a:pt x="874" y="523"/>
                    </a:lnTo>
                    <a:lnTo>
                      <a:pt x="885" y="523"/>
                    </a:lnTo>
                    <a:lnTo>
                      <a:pt x="892" y="523"/>
                    </a:lnTo>
                    <a:lnTo>
                      <a:pt x="896" y="523"/>
                    </a:lnTo>
                    <a:lnTo>
                      <a:pt x="903" y="548"/>
                    </a:lnTo>
                    <a:lnTo>
                      <a:pt x="901" y="580"/>
                    </a:lnTo>
                    <a:lnTo>
                      <a:pt x="898" y="612"/>
                    </a:lnTo>
                    <a:lnTo>
                      <a:pt x="899" y="641"/>
                    </a:lnTo>
                    <a:lnTo>
                      <a:pt x="904" y="643"/>
                    </a:lnTo>
                    <a:lnTo>
                      <a:pt x="909" y="647"/>
                    </a:lnTo>
                    <a:lnTo>
                      <a:pt x="914" y="651"/>
                    </a:lnTo>
                    <a:lnTo>
                      <a:pt x="919" y="656"/>
                    </a:lnTo>
                    <a:lnTo>
                      <a:pt x="924" y="662"/>
                    </a:lnTo>
                    <a:lnTo>
                      <a:pt x="928" y="668"/>
                    </a:lnTo>
                    <a:lnTo>
                      <a:pt x="932" y="674"/>
                    </a:lnTo>
                    <a:lnTo>
                      <a:pt x="936" y="681"/>
                    </a:lnTo>
                    <a:lnTo>
                      <a:pt x="957" y="681"/>
                    </a:lnTo>
                    <a:lnTo>
                      <a:pt x="958" y="682"/>
                    </a:lnTo>
                    <a:lnTo>
                      <a:pt x="960" y="682"/>
                    </a:lnTo>
                    <a:lnTo>
                      <a:pt x="961" y="679"/>
                    </a:lnTo>
                    <a:lnTo>
                      <a:pt x="962" y="671"/>
                    </a:lnTo>
                    <a:lnTo>
                      <a:pt x="959" y="661"/>
                    </a:lnTo>
                    <a:lnTo>
                      <a:pt x="952" y="650"/>
                    </a:lnTo>
                    <a:lnTo>
                      <a:pt x="942" y="639"/>
                    </a:lnTo>
                    <a:lnTo>
                      <a:pt x="933" y="626"/>
                    </a:lnTo>
                    <a:lnTo>
                      <a:pt x="933" y="500"/>
                    </a:lnTo>
                    <a:lnTo>
                      <a:pt x="869" y="500"/>
                    </a:lnTo>
                    <a:lnTo>
                      <a:pt x="873" y="494"/>
                    </a:lnTo>
                    <a:lnTo>
                      <a:pt x="878" y="488"/>
                    </a:lnTo>
                    <a:lnTo>
                      <a:pt x="883" y="484"/>
                    </a:lnTo>
                    <a:lnTo>
                      <a:pt x="888" y="480"/>
                    </a:lnTo>
                    <a:lnTo>
                      <a:pt x="892" y="477"/>
                    </a:lnTo>
                    <a:lnTo>
                      <a:pt x="897" y="474"/>
                    </a:lnTo>
                    <a:lnTo>
                      <a:pt x="902" y="473"/>
                    </a:lnTo>
                    <a:lnTo>
                      <a:pt x="907" y="472"/>
                    </a:lnTo>
                    <a:lnTo>
                      <a:pt x="914" y="473"/>
                    </a:lnTo>
                    <a:lnTo>
                      <a:pt x="916" y="476"/>
                    </a:lnTo>
                    <a:lnTo>
                      <a:pt x="917" y="480"/>
                    </a:lnTo>
                    <a:lnTo>
                      <a:pt x="919" y="484"/>
                    </a:lnTo>
                    <a:lnTo>
                      <a:pt x="962" y="479"/>
                    </a:lnTo>
                    <a:lnTo>
                      <a:pt x="962" y="454"/>
                    </a:lnTo>
                    <a:lnTo>
                      <a:pt x="948" y="454"/>
                    </a:lnTo>
                    <a:lnTo>
                      <a:pt x="938" y="452"/>
                    </a:lnTo>
                    <a:lnTo>
                      <a:pt x="931" y="449"/>
                    </a:lnTo>
                    <a:lnTo>
                      <a:pt x="925" y="446"/>
                    </a:lnTo>
                    <a:lnTo>
                      <a:pt x="919" y="443"/>
                    </a:lnTo>
                    <a:lnTo>
                      <a:pt x="913" y="441"/>
                    </a:lnTo>
                    <a:lnTo>
                      <a:pt x="905" y="439"/>
                    </a:lnTo>
                    <a:lnTo>
                      <a:pt x="893" y="438"/>
                    </a:lnTo>
                    <a:lnTo>
                      <a:pt x="885" y="440"/>
                    </a:lnTo>
                    <a:lnTo>
                      <a:pt x="873" y="445"/>
                    </a:lnTo>
                    <a:lnTo>
                      <a:pt x="859" y="452"/>
                    </a:lnTo>
                    <a:lnTo>
                      <a:pt x="844" y="461"/>
                    </a:lnTo>
                    <a:lnTo>
                      <a:pt x="829" y="472"/>
                    </a:lnTo>
                    <a:lnTo>
                      <a:pt x="815" y="482"/>
                    </a:lnTo>
                    <a:lnTo>
                      <a:pt x="804" y="492"/>
                    </a:lnTo>
                    <a:lnTo>
                      <a:pt x="798" y="501"/>
                    </a:lnTo>
                    <a:lnTo>
                      <a:pt x="791" y="498"/>
                    </a:lnTo>
                    <a:lnTo>
                      <a:pt x="783" y="494"/>
                    </a:lnTo>
                    <a:lnTo>
                      <a:pt x="773" y="492"/>
                    </a:lnTo>
                    <a:lnTo>
                      <a:pt x="763" y="489"/>
                    </a:lnTo>
                    <a:lnTo>
                      <a:pt x="752" y="487"/>
                    </a:lnTo>
                    <a:lnTo>
                      <a:pt x="742" y="486"/>
                    </a:lnTo>
                    <a:lnTo>
                      <a:pt x="734" y="485"/>
                    </a:lnTo>
                    <a:lnTo>
                      <a:pt x="726" y="485"/>
                    </a:lnTo>
                    <a:lnTo>
                      <a:pt x="725" y="461"/>
                    </a:lnTo>
                    <a:lnTo>
                      <a:pt x="734" y="457"/>
                    </a:lnTo>
                    <a:lnTo>
                      <a:pt x="744" y="451"/>
                    </a:lnTo>
                    <a:lnTo>
                      <a:pt x="755" y="442"/>
                    </a:lnTo>
                    <a:lnTo>
                      <a:pt x="766" y="430"/>
                    </a:lnTo>
                    <a:lnTo>
                      <a:pt x="778" y="420"/>
                    </a:lnTo>
                    <a:lnTo>
                      <a:pt x="791" y="410"/>
                    </a:lnTo>
                    <a:lnTo>
                      <a:pt x="805" y="401"/>
                    </a:lnTo>
                    <a:lnTo>
                      <a:pt x="822" y="395"/>
                    </a:lnTo>
                    <a:lnTo>
                      <a:pt x="834" y="392"/>
                    </a:lnTo>
                    <a:lnTo>
                      <a:pt x="846" y="391"/>
                    </a:lnTo>
                    <a:lnTo>
                      <a:pt x="859" y="390"/>
                    </a:lnTo>
                    <a:lnTo>
                      <a:pt x="870" y="390"/>
                    </a:lnTo>
                    <a:lnTo>
                      <a:pt x="882" y="391"/>
                    </a:lnTo>
                    <a:lnTo>
                      <a:pt x="892" y="391"/>
                    </a:lnTo>
                    <a:lnTo>
                      <a:pt x="901" y="392"/>
                    </a:lnTo>
                    <a:lnTo>
                      <a:pt x="907" y="392"/>
                    </a:lnTo>
                    <a:lnTo>
                      <a:pt x="914" y="394"/>
                    </a:lnTo>
                    <a:lnTo>
                      <a:pt x="916" y="397"/>
                    </a:lnTo>
                    <a:lnTo>
                      <a:pt x="917" y="401"/>
                    </a:lnTo>
                    <a:lnTo>
                      <a:pt x="924" y="403"/>
                    </a:lnTo>
                    <a:lnTo>
                      <a:pt x="927" y="402"/>
                    </a:lnTo>
                    <a:lnTo>
                      <a:pt x="932" y="400"/>
                    </a:lnTo>
                    <a:lnTo>
                      <a:pt x="938" y="397"/>
                    </a:lnTo>
                    <a:lnTo>
                      <a:pt x="946" y="394"/>
                    </a:lnTo>
                    <a:lnTo>
                      <a:pt x="956" y="392"/>
                    </a:lnTo>
                    <a:lnTo>
                      <a:pt x="967" y="393"/>
                    </a:lnTo>
                    <a:lnTo>
                      <a:pt x="981" y="396"/>
                    </a:lnTo>
                    <a:lnTo>
                      <a:pt x="997" y="403"/>
                    </a:lnTo>
                    <a:lnTo>
                      <a:pt x="997" y="356"/>
                    </a:lnTo>
                    <a:lnTo>
                      <a:pt x="962" y="356"/>
                    </a:lnTo>
                    <a:lnTo>
                      <a:pt x="967" y="337"/>
                    </a:lnTo>
                    <a:lnTo>
                      <a:pt x="967" y="323"/>
                    </a:lnTo>
                    <a:lnTo>
                      <a:pt x="962" y="312"/>
                    </a:lnTo>
                    <a:lnTo>
                      <a:pt x="955" y="304"/>
                    </a:lnTo>
                    <a:lnTo>
                      <a:pt x="943" y="297"/>
                    </a:lnTo>
                    <a:lnTo>
                      <a:pt x="931" y="290"/>
                    </a:lnTo>
                    <a:lnTo>
                      <a:pt x="919" y="281"/>
                    </a:lnTo>
                    <a:lnTo>
                      <a:pt x="907" y="268"/>
                    </a:lnTo>
                    <a:lnTo>
                      <a:pt x="942" y="277"/>
                    </a:lnTo>
                    <a:lnTo>
                      <a:pt x="955" y="285"/>
                    </a:lnTo>
                    <a:lnTo>
                      <a:pt x="968" y="291"/>
                    </a:lnTo>
                    <a:lnTo>
                      <a:pt x="982" y="296"/>
                    </a:lnTo>
                    <a:lnTo>
                      <a:pt x="996" y="302"/>
                    </a:lnTo>
                    <a:lnTo>
                      <a:pt x="1008" y="310"/>
                    </a:lnTo>
                    <a:lnTo>
                      <a:pt x="1016" y="322"/>
                    </a:lnTo>
                    <a:lnTo>
                      <a:pt x="1020" y="337"/>
                    </a:lnTo>
                    <a:lnTo>
                      <a:pt x="1019" y="357"/>
                    </a:lnTo>
                    <a:lnTo>
                      <a:pt x="1038" y="357"/>
                    </a:lnTo>
                    <a:lnTo>
                      <a:pt x="1040" y="349"/>
                    </a:lnTo>
                    <a:lnTo>
                      <a:pt x="1042" y="342"/>
                    </a:lnTo>
                    <a:lnTo>
                      <a:pt x="1042" y="333"/>
                    </a:lnTo>
                    <a:lnTo>
                      <a:pt x="1042" y="324"/>
                    </a:lnTo>
                    <a:lnTo>
                      <a:pt x="1058" y="314"/>
                    </a:lnTo>
                    <a:lnTo>
                      <a:pt x="1069" y="303"/>
                    </a:lnTo>
                    <a:lnTo>
                      <a:pt x="1080" y="290"/>
                    </a:lnTo>
                    <a:lnTo>
                      <a:pt x="1089" y="278"/>
                    </a:lnTo>
                    <a:lnTo>
                      <a:pt x="1100" y="268"/>
                    </a:lnTo>
                    <a:lnTo>
                      <a:pt x="1114" y="261"/>
                    </a:lnTo>
                    <a:lnTo>
                      <a:pt x="1134" y="258"/>
                    </a:lnTo>
                    <a:lnTo>
                      <a:pt x="1159" y="260"/>
                    </a:lnTo>
                    <a:lnTo>
                      <a:pt x="1167" y="255"/>
                    </a:lnTo>
                    <a:lnTo>
                      <a:pt x="1184" y="246"/>
                    </a:lnTo>
                    <a:lnTo>
                      <a:pt x="1208" y="234"/>
                    </a:lnTo>
                    <a:lnTo>
                      <a:pt x="1233" y="219"/>
                    </a:lnTo>
                    <a:lnTo>
                      <a:pt x="1258" y="205"/>
                    </a:lnTo>
                    <a:lnTo>
                      <a:pt x="1281" y="191"/>
                    </a:lnTo>
                    <a:lnTo>
                      <a:pt x="1296" y="182"/>
                    </a:lnTo>
                    <a:lnTo>
                      <a:pt x="1302" y="179"/>
                    </a:lnTo>
                    <a:lnTo>
                      <a:pt x="1331" y="150"/>
                    </a:lnTo>
                    <a:lnTo>
                      <a:pt x="1365" y="115"/>
                    </a:lnTo>
                    <a:lnTo>
                      <a:pt x="1371" y="114"/>
                    </a:lnTo>
                    <a:lnTo>
                      <a:pt x="1378" y="112"/>
                    </a:lnTo>
                    <a:lnTo>
                      <a:pt x="1388" y="107"/>
                    </a:lnTo>
                    <a:lnTo>
                      <a:pt x="1395" y="98"/>
                    </a:lnTo>
                    <a:lnTo>
                      <a:pt x="1457" y="40"/>
                    </a:lnTo>
                    <a:lnTo>
                      <a:pt x="1474" y="85"/>
                    </a:lnTo>
                    <a:lnTo>
                      <a:pt x="1474" y="98"/>
                    </a:lnTo>
                    <a:close/>
                  </a:path>
                </a:pathLst>
              </a:custGeom>
              <a:solidFill>
                <a:srgbClr val="FFFFFF"/>
              </a:solidFill>
              <a:ln w="9525">
                <a:noFill/>
                <a:round/>
                <a:headEnd/>
                <a:tailEnd/>
              </a:ln>
            </p:spPr>
            <p:txBody>
              <a:bodyPr/>
              <a:lstStyle/>
              <a:p>
                <a:endParaRPr lang="en-US" dirty="0"/>
              </a:p>
            </p:txBody>
          </p:sp>
          <p:sp>
            <p:nvSpPr>
              <p:cNvPr id="122296" name="Freeform 440"/>
              <p:cNvSpPr>
                <a:spLocks/>
              </p:cNvSpPr>
              <p:nvPr/>
            </p:nvSpPr>
            <p:spPr bwMode="auto">
              <a:xfrm>
                <a:off x="1987" y="1888"/>
                <a:ext cx="32" cy="16"/>
              </a:xfrm>
              <a:custGeom>
                <a:avLst/>
                <a:gdLst>
                  <a:gd name="T0" fmla="*/ 0 w 191"/>
                  <a:gd name="T1" fmla="*/ 69 h 97"/>
                  <a:gd name="T2" fmla="*/ 60 w 191"/>
                  <a:gd name="T3" fmla="*/ 61 h 97"/>
                  <a:gd name="T4" fmla="*/ 118 w 191"/>
                  <a:gd name="T5" fmla="*/ 49 h 97"/>
                  <a:gd name="T6" fmla="*/ 120 w 191"/>
                  <a:gd name="T7" fmla="*/ 48 h 97"/>
                  <a:gd name="T8" fmla="*/ 126 w 191"/>
                  <a:gd name="T9" fmla="*/ 47 h 97"/>
                  <a:gd name="T10" fmla="*/ 133 w 191"/>
                  <a:gd name="T11" fmla="*/ 45 h 97"/>
                  <a:gd name="T12" fmla="*/ 141 w 191"/>
                  <a:gd name="T13" fmla="*/ 42 h 97"/>
                  <a:gd name="T14" fmla="*/ 149 w 191"/>
                  <a:gd name="T15" fmla="*/ 39 h 97"/>
                  <a:gd name="T16" fmla="*/ 156 w 191"/>
                  <a:gd name="T17" fmla="*/ 36 h 97"/>
                  <a:gd name="T18" fmla="*/ 161 w 191"/>
                  <a:gd name="T19" fmla="*/ 33 h 97"/>
                  <a:gd name="T20" fmla="*/ 163 w 191"/>
                  <a:gd name="T21" fmla="*/ 31 h 97"/>
                  <a:gd name="T22" fmla="*/ 167 w 191"/>
                  <a:gd name="T23" fmla="*/ 24 h 97"/>
                  <a:gd name="T24" fmla="*/ 177 w 191"/>
                  <a:gd name="T25" fmla="*/ 13 h 97"/>
                  <a:gd name="T26" fmla="*/ 187 w 191"/>
                  <a:gd name="T27" fmla="*/ 4 h 97"/>
                  <a:gd name="T28" fmla="*/ 191 w 191"/>
                  <a:gd name="T29" fmla="*/ 0 h 97"/>
                  <a:gd name="T30" fmla="*/ 191 w 191"/>
                  <a:gd name="T31" fmla="*/ 7 h 97"/>
                  <a:gd name="T32" fmla="*/ 190 w 191"/>
                  <a:gd name="T33" fmla="*/ 24 h 97"/>
                  <a:gd name="T34" fmla="*/ 186 w 191"/>
                  <a:gd name="T35" fmla="*/ 40 h 97"/>
                  <a:gd name="T36" fmla="*/ 175 w 191"/>
                  <a:gd name="T37" fmla="*/ 47 h 97"/>
                  <a:gd name="T38" fmla="*/ 169 w 191"/>
                  <a:gd name="T39" fmla="*/ 48 h 97"/>
                  <a:gd name="T40" fmla="*/ 162 w 191"/>
                  <a:gd name="T41" fmla="*/ 49 h 97"/>
                  <a:gd name="T42" fmla="*/ 156 w 191"/>
                  <a:gd name="T43" fmla="*/ 52 h 97"/>
                  <a:gd name="T44" fmla="*/ 149 w 191"/>
                  <a:gd name="T45" fmla="*/ 55 h 97"/>
                  <a:gd name="T46" fmla="*/ 143 w 191"/>
                  <a:gd name="T47" fmla="*/ 58 h 97"/>
                  <a:gd name="T48" fmla="*/ 137 w 191"/>
                  <a:gd name="T49" fmla="*/ 60 h 97"/>
                  <a:gd name="T50" fmla="*/ 133 w 191"/>
                  <a:gd name="T51" fmla="*/ 62 h 97"/>
                  <a:gd name="T52" fmla="*/ 129 w 191"/>
                  <a:gd name="T53" fmla="*/ 63 h 97"/>
                  <a:gd name="T54" fmla="*/ 125 w 191"/>
                  <a:gd name="T55" fmla="*/ 63 h 97"/>
                  <a:gd name="T56" fmla="*/ 120 w 191"/>
                  <a:gd name="T57" fmla="*/ 64 h 97"/>
                  <a:gd name="T58" fmla="*/ 114 w 191"/>
                  <a:gd name="T59" fmla="*/ 66 h 97"/>
                  <a:gd name="T60" fmla="*/ 109 w 191"/>
                  <a:gd name="T61" fmla="*/ 67 h 97"/>
                  <a:gd name="T62" fmla="*/ 104 w 191"/>
                  <a:gd name="T63" fmla="*/ 68 h 97"/>
                  <a:gd name="T64" fmla="*/ 100 w 191"/>
                  <a:gd name="T65" fmla="*/ 70 h 97"/>
                  <a:gd name="T66" fmla="*/ 97 w 191"/>
                  <a:gd name="T67" fmla="*/ 71 h 97"/>
                  <a:gd name="T68" fmla="*/ 96 w 191"/>
                  <a:gd name="T69" fmla="*/ 71 h 97"/>
                  <a:gd name="T70" fmla="*/ 44 w 191"/>
                  <a:gd name="T71" fmla="*/ 97 h 97"/>
                  <a:gd name="T72" fmla="*/ 0 w 191"/>
                  <a:gd name="T73" fmla="*/ 69 h 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97"/>
                  <a:gd name="T113" fmla="*/ 191 w 191"/>
                  <a:gd name="T114" fmla="*/ 97 h 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97">
                    <a:moveTo>
                      <a:pt x="0" y="69"/>
                    </a:moveTo>
                    <a:lnTo>
                      <a:pt x="60" y="61"/>
                    </a:lnTo>
                    <a:lnTo>
                      <a:pt x="118" y="49"/>
                    </a:lnTo>
                    <a:lnTo>
                      <a:pt x="120" y="48"/>
                    </a:lnTo>
                    <a:lnTo>
                      <a:pt x="126" y="47"/>
                    </a:lnTo>
                    <a:lnTo>
                      <a:pt x="133" y="45"/>
                    </a:lnTo>
                    <a:lnTo>
                      <a:pt x="141" y="42"/>
                    </a:lnTo>
                    <a:lnTo>
                      <a:pt x="149" y="39"/>
                    </a:lnTo>
                    <a:lnTo>
                      <a:pt x="156" y="36"/>
                    </a:lnTo>
                    <a:lnTo>
                      <a:pt x="161" y="33"/>
                    </a:lnTo>
                    <a:lnTo>
                      <a:pt x="163" y="31"/>
                    </a:lnTo>
                    <a:lnTo>
                      <a:pt x="167" y="24"/>
                    </a:lnTo>
                    <a:lnTo>
                      <a:pt x="177" y="13"/>
                    </a:lnTo>
                    <a:lnTo>
                      <a:pt x="187" y="4"/>
                    </a:lnTo>
                    <a:lnTo>
                      <a:pt x="191" y="0"/>
                    </a:lnTo>
                    <a:lnTo>
                      <a:pt x="191" y="7"/>
                    </a:lnTo>
                    <a:lnTo>
                      <a:pt x="190" y="24"/>
                    </a:lnTo>
                    <a:lnTo>
                      <a:pt x="186" y="40"/>
                    </a:lnTo>
                    <a:lnTo>
                      <a:pt x="175" y="47"/>
                    </a:lnTo>
                    <a:lnTo>
                      <a:pt x="169" y="48"/>
                    </a:lnTo>
                    <a:lnTo>
                      <a:pt x="162" y="49"/>
                    </a:lnTo>
                    <a:lnTo>
                      <a:pt x="156" y="52"/>
                    </a:lnTo>
                    <a:lnTo>
                      <a:pt x="149" y="55"/>
                    </a:lnTo>
                    <a:lnTo>
                      <a:pt x="143" y="58"/>
                    </a:lnTo>
                    <a:lnTo>
                      <a:pt x="137" y="60"/>
                    </a:lnTo>
                    <a:lnTo>
                      <a:pt x="133" y="62"/>
                    </a:lnTo>
                    <a:lnTo>
                      <a:pt x="129" y="63"/>
                    </a:lnTo>
                    <a:lnTo>
                      <a:pt x="125" y="63"/>
                    </a:lnTo>
                    <a:lnTo>
                      <a:pt x="120" y="64"/>
                    </a:lnTo>
                    <a:lnTo>
                      <a:pt x="114" y="66"/>
                    </a:lnTo>
                    <a:lnTo>
                      <a:pt x="109" y="67"/>
                    </a:lnTo>
                    <a:lnTo>
                      <a:pt x="104" y="68"/>
                    </a:lnTo>
                    <a:lnTo>
                      <a:pt x="100" y="70"/>
                    </a:lnTo>
                    <a:lnTo>
                      <a:pt x="97" y="71"/>
                    </a:lnTo>
                    <a:lnTo>
                      <a:pt x="96" y="71"/>
                    </a:lnTo>
                    <a:lnTo>
                      <a:pt x="44" y="97"/>
                    </a:lnTo>
                    <a:lnTo>
                      <a:pt x="0" y="69"/>
                    </a:lnTo>
                    <a:close/>
                  </a:path>
                </a:pathLst>
              </a:custGeom>
              <a:solidFill>
                <a:srgbClr val="000000"/>
              </a:solidFill>
              <a:ln w="9525">
                <a:noFill/>
                <a:round/>
                <a:headEnd/>
                <a:tailEnd/>
              </a:ln>
            </p:spPr>
            <p:txBody>
              <a:bodyPr/>
              <a:lstStyle/>
              <a:p>
                <a:endParaRPr lang="en-US" dirty="0"/>
              </a:p>
            </p:txBody>
          </p:sp>
          <p:sp>
            <p:nvSpPr>
              <p:cNvPr id="122297" name="Freeform 441"/>
              <p:cNvSpPr>
                <a:spLocks/>
              </p:cNvSpPr>
              <p:nvPr/>
            </p:nvSpPr>
            <p:spPr bwMode="auto">
              <a:xfrm>
                <a:off x="2030" y="1789"/>
                <a:ext cx="2" cy="2"/>
              </a:xfrm>
              <a:custGeom>
                <a:avLst/>
                <a:gdLst>
                  <a:gd name="T0" fmla="*/ 0 w 14"/>
                  <a:gd name="T1" fmla="*/ 8 h 16"/>
                  <a:gd name="T2" fmla="*/ 1 w 14"/>
                  <a:gd name="T3" fmla="*/ 5 h 16"/>
                  <a:gd name="T4" fmla="*/ 2 w 14"/>
                  <a:gd name="T5" fmla="*/ 2 h 16"/>
                  <a:gd name="T6" fmla="*/ 4 w 14"/>
                  <a:gd name="T7" fmla="*/ 1 h 16"/>
                  <a:gd name="T8" fmla="*/ 7 w 14"/>
                  <a:gd name="T9" fmla="*/ 0 h 16"/>
                  <a:gd name="T10" fmla="*/ 10 w 14"/>
                  <a:gd name="T11" fmla="*/ 1 h 16"/>
                  <a:gd name="T12" fmla="*/ 12 w 14"/>
                  <a:gd name="T13" fmla="*/ 2 h 16"/>
                  <a:gd name="T14" fmla="*/ 13 w 14"/>
                  <a:gd name="T15" fmla="*/ 5 h 16"/>
                  <a:gd name="T16" fmla="*/ 14 w 14"/>
                  <a:gd name="T17" fmla="*/ 8 h 16"/>
                  <a:gd name="T18" fmla="*/ 13 w 14"/>
                  <a:gd name="T19" fmla="*/ 12 h 16"/>
                  <a:gd name="T20" fmla="*/ 12 w 14"/>
                  <a:gd name="T21" fmla="*/ 14 h 16"/>
                  <a:gd name="T22" fmla="*/ 10 w 14"/>
                  <a:gd name="T23" fmla="*/ 15 h 16"/>
                  <a:gd name="T24" fmla="*/ 7 w 14"/>
                  <a:gd name="T25" fmla="*/ 16 h 16"/>
                  <a:gd name="T26" fmla="*/ 4 w 14"/>
                  <a:gd name="T27" fmla="*/ 15 h 16"/>
                  <a:gd name="T28" fmla="*/ 2 w 14"/>
                  <a:gd name="T29" fmla="*/ 14 h 16"/>
                  <a:gd name="T30" fmla="*/ 1 w 14"/>
                  <a:gd name="T31" fmla="*/ 12 h 16"/>
                  <a:gd name="T32" fmla="*/ 0 w 14"/>
                  <a:gd name="T33" fmla="*/ 8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6"/>
                  <a:gd name="T53" fmla="*/ 14 w 1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6">
                    <a:moveTo>
                      <a:pt x="0" y="8"/>
                    </a:moveTo>
                    <a:lnTo>
                      <a:pt x="1" y="5"/>
                    </a:lnTo>
                    <a:lnTo>
                      <a:pt x="2" y="2"/>
                    </a:lnTo>
                    <a:lnTo>
                      <a:pt x="4" y="1"/>
                    </a:lnTo>
                    <a:lnTo>
                      <a:pt x="7" y="0"/>
                    </a:lnTo>
                    <a:lnTo>
                      <a:pt x="10" y="1"/>
                    </a:lnTo>
                    <a:lnTo>
                      <a:pt x="12" y="2"/>
                    </a:lnTo>
                    <a:lnTo>
                      <a:pt x="13" y="5"/>
                    </a:lnTo>
                    <a:lnTo>
                      <a:pt x="14" y="8"/>
                    </a:lnTo>
                    <a:lnTo>
                      <a:pt x="13" y="12"/>
                    </a:lnTo>
                    <a:lnTo>
                      <a:pt x="12" y="14"/>
                    </a:lnTo>
                    <a:lnTo>
                      <a:pt x="10" y="15"/>
                    </a:lnTo>
                    <a:lnTo>
                      <a:pt x="7" y="16"/>
                    </a:lnTo>
                    <a:lnTo>
                      <a:pt x="4" y="15"/>
                    </a:lnTo>
                    <a:lnTo>
                      <a:pt x="2" y="14"/>
                    </a:lnTo>
                    <a:lnTo>
                      <a:pt x="1" y="12"/>
                    </a:lnTo>
                    <a:lnTo>
                      <a:pt x="0" y="8"/>
                    </a:lnTo>
                    <a:close/>
                  </a:path>
                </a:pathLst>
              </a:custGeom>
              <a:solidFill>
                <a:srgbClr val="000000"/>
              </a:solidFill>
              <a:ln w="9525">
                <a:noFill/>
                <a:round/>
                <a:headEnd/>
                <a:tailEnd/>
              </a:ln>
            </p:spPr>
            <p:txBody>
              <a:bodyPr/>
              <a:lstStyle/>
              <a:p>
                <a:endParaRPr lang="en-US" dirty="0"/>
              </a:p>
            </p:txBody>
          </p:sp>
          <p:sp>
            <p:nvSpPr>
              <p:cNvPr id="122298" name="Freeform 442"/>
              <p:cNvSpPr>
                <a:spLocks/>
              </p:cNvSpPr>
              <p:nvPr/>
            </p:nvSpPr>
            <p:spPr bwMode="auto">
              <a:xfrm>
                <a:off x="2044" y="1808"/>
                <a:ext cx="2" cy="2"/>
              </a:xfrm>
              <a:custGeom>
                <a:avLst/>
                <a:gdLst>
                  <a:gd name="T0" fmla="*/ 0 w 14"/>
                  <a:gd name="T1" fmla="*/ 7 h 15"/>
                  <a:gd name="T2" fmla="*/ 1 w 14"/>
                  <a:gd name="T3" fmla="*/ 4 h 15"/>
                  <a:gd name="T4" fmla="*/ 2 w 14"/>
                  <a:gd name="T5" fmla="*/ 2 h 15"/>
                  <a:gd name="T6" fmla="*/ 4 w 14"/>
                  <a:gd name="T7" fmla="*/ 1 h 15"/>
                  <a:gd name="T8" fmla="*/ 7 w 14"/>
                  <a:gd name="T9" fmla="*/ 0 h 15"/>
                  <a:gd name="T10" fmla="*/ 10 w 14"/>
                  <a:gd name="T11" fmla="*/ 1 h 15"/>
                  <a:gd name="T12" fmla="*/ 12 w 14"/>
                  <a:gd name="T13" fmla="*/ 2 h 15"/>
                  <a:gd name="T14" fmla="*/ 13 w 14"/>
                  <a:gd name="T15" fmla="*/ 4 h 15"/>
                  <a:gd name="T16" fmla="*/ 14 w 14"/>
                  <a:gd name="T17" fmla="*/ 7 h 15"/>
                  <a:gd name="T18" fmla="*/ 13 w 14"/>
                  <a:gd name="T19" fmla="*/ 10 h 15"/>
                  <a:gd name="T20" fmla="*/ 12 w 14"/>
                  <a:gd name="T21" fmla="*/ 13 h 15"/>
                  <a:gd name="T22" fmla="*/ 10 w 14"/>
                  <a:gd name="T23" fmla="*/ 14 h 15"/>
                  <a:gd name="T24" fmla="*/ 7 w 14"/>
                  <a:gd name="T25" fmla="*/ 15 h 15"/>
                  <a:gd name="T26" fmla="*/ 4 w 14"/>
                  <a:gd name="T27" fmla="*/ 14 h 15"/>
                  <a:gd name="T28" fmla="*/ 2 w 14"/>
                  <a:gd name="T29" fmla="*/ 13 h 15"/>
                  <a:gd name="T30" fmla="*/ 1 w 14"/>
                  <a:gd name="T31" fmla="*/ 10 h 15"/>
                  <a:gd name="T32" fmla="*/ 0 w 14"/>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p>
            </p:txBody>
          </p:sp>
          <p:sp>
            <p:nvSpPr>
              <p:cNvPr id="122299" name="Freeform 443"/>
              <p:cNvSpPr>
                <a:spLocks/>
              </p:cNvSpPr>
              <p:nvPr/>
            </p:nvSpPr>
            <p:spPr bwMode="auto">
              <a:xfrm>
                <a:off x="2046" y="1797"/>
                <a:ext cx="2" cy="3"/>
              </a:xfrm>
              <a:custGeom>
                <a:avLst/>
                <a:gdLst>
                  <a:gd name="T0" fmla="*/ 0 w 14"/>
                  <a:gd name="T1" fmla="*/ 8 h 15"/>
                  <a:gd name="T2" fmla="*/ 1 w 14"/>
                  <a:gd name="T3" fmla="*/ 5 h 15"/>
                  <a:gd name="T4" fmla="*/ 2 w 14"/>
                  <a:gd name="T5" fmla="*/ 2 h 15"/>
                  <a:gd name="T6" fmla="*/ 4 w 14"/>
                  <a:gd name="T7" fmla="*/ 1 h 15"/>
                  <a:gd name="T8" fmla="*/ 7 w 14"/>
                  <a:gd name="T9" fmla="*/ 0 h 15"/>
                  <a:gd name="T10" fmla="*/ 10 w 14"/>
                  <a:gd name="T11" fmla="*/ 1 h 15"/>
                  <a:gd name="T12" fmla="*/ 12 w 14"/>
                  <a:gd name="T13" fmla="*/ 2 h 15"/>
                  <a:gd name="T14" fmla="*/ 13 w 14"/>
                  <a:gd name="T15" fmla="*/ 5 h 15"/>
                  <a:gd name="T16" fmla="*/ 14 w 14"/>
                  <a:gd name="T17" fmla="*/ 8 h 15"/>
                  <a:gd name="T18" fmla="*/ 13 w 14"/>
                  <a:gd name="T19" fmla="*/ 11 h 15"/>
                  <a:gd name="T20" fmla="*/ 12 w 14"/>
                  <a:gd name="T21" fmla="*/ 13 h 15"/>
                  <a:gd name="T22" fmla="*/ 10 w 14"/>
                  <a:gd name="T23" fmla="*/ 14 h 15"/>
                  <a:gd name="T24" fmla="*/ 7 w 14"/>
                  <a:gd name="T25" fmla="*/ 15 h 15"/>
                  <a:gd name="T26" fmla="*/ 4 w 14"/>
                  <a:gd name="T27" fmla="*/ 14 h 15"/>
                  <a:gd name="T28" fmla="*/ 2 w 14"/>
                  <a:gd name="T29" fmla="*/ 13 h 15"/>
                  <a:gd name="T30" fmla="*/ 1 w 14"/>
                  <a:gd name="T31" fmla="*/ 11 h 15"/>
                  <a:gd name="T32" fmla="*/ 0 w 14"/>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p>
            </p:txBody>
          </p:sp>
          <p:sp>
            <p:nvSpPr>
              <p:cNvPr id="122300" name="Freeform 444"/>
              <p:cNvSpPr>
                <a:spLocks/>
              </p:cNvSpPr>
              <p:nvPr/>
            </p:nvSpPr>
            <p:spPr bwMode="auto">
              <a:xfrm>
                <a:off x="2046" y="1797"/>
                <a:ext cx="2" cy="3"/>
              </a:xfrm>
              <a:custGeom>
                <a:avLst/>
                <a:gdLst>
                  <a:gd name="T0" fmla="*/ 0 w 14"/>
                  <a:gd name="T1" fmla="*/ 8 h 15"/>
                  <a:gd name="T2" fmla="*/ 1 w 14"/>
                  <a:gd name="T3" fmla="*/ 5 h 15"/>
                  <a:gd name="T4" fmla="*/ 2 w 14"/>
                  <a:gd name="T5" fmla="*/ 2 h 15"/>
                  <a:gd name="T6" fmla="*/ 4 w 14"/>
                  <a:gd name="T7" fmla="*/ 1 h 15"/>
                  <a:gd name="T8" fmla="*/ 7 w 14"/>
                  <a:gd name="T9" fmla="*/ 0 h 15"/>
                  <a:gd name="T10" fmla="*/ 10 w 14"/>
                  <a:gd name="T11" fmla="*/ 1 h 15"/>
                  <a:gd name="T12" fmla="*/ 12 w 14"/>
                  <a:gd name="T13" fmla="*/ 2 h 15"/>
                  <a:gd name="T14" fmla="*/ 13 w 14"/>
                  <a:gd name="T15" fmla="*/ 5 h 15"/>
                  <a:gd name="T16" fmla="*/ 14 w 14"/>
                  <a:gd name="T17" fmla="*/ 8 h 15"/>
                  <a:gd name="T18" fmla="*/ 13 w 14"/>
                  <a:gd name="T19" fmla="*/ 11 h 15"/>
                  <a:gd name="T20" fmla="*/ 12 w 14"/>
                  <a:gd name="T21" fmla="*/ 13 h 15"/>
                  <a:gd name="T22" fmla="*/ 10 w 14"/>
                  <a:gd name="T23" fmla="*/ 14 h 15"/>
                  <a:gd name="T24" fmla="*/ 7 w 14"/>
                  <a:gd name="T25" fmla="*/ 15 h 15"/>
                  <a:gd name="T26" fmla="*/ 4 w 14"/>
                  <a:gd name="T27" fmla="*/ 14 h 15"/>
                  <a:gd name="T28" fmla="*/ 2 w 14"/>
                  <a:gd name="T29" fmla="*/ 13 h 15"/>
                  <a:gd name="T30" fmla="*/ 1 w 14"/>
                  <a:gd name="T31" fmla="*/ 11 h 15"/>
                  <a:gd name="T32" fmla="*/ 0 w 14"/>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p>
            </p:txBody>
          </p:sp>
          <p:sp>
            <p:nvSpPr>
              <p:cNvPr id="122301" name="Freeform 445"/>
              <p:cNvSpPr>
                <a:spLocks/>
              </p:cNvSpPr>
              <p:nvPr/>
            </p:nvSpPr>
            <p:spPr bwMode="auto">
              <a:xfrm>
                <a:off x="2037" y="1787"/>
                <a:ext cx="2" cy="2"/>
              </a:xfrm>
              <a:custGeom>
                <a:avLst/>
                <a:gdLst>
                  <a:gd name="T0" fmla="*/ 0 w 15"/>
                  <a:gd name="T1" fmla="*/ 7 h 15"/>
                  <a:gd name="T2" fmla="*/ 1 w 15"/>
                  <a:gd name="T3" fmla="*/ 4 h 15"/>
                  <a:gd name="T4" fmla="*/ 2 w 15"/>
                  <a:gd name="T5" fmla="*/ 2 h 15"/>
                  <a:gd name="T6" fmla="*/ 5 w 15"/>
                  <a:gd name="T7" fmla="*/ 1 h 15"/>
                  <a:gd name="T8" fmla="*/ 7 w 15"/>
                  <a:gd name="T9" fmla="*/ 0 h 15"/>
                  <a:gd name="T10" fmla="*/ 11 w 15"/>
                  <a:gd name="T11" fmla="*/ 1 h 15"/>
                  <a:gd name="T12" fmla="*/ 13 w 15"/>
                  <a:gd name="T13" fmla="*/ 2 h 15"/>
                  <a:gd name="T14" fmla="*/ 14 w 15"/>
                  <a:gd name="T15" fmla="*/ 4 h 15"/>
                  <a:gd name="T16" fmla="*/ 15 w 15"/>
                  <a:gd name="T17" fmla="*/ 7 h 15"/>
                  <a:gd name="T18" fmla="*/ 14 w 15"/>
                  <a:gd name="T19" fmla="*/ 10 h 15"/>
                  <a:gd name="T20" fmla="*/ 13 w 15"/>
                  <a:gd name="T21" fmla="*/ 12 h 15"/>
                  <a:gd name="T22" fmla="*/ 11 w 15"/>
                  <a:gd name="T23" fmla="*/ 14 h 15"/>
                  <a:gd name="T24" fmla="*/ 7 w 15"/>
                  <a:gd name="T25" fmla="*/ 15 h 15"/>
                  <a:gd name="T26" fmla="*/ 5 w 15"/>
                  <a:gd name="T27" fmla="*/ 14 h 15"/>
                  <a:gd name="T28" fmla="*/ 2 w 15"/>
                  <a:gd name="T29" fmla="*/ 12 h 15"/>
                  <a:gd name="T30" fmla="*/ 1 w 15"/>
                  <a:gd name="T31" fmla="*/ 10 h 15"/>
                  <a:gd name="T32" fmla="*/ 0 w 15"/>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7"/>
                    </a:moveTo>
                    <a:lnTo>
                      <a:pt x="1" y="4"/>
                    </a:lnTo>
                    <a:lnTo>
                      <a:pt x="2" y="2"/>
                    </a:lnTo>
                    <a:lnTo>
                      <a:pt x="5" y="1"/>
                    </a:lnTo>
                    <a:lnTo>
                      <a:pt x="7" y="0"/>
                    </a:lnTo>
                    <a:lnTo>
                      <a:pt x="11" y="1"/>
                    </a:lnTo>
                    <a:lnTo>
                      <a:pt x="13" y="2"/>
                    </a:lnTo>
                    <a:lnTo>
                      <a:pt x="14" y="4"/>
                    </a:lnTo>
                    <a:lnTo>
                      <a:pt x="15" y="7"/>
                    </a:lnTo>
                    <a:lnTo>
                      <a:pt x="14" y="10"/>
                    </a:lnTo>
                    <a:lnTo>
                      <a:pt x="13" y="12"/>
                    </a:lnTo>
                    <a:lnTo>
                      <a:pt x="11" y="14"/>
                    </a:lnTo>
                    <a:lnTo>
                      <a:pt x="7" y="15"/>
                    </a:lnTo>
                    <a:lnTo>
                      <a:pt x="5" y="14"/>
                    </a:lnTo>
                    <a:lnTo>
                      <a:pt x="2" y="12"/>
                    </a:lnTo>
                    <a:lnTo>
                      <a:pt x="1" y="10"/>
                    </a:lnTo>
                    <a:lnTo>
                      <a:pt x="0" y="7"/>
                    </a:lnTo>
                    <a:close/>
                  </a:path>
                </a:pathLst>
              </a:custGeom>
              <a:solidFill>
                <a:srgbClr val="000000"/>
              </a:solidFill>
              <a:ln w="9525">
                <a:noFill/>
                <a:round/>
                <a:headEnd/>
                <a:tailEnd/>
              </a:ln>
            </p:spPr>
            <p:txBody>
              <a:bodyPr/>
              <a:lstStyle/>
              <a:p>
                <a:endParaRPr lang="en-US" dirty="0"/>
              </a:p>
            </p:txBody>
          </p:sp>
          <p:sp>
            <p:nvSpPr>
              <p:cNvPr id="122302" name="Freeform 446"/>
              <p:cNvSpPr>
                <a:spLocks/>
              </p:cNvSpPr>
              <p:nvPr/>
            </p:nvSpPr>
            <p:spPr bwMode="auto">
              <a:xfrm>
                <a:off x="2052" y="1782"/>
                <a:ext cx="3" cy="2"/>
              </a:xfrm>
              <a:custGeom>
                <a:avLst/>
                <a:gdLst>
                  <a:gd name="T0" fmla="*/ 0 w 14"/>
                  <a:gd name="T1" fmla="*/ 8 h 15"/>
                  <a:gd name="T2" fmla="*/ 1 w 14"/>
                  <a:gd name="T3" fmla="*/ 5 h 15"/>
                  <a:gd name="T4" fmla="*/ 2 w 14"/>
                  <a:gd name="T5" fmla="*/ 2 h 15"/>
                  <a:gd name="T6" fmla="*/ 4 w 14"/>
                  <a:gd name="T7" fmla="*/ 1 h 15"/>
                  <a:gd name="T8" fmla="*/ 7 w 14"/>
                  <a:gd name="T9" fmla="*/ 0 h 15"/>
                  <a:gd name="T10" fmla="*/ 10 w 14"/>
                  <a:gd name="T11" fmla="*/ 1 h 15"/>
                  <a:gd name="T12" fmla="*/ 12 w 14"/>
                  <a:gd name="T13" fmla="*/ 2 h 15"/>
                  <a:gd name="T14" fmla="*/ 13 w 14"/>
                  <a:gd name="T15" fmla="*/ 5 h 15"/>
                  <a:gd name="T16" fmla="*/ 14 w 14"/>
                  <a:gd name="T17" fmla="*/ 8 h 15"/>
                  <a:gd name="T18" fmla="*/ 13 w 14"/>
                  <a:gd name="T19" fmla="*/ 11 h 15"/>
                  <a:gd name="T20" fmla="*/ 12 w 14"/>
                  <a:gd name="T21" fmla="*/ 13 h 15"/>
                  <a:gd name="T22" fmla="*/ 10 w 14"/>
                  <a:gd name="T23" fmla="*/ 14 h 15"/>
                  <a:gd name="T24" fmla="*/ 7 w 14"/>
                  <a:gd name="T25" fmla="*/ 15 h 15"/>
                  <a:gd name="T26" fmla="*/ 4 w 14"/>
                  <a:gd name="T27" fmla="*/ 14 h 15"/>
                  <a:gd name="T28" fmla="*/ 2 w 14"/>
                  <a:gd name="T29" fmla="*/ 13 h 15"/>
                  <a:gd name="T30" fmla="*/ 1 w 14"/>
                  <a:gd name="T31" fmla="*/ 11 h 15"/>
                  <a:gd name="T32" fmla="*/ 0 w 14"/>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p>
            </p:txBody>
          </p:sp>
          <p:sp>
            <p:nvSpPr>
              <p:cNvPr id="122303" name="Freeform 447"/>
              <p:cNvSpPr>
                <a:spLocks/>
              </p:cNvSpPr>
              <p:nvPr/>
            </p:nvSpPr>
            <p:spPr bwMode="auto">
              <a:xfrm>
                <a:off x="2037" y="1792"/>
                <a:ext cx="2" cy="3"/>
              </a:xfrm>
              <a:custGeom>
                <a:avLst/>
                <a:gdLst>
                  <a:gd name="T0" fmla="*/ 0 w 15"/>
                  <a:gd name="T1" fmla="*/ 8 h 15"/>
                  <a:gd name="T2" fmla="*/ 1 w 15"/>
                  <a:gd name="T3" fmla="*/ 5 h 15"/>
                  <a:gd name="T4" fmla="*/ 2 w 15"/>
                  <a:gd name="T5" fmla="*/ 2 h 15"/>
                  <a:gd name="T6" fmla="*/ 4 w 15"/>
                  <a:gd name="T7" fmla="*/ 1 h 15"/>
                  <a:gd name="T8" fmla="*/ 7 w 15"/>
                  <a:gd name="T9" fmla="*/ 0 h 15"/>
                  <a:gd name="T10" fmla="*/ 10 w 15"/>
                  <a:gd name="T11" fmla="*/ 1 h 15"/>
                  <a:gd name="T12" fmla="*/ 12 w 15"/>
                  <a:gd name="T13" fmla="*/ 2 h 15"/>
                  <a:gd name="T14" fmla="*/ 14 w 15"/>
                  <a:gd name="T15" fmla="*/ 5 h 15"/>
                  <a:gd name="T16" fmla="*/ 15 w 15"/>
                  <a:gd name="T17" fmla="*/ 8 h 15"/>
                  <a:gd name="T18" fmla="*/ 14 w 15"/>
                  <a:gd name="T19" fmla="*/ 11 h 15"/>
                  <a:gd name="T20" fmla="*/ 12 w 15"/>
                  <a:gd name="T21" fmla="*/ 13 h 15"/>
                  <a:gd name="T22" fmla="*/ 10 w 15"/>
                  <a:gd name="T23" fmla="*/ 14 h 15"/>
                  <a:gd name="T24" fmla="*/ 7 w 15"/>
                  <a:gd name="T25" fmla="*/ 15 h 15"/>
                  <a:gd name="T26" fmla="*/ 4 w 15"/>
                  <a:gd name="T27" fmla="*/ 14 h 15"/>
                  <a:gd name="T28" fmla="*/ 2 w 15"/>
                  <a:gd name="T29" fmla="*/ 13 h 15"/>
                  <a:gd name="T30" fmla="*/ 1 w 15"/>
                  <a:gd name="T31" fmla="*/ 11 h 15"/>
                  <a:gd name="T32" fmla="*/ 0 w 15"/>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8"/>
                    </a:moveTo>
                    <a:lnTo>
                      <a:pt x="1" y="5"/>
                    </a:lnTo>
                    <a:lnTo>
                      <a:pt x="2" y="2"/>
                    </a:lnTo>
                    <a:lnTo>
                      <a:pt x="4" y="1"/>
                    </a:lnTo>
                    <a:lnTo>
                      <a:pt x="7" y="0"/>
                    </a:lnTo>
                    <a:lnTo>
                      <a:pt x="10" y="1"/>
                    </a:lnTo>
                    <a:lnTo>
                      <a:pt x="12" y="2"/>
                    </a:lnTo>
                    <a:lnTo>
                      <a:pt x="14" y="5"/>
                    </a:lnTo>
                    <a:lnTo>
                      <a:pt x="15" y="8"/>
                    </a:lnTo>
                    <a:lnTo>
                      <a:pt x="14"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p>
            </p:txBody>
          </p:sp>
          <p:sp>
            <p:nvSpPr>
              <p:cNvPr id="122304" name="Freeform 448"/>
              <p:cNvSpPr>
                <a:spLocks/>
              </p:cNvSpPr>
              <p:nvPr/>
            </p:nvSpPr>
            <p:spPr bwMode="auto">
              <a:xfrm>
                <a:off x="2029" y="1803"/>
                <a:ext cx="2" cy="3"/>
              </a:xfrm>
              <a:custGeom>
                <a:avLst/>
                <a:gdLst>
                  <a:gd name="T0" fmla="*/ 0 w 14"/>
                  <a:gd name="T1" fmla="*/ 7 h 15"/>
                  <a:gd name="T2" fmla="*/ 1 w 14"/>
                  <a:gd name="T3" fmla="*/ 4 h 15"/>
                  <a:gd name="T4" fmla="*/ 2 w 14"/>
                  <a:gd name="T5" fmla="*/ 2 h 15"/>
                  <a:gd name="T6" fmla="*/ 4 w 14"/>
                  <a:gd name="T7" fmla="*/ 1 h 15"/>
                  <a:gd name="T8" fmla="*/ 7 w 14"/>
                  <a:gd name="T9" fmla="*/ 0 h 15"/>
                  <a:gd name="T10" fmla="*/ 10 w 14"/>
                  <a:gd name="T11" fmla="*/ 1 h 15"/>
                  <a:gd name="T12" fmla="*/ 12 w 14"/>
                  <a:gd name="T13" fmla="*/ 2 h 15"/>
                  <a:gd name="T14" fmla="*/ 13 w 14"/>
                  <a:gd name="T15" fmla="*/ 4 h 15"/>
                  <a:gd name="T16" fmla="*/ 14 w 14"/>
                  <a:gd name="T17" fmla="*/ 7 h 15"/>
                  <a:gd name="T18" fmla="*/ 13 w 14"/>
                  <a:gd name="T19" fmla="*/ 10 h 15"/>
                  <a:gd name="T20" fmla="*/ 12 w 14"/>
                  <a:gd name="T21" fmla="*/ 13 h 15"/>
                  <a:gd name="T22" fmla="*/ 10 w 14"/>
                  <a:gd name="T23" fmla="*/ 14 h 15"/>
                  <a:gd name="T24" fmla="*/ 7 w 14"/>
                  <a:gd name="T25" fmla="*/ 15 h 15"/>
                  <a:gd name="T26" fmla="*/ 4 w 14"/>
                  <a:gd name="T27" fmla="*/ 14 h 15"/>
                  <a:gd name="T28" fmla="*/ 2 w 14"/>
                  <a:gd name="T29" fmla="*/ 13 h 15"/>
                  <a:gd name="T30" fmla="*/ 1 w 14"/>
                  <a:gd name="T31" fmla="*/ 10 h 15"/>
                  <a:gd name="T32" fmla="*/ 0 w 14"/>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p>
            </p:txBody>
          </p:sp>
          <p:sp>
            <p:nvSpPr>
              <p:cNvPr id="122305" name="Freeform 449"/>
              <p:cNvSpPr>
                <a:spLocks/>
              </p:cNvSpPr>
              <p:nvPr/>
            </p:nvSpPr>
            <p:spPr bwMode="auto">
              <a:xfrm>
                <a:off x="2033" y="1803"/>
                <a:ext cx="2" cy="1"/>
              </a:xfrm>
              <a:custGeom>
                <a:avLst/>
                <a:gdLst>
                  <a:gd name="T0" fmla="*/ 0 w 9"/>
                  <a:gd name="T1" fmla="*/ 5 h 10"/>
                  <a:gd name="T2" fmla="*/ 0 w 9"/>
                  <a:gd name="T3" fmla="*/ 3 h 10"/>
                  <a:gd name="T4" fmla="*/ 1 w 9"/>
                  <a:gd name="T5" fmla="*/ 1 h 10"/>
                  <a:gd name="T6" fmla="*/ 3 w 9"/>
                  <a:gd name="T7" fmla="*/ 0 h 10"/>
                  <a:gd name="T8" fmla="*/ 5 w 9"/>
                  <a:gd name="T9" fmla="*/ 0 h 10"/>
                  <a:gd name="T10" fmla="*/ 6 w 9"/>
                  <a:gd name="T11" fmla="*/ 0 h 10"/>
                  <a:gd name="T12" fmla="*/ 8 w 9"/>
                  <a:gd name="T13" fmla="*/ 1 h 10"/>
                  <a:gd name="T14" fmla="*/ 9 w 9"/>
                  <a:gd name="T15" fmla="*/ 3 h 10"/>
                  <a:gd name="T16" fmla="*/ 9 w 9"/>
                  <a:gd name="T17" fmla="*/ 5 h 10"/>
                  <a:gd name="T18" fmla="*/ 9 w 9"/>
                  <a:gd name="T19" fmla="*/ 7 h 10"/>
                  <a:gd name="T20" fmla="*/ 8 w 9"/>
                  <a:gd name="T21" fmla="*/ 9 h 10"/>
                  <a:gd name="T22" fmla="*/ 6 w 9"/>
                  <a:gd name="T23" fmla="*/ 10 h 10"/>
                  <a:gd name="T24" fmla="*/ 5 w 9"/>
                  <a:gd name="T25" fmla="*/ 10 h 10"/>
                  <a:gd name="T26" fmla="*/ 3 w 9"/>
                  <a:gd name="T27" fmla="*/ 10 h 10"/>
                  <a:gd name="T28" fmla="*/ 1 w 9"/>
                  <a:gd name="T29" fmla="*/ 9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p>
            </p:txBody>
          </p:sp>
          <p:sp>
            <p:nvSpPr>
              <p:cNvPr id="122306" name="Freeform 450"/>
              <p:cNvSpPr>
                <a:spLocks/>
              </p:cNvSpPr>
              <p:nvPr/>
            </p:nvSpPr>
            <p:spPr bwMode="auto">
              <a:xfrm>
                <a:off x="2041" y="1795"/>
                <a:ext cx="2" cy="2"/>
              </a:xfrm>
              <a:custGeom>
                <a:avLst/>
                <a:gdLst>
                  <a:gd name="T0" fmla="*/ 0 w 10"/>
                  <a:gd name="T1" fmla="*/ 5 h 9"/>
                  <a:gd name="T2" fmla="*/ 1 w 10"/>
                  <a:gd name="T3" fmla="*/ 3 h 9"/>
                  <a:gd name="T4" fmla="*/ 2 w 10"/>
                  <a:gd name="T5" fmla="*/ 1 h 9"/>
                  <a:gd name="T6" fmla="*/ 3 w 10"/>
                  <a:gd name="T7" fmla="*/ 0 h 9"/>
                  <a:gd name="T8" fmla="*/ 5 w 10"/>
                  <a:gd name="T9" fmla="*/ 0 h 9"/>
                  <a:gd name="T10" fmla="*/ 7 w 10"/>
                  <a:gd name="T11" fmla="*/ 0 h 9"/>
                  <a:gd name="T12" fmla="*/ 9 w 10"/>
                  <a:gd name="T13" fmla="*/ 1 h 9"/>
                  <a:gd name="T14" fmla="*/ 10 w 10"/>
                  <a:gd name="T15" fmla="*/ 3 h 9"/>
                  <a:gd name="T16" fmla="*/ 10 w 10"/>
                  <a:gd name="T17" fmla="*/ 5 h 9"/>
                  <a:gd name="T18" fmla="*/ 10 w 10"/>
                  <a:gd name="T19" fmla="*/ 6 h 9"/>
                  <a:gd name="T20" fmla="*/ 9 w 10"/>
                  <a:gd name="T21" fmla="*/ 8 h 9"/>
                  <a:gd name="T22" fmla="*/ 7 w 10"/>
                  <a:gd name="T23" fmla="*/ 9 h 9"/>
                  <a:gd name="T24" fmla="*/ 5 w 10"/>
                  <a:gd name="T25" fmla="*/ 9 h 9"/>
                  <a:gd name="T26" fmla="*/ 3 w 10"/>
                  <a:gd name="T27" fmla="*/ 9 h 9"/>
                  <a:gd name="T28" fmla="*/ 2 w 10"/>
                  <a:gd name="T29" fmla="*/ 8 h 9"/>
                  <a:gd name="T30" fmla="*/ 1 w 10"/>
                  <a:gd name="T31" fmla="*/ 6 h 9"/>
                  <a:gd name="T32" fmla="*/ 0 w 10"/>
                  <a:gd name="T33" fmla="*/ 5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0" y="5"/>
                    </a:moveTo>
                    <a:lnTo>
                      <a:pt x="1" y="3"/>
                    </a:lnTo>
                    <a:lnTo>
                      <a:pt x="2" y="1"/>
                    </a:lnTo>
                    <a:lnTo>
                      <a:pt x="3" y="0"/>
                    </a:lnTo>
                    <a:lnTo>
                      <a:pt x="5" y="0"/>
                    </a:lnTo>
                    <a:lnTo>
                      <a:pt x="7" y="0"/>
                    </a:lnTo>
                    <a:lnTo>
                      <a:pt x="9" y="1"/>
                    </a:lnTo>
                    <a:lnTo>
                      <a:pt x="10" y="3"/>
                    </a:lnTo>
                    <a:lnTo>
                      <a:pt x="10" y="5"/>
                    </a:lnTo>
                    <a:lnTo>
                      <a:pt x="10" y="6"/>
                    </a:lnTo>
                    <a:lnTo>
                      <a:pt x="9" y="8"/>
                    </a:lnTo>
                    <a:lnTo>
                      <a:pt x="7" y="9"/>
                    </a:lnTo>
                    <a:lnTo>
                      <a:pt x="5" y="9"/>
                    </a:lnTo>
                    <a:lnTo>
                      <a:pt x="3" y="9"/>
                    </a:lnTo>
                    <a:lnTo>
                      <a:pt x="2" y="8"/>
                    </a:lnTo>
                    <a:lnTo>
                      <a:pt x="1" y="6"/>
                    </a:lnTo>
                    <a:lnTo>
                      <a:pt x="0" y="5"/>
                    </a:lnTo>
                    <a:close/>
                  </a:path>
                </a:pathLst>
              </a:custGeom>
              <a:solidFill>
                <a:srgbClr val="000000"/>
              </a:solidFill>
              <a:ln w="9525">
                <a:noFill/>
                <a:round/>
                <a:headEnd/>
                <a:tailEnd/>
              </a:ln>
            </p:spPr>
            <p:txBody>
              <a:bodyPr/>
              <a:lstStyle/>
              <a:p>
                <a:endParaRPr lang="en-US" dirty="0"/>
              </a:p>
            </p:txBody>
          </p:sp>
          <p:sp>
            <p:nvSpPr>
              <p:cNvPr id="122307" name="Freeform 451"/>
              <p:cNvSpPr>
                <a:spLocks/>
              </p:cNvSpPr>
              <p:nvPr/>
            </p:nvSpPr>
            <p:spPr bwMode="auto">
              <a:xfrm>
                <a:off x="2047" y="1789"/>
                <a:ext cx="1" cy="1"/>
              </a:xfrm>
              <a:custGeom>
                <a:avLst/>
                <a:gdLst>
                  <a:gd name="T0" fmla="*/ 0 w 9"/>
                  <a:gd name="T1" fmla="*/ 5 h 10"/>
                  <a:gd name="T2" fmla="*/ 0 w 9"/>
                  <a:gd name="T3" fmla="*/ 3 h 10"/>
                  <a:gd name="T4" fmla="*/ 1 w 9"/>
                  <a:gd name="T5" fmla="*/ 1 h 10"/>
                  <a:gd name="T6" fmla="*/ 3 w 9"/>
                  <a:gd name="T7" fmla="*/ 0 h 10"/>
                  <a:gd name="T8" fmla="*/ 4 w 9"/>
                  <a:gd name="T9" fmla="*/ 0 h 10"/>
                  <a:gd name="T10" fmla="*/ 6 w 9"/>
                  <a:gd name="T11" fmla="*/ 0 h 10"/>
                  <a:gd name="T12" fmla="*/ 8 w 9"/>
                  <a:gd name="T13" fmla="*/ 1 h 10"/>
                  <a:gd name="T14" fmla="*/ 9 w 9"/>
                  <a:gd name="T15" fmla="*/ 3 h 10"/>
                  <a:gd name="T16" fmla="*/ 9 w 9"/>
                  <a:gd name="T17" fmla="*/ 5 h 10"/>
                  <a:gd name="T18" fmla="*/ 9 w 9"/>
                  <a:gd name="T19" fmla="*/ 7 h 10"/>
                  <a:gd name="T20" fmla="*/ 8 w 9"/>
                  <a:gd name="T21" fmla="*/ 8 h 10"/>
                  <a:gd name="T22" fmla="*/ 6 w 9"/>
                  <a:gd name="T23" fmla="*/ 9 h 10"/>
                  <a:gd name="T24" fmla="*/ 4 w 9"/>
                  <a:gd name="T25" fmla="*/ 10 h 10"/>
                  <a:gd name="T26" fmla="*/ 3 w 9"/>
                  <a:gd name="T27" fmla="*/ 9 h 10"/>
                  <a:gd name="T28" fmla="*/ 1 w 9"/>
                  <a:gd name="T29" fmla="*/ 8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8"/>
                    </a:lnTo>
                    <a:lnTo>
                      <a:pt x="6" y="9"/>
                    </a:lnTo>
                    <a:lnTo>
                      <a:pt x="4" y="10"/>
                    </a:lnTo>
                    <a:lnTo>
                      <a:pt x="3" y="9"/>
                    </a:lnTo>
                    <a:lnTo>
                      <a:pt x="1" y="8"/>
                    </a:lnTo>
                    <a:lnTo>
                      <a:pt x="0" y="7"/>
                    </a:lnTo>
                    <a:lnTo>
                      <a:pt x="0" y="5"/>
                    </a:lnTo>
                    <a:close/>
                  </a:path>
                </a:pathLst>
              </a:custGeom>
              <a:solidFill>
                <a:srgbClr val="000000"/>
              </a:solidFill>
              <a:ln w="9525">
                <a:noFill/>
                <a:round/>
                <a:headEnd/>
                <a:tailEnd/>
              </a:ln>
            </p:spPr>
            <p:txBody>
              <a:bodyPr/>
              <a:lstStyle/>
              <a:p>
                <a:endParaRPr lang="en-US" dirty="0"/>
              </a:p>
            </p:txBody>
          </p:sp>
          <p:sp>
            <p:nvSpPr>
              <p:cNvPr id="122308" name="Freeform 452"/>
              <p:cNvSpPr>
                <a:spLocks/>
              </p:cNvSpPr>
              <p:nvPr/>
            </p:nvSpPr>
            <p:spPr bwMode="auto">
              <a:xfrm>
                <a:off x="2045" y="1786"/>
                <a:ext cx="2" cy="1"/>
              </a:xfrm>
              <a:custGeom>
                <a:avLst/>
                <a:gdLst>
                  <a:gd name="T0" fmla="*/ 0 w 9"/>
                  <a:gd name="T1" fmla="*/ 4 h 9"/>
                  <a:gd name="T2" fmla="*/ 0 w 9"/>
                  <a:gd name="T3" fmla="*/ 3 h 9"/>
                  <a:gd name="T4" fmla="*/ 1 w 9"/>
                  <a:gd name="T5" fmla="*/ 1 h 9"/>
                  <a:gd name="T6" fmla="*/ 3 w 9"/>
                  <a:gd name="T7" fmla="*/ 0 h 9"/>
                  <a:gd name="T8" fmla="*/ 5 w 9"/>
                  <a:gd name="T9" fmla="*/ 0 h 9"/>
                  <a:gd name="T10" fmla="*/ 6 w 9"/>
                  <a:gd name="T11" fmla="*/ 0 h 9"/>
                  <a:gd name="T12" fmla="*/ 8 w 9"/>
                  <a:gd name="T13" fmla="*/ 1 h 9"/>
                  <a:gd name="T14" fmla="*/ 9 w 9"/>
                  <a:gd name="T15" fmla="*/ 3 h 9"/>
                  <a:gd name="T16" fmla="*/ 9 w 9"/>
                  <a:gd name="T17" fmla="*/ 4 h 9"/>
                  <a:gd name="T18" fmla="*/ 9 w 9"/>
                  <a:gd name="T19" fmla="*/ 6 h 9"/>
                  <a:gd name="T20" fmla="*/ 8 w 9"/>
                  <a:gd name="T21" fmla="*/ 8 h 9"/>
                  <a:gd name="T22" fmla="*/ 6 w 9"/>
                  <a:gd name="T23" fmla="*/ 9 h 9"/>
                  <a:gd name="T24" fmla="*/ 5 w 9"/>
                  <a:gd name="T25" fmla="*/ 9 h 9"/>
                  <a:gd name="T26" fmla="*/ 3 w 9"/>
                  <a:gd name="T27" fmla="*/ 9 h 9"/>
                  <a:gd name="T28" fmla="*/ 1 w 9"/>
                  <a:gd name="T29" fmla="*/ 8 h 9"/>
                  <a:gd name="T30" fmla="*/ 0 w 9"/>
                  <a:gd name="T31" fmla="*/ 6 h 9"/>
                  <a:gd name="T32" fmla="*/ 0 w 9"/>
                  <a:gd name="T33" fmla="*/ 4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0" y="4"/>
                    </a:moveTo>
                    <a:lnTo>
                      <a:pt x="0" y="3"/>
                    </a:lnTo>
                    <a:lnTo>
                      <a:pt x="1" y="1"/>
                    </a:lnTo>
                    <a:lnTo>
                      <a:pt x="3" y="0"/>
                    </a:lnTo>
                    <a:lnTo>
                      <a:pt x="5" y="0"/>
                    </a:lnTo>
                    <a:lnTo>
                      <a:pt x="6" y="0"/>
                    </a:lnTo>
                    <a:lnTo>
                      <a:pt x="8" y="1"/>
                    </a:lnTo>
                    <a:lnTo>
                      <a:pt x="9" y="3"/>
                    </a:lnTo>
                    <a:lnTo>
                      <a:pt x="9" y="4"/>
                    </a:lnTo>
                    <a:lnTo>
                      <a:pt x="9" y="6"/>
                    </a:lnTo>
                    <a:lnTo>
                      <a:pt x="8" y="8"/>
                    </a:lnTo>
                    <a:lnTo>
                      <a:pt x="6" y="9"/>
                    </a:lnTo>
                    <a:lnTo>
                      <a:pt x="5" y="9"/>
                    </a:lnTo>
                    <a:lnTo>
                      <a:pt x="3" y="9"/>
                    </a:lnTo>
                    <a:lnTo>
                      <a:pt x="1" y="8"/>
                    </a:lnTo>
                    <a:lnTo>
                      <a:pt x="0" y="6"/>
                    </a:lnTo>
                    <a:lnTo>
                      <a:pt x="0" y="4"/>
                    </a:lnTo>
                    <a:close/>
                  </a:path>
                </a:pathLst>
              </a:custGeom>
              <a:solidFill>
                <a:srgbClr val="000000"/>
              </a:solidFill>
              <a:ln w="9525">
                <a:noFill/>
                <a:round/>
                <a:headEnd/>
                <a:tailEnd/>
              </a:ln>
            </p:spPr>
            <p:txBody>
              <a:bodyPr/>
              <a:lstStyle/>
              <a:p>
                <a:endParaRPr lang="en-US" dirty="0"/>
              </a:p>
            </p:txBody>
          </p:sp>
          <p:sp>
            <p:nvSpPr>
              <p:cNvPr id="122309" name="Freeform 453"/>
              <p:cNvSpPr>
                <a:spLocks/>
              </p:cNvSpPr>
              <p:nvPr/>
            </p:nvSpPr>
            <p:spPr bwMode="auto">
              <a:xfrm>
                <a:off x="2043" y="1794"/>
                <a:ext cx="1" cy="1"/>
              </a:xfrm>
              <a:custGeom>
                <a:avLst/>
                <a:gdLst>
                  <a:gd name="T0" fmla="*/ 0 w 9"/>
                  <a:gd name="T1" fmla="*/ 5 h 10"/>
                  <a:gd name="T2" fmla="*/ 0 w 9"/>
                  <a:gd name="T3" fmla="*/ 3 h 10"/>
                  <a:gd name="T4" fmla="*/ 1 w 9"/>
                  <a:gd name="T5" fmla="*/ 1 h 10"/>
                  <a:gd name="T6" fmla="*/ 3 w 9"/>
                  <a:gd name="T7" fmla="*/ 0 h 10"/>
                  <a:gd name="T8" fmla="*/ 5 w 9"/>
                  <a:gd name="T9" fmla="*/ 0 h 10"/>
                  <a:gd name="T10" fmla="*/ 6 w 9"/>
                  <a:gd name="T11" fmla="*/ 0 h 10"/>
                  <a:gd name="T12" fmla="*/ 8 w 9"/>
                  <a:gd name="T13" fmla="*/ 1 h 10"/>
                  <a:gd name="T14" fmla="*/ 9 w 9"/>
                  <a:gd name="T15" fmla="*/ 3 h 10"/>
                  <a:gd name="T16" fmla="*/ 9 w 9"/>
                  <a:gd name="T17" fmla="*/ 5 h 10"/>
                  <a:gd name="T18" fmla="*/ 9 w 9"/>
                  <a:gd name="T19" fmla="*/ 7 h 10"/>
                  <a:gd name="T20" fmla="*/ 8 w 9"/>
                  <a:gd name="T21" fmla="*/ 9 h 10"/>
                  <a:gd name="T22" fmla="*/ 6 w 9"/>
                  <a:gd name="T23" fmla="*/ 10 h 10"/>
                  <a:gd name="T24" fmla="*/ 5 w 9"/>
                  <a:gd name="T25" fmla="*/ 10 h 10"/>
                  <a:gd name="T26" fmla="*/ 3 w 9"/>
                  <a:gd name="T27" fmla="*/ 10 h 10"/>
                  <a:gd name="T28" fmla="*/ 1 w 9"/>
                  <a:gd name="T29" fmla="*/ 9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p>
            </p:txBody>
          </p:sp>
          <p:sp>
            <p:nvSpPr>
              <p:cNvPr id="122310" name="Freeform 454"/>
              <p:cNvSpPr>
                <a:spLocks/>
              </p:cNvSpPr>
              <p:nvPr/>
            </p:nvSpPr>
            <p:spPr bwMode="auto">
              <a:xfrm>
                <a:off x="2042" y="1803"/>
                <a:ext cx="1" cy="2"/>
              </a:xfrm>
              <a:custGeom>
                <a:avLst/>
                <a:gdLst>
                  <a:gd name="T0" fmla="*/ 0 w 9"/>
                  <a:gd name="T1" fmla="*/ 5 h 10"/>
                  <a:gd name="T2" fmla="*/ 0 w 9"/>
                  <a:gd name="T3" fmla="*/ 3 h 10"/>
                  <a:gd name="T4" fmla="*/ 1 w 9"/>
                  <a:gd name="T5" fmla="*/ 1 h 10"/>
                  <a:gd name="T6" fmla="*/ 3 w 9"/>
                  <a:gd name="T7" fmla="*/ 0 h 10"/>
                  <a:gd name="T8" fmla="*/ 4 w 9"/>
                  <a:gd name="T9" fmla="*/ 0 h 10"/>
                  <a:gd name="T10" fmla="*/ 6 w 9"/>
                  <a:gd name="T11" fmla="*/ 0 h 10"/>
                  <a:gd name="T12" fmla="*/ 8 w 9"/>
                  <a:gd name="T13" fmla="*/ 1 h 10"/>
                  <a:gd name="T14" fmla="*/ 9 w 9"/>
                  <a:gd name="T15" fmla="*/ 3 h 10"/>
                  <a:gd name="T16" fmla="*/ 9 w 9"/>
                  <a:gd name="T17" fmla="*/ 5 h 10"/>
                  <a:gd name="T18" fmla="*/ 9 w 9"/>
                  <a:gd name="T19" fmla="*/ 7 h 10"/>
                  <a:gd name="T20" fmla="*/ 8 w 9"/>
                  <a:gd name="T21" fmla="*/ 9 h 10"/>
                  <a:gd name="T22" fmla="*/ 6 w 9"/>
                  <a:gd name="T23" fmla="*/ 10 h 10"/>
                  <a:gd name="T24" fmla="*/ 4 w 9"/>
                  <a:gd name="T25" fmla="*/ 10 h 10"/>
                  <a:gd name="T26" fmla="*/ 3 w 9"/>
                  <a:gd name="T27" fmla="*/ 10 h 10"/>
                  <a:gd name="T28" fmla="*/ 1 w 9"/>
                  <a:gd name="T29" fmla="*/ 9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9"/>
                    </a:lnTo>
                    <a:lnTo>
                      <a:pt x="6" y="10"/>
                    </a:lnTo>
                    <a:lnTo>
                      <a:pt x="4"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p>
            </p:txBody>
          </p:sp>
          <p:sp>
            <p:nvSpPr>
              <p:cNvPr id="122311" name="Freeform 455"/>
              <p:cNvSpPr>
                <a:spLocks/>
              </p:cNvSpPr>
              <p:nvPr/>
            </p:nvSpPr>
            <p:spPr bwMode="auto">
              <a:xfrm>
                <a:off x="2039" y="1809"/>
                <a:ext cx="1" cy="2"/>
              </a:xfrm>
              <a:custGeom>
                <a:avLst/>
                <a:gdLst>
                  <a:gd name="T0" fmla="*/ 0 w 10"/>
                  <a:gd name="T1" fmla="*/ 5 h 11"/>
                  <a:gd name="T2" fmla="*/ 0 w 10"/>
                  <a:gd name="T3" fmla="*/ 3 h 11"/>
                  <a:gd name="T4" fmla="*/ 1 w 10"/>
                  <a:gd name="T5" fmla="*/ 1 h 11"/>
                  <a:gd name="T6" fmla="*/ 3 w 10"/>
                  <a:gd name="T7" fmla="*/ 0 h 11"/>
                  <a:gd name="T8" fmla="*/ 5 w 10"/>
                  <a:gd name="T9" fmla="*/ 0 h 11"/>
                  <a:gd name="T10" fmla="*/ 7 w 10"/>
                  <a:gd name="T11" fmla="*/ 0 h 11"/>
                  <a:gd name="T12" fmla="*/ 9 w 10"/>
                  <a:gd name="T13" fmla="*/ 1 h 11"/>
                  <a:gd name="T14" fmla="*/ 10 w 10"/>
                  <a:gd name="T15" fmla="*/ 3 h 11"/>
                  <a:gd name="T16" fmla="*/ 10 w 10"/>
                  <a:gd name="T17" fmla="*/ 5 h 11"/>
                  <a:gd name="T18" fmla="*/ 10 w 10"/>
                  <a:gd name="T19" fmla="*/ 7 h 11"/>
                  <a:gd name="T20" fmla="*/ 9 w 10"/>
                  <a:gd name="T21" fmla="*/ 10 h 11"/>
                  <a:gd name="T22" fmla="*/ 7 w 10"/>
                  <a:gd name="T23" fmla="*/ 11 h 11"/>
                  <a:gd name="T24" fmla="*/ 5 w 10"/>
                  <a:gd name="T25" fmla="*/ 11 h 11"/>
                  <a:gd name="T26" fmla="*/ 3 w 10"/>
                  <a:gd name="T27" fmla="*/ 11 h 11"/>
                  <a:gd name="T28" fmla="*/ 1 w 10"/>
                  <a:gd name="T29" fmla="*/ 10 h 11"/>
                  <a:gd name="T30" fmla="*/ 0 w 10"/>
                  <a:gd name="T31" fmla="*/ 7 h 11"/>
                  <a:gd name="T32" fmla="*/ 0 w 10"/>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1"/>
                  <a:gd name="T53" fmla="*/ 10 w 1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1">
                    <a:moveTo>
                      <a:pt x="0" y="5"/>
                    </a:moveTo>
                    <a:lnTo>
                      <a:pt x="0" y="3"/>
                    </a:lnTo>
                    <a:lnTo>
                      <a:pt x="1" y="1"/>
                    </a:lnTo>
                    <a:lnTo>
                      <a:pt x="3" y="0"/>
                    </a:lnTo>
                    <a:lnTo>
                      <a:pt x="5" y="0"/>
                    </a:lnTo>
                    <a:lnTo>
                      <a:pt x="7" y="0"/>
                    </a:lnTo>
                    <a:lnTo>
                      <a:pt x="9" y="1"/>
                    </a:lnTo>
                    <a:lnTo>
                      <a:pt x="10" y="3"/>
                    </a:lnTo>
                    <a:lnTo>
                      <a:pt x="10" y="5"/>
                    </a:lnTo>
                    <a:lnTo>
                      <a:pt x="10" y="7"/>
                    </a:lnTo>
                    <a:lnTo>
                      <a:pt x="9" y="10"/>
                    </a:lnTo>
                    <a:lnTo>
                      <a:pt x="7" y="11"/>
                    </a:lnTo>
                    <a:lnTo>
                      <a:pt x="5" y="11"/>
                    </a:lnTo>
                    <a:lnTo>
                      <a:pt x="3" y="11"/>
                    </a:lnTo>
                    <a:lnTo>
                      <a:pt x="1" y="10"/>
                    </a:lnTo>
                    <a:lnTo>
                      <a:pt x="0" y="7"/>
                    </a:lnTo>
                    <a:lnTo>
                      <a:pt x="0" y="5"/>
                    </a:lnTo>
                    <a:close/>
                  </a:path>
                </a:pathLst>
              </a:custGeom>
              <a:solidFill>
                <a:srgbClr val="000000"/>
              </a:solidFill>
              <a:ln w="9525">
                <a:noFill/>
                <a:round/>
                <a:headEnd/>
                <a:tailEnd/>
              </a:ln>
            </p:spPr>
            <p:txBody>
              <a:bodyPr/>
              <a:lstStyle/>
              <a:p>
                <a:endParaRPr lang="en-US" dirty="0"/>
              </a:p>
            </p:txBody>
          </p:sp>
          <p:sp>
            <p:nvSpPr>
              <p:cNvPr id="122312" name="Freeform 456"/>
              <p:cNvSpPr>
                <a:spLocks/>
              </p:cNvSpPr>
              <p:nvPr/>
            </p:nvSpPr>
            <p:spPr bwMode="auto">
              <a:xfrm>
                <a:off x="2033" y="1800"/>
                <a:ext cx="1" cy="1"/>
              </a:xfrm>
              <a:custGeom>
                <a:avLst/>
                <a:gdLst>
                  <a:gd name="T0" fmla="*/ 0 w 9"/>
                  <a:gd name="T1" fmla="*/ 5 h 11"/>
                  <a:gd name="T2" fmla="*/ 0 w 9"/>
                  <a:gd name="T3" fmla="*/ 3 h 11"/>
                  <a:gd name="T4" fmla="*/ 1 w 9"/>
                  <a:gd name="T5" fmla="*/ 1 h 11"/>
                  <a:gd name="T6" fmla="*/ 3 w 9"/>
                  <a:gd name="T7" fmla="*/ 0 h 11"/>
                  <a:gd name="T8" fmla="*/ 4 w 9"/>
                  <a:gd name="T9" fmla="*/ 0 h 11"/>
                  <a:gd name="T10" fmla="*/ 6 w 9"/>
                  <a:gd name="T11" fmla="*/ 0 h 11"/>
                  <a:gd name="T12" fmla="*/ 8 w 9"/>
                  <a:gd name="T13" fmla="*/ 1 h 11"/>
                  <a:gd name="T14" fmla="*/ 9 w 9"/>
                  <a:gd name="T15" fmla="*/ 3 h 11"/>
                  <a:gd name="T16" fmla="*/ 9 w 9"/>
                  <a:gd name="T17" fmla="*/ 5 h 11"/>
                  <a:gd name="T18" fmla="*/ 9 w 9"/>
                  <a:gd name="T19" fmla="*/ 8 h 11"/>
                  <a:gd name="T20" fmla="*/ 8 w 9"/>
                  <a:gd name="T21" fmla="*/ 9 h 11"/>
                  <a:gd name="T22" fmla="*/ 6 w 9"/>
                  <a:gd name="T23" fmla="*/ 10 h 11"/>
                  <a:gd name="T24" fmla="*/ 4 w 9"/>
                  <a:gd name="T25" fmla="*/ 11 h 11"/>
                  <a:gd name="T26" fmla="*/ 3 w 9"/>
                  <a:gd name="T27" fmla="*/ 10 h 11"/>
                  <a:gd name="T28" fmla="*/ 1 w 9"/>
                  <a:gd name="T29" fmla="*/ 9 h 11"/>
                  <a:gd name="T30" fmla="*/ 0 w 9"/>
                  <a:gd name="T31" fmla="*/ 8 h 11"/>
                  <a:gd name="T32" fmla="*/ 0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5"/>
                    </a:moveTo>
                    <a:lnTo>
                      <a:pt x="0" y="3"/>
                    </a:lnTo>
                    <a:lnTo>
                      <a:pt x="1" y="1"/>
                    </a:lnTo>
                    <a:lnTo>
                      <a:pt x="3" y="0"/>
                    </a:lnTo>
                    <a:lnTo>
                      <a:pt x="4" y="0"/>
                    </a:lnTo>
                    <a:lnTo>
                      <a:pt x="6" y="0"/>
                    </a:lnTo>
                    <a:lnTo>
                      <a:pt x="8" y="1"/>
                    </a:lnTo>
                    <a:lnTo>
                      <a:pt x="9" y="3"/>
                    </a:lnTo>
                    <a:lnTo>
                      <a:pt x="9" y="5"/>
                    </a:lnTo>
                    <a:lnTo>
                      <a:pt x="9" y="8"/>
                    </a:lnTo>
                    <a:lnTo>
                      <a:pt x="8" y="9"/>
                    </a:lnTo>
                    <a:lnTo>
                      <a:pt x="6" y="10"/>
                    </a:lnTo>
                    <a:lnTo>
                      <a:pt x="4" y="11"/>
                    </a:lnTo>
                    <a:lnTo>
                      <a:pt x="3" y="10"/>
                    </a:lnTo>
                    <a:lnTo>
                      <a:pt x="1" y="9"/>
                    </a:lnTo>
                    <a:lnTo>
                      <a:pt x="0" y="8"/>
                    </a:lnTo>
                    <a:lnTo>
                      <a:pt x="0" y="5"/>
                    </a:lnTo>
                    <a:close/>
                  </a:path>
                </a:pathLst>
              </a:custGeom>
              <a:solidFill>
                <a:srgbClr val="000000"/>
              </a:solidFill>
              <a:ln w="9525">
                <a:noFill/>
                <a:round/>
                <a:headEnd/>
                <a:tailEnd/>
              </a:ln>
            </p:spPr>
            <p:txBody>
              <a:bodyPr/>
              <a:lstStyle/>
              <a:p>
                <a:endParaRPr lang="en-US" dirty="0"/>
              </a:p>
            </p:txBody>
          </p:sp>
          <p:sp>
            <p:nvSpPr>
              <p:cNvPr id="122313" name="Freeform 457"/>
              <p:cNvSpPr>
                <a:spLocks/>
              </p:cNvSpPr>
              <p:nvPr/>
            </p:nvSpPr>
            <p:spPr bwMode="auto">
              <a:xfrm>
                <a:off x="2034" y="1799"/>
                <a:ext cx="2" cy="1"/>
              </a:xfrm>
              <a:custGeom>
                <a:avLst/>
                <a:gdLst>
                  <a:gd name="T0" fmla="*/ 0 w 10"/>
                  <a:gd name="T1" fmla="*/ 5 h 10"/>
                  <a:gd name="T2" fmla="*/ 1 w 10"/>
                  <a:gd name="T3" fmla="*/ 3 h 10"/>
                  <a:gd name="T4" fmla="*/ 2 w 10"/>
                  <a:gd name="T5" fmla="*/ 2 h 10"/>
                  <a:gd name="T6" fmla="*/ 3 w 10"/>
                  <a:gd name="T7" fmla="*/ 0 h 10"/>
                  <a:gd name="T8" fmla="*/ 5 w 10"/>
                  <a:gd name="T9" fmla="*/ 0 h 10"/>
                  <a:gd name="T10" fmla="*/ 7 w 10"/>
                  <a:gd name="T11" fmla="*/ 0 h 10"/>
                  <a:gd name="T12" fmla="*/ 9 w 10"/>
                  <a:gd name="T13" fmla="*/ 2 h 10"/>
                  <a:gd name="T14" fmla="*/ 10 w 10"/>
                  <a:gd name="T15" fmla="*/ 3 h 10"/>
                  <a:gd name="T16" fmla="*/ 10 w 10"/>
                  <a:gd name="T17" fmla="*/ 5 h 10"/>
                  <a:gd name="T18" fmla="*/ 10 w 10"/>
                  <a:gd name="T19" fmla="*/ 7 h 10"/>
                  <a:gd name="T20" fmla="*/ 9 w 10"/>
                  <a:gd name="T21" fmla="*/ 9 h 10"/>
                  <a:gd name="T22" fmla="*/ 7 w 10"/>
                  <a:gd name="T23" fmla="*/ 10 h 10"/>
                  <a:gd name="T24" fmla="*/ 5 w 10"/>
                  <a:gd name="T25" fmla="*/ 10 h 10"/>
                  <a:gd name="T26" fmla="*/ 3 w 10"/>
                  <a:gd name="T27" fmla="*/ 10 h 10"/>
                  <a:gd name="T28" fmla="*/ 2 w 10"/>
                  <a:gd name="T29" fmla="*/ 9 h 10"/>
                  <a:gd name="T30" fmla="*/ 1 w 10"/>
                  <a:gd name="T31" fmla="*/ 7 h 10"/>
                  <a:gd name="T32" fmla="*/ 0 w 10"/>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5"/>
                    </a:moveTo>
                    <a:lnTo>
                      <a:pt x="1" y="3"/>
                    </a:lnTo>
                    <a:lnTo>
                      <a:pt x="2" y="2"/>
                    </a:lnTo>
                    <a:lnTo>
                      <a:pt x="3" y="0"/>
                    </a:lnTo>
                    <a:lnTo>
                      <a:pt x="5" y="0"/>
                    </a:lnTo>
                    <a:lnTo>
                      <a:pt x="7" y="0"/>
                    </a:lnTo>
                    <a:lnTo>
                      <a:pt x="9" y="2"/>
                    </a:lnTo>
                    <a:lnTo>
                      <a:pt x="10" y="3"/>
                    </a:lnTo>
                    <a:lnTo>
                      <a:pt x="10" y="5"/>
                    </a:lnTo>
                    <a:lnTo>
                      <a:pt x="10" y="7"/>
                    </a:lnTo>
                    <a:lnTo>
                      <a:pt x="9" y="9"/>
                    </a:lnTo>
                    <a:lnTo>
                      <a:pt x="7" y="10"/>
                    </a:lnTo>
                    <a:lnTo>
                      <a:pt x="5" y="10"/>
                    </a:lnTo>
                    <a:lnTo>
                      <a:pt x="3" y="10"/>
                    </a:lnTo>
                    <a:lnTo>
                      <a:pt x="2" y="9"/>
                    </a:lnTo>
                    <a:lnTo>
                      <a:pt x="1" y="7"/>
                    </a:lnTo>
                    <a:lnTo>
                      <a:pt x="0" y="5"/>
                    </a:lnTo>
                    <a:close/>
                  </a:path>
                </a:pathLst>
              </a:custGeom>
              <a:solidFill>
                <a:srgbClr val="000000"/>
              </a:solidFill>
              <a:ln w="9525">
                <a:noFill/>
                <a:round/>
                <a:headEnd/>
                <a:tailEnd/>
              </a:ln>
            </p:spPr>
            <p:txBody>
              <a:bodyPr/>
              <a:lstStyle/>
              <a:p>
                <a:endParaRPr lang="en-US" dirty="0"/>
              </a:p>
            </p:txBody>
          </p:sp>
          <p:sp>
            <p:nvSpPr>
              <p:cNvPr id="122314" name="Freeform 458"/>
              <p:cNvSpPr>
                <a:spLocks/>
              </p:cNvSpPr>
              <p:nvPr/>
            </p:nvSpPr>
            <p:spPr bwMode="auto">
              <a:xfrm>
                <a:off x="2054" y="1790"/>
                <a:ext cx="1" cy="1"/>
              </a:xfrm>
              <a:custGeom>
                <a:avLst/>
                <a:gdLst>
                  <a:gd name="T0" fmla="*/ 0 w 9"/>
                  <a:gd name="T1" fmla="*/ 6 h 11"/>
                  <a:gd name="T2" fmla="*/ 0 w 9"/>
                  <a:gd name="T3" fmla="*/ 3 h 11"/>
                  <a:gd name="T4" fmla="*/ 1 w 9"/>
                  <a:gd name="T5" fmla="*/ 2 h 11"/>
                  <a:gd name="T6" fmla="*/ 3 w 9"/>
                  <a:gd name="T7" fmla="*/ 0 h 11"/>
                  <a:gd name="T8" fmla="*/ 5 w 9"/>
                  <a:gd name="T9" fmla="*/ 0 h 11"/>
                  <a:gd name="T10" fmla="*/ 6 w 9"/>
                  <a:gd name="T11" fmla="*/ 0 h 11"/>
                  <a:gd name="T12" fmla="*/ 8 w 9"/>
                  <a:gd name="T13" fmla="*/ 2 h 11"/>
                  <a:gd name="T14" fmla="*/ 9 w 9"/>
                  <a:gd name="T15" fmla="*/ 3 h 11"/>
                  <a:gd name="T16" fmla="*/ 9 w 9"/>
                  <a:gd name="T17" fmla="*/ 6 h 11"/>
                  <a:gd name="T18" fmla="*/ 9 w 9"/>
                  <a:gd name="T19" fmla="*/ 8 h 11"/>
                  <a:gd name="T20" fmla="*/ 8 w 9"/>
                  <a:gd name="T21" fmla="*/ 10 h 11"/>
                  <a:gd name="T22" fmla="*/ 6 w 9"/>
                  <a:gd name="T23" fmla="*/ 11 h 11"/>
                  <a:gd name="T24" fmla="*/ 5 w 9"/>
                  <a:gd name="T25" fmla="*/ 11 h 11"/>
                  <a:gd name="T26" fmla="*/ 3 w 9"/>
                  <a:gd name="T27" fmla="*/ 11 h 11"/>
                  <a:gd name="T28" fmla="*/ 1 w 9"/>
                  <a:gd name="T29" fmla="*/ 10 h 11"/>
                  <a:gd name="T30" fmla="*/ 0 w 9"/>
                  <a:gd name="T31" fmla="*/ 8 h 11"/>
                  <a:gd name="T32" fmla="*/ 0 w 9"/>
                  <a:gd name="T33" fmla="*/ 6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6"/>
                    </a:moveTo>
                    <a:lnTo>
                      <a:pt x="0" y="3"/>
                    </a:lnTo>
                    <a:lnTo>
                      <a:pt x="1" y="2"/>
                    </a:lnTo>
                    <a:lnTo>
                      <a:pt x="3" y="0"/>
                    </a:lnTo>
                    <a:lnTo>
                      <a:pt x="5" y="0"/>
                    </a:lnTo>
                    <a:lnTo>
                      <a:pt x="6" y="0"/>
                    </a:lnTo>
                    <a:lnTo>
                      <a:pt x="8" y="2"/>
                    </a:lnTo>
                    <a:lnTo>
                      <a:pt x="9" y="3"/>
                    </a:lnTo>
                    <a:lnTo>
                      <a:pt x="9" y="6"/>
                    </a:lnTo>
                    <a:lnTo>
                      <a:pt x="9" y="8"/>
                    </a:lnTo>
                    <a:lnTo>
                      <a:pt x="8" y="10"/>
                    </a:lnTo>
                    <a:lnTo>
                      <a:pt x="6" y="11"/>
                    </a:lnTo>
                    <a:lnTo>
                      <a:pt x="5" y="11"/>
                    </a:lnTo>
                    <a:lnTo>
                      <a:pt x="3" y="11"/>
                    </a:lnTo>
                    <a:lnTo>
                      <a:pt x="1" y="10"/>
                    </a:lnTo>
                    <a:lnTo>
                      <a:pt x="0" y="8"/>
                    </a:lnTo>
                    <a:lnTo>
                      <a:pt x="0" y="6"/>
                    </a:lnTo>
                    <a:close/>
                  </a:path>
                </a:pathLst>
              </a:custGeom>
              <a:solidFill>
                <a:srgbClr val="000000"/>
              </a:solidFill>
              <a:ln w="9525">
                <a:noFill/>
                <a:round/>
                <a:headEnd/>
                <a:tailEnd/>
              </a:ln>
            </p:spPr>
            <p:txBody>
              <a:bodyPr/>
              <a:lstStyle/>
              <a:p>
                <a:endParaRPr lang="en-US" dirty="0"/>
              </a:p>
            </p:txBody>
          </p:sp>
          <p:sp>
            <p:nvSpPr>
              <p:cNvPr id="122315" name="Freeform 459"/>
              <p:cNvSpPr>
                <a:spLocks/>
              </p:cNvSpPr>
              <p:nvPr/>
            </p:nvSpPr>
            <p:spPr bwMode="auto">
              <a:xfrm>
                <a:off x="2050" y="1793"/>
                <a:ext cx="1" cy="2"/>
              </a:xfrm>
              <a:custGeom>
                <a:avLst/>
                <a:gdLst>
                  <a:gd name="T0" fmla="*/ 0 w 9"/>
                  <a:gd name="T1" fmla="*/ 5 h 10"/>
                  <a:gd name="T2" fmla="*/ 0 w 9"/>
                  <a:gd name="T3" fmla="*/ 3 h 10"/>
                  <a:gd name="T4" fmla="*/ 1 w 9"/>
                  <a:gd name="T5" fmla="*/ 1 h 10"/>
                  <a:gd name="T6" fmla="*/ 3 w 9"/>
                  <a:gd name="T7" fmla="*/ 0 h 10"/>
                  <a:gd name="T8" fmla="*/ 5 w 9"/>
                  <a:gd name="T9" fmla="*/ 0 h 10"/>
                  <a:gd name="T10" fmla="*/ 6 w 9"/>
                  <a:gd name="T11" fmla="*/ 0 h 10"/>
                  <a:gd name="T12" fmla="*/ 8 w 9"/>
                  <a:gd name="T13" fmla="*/ 1 h 10"/>
                  <a:gd name="T14" fmla="*/ 9 w 9"/>
                  <a:gd name="T15" fmla="*/ 3 h 10"/>
                  <a:gd name="T16" fmla="*/ 9 w 9"/>
                  <a:gd name="T17" fmla="*/ 5 h 10"/>
                  <a:gd name="T18" fmla="*/ 9 w 9"/>
                  <a:gd name="T19" fmla="*/ 7 h 10"/>
                  <a:gd name="T20" fmla="*/ 8 w 9"/>
                  <a:gd name="T21" fmla="*/ 9 h 10"/>
                  <a:gd name="T22" fmla="*/ 6 w 9"/>
                  <a:gd name="T23" fmla="*/ 10 h 10"/>
                  <a:gd name="T24" fmla="*/ 5 w 9"/>
                  <a:gd name="T25" fmla="*/ 10 h 10"/>
                  <a:gd name="T26" fmla="*/ 3 w 9"/>
                  <a:gd name="T27" fmla="*/ 10 h 10"/>
                  <a:gd name="T28" fmla="*/ 1 w 9"/>
                  <a:gd name="T29" fmla="*/ 9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p>
            </p:txBody>
          </p:sp>
          <p:sp>
            <p:nvSpPr>
              <p:cNvPr id="122316" name="Freeform 460"/>
              <p:cNvSpPr>
                <a:spLocks/>
              </p:cNvSpPr>
              <p:nvPr/>
            </p:nvSpPr>
            <p:spPr bwMode="auto">
              <a:xfrm>
                <a:off x="2025" y="1792"/>
                <a:ext cx="1" cy="2"/>
              </a:xfrm>
              <a:custGeom>
                <a:avLst/>
                <a:gdLst>
                  <a:gd name="T0" fmla="*/ 0 w 9"/>
                  <a:gd name="T1" fmla="*/ 5 h 10"/>
                  <a:gd name="T2" fmla="*/ 0 w 9"/>
                  <a:gd name="T3" fmla="*/ 3 h 10"/>
                  <a:gd name="T4" fmla="*/ 1 w 9"/>
                  <a:gd name="T5" fmla="*/ 2 h 10"/>
                  <a:gd name="T6" fmla="*/ 3 w 9"/>
                  <a:gd name="T7" fmla="*/ 0 h 10"/>
                  <a:gd name="T8" fmla="*/ 5 w 9"/>
                  <a:gd name="T9" fmla="*/ 0 h 10"/>
                  <a:gd name="T10" fmla="*/ 6 w 9"/>
                  <a:gd name="T11" fmla="*/ 0 h 10"/>
                  <a:gd name="T12" fmla="*/ 8 w 9"/>
                  <a:gd name="T13" fmla="*/ 2 h 10"/>
                  <a:gd name="T14" fmla="*/ 9 w 9"/>
                  <a:gd name="T15" fmla="*/ 3 h 10"/>
                  <a:gd name="T16" fmla="*/ 9 w 9"/>
                  <a:gd name="T17" fmla="*/ 5 h 10"/>
                  <a:gd name="T18" fmla="*/ 9 w 9"/>
                  <a:gd name="T19" fmla="*/ 7 h 10"/>
                  <a:gd name="T20" fmla="*/ 8 w 9"/>
                  <a:gd name="T21" fmla="*/ 9 h 10"/>
                  <a:gd name="T22" fmla="*/ 6 w 9"/>
                  <a:gd name="T23" fmla="*/ 10 h 10"/>
                  <a:gd name="T24" fmla="*/ 5 w 9"/>
                  <a:gd name="T25" fmla="*/ 10 h 10"/>
                  <a:gd name="T26" fmla="*/ 3 w 9"/>
                  <a:gd name="T27" fmla="*/ 10 h 10"/>
                  <a:gd name="T28" fmla="*/ 1 w 9"/>
                  <a:gd name="T29" fmla="*/ 9 h 10"/>
                  <a:gd name="T30" fmla="*/ 0 w 9"/>
                  <a:gd name="T31" fmla="*/ 7 h 10"/>
                  <a:gd name="T32" fmla="*/ 0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2"/>
                    </a:lnTo>
                    <a:lnTo>
                      <a:pt x="3" y="0"/>
                    </a:lnTo>
                    <a:lnTo>
                      <a:pt x="5" y="0"/>
                    </a:lnTo>
                    <a:lnTo>
                      <a:pt x="6" y="0"/>
                    </a:lnTo>
                    <a:lnTo>
                      <a:pt x="8" y="2"/>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p>
            </p:txBody>
          </p:sp>
          <p:sp>
            <p:nvSpPr>
              <p:cNvPr id="122317" name="Freeform 461"/>
              <p:cNvSpPr>
                <a:spLocks/>
              </p:cNvSpPr>
              <p:nvPr/>
            </p:nvSpPr>
            <p:spPr bwMode="auto">
              <a:xfrm>
                <a:off x="1992" y="1808"/>
                <a:ext cx="19" cy="20"/>
              </a:xfrm>
              <a:custGeom>
                <a:avLst/>
                <a:gdLst>
                  <a:gd name="T0" fmla="*/ 0 w 116"/>
                  <a:gd name="T1" fmla="*/ 58 h 116"/>
                  <a:gd name="T2" fmla="*/ 1 w 116"/>
                  <a:gd name="T3" fmla="*/ 47 h 116"/>
                  <a:gd name="T4" fmla="*/ 5 w 116"/>
                  <a:gd name="T5" fmla="*/ 36 h 116"/>
                  <a:gd name="T6" fmla="*/ 10 w 116"/>
                  <a:gd name="T7" fmla="*/ 26 h 116"/>
                  <a:gd name="T8" fmla="*/ 17 w 116"/>
                  <a:gd name="T9" fmla="*/ 18 h 116"/>
                  <a:gd name="T10" fmla="*/ 25 w 116"/>
                  <a:gd name="T11" fmla="*/ 10 h 116"/>
                  <a:gd name="T12" fmla="*/ 36 w 116"/>
                  <a:gd name="T13" fmla="*/ 5 h 116"/>
                  <a:gd name="T14" fmla="*/ 47 w 116"/>
                  <a:gd name="T15" fmla="*/ 1 h 116"/>
                  <a:gd name="T16" fmla="*/ 58 w 116"/>
                  <a:gd name="T17" fmla="*/ 0 h 116"/>
                  <a:gd name="T18" fmla="*/ 69 w 116"/>
                  <a:gd name="T19" fmla="*/ 1 h 116"/>
                  <a:gd name="T20" fmla="*/ 80 w 116"/>
                  <a:gd name="T21" fmla="*/ 5 h 116"/>
                  <a:gd name="T22" fmla="*/ 90 w 116"/>
                  <a:gd name="T23" fmla="*/ 10 h 116"/>
                  <a:gd name="T24" fmla="*/ 99 w 116"/>
                  <a:gd name="T25" fmla="*/ 18 h 116"/>
                  <a:gd name="T26" fmla="*/ 106 w 116"/>
                  <a:gd name="T27" fmla="*/ 26 h 116"/>
                  <a:gd name="T28" fmla="*/ 111 w 116"/>
                  <a:gd name="T29" fmla="*/ 36 h 116"/>
                  <a:gd name="T30" fmla="*/ 115 w 116"/>
                  <a:gd name="T31" fmla="*/ 47 h 116"/>
                  <a:gd name="T32" fmla="*/ 116 w 116"/>
                  <a:gd name="T33" fmla="*/ 58 h 116"/>
                  <a:gd name="T34" fmla="*/ 115 w 116"/>
                  <a:gd name="T35" fmla="*/ 69 h 116"/>
                  <a:gd name="T36" fmla="*/ 111 w 116"/>
                  <a:gd name="T37" fmla="*/ 81 h 116"/>
                  <a:gd name="T38" fmla="*/ 106 w 116"/>
                  <a:gd name="T39" fmla="*/ 91 h 116"/>
                  <a:gd name="T40" fmla="*/ 99 w 116"/>
                  <a:gd name="T41" fmla="*/ 99 h 116"/>
                  <a:gd name="T42" fmla="*/ 90 w 116"/>
                  <a:gd name="T43" fmla="*/ 106 h 116"/>
                  <a:gd name="T44" fmla="*/ 80 w 116"/>
                  <a:gd name="T45" fmla="*/ 111 h 116"/>
                  <a:gd name="T46" fmla="*/ 69 w 116"/>
                  <a:gd name="T47" fmla="*/ 115 h 116"/>
                  <a:gd name="T48" fmla="*/ 58 w 116"/>
                  <a:gd name="T49" fmla="*/ 116 h 116"/>
                  <a:gd name="T50" fmla="*/ 54 w 116"/>
                  <a:gd name="T51" fmla="*/ 116 h 116"/>
                  <a:gd name="T52" fmla="*/ 49 w 116"/>
                  <a:gd name="T53" fmla="*/ 115 h 116"/>
                  <a:gd name="T54" fmla="*/ 45 w 116"/>
                  <a:gd name="T55" fmla="*/ 114 h 116"/>
                  <a:gd name="T56" fmla="*/ 41 w 116"/>
                  <a:gd name="T57" fmla="*/ 113 h 116"/>
                  <a:gd name="T58" fmla="*/ 40 w 116"/>
                  <a:gd name="T59" fmla="*/ 110 h 116"/>
                  <a:gd name="T60" fmla="*/ 42 w 116"/>
                  <a:gd name="T61" fmla="*/ 103 h 116"/>
                  <a:gd name="T62" fmla="*/ 46 w 116"/>
                  <a:gd name="T63" fmla="*/ 94 h 116"/>
                  <a:gd name="T64" fmla="*/ 51 w 116"/>
                  <a:gd name="T65" fmla="*/ 84 h 116"/>
                  <a:gd name="T66" fmla="*/ 57 w 116"/>
                  <a:gd name="T67" fmla="*/ 73 h 116"/>
                  <a:gd name="T68" fmla="*/ 62 w 116"/>
                  <a:gd name="T69" fmla="*/ 64 h 116"/>
                  <a:gd name="T70" fmla="*/ 66 w 116"/>
                  <a:gd name="T71" fmla="*/ 57 h 116"/>
                  <a:gd name="T72" fmla="*/ 67 w 116"/>
                  <a:gd name="T73" fmla="*/ 55 h 116"/>
                  <a:gd name="T74" fmla="*/ 65 w 116"/>
                  <a:gd name="T75" fmla="*/ 57 h 116"/>
                  <a:gd name="T76" fmla="*/ 59 w 116"/>
                  <a:gd name="T77" fmla="*/ 61 h 116"/>
                  <a:gd name="T78" fmla="*/ 50 w 116"/>
                  <a:gd name="T79" fmla="*/ 67 h 116"/>
                  <a:gd name="T80" fmla="*/ 40 w 116"/>
                  <a:gd name="T81" fmla="*/ 74 h 116"/>
                  <a:gd name="T82" fmla="*/ 29 w 116"/>
                  <a:gd name="T83" fmla="*/ 81 h 116"/>
                  <a:gd name="T84" fmla="*/ 19 w 116"/>
                  <a:gd name="T85" fmla="*/ 86 h 116"/>
                  <a:gd name="T86" fmla="*/ 12 w 116"/>
                  <a:gd name="T87" fmla="*/ 89 h 116"/>
                  <a:gd name="T88" fmla="*/ 9 w 116"/>
                  <a:gd name="T89" fmla="*/ 89 h 116"/>
                  <a:gd name="T90" fmla="*/ 5 w 116"/>
                  <a:gd name="T91" fmla="*/ 82 h 116"/>
                  <a:gd name="T92" fmla="*/ 3 w 116"/>
                  <a:gd name="T93" fmla="*/ 74 h 116"/>
                  <a:gd name="T94" fmla="*/ 1 w 116"/>
                  <a:gd name="T95" fmla="*/ 66 h 116"/>
                  <a:gd name="T96" fmla="*/ 0 w 116"/>
                  <a:gd name="T97" fmla="*/ 58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16"/>
                  <a:gd name="T149" fmla="*/ 116 w 116"/>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16">
                    <a:moveTo>
                      <a:pt x="0" y="58"/>
                    </a:moveTo>
                    <a:lnTo>
                      <a:pt x="1" y="47"/>
                    </a:lnTo>
                    <a:lnTo>
                      <a:pt x="5" y="36"/>
                    </a:lnTo>
                    <a:lnTo>
                      <a:pt x="10" y="26"/>
                    </a:lnTo>
                    <a:lnTo>
                      <a:pt x="17" y="18"/>
                    </a:lnTo>
                    <a:lnTo>
                      <a:pt x="25" y="10"/>
                    </a:lnTo>
                    <a:lnTo>
                      <a:pt x="36" y="5"/>
                    </a:lnTo>
                    <a:lnTo>
                      <a:pt x="47" y="1"/>
                    </a:lnTo>
                    <a:lnTo>
                      <a:pt x="58" y="0"/>
                    </a:lnTo>
                    <a:lnTo>
                      <a:pt x="69" y="1"/>
                    </a:lnTo>
                    <a:lnTo>
                      <a:pt x="80" y="5"/>
                    </a:lnTo>
                    <a:lnTo>
                      <a:pt x="90" y="10"/>
                    </a:lnTo>
                    <a:lnTo>
                      <a:pt x="99" y="18"/>
                    </a:lnTo>
                    <a:lnTo>
                      <a:pt x="106" y="26"/>
                    </a:lnTo>
                    <a:lnTo>
                      <a:pt x="111" y="36"/>
                    </a:lnTo>
                    <a:lnTo>
                      <a:pt x="115" y="47"/>
                    </a:lnTo>
                    <a:lnTo>
                      <a:pt x="116" y="58"/>
                    </a:lnTo>
                    <a:lnTo>
                      <a:pt x="115" y="69"/>
                    </a:lnTo>
                    <a:lnTo>
                      <a:pt x="111" y="81"/>
                    </a:lnTo>
                    <a:lnTo>
                      <a:pt x="106" y="91"/>
                    </a:lnTo>
                    <a:lnTo>
                      <a:pt x="99" y="99"/>
                    </a:lnTo>
                    <a:lnTo>
                      <a:pt x="90" y="106"/>
                    </a:lnTo>
                    <a:lnTo>
                      <a:pt x="80" y="111"/>
                    </a:lnTo>
                    <a:lnTo>
                      <a:pt x="69" y="115"/>
                    </a:lnTo>
                    <a:lnTo>
                      <a:pt x="58" y="116"/>
                    </a:lnTo>
                    <a:lnTo>
                      <a:pt x="54" y="116"/>
                    </a:lnTo>
                    <a:lnTo>
                      <a:pt x="49" y="115"/>
                    </a:lnTo>
                    <a:lnTo>
                      <a:pt x="45" y="114"/>
                    </a:lnTo>
                    <a:lnTo>
                      <a:pt x="41" y="113"/>
                    </a:lnTo>
                    <a:lnTo>
                      <a:pt x="40" y="110"/>
                    </a:lnTo>
                    <a:lnTo>
                      <a:pt x="42" y="103"/>
                    </a:lnTo>
                    <a:lnTo>
                      <a:pt x="46" y="94"/>
                    </a:lnTo>
                    <a:lnTo>
                      <a:pt x="51" y="84"/>
                    </a:lnTo>
                    <a:lnTo>
                      <a:pt x="57" y="73"/>
                    </a:lnTo>
                    <a:lnTo>
                      <a:pt x="62" y="64"/>
                    </a:lnTo>
                    <a:lnTo>
                      <a:pt x="66" y="57"/>
                    </a:lnTo>
                    <a:lnTo>
                      <a:pt x="67" y="55"/>
                    </a:lnTo>
                    <a:lnTo>
                      <a:pt x="65" y="57"/>
                    </a:lnTo>
                    <a:lnTo>
                      <a:pt x="59" y="61"/>
                    </a:lnTo>
                    <a:lnTo>
                      <a:pt x="50" y="67"/>
                    </a:lnTo>
                    <a:lnTo>
                      <a:pt x="40" y="74"/>
                    </a:lnTo>
                    <a:lnTo>
                      <a:pt x="29" y="81"/>
                    </a:lnTo>
                    <a:lnTo>
                      <a:pt x="19" y="86"/>
                    </a:lnTo>
                    <a:lnTo>
                      <a:pt x="12" y="89"/>
                    </a:lnTo>
                    <a:lnTo>
                      <a:pt x="9" y="89"/>
                    </a:lnTo>
                    <a:lnTo>
                      <a:pt x="5" y="82"/>
                    </a:lnTo>
                    <a:lnTo>
                      <a:pt x="3" y="74"/>
                    </a:lnTo>
                    <a:lnTo>
                      <a:pt x="1" y="66"/>
                    </a:lnTo>
                    <a:lnTo>
                      <a:pt x="0" y="58"/>
                    </a:lnTo>
                    <a:close/>
                  </a:path>
                </a:pathLst>
              </a:custGeom>
              <a:solidFill>
                <a:srgbClr val="000000"/>
              </a:solidFill>
              <a:ln w="9525">
                <a:noFill/>
                <a:round/>
                <a:headEnd/>
                <a:tailEnd/>
              </a:ln>
            </p:spPr>
            <p:txBody>
              <a:bodyPr/>
              <a:lstStyle/>
              <a:p>
                <a:endParaRPr lang="en-US" dirty="0"/>
              </a:p>
            </p:txBody>
          </p:sp>
          <p:sp>
            <p:nvSpPr>
              <p:cNvPr id="122318" name="Freeform 462"/>
              <p:cNvSpPr>
                <a:spLocks/>
              </p:cNvSpPr>
              <p:nvPr/>
            </p:nvSpPr>
            <p:spPr bwMode="auto">
              <a:xfrm>
                <a:off x="1984" y="1802"/>
                <a:ext cx="10" cy="26"/>
              </a:xfrm>
              <a:custGeom>
                <a:avLst/>
                <a:gdLst>
                  <a:gd name="T0" fmla="*/ 0 w 64"/>
                  <a:gd name="T1" fmla="*/ 157 h 157"/>
                  <a:gd name="T2" fmla="*/ 0 w 64"/>
                  <a:gd name="T3" fmla="*/ 108 h 157"/>
                  <a:gd name="T4" fmla="*/ 3 w 64"/>
                  <a:gd name="T5" fmla="*/ 57 h 157"/>
                  <a:gd name="T6" fmla="*/ 35 w 64"/>
                  <a:gd name="T7" fmla="*/ 14 h 157"/>
                  <a:gd name="T8" fmla="*/ 64 w 64"/>
                  <a:gd name="T9" fmla="*/ 0 h 157"/>
                  <a:gd name="T10" fmla="*/ 21 w 64"/>
                  <a:gd name="T11" fmla="*/ 54 h 157"/>
                  <a:gd name="T12" fmla="*/ 12 w 64"/>
                  <a:gd name="T13" fmla="*/ 94 h 157"/>
                  <a:gd name="T14" fmla="*/ 0 w 64"/>
                  <a:gd name="T15" fmla="*/ 157 h 1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157"/>
                  <a:gd name="T26" fmla="*/ 64 w 64"/>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157">
                    <a:moveTo>
                      <a:pt x="0" y="157"/>
                    </a:moveTo>
                    <a:lnTo>
                      <a:pt x="0" y="108"/>
                    </a:lnTo>
                    <a:lnTo>
                      <a:pt x="3" y="57"/>
                    </a:lnTo>
                    <a:lnTo>
                      <a:pt x="35" y="14"/>
                    </a:lnTo>
                    <a:lnTo>
                      <a:pt x="64" y="0"/>
                    </a:lnTo>
                    <a:lnTo>
                      <a:pt x="21" y="54"/>
                    </a:lnTo>
                    <a:lnTo>
                      <a:pt x="12" y="94"/>
                    </a:lnTo>
                    <a:lnTo>
                      <a:pt x="0" y="157"/>
                    </a:lnTo>
                    <a:close/>
                  </a:path>
                </a:pathLst>
              </a:custGeom>
              <a:solidFill>
                <a:srgbClr val="000000"/>
              </a:solidFill>
              <a:ln w="9525">
                <a:noFill/>
                <a:round/>
                <a:headEnd/>
                <a:tailEnd/>
              </a:ln>
            </p:spPr>
            <p:txBody>
              <a:bodyPr/>
              <a:lstStyle/>
              <a:p>
                <a:endParaRPr lang="en-US" dirty="0"/>
              </a:p>
            </p:txBody>
          </p:sp>
          <p:sp>
            <p:nvSpPr>
              <p:cNvPr id="122319" name="Freeform 463"/>
              <p:cNvSpPr>
                <a:spLocks/>
              </p:cNvSpPr>
              <p:nvPr/>
            </p:nvSpPr>
            <p:spPr bwMode="auto">
              <a:xfrm>
                <a:off x="1991" y="1985"/>
                <a:ext cx="7" cy="13"/>
              </a:xfrm>
              <a:custGeom>
                <a:avLst/>
                <a:gdLst>
                  <a:gd name="T0" fmla="*/ 22 w 40"/>
                  <a:gd name="T1" fmla="*/ 73 h 76"/>
                  <a:gd name="T2" fmla="*/ 23 w 40"/>
                  <a:gd name="T3" fmla="*/ 68 h 76"/>
                  <a:gd name="T4" fmla="*/ 25 w 40"/>
                  <a:gd name="T5" fmla="*/ 56 h 76"/>
                  <a:gd name="T6" fmla="*/ 26 w 40"/>
                  <a:gd name="T7" fmla="*/ 42 h 76"/>
                  <a:gd name="T8" fmla="*/ 24 w 40"/>
                  <a:gd name="T9" fmla="*/ 29 h 76"/>
                  <a:gd name="T10" fmla="*/ 18 w 40"/>
                  <a:gd name="T11" fmla="*/ 19 h 76"/>
                  <a:gd name="T12" fmla="*/ 10 w 40"/>
                  <a:gd name="T13" fmla="*/ 10 h 76"/>
                  <a:gd name="T14" fmla="*/ 3 w 40"/>
                  <a:gd name="T15" fmla="*/ 3 h 76"/>
                  <a:gd name="T16" fmla="*/ 0 w 40"/>
                  <a:gd name="T17" fmla="*/ 0 h 76"/>
                  <a:gd name="T18" fmla="*/ 35 w 40"/>
                  <a:gd name="T19" fmla="*/ 17 h 76"/>
                  <a:gd name="T20" fmla="*/ 40 w 40"/>
                  <a:gd name="T21" fmla="*/ 55 h 76"/>
                  <a:gd name="T22" fmla="*/ 37 w 40"/>
                  <a:gd name="T23" fmla="*/ 76 h 76"/>
                  <a:gd name="T24" fmla="*/ 22 w 40"/>
                  <a:gd name="T25" fmla="*/ 73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76"/>
                  <a:gd name="T41" fmla="*/ 40 w 4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76">
                    <a:moveTo>
                      <a:pt x="22" y="73"/>
                    </a:moveTo>
                    <a:lnTo>
                      <a:pt x="23" y="68"/>
                    </a:lnTo>
                    <a:lnTo>
                      <a:pt x="25" y="56"/>
                    </a:lnTo>
                    <a:lnTo>
                      <a:pt x="26" y="42"/>
                    </a:lnTo>
                    <a:lnTo>
                      <a:pt x="24" y="29"/>
                    </a:lnTo>
                    <a:lnTo>
                      <a:pt x="18" y="19"/>
                    </a:lnTo>
                    <a:lnTo>
                      <a:pt x="10" y="10"/>
                    </a:lnTo>
                    <a:lnTo>
                      <a:pt x="3" y="3"/>
                    </a:lnTo>
                    <a:lnTo>
                      <a:pt x="0" y="0"/>
                    </a:lnTo>
                    <a:lnTo>
                      <a:pt x="35" y="17"/>
                    </a:lnTo>
                    <a:lnTo>
                      <a:pt x="40" y="55"/>
                    </a:lnTo>
                    <a:lnTo>
                      <a:pt x="37" y="76"/>
                    </a:lnTo>
                    <a:lnTo>
                      <a:pt x="22" y="73"/>
                    </a:lnTo>
                    <a:close/>
                  </a:path>
                </a:pathLst>
              </a:custGeom>
              <a:solidFill>
                <a:srgbClr val="000000"/>
              </a:solidFill>
              <a:ln w="9525">
                <a:noFill/>
                <a:round/>
                <a:headEnd/>
                <a:tailEnd/>
              </a:ln>
            </p:spPr>
            <p:txBody>
              <a:bodyPr/>
              <a:lstStyle/>
              <a:p>
                <a:endParaRPr lang="en-US" dirty="0"/>
              </a:p>
            </p:txBody>
          </p:sp>
          <p:sp>
            <p:nvSpPr>
              <p:cNvPr id="122320" name="Freeform 464"/>
              <p:cNvSpPr>
                <a:spLocks/>
              </p:cNvSpPr>
              <p:nvPr/>
            </p:nvSpPr>
            <p:spPr bwMode="auto">
              <a:xfrm>
                <a:off x="2059" y="1980"/>
                <a:ext cx="7" cy="9"/>
              </a:xfrm>
              <a:custGeom>
                <a:avLst/>
                <a:gdLst>
                  <a:gd name="T0" fmla="*/ 28 w 39"/>
                  <a:gd name="T1" fmla="*/ 53 h 53"/>
                  <a:gd name="T2" fmla="*/ 24 w 39"/>
                  <a:gd name="T3" fmla="*/ 24 h 53"/>
                  <a:gd name="T4" fmla="*/ 0 w 39"/>
                  <a:gd name="T5" fmla="*/ 0 h 53"/>
                  <a:gd name="T6" fmla="*/ 20 w 39"/>
                  <a:gd name="T7" fmla="*/ 5 h 53"/>
                  <a:gd name="T8" fmla="*/ 30 w 39"/>
                  <a:gd name="T9" fmla="*/ 20 h 53"/>
                  <a:gd name="T10" fmla="*/ 39 w 39"/>
                  <a:gd name="T11" fmla="*/ 53 h 53"/>
                  <a:gd name="T12" fmla="*/ 28 w 39"/>
                  <a:gd name="T13" fmla="*/ 53 h 53"/>
                  <a:gd name="T14" fmla="*/ 0 60000 65536"/>
                  <a:gd name="T15" fmla="*/ 0 60000 65536"/>
                  <a:gd name="T16" fmla="*/ 0 60000 65536"/>
                  <a:gd name="T17" fmla="*/ 0 60000 65536"/>
                  <a:gd name="T18" fmla="*/ 0 60000 65536"/>
                  <a:gd name="T19" fmla="*/ 0 60000 65536"/>
                  <a:gd name="T20" fmla="*/ 0 60000 65536"/>
                  <a:gd name="T21" fmla="*/ 0 w 39"/>
                  <a:gd name="T22" fmla="*/ 0 h 53"/>
                  <a:gd name="T23" fmla="*/ 39 w 39"/>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3">
                    <a:moveTo>
                      <a:pt x="28" y="53"/>
                    </a:moveTo>
                    <a:lnTo>
                      <a:pt x="24" y="24"/>
                    </a:lnTo>
                    <a:lnTo>
                      <a:pt x="0" y="0"/>
                    </a:lnTo>
                    <a:lnTo>
                      <a:pt x="20" y="5"/>
                    </a:lnTo>
                    <a:lnTo>
                      <a:pt x="30" y="20"/>
                    </a:lnTo>
                    <a:lnTo>
                      <a:pt x="39" y="53"/>
                    </a:lnTo>
                    <a:lnTo>
                      <a:pt x="28" y="53"/>
                    </a:lnTo>
                    <a:close/>
                  </a:path>
                </a:pathLst>
              </a:custGeom>
              <a:solidFill>
                <a:srgbClr val="000000"/>
              </a:solidFill>
              <a:ln w="9525">
                <a:noFill/>
                <a:round/>
                <a:headEnd/>
                <a:tailEnd/>
              </a:ln>
            </p:spPr>
            <p:txBody>
              <a:bodyPr/>
              <a:lstStyle/>
              <a:p>
                <a:endParaRPr lang="en-US" dirty="0"/>
              </a:p>
            </p:txBody>
          </p:sp>
          <p:sp>
            <p:nvSpPr>
              <p:cNvPr id="122321" name="Freeform 465"/>
              <p:cNvSpPr>
                <a:spLocks/>
              </p:cNvSpPr>
              <p:nvPr/>
            </p:nvSpPr>
            <p:spPr bwMode="auto">
              <a:xfrm>
                <a:off x="1817" y="1851"/>
                <a:ext cx="7" cy="7"/>
              </a:xfrm>
              <a:custGeom>
                <a:avLst/>
                <a:gdLst>
                  <a:gd name="T0" fmla="*/ 22 w 37"/>
                  <a:gd name="T1" fmla="*/ 41 h 41"/>
                  <a:gd name="T2" fmla="*/ 22 w 37"/>
                  <a:gd name="T3" fmla="*/ 21 h 41"/>
                  <a:gd name="T4" fmla="*/ 14 w 37"/>
                  <a:gd name="T5" fmla="*/ 10 h 41"/>
                  <a:gd name="T6" fmla="*/ 0 w 37"/>
                  <a:gd name="T7" fmla="*/ 0 h 41"/>
                  <a:gd name="T8" fmla="*/ 18 w 37"/>
                  <a:gd name="T9" fmla="*/ 6 h 41"/>
                  <a:gd name="T10" fmla="*/ 26 w 37"/>
                  <a:gd name="T11" fmla="*/ 13 h 41"/>
                  <a:gd name="T12" fmla="*/ 37 w 37"/>
                  <a:gd name="T13" fmla="*/ 31 h 41"/>
                  <a:gd name="T14" fmla="*/ 22 w 37"/>
                  <a:gd name="T15" fmla="*/ 41 h 41"/>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1"/>
                  <a:gd name="T26" fmla="*/ 37 w 37"/>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1">
                    <a:moveTo>
                      <a:pt x="22" y="41"/>
                    </a:moveTo>
                    <a:lnTo>
                      <a:pt x="22" y="21"/>
                    </a:lnTo>
                    <a:lnTo>
                      <a:pt x="14" y="10"/>
                    </a:lnTo>
                    <a:lnTo>
                      <a:pt x="0" y="0"/>
                    </a:lnTo>
                    <a:lnTo>
                      <a:pt x="18" y="6"/>
                    </a:lnTo>
                    <a:lnTo>
                      <a:pt x="26" y="13"/>
                    </a:lnTo>
                    <a:lnTo>
                      <a:pt x="37" y="31"/>
                    </a:lnTo>
                    <a:lnTo>
                      <a:pt x="22" y="41"/>
                    </a:lnTo>
                    <a:close/>
                  </a:path>
                </a:pathLst>
              </a:custGeom>
              <a:solidFill>
                <a:srgbClr val="000000"/>
              </a:solidFill>
              <a:ln w="9525">
                <a:noFill/>
                <a:round/>
                <a:headEnd/>
                <a:tailEnd/>
              </a:ln>
            </p:spPr>
            <p:txBody>
              <a:bodyPr/>
              <a:lstStyle/>
              <a:p>
                <a:endParaRPr lang="en-US" dirty="0"/>
              </a:p>
            </p:txBody>
          </p:sp>
          <p:sp>
            <p:nvSpPr>
              <p:cNvPr id="122322" name="Freeform 466"/>
              <p:cNvSpPr>
                <a:spLocks/>
              </p:cNvSpPr>
              <p:nvPr/>
            </p:nvSpPr>
            <p:spPr bwMode="auto">
              <a:xfrm>
                <a:off x="1853" y="1786"/>
                <a:ext cx="95" cy="112"/>
              </a:xfrm>
              <a:custGeom>
                <a:avLst/>
                <a:gdLst>
                  <a:gd name="T0" fmla="*/ 551 w 565"/>
                  <a:gd name="T1" fmla="*/ 671 h 671"/>
                  <a:gd name="T2" fmla="*/ 432 w 565"/>
                  <a:gd name="T3" fmla="*/ 612 h 671"/>
                  <a:gd name="T4" fmla="*/ 407 w 565"/>
                  <a:gd name="T5" fmla="*/ 600 h 671"/>
                  <a:gd name="T6" fmla="*/ 384 w 565"/>
                  <a:gd name="T7" fmla="*/ 585 h 671"/>
                  <a:gd name="T8" fmla="*/ 362 w 565"/>
                  <a:gd name="T9" fmla="*/ 567 h 671"/>
                  <a:gd name="T10" fmla="*/ 339 w 565"/>
                  <a:gd name="T11" fmla="*/ 547 h 671"/>
                  <a:gd name="T12" fmla="*/ 320 w 565"/>
                  <a:gd name="T13" fmla="*/ 526 h 671"/>
                  <a:gd name="T14" fmla="*/ 302 w 565"/>
                  <a:gd name="T15" fmla="*/ 502 h 671"/>
                  <a:gd name="T16" fmla="*/ 285 w 565"/>
                  <a:gd name="T17" fmla="*/ 476 h 671"/>
                  <a:gd name="T18" fmla="*/ 271 w 565"/>
                  <a:gd name="T19" fmla="*/ 449 h 671"/>
                  <a:gd name="T20" fmla="*/ 263 w 565"/>
                  <a:gd name="T21" fmla="*/ 426 h 671"/>
                  <a:gd name="T22" fmla="*/ 252 w 565"/>
                  <a:gd name="T23" fmla="*/ 404 h 671"/>
                  <a:gd name="T24" fmla="*/ 240 w 565"/>
                  <a:gd name="T25" fmla="*/ 382 h 671"/>
                  <a:gd name="T26" fmla="*/ 227 w 565"/>
                  <a:gd name="T27" fmla="*/ 363 h 671"/>
                  <a:gd name="T28" fmla="*/ 210 w 565"/>
                  <a:gd name="T29" fmla="*/ 345 h 671"/>
                  <a:gd name="T30" fmla="*/ 194 w 565"/>
                  <a:gd name="T31" fmla="*/ 329 h 671"/>
                  <a:gd name="T32" fmla="*/ 176 w 565"/>
                  <a:gd name="T33" fmla="*/ 315 h 671"/>
                  <a:gd name="T34" fmla="*/ 156 w 565"/>
                  <a:gd name="T35" fmla="*/ 305 h 671"/>
                  <a:gd name="T36" fmla="*/ 46 w 565"/>
                  <a:gd name="T37" fmla="*/ 369 h 671"/>
                  <a:gd name="T38" fmla="*/ 0 w 565"/>
                  <a:gd name="T39" fmla="*/ 353 h 671"/>
                  <a:gd name="T40" fmla="*/ 0 w 565"/>
                  <a:gd name="T41" fmla="*/ 311 h 671"/>
                  <a:gd name="T42" fmla="*/ 52 w 565"/>
                  <a:gd name="T43" fmla="*/ 306 h 671"/>
                  <a:gd name="T44" fmla="*/ 53 w 565"/>
                  <a:gd name="T45" fmla="*/ 300 h 671"/>
                  <a:gd name="T46" fmla="*/ 58 w 565"/>
                  <a:gd name="T47" fmla="*/ 288 h 671"/>
                  <a:gd name="T48" fmla="*/ 66 w 565"/>
                  <a:gd name="T49" fmla="*/ 274 h 671"/>
                  <a:gd name="T50" fmla="*/ 80 w 565"/>
                  <a:gd name="T51" fmla="*/ 265 h 671"/>
                  <a:gd name="T52" fmla="*/ 91 w 565"/>
                  <a:gd name="T53" fmla="*/ 250 h 671"/>
                  <a:gd name="T54" fmla="*/ 92 w 565"/>
                  <a:gd name="T55" fmla="*/ 223 h 671"/>
                  <a:gd name="T56" fmla="*/ 88 w 565"/>
                  <a:gd name="T57" fmla="*/ 196 h 671"/>
                  <a:gd name="T58" fmla="*/ 86 w 565"/>
                  <a:gd name="T59" fmla="*/ 184 h 671"/>
                  <a:gd name="T60" fmla="*/ 63 w 565"/>
                  <a:gd name="T61" fmla="*/ 104 h 671"/>
                  <a:gd name="T62" fmla="*/ 40 w 565"/>
                  <a:gd name="T63" fmla="*/ 0 h 671"/>
                  <a:gd name="T64" fmla="*/ 92 w 565"/>
                  <a:gd name="T65" fmla="*/ 104 h 671"/>
                  <a:gd name="T66" fmla="*/ 167 w 565"/>
                  <a:gd name="T67" fmla="*/ 150 h 671"/>
                  <a:gd name="T68" fmla="*/ 218 w 565"/>
                  <a:gd name="T69" fmla="*/ 162 h 671"/>
                  <a:gd name="T70" fmla="*/ 300 w 565"/>
                  <a:gd name="T71" fmla="*/ 294 h 671"/>
                  <a:gd name="T72" fmla="*/ 302 w 565"/>
                  <a:gd name="T73" fmla="*/ 302 h 671"/>
                  <a:gd name="T74" fmla="*/ 306 w 565"/>
                  <a:gd name="T75" fmla="*/ 320 h 671"/>
                  <a:gd name="T76" fmla="*/ 309 w 565"/>
                  <a:gd name="T77" fmla="*/ 343 h 671"/>
                  <a:gd name="T78" fmla="*/ 311 w 565"/>
                  <a:gd name="T79" fmla="*/ 363 h 671"/>
                  <a:gd name="T80" fmla="*/ 313 w 565"/>
                  <a:gd name="T81" fmla="*/ 374 h 671"/>
                  <a:gd name="T82" fmla="*/ 317 w 565"/>
                  <a:gd name="T83" fmla="*/ 390 h 671"/>
                  <a:gd name="T84" fmla="*/ 324 w 565"/>
                  <a:gd name="T85" fmla="*/ 406 h 671"/>
                  <a:gd name="T86" fmla="*/ 331 w 565"/>
                  <a:gd name="T87" fmla="*/ 424 h 671"/>
                  <a:gd name="T88" fmla="*/ 338 w 565"/>
                  <a:gd name="T89" fmla="*/ 440 h 671"/>
                  <a:gd name="T90" fmla="*/ 345 w 565"/>
                  <a:gd name="T91" fmla="*/ 454 h 671"/>
                  <a:gd name="T92" fmla="*/ 349 w 565"/>
                  <a:gd name="T93" fmla="*/ 464 h 671"/>
                  <a:gd name="T94" fmla="*/ 352 w 565"/>
                  <a:gd name="T95" fmla="*/ 467 h 671"/>
                  <a:gd name="T96" fmla="*/ 466 w 565"/>
                  <a:gd name="T97" fmla="*/ 501 h 671"/>
                  <a:gd name="T98" fmla="*/ 530 w 565"/>
                  <a:gd name="T99" fmla="*/ 536 h 671"/>
                  <a:gd name="T100" fmla="*/ 553 w 565"/>
                  <a:gd name="T101" fmla="*/ 593 h 671"/>
                  <a:gd name="T102" fmla="*/ 565 w 565"/>
                  <a:gd name="T103" fmla="*/ 651 h 671"/>
                  <a:gd name="T104" fmla="*/ 551 w 565"/>
                  <a:gd name="T105" fmla="*/ 671 h 6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5"/>
                  <a:gd name="T160" fmla="*/ 0 h 671"/>
                  <a:gd name="T161" fmla="*/ 565 w 565"/>
                  <a:gd name="T162" fmla="*/ 671 h 6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5" h="671">
                    <a:moveTo>
                      <a:pt x="551" y="671"/>
                    </a:moveTo>
                    <a:lnTo>
                      <a:pt x="432" y="612"/>
                    </a:lnTo>
                    <a:lnTo>
                      <a:pt x="407" y="600"/>
                    </a:lnTo>
                    <a:lnTo>
                      <a:pt x="384" y="585"/>
                    </a:lnTo>
                    <a:lnTo>
                      <a:pt x="362" y="567"/>
                    </a:lnTo>
                    <a:lnTo>
                      <a:pt x="339" y="547"/>
                    </a:lnTo>
                    <a:lnTo>
                      <a:pt x="320" y="526"/>
                    </a:lnTo>
                    <a:lnTo>
                      <a:pt x="302" y="502"/>
                    </a:lnTo>
                    <a:lnTo>
                      <a:pt x="285" y="476"/>
                    </a:lnTo>
                    <a:lnTo>
                      <a:pt x="271" y="449"/>
                    </a:lnTo>
                    <a:lnTo>
                      <a:pt x="263" y="426"/>
                    </a:lnTo>
                    <a:lnTo>
                      <a:pt x="252" y="404"/>
                    </a:lnTo>
                    <a:lnTo>
                      <a:pt x="240" y="382"/>
                    </a:lnTo>
                    <a:lnTo>
                      <a:pt x="227" y="363"/>
                    </a:lnTo>
                    <a:lnTo>
                      <a:pt x="210" y="345"/>
                    </a:lnTo>
                    <a:lnTo>
                      <a:pt x="194" y="329"/>
                    </a:lnTo>
                    <a:lnTo>
                      <a:pt x="176" y="315"/>
                    </a:lnTo>
                    <a:lnTo>
                      <a:pt x="156" y="305"/>
                    </a:lnTo>
                    <a:lnTo>
                      <a:pt x="46" y="369"/>
                    </a:lnTo>
                    <a:lnTo>
                      <a:pt x="0" y="353"/>
                    </a:lnTo>
                    <a:lnTo>
                      <a:pt x="0" y="311"/>
                    </a:lnTo>
                    <a:lnTo>
                      <a:pt x="52" y="306"/>
                    </a:lnTo>
                    <a:lnTo>
                      <a:pt x="53" y="300"/>
                    </a:lnTo>
                    <a:lnTo>
                      <a:pt x="58" y="288"/>
                    </a:lnTo>
                    <a:lnTo>
                      <a:pt x="66" y="274"/>
                    </a:lnTo>
                    <a:lnTo>
                      <a:pt x="80" y="265"/>
                    </a:lnTo>
                    <a:lnTo>
                      <a:pt x="91" y="250"/>
                    </a:lnTo>
                    <a:lnTo>
                      <a:pt x="92" y="223"/>
                    </a:lnTo>
                    <a:lnTo>
                      <a:pt x="88" y="196"/>
                    </a:lnTo>
                    <a:lnTo>
                      <a:pt x="86" y="184"/>
                    </a:lnTo>
                    <a:lnTo>
                      <a:pt x="63" y="104"/>
                    </a:lnTo>
                    <a:lnTo>
                      <a:pt x="40" y="0"/>
                    </a:lnTo>
                    <a:lnTo>
                      <a:pt x="92" y="104"/>
                    </a:lnTo>
                    <a:lnTo>
                      <a:pt x="167" y="150"/>
                    </a:lnTo>
                    <a:lnTo>
                      <a:pt x="218" y="162"/>
                    </a:lnTo>
                    <a:lnTo>
                      <a:pt x="300" y="294"/>
                    </a:lnTo>
                    <a:lnTo>
                      <a:pt x="302" y="302"/>
                    </a:lnTo>
                    <a:lnTo>
                      <a:pt x="306" y="320"/>
                    </a:lnTo>
                    <a:lnTo>
                      <a:pt x="309" y="343"/>
                    </a:lnTo>
                    <a:lnTo>
                      <a:pt x="311" y="363"/>
                    </a:lnTo>
                    <a:lnTo>
                      <a:pt x="313" y="374"/>
                    </a:lnTo>
                    <a:lnTo>
                      <a:pt x="317" y="390"/>
                    </a:lnTo>
                    <a:lnTo>
                      <a:pt x="324" y="406"/>
                    </a:lnTo>
                    <a:lnTo>
                      <a:pt x="331" y="424"/>
                    </a:lnTo>
                    <a:lnTo>
                      <a:pt x="338" y="440"/>
                    </a:lnTo>
                    <a:lnTo>
                      <a:pt x="345" y="454"/>
                    </a:lnTo>
                    <a:lnTo>
                      <a:pt x="349" y="464"/>
                    </a:lnTo>
                    <a:lnTo>
                      <a:pt x="352" y="467"/>
                    </a:lnTo>
                    <a:lnTo>
                      <a:pt x="466" y="501"/>
                    </a:lnTo>
                    <a:lnTo>
                      <a:pt x="530" y="536"/>
                    </a:lnTo>
                    <a:lnTo>
                      <a:pt x="553" y="593"/>
                    </a:lnTo>
                    <a:lnTo>
                      <a:pt x="565" y="651"/>
                    </a:lnTo>
                    <a:lnTo>
                      <a:pt x="551" y="671"/>
                    </a:lnTo>
                    <a:close/>
                  </a:path>
                </a:pathLst>
              </a:custGeom>
              <a:solidFill>
                <a:srgbClr val="000000"/>
              </a:solidFill>
              <a:ln w="9525">
                <a:noFill/>
                <a:round/>
                <a:headEnd/>
                <a:tailEnd/>
              </a:ln>
            </p:spPr>
            <p:txBody>
              <a:bodyPr/>
              <a:lstStyle/>
              <a:p>
                <a:endParaRPr lang="en-US" dirty="0"/>
              </a:p>
            </p:txBody>
          </p:sp>
          <p:sp>
            <p:nvSpPr>
              <p:cNvPr id="122323" name="Freeform 467"/>
              <p:cNvSpPr>
                <a:spLocks/>
              </p:cNvSpPr>
              <p:nvPr/>
            </p:nvSpPr>
            <p:spPr bwMode="auto">
              <a:xfrm>
                <a:off x="1802" y="1703"/>
                <a:ext cx="78" cy="151"/>
              </a:xfrm>
              <a:custGeom>
                <a:avLst/>
                <a:gdLst>
                  <a:gd name="T0" fmla="*/ 22 w 469"/>
                  <a:gd name="T1" fmla="*/ 671 h 911"/>
                  <a:gd name="T2" fmla="*/ 6 w 469"/>
                  <a:gd name="T3" fmla="*/ 727 h 911"/>
                  <a:gd name="T4" fmla="*/ 0 w 469"/>
                  <a:gd name="T5" fmla="*/ 799 h 911"/>
                  <a:gd name="T6" fmla="*/ 5 w 469"/>
                  <a:gd name="T7" fmla="*/ 871 h 911"/>
                  <a:gd name="T8" fmla="*/ 17 w 469"/>
                  <a:gd name="T9" fmla="*/ 905 h 911"/>
                  <a:gd name="T10" fmla="*/ 52 w 469"/>
                  <a:gd name="T11" fmla="*/ 836 h 911"/>
                  <a:gd name="T12" fmla="*/ 80 w 469"/>
                  <a:gd name="T13" fmla="*/ 651 h 911"/>
                  <a:gd name="T14" fmla="*/ 74 w 469"/>
                  <a:gd name="T15" fmla="*/ 530 h 911"/>
                  <a:gd name="T16" fmla="*/ 195 w 469"/>
                  <a:gd name="T17" fmla="*/ 570 h 911"/>
                  <a:gd name="T18" fmla="*/ 264 w 469"/>
                  <a:gd name="T19" fmla="*/ 628 h 911"/>
                  <a:gd name="T20" fmla="*/ 242 w 469"/>
                  <a:gd name="T21" fmla="*/ 484 h 911"/>
                  <a:gd name="T22" fmla="*/ 281 w 469"/>
                  <a:gd name="T23" fmla="*/ 328 h 911"/>
                  <a:gd name="T24" fmla="*/ 469 w 469"/>
                  <a:gd name="T25" fmla="*/ 257 h 911"/>
                  <a:gd name="T26" fmla="*/ 388 w 469"/>
                  <a:gd name="T27" fmla="*/ 163 h 911"/>
                  <a:gd name="T28" fmla="*/ 399 w 469"/>
                  <a:gd name="T29" fmla="*/ 82 h 911"/>
                  <a:gd name="T30" fmla="*/ 436 w 469"/>
                  <a:gd name="T31" fmla="*/ 33 h 911"/>
                  <a:gd name="T32" fmla="*/ 464 w 469"/>
                  <a:gd name="T33" fmla="*/ 8 h 911"/>
                  <a:gd name="T34" fmla="*/ 463 w 469"/>
                  <a:gd name="T35" fmla="*/ 0 h 911"/>
                  <a:gd name="T36" fmla="*/ 452 w 469"/>
                  <a:gd name="T37" fmla="*/ 3 h 911"/>
                  <a:gd name="T38" fmla="*/ 433 w 469"/>
                  <a:gd name="T39" fmla="*/ 9 h 911"/>
                  <a:gd name="T40" fmla="*/ 406 w 469"/>
                  <a:gd name="T41" fmla="*/ 17 h 911"/>
                  <a:gd name="T42" fmla="*/ 378 w 469"/>
                  <a:gd name="T43" fmla="*/ 29 h 911"/>
                  <a:gd name="T44" fmla="*/ 350 w 469"/>
                  <a:gd name="T45" fmla="*/ 44 h 911"/>
                  <a:gd name="T46" fmla="*/ 323 w 469"/>
                  <a:gd name="T47" fmla="*/ 64 h 911"/>
                  <a:gd name="T48" fmla="*/ 302 w 469"/>
                  <a:gd name="T49" fmla="*/ 86 h 911"/>
                  <a:gd name="T50" fmla="*/ 279 w 469"/>
                  <a:gd name="T51" fmla="*/ 140 h 911"/>
                  <a:gd name="T52" fmla="*/ 278 w 469"/>
                  <a:gd name="T53" fmla="*/ 219 h 911"/>
                  <a:gd name="T54" fmla="*/ 213 w 469"/>
                  <a:gd name="T55" fmla="*/ 306 h 911"/>
                  <a:gd name="T56" fmla="*/ 189 w 469"/>
                  <a:gd name="T57" fmla="*/ 354 h 911"/>
                  <a:gd name="T58" fmla="*/ 177 w 469"/>
                  <a:gd name="T59" fmla="*/ 409 h 911"/>
                  <a:gd name="T60" fmla="*/ 174 w 469"/>
                  <a:gd name="T61" fmla="*/ 465 h 911"/>
                  <a:gd name="T62" fmla="*/ 179 w 469"/>
                  <a:gd name="T63" fmla="*/ 518 h 911"/>
                  <a:gd name="T64" fmla="*/ 151 w 469"/>
                  <a:gd name="T65" fmla="*/ 520 h 911"/>
                  <a:gd name="T66" fmla="*/ 123 w 469"/>
                  <a:gd name="T67" fmla="*/ 513 h 911"/>
                  <a:gd name="T68" fmla="*/ 97 w 469"/>
                  <a:gd name="T69" fmla="*/ 499 h 911"/>
                  <a:gd name="T70" fmla="*/ 74 w 469"/>
                  <a:gd name="T71" fmla="*/ 484 h 911"/>
                  <a:gd name="T72" fmla="*/ 22 w 469"/>
                  <a:gd name="T73" fmla="*/ 531 h 911"/>
                  <a:gd name="T74" fmla="*/ 21 w 469"/>
                  <a:gd name="T75" fmla="*/ 630 h 9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911"/>
                  <a:gd name="T116" fmla="*/ 469 w 469"/>
                  <a:gd name="T117" fmla="*/ 911 h 9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911">
                    <a:moveTo>
                      <a:pt x="35" y="654"/>
                    </a:moveTo>
                    <a:lnTo>
                      <a:pt x="22" y="671"/>
                    </a:lnTo>
                    <a:lnTo>
                      <a:pt x="13" y="695"/>
                    </a:lnTo>
                    <a:lnTo>
                      <a:pt x="6" y="727"/>
                    </a:lnTo>
                    <a:lnTo>
                      <a:pt x="2" y="761"/>
                    </a:lnTo>
                    <a:lnTo>
                      <a:pt x="0" y="799"/>
                    </a:lnTo>
                    <a:lnTo>
                      <a:pt x="1" y="837"/>
                    </a:lnTo>
                    <a:lnTo>
                      <a:pt x="5" y="871"/>
                    </a:lnTo>
                    <a:lnTo>
                      <a:pt x="11" y="903"/>
                    </a:lnTo>
                    <a:lnTo>
                      <a:pt x="17" y="905"/>
                    </a:lnTo>
                    <a:lnTo>
                      <a:pt x="40" y="911"/>
                    </a:lnTo>
                    <a:lnTo>
                      <a:pt x="52" y="836"/>
                    </a:lnTo>
                    <a:lnTo>
                      <a:pt x="52" y="737"/>
                    </a:lnTo>
                    <a:lnTo>
                      <a:pt x="80" y="651"/>
                    </a:lnTo>
                    <a:lnTo>
                      <a:pt x="69" y="587"/>
                    </a:lnTo>
                    <a:lnTo>
                      <a:pt x="74" y="530"/>
                    </a:lnTo>
                    <a:lnTo>
                      <a:pt x="126" y="553"/>
                    </a:lnTo>
                    <a:lnTo>
                      <a:pt x="195" y="570"/>
                    </a:lnTo>
                    <a:lnTo>
                      <a:pt x="225" y="622"/>
                    </a:lnTo>
                    <a:lnTo>
                      <a:pt x="264" y="628"/>
                    </a:lnTo>
                    <a:lnTo>
                      <a:pt x="242" y="542"/>
                    </a:lnTo>
                    <a:lnTo>
                      <a:pt x="242" y="484"/>
                    </a:lnTo>
                    <a:lnTo>
                      <a:pt x="236" y="380"/>
                    </a:lnTo>
                    <a:lnTo>
                      <a:pt x="281" y="328"/>
                    </a:lnTo>
                    <a:lnTo>
                      <a:pt x="351" y="305"/>
                    </a:lnTo>
                    <a:lnTo>
                      <a:pt x="469" y="257"/>
                    </a:lnTo>
                    <a:lnTo>
                      <a:pt x="402" y="219"/>
                    </a:lnTo>
                    <a:lnTo>
                      <a:pt x="388" y="163"/>
                    </a:lnTo>
                    <a:lnTo>
                      <a:pt x="388" y="119"/>
                    </a:lnTo>
                    <a:lnTo>
                      <a:pt x="399" y="82"/>
                    </a:lnTo>
                    <a:lnTo>
                      <a:pt x="417" y="55"/>
                    </a:lnTo>
                    <a:lnTo>
                      <a:pt x="436" y="33"/>
                    </a:lnTo>
                    <a:lnTo>
                      <a:pt x="453" y="18"/>
                    </a:lnTo>
                    <a:lnTo>
                      <a:pt x="464" y="8"/>
                    </a:lnTo>
                    <a:lnTo>
                      <a:pt x="465" y="0"/>
                    </a:lnTo>
                    <a:lnTo>
                      <a:pt x="463" y="0"/>
                    </a:lnTo>
                    <a:lnTo>
                      <a:pt x="459" y="1"/>
                    </a:lnTo>
                    <a:lnTo>
                      <a:pt x="452" y="3"/>
                    </a:lnTo>
                    <a:lnTo>
                      <a:pt x="443" y="6"/>
                    </a:lnTo>
                    <a:lnTo>
                      <a:pt x="433" y="9"/>
                    </a:lnTo>
                    <a:lnTo>
                      <a:pt x="421" y="13"/>
                    </a:lnTo>
                    <a:lnTo>
                      <a:pt x="406" y="17"/>
                    </a:lnTo>
                    <a:lnTo>
                      <a:pt x="392" y="23"/>
                    </a:lnTo>
                    <a:lnTo>
                      <a:pt x="378" y="29"/>
                    </a:lnTo>
                    <a:lnTo>
                      <a:pt x="364" y="36"/>
                    </a:lnTo>
                    <a:lnTo>
                      <a:pt x="350" y="44"/>
                    </a:lnTo>
                    <a:lnTo>
                      <a:pt x="335" y="54"/>
                    </a:lnTo>
                    <a:lnTo>
                      <a:pt x="323" y="64"/>
                    </a:lnTo>
                    <a:lnTo>
                      <a:pt x="312" y="74"/>
                    </a:lnTo>
                    <a:lnTo>
                      <a:pt x="302" y="86"/>
                    </a:lnTo>
                    <a:lnTo>
                      <a:pt x="295" y="98"/>
                    </a:lnTo>
                    <a:lnTo>
                      <a:pt x="279" y="140"/>
                    </a:lnTo>
                    <a:lnTo>
                      <a:pt x="274" y="181"/>
                    </a:lnTo>
                    <a:lnTo>
                      <a:pt x="278" y="219"/>
                    </a:lnTo>
                    <a:lnTo>
                      <a:pt x="294" y="254"/>
                    </a:lnTo>
                    <a:lnTo>
                      <a:pt x="213" y="306"/>
                    </a:lnTo>
                    <a:lnTo>
                      <a:pt x="200" y="328"/>
                    </a:lnTo>
                    <a:lnTo>
                      <a:pt x="189" y="354"/>
                    </a:lnTo>
                    <a:lnTo>
                      <a:pt x="182" y="380"/>
                    </a:lnTo>
                    <a:lnTo>
                      <a:pt x="177" y="409"/>
                    </a:lnTo>
                    <a:lnTo>
                      <a:pt x="175" y="437"/>
                    </a:lnTo>
                    <a:lnTo>
                      <a:pt x="174" y="465"/>
                    </a:lnTo>
                    <a:lnTo>
                      <a:pt x="176" y="493"/>
                    </a:lnTo>
                    <a:lnTo>
                      <a:pt x="179" y="518"/>
                    </a:lnTo>
                    <a:lnTo>
                      <a:pt x="166" y="521"/>
                    </a:lnTo>
                    <a:lnTo>
                      <a:pt x="151" y="520"/>
                    </a:lnTo>
                    <a:lnTo>
                      <a:pt x="137" y="517"/>
                    </a:lnTo>
                    <a:lnTo>
                      <a:pt x="123" y="513"/>
                    </a:lnTo>
                    <a:lnTo>
                      <a:pt x="109" y="506"/>
                    </a:lnTo>
                    <a:lnTo>
                      <a:pt x="97" y="499"/>
                    </a:lnTo>
                    <a:lnTo>
                      <a:pt x="84" y="492"/>
                    </a:lnTo>
                    <a:lnTo>
                      <a:pt x="74" y="484"/>
                    </a:lnTo>
                    <a:lnTo>
                      <a:pt x="31" y="499"/>
                    </a:lnTo>
                    <a:lnTo>
                      <a:pt x="22" y="531"/>
                    </a:lnTo>
                    <a:lnTo>
                      <a:pt x="18" y="581"/>
                    </a:lnTo>
                    <a:lnTo>
                      <a:pt x="21" y="630"/>
                    </a:lnTo>
                    <a:lnTo>
                      <a:pt x="35" y="654"/>
                    </a:lnTo>
                    <a:close/>
                  </a:path>
                </a:pathLst>
              </a:custGeom>
              <a:solidFill>
                <a:srgbClr val="000000"/>
              </a:solidFill>
              <a:ln w="9525">
                <a:noFill/>
                <a:round/>
                <a:headEnd/>
                <a:tailEnd/>
              </a:ln>
            </p:spPr>
            <p:txBody>
              <a:bodyPr/>
              <a:lstStyle/>
              <a:p>
                <a:endParaRPr lang="en-US" dirty="0"/>
              </a:p>
            </p:txBody>
          </p:sp>
          <p:sp>
            <p:nvSpPr>
              <p:cNvPr id="122324" name="Freeform 468"/>
              <p:cNvSpPr>
                <a:spLocks/>
              </p:cNvSpPr>
              <p:nvPr/>
            </p:nvSpPr>
            <p:spPr bwMode="auto">
              <a:xfrm>
                <a:off x="1853" y="1713"/>
                <a:ext cx="11" cy="30"/>
              </a:xfrm>
              <a:custGeom>
                <a:avLst/>
                <a:gdLst>
                  <a:gd name="T0" fmla="*/ 64 w 65"/>
                  <a:gd name="T1" fmla="*/ 0 h 180"/>
                  <a:gd name="T2" fmla="*/ 65 w 65"/>
                  <a:gd name="T3" fmla="*/ 11 h 180"/>
                  <a:gd name="T4" fmla="*/ 62 w 65"/>
                  <a:gd name="T5" fmla="*/ 29 h 180"/>
                  <a:gd name="T6" fmla="*/ 58 w 65"/>
                  <a:gd name="T7" fmla="*/ 51 h 180"/>
                  <a:gd name="T8" fmla="*/ 54 w 65"/>
                  <a:gd name="T9" fmla="*/ 74 h 180"/>
                  <a:gd name="T10" fmla="*/ 50 w 65"/>
                  <a:gd name="T11" fmla="*/ 96 h 180"/>
                  <a:gd name="T12" fmla="*/ 50 w 65"/>
                  <a:gd name="T13" fmla="*/ 116 h 180"/>
                  <a:gd name="T14" fmla="*/ 53 w 65"/>
                  <a:gd name="T15" fmla="*/ 130 h 180"/>
                  <a:gd name="T16" fmla="*/ 62 w 65"/>
                  <a:gd name="T17" fmla="*/ 135 h 180"/>
                  <a:gd name="T18" fmla="*/ 62 w 65"/>
                  <a:gd name="T19" fmla="*/ 180 h 180"/>
                  <a:gd name="T20" fmla="*/ 0 w 65"/>
                  <a:gd name="T21" fmla="*/ 180 h 180"/>
                  <a:gd name="T22" fmla="*/ 0 w 65"/>
                  <a:gd name="T23" fmla="*/ 120 h 180"/>
                  <a:gd name="T24" fmla="*/ 0 w 65"/>
                  <a:gd name="T25" fmla="*/ 116 h 180"/>
                  <a:gd name="T26" fmla="*/ 2 w 65"/>
                  <a:gd name="T27" fmla="*/ 104 h 180"/>
                  <a:gd name="T28" fmla="*/ 5 w 65"/>
                  <a:gd name="T29" fmla="*/ 90 h 180"/>
                  <a:gd name="T30" fmla="*/ 10 w 65"/>
                  <a:gd name="T31" fmla="*/ 73 h 180"/>
                  <a:gd name="T32" fmla="*/ 18 w 65"/>
                  <a:gd name="T33" fmla="*/ 54 h 180"/>
                  <a:gd name="T34" fmla="*/ 29 w 65"/>
                  <a:gd name="T35" fmla="*/ 34 h 180"/>
                  <a:gd name="T36" fmla="*/ 45 w 65"/>
                  <a:gd name="T37" fmla="*/ 16 h 180"/>
                  <a:gd name="T38" fmla="*/ 64 w 65"/>
                  <a:gd name="T39" fmla="*/ 0 h 1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80"/>
                  <a:gd name="T62" fmla="*/ 65 w 65"/>
                  <a:gd name="T63" fmla="*/ 180 h 1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80">
                    <a:moveTo>
                      <a:pt x="64" y="0"/>
                    </a:moveTo>
                    <a:lnTo>
                      <a:pt x="65" y="11"/>
                    </a:lnTo>
                    <a:lnTo>
                      <a:pt x="62" y="29"/>
                    </a:lnTo>
                    <a:lnTo>
                      <a:pt x="58" y="51"/>
                    </a:lnTo>
                    <a:lnTo>
                      <a:pt x="54" y="74"/>
                    </a:lnTo>
                    <a:lnTo>
                      <a:pt x="50" y="96"/>
                    </a:lnTo>
                    <a:lnTo>
                      <a:pt x="50" y="116"/>
                    </a:lnTo>
                    <a:lnTo>
                      <a:pt x="53" y="130"/>
                    </a:lnTo>
                    <a:lnTo>
                      <a:pt x="62" y="135"/>
                    </a:lnTo>
                    <a:lnTo>
                      <a:pt x="62" y="180"/>
                    </a:lnTo>
                    <a:lnTo>
                      <a:pt x="0" y="180"/>
                    </a:lnTo>
                    <a:lnTo>
                      <a:pt x="0" y="120"/>
                    </a:lnTo>
                    <a:lnTo>
                      <a:pt x="0" y="116"/>
                    </a:lnTo>
                    <a:lnTo>
                      <a:pt x="2" y="104"/>
                    </a:lnTo>
                    <a:lnTo>
                      <a:pt x="5" y="90"/>
                    </a:lnTo>
                    <a:lnTo>
                      <a:pt x="10" y="73"/>
                    </a:lnTo>
                    <a:lnTo>
                      <a:pt x="18" y="54"/>
                    </a:lnTo>
                    <a:lnTo>
                      <a:pt x="29" y="34"/>
                    </a:lnTo>
                    <a:lnTo>
                      <a:pt x="45" y="16"/>
                    </a:lnTo>
                    <a:lnTo>
                      <a:pt x="64" y="0"/>
                    </a:lnTo>
                    <a:close/>
                  </a:path>
                </a:pathLst>
              </a:custGeom>
              <a:solidFill>
                <a:srgbClr val="E2DDBC"/>
              </a:solidFill>
              <a:ln w="9525">
                <a:noFill/>
                <a:round/>
                <a:headEnd/>
                <a:tailEnd/>
              </a:ln>
            </p:spPr>
            <p:txBody>
              <a:bodyPr/>
              <a:lstStyle/>
              <a:p>
                <a:endParaRPr lang="en-US" dirty="0"/>
              </a:p>
            </p:txBody>
          </p:sp>
          <p:sp>
            <p:nvSpPr>
              <p:cNvPr id="122325" name="Freeform 469"/>
              <p:cNvSpPr>
                <a:spLocks/>
              </p:cNvSpPr>
              <p:nvPr/>
            </p:nvSpPr>
            <p:spPr bwMode="auto">
              <a:xfrm>
                <a:off x="1807" y="1789"/>
                <a:ext cx="20" cy="64"/>
              </a:xfrm>
              <a:custGeom>
                <a:avLst/>
                <a:gdLst>
                  <a:gd name="T0" fmla="*/ 6 w 114"/>
                  <a:gd name="T1" fmla="*/ 387 h 387"/>
                  <a:gd name="T2" fmla="*/ 0 w 114"/>
                  <a:gd name="T3" fmla="*/ 380 h 387"/>
                  <a:gd name="T4" fmla="*/ 0 w 114"/>
                  <a:gd name="T5" fmla="*/ 226 h 387"/>
                  <a:gd name="T6" fmla="*/ 5 w 114"/>
                  <a:gd name="T7" fmla="*/ 223 h 387"/>
                  <a:gd name="T8" fmla="*/ 8 w 114"/>
                  <a:gd name="T9" fmla="*/ 216 h 387"/>
                  <a:gd name="T10" fmla="*/ 7 w 114"/>
                  <a:gd name="T11" fmla="*/ 210 h 387"/>
                  <a:gd name="T12" fmla="*/ 0 w 114"/>
                  <a:gd name="T13" fmla="*/ 207 h 387"/>
                  <a:gd name="T14" fmla="*/ 5 w 114"/>
                  <a:gd name="T15" fmla="*/ 196 h 387"/>
                  <a:gd name="T16" fmla="*/ 8 w 114"/>
                  <a:gd name="T17" fmla="*/ 184 h 387"/>
                  <a:gd name="T18" fmla="*/ 9 w 114"/>
                  <a:gd name="T19" fmla="*/ 173 h 387"/>
                  <a:gd name="T20" fmla="*/ 11 w 114"/>
                  <a:gd name="T21" fmla="*/ 163 h 387"/>
                  <a:gd name="T22" fmla="*/ 13 w 114"/>
                  <a:gd name="T23" fmla="*/ 155 h 387"/>
                  <a:gd name="T24" fmla="*/ 17 w 114"/>
                  <a:gd name="T25" fmla="*/ 147 h 387"/>
                  <a:gd name="T26" fmla="*/ 24 w 114"/>
                  <a:gd name="T27" fmla="*/ 143 h 387"/>
                  <a:gd name="T28" fmla="*/ 34 w 114"/>
                  <a:gd name="T29" fmla="*/ 140 h 387"/>
                  <a:gd name="T30" fmla="*/ 30 w 114"/>
                  <a:gd name="T31" fmla="*/ 123 h 387"/>
                  <a:gd name="T32" fmla="*/ 23 w 114"/>
                  <a:gd name="T33" fmla="*/ 91 h 387"/>
                  <a:gd name="T34" fmla="*/ 16 w 114"/>
                  <a:gd name="T35" fmla="*/ 54 h 387"/>
                  <a:gd name="T36" fmla="*/ 17 w 114"/>
                  <a:gd name="T37" fmla="*/ 28 h 387"/>
                  <a:gd name="T38" fmla="*/ 21 w 114"/>
                  <a:gd name="T39" fmla="*/ 21 h 387"/>
                  <a:gd name="T40" fmla="*/ 25 w 114"/>
                  <a:gd name="T41" fmla="*/ 15 h 387"/>
                  <a:gd name="T42" fmla="*/ 30 w 114"/>
                  <a:gd name="T43" fmla="*/ 11 h 387"/>
                  <a:gd name="T44" fmla="*/ 34 w 114"/>
                  <a:gd name="T45" fmla="*/ 6 h 387"/>
                  <a:gd name="T46" fmla="*/ 38 w 114"/>
                  <a:gd name="T47" fmla="*/ 3 h 387"/>
                  <a:gd name="T48" fmla="*/ 43 w 114"/>
                  <a:gd name="T49" fmla="*/ 1 h 387"/>
                  <a:gd name="T50" fmla="*/ 47 w 114"/>
                  <a:gd name="T51" fmla="*/ 0 h 387"/>
                  <a:gd name="T52" fmla="*/ 51 w 114"/>
                  <a:gd name="T53" fmla="*/ 0 h 387"/>
                  <a:gd name="T54" fmla="*/ 62 w 114"/>
                  <a:gd name="T55" fmla="*/ 1 h 387"/>
                  <a:gd name="T56" fmla="*/ 71 w 114"/>
                  <a:gd name="T57" fmla="*/ 3 h 387"/>
                  <a:gd name="T58" fmla="*/ 79 w 114"/>
                  <a:gd name="T59" fmla="*/ 7 h 387"/>
                  <a:gd name="T60" fmla="*/ 86 w 114"/>
                  <a:gd name="T61" fmla="*/ 13 h 387"/>
                  <a:gd name="T62" fmla="*/ 94 w 114"/>
                  <a:gd name="T63" fmla="*/ 20 h 387"/>
                  <a:gd name="T64" fmla="*/ 101 w 114"/>
                  <a:gd name="T65" fmla="*/ 26 h 387"/>
                  <a:gd name="T66" fmla="*/ 107 w 114"/>
                  <a:gd name="T67" fmla="*/ 34 h 387"/>
                  <a:gd name="T68" fmla="*/ 114 w 114"/>
                  <a:gd name="T69" fmla="*/ 41 h 387"/>
                  <a:gd name="T70" fmla="*/ 91 w 114"/>
                  <a:gd name="T71" fmla="*/ 35 h 387"/>
                  <a:gd name="T72" fmla="*/ 39 w 114"/>
                  <a:gd name="T73" fmla="*/ 12 h 387"/>
                  <a:gd name="T74" fmla="*/ 34 w 114"/>
                  <a:gd name="T75" fmla="*/ 69 h 387"/>
                  <a:gd name="T76" fmla="*/ 45 w 114"/>
                  <a:gd name="T77" fmla="*/ 133 h 387"/>
                  <a:gd name="T78" fmla="*/ 17 w 114"/>
                  <a:gd name="T79" fmla="*/ 219 h 387"/>
                  <a:gd name="T80" fmla="*/ 17 w 114"/>
                  <a:gd name="T81" fmla="*/ 318 h 387"/>
                  <a:gd name="T82" fmla="*/ 6 w 114"/>
                  <a:gd name="T83" fmla="*/ 387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387"/>
                  <a:gd name="T128" fmla="*/ 114 w 114"/>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387">
                    <a:moveTo>
                      <a:pt x="6" y="387"/>
                    </a:moveTo>
                    <a:lnTo>
                      <a:pt x="0" y="380"/>
                    </a:lnTo>
                    <a:lnTo>
                      <a:pt x="0" y="226"/>
                    </a:lnTo>
                    <a:lnTo>
                      <a:pt x="5" y="223"/>
                    </a:lnTo>
                    <a:lnTo>
                      <a:pt x="8" y="216"/>
                    </a:lnTo>
                    <a:lnTo>
                      <a:pt x="7" y="210"/>
                    </a:lnTo>
                    <a:lnTo>
                      <a:pt x="0" y="207"/>
                    </a:lnTo>
                    <a:lnTo>
                      <a:pt x="5" y="196"/>
                    </a:lnTo>
                    <a:lnTo>
                      <a:pt x="8" y="184"/>
                    </a:lnTo>
                    <a:lnTo>
                      <a:pt x="9" y="173"/>
                    </a:lnTo>
                    <a:lnTo>
                      <a:pt x="11" y="163"/>
                    </a:lnTo>
                    <a:lnTo>
                      <a:pt x="13" y="155"/>
                    </a:lnTo>
                    <a:lnTo>
                      <a:pt x="17" y="147"/>
                    </a:lnTo>
                    <a:lnTo>
                      <a:pt x="24" y="143"/>
                    </a:lnTo>
                    <a:lnTo>
                      <a:pt x="34" y="140"/>
                    </a:lnTo>
                    <a:lnTo>
                      <a:pt x="30" y="123"/>
                    </a:lnTo>
                    <a:lnTo>
                      <a:pt x="23" y="91"/>
                    </a:lnTo>
                    <a:lnTo>
                      <a:pt x="16" y="54"/>
                    </a:lnTo>
                    <a:lnTo>
                      <a:pt x="17" y="28"/>
                    </a:lnTo>
                    <a:lnTo>
                      <a:pt x="21" y="21"/>
                    </a:lnTo>
                    <a:lnTo>
                      <a:pt x="25" y="15"/>
                    </a:lnTo>
                    <a:lnTo>
                      <a:pt x="30" y="11"/>
                    </a:lnTo>
                    <a:lnTo>
                      <a:pt x="34" y="6"/>
                    </a:lnTo>
                    <a:lnTo>
                      <a:pt x="38" y="3"/>
                    </a:lnTo>
                    <a:lnTo>
                      <a:pt x="43" y="1"/>
                    </a:lnTo>
                    <a:lnTo>
                      <a:pt x="47" y="0"/>
                    </a:lnTo>
                    <a:lnTo>
                      <a:pt x="51" y="0"/>
                    </a:lnTo>
                    <a:lnTo>
                      <a:pt x="62" y="1"/>
                    </a:lnTo>
                    <a:lnTo>
                      <a:pt x="71" y="3"/>
                    </a:lnTo>
                    <a:lnTo>
                      <a:pt x="79" y="7"/>
                    </a:lnTo>
                    <a:lnTo>
                      <a:pt x="86" y="13"/>
                    </a:lnTo>
                    <a:lnTo>
                      <a:pt x="94" y="20"/>
                    </a:lnTo>
                    <a:lnTo>
                      <a:pt x="101" y="26"/>
                    </a:lnTo>
                    <a:lnTo>
                      <a:pt x="107" y="34"/>
                    </a:lnTo>
                    <a:lnTo>
                      <a:pt x="114" y="41"/>
                    </a:lnTo>
                    <a:lnTo>
                      <a:pt x="91" y="35"/>
                    </a:lnTo>
                    <a:lnTo>
                      <a:pt x="39" y="12"/>
                    </a:lnTo>
                    <a:lnTo>
                      <a:pt x="34" y="69"/>
                    </a:lnTo>
                    <a:lnTo>
                      <a:pt x="45" y="133"/>
                    </a:lnTo>
                    <a:lnTo>
                      <a:pt x="17" y="219"/>
                    </a:lnTo>
                    <a:lnTo>
                      <a:pt x="17" y="318"/>
                    </a:lnTo>
                    <a:lnTo>
                      <a:pt x="6" y="387"/>
                    </a:lnTo>
                    <a:close/>
                  </a:path>
                </a:pathLst>
              </a:custGeom>
              <a:solidFill>
                <a:srgbClr val="E2DDBC"/>
              </a:solidFill>
              <a:ln w="9525">
                <a:noFill/>
                <a:round/>
                <a:headEnd/>
                <a:tailEnd/>
              </a:ln>
            </p:spPr>
            <p:txBody>
              <a:bodyPr/>
              <a:lstStyle/>
              <a:p>
                <a:endParaRPr lang="en-US" dirty="0"/>
              </a:p>
            </p:txBody>
          </p:sp>
          <p:sp>
            <p:nvSpPr>
              <p:cNvPr id="122326" name="Freeform 470"/>
              <p:cNvSpPr>
                <a:spLocks/>
              </p:cNvSpPr>
              <p:nvPr/>
            </p:nvSpPr>
            <p:spPr bwMode="auto">
              <a:xfrm>
                <a:off x="1853" y="1827"/>
                <a:ext cx="21" cy="15"/>
              </a:xfrm>
              <a:custGeom>
                <a:avLst/>
                <a:gdLst>
                  <a:gd name="T0" fmla="*/ 92 w 126"/>
                  <a:gd name="T1" fmla="*/ 0 h 91"/>
                  <a:gd name="T2" fmla="*/ 126 w 126"/>
                  <a:gd name="T3" fmla="*/ 0 h 91"/>
                  <a:gd name="T4" fmla="*/ 126 w 126"/>
                  <a:gd name="T5" fmla="*/ 26 h 91"/>
                  <a:gd name="T6" fmla="*/ 117 w 126"/>
                  <a:gd name="T7" fmla="*/ 34 h 91"/>
                  <a:gd name="T8" fmla="*/ 106 w 126"/>
                  <a:gd name="T9" fmla="*/ 41 h 91"/>
                  <a:gd name="T10" fmla="*/ 94 w 126"/>
                  <a:gd name="T11" fmla="*/ 49 h 91"/>
                  <a:gd name="T12" fmla="*/ 83 w 126"/>
                  <a:gd name="T13" fmla="*/ 56 h 91"/>
                  <a:gd name="T14" fmla="*/ 72 w 126"/>
                  <a:gd name="T15" fmla="*/ 64 h 91"/>
                  <a:gd name="T16" fmla="*/ 61 w 126"/>
                  <a:gd name="T17" fmla="*/ 72 h 91"/>
                  <a:gd name="T18" fmla="*/ 52 w 126"/>
                  <a:gd name="T19" fmla="*/ 81 h 91"/>
                  <a:gd name="T20" fmla="*/ 44 w 126"/>
                  <a:gd name="T21" fmla="*/ 91 h 91"/>
                  <a:gd name="T22" fmla="*/ 39 w 126"/>
                  <a:gd name="T23" fmla="*/ 90 h 91"/>
                  <a:gd name="T24" fmla="*/ 32 w 126"/>
                  <a:gd name="T25" fmla="*/ 89 h 91"/>
                  <a:gd name="T26" fmla="*/ 27 w 126"/>
                  <a:gd name="T27" fmla="*/ 88 h 91"/>
                  <a:gd name="T28" fmla="*/ 22 w 126"/>
                  <a:gd name="T29" fmla="*/ 87 h 91"/>
                  <a:gd name="T30" fmla="*/ 16 w 126"/>
                  <a:gd name="T31" fmla="*/ 86 h 91"/>
                  <a:gd name="T32" fmla="*/ 11 w 126"/>
                  <a:gd name="T33" fmla="*/ 85 h 91"/>
                  <a:gd name="T34" fmla="*/ 5 w 126"/>
                  <a:gd name="T35" fmla="*/ 84 h 91"/>
                  <a:gd name="T36" fmla="*/ 0 w 126"/>
                  <a:gd name="T37" fmla="*/ 82 h 91"/>
                  <a:gd name="T38" fmla="*/ 0 w 126"/>
                  <a:gd name="T39" fmla="*/ 67 h 91"/>
                  <a:gd name="T40" fmla="*/ 52 w 126"/>
                  <a:gd name="T41" fmla="*/ 62 h 91"/>
                  <a:gd name="T42" fmla="*/ 53 w 126"/>
                  <a:gd name="T43" fmla="*/ 56 h 91"/>
                  <a:gd name="T44" fmla="*/ 58 w 126"/>
                  <a:gd name="T45" fmla="*/ 44 h 91"/>
                  <a:gd name="T46" fmla="*/ 66 w 126"/>
                  <a:gd name="T47" fmla="*/ 30 h 91"/>
                  <a:gd name="T48" fmla="*/ 80 w 126"/>
                  <a:gd name="T49" fmla="*/ 21 h 91"/>
                  <a:gd name="T50" fmla="*/ 85 w 126"/>
                  <a:gd name="T51" fmla="*/ 18 h 91"/>
                  <a:gd name="T52" fmla="*/ 88 w 126"/>
                  <a:gd name="T53" fmla="*/ 13 h 91"/>
                  <a:gd name="T54" fmla="*/ 91 w 126"/>
                  <a:gd name="T55" fmla="*/ 7 h 91"/>
                  <a:gd name="T56" fmla="*/ 92 w 126"/>
                  <a:gd name="T57" fmla="*/ 0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
                  <a:gd name="T88" fmla="*/ 0 h 91"/>
                  <a:gd name="T89" fmla="*/ 126 w 126"/>
                  <a:gd name="T90" fmla="*/ 91 h 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 h="91">
                    <a:moveTo>
                      <a:pt x="92" y="0"/>
                    </a:moveTo>
                    <a:lnTo>
                      <a:pt x="126" y="0"/>
                    </a:lnTo>
                    <a:lnTo>
                      <a:pt x="126" y="26"/>
                    </a:lnTo>
                    <a:lnTo>
                      <a:pt x="117" y="34"/>
                    </a:lnTo>
                    <a:lnTo>
                      <a:pt x="106" y="41"/>
                    </a:lnTo>
                    <a:lnTo>
                      <a:pt x="94" y="49"/>
                    </a:lnTo>
                    <a:lnTo>
                      <a:pt x="83" y="56"/>
                    </a:lnTo>
                    <a:lnTo>
                      <a:pt x="72" y="64"/>
                    </a:lnTo>
                    <a:lnTo>
                      <a:pt x="61" y="72"/>
                    </a:lnTo>
                    <a:lnTo>
                      <a:pt x="52" y="81"/>
                    </a:lnTo>
                    <a:lnTo>
                      <a:pt x="44" y="91"/>
                    </a:lnTo>
                    <a:lnTo>
                      <a:pt x="39" y="90"/>
                    </a:lnTo>
                    <a:lnTo>
                      <a:pt x="32" y="89"/>
                    </a:lnTo>
                    <a:lnTo>
                      <a:pt x="27" y="88"/>
                    </a:lnTo>
                    <a:lnTo>
                      <a:pt x="22" y="87"/>
                    </a:lnTo>
                    <a:lnTo>
                      <a:pt x="16" y="86"/>
                    </a:lnTo>
                    <a:lnTo>
                      <a:pt x="11" y="85"/>
                    </a:lnTo>
                    <a:lnTo>
                      <a:pt x="5" y="84"/>
                    </a:lnTo>
                    <a:lnTo>
                      <a:pt x="0" y="82"/>
                    </a:lnTo>
                    <a:lnTo>
                      <a:pt x="0" y="67"/>
                    </a:lnTo>
                    <a:lnTo>
                      <a:pt x="52" y="62"/>
                    </a:lnTo>
                    <a:lnTo>
                      <a:pt x="53" y="56"/>
                    </a:lnTo>
                    <a:lnTo>
                      <a:pt x="58" y="44"/>
                    </a:lnTo>
                    <a:lnTo>
                      <a:pt x="66" y="30"/>
                    </a:lnTo>
                    <a:lnTo>
                      <a:pt x="80" y="21"/>
                    </a:lnTo>
                    <a:lnTo>
                      <a:pt x="85" y="18"/>
                    </a:lnTo>
                    <a:lnTo>
                      <a:pt x="88" y="13"/>
                    </a:lnTo>
                    <a:lnTo>
                      <a:pt x="91" y="7"/>
                    </a:lnTo>
                    <a:lnTo>
                      <a:pt x="92" y="0"/>
                    </a:lnTo>
                    <a:close/>
                  </a:path>
                </a:pathLst>
              </a:custGeom>
              <a:solidFill>
                <a:srgbClr val="E2DDBC"/>
              </a:solidFill>
              <a:ln w="9525">
                <a:noFill/>
                <a:round/>
                <a:headEnd/>
                <a:tailEnd/>
              </a:ln>
            </p:spPr>
            <p:txBody>
              <a:bodyPr/>
              <a:lstStyle/>
              <a:p>
                <a:endParaRPr lang="en-US" dirty="0"/>
              </a:p>
            </p:txBody>
          </p:sp>
          <p:sp>
            <p:nvSpPr>
              <p:cNvPr id="122327" name="Freeform 471"/>
              <p:cNvSpPr>
                <a:spLocks/>
              </p:cNvSpPr>
              <p:nvPr/>
            </p:nvSpPr>
            <p:spPr bwMode="auto">
              <a:xfrm>
                <a:off x="1868" y="1818"/>
                <a:ext cx="2" cy="7"/>
              </a:xfrm>
              <a:custGeom>
                <a:avLst/>
                <a:gdLst>
                  <a:gd name="T0" fmla="*/ 0 w 11"/>
                  <a:gd name="T1" fmla="*/ 0 h 40"/>
                  <a:gd name="T2" fmla="*/ 5 w 11"/>
                  <a:gd name="T3" fmla="*/ 8 h 40"/>
                  <a:gd name="T4" fmla="*/ 11 w 11"/>
                  <a:gd name="T5" fmla="*/ 19 h 40"/>
                  <a:gd name="T6" fmla="*/ 11 w 11"/>
                  <a:gd name="T7" fmla="*/ 29 h 40"/>
                  <a:gd name="T8" fmla="*/ 4 w 11"/>
                  <a:gd name="T9" fmla="*/ 40 h 40"/>
                  <a:gd name="T10" fmla="*/ 4 w 11"/>
                  <a:gd name="T11" fmla="*/ 29 h 40"/>
                  <a:gd name="T12" fmla="*/ 2 w 11"/>
                  <a:gd name="T13" fmla="*/ 19 h 40"/>
                  <a:gd name="T14" fmla="*/ 1 w 11"/>
                  <a:gd name="T15" fmla="*/ 8 h 40"/>
                  <a:gd name="T16" fmla="*/ 0 w 11"/>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0"/>
                  <a:gd name="T29" fmla="*/ 11 w 11"/>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0">
                    <a:moveTo>
                      <a:pt x="0" y="0"/>
                    </a:moveTo>
                    <a:lnTo>
                      <a:pt x="5" y="8"/>
                    </a:lnTo>
                    <a:lnTo>
                      <a:pt x="11" y="19"/>
                    </a:lnTo>
                    <a:lnTo>
                      <a:pt x="11" y="29"/>
                    </a:lnTo>
                    <a:lnTo>
                      <a:pt x="4" y="40"/>
                    </a:lnTo>
                    <a:lnTo>
                      <a:pt x="4" y="29"/>
                    </a:lnTo>
                    <a:lnTo>
                      <a:pt x="2" y="19"/>
                    </a:lnTo>
                    <a:lnTo>
                      <a:pt x="1" y="8"/>
                    </a:lnTo>
                    <a:lnTo>
                      <a:pt x="0" y="0"/>
                    </a:lnTo>
                    <a:close/>
                  </a:path>
                </a:pathLst>
              </a:custGeom>
              <a:solidFill>
                <a:srgbClr val="E2DDBC"/>
              </a:solidFill>
              <a:ln w="9525">
                <a:noFill/>
                <a:round/>
                <a:headEnd/>
                <a:tailEnd/>
              </a:ln>
            </p:spPr>
            <p:txBody>
              <a:bodyPr/>
              <a:lstStyle/>
              <a:p>
                <a:endParaRPr lang="en-US" dirty="0"/>
              </a:p>
            </p:txBody>
          </p:sp>
          <p:sp>
            <p:nvSpPr>
              <p:cNvPr id="122328" name="Freeform 472"/>
              <p:cNvSpPr>
                <a:spLocks/>
              </p:cNvSpPr>
              <p:nvPr/>
            </p:nvSpPr>
            <p:spPr bwMode="auto">
              <a:xfrm>
                <a:off x="1860" y="1786"/>
                <a:ext cx="87" cy="107"/>
              </a:xfrm>
              <a:custGeom>
                <a:avLst/>
                <a:gdLst>
                  <a:gd name="T0" fmla="*/ 512 w 523"/>
                  <a:gd name="T1" fmla="*/ 638 h 642"/>
                  <a:gd name="T2" fmla="*/ 488 w 523"/>
                  <a:gd name="T3" fmla="*/ 627 h 642"/>
                  <a:gd name="T4" fmla="*/ 464 w 523"/>
                  <a:gd name="T5" fmla="*/ 617 h 642"/>
                  <a:gd name="T6" fmla="*/ 439 w 523"/>
                  <a:gd name="T7" fmla="*/ 606 h 642"/>
                  <a:gd name="T8" fmla="*/ 413 w 523"/>
                  <a:gd name="T9" fmla="*/ 593 h 642"/>
                  <a:gd name="T10" fmla="*/ 388 w 523"/>
                  <a:gd name="T11" fmla="*/ 578 h 642"/>
                  <a:gd name="T12" fmla="*/ 363 w 523"/>
                  <a:gd name="T13" fmla="*/ 560 h 642"/>
                  <a:gd name="T14" fmla="*/ 341 w 523"/>
                  <a:gd name="T15" fmla="*/ 541 h 642"/>
                  <a:gd name="T16" fmla="*/ 309 w 523"/>
                  <a:gd name="T17" fmla="*/ 506 h 642"/>
                  <a:gd name="T18" fmla="*/ 275 w 523"/>
                  <a:gd name="T19" fmla="*/ 463 h 642"/>
                  <a:gd name="T20" fmla="*/ 250 w 523"/>
                  <a:gd name="T21" fmla="*/ 417 h 642"/>
                  <a:gd name="T22" fmla="*/ 234 w 523"/>
                  <a:gd name="T23" fmla="*/ 364 h 642"/>
                  <a:gd name="T24" fmla="*/ 218 w 523"/>
                  <a:gd name="T25" fmla="*/ 326 h 642"/>
                  <a:gd name="T26" fmla="*/ 194 w 523"/>
                  <a:gd name="T27" fmla="*/ 308 h 642"/>
                  <a:gd name="T28" fmla="*/ 172 w 523"/>
                  <a:gd name="T29" fmla="*/ 286 h 642"/>
                  <a:gd name="T30" fmla="*/ 153 w 523"/>
                  <a:gd name="T31" fmla="*/ 259 h 642"/>
                  <a:gd name="T32" fmla="*/ 134 w 523"/>
                  <a:gd name="T33" fmla="*/ 231 h 642"/>
                  <a:gd name="T34" fmla="*/ 114 w 523"/>
                  <a:gd name="T35" fmla="*/ 200 h 642"/>
                  <a:gd name="T36" fmla="*/ 96 w 523"/>
                  <a:gd name="T37" fmla="*/ 170 h 642"/>
                  <a:gd name="T38" fmla="*/ 76 w 523"/>
                  <a:gd name="T39" fmla="*/ 140 h 642"/>
                  <a:gd name="T40" fmla="*/ 51 w 523"/>
                  <a:gd name="T41" fmla="*/ 126 h 642"/>
                  <a:gd name="T42" fmla="*/ 47 w 523"/>
                  <a:gd name="T43" fmla="*/ 146 h 642"/>
                  <a:gd name="T44" fmla="*/ 41 w 523"/>
                  <a:gd name="T45" fmla="*/ 168 h 642"/>
                  <a:gd name="T46" fmla="*/ 0 w 523"/>
                  <a:gd name="T47" fmla="*/ 0 h 642"/>
                  <a:gd name="T48" fmla="*/ 127 w 523"/>
                  <a:gd name="T49" fmla="*/ 150 h 642"/>
                  <a:gd name="T50" fmla="*/ 260 w 523"/>
                  <a:gd name="T51" fmla="*/ 294 h 642"/>
                  <a:gd name="T52" fmla="*/ 266 w 523"/>
                  <a:gd name="T53" fmla="*/ 320 h 642"/>
                  <a:gd name="T54" fmla="*/ 271 w 523"/>
                  <a:gd name="T55" fmla="*/ 363 h 642"/>
                  <a:gd name="T56" fmla="*/ 277 w 523"/>
                  <a:gd name="T57" fmla="*/ 390 h 642"/>
                  <a:gd name="T58" fmla="*/ 291 w 523"/>
                  <a:gd name="T59" fmla="*/ 424 h 642"/>
                  <a:gd name="T60" fmla="*/ 305 w 523"/>
                  <a:gd name="T61" fmla="*/ 454 h 642"/>
                  <a:gd name="T62" fmla="*/ 312 w 523"/>
                  <a:gd name="T63" fmla="*/ 467 h 642"/>
                  <a:gd name="T64" fmla="*/ 490 w 523"/>
                  <a:gd name="T65" fmla="*/ 536 h 642"/>
                  <a:gd name="T66" fmla="*/ 523 w 523"/>
                  <a:gd name="T67" fmla="*/ 642 h 6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3"/>
                  <a:gd name="T103" fmla="*/ 0 h 642"/>
                  <a:gd name="T104" fmla="*/ 523 w 523"/>
                  <a:gd name="T105" fmla="*/ 642 h 6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3" h="642">
                    <a:moveTo>
                      <a:pt x="523" y="642"/>
                    </a:moveTo>
                    <a:lnTo>
                      <a:pt x="512" y="638"/>
                    </a:lnTo>
                    <a:lnTo>
                      <a:pt x="499" y="633"/>
                    </a:lnTo>
                    <a:lnTo>
                      <a:pt x="488" y="627"/>
                    </a:lnTo>
                    <a:lnTo>
                      <a:pt x="476" y="623"/>
                    </a:lnTo>
                    <a:lnTo>
                      <a:pt x="464" y="617"/>
                    </a:lnTo>
                    <a:lnTo>
                      <a:pt x="451" y="612"/>
                    </a:lnTo>
                    <a:lnTo>
                      <a:pt x="439" y="606"/>
                    </a:lnTo>
                    <a:lnTo>
                      <a:pt x="425" y="600"/>
                    </a:lnTo>
                    <a:lnTo>
                      <a:pt x="413" y="593"/>
                    </a:lnTo>
                    <a:lnTo>
                      <a:pt x="400" y="586"/>
                    </a:lnTo>
                    <a:lnTo>
                      <a:pt x="388" y="578"/>
                    </a:lnTo>
                    <a:lnTo>
                      <a:pt x="376" y="570"/>
                    </a:lnTo>
                    <a:lnTo>
                      <a:pt x="363" y="560"/>
                    </a:lnTo>
                    <a:lnTo>
                      <a:pt x="352" y="551"/>
                    </a:lnTo>
                    <a:lnTo>
                      <a:pt x="341" y="541"/>
                    </a:lnTo>
                    <a:lnTo>
                      <a:pt x="330" y="530"/>
                    </a:lnTo>
                    <a:lnTo>
                      <a:pt x="309" y="506"/>
                    </a:lnTo>
                    <a:lnTo>
                      <a:pt x="291" y="484"/>
                    </a:lnTo>
                    <a:lnTo>
                      <a:pt x="275" y="463"/>
                    </a:lnTo>
                    <a:lnTo>
                      <a:pt x="261" y="440"/>
                    </a:lnTo>
                    <a:lnTo>
                      <a:pt x="250" y="417"/>
                    </a:lnTo>
                    <a:lnTo>
                      <a:pt x="240" y="393"/>
                    </a:lnTo>
                    <a:lnTo>
                      <a:pt x="234" y="364"/>
                    </a:lnTo>
                    <a:lnTo>
                      <a:pt x="231" y="334"/>
                    </a:lnTo>
                    <a:lnTo>
                      <a:pt x="218" y="326"/>
                    </a:lnTo>
                    <a:lnTo>
                      <a:pt x="206" y="318"/>
                    </a:lnTo>
                    <a:lnTo>
                      <a:pt x="194" y="308"/>
                    </a:lnTo>
                    <a:lnTo>
                      <a:pt x="183" y="297"/>
                    </a:lnTo>
                    <a:lnTo>
                      <a:pt x="172" y="286"/>
                    </a:lnTo>
                    <a:lnTo>
                      <a:pt x="162" y="273"/>
                    </a:lnTo>
                    <a:lnTo>
                      <a:pt x="153" y="259"/>
                    </a:lnTo>
                    <a:lnTo>
                      <a:pt x="143" y="245"/>
                    </a:lnTo>
                    <a:lnTo>
                      <a:pt x="134" y="231"/>
                    </a:lnTo>
                    <a:lnTo>
                      <a:pt x="125" y="216"/>
                    </a:lnTo>
                    <a:lnTo>
                      <a:pt x="114" y="200"/>
                    </a:lnTo>
                    <a:lnTo>
                      <a:pt x="105" y="185"/>
                    </a:lnTo>
                    <a:lnTo>
                      <a:pt x="96" y="170"/>
                    </a:lnTo>
                    <a:lnTo>
                      <a:pt x="86" y="155"/>
                    </a:lnTo>
                    <a:lnTo>
                      <a:pt x="76" y="140"/>
                    </a:lnTo>
                    <a:lnTo>
                      <a:pt x="65" y="126"/>
                    </a:lnTo>
                    <a:lnTo>
                      <a:pt x="51" y="126"/>
                    </a:lnTo>
                    <a:lnTo>
                      <a:pt x="50" y="136"/>
                    </a:lnTo>
                    <a:lnTo>
                      <a:pt x="47" y="146"/>
                    </a:lnTo>
                    <a:lnTo>
                      <a:pt x="44" y="158"/>
                    </a:lnTo>
                    <a:lnTo>
                      <a:pt x="41" y="168"/>
                    </a:lnTo>
                    <a:lnTo>
                      <a:pt x="23" y="104"/>
                    </a:lnTo>
                    <a:lnTo>
                      <a:pt x="0" y="0"/>
                    </a:lnTo>
                    <a:lnTo>
                      <a:pt x="52" y="104"/>
                    </a:lnTo>
                    <a:lnTo>
                      <a:pt x="127" y="150"/>
                    </a:lnTo>
                    <a:lnTo>
                      <a:pt x="178" y="162"/>
                    </a:lnTo>
                    <a:lnTo>
                      <a:pt x="260" y="294"/>
                    </a:lnTo>
                    <a:lnTo>
                      <a:pt x="262" y="302"/>
                    </a:lnTo>
                    <a:lnTo>
                      <a:pt x="266" y="320"/>
                    </a:lnTo>
                    <a:lnTo>
                      <a:pt x="269" y="343"/>
                    </a:lnTo>
                    <a:lnTo>
                      <a:pt x="271" y="363"/>
                    </a:lnTo>
                    <a:lnTo>
                      <a:pt x="273" y="374"/>
                    </a:lnTo>
                    <a:lnTo>
                      <a:pt x="277" y="390"/>
                    </a:lnTo>
                    <a:lnTo>
                      <a:pt x="284" y="406"/>
                    </a:lnTo>
                    <a:lnTo>
                      <a:pt x="291" y="424"/>
                    </a:lnTo>
                    <a:lnTo>
                      <a:pt x="298" y="440"/>
                    </a:lnTo>
                    <a:lnTo>
                      <a:pt x="305" y="454"/>
                    </a:lnTo>
                    <a:lnTo>
                      <a:pt x="309" y="464"/>
                    </a:lnTo>
                    <a:lnTo>
                      <a:pt x="312" y="467"/>
                    </a:lnTo>
                    <a:lnTo>
                      <a:pt x="426" y="501"/>
                    </a:lnTo>
                    <a:lnTo>
                      <a:pt x="490" y="536"/>
                    </a:lnTo>
                    <a:lnTo>
                      <a:pt x="513" y="593"/>
                    </a:lnTo>
                    <a:lnTo>
                      <a:pt x="523" y="642"/>
                    </a:lnTo>
                    <a:close/>
                  </a:path>
                </a:pathLst>
              </a:custGeom>
              <a:solidFill>
                <a:srgbClr val="E2DDBC"/>
              </a:solidFill>
              <a:ln w="9525">
                <a:noFill/>
                <a:round/>
                <a:headEnd/>
                <a:tailEnd/>
              </a:ln>
            </p:spPr>
            <p:txBody>
              <a:bodyPr/>
              <a:lstStyle/>
              <a:p>
                <a:endParaRPr lang="en-US" dirty="0"/>
              </a:p>
            </p:txBody>
          </p:sp>
          <p:sp>
            <p:nvSpPr>
              <p:cNvPr id="122329" name="Freeform 473"/>
              <p:cNvSpPr>
                <a:spLocks/>
              </p:cNvSpPr>
              <p:nvPr/>
            </p:nvSpPr>
            <p:spPr bwMode="auto">
              <a:xfrm>
                <a:off x="1834" y="1748"/>
                <a:ext cx="38" cy="59"/>
              </a:xfrm>
              <a:custGeom>
                <a:avLst/>
                <a:gdLst>
                  <a:gd name="T0" fmla="*/ 123 w 227"/>
                  <a:gd name="T1" fmla="*/ 10 h 357"/>
                  <a:gd name="T2" fmla="*/ 129 w 227"/>
                  <a:gd name="T3" fmla="*/ 8 h 357"/>
                  <a:gd name="T4" fmla="*/ 136 w 227"/>
                  <a:gd name="T5" fmla="*/ 7 h 357"/>
                  <a:gd name="T6" fmla="*/ 145 w 227"/>
                  <a:gd name="T7" fmla="*/ 5 h 357"/>
                  <a:gd name="T8" fmla="*/ 155 w 227"/>
                  <a:gd name="T9" fmla="*/ 3 h 357"/>
                  <a:gd name="T10" fmla="*/ 164 w 227"/>
                  <a:gd name="T11" fmla="*/ 2 h 357"/>
                  <a:gd name="T12" fmla="*/ 173 w 227"/>
                  <a:gd name="T13" fmla="*/ 1 h 357"/>
                  <a:gd name="T14" fmla="*/ 181 w 227"/>
                  <a:gd name="T15" fmla="*/ 0 h 357"/>
                  <a:gd name="T16" fmla="*/ 187 w 227"/>
                  <a:gd name="T17" fmla="*/ 0 h 357"/>
                  <a:gd name="T18" fmla="*/ 192 w 227"/>
                  <a:gd name="T19" fmla="*/ 0 h 357"/>
                  <a:gd name="T20" fmla="*/ 197 w 227"/>
                  <a:gd name="T21" fmla="*/ 0 h 357"/>
                  <a:gd name="T22" fmla="*/ 202 w 227"/>
                  <a:gd name="T23" fmla="*/ 1 h 357"/>
                  <a:gd name="T24" fmla="*/ 207 w 227"/>
                  <a:gd name="T25" fmla="*/ 1 h 357"/>
                  <a:gd name="T26" fmla="*/ 211 w 227"/>
                  <a:gd name="T27" fmla="*/ 2 h 357"/>
                  <a:gd name="T28" fmla="*/ 217 w 227"/>
                  <a:gd name="T29" fmla="*/ 3 h 357"/>
                  <a:gd name="T30" fmla="*/ 222 w 227"/>
                  <a:gd name="T31" fmla="*/ 4 h 357"/>
                  <a:gd name="T32" fmla="*/ 227 w 227"/>
                  <a:gd name="T33" fmla="*/ 5 h 357"/>
                  <a:gd name="T34" fmla="*/ 156 w 227"/>
                  <a:gd name="T35" fmla="*/ 34 h 357"/>
                  <a:gd name="T36" fmla="*/ 86 w 227"/>
                  <a:gd name="T37" fmla="*/ 57 h 357"/>
                  <a:gd name="T38" fmla="*/ 41 w 227"/>
                  <a:gd name="T39" fmla="*/ 109 h 357"/>
                  <a:gd name="T40" fmla="*/ 47 w 227"/>
                  <a:gd name="T41" fmla="*/ 213 h 357"/>
                  <a:gd name="T42" fmla="*/ 47 w 227"/>
                  <a:gd name="T43" fmla="*/ 271 h 357"/>
                  <a:gd name="T44" fmla="*/ 69 w 227"/>
                  <a:gd name="T45" fmla="*/ 357 h 357"/>
                  <a:gd name="T46" fmla="*/ 30 w 227"/>
                  <a:gd name="T47" fmla="*/ 351 h 357"/>
                  <a:gd name="T48" fmla="*/ 13 w 227"/>
                  <a:gd name="T49" fmla="*/ 323 h 357"/>
                  <a:gd name="T50" fmla="*/ 25 w 227"/>
                  <a:gd name="T51" fmla="*/ 320 h 357"/>
                  <a:gd name="T52" fmla="*/ 34 w 227"/>
                  <a:gd name="T53" fmla="*/ 314 h 357"/>
                  <a:gd name="T54" fmla="*/ 40 w 227"/>
                  <a:gd name="T55" fmla="*/ 306 h 357"/>
                  <a:gd name="T56" fmla="*/ 43 w 227"/>
                  <a:gd name="T57" fmla="*/ 297 h 357"/>
                  <a:gd name="T58" fmla="*/ 44 w 227"/>
                  <a:gd name="T59" fmla="*/ 288 h 357"/>
                  <a:gd name="T60" fmla="*/ 43 w 227"/>
                  <a:gd name="T61" fmla="*/ 278 h 357"/>
                  <a:gd name="T62" fmla="*/ 40 w 227"/>
                  <a:gd name="T63" fmla="*/ 269 h 357"/>
                  <a:gd name="T64" fmla="*/ 35 w 227"/>
                  <a:gd name="T65" fmla="*/ 262 h 357"/>
                  <a:gd name="T66" fmla="*/ 25 w 227"/>
                  <a:gd name="T67" fmla="*/ 249 h 357"/>
                  <a:gd name="T68" fmla="*/ 16 w 227"/>
                  <a:gd name="T69" fmla="*/ 236 h 357"/>
                  <a:gd name="T70" fmla="*/ 9 w 227"/>
                  <a:gd name="T71" fmla="*/ 223 h 357"/>
                  <a:gd name="T72" fmla="*/ 4 w 227"/>
                  <a:gd name="T73" fmla="*/ 210 h 357"/>
                  <a:gd name="T74" fmla="*/ 1 w 227"/>
                  <a:gd name="T75" fmla="*/ 197 h 357"/>
                  <a:gd name="T76" fmla="*/ 0 w 227"/>
                  <a:gd name="T77" fmla="*/ 185 h 357"/>
                  <a:gd name="T78" fmla="*/ 0 w 227"/>
                  <a:gd name="T79" fmla="*/ 175 h 357"/>
                  <a:gd name="T80" fmla="*/ 3 w 227"/>
                  <a:gd name="T81" fmla="*/ 166 h 357"/>
                  <a:gd name="T82" fmla="*/ 7 w 227"/>
                  <a:gd name="T83" fmla="*/ 155 h 357"/>
                  <a:gd name="T84" fmla="*/ 9 w 227"/>
                  <a:gd name="T85" fmla="*/ 139 h 357"/>
                  <a:gd name="T86" fmla="*/ 13 w 227"/>
                  <a:gd name="T87" fmla="*/ 118 h 357"/>
                  <a:gd name="T88" fmla="*/ 20 w 227"/>
                  <a:gd name="T89" fmla="*/ 96 h 357"/>
                  <a:gd name="T90" fmla="*/ 33 w 227"/>
                  <a:gd name="T91" fmla="*/ 72 h 357"/>
                  <a:gd name="T92" fmla="*/ 53 w 227"/>
                  <a:gd name="T93" fmla="*/ 49 h 357"/>
                  <a:gd name="T94" fmla="*/ 82 w 227"/>
                  <a:gd name="T95" fmla="*/ 28 h 357"/>
                  <a:gd name="T96" fmla="*/ 123 w 227"/>
                  <a:gd name="T97" fmla="*/ 10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7"/>
                  <a:gd name="T148" fmla="*/ 0 h 357"/>
                  <a:gd name="T149" fmla="*/ 227 w 227"/>
                  <a:gd name="T150" fmla="*/ 357 h 3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7" h="357">
                    <a:moveTo>
                      <a:pt x="123" y="10"/>
                    </a:moveTo>
                    <a:lnTo>
                      <a:pt x="129" y="8"/>
                    </a:lnTo>
                    <a:lnTo>
                      <a:pt x="136" y="7"/>
                    </a:lnTo>
                    <a:lnTo>
                      <a:pt x="145" y="5"/>
                    </a:lnTo>
                    <a:lnTo>
                      <a:pt x="155" y="3"/>
                    </a:lnTo>
                    <a:lnTo>
                      <a:pt x="164" y="2"/>
                    </a:lnTo>
                    <a:lnTo>
                      <a:pt x="173" y="1"/>
                    </a:lnTo>
                    <a:lnTo>
                      <a:pt x="181" y="0"/>
                    </a:lnTo>
                    <a:lnTo>
                      <a:pt x="187" y="0"/>
                    </a:lnTo>
                    <a:lnTo>
                      <a:pt x="192" y="0"/>
                    </a:lnTo>
                    <a:lnTo>
                      <a:pt x="197" y="0"/>
                    </a:lnTo>
                    <a:lnTo>
                      <a:pt x="202" y="1"/>
                    </a:lnTo>
                    <a:lnTo>
                      <a:pt x="207" y="1"/>
                    </a:lnTo>
                    <a:lnTo>
                      <a:pt x="211" y="2"/>
                    </a:lnTo>
                    <a:lnTo>
                      <a:pt x="217" y="3"/>
                    </a:lnTo>
                    <a:lnTo>
                      <a:pt x="222" y="4"/>
                    </a:lnTo>
                    <a:lnTo>
                      <a:pt x="227" y="5"/>
                    </a:lnTo>
                    <a:lnTo>
                      <a:pt x="156" y="34"/>
                    </a:lnTo>
                    <a:lnTo>
                      <a:pt x="86" y="57"/>
                    </a:lnTo>
                    <a:lnTo>
                      <a:pt x="41" y="109"/>
                    </a:lnTo>
                    <a:lnTo>
                      <a:pt x="47" y="213"/>
                    </a:lnTo>
                    <a:lnTo>
                      <a:pt x="47" y="271"/>
                    </a:lnTo>
                    <a:lnTo>
                      <a:pt x="69" y="357"/>
                    </a:lnTo>
                    <a:lnTo>
                      <a:pt x="30" y="351"/>
                    </a:lnTo>
                    <a:lnTo>
                      <a:pt x="13" y="323"/>
                    </a:lnTo>
                    <a:lnTo>
                      <a:pt x="25" y="320"/>
                    </a:lnTo>
                    <a:lnTo>
                      <a:pt x="34" y="314"/>
                    </a:lnTo>
                    <a:lnTo>
                      <a:pt x="40" y="306"/>
                    </a:lnTo>
                    <a:lnTo>
                      <a:pt x="43" y="297"/>
                    </a:lnTo>
                    <a:lnTo>
                      <a:pt x="44" y="288"/>
                    </a:lnTo>
                    <a:lnTo>
                      <a:pt x="43" y="278"/>
                    </a:lnTo>
                    <a:lnTo>
                      <a:pt x="40" y="269"/>
                    </a:lnTo>
                    <a:lnTo>
                      <a:pt x="35" y="262"/>
                    </a:lnTo>
                    <a:lnTo>
                      <a:pt x="25" y="249"/>
                    </a:lnTo>
                    <a:lnTo>
                      <a:pt x="16" y="236"/>
                    </a:lnTo>
                    <a:lnTo>
                      <a:pt x="9" y="223"/>
                    </a:lnTo>
                    <a:lnTo>
                      <a:pt x="4" y="210"/>
                    </a:lnTo>
                    <a:lnTo>
                      <a:pt x="1" y="197"/>
                    </a:lnTo>
                    <a:lnTo>
                      <a:pt x="0" y="185"/>
                    </a:lnTo>
                    <a:lnTo>
                      <a:pt x="0" y="175"/>
                    </a:lnTo>
                    <a:lnTo>
                      <a:pt x="3" y="166"/>
                    </a:lnTo>
                    <a:lnTo>
                      <a:pt x="7" y="155"/>
                    </a:lnTo>
                    <a:lnTo>
                      <a:pt x="9" y="139"/>
                    </a:lnTo>
                    <a:lnTo>
                      <a:pt x="13" y="118"/>
                    </a:lnTo>
                    <a:lnTo>
                      <a:pt x="20" y="96"/>
                    </a:lnTo>
                    <a:lnTo>
                      <a:pt x="33" y="72"/>
                    </a:lnTo>
                    <a:lnTo>
                      <a:pt x="53" y="49"/>
                    </a:lnTo>
                    <a:lnTo>
                      <a:pt x="82" y="28"/>
                    </a:lnTo>
                    <a:lnTo>
                      <a:pt x="123" y="10"/>
                    </a:lnTo>
                    <a:close/>
                  </a:path>
                </a:pathLst>
              </a:custGeom>
              <a:solidFill>
                <a:srgbClr val="E2DDBC"/>
              </a:solidFill>
              <a:ln w="9525">
                <a:noFill/>
                <a:round/>
                <a:headEnd/>
                <a:tailEnd/>
              </a:ln>
            </p:spPr>
            <p:txBody>
              <a:bodyPr/>
              <a:lstStyle/>
              <a:p>
                <a:endParaRPr lang="en-US" dirty="0"/>
              </a:p>
            </p:txBody>
          </p:sp>
          <p:sp>
            <p:nvSpPr>
              <p:cNvPr id="122330" name="Freeform 474"/>
              <p:cNvSpPr>
                <a:spLocks/>
              </p:cNvSpPr>
              <p:nvPr/>
            </p:nvSpPr>
            <p:spPr bwMode="auto">
              <a:xfrm>
                <a:off x="1994" y="1893"/>
                <a:ext cx="34" cy="74"/>
              </a:xfrm>
              <a:custGeom>
                <a:avLst/>
                <a:gdLst>
                  <a:gd name="T0" fmla="*/ 178 w 208"/>
                  <a:gd name="T1" fmla="*/ 447 h 447"/>
                  <a:gd name="T2" fmla="*/ 164 w 208"/>
                  <a:gd name="T3" fmla="*/ 430 h 447"/>
                  <a:gd name="T4" fmla="*/ 151 w 208"/>
                  <a:gd name="T5" fmla="*/ 412 h 447"/>
                  <a:gd name="T6" fmla="*/ 138 w 208"/>
                  <a:gd name="T7" fmla="*/ 393 h 447"/>
                  <a:gd name="T8" fmla="*/ 128 w 208"/>
                  <a:gd name="T9" fmla="*/ 375 h 447"/>
                  <a:gd name="T10" fmla="*/ 120 w 208"/>
                  <a:gd name="T11" fmla="*/ 358 h 447"/>
                  <a:gd name="T12" fmla="*/ 113 w 208"/>
                  <a:gd name="T13" fmla="*/ 339 h 447"/>
                  <a:gd name="T14" fmla="*/ 108 w 208"/>
                  <a:gd name="T15" fmla="*/ 322 h 447"/>
                  <a:gd name="T16" fmla="*/ 105 w 208"/>
                  <a:gd name="T17" fmla="*/ 305 h 447"/>
                  <a:gd name="T18" fmla="*/ 1 w 208"/>
                  <a:gd name="T19" fmla="*/ 129 h 447"/>
                  <a:gd name="T20" fmla="*/ 0 w 208"/>
                  <a:gd name="T21" fmla="*/ 69 h 447"/>
                  <a:gd name="T22" fmla="*/ 87 w 208"/>
                  <a:gd name="T23" fmla="*/ 29 h 447"/>
                  <a:gd name="T24" fmla="*/ 138 w 208"/>
                  <a:gd name="T25" fmla="*/ 0 h 447"/>
                  <a:gd name="T26" fmla="*/ 121 w 208"/>
                  <a:gd name="T27" fmla="*/ 109 h 447"/>
                  <a:gd name="T28" fmla="*/ 167 w 208"/>
                  <a:gd name="T29" fmla="*/ 179 h 447"/>
                  <a:gd name="T30" fmla="*/ 173 w 208"/>
                  <a:gd name="T31" fmla="*/ 243 h 447"/>
                  <a:gd name="T32" fmla="*/ 201 w 208"/>
                  <a:gd name="T33" fmla="*/ 317 h 447"/>
                  <a:gd name="T34" fmla="*/ 208 w 208"/>
                  <a:gd name="T35" fmla="*/ 392 h 447"/>
                  <a:gd name="T36" fmla="*/ 178 w 208"/>
                  <a:gd name="T37" fmla="*/ 447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447"/>
                  <a:gd name="T59" fmla="*/ 208 w 208"/>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447">
                    <a:moveTo>
                      <a:pt x="178" y="447"/>
                    </a:moveTo>
                    <a:lnTo>
                      <a:pt x="164" y="430"/>
                    </a:lnTo>
                    <a:lnTo>
                      <a:pt x="151" y="412"/>
                    </a:lnTo>
                    <a:lnTo>
                      <a:pt x="138" y="393"/>
                    </a:lnTo>
                    <a:lnTo>
                      <a:pt x="128" y="375"/>
                    </a:lnTo>
                    <a:lnTo>
                      <a:pt x="120" y="358"/>
                    </a:lnTo>
                    <a:lnTo>
                      <a:pt x="113" y="339"/>
                    </a:lnTo>
                    <a:lnTo>
                      <a:pt x="108" y="322"/>
                    </a:lnTo>
                    <a:lnTo>
                      <a:pt x="105" y="305"/>
                    </a:lnTo>
                    <a:lnTo>
                      <a:pt x="1" y="129"/>
                    </a:lnTo>
                    <a:lnTo>
                      <a:pt x="0" y="69"/>
                    </a:lnTo>
                    <a:lnTo>
                      <a:pt x="87" y="29"/>
                    </a:lnTo>
                    <a:lnTo>
                      <a:pt x="138" y="0"/>
                    </a:lnTo>
                    <a:lnTo>
                      <a:pt x="121" y="109"/>
                    </a:lnTo>
                    <a:lnTo>
                      <a:pt x="167" y="179"/>
                    </a:lnTo>
                    <a:lnTo>
                      <a:pt x="173" y="243"/>
                    </a:lnTo>
                    <a:lnTo>
                      <a:pt x="201" y="317"/>
                    </a:lnTo>
                    <a:lnTo>
                      <a:pt x="208" y="392"/>
                    </a:lnTo>
                    <a:lnTo>
                      <a:pt x="178" y="447"/>
                    </a:lnTo>
                    <a:close/>
                  </a:path>
                </a:pathLst>
              </a:custGeom>
              <a:solidFill>
                <a:srgbClr val="000000"/>
              </a:solidFill>
              <a:ln w="9525">
                <a:noFill/>
                <a:round/>
                <a:headEnd/>
                <a:tailEnd/>
              </a:ln>
            </p:spPr>
            <p:txBody>
              <a:bodyPr/>
              <a:lstStyle/>
              <a:p>
                <a:endParaRPr lang="en-US" dirty="0"/>
              </a:p>
            </p:txBody>
          </p:sp>
          <p:sp>
            <p:nvSpPr>
              <p:cNvPr id="122331" name="Freeform 475"/>
              <p:cNvSpPr>
                <a:spLocks/>
              </p:cNvSpPr>
              <p:nvPr/>
            </p:nvSpPr>
            <p:spPr bwMode="auto">
              <a:xfrm>
                <a:off x="1996" y="1893"/>
                <a:ext cx="32" cy="64"/>
              </a:xfrm>
              <a:custGeom>
                <a:avLst/>
                <a:gdLst>
                  <a:gd name="T0" fmla="*/ 195 w 195"/>
                  <a:gd name="T1" fmla="*/ 387 h 387"/>
                  <a:gd name="T2" fmla="*/ 187 w 195"/>
                  <a:gd name="T3" fmla="*/ 386 h 387"/>
                  <a:gd name="T4" fmla="*/ 181 w 195"/>
                  <a:gd name="T5" fmla="*/ 383 h 387"/>
                  <a:gd name="T6" fmla="*/ 176 w 195"/>
                  <a:gd name="T7" fmla="*/ 377 h 387"/>
                  <a:gd name="T8" fmla="*/ 172 w 195"/>
                  <a:gd name="T9" fmla="*/ 370 h 387"/>
                  <a:gd name="T10" fmla="*/ 168 w 195"/>
                  <a:gd name="T11" fmla="*/ 361 h 387"/>
                  <a:gd name="T12" fmla="*/ 164 w 195"/>
                  <a:gd name="T13" fmla="*/ 351 h 387"/>
                  <a:gd name="T14" fmla="*/ 159 w 195"/>
                  <a:gd name="T15" fmla="*/ 339 h 387"/>
                  <a:gd name="T16" fmla="*/ 153 w 195"/>
                  <a:gd name="T17" fmla="*/ 328 h 387"/>
                  <a:gd name="T18" fmla="*/ 136 w 195"/>
                  <a:gd name="T19" fmla="*/ 309 h 387"/>
                  <a:gd name="T20" fmla="*/ 120 w 195"/>
                  <a:gd name="T21" fmla="*/ 287 h 387"/>
                  <a:gd name="T22" fmla="*/ 106 w 195"/>
                  <a:gd name="T23" fmla="*/ 264 h 387"/>
                  <a:gd name="T24" fmla="*/ 95 w 195"/>
                  <a:gd name="T25" fmla="*/ 240 h 387"/>
                  <a:gd name="T26" fmla="*/ 84 w 195"/>
                  <a:gd name="T27" fmla="*/ 215 h 387"/>
                  <a:gd name="T28" fmla="*/ 74 w 195"/>
                  <a:gd name="T29" fmla="*/ 189 h 387"/>
                  <a:gd name="T30" fmla="*/ 64 w 195"/>
                  <a:gd name="T31" fmla="*/ 163 h 387"/>
                  <a:gd name="T32" fmla="*/ 55 w 195"/>
                  <a:gd name="T33" fmla="*/ 138 h 387"/>
                  <a:gd name="T34" fmla="*/ 47 w 195"/>
                  <a:gd name="T35" fmla="*/ 134 h 387"/>
                  <a:gd name="T36" fmla="*/ 41 w 195"/>
                  <a:gd name="T37" fmla="*/ 128 h 387"/>
                  <a:gd name="T38" fmla="*/ 36 w 195"/>
                  <a:gd name="T39" fmla="*/ 120 h 387"/>
                  <a:gd name="T40" fmla="*/ 32 w 195"/>
                  <a:gd name="T41" fmla="*/ 109 h 387"/>
                  <a:gd name="T42" fmla="*/ 29 w 195"/>
                  <a:gd name="T43" fmla="*/ 98 h 387"/>
                  <a:gd name="T44" fmla="*/ 24 w 195"/>
                  <a:gd name="T45" fmla="*/ 87 h 387"/>
                  <a:gd name="T46" fmla="*/ 18 w 195"/>
                  <a:gd name="T47" fmla="*/ 77 h 387"/>
                  <a:gd name="T48" fmla="*/ 9 w 195"/>
                  <a:gd name="T49" fmla="*/ 69 h 387"/>
                  <a:gd name="T50" fmla="*/ 7 w 195"/>
                  <a:gd name="T51" fmla="*/ 67 h 387"/>
                  <a:gd name="T52" fmla="*/ 5 w 195"/>
                  <a:gd name="T53" fmla="*/ 66 h 387"/>
                  <a:gd name="T54" fmla="*/ 2 w 195"/>
                  <a:gd name="T55" fmla="*/ 64 h 387"/>
                  <a:gd name="T56" fmla="*/ 0 w 195"/>
                  <a:gd name="T57" fmla="*/ 63 h 387"/>
                  <a:gd name="T58" fmla="*/ 74 w 195"/>
                  <a:gd name="T59" fmla="*/ 29 h 387"/>
                  <a:gd name="T60" fmla="*/ 125 w 195"/>
                  <a:gd name="T61" fmla="*/ 0 h 387"/>
                  <a:gd name="T62" fmla="*/ 108 w 195"/>
                  <a:gd name="T63" fmla="*/ 109 h 387"/>
                  <a:gd name="T64" fmla="*/ 154 w 195"/>
                  <a:gd name="T65" fmla="*/ 179 h 387"/>
                  <a:gd name="T66" fmla="*/ 160 w 195"/>
                  <a:gd name="T67" fmla="*/ 243 h 387"/>
                  <a:gd name="T68" fmla="*/ 188 w 195"/>
                  <a:gd name="T69" fmla="*/ 317 h 387"/>
                  <a:gd name="T70" fmla="*/ 195 w 195"/>
                  <a:gd name="T71" fmla="*/ 387 h 3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387"/>
                  <a:gd name="T110" fmla="*/ 195 w 195"/>
                  <a:gd name="T111" fmla="*/ 387 h 3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387">
                    <a:moveTo>
                      <a:pt x="195" y="387"/>
                    </a:moveTo>
                    <a:lnTo>
                      <a:pt x="187" y="386"/>
                    </a:lnTo>
                    <a:lnTo>
                      <a:pt x="181" y="383"/>
                    </a:lnTo>
                    <a:lnTo>
                      <a:pt x="176" y="377"/>
                    </a:lnTo>
                    <a:lnTo>
                      <a:pt x="172" y="370"/>
                    </a:lnTo>
                    <a:lnTo>
                      <a:pt x="168" y="361"/>
                    </a:lnTo>
                    <a:lnTo>
                      <a:pt x="164" y="351"/>
                    </a:lnTo>
                    <a:lnTo>
                      <a:pt x="159" y="339"/>
                    </a:lnTo>
                    <a:lnTo>
                      <a:pt x="153" y="328"/>
                    </a:lnTo>
                    <a:lnTo>
                      <a:pt x="136" y="309"/>
                    </a:lnTo>
                    <a:lnTo>
                      <a:pt x="120" y="287"/>
                    </a:lnTo>
                    <a:lnTo>
                      <a:pt x="106" y="264"/>
                    </a:lnTo>
                    <a:lnTo>
                      <a:pt x="95" y="240"/>
                    </a:lnTo>
                    <a:lnTo>
                      <a:pt x="84" y="215"/>
                    </a:lnTo>
                    <a:lnTo>
                      <a:pt x="74" y="189"/>
                    </a:lnTo>
                    <a:lnTo>
                      <a:pt x="64" y="163"/>
                    </a:lnTo>
                    <a:lnTo>
                      <a:pt x="55" y="138"/>
                    </a:lnTo>
                    <a:lnTo>
                      <a:pt x="47" y="134"/>
                    </a:lnTo>
                    <a:lnTo>
                      <a:pt x="41" y="128"/>
                    </a:lnTo>
                    <a:lnTo>
                      <a:pt x="36" y="120"/>
                    </a:lnTo>
                    <a:lnTo>
                      <a:pt x="32" y="109"/>
                    </a:lnTo>
                    <a:lnTo>
                      <a:pt x="29" y="98"/>
                    </a:lnTo>
                    <a:lnTo>
                      <a:pt x="24" y="87"/>
                    </a:lnTo>
                    <a:lnTo>
                      <a:pt x="18" y="77"/>
                    </a:lnTo>
                    <a:lnTo>
                      <a:pt x="9" y="69"/>
                    </a:lnTo>
                    <a:lnTo>
                      <a:pt x="7" y="67"/>
                    </a:lnTo>
                    <a:lnTo>
                      <a:pt x="5" y="66"/>
                    </a:lnTo>
                    <a:lnTo>
                      <a:pt x="2" y="64"/>
                    </a:lnTo>
                    <a:lnTo>
                      <a:pt x="0" y="63"/>
                    </a:lnTo>
                    <a:lnTo>
                      <a:pt x="74" y="29"/>
                    </a:lnTo>
                    <a:lnTo>
                      <a:pt x="125" y="0"/>
                    </a:lnTo>
                    <a:lnTo>
                      <a:pt x="108" y="109"/>
                    </a:lnTo>
                    <a:lnTo>
                      <a:pt x="154" y="179"/>
                    </a:lnTo>
                    <a:lnTo>
                      <a:pt x="160" y="243"/>
                    </a:lnTo>
                    <a:lnTo>
                      <a:pt x="188" y="317"/>
                    </a:lnTo>
                    <a:lnTo>
                      <a:pt x="195" y="387"/>
                    </a:lnTo>
                    <a:close/>
                  </a:path>
                </a:pathLst>
              </a:custGeom>
              <a:solidFill>
                <a:srgbClr val="E2DDBC"/>
              </a:solidFill>
              <a:ln w="9525">
                <a:noFill/>
                <a:round/>
                <a:headEnd/>
                <a:tailEnd/>
              </a:ln>
            </p:spPr>
            <p:txBody>
              <a:bodyPr/>
              <a:lstStyle/>
              <a:p>
                <a:endParaRPr lang="en-US" dirty="0"/>
              </a:p>
            </p:txBody>
          </p:sp>
          <p:sp>
            <p:nvSpPr>
              <p:cNvPr id="122332" name="Freeform 476"/>
              <p:cNvSpPr>
                <a:spLocks/>
              </p:cNvSpPr>
              <p:nvPr/>
            </p:nvSpPr>
            <p:spPr bwMode="auto">
              <a:xfrm>
                <a:off x="1994" y="1893"/>
                <a:ext cx="23" cy="11"/>
              </a:xfrm>
              <a:custGeom>
                <a:avLst/>
                <a:gdLst>
                  <a:gd name="T0" fmla="*/ 133 w 136"/>
                  <a:gd name="T1" fmla="*/ 19 h 69"/>
                  <a:gd name="T2" fmla="*/ 126 w 136"/>
                  <a:gd name="T3" fmla="*/ 20 h 69"/>
                  <a:gd name="T4" fmla="*/ 120 w 136"/>
                  <a:gd name="T5" fmla="*/ 21 h 69"/>
                  <a:gd name="T6" fmla="*/ 113 w 136"/>
                  <a:gd name="T7" fmla="*/ 24 h 69"/>
                  <a:gd name="T8" fmla="*/ 106 w 136"/>
                  <a:gd name="T9" fmla="*/ 27 h 69"/>
                  <a:gd name="T10" fmla="*/ 100 w 136"/>
                  <a:gd name="T11" fmla="*/ 30 h 69"/>
                  <a:gd name="T12" fmla="*/ 94 w 136"/>
                  <a:gd name="T13" fmla="*/ 32 h 69"/>
                  <a:gd name="T14" fmla="*/ 90 w 136"/>
                  <a:gd name="T15" fmla="*/ 34 h 69"/>
                  <a:gd name="T16" fmla="*/ 86 w 136"/>
                  <a:gd name="T17" fmla="*/ 35 h 69"/>
                  <a:gd name="T18" fmla="*/ 82 w 136"/>
                  <a:gd name="T19" fmla="*/ 35 h 69"/>
                  <a:gd name="T20" fmla="*/ 77 w 136"/>
                  <a:gd name="T21" fmla="*/ 36 h 69"/>
                  <a:gd name="T22" fmla="*/ 71 w 136"/>
                  <a:gd name="T23" fmla="*/ 38 h 69"/>
                  <a:gd name="T24" fmla="*/ 66 w 136"/>
                  <a:gd name="T25" fmla="*/ 39 h 69"/>
                  <a:gd name="T26" fmla="*/ 61 w 136"/>
                  <a:gd name="T27" fmla="*/ 40 h 69"/>
                  <a:gd name="T28" fmla="*/ 57 w 136"/>
                  <a:gd name="T29" fmla="*/ 42 h 69"/>
                  <a:gd name="T30" fmla="*/ 54 w 136"/>
                  <a:gd name="T31" fmla="*/ 43 h 69"/>
                  <a:gd name="T32" fmla="*/ 53 w 136"/>
                  <a:gd name="T33" fmla="*/ 43 h 69"/>
                  <a:gd name="T34" fmla="*/ 1 w 136"/>
                  <a:gd name="T35" fmla="*/ 69 h 69"/>
                  <a:gd name="T36" fmla="*/ 0 w 136"/>
                  <a:gd name="T37" fmla="*/ 68 h 69"/>
                  <a:gd name="T38" fmla="*/ 85 w 136"/>
                  <a:gd name="T39" fmla="*/ 29 h 69"/>
                  <a:gd name="T40" fmla="*/ 136 w 136"/>
                  <a:gd name="T41" fmla="*/ 0 h 69"/>
                  <a:gd name="T42" fmla="*/ 133 w 136"/>
                  <a:gd name="T43" fmla="*/ 19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69"/>
                  <a:gd name="T68" fmla="*/ 136 w 136"/>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69">
                    <a:moveTo>
                      <a:pt x="133" y="19"/>
                    </a:moveTo>
                    <a:lnTo>
                      <a:pt x="126" y="20"/>
                    </a:lnTo>
                    <a:lnTo>
                      <a:pt x="120" y="21"/>
                    </a:lnTo>
                    <a:lnTo>
                      <a:pt x="113" y="24"/>
                    </a:lnTo>
                    <a:lnTo>
                      <a:pt x="106" y="27"/>
                    </a:lnTo>
                    <a:lnTo>
                      <a:pt x="100" y="30"/>
                    </a:lnTo>
                    <a:lnTo>
                      <a:pt x="94" y="32"/>
                    </a:lnTo>
                    <a:lnTo>
                      <a:pt x="90" y="34"/>
                    </a:lnTo>
                    <a:lnTo>
                      <a:pt x="86" y="35"/>
                    </a:lnTo>
                    <a:lnTo>
                      <a:pt x="82" y="35"/>
                    </a:lnTo>
                    <a:lnTo>
                      <a:pt x="77" y="36"/>
                    </a:lnTo>
                    <a:lnTo>
                      <a:pt x="71" y="38"/>
                    </a:lnTo>
                    <a:lnTo>
                      <a:pt x="66" y="39"/>
                    </a:lnTo>
                    <a:lnTo>
                      <a:pt x="61" y="40"/>
                    </a:lnTo>
                    <a:lnTo>
                      <a:pt x="57" y="42"/>
                    </a:lnTo>
                    <a:lnTo>
                      <a:pt x="54" y="43"/>
                    </a:lnTo>
                    <a:lnTo>
                      <a:pt x="53" y="43"/>
                    </a:lnTo>
                    <a:lnTo>
                      <a:pt x="1" y="69"/>
                    </a:lnTo>
                    <a:lnTo>
                      <a:pt x="0" y="68"/>
                    </a:lnTo>
                    <a:lnTo>
                      <a:pt x="85" y="29"/>
                    </a:lnTo>
                    <a:lnTo>
                      <a:pt x="136" y="0"/>
                    </a:lnTo>
                    <a:lnTo>
                      <a:pt x="133" y="19"/>
                    </a:lnTo>
                    <a:close/>
                  </a:path>
                </a:pathLst>
              </a:custGeom>
              <a:solidFill>
                <a:srgbClr val="000000"/>
              </a:solidFill>
              <a:ln w="9525">
                <a:noFill/>
                <a:round/>
                <a:headEnd/>
                <a:tailEnd/>
              </a:ln>
            </p:spPr>
            <p:txBody>
              <a:bodyPr/>
              <a:lstStyle/>
              <a:p>
                <a:endParaRPr lang="en-US" dirty="0"/>
              </a:p>
            </p:txBody>
          </p:sp>
          <p:sp>
            <p:nvSpPr>
              <p:cNvPr id="122333" name="Freeform 477"/>
              <p:cNvSpPr>
                <a:spLocks/>
              </p:cNvSpPr>
              <p:nvPr/>
            </p:nvSpPr>
            <p:spPr bwMode="auto">
              <a:xfrm>
                <a:off x="1982" y="1862"/>
                <a:ext cx="42" cy="9"/>
              </a:xfrm>
              <a:custGeom>
                <a:avLst/>
                <a:gdLst>
                  <a:gd name="T0" fmla="*/ 0 w 253"/>
                  <a:gd name="T1" fmla="*/ 0 h 51"/>
                  <a:gd name="T2" fmla="*/ 69 w 253"/>
                  <a:gd name="T3" fmla="*/ 23 h 51"/>
                  <a:gd name="T4" fmla="*/ 156 w 253"/>
                  <a:gd name="T5" fmla="*/ 11 h 51"/>
                  <a:gd name="T6" fmla="*/ 253 w 253"/>
                  <a:gd name="T7" fmla="*/ 0 h 51"/>
                  <a:gd name="T8" fmla="*/ 150 w 253"/>
                  <a:gd name="T9" fmla="*/ 51 h 51"/>
                  <a:gd name="T10" fmla="*/ 87 w 253"/>
                  <a:gd name="T11" fmla="*/ 51 h 51"/>
                  <a:gd name="T12" fmla="*/ 0 w 253"/>
                  <a:gd name="T13" fmla="*/ 0 h 51"/>
                  <a:gd name="T14" fmla="*/ 0 60000 65536"/>
                  <a:gd name="T15" fmla="*/ 0 60000 65536"/>
                  <a:gd name="T16" fmla="*/ 0 60000 65536"/>
                  <a:gd name="T17" fmla="*/ 0 60000 65536"/>
                  <a:gd name="T18" fmla="*/ 0 60000 65536"/>
                  <a:gd name="T19" fmla="*/ 0 60000 65536"/>
                  <a:gd name="T20" fmla="*/ 0 60000 65536"/>
                  <a:gd name="T21" fmla="*/ 0 w 253"/>
                  <a:gd name="T22" fmla="*/ 0 h 51"/>
                  <a:gd name="T23" fmla="*/ 253 w 253"/>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51">
                    <a:moveTo>
                      <a:pt x="0" y="0"/>
                    </a:moveTo>
                    <a:lnTo>
                      <a:pt x="69" y="23"/>
                    </a:lnTo>
                    <a:lnTo>
                      <a:pt x="156" y="11"/>
                    </a:lnTo>
                    <a:lnTo>
                      <a:pt x="253" y="0"/>
                    </a:lnTo>
                    <a:lnTo>
                      <a:pt x="150" y="51"/>
                    </a:lnTo>
                    <a:lnTo>
                      <a:pt x="87" y="51"/>
                    </a:lnTo>
                    <a:lnTo>
                      <a:pt x="0" y="0"/>
                    </a:lnTo>
                    <a:close/>
                  </a:path>
                </a:pathLst>
              </a:custGeom>
              <a:solidFill>
                <a:srgbClr val="000000"/>
              </a:solidFill>
              <a:ln w="9525">
                <a:noFill/>
                <a:round/>
                <a:headEnd/>
                <a:tailEnd/>
              </a:ln>
            </p:spPr>
            <p:txBody>
              <a:bodyPr/>
              <a:lstStyle/>
              <a:p>
                <a:endParaRPr lang="en-US" dirty="0"/>
              </a:p>
            </p:txBody>
          </p:sp>
          <p:sp>
            <p:nvSpPr>
              <p:cNvPr id="122334" name="Freeform 478"/>
              <p:cNvSpPr>
                <a:spLocks/>
              </p:cNvSpPr>
              <p:nvPr/>
            </p:nvSpPr>
            <p:spPr bwMode="auto">
              <a:xfrm>
                <a:off x="1985" y="1872"/>
                <a:ext cx="35" cy="28"/>
              </a:xfrm>
              <a:custGeom>
                <a:avLst/>
                <a:gdLst>
                  <a:gd name="T0" fmla="*/ 0 w 206"/>
                  <a:gd name="T1" fmla="*/ 165 h 170"/>
                  <a:gd name="T2" fmla="*/ 38 w 206"/>
                  <a:gd name="T3" fmla="*/ 125 h 170"/>
                  <a:gd name="T4" fmla="*/ 73 w 206"/>
                  <a:gd name="T5" fmla="*/ 90 h 170"/>
                  <a:gd name="T6" fmla="*/ 79 w 206"/>
                  <a:gd name="T7" fmla="*/ 39 h 170"/>
                  <a:gd name="T8" fmla="*/ 102 w 206"/>
                  <a:gd name="T9" fmla="*/ 85 h 170"/>
                  <a:gd name="T10" fmla="*/ 137 w 206"/>
                  <a:gd name="T11" fmla="*/ 96 h 170"/>
                  <a:gd name="T12" fmla="*/ 165 w 206"/>
                  <a:gd name="T13" fmla="*/ 45 h 170"/>
                  <a:gd name="T14" fmla="*/ 206 w 206"/>
                  <a:gd name="T15" fmla="*/ 0 h 170"/>
                  <a:gd name="T16" fmla="*/ 206 w 206"/>
                  <a:gd name="T17" fmla="*/ 50 h 170"/>
                  <a:gd name="T18" fmla="*/ 199 w 206"/>
                  <a:gd name="T19" fmla="*/ 104 h 170"/>
                  <a:gd name="T20" fmla="*/ 171 w 206"/>
                  <a:gd name="T21" fmla="*/ 132 h 170"/>
                  <a:gd name="T22" fmla="*/ 131 w 206"/>
                  <a:gd name="T23" fmla="*/ 150 h 170"/>
                  <a:gd name="T24" fmla="*/ 93 w 206"/>
                  <a:gd name="T25" fmla="*/ 157 h 170"/>
                  <a:gd name="T26" fmla="*/ 33 w 206"/>
                  <a:gd name="T27" fmla="*/ 170 h 170"/>
                  <a:gd name="T28" fmla="*/ 0 w 206"/>
                  <a:gd name="T29" fmla="*/ 165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70"/>
                  <a:gd name="T47" fmla="*/ 206 w 20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70">
                    <a:moveTo>
                      <a:pt x="0" y="165"/>
                    </a:moveTo>
                    <a:lnTo>
                      <a:pt x="38" y="125"/>
                    </a:lnTo>
                    <a:lnTo>
                      <a:pt x="73" y="90"/>
                    </a:lnTo>
                    <a:lnTo>
                      <a:pt x="79" y="39"/>
                    </a:lnTo>
                    <a:lnTo>
                      <a:pt x="102" y="85"/>
                    </a:lnTo>
                    <a:lnTo>
                      <a:pt x="137" y="96"/>
                    </a:lnTo>
                    <a:lnTo>
                      <a:pt x="165" y="45"/>
                    </a:lnTo>
                    <a:lnTo>
                      <a:pt x="206" y="0"/>
                    </a:lnTo>
                    <a:lnTo>
                      <a:pt x="206" y="50"/>
                    </a:lnTo>
                    <a:lnTo>
                      <a:pt x="199" y="104"/>
                    </a:lnTo>
                    <a:lnTo>
                      <a:pt x="171" y="132"/>
                    </a:lnTo>
                    <a:lnTo>
                      <a:pt x="131" y="150"/>
                    </a:lnTo>
                    <a:lnTo>
                      <a:pt x="93" y="157"/>
                    </a:lnTo>
                    <a:lnTo>
                      <a:pt x="33" y="170"/>
                    </a:lnTo>
                    <a:lnTo>
                      <a:pt x="0" y="165"/>
                    </a:lnTo>
                    <a:close/>
                  </a:path>
                </a:pathLst>
              </a:custGeom>
              <a:solidFill>
                <a:srgbClr val="E2DDBC"/>
              </a:solidFill>
              <a:ln w="9525">
                <a:noFill/>
                <a:round/>
                <a:headEnd/>
                <a:tailEnd/>
              </a:ln>
            </p:spPr>
            <p:txBody>
              <a:bodyPr/>
              <a:lstStyle/>
              <a:p>
                <a:endParaRPr lang="en-US" dirty="0"/>
              </a:p>
            </p:txBody>
          </p:sp>
          <p:sp>
            <p:nvSpPr>
              <p:cNvPr id="122335" name="Freeform 479"/>
              <p:cNvSpPr>
                <a:spLocks/>
              </p:cNvSpPr>
              <p:nvPr/>
            </p:nvSpPr>
            <p:spPr bwMode="auto">
              <a:xfrm>
                <a:off x="1877" y="1766"/>
                <a:ext cx="55" cy="18"/>
              </a:xfrm>
              <a:custGeom>
                <a:avLst/>
                <a:gdLst>
                  <a:gd name="T0" fmla="*/ 334 w 334"/>
                  <a:gd name="T1" fmla="*/ 110 h 110"/>
                  <a:gd name="T2" fmla="*/ 259 w 334"/>
                  <a:gd name="T3" fmla="*/ 52 h 110"/>
                  <a:gd name="T4" fmla="*/ 258 w 334"/>
                  <a:gd name="T5" fmla="*/ 52 h 110"/>
                  <a:gd name="T6" fmla="*/ 255 w 334"/>
                  <a:gd name="T7" fmla="*/ 51 h 110"/>
                  <a:gd name="T8" fmla="*/ 251 w 334"/>
                  <a:gd name="T9" fmla="*/ 50 h 110"/>
                  <a:gd name="T10" fmla="*/ 243 w 334"/>
                  <a:gd name="T11" fmla="*/ 49 h 110"/>
                  <a:gd name="T12" fmla="*/ 233 w 334"/>
                  <a:gd name="T13" fmla="*/ 48 h 110"/>
                  <a:gd name="T14" fmla="*/ 221 w 334"/>
                  <a:gd name="T15" fmla="*/ 47 h 110"/>
                  <a:gd name="T16" fmla="*/ 204 w 334"/>
                  <a:gd name="T17" fmla="*/ 46 h 110"/>
                  <a:gd name="T18" fmla="*/ 184 w 334"/>
                  <a:gd name="T19" fmla="*/ 46 h 110"/>
                  <a:gd name="T20" fmla="*/ 164 w 334"/>
                  <a:gd name="T21" fmla="*/ 45 h 110"/>
                  <a:gd name="T22" fmla="*/ 145 w 334"/>
                  <a:gd name="T23" fmla="*/ 43 h 110"/>
                  <a:gd name="T24" fmla="*/ 130 w 334"/>
                  <a:gd name="T25" fmla="*/ 41 h 110"/>
                  <a:gd name="T26" fmla="*/ 117 w 334"/>
                  <a:gd name="T27" fmla="*/ 37 h 110"/>
                  <a:gd name="T28" fmla="*/ 107 w 334"/>
                  <a:gd name="T29" fmla="*/ 34 h 110"/>
                  <a:gd name="T30" fmla="*/ 99 w 334"/>
                  <a:gd name="T31" fmla="*/ 32 h 110"/>
                  <a:gd name="T32" fmla="*/ 95 w 334"/>
                  <a:gd name="T33" fmla="*/ 30 h 110"/>
                  <a:gd name="T34" fmla="*/ 93 w 334"/>
                  <a:gd name="T35" fmla="*/ 29 h 110"/>
                  <a:gd name="T36" fmla="*/ 0 w 334"/>
                  <a:gd name="T37" fmla="*/ 0 h 110"/>
                  <a:gd name="T38" fmla="*/ 86 w 334"/>
                  <a:gd name="T39" fmla="*/ 69 h 110"/>
                  <a:gd name="T40" fmla="*/ 144 w 334"/>
                  <a:gd name="T41" fmla="*/ 52 h 110"/>
                  <a:gd name="T42" fmla="*/ 225 w 334"/>
                  <a:gd name="T43" fmla="*/ 75 h 110"/>
                  <a:gd name="T44" fmla="*/ 270 w 334"/>
                  <a:gd name="T45" fmla="*/ 98 h 110"/>
                  <a:gd name="T46" fmla="*/ 334 w 334"/>
                  <a:gd name="T47" fmla="*/ 11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4"/>
                  <a:gd name="T73" fmla="*/ 0 h 110"/>
                  <a:gd name="T74" fmla="*/ 334 w 334"/>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4" h="110">
                    <a:moveTo>
                      <a:pt x="334" y="110"/>
                    </a:moveTo>
                    <a:lnTo>
                      <a:pt x="259" y="52"/>
                    </a:lnTo>
                    <a:lnTo>
                      <a:pt x="258" y="52"/>
                    </a:lnTo>
                    <a:lnTo>
                      <a:pt x="255" y="51"/>
                    </a:lnTo>
                    <a:lnTo>
                      <a:pt x="251" y="50"/>
                    </a:lnTo>
                    <a:lnTo>
                      <a:pt x="243" y="49"/>
                    </a:lnTo>
                    <a:lnTo>
                      <a:pt x="233" y="48"/>
                    </a:lnTo>
                    <a:lnTo>
                      <a:pt x="221" y="47"/>
                    </a:lnTo>
                    <a:lnTo>
                      <a:pt x="204" y="46"/>
                    </a:lnTo>
                    <a:lnTo>
                      <a:pt x="184" y="46"/>
                    </a:lnTo>
                    <a:lnTo>
                      <a:pt x="164" y="45"/>
                    </a:lnTo>
                    <a:lnTo>
                      <a:pt x="145" y="43"/>
                    </a:lnTo>
                    <a:lnTo>
                      <a:pt x="130" y="41"/>
                    </a:lnTo>
                    <a:lnTo>
                      <a:pt x="117" y="37"/>
                    </a:lnTo>
                    <a:lnTo>
                      <a:pt x="107" y="34"/>
                    </a:lnTo>
                    <a:lnTo>
                      <a:pt x="99" y="32"/>
                    </a:lnTo>
                    <a:lnTo>
                      <a:pt x="95" y="30"/>
                    </a:lnTo>
                    <a:lnTo>
                      <a:pt x="93" y="29"/>
                    </a:lnTo>
                    <a:lnTo>
                      <a:pt x="0" y="0"/>
                    </a:lnTo>
                    <a:lnTo>
                      <a:pt x="86" y="69"/>
                    </a:lnTo>
                    <a:lnTo>
                      <a:pt x="144" y="52"/>
                    </a:lnTo>
                    <a:lnTo>
                      <a:pt x="225" y="75"/>
                    </a:lnTo>
                    <a:lnTo>
                      <a:pt x="270" y="98"/>
                    </a:lnTo>
                    <a:lnTo>
                      <a:pt x="334" y="110"/>
                    </a:lnTo>
                    <a:close/>
                  </a:path>
                </a:pathLst>
              </a:custGeom>
              <a:solidFill>
                <a:srgbClr val="E2DDBC"/>
              </a:solidFill>
              <a:ln w="9525">
                <a:noFill/>
                <a:round/>
                <a:headEnd/>
                <a:tailEnd/>
              </a:ln>
            </p:spPr>
            <p:txBody>
              <a:bodyPr/>
              <a:lstStyle/>
              <a:p>
                <a:endParaRPr lang="en-US" dirty="0"/>
              </a:p>
            </p:txBody>
          </p:sp>
          <p:sp>
            <p:nvSpPr>
              <p:cNvPr id="122336" name="Freeform 480"/>
              <p:cNvSpPr>
                <a:spLocks/>
              </p:cNvSpPr>
              <p:nvPr/>
            </p:nvSpPr>
            <p:spPr bwMode="auto">
              <a:xfrm>
                <a:off x="1966" y="1998"/>
                <a:ext cx="27" cy="18"/>
              </a:xfrm>
              <a:custGeom>
                <a:avLst/>
                <a:gdLst>
                  <a:gd name="T0" fmla="*/ 5 w 166"/>
                  <a:gd name="T1" fmla="*/ 0 h 110"/>
                  <a:gd name="T2" fmla="*/ 0 w 166"/>
                  <a:gd name="T3" fmla="*/ 2 h 110"/>
                  <a:gd name="T4" fmla="*/ 7 w 166"/>
                  <a:gd name="T5" fmla="*/ 28 h 110"/>
                  <a:gd name="T6" fmla="*/ 20 w 166"/>
                  <a:gd name="T7" fmla="*/ 48 h 110"/>
                  <a:gd name="T8" fmla="*/ 38 w 166"/>
                  <a:gd name="T9" fmla="*/ 64 h 110"/>
                  <a:gd name="T10" fmla="*/ 60 w 166"/>
                  <a:gd name="T11" fmla="*/ 77 h 110"/>
                  <a:gd name="T12" fmla="*/ 83 w 166"/>
                  <a:gd name="T13" fmla="*/ 88 h 110"/>
                  <a:gd name="T14" fmla="*/ 107 w 166"/>
                  <a:gd name="T15" fmla="*/ 97 h 110"/>
                  <a:gd name="T16" fmla="*/ 133 w 166"/>
                  <a:gd name="T17" fmla="*/ 104 h 110"/>
                  <a:gd name="T18" fmla="*/ 156 w 166"/>
                  <a:gd name="T19" fmla="*/ 110 h 110"/>
                  <a:gd name="T20" fmla="*/ 166 w 166"/>
                  <a:gd name="T21" fmla="*/ 88 h 110"/>
                  <a:gd name="T22" fmla="*/ 145 w 166"/>
                  <a:gd name="T23" fmla="*/ 77 h 110"/>
                  <a:gd name="T24" fmla="*/ 123 w 166"/>
                  <a:gd name="T25" fmla="*/ 70 h 110"/>
                  <a:gd name="T26" fmla="*/ 99 w 166"/>
                  <a:gd name="T27" fmla="*/ 64 h 110"/>
                  <a:gd name="T28" fmla="*/ 76 w 166"/>
                  <a:gd name="T29" fmla="*/ 57 h 110"/>
                  <a:gd name="T30" fmla="*/ 53 w 166"/>
                  <a:gd name="T31" fmla="*/ 49 h 110"/>
                  <a:gd name="T32" fmla="*/ 34 w 166"/>
                  <a:gd name="T33" fmla="*/ 38 h 110"/>
                  <a:gd name="T34" fmla="*/ 17 w 166"/>
                  <a:gd name="T35" fmla="*/ 22 h 110"/>
                  <a:gd name="T36" fmla="*/ 5 w 166"/>
                  <a:gd name="T37" fmla="*/ 0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110"/>
                  <a:gd name="T59" fmla="*/ 166 w 166"/>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110">
                    <a:moveTo>
                      <a:pt x="5" y="0"/>
                    </a:moveTo>
                    <a:lnTo>
                      <a:pt x="0" y="2"/>
                    </a:lnTo>
                    <a:lnTo>
                      <a:pt x="7" y="28"/>
                    </a:lnTo>
                    <a:lnTo>
                      <a:pt x="20" y="48"/>
                    </a:lnTo>
                    <a:lnTo>
                      <a:pt x="38" y="64"/>
                    </a:lnTo>
                    <a:lnTo>
                      <a:pt x="60" y="77"/>
                    </a:lnTo>
                    <a:lnTo>
                      <a:pt x="83" y="88"/>
                    </a:lnTo>
                    <a:lnTo>
                      <a:pt x="107" y="97"/>
                    </a:lnTo>
                    <a:lnTo>
                      <a:pt x="133" y="104"/>
                    </a:lnTo>
                    <a:lnTo>
                      <a:pt x="156" y="110"/>
                    </a:lnTo>
                    <a:lnTo>
                      <a:pt x="166" y="88"/>
                    </a:lnTo>
                    <a:lnTo>
                      <a:pt x="145" y="77"/>
                    </a:lnTo>
                    <a:lnTo>
                      <a:pt x="123" y="70"/>
                    </a:lnTo>
                    <a:lnTo>
                      <a:pt x="99" y="64"/>
                    </a:lnTo>
                    <a:lnTo>
                      <a:pt x="76" y="57"/>
                    </a:lnTo>
                    <a:lnTo>
                      <a:pt x="53" y="49"/>
                    </a:lnTo>
                    <a:lnTo>
                      <a:pt x="34" y="38"/>
                    </a:lnTo>
                    <a:lnTo>
                      <a:pt x="17" y="22"/>
                    </a:lnTo>
                    <a:lnTo>
                      <a:pt x="5" y="0"/>
                    </a:lnTo>
                    <a:close/>
                  </a:path>
                </a:pathLst>
              </a:custGeom>
              <a:solidFill>
                <a:srgbClr val="000000"/>
              </a:solidFill>
              <a:ln w="9525">
                <a:noFill/>
                <a:round/>
                <a:headEnd/>
                <a:tailEnd/>
              </a:ln>
            </p:spPr>
            <p:txBody>
              <a:bodyPr/>
              <a:lstStyle/>
              <a:p>
                <a:endParaRPr lang="en-US" dirty="0"/>
              </a:p>
            </p:txBody>
          </p:sp>
          <p:sp>
            <p:nvSpPr>
              <p:cNvPr id="122337" name="Freeform 481"/>
              <p:cNvSpPr>
                <a:spLocks/>
              </p:cNvSpPr>
              <p:nvPr/>
            </p:nvSpPr>
            <p:spPr bwMode="auto">
              <a:xfrm>
                <a:off x="2065" y="1987"/>
                <a:ext cx="19" cy="16"/>
              </a:xfrm>
              <a:custGeom>
                <a:avLst/>
                <a:gdLst>
                  <a:gd name="T0" fmla="*/ 0 w 116"/>
                  <a:gd name="T1" fmla="*/ 72 h 100"/>
                  <a:gd name="T2" fmla="*/ 1 w 116"/>
                  <a:gd name="T3" fmla="*/ 100 h 100"/>
                  <a:gd name="T4" fmla="*/ 22 w 116"/>
                  <a:gd name="T5" fmla="*/ 98 h 100"/>
                  <a:gd name="T6" fmla="*/ 42 w 116"/>
                  <a:gd name="T7" fmla="*/ 93 h 100"/>
                  <a:gd name="T8" fmla="*/ 61 w 116"/>
                  <a:gd name="T9" fmla="*/ 84 h 100"/>
                  <a:gd name="T10" fmla="*/ 77 w 116"/>
                  <a:gd name="T11" fmla="*/ 73 h 100"/>
                  <a:gd name="T12" fmla="*/ 91 w 116"/>
                  <a:gd name="T13" fmla="*/ 59 h 100"/>
                  <a:gd name="T14" fmla="*/ 104 w 116"/>
                  <a:gd name="T15" fmla="*/ 43 h 100"/>
                  <a:gd name="T16" fmla="*/ 112 w 116"/>
                  <a:gd name="T17" fmla="*/ 24 h 100"/>
                  <a:gd name="T18" fmla="*/ 116 w 116"/>
                  <a:gd name="T19" fmla="*/ 4 h 100"/>
                  <a:gd name="T20" fmla="*/ 111 w 116"/>
                  <a:gd name="T21" fmla="*/ 0 h 100"/>
                  <a:gd name="T22" fmla="*/ 103 w 116"/>
                  <a:gd name="T23" fmla="*/ 16 h 100"/>
                  <a:gd name="T24" fmla="*/ 92 w 116"/>
                  <a:gd name="T25" fmla="*/ 31 h 100"/>
                  <a:gd name="T26" fmla="*/ 80 w 116"/>
                  <a:gd name="T27" fmla="*/ 42 h 100"/>
                  <a:gd name="T28" fmla="*/ 66 w 116"/>
                  <a:gd name="T29" fmla="*/ 52 h 100"/>
                  <a:gd name="T30" fmla="*/ 52 w 116"/>
                  <a:gd name="T31" fmla="*/ 59 h 100"/>
                  <a:gd name="T32" fmla="*/ 36 w 116"/>
                  <a:gd name="T33" fmla="*/ 65 h 100"/>
                  <a:gd name="T34" fmla="*/ 18 w 116"/>
                  <a:gd name="T35" fmla="*/ 69 h 100"/>
                  <a:gd name="T36" fmla="*/ 0 w 116"/>
                  <a:gd name="T37" fmla="*/ 72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00"/>
                  <a:gd name="T59" fmla="*/ 116 w 116"/>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00">
                    <a:moveTo>
                      <a:pt x="0" y="72"/>
                    </a:moveTo>
                    <a:lnTo>
                      <a:pt x="1" y="100"/>
                    </a:lnTo>
                    <a:lnTo>
                      <a:pt x="22" y="98"/>
                    </a:lnTo>
                    <a:lnTo>
                      <a:pt x="42" y="93"/>
                    </a:lnTo>
                    <a:lnTo>
                      <a:pt x="61" y="84"/>
                    </a:lnTo>
                    <a:lnTo>
                      <a:pt x="77" y="73"/>
                    </a:lnTo>
                    <a:lnTo>
                      <a:pt x="91" y="59"/>
                    </a:lnTo>
                    <a:lnTo>
                      <a:pt x="104" y="43"/>
                    </a:lnTo>
                    <a:lnTo>
                      <a:pt x="112" y="24"/>
                    </a:lnTo>
                    <a:lnTo>
                      <a:pt x="116" y="4"/>
                    </a:lnTo>
                    <a:lnTo>
                      <a:pt x="111" y="0"/>
                    </a:lnTo>
                    <a:lnTo>
                      <a:pt x="103" y="16"/>
                    </a:lnTo>
                    <a:lnTo>
                      <a:pt x="92" y="31"/>
                    </a:lnTo>
                    <a:lnTo>
                      <a:pt x="80" y="42"/>
                    </a:lnTo>
                    <a:lnTo>
                      <a:pt x="66" y="52"/>
                    </a:lnTo>
                    <a:lnTo>
                      <a:pt x="52" y="59"/>
                    </a:lnTo>
                    <a:lnTo>
                      <a:pt x="36" y="65"/>
                    </a:lnTo>
                    <a:lnTo>
                      <a:pt x="18" y="69"/>
                    </a:lnTo>
                    <a:lnTo>
                      <a:pt x="0" y="72"/>
                    </a:lnTo>
                    <a:close/>
                  </a:path>
                </a:pathLst>
              </a:custGeom>
              <a:solidFill>
                <a:srgbClr val="000000"/>
              </a:solidFill>
              <a:ln w="9525">
                <a:noFill/>
                <a:round/>
                <a:headEnd/>
                <a:tailEnd/>
              </a:ln>
            </p:spPr>
            <p:txBody>
              <a:bodyPr/>
              <a:lstStyle/>
              <a:p>
                <a:endParaRPr lang="en-US" dirty="0"/>
              </a:p>
            </p:txBody>
          </p:sp>
          <p:sp>
            <p:nvSpPr>
              <p:cNvPr id="122338" name="Freeform 482"/>
              <p:cNvSpPr>
                <a:spLocks/>
              </p:cNvSpPr>
              <p:nvPr/>
            </p:nvSpPr>
            <p:spPr bwMode="auto">
              <a:xfrm>
                <a:off x="2081" y="1752"/>
                <a:ext cx="30" cy="39"/>
              </a:xfrm>
              <a:custGeom>
                <a:avLst/>
                <a:gdLst>
                  <a:gd name="T0" fmla="*/ 48 w 185"/>
                  <a:gd name="T1" fmla="*/ 199 h 239"/>
                  <a:gd name="T2" fmla="*/ 63 w 185"/>
                  <a:gd name="T3" fmla="*/ 174 h 239"/>
                  <a:gd name="T4" fmla="*/ 80 w 185"/>
                  <a:gd name="T5" fmla="*/ 149 h 239"/>
                  <a:gd name="T6" fmla="*/ 96 w 185"/>
                  <a:gd name="T7" fmla="*/ 126 h 239"/>
                  <a:gd name="T8" fmla="*/ 114 w 185"/>
                  <a:gd name="T9" fmla="*/ 103 h 239"/>
                  <a:gd name="T10" fmla="*/ 132 w 185"/>
                  <a:gd name="T11" fmla="*/ 81 h 239"/>
                  <a:gd name="T12" fmla="*/ 150 w 185"/>
                  <a:gd name="T13" fmla="*/ 59 h 239"/>
                  <a:gd name="T14" fmla="*/ 168 w 185"/>
                  <a:gd name="T15" fmla="*/ 36 h 239"/>
                  <a:gd name="T16" fmla="*/ 185 w 185"/>
                  <a:gd name="T17" fmla="*/ 14 h 239"/>
                  <a:gd name="T18" fmla="*/ 171 w 185"/>
                  <a:gd name="T19" fmla="*/ 0 h 239"/>
                  <a:gd name="T20" fmla="*/ 157 w 185"/>
                  <a:gd name="T21" fmla="*/ 12 h 239"/>
                  <a:gd name="T22" fmla="*/ 145 w 185"/>
                  <a:gd name="T23" fmla="*/ 25 h 239"/>
                  <a:gd name="T24" fmla="*/ 132 w 185"/>
                  <a:gd name="T25" fmla="*/ 38 h 239"/>
                  <a:gd name="T26" fmla="*/ 120 w 185"/>
                  <a:gd name="T27" fmla="*/ 51 h 239"/>
                  <a:gd name="T28" fmla="*/ 109 w 185"/>
                  <a:gd name="T29" fmla="*/ 66 h 239"/>
                  <a:gd name="T30" fmla="*/ 98 w 185"/>
                  <a:gd name="T31" fmla="*/ 81 h 239"/>
                  <a:gd name="T32" fmla="*/ 87 w 185"/>
                  <a:gd name="T33" fmla="*/ 95 h 239"/>
                  <a:gd name="T34" fmla="*/ 77 w 185"/>
                  <a:gd name="T35" fmla="*/ 110 h 239"/>
                  <a:gd name="T36" fmla="*/ 68 w 185"/>
                  <a:gd name="T37" fmla="*/ 126 h 239"/>
                  <a:gd name="T38" fmla="*/ 57 w 185"/>
                  <a:gd name="T39" fmla="*/ 141 h 239"/>
                  <a:gd name="T40" fmla="*/ 48 w 185"/>
                  <a:gd name="T41" fmla="*/ 157 h 239"/>
                  <a:gd name="T42" fmla="*/ 38 w 185"/>
                  <a:gd name="T43" fmla="*/ 172 h 239"/>
                  <a:gd name="T44" fmla="*/ 29 w 185"/>
                  <a:gd name="T45" fmla="*/ 188 h 239"/>
                  <a:gd name="T46" fmla="*/ 20 w 185"/>
                  <a:gd name="T47" fmla="*/ 204 h 239"/>
                  <a:gd name="T48" fmla="*/ 10 w 185"/>
                  <a:gd name="T49" fmla="*/ 219 h 239"/>
                  <a:gd name="T50" fmla="*/ 0 w 185"/>
                  <a:gd name="T51" fmla="*/ 235 h 239"/>
                  <a:gd name="T52" fmla="*/ 5 w 185"/>
                  <a:gd name="T53" fmla="*/ 239 h 239"/>
                  <a:gd name="T54" fmla="*/ 12 w 185"/>
                  <a:gd name="T55" fmla="*/ 236 h 239"/>
                  <a:gd name="T56" fmla="*/ 18 w 185"/>
                  <a:gd name="T57" fmla="*/ 231 h 239"/>
                  <a:gd name="T58" fmla="*/ 24 w 185"/>
                  <a:gd name="T59" fmla="*/ 227 h 239"/>
                  <a:gd name="T60" fmla="*/ 30 w 185"/>
                  <a:gd name="T61" fmla="*/ 222 h 239"/>
                  <a:gd name="T62" fmla="*/ 35 w 185"/>
                  <a:gd name="T63" fmla="*/ 217 h 239"/>
                  <a:gd name="T64" fmla="*/ 40 w 185"/>
                  <a:gd name="T65" fmla="*/ 211 h 239"/>
                  <a:gd name="T66" fmla="*/ 44 w 185"/>
                  <a:gd name="T67" fmla="*/ 205 h 239"/>
                  <a:gd name="T68" fmla="*/ 48 w 185"/>
                  <a:gd name="T69" fmla="*/ 199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239"/>
                  <a:gd name="T107" fmla="*/ 185 w 185"/>
                  <a:gd name="T108" fmla="*/ 239 h 2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239">
                    <a:moveTo>
                      <a:pt x="48" y="199"/>
                    </a:moveTo>
                    <a:lnTo>
                      <a:pt x="63" y="174"/>
                    </a:lnTo>
                    <a:lnTo>
                      <a:pt x="80" y="149"/>
                    </a:lnTo>
                    <a:lnTo>
                      <a:pt x="96" y="126"/>
                    </a:lnTo>
                    <a:lnTo>
                      <a:pt x="114" y="103"/>
                    </a:lnTo>
                    <a:lnTo>
                      <a:pt x="132" y="81"/>
                    </a:lnTo>
                    <a:lnTo>
                      <a:pt x="150" y="59"/>
                    </a:lnTo>
                    <a:lnTo>
                      <a:pt x="168" y="36"/>
                    </a:lnTo>
                    <a:lnTo>
                      <a:pt x="185" y="14"/>
                    </a:lnTo>
                    <a:lnTo>
                      <a:pt x="171" y="0"/>
                    </a:lnTo>
                    <a:lnTo>
                      <a:pt x="157" y="12"/>
                    </a:lnTo>
                    <a:lnTo>
                      <a:pt x="145" y="25"/>
                    </a:lnTo>
                    <a:lnTo>
                      <a:pt x="132" y="38"/>
                    </a:lnTo>
                    <a:lnTo>
                      <a:pt x="120" y="51"/>
                    </a:lnTo>
                    <a:lnTo>
                      <a:pt x="109" y="66"/>
                    </a:lnTo>
                    <a:lnTo>
                      <a:pt x="98" y="81"/>
                    </a:lnTo>
                    <a:lnTo>
                      <a:pt x="87" y="95"/>
                    </a:lnTo>
                    <a:lnTo>
                      <a:pt x="77" y="110"/>
                    </a:lnTo>
                    <a:lnTo>
                      <a:pt x="68" y="126"/>
                    </a:lnTo>
                    <a:lnTo>
                      <a:pt x="57" y="141"/>
                    </a:lnTo>
                    <a:lnTo>
                      <a:pt x="48" y="157"/>
                    </a:lnTo>
                    <a:lnTo>
                      <a:pt x="38" y="172"/>
                    </a:lnTo>
                    <a:lnTo>
                      <a:pt x="29" y="188"/>
                    </a:lnTo>
                    <a:lnTo>
                      <a:pt x="20" y="204"/>
                    </a:lnTo>
                    <a:lnTo>
                      <a:pt x="10" y="219"/>
                    </a:lnTo>
                    <a:lnTo>
                      <a:pt x="0" y="235"/>
                    </a:lnTo>
                    <a:lnTo>
                      <a:pt x="5" y="239"/>
                    </a:lnTo>
                    <a:lnTo>
                      <a:pt x="12" y="236"/>
                    </a:lnTo>
                    <a:lnTo>
                      <a:pt x="18" y="231"/>
                    </a:lnTo>
                    <a:lnTo>
                      <a:pt x="24" y="227"/>
                    </a:lnTo>
                    <a:lnTo>
                      <a:pt x="30" y="222"/>
                    </a:lnTo>
                    <a:lnTo>
                      <a:pt x="35" y="217"/>
                    </a:lnTo>
                    <a:lnTo>
                      <a:pt x="40" y="211"/>
                    </a:lnTo>
                    <a:lnTo>
                      <a:pt x="44" y="205"/>
                    </a:lnTo>
                    <a:lnTo>
                      <a:pt x="48" y="199"/>
                    </a:lnTo>
                    <a:close/>
                  </a:path>
                </a:pathLst>
              </a:custGeom>
              <a:solidFill>
                <a:srgbClr val="000000"/>
              </a:solidFill>
              <a:ln w="9525">
                <a:noFill/>
                <a:round/>
                <a:headEnd/>
                <a:tailEnd/>
              </a:ln>
            </p:spPr>
            <p:txBody>
              <a:bodyPr/>
              <a:lstStyle/>
              <a:p>
                <a:endParaRPr lang="en-US" dirty="0"/>
              </a:p>
            </p:txBody>
          </p:sp>
          <p:sp>
            <p:nvSpPr>
              <p:cNvPr id="122339" name="Freeform 483"/>
              <p:cNvSpPr>
                <a:spLocks/>
              </p:cNvSpPr>
              <p:nvPr/>
            </p:nvSpPr>
            <p:spPr bwMode="auto">
              <a:xfrm>
                <a:off x="2083" y="1794"/>
                <a:ext cx="16" cy="7"/>
              </a:xfrm>
              <a:custGeom>
                <a:avLst/>
                <a:gdLst>
                  <a:gd name="T0" fmla="*/ 2 w 95"/>
                  <a:gd name="T1" fmla="*/ 43 h 43"/>
                  <a:gd name="T2" fmla="*/ 13 w 95"/>
                  <a:gd name="T3" fmla="*/ 40 h 43"/>
                  <a:gd name="T4" fmla="*/ 25 w 95"/>
                  <a:gd name="T5" fmla="*/ 36 h 43"/>
                  <a:gd name="T6" fmla="*/ 36 w 95"/>
                  <a:gd name="T7" fmla="*/ 33 h 43"/>
                  <a:gd name="T8" fmla="*/ 49 w 95"/>
                  <a:gd name="T9" fmla="*/ 30 h 43"/>
                  <a:gd name="T10" fmla="*/ 60 w 95"/>
                  <a:gd name="T11" fmla="*/ 27 h 43"/>
                  <a:gd name="T12" fmla="*/ 72 w 95"/>
                  <a:gd name="T13" fmla="*/ 24 h 43"/>
                  <a:gd name="T14" fmla="*/ 83 w 95"/>
                  <a:gd name="T15" fmla="*/ 20 h 43"/>
                  <a:gd name="T16" fmla="*/ 95 w 95"/>
                  <a:gd name="T17" fmla="*/ 17 h 43"/>
                  <a:gd name="T18" fmla="*/ 90 w 95"/>
                  <a:gd name="T19" fmla="*/ 0 h 43"/>
                  <a:gd name="T20" fmla="*/ 78 w 95"/>
                  <a:gd name="T21" fmla="*/ 3 h 43"/>
                  <a:gd name="T22" fmla="*/ 66 w 95"/>
                  <a:gd name="T23" fmla="*/ 6 h 43"/>
                  <a:gd name="T24" fmla="*/ 55 w 95"/>
                  <a:gd name="T25" fmla="*/ 10 h 43"/>
                  <a:gd name="T26" fmla="*/ 43 w 95"/>
                  <a:gd name="T27" fmla="*/ 14 h 43"/>
                  <a:gd name="T28" fmla="*/ 32 w 95"/>
                  <a:gd name="T29" fmla="*/ 19 h 43"/>
                  <a:gd name="T30" fmla="*/ 21 w 95"/>
                  <a:gd name="T31" fmla="*/ 24 h 43"/>
                  <a:gd name="T32" fmla="*/ 10 w 95"/>
                  <a:gd name="T33" fmla="*/ 30 h 43"/>
                  <a:gd name="T34" fmla="*/ 0 w 95"/>
                  <a:gd name="T35" fmla="*/ 36 h 43"/>
                  <a:gd name="T36" fmla="*/ 2 w 95"/>
                  <a:gd name="T37" fmla="*/ 43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43"/>
                  <a:gd name="T59" fmla="*/ 95 w 9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43">
                    <a:moveTo>
                      <a:pt x="2" y="43"/>
                    </a:moveTo>
                    <a:lnTo>
                      <a:pt x="13" y="40"/>
                    </a:lnTo>
                    <a:lnTo>
                      <a:pt x="25" y="36"/>
                    </a:lnTo>
                    <a:lnTo>
                      <a:pt x="36" y="33"/>
                    </a:lnTo>
                    <a:lnTo>
                      <a:pt x="49" y="30"/>
                    </a:lnTo>
                    <a:lnTo>
                      <a:pt x="60" y="27"/>
                    </a:lnTo>
                    <a:lnTo>
                      <a:pt x="72" y="24"/>
                    </a:lnTo>
                    <a:lnTo>
                      <a:pt x="83" y="20"/>
                    </a:lnTo>
                    <a:lnTo>
                      <a:pt x="95" y="17"/>
                    </a:lnTo>
                    <a:lnTo>
                      <a:pt x="90" y="0"/>
                    </a:lnTo>
                    <a:lnTo>
                      <a:pt x="78" y="3"/>
                    </a:lnTo>
                    <a:lnTo>
                      <a:pt x="66" y="6"/>
                    </a:lnTo>
                    <a:lnTo>
                      <a:pt x="55" y="10"/>
                    </a:lnTo>
                    <a:lnTo>
                      <a:pt x="43" y="14"/>
                    </a:lnTo>
                    <a:lnTo>
                      <a:pt x="32" y="19"/>
                    </a:lnTo>
                    <a:lnTo>
                      <a:pt x="21" y="24"/>
                    </a:lnTo>
                    <a:lnTo>
                      <a:pt x="10" y="30"/>
                    </a:lnTo>
                    <a:lnTo>
                      <a:pt x="0" y="36"/>
                    </a:lnTo>
                    <a:lnTo>
                      <a:pt x="2" y="43"/>
                    </a:lnTo>
                    <a:close/>
                  </a:path>
                </a:pathLst>
              </a:custGeom>
              <a:solidFill>
                <a:srgbClr val="000000"/>
              </a:solidFill>
              <a:ln w="9525">
                <a:noFill/>
                <a:round/>
                <a:headEnd/>
                <a:tailEnd/>
              </a:ln>
            </p:spPr>
            <p:txBody>
              <a:bodyPr/>
              <a:lstStyle/>
              <a:p>
                <a:endParaRPr lang="en-US" dirty="0"/>
              </a:p>
            </p:txBody>
          </p:sp>
          <p:sp>
            <p:nvSpPr>
              <p:cNvPr id="122340" name="Freeform 484"/>
              <p:cNvSpPr>
                <a:spLocks/>
              </p:cNvSpPr>
              <p:nvPr/>
            </p:nvSpPr>
            <p:spPr bwMode="auto">
              <a:xfrm>
                <a:off x="2084" y="1814"/>
                <a:ext cx="42" cy="6"/>
              </a:xfrm>
              <a:custGeom>
                <a:avLst/>
                <a:gdLst>
                  <a:gd name="T0" fmla="*/ 252 w 253"/>
                  <a:gd name="T1" fmla="*/ 0 h 33"/>
                  <a:gd name="T2" fmla="*/ 236 w 253"/>
                  <a:gd name="T3" fmla="*/ 2 h 33"/>
                  <a:gd name="T4" fmla="*/ 220 w 253"/>
                  <a:gd name="T5" fmla="*/ 3 h 33"/>
                  <a:gd name="T6" fmla="*/ 204 w 253"/>
                  <a:gd name="T7" fmla="*/ 4 h 33"/>
                  <a:gd name="T8" fmla="*/ 189 w 253"/>
                  <a:gd name="T9" fmla="*/ 5 h 33"/>
                  <a:gd name="T10" fmla="*/ 173 w 253"/>
                  <a:gd name="T11" fmla="*/ 5 h 33"/>
                  <a:gd name="T12" fmla="*/ 156 w 253"/>
                  <a:gd name="T13" fmla="*/ 5 h 33"/>
                  <a:gd name="T14" fmla="*/ 141 w 253"/>
                  <a:gd name="T15" fmla="*/ 5 h 33"/>
                  <a:gd name="T16" fmla="*/ 125 w 253"/>
                  <a:gd name="T17" fmla="*/ 5 h 33"/>
                  <a:gd name="T18" fmla="*/ 110 w 253"/>
                  <a:gd name="T19" fmla="*/ 5 h 33"/>
                  <a:gd name="T20" fmla="*/ 93 w 253"/>
                  <a:gd name="T21" fmla="*/ 6 h 33"/>
                  <a:gd name="T22" fmla="*/ 78 w 253"/>
                  <a:gd name="T23" fmla="*/ 6 h 33"/>
                  <a:gd name="T24" fmla="*/ 62 w 253"/>
                  <a:gd name="T25" fmla="*/ 7 h 33"/>
                  <a:gd name="T26" fmla="*/ 47 w 253"/>
                  <a:gd name="T27" fmla="*/ 8 h 33"/>
                  <a:gd name="T28" fmla="*/ 31 w 253"/>
                  <a:gd name="T29" fmla="*/ 9 h 33"/>
                  <a:gd name="T30" fmla="*/ 15 w 253"/>
                  <a:gd name="T31" fmla="*/ 11 h 33"/>
                  <a:gd name="T32" fmla="*/ 0 w 253"/>
                  <a:gd name="T33" fmla="*/ 13 h 33"/>
                  <a:gd name="T34" fmla="*/ 1 w 253"/>
                  <a:gd name="T35" fmla="*/ 19 h 33"/>
                  <a:gd name="T36" fmla="*/ 16 w 253"/>
                  <a:gd name="T37" fmla="*/ 22 h 33"/>
                  <a:gd name="T38" fmla="*/ 32 w 253"/>
                  <a:gd name="T39" fmla="*/ 24 h 33"/>
                  <a:gd name="T40" fmla="*/ 48 w 253"/>
                  <a:gd name="T41" fmla="*/ 26 h 33"/>
                  <a:gd name="T42" fmla="*/ 63 w 253"/>
                  <a:gd name="T43" fmla="*/ 28 h 33"/>
                  <a:gd name="T44" fmla="*/ 79 w 253"/>
                  <a:gd name="T45" fmla="*/ 30 h 33"/>
                  <a:gd name="T46" fmla="*/ 94 w 253"/>
                  <a:gd name="T47" fmla="*/ 31 h 33"/>
                  <a:gd name="T48" fmla="*/ 111 w 253"/>
                  <a:gd name="T49" fmla="*/ 32 h 33"/>
                  <a:gd name="T50" fmla="*/ 126 w 253"/>
                  <a:gd name="T51" fmla="*/ 33 h 33"/>
                  <a:gd name="T52" fmla="*/ 142 w 253"/>
                  <a:gd name="T53" fmla="*/ 33 h 33"/>
                  <a:gd name="T54" fmla="*/ 157 w 253"/>
                  <a:gd name="T55" fmla="*/ 33 h 33"/>
                  <a:gd name="T56" fmla="*/ 174 w 253"/>
                  <a:gd name="T57" fmla="*/ 33 h 33"/>
                  <a:gd name="T58" fmla="*/ 190 w 253"/>
                  <a:gd name="T59" fmla="*/ 33 h 33"/>
                  <a:gd name="T60" fmla="*/ 205 w 253"/>
                  <a:gd name="T61" fmla="*/ 32 h 33"/>
                  <a:gd name="T62" fmla="*/ 221 w 253"/>
                  <a:gd name="T63" fmla="*/ 31 h 33"/>
                  <a:gd name="T64" fmla="*/ 237 w 253"/>
                  <a:gd name="T65" fmla="*/ 30 h 33"/>
                  <a:gd name="T66" fmla="*/ 253 w 253"/>
                  <a:gd name="T67" fmla="*/ 29 h 33"/>
                  <a:gd name="T68" fmla="*/ 252 w 253"/>
                  <a:gd name="T69" fmla="*/ 0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33"/>
                  <a:gd name="T107" fmla="*/ 253 w 253"/>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33">
                    <a:moveTo>
                      <a:pt x="252" y="0"/>
                    </a:moveTo>
                    <a:lnTo>
                      <a:pt x="236" y="2"/>
                    </a:lnTo>
                    <a:lnTo>
                      <a:pt x="220" y="3"/>
                    </a:lnTo>
                    <a:lnTo>
                      <a:pt x="204" y="4"/>
                    </a:lnTo>
                    <a:lnTo>
                      <a:pt x="189" y="5"/>
                    </a:lnTo>
                    <a:lnTo>
                      <a:pt x="173" y="5"/>
                    </a:lnTo>
                    <a:lnTo>
                      <a:pt x="156" y="5"/>
                    </a:lnTo>
                    <a:lnTo>
                      <a:pt x="141" y="5"/>
                    </a:lnTo>
                    <a:lnTo>
                      <a:pt x="125" y="5"/>
                    </a:lnTo>
                    <a:lnTo>
                      <a:pt x="110" y="5"/>
                    </a:lnTo>
                    <a:lnTo>
                      <a:pt x="93" y="6"/>
                    </a:lnTo>
                    <a:lnTo>
                      <a:pt x="78" y="6"/>
                    </a:lnTo>
                    <a:lnTo>
                      <a:pt x="62" y="7"/>
                    </a:lnTo>
                    <a:lnTo>
                      <a:pt x="47" y="8"/>
                    </a:lnTo>
                    <a:lnTo>
                      <a:pt x="31" y="9"/>
                    </a:lnTo>
                    <a:lnTo>
                      <a:pt x="15" y="11"/>
                    </a:lnTo>
                    <a:lnTo>
                      <a:pt x="0" y="13"/>
                    </a:lnTo>
                    <a:lnTo>
                      <a:pt x="1" y="19"/>
                    </a:lnTo>
                    <a:lnTo>
                      <a:pt x="16" y="22"/>
                    </a:lnTo>
                    <a:lnTo>
                      <a:pt x="32" y="24"/>
                    </a:lnTo>
                    <a:lnTo>
                      <a:pt x="48" y="26"/>
                    </a:lnTo>
                    <a:lnTo>
                      <a:pt x="63" y="28"/>
                    </a:lnTo>
                    <a:lnTo>
                      <a:pt x="79" y="30"/>
                    </a:lnTo>
                    <a:lnTo>
                      <a:pt x="94" y="31"/>
                    </a:lnTo>
                    <a:lnTo>
                      <a:pt x="111" y="32"/>
                    </a:lnTo>
                    <a:lnTo>
                      <a:pt x="126" y="33"/>
                    </a:lnTo>
                    <a:lnTo>
                      <a:pt x="142" y="33"/>
                    </a:lnTo>
                    <a:lnTo>
                      <a:pt x="157" y="33"/>
                    </a:lnTo>
                    <a:lnTo>
                      <a:pt x="174" y="33"/>
                    </a:lnTo>
                    <a:lnTo>
                      <a:pt x="190" y="33"/>
                    </a:lnTo>
                    <a:lnTo>
                      <a:pt x="205" y="32"/>
                    </a:lnTo>
                    <a:lnTo>
                      <a:pt x="221" y="31"/>
                    </a:lnTo>
                    <a:lnTo>
                      <a:pt x="237" y="30"/>
                    </a:lnTo>
                    <a:lnTo>
                      <a:pt x="253" y="29"/>
                    </a:lnTo>
                    <a:lnTo>
                      <a:pt x="252" y="0"/>
                    </a:lnTo>
                    <a:close/>
                  </a:path>
                </a:pathLst>
              </a:custGeom>
              <a:solidFill>
                <a:srgbClr val="000000"/>
              </a:solidFill>
              <a:ln w="9525">
                <a:noFill/>
                <a:round/>
                <a:headEnd/>
                <a:tailEnd/>
              </a:ln>
            </p:spPr>
            <p:txBody>
              <a:bodyPr/>
              <a:lstStyle/>
              <a:p>
                <a:endParaRPr lang="en-US" dirty="0"/>
              </a:p>
            </p:txBody>
          </p:sp>
          <p:sp>
            <p:nvSpPr>
              <p:cNvPr id="122341" name="Freeform 485"/>
              <p:cNvSpPr>
                <a:spLocks/>
              </p:cNvSpPr>
              <p:nvPr/>
            </p:nvSpPr>
            <p:spPr bwMode="auto">
              <a:xfrm>
                <a:off x="1863" y="1696"/>
                <a:ext cx="15" cy="7"/>
              </a:xfrm>
              <a:custGeom>
                <a:avLst/>
                <a:gdLst>
                  <a:gd name="T0" fmla="*/ 0 w 88"/>
                  <a:gd name="T1" fmla="*/ 28 h 44"/>
                  <a:gd name="T2" fmla="*/ 12 w 88"/>
                  <a:gd name="T3" fmla="*/ 44 h 44"/>
                  <a:gd name="T4" fmla="*/ 20 w 88"/>
                  <a:gd name="T5" fmla="*/ 38 h 44"/>
                  <a:gd name="T6" fmla="*/ 29 w 88"/>
                  <a:gd name="T7" fmla="*/ 33 h 44"/>
                  <a:gd name="T8" fmla="*/ 40 w 88"/>
                  <a:gd name="T9" fmla="*/ 28 h 44"/>
                  <a:gd name="T10" fmla="*/ 49 w 88"/>
                  <a:gd name="T11" fmla="*/ 23 h 44"/>
                  <a:gd name="T12" fmla="*/ 59 w 88"/>
                  <a:gd name="T13" fmla="*/ 19 h 44"/>
                  <a:gd name="T14" fmla="*/ 68 w 88"/>
                  <a:gd name="T15" fmla="*/ 15 h 44"/>
                  <a:gd name="T16" fmla="*/ 78 w 88"/>
                  <a:gd name="T17" fmla="*/ 12 h 44"/>
                  <a:gd name="T18" fmla="*/ 88 w 88"/>
                  <a:gd name="T19" fmla="*/ 8 h 44"/>
                  <a:gd name="T20" fmla="*/ 88 w 88"/>
                  <a:gd name="T21" fmla="*/ 3 h 44"/>
                  <a:gd name="T22" fmla="*/ 77 w 88"/>
                  <a:gd name="T23" fmla="*/ 1 h 44"/>
                  <a:gd name="T24" fmla="*/ 65 w 88"/>
                  <a:gd name="T25" fmla="*/ 0 h 44"/>
                  <a:gd name="T26" fmla="*/ 53 w 88"/>
                  <a:gd name="T27" fmla="*/ 1 h 44"/>
                  <a:gd name="T28" fmla="*/ 42 w 88"/>
                  <a:gd name="T29" fmla="*/ 4 h 44"/>
                  <a:gd name="T30" fmla="*/ 29 w 88"/>
                  <a:gd name="T31" fmla="*/ 8 h 44"/>
                  <a:gd name="T32" fmla="*/ 18 w 88"/>
                  <a:gd name="T33" fmla="*/ 13 h 44"/>
                  <a:gd name="T34" fmla="*/ 9 w 88"/>
                  <a:gd name="T35" fmla="*/ 19 h 44"/>
                  <a:gd name="T36" fmla="*/ 0 w 88"/>
                  <a:gd name="T37" fmla="*/ 28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4"/>
                  <a:gd name="T59" fmla="*/ 88 w 8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4">
                    <a:moveTo>
                      <a:pt x="0" y="28"/>
                    </a:moveTo>
                    <a:lnTo>
                      <a:pt x="12" y="44"/>
                    </a:lnTo>
                    <a:lnTo>
                      <a:pt x="20" y="38"/>
                    </a:lnTo>
                    <a:lnTo>
                      <a:pt x="29" y="33"/>
                    </a:lnTo>
                    <a:lnTo>
                      <a:pt x="40" y="28"/>
                    </a:lnTo>
                    <a:lnTo>
                      <a:pt x="49" y="23"/>
                    </a:lnTo>
                    <a:lnTo>
                      <a:pt x="59" y="19"/>
                    </a:lnTo>
                    <a:lnTo>
                      <a:pt x="68" y="15"/>
                    </a:lnTo>
                    <a:lnTo>
                      <a:pt x="78" y="12"/>
                    </a:lnTo>
                    <a:lnTo>
                      <a:pt x="88" y="8"/>
                    </a:lnTo>
                    <a:lnTo>
                      <a:pt x="88" y="3"/>
                    </a:lnTo>
                    <a:lnTo>
                      <a:pt x="77" y="1"/>
                    </a:lnTo>
                    <a:lnTo>
                      <a:pt x="65" y="0"/>
                    </a:lnTo>
                    <a:lnTo>
                      <a:pt x="53" y="1"/>
                    </a:lnTo>
                    <a:lnTo>
                      <a:pt x="42" y="4"/>
                    </a:lnTo>
                    <a:lnTo>
                      <a:pt x="29" y="8"/>
                    </a:lnTo>
                    <a:lnTo>
                      <a:pt x="18" y="13"/>
                    </a:lnTo>
                    <a:lnTo>
                      <a:pt x="9" y="19"/>
                    </a:lnTo>
                    <a:lnTo>
                      <a:pt x="0" y="28"/>
                    </a:lnTo>
                    <a:close/>
                  </a:path>
                </a:pathLst>
              </a:custGeom>
              <a:solidFill>
                <a:srgbClr val="000000"/>
              </a:solidFill>
              <a:ln w="9525">
                <a:noFill/>
                <a:round/>
                <a:headEnd/>
                <a:tailEnd/>
              </a:ln>
            </p:spPr>
            <p:txBody>
              <a:bodyPr/>
              <a:lstStyle/>
              <a:p>
                <a:endParaRPr lang="en-US" dirty="0"/>
              </a:p>
            </p:txBody>
          </p:sp>
          <p:sp>
            <p:nvSpPr>
              <p:cNvPr id="122342" name="Freeform 486"/>
              <p:cNvSpPr>
                <a:spLocks/>
              </p:cNvSpPr>
              <p:nvPr/>
            </p:nvSpPr>
            <p:spPr bwMode="auto">
              <a:xfrm>
                <a:off x="1880" y="1700"/>
                <a:ext cx="9" cy="16"/>
              </a:xfrm>
              <a:custGeom>
                <a:avLst/>
                <a:gdLst>
                  <a:gd name="T0" fmla="*/ 0 w 59"/>
                  <a:gd name="T1" fmla="*/ 91 h 95"/>
                  <a:gd name="T2" fmla="*/ 4 w 59"/>
                  <a:gd name="T3" fmla="*/ 95 h 95"/>
                  <a:gd name="T4" fmla="*/ 17 w 59"/>
                  <a:gd name="T5" fmla="*/ 88 h 95"/>
                  <a:gd name="T6" fmla="*/ 27 w 59"/>
                  <a:gd name="T7" fmla="*/ 80 h 95"/>
                  <a:gd name="T8" fmla="*/ 35 w 59"/>
                  <a:gd name="T9" fmla="*/ 70 h 95"/>
                  <a:gd name="T10" fmla="*/ 42 w 59"/>
                  <a:gd name="T11" fmla="*/ 58 h 95"/>
                  <a:gd name="T12" fmla="*/ 48 w 59"/>
                  <a:gd name="T13" fmla="*/ 46 h 95"/>
                  <a:gd name="T14" fmla="*/ 53 w 59"/>
                  <a:gd name="T15" fmla="*/ 34 h 95"/>
                  <a:gd name="T16" fmla="*/ 56 w 59"/>
                  <a:gd name="T17" fmla="*/ 21 h 95"/>
                  <a:gd name="T18" fmla="*/ 59 w 59"/>
                  <a:gd name="T19" fmla="*/ 8 h 95"/>
                  <a:gd name="T20" fmla="*/ 37 w 59"/>
                  <a:gd name="T21" fmla="*/ 0 h 95"/>
                  <a:gd name="T22" fmla="*/ 34 w 59"/>
                  <a:gd name="T23" fmla="*/ 13 h 95"/>
                  <a:gd name="T24" fmla="*/ 31 w 59"/>
                  <a:gd name="T25" fmla="*/ 25 h 95"/>
                  <a:gd name="T26" fmla="*/ 27 w 59"/>
                  <a:gd name="T27" fmla="*/ 36 h 95"/>
                  <a:gd name="T28" fmla="*/ 23 w 59"/>
                  <a:gd name="T29" fmla="*/ 47 h 95"/>
                  <a:gd name="T30" fmla="*/ 19 w 59"/>
                  <a:gd name="T31" fmla="*/ 58 h 95"/>
                  <a:gd name="T32" fmla="*/ 14 w 59"/>
                  <a:gd name="T33" fmla="*/ 70 h 95"/>
                  <a:gd name="T34" fmla="*/ 8 w 59"/>
                  <a:gd name="T35" fmla="*/ 81 h 95"/>
                  <a:gd name="T36" fmla="*/ 0 w 59"/>
                  <a:gd name="T37" fmla="*/ 91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95"/>
                  <a:gd name="T59" fmla="*/ 59 w 59"/>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95">
                    <a:moveTo>
                      <a:pt x="0" y="91"/>
                    </a:moveTo>
                    <a:lnTo>
                      <a:pt x="4" y="95"/>
                    </a:lnTo>
                    <a:lnTo>
                      <a:pt x="17" y="88"/>
                    </a:lnTo>
                    <a:lnTo>
                      <a:pt x="27" y="80"/>
                    </a:lnTo>
                    <a:lnTo>
                      <a:pt x="35" y="70"/>
                    </a:lnTo>
                    <a:lnTo>
                      <a:pt x="42" y="58"/>
                    </a:lnTo>
                    <a:lnTo>
                      <a:pt x="48" y="46"/>
                    </a:lnTo>
                    <a:lnTo>
                      <a:pt x="53" y="34"/>
                    </a:lnTo>
                    <a:lnTo>
                      <a:pt x="56" y="21"/>
                    </a:lnTo>
                    <a:lnTo>
                      <a:pt x="59" y="8"/>
                    </a:lnTo>
                    <a:lnTo>
                      <a:pt x="37" y="0"/>
                    </a:lnTo>
                    <a:lnTo>
                      <a:pt x="34" y="13"/>
                    </a:lnTo>
                    <a:lnTo>
                      <a:pt x="31" y="25"/>
                    </a:lnTo>
                    <a:lnTo>
                      <a:pt x="27" y="36"/>
                    </a:lnTo>
                    <a:lnTo>
                      <a:pt x="23" y="47"/>
                    </a:lnTo>
                    <a:lnTo>
                      <a:pt x="19" y="58"/>
                    </a:lnTo>
                    <a:lnTo>
                      <a:pt x="14" y="70"/>
                    </a:lnTo>
                    <a:lnTo>
                      <a:pt x="8" y="81"/>
                    </a:lnTo>
                    <a:lnTo>
                      <a:pt x="0" y="91"/>
                    </a:lnTo>
                    <a:close/>
                  </a:path>
                </a:pathLst>
              </a:custGeom>
              <a:solidFill>
                <a:srgbClr val="000000"/>
              </a:solidFill>
              <a:ln w="9525">
                <a:noFill/>
                <a:round/>
                <a:headEnd/>
                <a:tailEnd/>
              </a:ln>
            </p:spPr>
            <p:txBody>
              <a:bodyPr/>
              <a:lstStyle/>
              <a:p>
                <a:endParaRPr lang="en-US" dirty="0"/>
              </a:p>
            </p:txBody>
          </p:sp>
          <p:sp>
            <p:nvSpPr>
              <p:cNvPr id="122343" name="Freeform 487"/>
              <p:cNvSpPr>
                <a:spLocks/>
              </p:cNvSpPr>
              <p:nvPr/>
            </p:nvSpPr>
            <p:spPr bwMode="auto">
              <a:xfrm>
                <a:off x="1807" y="1866"/>
                <a:ext cx="27" cy="6"/>
              </a:xfrm>
              <a:custGeom>
                <a:avLst/>
                <a:gdLst>
                  <a:gd name="T0" fmla="*/ 0 w 164"/>
                  <a:gd name="T1" fmla="*/ 19 h 35"/>
                  <a:gd name="T2" fmla="*/ 20 w 164"/>
                  <a:gd name="T3" fmla="*/ 24 h 35"/>
                  <a:gd name="T4" fmla="*/ 39 w 164"/>
                  <a:gd name="T5" fmla="*/ 28 h 35"/>
                  <a:gd name="T6" fmla="*/ 59 w 164"/>
                  <a:gd name="T7" fmla="*/ 31 h 35"/>
                  <a:gd name="T8" fmla="*/ 80 w 164"/>
                  <a:gd name="T9" fmla="*/ 32 h 35"/>
                  <a:gd name="T10" fmla="*/ 99 w 164"/>
                  <a:gd name="T11" fmla="*/ 33 h 35"/>
                  <a:gd name="T12" fmla="*/ 119 w 164"/>
                  <a:gd name="T13" fmla="*/ 34 h 35"/>
                  <a:gd name="T14" fmla="*/ 140 w 164"/>
                  <a:gd name="T15" fmla="*/ 34 h 35"/>
                  <a:gd name="T16" fmla="*/ 160 w 164"/>
                  <a:gd name="T17" fmla="*/ 35 h 35"/>
                  <a:gd name="T18" fmla="*/ 164 w 164"/>
                  <a:gd name="T19" fmla="*/ 4 h 35"/>
                  <a:gd name="T20" fmla="*/ 154 w 164"/>
                  <a:gd name="T21" fmla="*/ 3 h 35"/>
                  <a:gd name="T22" fmla="*/ 144 w 164"/>
                  <a:gd name="T23" fmla="*/ 2 h 35"/>
                  <a:gd name="T24" fmla="*/ 134 w 164"/>
                  <a:gd name="T25" fmla="*/ 1 h 35"/>
                  <a:gd name="T26" fmla="*/ 122 w 164"/>
                  <a:gd name="T27" fmla="*/ 0 h 35"/>
                  <a:gd name="T28" fmla="*/ 112 w 164"/>
                  <a:gd name="T29" fmla="*/ 0 h 35"/>
                  <a:gd name="T30" fmla="*/ 102 w 164"/>
                  <a:gd name="T31" fmla="*/ 0 h 35"/>
                  <a:gd name="T32" fmla="*/ 92 w 164"/>
                  <a:gd name="T33" fmla="*/ 1 h 35"/>
                  <a:gd name="T34" fmla="*/ 82 w 164"/>
                  <a:gd name="T35" fmla="*/ 1 h 35"/>
                  <a:gd name="T36" fmla="*/ 71 w 164"/>
                  <a:gd name="T37" fmla="*/ 2 h 35"/>
                  <a:gd name="T38" fmla="*/ 60 w 164"/>
                  <a:gd name="T39" fmla="*/ 3 h 35"/>
                  <a:gd name="T40" fmla="*/ 50 w 164"/>
                  <a:gd name="T41" fmla="*/ 4 h 35"/>
                  <a:gd name="T42" fmla="*/ 40 w 164"/>
                  <a:gd name="T43" fmla="*/ 6 h 35"/>
                  <a:gd name="T44" fmla="*/ 30 w 164"/>
                  <a:gd name="T45" fmla="*/ 8 h 35"/>
                  <a:gd name="T46" fmla="*/ 20 w 164"/>
                  <a:gd name="T47" fmla="*/ 10 h 35"/>
                  <a:gd name="T48" fmla="*/ 10 w 164"/>
                  <a:gd name="T49" fmla="*/ 12 h 35"/>
                  <a:gd name="T50" fmla="*/ 0 w 164"/>
                  <a:gd name="T51" fmla="*/ 14 h 35"/>
                  <a:gd name="T52" fmla="*/ 0 w 164"/>
                  <a:gd name="T53" fmla="*/ 19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4"/>
                  <a:gd name="T82" fmla="*/ 0 h 35"/>
                  <a:gd name="T83" fmla="*/ 164 w 164"/>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4" h="35">
                    <a:moveTo>
                      <a:pt x="0" y="19"/>
                    </a:moveTo>
                    <a:lnTo>
                      <a:pt x="20" y="24"/>
                    </a:lnTo>
                    <a:lnTo>
                      <a:pt x="39" y="28"/>
                    </a:lnTo>
                    <a:lnTo>
                      <a:pt x="59" y="31"/>
                    </a:lnTo>
                    <a:lnTo>
                      <a:pt x="80" y="32"/>
                    </a:lnTo>
                    <a:lnTo>
                      <a:pt x="99" y="33"/>
                    </a:lnTo>
                    <a:lnTo>
                      <a:pt x="119" y="34"/>
                    </a:lnTo>
                    <a:lnTo>
                      <a:pt x="140" y="34"/>
                    </a:lnTo>
                    <a:lnTo>
                      <a:pt x="160" y="35"/>
                    </a:lnTo>
                    <a:lnTo>
                      <a:pt x="164" y="4"/>
                    </a:lnTo>
                    <a:lnTo>
                      <a:pt x="154" y="3"/>
                    </a:lnTo>
                    <a:lnTo>
                      <a:pt x="144" y="2"/>
                    </a:lnTo>
                    <a:lnTo>
                      <a:pt x="134" y="1"/>
                    </a:lnTo>
                    <a:lnTo>
                      <a:pt x="122" y="0"/>
                    </a:lnTo>
                    <a:lnTo>
                      <a:pt x="112" y="0"/>
                    </a:lnTo>
                    <a:lnTo>
                      <a:pt x="102" y="0"/>
                    </a:lnTo>
                    <a:lnTo>
                      <a:pt x="92" y="1"/>
                    </a:lnTo>
                    <a:lnTo>
                      <a:pt x="82" y="1"/>
                    </a:lnTo>
                    <a:lnTo>
                      <a:pt x="71" y="2"/>
                    </a:lnTo>
                    <a:lnTo>
                      <a:pt x="60" y="3"/>
                    </a:lnTo>
                    <a:lnTo>
                      <a:pt x="50" y="4"/>
                    </a:lnTo>
                    <a:lnTo>
                      <a:pt x="40" y="6"/>
                    </a:lnTo>
                    <a:lnTo>
                      <a:pt x="30" y="8"/>
                    </a:lnTo>
                    <a:lnTo>
                      <a:pt x="20" y="10"/>
                    </a:lnTo>
                    <a:lnTo>
                      <a:pt x="10" y="12"/>
                    </a:lnTo>
                    <a:lnTo>
                      <a:pt x="0" y="14"/>
                    </a:lnTo>
                    <a:lnTo>
                      <a:pt x="0" y="19"/>
                    </a:lnTo>
                    <a:close/>
                  </a:path>
                </a:pathLst>
              </a:custGeom>
              <a:solidFill>
                <a:srgbClr val="000000"/>
              </a:solidFill>
              <a:ln w="9525">
                <a:noFill/>
                <a:round/>
                <a:headEnd/>
                <a:tailEnd/>
              </a:ln>
            </p:spPr>
            <p:txBody>
              <a:bodyPr/>
              <a:lstStyle/>
              <a:p>
                <a:endParaRPr lang="en-US" dirty="0"/>
              </a:p>
            </p:txBody>
          </p:sp>
        </p:grpSp>
        <p:grpSp>
          <p:nvGrpSpPr>
            <p:cNvPr id="10" name="Group 488"/>
            <p:cNvGrpSpPr>
              <a:grpSpLocks/>
            </p:cNvGrpSpPr>
            <p:nvPr/>
          </p:nvGrpSpPr>
          <p:grpSpPr bwMode="auto">
            <a:xfrm>
              <a:off x="1320" y="675"/>
              <a:ext cx="249" cy="455"/>
              <a:chOff x="1614" y="483"/>
              <a:chExt cx="249" cy="455"/>
            </a:xfrm>
          </p:grpSpPr>
          <p:sp>
            <p:nvSpPr>
              <p:cNvPr id="122345" name="Freeform 489"/>
              <p:cNvSpPr>
                <a:spLocks/>
              </p:cNvSpPr>
              <p:nvPr/>
            </p:nvSpPr>
            <p:spPr bwMode="auto">
              <a:xfrm>
                <a:off x="1814" y="877"/>
                <a:ext cx="36" cy="55"/>
              </a:xfrm>
              <a:custGeom>
                <a:avLst/>
                <a:gdLst>
                  <a:gd name="T0" fmla="*/ 87 w 177"/>
                  <a:gd name="T1" fmla="*/ 0 h 274"/>
                  <a:gd name="T2" fmla="*/ 0 w 177"/>
                  <a:gd name="T3" fmla="*/ 178 h 274"/>
                  <a:gd name="T4" fmla="*/ 25 w 177"/>
                  <a:gd name="T5" fmla="*/ 249 h 274"/>
                  <a:gd name="T6" fmla="*/ 99 w 177"/>
                  <a:gd name="T7" fmla="*/ 274 h 274"/>
                  <a:gd name="T8" fmla="*/ 165 w 177"/>
                  <a:gd name="T9" fmla="*/ 236 h 274"/>
                  <a:gd name="T10" fmla="*/ 177 w 177"/>
                  <a:gd name="T11" fmla="*/ 155 h 274"/>
                  <a:gd name="T12" fmla="*/ 87 w 177"/>
                  <a:gd name="T13" fmla="*/ 0 h 274"/>
                  <a:gd name="T14" fmla="*/ 87 w 177"/>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177"/>
                  <a:gd name="T25" fmla="*/ 0 h 274"/>
                  <a:gd name="T26" fmla="*/ 177 w 177"/>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 h="274">
                    <a:moveTo>
                      <a:pt x="87" y="0"/>
                    </a:moveTo>
                    <a:lnTo>
                      <a:pt x="0" y="178"/>
                    </a:lnTo>
                    <a:lnTo>
                      <a:pt x="25" y="249"/>
                    </a:lnTo>
                    <a:lnTo>
                      <a:pt x="99" y="274"/>
                    </a:lnTo>
                    <a:lnTo>
                      <a:pt x="165" y="236"/>
                    </a:lnTo>
                    <a:lnTo>
                      <a:pt x="177" y="155"/>
                    </a:lnTo>
                    <a:lnTo>
                      <a:pt x="87" y="0"/>
                    </a:lnTo>
                    <a:close/>
                  </a:path>
                </a:pathLst>
              </a:custGeom>
              <a:solidFill>
                <a:srgbClr val="B2B5E8"/>
              </a:solidFill>
              <a:ln w="9525">
                <a:noFill/>
                <a:round/>
                <a:headEnd/>
                <a:tailEnd/>
              </a:ln>
            </p:spPr>
            <p:txBody>
              <a:bodyPr/>
              <a:lstStyle/>
              <a:p>
                <a:endParaRPr lang="en-US" dirty="0"/>
              </a:p>
            </p:txBody>
          </p:sp>
          <p:sp>
            <p:nvSpPr>
              <p:cNvPr id="122346" name="Freeform 490"/>
              <p:cNvSpPr>
                <a:spLocks/>
              </p:cNvSpPr>
              <p:nvPr/>
            </p:nvSpPr>
            <p:spPr bwMode="auto">
              <a:xfrm>
                <a:off x="1815" y="781"/>
                <a:ext cx="33" cy="60"/>
              </a:xfrm>
              <a:custGeom>
                <a:avLst/>
                <a:gdLst>
                  <a:gd name="T0" fmla="*/ 65 w 167"/>
                  <a:gd name="T1" fmla="*/ 0 h 301"/>
                  <a:gd name="T2" fmla="*/ 0 w 167"/>
                  <a:gd name="T3" fmla="*/ 218 h 301"/>
                  <a:gd name="T4" fmla="*/ 25 w 167"/>
                  <a:gd name="T5" fmla="*/ 283 h 301"/>
                  <a:gd name="T6" fmla="*/ 109 w 167"/>
                  <a:gd name="T7" fmla="*/ 301 h 301"/>
                  <a:gd name="T8" fmla="*/ 165 w 167"/>
                  <a:gd name="T9" fmla="*/ 255 h 301"/>
                  <a:gd name="T10" fmla="*/ 167 w 167"/>
                  <a:gd name="T11" fmla="*/ 181 h 301"/>
                  <a:gd name="T12" fmla="*/ 65 w 167"/>
                  <a:gd name="T13" fmla="*/ 0 h 301"/>
                  <a:gd name="T14" fmla="*/ 65 w 167"/>
                  <a:gd name="T15" fmla="*/ 0 h 301"/>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301"/>
                  <a:gd name="T26" fmla="*/ 167 w 167"/>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301">
                    <a:moveTo>
                      <a:pt x="65" y="0"/>
                    </a:moveTo>
                    <a:lnTo>
                      <a:pt x="0" y="218"/>
                    </a:lnTo>
                    <a:lnTo>
                      <a:pt x="25" y="283"/>
                    </a:lnTo>
                    <a:lnTo>
                      <a:pt x="109" y="301"/>
                    </a:lnTo>
                    <a:lnTo>
                      <a:pt x="165" y="255"/>
                    </a:lnTo>
                    <a:lnTo>
                      <a:pt x="167" y="181"/>
                    </a:lnTo>
                    <a:lnTo>
                      <a:pt x="65" y="0"/>
                    </a:lnTo>
                    <a:close/>
                  </a:path>
                </a:pathLst>
              </a:custGeom>
              <a:solidFill>
                <a:srgbClr val="B2B5E8"/>
              </a:solidFill>
              <a:ln w="9525">
                <a:noFill/>
                <a:round/>
                <a:headEnd/>
                <a:tailEnd/>
              </a:ln>
            </p:spPr>
            <p:txBody>
              <a:bodyPr/>
              <a:lstStyle/>
              <a:p>
                <a:endParaRPr lang="en-US" dirty="0"/>
              </a:p>
            </p:txBody>
          </p:sp>
          <p:sp>
            <p:nvSpPr>
              <p:cNvPr id="122347" name="Freeform 491"/>
              <p:cNvSpPr>
                <a:spLocks/>
              </p:cNvSpPr>
              <p:nvPr/>
            </p:nvSpPr>
            <p:spPr bwMode="auto">
              <a:xfrm>
                <a:off x="1825" y="788"/>
                <a:ext cx="23" cy="49"/>
              </a:xfrm>
              <a:custGeom>
                <a:avLst/>
                <a:gdLst>
                  <a:gd name="T0" fmla="*/ 0 w 111"/>
                  <a:gd name="T1" fmla="*/ 54 h 242"/>
                  <a:gd name="T2" fmla="*/ 59 w 111"/>
                  <a:gd name="T3" fmla="*/ 160 h 242"/>
                  <a:gd name="T4" fmla="*/ 62 w 111"/>
                  <a:gd name="T5" fmla="*/ 186 h 242"/>
                  <a:gd name="T6" fmla="*/ 53 w 111"/>
                  <a:gd name="T7" fmla="*/ 216 h 242"/>
                  <a:gd name="T8" fmla="*/ 32 w 111"/>
                  <a:gd name="T9" fmla="*/ 242 h 242"/>
                  <a:gd name="T10" fmla="*/ 85 w 111"/>
                  <a:gd name="T11" fmla="*/ 235 h 242"/>
                  <a:gd name="T12" fmla="*/ 111 w 111"/>
                  <a:gd name="T13" fmla="*/ 131 h 242"/>
                  <a:gd name="T14" fmla="*/ 34 w 111"/>
                  <a:gd name="T15" fmla="*/ 0 h 242"/>
                  <a:gd name="T16" fmla="*/ 0 w 111"/>
                  <a:gd name="T17" fmla="*/ 54 h 242"/>
                  <a:gd name="T18" fmla="*/ 0 w 111"/>
                  <a:gd name="T19" fmla="*/ 54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2"/>
                  <a:gd name="T32" fmla="*/ 111 w 111"/>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2">
                    <a:moveTo>
                      <a:pt x="0" y="54"/>
                    </a:moveTo>
                    <a:lnTo>
                      <a:pt x="59" y="160"/>
                    </a:lnTo>
                    <a:lnTo>
                      <a:pt x="62" y="186"/>
                    </a:lnTo>
                    <a:lnTo>
                      <a:pt x="53" y="216"/>
                    </a:lnTo>
                    <a:lnTo>
                      <a:pt x="32" y="242"/>
                    </a:lnTo>
                    <a:lnTo>
                      <a:pt x="85" y="235"/>
                    </a:lnTo>
                    <a:lnTo>
                      <a:pt x="111" y="131"/>
                    </a:lnTo>
                    <a:lnTo>
                      <a:pt x="34" y="0"/>
                    </a:lnTo>
                    <a:lnTo>
                      <a:pt x="0" y="54"/>
                    </a:lnTo>
                    <a:close/>
                  </a:path>
                </a:pathLst>
              </a:custGeom>
              <a:solidFill>
                <a:srgbClr val="FFFFFF"/>
              </a:solidFill>
              <a:ln w="9525">
                <a:noFill/>
                <a:round/>
                <a:headEnd/>
                <a:tailEnd/>
              </a:ln>
            </p:spPr>
            <p:txBody>
              <a:bodyPr/>
              <a:lstStyle/>
              <a:p>
                <a:endParaRPr lang="en-US" dirty="0"/>
              </a:p>
            </p:txBody>
          </p:sp>
          <p:sp>
            <p:nvSpPr>
              <p:cNvPr id="122348" name="Freeform 492"/>
              <p:cNvSpPr>
                <a:spLocks/>
              </p:cNvSpPr>
              <p:nvPr/>
            </p:nvSpPr>
            <p:spPr bwMode="auto">
              <a:xfrm>
                <a:off x="1827" y="879"/>
                <a:ext cx="22" cy="48"/>
              </a:xfrm>
              <a:custGeom>
                <a:avLst/>
                <a:gdLst>
                  <a:gd name="T0" fmla="*/ 0 w 111"/>
                  <a:gd name="T1" fmla="*/ 54 h 243"/>
                  <a:gd name="T2" fmla="*/ 60 w 111"/>
                  <a:gd name="T3" fmla="*/ 160 h 243"/>
                  <a:gd name="T4" fmla="*/ 64 w 111"/>
                  <a:gd name="T5" fmla="*/ 186 h 243"/>
                  <a:gd name="T6" fmla="*/ 54 w 111"/>
                  <a:gd name="T7" fmla="*/ 215 h 243"/>
                  <a:gd name="T8" fmla="*/ 33 w 111"/>
                  <a:gd name="T9" fmla="*/ 243 h 243"/>
                  <a:gd name="T10" fmla="*/ 87 w 111"/>
                  <a:gd name="T11" fmla="*/ 235 h 243"/>
                  <a:gd name="T12" fmla="*/ 111 w 111"/>
                  <a:gd name="T13" fmla="*/ 131 h 243"/>
                  <a:gd name="T14" fmla="*/ 35 w 111"/>
                  <a:gd name="T15" fmla="*/ 0 h 243"/>
                  <a:gd name="T16" fmla="*/ 0 w 111"/>
                  <a:gd name="T17" fmla="*/ 54 h 243"/>
                  <a:gd name="T18" fmla="*/ 0 w 111"/>
                  <a:gd name="T19" fmla="*/ 54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3"/>
                  <a:gd name="T32" fmla="*/ 111 w 111"/>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3">
                    <a:moveTo>
                      <a:pt x="0" y="54"/>
                    </a:moveTo>
                    <a:lnTo>
                      <a:pt x="60" y="160"/>
                    </a:lnTo>
                    <a:lnTo>
                      <a:pt x="64" y="186"/>
                    </a:lnTo>
                    <a:lnTo>
                      <a:pt x="54" y="215"/>
                    </a:lnTo>
                    <a:lnTo>
                      <a:pt x="33" y="243"/>
                    </a:lnTo>
                    <a:lnTo>
                      <a:pt x="87" y="235"/>
                    </a:lnTo>
                    <a:lnTo>
                      <a:pt x="111" y="131"/>
                    </a:lnTo>
                    <a:lnTo>
                      <a:pt x="35" y="0"/>
                    </a:lnTo>
                    <a:lnTo>
                      <a:pt x="0" y="54"/>
                    </a:lnTo>
                    <a:close/>
                  </a:path>
                </a:pathLst>
              </a:custGeom>
              <a:solidFill>
                <a:srgbClr val="FFFFFF"/>
              </a:solidFill>
              <a:ln w="9525">
                <a:noFill/>
                <a:round/>
                <a:headEnd/>
                <a:tailEnd/>
              </a:ln>
            </p:spPr>
            <p:txBody>
              <a:bodyPr/>
              <a:lstStyle/>
              <a:p>
                <a:endParaRPr lang="en-US" dirty="0"/>
              </a:p>
            </p:txBody>
          </p:sp>
          <p:sp>
            <p:nvSpPr>
              <p:cNvPr id="122349" name="Freeform 493"/>
              <p:cNvSpPr>
                <a:spLocks/>
              </p:cNvSpPr>
              <p:nvPr/>
            </p:nvSpPr>
            <p:spPr bwMode="auto">
              <a:xfrm>
                <a:off x="1618" y="491"/>
                <a:ext cx="234" cy="269"/>
              </a:xfrm>
              <a:custGeom>
                <a:avLst/>
                <a:gdLst>
                  <a:gd name="T0" fmla="*/ 168 w 1172"/>
                  <a:gd name="T1" fmla="*/ 199 h 1344"/>
                  <a:gd name="T2" fmla="*/ 140 w 1172"/>
                  <a:gd name="T3" fmla="*/ 103 h 1344"/>
                  <a:gd name="T4" fmla="*/ 162 w 1172"/>
                  <a:gd name="T5" fmla="*/ 6 h 1344"/>
                  <a:gd name="T6" fmla="*/ 525 w 1172"/>
                  <a:gd name="T7" fmla="*/ 59 h 1344"/>
                  <a:gd name="T8" fmla="*/ 575 w 1172"/>
                  <a:gd name="T9" fmla="*/ 12 h 1344"/>
                  <a:gd name="T10" fmla="*/ 662 w 1172"/>
                  <a:gd name="T11" fmla="*/ 35 h 1344"/>
                  <a:gd name="T12" fmla="*/ 693 w 1172"/>
                  <a:gd name="T13" fmla="*/ 59 h 1344"/>
                  <a:gd name="T14" fmla="*/ 1005 w 1172"/>
                  <a:gd name="T15" fmla="*/ 0 h 1344"/>
                  <a:gd name="T16" fmla="*/ 1046 w 1172"/>
                  <a:gd name="T17" fmla="*/ 93 h 1344"/>
                  <a:gd name="T18" fmla="*/ 1011 w 1172"/>
                  <a:gd name="T19" fmla="*/ 202 h 1344"/>
                  <a:gd name="T20" fmla="*/ 671 w 1172"/>
                  <a:gd name="T21" fmla="*/ 118 h 1344"/>
                  <a:gd name="T22" fmla="*/ 665 w 1172"/>
                  <a:gd name="T23" fmla="*/ 289 h 1344"/>
                  <a:gd name="T24" fmla="*/ 715 w 1172"/>
                  <a:gd name="T25" fmla="*/ 311 h 1344"/>
                  <a:gd name="T26" fmla="*/ 799 w 1172"/>
                  <a:gd name="T27" fmla="*/ 528 h 1344"/>
                  <a:gd name="T28" fmla="*/ 837 w 1172"/>
                  <a:gd name="T29" fmla="*/ 597 h 1344"/>
                  <a:gd name="T30" fmla="*/ 999 w 1172"/>
                  <a:gd name="T31" fmla="*/ 606 h 1344"/>
                  <a:gd name="T32" fmla="*/ 1104 w 1172"/>
                  <a:gd name="T33" fmla="*/ 684 h 1344"/>
                  <a:gd name="T34" fmla="*/ 1172 w 1172"/>
                  <a:gd name="T35" fmla="*/ 812 h 1344"/>
                  <a:gd name="T36" fmla="*/ 1166 w 1172"/>
                  <a:gd name="T37" fmla="*/ 1344 h 1344"/>
                  <a:gd name="T38" fmla="*/ 934 w 1172"/>
                  <a:gd name="T39" fmla="*/ 1341 h 1344"/>
                  <a:gd name="T40" fmla="*/ 934 w 1172"/>
                  <a:gd name="T41" fmla="*/ 1055 h 1344"/>
                  <a:gd name="T42" fmla="*/ 868 w 1172"/>
                  <a:gd name="T43" fmla="*/ 1002 h 1344"/>
                  <a:gd name="T44" fmla="*/ 784 w 1172"/>
                  <a:gd name="T45" fmla="*/ 1002 h 1344"/>
                  <a:gd name="T46" fmla="*/ 644 w 1172"/>
                  <a:gd name="T47" fmla="*/ 1083 h 1344"/>
                  <a:gd name="T48" fmla="*/ 528 w 1172"/>
                  <a:gd name="T49" fmla="*/ 1076 h 1344"/>
                  <a:gd name="T50" fmla="*/ 442 w 1172"/>
                  <a:gd name="T51" fmla="*/ 1049 h 1344"/>
                  <a:gd name="T52" fmla="*/ 348 w 1172"/>
                  <a:gd name="T53" fmla="*/ 973 h 1344"/>
                  <a:gd name="T54" fmla="*/ 127 w 1172"/>
                  <a:gd name="T55" fmla="*/ 983 h 1344"/>
                  <a:gd name="T56" fmla="*/ 115 w 1172"/>
                  <a:gd name="T57" fmla="*/ 1061 h 1344"/>
                  <a:gd name="T58" fmla="*/ 0 w 1172"/>
                  <a:gd name="T59" fmla="*/ 1065 h 1344"/>
                  <a:gd name="T60" fmla="*/ 0 w 1172"/>
                  <a:gd name="T61" fmla="*/ 535 h 1344"/>
                  <a:gd name="T62" fmla="*/ 118 w 1172"/>
                  <a:gd name="T63" fmla="*/ 541 h 1344"/>
                  <a:gd name="T64" fmla="*/ 124 w 1172"/>
                  <a:gd name="T65" fmla="*/ 600 h 1344"/>
                  <a:gd name="T66" fmla="*/ 336 w 1172"/>
                  <a:gd name="T67" fmla="*/ 597 h 1344"/>
                  <a:gd name="T68" fmla="*/ 420 w 1172"/>
                  <a:gd name="T69" fmla="*/ 413 h 1344"/>
                  <a:gd name="T70" fmla="*/ 413 w 1172"/>
                  <a:gd name="T71" fmla="*/ 364 h 1344"/>
                  <a:gd name="T72" fmla="*/ 470 w 1172"/>
                  <a:gd name="T73" fmla="*/ 298 h 1344"/>
                  <a:gd name="T74" fmla="*/ 522 w 1172"/>
                  <a:gd name="T75" fmla="*/ 289 h 1344"/>
                  <a:gd name="T76" fmla="*/ 522 w 1172"/>
                  <a:gd name="T77" fmla="*/ 118 h 1344"/>
                  <a:gd name="T78" fmla="*/ 168 w 1172"/>
                  <a:gd name="T79" fmla="*/ 199 h 1344"/>
                  <a:gd name="T80" fmla="*/ 168 w 1172"/>
                  <a:gd name="T81" fmla="*/ 199 h 13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2"/>
                  <a:gd name="T124" fmla="*/ 0 h 1344"/>
                  <a:gd name="T125" fmla="*/ 1172 w 1172"/>
                  <a:gd name="T126" fmla="*/ 1344 h 13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2" h="1344">
                    <a:moveTo>
                      <a:pt x="168" y="199"/>
                    </a:moveTo>
                    <a:lnTo>
                      <a:pt x="140" y="103"/>
                    </a:lnTo>
                    <a:lnTo>
                      <a:pt x="162" y="6"/>
                    </a:lnTo>
                    <a:lnTo>
                      <a:pt x="525" y="59"/>
                    </a:lnTo>
                    <a:lnTo>
                      <a:pt x="575" y="12"/>
                    </a:lnTo>
                    <a:lnTo>
                      <a:pt x="662" y="35"/>
                    </a:lnTo>
                    <a:lnTo>
                      <a:pt x="693" y="59"/>
                    </a:lnTo>
                    <a:lnTo>
                      <a:pt x="1005" y="0"/>
                    </a:lnTo>
                    <a:lnTo>
                      <a:pt x="1046" y="93"/>
                    </a:lnTo>
                    <a:lnTo>
                      <a:pt x="1011" y="202"/>
                    </a:lnTo>
                    <a:lnTo>
                      <a:pt x="671" y="118"/>
                    </a:lnTo>
                    <a:lnTo>
                      <a:pt x="665" y="289"/>
                    </a:lnTo>
                    <a:lnTo>
                      <a:pt x="715" y="311"/>
                    </a:lnTo>
                    <a:lnTo>
                      <a:pt x="799" y="528"/>
                    </a:lnTo>
                    <a:lnTo>
                      <a:pt x="837" y="597"/>
                    </a:lnTo>
                    <a:lnTo>
                      <a:pt x="999" y="606"/>
                    </a:lnTo>
                    <a:lnTo>
                      <a:pt x="1104" y="684"/>
                    </a:lnTo>
                    <a:lnTo>
                      <a:pt x="1172" y="812"/>
                    </a:lnTo>
                    <a:lnTo>
                      <a:pt x="1166" y="1344"/>
                    </a:lnTo>
                    <a:lnTo>
                      <a:pt x="934" y="1341"/>
                    </a:lnTo>
                    <a:lnTo>
                      <a:pt x="934" y="1055"/>
                    </a:lnTo>
                    <a:lnTo>
                      <a:pt x="868" y="1002"/>
                    </a:lnTo>
                    <a:lnTo>
                      <a:pt x="784" y="1002"/>
                    </a:lnTo>
                    <a:lnTo>
                      <a:pt x="644" y="1083"/>
                    </a:lnTo>
                    <a:lnTo>
                      <a:pt x="528" y="1076"/>
                    </a:lnTo>
                    <a:lnTo>
                      <a:pt x="442" y="1049"/>
                    </a:lnTo>
                    <a:lnTo>
                      <a:pt x="348" y="973"/>
                    </a:lnTo>
                    <a:lnTo>
                      <a:pt x="127" y="983"/>
                    </a:lnTo>
                    <a:lnTo>
                      <a:pt x="115" y="1061"/>
                    </a:lnTo>
                    <a:lnTo>
                      <a:pt x="0" y="1065"/>
                    </a:lnTo>
                    <a:lnTo>
                      <a:pt x="0" y="535"/>
                    </a:lnTo>
                    <a:lnTo>
                      <a:pt x="118" y="541"/>
                    </a:lnTo>
                    <a:lnTo>
                      <a:pt x="124" y="600"/>
                    </a:lnTo>
                    <a:lnTo>
                      <a:pt x="336" y="597"/>
                    </a:lnTo>
                    <a:lnTo>
                      <a:pt x="420" y="413"/>
                    </a:lnTo>
                    <a:lnTo>
                      <a:pt x="413" y="364"/>
                    </a:lnTo>
                    <a:lnTo>
                      <a:pt x="470" y="298"/>
                    </a:lnTo>
                    <a:lnTo>
                      <a:pt x="522" y="289"/>
                    </a:lnTo>
                    <a:lnTo>
                      <a:pt x="522" y="118"/>
                    </a:lnTo>
                    <a:lnTo>
                      <a:pt x="168" y="199"/>
                    </a:lnTo>
                    <a:close/>
                  </a:path>
                </a:pathLst>
              </a:custGeom>
              <a:solidFill>
                <a:srgbClr val="F5CF10"/>
              </a:solidFill>
              <a:ln w="9525">
                <a:noFill/>
                <a:round/>
                <a:headEnd/>
                <a:tailEnd/>
              </a:ln>
            </p:spPr>
            <p:txBody>
              <a:bodyPr/>
              <a:lstStyle/>
              <a:p>
                <a:endParaRPr lang="en-US" dirty="0"/>
              </a:p>
            </p:txBody>
          </p:sp>
          <p:sp>
            <p:nvSpPr>
              <p:cNvPr id="122350" name="Freeform 494"/>
              <p:cNvSpPr>
                <a:spLocks/>
              </p:cNvSpPr>
              <p:nvPr/>
            </p:nvSpPr>
            <p:spPr bwMode="auto">
              <a:xfrm>
                <a:off x="1643" y="669"/>
                <a:ext cx="148" cy="46"/>
              </a:xfrm>
              <a:custGeom>
                <a:avLst/>
                <a:gdLst>
                  <a:gd name="T0" fmla="*/ 0 w 741"/>
                  <a:gd name="T1" fmla="*/ 0 h 227"/>
                  <a:gd name="T2" fmla="*/ 229 w 741"/>
                  <a:gd name="T3" fmla="*/ 0 h 227"/>
                  <a:gd name="T4" fmla="*/ 253 w 741"/>
                  <a:gd name="T5" fmla="*/ 50 h 227"/>
                  <a:gd name="T6" fmla="*/ 283 w 741"/>
                  <a:gd name="T7" fmla="*/ 95 h 227"/>
                  <a:gd name="T8" fmla="*/ 307 w 741"/>
                  <a:gd name="T9" fmla="*/ 109 h 227"/>
                  <a:gd name="T10" fmla="*/ 335 w 741"/>
                  <a:gd name="T11" fmla="*/ 124 h 227"/>
                  <a:gd name="T12" fmla="*/ 370 w 741"/>
                  <a:gd name="T13" fmla="*/ 135 h 227"/>
                  <a:gd name="T14" fmla="*/ 406 w 741"/>
                  <a:gd name="T15" fmla="*/ 143 h 227"/>
                  <a:gd name="T16" fmla="*/ 444 w 741"/>
                  <a:gd name="T17" fmla="*/ 148 h 227"/>
                  <a:gd name="T18" fmla="*/ 477 w 741"/>
                  <a:gd name="T19" fmla="*/ 148 h 227"/>
                  <a:gd name="T20" fmla="*/ 503 w 741"/>
                  <a:gd name="T21" fmla="*/ 146 h 227"/>
                  <a:gd name="T22" fmla="*/ 533 w 741"/>
                  <a:gd name="T23" fmla="*/ 140 h 227"/>
                  <a:gd name="T24" fmla="*/ 558 w 741"/>
                  <a:gd name="T25" fmla="*/ 132 h 227"/>
                  <a:gd name="T26" fmla="*/ 582 w 741"/>
                  <a:gd name="T27" fmla="*/ 122 h 227"/>
                  <a:gd name="T28" fmla="*/ 607 w 741"/>
                  <a:gd name="T29" fmla="*/ 106 h 227"/>
                  <a:gd name="T30" fmla="*/ 623 w 741"/>
                  <a:gd name="T31" fmla="*/ 91 h 227"/>
                  <a:gd name="T32" fmla="*/ 665 w 741"/>
                  <a:gd name="T33" fmla="*/ 24 h 227"/>
                  <a:gd name="T34" fmla="*/ 741 w 741"/>
                  <a:gd name="T35" fmla="*/ 24 h 227"/>
                  <a:gd name="T36" fmla="*/ 735 w 741"/>
                  <a:gd name="T37" fmla="*/ 143 h 227"/>
                  <a:gd name="T38" fmla="*/ 668 w 741"/>
                  <a:gd name="T39" fmla="*/ 143 h 227"/>
                  <a:gd name="T40" fmla="*/ 642 w 741"/>
                  <a:gd name="T41" fmla="*/ 169 h 227"/>
                  <a:gd name="T42" fmla="*/ 615 w 741"/>
                  <a:gd name="T43" fmla="*/ 188 h 227"/>
                  <a:gd name="T44" fmla="*/ 574 w 741"/>
                  <a:gd name="T45" fmla="*/ 209 h 227"/>
                  <a:gd name="T46" fmla="*/ 534 w 741"/>
                  <a:gd name="T47" fmla="*/ 221 h 227"/>
                  <a:gd name="T48" fmla="*/ 503 w 741"/>
                  <a:gd name="T49" fmla="*/ 225 h 227"/>
                  <a:gd name="T50" fmla="*/ 470 w 741"/>
                  <a:gd name="T51" fmla="*/ 227 h 227"/>
                  <a:gd name="T52" fmla="*/ 433 w 741"/>
                  <a:gd name="T53" fmla="*/ 227 h 227"/>
                  <a:gd name="T54" fmla="*/ 393 w 741"/>
                  <a:gd name="T55" fmla="*/ 222 h 227"/>
                  <a:gd name="T56" fmla="*/ 360 w 741"/>
                  <a:gd name="T57" fmla="*/ 215 h 227"/>
                  <a:gd name="T58" fmla="*/ 325 w 741"/>
                  <a:gd name="T59" fmla="*/ 205 h 227"/>
                  <a:gd name="T60" fmla="*/ 294 w 741"/>
                  <a:gd name="T61" fmla="*/ 193 h 227"/>
                  <a:gd name="T62" fmla="*/ 263 w 741"/>
                  <a:gd name="T63" fmla="*/ 175 h 227"/>
                  <a:gd name="T64" fmla="*/ 215 w 741"/>
                  <a:gd name="T65" fmla="*/ 139 h 227"/>
                  <a:gd name="T66" fmla="*/ 0 w 741"/>
                  <a:gd name="T67" fmla="*/ 139 h 227"/>
                  <a:gd name="T68" fmla="*/ 0 w 741"/>
                  <a:gd name="T69" fmla="*/ 0 h 227"/>
                  <a:gd name="T70" fmla="*/ 0 w 741"/>
                  <a:gd name="T71" fmla="*/ 0 h 2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41"/>
                  <a:gd name="T109" fmla="*/ 0 h 227"/>
                  <a:gd name="T110" fmla="*/ 741 w 741"/>
                  <a:gd name="T111" fmla="*/ 227 h 2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41" h="227">
                    <a:moveTo>
                      <a:pt x="0" y="0"/>
                    </a:moveTo>
                    <a:lnTo>
                      <a:pt x="229" y="0"/>
                    </a:lnTo>
                    <a:lnTo>
                      <a:pt x="253" y="50"/>
                    </a:lnTo>
                    <a:lnTo>
                      <a:pt x="283" y="95"/>
                    </a:lnTo>
                    <a:lnTo>
                      <a:pt x="307" y="109"/>
                    </a:lnTo>
                    <a:lnTo>
                      <a:pt x="335" y="124"/>
                    </a:lnTo>
                    <a:lnTo>
                      <a:pt x="370" y="135"/>
                    </a:lnTo>
                    <a:lnTo>
                      <a:pt x="406" y="143"/>
                    </a:lnTo>
                    <a:lnTo>
                      <a:pt x="444" y="148"/>
                    </a:lnTo>
                    <a:lnTo>
                      <a:pt x="477" y="148"/>
                    </a:lnTo>
                    <a:lnTo>
                      <a:pt x="503" y="146"/>
                    </a:lnTo>
                    <a:lnTo>
                      <a:pt x="533" y="140"/>
                    </a:lnTo>
                    <a:lnTo>
                      <a:pt x="558" y="132"/>
                    </a:lnTo>
                    <a:lnTo>
                      <a:pt x="582" y="122"/>
                    </a:lnTo>
                    <a:lnTo>
                      <a:pt x="607" y="106"/>
                    </a:lnTo>
                    <a:lnTo>
                      <a:pt x="623" y="91"/>
                    </a:lnTo>
                    <a:lnTo>
                      <a:pt x="665" y="24"/>
                    </a:lnTo>
                    <a:lnTo>
                      <a:pt x="741" y="24"/>
                    </a:lnTo>
                    <a:lnTo>
                      <a:pt x="735" y="143"/>
                    </a:lnTo>
                    <a:lnTo>
                      <a:pt x="668" y="143"/>
                    </a:lnTo>
                    <a:lnTo>
                      <a:pt x="642" y="169"/>
                    </a:lnTo>
                    <a:lnTo>
                      <a:pt x="615" y="188"/>
                    </a:lnTo>
                    <a:lnTo>
                      <a:pt x="574" y="209"/>
                    </a:lnTo>
                    <a:lnTo>
                      <a:pt x="534" y="221"/>
                    </a:lnTo>
                    <a:lnTo>
                      <a:pt x="503" y="225"/>
                    </a:lnTo>
                    <a:lnTo>
                      <a:pt x="470" y="227"/>
                    </a:lnTo>
                    <a:lnTo>
                      <a:pt x="433" y="227"/>
                    </a:lnTo>
                    <a:lnTo>
                      <a:pt x="393" y="222"/>
                    </a:lnTo>
                    <a:lnTo>
                      <a:pt x="360" y="215"/>
                    </a:lnTo>
                    <a:lnTo>
                      <a:pt x="325" y="205"/>
                    </a:lnTo>
                    <a:lnTo>
                      <a:pt x="294" y="193"/>
                    </a:lnTo>
                    <a:lnTo>
                      <a:pt x="263" y="175"/>
                    </a:lnTo>
                    <a:lnTo>
                      <a:pt x="215" y="139"/>
                    </a:lnTo>
                    <a:lnTo>
                      <a:pt x="0" y="139"/>
                    </a:lnTo>
                    <a:lnTo>
                      <a:pt x="0" y="0"/>
                    </a:lnTo>
                    <a:close/>
                  </a:path>
                </a:pathLst>
              </a:custGeom>
              <a:solidFill>
                <a:srgbClr val="000000"/>
              </a:solidFill>
              <a:ln w="9525">
                <a:noFill/>
                <a:round/>
                <a:headEnd/>
                <a:tailEnd/>
              </a:ln>
            </p:spPr>
            <p:txBody>
              <a:bodyPr/>
              <a:lstStyle/>
              <a:p>
                <a:endParaRPr lang="en-US" dirty="0"/>
              </a:p>
            </p:txBody>
          </p:sp>
          <p:sp>
            <p:nvSpPr>
              <p:cNvPr id="122351" name="Freeform 495"/>
              <p:cNvSpPr>
                <a:spLocks/>
              </p:cNvSpPr>
              <p:nvPr/>
            </p:nvSpPr>
            <p:spPr bwMode="auto">
              <a:xfrm>
                <a:off x="1694" y="565"/>
                <a:ext cx="11" cy="10"/>
              </a:xfrm>
              <a:custGeom>
                <a:avLst/>
                <a:gdLst>
                  <a:gd name="T0" fmla="*/ 0 w 59"/>
                  <a:gd name="T1" fmla="*/ 39 h 53"/>
                  <a:gd name="T2" fmla="*/ 0 w 59"/>
                  <a:gd name="T3" fmla="*/ 0 h 53"/>
                  <a:gd name="T4" fmla="*/ 59 w 59"/>
                  <a:gd name="T5" fmla="*/ 0 h 53"/>
                  <a:gd name="T6" fmla="*/ 59 w 59"/>
                  <a:gd name="T7" fmla="*/ 53 h 53"/>
                  <a:gd name="T8" fmla="*/ 0 w 59"/>
                  <a:gd name="T9" fmla="*/ 39 h 53"/>
                  <a:gd name="T10" fmla="*/ 0 w 59"/>
                  <a:gd name="T11" fmla="*/ 39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0" y="39"/>
                    </a:moveTo>
                    <a:lnTo>
                      <a:pt x="0" y="0"/>
                    </a:lnTo>
                    <a:lnTo>
                      <a:pt x="59" y="0"/>
                    </a:lnTo>
                    <a:lnTo>
                      <a:pt x="59" y="53"/>
                    </a:lnTo>
                    <a:lnTo>
                      <a:pt x="0" y="39"/>
                    </a:lnTo>
                    <a:close/>
                  </a:path>
                </a:pathLst>
              </a:custGeom>
              <a:solidFill>
                <a:srgbClr val="B2B2B2"/>
              </a:solidFill>
              <a:ln w="9525">
                <a:noFill/>
                <a:round/>
                <a:headEnd/>
                <a:tailEnd/>
              </a:ln>
            </p:spPr>
            <p:txBody>
              <a:bodyPr/>
              <a:lstStyle/>
              <a:p>
                <a:endParaRPr lang="en-US" dirty="0"/>
              </a:p>
            </p:txBody>
          </p:sp>
          <p:sp>
            <p:nvSpPr>
              <p:cNvPr id="122352" name="Freeform 496"/>
              <p:cNvSpPr>
                <a:spLocks/>
              </p:cNvSpPr>
              <p:nvPr/>
            </p:nvSpPr>
            <p:spPr bwMode="auto">
              <a:xfrm>
                <a:off x="1614" y="684"/>
                <a:ext cx="33" cy="27"/>
              </a:xfrm>
              <a:custGeom>
                <a:avLst/>
                <a:gdLst>
                  <a:gd name="T0" fmla="*/ 0 w 166"/>
                  <a:gd name="T1" fmla="*/ 135 h 135"/>
                  <a:gd name="T2" fmla="*/ 166 w 166"/>
                  <a:gd name="T3" fmla="*/ 135 h 135"/>
                  <a:gd name="T4" fmla="*/ 166 w 166"/>
                  <a:gd name="T5" fmla="*/ 0 h 135"/>
                  <a:gd name="T6" fmla="*/ 106 w 166"/>
                  <a:gd name="T7" fmla="*/ 0 h 135"/>
                  <a:gd name="T8" fmla="*/ 12 w 166"/>
                  <a:gd name="T9" fmla="*/ 1 h 135"/>
                  <a:gd name="T10" fmla="*/ 0 w 166"/>
                  <a:gd name="T11" fmla="*/ 69 h 135"/>
                  <a:gd name="T12" fmla="*/ 0 w 166"/>
                  <a:gd name="T13" fmla="*/ 135 h 135"/>
                  <a:gd name="T14" fmla="*/ 0 w 166"/>
                  <a:gd name="T15" fmla="*/ 135 h 135"/>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35"/>
                  <a:gd name="T26" fmla="*/ 166 w 166"/>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35">
                    <a:moveTo>
                      <a:pt x="0" y="135"/>
                    </a:moveTo>
                    <a:lnTo>
                      <a:pt x="166" y="135"/>
                    </a:lnTo>
                    <a:lnTo>
                      <a:pt x="166" y="0"/>
                    </a:lnTo>
                    <a:lnTo>
                      <a:pt x="106" y="0"/>
                    </a:lnTo>
                    <a:lnTo>
                      <a:pt x="12" y="1"/>
                    </a:lnTo>
                    <a:lnTo>
                      <a:pt x="0" y="69"/>
                    </a:lnTo>
                    <a:lnTo>
                      <a:pt x="0" y="135"/>
                    </a:lnTo>
                    <a:close/>
                  </a:path>
                </a:pathLst>
              </a:custGeom>
              <a:solidFill>
                <a:srgbClr val="000000"/>
              </a:solidFill>
              <a:ln w="9525">
                <a:noFill/>
                <a:round/>
                <a:headEnd/>
                <a:tailEnd/>
              </a:ln>
            </p:spPr>
            <p:txBody>
              <a:bodyPr/>
              <a:lstStyle/>
              <a:p>
                <a:endParaRPr lang="en-US" dirty="0"/>
              </a:p>
            </p:txBody>
          </p:sp>
          <p:sp>
            <p:nvSpPr>
              <p:cNvPr id="122353" name="Freeform 497"/>
              <p:cNvSpPr>
                <a:spLocks/>
              </p:cNvSpPr>
              <p:nvPr/>
            </p:nvSpPr>
            <p:spPr bwMode="auto">
              <a:xfrm>
                <a:off x="1807" y="768"/>
                <a:ext cx="47" cy="80"/>
              </a:xfrm>
              <a:custGeom>
                <a:avLst/>
                <a:gdLst>
                  <a:gd name="T0" fmla="*/ 117 w 237"/>
                  <a:gd name="T1" fmla="*/ 0 h 397"/>
                  <a:gd name="T2" fmla="*/ 22 w 237"/>
                  <a:gd name="T3" fmla="*/ 211 h 397"/>
                  <a:gd name="T4" fmla="*/ 6 w 237"/>
                  <a:gd name="T5" fmla="*/ 253 h 397"/>
                  <a:gd name="T6" fmla="*/ 0 w 237"/>
                  <a:gd name="T7" fmla="*/ 297 h 397"/>
                  <a:gd name="T8" fmla="*/ 18 w 237"/>
                  <a:gd name="T9" fmla="*/ 344 h 397"/>
                  <a:gd name="T10" fmla="*/ 49 w 237"/>
                  <a:gd name="T11" fmla="*/ 378 h 397"/>
                  <a:gd name="T12" fmla="*/ 102 w 237"/>
                  <a:gd name="T13" fmla="*/ 393 h 397"/>
                  <a:gd name="T14" fmla="*/ 152 w 237"/>
                  <a:gd name="T15" fmla="*/ 397 h 397"/>
                  <a:gd name="T16" fmla="*/ 202 w 237"/>
                  <a:gd name="T17" fmla="*/ 366 h 397"/>
                  <a:gd name="T18" fmla="*/ 229 w 237"/>
                  <a:gd name="T19" fmla="*/ 328 h 397"/>
                  <a:gd name="T20" fmla="*/ 237 w 237"/>
                  <a:gd name="T21" fmla="*/ 281 h 397"/>
                  <a:gd name="T22" fmla="*/ 227 w 237"/>
                  <a:gd name="T23" fmla="*/ 219 h 397"/>
                  <a:gd name="T24" fmla="*/ 172 w 237"/>
                  <a:gd name="T25" fmla="*/ 105 h 397"/>
                  <a:gd name="T26" fmla="*/ 135 w 237"/>
                  <a:gd name="T27" fmla="*/ 165 h 397"/>
                  <a:gd name="T28" fmla="*/ 173 w 237"/>
                  <a:gd name="T29" fmla="*/ 238 h 397"/>
                  <a:gd name="T30" fmla="*/ 179 w 237"/>
                  <a:gd name="T31" fmla="*/ 273 h 397"/>
                  <a:gd name="T32" fmla="*/ 172 w 237"/>
                  <a:gd name="T33" fmla="*/ 303 h 397"/>
                  <a:gd name="T34" fmla="*/ 150 w 237"/>
                  <a:gd name="T35" fmla="*/ 328 h 397"/>
                  <a:gd name="T36" fmla="*/ 121 w 237"/>
                  <a:gd name="T37" fmla="*/ 332 h 397"/>
                  <a:gd name="T38" fmla="*/ 93 w 237"/>
                  <a:gd name="T39" fmla="*/ 322 h 397"/>
                  <a:gd name="T40" fmla="*/ 67 w 237"/>
                  <a:gd name="T41" fmla="*/ 297 h 397"/>
                  <a:gd name="T42" fmla="*/ 67 w 237"/>
                  <a:gd name="T43" fmla="*/ 259 h 397"/>
                  <a:gd name="T44" fmla="*/ 87 w 237"/>
                  <a:gd name="T45" fmla="*/ 213 h 397"/>
                  <a:gd name="T46" fmla="*/ 154 w 237"/>
                  <a:gd name="T47" fmla="*/ 79 h 397"/>
                  <a:gd name="T48" fmla="*/ 117 w 237"/>
                  <a:gd name="T49" fmla="*/ 0 h 397"/>
                  <a:gd name="T50" fmla="*/ 117 w 237"/>
                  <a:gd name="T51" fmla="*/ 0 h 3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7"/>
                  <a:gd name="T79" fmla="*/ 0 h 397"/>
                  <a:gd name="T80" fmla="*/ 237 w 237"/>
                  <a:gd name="T81" fmla="*/ 397 h 3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7" h="397">
                    <a:moveTo>
                      <a:pt x="117" y="0"/>
                    </a:moveTo>
                    <a:lnTo>
                      <a:pt x="22" y="211"/>
                    </a:lnTo>
                    <a:lnTo>
                      <a:pt x="6" y="253"/>
                    </a:lnTo>
                    <a:lnTo>
                      <a:pt x="0" y="297"/>
                    </a:lnTo>
                    <a:lnTo>
                      <a:pt x="18" y="344"/>
                    </a:lnTo>
                    <a:lnTo>
                      <a:pt x="49" y="378"/>
                    </a:lnTo>
                    <a:lnTo>
                      <a:pt x="102" y="393"/>
                    </a:lnTo>
                    <a:lnTo>
                      <a:pt x="152" y="397"/>
                    </a:lnTo>
                    <a:lnTo>
                      <a:pt x="202" y="366"/>
                    </a:lnTo>
                    <a:lnTo>
                      <a:pt x="229" y="328"/>
                    </a:lnTo>
                    <a:lnTo>
                      <a:pt x="237" y="281"/>
                    </a:lnTo>
                    <a:lnTo>
                      <a:pt x="227" y="219"/>
                    </a:lnTo>
                    <a:lnTo>
                      <a:pt x="172" y="105"/>
                    </a:lnTo>
                    <a:lnTo>
                      <a:pt x="135" y="165"/>
                    </a:lnTo>
                    <a:lnTo>
                      <a:pt x="173" y="238"/>
                    </a:lnTo>
                    <a:lnTo>
                      <a:pt x="179" y="273"/>
                    </a:lnTo>
                    <a:lnTo>
                      <a:pt x="172"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p>
            </p:txBody>
          </p:sp>
          <p:sp>
            <p:nvSpPr>
              <p:cNvPr id="122354" name="Freeform 498"/>
              <p:cNvSpPr>
                <a:spLocks/>
              </p:cNvSpPr>
              <p:nvPr/>
            </p:nvSpPr>
            <p:spPr bwMode="auto">
              <a:xfrm>
                <a:off x="1827" y="769"/>
                <a:ext cx="16" cy="37"/>
              </a:xfrm>
              <a:custGeom>
                <a:avLst/>
                <a:gdLst>
                  <a:gd name="T0" fmla="*/ 17 w 82"/>
                  <a:gd name="T1" fmla="*/ 0 h 186"/>
                  <a:gd name="T2" fmla="*/ 82 w 82"/>
                  <a:gd name="T3" fmla="*/ 125 h 186"/>
                  <a:gd name="T4" fmla="*/ 50 w 82"/>
                  <a:gd name="T5" fmla="*/ 186 h 186"/>
                  <a:gd name="T6" fmla="*/ 0 w 82"/>
                  <a:gd name="T7" fmla="*/ 107 h 186"/>
                  <a:gd name="T8" fmla="*/ 17 w 82"/>
                  <a:gd name="T9" fmla="*/ 0 h 186"/>
                  <a:gd name="T10" fmla="*/ 17 w 82"/>
                  <a:gd name="T11" fmla="*/ 0 h 186"/>
                  <a:gd name="T12" fmla="*/ 0 60000 65536"/>
                  <a:gd name="T13" fmla="*/ 0 60000 65536"/>
                  <a:gd name="T14" fmla="*/ 0 60000 65536"/>
                  <a:gd name="T15" fmla="*/ 0 60000 65536"/>
                  <a:gd name="T16" fmla="*/ 0 60000 65536"/>
                  <a:gd name="T17" fmla="*/ 0 60000 65536"/>
                  <a:gd name="T18" fmla="*/ 0 w 82"/>
                  <a:gd name="T19" fmla="*/ 0 h 186"/>
                  <a:gd name="T20" fmla="*/ 82 w 82"/>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2" h="186">
                    <a:moveTo>
                      <a:pt x="17" y="0"/>
                    </a:moveTo>
                    <a:lnTo>
                      <a:pt x="82" y="125"/>
                    </a:lnTo>
                    <a:lnTo>
                      <a:pt x="50" y="186"/>
                    </a:lnTo>
                    <a:lnTo>
                      <a:pt x="0" y="107"/>
                    </a:lnTo>
                    <a:lnTo>
                      <a:pt x="17" y="0"/>
                    </a:lnTo>
                    <a:close/>
                  </a:path>
                </a:pathLst>
              </a:custGeom>
              <a:solidFill>
                <a:srgbClr val="000000"/>
              </a:solidFill>
              <a:ln w="9525">
                <a:noFill/>
                <a:round/>
                <a:headEnd/>
                <a:tailEnd/>
              </a:ln>
            </p:spPr>
            <p:txBody>
              <a:bodyPr/>
              <a:lstStyle/>
              <a:p>
                <a:endParaRPr lang="en-US" dirty="0"/>
              </a:p>
            </p:txBody>
          </p:sp>
          <p:sp>
            <p:nvSpPr>
              <p:cNvPr id="122355" name="Freeform 499"/>
              <p:cNvSpPr>
                <a:spLocks/>
              </p:cNvSpPr>
              <p:nvPr/>
            </p:nvSpPr>
            <p:spPr bwMode="auto">
              <a:xfrm>
                <a:off x="1808" y="859"/>
                <a:ext cx="47" cy="79"/>
              </a:xfrm>
              <a:custGeom>
                <a:avLst/>
                <a:gdLst>
                  <a:gd name="T0" fmla="*/ 117 w 236"/>
                  <a:gd name="T1" fmla="*/ 0 h 394"/>
                  <a:gd name="T2" fmla="*/ 22 w 236"/>
                  <a:gd name="T3" fmla="*/ 211 h 394"/>
                  <a:gd name="T4" fmla="*/ 6 w 236"/>
                  <a:gd name="T5" fmla="*/ 253 h 394"/>
                  <a:gd name="T6" fmla="*/ 0 w 236"/>
                  <a:gd name="T7" fmla="*/ 297 h 394"/>
                  <a:gd name="T8" fmla="*/ 18 w 236"/>
                  <a:gd name="T9" fmla="*/ 344 h 394"/>
                  <a:gd name="T10" fmla="*/ 48 w 236"/>
                  <a:gd name="T11" fmla="*/ 378 h 394"/>
                  <a:gd name="T12" fmla="*/ 101 w 236"/>
                  <a:gd name="T13" fmla="*/ 393 h 394"/>
                  <a:gd name="T14" fmla="*/ 152 w 236"/>
                  <a:gd name="T15" fmla="*/ 394 h 394"/>
                  <a:gd name="T16" fmla="*/ 201 w 236"/>
                  <a:gd name="T17" fmla="*/ 366 h 394"/>
                  <a:gd name="T18" fmla="*/ 228 w 236"/>
                  <a:gd name="T19" fmla="*/ 328 h 394"/>
                  <a:gd name="T20" fmla="*/ 236 w 236"/>
                  <a:gd name="T21" fmla="*/ 280 h 394"/>
                  <a:gd name="T22" fmla="*/ 226 w 236"/>
                  <a:gd name="T23" fmla="*/ 219 h 394"/>
                  <a:gd name="T24" fmla="*/ 170 w 236"/>
                  <a:gd name="T25" fmla="*/ 105 h 394"/>
                  <a:gd name="T26" fmla="*/ 134 w 236"/>
                  <a:gd name="T27" fmla="*/ 165 h 394"/>
                  <a:gd name="T28" fmla="*/ 172 w 236"/>
                  <a:gd name="T29" fmla="*/ 238 h 394"/>
                  <a:gd name="T30" fmla="*/ 178 w 236"/>
                  <a:gd name="T31" fmla="*/ 273 h 394"/>
                  <a:gd name="T32" fmla="*/ 170 w 236"/>
                  <a:gd name="T33" fmla="*/ 303 h 394"/>
                  <a:gd name="T34" fmla="*/ 150 w 236"/>
                  <a:gd name="T35" fmla="*/ 328 h 394"/>
                  <a:gd name="T36" fmla="*/ 121 w 236"/>
                  <a:gd name="T37" fmla="*/ 332 h 394"/>
                  <a:gd name="T38" fmla="*/ 93 w 236"/>
                  <a:gd name="T39" fmla="*/ 322 h 394"/>
                  <a:gd name="T40" fmla="*/ 67 w 236"/>
                  <a:gd name="T41" fmla="*/ 297 h 394"/>
                  <a:gd name="T42" fmla="*/ 67 w 236"/>
                  <a:gd name="T43" fmla="*/ 259 h 394"/>
                  <a:gd name="T44" fmla="*/ 87 w 236"/>
                  <a:gd name="T45" fmla="*/ 213 h 394"/>
                  <a:gd name="T46" fmla="*/ 154 w 236"/>
                  <a:gd name="T47" fmla="*/ 79 h 394"/>
                  <a:gd name="T48" fmla="*/ 117 w 236"/>
                  <a:gd name="T49" fmla="*/ 0 h 394"/>
                  <a:gd name="T50" fmla="*/ 117 w 236"/>
                  <a:gd name="T51" fmla="*/ 0 h 3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6"/>
                  <a:gd name="T79" fmla="*/ 0 h 394"/>
                  <a:gd name="T80" fmla="*/ 236 w 236"/>
                  <a:gd name="T81" fmla="*/ 394 h 3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6" h="394">
                    <a:moveTo>
                      <a:pt x="117" y="0"/>
                    </a:moveTo>
                    <a:lnTo>
                      <a:pt x="22" y="211"/>
                    </a:lnTo>
                    <a:lnTo>
                      <a:pt x="6" y="253"/>
                    </a:lnTo>
                    <a:lnTo>
                      <a:pt x="0" y="297"/>
                    </a:lnTo>
                    <a:lnTo>
                      <a:pt x="18" y="344"/>
                    </a:lnTo>
                    <a:lnTo>
                      <a:pt x="48" y="378"/>
                    </a:lnTo>
                    <a:lnTo>
                      <a:pt x="101" y="393"/>
                    </a:lnTo>
                    <a:lnTo>
                      <a:pt x="152" y="394"/>
                    </a:lnTo>
                    <a:lnTo>
                      <a:pt x="201" y="366"/>
                    </a:lnTo>
                    <a:lnTo>
                      <a:pt x="228" y="328"/>
                    </a:lnTo>
                    <a:lnTo>
                      <a:pt x="236" y="280"/>
                    </a:lnTo>
                    <a:lnTo>
                      <a:pt x="226" y="219"/>
                    </a:lnTo>
                    <a:lnTo>
                      <a:pt x="170" y="105"/>
                    </a:lnTo>
                    <a:lnTo>
                      <a:pt x="134" y="165"/>
                    </a:lnTo>
                    <a:lnTo>
                      <a:pt x="172" y="238"/>
                    </a:lnTo>
                    <a:lnTo>
                      <a:pt x="178" y="273"/>
                    </a:lnTo>
                    <a:lnTo>
                      <a:pt x="170"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p>
            </p:txBody>
          </p:sp>
          <p:sp>
            <p:nvSpPr>
              <p:cNvPr id="122356" name="Freeform 500"/>
              <p:cNvSpPr>
                <a:spLocks/>
              </p:cNvSpPr>
              <p:nvPr/>
            </p:nvSpPr>
            <p:spPr bwMode="auto">
              <a:xfrm>
                <a:off x="1828" y="860"/>
                <a:ext cx="16" cy="37"/>
              </a:xfrm>
              <a:custGeom>
                <a:avLst/>
                <a:gdLst>
                  <a:gd name="T0" fmla="*/ 18 w 83"/>
                  <a:gd name="T1" fmla="*/ 0 h 186"/>
                  <a:gd name="T2" fmla="*/ 83 w 83"/>
                  <a:gd name="T3" fmla="*/ 124 h 186"/>
                  <a:gd name="T4" fmla="*/ 51 w 83"/>
                  <a:gd name="T5" fmla="*/ 186 h 186"/>
                  <a:gd name="T6" fmla="*/ 0 w 83"/>
                  <a:gd name="T7" fmla="*/ 107 h 186"/>
                  <a:gd name="T8" fmla="*/ 18 w 83"/>
                  <a:gd name="T9" fmla="*/ 0 h 186"/>
                  <a:gd name="T10" fmla="*/ 18 w 83"/>
                  <a:gd name="T11" fmla="*/ 0 h 186"/>
                  <a:gd name="T12" fmla="*/ 0 60000 65536"/>
                  <a:gd name="T13" fmla="*/ 0 60000 65536"/>
                  <a:gd name="T14" fmla="*/ 0 60000 65536"/>
                  <a:gd name="T15" fmla="*/ 0 60000 65536"/>
                  <a:gd name="T16" fmla="*/ 0 60000 65536"/>
                  <a:gd name="T17" fmla="*/ 0 60000 65536"/>
                  <a:gd name="T18" fmla="*/ 0 w 83"/>
                  <a:gd name="T19" fmla="*/ 0 h 186"/>
                  <a:gd name="T20" fmla="*/ 83 w 8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3" h="186">
                    <a:moveTo>
                      <a:pt x="18" y="0"/>
                    </a:moveTo>
                    <a:lnTo>
                      <a:pt x="83" y="124"/>
                    </a:lnTo>
                    <a:lnTo>
                      <a:pt x="51" y="186"/>
                    </a:lnTo>
                    <a:lnTo>
                      <a:pt x="0" y="107"/>
                    </a:lnTo>
                    <a:lnTo>
                      <a:pt x="18" y="0"/>
                    </a:lnTo>
                    <a:close/>
                  </a:path>
                </a:pathLst>
              </a:custGeom>
              <a:solidFill>
                <a:srgbClr val="000000"/>
              </a:solidFill>
              <a:ln w="9525">
                <a:noFill/>
                <a:round/>
                <a:headEnd/>
                <a:tailEnd/>
              </a:ln>
            </p:spPr>
            <p:txBody>
              <a:bodyPr/>
              <a:lstStyle/>
              <a:p>
                <a:endParaRPr lang="en-US" dirty="0"/>
              </a:p>
            </p:txBody>
          </p:sp>
          <p:sp>
            <p:nvSpPr>
              <p:cNvPr id="122357" name="Freeform 501"/>
              <p:cNvSpPr>
                <a:spLocks/>
              </p:cNvSpPr>
              <p:nvPr/>
            </p:nvSpPr>
            <p:spPr bwMode="auto">
              <a:xfrm>
                <a:off x="1648" y="495"/>
                <a:ext cx="78" cy="16"/>
              </a:xfrm>
              <a:custGeom>
                <a:avLst/>
                <a:gdLst>
                  <a:gd name="T0" fmla="*/ 0 w 391"/>
                  <a:gd name="T1" fmla="*/ 58 h 84"/>
                  <a:gd name="T2" fmla="*/ 391 w 391"/>
                  <a:gd name="T3" fmla="*/ 84 h 84"/>
                  <a:gd name="T4" fmla="*/ 379 w 391"/>
                  <a:gd name="T5" fmla="*/ 43 h 84"/>
                  <a:gd name="T6" fmla="*/ 71 w 391"/>
                  <a:gd name="T7" fmla="*/ 0 h 84"/>
                  <a:gd name="T8" fmla="*/ 9 w 391"/>
                  <a:gd name="T9" fmla="*/ 18 h 84"/>
                  <a:gd name="T10" fmla="*/ 0 w 391"/>
                  <a:gd name="T11" fmla="*/ 58 h 84"/>
                  <a:gd name="T12" fmla="*/ 0 w 391"/>
                  <a:gd name="T13" fmla="*/ 58 h 84"/>
                  <a:gd name="T14" fmla="*/ 0 60000 65536"/>
                  <a:gd name="T15" fmla="*/ 0 60000 65536"/>
                  <a:gd name="T16" fmla="*/ 0 60000 65536"/>
                  <a:gd name="T17" fmla="*/ 0 60000 65536"/>
                  <a:gd name="T18" fmla="*/ 0 60000 65536"/>
                  <a:gd name="T19" fmla="*/ 0 60000 65536"/>
                  <a:gd name="T20" fmla="*/ 0 60000 65536"/>
                  <a:gd name="T21" fmla="*/ 0 w 391"/>
                  <a:gd name="T22" fmla="*/ 0 h 84"/>
                  <a:gd name="T23" fmla="*/ 391 w 391"/>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 h="84">
                    <a:moveTo>
                      <a:pt x="0" y="58"/>
                    </a:moveTo>
                    <a:lnTo>
                      <a:pt x="391" y="84"/>
                    </a:lnTo>
                    <a:lnTo>
                      <a:pt x="379" y="43"/>
                    </a:lnTo>
                    <a:lnTo>
                      <a:pt x="71" y="0"/>
                    </a:lnTo>
                    <a:lnTo>
                      <a:pt x="9" y="18"/>
                    </a:lnTo>
                    <a:lnTo>
                      <a:pt x="0" y="58"/>
                    </a:lnTo>
                    <a:close/>
                  </a:path>
                </a:pathLst>
              </a:custGeom>
              <a:solidFill>
                <a:srgbClr val="FFFFCC"/>
              </a:solidFill>
              <a:ln w="9525">
                <a:noFill/>
                <a:round/>
                <a:headEnd/>
                <a:tailEnd/>
              </a:ln>
            </p:spPr>
            <p:txBody>
              <a:bodyPr/>
              <a:lstStyle/>
              <a:p>
                <a:endParaRPr lang="en-US" dirty="0"/>
              </a:p>
            </p:txBody>
          </p:sp>
          <p:sp>
            <p:nvSpPr>
              <p:cNvPr id="122358" name="Freeform 502"/>
              <p:cNvSpPr>
                <a:spLocks/>
              </p:cNvSpPr>
              <p:nvPr/>
            </p:nvSpPr>
            <p:spPr bwMode="auto">
              <a:xfrm>
                <a:off x="1738" y="499"/>
                <a:ext cx="13" cy="49"/>
              </a:xfrm>
              <a:custGeom>
                <a:avLst/>
                <a:gdLst>
                  <a:gd name="T0" fmla="*/ 0 w 65"/>
                  <a:gd name="T1" fmla="*/ 0 h 243"/>
                  <a:gd name="T2" fmla="*/ 0 w 65"/>
                  <a:gd name="T3" fmla="*/ 243 h 243"/>
                  <a:gd name="T4" fmla="*/ 65 w 65"/>
                  <a:gd name="T5" fmla="*/ 243 h 243"/>
                  <a:gd name="T6" fmla="*/ 65 w 65"/>
                  <a:gd name="T7" fmla="*/ 7 h 243"/>
                  <a:gd name="T8" fmla="*/ 0 w 65"/>
                  <a:gd name="T9" fmla="*/ 0 h 243"/>
                  <a:gd name="T10" fmla="*/ 0 w 65"/>
                  <a:gd name="T11" fmla="*/ 0 h 243"/>
                  <a:gd name="T12" fmla="*/ 0 60000 65536"/>
                  <a:gd name="T13" fmla="*/ 0 60000 65536"/>
                  <a:gd name="T14" fmla="*/ 0 60000 65536"/>
                  <a:gd name="T15" fmla="*/ 0 60000 65536"/>
                  <a:gd name="T16" fmla="*/ 0 60000 65536"/>
                  <a:gd name="T17" fmla="*/ 0 60000 65536"/>
                  <a:gd name="T18" fmla="*/ 0 w 65"/>
                  <a:gd name="T19" fmla="*/ 0 h 243"/>
                  <a:gd name="T20" fmla="*/ 65 w 65"/>
                  <a:gd name="T21" fmla="*/ 243 h 243"/>
                </a:gdLst>
                <a:ahLst/>
                <a:cxnLst>
                  <a:cxn ang="T12">
                    <a:pos x="T0" y="T1"/>
                  </a:cxn>
                  <a:cxn ang="T13">
                    <a:pos x="T2" y="T3"/>
                  </a:cxn>
                  <a:cxn ang="T14">
                    <a:pos x="T4" y="T5"/>
                  </a:cxn>
                  <a:cxn ang="T15">
                    <a:pos x="T6" y="T7"/>
                  </a:cxn>
                  <a:cxn ang="T16">
                    <a:pos x="T8" y="T9"/>
                  </a:cxn>
                  <a:cxn ang="T17">
                    <a:pos x="T10" y="T11"/>
                  </a:cxn>
                </a:cxnLst>
                <a:rect l="T18" t="T19" r="T20" b="T21"/>
                <a:pathLst>
                  <a:path w="65" h="243">
                    <a:moveTo>
                      <a:pt x="0" y="0"/>
                    </a:moveTo>
                    <a:lnTo>
                      <a:pt x="0" y="243"/>
                    </a:lnTo>
                    <a:lnTo>
                      <a:pt x="65" y="243"/>
                    </a:lnTo>
                    <a:lnTo>
                      <a:pt x="65" y="7"/>
                    </a:lnTo>
                    <a:lnTo>
                      <a:pt x="0" y="0"/>
                    </a:lnTo>
                    <a:close/>
                  </a:path>
                </a:pathLst>
              </a:custGeom>
              <a:solidFill>
                <a:srgbClr val="FFFFCC"/>
              </a:solidFill>
              <a:ln w="9525">
                <a:noFill/>
                <a:round/>
                <a:headEnd/>
                <a:tailEnd/>
              </a:ln>
            </p:spPr>
            <p:txBody>
              <a:bodyPr/>
              <a:lstStyle/>
              <a:p>
                <a:endParaRPr lang="en-US" dirty="0"/>
              </a:p>
            </p:txBody>
          </p:sp>
          <p:sp>
            <p:nvSpPr>
              <p:cNvPr id="122359" name="Freeform 503"/>
              <p:cNvSpPr>
                <a:spLocks/>
              </p:cNvSpPr>
              <p:nvPr/>
            </p:nvSpPr>
            <p:spPr bwMode="auto">
              <a:xfrm>
                <a:off x="1748" y="495"/>
                <a:ext cx="79" cy="34"/>
              </a:xfrm>
              <a:custGeom>
                <a:avLst/>
                <a:gdLst>
                  <a:gd name="T0" fmla="*/ 0 w 396"/>
                  <a:gd name="T1" fmla="*/ 71 h 170"/>
                  <a:gd name="T2" fmla="*/ 318 w 396"/>
                  <a:gd name="T3" fmla="*/ 68 h 170"/>
                  <a:gd name="T4" fmla="*/ 349 w 396"/>
                  <a:gd name="T5" fmla="*/ 170 h 170"/>
                  <a:gd name="T6" fmla="*/ 396 w 396"/>
                  <a:gd name="T7" fmla="*/ 105 h 170"/>
                  <a:gd name="T8" fmla="*/ 364 w 396"/>
                  <a:gd name="T9" fmla="*/ 0 h 170"/>
                  <a:gd name="T10" fmla="*/ 15 w 396"/>
                  <a:gd name="T11" fmla="*/ 31 h 170"/>
                  <a:gd name="T12" fmla="*/ 0 w 396"/>
                  <a:gd name="T13" fmla="*/ 71 h 170"/>
                  <a:gd name="T14" fmla="*/ 0 w 396"/>
                  <a:gd name="T15" fmla="*/ 71 h 170"/>
                  <a:gd name="T16" fmla="*/ 0 60000 65536"/>
                  <a:gd name="T17" fmla="*/ 0 60000 65536"/>
                  <a:gd name="T18" fmla="*/ 0 60000 65536"/>
                  <a:gd name="T19" fmla="*/ 0 60000 65536"/>
                  <a:gd name="T20" fmla="*/ 0 60000 65536"/>
                  <a:gd name="T21" fmla="*/ 0 60000 65536"/>
                  <a:gd name="T22" fmla="*/ 0 60000 65536"/>
                  <a:gd name="T23" fmla="*/ 0 60000 65536"/>
                  <a:gd name="T24" fmla="*/ 0 w 396"/>
                  <a:gd name="T25" fmla="*/ 0 h 170"/>
                  <a:gd name="T26" fmla="*/ 396 w 39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6" h="170">
                    <a:moveTo>
                      <a:pt x="0" y="71"/>
                    </a:moveTo>
                    <a:lnTo>
                      <a:pt x="318" y="68"/>
                    </a:lnTo>
                    <a:lnTo>
                      <a:pt x="349" y="170"/>
                    </a:lnTo>
                    <a:lnTo>
                      <a:pt x="396" y="105"/>
                    </a:lnTo>
                    <a:lnTo>
                      <a:pt x="364" y="0"/>
                    </a:lnTo>
                    <a:lnTo>
                      <a:pt x="15" y="31"/>
                    </a:lnTo>
                    <a:lnTo>
                      <a:pt x="0" y="71"/>
                    </a:lnTo>
                    <a:close/>
                  </a:path>
                </a:pathLst>
              </a:custGeom>
              <a:solidFill>
                <a:srgbClr val="FFFFCC"/>
              </a:solidFill>
              <a:ln w="9525">
                <a:noFill/>
                <a:round/>
                <a:headEnd/>
                <a:tailEnd/>
              </a:ln>
            </p:spPr>
            <p:txBody>
              <a:bodyPr/>
              <a:lstStyle/>
              <a:p>
                <a:endParaRPr lang="en-US" dirty="0"/>
              </a:p>
            </p:txBody>
          </p:sp>
          <p:sp>
            <p:nvSpPr>
              <p:cNvPr id="122360" name="Freeform 504"/>
              <p:cNvSpPr>
                <a:spLocks/>
              </p:cNvSpPr>
              <p:nvPr/>
            </p:nvSpPr>
            <p:spPr bwMode="auto">
              <a:xfrm>
                <a:off x="1741" y="549"/>
                <a:ext cx="29" cy="20"/>
              </a:xfrm>
              <a:custGeom>
                <a:avLst/>
                <a:gdLst>
                  <a:gd name="T0" fmla="*/ 0 w 141"/>
                  <a:gd name="T1" fmla="*/ 12 h 100"/>
                  <a:gd name="T2" fmla="*/ 74 w 141"/>
                  <a:gd name="T3" fmla="*/ 100 h 100"/>
                  <a:gd name="T4" fmla="*/ 141 w 141"/>
                  <a:gd name="T5" fmla="*/ 96 h 100"/>
                  <a:gd name="T6" fmla="*/ 83 w 141"/>
                  <a:gd name="T7" fmla="*/ 0 h 100"/>
                  <a:gd name="T8" fmla="*/ 0 w 141"/>
                  <a:gd name="T9" fmla="*/ 12 h 100"/>
                  <a:gd name="T10" fmla="*/ 0 w 141"/>
                  <a:gd name="T11" fmla="*/ 12 h 100"/>
                  <a:gd name="T12" fmla="*/ 0 60000 65536"/>
                  <a:gd name="T13" fmla="*/ 0 60000 65536"/>
                  <a:gd name="T14" fmla="*/ 0 60000 65536"/>
                  <a:gd name="T15" fmla="*/ 0 60000 65536"/>
                  <a:gd name="T16" fmla="*/ 0 60000 65536"/>
                  <a:gd name="T17" fmla="*/ 0 60000 65536"/>
                  <a:gd name="T18" fmla="*/ 0 w 141"/>
                  <a:gd name="T19" fmla="*/ 0 h 100"/>
                  <a:gd name="T20" fmla="*/ 141 w 1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1" h="100">
                    <a:moveTo>
                      <a:pt x="0" y="12"/>
                    </a:moveTo>
                    <a:lnTo>
                      <a:pt x="74" y="100"/>
                    </a:lnTo>
                    <a:lnTo>
                      <a:pt x="141" y="96"/>
                    </a:lnTo>
                    <a:lnTo>
                      <a:pt x="83" y="0"/>
                    </a:lnTo>
                    <a:lnTo>
                      <a:pt x="0" y="12"/>
                    </a:lnTo>
                    <a:close/>
                  </a:path>
                </a:pathLst>
              </a:custGeom>
              <a:solidFill>
                <a:srgbClr val="FFFFCC"/>
              </a:solidFill>
              <a:ln w="9525">
                <a:noFill/>
                <a:round/>
                <a:headEnd/>
                <a:tailEnd/>
              </a:ln>
            </p:spPr>
            <p:txBody>
              <a:bodyPr/>
              <a:lstStyle/>
              <a:p>
                <a:endParaRPr lang="en-US" dirty="0"/>
              </a:p>
            </p:txBody>
          </p:sp>
          <p:sp>
            <p:nvSpPr>
              <p:cNvPr id="122361" name="Freeform 505"/>
              <p:cNvSpPr>
                <a:spLocks/>
              </p:cNvSpPr>
              <p:nvPr/>
            </p:nvSpPr>
            <p:spPr bwMode="auto">
              <a:xfrm>
                <a:off x="1618" y="598"/>
                <a:ext cx="22" cy="25"/>
              </a:xfrm>
              <a:custGeom>
                <a:avLst/>
                <a:gdLst>
                  <a:gd name="T0" fmla="*/ 0 w 108"/>
                  <a:gd name="T1" fmla="*/ 0 h 124"/>
                  <a:gd name="T2" fmla="*/ 105 w 108"/>
                  <a:gd name="T3" fmla="*/ 6 h 124"/>
                  <a:gd name="T4" fmla="*/ 108 w 108"/>
                  <a:gd name="T5" fmla="*/ 124 h 124"/>
                  <a:gd name="T6" fmla="*/ 0 w 108"/>
                  <a:gd name="T7" fmla="*/ 124 h 124"/>
                  <a:gd name="T8" fmla="*/ 0 w 108"/>
                  <a:gd name="T9" fmla="*/ 0 h 124"/>
                  <a:gd name="T10" fmla="*/ 0 w 108"/>
                  <a:gd name="T11" fmla="*/ 0 h 124"/>
                  <a:gd name="T12" fmla="*/ 0 60000 65536"/>
                  <a:gd name="T13" fmla="*/ 0 60000 65536"/>
                  <a:gd name="T14" fmla="*/ 0 60000 65536"/>
                  <a:gd name="T15" fmla="*/ 0 60000 65536"/>
                  <a:gd name="T16" fmla="*/ 0 60000 65536"/>
                  <a:gd name="T17" fmla="*/ 0 60000 65536"/>
                  <a:gd name="T18" fmla="*/ 0 w 108"/>
                  <a:gd name="T19" fmla="*/ 0 h 124"/>
                  <a:gd name="T20" fmla="*/ 108 w 108"/>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08" h="124">
                    <a:moveTo>
                      <a:pt x="0" y="0"/>
                    </a:moveTo>
                    <a:lnTo>
                      <a:pt x="105" y="6"/>
                    </a:lnTo>
                    <a:lnTo>
                      <a:pt x="108" y="124"/>
                    </a:lnTo>
                    <a:lnTo>
                      <a:pt x="0" y="124"/>
                    </a:lnTo>
                    <a:lnTo>
                      <a:pt x="0" y="0"/>
                    </a:lnTo>
                    <a:close/>
                  </a:path>
                </a:pathLst>
              </a:custGeom>
              <a:solidFill>
                <a:srgbClr val="FFFFCC"/>
              </a:solidFill>
              <a:ln w="9525">
                <a:noFill/>
                <a:round/>
                <a:headEnd/>
                <a:tailEnd/>
              </a:ln>
            </p:spPr>
            <p:txBody>
              <a:bodyPr/>
              <a:lstStyle/>
              <a:p>
                <a:endParaRPr lang="en-US" dirty="0"/>
              </a:p>
            </p:txBody>
          </p:sp>
          <p:sp>
            <p:nvSpPr>
              <p:cNvPr id="122362" name="Freeform 506"/>
              <p:cNvSpPr>
                <a:spLocks/>
              </p:cNvSpPr>
              <p:nvPr/>
            </p:nvSpPr>
            <p:spPr bwMode="auto">
              <a:xfrm>
                <a:off x="1643" y="573"/>
                <a:ext cx="131" cy="58"/>
              </a:xfrm>
              <a:custGeom>
                <a:avLst/>
                <a:gdLst>
                  <a:gd name="T0" fmla="*/ 4 w 654"/>
                  <a:gd name="T1" fmla="*/ 178 h 290"/>
                  <a:gd name="T2" fmla="*/ 0 w 654"/>
                  <a:gd name="T3" fmla="*/ 290 h 290"/>
                  <a:gd name="T4" fmla="*/ 221 w 654"/>
                  <a:gd name="T5" fmla="*/ 290 h 290"/>
                  <a:gd name="T6" fmla="*/ 262 w 654"/>
                  <a:gd name="T7" fmla="*/ 277 h 290"/>
                  <a:gd name="T8" fmla="*/ 293 w 654"/>
                  <a:gd name="T9" fmla="*/ 246 h 290"/>
                  <a:gd name="T10" fmla="*/ 312 w 654"/>
                  <a:gd name="T11" fmla="*/ 199 h 290"/>
                  <a:gd name="T12" fmla="*/ 320 w 654"/>
                  <a:gd name="T13" fmla="*/ 147 h 290"/>
                  <a:gd name="T14" fmla="*/ 333 w 654"/>
                  <a:gd name="T15" fmla="*/ 87 h 290"/>
                  <a:gd name="T16" fmla="*/ 355 w 654"/>
                  <a:gd name="T17" fmla="*/ 69 h 290"/>
                  <a:gd name="T18" fmla="*/ 395 w 654"/>
                  <a:gd name="T19" fmla="*/ 63 h 290"/>
                  <a:gd name="T20" fmla="*/ 532 w 654"/>
                  <a:gd name="T21" fmla="*/ 63 h 290"/>
                  <a:gd name="T22" fmla="*/ 566 w 654"/>
                  <a:gd name="T23" fmla="*/ 81 h 290"/>
                  <a:gd name="T24" fmla="*/ 585 w 654"/>
                  <a:gd name="T25" fmla="*/ 110 h 290"/>
                  <a:gd name="T26" fmla="*/ 609 w 654"/>
                  <a:gd name="T27" fmla="*/ 156 h 290"/>
                  <a:gd name="T28" fmla="*/ 654 w 654"/>
                  <a:gd name="T29" fmla="*/ 184 h 290"/>
                  <a:gd name="T30" fmla="*/ 619 w 654"/>
                  <a:gd name="T31" fmla="*/ 10 h 290"/>
                  <a:gd name="T32" fmla="*/ 299 w 654"/>
                  <a:gd name="T33" fmla="*/ 0 h 290"/>
                  <a:gd name="T34" fmla="*/ 234 w 654"/>
                  <a:gd name="T35" fmla="*/ 134 h 290"/>
                  <a:gd name="T36" fmla="*/ 200 w 654"/>
                  <a:gd name="T37" fmla="*/ 162 h 290"/>
                  <a:gd name="T38" fmla="*/ 4 w 654"/>
                  <a:gd name="T39" fmla="*/ 178 h 290"/>
                  <a:gd name="T40" fmla="*/ 4 w 654"/>
                  <a:gd name="T41" fmla="*/ 178 h 2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4"/>
                  <a:gd name="T64" fmla="*/ 0 h 290"/>
                  <a:gd name="T65" fmla="*/ 654 w 654"/>
                  <a:gd name="T66" fmla="*/ 290 h 2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4" h="290">
                    <a:moveTo>
                      <a:pt x="4" y="178"/>
                    </a:moveTo>
                    <a:lnTo>
                      <a:pt x="0" y="290"/>
                    </a:lnTo>
                    <a:lnTo>
                      <a:pt x="221" y="290"/>
                    </a:lnTo>
                    <a:lnTo>
                      <a:pt x="262" y="277"/>
                    </a:lnTo>
                    <a:lnTo>
                      <a:pt x="293" y="246"/>
                    </a:lnTo>
                    <a:lnTo>
                      <a:pt x="312" y="199"/>
                    </a:lnTo>
                    <a:lnTo>
                      <a:pt x="320" y="147"/>
                    </a:lnTo>
                    <a:lnTo>
                      <a:pt x="333" y="87"/>
                    </a:lnTo>
                    <a:lnTo>
                      <a:pt x="355" y="69"/>
                    </a:lnTo>
                    <a:lnTo>
                      <a:pt x="395" y="63"/>
                    </a:lnTo>
                    <a:lnTo>
                      <a:pt x="532" y="63"/>
                    </a:lnTo>
                    <a:lnTo>
                      <a:pt x="566" y="81"/>
                    </a:lnTo>
                    <a:lnTo>
                      <a:pt x="585" y="110"/>
                    </a:lnTo>
                    <a:lnTo>
                      <a:pt x="609" y="156"/>
                    </a:lnTo>
                    <a:lnTo>
                      <a:pt x="654" y="184"/>
                    </a:lnTo>
                    <a:lnTo>
                      <a:pt x="619" y="10"/>
                    </a:lnTo>
                    <a:lnTo>
                      <a:pt x="299" y="0"/>
                    </a:lnTo>
                    <a:lnTo>
                      <a:pt x="234" y="134"/>
                    </a:lnTo>
                    <a:lnTo>
                      <a:pt x="200" y="162"/>
                    </a:lnTo>
                    <a:lnTo>
                      <a:pt x="4" y="178"/>
                    </a:lnTo>
                    <a:close/>
                  </a:path>
                </a:pathLst>
              </a:custGeom>
              <a:solidFill>
                <a:srgbClr val="FFFFCC"/>
              </a:solidFill>
              <a:ln w="9525">
                <a:noFill/>
                <a:round/>
                <a:headEnd/>
                <a:tailEnd/>
              </a:ln>
            </p:spPr>
            <p:txBody>
              <a:bodyPr/>
              <a:lstStyle/>
              <a:p>
                <a:endParaRPr lang="en-US" dirty="0"/>
              </a:p>
            </p:txBody>
          </p:sp>
          <p:sp>
            <p:nvSpPr>
              <p:cNvPr id="122363" name="Freeform 507"/>
              <p:cNvSpPr>
                <a:spLocks/>
              </p:cNvSpPr>
              <p:nvPr/>
            </p:nvSpPr>
            <p:spPr bwMode="auto">
              <a:xfrm>
                <a:off x="1780" y="613"/>
                <a:ext cx="70" cy="116"/>
              </a:xfrm>
              <a:custGeom>
                <a:avLst/>
                <a:gdLst>
                  <a:gd name="T0" fmla="*/ 65 w 348"/>
                  <a:gd name="T1" fmla="*/ 0 h 583"/>
                  <a:gd name="T2" fmla="*/ 0 w 348"/>
                  <a:gd name="T3" fmla="*/ 16 h 583"/>
                  <a:gd name="T4" fmla="*/ 71 w 348"/>
                  <a:gd name="T5" fmla="*/ 69 h 583"/>
                  <a:gd name="T6" fmla="*/ 143 w 348"/>
                  <a:gd name="T7" fmla="*/ 69 h 583"/>
                  <a:gd name="T8" fmla="*/ 202 w 348"/>
                  <a:gd name="T9" fmla="*/ 94 h 583"/>
                  <a:gd name="T10" fmla="*/ 248 w 348"/>
                  <a:gd name="T11" fmla="*/ 137 h 583"/>
                  <a:gd name="T12" fmla="*/ 273 w 348"/>
                  <a:gd name="T13" fmla="*/ 197 h 583"/>
                  <a:gd name="T14" fmla="*/ 273 w 348"/>
                  <a:gd name="T15" fmla="*/ 580 h 583"/>
                  <a:gd name="T16" fmla="*/ 348 w 348"/>
                  <a:gd name="T17" fmla="*/ 583 h 583"/>
                  <a:gd name="T18" fmla="*/ 341 w 348"/>
                  <a:gd name="T19" fmla="*/ 119 h 583"/>
                  <a:gd name="T20" fmla="*/ 202 w 348"/>
                  <a:gd name="T21" fmla="*/ 10 h 583"/>
                  <a:gd name="T22" fmla="*/ 65 w 348"/>
                  <a:gd name="T23" fmla="*/ 0 h 583"/>
                  <a:gd name="T24" fmla="*/ 65 w 348"/>
                  <a:gd name="T25" fmla="*/ 0 h 5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8"/>
                  <a:gd name="T40" fmla="*/ 0 h 583"/>
                  <a:gd name="T41" fmla="*/ 348 w 348"/>
                  <a:gd name="T42" fmla="*/ 583 h 5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8" h="583">
                    <a:moveTo>
                      <a:pt x="65" y="0"/>
                    </a:moveTo>
                    <a:lnTo>
                      <a:pt x="0" y="16"/>
                    </a:lnTo>
                    <a:lnTo>
                      <a:pt x="71" y="69"/>
                    </a:lnTo>
                    <a:lnTo>
                      <a:pt x="143" y="69"/>
                    </a:lnTo>
                    <a:lnTo>
                      <a:pt x="202" y="94"/>
                    </a:lnTo>
                    <a:lnTo>
                      <a:pt x="248" y="137"/>
                    </a:lnTo>
                    <a:lnTo>
                      <a:pt x="273" y="197"/>
                    </a:lnTo>
                    <a:lnTo>
                      <a:pt x="273" y="580"/>
                    </a:lnTo>
                    <a:lnTo>
                      <a:pt x="348" y="583"/>
                    </a:lnTo>
                    <a:lnTo>
                      <a:pt x="341" y="119"/>
                    </a:lnTo>
                    <a:lnTo>
                      <a:pt x="202" y="10"/>
                    </a:lnTo>
                    <a:lnTo>
                      <a:pt x="65" y="0"/>
                    </a:lnTo>
                    <a:close/>
                  </a:path>
                </a:pathLst>
              </a:custGeom>
              <a:solidFill>
                <a:srgbClr val="FFFFCC"/>
              </a:solidFill>
              <a:ln w="9525">
                <a:noFill/>
                <a:round/>
                <a:headEnd/>
                <a:tailEnd/>
              </a:ln>
            </p:spPr>
            <p:txBody>
              <a:bodyPr/>
              <a:lstStyle/>
              <a:p>
                <a:endParaRPr lang="en-US" dirty="0"/>
              </a:p>
            </p:txBody>
          </p:sp>
          <p:sp>
            <p:nvSpPr>
              <p:cNvPr id="122364" name="Freeform 508"/>
              <p:cNvSpPr>
                <a:spLocks/>
              </p:cNvSpPr>
              <p:nvPr/>
            </p:nvSpPr>
            <p:spPr bwMode="auto">
              <a:xfrm>
                <a:off x="1835" y="732"/>
                <a:ext cx="16" cy="25"/>
              </a:xfrm>
              <a:custGeom>
                <a:avLst/>
                <a:gdLst>
                  <a:gd name="T0" fmla="*/ 0 w 81"/>
                  <a:gd name="T1" fmla="*/ 12 h 121"/>
                  <a:gd name="T2" fmla="*/ 0 w 81"/>
                  <a:gd name="T3" fmla="*/ 121 h 121"/>
                  <a:gd name="T4" fmla="*/ 81 w 81"/>
                  <a:gd name="T5" fmla="*/ 121 h 121"/>
                  <a:gd name="T6" fmla="*/ 81 w 81"/>
                  <a:gd name="T7" fmla="*/ 0 h 121"/>
                  <a:gd name="T8" fmla="*/ 0 w 81"/>
                  <a:gd name="T9" fmla="*/ 12 h 121"/>
                  <a:gd name="T10" fmla="*/ 0 w 81"/>
                  <a:gd name="T11" fmla="*/ 12 h 121"/>
                  <a:gd name="T12" fmla="*/ 0 60000 65536"/>
                  <a:gd name="T13" fmla="*/ 0 60000 65536"/>
                  <a:gd name="T14" fmla="*/ 0 60000 65536"/>
                  <a:gd name="T15" fmla="*/ 0 60000 65536"/>
                  <a:gd name="T16" fmla="*/ 0 60000 65536"/>
                  <a:gd name="T17" fmla="*/ 0 60000 65536"/>
                  <a:gd name="T18" fmla="*/ 0 w 81"/>
                  <a:gd name="T19" fmla="*/ 0 h 121"/>
                  <a:gd name="T20" fmla="*/ 81 w 8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81" h="121">
                    <a:moveTo>
                      <a:pt x="0" y="12"/>
                    </a:moveTo>
                    <a:lnTo>
                      <a:pt x="0" y="121"/>
                    </a:lnTo>
                    <a:lnTo>
                      <a:pt x="81" y="121"/>
                    </a:lnTo>
                    <a:lnTo>
                      <a:pt x="81" y="0"/>
                    </a:lnTo>
                    <a:lnTo>
                      <a:pt x="0" y="12"/>
                    </a:lnTo>
                    <a:close/>
                  </a:path>
                </a:pathLst>
              </a:custGeom>
              <a:solidFill>
                <a:srgbClr val="FFFFCC"/>
              </a:solidFill>
              <a:ln w="9525">
                <a:noFill/>
                <a:round/>
                <a:headEnd/>
                <a:tailEnd/>
              </a:ln>
            </p:spPr>
            <p:txBody>
              <a:bodyPr/>
              <a:lstStyle/>
              <a:p>
                <a:endParaRPr lang="en-US" dirty="0"/>
              </a:p>
            </p:txBody>
          </p:sp>
          <p:sp>
            <p:nvSpPr>
              <p:cNvPr id="122365" name="Freeform 509"/>
              <p:cNvSpPr>
                <a:spLocks/>
              </p:cNvSpPr>
              <p:nvPr/>
            </p:nvSpPr>
            <p:spPr bwMode="auto">
              <a:xfrm>
                <a:off x="1641" y="483"/>
                <a:ext cx="84" cy="55"/>
              </a:xfrm>
              <a:custGeom>
                <a:avLst/>
                <a:gdLst>
                  <a:gd name="T0" fmla="*/ 73 w 420"/>
                  <a:gd name="T1" fmla="*/ 182 h 278"/>
                  <a:gd name="T2" fmla="*/ 59 w 420"/>
                  <a:gd name="T3" fmla="*/ 168 h 278"/>
                  <a:gd name="T4" fmla="*/ 56 w 420"/>
                  <a:gd name="T5" fmla="*/ 162 h 278"/>
                  <a:gd name="T6" fmla="*/ 54 w 420"/>
                  <a:gd name="T7" fmla="*/ 153 h 278"/>
                  <a:gd name="T8" fmla="*/ 52 w 420"/>
                  <a:gd name="T9" fmla="*/ 137 h 278"/>
                  <a:gd name="T10" fmla="*/ 54 w 420"/>
                  <a:gd name="T11" fmla="*/ 123 h 278"/>
                  <a:gd name="T12" fmla="*/ 56 w 420"/>
                  <a:gd name="T13" fmla="*/ 116 h 278"/>
                  <a:gd name="T14" fmla="*/ 59 w 420"/>
                  <a:gd name="T15" fmla="*/ 108 h 278"/>
                  <a:gd name="T16" fmla="*/ 63 w 420"/>
                  <a:gd name="T17" fmla="*/ 103 h 278"/>
                  <a:gd name="T18" fmla="*/ 70 w 420"/>
                  <a:gd name="T19" fmla="*/ 96 h 278"/>
                  <a:gd name="T20" fmla="*/ 85 w 420"/>
                  <a:gd name="T21" fmla="*/ 95 h 278"/>
                  <a:gd name="T22" fmla="*/ 420 w 420"/>
                  <a:gd name="T23" fmla="*/ 126 h 278"/>
                  <a:gd name="T24" fmla="*/ 105 w 420"/>
                  <a:gd name="T25" fmla="*/ 6 h 278"/>
                  <a:gd name="T26" fmla="*/ 55 w 420"/>
                  <a:gd name="T27" fmla="*/ 3 h 278"/>
                  <a:gd name="T28" fmla="*/ 44 w 420"/>
                  <a:gd name="T29" fmla="*/ 13 h 278"/>
                  <a:gd name="T30" fmla="*/ 37 w 420"/>
                  <a:gd name="T31" fmla="*/ 21 h 278"/>
                  <a:gd name="T32" fmla="*/ 30 w 420"/>
                  <a:gd name="T33" fmla="*/ 29 h 278"/>
                  <a:gd name="T34" fmla="*/ 24 w 420"/>
                  <a:gd name="T35" fmla="*/ 39 h 278"/>
                  <a:gd name="T36" fmla="*/ 18 w 420"/>
                  <a:gd name="T37" fmla="*/ 49 h 278"/>
                  <a:gd name="T38" fmla="*/ 14 w 420"/>
                  <a:gd name="T39" fmla="*/ 60 h 278"/>
                  <a:gd name="T40" fmla="*/ 12 w 420"/>
                  <a:gd name="T41" fmla="*/ 66 h 278"/>
                  <a:gd name="T42" fmla="*/ 8 w 420"/>
                  <a:gd name="T43" fmla="*/ 72 h 278"/>
                  <a:gd name="T44" fmla="*/ 7 w 420"/>
                  <a:gd name="T45" fmla="*/ 79 h 278"/>
                  <a:gd name="T46" fmla="*/ 5 w 420"/>
                  <a:gd name="T47" fmla="*/ 84 h 278"/>
                  <a:gd name="T48" fmla="*/ 4 w 420"/>
                  <a:gd name="T49" fmla="*/ 91 h 278"/>
                  <a:gd name="T50" fmla="*/ 3 w 420"/>
                  <a:gd name="T51" fmla="*/ 98 h 278"/>
                  <a:gd name="T52" fmla="*/ 2 w 420"/>
                  <a:gd name="T53" fmla="*/ 105 h 278"/>
                  <a:gd name="T54" fmla="*/ 0 w 420"/>
                  <a:gd name="T55" fmla="*/ 132 h 278"/>
                  <a:gd name="T56" fmla="*/ 0 w 420"/>
                  <a:gd name="T57" fmla="*/ 153 h 278"/>
                  <a:gd name="T58" fmla="*/ 2 w 420"/>
                  <a:gd name="T59" fmla="*/ 167 h 278"/>
                  <a:gd name="T60" fmla="*/ 3 w 420"/>
                  <a:gd name="T61" fmla="*/ 175 h 278"/>
                  <a:gd name="T62" fmla="*/ 4 w 420"/>
                  <a:gd name="T63" fmla="*/ 184 h 278"/>
                  <a:gd name="T64" fmla="*/ 7 w 420"/>
                  <a:gd name="T65" fmla="*/ 192 h 278"/>
                  <a:gd name="T66" fmla="*/ 10 w 420"/>
                  <a:gd name="T67" fmla="*/ 201 h 278"/>
                  <a:gd name="T68" fmla="*/ 13 w 420"/>
                  <a:gd name="T69" fmla="*/ 210 h 278"/>
                  <a:gd name="T70" fmla="*/ 17 w 420"/>
                  <a:gd name="T71" fmla="*/ 218 h 278"/>
                  <a:gd name="T72" fmla="*/ 20 w 420"/>
                  <a:gd name="T73" fmla="*/ 227 h 278"/>
                  <a:gd name="T74" fmla="*/ 25 w 420"/>
                  <a:gd name="T75" fmla="*/ 234 h 278"/>
                  <a:gd name="T76" fmla="*/ 29 w 420"/>
                  <a:gd name="T77" fmla="*/ 241 h 278"/>
                  <a:gd name="T78" fmla="*/ 34 w 420"/>
                  <a:gd name="T79" fmla="*/ 248 h 278"/>
                  <a:gd name="T80" fmla="*/ 39 w 420"/>
                  <a:gd name="T81" fmla="*/ 254 h 278"/>
                  <a:gd name="T82" fmla="*/ 44 w 420"/>
                  <a:gd name="T83" fmla="*/ 260 h 278"/>
                  <a:gd name="T84" fmla="*/ 55 w 420"/>
                  <a:gd name="T85" fmla="*/ 269 h 278"/>
                  <a:gd name="T86" fmla="*/ 67 w 420"/>
                  <a:gd name="T87" fmla="*/ 275 h 278"/>
                  <a:gd name="T88" fmla="*/ 105 w 420"/>
                  <a:gd name="T89" fmla="*/ 268 h 278"/>
                  <a:gd name="T90" fmla="*/ 420 w 420"/>
                  <a:gd name="T91" fmla="*/ 149 h 278"/>
                  <a:gd name="T92" fmla="*/ 85 w 420"/>
                  <a:gd name="T93" fmla="*/ 182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85" y="182"/>
                    </a:moveTo>
                    <a:lnTo>
                      <a:pt x="73" y="182"/>
                    </a:lnTo>
                    <a:lnTo>
                      <a:pt x="63" y="175"/>
                    </a:lnTo>
                    <a:lnTo>
                      <a:pt x="59" y="168"/>
                    </a:lnTo>
                    <a:lnTo>
                      <a:pt x="57" y="165"/>
                    </a:lnTo>
                    <a:lnTo>
                      <a:pt x="56" y="162"/>
                    </a:lnTo>
                    <a:lnTo>
                      <a:pt x="54" y="158"/>
                    </a:lnTo>
                    <a:lnTo>
                      <a:pt x="54" y="153"/>
                    </a:lnTo>
                    <a:lnTo>
                      <a:pt x="52" y="146"/>
                    </a:lnTo>
                    <a:lnTo>
                      <a:pt x="52" y="137"/>
                    </a:lnTo>
                    <a:lnTo>
                      <a:pt x="53" y="128"/>
                    </a:lnTo>
                    <a:lnTo>
                      <a:pt x="54" y="123"/>
                    </a:lnTo>
                    <a:lnTo>
                      <a:pt x="54" y="119"/>
                    </a:lnTo>
                    <a:lnTo>
                      <a:pt x="56" y="116"/>
                    </a:lnTo>
                    <a:lnTo>
                      <a:pt x="57" y="112"/>
                    </a:lnTo>
                    <a:lnTo>
                      <a:pt x="59" y="108"/>
                    </a:lnTo>
                    <a:lnTo>
                      <a:pt x="61" y="105"/>
                    </a:lnTo>
                    <a:lnTo>
                      <a:pt x="63" y="103"/>
                    </a:lnTo>
                    <a:lnTo>
                      <a:pt x="65" y="100"/>
                    </a:lnTo>
                    <a:lnTo>
                      <a:pt x="70" y="96"/>
                    </a:lnTo>
                    <a:lnTo>
                      <a:pt x="75" y="94"/>
                    </a:lnTo>
                    <a:lnTo>
                      <a:pt x="85" y="95"/>
                    </a:lnTo>
                    <a:lnTo>
                      <a:pt x="105" y="94"/>
                    </a:lnTo>
                    <a:lnTo>
                      <a:pt x="420" y="126"/>
                    </a:lnTo>
                    <a:lnTo>
                      <a:pt x="420" y="74"/>
                    </a:lnTo>
                    <a:lnTo>
                      <a:pt x="105" y="6"/>
                    </a:lnTo>
                    <a:lnTo>
                      <a:pt x="64" y="0"/>
                    </a:lnTo>
                    <a:lnTo>
                      <a:pt x="55" y="3"/>
                    </a:lnTo>
                    <a:lnTo>
                      <a:pt x="47" y="10"/>
                    </a:lnTo>
                    <a:lnTo>
                      <a:pt x="44" y="13"/>
                    </a:lnTo>
                    <a:lnTo>
                      <a:pt x="41" y="16"/>
                    </a:lnTo>
                    <a:lnTo>
                      <a:pt x="37" y="21"/>
                    </a:lnTo>
                    <a:lnTo>
                      <a:pt x="34" y="25"/>
                    </a:lnTo>
                    <a:lnTo>
                      <a:pt x="30" y="29"/>
                    </a:lnTo>
                    <a:lnTo>
                      <a:pt x="27" y="34"/>
                    </a:lnTo>
                    <a:lnTo>
                      <a:pt x="24" y="39"/>
                    </a:lnTo>
                    <a:lnTo>
                      <a:pt x="21" y="43"/>
                    </a:lnTo>
                    <a:lnTo>
                      <a:pt x="18" y="49"/>
                    </a:lnTo>
                    <a:lnTo>
                      <a:pt x="16" y="55"/>
                    </a:lnTo>
                    <a:lnTo>
                      <a:pt x="14" y="60"/>
                    </a:lnTo>
                    <a:lnTo>
                      <a:pt x="12" y="63"/>
                    </a:lnTo>
                    <a:lnTo>
                      <a:pt x="12" y="66"/>
                    </a:lnTo>
                    <a:lnTo>
                      <a:pt x="10" y="69"/>
                    </a:lnTo>
                    <a:lnTo>
                      <a:pt x="8" y="72"/>
                    </a:lnTo>
                    <a:lnTo>
                      <a:pt x="7" y="75"/>
                    </a:lnTo>
                    <a:lnTo>
                      <a:pt x="7" y="79"/>
                    </a:lnTo>
                    <a:lnTo>
                      <a:pt x="7" y="81"/>
                    </a:lnTo>
                    <a:lnTo>
                      <a:pt x="5" y="84"/>
                    </a:lnTo>
                    <a:lnTo>
                      <a:pt x="5" y="88"/>
                    </a:lnTo>
                    <a:lnTo>
                      <a:pt x="4" y="91"/>
                    </a:lnTo>
                    <a:lnTo>
                      <a:pt x="4" y="94"/>
                    </a:lnTo>
                    <a:lnTo>
                      <a:pt x="3" y="98"/>
                    </a:lnTo>
                    <a:lnTo>
                      <a:pt x="2" y="101"/>
                    </a:lnTo>
                    <a:lnTo>
                      <a:pt x="2" y="105"/>
                    </a:lnTo>
                    <a:lnTo>
                      <a:pt x="1" y="117"/>
                    </a:lnTo>
                    <a:lnTo>
                      <a:pt x="0" y="132"/>
                    </a:lnTo>
                    <a:lnTo>
                      <a:pt x="0" y="146"/>
                    </a:lnTo>
                    <a:lnTo>
                      <a:pt x="0" y="153"/>
                    </a:lnTo>
                    <a:lnTo>
                      <a:pt x="1" y="159"/>
                    </a:lnTo>
                    <a:lnTo>
                      <a:pt x="2" y="167"/>
                    </a:lnTo>
                    <a:lnTo>
                      <a:pt x="2" y="171"/>
                    </a:lnTo>
                    <a:lnTo>
                      <a:pt x="3" y="175"/>
                    </a:lnTo>
                    <a:lnTo>
                      <a:pt x="3" y="179"/>
                    </a:lnTo>
                    <a:lnTo>
                      <a:pt x="4" y="184"/>
                    </a:lnTo>
                    <a:lnTo>
                      <a:pt x="5" y="188"/>
                    </a:lnTo>
                    <a:lnTo>
                      <a:pt x="7" y="192"/>
                    </a:lnTo>
                    <a:lnTo>
                      <a:pt x="7" y="196"/>
                    </a:lnTo>
                    <a:lnTo>
                      <a:pt x="10" y="201"/>
                    </a:lnTo>
                    <a:lnTo>
                      <a:pt x="11" y="205"/>
                    </a:lnTo>
                    <a:lnTo>
                      <a:pt x="13" y="210"/>
                    </a:lnTo>
                    <a:lnTo>
                      <a:pt x="15" y="214"/>
                    </a:lnTo>
                    <a:lnTo>
                      <a:pt x="17" y="218"/>
                    </a:lnTo>
                    <a:lnTo>
                      <a:pt x="18" y="223"/>
                    </a:lnTo>
                    <a:lnTo>
                      <a:pt x="20" y="227"/>
                    </a:lnTo>
                    <a:lnTo>
                      <a:pt x="23" y="229"/>
                    </a:lnTo>
                    <a:lnTo>
                      <a:pt x="25" y="234"/>
                    </a:lnTo>
                    <a:lnTo>
                      <a:pt x="27" y="238"/>
                    </a:lnTo>
                    <a:lnTo>
                      <a:pt x="29" y="241"/>
                    </a:lnTo>
                    <a:lnTo>
                      <a:pt x="32" y="245"/>
                    </a:lnTo>
                    <a:lnTo>
                      <a:pt x="34" y="248"/>
                    </a:lnTo>
                    <a:lnTo>
                      <a:pt x="37" y="251"/>
                    </a:lnTo>
                    <a:lnTo>
                      <a:pt x="39" y="254"/>
                    </a:lnTo>
                    <a:lnTo>
                      <a:pt x="42" y="257"/>
                    </a:lnTo>
                    <a:lnTo>
                      <a:pt x="44" y="260"/>
                    </a:lnTo>
                    <a:lnTo>
                      <a:pt x="49" y="265"/>
                    </a:lnTo>
                    <a:lnTo>
                      <a:pt x="55" y="269"/>
                    </a:lnTo>
                    <a:lnTo>
                      <a:pt x="61" y="273"/>
                    </a:lnTo>
                    <a:lnTo>
                      <a:pt x="67" y="275"/>
                    </a:lnTo>
                    <a:lnTo>
                      <a:pt x="72" y="278"/>
                    </a:lnTo>
                    <a:lnTo>
                      <a:pt x="105" y="268"/>
                    </a:lnTo>
                    <a:lnTo>
                      <a:pt x="420" y="200"/>
                    </a:lnTo>
                    <a:lnTo>
                      <a:pt x="420" y="149"/>
                    </a:lnTo>
                    <a:lnTo>
                      <a:pt x="105" y="181"/>
                    </a:lnTo>
                    <a:lnTo>
                      <a:pt x="85" y="182"/>
                    </a:lnTo>
                    <a:close/>
                  </a:path>
                </a:pathLst>
              </a:custGeom>
              <a:solidFill>
                <a:srgbClr val="000000"/>
              </a:solidFill>
              <a:ln w="9525">
                <a:noFill/>
                <a:round/>
                <a:headEnd/>
                <a:tailEnd/>
              </a:ln>
            </p:spPr>
            <p:txBody>
              <a:bodyPr/>
              <a:lstStyle/>
              <a:p>
                <a:endParaRPr lang="en-US" dirty="0"/>
              </a:p>
            </p:txBody>
          </p:sp>
          <p:sp>
            <p:nvSpPr>
              <p:cNvPr id="122366" name="Freeform 510"/>
              <p:cNvSpPr>
                <a:spLocks/>
              </p:cNvSpPr>
              <p:nvPr/>
            </p:nvSpPr>
            <p:spPr bwMode="auto">
              <a:xfrm>
                <a:off x="1720" y="489"/>
                <a:ext cx="35" cy="60"/>
              </a:xfrm>
              <a:custGeom>
                <a:avLst/>
                <a:gdLst>
                  <a:gd name="T0" fmla="*/ 0 w 173"/>
                  <a:gd name="T1" fmla="*/ 285 h 299"/>
                  <a:gd name="T2" fmla="*/ 0 w 173"/>
                  <a:gd name="T3" fmla="*/ 58 h 299"/>
                  <a:gd name="T4" fmla="*/ 8 w 173"/>
                  <a:gd name="T5" fmla="*/ 25 h 299"/>
                  <a:gd name="T6" fmla="*/ 21 w 173"/>
                  <a:gd name="T7" fmla="*/ 12 h 299"/>
                  <a:gd name="T8" fmla="*/ 37 w 173"/>
                  <a:gd name="T9" fmla="*/ 6 h 299"/>
                  <a:gd name="T10" fmla="*/ 58 w 173"/>
                  <a:gd name="T11" fmla="*/ 2 h 299"/>
                  <a:gd name="T12" fmla="*/ 89 w 173"/>
                  <a:gd name="T13" fmla="*/ 0 h 299"/>
                  <a:gd name="T14" fmla="*/ 120 w 173"/>
                  <a:gd name="T15" fmla="*/ 5 h 299"/>
                  <a:gd name="T16" fmla="*/ 140 w 173"/>
                  <a:gd name="T17" fmla="*/ 12 h 299"/>
                  <a:gd name="T18" fmla="*/ 158 w 173"/>
                  <a:gd name="T19" fmla="*/ 28 h 299"/>
                  <a:gd name="T20" fmla="*/ 169 w 173"/>
                  <a:gd name="T21" fmla="*/ 58 h 299"/>
                  <a:gd name="T22" fmla="*/ 173 w 173"/>
                  <a:gd name="T23" fmla="*/ 84 h 299"/>
                  <a:gd name="T24" fmla="*/ 173 w 173"/>
                  <a:gd name="T25" fmla="*/ 294 h 299"/>
                  <a:gd name="T26" fmla="*/ 121 w 173"/>
                  <a:gd name="T27" fmla="*/ 294 h 299"/>
                  <a:gd name="T28" fmla="*/ 121 w 173"/>
                  <a:gd name="T29" fmla="*/ 75 h 299"/>
                  <a:gd name="T30" fmla="*/ 47 w 173"/>
                  <a:gd name="T31" fmla="*/ 75 h 299"/>
                  <a:gd name="T32" fmla="*/ 47 w 173"/>
                  <a:gd name="T33" fmla="*/ 299 h 299"/>
                  <a:gd name="T34" fmla="*/ 0 w 173"/>
                  <a:gd name="T35" fmla="*/ 285 h 299"/>
                  <a:gd name="T36" fmla="*/ 0 w 173"/>
                  <a:gd name="T37" fmla="*/ 285 h 2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299"/>
                  <a:gd name="T59" fmla="*/ 173 w 173"/>
                  <a:gd name="T60" fmla="*/ 299 h 2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299">
                    <a:moveTo>
                      <a:pt x="0" y="285"/>
                    </a:moveTo>
                    <a:lnTo>
                      <a:pt x="0" y="58"/>
                    </a:lnTo>
                    <a:lnTo>
                      <a:pt x="8" y="25"/>
                    </a:lnTo>
                    <a:lnTo>
                      <a:pt x="21" y="12"/>
                    </a:lnTo>
                    <a:lnTo>
                      <a:pt x="37" y="6"/>
                    </a:lnTo>
                    <a:lnTo>
                      <a:pt x="58" y="2"/>
                    </a:lnTo>
                    <a:lnTo>
                      <a:pt x="89" y="0"/>
                    </a:lnTo>
                    <a:lnTo>
                      <a:pt x="120" y="5"/>
                    </a:lnTo>
                    <a:lnTo>
                      <a:pt x="140" y="12"/>
                    </a:lnTo>
                    <a:lnTo>
                      <a:pt x="158" y="28"/>
                    </a:lnTo>
                    <a:lnTo>
                      <a:pt x="169" y="58"/>
                    </a:lnTo>
                    <a:lnTo>
                      <a:pt x="173" y="84"/>
                    </a:lnTo>
                    <a:lnTo>
                      <a:pt x="173" y="294"/>
                    </a:lnTo>
                    <a:lnTo>
                      <a:pt x="121" y="294"/>
                    </a:lnTo>
                    <a:lnTo>
                      <a:pt x="121" y="75"/>
                    </a:lnTo>
                    <a:lnTo>
                      <a:pt x="47" y="75"/>
                    </a:lnTo>
                    <a:lnTo>
                      <a:pt x="47" y="299"/>
                    </a:lnTo>
                    <a:lnTo>
                      <a:pt x="0" y="285"/>
                    </a:lnTo>
                    <a:close/>
                  </a:path>
                </a:pathLst>
              </a:custGeom>
              <a:solidFill>
                <a:srgbClr val="000000"/>
              </a:solidFill>
              <a:ln w="9525">
                <a:noFill/>
                <a:round/>
                <a:headEnd/>
                <a:tailEnd/>
              </a:ln>
            </p:spPr>
            <p:txBody>
              <a:bodyPr/>
              <a:lstStyle/>
              <a:p>
                <a:endParaRPr lang="en-US" dirty="0"/>
              </a:p>
            </p:txBody>
          </p:sp>
          <p:sp>
            <p:nvSpPr>
              <p:cNvPr id="122367" name="Freeform 511"/>
              <p:cNvSpPr>
                <a:spLocks/>
              </p:cNvSpPr>
              <p:nvPr/>
            </p:nvSpPr>
            <p:spPr bwMode="auto">
              <a:xfrm>
                <a:off x="1746" y="483"/>
                <a:ext cx="84" cy="55"/>
              </a:xfrm>
              <a:custGeom>
                <a:avLst/>
                <a:gdLst>
                  <a:gd name="T0" fmla="*/ 348 w 420"/>
                  <a:gd name="T1" fmla="*/ 182 h 278"/>
                  <a:gd name="T2" fmla="*/ 361 w 420"/>
                  <a:gd name="T3" fmla="*/ 168 h 278"/>
                  <a:gd name="T4" fmla="*/ 364 w 420"/>
                  <a:gd name="T5" fmla="*/ 162 h 278"/>
                  <a:gd name="T6" fmla="*/ 367 w 420"/>
                  <a:gd name="T7" fmla="*/ 153 h 278"/>
                  <a:gd name="T8" fmla="*/ 368 w 420"/>
                  <a:gd name="T9" fmla="*/ 137 h 278"/>
                  <a:gd name="T10" fmla="*/ 367 w 420"/>
                  <a:gd name="T11" fmla="*/ 123 h 278"/>
                  <a:gd name="T12" fmla="*/ 365 w 420"/>
                  <a:gd name="T13" fmla="*/ 116 h 278"/>
                  <a:gd name="T14" fmla="*/ 362 w 420"/>
                  <a:gd name="T15" fmla="*/ 108 h 278"/>
                  <a:gd name="T16" fmla="*/ 358 w 420"/>
                  <a:gd name="T17" fmla="*/ 103 h 278"/>
                  <a:gd name="T18" fmla="*/ 351 w 420"/>
                  <a:gd name="T19" fmla="*/ 96 h 278"/>
                  <a:gd name="T20" fmla="*/ 334 w 420"/>
                  <a:gd name="T21" fmla="*/ 95 h 278"/>
                  <a:gd name="T22" fmla="*/ 0 w 420"/>
                  <a:gd name="T23" fmla="*/ 126 h 278"/>
                  <a:gd name="T24" fmla="*/ 316 w 420"/>
                  <a:gd name="T25" fmla="*/ 6 h 278"/>
                  <a:gd name="T26" fmla="*/ 365 w 420"/>
                  <a:gd name="T27" fmla="*/ 3 h 278"/>
                  <a:gd name="T28" fmla="*/ 376 w 420"/>
                  <a:gd name="T29" fmla="*/ 13 h 278"/>
                  <a:gd name="T30" fmla="*/ 384 w 420"/>
                  <a:gd name="T31" fmla="*/ 21 h 278"/>
                  <a:gd name="T32" fmla="*/ 390 w 420"/>
                  <a:gd name="T33" fmla="*/ 29 h 278"/>
                  <a:gd name="T34" fmla="*/ 396 w 420"/>
                  <a:gd name="T35" fmla="*/ 39 h 278"/>
                  <a:gd name="T36" fmla="*/ 402 w 420"/>
                  <a:gd name="T37" fmla="*/ 49 h 278"/>
                  <a:gd name="T38" fmla="*/ 406 w 420"/>
                  <a:gd name="T39" fmla="*/ 60 h 278"/>
                  <a:gd name="T40" fmla="*/ 408 w 420"/>
                  <a:gd name="T41" fmla="*/ 66 h 278"/>
                  <a:gd name="T42" fmla="*/ 410 w 420"/>
                  <a:gd name="T43" fmla="*/ 72 h 278"/>
                  <a:gd name="T44" fmla="*/ 412 w 420"/>
                  <a:gd name="T45" fmla="*/ 79 h 278"/>
                  <a:gd name="T46" fmla="*/ 414 w 420"/>
                  <a:gd name="T47" fmla="*/ 84 h 278"/>
                  <a:gd name="T48" fmla="*/ 416 w 420"/>
                  <a:gd name="T49" fmla="*/ 94 h 278"/>
                  <a:gd name="T50" fmla="*/ 417 w 420"/>
                  <a:gd name="T51" fmla="*/ 101 h 278"/>
                  <a:gd name="T52" fmla="*/ 419 w 420"/>
                  <a:gd name="T53" fmla="*/ 117 h 278"/>
                  <a:gd name="T54" fmla="*/ 420 w 420"/>
                  <a:gd name="T55" fmla="*/ 146 h 278"/>
                  <a:gd name="T56" fmla="*/ 419 w 420"/>
                  <a:gd name="T57" fmla="*/ 159 h 278"/>
                  <a:gd name="T58" fmla="*/ 417 w 420"/>
                  <a:gd name="T59" fmla="*/ 171 h 278"/>
                  <a:gd name="T60" fmla="*/ 416 w 420"/>
                  <a:gd name="T61" fmla="*/ 179 h 278"/>
                  <a:gd name="T62" fmla="*/ 414 w 420"/>
                  <a:gd name="T63" fmla="*/ 188 h 278"/>
                  <a:gd name="T64" fmla="*/ 411 w 420"/>
                  <a:gd name="T65" fmla="*/ 196 h 278"/>
                  <a:gd name="T66" fmla="*/ 409 w 420"/>
                  <a:gd name="T67" fmla="*/ 205 h 278"/>
                  <a:gd name="T68" fmla="*/ 405 w 420"/>
                  <a:gd name="T69" fmla="*/ 214 h 278"/>
                  <a:gd name="T70" fmla="*/ 402 w 420"/>
                  <a:gd name="T71" fmla="*/ 223 h 278"/>
                  <a:gd name="T72" fmla="*/ 398 w 420"/>
                  <a:gd name="T73" fmla="*/ 229 h 278"/>
                  <a:gd name="T74" fmla="*/ 394 w 420"/>
                  <a:gd name="T75" fmla="*/ 238 h 278"/>
                  <a:gd name="T76" fmla="*/ 389 w 420"/>
                  <a:gd name="T77" fmla="*/ 245 h 278"/>
                  <a:gd name="T78" fmla="*/ 384 w 420"/>
                  <a:gd name="T79" fmla="*/ 251 h 278"/>
                  <a:gd name="T80" fmla="*/ 378 w 420"/>
                  <a:gd name="T81" fmla="*/ 257 h 278"/>
                  <a:gd name="T82" fmla="*/ 370 w 420"/>
                  <a:gd name="T83" fmla="*/ 265 h 278"/>
                  <a:gd name="T84" fmla="*/ 359 w 420"/>
                  <a:gd name="T85" fmla="*/ 273 h 278"/>
                  <a:gd name="T86" fmla="*/ 348 w 420"/>
                  <a:gd name="T87" fmla="*/ 278 h 278"/>
                  <a:gd name="T88" fmla="*/ 0 w 420"/>
                  <a:gd name="T89" fmla="*/ 200 h 278"/>
                  <a:gd name="T90" fmla="*/ 316 w 420"/>
                  <a:gd name="T91" fmla="*/ 181 h 278"/>
                  <a:gd name="T92" fmla="*/ 334 w 420"/>
                  <a:gd name="T93" fmla="*/ 182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334" y="182"/>
                    </a:moveTo>
                    <a:lnTo>
                      <a:pt x="348" y="182"/>
                    </a:lnTo>
                    <a:lnTo>
                      <a:pt x="358" y="175"/>
                    </a:lnTo>
                    <a:lnTo>
                      <a:pt x="361" y="168"/>
                    </a:lnTo>
                    <a:lnTo>
                      <a:pt x="363" y="165"/>
                    </a:lnTo>
                    <a:lnTo>
                      <a:pt x="364" y="162"/>
                    </a:lnTo>
                    <a:lnTo>
                      <a:pt x="366" y="158"/>
                    </a:lnTo>
                    <a:lnTo>
                      <a:pt x="367" y="153"/>
                    </a:lnTo>
                    <a:lnTo>
                      <a:pt x="368" y="146"/>
                    </a:lnTo>
                    <a:lnTo>
                      <a:pt x="368" y="137"/>
                    </a:lnTo>
                    <a:lnTo>
                      <a:pt x="367" y="128"/>
                    </a:lnTo>
                    <a:lnTo>
                      <a:pt x="367" y="123"/>
                    </a:lnTo>
                    <a:lnTo>
                      <a:pt x="366" y="119"/>
                    </a:lnTo>
                    <a:lnTo>
                      <a:pt x="365" y="116"/>
                    </a:lnTo>
                    <a:lnTo>
                      <a:pt x="363" y="112"/>
                    </a:lnTo>
                    <a:lnTo>
                      <a:pt x="362" y="108"/>
                    </a:lnTo>
                    <a:lnTo>
                      <a:pt x="359" y="105"/>
                    </a:lnTo>
                    <a:lnTo>
                      <a:pt x="358" y="103"/>
                    </a:lnTo>
                    <a:lnTo>
                      <a:pt x="355" y="100"/>
                    </a:lnTo>
                    <a:lnTo>
                      <a:pt x="351" y="96"/>
                    </a:lnTo>
                    <a:lnTo>
                      <a:pt x="345" y="94"/>
                    </a:lnTo>
                    <a:lnTo>
                      <a:pt x="334" y="95"/>
                    </a:lnTo>
                    <a:lnTo>
                      <a:pt x="316" y="94"/>
                    </a:lnTo>
                    <a:lnTo>
                      <a:pt x="0" y="126"/>
                    </a:lnTo>
                    <a:lnTo>
                      <a:pt x="0" y="74"/>
                    </a:lnTo>
                    <a:lnTo>
                      <a:pt x="316" y="6"/>
                    </a:lnTo>
                    <a:lnTo>
                      <a:pt x="357" y="0"/>
                    </a:lnTo>
                    <a:lnTo>
                      <a:pt x="365" y="3"/>
                    </a:lnTo>
                    <a:lnTo>
                      <a:pt x="372" y="10"/>
                    </a:lnTo>
                    <a:lnTo>
                      <a:pt x="376" y="13"/>
                    </a:lnTo>
                    <a:lnTo>
                      <a:pt x="380" y="16"/>
                    </a:lnTo>
                    <a:lnTo>
                      <a:pt x="384" y="21"/>
                    </a:lnTo>
                    <a:lnTo>
                      <a:pt x="387" y="25"/>
                    </a:lnTo>
                    <a:lnTo>
                      <a:pt x="390" y="29"/>
                    </a:lnTo>
                    <a:lnTo>
                      <a:pt x="394" y="34"/>
                    </a:lnTo>
                    <a:lnTo>
                      <a:pt x="396" y="39"/>
                    </a:lnTo>
                    <a:lnTo>
                      <a:pt x="399" y="43"/>
                    </a:lnTo>
                    <a:lnTo>
                      <a:pt x="402" y="49"/>
                    </a:lnTo>
                    <a:lnTo>
                      <a:pt x="404" y="55"/>
                    </a:lnTo>
                    <a:lnTo>
                      <a:pt x="406" y="60"/>
                    </a:lnTo>
                    <a:lnTo>
                      <a:pt x="407" y="63"/>
                    </a:lnTo>
                    <a:lnTo>
                      <a:pt x="408" y="66"/>
                    </a:lnTo>
                    <a:lnTo>
                      <a:pt x="409" y="69"/>
                    </a:lnTo>
                    <a:lnTo>
                      <a:pt x="410" y="72"/>
                    </a:lnTo>
                    <a:lnTo>
                      <a:pt x="411" y="75"/>
                    </a:lnTo>
                    <a:lnTo>
                      <a:pt x="412" y="79"/>
                    </a:lnTo>
                    <a:lnTo>
                      <a:pt x="413" y="81"/>
                    </a:lnTo>
                    <a:lnTo>
                      <a:pt x="414" y="84"/>
                    </a:lnTo>
                    <a:lnTo>
                      <a:pt x="415" y="91"/>
                    </a:lnTo>
                    <a:lnTo>
                      <a:pt x="416" y="94"/>
                    </a:lnTo>
                    <a:lnTo>
                      <a:pt x="416" y="98"/>
                    </a:lnTo>
                    <a:lnTo>
                      <a:pt x="417" y="101"/>
                    </a:lnTo>
                    <a:lnTo>
                      <a:pt x="417" y="105"/>
                    </a:lnTo>
                    <a:lnTo>
                      <a:pt x="419" y="117"/>
                    </a:lnTo>
                    <a:lnTo>
                      <a:pt x="420" y="132"/>
                    </a:lnTo>
                    <a:lnTo>
                      <a:pt x="420" y="146"/>
                    </a:lnTo>
                    <a:lnTo>
                      <a:pt x="420" y="153"/>
                    </a:lnTo>
                    <a:lnTo>
                      <a:pt x="419" y="159"/>
                    </a:lnTo>
                    <a:lnTo>
                      <a:pt x="418" y="167"/>
                    </a:lnTo>
                    <a:lnTo>
                      <a:pt x="417" y="171"/>
                    </a:lnTo>
                    <a:lnTo>
                      <a:pt x="417" y="175"/>
                    </a:lnTo>
                    <a:lnTo>
                      <a:pt x="416" y="179"/>
                    </a:lnTo>
                    <a:lnTo>
                      <a:pt x="415" y="184"/>
                    </a:lnTo>
                    <a:lnTo>
                      <a:pt x="414" y="188"/>
                    </a:lnTo>
                    <a:lnTo>
                      <a:pt x="413" y="192"/>
                    </a:lnTo>
                    <a:lnTo>
                      <a:pt x="411" y="196"/>
                    </a:lnTo>
                    <a:lnTo>
                      <a:pt x="410" y="201"/>
                    </a:lnTo>
                    <a:lnTo>
                      <a:pt x="409" y="205"/>
                    </a:lnTo>
                    <a:lnTo>
                      <a:pt x="407" y="210"/>
                    </a:lnTo>
                    <a:lnTo>
                      <a:pt x="405" y="214"/>
                    </a:lnTo>
                    <a:lnTo>
                      <a:pt x="403" y="218"/>
                    </a:lnTo>
                    <a:lnTo>
                      <a:pt x="402" y="223"/>
                    </a:lnTo>
                    <a:lnTo>
                      <a:pt x="400" y="227"/>
                    </a:lnTo>
                    <a:lnTo>
                      <a:pt x="398" y="229"/>
                    </a:lnTo>
                    <a:lnTo>
                      <a:pt x="396" y="234"/>
                    </a:lnTo>
                    <a:lnTo>
                      <a:pt x="394" y="238"/>
                    </a:lnTo>
                    <a:lnTo>
                      <a:pt x="391" y="241"/>
                    </a:lnTo>
                    <a:lnTo>
                      <a:pt x="389" y="245"/>
                    </a:lnTo>
                    <a:lnTo>
                      <a:pt x="386" y="248"/>
                    </a:lnTo>
                    <a:lnTo>
                      <a:pt x="384" y="251"/>
                    </a:lnTo>
                    <a:lnTo>
                      <a:pt x="381" y="254"/>
                    </a:lnTo>
                    <a:lnTo>
                      <a:pt x="378" y="257"/>
                    </a:lnTo>
                    <a:lnTo>
                      <a:pt x="376" y="260"/>
                    </a:lnTo>
                    <a:lnTo>
                      <a:pt x="370" y="265"/>
                    </a:lnTo>
                    <a:lnTo>
                      <a:pt x="365" y="269"/>
                    </a:lnTo>
                    <a:lnTo>
                      <a:pt x="359" y="273"/>
                    </a:lnTo>
                    <a:lnTo>
                      <a:pt x="354" y="275"/>
                    </a:lnTo>
                    <a:lnTo>
                      <a:pt x="348" y="278"/>
                    </a:lnTo>
                    <a:lnTo>
                      <a:pt x="316" y="268"/>
                    </a:lnTo>
                    <a:lnTo>
                      <a:pt x="0" y="200"/>
                    </a:lnTo>
                    <a:lnTo>
                      <a:pt x="0" y="149"/>
                    </a:lnTo>
                    <a:lnTo>
                      <a:pt x="316" y="181"/>
                    </a:lnTo>
                    <a:lnTo>
                      <a:pt x="334" y="182"/>
                    </a:lnTo>
                    <a:close/>
                  </a:path>
                </a:pathLst>
              </a:custGeom>
              <a:solidFill>
                <a:srgbClr val="000000"/>
              </a:solidFill>
              <a:ln w="9525">
                <a:noFill/>
                <a:round/>
                <a:headEnd/>
                <a:tailEnd/>
              </a:ln>
            </p:spPr>
            <p:txBody>
              <a:bodyPr/>
              <a:lstStyle/>
              <a:p>
                <a:endParaRPr lang="en-US" dirty="0"/>
              </a:p>
            </p:txBody>
          </p:sp>
          <p:sp>
            <p:nvSpPr>
              <p:cNvPr id="122368" name="Freeform 512"/>
              <p:cNvSpPr>
                <a:spLocks/>
              </p:cNvSpPr>
              <p:nvPr/>
            </p:nvSpPr>
            <p:spPr bwMode="auto">
              <a:xfrm>
                <a:off x="1705" y="543"/>
                <a:ext cx="59" cy="11"/>
              </a:xfrm>
              <a:custGeom>
                <a:avLst/>
                <a:gdLst>
                  <a:gd name="T0" fmla="*/ 0 w 291"/>
                  <a:gd name="T1" fmla="*/ 54 h 54"/>
                  <a:gd name="T2" fmla="*/ 0 w 291"/>
                  <a:gd name="T3" fmla="*/ 0 h 54"/>
                  <a:gd name="T4" fmla="*/ 291 w 291"/>
                  <a:gd name="T5" fmla="*/ 0 h 54"/>
                  <a:gd name="T6" fmla="*/ 291 w 291"/>
                  <a:gd name="T7" fmla="*/ 54 h 54"/>
                  <a:gd name="T8" fmla="*/ 0 w 291"/>
                  <a:gd name="T9" fmla="*/ 54 h 54"/>
                  <a:gd name="T10" fmla="*/ 0 w 291"/>
                  <a:gd name="T11" fmla="*/ 54 h 54"/>
                  <a:gd name="T12" fmla="*/ 0 60000 65536"/>
                  <a:gd name="T13" fmla="*/ 0 60000 65536"/>
                  <a:gd name="T14" fmla="*/ 0 60000 65536"/>
                  <a:gd name="T15" fmla="*/ 0 60000 65536"/>
                  <a:gd name="T16" fmla="*/ 0 60000 65536"/>
                  <a:gd name="T17" fmla="*/ 0 60000 65536"/>
                  <a:gd name="T18" fmla="*/ 0 w 291"/>
                  <a:gd name="T19" fmla="*/ 0 h 54"/>
                  <a:gd name="T20" fmla="*/ 291 w 29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91" h="54">
                    <a:moveTo>
                      <a:pt x="0" y="54"/>
                    </a:moveTo>
                    <a:lnTo>
                      <a:pt x="0" y="0"/>
                    </a:lnTo>
                    <a:lnTo>
                      <a:pt x="291" y="0"/>
                    </a:lnTo>
                    <a:lnTo>
                      <a:pt x="291" y="54"/>
                    </a:lnTo>
                    <a:lnTo>
                      <a:pt x="0" y="54"/>
                    </a:lnTo>
                    <a:close/>
                  </a:path>
                </a:pathLst>
              </a:custGeom>
              <a:solidFill>
                <a:srgbClr val="000000"/>
              </a:solidFill>
              <a:ln w="9525">
                <a:noFill/>
                <a:round/>
                <a:headEnd/>
                <a:tailEnd/>
              </a:ln>
            </p:spPr>
            <p:txBody>
              <a:bodyPr/>
              <a:lstStyle/>
              <a:p>
                <a:endParaRPr lang="en-US" dirty="0"/>
              </a:p>
            </p:txBody>
          </p:sp>
          <p:sp>
            <p:nvSpPr>
              <p:cNvPr id="122369" name="Freeform 513"/>
              <p:cNvSpPr>
                <a:spLocks/>
              </p:cNvSpPr>
              <p:nvPr/>
            </p:nvSpPr>
            <p:spPr bwMode="auto">
              <a:xfrm>
                <a:off x="1694" y="551"/>
                <a:ext cx="23" cy="14"/>
              </a:xfrm>
              <a:custGeom>
                <a:avLst/>
                <a:gdLst>
                  <a:gd name="T0" fmla="*/ 0 w 117"/>
                  <a:gd name="T1" fmla="*/ 68 h 68"/>
                  <a:gd name="T2" fmla="*/ 59 w 117"/>
                  <a:gd name="T3" fmla="*/ 0 h 68"/>
                  <a:gd name="T4" fmla="*/ 117 w 117"/>
                  <a:gd name="T5" fmla="*/ 0 h 68"/>
                  <a:gd name="T6" fmla="*/ 59 w 117"/>
                  <a:gd name="T7" fmla="*/ 68 h 68"/>
                  <a:gd name="T8" fmla="*/ 0 w 117"/>
                  <a:gd name="T9" fmla="*/ 68 h 68"/>
                  <a:gd name="T10" fmla="*/ 0 w 117"/>
                  <a:gd name="T11" fmla="*/ 68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68"/>
                    </a:moveTo>
                    <a:lnTo>
                      <a:pt x="59" y="0"/>
                    </a:lnTo>
                    <a:lnTo>
                      <a:pt x="117" y="0"/>
                    </a:lnTo>
                    <a:lnTo>
                      <a:pt x="59" y="68"/>
                    </a:lnTo>
                    <a:lnTo>
                      <a:pt x="0" y="68"/>
                    </a:lnTo>
                    <a:close/>
                  </a:path>
                </a:pathLst>
              </a:custGeom>
              <a:solidFill>
                <a:srgbClr val="000000"/>
              </a:solidFill>
              <a:ln w="9525">
                <a:noFill/>
                <a:round/>
                <a:headEnd/>
                <a:tailEnd/>
              </a:ln>
            </p:spPr>
            <p:txBody>
              <a:bodyPr/>
              <a:lstStyle/>
              <a:p>
                <a:endParaRPr lang="en-US" dirty="0"/>
              </a:p>
            </p:txBody>
          </p:sp>
          <p:sp>
            <p:nvSpPr>
              <p:cNvPr id="122370" name="Freeform 514"/>
              <p:cNvSpPr>
                <a:spLocks/>
              </p:cNvSpPr>
              <p:nvPr/>
            </p:nvSpPr>
            <p:spPr bwMode="auto">
              <a:xfrm>
                <a:off x="1694" y="565"/>
                <a:ext cx="81" cy="13"/>
              </a:xfrm>
              <a:custGeom>
                <a:avLst/>
                <a:gdLst>
                  <a:gd name="T0" fmla="*/ 0 w 409"/>
                  <a:gd name="T1" fmla="*/ 66 h 66"/>
                  <a:gd name="T2" fmla="*/ 409 w 409"/>
                  <a:gd name="T3" fmla="*/ 66 h 66"/>
                  <a:gd name="T4" fmla="*/ 409 w 409"/>
                  <a:gd name="T5" fmla="*/ 0 h 66"/>
                  <a:gd name="T6" fmla="*/ 0 w 409"/>
                  <a:gd name="T7" fmla="*/ 0 h 66"/>
                  <a:gd name="T8" fmla="*/ 0 w 409"/>
                  <a:gd name="T9" fmla="*/ 66 h 66"/>
                  <a:gd name="T10" fmla="*/ 0 w 409"/>
                  <a:gd name="T11" fmla="*/ 66 h 66"/>
                  <a:gd name="T12" fmla="*/ 0 60000 65536"/>
                  <a:gd name="T13" fmla="*/ 0 60000 65536"/>
                  <a:gd name="T14" fmla="*/ 0 60000 65536"/>
                  <a:gd name="T15" fmla="*/ 0 60000 65536"/>
                  <a:gd name="T16" fmla="*/ 0 60000 65536"/>
                  <a:gd name="T17" fmla="*/ 0 60000 65536"/>
                  <a:gd name="T18" fmla="*/ 0 w 409"/>
                  <a:gd name="T19" fmla="*/ 0 h 66"/>
                  <a:gd name="T20" fmla="*/ 409 w 409"/>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09" h="66">
                    <a:moveTo>
                      <a:pt x="0" y="66"/>
                    </a:moveTo>
                    <a:lnTo>
                      <a:pt x="409" y="66"/>
                    </a:lnTo>
                    <a:lnTo>
                      <a:pt x="409" y="0"/>
                    </a:lnTo>
                    <a:lnTo>
                      <a:pt x="0" y="0"/>
                    </a:lnTo>
                    <a:lnTo>
                      <a:pt x="0" y="66"/>
                    </a:lnTo>
                    <a:close/>
                  </a:path>
                </a:pathLst>
              </a:custGeom>
              <a:solidFill>
                <a:srgbClr val="000000"/>
              </a:solidFill>
              <a:ln w="9525">
                <a:noFill/>
                <a:round/>
                <a:headEnd/>
                <a:tailEnd/>
              </a:ln>
            </p:spPr>
            <p:txBody>
              <a:bodyPr/>
              <a:lstStyle/>
              <a:p>
                <a:endParaRPr lang="en-US" dirty="0"/>
              </a:p>
            </p:txBody>
          </p:sp>
          <p:sp>
            <p:nvSpPr>
              <p:cNvPr id="122371" name="Freeform 515"/>
              <p:cNvSpPr>
                <a:spLocks/>
              </p:cNvSpPr>
              <p:nvPr/>
            </p:nvSpPr>
            <p:spPr bwMode="auto">
              <a:xfrm>
                <a:off x="1752" y="551"/>
                <a:ext cx="23" cy="14"/>
              </a:xfrm>
              <a:custGeom>
                <a:avLst/>
                <a:gdLst>
                  <a:gd name="T0" fmla="*/ 0 w 117"/>
                  <a:gd name="T1" fmla="*/ 0 h 68"/>
                  <a:gd name="T2" fmla="*/ 58 w 117"/>
                  <a:gd name="T3" fmla="*/ 68 h 68"/>
                  <a:gd name="T4" fmla="*/ 117 w 117"/>
                  <a:gd name="T5" fmla="*/ 68 h 68"/>
                  <a:gd name="T6" fmla="*/ 58 w 117"/>
                  <a:gd name="T7" fmla="*/ 0 h 68"/>
                  <a:gd name="T8" fmla="*/ 0 w 117"/>
                  <a:gd name="T9" fmla="*/ 0 h 68"/>
                  <a:gd name="T10" fmla="*/ 0 w 117"/>
                  <a:gd name="T11" fmla="*/ 0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0"/>
                    </a:moveTo>
                    <a:lnTo>
                      <a:pt x="58" y="68"/>
                    </a:lnTo>
                    <a:lnTo>
                      <a:pt x="117" y="68"/>
                    </a:lnTo>
                    <a:lnTo>
                      <a:pt x="58" y="0"/>
                    </a:lnTo>
                    <a:lnTo>
                      <a:pt x="0" y="0"/>
                    </a:lnTo>
                    <a:close/>
                  </a:path>
                </a:pathLst>
              </a:custGeom>
              <a:solidFill>
                <a:srgbClr val="000000"/>
              </a:solidFill>
              <a:ln w="9525">
                <a:noFill/>
                <a:round/>
                <a:headEnd/>
                <a:tailEnd/>
              </a:ln>
            </p:spPr>
            <p:txBody>
              <a:bodyPr/>
              <a:lstStyle/>
              <a:p>
                <a:endParaRPr lang="en-US" dirty="0"/>
              </a:p>
            </p:txBody>
          </p:sp>
          <p:sp>
            <p:nvSpPr>
              <p:cNvPr id="122372" name="Freeform 516"/>
              <p:cNvSpPr>
                <a:spLocks/>
              </p:cNvSpPr>
              <p:nvPr/>
            </p:nvSpPr>
            <p:spPr bwMode="auto">
              <a:xfrm>
                <a:off x="1614" y="591"/>
                <a:ext cx="33" cy="120"/>
              </a:xfrm>
              <a:custGeom>
                <a:avLst/>
                <a:gdLst>
                  <a:gd name="T0" fmla="*/ 0 w 166"/>
                  <a:gd name="T1" fmla="*/ 0 h 600"/>
                  <a:gd name="T2" fmla="*/ 0 w 166"/>
                  <a:gd name="T3" fmla="*/ 600 h 600"/>
                  <a:gd name="T4" fmla="*/ 48 w 166"/>
                  <a:gd name="T5" fmla="*/ 600 h 600"/>
                  <a:gd name="T6" fmla="*/ 48 w 166"/>
                  <a:gd name="T7" fmla="*/ 66 h 600"/>
                  <a:gd name="T8" fmla="*/ 106 w 166"/>
                  <a:gd name="T9" fmla="*/ 66 h 600"/>
                  <a:gd name="T10" fmla="*/ 166 w 166"/>
                  <a:gd name="T11" fmla="*/ 66 h 600"/>
                  <a:gd name="T12" fmla="*/ 166 w 166"/>
                  <a:gd name="T13" fmla="*/ 0 h 600"/>
                  <a:gd name="T14" fmla="*/ 0 w 166"/>
                  <a:gd name="T15" fmla="*/ 0 h 600"/>
                  <a:gd name="T16" fmla="*/ 0 w 166"/>
                  <a:gd name="T17" fmla="*/ 0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6"/>
                  <a:gd name="T28" fmla="*/ 0 h 600"/>
                  <a:gd name="T29" fmla="*/ 166 w 166"/>
                  <a:gd name="T30" fmla="*/ 600 h 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6" h="600">
                    <a:moveTo>
                      <a:pt x="0" y="0"/>
                    </a:moveTo>
                    <a:lnTo>
                      <a:pt x="0" y="600"/>
                    </a:lnTo>
                    <a:lnTo>
                      <a:pt x="48" y="600"/>
                    </a:lnTo>
                    <a:lnTo>
                      <a:pt x="48" y="66"/>
                    </a:lnTo>
                    <a:lnTo>
                      <a:pt x="106" y="66"/>
                    </a:lnTo>
                    <a:lnTo>
                      <a:pt x="166" y="66"/>
                    </a:lnTo>
                    <a:lnTo>
                      <a:pt x="166" y="0"/>
                    </a:lnTo>
                    <a:lnTo>
                      <a:pt x="0" y="0"/>
                    </a:lnTo>
                    <a:close/>
                  </a:path>
                </a:pathLst>
              </a:custGeom>
              <a:solidFill>
                <a:srgbClr val="000000"/>
              </a:solidFill>
              <a:ln w="9525">
                <a:noFill/>
                <a:round/>
                <a:headEnd/>
                <a:tailEnd/>
              </a:ln>
            </p:spPr>
            <p:txBody>
              <a:bodyPr/>
              <a:lstStyle/>
              <a:p>
                <a:endParaRPr lang="en-US" dirty="0"/>
              </a:p>
            </p:txBody>
          </p:sp>
          <p:sp>
            <p:nvSpPr>
              <p:cNvPr id="122373" name="Freeform 517"/>
              <p:cNvSpPr>
                <a:spLocks/>
              </p:cNvSpPr>
              <p:nvPr/>
            </p:nvSpPr>
            <p:spPr bwMode="auto">
              <a:xfrm>
                <a:off x="1635" y="598"/>
                <a:ext cx="12" cy="95"/>
              </a:xfrm>
              <a:custGeom>
                <a:avLst/>
                <a:gdLst>
                  <a:gd name="T0" fmla="*/ 60 w 60"/>
                  <a:gd name="T1" fmla="*/ 4 h 475"/>
                  <a:gd name="T2" fmla="*/ 60 w 60"/>
                  <a:gd name="T3" fmla="*/ 475 h 475"/>
                  <a:gd name="T4" fmla="*/ 0 w 60"/>
                  <a:gd name="T5" fmla="*/ 465 h 475"/>
                  <a:gd name="T6" fmla="*/ 0 w 60"/>
                  <a:gd name="T7" fmla="*/ 0 h 475"/>
                  <a:gd name="T8" fmla="*/ 60 w 60"/>
                  <a:gd name="T9" fmla="*/ 4 h 475"/>
                  <a:gd name="T10" fmla="*/ 60 w 60"/>
                  <a:gd name="T11" fmla="*/ 4 h 475"/>
                  <a:gd name="T12" fmla="*/ 0 60000 65536"/>
                  <a:gd name="T13" fmla="*/ 0 60000 65536"/>
                  <a:gd name="T14" fmla="*/ 0 60000 65536"/>
                  <a:gd name="T15" fmla="*/ 0 60000 65536"/>
                  <a:gd name="T16" fmla="*/ 0 60000 65536"/>
                  <a:gd name="T17" fmla="*/ 0 60000 65536"/>
                  <a:gd name="T18" fmla="*/ 0 w 60"/>
                  <a:gd name="T19" fmla="*/ 0 h 475"/>
                  <a:gd name="T20" fmla="*/ 60 w 60"/>
                  <a:gd name="T21" fmla="*/ 475 h 475"/>
                </a:gdLst>
                <a:ahLst/>
                <a:cxnLst>
                  <a:cxn ang="T12">
                    <a:pos x="T0" y="T1"/>
                  </a:cxn>
                  <a:cxn ang="T13">
                    <a:pos x="T2" y="T3"/>
                  </a:cxn>
                  <a:cxn ang="T14">
                    <a:pos x="T4" y="T5"/>
                  </a:cxn>
                  <a:cxn ang="T15">
                    <a:pos x="T6" y="T7"/>
                  </a:cxn>
                  <a:cxn ang="T16">
                    <a:pos x="T8" y="T9"/>
                  </a:cxn>
                  <a:cxn ang="T17">
                    <a:pos x="T10" y="T11"/>
                  </a:cxn>
                </a:cxnLst>
                <a:rect l="T18" t="T19" r="T20" b="T21"/>
                <a:pathLst>
                  <a:path w="60" h="475">
                    <a:moveTo>
                      <a:pt x="60" y="4"/>
                    </a:moveTo>
                    <a:lnTo>
                      <a:pt x="60" y="475"/>
                    </a:lnTo>
                    <a:lnTo>
                      <a:pt x="0" y="465"/>
                    </a:lnTo>
                    <a:lnTo>
                      <a:pt x="0" y="0"/>
                    </a:lnTo>
                    <a:lnTo>
                      <a:pt x="60" y="4"/>
                    </a:lnTo>
                    <a:close/>
                  </a:path>
                </a:pathLst>
              </a:custGeom>
              <a:solidFill>
                <a:srgbClr val="000000"/>
              </a:solidFill>
              <a:ln w="9525">
                <a:noFill/>
                <a:round/>
                <a:headEnd/>
                <a:tailEnd/>
              </a:ln>
            </p:spPr>
            <p:txBody>
              <a:bodyPr/>
              <a:lstStyle/>
              <a:p>
                <a:endParaRPr lang="en-US" dirty="0"/>
              </a:p>
            </p:txBody>
          </p:sp>
          <p:sp>
            <p:nvSpPr>
              <p:cNvPr id="122374" name="Freeform 518"/>
              <p:cNvSpPr>
                <a:spLocks/>
              </p:cNvSpPr>
              <p:nvPr/>
            </p:nvSpPr>
            <p:spPr bwMode="auto">
              <a:xfrm>
                <a:off x="1635" y="578"/>
                <a:ext cx="75" cy="40"/>
              </a:xfrm>
              <a:custGeom>
                <a:avLst/>
                <a:gdLst>
                  <a:gd name="T0" fmla="*/ 177 w 374"/>
                  <a:gd name="T1" fmla="*/ 133 h 199"/>
                  <a:gd name="T2" fmla="*/ 206 w 374"/>
                  <a:gd name="T3" fmla="*/ 133 h 199"/>
                  <a:gd name="T4" fmla="*/ 227 w 374"/>
                  <a:gd name="T5" fmla="*/ 124 h 199"/>
                  <a:gd name="T6" fmla="*/ 236 w 374"/>
                  <a:gd name="T7" fmla="*/ 118 h 199"/>
                  <a:gd name="T8" fmla="*/ 242 w 374"/>
                  <a:gd name="T9" fmla="*/ 113 h 199"/>
                  <a:gd name="T10" fmla="*/ 247 w 374"/>
                  <a:gd name="T11" fmla="*/ 107 h 199"/>
                  <a:gd name="T12" fmla="*/ 251 w 374"/>
                  <a:gd name="T13" fmla="*/ 101 h 199"/>
                  <a:gd name="T14" fmla="*/ 255 w 374"/>
                  <a:gd name="T15" fmla="*/ 94 h 199"/>
                  <a:gd name="T16" fmla="*/ 259 w 374"/>
                  <a:gd name="T17" fmla="*/ 86 h 199"/>
                  <a:gd name="T18" fmla="*/ 262 w 374"/>
                  <a:gd name="T19" fmla="*/ 80 h 199"/>
                  <a:gd name="T20" fmla="*/ 264 w 374"/>
                  <a:gd name="T21" fmla="*/ 71 h 199"/>
                  <a:gd name="T22" fmla="*/ 265 w 374"/>
                  <a:gd name="T23" fmla="*/ 62 h 199"/>
                  <a:gd name="T24" fmla="*/ 267 w 374"/>
                  <a:gd name="T25" fmla="*/ 56 h 199"/>
                  <a:gd name="T26" fmla="*/ 268 w 374"/>
                  <a:gd name="T27" fmla="*/ 51 h 199"/>
                  <a:gd name="T28" fmla="*/ 269 w 374"/>
                  <a:gd name="T29" fmla="*/ 47 h 199"/>
                  <a:gd name="T30" fmla="*/ 271 w 374"/>
                  <a:gd name="T31" fmla="*/ 42 h 199"/>
                  <a:gd name="T32" fmla="*/ 272 w 374"/>
                  <a:gd name="T33" fmla="*/ 38 h 199"/>
                  <a:gd name="T34" fmla="*/ 274 w 374"/>
                  <a:gd name="T35" fmla="*/ 33 h 199"/>
                  <a:gd name="T36" fmla="*/ 276 w 374"/>
                  <a:gd name="T37" fmla="*/ 29 h 199"/>
                  <a:gd name="T38" fmla="*/ 279 w 374"/>
                  <a:gd name="T39" fmla="*/ 22 h 199"/>
                  <a:gd name="T40" fmla="*/ 282 w 374"/>
                  <a:gd name="T41" fmla="*/ 18 h 199"/>
                  <a:gd name="T42" fmla="*/ 284 w 374"/>
                  <a:gd name="T43" fmla="*/ 13 h 199"/>
                  <a:gd name="T44" fmla="*/ 288 w 374"/>
                  <a:gd name="T45" fmla="*/ 6 h 199"/>
                  <a:gd name="T46" fmla="*/ 293 w 374"/>
                  <a:gd name="T47" fmla="*/ 0 h 199"/>
                  <a:gd name="T48" fmla="*/ 367 w 374"/>
                  <a:gd name="T49" fmla="*/ 3 h 199"/>
                  <a:gd name="T50" fmla="*/ 357 w 374"/>
                  <a:gd name="T51" fmla="*/ 11 h 199"/>
                  <a:gd name="T52" fmla="*/ 353 w 374"/>
                  <a:gd name="T53" fmla="*/ 18 h 199"/>
                  <a:gd name="T54" fmla="*/ 348 w 374"/>
                  <a:gd name="T55" fmla="*/ 25 h 199"/>
                  <a:gd name="T56" fmla="*/ 343 w 374"/>
                  <a:gd name="T57" fmla="*/ 34 h 199"/>
                  <a:gd name="T58" fmla="*/ 342 w 374"/>
                  <a:gd name="T59" fmla="*/ 38 h 199"/>
                  <a:gd name="T60" fmla="*/ 339 w 374"/>
                  <a:gd name="T61" fmla="*/ 46 h 199"/>
                  <a:gd name="T62" fmla="*/ 337 w 374"/>
                  <a:gd name="T63" fmla="*/ 50 h 199"/>
                  <a:gd name="T64" fmla="*/ 336 w 374"/>
                  <a:gd name="T65" fmla="*/ 55 h 199"/>
                  <a:gd name="T66" fmla="*/ 334 w 374"/>
                  <a:gd name="T67" fmla="*/ 62 h 199"/>
                  <a:gd name="T68" fmla="*/ 333 w 374"/>
                  <a:gd name="T69" fmla="*/ 67 h 199"/>
                  <a:gd name="T70" fmla="*/ 332 w 374"/>
                  <a:gd name="T71" fmla="*/ 73 h 199"/>
                  <a:gd name="T72" fmla="*/ 331 w 374"/>
                  <a:gd name="T73" fmla="*/ 78 h 199"/>
                  <a:gd name="T74" fmla="*/ 330 w 374"/>
                  <a:gd name="T75" fmla="*/ 83 h 199"/>
                  <a:gd name="T76" fmla="*/ 327 w 374"/>
                  <a:gd name="T77" fmla="*/ 98 h 199"/>
                  <a:gd name="T78" fmla="*/ 324 w 374"/>
                  <a:gd name="T79" fmla="*/ 117 h 199"/>
                  <a:gd name="T80" fmla="*/ 322 w 374"/>
                  <a:gd name="T81" fmla="*/ 133 h 199"/>
                  <a:gd name="T82" fmla="*/ 321 w 374"/>
                  <a:gd name="T83" fmla="*/ 137 h 199"/>
                  <a:gd name="T84" fmla="*/ 320 w 374"/>
                  <a:gd name="T85" fmla="*/ 144 h 199"/>
                  <a:gd name="T86" fmla="*/ 317 w 374"/>
                  <a:gd name="T87" fmla="*/ 151 h 199"/>
                  <a:gd name="T88" fmla="*/ 313 w 374"/>
                  <a:gd name="T89" fmla="*/ 157 h 199"/>
                  <a:gd name="T90" fmla="*/ 309 w 374"/>
                  <a:gd name="T91" fmla="*/ 162 h 199"/>
                  <a:gd name="T92" fmla="*/ 304 w 374"/>
                  <a:gd name="T93" fmla="*/ 168 h 199"/>
                  <a:gd name="T94" fmla="*/ 298 w 374"/>
                  <a:gd name="T95" fmla="*/ 173 h 199"/>
                  <a:gd name="T96" fmla="*/ 292 w 374"/>
                  <a:gd name="T97" fmla="*/ 178 h 199"/>
                  <a:gd name="T98" fmla="*/ 286 w 374"/>
                  <a:gd name="T99" fmla="*/ 183 h 199"/>
                  <a:gd name="T100" fmla="*/ 276 w 374"/>
                  <a:gd name="T101" fmla="*/ 189 h 199"/>
                  <a:gd name="T102" fmla="*/ 262 w 374"/>
                  <a:gd name="T103" fmla="*/ 195 h 199"/>
                  <a:gd name="T104" fmla="*/ 249 w 374"/>
                  <a:gd name="T105" fmla="*/ 198 h 199"/>
                  <a:gd name="T106" fmla="*/ 0 w 374"/>
                  <a:gd name="T107" fmla="*/ 199 h 199"/>
                  <a:gd name="T108" fmla="*/ 49 w 374"/>
                  <a:gd name="T109" fmla="*/ 133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4"/>
                  <a:gd name="T166" fmla="*/ 0 h 199"/>
                  <a:gd name="T167" fmla="*/ 374 w 374"/>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4" h="199">
                    <a:moveTo>
                      <a:pt x="49" y="133"/>
                    </a:moveTo>
                    <a:lnTo>
                      <a:pt x="177" y="133"/>
                    </a:lnTo>
                    <a:lnTo>
                      <a:pt x="192" y="134"/>
                    </a:lnTo>
                    <a:lnTo>
                      <a:pt x="206" y="133"/>
                    </a:lnTo>
                    <a:lnTo>
                      <a:pt x="220" y="127"/>
                    </a:lnTo>
                    <a:lnTo>
                      <a:pt x="227" y="124"/>
                    </a:lnTo>
                    <a:lnTo>
                      <a:pt x="233" y="121"/>
                    </a:lnTo>
                    <a:lnTo>
                      <a:pt x="236" y="118"/>
                    </a:lnTo>
                    <a:lnTo>
                      <a:pt x="239" y="116"/>
                    </a:lnTo>
                    <a:lnTo>
                      <a:pt x="242" y="113"/>
                    </a:lnTo>
                    <a:lnTo>
                      <a:pt x="244" y="110"/>
                    </a:lnTo>
                    <a:lnTo>
                      <a:pt x="247" y="107"/>
                    </a:lnTo>
                    <a:lnTo>
                      <a:pt x="250" y="104"/>
                    </a:lnTo>
                    <a:lnTo>
                      <a:pt x="251" y="101"/>
                    </a:lnTo>
                    <a:lnTo>
                      <a:pt x="253" y="97"/>
                    </a:lnTo>
                    <a:lnTo>
                      <a:pt x="255" y="94"/>
                    </a:lnTo>
                    <a:lnTo>
                      <a:pt x="257" y="90"/>
                    </a:lnTo>
                    <a:lnTo>
                      <a:pt x="259" y="86"/>
                    </a:lnTo>
                    <a:lnTo>
                      <a:pt x="260" y="84"/>
                    </a:lnTo>
                    <a:lnTo>
                      <a:pt x="262" y="80"/>
                    </a:lnTo>
                    <a:lnTo>
                      <a:pt x="263" y="75"/>
                    </a:lnTo>
                    <a:lnTo>
                      <a:pt x="264" y="71"/>
                    </a:lnTo>
                    <a:lnTo>
                      <a:pt x="265" y="67"/>
                    </a:lnTo>
                    <a:lnTo>
                      <a:pt x="265" y="62"/>
                    </a:lnTo>
                    <a:lnTo>
                      <a:pt x="266" y="58"/>
                    </a:lnTo>
                    <a:lnTo>
                      <a:pt x="267" y="56"/>
                    </a:lnTo>
                    <a:lnTo>
                      <a:pt x="267" y="54"/>
                    </a:lnTo>
                    <a:lnTo>
                      <a:pt x="268" y="51"/>
                    </a:lnTo>
                    <a:lnTo>
                      <a:pt x="268" y="49"/>
                    </a:lnTo>
                    <a:lnTo>
                      <a:pt x="269" y="47"/>
                    </a:lnTo>
                    <a:lnTo>
                      <a:pt x="270" y="45"/>
                    </a:lnTo>
                    <a:lnTo>
                      <a:pt x="271" y="42"/>
                    </a:lnTo>
                    <a:lnTo>
                      <a:pt x="271" y="40"/>
                    </a:lnTo>
                    <a:lnTo>
                      <a:pt x="272" y="38"/>
                    </a:lnTo>
                    <a:lnTo>
                      <a:pt x="273" y="35"/>
                    </a:lnTo>
                    <a:lnTo>
                      <a:pt x="274" y="33"/>
                    </a:lnTo>
                    <a:lnTo>
                      <a:pt x="275" y="31"/>
                    </a:lnTo>
                    <a:lnTo>
                      <a:pt x="276" y="29"/>
                    </a:lnTo>
                    <a:lnTo>
                      <a:pt x="277" y="26"/>
                    </a:lnTo>
                    <a:lnTo>
                      <a:pt x="279" y="22"/>
                    </a:lnTo>
                    <a:lnTo>
                      <a:pt x="280" y="19"/>
                    </a:lnTo>
                    <a:lnTo>
                      <a:pt x="282" y="18"/>
                    </a:lnTo>
                    <a:lnTo>
                      <a:pt x="283" y="15"/>
                    </a:lnTo>
                    <a:lnTo>
                      <a:pt x="284" y="13"/>
                    </a:lnTo>
                    <a:lnTo>
                      <a:pt x="285" y="10"/>
                    </a:lnTo>
                    <a:lnTo>
                      <a:pt x="288" y="6"/>
                    </a:lnTo>
                    <a:lnTo>
                      <a:pt x="290" y="3"/>
                    </a:lnTo>
                    <a:lnTo>
                      <a:pt x="293" y="0"/>
                    </a:lnTo>
                    <a:lnTo>
                      <a:pt x="374" y="0"/>
                    </a:lnTo>
                    <a:lnTo>
                      <a:pt x="367" y="3"/>
                    </a:lnTo>
                    <a:lnTo>
                      <a:pt x="360" y="9"/>
                    </a:lnTo>
                    <a:lnTo>
                      <a:pt x="357" y="11"/>
                    </a:lnTo>
                    <a:lnTo>
                      <a:pt x="355" y="14"/>
                    </a:lnTo>
                    <a:lnTo>
                      <a:pt x="353" y="18"/>
                    </a:lnTo>
                    <a:lnTo>
                      <a:pt x="350" y="21"/>
                    </a:lnTo>
                    <a:lnTo>
                      <a:pt x="348" y="25"/>
                    </a:lnTo>
                    <a:lnTo>
                      <a:pt x="346" y="30"/>
                    </a:lnTo>
                    <a:lnTo>
                      <a:pt x="343" y="34"/>
                    </a:lnTo>
                    <a:lnTo>
                      <a:pt x="343" y="36"/>
                    </a:lnTo>
                    <a:lnTo>
                      <a:pt x="342" y="38"/>
                    </a:lnTo>
                    <a:lnTo>
                      <a:pt x="340" y="43"/>
                    </a:lnTo>
                    <a:lnTo>
                      <a:pt x="339" y="46"/>
                    </a:lnTo>
                    <a:lnTo>
                      <a:pt x="338" y="47"/>
                    </a:lnTo>
                    <a:lnTo>
                      <a:pt x="337" y="50"/>
                    </a:lnTo>
                    <a:lnTo>
                      <a:pt x="337" y="52"/>
                    </a:lnTo>
                    <a:lnTo>
                      <a:pt x="336" y="55"/>
                    </a:lnTo>
                    <a:lnTo>
                      <a:pt x="335" y="57"/>
                    </a:lnTo>
                    <a:lnTo>
                      <a:pt x="334" y="62"/>
                    </a:lnTo>
                    <a:lnTo>
                      <a:pt x="333" y="65"/>
                    </a:lnTo>
                    <a:lnTo>
                      <a:pt x="333" y="67"/>
                    </a:lnTo>
                    <a:lnTo>
                      <a:pt x="332" y="70"/>
                    </a:lnTo>
                    <a:lnTo>
                      <a:pt x="332" y="73"/>
                    </a:lnTo>
                    <a:lnTo>
                      <a:pt x="331" y="76"/>
                    </a:lnTo>
                    <a:lnTo>
                      <a:pt x="331" y="78"/>
                    </a:lnTo>
                    <a:lnTo>
                      <a:pt x="330" y="81"/>
                    </a:lnTo>
                    <a:lnTo>
                      <a:pt x="330" y="83"/>
                    </a:lnTo>
                    <a:lnTo>
                      <a:pt x="329" y="88"/>
                    </a:lnTo>
                    <a:lnTo>
                      <a:pt x="327" y="98"/>
                    </a:lnTo>
                    <a:lnTo>
                      <a:pt x="326" y="108"/>
                    </a:lnTo>
                    <a:lnTo>
                      <a:pt x="324" y="117"/>
                    </a:lnTo>
                    <a:lnTo>
                      <a:pt x="323" y="125"/>
                    </a:lnTo>
                    <a:lnTo>
                      <a:pt x="322" y="133"/>
                    </a:lnTo>
                    <a:lnTo>
                      <a:pt x="322" y="135"/>
                    </a:lnTo>
                    <a:lnTo>
                      <a:pt x="321" y="137"/>
                    </a:lnTo>
                    <a:lnTo>
                      <a:pt x="320" y="140"/>
                    </a:lnTo>
                    <a:lnTo>
                      <a:pt x="320" y="144"/>
                    </a:lnTo>
                    <a:lnTo>
                      <a:pt x="319" y="147"/>
                    </a:lnTo>
                    <a:lnTo>
                      <a:pt x="317" y="151"/>
                    </a:lnTo>
                    <a:lnTo>
                      <a:pt x="315" y="154"/>
                    </a:lnTo>
                    <a:lnTo>
                      <a:pt x="313" y="157"/>
                    </a:lnTo>
                    <a:lnTo>
                      <a:pt x="311" y="159"/>
                    </a:lnTo>
                    <a:lnTo>
                      <a:pt x="309" y="162"/>
                    </a:lnTo>
                    <a:lnTo>
                      <a:pt x="306" y="165"/>
                    </a:lnTo>
                    <a:lnTo>
                      <a:pt x="304" y="168"/>
                    </a:lnTo>
                    <a:lnTo>
                      <a:pt x="301" y="171"/>
                    </a:lnTo>
                    <a:lnTo>
                      <a:pt x="298" y="173"/>
                    </a:lnTo>
                    <a:lnTo>
                      <a:pt x="295" y="176"/>
                    </a:lnTo>
                    <a:lnTo>
                      <a:pt x="292" y="178"/>
                    </a:lnTo>
                    <a:lnTo>
                      <a:pt x="289" y="181"/>
                    </a:lnTo>
                    <a:lnTo>
                      <a:pt x="286" y="183"/>
                    </a:lnTo>
                    <a:lnTo>
                      <a:pt x="283" y="185"/>
                    </a:lnTo>
                    <a:lnTo>
                      <a:pt x="276" y="189"/>
                    </a:lnTo>
                    <a:lnTo>
                      <a:pt x="269" y="192"/>
                    </a:lnTo>
                    <a:lnTo>
                      <a:pt x="262" y="195"/>
                    </a:lnTo>
                    <a:lnTo>
                      <a:pt x="255" y="196"/>
                    </a:lnTo>
                    <a:lnTo>
                      <a:pt x="249" y="198"/>
                    </a:lnTo>
                    <a:lnTo>
                      <a:pt x="235" y="199"/>
                    </a:lnTo>
                    <a:lnTo>
                      <a:pt x="0" y="199"/>
                    </a:lnTo>
                    <a:lnTo>
                      <a:pt x="0" y="133"/>
                    </a:lnTo>
                    <a:lnTo>
                      <a:pt x="49" y="133"/>
                    </a:lnTo>
                    <a:close/>
                  </a:path>
                </a:pathLst>
              </a:custGeom>
              <a:solidFill>
                <a:srgbClr val="000000"/>
              </a:solidFill>
              <a:ln w="9525">
                <a:noFill/>
                <a:round/>
                <a:headEnd/>
                <a:tailEnd/>
              </a:ln>
            </p:spPr>
            <p:txBody>
              <a:bodyPr/>
              <a:lstStyle/>
              <a:p>
                <a:endParaRPr lang="en-US" dirty="0"/>
              </a:p>
            </p:txBody>
          </p:sp>
          <p:sp>
            <p:nvSpPr>
              <p:cNvPr id="122375" name="Freeform 519"/>
              <p:cNvSpPr>
                <a:spLocks/>
              </p:cNvSpPr>
              <p:nvPr/>
            </p:nvSpPr>
            <p:spPr bwMode="auto">
              <a:xfrm>
                <a:off x="1759" y="578"/>
                <a:ext cx="98" cy="187"/>
              </a:xfrm>
              <a:custGeom>
                <a:avLst/>
                <a:gdLst>
                  <a:gd name="T0" fmla="*/ 257 w 490"/>
                  <a:gd name="T1" fmla="*/ 679 h 934"/>
                  <a:gd name="T2" fmla="*/ 431 w 490"/>
                  <a:gd name="T3" fmla="*/ 394 h 934"/>
                  <a:gd name="T4" fmla="*/ 427 w 490"/>
                  <a:gd name="T5" fmla="*/ 377 h 934"/>
                  <a:gd name="T6" fmla="*/ 423 w 490"/>
                  <a:gd name="T7" fmla="*/ 362 h 934"/>
                  <a:gd name="T8" fmla="*/ 419 w 490"/>
                  <a:gd name="T9" fmla="*/ 348 h 934"/>
                  <a:gd name="T10" fmla="*/ 414 w 490"/>
                  <a:gd name="T11" fmla="*/ 336 h 934"/>
                  <a:gd name="T12" fmla="*/ 408 w 490"/>
                  <a:gd name="T13" fmla="*/ 323 h 934"/>
                  <a:gd name="T14" fmla="*/ 401 w 490"/>
                  <a:gd name="T15" fmla="*/ 308 h 934"/>
                  <a:gd name="T16" fmla="*/ 393 w 490"/>
                  <a:gd name="T17" fmla="*/ 297 h 934"/>
                  <a:gd name="T18" fmla="*/ 384 w 490"/>
                  <a:gd name="T19" fmla="*/ 283 h 934"/>
                  <a:gd name="T20" fmla="*/ 375 w 490"/>
                  <a:gd name="T21" fmla="*/ 273 h 934"/>
                  <a:gd name="T22" fmla="*/ 358 w 490"/>
                  <a:gd name="T23" fmla="*/ 254 h 934"/>
                  <a:gd name="T24" fmla="*/ 338 w 490"/>
                  <a:gd name="T25" fmla="*/ 237 h 934"/>
                  <a:gd name="T26" fmla="*/ 316 w 490"/>
                  <a:gd name="T27" fmla="*/ 223 h 934"/>
                  <a:gd name="T28" fmla="*/ 289 w 490"/>
                  <a:gd name="T29" fmla="*/ 210 h 934"/>
                  <a:gd name="T30" fmla="*/ 219 w 490"/>
                  <a:gd name="T31" fmla="*/ 198 h 934"/>
                  <a:gd name="T32" fmla="*/ 106 w 490"/>
                  <a:gd name="T33" fmla="*/ 192 h 934"/>
                  <a:gd name="T34" fmla="*/ 80 w 490"/>
                  <a:gd name="T35" fmla="*/ 176 h 934"/>
                  <a:gd name="T36" fmla="*/ 67 w 490"/>
                  <a:gd name="T37" fmla="*/ 162 h 934"/>
                  <a:gd name="T38" fmla="*/ 57 w 490"/>
                  <a:gd name="T39" fmla="*/ 147 h 934"/>
                  <a:gd name="T40" fmla="*/ 52 w 490"/>
                  <a:gd name="T41" fmla="*/ 125 h 934"/>
                  <a:gd name="T42" fmla="*/ 44 w 490"/>
                  <a:gd name="T43" fmla="*/ 83 h 934"/>
                  <a:gd name="T44" fmla="*/ 42 w 490"/>
                  <a:gd name="T45" fmla="*/ 70 h 934"/>
                  <a:gd name="T46" fmla="*/ 39 w 490"/>
                  <a:gd name="T47" fmla="*/ 57 h 934"/>
                  <a:gd name="T48" fmla="*/ 35 w 490"/>
                  <a:gd name="T49" fmla="*/ 46 h 934"/>
                  <a:gd name="T50" fmla="*/ 31 w 490"/>
                  <a:gd name="T51" fmla="*/ 34 h 934"/>
                  <a:gd name="T52" fmla="*/ 24 w 490"/>
                  <a:gd name="T53" fmla="*/ 21 h 934"/>
                  <a:gd name="T54" fmla="*/ 11 w 490"/>
                  <a:gd name="T55" fmla="*/ 6 h 934"/>
                  <a:gd name="T56" fmla="*/ 85 w 490"/>
                  <a:gd name="T57" fmla="*/ 3 h 934"/>
                  <a:gd name="T58" fmla="*/ 96 w 490"/>
                  <a:gd name="T59" fmla="*/ 22 h 934"/>
                  <a:gd name="T60" fmla="*/ 101 w 490"/>
                  <a:gd name="T61" fmla="*/ 33 h 934"/>
                  <a:gd name="T62" fmla="*/ 106 w 490"/>
                  <a:gd name="T63" fmla="*/ 47 h 934"/>
                  <a:gd name="T64" fmla="*/ 110 w 490"/>
                  <a:gd name="T65" fmla="*/ 62 h 934"/>
                  <a:gd name="T66" fmla="*/ 113 w 490"/>
                  <a:gd name="T67" fmla="*/ 80 h 934"/>
                  <a:gd name="T68" fmla="*/ 120 w 490"/>
                  <a:gd name="T69" fmla="*/ 94 h 934"/>
                  <a:gd name="T70" fmla="*/ 131 w 490"/>
                  <a:gd name="T71" fmla="*/ 110 h 934"/>
                  <a:gd name="T72" fmla="*/ 145 w 490"/>
                  <a:gd name="T73" fmla="*/ 122 h 934"/>
                  <a:gd name="T74" fmla="*/ 184 w 490"/>
                  <a:gd name="T75" fmla="*/ 134 h 934"/>
                  <a:gd name="T76" fmla="*/ 314 w 490"/>
                  <a:gd name="T77" fmla="*/ 144 h 934"/>
                  <a:gd name="T78" fmla="*/ 351 w 490"/>
                  <a:gd name="T79" fmla="*/ 159 h 934"/>
                  <a:gd name="T80" fmla="*/ 375 w 490"/>
                  <a:gd name="T81" fmla="*/ 175 h 934"/>
                  <a:gd name="T82" fmla="*/ 398 w 490"/>
                  <a:gd name="T83" fmla="*/ 194 h 934"/>
                  <a:gd name="T84" fmla="*/ 415 w 490"/>
                  <a:gd name="T85" fmla="*/ 210 h 934"/>
                  <a:gd name="T86" fmla="*/ 425 w 490"/>
                  <a:gd name="T87" fmla="*/ 222 h 934"/>
                  <a:gd name="T88" fmla="*/ 436 w 490"/>
                  <a:gd name="T89" fmla="*/ 236 h 934"/>
                  <a:gd name="T90" fmla="*/ 445 w 490"/>
                  <a:gd name="T91" fmla="*/ 249 h 934"/>
                  <a:gd name="T92" fmla="*/ 453 w 490"/>
                  <a:gd name="T93" fmla="*/ 265 h 934"/>
                  <a:gd name="T94" fmla="*/ 461 w 490"/>
                  <a:gd name="T95" fmla="*/ 278 h 934"/>
                  <a:gd name="T96" fmla="*/ 467 w 490"/>
                  <a:gd name="T97" fmla="*/ 293 h 934"/>
                  <a:gd name="T98" fmla="*/ 473 w 490"/>
                  <a:gd name="T99" fmla="*/ 308 h 934"/>
                  <a:gd name="T100" fmla="*/ 478 w 490"/>
                  <a:gd name="T101" fmla="*/ 323 h 934"/>
                  <a:gd name="T102" fmla="*/ 481 w 490"/>
                  <a:gd name="T103" fmla="*/ 338 h 934"/>
                  <a:gd name="T104" fmla="*/ 485 w 490"/>
                  <a:gd name="T105" fmla="*/ 353 h 934"/>
                  <a:gd name="T106" fmla="*/ 490 w 490"/>
                  <a:gd name="T107" fmla="*/ 866 h 934"/>
                  <a:gd name="T108" fmla="*/ 198 w 490"/>
                  <a:gd name="T109" fmla="*/ 654 h 934"/>
                  <a:gd name="T110" fmla="*/ 195 w 490"/>
                  <a:gd name="T111" fmla="*/ 637 h 934"/>
                  <a:gd name="T112" fmla="*/ 187 w 490"/>
                  <a:gd name="T113" fmla="*/ 622 h 934"/>
                  <a:gd name="T114" fmla="*/ 170 w 490"/>
                  <a:gd name="T115" fmla="*/ 607 h 934"/>
                  <a:gd name="T116" fmla="*/ 139 w 490"/>
                  <a:gd name="T117" fmla="*/ 532 h 934"/>
                  <a:gd name="T118" fmla="*/ 228 w 490"/>
                  <a:gd name="T119" fmla="*/ 509 h 934"/>
                  <a:gd name="T120" fmla="*/ 252 w 490"/>
                  <a:gd name="T121" fmla="*/ 591 h 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0"/>
                  <a:gd name="T184" fmla="*/ 0 h 934"/>
                  <a:gd name="T185" fmla="*/ 490 w 490"/>
                  <a:gd name="T186" fmla="*/ 934 h 9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0" h="934">
                    <a:moveTo>
                      <a:pt x="252" y="591"/>
                    </a:moveTo>
                    <a:lnTo>
                      <a:pt x="255" y="617"/>
                    </a:lnTo>
                    <a:lnTo>
                      <a:pt x="255" y="643"/>
                    </a:lnTo>
                    <a:lnTo>
                      <a:pt x="257" y="667"/>
                    </a:lnTo>
                    <a:lnTo>
                      <a:pt x="257" y="679"/>
                    </a:lnTo>
                    <a:lnTo>
                      <a:pt x="257" y="866"/>
                    </a:lnTo>
                    <a:lnTo>
                      <a:pt x="432" y="866"/>
                    </a:lnTo>
                    <a:lnTo>
                      <a:pt x="432" y="480"/>
                    </a:lnTo>
                    <a:lnTo>
                      <a:pt x="432" y="399"/>
                    </a:lnTo>
                    <a:lnTo>
                      <a:pt x="431" y="394"/>
                    </a:lnTo>
                    <a:lnTo>
                      <a:pt x="430" y="388"/>
                    </a:lnTo>
                    <a:lnTo>
                      <a:pt x="429" y="385"/>
                    </a:lnTo>
                    <a:lnTo>
                      <a:pt x="428" y="382"/>
                    </a:lnTo>
                    <a:lnTo>
                      <a:pt x="428" y="380"/>
                    </a:lnTo>
                    <a:lnTo>
                      <a:pt x="427" y="377"/>
                    </a:lnTo>
                    <a:lnTo>
                      <a:pt x="427" y="374"/>
                    </a:lnTo>
                    <a:lnTo>
                      <a:pt x="426" y="371"/>
                    </a:lnTo>
                    <a:lnTo>
                      <a:pt x="425" y="368"/>
                    </a:lnTo>
                    <a:lnTo>
                      <a:pt x="424" y="365"/>
                    </a:lnTo>
                    <a:lnTo>
                      <a:pt x="423" y="362"/>
                    </a:lnTo>
                    <a:lnTo>
                      <a:pt x="423" y="360"/>
                    </a:lnTo>
                    <a:lnTo>
                      <a:pt x="422" y="357"/>
                    </a:lnTo>
                    <a:lnTo>
                      <a:pt x="421" y="354"/>
                    </a:lnTo>
                    <a:lnTo>
                      <a:pt x="420" y="351"/>
                    </a:lnTo>
                    <a:lnTo>
                      <a:pt x="419" y="348"/>
                    </a:lnTo>
                    <a:lnTo>
                      <a:pt x="418" y="346"/>
                    </a:lnTo>
                    <a:lnTo>
                      <a:pt x="417" y="343"/>
                    </a:lnTo>
                    <a:lnTo>
                      <a:pt x="416" y="341"/>
                    </a:lnTo>
                    <a:lnTo>
                      <a:pt x="415" y="339"/>
                    </a:lnTo>
                    <a:lnTo>
                      <a:pt x="414" y="336"/>
                    </a:lnTo>
                    <a:lnTo>
                      <a:pt x="413" y="333"/>
                    </a:lnTo>
                    <a:lnTo>
                      <a:pt x="412" y="331"/>
                    </a:lnTo>
                    <a:lnTo>
                      <a:pt x="411" y="328"/>
                    </a:lnTo>
                    <a:lnTo>
                      <a:pt x="409" y="326"/>
                    </a:lnTo>
                    <a:lnTo>
                      <a:pt x="408" y="323"/>
                    </a:lnTo>
                    <a:lnTo>
                      <a:pt x="407" y="320"/>
                    </a:lnTo>
                    <a:lnTo>
                      <a:pt x="406" y="318"/>
                    </a:lnTo>
                    <a:lnTo>
                      <a:pt x="403" y="313"/>
                    </a:lnTo>
                    <a:lnTo>
                      <a:pt x="402" y="310"/>
                    </a:lnTo>
                    <a:lnTo>
                      <a:pt x="401" y="308"/>
                    </a:lnTo>
                    <a:lnTo>
                      <a:pt x="399" y="306"/>
                    </a:lnTo>
                    <a:lnTo>
                      <a:pt x="398" y="304"/>
                    </a:lnTo>
                    <a:lnTo>
                      <a:pt x="396" y="302"/>
                    </a:lnTo>
                    <a:lnTo>
                      <a:pt x="395" y="299"/>
                    </a:lnTo>
                    <a:lnTo>
                      <a:pt x="393" y="297"/>
                    </a:lnTo>
                    <a:lnTo>
                      <a:pt x="392" y="295"/>
                    </a:lnTo>
                    <a:lnTo>
                      <a:pt x="390" y="292"/>
                    </a:lnTo>
                    <a:lnTo>
                      <a:pt x="389" y="290"/>
                    </a:lnTo>
                    <a:lnTo>
                      <a:pt x="386" y="285"/>
                    </a:lnTo>
                    <a:lnTo>
                      <a:pt x="384" y="283"/>
                    </a:lnTo>
                    <a:lnTo>
                      <a:pt x="382" y="281"/>
                    </a:lnTo>
                    <a:lnTo>
                      <a:pt x="381" y="279"/>
                    </a:lnTo>
                    <a:lnTo>
                      <a:pt x="379" y="277"/>
                    </a:lnTo>
                    <a:lnTo>
                      <a:pt x="377" y="274"/>
                    </a:lnTo>
                    <a:lnTo>
                      <a:pt x="375" y="273"/>
                    </a:lnTo>
                    <a:lnTo>
                      <a:pt x="373" y="269"/>
                    </a:lnTo>
                    <a:lnTo>
                      <a:pt x="369" y="265"/>
                    </a:lnTo>
                    <a:lnTo>
                      <a:pt x="365" y="262"/>
                    </a:lnTo>
                    <a:lnTo>
                      <a:pt x="361" y="258"/>
                    </a:lnTo>
                    <a:lnTo>
                      <a:pt x="358" y="254"/>
                    </a:lnTo>
                    <a:lnTo>
                      <a:pt x="354" y="250"/>
                    </a:lnTo>
                    <a:lnTo>
                      <a:pt x="350" y="247"/>
                    </a:lnTo>
                    <a:lnTo>
                      <a:pt x="346" y="243"/>
                    </a:lnTo>
                    <a:lnTo>
                      <a:pt x="341" y="240"/>
                    </a:lnTo>
                    <a:lnTo>
                      <a:pt x="338" y="237"/>
                    </a:lnTo>
                    <a:lnTo>
                      <a:pt x="334" y="234"/>
                    </a:lnTo>
                    <a:lnTo>
                      <a:pt x="329" y="231"/>
                    </a:lnTo>
                    <a:lnTo>
                      <a:pt x="325" y="229"/>
                    </a:lnTo>
                    <a:lnTo>
                      <a:pt x="321" y="226"/>
                    </a:lnTo>
                    <a:lnTo>
                      <a:pt x="316" y="223"/>
                    </a:lnTo>
                    <a:lnTo>
                      <a:pt x="311" y="221"/>
                    </a:lnTo>
                    <a:lnTo>
                      <a:pt x="307" y="219"/>
                    </a:lnTo>
                    <a:lnTo>
                      <a:pt x="303" y="216"/>
                    </a:lnTo>
                    <a:lnTo>
                      <a:pt x="298" y="214"/>
                    </a:lnTo>
                    <a:lnTo>
                      <a:pt x="289" y="210"/>
                    </a:lnTo>
                    <a:lnTo>
                      <a:pt x="279" y="206"/>
                    </a:lnTo>
                    <a:lnTo>
                      <a:pt x="269" y="204"/>
                    </a:lnTo>
                    <a:lnTo>
                      <a:pt x="260" y="201"/>
                    </a:lnTo>
                    <a:lnTo>
                      <a:pt x="239" y="198"/>
                    </a:lnTo>
                    <a:lnTo>
                      <a:pt x="219" y="198"/>
                    </a:lnTo>
                    <a:lnTo>
                      <a:pt x="198" y="199"/>
                    </a:lnTo>
                    <a:lnTo>
                      <a:pt x="140" y="199"/>
                    </a:lnTo>
                    <a:lnTo>
                      <a:pt x="127" y="198"/>
                    </a:lnTo>
                    <a:lnTo>
                      <a:pt x="113" y="195"/>
                    </a:lnTo>
                    <a:lnTo>
                      <a:pt x="106" y="192"/>
                    </a:lnTo>
                    <a:lnTo>
                      <a:pt x="99" y="189"/>
                    </a:lnTo>
                    <a:lnTo>
                      <a:pt x="92" y="185"/>
                    </a:lnTo>
                    <a:lnTo>
                      <a:pt x="87" y="181"/>
                    </a:lnTo>
                    <a:lnTo>
                      <a:pt x="83" y="178"/>
                    </a:lnTo>
                    <a:lnTo>
                      <a:pt x="80" y="176"/>
                    </a:lnTo>
                    <a:lnTo>
                      <a:pt x="77" y="173"/>
                    </a:lnTo>
                    <a:lnTo>
                      <a:pt x="74" y="171"/>
                    </a:lnTo>
                    <a:lnTo>
                      <a:pt x="72" y="168"/>
                    </a:lnTo>
                    <a:lnTo>
                      <a:pt x="69" y="165"/>
                    </a:lnTo>
                    <a:lnTo>
                      <a:pt x="67" y="162"/>
                    </a:lnTo>
                    <a:lnTo>
                      <a:pt x="64" y="159"/>
                    </a:lnTo>
                    <a:lnTo>
                      <a:pt x="62" y="157"/>
                    </a:lnTo>
                    <a:lnTo>
                      <a:pt x="60" y="154"/>
                    </a:lnTo>
                    <a:lnTo>
                      <a:pt x="58" y="151"/>
                    </a:lnTo>
                    <a:lnTo>
                      <a:pt x="57" y="147"/>
                    </a:lnTo>
                    <a:lnTo>
                      <a:pt x="55" y="144"/>
                    </a:lnTo>
                    <a:lnTo>
                      <a:pt x="55" y="140"/>
                    </a:lnTo>
                    <a:lnTo>
                      <a:pt x="54" y="137"/>
                    </a:lnTo>
                    <a:lnTo>
                      <a:pt x="54" y="133"/>
                    </a:lnTo>
                    <a:lnTo>
                      <a:pt x="52" y="125"/>
                    </a:lnTo>
                    <a:lnTo>
                      <a:pt x="50" y="117"/>
                    </a:lnTo>
                    <a:lnTo>
                      <a:pt x="48" y="108"/>
                    </a:lnTo>
                    <a:lnTo>
                      <a:pt x="47" y="98"/>
                    </a:lnTo>
                    <a:lnTo>
                      <a:pt x="45" y="88"/>
                    </a:lnTo>
                    <a:lnTo>
                      <a:pt x="44" y="83"/>
                    </a:lnTo>
                    <a:lnTo>
                      <a:pt x="44" y="81"/>
                    </a:lnTo>
                    <a:lnTo>
                      <a:pt x="43" y="78"/>
                    </a:lnTo>
                    <a:lnTo>
                      <a:pt x="43" y="76"/>
                    </a:lnTo>
                    <a:lnTo>
                      <a:pt x="42" y="73"/>
                    </a:lnTo>
                    <a:lnTo>
                      <a:pt x="42" y="70"/>
                    </a:lnTo>
                    <a:lnTo>
                      <a:pt x="41" y="67"/>
                    </a:lnTo>
                    <a:lnTo>
                      <a:pt x="41" y="65"/>
                    </a:lnTo>
                    <a:lnTo>
                      <a:pt x="40" y="62"/>
                    </a:lnTo>
                    <a:lnTo>
                      <a:pt x="39" y="60"/>
                    </a:lnTo>
                    <a:lnTo>
                      <a:pt x="39" y="57"/>
                    </a:lnTo>
                    <a:lnTo>
                      <a:pt x="38" y="55"/>
                    </a:lnTo>
                    <a:lnTo>
                      <a:pt x="37" y="52"/>
                    </a:lnTo>
                    <a:lnTo>
                      <a:pt x="37" y="50"/>
                    </a:lnTo>
                    <a:lnTo>
                      <a:pt x="36" y="47"/>
                    </a:lnTo>
                    <a:lnTo>
                      <a:pt x="35" y="46"/>
                    </a:lnTo>
                    <a:lnTo>
                      <a:pt x="34" y="43"/>
                    </a:lnTo>
                    <a:lnTo>
                      <a:pt x="33" y="41"/>
                    </a:lnTo>
                    <a:lnTo>
                      <a:pt x="32" y="38"/>
                    </a:lnTo>
                    <a:lnTo>
                      <a:pt x="32" y="36"/>
                    </a:lnTo>
                    <a:lnTo>
                      <a:pt x="31" y="34"/>
                    </a:lnTo>
                    <a:lnTo>
                      <a:pt x="30" y="31"/>
                    </a:lnTo>
                    <a:lnTo>
                      <a:pt x="29" y="30"/>
                    </a:lnTo>
                    <a:lnTo>
                      <a:pt x="28" y="27"/>
                    </a:lnTo>
                    <a:lnTo>
                      <a:pt x="26" y="25"/>
                    </a:lnTo>
                    <a:lnTo>
                      <a:pt x="24" y="21"/>
                    </a:lnTo>
                    <a:lnTo>
                      <a:pt x="22" y="18"/>
                    </a:lnTo>
                    <a:lnTo>
                      <a:pt x="19" y="14"/>
                    </a:lnTo>
                    <a:lnTo>
                      <a:pt x="17" y="11"/>
                    </a:lnTo>
                    <a:lnTo>
                      <a:pt x="14" y="9"/>
                    </a:lnTo>
                    <a:lnTo>
                      <a:pt x="11" y="6"/>
                    </a:lnTo>
                    <a:lnTo>
                      <a:pt x="7" y="3"/>
                    </a:lnTo>
                    <a:lnTo>
                      <a:pt x="4" y="2"/>
                    </a:lnTo>
                    <a:lnTo>
                      <a:pt x="0" y="0"/>
                    </a:lnTo>
                    <a:lnTo>
                      <a:pt x="82" y="0"/>
                    </a:lnTo>
                    <a:lnTo>
                      <a:pt x="85" y="3"/>
                    </a:lnTo>
                    <a:lnTo>
                      <a:pt x="88" y="6"/>
                    </a:lnTo>
                    <a:lnTo>
                      <a:pt x="90" y="10"/>
                    </a:lnTo>
                    <a:lnTo>
                      <a:pt x="92" y="13"/>
                    </a:lnTo>
                    <a:lnTo>
                      <a:pt x="94" y="18"/>
                    </a:lnTo>
                    <a:lnTo>
                      <a:pt x="96" y="22"/>
                    </a:lnTo>
                    <a:lnTo>
                      <a:pt x="97" y="24"/>
                    </a:lnTo>
                    <a:lnTo>
                      <a:pt x="98" y="26"/>
                    </a:lnTo>
                    <a:lnTo>
                      <a:pt x="99" y="29"/>
                    </a:lnTo>
                    <a:lnTo>
                      <a:pt x="100" y="31"/>
                    </a:lnTo>
                    <a:lnTo>
                      <a:pt x="101" y="33"/>
                    </a:lnTo>
                    <a:lnTo>
                      <a:pt x="102" y="35"/>
                    </a:lnTo>
                    <a:lnTo>
                      <a:pt x="104" y="40"/>
                    </a:lnTo>
                    <a:lnTo>
                      <a:pt x="104" y="42"/>
                    </a:lnTo>
                    <a:lnTo>
                      <a:pt x="105" y="45"/>
                    </a:lnTo>
                    <a:lnTo>
                      <a:pt x="106" y="47"/>
                    </a:lnTo>
                    <a:lnTo>
                      <a:pt x="107" y="49"/>
                    </a:lnTo>
                    <a:lnTo>
                      <a:pt x="107" y="51"/>
                    </a:lnTo>
                    <a:lnTo>
                      <a:pt x="108" y="54"/>
                    </a:lnTo>
                    <a:lnTo>
                      <a:pt x="109" y="58"/>
                    </a:lnTo>
                    <a:lnTo>
                      <a:pt x="110" y="62"/>
                    </a:lnTo>
                    <a:lnTo>
                      <a:pt x="111" y="67"/>
                    </a:lnTo>
                    <a:lnTo>
                      <a:pt x="111" y="71"/>
                    </a:lnTo>
                    <a:lnTo>
                      <a:pt x="112" y="73"/>
                    </a:lnTo>
                    <a:lnTo>
                      <a:pt x="112" y="75"/>
                    </a:lnTo>
                    <a:lnTo>
                      <a:pt x="113" y="80"/>
                    </a:lnTo>
                    <a:lnTo>
                      <a:pt x="114" y="81"/>
                    </a:lnTo>
                    <a:lnTo>
                      <a:pt x="115" y="84"/>
                    </a:lnTo>
                    <a:lnTo>
                      <a:pt x="116" y="86"/>
                    </a:lnTo>
                    <a:lnTo>
                      <a:pt x="118" y="90"/>
                    </a:lnTo>
                    <a:lnTo>
                      <a:pt x="120" y="94"/>
                    </a:lnTo>
                    <a:lnTo>
                      <a:pt x="122" y="97"/>
                    </a:lnTo>
                    <a:lnTo>
                      <a:pt x="124" y="101"/>
                    </a:lnTo>
                    <a:lnTo>
                      <a:pt x="127" y="104"/>
                    </a:lnTo>
                    <a:lnTo>
                      <a:pt x="128" y="107"/>
                    </a:lnTo>
                    <a:lnTo>
                      <a:pt x="131" y="110"/>
                    </a:lnTo>
                    <a:lnTo>
                      <a:pt x="133" y="113"/>
                    </a:lnTo>
                    <a:lnTo>
                      <a:pt x="136" y="116"/>
                    </a:lnTo>
                    <a:lnTo>
                      <a:pt x="139" y="118"/>
                    </a:lnTo>
                    <a:lnTo>
                      <a:pt x="142" y="121"/>
                    </a:lnTo>
                    <a:lnTo>
                      <a:pt x="145" y="122"/>
                    </a:lnTo>
                    <a:lnTo>
                      <a:pt x="148" y="124"/>
                    </a:lnTo>
                    <a:lnTo>
                      <a:pt x="156" y="127"/>
                    </a:lnTo>
                    <a:lnTo>
                      <a:pt x="162" y="130"/>
                    </a:lnTo>
                    <a:lnTo>
                      <a:pt x="169" y="133"/>
                    </a:lnTo>
                    <a:lnTo>
                      <a:pt x="184" y="134"/>
                    </a:lnTo>
                    <a:lnTo>
                      <a:pt x="198" y="133"/>
                    </a:lnTo>
                    <a:lnTo>
                      <a:pt x="258" y="133"/>
                    </a:lnTo>
                    <a:lnTo>
                      <a:pt x="281" y="135"/>
                    </a:lnTo>
                    <a:lnTo>
                      <a:pt x="303" y="140"/>
                    </a:lnTo>
                    <a:lnTo>
                      <a:pt x="314" y="144"/>
                    </a:lnTo>
                    <a:lnTo>
                      <a:pt x="325" y="148"/>
                    </a:lnTo>
                    <a:lnTo>
                      <a:pt x="336" y="152"/>
                    </a:lnTo>
                    <a:lnTo>
                      <a:pt x="340" y="155"/>
                    </a:lnTo>
                    <a:lnTo>
                      <a:pt x="346" y="158"/>
                    </a:lnTo>
                    <a:lnTo>
                      <a:pt x="351" y="159"/>
                    </a:lnTo>
                    <a:lnTo>
                      <a:pt x="356" y="162"/>
                    </a:lnTo>
                    <a:lnTo>
                      <a:pt x="361" y="165"/>
                    </a:lnTo>
                    <a:lnTo>
                      <a:pt x="366" y="168"/>
                    </a:lnTo>
                    <a:lnTo>
                      <a:pt x="371" y="172"/>
                    </a:lnTo>
                    <a:lnTo>
                      <a:pt x="375" y="175"/>
                    </a:lnTo>
                    <a:lnTo>
                      <a:pt x="380" y="178"/>
                    </a:lnTo>
                    <a:lnTo>
                      <a:pt x="385" y="183"/>
                    </a:lnTo>
                    <a:lnTo>
                      <a:pt x="389" y="186"/>
                    </a:lnTo>
                    <a:lnTo>
                      <a:pt x="394" y="190"/>
                    </a:lnTo>
                    <a:lnTo>
                      <a:pt x="398" y="194"/>
                    </a:lnTo>
                    <a:lnTo>
                      <a:pt x="403" y="197"/>
                    </a:lnTo>
                    <a:lnTo>
                      <a:pt x="407" y="202"/>
                    </a:lnTo>
                    <a:lnTo>
                      <a:pt x="411" y="206"/>
                    </a:lnTo>
                    <a:lnTo>
                      <a:pt x="413" y="208"/>
                    </a:lnTo>
                    <a:lnTo>
                      <a:pt x="415" y="210"/>
                    </a:lnTo>
                    <a:lnTo>
                      <a:pt x="417" y="213"/>
                    </a:lnTo>
                    <a:lnTo>
                      <a:pt x="419" y="215"/>
                    </a:lnTo>
                    <a:lnTo>
                      <a:pt x="421" y="217"/>
                    </a:lnTo>
                    <a:lnTo>
                      <a:pt x="423" y="220"/>
                    </a:lnTo>
                    <a:lnTo>
                      <a:pt x="425" y="222"/>
                    </a:lnTo>
                    <a:lnTo>
                      <a:pt x="427" y="224"/>
                    </a:lnTo>
                    <a:lnTo>
                      <a:pt x="430" y="230"/>
                    </a:lnTo>
                    <a:lnTo>
                      <a:pt x="432" y="232"/>
                    </a:lnTo>
                    <a:lnTo>
                      <a:pt x="434" y="233"/>
                    </a:lnTo>
                    <a:lnTo>
                      <a:pt x="436" y="236"/>
                    </a:lnTo>
                    <a:lnTo>
                      <a:pt x="438" y="238"/>
                    </a:lnTo>
                    <a:lnTo>
                      <a:pt x="439" y="241"/>
                    </a:lnTo>
                    <a:lnTo>
                      <a:pt x="441" y="244"/>
                    </a:lnTo>
                    <a:lnTo>
                      <a:pt x="443" y="246"/>
                    </a:lnTo>
                    <a:lnTo>
                      <a:pt x="445" y="249"/>
                    </a:lnTo>
                    <a:lnTo>
                      <a:pt x="447" y="254"/>
                    </a:lnTo>
                    <a:lnTo>
                      <a:pt x="449" y="257"/>
                    </a:lnTo>
                    <a:lnTo>
                      <a:pt x="450" y="260"/>
                    </a:lnTo>
                    <a:lnTo>
                      <a:pt x="452" y="263"/>
                    </a:lnTo>
                    <a:lnTo>
                      <a:pt x="453" y="265"/>
                    </a:lnTo>
                    <a:lnTo>
                      <a:pt x="455" y="268"/>
                    </a:lnTo>
                    <a:lnTo>
                      <a:pt x="456" y="271"/>
                    </a:lnTo>
                    <a:lnTo>
                      <a:pt x="458" y="273"/>
                    </a:lnTo>
                    <a:lnTo>
                      <a:pt x="459" y="276"/>
                    </a:lnTo>
                    <a:lnTo>
                      <a:pt x="461" y="278"/>
                    </a:lnTo>
                    <a:lnTo>
                      <a:pt x="462" y="281"/>
                    </a:lnTo>
                    <a:lnTo>
                      <a:pt x="463" y="284"/>
                    </a:lnTo>
                    <a:lnTo>
                      <a:pt x="465" y="287"/>
                    </a:lnTo>
                    <a:lnTo>
                      <a:pt x="466" y="290"/>
                    </a:lnTo>
                    <a:lnTo>
                      <a:pt x="467" y="293"/>
                    </a:lnTo>
                    <a:lnTo>
                      <a:pt x="468" y="296"/>
                    </a:lnTo>
                    <a:lnTo>
                      <a:pt x="469" y="299"/>
                    </a:lnTo>
                    <a:lnTo>
                      <a:pt x="471" y="302"/>
                    </a:lnTo>
                    <a:lnTo>
                      <a:pt x="472" y="305"/>
                    </a:lnTo>
                    <a:lnTo>
                      <a:pt x="473" y="308"/>
                    </a:lnTo>
                    <a:lnTo>
                      <a:pt x="474" y="310"/>
                    </a:lnTo>
                    <a:lnTo>
                      <a:pt x="475" y="313"/>
                    </a:lnTo>
                    <a:lnTo>
                      <a:pt x="476" y="316"/>
                    </a:lnTo>
                    <a:lnTo>
                      <a:pt x="477" y="320"/>
                    </a:lnTo>
                    <a:lnTo>
                      <a:pt x="478" y="323"/>
                    </a:lnTo>
                    <a:lnTo>
                      <a:pt x="479" y="326"/>
                    </a:lnTo>
                    <a:lnTo>
                      <a:pt x="480" y="329"/>
                    </a:lnTo>
                    <a:lnTo>
                      <a:pt x="481" y="332"/>
                    </a:lnTo>
                    <a:lnTo>
                      <a:pt x="481" y="335"/>
                    </a:lnTo>
                    <a:lnTo>
                      <a:pt x="481" y="338"/>
                    </a:lnTo>
                    <a:lnTo>
                      <a:pt x="482" y="342"/>
                    </a:lnTo>
                    <a:lnTo>
                      <a:pt x="483" y="345"/>
                    </a:lnTo>
                    <a:lnTo>
                      <a:pt x="484" y="347"/>
                    </a:lnTo>
                    <a:lnTo>
                      <a:pt x="484" y="351"/>
                    </a:lnTo>
                    <a:lnTo>
                      <a:pt x="485" y="353"/>
                    </a:lnTo>
                    <a:lnTo>
                      <a:pt x="486" y="360"/>
                    </a:lnTo>
                    <a:lnTo>
                      <a:pt x="488" y="374"/>
                    </a:lnTo>
                    <a:lnTo>
                      <a:pt x="490" y="399"/>
                    </a:lnTo>
                    <a:lnTo>
                      <a:pt x="490" y="500"/>
                    </a:lnTo>
                    <a:lnTo>
                      <a:pt x="490" y="866"/>
                    </a:lnTo>
                    <a:lnTo>
                      <a:pt x="490" y="934"/>
                    </a:lnTo>
                    <a:lnTo>
                      <a:pt x="198" y="934"/>
                    </a:lnTo>
                    <a:lnTo>
                      <a:pt x="198" y="681"/>
                    </a:lnTo>
                    <a:lnTo>
                      <a:pt x="198" y="667"/>
                    </a:lnTo>
                    <a:lnTo>
                      <a:pt x="198" y="654"/>
                    </a:lnTo>
                    <a:lnTo>
                      <a:pt x="197" y="648"/>
                    </a:lnTo>
                    <a:lnTo>
                      <a:pt x="197" y="645"/>
                    </a:lnTo>
                    <a:lnTo>
                      <a:pt x="197" y="642"/>
                    </a:lnTo>
                    <a:lnTo>
                      <a:pt x="196" y="640"/>
                    </a:lnTo>
                    <a:lnTo>
                      <a:pt x="195" y="637"/>
                    </a:lnTo>
                    <a:lnTo>
                      <a:pt x="194" y="635"/>
                    </a:lnTo>
                    <a:lnTo>
                      <a:pt x="193" y="632"/>
                    </a:lnTo>
                    <a:lnTo>
                      <a:pt x="191" y="629"/>
                    </a:lnTo>
                    <a:lnTo>
                      <a:pt x="190" y="627"/>
                    </a:lnTo>
                    <a:lnTo>
                      <a:pt x="187" y="622"/>
                    </a:lnTo>
                    <a:lnTo>
                      <a:pt x="185" y="620"/>
                    </a:lnTo>
                    <a:lnTo>
                      <a:pt x="183" y="618"/>
                    </a:lnTo>
                    <a:lnTo>
                      <a:pt x="179" y="614"/>
                    </a:lnTo>
                    <a:lnTo>
                      <a:pt x="175" y="610"/>
                    </a:lnTo>
                    <a:lnTo>
                      <a:pt x="170" y="607"/>
                    </a:lnTo>
                    <a:lnTo>
                      <a:pt x="166" y="605"/>
                    </a:lnTo>
                    <a:lnTo>
                      <a:pt x="162" y="603"/>
                    </a:lnTo>
                    <a:lnTo>
                      <a:pt x="151" y="601"/>
                    </a:lnTo>
                    <a:lnTo>
                      <a:pt x="140" y="601"/>
                    </a:lnTo>
                    <a:lnTo>
                      <a:pt x="139" y="532"/>
                    </a:lnTo>
                    <a:lnTo>
                      <a:pt x="146" y="482"/>
                    </a:lnTo>
                    <a:lnTo>
                      <a:pt x="179" y="482"/>
                    </a:lnTo>
                    <a:lnTo>
                      <a:pt x="202" y="489"/>
                    </a:lnTo>
                    <a:lnTo>
                      <a:pt x="216" y="496"/>
                    </a:lnTo>
                    <a:lnTo>
                      <a:pt x="228" y="509"/>
                    </a:lnTo>
                    <a:lnTo>
                      <a:pt x="238" y="526"/>
                    </a:lnTo>
                    <a:lnTo>
                      <a:pt x="243" y="541"/>
                    </a:lnTo>
                    <a:lnTo>
                      <a:pt x="249" y="566"/>
                    </a:lnTo>
                    <a:lnTo>
                      <a:pt x="252" y="591"/>
                    </a:lnTo>
                    <a:close/>
                  </a:path>
                </a:pathLst>
              </a:custGeom>
              <a:solidFill>
                <a:srgbClr val="000000"/>
              </a:solidFill>
              <a:ln w="9525">
                <a:noFill/>
                <a:round/>
                <a:headEnd/>
                <a:tailEnd/>
              </a:ln>
            </p:spPr>
            <p:txBody>
              <a:bodyPr/>
              <a:lstStyle/>
              <a:p>
                <a:endParaRPr lang="en-US" dirty="0"/>
              </a:p>
            </p:txBody>
          </p:sp>
          <p:sp>
            <p:nvSpPr>
              <p:cNvPr id="122376" name="Freeform 520"/>
              <p:cNvSpPr>
                <a:spLocks/>
              </p:cNvSpPr>
              <p:nvPr/>
            </p:nvSpPr>
            <p:spPr bwMode="auto">
              <a:xfrm>
                <a:off x="1793" y="725"/>
                <a:ext cx="70" cy="40"/>
              </a:xfrm>
              <a:custGeom>
                <a:avLst/>
                <a:gdLst>
                  <a:gd name="T0" fmla="*/ 279 w 349"/>
                  <a:gd name="T1" fmla="*/ 0 h 201"/>
                  <a:gd name="T2" fmla="*/ 278 w 349"/>
                  <a:gd name="T3" fmla="*/ 67 h 201"/>
                  <a:gd name="T4" fmla="*/ 55 w 349"/>
                  <a:gd name="T5" fmla="*/ 67 h 201"/>
                  <a:gd name="T6" fmla="*/ 55 w 349"/>
                  <a:gd name="T7" fmla="*/ 163 h 201"/>
                  <a:gd name="T8" fmla="*/ 302 w 349"/>
                  <a:gd name="T9" fmla="*/ 168 h 201"/>
                  <a:gd name="T10" fmla="*/ 301 w 349"/>
                  <a:gd name="T11" fmla="*/ 0 h 201"/>
                  <a:gd name="T12" fmla="*/ 349 w 349"/>
                  <a:gd name="T13" fmla="*/ 0 h 201"/>
                  <a:gd name="T14" fmla="*/ 349 w 349"/>
                  <a:gd name="T15" fmla="*/ 201 h 201"/>
                  <a:gd name="T16" fmla="*/ 0 w 349"/>
                  <a:gd name="T17" fmla="*/ 201 h 201"/>
                  <a:gd name="T18" fmla="*/ 0 w 349"/>
                  <a:gd name="T19" fmla="*/ 0 h 201"/>
                  <a:gd name="T20" fmla="*/ 279 w 349"/>
                  <a:gd name="T21" fmla="*/ 0 h 201"/>
                  <a:gd name="T22" fmla="*/ 279 w 349"/>
                  <a:gd name="T23" fmla="*/ 0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9"/>
                  <a:gd name="T37" fmla="*/ 0 h 201"/>
                  <a:gd name="T38" fmla="*/ 349 w 349"/>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9" h="201">
                    <a:moveTo>
                      <a:pt x="279" y="0"/>
                    </a:moveTo>
                    <a:lnTo>
                      <a:pt x="278" y="67"/>
                    </a:lnTo>
                    <a:lnTo>
                      <a:pt x="55" y="67"/>
                    </a:lnTo>
                    <a:lnTo>
                      <a:pt x="55" y="163"/>
                    </a:lnTo>
                    <a:lnTo>
                      <a:pt x="302" y="168"/>
                    </a:lnTo>
                    <a:lnTo>
                      <a:pt x="301" y="0"/>
                    </a:lnTo>
                    <a:lnTo>
                      <a:pt x="349" y="0"/>
                    </a:lnTo>
                    <a:lnTo>
                      <a:pt x="349" y="201"/>
                    </a:lnTo>
                    <a:lnTo>
                      <a:pt x="0" y="201"/>
                    </a:lnTo>
                    <a:lnTo>
                      <a:pt x="0" y="0"/>
                    </a:lnTo>
                    <a:lnTo>
                      <a:pt x="279" y="0"/>
                    </a:lnTo>
                    <a:close/>
                  </a:path>
                </a:pathLst>
              </a:custGeom>
              <a:solidFill>
                <a:srgbClr val="000000"/>
              </a:solidFill>
              <a:ln w="9525">
                <a:noFill/>
                <a:round/>
                <a:headEnd/>
                <a:tailEnd/>
              </a:ln>
            </p:spPr>
            <p:txBody>
              <a:bodyPr/>
              <a:lstStyle/>
              <a:p>
                <a:endParaRPr lang="en-US" dirty="0"/>
              </a:p>
            </p:txBody>
          </p:sp>
        </p:grpSp>
        <p:grpSp>
          <p:nvGrpSpPr>
            <p:cNvPr id="11" name="Group 521"/>
            <p:cNvGrpSpPr>
              <a:grpSpLocks/>
            </p:cNvGrpSpPr>
            <p:nvPr/>
          </p:nvGrpSpPr>
          <p:grpSpPr bwMode="auto">
            <a:xfrm>
              <a:off x="2417" y="1377"/>
              <a:ext cx="419" cy="315"/>
              <a:chOff x="2597" y="1125"/>
              <a:chExt cx="419" cy="315"/>
            </a:xfrm>
          </p:grpSpPr>
          <p:sp>
            <p:nvSpPr>
              <p:cNvPr id="122378" name="Freeform 522"/>
              <p:cNvSpPr>
                <a:spLocks/>
              </p:cNvSpPr>
              <p:nvPr/>
            </p:nvSpPr>
            <p:spPr bwMode="auto">
              <a:xfrm>
                <a:off x="2659" y="1352"/>
                <a:ext cx="146" cy="77"/>
              </a:xfrm>
              <a:custGeom>
                <a:avLst/>
                <a:gdLst>
                  <a:gd name="T0" fmla="*/ 0 w 728"/>
                  <a:gd name="T1" fmla="*/ 346 h 384"/>
                  <a:gd name="T2" fmla="*/ 6 w 728"/>
                  <a:gd name="T3" fmla="*/ 352 h 384"/>
                  <a:gd name="T4" fmla="*/ 18 w 728"/>
                  <a:gd name="T5" fmla="*/ 356 h 384"/>
                  <a:gd name="T6" fmla="*/ 31 w 728"/>
                  <a:gd name="T7" fmla="*/ 361 h 384"/>
                  <a:gd name="T8" fmla="*/ 47 w 728"/>
                  <a:gd name="T9" fmla="*/ 365 h 384"/>
                  <a:gd name="T10" fmla="*/ 66 w 728"/>
                  <a:gd name="T11" fmla="*/ 369 h 384"/>
                  <a:gd name="T12" fmla="*/ 86 w 728"/>
                  <a:gd name="T13" fmla="*/ 372 h 384"/>
                  <a:gd name="T14" fmla="*/ 107 w 728"/>
                  <a:gd name="T15" fmla="*/ 376 h 384"/>
                  <a:gd name="T16" fmla="*/ 130 w 728"/>
                  <a:gd name="T17" fmla="*/ 378 h 384"/>
                  <a:gd name="T18" fmla="*/ 152 w 728"/>
                  <a:gd name="T19" fmla="*/ 380 h 384"/>
                  <a:gd name="T20" fmla="*/ 175 w 728"/>
                  <a:gd name="T21" fmla="*/ 382 h 384"/>
                  <a:gd name="T22" fmla="*/ 196 w 728"/>
                  <a:gd name="T23" fmla="*/ 383 h 384"/>
                  <a:gd name="T24" fmla="*/ 217 w 728"/>
                  <a:gd name="T25" fmla="*/ 384 h 384"/>
                  <a:gd name="T26" fmla="*/ 236 w 728"/>
                  <a:gd name="T27" fmla="*/ 384 h 384"/>
                  <a:gd name="T28" fmla="*/ 254 w 728"/>
                  <a:gd name="T29" fmla="*/ 384 h 384"/>
                  <a:gd name="T30" fmla="*/ 270 w 728"/>
                  <a:gd name="T31" fmla="*/ 383 h 384"/>
                  <a:gd name="T32" fmla="*/ 282 w 728"/>
                  <a:gd name="T33" fmla="*/ 382 h 384"/>
                  <a:gd name="T34" fmla="*/ 296 w 728"/>
                  <a:gd name="T35" fmla="*/ 381 h 384"/>
                  <a:gd name="T36" fmla="*/ 313 w 728"/>
                  <a:gd name="T37" fmla="*/ 380 h 384"/>
                  <a:gd name="T38" fmla="*/ 334 w 728"/>
                  <a:gd name="T39" fmla="*/ 379 h 384"/>
                  <a:gd name="T40" fmla="*/ 358 w 728"/>
                  <a:gd name="T41" fmla="*/ 377 h 384"/>
                  <a:gd name="T42" fmla="*/ 383 w 728"/>
                  <a:gd name="T43" fmla="*/ 374 h 384"/>
                  <a:gd name="T44" fmla="*/ 413 w 728"/>
                  <a:gd name="T45" fmla="*/ 371 h 384"/>
                  <a:gd name="T46" fmla="*/ 443 w 728"/>
                  <a:gd name="T47" fmla="*/ 365 h 384"/>
                  <a:gd name="T48" fmla="*/ 474 w 728"/>
                  <a:gd name="T49" fmla="*/ 359 h 384"/>
                  <a:gd name="T50" fmla="*/ 507 w 728"/>
                  <a:gd name="T51" fmla="*/ 349 h 384"/>
                  <a:gd name="T52" fmla="*/ 539 w 728"/>
                  <a:gd name="T53" fmla="*/ 337 h 384"/>
                  <a:gd name="T54" fmla="*/ 573 w 728"/>
                  <a:gd name="T55" fmla="*/ 322 h 384"/>
                  <a:gd name="T56" fmla="*/ 607 w 728"/>
                  <a:gd name="T57" fmla="*/ 304 h 384"/>
                  <a:gd name="T58" fmla="*/ 638 w 728"/>
                  <a:gd name="T59" fmla="*/ 283 h 384"/>
                  <a:gd name="T60" fmla="*/ 670 w 728"/>
                  <a:gd name="T61" fmla="*/ 256 h 384"/>
                  <a:gd name="T62" fmla="*/ 700 w 728"/>
                  <a:gd name="T63" fmla="*/ 225 h 384"/>
                  <a:gd name="T64" fmla="*/ 728 w 728"/>
                  <a:gd name="T65" fmla="*/ 191 h 384"/>
                  <a:gd name="T66" fmla="*/ 725 w 728"/>
                  <a:gd name="T67" fmla="*/ 165 h 384"/>
                  <a:gd name="T68" fmla="*/ 718 w 728"/>
                  <a:gd name="T69" fmla="*/ 135 h 384"/>
                  <a:gd name="T70" fmla="*/ 709 w 728"/>
                  <a:gd name="T71" fmla="*/ 103 h 384"/>
                  <a:gd name="T72" fmla="*/ 695 w 728"/>
                  <a:gd name="T73" fmla="*/ 72 h 384"/>
                  <a:gd name="T74" fmla="*/ 680 w 728"/>
                  <a:gd name="T75" fmla="*/ 44 h 384"/>
                  <a:gd name="T76" fmla="*/ 661 w 728"/>
                  <a:gd name="T77" fmla="*/ 21 h 384"/>
                  <a:gd name="T78" fmla="*/ 638 w 728"/>
                  <a:gd name="T79" fmla="*/ 6 h 384"/>
                  <a:gd name="T80" fmla="*/ 611 w 728"/>
                  <a:gd name="T81" fmla="*/ 0 h 384"/>
                  <a:gd name="T82" fmla="*/ 584 w 728"/>
                  <a:gd name="T83" fmla="*/ 0 h 384"/>
                  <a:gd name="T84" fmla="*/ 558 w 728"/>
                  <a:gd name="T85" fmla="*/ 0 h 384"/>
                  <a:gd name="T86" fmla="*/ 536 w 728"/>
                  <a:gd name="T87" fmla="*/ 0 h 384"/>
                  <a:gd name="T88" fmla="*/ 516 w 728"/>
                  <a:gd name="T89" fmla="*/ 0 h 384"/>
                  <a:gd name="T90" fmla="*/ 500 w 728"/>
                  <a:gd name="T91" fmla="*/ 0 h 384"/>
                  <a:gd name="T92" fmla="*/ 487 w 728"/>
                  <a:gd name="T93" fmla="*/ 0 h 384"/>
                  <a:gd name="T94" fmla="*/ 479 w 728"/>
                  <a:gd name="T95" fmla="*/ 0 h 384"/>
                  <a:gd name="T96" fmla="*/ 477 w 728"/>
                  <a:gd name="T97" fmla="*/ 0 h 384"/>
                  <a:gd name="T98" fmla="*/ 0 w 728"/>
                  <a:gd name="T99" fmla="*/ 346 h 3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8"/>
                  <a:gd name="T151" fmla="*/ 0 h 384"/>
                  <a:gd name="T152" fmla="*/ 728 w 728"/>
                  <a:gd name="T153" fmla="*/ 384 h 3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8" h="384">
                    <a:moveTo>
                      <a:pt x="0" y="346"/>
                    </a:moveTo>
                    <a:lnTo>
                      <a:pt x="6" y="352"/>
                    </a:lnTo>
                    <a:lnTo>
                      <a:pt x="18" y="356"/>
                    </a:lnTo>
                    <a:lnTo>
                      <a:pt x="31" y="361"/>
                    </a:lnTo>
                    <a:lnTo>
                      <a:pt x="47" y="365"/>
                    </a:lnTo>
                    <a:lnTo>
                      <a:pt x="66" y="369"/>
                    </a:lnTo>
                    <a:lnTo>
                      <a:pt x="86" y="372"/>
                    </a:lnTo>
                    <a:lnTo>
                      <a:pt x="107" y="376"/>
                    </a:lnTo>
                    <a:lnTo>
                      <a:pt x="130" y="378"/>
                    </a:lnTo>
                    <a:lnTo>
                      <a:pt x="152" y="380"/>
                    </a:lnTo>
                    <a:lnTo>
                      <a:pt x="175" y="382"/>
                    </a:lnTo>
                    <a:lnTo>
                      <a:pt x="196" y="383"/>
                    </a:lnTo>
                    <a:lnTo>
                      <a:pt x="217" y="384"/>
                    </a:lnTo>
                    <a:lnTo>
                      <a:pt x="236" y="384"/>
                    </a:lnTo>
                    <a:lnTo>
                      <a:pt x="254" y="384"/>
                    </a:lnTo>
                    <a:lnTo>
                      <a:pt x="270" y="383"/>
                    </a:lnTo>
                    <a:lnTo>
                      <a:pt x="282" y="382"/>
                    </a:lnTo>
                    <a:lnTo>
                      <a:pt x="296" y="381"/>
                    </a:lnTo>
                    <a:lnTo>
                      <a:pt x="313" y="380"/>
                    </a:lnTo>
                    <a:lnTo>
                      <a:pt x="334" y="379"/>
                    </a:lnTo>
                    <a:lnTo>
                      <a:pt x="358" y="377"/>
                    </a:lnTo>
                    <a:lnTo>
                      <a:pt x="383" y="374"/>
                    </a:lnTo>
                    <a:lnTo>
                      <a:pt x="413" y="371"/>
                    </a:lnTo>
                    <a:lnTo>
                      <a:pt x="443" y="365"/>
                    </a:lnTo>
                    <a:lnTo>
                      <a:pt x="474" y="359"/>
                    </a:lnTo>
                    <a:lnTo>
                      <a:pt x="507" y="349"/>
                    </a:lnTo>
                    <a:lnTo>
                      <a:pt x="539" y="337"/>
                    </a:lnTo>
                    <a:lnTo>
                      <a:pt x="573" y="322"/>
                    </a:lnTo>
                    <a:lnTo>
                      <a:pt x="607" y="304"/>
                    </a:lnTo>
                    <a:lnTo>
                      <a:pt x="638" y="283"/>
                    </a:lnTo>
                    <a:lnTo>
                      <a:pt x="670" y="256"/>
                    </a:lnTo>
                    <a:lnTo>
                      <a:pt x="700" y="225"/>
                    </a:lnTo>
                    <a:lnTo>
                      <a:pt x="728" y="191"/>
                    </a:lnTo>
                    <a:lnTo>
                      <a:pt x="725" y="165"/>
                    </a:lnTo>
                    <a:lnTo>
                      <a:pt x="718" y="135"/>
                    </a:lnTo>
                    <a:lnTo>
                      <a:pt x="709" y="103"/>
                    </a:lnTo>
                    <a:lnTo>
                      <a:pt x="695" y="72"/>
                    </a:lnTo>
                    <a:lnTo>
                      <a:pt x="680" y="44"/>
                    </a:lnTo>
                    <a:lnTo>
                      <a:pt x="661" y="21"/>
                    </a:lnTo>
                    <a:lnTo>
                      <a:pt x="638" y="6"/>
                    </a:lnTo>
                    <a:lnTo>
                      <a:pt x="611" y="0"/>
                    </a:lnTo>
                    <a:lnTo>
                      <a:pt x="584" y="0"/>
                    </a:lnTo>
                    <a:lnTo>
                      <a:pt x="558" y="0"/>
                    </a:lnTo>
                    <a:lnTo>
                      <a:pt x="536" y="0"/>
                    </a:lnTo>
                    <a:lnTo>
                      <a:pt x="516" y="0"/>
                    </a:lnTo>
                    <a:lnTo>
                      <a:pt x="500" y="0"/>
                    </a:lnTo>
                    <a:lnTo>
                      <a:pt x="487" y="0"/>
                    </a:lnTo>
                    <a:lnTo>
                      <a:pt x="479" y="0"/>
                    </a:lnTo>
                    <a:lnTo>
                      <a:pt x="477" y="0"/>
                    </a:lnTo>
                    <a:lnTo>
                      <a:pt x="0" y="346"/>
                    </a:lnTo>
                    <a:close/>
                  </a:path>
                </a:pathLst>
              </a:custGeom>
              <a:solidFill>
                <a:srgbClr val="FFFFFF"/>
              </a:solidFill>
              <a:ln w="9525">
                <a:noFill/>
                <a:round/>
                <a:headEnd/>
                <a:tailEnd/>
              </a:ln>
            </p:spPr>
            <p:txBody>
              <a:bodyPr/>
              <a:lstStyle/>
              <a:p>
                <a:endParaRPr lang="en-US" dirty="0"/>
              </a:p>
            </p:txBody>
          </p:sp>
          <p:sp>
            <p:nvSpPr>
              <p:cNvPr id="122379" name="Freeform 523"/>
              <p:cNvSpPr>
                <a:spLocks/>
              </p:cNvSpPr>
              <p:nvPr/>
            </p:nvSpPr>
            <p:spPr bwMode="auto">
              <a:xfrm>
                <a:off x="2813" y="1145"/>
                <a:ext cx="180" cy="295"/>
              </a:xfrm>
              <a:custGeom>
                <a:avLst/>
                <a:gdLst>
                  <a:gd name="T0" fmla="*/ 168 w 903"/>
                  <a:gd name="T1" fmla="*/ 4 h 1473"/>
                  <a:gd name="T2" fmla="*/ 295 w 903"/>
                  <a:gd name="T3" fmla="*/ 47 h 1473"/>
                  <a:gd name="T4" fmla="*/ 495 w 903"/>
                  <a:gd name="T5" fmla="*/ 142 h 1473"/>
                  <a:gd name="T6" fmla="*/ 714 w 903"/>
                  <a:gd name="T7" fmla="*/ 301 h 1473"/>
                  <a:gd name="T8" fmla="*/ 853 w 903"/>
                  <a:gd name="T9" fmla="*/ 806 h 1473"/>
                  <a:gd name="T10" fmla="*/ 882 w 903"/>
                  <a:gd name="T11" fmla="*/ 834 h 1473"/>
                  <a:gd name="T12" fmla="*/ 903 w 903"/>
                  <a:gd name="T13" fmla="*/ 878 h 1473"/>
                  <a:gd name="T14" fmla="*/ 871 w 903"/>
                  <a:gd name="T15" fmla="*/ 929 h 1473"/>
                  <a:gd name="T16" fmla="*/ 817 w 903"/>
                  <a:gd name="T17" fmla="*/ 961 h 1473"/>
                  <a:gd name="T18" fmla="*/ 760 w 903"/>
                  <a:gd name="T19" fmla="*/ 942 h 1473"/>
                  <a:gd name="T20" fmla="*/ 731 w 903"/>
                  <a:gd name="T21" fmla="*/ 925 h 1473"/>
                  <a:gd name="T22" fmla="*/ 760 w 903"/>
                  <a:gd name="T23" fmla="*/ 1000 h 1473"/>
                  <a:gd name="T24" fmla="*/ 815 w 903"/>
                  <a:gd name="T25" fmla="*/ 1098 h 1473"/>
                  <a:gd name="T26" fmla="*/ 871 w 903"/>
                  <a:gd name="T27" fmla="*/ 1223 h 1473"/>
                  <a:gd name="T28" fmla="*/ 891 w 903"/>
                  <a:gd name="T29" fmla="*/ 1333 h 1473"/>
                  <a:gd name="T30" fmla="*/ 833 w 903"/>
                  <a:gd name="T31" fmla="*/ 1387 h 1473"/>
                  <a:gd name="T32" fmla="*/ 739 w 903"/>
                  <a:gd name="T33" fmla="*/ 1390 h 1473"/>
                  <a:gd name="T34" fmla="*/ 710 w 903"/>
                  <a:gd name="T35" fmla="*/ 1332 h 1473"/>
                  <a:gd name="T36" fmla="*/ 691 w 903"/>
                  <a:gd name="T37" fmla="*/ 1279 h 1473"/>
                  <a:gd name="T38" fmla="*/ 634 w 903"/>
                  <a:gd name="T39" fmla="*/ 1321 h 1473"/>
                  <a:gd name="T40" fmla="*/ 563 w 903"/>
                  <a:gd name="T41" fmla="*/ 1373 h 1473"/>
                  <a:gd name="T42" fmla="*/ 497 w 903"/>
                  <a:gd name="T43" fmla="*/ 1414 h 1473"/>
                  <a:gd name="T44" fmla="*/ 438 w 903"/>
                  <a:gd name="T45" fmla="*/ 1443 h 1473"/>
                  <a:gd name="T46" fmla="*/ 378 w 903"/>
                  <a:gd name="T47" fmla="*/ 1461 h 1473"/>
                  <a:gd name="T48" fmla="*/ 317 w 903"/>
                  <a:gd name="T49" fmla="*/ 1472 h 1473"/>
                  <a:gd name="T50" fmla="*/ 263 w 903"/>
                  <a:gd name="T51" fmla="*/ 1472 h 1473"/>
                  <a:gd name="T52" fmla="*/ 226 w 903"/>
                  <a:gd name="T53" fmla="*/ 1453 h 1473"/>
                  <a:gd name="T54" fmla="*/ 108 w 903"/>
                  <a:gd name="T55" fmla="*/ 1204 h 1473"/>
                  <a:gd name="T56" fmla="*/ 51 w 903"/>
                  <a:gd name="T57" fmla="*/ 1156 h 1473"/>
                  <a:gd name="T58" fmla="*/ 37 w 903"/>
                  <a:gd name="T59" fmla="*/ 1072 h 1473"/>
                  <a:gd name="T60" fmla="*/ 46 w 903"/>
                  <a:gd name="T61" fmla="*/ 999 h 1473"/>
                  <a:gd name="T62" fmla="*/ 91 w 903"/>
                  <a:gd name="T63" fmla="*/ 979 h 1473"/>
                  <a:gd name="T64" fmla="*/ 93 w 903"/>
                  <a:gd name="T65" fmla="*/ 942 h 1473"/>
                  <a:gd name="T66" fmla="*/ 10 w 903"/>
                  <a:gd name="T67" fmla="*/ 843 h 1473"/>
                  <a:gd name="T68" fmla="*/ 10 w 903"/>
                  <a:gd name="T69" fmla="*/ 805 h 1473"/>
                  <a:gd name="T70" fmla="*/ 47 w 903"/>
                  <a:gd name="T71" fmla="*/ 838 h 1473"/>
                  <a:gd name="T72" fmla="*/ 103 w 903"/>
                  <a:gd name="T73" fmla="*/ 898 h 1473"/>
                  <a:gd name="T74" fmla="*/ 164 w 903"/>
                  <a:gd name="T75" fmla="*/ 952 h 1473"/>
                  <a:gd name="T76" fmla="*/ 210 w 903"/>
                  <a:gd name="T77" fmla="*/ 959 h 1473"/>
                  <a:gd name="T78" fmla="*/ 244 w 903"/>
                  <a:gd name="T79" fmla="*/ 954 h 1473"/>
                  <a:gd name="T80" fmla="*/ 291 w 903"/>
                  <a:gd name="T81" fmla="*/ 1009 h 1473"/>
                  <a:gd name="T82" fmla="*/ 302 w 903"/>
                  <a:gd name="T83" fmla="*/ 1065 h 1473"/>
                  <a:gd name="T84" fmla="*/ 287 w 903"/>
                  <a:gd name="T85" fmla="*/ 1111 h 1473"/>
                  <a:gd name="T86" fmla="*/ 293 w 903"/>
                  <a:gd name="T87" fmla="*/ 1182 h 1473"/>
                  <a:gd name="T88" fmla="*/ 375 w 903"/>
                  <a:gd name="T89" fmla="*/ 1232 h 1473"/>
                  <a:gd name="T90" fmla="*/ 425 w 903"/>
                  <a:gd name="T91" fmla="*/ 1106 h 1473"/>
                  <a:gd name="T92" fmla="*/ 495 w 903"/>
                  <a:gd name="T93" fmla="*/ 1024 h 1473"/>
                  <a:gd name="T94" fmla="*/ 500 w 903"/>
                  <a:gd name="T95" fmla="*/ 913 h 1473"/>
                  <a:gd name="T96" fmla="*/ 486 w 903"/>
                  <a:gd name="T97" fmla="*/ 867 h 1473"/>
                  <a:gd name="T98" fmla="*/ 437 w 903"/>
                  <a:gd name="T99" fmla="*/ 880 h 1473"/>
                  <a:gd name="T100" fmla="*/ 376 w 903"/>
                  <a:gd name="T101" fmla="*/ 885 h 1473"/>
                  <a:gd name="T102" fmla="*/ 328 w 903"/>
                  <a:gd name="T103" fmla="*/ 836 h 1473"/>
                  <a:gd name="T104" fmla="*/ 369 w 903"/>
                  <a:gd name="T105" fmla="*/ 688 h 1473"/>
                  <a:gd name="T106" fmla="*/ 246 w 903"/>
                  <a:gd name="T107" fmla="*/ 645 h 1473"/>
                  <a:gd name="T108" fmla="*/ 244 w 903"/>
                  <a:gd name="T109" fmla="*/ 530 h 1473"/>
                  <a:gd name="T110" fmla="*/ 221 w 903"/>
                  <a:gd name="T111" fmla="*/ 465 h 1473"/>
                  <a:gd name="T112" fmla="*/ 211 w 903"/>
                  <a:gd name="T113" fmla="*/ 354 h 1473"/>
                  <a:gd name="T114" fmla="*/ 240 w 903"/>
                  <a:gd name="T115" fmla="*/ 263 h 1473"/>
                  <a:gd name="T116" fmla="*/ 213 w 903"/>
                  <a:gd name="T117" fmla="*/ 95 h 14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3"/>
                  <a:gd name="T178" fmla="*/ 0 h 1473"/>
                  <a:gd name="T179" fmla="*/ 903 w 903"/>
                  <a:gd name="T180" fmla="*/ 1473 h 14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3" h="1473">
                    <a:moveTo>
                      <a:pt x="213" y="95"/>
                    </a:moveTo>
                    <a:lnTo>
                      <a:pt x="151" y="0"/>
                    </a:lnTo>
                    <a:lnTo>
                      <a:pt x="155" y="1"/>
                    </a:lnTo>
                    <a:lnTo>
                      <a:pt x="168" y="4"/>
                    </a:lnTo>
                    <a:lnTo>
                      <a:pt x="191" y="11"/>
                    </a:lnTo>
                    <a:lnTo>
                      <a:pt x="219" y="20"/>
                    </a:lnTo>
                    <a:lnTo>
                      <a:pt x="255" y="32"/>
                    </a:lnTo>
                    <a:lnTo>
                      <a:pt x="295" y="47"/>
                    </a:lnTo>
                    <a:lnTo>
                      <a:pt x="340" y="66"/>
                    </a:lnTo>
                    <a:lnTo>
                      <a:pt x="390" y="87"/>
                    </a:lnTo>
                    <a:lnTo>
                      <a:pt x="441" y="113"/>
                    </a:lnTo>
                    <a:lnTo>
                      <a:pt x="495" y="142"/>
                    </a:lnTo>
                    <a:lnTo>
                      <a:pt x="550" y="176"/>
                    </a:lnTo>
                    <a:lnTo>
                      <a:pt x="605" y="213"/>
                    </a:lnTo>
                    <a:lnTo>
                      <a:pt x="660" y="255"/>
                    </a:lnTo>
                    <a:lnTo>
                      <a:pt x="714" y="301"/>
                    </a:lnTo>
                    <a:lnTo>
                      <a:pt x="765" y="352"/>
                    </a:lnTo>
                    <a:lnTo>
                      <a:pt x="814" y="408"/>
                    </a:lnTo>
                    <a:lnTo>
                      <a:pt x="841" y="758"/>
                    </a:lnTo>
                    <a:lnTo>
                      <a:pt x="853" y="806"/>
                    </a:lnTo>
                    <a:lnTo>
                      <a:pt x="855" y="809"/>
                    </a:lnTo>
                    <a:lnTo>
                      <a:pt x="862" y="814"/>
                    </a:lnTo>
                    <a:lnTo>
                      <a:pt x="871" y="823"/>
                    </a:lnTo>
                    <a:lnTo>
                      <a:pt x="882" y="834"/>
                    </a:lnTo>
                    <a:lnTo>
                      <a:pt x="891" y="846"/>
                    </a:lnTo>
                    <a:lnTo>
                      <a:pt x="899" y="858"/>
                    </a:lnTo>
                    <a:lnTo>
                      <a:pt x="903" y="869"/>
                    </a:lnTo>
                    <a:lnTo>
                      <a:pt x="903" y="878"/>
                    </a:lnTo>
                    <a:lnTo>
                      <a:pt x="899" y="888"/>
                    </a:lnTo>
                    <a:lnTo>
                      <a:pt x="891" y="901"/>
                    </a:lnTo>
                    <a:lnTo>
                      <a:pt x="882" y="914"/>
                    </a:lnTo>
                    <a:lnTo>
                      <a:pt x="871" y="929"/>
                    </a:lnTo>
                    <a:lnTo>
                      <a:pt x="859" y="942"/>
                    </a:lnTo>
                    <a:lnTo>
                      <a:pt x="845" y="953"/>
                    </a:lnTo>
                    <a:lnTo>
                      <a:pt x="831" y="960"/>
                    </a:lnTo>
                    <a:lnTo>
                      <a:pt x="817" y="961"/>
                    </a:lnTo>
                    <a:lnTo>
                      <a:pt x="802" y="959"/>
                    </a:lnTo>
                    <a:lnTo>
                      <a:pt x="788" y="954"/>
                    </a:lnTo>
                    <a:lnTo>
                      <a:pt x="773" y="949"/>
                    </a:lnTo>
                    <a:lnTo>
                      <a:pt x="760" y="942"/>
                    </a:lnTo>
                    <a:lnTo>
                      <a:pt x="749" y="935"/>
                    </a:lnTo>
                    <a:lnTo>
                      <a:pt x="739" y="931"/>
                    </a:lnTo>
                    <a:lnTo>
                      <a:pt x="733" y="926"/>
                    </a:lnTo>
                    <a:lnTo>
                      <a:pt x="731" y="925"/>
                    </a:lnTo>
                    <a:lnTo>
                      <a:pt x="743" y="973"/>
                    </a:lnTo>
                    <a:lnTo>
                      <a:pt x="745" y="977"/>
                    </a:lnTo>
                    <a:lnTo>
                      <a:pt x="751" y="986"/>
                    </a:lnTo>
                    <a:lnTo>
                      <a:pt x="760" y="1000"/>
                    </a:lnTo>
                    <a:lnTo>
                      <a:pt x="771" y="1019"/>
                    </a:lnTo>
                    <a:lnTo>
                      <a:pt x="785" y="1043"/>
                    </a:lnTo>
                    <a:lnTo>
                      <a:pt x="799" y="1069"/>
                    </a:lnTo>
                    <a:lnTo>
                      <a:pt x="815" y="1098"/>
                    </a:lnTo>
                    <a:lnTo>
                      <a:pt x="831" y="1128"/>
                    </a:lnTo>
                    <a:lnTo>
                      <a:pt x="845" y="1159"/>
                    </a:lnTo>
                    <a:lnTo>
                      <a:pt x="860" y="1192"/>
                    </a:lnTo>
                    <a:lnTo>
                      <a:pt x="871" y="1223"/>
                    </a:lnTo>
                    <a:lnTo>
                      <a:pt x="881" y="1255"/>
                    </a:lnTo>
                    <a:lnTo>
                      <a:pt x="888" y="1283"/>
                    </a:lnTo>
                    <a:lnTo>
                      <a:pt x="891" y="1310"/>
                    </a:lnTo>
                    <a:lnTo>
                      <a:pt x="891" y="1333"/>
                    </a:lnTo>
                    <a:lnTo>
                      <a:pt x="885" y="1352"/>
                    </a:lnTo>
                    <a:lnTo>
                      <a:pt x="874" y="1367"/>
                    </a:lnTo>
                    <a:lnTo>
                      <a:pt x="856" y="1379"/>
                    </a:lnTo>
                    <a:lnTo>
                      <a:pt x="833" y="1387"/>
                    </a:lnTo>
                    <a:lnTo>
                      <a:pt x="808" y="1392"/>
                    </a:lnTo>
                    <a:lnTo>
                      <a:pt x="782" y="1395"/>
                    </a:lnTo>
                    <a:lnTo>
                      <a:pt x="758" y="1394"/>
                    </a:lnTo>
                    <a:lnTo>
                      <a:pt x="739" y="1390"/>
                    </a:lnTo>
                    <a:lnTo>
                      <a:pt x="726" y="1383"/>
                    </a:lnTo>
                    <a:lnTo>
                      <a:pt x="722" y="1368"/>
                    </a:lnTo>
                    <a:lnTo>
                      <a:pt x="716" y="1350"/>
                    </a:lnTo>
                    <a:lnTo>
                      <a:pt x="710" y="1332"/>
                    </a:lnTo>
                    <a:lnTo>
                      <a:pt x="705" y="1314"/>
                    </a:lnTo>
                    <a:lnTo>
                      <a:pt x="699" y="1299"/>
                    </a:lnTo>
                    <a:lnTo>
                      <a:pt x="695" y="1287"/>
                    </a:lnTo>
                    <a:lnTo>
                      <a:pt x="691" y="1279"/>
                    </a:lnTo>
                    <a:lnTo>
                      <a:pt x="690" y="1276"/>
                    </a:lnTo>
                    <a:lnTo>
                      <a:pt x="671" y="1292"/>
                    </a:lnTo>
                    <a:lnTo>
                      <a:pt x="652" y="1306"/>
                    </a:lnTo>
                    <a:lnTo>
                      <a:pt x="634" y="1321"/>
                    </a:lnTo>
                    <a:lnTo>
                      <a:pt x="616" y="1335"/>
                    </a:lnTo>
                    <a:lnTo>
                      <a:pt x="598" y="1348"/>
                    </a:lnTo>
                    <a:lnTo>
                      <a:pt x="580" y="1361"/>
                    </a:lnTo>
                    <a:lnTo>
                      <a:pt x="563" y="1373"/>
                    </a:lnTo>
                    <a:lnTo>
                      <a:pt x="547" y="1385"/>
                    </a:lnTo>
                    <a:lnTo>
                      <a:pt x="530" y="1395"/>
                    </a:lnTo>
                    <a:lnTo>
                      <a:pt x="513" y="1405"/>
                    </a:lnTo>
                    <a:lnTo>
                      <a:pt x="497" y="1414"/>
                    </a:lnTo>
                    <a:lnTo>
                      <a:pt x="482" y="1423"/>
                    </a:lnTo>
                    <a:lnTo>
                      <a:pt x="467" y="1431"/>
                    </a:lnTo>
                    <a:lnTo>
                      <a:pt x="451" y="1436"/>
                    </a:lnTo>
                    <a:lnTo>
                      <a:pt x="438" y="1443"/>
                    </a:lnTo>
                    <a:lnTo>
                      <a:pt x="423" y="1447"/>
                    </a:lnTo>
                    <a:lnTo>
                      <a:pt x="409" y="1452"/>
                    </a:lnTo>
                    <a:lnTo>
                      <a:pt x="394" y="1456"/>
                    </a:lnTo>
                    <a:lnTo>
                      <a:pt x="378" y="1461"/>
                    </a:lnTo>
                    <a:lnTo>
                      <a:pt x="363" y="1464"/>
                    </a:lnTo>
                    <a:lnTo>
                      <a:pt x="348" y="1468"/>
                    </a:lnTo>
                    <a:lnTo>
                      <a:pt x="332" y="1470"/>
                    </a:lnTo>
                    <a:lnTo>
                      <a:pt x="317" y="1472"/>
                    </a:lnTo>
                    <a:lnTo>
                      <a:pt x="302" y="1473"/>
                    </a:lnTo>
                    <a:lnTo>
                      <a:pt x="289" y="1473"/>
                    </a:lnTo>
                    <a:lnTo>
                      <a:pt x="275" y="1473"/>
                    </a:lnTo>
                    <a:lnTo>
                      <a:pt x="263" y="1472"/>
                    </a:lnTo>
                    <a:lnTo>
                      <a:pt x="252" y="1469"/>
                    </a:lnTo>
                    <a:lnTo>
                      <a:pt x="241" y="1465"/>
                    </a:lnTo>
                    <a:lnTo>
                      <a:pt x="232" y="1460"/>
                    </a:lnTo>
                    <a:lnTo>
                      <a:pt x="226" y="1453"/>
                    </a:lnTo>
                    <a:lnTo>
                      <a:pt x="220" y="1445"/>
                    </a:lnTo>
                    <a:lnTo>
                      <a:pt x="184" y="1269"/>
                    </a:lnTo>
                    <a:lnTo>
                      <a:pt x="112" y="1206"/>
                    </a:lnTo>
                    <a:lnTo>
                      <a:pt x="108" y="1204"/>
                    </a:lnTo>
                    <a:lnTo>
                      <a:pt x="97" y="1197"/>
                    </a:lnTo>
                    <a:lnTo>
                      <a:pt x="81" y="1186"/>
                    </a:lnTo>
                    <a:lnTo>
                      <a:pt x="65" y="1173"/>
                    </a:lnTo>
                    <a:lnTo>
                      <a:pt x="51" y="1156"/>
                    </a:lnTo>
                    <a:lnTo>
                      <a:pt x="41" y="1138"/>
                    </a:lnTo>
                    <a:lnTo>
                      <a:pt x="38" y="1119"/>
                    </a:lnTo>
                    <a:lnTo>
                      <a:pt x="46" y="1099"/>
                    </a:lnTo>
                    <a:lnTo>
                      <a:pt x="37" y="1072"/>
                    </a:lnTo>
                    <a:lnTo>
                      <a:pt x="33" y="1047"/>
                    </a:lnTo>
                    <a:lnTo>
                      <a:pt x="33" y="1026"/>
                    </a:lnTo>
                    <a:lnTo>
                      <a:pt x="41" y="1009"/>
                    </a:lnTo>
                    <a:lnTo>
                      <a:pt x="46" y="999"/>
                    </a:lnTo>
                    <a:lnTo>
                      <a:pt x="54" y="990"/>
                    </a:lnTo>
                    <a:lnTo>
                      <a:pt x="65" y="985"/>
                    </a:lnTo>
                    <a:lnTo>
                      <a:pt x="78" y="981"/>
                    </a:lnTo>
                    <a:lnTo>
                      <a:pt x="91" y="979"/>
                    </a:lnTo>
                    <a:lnTo>
                      <a:pt x="103" y="977"/>
                    </a:lnTo>
                    <a:lnTo>
                      <a:pt x="115" y="976"/>
                    </a:lnTo>
                    <a:lnTo>
                      <a:pt x="124" y="973"/>
                    </a:lnTo>
                    <a:lnTo>
                      <a:pt x="93" y="942"/>
                    </a:lnTo>
                    <a:lnTo>
                      <a:pt x="65" y="913"/>
                    </a:lnTo>
                    <a:lnTo>
                      <a:pt x="43" y="886"/>
                    </a:lnTo>
                    <a:lnTo>
                      <a:pt x="24" y="862"/>
                    </a:lnTo>
                    <a:lnTo>
                      <a:pt x="10" y="843"/>
                    </a:lnTo>
                    <a:lnTo>
                      <a:pt x="2" y="827"/>
                    </a:lnTo>
                    <a:lnTo>
                      <a:pt x="0" y="814"/>
                    </a:lnTo>
                    <a:lnTo>
                      <a:pt x="5" y="806"/>
                    </a:lnTo>
                    <a:lnTo>
                      <a:pt x="10" y="805"/>
                    </a:lnTo>
                    <a:lnTo>
                      <a:pt x="17" y="809"/>
                    </a:lnTo>
                    <a:lnTo>
                      <a:pt x="26" y="817"/>
                    </a:lnTo>
                    <a:lnTo>
                      <a:pt x="36" y="825"/>
                    </a:lnTo>
                    <a:lnTo>
                      <a:pt x="47" y="838"/>
                    </a:lnTo>
                    <a:lnTo>
                      <a:pt x="61" y="851"/>
                    </a:lnTo>
                    <a:lnTo>
                      <a:pt x="74" y="866"/>
                    </a:lnTo>
                    <a:lnTo>
                      <a:pt x="89" y="882"/>
                    </a:lnTo>
                    <a:lnTo>
                      <a:pt x="103" y="898"/>
                    </a:lnTo>
                    <a:lnTo>
                      <a:pt x="119" y="913"/>
                    </a:lnTo>
                    <a:lnTo>
                      <a:pt x="134" y="927"/>
                    </a:lnTo>
                    <a:lnTo>
                      <a:pt x="149" y="941"/>
                    </a:lnTo>
                    <a:lnTo>
                      <a:pt x="164" y="952"/>
                    </a:lnTo>
                    <a:lnTo>
                      <a:pt x="179" y="961"/>
                    </a:lnTo>
                    <a:lnTo>
                      <a:pt x="192" y="966"/>
                    </a:lnTo>
                    <a:lnTo>
                      <a:pt x="204" y="968"/>
                    </a:lnTo>
                    <a:lnTo>
                      <a:pt x="210" y="959"/>
                    </a:lnTo>
                    <a:lnTo>
                      <a:pt x="217" y="953"/>
                    </a:lnTo>
                    <a:lnTo>
                      <a:pt x="225" y="950"/>
                    </a:lnTo>
                    <a:lnTo>
                      <a:pt x="234" y="951"/>
                    </a:lnTo>
                    <a:lnTo>
                      <a:pt x="244" y="954"/>
                    </a:lnTo>
                    <a:lnTo>
                      <a:pt x="255" y="962"/>
                    </a:lnTo>
                    <a:lnTo>
                      <a:pt x="266" y="975"/>
                    </a:lnTo>
                    <a:lnTo>
                      <a:pt x="280" y="991"/>
                    </a:lnTo>
                    <a:lnTo>
                      <a:pt x="291" y="1009"/>
                    </a:lnTo>
                    <a:lnTo>
                      <a:pt x="299" y="1025"/>
                    </a:lnTo>
                    <a:lnTo>
                      <a:pt x="302" y="1040"/>
                    </a:lnTo>
                    <a:lnTo>
                      <a:pt x="303" y="1053"/>
                    </a:lnTo>
                    <a:lnTo>
                      <a:pt x="302" y="1065"/>
                    </a:lnTo>
                    <a:lnTo>
                      <a:pt x="300" y="1076"/>
                    </a:lnTo>
                    <a:lnTo>
                      <a:pt x="296" y="1088"/>
                    </a:lnTo>
                    <a:lnTo>
                      <a:pt x="292" y="1099"/>
                    </a:lnTo>
                    <a:lnTo>
                      <a:pt x="287" y="1111"/>
                    </a:lnTo>
                    <a:lnTo>
                      <a:pt x="284" y="1126"/>
                    </a:lnTo>
                    <a:lnTo>
                      <a:pt x="283" y="1141"/>
                    </a:lnTo>
                    <a:lnTo>
                      <a:pt x="285" y="1161"/>
                    </a:lnTo>
                    <a:lnTo>
                      <a:pt x="293" y="1182"/>
                    </a:lnTo>
                    <a:lnTo>
                      <a:pt x="309" y="1204"/>
                    </a:lnTo>
                    <a:lnTo>
                      <a:pt x="332" y="1230"/>
                    </a:lnTo>
                    <a:lnTo>
                      <a:pt x="366" y="1257"/>
                    </a:lnTo>
                    <a:lnTo>
                      <a:pt x="375" y="1232"/>
                    </a:lnTo>
                    <a:lnTo>
                      <a:pt x="386" y="1202"/>
                    </a:lnTo>
                    <a:lnTo>
                      <a:pt x="399" y="1169"/>
                    </a:lnTo>
                    <a:lnTo>
                      <a:pt x="411" y="1137"/>
                    </a:lnTo>
                    <a:lnTo>
                      <a:pt x="425" y="1106"/>
                    </a:lnTo>
                    <a:lnTo>
                      <a:pt x="442" y="1078"/>
                    </a:lnTo>
                    <a:lnTo>
                      <a:pt x="460" y="1055"/>
                    </a:lnTo>
                    <a:lnTo>
                      <a:pt x="479" y="1040"/>
                    </a:lnTo>
                    <a:lnTo>
                      <a:pt x="495" y="1024"/>
                    </a:lnTo>
                    <a:lnTo>
                      <a:pt x="504" y="999"/>
                    </a:lnTo>
                    <a:lnTo>
                      <a:pt x="506" y="971"/>
                    </a:lnTo>
                    <a:lnTo>
                      <a:pt x="504" y="941"/>
                    </a:lnTo>
                    <a:lnTo>
                      <a:pt x="500" y="913"/>
                    </a:lnTo>
                    <a:lnTo>
                      <a:pt x="495" y="888"/>
                    </a:lnTo>
                    <a:lnTo>
                      <a:pt x="491" y="873"/>
                    </a:lnTo>
                    <a:lnTo>
                      <a:pt x="488" y="866"/>
                    </a:lnTo>
                    <a:lnTo>
                      <a:pt x="486" y="867"/>
                    </a:lnTo>
                    <a:lnTo>
                      <a:pt x="478" y="869"/>
                    </a:lnTo>
                    <a:lnTo>
                      <a:pt x="467" y="873"/>
                    </a:lnTo>
                    <a:lnTo>
                      <a:pt x="452" y="876"/>
                    </a:lnTo>
                    <a:lnTo>
                      <a:pt x="437" y="880"/>
                    </a:lnTo>
                    <a:lnTo>
                      <a:pt x="420" y="884"/>
                    </a:lnTo>
                    <a:lnTo>
                      <a:pt x="404" y="886"/>
                    </a:lnTo>
                    <a:lnTo>
                      <a:pt x="390" y="887"/>
                    </a:lnTo>
                    <a:lnTo>
                      <a:pt x="376" y="885"/>
                    </a:lnTo>
                    <a:lnTo>
                      <a:pt x="363" y="877"/>
                    </a:lnTo>
                    <a:lnTo>
                      <a:pt x="350" y="866"/>
                    </a:lnTo>
                    <a:lnTo>
                      <a:pt x="339" y="852"/>
                    </a:lnTo>
                    <a:lnTo>
                      <a:pt x="328" y="836"/>
                    </a:lnTo>
                    <a:lnTo>
                      <a:pt x="318" y="818"/>
                    </a:lnTo>
                    <a:lnTo>
                      <a:pt x="310" y="800"/>
                    </a:lnTo>
                    <a:lnTo>
                      <a:pt x="303" y="782"/>
                    </a:lnTo>
                    <a:lnTo>
                      <a:pt x="369" y="688"/>
                    </a:lnTo>
                    <a:lnTo>
                      <a:pt x="269" y="688"/>
                    </a:lnTo>
                    <a:lnTo>
                      <a:pt x="262" y="674"/>
                    </a:lnTo>
                    <a:lnTo>
                      <a:pt x="253" y="659"/>
                    </a:lnTo>
                    <a:lnTo>
                      <a:pt x="246" y="645"/>
                    </a:lnTo>
                    <a:lnTo>
                      <a:pt x="243" y="639"/>
                    </a:lnTo>
                    <a:lnTo>
                      <a:pt x="201" y="599"/>
                    </a:lnTo>
                    <a:lnTo>
                      <a:pt x="222" y="566"/>
                    </a:lnTo>
                    <a:lnTo>
                      <a:pt x="244" y="530"/>
                    </a:lnTo>
                    <a:lnTo>
                      <a:pt x="241" y="524"/>
                    </a:lnTo>
                    <a:lnTo>
                      <a:pt x="236" y="511"/>
                    </a:lnTo>
                    <a:lnTo>
                      <a:pt x="229" y="490"/>
                    </a:lnTo>
                    <a:lnTo>
                      <a:pt x="221" y="465"/>
                    </a:lnTo>
                    <a:lnTo>
                      <a:pt x="213" y="436"/>
                    </a:lnTo>
                    <a:lnTo>
                      <a:pt x="209" y="406"/>
                    </a:lnTo>
                    <a:lnTo>
                      <a:pt x="208" y="378"/>
                    </a:lnTo>
                    <a:lnTo>
                      <a:pt x="211" y="354"/>
                    </a:lnTo>
                    <a:lnTo>
                      <a:pt x="219" y="332"/>
                    </a:lnTo>
                    <a:lnTo>
                      <a:pt x="227" y="311"/>
                    </a:lnTo>
                    <a:lnTo>
                      <a:pt x="235" y="289"/>
                    </a:lnTo>
                    <a:lnTo>
                      <a:pt x="240" y="263"/>
                    </a:lnTo>
                    <a:lnTo>
                      <a:pt x="243" y="233"/>
                    </a:lnTo>
                    <a:lnTo>
                      <a:pt x="239" y="196"/>
                    </a:lnTo>
                    <a:lnTo>
                      <a:pt x="230" y="151"/>
                    </a:lnTo>
                    <a:lnTo>
                      <a:pt x="213" y="95"/>
                    </a:lnTo>
                    <a:close/>
                  </a:path>
                </a:pathLst>
              </a:custGeom>
              <a:solidFill>
                <a:srgbClr val="FFFFFF"/>
              </a:solidFill>
              <a:ln w="9525">
                <a:noFill/>
                <a:round/>
                <a:headEnd/>
                <a:tailEnd/>
              </a:ln>
            </p:spPr>
            <p:txBody>
              <a:bodyPr/>
              <a:lstStyle/>
              <a:p>
                <a:endParaRPr lang="en-US" dirty="0"/>
              </a:p>
            </p:txBody>
          </p:sp>
          <p:sp>
            <p:nvSpPr>
              <p:cNvPr id="122380" name="Freeform 524"/>
              <p:cNvSpPr>
                <a:spLocks/>
              </p:cNvSpPr>
              <p:nvPr/>
            </p:nvSpPr>
            <p:spPr bwMode="auto">
              <a:xfrm>
                <a:off x="2617" y="1127"/>
                <a:ext cx="180" cy="299"/>
              </a:xfrm>
              <a:custGeom>
                <a:avLst/>
                <a:gdLst>
                  <a:gd name="T0" fmla="*/ 787 w 903"/>
                  <a:gd name="T1" fmla="*/ 1120 h 1491"/>
                  <a:gd name="T2" fmla="*/ 766 w 903"/>
                  <a:gd name="T3" fmla="*/ 1085 h 1491"/>
                  <a:gd name="T4" fmla="*/ 681 w 903"/>
                  <a:gd name="T5" fmla="*/ 1057 h 1491"/>
                  <a:gd name="T6" fmla="*/ 628 w 903"/>
                  <a:gd name="T7" fmla="*/ 1080 h 1491"/>
                  <a:gd name="T8" fmla="*/ 656 w 903"/>
                  <a:gd name="T9" fmla="*/ 1151 h 1491"/>
                  <a:gd name="T10" fmla="*/ 598 w 903"/>
                  <a:gd name="T11" fmla="*/ 1160 h 1491"/>
                  <a:gd name="T12" fmla="*/ 618 w 903"/>
                  <a:gd name="T13" fmla="*/ 987 h 1491"/>
                  <a:gd name="T14" fmla="*/ 647 w 903"/>
                  <a:gd name="T15" fmla="*/ 973 h 1491"/>
                  <a:gd name="T16" fmla="*/ 708 w 903"/>
                  <a:gd name="T17" fmla="*/ 924 h 1491"/>
                  <a:gd name="T18" fmla="*/ 821 w 903"/>
                  <a:gd name="T19" fmla="*/ 781 h 1491"/>
                  <a:gd name="T20" fmla="*/ 824 w 903"/>
                  <a:gd name="T21" fmla="*/ 677 h 1491"/>
                  <a:gd name="T22" fmla="*/ 793 w 903"/>
                  <a:gd name="T23" fmla="*/ 629 h 1491"/>
                  <a:gd name="T24" fmla="*/ 830 w 903"/>
                  <a:gd name="T25" fmla="*/ 574 h 1491"/>
                  <a:gd name="T26" fmla="*/ 823 w 903"/>
                  <a:gd name="T27" fmla="*/ 503 h 1491"/>
                  <a:gd name="T28" fmla="*/ 795 w 903"/>
                  <a:gd name="T29" fmla="*/ 500 h 1491"/>
                  <a:gd name="T30" fmla="*/ 783 w 903"/>
                  <a:gd name="T31" fmla="*/ 478 h 1491"/>
                  <a:gd name="T32" fmla="*/ 861 w 903"/>
                  <a:gd name="T33" fmla="*/ 414 h 1491"/>
                  <a:gd name="T34" fmla="*/ 891 w 903"/>
                  <a:gd name="T35" fmla="*/ 317 h 1491"/>
                  <a:gd name="T36" fmla="*/ 832 w 903"/>
                  <a:gd name="T37" fmla="*/ 255 h 1491"/>
                  <a:gd name="T38" fmla="*/ 854 w 903"/>
                  <a:gd name="T39" fmla="*/ 159 h 1491"/>
                  <a:gd name="T40" fmla="*/ 793 w 903"/>
                  <a:gd name="T41" fmla="*/ 161 h 1491"/>
                  <a:gd name="T42" fmla="*/ 760 w 903"/>
                  <a:gd name="T43" fmla="*/ 84 h 1491"/>
                  <a:gd name="T44" fmla="*/ 704 w 903"/>
                  <a:gd name="T45" fmla="*/ 4 h 1491"/>
                  <a:gd name="T46" fmla="*/ 643 w 903"/>
                  <a:gd name="T47" fmla="*/ 22 h 1491"/>
                  <a:gd name="T48" fmla="*/ 565 w 903"/>
                  <a:gd name="T49" fmla="*/ 84 h 1491"/>
                  <a:gd name="T50" fmla="*/ 510 w 903"/>
                  <a:gd name="T51" fmla="*/ 137 h 1491"/>
                  <a:gd name="T52" fmla="*/ 492 w 903"/>
                  <a:gd name="T53" fmla="*/ 141 h 1491"/>
                  <a:gd name="T54" fmla="*/ 408 w 903"/>
                  <a:gd name="T55" fmla="*/ 126 h 1491"/>
                  <a:gd name="T56" fmla="*/ 346 w 903"/>
                  <a:gd name="T57" fmla="*/ 171 h 1491"/>
                  <a:gd name="T58" fmla="*/ 365 w 903"/>
                  <a:gd name="T59" fmla="*/ 293 h 1491"/>
                  <a:gd name="T60" fmla="*/ 296 w 903"/>
                  <a:gd name="T61" fmla="*/ 431 h 1491"/>
                  <a:gd name="T62" fmla="*/ 232 w 903"/>
                  <a:gd name="T63" fmla="*/ 660 h 1491"/>
                  <a:gd name="T64" fmla="*/ 204 w 903"/>
                  <a:gd name="T65" fmla="*/ 995 h 1491"/>
                  <a:gd name="T66" fmla="*/ 188 w 903"/>
                  <a:gd name="T67" fmla="*/ 1101 h 1491"/>
                  <a:gd name="T68" fmla="*/ 116 w 903"/>
                  <a:gd name="T69" fmla="*/ 1103 h 1491"/>
                  <a:gd name="T70" fmla="*/ 31 w 903"/>
                  <a:gd name="T71" fmla="*/ 1116 h 1491"/>
                  <a:gd name="T72" fmla="*/ 0 w 903"/>
                  <a:gd name="T73" fmla="*/ 1154 h 1491"/>
                  <a:gd name="T74" fmla="*/ 28 w 903"/>
                  <a:gd name="T75" fmla="*/ 1289 h 1491"/>
                  <a:gd name="T76" fmla="*/ 101 w 903"/>
                  <a:gd name="T77" fmla="*/ 1440 h 1491"/>
                  <a:gd name="T78" fmla="*/ 221 w 903"/>
                  <a:gd name="T79" fmla="*/ 1461 h 1491"/>
                  <a:gd name="T80" fmla="*/ 548 w 903"/>
                  <a:gd name="T81" fmla="*/ 1261 h 1491"/>
                  <a:gd name="T82" fmla="*/ 569 w 903"/>
                  <a:gd name="T83" fmla="*/ 1287 h 1491"/>
                  <a:gd name="T84" fmla="*/ 607 w 903"/>
                  <a:gd name="T85" fmla="*/ 1308 h 1491"/>
                  <a:gd name="T86" fmla="*/ 665 w 903"/>
                  <a:gd name="T87" fmla="*/ 1291 h 1491"/>
                  <a:gd name="T88" fmla="*/ 666 w 903"/>
                  <a:gd name="T89" fmla="*/ 1235 h 1491"/>
                  <a:gd name="T90" fmla="*/ 705 w 903"/>
                  <a:gd name="T91" fmla="*/ 1228 h 1491"/>
                  <a:gd name="T92" fmla="*/ 745 w 903"/>
                  <a:gd name="T93" fmla="*/ 1233 h 1491"/>
                  <a:gd name="T94" fmla="*/ 755 w 903"/>
                  <a:gd name="T95" fmla="*/ 1192 h 1491"/>
                  <a:gd name="T96" fmla="*/ 728 w 903"/>
                  <a:gd name="T97" fmla="*/ 1184 h 1491"/>
                  <a:gd name="T98" fmla="*/ 741 w 903"/>
                  <a:gd name="T99" fmla="*/ 1130 h 1491"/>
                  <a:gd name="T100" fmla="*/ 825 w 903"/>
                  <a:gd name="T101" fmla="*/ 1120 h 1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3"/>
                  <a:gd name="T154" fmla="*/ 0 h 1491"/>
                  <a:gd name="T155" fmla="*/ 903 w 903"/>
                  <a:gd name="T156" fmla="*/ 1491 h 1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3" h="1491">
                    <a:moveTo>
                      <a:pt x="839" y="1121"/>
                    </a:moveTo>
                    <a:lnTo>
                      <a:pt x="825" y="1123"/>
                    </a:lnTo>
                    <a:lnTo>
                      <a:pt x="812" y="1124"/>
                    </a:lnTo>
                    <a:lnTo>
                      <a:pt x="799" y="1123"/>
                    </a:lnTo>
                    <a:lnTo>
                      <a:pt x="787" y="1120"/>
                    </a:lnTo>
                    <a:lnTo>
                      <a:pt x="777" y="1115"/>
                    </a:lnTo>
                    <a:lnTo>
                      <a:pt x="770" y="1110"/>
                    </a:lnTo>
                    <a:lnTo>
                      <a:pt x="767" y="1103"/>
                    </a:lnTo>
                    <a:lnTo>
                      <a:pt x="767" y="1094"/>
                    </a:lnTo>
                    <a:lnTo>
                      <a:pt x="766" y="1085"/>
                    </a:lnTo>
                    <a:lnTo>
                      <a:pt x="757" y="1077"/>
                    </a:lnTo>
                    <a:lnTo>
                      <a:pt x="742" y="1069"/>
                    </a:lnTo>
                    <a:lnTo>
                      <a:pt x="723" y="1064"/>
                    </a:lnTo>
                    <a:lnTo>
                      <a:pt x="702" y="1059"/>
                    </a:lnTo>
                    <a:lnTo>
                      <a:pt x="681" y="1057"/>
                    </a:lnTo>
                    <a:lnTo>
                      <a:pt x="659" y="1056"/>
                    </a:lnTo>
                    <a:lnTo>
                      <a:pt x="640" y="1058"/>
                    </a:lnTo>
                    <a:lnTo>
                      <a:pt x="628" y="1063"/>
                    </a:lnTo>
                    <a:lnTo>
                      <a:pt x="625" y="1070"/>
                    </a:lnTo>
                    <a:lnTo>
                      <a:pt x="628" y="1080"/>
                    </a:lnTo>
                    <a:lnTo>
                      <a:pt x="636" y="1092"/>
                    </a:lnTo>
                    <a:lnTo>
                      <a:pt x="645" y="1105"/>
                    </a:lnTo>
                    <a:lnTo>
                      <a:pt x="653" y="1120"/>
                    </a:lnTo>
                    <a:lnTo>
                      <a:pt x="657" y="1135"/>
                    </a:lnTo>
                    <a:lnTo>
                      <a:pt x="656" y="1151"/>
                    </a:lnTo>
                    <a:lnTo>
                      <a:pt x="649" y="1162"/>
                    </a:lnTo>
                    <a:lnTo>
                      <a:pt x="639" y="1168"/>
                    </a:lnTo>
                    <a:lnTo>
                      <a:pt x="626" y="1168"/>
                    </a:lnTo>
                    <a:lnTo>
                      <a:pt x="611" y="1164"/>
                    </a:lnTo>
                    <a:lnTo>
                      <a:pt x="598" y="1160"/>
                    </a:lnTo>
                    <a:lnTo>
                      <a:pt x="586" y="1154"/>
                    </a:lnTo>
                    <a:lnTo>
                      <a:pt x="579" y="1150"/>
                    </a:lnTo>
                    <a:lnTo>
                      <a:pt x="575" y="1148"/>
                    </a:lnTo>
                    <a:lnTo>
                      <a:pt x="617" y="989"/>
                    </a:lnTo>
                    <a:lnTo>
                      <a:pt x="618" y="987"/>
                    </a:lnTo>
                    <a:lnTo>
                      <a:pt x="621" y="986"/>
                    </a:lnTo>
                    <a:lnTo>
                      <a:pt x="627" y="984"/>
                    </a:lnTo>
                    <a:lnTo>
                      <a:pt x="632" y="981"/>
                    </a:lnTo>
                    <a:lnTo>
                      <a:pt x="639" y="977"/>
                    </a:lnTo>
                    <a:lnTo>
                      <a:pt x="647" y="973"/>
                    </a:lnTo>
                    <a:lnTo>
                      <a:pt x="654" y="970"/>
                    </a:lnTo>
                    <a:lnTo>
                      <a:pt x="659" y="966"/>
                    </a:lnTo>
                    <a:lnTo>
                      <a:pt x="669" y="958"/>
                    </a:lnTo>
                    <a:lnTo>
                      <a:pt x="685" y="944"/>
                    </a:lnTo>
                    <a:lnTo>
                      <a:pt x="708" y="924"/>
                    </a:lnTo>
                    <a:lnTo>
                      <a:pt x="732" y="899"/>
                    </a:lnTo>
                    <a:lnTo>
                      <a:pt x="757" y="871"/>
                    </a:lnTo>
                    <a:lnTo>
                      <a:pt x="782" y="841"/>
                    </a:lnTo>
                    <a:lnTo>
                      <a:pt x="804" y="810"/>
                    </a:lnTo>
                    <a:lnTo>
                      <a:pt x="821" y="781"/>
                    </a:lnTo>
                    <a:lnTo>
                      <a:pt x="832" y="754"/>
                    </a:lnTo>
                    <a:lnTo>
                      <a:pt x="837" y="730"/>
                    </a:lnTo>
                    <a:lnTo>
                      <a:pt x="838" y="710"/>
                    </a:lnTo>
                    <a:lnTo>
                      <a:pt x="833" y="692"/>
                    </a:lnTo>
                    <a:lnTo>
                      <a:pt x="824" y="677"/>
                    </a:lnTo>
                    <a:lnTo>
                      <a:pt x="812" y="665"/>
                    </a:lnTo>
                    <a:lnTo>
                      <a:pt x="797" y="657"/>
                    </a:lnTo>
                    <a:lnTo>
                      <a:pt x="779" y="651"/>
                    </a:lnTo>
                    <a:lnTo>
                      <a:pt x="785" y="640"/>
                    </a:lnTo>
                    <a:lnTo>
                      <a:pt x="793" y="629"/>
                    </a:lnTo>
                    <a:lnTo>
                      <a:pt x="801" y="617"/>
                    </a:lnTo>
                    <a:lnTo>
                      <a:pt x="810" y="605"/>
                    </a:lnTo>
                    <a:lnTo>
                      <a:pt x="818" y="594"/>
                    </a:lnTo>
                    <a:lnTo>
                      <a:pt x="824" y="584"/>
                    </a:lnTo>
                    <a:lnTo>
                      <a:pt x="830" y="574"/>
                    </a:lnTo>
                    <a:lnTo>
                      <a:pt x="832" y="564"/>
                    </a:lnTo>
                    <a:lnTo>
                      <a:pt x="836" y="544"/>
                    </a:lnTo>
                    <a:lnTo>
                      <a:pt x="836" y="527"/>
                    </a:lnTo>
                    <a:lnTo>
                      <a:pt x="831" y="513"/>
                    </a:lnTo>
                    <a:lnTo>
                      <a:pt x="823" y="503"/>
                    </a:lnTo>
                    <a:lnTo>
                      <a:pt x="818" y="500"/>
                    </a:lnTo>
                    <a:lnTo>
                      <a:pt x="812" y="499"/>
                    </a:lnTo>
                    <a:lnTo>
                      <a:pt x="805" y="498"/>
                    </a:lnTo>
                    <a:lnTo>
                      <a:pt x="800" y="499"/>
                    </a:lnTo>
                    <a:lnTo>
                      <a:pt x="795" y="500"/>
                    </a:lnTo>
                    <a:lnTo>
                      <a:pt x="791" y="501"/>
                    </a:lnTo>
                    <a:lnTo>
                      <a:pt x="788" y="502"/>
                    </a:lnTo>
                    <a:lnTo>
                      <a:pt x="787" y="502"/>
                    </a:lnTo>
                    <a:lnTo>
                      <a:pt x="779" y="488"/>
                    </a:lnTo>
                    <a:lnTo>
                      <a:pt x="783" y="478"/>
                    </a:lnTo>
                    <a:lnTo>
                      <a:pt x="793" y="466"/>
                    </a:lnTo>
                    <a:lnTo>
                      <a:pt x="806" y="454"/>
                    </a:lnTo>
                    <a:lnTo>
                      <a:pt x="824" y="442"/>
                    </a:lnTo>
                    <a:lnTo>
                      <a:pt x="842" y="428"/>
                    </a:lnTo>
                    <a:lnTo>
                      <a:pt x="861" y="414"/>
                    </a:lnTo>
                    <a:lnTo>
                      <a:pt x="879" y="397"/>
                    </a:lnTo>
                    <a:lnTo>
                      <a:pt x="895" y="379"/>
                    </a:lnTo>
                    <a:lnTo>
                      <a:pt x="903" y="359"/>
                    </a:lnTo>
                    <a:lnTo>
                      <a:pt x="901" y="339"/>
                    </a:lnTo>
                    <a:lnTo>
                      <a:pt x="891" y="317"/>
                    </a:lnTo>
                    <a:lnTo>
                      <a:pt x="877" y="298"/>
                    </a:lnTo>
                    <a:lnTo>
                      <a:pt x="861" y="280"/>
                    </a:lnTo>
                    <a:lnTo>
                      <a:pt x="847" y="267"/>
                    </a:lnTo>
                    <a:lnTo>
                      <a:pt x="837" y="258"/>
                    </a:lnTo>
                    <a:lnTo>
                      <a:pt x="832" y="255"/>
                    </a:lnTo>
                    <a:lnTo>
                      <a:pt x="836" y="249"/>
                    </a:lnTo>
                    <a:lnTo>
                      <a:pt x="845" y="233"/>
                    </a:lnTo>
                    <a:lnTo>
                      <a:pt x="854" y="208"/>
                    </a:lnTo>
                    <a:lnTo>
                      <a:pt x="857" y="174"/>
                    </a:lnTo>
                    <a:lnTo>
                      <a:pt x="854" y="159"/>
                    </a:lnTo>
                    <a:lnTo>
                      <a:pt x="846" y="152"/>
                    </a:lnTo>
                    <a:lnTo>
                      <a:pt x="833" y="149"/>
                    </a:lnTo>
                    <a:lnTo>
                      <a:pt x="820" y="152"/>
                    </a:lnTo>
                    <a:lnTo>
                      <a:pt x="805" y="156"/>
                    </a:lnTo>
                    <a:lnTo>
                      <a:pt x="793" y="161"/>
                    </a:lnTo>
                    <a:lnTo>
                      <a:pt x="785" y="165"/>
                    </a:lnTo>
                    <a:lnTo>
                      <a:pt x="782" y="167"/>
                    </a:lnTo>
                    <a:lnTo>
                      <a:pt x="760" y="138"/>
                    </a:lnTo>
                    <a:lnTo>
                      <a:pt x="763" y="110"/>
                    </a:lnTo>
                    <a:lnTo>
                      <a:pt x="760" y="84"/>
                    </a:lnTo>
                    <a:lnTo>
                      <a:pt x="755" y="62"/>
                    </a:lnTo>
                    <a:lnTo>
                      <a:pt x="745" y="42"/>
                    </a:lnTo>
                    <a:lnTo>
                      <a:pt x="733" y="25"/>
                    </a:lnTo>
                    <a:lnTo>
                      <a:pt x="720" y="13"/>
                    </a:lnTo>
                    <a:lnTo>
                      <a:pt x="704" y="4"/>
                    </a:lnTo>
                    <a:lnTo>
                      <a:pt x="689" y="0"/>
                    </a:lnTo>
                    <a:lnTo>
                      <a:pt x="680" y="1"/>
                    </a:lnTo>
                    <a:lnTo>
                      <a:pt x="668" y="6"/>
                    </a:lnTo>
                    <a:lnTo>
                      <a:pt x="656" y="13"/>
                    </a:lnTo>
                    <a:lnTo>
                      <a:pt x="643" y="22"/>
                    </a:lnTo>
                    <a:lnTo>
                      <a:pt x="627" y="33"/>
                    </a:lnTo>
                    <a:lnTo>
                      <a:pt x="612" y="45"/>
                    </a:lnTo>
                    <a:lnTo>
                      <a:pt x="597" y="57"/>
                    </a:lnTo>
                    <a:lnTo>
                      <a:pt x="581" y="71"/>
                    </a:lnTo>
                    <a:lnTo>
                      <a:pt x="565" y="84"/>
                    </a:lnTo>
                    <a:lnTo>
                      <a:pt x="551" y="98"/>
                    </a:lnTo>
                    <a:lnTo>
                      <a:pt x="538" y="110"/>
                    </a:lnTo>
                    <a:lnTo>
                      <a:pt x="527" y="121"/>
                    </a:lnTo>
                    <a:lnTo>
                      <a:pt x="517" y="130"/>
                    </a:lnTo>
                    <a:lnTo>
                      <a:pt x="510" y="137"/>
                    </a:lnTo>
                    <a:lnTo>
                      <a:pt x="505" y="143"/>
                    </a:lnTo>
                    <a:lnTo>
                      <a:pt x="503" y="144"/>
                    </a:lnTo>
                    <a:lnTo>
                      <a:pt x="502" y="144"/>
                    </a:lnTo>
                    <a:lnTo>
                      <a:pt x="499" y="143"/>
                    </a:lnTo>
                    <a:lnTo>
                      <a:pt x="492" y="141"/>
                    </a:lnTo>
                    <a:lnTo>
                      <a:pt x="483" y="139"/>
                    </a:lnTo>
                    <a:lnTo>
                      <a:pt x="470" y="137"/>
                    </a:lnTo>
                    <a:lnTo>
                      <a:pt x="453" y="134"/>
                    </a:lnTo>
                    <a:lnTo>
                      <a:pt x="433" y="130"/>
                    </a:lnTo>
                    <a:lnTo>
                      <a:pt x="408" y="126"/>
                    </a:lnTo>
                    <a:lnTo>
                      <a:pt x="384" y="125"/>
                    </a:lnTo>
                    <a:lnTo>
                      <a:pt x="368" y="130"/>
                    </a:lnTo>
                    <a:lnTo>
                      <a:pt x="356" y="140"/>
                    </a:lnTo>
                    <a:lnTo>
                      <a:pt x="350" y="154"/>
                    </a:lnTo>
                    <a:lnTo>
                      <a:pt x="346" y="171"/>
                    </a:lnTo>
                    <a:lnTo>
                      <a:pt x="345" y="187"/>
                    </a:lnTo>
                    <a:lnTo>
                      <a:pt x="345" y="204"/>
                    </a:lnTo>
                    <a:lnTo>
                      <a:pt x="345" y="219"/>
                    </a:lnTo>
                    <a:lnTo>
                      <a:pt x="355" y="256"/>
                    </a:lnTo>
                    <a:lnTo>
                      <a:pt x="365" y="293"/>
                    </a:lnTo>
                    <a:lnTo>
                      <a:pt x="372" y="323"/>
                    </a:lnTo>
                    <a:lnTo>
                      <a:pt x="376" y="334"/>
                    </a:lnTo>
                    <a:lnTo>
                      <a:pt x="345" y="361"/>
                    </a:lnTo>
                    <a:lnTo>
                      <a:pt x="319" y="394"/>
                    </a:lnTo>
                    <a:lnTo>
                      <a:pt x="296" y="431"/>
                    </a:lnTo>
                    <a:lnTo>
                      <a:pt x="277" y="472"/>
                    </a:lnTo>
                    <a:lnTo>
                      <a:pt x="261" y="516"/>
                    </a:lnTo>
                    <a:lnTo>
                      <a:pt x="248" y="563"/>
                    </a:lnTo>
                    <a:lnTo>
                      <a:pt x="239" y="611"/>
                    </a:lnTo>
                    <a:lnTo>
                      <a:pt x="232" y="660"/>
                    </a:lnTo>
                    <a:lnTo>
                      <a:pt x="227" y="716"/>
                    </a:lnTo>
                    <a:lnTo>
                      <a:pt x="222" y="784"/>
                    </a:lnTo>
                    <a:lnTo>
                      <a:pt x="215" y="856"/>
                    </a:lnTo>
                    <a:lnTo>
                      <a:pt x="209" y="929"/>
                    </a:lnTo>
                    <a:lnTo>
                      <a:pt x="204" y="995"/>
                    </a:lnTo>
                    <a:lnTo>
                      <a:pt x="200" y="1050"/>
                    </a:lnTo>
                    <a:lnTo>
                      <a:pt x="197" y="1087"/>
                    </a:lnTo>
                    <a:lnTo>
                      <a:pt x="196" y="1101"/>
                    </a:lnTo>
                    <a:lnTo>
                      <a:pt x="194" y="1101"/>
                    </a:lnTo>
                    <a:lnTo>
                      <a:pt x="188" y="1101"/>
                    </a:lnTo>
                    <a:lnTo>
                      <a:pt x="178" y="1101"/>
                    </a:lnTo>
                    <a:lnTo>
                      <a:pt x="166" y="1101"/>
                    </a:lnTo>
                    <a:lnTo>
                      <a:pt x="151" y="1102"/>
                    </a:lnTo>
                    <a:lnTo>
                      <a:pt x="134" y="1102"/>
                    </a:lnTo>
                    <a:lnTo>
                      <a:pt x="116" y="1103"/>
                    </a:lnTo>
                    <a:lnTo>
                      <a:pt x="98" y="1104"/>
                    </a:lnTo>
                    <a:lnTo>
                      <a:pt x="80" y="1106"/>
                    </a:lnTo>
                    <a:lnTo>
                      <a:pt x="62" y="1110"/>
                    </a:lnTo>
                    <a:lnTo>
                      <a:pt x="46" y="1113"/>
                    </a:lnTo>
                    <a:lnTo>
                      <a:pt x="31" y="1116"/>
                    </a:lnTo>
                    <a:lnTo>
                      <a:pt x="19" y="1122"/>
                    </a:lnTo>
                    <a:lnTo>
                      <a:pt x="9" y="1128"/>
                    </a:lnTo>
                    <a:lnTo>
                      <a:pt x="2" y="1134"/>
                    </a:lnTo>
                    <a:lnTo>
                      <a:pt x="0" y="1142"/>
                    </a:lnTo>
                    <a:lnTo>
                      <a:pt x="0" y="1154"/>
                    </a:lnTo>
                    <a:lnTo>
                      <a:pt x="2" y="1172"/>
                    </a:lnTo>
                    <a:lnTo>
                      <a:pt x="5" y="1197"/>
                    </a:lnTo>
                    <a:lnTo>
                      <a:pt x="11" y="1225"/>
                    </a:lnTo>
                    <a:lnTo>
                      <a:pt x="19" y="1256"/>
                    </a:lnTo>
                    <a:lnTo>
                      <a:pt x="28" y="1289"/>
                    </a:lnTo>
                    <a:lnTo>
                      <a:pt x="39" y="1322"/>
                    </a:lnTo>
                    <a:lnTo>
                      <a:pt x="51" y="1355"/>
                    </a:lnTo>
                    <a:lnTo>
                      <a:pt x="66" y="1387"/>
                    </a:lnTo>
                    <a:lnTo>
                      <a:pt x="83" y="1415"/>
                    </a:lnTo>
                    <a:lnTo>
                      <a:pt x="101" y="1440"/>
                    </a:lnTo>
                    <a:lnTo>
                      <a:pt x="121" y="1459"/>
                    </a:lnTo>
                    <a:lnTo>
                      <a:pt x="143" y="1473"/>
                    </a:lnTo>
                    <a:lnTo>
                      <a:pt x="167" y="1478"/>
                    </a:lnTo>
                    <a:lnTo>
                      <a:pt x="193" y="1475"/>
                    </a:lnTo>
                    <a:lnTo>
                      <a:pt x="221" y="1461"/>
                    </a:lnTo>
                    <a:lnTo>
                      <a:pt x="354" y="1359"/>
                    </a:lnTo>
                    <a:lnTo>
                      <a:pt x="471" y="1491"/>
                    </a:lnTo>
                    <a:lnTo>
                      <a:pt x="539" y="1339"/>
                    </a:lnTo>
                    <a:lnTo>
                      <a:pt x="525" y="1297"/>
                    </a:lnTo>
                    <a:lnTo>
                      <a:pt x="548" y="1261"/>
                    </a:lnTo>
                    <a:lnTo>
                      <a:pt x="549" y="1262"/>
                    </a:lnTo>
                    <a:lnTo>
                      <a:pt x="553" y="1266"/>
                    </a:lnTo>
                    <a:lnTo>
                      <a:pt x="557" y="1272"/>
                    </a:lnTo>
                    <a:lnTo>
                      <a:pt x="563" y="1280"/>
                    </a:lnTo>
                    <a:lnTo>
                      <a:pt x="569" y="1287"/>
                    </a:lnTo>
                    <a:lnTo>
                      <a:pt x="575" y="1294"/>
                    </a:lnTo>
                    <a:lnTo>
                      <a:pt x="582" y="1300"/>
                    </a:lnTo>
                    <a:lnTo>
                      <a:pt x="588" y="1303"/>
                    </a:lnTo>
                    <a:lnTo>
                      <a:pt x="595" y="1306"/>
                    </a:lnTo>
                    <a:lnTo>
                      <a:pt x="607" y="1308"/>
                    </a:lnTo>
                    <a:lnTo>
                      <a:pt x="619" y="1308"/>
                    </a:lnTo>
                    <a:lnTo>
                      <a:pt x="634" y="1308"/>
                    </a:lnTo>
                    <a:lnTo>
                      <a:pt x="647" y="1306"/>
                    </a:lnTo>
                    <a:lnTo>
                      <a:pt x="658" y="1300"/>
                    </a:lnTo>
                    <a:lnTo>
                      <a:pt x="665" y="1291"/>
                    </a:lnTo>
                    <a:lnTo>
                      <a:pt x="668" y="1279"/>
                    </a:lnTo>
                    <a:lnTo>
                      <a:pt x="668" y="1265"/>
                    </a:lnTo>
                    <a:lnTo>
                      <a:pt x="667" y="1253"/>
                    </a:lnTo>
                    <a:lnTo>
                      <a:pt x="666" y="1244"/>
                    </a:lnTo>
                    <a:lnTo>
                      <a:pt x="666" y="1235"/>
                    </a:lnTo>
                    <a:lnTo>
                      <a:pt x="667" y="1229"/>
                    </a:lnTo>
                    <a:lnTo>
                      <a:pt x="672" y="1226"/>
                    </a:lnTo>
                    <a:lnTo>
                      <a:pt x="680" y="1224"/>
                    </a:lnTo>
                    <a:lnTo>
                      <a:pt x="692" y="1225"/>
                    </a:lnTo>
                    <a:lnTo>
                      <a:pt x="705" y="1228"/>
                    </a:lnTo>
                    <a:lnTo>
                      <a:pt x="717" y="1231"/>
                    </a:lnTo>
                    <a:lnTo>
                      <a:pt x="726" y="1234"/>
                    </a:lnTo>
                    <a:lnTo>
                      <a:pt x="732" y="1235"/>
                    </a:lnTo>
                    <a:lnTo>
                      <a:pt x="739" y="1235"/>
                    </a:lnTo>
                    <a:lnTo>
                      <a:pt x="745" y="1233"/>
                    </a:lnTo>
                    <a:lnTo>
                      <a:pt x="749" y="1226"/>
                    </a:lnTo>
                    <a:lnTo>
                      <a:pt x="755" y="1216"/>
                    </a:lnTo>
                    <a:lnTo>
                      <a:pt x="758" y="1206"/>
                    </a:lnTo>
                    <a:lnTo>
                      <a:pt x="758" y="1198"/>
                    </a:lnTo>
                    <a:lnTo>
                      <a:pt x="755" y="1192"/>
                    </a:lnTo>
                    <a:lnTo>
                      <a:pt x="750" y="1189"/>
                    </a:lnTo>
                    <a:lnTo>
                      <a:pt x="745" y="1188"/>
                    </a:lnTo>
                    <a:lnTo>
                      <a:pt x="738" y="1187"/>
                    </a:lnTo>
                    <a:lnTo>
                      <a:pt x="732" y="1185"/>
                    </a:lnTo>
                    <a:lnTo>
                      <a:pt x="728" y="1184"/>
                    </a:lnTo>
                    <a:lnTo>
                      <a:pt x="720" y="1178"/>
                    </a:lnTo>
                    <a:lnTo>
                      <a:pt x="713" y="1169"/>
                    </a:lnTo>
                    <a:lnTo>
                      <a:pt x="713" y="1157"/>
                    </a:lnTo>
                    <a:lnTo>
                      <a:pt x="728" y="1139"/>
                    </a:lnTo>
                    <a:lnTo>
                      <a:pt x="741" y="1130"/>
                    </a:lnTo>
                    <a:lnTo>
                      <a:pt x="758" y="1124"/>
                    </a:lnTo>
                    <a:lnTo>
                      <a:pt x="776" y="1121"/>
                    </a:lnTo>
                    <a:lnTo>
                      <a:pt x="795" y="1120"/>
                    </a:lnTo>
                    <a:lnTo>
                      <a:pt x="812" y="1120"/>
                    </a:lnTo>
                    <a:lnTo>
                      <a:pt x="825" y="1120"/>
                    </a:lnTo>
                    <a:lnTo>
                      <a:pt x="836" y="1121"/>
                    </a:lnTo>
                    <a:lnTo>
                      <a:pt x="839" y="1121"/>
                    </a:lnTo>
                    <a:close/>
                  </a:path>
                </a:pathLst>
              </a:custGeom>
              <a:solidFill>
                <a:srgbClr val="FFFFFF"/>
              </a:solidFill>
              <a:ln w="9525">
                <a:noFill/>
                <a:round/>
                <a:headEnd/>
                <a:tailEnd/>
              </a:ln>
            </p:spPr>
            <p:txBody>
              <a:bodyPr/>
              <a:lstStyle/>
              <a:p>
                <a:endParaRPr lang="en-US" dirty="0"/>
              </a:p>
            </p:txBody>
          </p:sp>
          <p:sp>
            <p:nvSpPr>
              <p:cNvPr id="122381" name="Freeform 525"/>
              <p:cNvSpPr>
                <a:spLocks/>
              </p:cNvSpPr>
              <p:nvPr/>
            </p:nvSpPr>
            <p:spPr bwMode="auto">
              <a:xfrm>
                <a:off x="2748" y="1125"/>
                <a:ext cx="25" cy="34"/>
              </a:xfrm>
              <a:custGeom>
                <a:avLst/>
                <a:gdLst>
                  <a:gd name="T0" fmla="*/ 75 w 121"/>
                  <a:gd name="T1" fmla="*/ 29 h 168"/>
                  <a:gd name="T2" fmla="*/ 86 w 121"/>
                  <a:gd name="T3" fmla="*/ 38 h 168"/>
                  <a:gd name="T4" fmla="*/ 96 w 121"/>
                  <a:gd name="T5" fmla="*/ 49 h 168"/>
                  <a:gd name="T6" fmla="*/ 104 w 121"/>
                  <a:gd name="T7" fmla="*/ 61 h 168"/>
                  <a:gd name="T8" fmla="*/ 110 w 121"/>
                  <a:gd name="T9" fmla="*/ 75 h 168"/>
                  <a:gd name="T10" fmla="*/ 116 w 121"/>
                  <a:gd name="T11" fmla="*/ 90 h 168"/>
                  <a:gd name="T12" fmla="*/ 119 w 121"/>
                  <a:gd name="T13" fmla="*/ 106 h 168"/>
                  <a:gd name="T14" fmla="*/ 121 w 121"/>
                  <a:gd name="T15" fmla="*/ 121 h 168"/>
                  <a:gd name="T16" fmla="*/ 120 w 121"/>
                  <a:gd name="T17" fmla="*/ 138 h 168"/>
                  <a:gd name="T18" fmla="*/ 116 w 121"/>
                  <a:gd name="T19" fmla="*/ 141 h 168"/>
                  <a:gd name="T20" fmla="*/ 112 w 121"/>
                  <a:gd name="T21" fmla="*/ 147 h 168"/>
                  <a:gd name="T22" fmla="*/ 109 w 121"/>
                  <a:gd name="T23" fmla="*/ 153 h 168"/>
                  <a:gd name="T24" fmla="*/ 107 w 121"/>
                  <a:gd name="T25" fmla="*/ 158 h 168"/>
                  <a:gd name="T26" fmla="*/ 102 w 121"/>
                  <a:gd name="T27" fmla="*/ 163 h 168"/>
                  <a:gd name="T28" fmla="*/ 97 w 121"/>
                  <a:gd name="T29" fmla="*/ 166 h 168"/>
                  <a:gd name="T30" fmla="*/ 91 w 121"/>
                  <a:gd name="T31" fmla="*/ 168 h 168"/>
                  <a:gd name="T32" fmla="*/ 82 w 121"/>
                  <a:gd name="T33" fmla="*/ 168 h 168"/>
                  <a:gd name="T34" fmla="*/ 68 w 121"/>
                  <a:gd name="T35" fmla="*/ 159 h 168"/>
                  <a:gd name="T36" fmla="*/ 54 w 121"/>
                  <a:gd name="T37" fmla="*/ 148 h 168"/>
                  <a:gd name="T38" fmla="*/ 42 w 121"/>
                  <a:gd name="T39" fmla="*/ 137 h 168"/>
                  <a:gd name="T40" fmla="*/ 29 w 121"/>
                  <a:gd name="T41" fmla="*/ 123 h 168"/>
                  <a:gd name="T42" fmla="*/ 19 w 121"/>
                  <a:gd name="T43" fmla="*/ 110 h 168"/>
                  <a:gd name="T44" fmla="*/ 11 w 121"/>
                  <a:gd name="T45" fmla="*/ 94 h 168"/>
                  <a:gd name="T46" fmla="*/ 5 w 121"/>
                  <a:gd name="T47" fmla="*/ 79 h 168"/>
                  <a:gd name="T48" fmla="*/ 0 w 121"/>
                  <a:gd name="T49" fmla="*/ 63 h 168"/>
                  <a:gd name="T50" fmla="*/ 6 w 121"/>
                  <a:gd name="T51" fmla="*/ 57 h 168"/>
                  <a:gd name="T52" fmla="*/ 13 w 121"/>
                  <a:gd name="T53" fmla="*/ 67 h 168"/>
                  <a:gd name="T54" fmla="*/ 20 w 121"/>
                  <a:gd name="T55" fmla="*/ 79 h 168"/>
                  <a:gd name="T56" fmla="*/ 28 w 121"/>
                  <a:gd name="T57" fmla="*/ 90 h 168"/>
                  <a:gd name="T58" fmla="*/ 36 w 121"/>
                  <a:gd name="T59" fmla="*/ 101 h 168"/>
                  <a:gd name="T60" fmla="*/ 45 w 121"/>
                  <a:gd name="T61" fmla="*/ 111 h 168"/>
                  <a:gd name="T62" fmla="*/ 55 w 121"/>
                  <a:gd name="T63" fmla="*/ 119 h 168"/>
                  <a:gd name="T64" fmla="*/ 65 w 121"/>
                  <a:gd name="T65" fmla="*/ 126 h 168"/>
                  <a:gd name="T66" fmla="*/ 77 w 121"/>
                  <a:gd name="T67" fmla="*/ 129 h 168"/>
                  <a:gd name="T68" fmla="*/ 82 w 121"/>
                  <a:gd name="T69" fmla="*/ 111 h 168"/>
                  <a:gd name="T70" fmla="*/ 84 w 121"/>
                  <a:gd name="T71" fmla="*/ 94 h 168"/>
                  <a:gd name="T72" fmla="*/ 82 w 121"/>
                  <a:gd name="T73" fmla="*/ 79 h 168"/>
                  <a:gd name="T74" fmla="*/ 75 w 121"/>
                  <a:gd name="T75" fmla="*/ 62 h 168"/>
                  <a:gd name="T76" fmla="*/ 71 w 121"/>
                  <a:gd name="T77" fmla="*/ 54 h 168"/>
                  <a:gd name="T78" fmla="*/ 65 w 121"/>
                  <a:gd name="T79" fmla="*/ 46 h 168"/>
                  <a:gd name="T80" fmla="*/ 60 w 121"/>
                  <a:gd name="T81" fmla="*/ 41 h 168"/>
                  <a:gd name="T82" fmla="*/ 54 w 121"/>
                  <a:gd name="T83" fmla="*/ 35 h 168"/>
                  <a:gd name="T84" fmla="*/ 47 w 121"/>
                  <a:gd name="T85" fmla="*/ 29 h 168"/>
                  <a:gd name="T86" fmla="*/ 41 w 121"/>
                  <a:gd name="T87" fmla="*/ 26 h 168"/>
                  <a:gd name="T88" fmla="*/ 33 w 121"/>
                  <a:gd name="T89" fmla="*/ 21 h 168"/>
                  <a:gd name="T90" fmla="*/ 25 w 121"/>
                  <a:gd name="T91" fmla="*/ 18 h 168"/>
                  <a:gd name="T92" fmla="*/ 25 w 121"/>
                  <a:gd name="T93" fmla="*/ 0 h 168"/>
                  <a:gd name="T94" fmla="*/ 32 w 121"/>
                  <a:gd name="T95" fmla="*/ 2 h 168"/>
                  <a:gd name="T96" fmla="*/ 40 w 121"/>
                  <a:gd name="T97" fmla="*/ 5 h 168"/>
                  <a:gd name="T98" fmla="*/ 46 w 121"/>
                  <a:gd name="T99" fmla="*/ 7 h 168"/>
                  <a:gd name="T100" fmla="*/ 54 w 121"/>
                  <a:gd name="T101" fmla="*/ 10 h 168"/>
                  <a:gd name="T102" fmla="*/ 60 w 121"/>
                  <a:gd name="T103" fmla="*/ 14 h 168"/>
                  <a:gd name="T104" fmla="*/ 66 w 121"/>
                  <a:gd name="T105" fmla="*/ 18 h 168"/>
                  <a:gd name="T106" fmla="*/ 71 w 121"/>
                  <a:gd name="T107" fmla="*/ 24 h 168"/>
                  <a:gd name="T108" fmla="*/ 75 w 121"/>
                  <a:gd name="T109" fmla="*/ 29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1"/>
                  <a:gd name="T166" fmla="*/ 0 h 168"/>
                  <a:gd name="T167" fmla="*/ 121 w 121"/>
                  <a:gd name="T168" fmla="*/ 168 h 1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1" h="168">
                    <a:moveTo>
                      <a:pt x="75" y="29"/>
                    </a:moveTo>
                    <a:lnTo>
                      <a:pt x="86" y="38"/>
                    </a:lnTo>
                    <a:lnTo>
                      <a:pt x="96" y="49"/>
                    </a:lnTo>
                    <a:lnTo>
                      <a:pt x="104" y="61"/>
                    </a:lnTo>
                    <a:lnTo>
                      <a:pt x="110" y="75"/>
                    </a:lnTo>
                    <a:lnTo>
                      <a:pt x="116" y="90"/>
                    </a:lnTo>
                    <a:lnTo>
                      <a:pt x="119" y="106"/>
                    </a:lnTo>
                    <a:lnTo>
                      <a:pt x="121" y="121"/>
                    </a:lnTo>
                    <a:lnTo>
                      <a:pt x="120" y="138"/>
                    </a:lnTo>
                    <a:lnTo>
                      <a:pt x="116" y="141"/>
                    </a:lnTo>
                    <a:lnTo>
                      <a:pt x="112" y="147"/>
                    </a:lnTo>
                    <a:lnTo>
                      <a:pt x="109" y="153"/>
                    </a:lnTo>
                    <a:lnTo>
                      <a:pt x="107" y="158"/>
                    </a:lnTo>
                    <a:lnTo>
                      <a:pt x="102" y="163"/>
                    </a:lnTo>
                    <a:lnTo>
                      <a:pt x="97" y="166"/>
                    </a:lnTo>
                    <a:lnTo>
                      <a:pt x="91" y="168"/>
                    </a:lnTo>
                    <a:lnTo>
                      <a:pt x="82" y="168"/>
                    </a:lnTo>
                    <a:lnTo>
                      <a:pt x="68" y="159"/>
                    </a:lnTo>
                    <a:lnTo>
                      <a:pt x="54" y="148"/>
                    </a:lnTo>
                    <a:lnTo>
                      <a:pt x="42" y="137"/>
                    </a:lnTo>
                    <a:lnTo>
                      <a:pt x="29" y="123"/>
                    </a:lnTo>
                    <a:lnTo>
                      <a:pt x="19" y="110"/>
                    </a:lnTo>
                    <a:lnTo>
                      <a:pt x="11" y="94"/>
                    </a:lnTo>
                    <a:lnTo>
                      <a:pt x="5" y="79"/>
                    </a:lnTo>
                    <a:lnTo>
                      <a:pt x="0" y="63"/>
                    </a:lnTo>
                    <a:lnTo>
                      <a:pt x="6" y="57"/>
                    </a:lnTo>
                    <a:lnTo>
                      <a:pt x="13" y="67"/>
                    </a:lnTo>
                    <a:lnTo>
                      <a:pt x="20" y="79"/>
                    </a:lnTo>
                    <a:lnTo>
                      <a:pt x="28" y="90"/>
                    </a:lnTo>
                    <a:lnTo>
                      <a:pt x="36" y="101"/>
                    </a:lnTo>
                    <a:lnTo>
                      <a:pt x="45" y="111"/>
                    </a:lnTo>
                    <a:lnTo>
                      <a:pt x="55" y="119"/>
                    </a:lnTo>
                    <a:lnTo>
                      <a:pt x="65" y="126"/>
                    </a:lnTo>
                    <a:lnTo>
                      <a:pt x="77" y="129"/>
                    </a:lnTo>
                    <a:lnTo>
                      <a:pt x="82" y="111"/>
                    </a:lnTo>
                    <a:lnTo>
                      <a:pt x="84" y="94"/>
                    </a:lnTo>
                    <a:lnTo>
                      <a:pt x="82" y="79"/>
                    </a:lnTo>
                    <a:lnTo>
                      <a:pt x="75" y="62"/>
                    </a:lnTo>
                    <a:lnTo>
                      <a:pt x="71" y="54"/>
                    </a:lnTo>
                    <a:lnTo>
                      <a:pt x="65" y="46"/>
                    </a:lnTo>
                    <a:lnTo>
                      <a:pt x="60" y="41"/>
                    </a:lnTo>
                    <a:lnTo>
                      <a:pt x="54" y="35"/>
                    </a:lnTo>
                    <a:lnTo>
                      <a:pt x="47" y="29"/>
                    </a:lnTo>
                    <a:lnTo>
                      <a:pt x="41" y="26"/>
                    </a:lnTo>
                    <a:lnTo>
                      <a:pt x="33" y="21"/>
                    </a:lnTo>
                    <a:lnTo>
                      <a:pt x="25" y="18"/>
                    </a:lnTo>
                    <a:lnTo>
                      <a:pt x="25" y="0"/>
                    </a:lnTo>
                    <a:lnTo>
                      <a:pt x="32" y="2"/>
                    </a:lnTo>
                    <a:lnTo>
                      <a:pt x="40" y="5"/>
                    </a:lnTo>
                    <a:lnTo>
                      <a:pt x="46" y="7"/>
                    </a:lnTo>
                    <a:lnTo>
                      <a:pt x="54" y="10"/>
                    </a:lnTo>
                    <a:lnTo>
                      <a:pt x="60" y="14"/>
                    </a:lnTo>
                    <a:lnTo>
                      <a:pt x="66" y="18"/>
                    </a:lnTo>
                    <a:lnTo>
                      <a:pt x="71" y="24"/>
                    </a:lnTo>
                    <a:lnTo>
                      <a:pt x="75" y="29"/>
                    </a:lnTo>
                    <a:close/>
                  </a:path>
                </a:pathLst>
              </a:custGeom>
              <a:solidFill>
                <a:srgbClr val="000000"/>
              </a:solidFill>
              <a:ln w="9525">
                <a:noFill/>
                <a:round/>
                <a:headEnd/>
                <a:tailEnd/>
              </a:ln>
            </p:spPr>
            <p:txBody>
              <a:bodyPr/>
              <a:lstStyle/>
              <a:p>
                <a:endParaRPr lang="en-US" dirty="0"/>
              </a:p>
            </p:txBody>
          </p:sp>
          <p:sp>
            <p:nvSpPr>
              <p:cNvPr id="122382" name="Freeform 526"/>
              <p:cNvSpPr>
                <a:spLocks/>
              </p:cNvSpPr>
              <p:nvPr/>
            </p:nvSpPr>
            <p:spPr bwMode="auto">
              <a:xfrm>
                <a:off x="2614" y="1126"/>
                <a:ext cx="194" cy="304"/>
              </a:xfrm>
              <a:custGeom>
                <a:avLst/>
                <a:gdLst>
                  <a:gd name="T0" fmla="*/ 535 w 969"/>
                  <a:gd name="T1" fmla="*/ 225 h 1521"/>
                  <a:gd name="T2" fmla="*/ 748 w 969"/>
                  <a:gd name="T3" fmla="*/ 324 h 1521"/>
                  <a:gd name="T4" fmla="*/ 493 w 969"/>
                  <a:gd name="T5" fmla="*/ 207 h 1521"/>
                  <a:gd name="T6" fmla="*/ 402 w 969"/>
                  <a:gd name="T7" fmla="*/ 301 h 1521"/>
                  <a:gd name="T8" fmla="*/ 642 w 969"/>
                  <a:gd name="T9" fmla="*/ 506 h 1521"/>
                  <a:gd name="T10" fmla="*/ 892 w 969"/>
                  <a:gd name="T11" fmla="*/ 403 h 1521"/>
                  <a:gd name="T12" fmla="*/ 841 w 969"/>
                  <a:gd name="T13" fmla="*/ 236 h 1521"/>
                  <a:gd name="T14" fmla="*/ 790 w 969"/>
                  <a:gd name="T15" fmla="*/ 183 h 1521"/>
                  <a:gd name="T16" fmla="*/ 877 w 969"/>
                  <a:gd name="T17" fmla="*/ 202 h 1521"/>
                  <a:gd name="T18" fmla="*/ 886 w 969"/>
                  <a:gd name="T19" fmla="*/ 434 h 1521"/>
                  <a:gd name="T20" fmla="*/ 633 w 969"/>
                  <a:gd name="T21" fmla="*/ 524 h 1521"/>
                  <a:gd name="T22" fmla="*/ 491 w 969"/>
                  <a:gd name="T23" fmla="*/ 464 h 1521"/>
                  <a:gd name="T24" fmla="*/ 434 w 969"/>
                  <a:gd name="T25" fmla="*/ 517 h 1521"/>
                  <a:gd name="T26" fmla="*/ 428 w 969"/>
                  <a:gd name="T27" fmla="*/ 579 h 1521"/>
                  <a:gd name="T28" fmla="*/ 367 w 969"/>
                  <a:gd name="T29" fmla="*/ 376 h 1521"/>
                  <a:gd name="T30" fmla="*/ 267 w 969"/>
                  <a:gd name="T31" fmla="*/ 626 h 1521"/>
                  <a:gd name="T32" fmla="*/ 321 w 969"/>
                  <a:gd name="T33" fmla="*/ 594 h 1521"/>
                  <a:gd name="T34" fmla="*/ 393 w 969"/>
                  <a:gd name="T35" fmla="*/ 723 h 1521"/>
                  <a:gd name="T36" fmla="*/ 389 w 969"/>
                  <a:gd name="T37" fmla="*/ 821 h 1521"/>
                  <a:gd name="T38" fmla="*/ 402 w 969"/>
                  <a:gd name="T39" fmla="*/ 877 h 1521"/>
                  <a:gd name="T40" fmla="*/ 459 w 969"/>
                  <a:gd name="T41" fmla="*/ 1268 h 1521"/>
                  <a:gd name="T42" fmla="*/ 417 w 969"/>
                  <a:gd name="T43" fmla="*/ 1301 h 1521"/>
                  <a:gd name="T44" fmla="*/ 451 w 969"/>
                  <a:gd name="T45" fmla="*/ 1419 h 1521"/>
                  <a:gd name="T46" fmla="*/ 538 w 969"/>
                  <a:gd name="T47" fmla="*/ 1293 h 1521"/>
                  <a:gd name="T48" fmla="*/ 521 w 969"/>
                  <a:gd name="T49" fmla="*/ 1054 h 1521"/>
                  <a:gd name="T50" fmla="*/ 597 w 969"/>
                  <a:gd name="T51" fmla="*/ 1105 h 1521"/>
                  <a:gd name="T52" fmla="*/ 524 w 969"/>
                  <a:gd name="T53" fmla="*/ 1007 h 1521"/>
                  <a:gd name="T54" fmla="*/ 567 w 969"/>
                  <a:gd name="T55" fmla="*/ 955 h 1521"/>
                  <a:gd name="T56" fmla="*/ 831 w 969"/>
                  <a:gd name="T57" fmla="*/ 728 h 1521"/>
                  <a:gd name="T58" fmla="*/ 817 w 969"/>
                  <a:gd name="T59" fmla="*/ 831 h 1521"/>
                  <a:gd name="T60" fmla="*/ 631 w 969"/>
                  <a:gd name="T61" fmla="*/ 1049 h 1521"/>
                  <a:gd name="T62" fmla="*/ 662 w 969"/>
                  <a:gd name="T63" fmla="*/ 1151 h 1521"/>
                  <a:gd name="T64" fmla="*/ 796 w 969"/>
                  <a:gd name="T65" fmla="*/ 1110 h 1521"/>
                  <a:gd name="T66" fmla="*/ 966 w 969"/>
                  <a:gd name="T67" fmla="*/ 1058 h 1521"/>
                  <a:gd name="T68" fmla="*/ 903 w 969"/>
                  <a:gd name="T69" fmla="*/ 1158 h 1521"/>
                  <a:gd name="T70" fmla="*/ 914 w 969"/>
                  <a:gd name="T71" fmla="*/ 1241 h 1521"/>
                  <a:gd name="T72" fmla="*/ 741 w 969"/>
                  <a:gd name="T73" fmla="*/ 1158 h 1521"/>
                  <a:gd name="T74" fmla="*/ 733 w 969"/>
                  <a:gd name="T75" fmla="*/ 1261 h 1521"/>
                  <a:gd name="T76" fmla="*/ 658 w 969"/>
                  <a:gd name="T77" fmla="*/ 1317 h 1521"/>
                  <a:gd name="T78" fmla="*/ 622 w 969"/>
                  <a:gd name="T79" fmla="*/ 1306 h 1521"/>
                  <a:gd name="T80" fmla="*/ 678 w 969"/>
                  <a:gd name="T81" fmla="*/ 1213 h 1521"/>
                  <a:gd name="T82" fmla="*/ 738 w 969"/>
                  <a:gd name="T83" fmla="*/ 1200 h 1521"/>
                  <a:gd name="T84" fmla="*/ 702 w 969"/>
                  <a:gd name="T85" fmla="*/ 1079 h 1521"/>
                  <a:gd name="T86" fmla="*/ 660 w 969"/>
                  <a:gd name="T87" fmla="*/ 1186 h 1521"/>
                  <a:gd name="T88" fmla="*/ 575 w 969"/>
                  <a:gd name="T89" fmla="*/ 1278 h 1521"/>
                  <a:gd name="T90" fmla="*/ 500 w 969"/>
                  <a:gd name="T91" fmla="*/ 1521 h 1521"/>
                  <a:gd name="T92" fmla="*/ 226 w 969"/>
                  <a:gd name="T93" fmla="*/ 1473 h 1521"/>
                  <a:gd name="T94" fmla="*/ 376 w 969"/>
                  <a:gd name="T95" fmla="*/ 1324 h 1521"/>
                  <a:gd name="T96" fmla="*/ 365 w 969"/>
                  <a:gd name="T97" fmla="*/ 1104 h 1521"/>
                  <a:gd name="T98" fmla="*/ 302 w 969"/>
                  <a:gd name="T99" fmla="*/ 1304 h 1521"/>
                  <a:gd name="T100" fmla="*/ 225 w 969"/>
                  <a:gd name="T101" fmla="*/ 1157 h 1521"/>
                  <a:gd name="T102" fmla="*/ 23 w 969"/>
                  <a:gd name="T103" fmla="*/ 1151 h 1521"/>
                  <a:gd name="T104" fmla="*/ 208 w 969"/>
                  <a:gd name="T105" fmla="*/ 1315 h 1521"/>
                  <a:gd name="T106" fmla="*/ 119 w 969"/>
                  <a:gd name="T107" fmla="*/ 1299 h 1521"/>
                  <a:gd name="T108" fmla="*/ 96 w 969"/>
                  <a:gd name="T109" fmla="*/ 1440 h 1521"/>
                  <a:gd name="T110" fmla="*/ 86 w 969"/>
                  <a:gd name="T111" fmla="*/ 1110 h 1521"/>
                  <a:gd name="T112" fmla="*/ 67 w 969"/>
                  <a:gd name="T113" fmla="*/ 1056 h 1521"/>
                  <a:gd name="T114" fmla="*/ 85 w 969"/>
                  <a:gd name="T115" fmla="*/ 880 h 1521"/>
                  <a:gd name="T116" fmla="*/ 233 w 969"/>
                  <a:gd name="T117" fmla="*/ 598 h 1521"/>
                  <a:gd name="T118" fmla="*/ 248 w 969"/>
                  <a:gd name="T119" fmla="*/ 458 h 1521"/>
                  <a:gd name="T120" fmla="*/ 154 w 969"/>
                  <a:gd name="T121" fmla="*/ 495 h 1521"/>
                  <a:gd name="T122" fmla="*/ 392 w 969"/>
                  <a:gd name="T123" fmla="*/ 124 h 1521"/>
                  <a:gd name="T124" fmla="*/ 677 w 969"/>
                  <a:gd name="T125" fmla="*/ 4 h 15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9"/>
                  <a:gd name="T190" fmla="*/ 0 h 1521"/>
                  <a:gd name="T191" fmla="*/ 969 w 969"/>
                  <a:gd name="T192" fmla="*/ 1521 h 15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9" h="1521">
                    <a:moveTo>
                      <a:pt x="680" y="18"/>
                    </a:moveTo>
                    <a:lnTo>
                      <a:pt x="666" y="31"/>
                    </a:lnTo>
                    <a:lnTo>
                      <a:pt x="651" y="44"/>
                    </a:lnTo>
                    <a:lnTo>
                      <a:pt x="637" y="58"/>
                    </a:lnTo>
                    <a:lnTo>
                      <a:pt x="622" y="70"/>
                    </a:lnTo>
                    <a:lnTo>
                      <a:pt x="607" y="83"/>
                    </a:lnTo>
                    <a:lnTo>
                      <a:pt x="594" y="95"/>
                    </a:lnTo>
                    <a:lnTo>
                      <a:pt x="579" y="107"/>
                    </a:lnTo>
                    <a:lnTo>
                      <a:pt x="566" y="117"/>
                    </a:lnTo>
                    <a:lnTo>
                      <a:pt x="558" y="126"/>
                    </a:lnTo>
                    <a:lnTo>
                      <a:pt x="549" y="134"/>
                    </a:lnTo>
                    <a:lnTo>
                      <a:pt x="541" y="144"/>
                    </a:lnTo>
                    <a:lnTo>
                      <a:pt x="533" y="154"/>
                    </a:lnTo>
                    <a:lnTo>
                      <a:pt x="528" y="165"/>
                    </a:lnTo>
                    <a:lnTo>
                      <a:pt x="524" y="177"/>
                    </a:lnTo>
                    <a:lnTo>
                      <a:pt x="524" y="191"/>
                    </a:lnTo>
                    <a:lnTo>
                      <a:pt x="529" y="207"/>
                    </a:lnTo>
                    <a:lnTo>
                      <a:pt x="535" y="225"/>
                    </a:lnTo>
                    <a:lnTo>
                      <a:pt x="541" y="241"/>
                    </a:lnTo>
                    <a:lnTo>
                      <a:pt x="550" y="257"/>
                    </a:lnTo>
                    <a:lnTo>
                      <a:pt x="560" y="272"/>
                    </a:lnTo>
                    <a:lnTo>
                      <a:pt x="574" y="285"/>
                    </a:lnTo>
                    <a:lnTo>
                      <a:pt x="588" y="296"/>
                    </a:lnTo>
                    <a:lnTo>
                      <a:pt x="605" y="305"/>
                    </a:lnTo>
                    <a:lnTo>
                      <a:pt x="625" y="312"/>
                    </a:lnTo>
                    <a:lnTo>
                      <a:pt x="641" y="313"/>
                    </a:lnTo>
                    <a:lnTo>
                      <a:pt x="657" y="314"/>
                    </a:lnTo>
                    <a:lnTo>
                      <a:pt x="674" y="314"/>
                    </a:lnTo>
                    <a:lnTo>
                      <a:pt x="689" y="314"/>
                    </a:lnTo>
                    <a:lnTo>
                      <a:pt x="705" y="311"/>
                    </a:lnTo>
                    <a:lnTo>
                      <a:pt x="719" y="306"/>
                    </a:lnTo>
                    <a:lnTo>
                      <a:pt x="731" y="298"/>
                    </a:lnTo>
                    <a:lnTo>
                      <a:pt x="740" y="286"/>
                    </a:lnTo>
                    <a:lnTo>
                      <a:pt x="751" y="286"/>
                    </a:lnTo>
                    <a:lnTo>
                      <a:pt x="751" y="306"/>
                    </a:lnTo>
                    <a:lnTo>
                      <a:pt x="748" y="324"/>
                    </a:lnTo>
                    <a:lnTo>
                      <a:pt x="739" y="341"/>
                    </a:lnTo>
                    <a:lnTo>
                      <a:pt x="725" y="353"/>
                    </a:lnTo>
                    <a:lnTo>
                      <a:pt x="714" y="359"/>
                    </a:lnTo>
                    <a:lnTo>
                      <a:pt x="703" y="362"/>
                    </a:lnTo>
                    <a:lnTo>
                      <a:pt x="690" y="365"/>
                    </a:lnTo>
                    <a:lnTo>
                      <a:pt x="678" y="365"/>
                    </a:lnTo>
                    <a:lnTo>
                      <a:pt x="666" y="365"/>
                    </a:lnTo>
                    <a:lnTo>
                      <a:pt x="653" y="365"/>
                    </a:lnTo>
                    <a:lnTo>
                      <a:pt x="642" y="365"/>
                    </a:lnTo>
                    <a:lnTo>
                      <a:pt x="631" y="366"/>
                    </a:lnTo>
                    <a:lnTo>
                      <a:pt x="604" y="355"/>
                    </a:lnTo>
                    <a:lnTo>
                      <a:pt x="581" y="340"/>
                    </a:lnTo>
                    <a:lnTo>
                      <a:pt x="559" y="323"/>
                    </a:lnTo>
                    <a:lnTo>
                      <a:pt x="541" y="304"/>
                    </a:lnTo>
                    <a:lnTo>
                      <a:pt x="526" y="283"/>
                    </a:lnTo>
                    <a:lnTo>
                      <a:pt x="512" y="259"/>
                    </a:lnTo>
                    <a:lnTo>
                      <a:pt x="501" y="233"/>
                    </a:lnTo>
                    <a:lnTo>
                      <a:pt x="493" y="207"/>
                    </a:lnTo>
                    <a:lnTo>
                      <a:pt x="500" y="160"/>
                    </a:lnTo>
                    <a:lnTo>
                      <a:pt x="487" y="156"/>
                    </a:lnTo>
                    <a:lnTo>
                      <a:pt x="474" y="153"/>
                    </a:lnTo>
                    <a:lnTo>
                      <a:pt x="462" y="149"/>
                    </a:lnTo>
                    <a:lnTo>
                      <a:pt x="448" y="147"/>
                    </a:lnTo>
                    <a:lnTo>
                      <a:pt x="435" y="145"/>
                    </a:lnTo>
                    <a:lnTo>
                      <a:pt x="421" y="144"/>
                    </a:lnTo>
                    <a:lnTo>
                      <a:pt x="408" y="145"/>
                    </a:lnTo>
                    <a:lnTo>
                      <a:pt x="394" y="148"/>
                    </a:lnTo>
                    <a:lnTo>
                      <a:pt x="381" y="163"/>
                    </a:lnTo>
                    <a:lnTo>
                      <a:pt x="373" y="179"/>
                    </a:lnTo>
                    <a:lnTo>
                      <a:pt x="371" y="195"/>
                    </a:lnTo>
                    <a:lnTo>
                      <a:pt x="372" y="213"/>
                    </a:lnTo>
                    <a:lnTo>
                      <a:pt x="375" y="231"/>
                    </a:lnTo>
                    <a:lnTo>
                      <a:pt x="381" y="249"/>
                    </a:lnTo>
                    <a:lnTo>
                      <a:pt x="386" y="268"/>
                    </a:lnTo>
                    <a:lnTo>
                      <a:pt x="392" y="285"/>
                    </a:lnTo>
                    <a:lnTo>
                      <a:pt x="402" y="301"/>
                    </a:lnTo>
                    <a:lnTo>
                      <a:pt x="413" y="318"/>
                    </a:lnTo>
                    <a:lnTo>
                      <a:pt x="423" y="333"/>
                    </a:lnTo>
                    <a:lnTo>
                      <a:pt x="434" y="349"/>
                    </a:lnTo>
                    <a:lnTo>
                      <a:pt x="445" y="365"/>
                    </a:lnTo>
                    <a:lnTo>
                      <a:pt x="456" y="380"/>
                    </a:lnTo>
                    <a:lnTo>
                      <a:pt x="467" y="395"/>
                    </a:lnTo>
                    <a:lnTo>
                      <a:pt x="480" y="409"/>
                    </a:lnTo>
                    <a:lnTo>
                      <a:pt x="491" y="424"/>
                    </a:lnTo>
                    <a:lnTo>
                      <a:pt x="504" y="437"/>
                    </a:lnTo>
                    <a:lnTo>
                      <a:pt x="518" y="451"/>
                    </a:lnTo>
                    <a:lnTo>
                      <a:pt x="531" y="463"/>
                    </a:lnTo>
                    <a:lnTo>
                      <a:pt x="547" y="474"/>
                    </a:lnTo>
                    <a:lnTo>
                      <a:pt x="563" y="486"/>
                    </a:lnTo>
                    <a:lnTo>
                      <a:pt x="578" y="496"/>
                    </a:lnTo>
                    <a:lnTo>
                      <a:pt x="596" y="505"/>
                    </a:lnTo>
                    <a:lnTo>
                      <a:pt x="612" y="506"/>
                    </a:lnTo>
                    <a:lnTo>
                      <a:pt x="627" y="506"/>
                    </a:lnTo>
                    <a:lnTo>
                      <a:pt x="642" y="506"/>
                    </a:lnTo>
                    <a:lnTo>
                      <a:pt x="657" y="504"/>
                    </a:lnTo>
                    <a:lnTo>
                      <a:pt x="670" y="502"/>
                    </a:lnTo>
                    <a:lnTo>
                      <a:pt x="685" y="500"/>
                    </a:lnTo>
                    <a:lnTo>
                      <a:pt x="698" y="497"/>
                    </a:lnTo>
                    <a:lnTo>
                      <a:pt x="712" y="493"/>
                    </a:lnTo>
                    <a:lnTo>
                      <a:pt x="725" y="489"/>
                    </a:lnTo>
                    <a:lnTo>
                      <a:pt x="739" y="486"/>
                    </a:lnTo>
                    <a:lnTo>
                      <a:pt x="752" y="481"/>
                    </a:lnTo>
                    <a:lnTo>
                      <a:pt x="766" y="476"/>
                    </a:lnTo>
                    <a:lnTo>
                      <a:pt x="779" y="471"/>
                    </a:lnTo>
                    <a:lnTo>
                      <a:pt x="794" y="467"/>
                    </a:lnTo>
                    <a:lnTo>
                      <a:pt x="807" y="461"/>
                    </a:lnTo>
                    <a:lnTo>
                      <a:pt x="821" y="456"/>
                    </a:lnTo>
                    <a:lnTo>
                      <a:pt x="834" y="446"/>
                    </a:lnTo>
                    <a:lnTo>
                      <a:pt x="850" y="436"/>
                    </a:lnTo>
                    <a:lnTo>
                      <a:pt x="866" y="426"/>
                    </a:lnTo>
                    <a:lnTo>
                      <a:pt x="880" y="415"/>
                    </a:lnTo>
                    <a:lnTo>
                      <a:pt x="892" y="403"/>
                    </a:lnTo>
                    <a:lnTo>
                      <a:pt x="903" y="389"/>
                    </a:lnTo>
                    <a:lnTo>
                      <a:pt x="907" y="372"/>
                    </a:lnTo>
                    <a:lnTo>
                      <a:pt x="907" y="353"/>
                    </a:lnTo>
                    <a:lnTo>
                      <a:pt x="897" y="334"/>
                    </a:lnTo>
                    <a:lnTo>
                      <a:pt x="882" y="319"/>
                    </a:lnTo>
                    <a:lnTo>
                      <a:pt x="868" y="304"/>
                    </a:lnTo>
                    <a:lnTo>
                      <a:pt x="851" y="290"/>
                    </a:lnTo>
                    <a:lnTo>
                      <a:pt x="834" y="275"/>
                    </a:lnTo>
                    <a:lnTo>
                      <a:pt x="817" y="260"/>
                    </a:lnTo>
                    <a:lnTo>
                      <a:pt x="803" y="246"/>
                    </a:lnTo>
                    <a:lnTo>
                      <a:pt x="791" y="228"/>
                    </a:lnTo>
                    <a:lnTo>
                      <a:pt x="791" y="211"/>
                    </a:lnTo>
                    <a:lnTo>
                      <a:pt x="809" y="211"/>
                    </a:lnTo>
                    <a:lnTo>
                      <a:pt x="809" y="223"/>
                    </a:lnTo>
                    <a:lnTo>
                      <a:pt x="816" y="232"/>
                    </a:lnTo>
                    <a:lnTo>
                      <a:pt x="824" y="239"/>
                    </a:lnTo>
                    <a:lnTo>
                      <a:pt x="832" y="247"/>
                    </a:lnTo>
                    <a:lnTo>
                      <a:pt x="841" y="236"/>
                    </a:lnTo>
                    <a:lnTo>
                      <a:pt x="850" y="221"/>
                    </a:lnTo>
                    <a:lnTo>
                      <a:pt x="855" y="207"/>
                    </a:lnTo>
                    <a:lnTo>
                      <a:pt x="858" y="192"/>
                    </a:lnTo>
                    <a:lnTo>
                      <a:pt x="859" y="186"/>
                    </a:lnTo>
                    <a:lnTo>
                      <a:pt x="859" y="182"/>
                    </a:lnTo>
                    <a:lnTo>
                      <a:pt x="855" y="177"/>
                    </a:lnTo>
                    <a:lnTo>
                      <a:pt x="851" y="174"/>
                    </a:lnTo>
                    <a:lnTo>
                      <a:pt x="844" y="171"/>
                    </a:lnTo>
                    <a:lnTo>
                      <a:pt x="837" y="170"/>
                    </a:lnTo>
                    <a:lnTo>
                      <a:pt x="831" y="170"/>
                    </a:lnTo>
                    <a:lnTo>
                      <a:pt x="824" y="171"/>
                    </a:lnTo>
                    <a:lnTo>
                      <a:pt x="818" y="171"/>
                    </a:lnTo>
                    <a:lnTo>
                      <a:pt x="814" y="173"/>
                    </a:lnTo>
                    <a:lnTo>
                      <a:pt x="809" y="175"/>
                    </a:lnTo>
                    <a:lnTo>
                      <a:pt x="805" y="179"/>
                    </a:lnTo>
                    <a:lnTo>
                      <a:pt x="800" y="181"/>
                    </a:lnTo>
                    <a:lnTo>
                      <a:pt x="796" y="183"/>
                    </a:lnTo>
                    <a:lnTo>
                      <a:pt x="790" y="183"/>
                    </a:lnTo>
                    <a:lnTo>
                      <a:pt x="785" y="181"/>
                    </a:lnTo>
                    <a:lnTo>
                      <a:pt x="787" y="172"/>
                    </a:lnTo>
                    <a:lnTo>
                      <a:pt x="793" y="165"/>
                    </a:lnTo>
                    <a:lnTo>
                      <a:pt x="799" y="161"/>
                    </a:lnTo>
                    <a:lnTo>
                      <a:pt x="808" y="156"/>
                    </a:lnTo>
                    <a:lnTo>
                      <a:pt x="817" y="154"/>
                    </a:lnTo>
                    <a:lnTo>
                      <a:pt x="827" y="152"/>
                    </a:lnTo>
                    <a:lnTo>
                      <a:pt x="836" y="149"/>
                    </a:lnTo>
                    <a:lnTo>
                      <a:pt x="845" y="147"/>
                    </a:lnTo>
                    <a:lnTo>
                      <a:pt x="852" y="148"/>
                    </a:lnTo>
                    <a:lnTo>
                      <a:pt x="858" y="151"/>
                    </a:lnTo>
                    <a:lnTo>
                      <a:pt x="863" y="153"/>
                    </a:lnTo>
                    <a:lnTo>
                      <a:pt x="868" y="157"/>
                    </a:lnTo>
                    <a:lnTo>
                      <a:pt x="872" y="162"/>
                    </a:lnTo>
                    <a:lnTo>
                      <a:pt x="876" y="167"/>
                    </a:lnTo>
                    <a:lnTo>
                      <a:pt x="878" y="173"/>
                    </a:lnTo>
                    <a:lnTo>
                      <a:pt x="880" y="180"/>
                    </a:lnTo>
                    <a:lnTo>
                      <a:pt x="877" y="202"/>
                    </a:lnTo>
                    <a:lnTo>
                      <a:pt x="871" y="225"/>
                    </a:lnTo>
                    <a:lnTo>
                      <a:pt x="864" y="246"/>
                    </a:lnTo>
                    <a:lnTo>
                      <a:pt x="857" y="265"/>
                    </a:lnTo>
                    <a:lnTo>
                      <a:pt x="870" y="277"/>
                    </a:lnTo>
                    <a:lnTo>
                      <a:pt x="882" y="288"/>
                    </a:lnTo>
                    <a:lnTo>
                      <a:pt x="892" y="300"/>
                    </a:lnTo>
                    <a:lnTo>
                      <a:pt x="903" y="312"/>
                    </a:lnTo>
                    <a:lnTo>
                      <a:pt x="909" y="325"/>
                    </a:lnTo>
                    <a:lnTo>
                      <a:pt x="915" y="340"/>
                    </a:lnTo>
                    <a:lnTo>
                      <a:pt x="918" y="356"/>
                    </a:lnTo>
                    <a:lnTo>
                      <a:pt x="919" y="375"/>
                    </a:lnTo>
                    <a:lnTo>
                      <a:pt x="925" y="381"/>
                    </a:lnTo>
                    <a:lnTo>
                      <a:pt x="924" y="388"/>
                    </a:lnTo>
                    <a:lnTo>
                      <a:pt x="920" y="395"/>
                    </a:lnTo>
                    <a:lnTo>
                      <a:pt x="919" y="405"/>
                    </a:lnTo>
                    <a:lnTo>
                      <a:pt x="908" y="415"/>
                    </a:lnTo>
                    <a:lnTo>
                      <a:pt x="897" y="425"/>
                    </a:lnTo>
                    <a:lnTo>
                      <a:pt x="886" y="434"/>
                    </a:lnTo>
                    <a:lnTo>
                      <a:pt x="874" y="443"/>
                    </a:lnTo>
                    <a:lnTo>
                      <a:pt x="862" y="452"/>
                    </a:lnTo>
                    <a:lnTo>
                      <a:pt x="849" y="459"/>
                    </a:lnTo>
                    <a:lnTo>
                      <a:pt x="836" y="467"/>
                    </a:lnTo>
                    <a:lnTo>
                      <a:pt x="823" y="473"/>
                    </a:lnTo>
                    <a:lnTo>
                      <a:pt x="811" y="479"/>
                    </a:lnTo>
                    <a:lnTo>
                      <a:pt x="796" y="486"/>
                    </a:lnTo>
                    <a:lnTo>
                      <a:pt x="782" y="490"/>
                    </a:lnTo>
                    <a:lnTo>
                      <a:pt x="769" y="496"/>
                    </a:lnTo>
                    <a:lnTo>
                      <a:pt x="756" y="499"/>
                    </a:lnTo>
                    <a:lnTo>
                      <a:pt x="741" y="504"/>
                    </a:lnTo>
                    <a:lnTo>
                      <a:pt x="727" y="507"/>
                    </a:lnTo>
                    <a:lnTo>
                      <a:pt x="713" y="510"/>
                    </a:lnTo>
                    <a:lnTo>
                      <a:pt x="707" y="516"/>
                    </a:lnTo>
                    <a:lnTo>
                      <a:pt x="688" y="519"/>
                    </a:lnTo>
                    <a:lnTo>
                      <a:pt x="670" y="521"/>
                    </a:lnTo>
                    <a:lnTo>
                      <a:pt x="651" y="523"/>
                    </a:lnTo>
                    <a:lnTo>
                      <a:pt x="633" y="524"/>
                    </a:lnTo>
                    <a:lnTo>
                      <a:pt x="615" y="523"/>
                    </a:lnTo>
                    <a:lnTo>
                      <a:pt x="597" y="521"/>
                    </a:lnTo>
                    <a:lnTo>
                      <a:pt x="579" y="518"/>
                    </a:lnTo>
                    <a:lnTo>
                      <a:pt x="563" y="514"/>
                    </a:lnTo>
                    <a:lnTo>
                      <a:pt x="514" y="537"/>
                    </a:lnTo>
                    <a:lnTo>
                      <a:pt x="514" y="530"/>
                    </a:lnTo>
                    <a:lnTo>
                      <a:pt x="518" y="525"/>
                    </a:lnTo>
                    <a:lnTo>
                      <a:pt x="524" y="521"/>
                    </a:lnTo>
                    <a:lnTo>
                      <a:pt x="531" y="518"/>
                    </a:lnTo>
                    <a:lnTo>
                      <a:pt x="538" y="515"/>
                    </a:lnTo>
                    <a:lnTo>
                      <a:pt x="542" y="511"/>
                    </a:lnTo>
                    <a:lnTo>
                      <a:pt x="543" y="507"/>
                    </a:lnTo>
                    <a:lnTo>
                      <a:pt x="541" y="500"/>
                    </a:lnTo>
                    <a:lnTo>
                      <a:pt x="530" y="493"/>
                    </a:lnTo>
                    <a:lnTo>
                      <a:pt x="520" y="487"/>
                    </a:lnTo>
                    <a:lnTo>
                      <a:pt x="510" y="480"/>
                    </a:lnTo>
                    <a:lnTo>
                      <a:pt x="501" y="472"/>
                    </a:lnTo>
                    <a:lnTo>
                      <a:pt x="491" y="464"/>
                    </a:lnTo>
                    <a:lnTo>
                      <a:pt x="483" y="455"/>
                    </a:lnTo>
                    <a:lnTo>
                      <a:pt x="474" y="448"/>
                    </a:lnTo>
                    <a:lnTo>
                      <a:pt x="466" y="439"/>
                    </a:lnTo>
                    <a:lnTo>
                      <a:pt x="464" y="451"/>
                    </a:lnTo>
                    <a:lnTo>
                      <a:pt x="466" y="462"/>
                    </a:lnTo>
                    <a:lnTo>
                      <a:pt x="472" y="474"/>
                    </a:lnTo>
                    <a:lnTo>
                      <a:pt x="475" y="489"/>
                    </a:lnTo>
                    <a:lnTo>
                      <a:pt x="458" y="486"/>
                    </a:lnTo>
                    <a:lnTo>
                      <a:pt x="458" y="491"/>
                    </a:lnTo>
                    <a:lnTo>
                      <a:pt x="460" y="496"/>
                    </a:lnTo>
                    <a:lnTo>
                      <a:pt x="462" y="500"/>
                    </a:lnTo>
                    <a:lnTo>
                      <a:pt x="460" y="505"/>
                    </a:lnTo>
                    <a:lnTo>
                      <a:pt x="451" y="506"/>
                    </a:lnTo>
                    <a:lnTo>
                      <a:pt x="446" y="501"/>
                    </a:lnTo>
                    <a:lnTo>
                      <a:pt x="440" y="496"/>
                    </a:lnTo>
                    <a:lnTo>
                      <a:pt x="431" y="491"/>
                    </a:lnTo>
                    <a:lnTo>
                      <a:pt x="430" y="504"/>
                    </a:lnTo>
                    <a:lnTo>
                      <a:pt x="434" y="517"/>
                    </a:lnTo>
                    <a:lnTo>
                      <a:pt x="437" y="530"/>
                    </a:lnTo>
                    <a:lnTo>
                      <a:pt x="442" y="544"/>
                    </a:lnTo>
                    <a:lnTo>
                      <a:pt x="431" y="541"/>
                    </a:lnTo>
                    <a:lnTo>
                      <a:pt x="421" y="535"/>
                    </a:lnTo>
                    <a:lnTo>
                      <a:pt x="412" y="527"/>
                    </a:lnTo>
                    <a:lnTo>
                      <a:pt x="404" y="518"/>
                    </a:lnTo>
                    <a:lnTo>
                      <a:pt x="399" y="509"/>
                    </a:lnTo>
                    <a:lnTo>
                      <a:pt x="393" y="498"/>
                    </a:lnTo>
                    <a:lnTo>
                      <a:pt x="388" y="488"/>
                    </a:lnTo>
                    <a:lnTo>
                      <a:pt x="383" y="478"/>
                    </a:lnTo>
                    <a:lnTo>
                      <a:pt x="381" y="492"/>
                    </a:lnTo>
                    <a:lnTo>
                      <a:pt x="383" y="506"/>
                    </a:lnTo>
                    <a:lnTo>
                      <a:pt x="388" y="519"/>
                    </a:lnTo>
                    <a:lnTo>
                      <a:pt x="394" y="532"/>
                    </a:lnTo>
                    <a:lnTo>
                      <a:pt x="403" y="544"/>
                    </a:lnTo>
                    <a:lnTo>
                      <a:pt x="411" y="556"/>
                    </a:lnTo>
                    <a:lnTo>
                      <a:pt x="420" y="567"/>
                    </a:lnTo>
                    <a:lnTo>
                      <a:pt x="428" y="579"/>
                    </a:lnTo>
                    <a:lnTo>
                      <a:pt x="423" y="584"/>
                    </a:lnTo>
                    <a:lnTo>
                      <a:pt x="416" y="584"/>
                    </a:lnTo>
                    <a:lnTo>
                      <a:pt x="408" y="582"/>
                    </a:lnTo>
                    <a:lnTo>
                      <a:pt x="400" y="580"/>
                    </a:lnTo>
                    <a:lnTo>
                      <a:pt x="384" y="567"/>
                    </a:lnTo>
                    <a:lnTo>
                      <a:pt x="371" y="553"/>
                    </a:lnTo>
                    <a:lnTo>
                      <a:pt x="359" y="536"/>
                    </a:lnTo>
                    <a:lnTo>
                      <a:pt x="350" y="519"/>
                    </a:lnTo>
                    <a:lnTo>
                      <a:pt x="343" y="501"/>
                    </a:lnTo>
                    <a:lnTo>
                      <a:pt x="338" y="483"/>
                    </a:lnTo>
                    <a:lnTo>
                      <a:pt x="336" y="464"/>
                    </a:lnTo>
                    <a:lnTo>
                      <a:pt x="337" y="448"/>
                    </a:lnTo>
                    <a:lnTo>
                      <a:pt x="339" y="435"/>
                    </a:lnTo>
                    <a:lnTo>
                      <a:pt x="343" y="422"/>
                    </a:lnTo>
                    <a:lnTo>
                      <a:pt x="346" y="408"/>
                    </a:lnTo>
                    <a:lnTo>
                      <a:pt x="352" y="396"/>
                    </a:lnTo>
                    <a:lnTo>
                      <a:pt x="358" y="385"/>
                    </a:lnTo>
                    <a:lnTo>
                      <a:pt x="367" y="376"/>
                    </a:lnTo>
                    <a:lnTo>
                      <a:pt x="379" y="368"/>
                    </a:lnTo>
                    <a:lnTo>
                      <a:pt x="392" y="363"/>
                    </a:lnTo>
                    <a:lnTo>
                      <a:pt x="392" y="351"/>
                    </a:lnTo>
                    <a:lnTo>
                      <a:pt x="379" y="357"/>
                    </a:lnTo>
                    <a:lnTo>
                      <a:pt x="366" y="365"/>
                    </a:lnTo>
                    <a:lnTo>
                      <a:pt x="355" y="376"/>
                    </a:lnTo>
                    <a:lnTo>
                      <a:pt x="345" y="389"/>
                    </a:lnTo>
                    <a:lnTo>
                      <a:pt x="336" y="404"/>
                    </a:lnTo>
                    <a:lnTo>
                      <a:pt x="328" y="418"/>
                    </a:lnTo>
                    <a:lnTo>
                      <a:pt x="320" y="433"/>
                    </a:lnTo>
                    <a:lnTo>
                      <a:pt x="313" y="448"/>
                    </a:lnTo>
                    <a:lnTo>
                      <a:pt x="306" y="471"/>
                    </a:lnTo>
                    <a:lnTo>
                      <a:pt x="297" y="496"/>
                    </a:lnTo>
                    <a:lnTo>
                      <a:pt x="289" y="520"/>
                    </a:lnTo>
                    <a:lnTo>
                      <a:pt x="282" y="545"/>
                    </a:lnTo>
                    <a:lnTo>
                      <a:pt x="275" y="571"/>
                    </a:lnTo>
                    <a:lnTo>
                      <a:pt x="270" y="598"/>
                    </a:lnTo>
                    <a:lnTo>
                      <a:pt x="267" y="626"/>
                    </a:lnTo>
                    <a:lnTo>
                      <a:pt x="266" y="654"/>
                    </a:lnTo>
                    <a:lnTo>
                      <a:pt x="274" y="654"/>
                    </a:lnTo>
                    <a:lnTo>
                      <a:pt x="279" y="635"/>
                    </a:lnTo>
                    <a:lnTo>
                      <a:pt x="284" y="614"/>
                    </a:lnTo>
                    <a:lnTo>
                      <a:pt x="292" y="595"/>
                    </a:lnTo>
                    <a:lnTo>
                      <a:pt x="302" y="579"/>
                    </a:lnTo>
                    <a:lnTo>
                      <a:pt x="307" y="582"/>
                    </a:lnTo>
                    <a:lnTo>
                      <a:pt x="304" y="585"/>
                    </a:lnTo>
                    <a:lnTo>
                      <a:pt x="300" y="589"/>
                    </a:lnTo>
                    <a:lnTo>
                      <a:pt x="299" y="593"/>
                    </a:lnTo>
                    <a:lnTo>
                      <a:pt x="301" y="604"/>
                    </a:lnTo>
                    <a:lnTo>
                      <a:pt x="298" y="614"/>
                    </a:lnTo>
                    <a:lnTo>
                      <a:pt x="296" y="623"/>
                    </a:lnTo>
                    <a:lnTo>
                      <a:pt x="298" y="634"/>
                    </a:lnTo>
                    <a:lnTo>
                      <a:pt x="306" y="626"/>
                    </a:lnTo>
                    <a:lnTo>
                      <a:pt x="311" y="616"/>
                    </a:lnTo>
                    <a:lnTo>
                      <a:pt x="317" y="606"/>
                    </a:lnTo>
                    <a:lnTo>
                      <a:pt x="321" y="594"/>
                    </a:lnTo>
                    <a:lnTo>
                      <a:pt x="326" y="584"/>
                    </a:lnTo>
                    <a:lnTo>
                      <a:pt x="331" y="574"/>
                    </a:lnTo>
                    <a:lnTo>
                      <a:pt x="338" y="566"/>
                    </a:lnTo>
                    <a:lnTo>
                      <a:pt x="346" y="561"/>
                    </a:lnTo>
                    <a:lnTo>
                      <a:pt x="346" y="573"/>
                    </a:lnTo>
                    <a:lnTo>
                      <a:pt x="343" y="583"/>
                    </a:lnTo>
                    <a:lnTo>
                      <a:pt x="337" y="591"/>
                    </a:lnTo>
                    <a:lnTo>
                      <a:pt x="331" y="600"/>
                    </a:lnTo>
                    <a:lnTo>
                      <a:pt x="329" y="628"/>
                    </a:lnTo>
                    <a:lnTo>
                      <a:pt x="330" y="653"/>
                    </a:lnTo>
                    <a:lnTo>
                      <a:pt x="337" y="676"/>
                    </a:lnTo>
                    <a:lnTo>
                      <a:pt x="350" y="700"/>
                    </a:lnTo>
                    <a:lnTo>
                      <a:pt x="357" y="705"/>
                    </a:lnTo>
                    <a:lnTo>
                      <a:pt x="364" y="710"/>
                    </a:lnTo>
                    <a:lnTo>
                      <a:pt x="371" y="714"/>
                    </a:lnTo>
                    <a:lnTo>
                      <a:pt x="377" y="719"/>
                    </a:lnTo>
                    <a:lnTo>
                      <a:pt x="385" y="721"/>
                    </a:lnTo>
                    <a:lnTo>
                      <a:pt x="393" y="723"/>
                    </a:lnTo>
                    <a:lnTo>
                      <a:pt x="401" y="723"/>
                    </a:lnTo>
                    <a:lnTo>
                      <a:pt x="410" y="722"/>
                    </a:lnTo>
                    <a:lnTo>
                      <a:pt x="428" y="705"/>
                    </a:lnTo>
                    <a:lnTo>
                      <a:pt x="435" y="713"/>
                    </a:lnTo>
                    <a:lnTo>
                      <a:pt x="432" y="720"/>
                    </a:lnTo>
                    <a:lnTo>
                      <a:pt x="426" y="727"/>
                    </a:lnTo>
                    <a:lnTo>
                      <a:pt x="421" y="732"/>
                    </a:lnTo>
                    <a:lnTo>
                      <a:pt x="414" y="738"/>
                    </a:lnTo>
                    <a:lnTo>
                      <a:pt x="408" y="740"/>
                    </a:lnTo>
                    <a:lnTo>
                      <a:pt x="401" y="741"/>
                    </a:lnTo>
                    <a:lnTo>
                      <a:pt x="394" y="741"/>
                    </a:lnTo>
                    <a:lnTo>
                      <a:pt x="388" y="741"/>
                    </a:lnTo>
                    <a:lnTo>
                      <a:pt x="382" y="742"/>
                    </a:lnTo>
                    <a:lnTo>
                      <a:pt x="375" y="744"/>
                    </a:lnTo>
                    <a:lnTo>
                      <a:pt x="371" y="750"/>
                    </a:lnTo>
                    <a:lnTo>
                      <a:pt x="375" y="775"/>
                    </a:lnTo>
                    <a:lnTo>
                      <a:pt x="381" y="799"/>
                    </a:lnTo>
                    <a:lnTo>
                      <a:pt x="389" y="821"/>
                    </a:lnTo>
                    <a:lnTo>
                      <a:pt x="401" y="839"/>
                    </a:lnTo>
                    <a:lnTo>
                      <a:pt x="411" y="834"/>
                    </a:lnTo>
                    <a:lnTo>
                      <a:pt x="420" y="827"/>
                    </a:lnTo>
                    <a:lnTo>
                      <a:pt x="426" y="817"/>
                    </a:lnTo>
                    <a:lnTo>
                      <a:pt x="431" y="807"/>
                    </a:lnTo>
                    <a:lnTo>
                      <a:pt x="436" y="796"/>
                    </a:lnTo>
                    <a:lnTo>
                      <a:pt x="441" y="785"/>
                    </a:lnTo>
                    <a:lnTo>
                      <a:pt x="448" y="776"/>
                    </a:lnTo>
                    <a:lnTo>
                      <a:pt x="457" y="768"/>
                    </a:lnTo>
                    <a:lnTo>
                      <a:pt x="459" y="780"/>
                    </a:lnTo>
                    <a:lnTo>
                      <a:pt x="457" y="793"/>
                    </a:lnTo>
                    <a:lnTo>
                      <a:pt x="453" y="804"/>
                    </a:lnTo>
                    <a:lnTo>
                      <a:pt x="446" y="815"/>
                    </a:lnTo>
                    <a:lnTo>
                      <a:pt x="437" y="825"/>
                    </a:lnTo>
                    <a:lnTo>
                      <a:pt x="429" y="836"/>
                    </a:lnTo>
                    <a:lnTo>
                      <a:pt x="421" y="848"/>
                    </a:lnTo>
                    <a:lnTo>
                      <a:pt x="416" y="859"/>
                    </a:lnTo>
                    <a:lnTo>
                      <a:pt x="402" y="877"/>
                    </a:lnTo>
                    <a:lnTo>
                      <a:pt x="391" y="896"/>
                    </a:lnTo>
                    <a:lnTo>
                      <a:pt x="382" y="915"/>
                    </a:lnTo>
                    <a:lnTo>
                      <a:pt x="374" y="936"/>
                    </a:lnTo>
                    <a:lnTo>
                      <a:pt x="368" y="957"/>
                    </a:lnTo>
                    <a:lnTo>
                      <a:pt x="363" y="980"/>
                    </a:lnTo>
                    <a:lnTo>
                      <a:pt x="357" y="1003"/>
                    </a:lnTo>
                    <a:lnTo>
                      <a:pt x="350" y="1027"/>
                    </a:lnTo>
                    <a:lnTo>
                      <a:pt x="364" y="1054"/>
                    </a:lnTo>
                    <a:lnTo>
                      <a:pt x="376" y="1081"/>
                    </a:lnTo>
                    <a:lnTo>
                      <a:pt x="390" y="1109"/>
                    </a:lnTo>
                    <a:lnTo>
                      <a:pt x="404" y="1136"/>
                    </a:lnTo>
                    <a:lnTo>
                      <a:pt x="418" y="1162"/>
                    </a:lnTo>
                    <a:lnTo>
                      <a:pt x="431" y="1188"/>
                    </a:lnTo>
                    <a:lnTo>
                      <a:pt x="446" y="1213"/>
                    </a:lnTo>
                    <a:lnTo>
                      <a:pt x="460" y="1237"/>
                    </a:lnTo>
                    <a:lnTo>
                      <a:pt x="460" y="1248"/>
                    </a:lnTo>
                    <a:lnTo>
                      <a:pt x="462" y="1260"/>
                    </a:lnTo>
                    <a:lnTo>
                      <a:pt x="459" y="1268"/>
                    </a:lnTo>
                    <a:lnTo>
                      <a:pt x="448" y="1268"/>
                    </a:lnTo>
                    <a:lnTo>
                      <a:pt x="446" y="1268"/>
                    </a:lnTo>
                    <a:lnTo>
                      <a:pt x="444" y="1269"/>
                    </a:lnTo>
                    <a:lnTo>
                      <a:pt x="442" y="1271"/>
                    </a:lnTo>
                    <a:lnTo>
                      <a:pt x="442" y="1273"/>
                    </a:lnTo>
                    <a:lnTo>
                      <a:pt x="450" y="1287"/>
                    </a:lnTo>
                    <a:lnTo>
                      <a:pt x="460" y="1297"/>
                    </a:lnTo>
                    <a:lnTo>
                      <a:pt x="469" y="1309"/>
                    </a:lnTo>
                    <a:lnTo>
                      <a:pt x="475" y="1324"/>
                    </a:lnTo>
                    <a:lnTo>
                      <a:pt x="467" y="1326"/>
                    </a:lnTo>
                    <a:lnTo>
                      <a:pt x="459" y="1325"/>
                    </a:lnTo>
                    <a:lnTo>
                      <a:pt x="453" y="1323"/>
                    </a:lnTo>
                    <a:lnTo>
                      <a:pt x="446" y="1319"/>
                    </a:lnTo>
                    <a:lnTo>
                      <a:pt x="440" y="1314"/>
                    </a:lnTo>
                    <a:lnTo>
                      <a:pt x="435" y="1308"/>
                    </a:lnTo>
                    <a:lnTo>
                      <a:pt x="429" y="1302"/>
                    </a:lnTo>
                    <a:lnTo>
                      <a:pt x="425" y="1297"/>
                    </a:lnTo>
                    <a:lnTo>
                      <a:pt x="417" y="1301"/>
                    </a:lnTo>
                    <a:lnTo>
                      <a:pt x="409" y="1307"/>
                    </a:lnTo>
                    <a:lnTo>
                      <a:pt x="403" y="1314"/>
                    </a:lnTo>
                    <a:lnTo>
                      <a:pt x="398" y="1320"/>
                    </a:lnTo>
                    <a:lnTo>
                      <a:pt x="392" y="1328"/>
                    </a:lnTo>
                    <a:lnTo>
                      <a:pt x="388" y="1336"/>
                    </a:lnTo>
                    <a:lnTo>
                      <a:pt x="382" y="1343"/>
                    </a:lnTo>
                    <a:lnTo>
                      <a:pt x="377" y="1348"/>
                    </a:lnTo>
                    <a:lnTo>
                      <a:pt x="379" y="1356"/>
                    </a:lnTo>
                    <a:lnTo>
                      <a:pt x="382" y="1363"/>
                    </a:lnTo>
                    <a:lnTo>
                      <a:pt x="386" y="1369"/>
                    </a:lnTo>
                    <a:lnTo>
                      <a:pt x="393" y="1373"/>
                    </a:lnTo>
                    <a:lnTo>
                      <a:pt x="400" y="1378"/>
                    </a:lnTo>
                    <a:lnTo>
                      <a:pt x="408" y="1381"/>
                    </a:lnTo>
                    <a:lnTo>
                      <a:pt x="416" y="1383"/>
                    </a:lnTo>
                    <a:lnTo>
                      <a:pt x="422" y="1386"/>
                    </a:lnTo>
                    <a:lnTo>
                      <a:pt x="431" y="1398"/>
                    </a:lnTo>
                    <a:lnTo>
                      <a:pt x="441" y="1409"/>
                    </a:lnTo>
                    <a:lnTo>
                      <a:pt x="451" y="1419"/>
                    </a:lnTo>
                    <a:lnTo>
                      <a:pt x="462" y="1430"/>
                    </a:lnTo>
                    <a:lnTo>
                      <a:pt x="473" y="1440"/>
                    </a:lnTo>
                    <a:lnTo>
                      <a:pt x="484" y="1449"/>
                    </a:lnTo>
                    <a:lnTo>
                      <a:pt x="495" y="1458"/>
                    </a:lnTo>
                    <a:lnTo>
                      <a:pt x="506" y="1467"/>
                    </a:lnTo>
                    <a:lnTo>
                      <a:pt x="509" y="1448"/>
                    </a:lnTo>
                    <a:lnTo>
                      <a:pt x="512" y="1430"/>
                    </a:lnTo>
                    <a:lnTo>
                      <a:pt x="515" y="1412"/>
                    </a:lnTo>
                    <a:lnTo>
                      <a:pt x="520" y="1395"/>
                    </a:lnTo>
                    <a:lnTo>
                      <a:pt x="526" y="1379"/>
                    </a:lnTo>
                    <a:lnTo>
                      <a:pt x="531" y="1363"/>
                    </a:lnTo>
                    <a:lnTo>
                      <a:pt x="538" y="1347"/>
                    </a:lnTo>
                    <a:lnTo>
                      <a:pt x="545" y="1333"/>
                    </a:lnTo>
                    <a:lnTo>
                      <a:pt x="511" y="1291"/>
                    </a:lnTo>
                    <a:lnTo>
                      <a:pt x="520" y="1285"/>
                    </a:lnTo>
                    <a:lnTo>
                      <a:pt x="524" y="1289"/>
                    </a:lnTo>
                    <a:lnTo>
                      <a:pt x="531" y="1292"/>
                    </a:lnTo>
                    <a:lnTo>
                      <a:pt x="538" y="1293"/>
                    </a:lnTo>
                    <a:lnTo>
                      <a:pt x="542" y="1288"/>
                    </a:lnTo>
                    <a:lnTo>
                      <a:pt x="549" y="1276"/>
                    </a:lnTo>
                    <a:lnTo>
                      <a:pt x="556" y="1264"/>
                    </a:lnTo>
                    <a:lnTo>
                      <a:pt x="561" y="1253"/>
                    </a:lnTo>
                    <a:lnTo>
                      <a:pt x="566" y="1241"/>
                    </a:lnTo>
                    <a:lnTo>
                      <a:pt x="560" y="1223"/>
                    </a:lnTo>
                    <a:lnTo>
                      <a:pt x="556" y="1204"/>
                    </a:lnTo>
                    <a:lnTo>
                      <a:pt x="551" y="1186"/>
                    </a:lnTo>
                    <a:lnTo>
                      <a:pt x="547" y="1168"/>
                    </a:lnTo>
                    <a:lnTo>
                      <a:pt x="541" y="1151"/>
                    </a:lnTo>
                    <a:lnTo>
                      <a:pt x="537" y="1133"/>
                    </a:lnTo>
                    <a:lnTo>
                      <a:pt x="531" y="1115"/>
                    </a:lnTo>
                    <a:lnTo>
                      <a:pt x="524" y="1099"/>
                    </a:lnTo>
                    <a:lnTo>
                      <a:pt x="509" y="1094"/>
                    </a:lnTo>
                    <a:lnTo>
                      <a:pt x="509" y="1082"/>
                    </a:lnTo>
                    <a:lnTo>
                      <a:pt x="510" y="1071"/>
                    </a:lnTo>
                    <a:lnTo>
                      <a:pt x="514" y="1062"/>
                    </a:lnTo>
                    <a:lnTo>
                      <a:pt x="521" y="1054"/>
                    </a:lnTo>
                    <a:lnTo>
                      <a:pt x="520" y="1063"/>
                    </a:lnTo>
                    <a:lnTo>
                      <a:pt x="523" y="1071"/>
                    </a:lnTo>
                    <a:lnTo>
                      <a:pt x="529" y="1076"/>
                    </a:lnTo>
                    <a:lnTo>
                      <a:pt x="536" y="1082"/>
                    </a:lnTo>
                    <a:lnTo>
                      <a:pt x="541" y="1086"/>
                    </a:lnTo>
                    <a:lnTo>
                      <a:pt x="545" y="1092"/>
                    </a:lnTo>
                    <a:lnTo>
                      <a:pt x="545" y="1099"/>
                    </a:lnTo>
                    <a:lnTo>
                      <a:pt x="539" y="1105"/>
                    </a:lnTo>
                    <a:lnTo>
                      <a:pt x="542" y="1113"/>
                    </a:lnTo>
                    <a:lnTo>
                      <a:pt x="547" y="1119"/>
                    </a:lnTo>
                    <a:lnTo>
                      <a:pt x="551" y="1124"/>
                    </a:lnTo>
                    <a:lnTo>
                      <a:pt x="556" y="1128"/>
                    </a:lnTo>
                    <a:lnTo>
                      <a:pt x="561" y="1131"/>
                    </a:lnTo>
                    <a:lnTo>
                      <a:pt x="568" y="1133"/>
                    </a:lnTo>
                    <a:lnTo>
                      <a:pt x="576" y="1136"/>
                    </a:lnTo>
                    <a:lnTo>
                      <a:pt x="584" y="1139"/>
                    </a:lnTo>
                    <a:lnTo>
                      <a:pt x="591" y="1122"/>
                    </a:lnTo>
                    <a:lnTo>
                      <a:pt x="597" y="1105"/>
                    </a:lnTo>
                    <a:lnTo>
                      <a:pt x="604" y="1087"/>
                    </a:lnTo>
                    <a:lnTo>
                      <a:pt x="610" y="1069"/>
                    </a:lnTo>
                    <a:lnTo>
                      <a:pt x="614" y="1051"/>
                    </a:lnTo>
                    <a:lnTo>
                      <a:pt x="620" y="1034"/>
                    </a:lnTo>
                    <a:lnTo>
                      <a:pt x="624" y="1014"/>
                    </a:lnTo>
                    <a:lnTo>
                      <a:pt x="629" y="997"/>
                    </a:lnTo>
                    <a:lnTo>
                      <a:pt x="620" y="990"/>
                    </a:lnTo>
                    <a:lnTo>
                      <a:pt x="609" y="985"/>
                    </a:lnTo>
                    <a:lnTo>
                      <a:pt x="597" y="983"/>
                    </a:lnTo>
                    <a:lnTo>
                      <a:pt x="586" y="980"/>
                    </a:lnTo>
                    <a:lnTo>
                      <a:pt x="575" y="978"/>
                    </a:lnTo>
                    <a:lnTo>
                      <a:pt x="565" y="973"/>
                    </a:lnTo>
                    <a:lnTo>
                      <a:pt x="555" y="967"/>
                    </a:lnTo>
                    <a:lnTo>
                      <a:pt x="547" y="958"/>
                    </a:lnTo>
                    <a:lnTo>
                      <a:pt x="537" y="967"/>
                    </a:lnTo>
                    <a:lnTo>
                      <a:pt x="532" y="981"/>
                    </a:lnTo>
                    <a:lnTo>
                      <a:pt x="530" y="994"/>
                    </a:lnTo>
                    <a:lnTo>
                      <a:pt x="524" y="1007"/>
                    </a:lnTo>
                    <a:lnTo>
                      <a:pt x="519" y="1019"/>
                    </a:lnTo>
                    <a:lnTo>
                      <a:pt x="513" y="1035"/>
                    </a:lnTo>
                    <a:lnTo>
                      <a:pt x="506" y="1046"/>
                    </a:lnTo>
                    <a:lnTo>
                      <a:pt x="496" y="1049"/>
                    </a:lnTo>
                    <a:lnTo>
                      <a:pt x="501" y="1032"/>
                    </a:lnTo>
                    <a:lnTo>
                      <a:pt x="505" y="1014"/>
                    </a:lnTo>
                    <a:lnTo>
                      <a:pt x="511" y="998"/>
                    </a:lnTo>
                    <a:lnTo>
                      <a:pt x="518" y="981"/>
                    </a:lnTo>
                    <a:lnTo>
                      <a:pt x="526" y="965"/>
                    </a:lnTo>
                    <a:lnTo>
                      <a:pt x="533" y="949"/>
                    </a:lnTo>
                    <a:lnTo>
                      <a:pt x="542" y="934"/>
                    </a:lnTo>
                    <a:lnTo>
                      <a:pt x="551" y="920"/>
                    </a:lnTo>
                    <a:lnTo>
                      <a:pt x="547" y="928"/>
                    </a:lnTo>
                    <a:lnTo>
                      <a:pt x="546" y="936"/>
                    </a:lnTo>
                    <a:lnTo>
                      <a:pt x="548" y="942"/>
                    </a:lnTo>
                    <a:lnTo>
                      <a:pt x="554" y="947"/>
                    </a:lnTo>
                    <a:lnTo>
                      <a:pt x="560" y="952"/>
                    </a:lnTo>
                    <a:lnTo>
                      <a:pt x="567" y="955"/>
                    </a:lnTo>
                    <a:lnTo>
                      <a:pt x="576" y="957"/>
                    </a:lnTo>
                    <a:lnTo>
                      <a:pt x="583" y="958"/>
                    </a:lnTo>
                    <a:lnTo>
                      <a:pt x="595" y="963"/>
                    </a:lnTo>
                    <a:lnTo>
                      <a:pt x="609" y="966"/>
                    </a:lnTo>
                    <a:lnTo>
                      <a:pt x="621" y="969"/>
                    </a:lnTo>
                    <a:lnTo>
                      <a:pt x="634" y="970"/>
                    </a:lnTo>
                    <a:lnTo>
                      <a:pt x="648" y="970"/>
                    </a:lnTo>
                    <a:lnTo>
                      <a:pt x="660" y="969"/>
                    </a:lnTo>
                    <a:lnTo>
                      <a:pt x="674" y="966"/>
                    </a:lnTo>
                    <a:lnTo>
                      <a:pt x="686" y="962"/>
                    </a:lnTo>
                    <a:lnTo>
                      <a:pt x="708" y="932"/>
                    </a:lnTo>
                    <a:lnTo>
                      <a:pt x="732" y="905"/>
                    </a:lnTo>
                    <a:lnTo>
                      <a:pt x="756" y="879"/>
                    </a:lnTo>
                    <a:lnTo>
                      <a:pt x="778" y="854"/>
                    </a:lnTo>
                    <a:lnTo>
                      <a:pt x="798" y="827"/>
                    </a:lnTo>
                    <a:lnTo>
                      <a:pt x="814" y="798"/>
                    </a:lnTo>
                    <a:lnTo>
                      <a:pt x="825" y="766"/>
                    </a:lnTo>
                    <a:lnTo>
                      <a:pt x="831" y="728"/>
                    </a:lnTo>
                    <a:lnTo>
                      <a:pt x="828" y="712"/>
                    </a:lnTo>
                    <a:lnTo>
                      <a:pt x="825" y="700"/>
                    </a:lnTo>
                    <a:lnTo>
                      <a:pt x="822" y="690"/>
                    </a:lnTo>
                    <a:lnTo>
                      <a:pt x="818" y="682"/>
                    </a:lnTo>
                    <a:lnTo>
                      <a:pt x="813" y="675"/>
                    </a:lnTo>
                    <a:lnTo>
                      <a:pt x="805" y="670"/>
                    </a:lnTo>
                    <a:lnTo>
                      <a:pt x="796" y="666"/>
                    </a:lnTo>
                    <a:lnTo>
                      <a:pt x="785" y="663"/>
                    </a:lnTo>
                    <a:lnTo>
                      <a:pt x="789" y="654"/>
                    </a:lnTo>
                    <a:lnTo>
                      <a:pt x="805" y="657"/>
                    </a:lnTo>
                    <a:lnTo>
                      <a:pt x="821" y="663"/>
                    </a:lnTo>
                    <a:lnTo>
                      <a:pt x="836" y="674"/>
                    </a:lnTo>
                    <a:lnTo>
                      <a:pt x="850" y="688"/>
                    </a:lnTo>
                    <a:lnTo>
                      <a:pt x="858" y="709"/>
                    </a:lnTo>
                    <a:lnTo>
                      <a:pt x="859" y="733"/>
                    </a:lnTo>
                    <a:lnTo>
                      <a:pt x="852" y="765"/>
                    </a:lnTo>
                    <a:lnTo>
                      <a:pt x="835" y="803"/>
                    </a:lnTo>
                    <a:lnTo>
                      <a:pt x="817" y="831"/>
                    </a:lnTo>
                    <a:lnTo>
                      <a:pt x="799" y="855"/>
                    </a:lnTo>
                    <a:lnTo>
                      <a:pt x="781" y="879"/>
                    </a:lnTo>
                    <a:lnTo>
                      <a:pt x="762" y="900"/>
                    </a:lnTo>
                    <a:lnTo>
                      <a:pt x="743" y="921"/>
                    </a:lnTo>
                    <a:lnTo>
                      <a:pt x="723" y="942"/>
                    </a:lnTo>
                    <a:lnTo>
                      <a:pt x="702" y="962"/>
                    </a:lnTo>
                    <a:lnTo>
                      <a:pt x="680" y="983"/>
                    </a:lnTo>
                    <a:lnTo>
                      <a:pt x="676" y="985"/>
                    </a:lnTo>
                    <a:lnTo>
                      <a:pt x="670" y="986"/>
                    </a:lnTo>
                    <a:lnTo>
                      <a:pt x="664" y="988"/>
                    </a:lnTo>
                    <a:lnTo>
                      <a:pt x="658" y="990"/>
                    </a:lnTo>
                    <a:lnTo>
                      <a:pt x="652" y="992"/>
                    </a:lnTo>
                    <a:lnTo>
                      <a:pt x="648" y="995"/>
                    </a:lnTo>
                    <a:lnTo>
                      <a:pt x="643" y="1000"/>
                    </a:lnTo>
                    <a:lnTo>
                      <a:pt x="641" y="1006"/>
                    </a:lnTo>
                    <a:lnTo>
                      <a:pt x="639" y="1019"/>
                    </a:lnTo>
                    <a:lnTo>
                      <a:pt x="634" y="1034"/>
                    </a:lnTo>
                    <a:lnTo>
                      <a:pt x="631" y="1049"/>
                    </a:lnTo>
                    <a:lnTo>
                      <a:pt x="627" y="1064"/>
                    </a:lnTo>
                    <a:lnTo>
                      <a:pt x="621" y="1079"/>
                    </a:lnTo>
                    <a:lnTo>
                      <a:pt x="616" y="1095"/>
                    </a:lnTo>
                    <a:lnTo>
                      <a:pt x="612" y="1111"/>
                    </a:lnTo>
                    <a:lnTo>
                      <a:pt x="607" y="1125"/>
                    </a:lnTo>
                    <a:lnTo>
                      <a:pt x="604" y="1131"/>
                    </a:lnTo>
                    <a:lnTo>
                      <a:pt x="603" y="1139"/>
                    </a:lnTo>
                    <a:lnTo>
                      <a:pt x="603" y="1147"/>
                    </a:lnTo>
                    <a:lnTo>
                      <a:pt x="604" y="1156"/>
                    </a:lnTo>
                    <a:lnTo>
                      <a:pt x="611" y="1159"/>
                    </a:lnTo>
                    <a:lnTo>
                      <a:pt x="618" y="1161"/>
                    </a:lnTo>
                    <a:lnTo>
                      <a:pt x="624" y="1165"/>
                    </a:lnTo>
                    <a:lnTo>
                      <a:pt x="632" y="1166"/>
                    </a:lnTo>
                    <a:lnTo>
                      <a:pt x="640" y="1167"/>
                    </a:lnTo>
                    <a:lnTo>
                      <a:pt x="647" y="1168"/>
                    </a:lnTo>
                    <a:lnTo>
                      <a:pt x="655" y="1167"/>
                    </a:lnTo>
                    <a:lnTo>
                      <a:pt x="661" y="1166"/>
                    </a:lnTo>
                    <a:lnTo>
                      <a:pt x="662" y="1151"/>
                    </a:lnTo>
                    <a:lnTo>
                      <a:pt x="657" y="1137"/>
                    </a:lnTo>
                    <a:lnTo>
                      <a:pt x="647" y="1123"/>
                    </a:lnTo>
                    <a:lnTo>
                      <a:pt x="637" y="1110"/>
                    </a:lnTo>
                    <a:lnTo>
                      <a:pt x="629" y="1097"/>
                    </a:lnTo>
                    <a:lnTo>
                      <a:pt x="627" y="1086"/>
                    </a:lnTo>
                    <a:lnTo>
                      <a:pt x="633" y="1075"/>
                    </a:lnTo>
                    <a:lnTo>
                      <a:pt x="652" y="1066"/>
                    </a:lnTo>
                    <a:lnTo>
                      <a:pt x="670" y="1065"/>
                    </a:lnTo>
                    <a:lnTo>
                      <a:pt x="688" y="1064"/>
                    </a:lnTo>
                    <a:lnTo>
                      <a:pt x="706" y="1065"/>
                    </a:lnTo>
                    <a:lnTo>
                      <a:pt x="724" y="1066"/>
                    </a:lnTo>
                    <a:lnTo>
                      <a:pt x="742" y="1069"/>
                    </a:lnTo>
                    <a:lnTo>
                      <a:pt x="759" y="1073"/>
                    </a:lnTo>
                    <a:lnTo>
                      <a:pt x="778" y="1078"/>
                    </a:lnTo>
                    <a:lnTo>
                      <a:pt x="796" y="1084"/>
                    </a:lnTo>
                    <a:lnTo>
                      <a:pt x="798" y="1094"/>
                    </a:lnTo>
                    <a:lnTo>
                      <a:pt x="797" y="1102"/>
                    </a:lnTo>
                    <a:lnTo>
                      <a:pt x="796" y="1110"/>
                    </a:lnTo>
                    <a:lnTo>
                      <a:pt x="799" y="1120"/>
                    </a:lnTo>
                    <a:lnTo>
                      <a:pt x="811" y="1124"/>
                    </a:lnTo>
                    <a:lnTo>
                      <a:pt x="822" y="1127"/>
                    </a:lnTo>
                    <a:lnTo>
                      <a:pt x="833" y="1125"/>
                    </a:lnTo>
                    <a:lnTo>
                      <a:pt x="845" y="1123"/>
                    </a:lnTo>
                    <a:lnTo>
                      <a:pt x="855" y="1119"/>
                    </a:lnTo>
                    <a:lnTo>
                      <a:pt x="866" y="1113"/>
                    </a:lnTo>
                    <a:lnTo>
                      <a:pt x="874" y="1105"/>
                    </a:lnTo>
                    <a:lnTo>
                      <a:pt x="881" y="1096"/>
                    </a:lnTo>
                    <a:lnTo>
                      <a:pt x="881" y="1091"/>
                    </a:lnTo>
                    <a:lnTo>
                      <a:pt x="892" y="1086"/>
                    </a:lnTo>
                    <a:lnTo>
                      <a:pt x="903" y="1079"/>
                    </a:lnTo>
                    <a:lnTo>
                      <a:pt x="913" y="1073"/>
                    </a:lnTo>
                    <a:lnTo>
                      <a:pt x="923" y="1065"/>
                    </a:lnTo>
                    <a:lnTo>
                      <a:pt x="932" y="1059"/>
                    </a:lnTo>
                    <a:lnTo>
                      <a:pt x="942" y="1055"/>
                    </a:lnTo>
                    <a:lnTo>
                      <a:pt x="953" y="1055"/>
                    </a:lnTo>
                    <a:lnTo>
                      <a:pt x="966" y="1058"/>
                    </a:lnTo>
                    <a:lnTo>
                      <a:pt x="969" y="1065"/>
                    </a:lnTo>
                    <a:lnTo>
                      <a:pt x="969" y="1071"/>
                    </a:lnTo>
                    <a:lnTo>
                      <a:pt x="965" y="1075"/>
                    </a:lnTo>
                    <a:lnTo>
                      <a:pt x="961" y="1079"/>
                    </a:lnTo>
                    <a:lnTo>
                      <a:pt x="955" y="1084"/>
                    </a:lnTo>
                    <a:lnTo>
                      <a:pt x="950" y="1088"/>
                    </a:lnTo>
                    <a:lnTo>
                      <a:pt x="945" y="1093"/>
                    </a:lnTo>
                    <a:lnTo>
                      <a:pt x="943" y="1099"/>
                    </a:lnTo>
                    <a:lnTo>
                      <a:pt x="935" y="1102"/>
                    </a:lnTo>
                    <a:lnTo>
                      <a:pt x="928" y="1106"/>
                    </a:lnTo>
                    <a:lnTo>
                      <a:pt x="923" y="1111"/>
                    </a:lnTo>
                    <a:lnTo>
                      <a:pt x="916" y="1116"/>
                    </a:lnTo>
                    <a:lnTo>
                      <a:pt x="910" y="1122"/>
                    </a:lnTo>
                    <a:lnTo>
                      <a:pt x="904" y="1129"/>
                    </a:lnTo>
                    <a:lnTo>
                      <a:pt x="898" y="1134"/>
                    </a:lnTo>
                    <a:lnTo>
                      <a:pt x="892" y="1139"/>
                    </a:lnTo>
                    <a:lnTo>
                      <a:pt x="897" y="1149"/>
                    </a:lnTo>
                    <a:lnTo>
                      <a:pt x="903" y="1158"/>
                    </a:lnTo>
                    <a:lnTo>
                      <a:pt x="907" y="1168"/>
                    </a:lnTo>
                    <a:lnTo>
                      <a:pt x="913" y="1177"/>
                    </a:lnTo>
                    <a:lnTo>
                      <a:pt x="917" y="1187"/>
                    </a:lnTo>
                    <a:lnTo>
                      <a:pt x="923" y="1196"/>
                    </a:lnTo>
                    <a:lnTo>
                      <a:pt x="927" y="1205"/>
                    </a:lnTo>
                    <a:lnTo>
                      <a:pt x="932" y="1213"/>
                    </a:lnTo>
                    <a:lnTo>
                      <a:pt x="937" y="1240"/>
                    </a:lnTo>
                    <a:lnTo>
                      <a:pt x="947" y="1264"/>
                    </a:lnTo>
                    <a:lnTo>
                      <a:pt x="955" y="1289"/>
                    </a:lnTo>
                    <a:lnTo>
                      <a:pt x="956" y="1316"/>
                    </a:lnTo>
                    <a:lnTo>
                      <a:pt x="952" y="1322"/>
                    </a:lnTo>
                    <a:lnTo>
                      <a:pt x="943" y="1315"/>
                    </a:lnTo>
                    <a:lnTo>
                      <a:pt x="937" y="1309"/>
                    </a:lnTo>
                    <a:lnTo>
                      <a:pt x="933" y="1301"/>
                    </a:lnTo>
                    <a:lnTo>
                      <a:pt x="932" y="1289"/>
                    </a:lnTo>
                    <a:lnTo>
                      <a:pt x="925" y="1273"/>
                    </a:lnTo>
                    <a:lnTo>
                      <a:pt x="919" y="1258"/>
                    </a:lnTo>
                    <a:lnTo>
                      <a:pt x="914" y="1241"/>
                    </a:lnTo>
                    <a:lnTo>
                      <a:pt x="909" y="1224"/>
                    </a:lnTo>
                    <a:lnTo>
                      <a:pt x="904" y="1207"/>
                    </a:lnTo>
                    <a:lnTo>
                      <a:pt x="898" y="1190"/>
                    </a:lnTo>
                    <a:lnTo>
                      <a:pt x="890" y="1175"/>
                    </a:lnTo>
                    <a:lnTo>
                      <a:pt x="880" y="1160"/>
                    </a:lnTo>
                    <a:lnTo>
                      <a:pt x="871" y="1152"/>
                    </a:lnTo>
                    <a:lnTo>
                      <a:pt x="860" y="1147"/>
                    </a:lnTo>
                    <a:lnTo>
                      <a:pt x="848" y="1143"/>
                    </a:lnTo>
                    <a:lnTo>
                      <a:pt x="835" y="1141"/>
                    </a:lnTo>
                    <a:lnTo>
                      <a:pt x="822" y="1140"/>
                    </a:lnTo>
                    <a:lnTo>
                      <a:pt x="809" y="1140"/>
                    </a:lnTo>
                    <a:lnTo>
                      <a:pt x="797" y="1138"/>
                    </a:lnTo>
                    <a:lnTo>
                      <a:pt x="785" y="1136"/>
                    </a:lnTo>
                    <a:lnTo>
                      <a:pt x="776" y="1138"/>
                    </a:lnTo>
                    <a:lnTo>
                      <a:pt x="766" y="1140"/>
                    </a:lnTo>
                    <a:lnTo>
                      <a:pt x="757" y="1146"/>
                    </a:lnTo>
                    <a:lnTo>
                      <a:pt x="749" y="1151"/>
                    </a:lnTo>
                    <a:lnTo>
                      <a:pt x="741" y="1158"/>
                    </a:lnTo>
                    <a:lnTo>
                      <a:pt x="734" y="1166"/>
                    </a:lnTo>
                    <a:lnTo>
                      <a:pt x="729" y="1175"/>
                    </a:lnTo>
                    <a:lnTo>
                      <a:pt x="725" y="1184"/>
                    </a:lnTo>
                    <a:lnTo>
                      <a:pt x="732" y="1186"/>
                    </a:lnTo>
                    <a:lnTo>
                      <a:pt x="740" y="1188"/>
                    </a:lnTo>
                    <a:lnTo>
                      <a:pt x="748" y="1189"/>
                    </a:lnTo>
                    <a:lnTo>
                      <a:pt x="756" y="1192"/>
                    </a:lnTo>
                    <a:lnTo>
                      <a:pt x="762" y="1194"/>
                    </a:lnTo>
                    <a:lnTo>
                      <a:pt x="769" y="1197"/>
                    </a:lnTo>
                    <a:lnTo>
                      <a:pt x="774" y="1203"/>
                    </a:lnTo>
                    <a:lnTo>
                      <a:pt x="778" y="1209"/>
                    </a:lnTo>
                    <a:lnTo>
                      <a:pt x="778" y="1222"/>
                    </a:lnTo>
                    <a:lnTo>
                      <a:pt x="775" y="1232"/>
                    </a:lnTo>
                    <a:lnTo>
                      <a:pt x="769" y="1240"/>
                    </a:lnTo>
                    <a:lnTo>
                      <a:pt x="761" y="1246"/>
                    </a:lnTo>
                    <a:lnTo>
                      <a:pt x="752" y="1252"/>
                    </a:lnTo>
                    <a:lnTo>
                      <a:pt x="742" y="1257"/>
                    </a:lnTo>
                    <a:lnTo>
                      <a:pt x="733" y="1261"/>
                    </a:lnTo>
                    <a:lnTo>
                      <a:pt x="724" y="1267"/>
                    </a:lnTo>
                    <a:lnTo>
                      <a:pt x="717" y="1268"/>
                    </a:lnTo>
                    <a:lnTo>
                      <a:pt x="712" y="1265"/>
                    </a:lnTo>
                    <a:lnTo>
                      <a:pt x="708" y="1263"/>
                    </a:lnTo>
                    <a:lnTo>
                      <a:pt x="704" y="1260"/>
                    </a:lnTo>
                    <a:lnTo>
                      <a:pt x="701" y="1257"/>
                    </a:lnTo>
                    <a:lnTo>
                      <a:pt x="697" y="1254"/>
                    </a:lnTo>
                    <a:lnTo>
                      <a:pt x="692" y="1252"/>
                    </a:lnTo>
                    <a:lnTo>
                      <a:pt x="686" y="1252"/>
                    </a:lnTo>
                    <a:lnTo>
                      <a:pt x="686" y="1259"/>
                    </a:lnTo>
                    <a:lnTo>
                      <a:pt x="688" y="1268"/>
                    </a:lnTo>
                    <a:lnTo>
                      <a:pt x="690" y="1277"/>
                    </a:lnTo>
                    <a:lnTo>
                      <a:pt x="694" y="1280"/>
                    </a:lnTo>
                    <a:lnTo>
                      <a:pt x="692" y="1291"/>
                    </a:lnTo>
                    <a:lnTo>
                      <a:pt x="686" y="1300"/>
                    </a:lnTo>
                    <a:lnTo>
                      <a:pt x="678" y="1307"/>
                    </a:lnTo>
                    <a:lnTo>
                      <a:pt x="668" y="1313"/>
                    </a:lnTo>
                    <a:lnTo>
                      <a:pt x="658" y="1317"/>
                    </a:lnTo>
                    <a:lnTo>
                      <a:pt x="648" y="1322"/>
                    </a:lnTo>
                    <a:lnTo>
                      <a:pt x="639" y="1325"/>
                    </a:lnTo>
                    <a:lnTo>
                      <a:pt x="631" y="1329"/>
                    </a:lnTo>
                    <a:lnTo>
                      <a:pt x="623" y="1325"/>
                    </a:lnTo>
                    <a:lnTo>
                      <a:pt x="615" y="1322"/>
                    </a:lnTo>
                    <a:lnTo>
                      <a:pt x="606" y="1317"/>
                    </a:lnTo>
                    <a:lnTo>
                      <a:pt x="598" y="1313"/>
                    </a:lnTo>
                    <a:lnTo>
                      <a:pt x="592" y="1307"/>
                    </a:lnTo>
                    <a:lnTo>
                      <a:pt x="586" y="1301"/>
                    </a:lnTo>
                    <a:lnTo>
                      <a:pt x="581" y="1293"/>
                    </a:lnTo>
                    <a:lnTo>
                      <a:pt x="578" y="1286"/>
                    </a:lnTo>
                    <a:lnTo>
                      <a:pt x="585" y="1285"/>
                    </a:lnTo>
                    <a:lnTo>
                      <a:pt x="591" y="1286"/>
                    </a:lnTo>
                    <a:lnTo>
                      <a:pt x="597" y="1288"/>
                    </a:lnTo>
                    <a:lnTo>
                      <a:pt x="603" y="1292"/>
                    </a:lnTo>
                    <a:lnTo>
                      <a:pt x="609" y="1298"/>
                    </a:lnTo>
                    <a:lnTo>
                      <a:pt x="615" y="1302"/>
                    </a:lnTo>
                    <a:lnTo>
                      <a:pt x="622" y="1306"/>
                    </a:lnTo>
                    <a:lnTo>
                      <a:pt x="629" y="1307"/>
                    </a:lnTo>
                    <a:lnTo>
                      <a:pt x="635" y="1307"/>
                    </a:lnTo>
                    <a:lnTo>
                      <a:pt x="642" y="1307"/>
                    </a:lnTo>
                    <a:lnTo>
                      <a:pt x="649" y="1307"/>
                    </a:lnTo>
                    <a:lnTo>
                      <a:pt x="657" y="1305"/>
                    </a:lnTo>
                    <a:lnTo>
                      <a:pt x="664" y="1301"/>
                    </a:lnTo>
                    <a:lnTo>
                      <a:pt x="669" y="1298"/>
                    </a:lnTo>
                    <a:lnTo>
                      <a:pt x="674" y="1292"/>
                    </a:lnTo>
                    <a:lnTo>
                      <a:pt x="676" y="1286"/>
                    </a:lnTo>
                    <a:lnTo>
                      <a:pt x="671" y="1272"/>
                    </a:lnTo>
                    <a:lnTo>
                      <a:pt x="662" y="1262"/>
                    </a:lnTo>
                    <a:lnTo>
                      <a:pt x="653" y="1251"/>
                    </a:lnTo>
                    <a:lnTo>
                      <a:pt x="650" y="1236"/>
                    </a:lnTo>
                    <a:lnTo>
                      <a:pt x="656" y="1232"/>
                    </a:lnTo>
                    <a:lnTo>
                      <a:pt x="661" y="1227"/>
                    </a:lnTo>
                    <a:lnTo>
                      <a:pt x="667" y="1222"/>
                    </a:lnTo>
                    <a:lnTo>
                      <a:pt x="673" y="1216"/>
                    </a:lnTo>
                    <a:lnTo>
                      <a:pt x="678" y="1213"/>
                    </a:lnTo>
                    <a:lnTo>
                      <a:pt x="685" y="1212"/>
                    </a:lnTo>
                    <a:lnTo>
                      <a:pt x="692" y="1214"/>
                    </a:lnTo>
                    <a:lnTo>
                      <a:pt x="698" y="1220"/>
                    </a:lnTo>
                    <a:lnTo>
                      <a:pt x="704" y="1223"/>
                    </a:lnTo>
                    <a:lnTo>
                      <a:pt x="708" y="1227"/>
                    </a:lnTo>
                    <a:lnTo>
                      <a:pt x="715" y="1232"/>
                    </a:lnTo>
                    <a:lnTo>
                      <a:pt x="721" y="1235"/>
                    </a:lnTo>
                    <a:lnTo>
                      <a:pt x="727" y="1239"/>
                    </a:lnTo>
                    <a:lnTo>
                      <a:pt x="734" y="1240"/>
                    </a:lnTo>
                    <a:lnTo>
                      <a:pt x="741" y="1239"/>
                    </a:lnTo>
                    <a:lnTo>
                      <a:pt x="749" y="1234"/>
                    </a:lnTo>
                    <a:lnTo>
                      <a:pt x="757" y="1230"/>
                    </a:lnTo>
                    <a:lnTo>
                      <a:pt x="762" y="1223"/>
                    </a:lnTo>
                    <a:lnTo>
                      <a:pt x="763" y="1214"/>
                    </a:lnTo>
                    <a:lnTo>
                      <a:pt x="760" y="1205"/>
                    </a:lnTo>
                    <a:lnTo>
                      <a:pt x="753" y="1203"/>
                    </a:lnTo>
                    <a:lnTo>
                      <a:pt x="745" y="1202"/>
                    </a:lnTo>
                    <a:lnTo>
                      <a:pt x="738" y="1200"/>
                    </a:lnTo>
                    <a:lnTo>
                      <a:pt x="729" y="1199"/>
                    </a:lnTo>
                    <a:lnTo>
                      <a:pt x="722" y="1198"/>
                    </a:lnTo>
                    <a:lnTo>
                      <a:pt x="715" y="1195"/>
                    </a:lnTo>
                    <a:lnTo>
                      <a:pt x="711" y="1190"/>
                    </a:lnTo>
                    <a:lnTo>
                      <a:pt x="707" y="1184"/>
                    </a:lnTo>
                    <a:lnTo>
                      <a:pt x="710" y="1168"/>
                    </a:lnTo>
                    <a:lnTo>
                      <a:pt x="715" y="1155"/>
                    </a:lnTo>
                    <a:lnTo>
                      <a:pt x="723" y="1144"/>
                    </a:lnTo>
                    <a:lnTo>
                      <a:pt x="734" y="1136"/>
                    </a:lnTo>
                    <a:lnTo>
                      <a:pt x="745" y="1129"/>
                    </a:lnTo>
                    <a:lnTo>
                      <a:pt x="758" y="1121"/>
                    </a:lnTo>
                    <a:lnTo>
                      <a:pt x="769" y="1112"/>
                    </a:lnTo>
                    <a:lnTo>
                      <a:pt x="779" y="1102"/>
                    </a:lnTo>
                    <a:lnTo>
                      <a:pt x="766" y="1095"/>
                    </a:lnTo>
                    <a:lnTo>
                      <a:pt x="751" y="1088"/>
                    </a:lnTo>
                    <a:lnTo>
                      <a:pt x="735" y="1084"/>
                    </a:lnTo>
                    <a:lnTo>
                      <a:pt x="719" y="1081"/>
                    </a:lnTo>
                    <a:lnTo>
                      <a:pt x="702" y="1079"/>
                    </a:lnTo>
                    <a:lnTo>
                      <a:pt x="685" y="1079"/>
                    </a:lnTo>
                    <a:lnTo>
                      <a:pt x="669" y="1081"/>
                    </a:lnTo>
                    <a:lnTo>
                      <a:pt x="653" y="1085"/>
                    </a:lnTo>
                    <a:lnTo>
                      <a:pt x="660" y="1093"/>
                    </a:lnTo>
                    <a:lnTo>
                      <a:pt x="666" y="1101"/>
                    </a:lnTo>
                    <a:lnTo>
                      <a:pt x="671" y="1109"/>
                    </a:lnTo>
                    <a:lnTo>
                      <a:pt x="676" y="1116"/>
                    </a:lnTo>
                    <a:lnTo>
                      <a:pt x="680" y="1124"/>
                    </a:lnTo>
                    <a:lnTo>
                      <a:pt x="684" y="1133"/>
                    </a:lnTo>
                    <a:lnTo>
                      <a:pt x="687" y="1142"/>
                    </a:lnTo>
                    <a:lnTo>
                      <a:pt x="688" y="1151"/>
                    </a:lnTo>
                    <a:lnTo>
                      <a:pt x="686" y="1158"/>
                    </a:lnTo>
                    <a:lnTo>
                      <a:pt x="684" y="1164"/>
                    </a:lnTo>
                    <a:lnTo>
                      <a:pt x="680" y="1169"/>
                    </a:lnTo>
                    <a:lnTo>
                      <a:pt x="676" y="1175"/>
                    </a:lnTo>
                    <a:lnTo>
                      <a:pt x="671" y="1179"/>
                    </a:lnTo>
                    <a:lnTo>
                      <a:pt x="667" y="1183"/>
                    </a:lnTo>
                    <a:lnTo>
                      <a:pt x="660" y="1186"/>
                    </a:lnTo>
                    <a:lnTo>
                      <a:pt x="653" y="1189"/>
                    </a:lnTo>
                    <a:lnTo>
                      <a:pt x="640" y="1189"/>
                    </a:lnTo>
                    <a:lnTo>
                      <a:pt x="628" y="1187"/>
                    </a:lnTo>
                    <a:lnTo>
                      <a:pt x="616" y="1183"/>
                    </a:lnTo>
                    <a:lnTo>
                      <a:pt x="605" y="1178"/>
                    </a:lnTo>
                    <a:lnTo>
                      <a:pt x="594" y="1171"/>
                    </a:lnTo>
                    <a:lnTo>
                      <a:pt x="583" y="1165"/>
                    </a:lnTo>
                    <a:lnTo>
                      <a:pt x="573" y="1157"/>
                    </a:lnTo>
                    <a:lnTo>
                      <a:pt x="563" y="1150"/>
                    </a:lnTo>
                    <a:lnTo>
                      <a:pt x="557" y="1156"/>
                    </a:lnTo>
                    <a:lnTo>
                      <a:pt x="584" y="1220"/>
                    </a:lnTo>
                    <a:lnTo>
                      <a:pt x="581" y="1226"/>
                    </a:lnTo>
                    <a:lnTo>
                      <a:pt x="582" y="1230"/>
                    </a:lnTo>
                    <a:lnTo>
                      <a:pt x="584" y="1234"/>
                    </a:lnTo>
                    <a:lnTo>
                      <a:pt x="584" y="1243"/>
                    </a:lnTo>
                    <a:lnTo>
                      <a:pt x="585" y="1257"/>
                    </a:lnTo>
                    <a:lnTo>
                      <a:pt x="582" y="1269"/>
                    </a:lnTo>
                    <a:lnTo>
                      <a:pt x="575" y="1278"/>
                    </a:lnTo>
                    <a:lnTo>
                      <a:pt x="568" y="1287"/>
                    </a:lnTo>
                    <a:lnTo>
                      <a:pt x="560" y="1296"/>
                    </a:lnTo>
                    <a:lnTo>
                      <a:pt x="554" y="1305"/>
                    </a:lnTo>
                    <a:lnTo>
                      <a:pt x="550" y="1317"/>
                    </a:lnTo>
                    <a:lnTo>
                      <a:pt x="551" y="1330"/>
                    </a:lnTo>
                    <a:lnTo>
                      <a:pt x="547" y="1330"/>
                    </a:lnTo>
                    <a:lnTo>
                      <a:pt x="555" y="1341"/>
                    </a:lnTo>
                    <a:lnTo>
                      <a:pt x="557" y="1356"/>
                    </a:lnTo>
                    <a:lnTo>
                      <a:pt x="555" y="1373"/>
                    </a:lnTo>
                    <a:lnTo>
                      <a:pt x="550" y="1392"/>
                    </a:lnTo>
                    <a:lnTo>
                      <a:pt x="542" y="1409"/>
                    </a:lnTo>
                    <a:lnTo>
                      <a:pt x="536" y="1425"/>
                    </a:lnTo>
                    <a:lnTo>
                      <a:pt x="531" y="1435"/>
                    </a:lnTo>
                    <a:lnTo>
                      <a:pt x="529" y="1438"/>
                    </a:lnTo>
                    <a:lnTo>
                      <a:pt x="528" y="1464"/>
                    </a:lnTo>
                    <a:lnTo>
                      <a:pt x="522" y="1486"/>
                    </a:lnTo>
                    <a:lnTo>
                      <a:pt x="513" y="1505"/>
                    </a:lnTo>
                    <a:lnTo>
                      <a:pt x="500" y="1521"/>
                    </a:lnTo>
                    <a:lnTo>
                      <a:pt x="482" y="1510"/>
                    </a:lnTo>
                    <a:lnTo>
                      <a:pt x="466" y="1494"/>
                    </a:lnTo>
                    <a:lnTo>
                      <a:pt x="453" y="1477"/>
                    </a:lnTo>
                    <a:lnTo>
                      <a:pt x="440" y="1458"/>
                    </a:lnTo>
                    <a:lnTo>
                      <a:pt x="427" y="1440"/>
                    </a:lnTo>
                    <a:lnTo>
                      <a:pt x="413" y="1422"/>
                    </a:lnTo>
                    <a:lnTo>
                      <a:pt x="398" y="1407"/>
                    </a:lnTo>
                    <a:lnTo>
                      <a:pt x="380" y="1393"/>
                    </a:lnTo>
                    <a:lnTo>
                      <a:pt x="367" y="1384"/>
                    </a:lnTo>
                    <a:lnTo>
                      <a:pt x="353" y="1400"/>
                    </a:lnTo>
                    <a:lnTo>
                      <a:pt x="336" y="1413"/>
                    </a:lnTo>
                    <a:lnTo>
                      <a:pt x="319" y="1428"/>
                    </a:lnTo>
                    <a:lnTo>
                      <a:pt x="302" y="1440"/>
                    </a:lnTo>
                    <a:lnTo>
                      <a:pt x="283" y="1453"/>
                    </a:lnTo>
                    <a:lnTo>
                      <a:pt x="264" y="1464"/>
                    </a:lnTo>
                    <a:lnTo>
                      <a:pt x="244" y="1475"/>
                    </a:lnTo>
                    <a:lnTo>
                      <a:pt x="224" y="1485"/>
                    </a:lnTo>
                    <a:lnTo>
                      <a:pt x="226" y="1473"/>
                    </a:lnTo>
                    <a:lnTo>
                      <a:pt x="230" y="1464"/>
                    </a:lnTo>
                    <a:lnTo>
                      <a:pt x="238" y="1457"/>
                    </a:lnTo>
                    <a:lnTo>
                      <a:pt x="247" y="1451"/>
                    </a:lnTo>
                    <a:lnTo>
                      <a:pt x="256" y="1447"/>
                    </a:lnTo>
                    <a:lnTo>
                      <a:pt x="266" y="1441"/>
                    </a:lnTo>
                    <a:lnTo>
                      <a:pt x="276" y="1436"/>
                    </a:lnTo>
                    <a:lnTo>
                      <a:pt x="284" y="1429"/>
                    </a:lnTo>
                    <a:lnTo>
                      <a:pt x="293" y="1420"/>
                    </a:lnTo>
                    <a:lnTo>
                      <a:pt x="302" y="1412"/>
                    </a:lnTo>
                    <a:lnTo>
                      <a:pt x="312" y="1406"/>
                    </a:lnTo>
                    <a:lnTo>
                      <a:pt x="322" y="1397"/>
                    </a:lnTo>
                    <a:lnTo>
                      <a:pt x="331" y="1389"/>
                    </a:lnTo>
                    <a:lnTo>
                      <a:pt x="337" y="1379"/>
                    </a:lnTo>
                    <a:lnTo>
                      <a:pt x="340" y="1367"/>
                    </a:lnTo>
                    <a:lnTo>
                      <a:pt x="340" y="1354"/>
                    </a:lnTo>
                    <a:lnTo>
                      <a:pt x="353" y="1344"/>
                    </a:lnTo>
                    <a:lnTo>
                      <a:pt x="365" y="1334"/>
                    </a:lnTo>
                    <a:lnTo>
                      <a:pt x="376" y="1324"/>
                    </a:lnTo>
                    <a:lnTo>
                      <a:pt x="386" y="1314"/>
                    </a:lnTo>
                    <a:lnTo>
                      <a:pt x="395" y="1302"/>
                    </a:lnTo>
                    <a:lnTo>
                      <a:pt x="403" y="1290"/>
                    </a:lnTo>
                    <a:lnTo>
                      <a:pt x="410" y="1278"/>
                    </a:lnTo>
                    <a:lnTo>
                      <a:pt x="413" y="1263"/>
                    </a:lnTo>
                    <a:lnTo>
                      <a:pt x="425" y="1255"/>
                    </a:lnTo>
                    <a:lnTo>
                      <a:pt x="430" y="1248"/>
                    </a:lnTo>
                    <a:lnTo>
                      <a:pt x="430" y="1239"/>
                    </a:lnTo>
                    <a:lnTo>
                      <a:pt x="427" y="1229"/>
                    </a:lnTo>
                    <a:lnTo>
                      <a:pt x="421" y="1218"/>
                    </a:lnTo>
                    <a:lnTo>
                      <a:pt x="416" y="1208"/>
                    </a:lnTo>
                    <a:lnTo>
                      <a:pt x="411" y="1198"/>
                    </a:lnTo>
                    <a:lnTo>
                      <a:pt x="410" y="1189"/>
                    </a:lnTo>
                    <a:lnTo>
                      <a:pt x="401" y="1172"/>
                    </a:lnTo>
                    <a:lnTo>
                      <a:pt x="391" y="1156"/>
                    </a:lnTo>
                    <a:lnTo>
                      <a:pt x="382" y="1139"/>
                    </a:lnTo>
                    <a:lnTo>
                      <a:pt x="373" y="1121"/>
                    </a:lnTo>
                    <a:lnTo>
                      <a:pt x="365" y="1104"/>
                    </a:lnTo>
                    <a:lnTo>
                      <a:pt x="356" y="1085"/>
                    </a:lnTo>
                    <a:lnTo>
                      <a:pt x="348" y="1067"/>
                    </a:lnTo>
                    <a:lnTo>
                      <a:pt x="342" y="1048"/>
                    </a:lnTo>
                    <a:lnTo>
                      <a:pt x="326" y="1049"/>
                    </a:lnTo>
                    <a:lnTo>
                      <a:pt x="312" y="1058"/>
                    </a:lnTo>
                    <a:lnTo>
                      <a:pt x="299" y="1066"/>
                    </a:lnTo>
                    <a:lnTo>
                      <a:pt x="285" y="1074"/>
                    </a:lnTo>
                    <a:lnTo>
                      <a:pt x="272" y="1082"/>
                    </a:lnTo>
                    <a:lnTo>
                      <a:pt x="258" y="1090"/>
                    </a:lnTo>
                    <a:lnTo>
                      <a:pt x="245" y="1099"/>
                    </a:lnTo>
                    <a:lnTo>
                      <a:pt x="233" y="1109"/>
                    </a:lnTo>
                    <a:lnTo>
                      <a:pt x="221" y="1120"/>
                    </a:lnTo>
                    <a:lnTo>
                      <a:pt x="237" y="1148"/>
                    </a:lnTo>
                    <a:lnTo>
                      <a:pt x="253" y="1177"/>
                    </a:lnTo>
                    <a:lnTo>
                      <a:pt x="267" y="1207"/>
                    </a:lnTo>
                    <a:lnTo>
                      <a:pt x="281" y="1239"/>
                    </a:lnTo>
                    <a:lnTo>
                      <a:pt x="292" y="1270"/>
                    </a:lnTo>
                    <a:lnTo>
                      <a:pt x="302" y="1304"/>
                    </a:lnTo>
                    <a:lnTo>
                      <a:pt x="309" y="1338"/>
                    </a:lnTo>
                    <a:lnTo>
                      <a:pt x="313" y="1374"/>
                    </a:lnTo>
                    <a:lnTo>
                      <a:pt x="302" y="1378"/>
                    </a:lnTo>
                    <a:lnTo>
                      <a:pt x="294" y="1360"/>
                    </a:lnTo>
                    <a:lnTo>
                      <a:pt x="289" y="1342"/>
                    </a:lnTo>
                    <a:lnTo>
                      <a:pt x="284" y="1323"/>
                    </a:lnTo>
                    <a:lnTo>
                      <a:pt x="281" y="1304"/>
                    </a:lnTo>
                    <a:lnTo>
                      <a:pt x="278" y="1285"/>
                    </a:lnTo>
                    <a:lnTo>
                      <a:pt x="274" y="1267"/>
                    </a:lnTo>
                    <a:lnTo>
                      <a:pt x="269" y="1249"/>
                    </a:lnTo>
                    <a:lnTo>
                      <a:pt x="262" y="1231"/>
                    </a:lnTo>
                    <a:lnTo>
                      <a:pt x="257" y="1220"/>
                    </a:lnTo>
                    <a:lnTo>
                      <a:pt x="253" y="1208"/>
                    </a:lnTo>
                    <a:lnTo>
                      <a:pt x="247" y="1198"/>
                    </a:lnTo>
                    <a:lnTo>
                      <a:pt x="243" y="1187"/>
                    </a:lnTo>
                    <a:lnTo>
                      <a:pt x="237" y="1177"/>
                    </a:lnTo>
                    <a:lnTo>
                      <a:pt x="230" y="1167"/>
                    </a:lnTo>
                    <a:lnTo>
                      <a:pt x="225" y="1157"/>
                    </a:lnTo>
                    <a:lnTo>
                      <a:pt x="218" y="1148"/>
                    </a:lnTo>
                    <a:lnTo>
                      <a:pt x="220" y="1139"/>
                    </a:lnTo>
                    <a:lnTo>
                      <a:pt x="220" y="1133"/>
                    </a:lnTo>
                    <a:lnTo>
                      <a:pt x="216" y="1130"/>
                    </a:lnTo>
                    <a:lnTo>
                      <a:pt x="211" y="1128"/>
                    </a:lnTo>
                    <a:lnTo>
                      <a:pt x="205" y="1127"/>
                    </a:lnTo>
                    <a:lnTo>
                      <a:pt x="198" y="1127"/>
                    </a:lnTo>
                    <a:lnTo>
                      <a:pt x="192" y="1127"/>
                    </a:lnTo>
                    <a:lnTo>
                      <a:pt x="188" y="1125"/>
                    </a:lnTo>
                    <a:lnTo>
                      <a:pt x="170" y="1125"/>
                    </a:lnTo>
                    <a:lnTo>
                      <a:pt x="151" y="1125"/>
                    </a:lnTo>
                    <a:lnTo>
                      <a:pt x="131" y="1124"/>
                    </a:lnTo>
                    <a:lnTo>
                      <a:pt x="110" y="1124"/>
                    </a:lnTo>
                    <a:lnTo>
                      <a:pt x="89" y="1127"/>
                    </a:lnTo>
                    <a:lnTo>
                      <a:pt x="68" y="1129"/>
                    </a:lnTo>
                    <a:lnTo>
                      <a:pt x="46" y="1133"/>
                    </a:lnTo>
                    <a:lnTo>
                      <a:pt x="26" y="1141"/>
                    </a:lnTo>
                    <a:lnTo>
                      <a:pt x="23" y="1151"/>
                    </a:lnTo>
                    <a:lnTo>
                      <a:pt x="22" y="1161"/>
                    </a:lnTo>
                    <a:lnTo>
                      <a:pt x="23" y="1172"/>
                    </a:lnTo>
                    <a:lnTo>
                      <a:pt x="23" y="1184"/>
                    </a:lnTo>
                    <a:lnTo>
                      <a:pt x="35" y="1193"/>
                    </a:lnTo>
                    <a:lnTo>
                      <a:pt x="48" y="1202"/>
                    </a:lnTo>
                    <a:lnTo>
                      <a:pt x="60" y="1211"/>
                    </a:lnTo>
                    <a:lnTo>
                      <a:pt x="72" y="1220"/>
                    </a:lnTo>
                    <a:lnTo>
                      <a:pt x="85" y="1227"/>
                    </a:lnTo>
                    <a:lnTo>
                      <a:pt x="96" y="1236"/>
                    </a:lnTo>
                    <a:lnTo>
                      <a:pt x="108" y="1245"/>
                    </a:lnTo>
                    <a:lnTo>
                      <a:pt x="120" y="1253"/>
                    </a:lnTo>
                    <a:lnTo>
                      <a:pt x="133" y="1262"/>
                    </a:lnTo>
                    <a:lnTo>
                      <a:pt x="145" y="1271"/>
                    </a:lnTo>
                    <a:lnTo>
                      <a:pt x="157" y="1280"/>
                    </a:lnTo>
                    <a:lnTo>
                      <a:pt x="170" y="1288"/>
                    </a:lnTo>
                    <a:lnTo>
                      <a:pt x="182" y="1297"/>
                    </a:lnTo>
                    <a:lnTo>
                      <a:pt x="196" y="1306"/>
                    </a:lnTo>
                    <a:lnTo>
                      <a:pt x="208" y="1315"/>
                    </a:lnTo>
                    <a:lnTo>
                      <a:pt x="221" y="1324"/>
                    </a:lnTo>
                    <a:lnTo>
                      <a:pt x="229" y="1335"/>
                    </a:lnTo>
                    <a:lnTo>
                      <a:pt x="233" y="1345"/>
                    </a:lnTo>
                    <a:lnTo>
                      <a:pt x="232" y="1357"/>
                    </a:lnTo>
                    <a:lnTo>
                      <a:pt x="227" y="1370"/>
                    </a:lnTo>
                    <a:lnTo>
                      <a:pt x="221" y="1372"/>
                    </a:lnTo>
                    <a:lnTo>
                      <a:pt x="216" y="1371"/>
                    </a:lnTo>
                    <a:lnTo>
                      <a:pt x="211" y="1369"/>
                    </a:lnTo>
                    <a:lnTo>
                      <a:pt x="206" y="1365"/>
                    </a:lnTo>
                    <a:lnTo>
                      <a:pt x="201" y="1362"/>
                    </a:lnTo>
                    <a:lnTo>
                      <a:pt x="197" y="1358"/>
                    </a:lnTo>
                    <a:lnTo>
                      <a:pt x="191" y="1354"/>
                    </a:lnTo>
                    <a:lnTo>
                      <a:pt x="187" y="1352"/>
                    </a:lnTo>
                    <a:lnTo>
                      <a:pt x="172" y="1343"/>
                    </a:lnTo>
                    <a:lnTo>
                      <a:pt x="159" y="1333"/>
                    </a:lnTo>
                    <a:lnTo>
                      <a:pt x="145" y="1323"/>
                    </a:lnTo>
                    <a:lnTo>
                      <a:pt x="132" y="1310"/>
                    </a:lnTo>
                    <a:lnTo>
                      <a:pt x="119" y="1299"/>
                    </a:lnTo>
                    <a:lnTo>
                      <a:pt x="106" y="1289"/>
                    </a:lnTo>
                    <a:lnTo>
                      <a:pt x="91" y="1279"/>
                    </a:lnTo>
                    <a:lnTo>
                      <a:pt x="77" y="1270"/>
                    </a:lnTo>
                    <a:lnTo>
                      <a:pt x="79" y="1286"/>
                    </a:lnTo>
                    <a:lnTo>
                      <a:pt x="85" y="1302"/>
                    </a:lnTo>
                    <a:lnTo>
                      <a:pt x="92" y="1317"/>
                    </a:lnTo>
                    <a:lnTo>
                      <a:pt x="100" y="1330"/>
                    </a:lnTo>
                    <a:lnTo>
                      <a:pt x="105" y="1342"/>
                    </a:lnTo>
                    <a:lnTo>
                      <a:pt x="108" y="1353"/>
                    </a:lnTo>
                    <a:lnTo>
                      <a:pt x="113" y="1365"/>
                    </a:lnTo>
                    <a:lnTo>
                      <a:pt x="117" y="1376"/>
                    </a:lnTo>
                    <a:lnTo>
                      <a:pt x="123" y="1389"/>
                    </a:lnTo>
                    <a:lnTo>
                      <a:pt x="127" y="1401"/>
                    </a:lnTo>
                    <a:lnTo>
                      <a:pt x="133" y="1413"/>
                    </a:lnTo>
                    <a:lnTo>
                      <a:pt x="137" y="1426"/>
                    </a:lnTo>
                    <a:lnTo>
                      <a:pt x="122" y="1458"/>
                    </a:lnTo>
                    <a:lnTo>
                      <a:pt x="107" y="1450"/>
                    </a:lnTo>
                    <a:lnTo>
                      <a:pt x="96" y="1440"/>
                    </a:lnTo>
                    <a:lnTo>
                      <a:pt x="88" y="1429"/>
                    </a:lnTo>
                    <a:lnTo>
                      <a:pt x="81" y="1416"/>
                    </a:lnTo>
                    <a:lnTo>
                      <a:pt x="77" y="1402"/>
                    </a:lnTo>
                    <a:lnTo>
                      <a:pt x="71" y="1388"/>
                    </a:lnTo>
                    <a:lnTo>
                      <a:pt x="65" y="1373"/>
                    </a:lnTo>
                    <a:lnTo>
                      <a:pt x="59" y="1360"/>
                    </a:lnTo>
                    <a:lnTo>
                      <a:pt x="50" y="1333"/>
                    </a:lnTo>
                    <a:lnTo>
                      <a:pt x="39" y="1307"/>
                    </a:lnTo>
                    <a:lnTo>
                      <a:pt x="27" y="1282"/>
                    </a:lnTo>
                    <a:lnTo>
                      <a:pt x="16" y="1257"/>
                    </a:lnTo>
                    <a:lnTo>
                      <a:pt x="7" y="1231"/>
                    </a:lnTo>
                    <a:lnTo>
                      <a:pt x="2" y="1204"/>
                    </a:lnTo>
                    <a:lnTo>
                      <a:pt x="0" y="1176"/>
                    </a:lnTo>
                    <a:lnTo>
                      <a:pt x="4" y="1147"/>
                    </a:lnTo>
                    <a:lnTo>
                      <a:pt x="21" y="1130"/>
                    </a:lnTo>
                    <a:lnTo>
                      <a:pt x="40" y="1119"/>
                    </a:lnTo>
                    <a:lnTo>
                      <a:pt x="62" y="1113"/>
                    </a:lnTo>
                    <a:lnTo>
                      <a:pt x="86" y="1110"/>
                    </a:lnTo>
                    <a:lnTo>
                      <a:pt x="110" y="1110"/>
                    </a:lnTo>
                    <a:lnTo>
                      <a:pt x="135" y="1111"/>
                    </a:lnTo>
                    <a:lnTo>
                      <a:pt x="159" y="1112"/>
                    </a:lnTo>
                    <a:lnTo>
                      <a:pt x="181" y="1112"/>
                    </a:lnTo>
                    <a:lnTo>
                      <a:pt x="190" y="1102"/>
                    </a:lnTo>
                    <a:lnTo>
                      <a:pt x="179" y="1101"/>
                    </a:lnTo>
                    <a:lnTo>
                      <a:pt x="168" y="1101"/>
                    </a:lnTo>
                    <a:lnTo>
                      <a:pt x="155" y="1100"/>
                    </a:lnTo>
                    <a:lnTo>
                      <a:pt x="144" y="1097"/>
                    </a:lnTo>
                    <a:lnTo>
                      <a:pt x="134" y="1094"/>
                    </a:lnTo>
                    <a:lnTo>
                      <a:pt x="124" y="1090"/>
                    </a:lnTo>
                    <a:lnTo>
                      <a:pt x="116" y="1082"/>
                    </a:lnTo>
                    <a:lnTo>
                      <a:pt x="109" y="1073"/>
                    </a:lnTo>
                    <a:lnTo>
                      <a:pt x="101" y="1067"/>
                    </a:lnTo>
                    <a:lnTo>
                      <a:pt x="94" y="1064"/>
                    </a:lnTo>
                    <a:lnTo>
                      <a:pt x="85" y="1060"/>
                    </a:lnTo>
                    <a:lnTo>
                      <a:pt x="76" y="1058"/>
                    </a:lnTo>
                    <a:lnTo>
                      <a:pt x="67" y="1056"/>
                    </a:lnTo>
                    <a:lnTo>
                      <a:pt x="58" y="1053"/>
                    </a:lnTo>
                    <a:lnTo>
                      <a:pt x="51" y="1048"/>
                    </a:lnTo>
                    <a:lnTo>
                      <a:pt x="44" y="1040"/>
                    </a:lnTo>
                    <a:lnTo>
                      <a:pt x="37" y="1031"/>
                    </a:lnTo>
                    <a:lnTo>
                      <a:pt x="30" y="1023"/>
                    </a:lnTo>
                    <a:lnTo>
                      <a:pt x="21" y="1016"/>
                    </a:lnTo>
                    <a:lnTo>
                      <a:pt x="13" y="1008"/>
                    </a:lnTo>
                    <a:lnTo>
                      <a:pt x="6" y="999"/>
                    </a:lnTo>
                    <a:lnTo>
                      <a:pt x="3" y="990"/>
                    </a:lnTo>
                    <a:lnTo>
                      <a:pt x="3" y="979"/>
                    </a:lnTo>
                    <a:lnTo>
                      <a:pt x="8" y="965"/>
                    </a:lnTo>
                    <a:lnTo>
                      <a:pt x="15" y="947"/>
                    </a:lnTo>
                    <a:lnTo>
                      <a:pt x="23" y="932"/>
                    </a:lnTo>
                    <a:lnTo>
                      <a:pt x="33" y="919"/>
                    </a:lnTo>
                    <a:lnTo>
                      <a:pt x="44" y="907"/>
                    </a:lnTo>
                    <a:lnTo>
                      <a:pt x="56" y="898"/>
                    </a:lnTo>
                    <a:lnTo>
                      <a:pt x="71" y="889"/>
                    </a:lnTo>
                    <a:lnTo>
                      <a:pt x="85" y="880"/>
                    </a:lnTo>
                    <a:lnTo>
                      <a:pt x="99" y="872"/>
                    </a:lnTo>
                    <a:lnTo>
                      <a:pt x="114" y="864"/>
                    </a:lnTo>
                    <a:lnTo>
                      <a:pt x="128" y="856"/>
                    </a:lnTo>
                    <a:lnTo>
                      <a:pt x="142" y="848"/>
                    </a:lnTo>
                    <a:lnTo>
                      <a:pt x="154" y="837"/>
                    </a:lnTo>
                    <a:lnTo>
                      <a:pt x="166" y="826"/>
                    </a:lnTo>
                    <a:lnTo>
                      <a:pt x="177" y="813"/>
                    </a:lnTo>
                    <a:lnTo>
                      <a:pt x="184" y="798"/>
                    </a:lnTo>
                    <a:lnTo>
                      <a:pt x="191" y="780"/>
                    </a:lnTo>
                    <a:lnTo>
                      <a:pt x="198" y="765"/>
                    </a:lnTo>
                    <a:lnTo>
                      <a:pt x="203" y="748"/>
                    </a:lnTo>
                    <a:lnTo>
                      <a:pt x="208" y="730"/>
                    </a:lnTo>
                    <a:lnTo>
                      <a:pt x="211" y="712"/>
                    </a:lnTo>
                    <a:lnTo>
                      <a:pt x="215" y="694"/>
                    </a:lnTo>
                    <a:lnTo>
                      <a:pt x="218" y="675"/>
                    </a:lnTo>
                    <a:lnTo>
                      <a:pt x="223" y="657"/>
                    </a:lnTo>
                    <a:lnTo>
                      <a:pt x="227" y="639"/>
                    </a:lnTo>
                    <a:lnTo>
                      <a:pt x="233" y="598"/>
                    </a:lnTo>
                    <a:lnTo>
                      <a:pt x="242" y="556"/>
                    </a:lnTo>
                    <a:lnTo>
                      <a:pt x="256" y="515"/>
                    </a:lnTo>
                    <a:lnTo>
                      <a:pt x="273" y="473"/>
                    </a:lnTo>
                    <a:lnTo>
                      <a:pt x="294" y="434"/>
                    </a:lnTo>
                    <a:lnTo>
                      <a:pt x="318" y="397"/>
                    </a:lnTo>
                    <a:lnTo>
                      <a:pt x="345" y="363"/>
                    </a:lnTo>
                    <a:lnTo>
                      <a:pt x="374" y="333"/>
                    </a:lnTo>
                    <a:lnTo>
                      <a:pt x="374" y="320"/>
                    </a:lnTo>
                    <a:lnTo>
                      <a:pt x="370" y="307"/>
                    </a:lnTo>
                    <a:lnTo>
                      <a:pt x="363" y="296"/>
                    </a:lnTo>
                    <a:lnTo>
                      <a:pt x="353" y="286"/>
                    </a:lnTo>
                    <a:lnTo>
                      <a:pt x="342" y="301"/>
                    </a:lnTo>
                    <a:lnTo>
                      <a:pt x="327" y="329"/>
                    </a:lnTo>
                    <a:lnTo>
                      <a:pt x="311" y="355"/>
                    </a:lnTo>
                    <a:lnTo>
                      <a:pt x="294" y="380"/>
                    </a:lnTo>
                    <a:lnTo>
                      <a:pt x="279" y="406"/>
                    </a:lnTo>
                    <a:lnTo>
                      <a:pt x="263" y="432"/>
                    </a:lnTo>
                    <a:lnTo>
                      <a:pt x="248" y="458"/>
                    </a:lnTo>
                    <a:lnTo>
                      <a:pt x="236" y="486"/>
                    </a:lnTo>
                    <a:lnTo>
                      <a:pt x="227" y="516"/>
                    </a:lnTo>
                    <a:lnTo>
                      <a:pt x="218" y="516"/>
                    </a:lnTo>
                    <a:lnTo>
                      <a:pt x="220" y="500"/>
                    </a:lnTo>
                    <a:lnTo>
                      <a:pt x="226" y="484"/>
                    </a:lnTo>
                    <a:lnTo>
                      <a:pt x="229" y="468"/>
                    </a:lnTo>
                    <a:lnTo>
                      <a:pt x="227" y="451"/>
                    </a:lnTo>
                    <a:lnTo>
                      <a:pt x="217" y="456"/>
                    </a:lnTo>
                    <a:lnTo>
                      <a:pt x="208" y="464"/>
                    </a:lnTo>
                    <a:lnTo>
                      <a:pt x="201" y="472"/>
                    </a:lnTo>
                    <a:lnTo>
                      <a:pt x="195" y="481"/>
                    </a:lnTo>
                    <a:lnTo>
                      <a:pt x="189" y="491"/>
                    </a:lnTo>
                    <a:lnTo>
                      <a:pt x="183" y="501"/>
                    </a:lnTo>
                    <a:lnTo>
                      <a:pt x="177" y="511"/>
                    </a:lnTo>
                    <a:lnTo>
                      <a:pt x="170" y="521"/>
                    </a:lnTo>
                    <a:lnTo>
                      <a:pt x="157" y="517"/>
                    </a:lnTo>
                    <a:lnTo>
                      <a:pt x="154" y="508"/>
                    </a:lnTo>
                    <a:lnTo>
                      <a:pt x="154" y="495"/>
                    </a:lnTo>
                    <a:lnTo>
                      <a:pt x="154" y="482"/>
                    </a:lnTo>
                    <a:lnTo>
                      <a:pt x="159" y="477"/>
                    </a:lnTo>
                    <a:lnTo>
                      <a:pt x="165" y="465"/>
                    </a:lnTo>
                    <a:lnTo>
                      <a:pt x="174" y="452"/>
                    </a:lnTo>
                    <a:lnTo>
                      <a:pt x="183" y="436"/>
                    </a:lnTo>
                    <a:lnTo>
                      <a:pt x="191" y="421"/>
                    </a:lnTo>
                    <a:lnTo>
                      <a:pt x="200" y="405"/>
                    </a:lnTo>
                    <a:lnTo>
                      <a:pt x="207" y="393"/>
                    </a:lnTo>
                    <a:lnTo>
                      <a:pt x="211" y="384"/>
                    </a:lnTo>
                    <a:lnTo>
                      <a:pt x="340" y="190"/>
                    </a:lnTo>
                    <a:lnTo>
                      <a:pt x="340" y="179"/>
                    </a:lnTo>
                    <a:lnTo>
                      <a:pt x="344" y="167"/>
                    </a:lnTo>
                    <a:lnTo>
                      <a:pt x="348" y="158"/>
                    </a:lnTo>
                    <a:lnTo>
                      <a:pt x="355" y="149"/>
                    </a:lnTo>
                    <a:lnTo>
                      <a:pt x="363" y="143"/>
                    </a:lnTo>
                    <a:lnTo>
                      <a:pt x="372" y="136"/>
                    </a:lnTo>
                    <a:lnTo>
                      <a:pt x="382" y="129"/>
                    </a:lnTo>
                    <a:lnTo>
                      <a:pt x="392" y="124"/>
                    </a:lnTo>
                    <a:lnTo>
                      <a:pt x="410" y="123"/>
                    </a:lnTo>
                    <a:lnTo>
                      <a:pt x="428" y="124"/>
                    </a:lnTo>
                    <a:lnTo>
                      <a:pt x="445" y="127"/>
                    </a:lnTo>
                    <a:lnTo>
                      <a:pt x="460" y="129"/>
                    </a:lnTo>
                    <a:lnTo>
                      <a:pt x="476" y="133"/>
                    </a:lnTo>
                    <a:lnTo>
                      <a:pt x="492" y="136"/>
                    </a:lnTo>
                    <a:lnTo>
                      <a:pt x="508" y="137"/>
                    </a:lnTo>
                    <a:lnTo>
                      <a:pt x="523" y="136"/>
                    </a:lnTo>
                    <a:lnTo>
                      <a:pt x="542" y="118"/>
                    </a:lnTo>
                    <a:lnTo>
                      <a:pt x="560" y="100"/>
                    </a:lnTo>
                    <a:lnTo>
                      <a:pt x="577" y="83"/>
                    </a:lnTo>
                    <a:lnTo>
                      <a:pt x="594" y="67"/>
                    </a:lnTo>
                    <a:lnTo>
                      <a:pt x="611" y="50"/>
                    </a:lnTo>
                    <a:lnTo>
                      <a:pt x="628" y="33"/>
                    </a:lnTo>
                    <a:lnTo>
                      <a:pt x="644" y="16"/>
                    </a:lnTo>
                    <a:lnTo>
                      <a:pt x="662" y="0"/>
                    </a:lnTo>
                    <a:lnTo>
                      <a:pt x="669" y="2"/>
                    </a:lnTo>
                    <a:lnTo>
                      <a:pt x="677" y="4"/>
                    </a:lnTo>
                    <a:lnTo>
                      <a:pt x="681" y="9"/>
                    </a:lnTo>
                    <a:lnTo>
                      <a:pt x="680" y="18"/>
                    </a:lnTo>
                    <a:close/>
                  </a:path>
                </a:pathLst>
              </a:custGeom>
              <a:solidFill>
                <a:srgbClr val="000000"/>
              </a:solidFill>
              <a:ln w="9525">
                <a:noFill/>
                <a:round/>
                <a:headEnd/>
                <a:tailEnd/>
              </a:ln>
            </p:spPr>
            <p:txBody>
              <a:bodyPr/>
              <a:lstStyle/>
              <a:p>
                <a:endParaRPr lang="en-US" dirty="0"/>
              </a:p>
            </p:txBody>
          </p:sp>
          <p:sp>
            <p:nvSpPr>
              <p:cNvPr id="122383" name="Freeform 527"/>
              <p:cNvSpPr>
                <a:spLocks/>
              </p:cNvSpPr>
              <p:nvPr/>
            </p:nvSpPr>
            <p:spPr bwMode="auto">
              <a:xfrm>
                <a:off x="2838" y="1140"/>
                <a:ext cx="178" cy="158"/>
              </a:xfrm>
              <a:custGeom>
                <a:avLst/>
                <a:gdLst>
                  <a:gd name="T0" fmla="*/ 441 w 888"/>
                  <a:gd name="T1" fmla="*/ 37 h 792"/>
                  <a:gd name="T2" fmla="*/ 576 w 888"/>
                  <a:gd name="T3" fmla="*/ 44 h 792"/>
                  <a:gd name="T4" fmla="*/ 694 w 888"/>
                  <a:gd name="T5" fmla="*/ 77 h 792"/>
                  <a:gd name="T6" fmla="*/ 725 w 888"/>
                  <a:gd name="T7" fmla="*/ 193 h 792"/>
                  <a:gd name="T8" fmla="*/ 706 w 888"/>
                  <a:gd name="T9" fmla="*/ 396 h 792"/>
                  <a:gd name="T10" fmla="*/ 774 w 888"/>
                  <a:gd name="T11" fmla="*/ 427 h 792"/>
                  <a:gd name="T12" fmla="*/ 886 w 888"/>
                  <a:gd name="T13" fmla="*/ 446 h 792"/>
                  <a:gd name="T14" fmla="*/ 820 w 888"/>
                  <a:gd name="T15" fmla="*/ 482 h 792"/>
                  <a:gd name="T16" fmla="*/ 734 w 888"/>
                  <a:gd name="T17" fmla="*/ 653 h 792"/>
                  <a:gd name="T18" fmla="*/ 677 w 888"/>
                  <a:gd name="T19" fmla="*/ 768 h 792"/>
                  <a:gd name="T20" fmla="*/ 661 w 888"/>
                  <a:gd name="T21" fmla="*/ 464 h 792"/>
                  <a:gd name="T22" fmla="*/ 544 w 888"/>
                  <a:gd name="T23" fmla="*/ 327 h 792"/>
                  <a:gd name="T24" fmla="*/ 329 w 888"/>
                  <a:gd name="T25" fmla="*/ 169 h 792"/>
                  <a:gd name="T26" fmla="*/ 180 w 888"/>
                  <a:gd name="T27" fmla="*/ 91 h 792"/>
                  <a:gd name="T28" fmla="*/ 80 w 888"/>
                  <a:gd name="T29" fmla="*/ 49 h 792"/>
                  <a:gd name="T30" fmla="*/ 75 w 888"/>
                  <a:gd name="T31" fmla="*/ 91 h 792"/>
                  <a:gd name="T32" fmla="*/ 236 w 888"/>
                  <a:gd name="T33" fmla="*/ 159 h 792"/>
                  <a:gd name="T34" fmla="*/ 434 w 888"/>
                  <a:gd name="T35" fmla="*/ 273 h 792"/>
                  <a:gd name="T36" fmla="*/ 503 w 888"/>
                  <a:gd name="T37" fmla="*/ 324 h 792"/>
                  <a:gd name="T38" fmla="*/ 491 w 888"/>
                  <a:gd name="T39" fmla="*/ 351 h 792"/>
                  <a:gd name="T40" fmla="*/ 483 w 888"/>
                  <a:gd name="T41" fmla="*/ 486 h 792"/>
                  <a:gd name="T42" fmla="*/ 522 w 888"/>
                  <a:gd name="T43" fmla="*/ 547 h 792"/>
                  <a:gd name="T44" fmla="*/ 471 w 888"/>
                  <a:gd name="T45" fmla="*/ 671 h 792"/>
                  <a:gd name="T46" fmla="*/ 419 w 888"/>
                  <a:gd name="T47" fmla="*/ 680 h 792"/>
                  <a:gd name="T48" fmla="*/ 412 w 888"/>
                  <a:gd name="T49" fmla="*/ 653 h 792"/>
                  <a:gd name="T50" fmla="*/ 476 w 888"/>
                  <a:gd name="T51" fmla="*/ 644 h 792"/>
                  <a:gd name="T52" fmla="*/ 496 w 888"/>
                  <a:gd name="T53" fmla="*/ 532 h 792"/>
                  <a:gd name="T54" fmla="*/ 454 w 888"/>
                  <a:gd name="T55" fmla="*/ 523 h 792"/>
                  <a:gd name="T56" fmla="*/ 492 w 888"/>
                  <a:gd name="T57" fmla="*/ 536 h 792"/>
                  <a:gd name="T58" fmla="*/ 475 w 888"/>
                  <a:gd name="T59" fmla="*/ 538 h 792"/>
                  <a:gd name="T60" fmla="*/ 458 w 888"/>
                  <a:gd name="T61" fmla="*/ 569 h 792"/>
                  <a:gd name="T62" fmla="*/ 441 w 888"/>
                  <a:gd name="T63" fmla="*/ 621 h 792"/>
                  <a:gd name="T64" fmla="*/ 429 w 888"/>
                  <a:gd name="T65" fmla="*/ 584 h 792"/>
                  <a:gd name="T66" fmla="*/ 439 w 888"/>
                  <a:gd name="T67" fmla="*/ 539 h 792"/>
                  <a:gd name="T68" fmla="*/ 412 w 888"/>
                  <a:gd name="T69" fmla="*/ 541 h 792"/>
                  <a:gd name="T70" fmla="*/ 441 w 888"/>
                  <a:gd name="T71" fmla="*/ 498 h 792"/>
                  <a:gd name="T72" fmla="*/ 440 w 888"/>
                  <a:gd name="T73" fmla="*/ 320 h 792"/>
                  <a:gd name="T74" fmla="*/ 341 w 888"/>
                  <a:gd name="T75" fmla="*/ 318 h 792"/>
                  <a:gd name="T76" fmla="*/ 409 w 888"/>
                  <a:gd name="T77" fmla="*/ 284 h 792"/>
                  <a:gd name="T78" fmla="*/ 283 w 888"/>
                  <a:gd name="T79" fmla="*/ 205 h 792"/>
                  <a:gd name="T80" fmla="*/ 147 w 888"/>
                  <a:gd name="T81" fmla="*/ 133 h 792"/>
                  <a:gd name="T82" fmla="*/ 130 w 888"/>
                  <a:gd name="T83" fmla="*/ 208 h 792"/>
                  <a:gd name="T84" fmla="*/ 169 w 888"/>
                  <a:gd name="T85" fmla="*/ 268 h 792"/>
                  <a:gd name="T86" fmla="*/ 218 w 888"/>
                  <a:gd name="T87" fmla="*/ 242 h 792"/>
                  <a:gd name="T88" fmla="*/ 143 w 888"/>
                  <a:gd name="T89" fmla="*/ 278 h 792"/>
                  <a:gd name="T90" fmla="*/ 94 w 888"/>
                  <a:gd name="T91" fmla="*/ 359 h 792"/>
                  <a:gd name="T92" fmla="*/ 115 w 888"/>
                  <a:gd name="T93" fmla="*/ 510 h 792"/>
                  <a:gd name="T94" fmla="*/ 89 w 888"/>
                  <a:gd name="T95" fmla="*/ 640 h 792"/>
                  <a:gd name="T96" fmla="*/ 87 w 888"/>
                  <a:gd name="T97" fmla="*/ 661 h 792"/>
                  <a:gd name="T98" fmla="*/ 60 w 888"/>
                  <a:gd name="T99" fmla="*/ 612 h 792"/>
                  <a:gd name="T100" fmla="*/ 99 w 888"/>
                  <a:gd name="T101" fmla="*/ 575 h 792"/>
                  <a:gd name="T102" fmla="*/ 83 w 888"/>
                  <a:gd name="T103" fmla="*/ 325 h 792"/>
                  <a:gd name="T104" fmla="*/ 46 w 888"/>
                  <a:gd name="T105" fmla="*/ 226 h 792"/>
                  <a:gd name="T106" fmla="*/ 69 w 888"/>
                  <a:gd name="T107" fmla="*/ 136 h 792"/>
                  <a:gd name="T108" fmla="*/ 7 w 888"/>
                  <a:gd name="T109" fmla="*/ 21 h 792"/>
                  <a:gd name="T110" fmla="*/ 32 w 888"/>
                  <a:gd name="T111" fmla="*/ 12 h 792"/>
                  <a:gd name="T112" fmla="*/ 151 w 888"/>
                  <a:gd name="T113" fmla="*/ 53 h 792"/>
                  <a:gd name="T114" fmla="*/ 276 w 888"/>
                  <a:gd name="T115" fmla="*/ 113 h 7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8"/>
                  <a:gd name="T175" fmla="*/ 0 h 792"/>
                  <a:gd name="T176" fmla="*/ 888 w 888"/>
                  <a:gd name="T177" fmla="*/ 792 h 7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8" h="792">
                    <a:moveTo>
                      <a:pt x="291" y="122"/>
                    </a:moveTo>
                    <a:lnTo>
                      <a:pt x="312" y="112"/>
                    </a:lnTo>
                    <a:lnTo>
                      <a:pt x="333" y="99"/>
                    </a:lnTo>
                    <a:lnTo>
                      <a:pt x="354" y="84"/>
                    </a:lnTo>
                    <a:lnTo>
                      <a:pt x="375" y="69"/>
                    </a:lnTo>
                    <a:lnTo>
                      <a:pt x="396" y="56"/>
                    </a:lnTo>
                    <a:lnTo>
                      <a:pt x="418" y="45"/>
                    </a:lnTo>
                    <a:lnTo>
                      <a:pt x="441" y="37"/>
                    </a:lnTo>
                    <a:lnTo>
                      <a:pt x="467" y="34"/>
                    </a:lnTo>
                    <a:lnTo>
                      <a:pt x="483" y="34"/>
                    </a:lnTo>
                    <a:lnTo>
                      <a:pt x="498" y="34"/>
                    </a:lnTo>
                    <a:lnTo>
                      <a:pt x="513" y="35"/>
                    </a:lnTo>
                    <a:lnTo>
                      <a:pt x="529" y="36"/>
                    </a:lnTo>
                    <a:lnTo>
                      <a:pt x="544" y="38"/>
                    </a:lnTo>
                    <a:lnTo>
                      <a:pt x="560" y="41"/>
                    </a:lnTo>
                    <a:lnTo>
                      <a:pt x="576" y="44"/>
                    </a:lnTo>
                    <a:lnTo>
                      <a:pt x="590" y="47"/>
                    </a:lnTo>
                    <a:lnTo>
                      <a:pt x="606" y="52"/>
                    </a:lnTo>
                    <a:lnTo>
                      <a:pt x="621" y="56"/>
                    </a:lnTo>
                    <a:lnTo>
                      <a:pt x="636" y="59"/>
                    </a:lnTo>
                    <a:lnTo>
                      <a:pt x="651" y="64"/>
                    </a:lnTo>
                    <a:lnTo>
                      <a:pt x="666" y="68"/>
                    </a:lnTo>
                    <a:lnTo>
                      <a:pt x="679" y="73"/>
                    </a:lnTo>
                    <a:lnTo>
                      <a:pt x="694" y="77"/>
                    </a:lnTo>
                    <a:lnTo>
                      <a:pt x="707" y="82"/>
                    </a:lnTo>
                    <a:lnTo>
                      <a:pt x="718" y="93"/>
                    </a:lnTo>
                    <a:lnTo>
                      <a:pt x="724" y="108"/>
                    </a:lnTo>
                    <a:lnTo>
                      <a:pt x="727" y="123"/>
                    </a:lnTo>
                    <a:lnTo>
                      <a:pt x="728" y="140"/>
                    </a:lnTo>
                    <a:lnTo>
                      <a:pt x="727" y="157"/>
                    </a:lnTo>
                    <a:lnTo>
                      <a:pt x="726" y="175"/>
                    </a:lnTo>
                    <a:lnTo>
                      <a:pt x="725" y="193"/>
                    </a:lnTo>
                    <a:lnTo>
                      <a:pt x="726" y="208"/>
                    </a:lnTo>
                    <a:lnTo>
                      <a:pt x="725" y="208"/>
                    </a:lnTo>
                    <a:lnTo>
                      <a:pt x="723" y="252"/>
                    </a:lnTo>
                    <a:lnTo>
                      <a:pt x="716" y="295"/>
                    </a:lnTo>
                    <a:lnTo>
                      <a:pt x="707" y="337"/>
                    </a:lnTo>
                    <a:lnTo>
                      <a:pt x="699" y="382"/>
                    </a:lnTo>
                    <a:lnTo>
                      <a:pt x="703" y="389"/>
                    </a:lnTo>
                    <a:lnTo>
                      <a:pt x="706" y="396"/>
                    </a:lnTo>
                    <a:lnTo>
                      <a:pt x="710" y="401"/>
                    </a:lnTo>
                    <a:lnTo>
                      <a:pt x="715" y="407"/>
                    </a:lnTo>
                    <a:lnTo>
                      <a:pt x="719" y="412"/>
                    </a:lnTo>
                    <a:lnTo>
                      <a:pt x="725" y="417"/>
                    </a:lnTo>
                    <a:lnTo>
                      <a:pt x="731" y="421"/>
                    </a:lnTo>
                    <a:lnTo>
                      <a:pt x="737" y="425"/>
                    </a:lnTo>
                    <a:lnTo>
                      <a:pt x="755" y="426"/>
                    </a:lnTo>
                    <a:lnTo>
                      <a:pt x="774" y="427"/>
                    </a:lnTo>
                    <a:lnTo>
                      <a:pt x="795" y="428"/>
                    </a:lnTo>
                    <a:lnTo>
                      <a:pt x="815" y="429"/>
                    </a:lnTo>
                    <a:lnTo>
                      <a:pt x="835" y="430"/>
                    </a:lnTo>
                    <a:lnTo>
                      <a:pt x="854" y="431"/>
                    </a:lnTo>
                    <a:lnTo>
                      <a:pt x="872" y="433"/>
                    </a:lnTo>
                    <a:lnTo>
                      <a:pt x="888" y="434"/>
                    </a:lnTo>
                    <a:lnTo>
                      <a:pt x="888" y="440"/>
                    </a:lnTo>
                    <a:lnTo>
                      <a:pt x="886" y="446"/>
                    </a:lnTo>
                    <a:lnTo>
                      <a:pt x="882" y="450"/>
                    </a:lnTo>
                    <a:lnTo>
                      <a:pt x="878" y="454"/>
                    </a:lnTo>
                    <a:lnTo>
                      <a:pt x="872" y="457"/>
                    </a:lnTo>
                    <a:lnTo>
                      <a:pt x="866" y="461"/>
                    </a:lnTo>
                    <a:lnTo>
                      <a:pt x="861" y="463"/>
                    </a:lnTo>
                    <a:lnTo>
                      <a:pt x="855" y="466"/>
                    </a:lnTo>
                    <a:lnTo>
                      <a:pt x="838" y="474"/>
                    </a:lnTo>
                    <a:lnTo>
                      <a:pt x="820" y="482"/>
                    </a:lnTo>
                    <a:lnTo>
                      <a:pt x="802" y="487"/>
                    </a:lnTo>
                    <a:lnTo>
                      <a:pt x="783" y="493"/>
                    </a:lnTo>
                    <a:lnTo>
                      <a:pt x="764" y="498"/>
                    </a:lnTo>
                    <a:lnTo>
                      <a:pt x="746" y="503"/>
                    </a:lnTo>
                    <a:lnTo>
                      <a:pt x="730" y="510"/>
                    </a:lnTo>
                    <a:lnTo>
                      <a:pt x="714" y="517"/>
                    </a:lnTo>
                    <a:lnTo>
                      <a:pt x="728" y="573"/>
                    </a:lnTo>
                    <a:lnTo>
                      <a:pt x="734" y="653"/>
                    </a:lnTo>
                    <a:lnTo>
                      <a:pt x="731" y="733"/>
                    </a:lnTo>
                    <a:lnTo>
                      <a:pt x="721" y="788"/>
                    </a:lnTo>
                    <a:lnTo>
                      <a:pt x="713" y="792"/>
                    </a:lnTo>
                    <a:lnTo>
                      <a:pt x="705" y="790"/>
                    </a:lnTo>
                    <a:lnTo>
                      <a:pt x="697" y="787"/>
                    </a:lnTo>
                    <a:lnTo>
                      <a:pt x="690" y="788"/>
                    </a:lnTo>
                    <a:lnTo>
                      <a:pt x="681" y="779"/>
                    </a:lnTo>
                    <a:lnTo>
                      <a:pt x="677" y="768"/>
                    </a:lnTo>
                    <a:lnTo>
                      <a:pt x="672" y="755"/>
                    </a:lnTo>
                    <a:lnTo>
                      <a:pt x="663" y="746"/>
                    </a:lnTo>
                    <a:lnTo>
                      <a:pt x="668" y="684"/>
                    </a:lnTo>
                    <a:lnTo>
                      <a:pt x="670" y="617"/>
                    </a:lnTo>
                    <a:lnTo>
                      <a:pt x="671" y="551"/>
                    </a:lnTo>
                    <a:lnTo>
                      <a:pt x="669" y="486"/>
                    </a:lnTo>
                    <a:lnTo>
                      <a:pt x="667" y="475"/>
                    </a:lnTo>
                    <a:lnTo>
                      <a:pt x="661" y="464"/>
                    </a:lnTo>
                    <a:lnTo>
                      <a:pt x="657" y="454"/>
                    </a:lnTo>
                    <a:lnTo>
                      <a:pt x="658" y="442"/>
                    </a:lnTo>
                    <a:lnTo>
                      <a:pt x="671" y="436"/>
                    </a:lnTo>
                    <a:lnTo>
                      <a:pt x="645" y="413"/>
                    </a:lnTo>
                    <a:lnTo>
                      <a:pt x="621" y="392"/>
                    </a:lnTo>
                    <a:lnTo>
                      <a:pt x="595" y="370"/>
                    </a:lnTo>
                    <a:lnTo>
                      <a:pt x="570" y="348"/>
                    </a:lnTo>
                    <a:lnTo>
                      <a:pt x="544" y="327"/>
                    </a:lnTo>
                    <a:lnTo>
                      <a:pt x="519" y="306"/>
                    </a:lnTo>
                    <a:lnTo>
                      <a:pt x="492" y="285"/>
                    </a:lnTo>
                    <a:lnTo>
                      <a:pt x="466" y="264"/>
                    </a:lnTo>
                    <a:lnTo>
                      <a:pt x="439" y="244"/>
                    </a:lnTo>
                    <a:lnTo>
                      <a:pt x="412" y="224"/>
                    </a:lnTo>
                    <a:lnTo>
                      <a:pt x="385" y="205"/>
                    </a:lnTo>
                    <a:lnTo>
                      <a:pt x="357" y="187"/>
                    </a:lnTo>
                    <a:lnTo>
                      <a:pt x="329" y="169"/>
                    </a:lnTo>
                    <a:lnTo>
                      <a:pt x="300" y="152"/>
                    </a:lnTo>
                    <a:lnTo>
                      <a:pt x="271" y="137"/>
                    </a:lnTo>
                    <a:lnTo>
                      <a:pt x="240" y="121"/>
                    </a:lnTo>
                    <a:lnTo>
                      <a:pt x="228" y="115"/>
                    </a:lnTo>
                    <a:lnTo>
                      <a:pt x="216" y="109"/>
                    </a:lnTo>
                    <a:lnTo>
                      <a:pt x="203" y="103"/>
                    </a:lnTo>
                    <a:lnTo>
                      <a:pt x="191" y="96"/>
                    </a:lnTo>
                    <a:lnTo>
                      <a:pt x="180" y="91"/>
                    </a:lnTo>
                    <a:lnTo>
                      <a:pt x="167" y="85"/>
                    </a:lnTo>
                    <a:lnTo>
                      <a:pt x="155" y="80"/>
                    </a:lnTo>
                    <a:lnTo>
                      <a:pt x="143" y="74"/>
                    </a:lnTo>
                    <a:lnTo>
                      <a:pt x="130" y="68"/>
                    </a:lnTo>
                    <a:lnTo>
                      <a:pt x="118" y="64"/>
                    </a:lnTo>
                    <a:lnTo>
                      <a:pt x="106" y="58"/>
                    </a:lnTo>
                    <a:lnTo>
                      <a:pt x="93" y="54"/>
                    </a:lnTo>
                    <a:lnTo>
                      <a:pt x="80" y="49"/>
                    </a:lnTo>
                    <a:lnTo>
                      <a:pt x="66" y="46"/>
                    </a:lnTo>
                    <a:lnTo>
                      <a:pt x="53" y="41"/>
                    </a:lnTo>
                    <a:lnTo>
                      <a:pt x="39" y="38"/>
                    </a:lnTo>
                    <a:lnTo>
                      <a:pt x="38" y="43"/>
                    </a:lnTo>
                    <a:lnTo>
                      <a:pt x="47" y="50"/>
                    </a:lnTo>
                    <a:lnTo>
                      <a:pt x="56" y="63"/>
                    </a:lnTo>
                    <a:lnTo>
                      <a:pt x="65" y="76"/>
                    </a:lnTo>
                    <a:lnTo>
                      <a:pt x="75" y="91"/>
                    </a:lnTo>
                    <a:lnTo>
                      <a:pt x="87" y="103"/>
                    </a:lnTo>
                    <a:lnTo>
                      <a:pt x="99" y="111"/>
                    </a:lnTo>
                    <a:lnTo>
                      <a:pt x="114" y="113"/>
                    </a:lnTo>
                    <a:lnTo>
                      <a:pt x="132" y="106"/>
                    </a:lnTo>
                    <a:lnTo>
                      <a:pt x="157" y="120"/>
                    </a:lnTo>
                    <a:lnTo>
                      <a:pt x="184" y="132"/>
                    </a:lnTo>
                    <a:lnTo>
                      <a:pt x="210" y="146"/>
                    </a:lnTo>
                    <a:lnTo>
                      <a:pt x="236" y="159"/>
                    </a:lnTo>
                    <a:lnTo>
                      <a:pt x="261" y="174"/>
                    </a:lnTo>
                    <a:lnTo>
                      <a:pt x="286" y="187"/>
                    </a:lnTo>
                    <a:lnTo>
                      <a:pt x="311" y="201"/>
                    </a:lnTo>
                    <a:lnTo>
                      <a:pt x="336" y="215"/>
                    </a:lnTo>
                    <a:lnTo>
                      <a:pt x="360" y="230"/>
                    </a:lnTo>
                    <a:lnTo>
                      <a:pt x="385" y="244"/>
                    </a:lnTo>
                    <a:lnTo>
                      <a:pt x="410" y="259"/>
                    </a:lnTo>
                    <a:lnTo>
                      <a:pt x="434" y="273"/>
                    </a:lnTo>
                    <a:lnTo>
                      <a:pt x="458" y="289"/>
                    </a:lnTo>
                    <a:lnTo>
                      <a:pt x="483" y="304"/>
                    </a:lnTo>
                    <a:lnTo>
                      <a:pt x="506" y="319"/>
                    </a:lnTo>
                    <a:lnTo>
                      <a:pt x="531" y="335"/>
                    </a:lnTo>
                    <a:lnTo>
                      <a:pt x="528" y="340"/>
                    </a:lnTo>
                    <a:lnTo>
                      <a:pt x="520" y="334"/>
                    </a:lnTo>
                    <a:lnTo>
                      <a:pt x="512" y="328"/>
                    </a:lnTo>
                    <a:lnTo>
                      <a:pt x="503" y="324"/>
                    </a:lnTo>
                    <a:lnTo>
                      <a:pt x="494" y="320"/>
                    </a:lnTo>
                    <a:lnTo>
                      <a:pt x="486" y="317"/>
                    </a:lnTo>
                    <a:lnTo>
                      <a:pt x="477" y="315"/>
                    </a:lnTo>
                    <a:lnTo>
                      <a:pt x="469" y="314"/>
                    </a:lnTo>
                    <a:lnTo>
                      <a:pt x="463" y="313"/>
                    </a:lnTo>
                    <a:lnTo>
                      <a:pt x="474" y="323"/>
                    </a:lnTo>
                    <a:lnTo>
                      <a:pt x="483" y="336"/>
                    </a:lnTo>
                    <a:lnTo>
                      <a:pt x="491" y="351"/>
                    </a:lnTo>
                    <a:lnTo>
                      <a:pt x="496" y="366"/>
                    </a:lnTo>
                    <a:lnTo>
                      <a:pt x="501" y="383"/>
                    </a:lnTo>
                    <a:lnTo>
                      <a:pt x="502" y="401"/>
                    </a:lnTo>
                    <a:lnTo>
                      <a:pt x="502" y="420"/>
                    </a:lnTo>
                    <a:lnTo>
                      <a:pt x="501" y="439"/>
                    </a:lnTo>
                    <a:lnTo>
                      <a:pt x="496" y="456"/>
                    </a:lnTo>
                    <a:lnTo>
                      <a:pt x="489" y="471"/>
                    </a:lnTo>
                    <a:lnTo>
                      <a:pt x="483" y="486"/>
                    </a:lnTo>
                    <a:lnTo>
                      <a:pt x="476" y="504"/>
                    </a:lnTo>
                    <a:lnTo>
                      <a:pt x="485" y="508"/>
                    </a:lnTo>
                    <a:lnTo>
                      <a:pt x="493" y="512"/>
                    </a:lnTo>
                    <a:lnTo>
                      <a:pt x="501" y="518"/>
                    </a:lnTo>
                    <a:lnTo>
                      <a:pt x="507" y="524"/>
                    </a:lnTo>
                    <a:lnTo>
                      <a:pt x="513" y="532"/>
                    </a:lnTo>
                    <a:lnTo>
                      <a:pt x="517" y="539"/>
                    </a:lnTo>
                    <a:lnTo>
                      <a:pt x="522" y="547"/>
                    </a:lnTo>
                    <a:lnTo>
                      <a:pt x="524" y="554"/>
                    </a:lnTo>
                    <a:lnTo>
                      <a:pt x="526" y="574"/>
                    </a:lnTo>
                    <a:lnTo>
                      <a:pt x="524" y="594"/>
                    </a:lnTo>
                    <a:lnTo>
                      <a:pt x="519" y="612"/>
                    </a:lnTo>
                    <a:lnTo>
                      <a:pt x="510" y="629"/>
                    </a:lnTo>
                    <a:lnTo>
                      <a:pt x="498" y="644"/>
                    </a:lnTo>
                    <a:lnTo>
                      <a:pt x="486" y="659"/>
                    </a:lnTo>
                    <a:lnTo>
                      <a:pt x="471" y="671"/>
                    </a:lnTo>
                    <a:lnTo>
                      <a:pt x="456" y="682"/>
                    </a:lnTo>
                    <a:lnTo>
                      <a:pt x="450" y="686"/>
                    </a:lnTo>
                    <a:lnTo>
                      <a:pt x="445" y="687"/>
                    </a:lnTo>
                    <a:lnTo>
                      <a:pt x="439" y="687"/>
                    </a:lnTo>
                    <a:lnTo>
                      <a:pt x="434" y="686"/>
                    </a:lnTo>
                    <a:lnTo>
                      <a:pt x="429" y="685"/>
                    </a:lnTo>
                    <a:lnTo>
                      <a:pt x="423" y="682"/>
                    </a:lnTo>
                    <a:lnTo>
                      <a:pt x="419" y="680"/>
                    </a:lnTo>
                    <a:lnTo>
                      <a:pt x="413" y="679"/>
                    </a:lnTo>
                    <a:lnTo>
                      <a:pt x="408" y="670"/>
                    </a:lnTo>
                    <a:lnTo>
                      <a:pt x="403" y="663"/>
                    </a:lnTo>
                    <a:lnTo>
                      <a:pt x="399" y="656"/>
                    </a:lnTo>
                    <a:lnTo>
                      <a:pt x="400" y="645"/>
                    </a:lnTo>
                    <a:lnTo>
                      <a:pt x="406" y="643"/>
                    </a:lnTo>
                    <a:lnTo>
                      <a:pt x="410" y="648"/>
                    </a:lnTo>
                    <a:lnTo>
                      <a:pt x="412" y="653"/>
                    </a:lnTo>
                    <a:lnTo>
                      <a:pt x="417" y="658"/>
                    </a:lnTo>
                    <a:lnTo>
                      <a:pt x="427" y="663"/>
                    </a:lnTo>
                    <a:lnTo>
                      <a:pt x="436" y="666"/>
                    </a:lnTo>
                    <a:lnTo>
                      <a:pt x="443" y="664"/>
                    </a:lnTo>
                    <a:lnTo>
                      <a:pt x="452" y="661"/>
                    </a:lnTo>
                    <a:lnTo>
                      <a:pt x="460" y="657"/>
                    </a:lnTo>
                    <a:lnTo>
                      <a:pt x="468" y="651"/>
                    </a:lnTo>
                    <a:lnTo>
                      <a:pt x="476" y="644"/>
                    </a:lnTo>
                    <a:lnTo>
                      <a:pt x="485" y="638"/>
                    </a:lnTo>
                    <a:lnTo>
                      <a:pt x="498" y="620"/>
                    </a:lnTo>
                    <a:lnTo>
                      <a:pt x="506" y="598"/>
                    </a:lnTo>
                    <a:lnTo>
                      <a:pt x="510" y="574"/>
                    </a:lnTo>
                    <a:lnTo>
                      <a:pt x="507" y="549"/>
                    </a:lnTo>
                    <a:lnTo>
                      <a:pt x="504" y="542"/>
                    </a:lnTo>
                    <a:lnTo>
                      <a:pt x="500" y="537"/>
                    </a:lnTo>
                    <a:lnTo>
                      <a:pt x="496" y="532"/>
                    </a:lnTo>
                    <a:lnTo>
                      <a:pt x="492" y="528"/>
                    </a:lnTo>
                    <a:lnTo>
                      <a:pt x="486" y="523"/>
                    </a:lnTo>
                    <a:lnTo>
                      <a:pt x="480" y="521"/>
                    </a:lnTo>
                    <a:lnTo>
                      <a:pt x="475" y="518"/>
                    </a:lnTo>
                    <a:lnTo>
                      <a:pt x="467" y="517"/>
                    </a:lnTo>
                    <a:lnTo>
                      <a:pt x="461" y="518"/>
                    </a:lnTo>
                    <a:lnTo>
                      <a:pt x="458" y="520"/>
                    </a:lnTo>
                    <a:lnTo>
                      <a:pt x="454" y="523"/>
                    </a:lnTo>
                    <a:lnTo>
                      <a:pt x="449" y="527"/>
                    </a:lnTo>
                    <a:lnTo>
                      <a:pt x="456" y="527"/>
                    </a:lnTo>
                    <a:lnTo>
                      <a:pt x="461" y="527"/>
                    </a:lnTo>
                    <a:lnTo>
                      <a:pt x="469" y="527"/>
                    </a:lnTo>
                    <a:lnTo>
                      <a:pt x="476" y="528"/>
                    </a:lnTo>
                    <a:lnTo>
                      <a:pt x="482" y="530"/>
                    </a:lnTo>
                    <a:lnTo>
                      <a:pt x="487" y="532"/>
                    </a:lnTo>
                    <a:lnTo>
                      <a:pt x="492" y="536"/>
                    </a:lnTo>
                    <a:lnTo>
                      <a:pt x="495" y="541"/>
                    </a:lnTo>
                    <a:lnTo>
                      <a:pt x="491" y="545"/>
                    </a:lnTo>
                    <a:lnTo>
                      <a:pt x="489" y="548"/>
                    </a:lnTo>
                    <a:lnTo>
                      <a:pt x="488" y="550"/>
                    </a:lnTo>
                    <a:lnTo>
                      <a:pt x="485" y="549"/>
                    </a:lnTo>
                    <a:lnTo>
                      <a:pt x="485" y="542"/>
                    </a:lnTo>
                    <a:lnTo>
                      <a:pt x="480" y="539"/>
                    </a:lnTo>
                    <a:lnTo>
                      <a:pt x="475" y="538"/>
                    </a:lnTo>
                    <a:lnTo>
                      <a:pt x="470" y="536"/>
                    </a:lnTo>
                    <a:lnTo>
                      <a:pt x="460" y="539"/>
                    </a:lnTo>
                    <a:lnTo>
                      <a:pt x="451" y="545"/>
                    </a:lnTo>
                    <a:lnTo>
                      <a:pt x="443" y="552"/>
                    </a:lnTo>
                    <a:lnTo>
                      <a:pt x="438" y="561"/>
                    </a:lnTo>
                    <a:lnTo>
                      <a:pt x="445" y="564"/>
                    </a:lnTo>
                    <a:lnTo>
                      <a:pt x="452" y="566"/>
                    </a:lnTo>
                    <a:lnTo>
                      <a:pt x="458" y="569"/>
                    </a:lnTo>
                    <a:lnTo>
                      <a:pt x="463" y="575"/>
                    </a:lnTo>
                    <a:lnTo>
                      <a:pt x="465" y="585"/>
                    </a:lnTo>
                    <a:lnTo>
                      <a:pt x="464" y="593"/>
                    </a:lnTo>
                    <a:lnTo>
                      <a:pt x="461" y="601"/>
                    </a:lnTo>
                    <a:lnTo>
                      <a:pt x="458" y="606"/>
                    </a:lnTo>
                    <a:lnTo>
                      <a:pt x="452" y="612"/>
                    </a:lnTo>
                    <a:lnTo>
                      <a:pt x="447" y="616"/>
                    </a:lnTo>
                    <a:lnTo>
                      <a:pt x="441" y="621"/>
                    </a:lnTo>
                    <a:lnTo>
                      <a:pt x="436" y="625"/>
                    </a:lnTo>
                    <a:lnTo>
                      <a:pt x="420" y="616"/>
                    </a:lnTo>
                    <a:lnTo>
                      <a:pt x="424" y="608"/>
                    </a:lnTo>
                    <a:lnTo>
                      <a:pt x="433" y="607"/>
                    </a:lnTo>
                    <a:lnTo>
                      <a:pt x="441" y="605"/>
                    </a:lnTo>
                    <a:lnTo>
                      <a:pt x="443" y="595"/>
                    </a:lnTo>
                    <a:lnTo>
                      <a:pt x="437" y="589"/>
                    </a:lnTo>
                    <a:lnTo>
                      <a:pt x="429" y="584"/>
                    </a:lnTo>
                    <a:lnTo>
                      <a:pt x="421" y="580"/>
                    </a:lnTo>
                    <a:lnTo>
                      <a:pt x="413" y="583"/>
                    </a:lnTo>
                    <a:lnTo>
                      <a:pt x="414" y="574"/>
                    </a:lnTo>
                    <a:lnTo>
                      <a:pt x="417" y="566"/>
                    </a:lnTo>
                    <a:lnTo>
                      <a:pt x="421" y="558"/>
                    </a:lnTo>
                    <a:lnTo>
                      <a:pt x="427" y="550"/>
                    </a:lnTo>
                    <a:lnTo>
                      <a:pt x="432" y="545"/>
                    </a:lnTo>
                    <a:lnTo>
                      <a:pt x="439" y="539"/>
                    </a:lnTo>
                    <a:lnTo>
                      <a:pt x="446" y="533"/>
                    </a:lnTo>
                    <a:lnTo>
                      <a:pt x="452" y="529"/>
                    </a:lnTo>
                    <a:lnTo>
                      <a:pt x="446" y="529"/>
                    </a:lnTo>
                    <a:lnTo>
                      <a:pt x="439" y="530"/>
                    </a:lnTo>
                    <a:lnTo>
                      <a:pt x="432" y="532"/>
                    </a:lnTo>
                    <a:lnTo>
                      <a:pt x="424" y="536"/>
                    </a:lnTo>
                    <a:lnTo>
                      <a:pt x="418" y="539"/>
                    </a:lnTo>
                    <a:lnTo>
                      <a:pt x="412" y="541"/>
                    </a:lnTo>
                    <a:lnTo>
                      <a:pt x="405" y="542"/>
                    </a:lnTo>
                    <a:lnTo>
                      <a:pt x="400" y="541"/>
                    </a:lnTo>
                    <a:lnTo>
                      <a:pt x="404" y="531"/>
                    </a:lnTo>
                    <a:lnTo>
                      <a:pt x="410" y="523"/>
                    </a:lnTo>
                    <a:lnTo>
                      <a:pt x="417" y="517"/>
                    </a:lnTo>
                    <a:lnTo>
                      <a:pt x="424" y="510"/>
                    </a:lnTo>
                    <a:lnTo>
                      <a:pt x="432" y="503"/>
                    </a:lnTo>
                    <a:lnTo>
                      <a:pt x="441" y="498"/>
                    </a:lnTo>
                    <a:lnTo>
                      <a:pt x="450" y="490"/>
                    </a:lnTo>
                    <a:lnTo>
                      <a:pt x="458" y="482"/>
                    </a:lnTo>
                    <a:lnTo>
                      <a:pt x="473" y="447"/>
                    </a:lnTo>
                    <a:lnTo>
                      <a:pt x="475" y="408"/>
                    </a:lnTo>
                    <a:lnTo>
                      <a:pt x="468" y="369"/>
                    </a:lnTo>
                    <a:lnTo>
                      <a:pt x="456" y="334"/>
                    </a:lnTo>
                    <a:lnTo>
                      <a:pt x="449" y="327"/>
                    </a:lnTo>
                    <a:lnTo>
                      <a:pt x="440" y="320"/>
                    </a:lnTo>
                    <a:lnTo>
                      <a:pt x="431" y="316"/>
                    </a:lnTo>
                    <a:lnTo>
                      <a:pt x="420" y="313"/>
                    </a:lnTo>
                    <a:lnTo>
                      <a:pt x="410" y="310"/>
                    </a:lnTo>
                    <a:lnTo>
                      <a:pt x="400" y="309"/>
                    </a:lnTo>
                    <a:lnTo>
                      <a:pt x="390" y="309"/>
                    </a:lnTo>
                    <a:lnTo>
                      <a:pt x="381" y="310"/>
                    </a:lnTo>
                    <a:lnTo>
                      <a:pt x="341" y="326"/>
                    </a:lnTo>
                    <a:lnTo>
                      <a:pt x="341" y="318"/>
                    </a:lnTo>
                    <a:lnTo>
                      <a:pt x="344" y="313"/>
                    </a:lnTo>
                    <a:lnTo>
                      <a:pt x="347" y="307"/>
                    </a:lnTo>
                    <a:lnTo>
                      <a:pt x="351" y="303"/>
                    </a:lnTo>
                    <a:lnTo>
                      <a:pt x="356" y="298"/>
                    </a:lnTo>
                    <a:lnTo>
                      <a:pt x="362" y="295"/>
                    </a:lnTo>
                    <a:lnTo>
                      <a:pt x="367" y="290"/>
                    </a:lnTo>
                    <a:lnTo>
                      <a:pt x="373" y="286"/>
                    </a:lnTo>
                    <a:lnTo>
                      <a:pt x="409" y="284"/>
                    </a:lnTo>
                    <a:lnTo>
                      <a:pt x="395" y="273"/>
                    </a:lnTo>
                    <a:lnTo>
                      <a:pt x="381" y="263"/>
                    </a:lnTo>
                    <a:lnTo>
                      <a:pt x="365" y="253"/>
                    </a:lnTo>
                    <a:lnTo>
                      <a:pt x="349" y="243"/>
                    </a:lnTo>
                    <a:lnTo>
                      <a:pt x="333" y="233"/>
                    </a:lnTo>
                    <a:lnTo>
                      <a:pt x="317" y="224"/>
                    </a:lnTo>
                    <a:lnTo>
                      <a:pt x="300" y="214"/>
                    </a:lnTo>
                    <a:lnTo>
                      <a:pt x="283" y="205"/>
                    </a:lnTo>
                    <a:lnTo>
                      <a:pt x="265" y="196"/>
                    </a:lnTo>
                    <a:lnTo>
                      <a:pt x="248" y="186"/>
                    </a:lnTo>
                    <a:lnTo>
                      <a:pt x="230" y="177"/>
                    </a:lnTo>
                    <a:lnTo>
                      <a:pt x="213" y="168"/>
                    </a:lnTo>
                    <a:lnTo>
                      <a:pt x="197" y="159"/>
                    </a:lnTo>
                    <a:lnTo>
                      <a:pt x="180" y="151"/>
                    </a:lnTo>
                    <a:lnTo>
                      <a:pt x="163" y="142"/>
                    </a:lnTo>
                    <a:lnTo>
                      <a:pt x="147" y="133"/>
                    </a:lnTo>
                    <a:lnTo>
                      <a:pt x="140" y="141"/>
                    </a:lnTo>
                    <a:lnTo>
                      <a:pt x="134" y="151"/>
                    </a:lnTo>
                    <a:lnTo>
                      <a:pt x="127" y="161"/>
                    </a:lnTo>
                    <a:lnTo>
                      <a:pt x="120" y="173"/>
                    </a:lnTo>
                    <a:lnTo>
                      <a:pt x="129" y="178"/>
                    </a:lnTo>
                    <a:lnTo>
                      <a:pt x="133" y="187"/>
                    </a:lnTo>
                    <a:lnTo>
                      <a:pt x="133" y="197"/>
                    </a:lnTo>
                    <a:lnTo>
                      <a:pt x="130" y="208"/>
                    </a:lnTo>
                    <a:lnTo>
                      <a:pt x="127" y="221"/>
                    </a:lnTo>
                    <a:lnTo>
                      <a:pt x="126" y="231"/>
                    </a:lnTo>
                    <a:lnTo>
                      <a:pt x="129" y="241"/>
                    </a:lnTo>
                    <a:lnTo>
                      <a:pt x="137" y="248"/>
                    </a:lnTo>
                    <a:lnTo>
                      <a:pt x="142" y="255"/>
                    </a:lnTo>
                    <a:lnTo>
                      <a:pt x="149" y="262"/>
                    </a:lnTo>
                    <a:lnTo>
                      <a:pt x="158" y="267"/>
                    </a:lnTo>
                    <a:lnTo>
                      <a:pt x="169" y="268"/>
                    </a:lnTo>
                    <a:lnTo>
                      <a:pt x="176" y="266"/>
                    </a:lnTo>
                    <a:lnTo>
                      <a:pt x="183" y="262"/>
                    </a:lnTo>
                    <a:lnTo>
                      <a:pt x="188" y="258"/>
                    </a:lnTo>
                    <a:lnTo>
                      <a:pt x="193" y="252"/>
                    </a:lnTo>
                    <a:lnTo>
                      <a:pt x="199" y="248"/>
                    </a:lnTo>
                    <a:lnTo>
                      <a:pt x="204" y="244"/>
                    </a:lnTo>
                    <a:lnTo>
                      <a:pt x="210" y="242"/>
                    </a:lnTo>
                    <a:lnTo>
                      <a:pt x="218" y="242"/>
                    </a:lnTo>
                    <a:lnTo>
                      <a:pt x="213" y="254"/>
                    </a:lnTo>
                    <a:lnTo>
                      <a:pt x="207" y="266"/>
                    </a:lnTo>
                    <a:lnTo>
                      <a:pt x="198" y="276"/>
                    </a:lnTo>
                    <a:lnTo>
                      <a:pt x="185" y="282"/>
                    </a:lnTo>
                    <a:lnTo>
                      <a:pt x="175" y="288"/>
                    </a:lnTo>
                    <a:lnTo>
                      <a:pt x="164" y="287"/>
                    </a:lnTo>
                    <a:lnTo>
                      <a:pt x="153" y="284"/>
                    </a:lnTo>
                    <a:lnTo>
                      <a:pt x="143" y="278"/>
                    </a:lnTo>
                    <a:lnTo>
                      <a:pt x="134" y="273"/>
                    </a:lnTo>
                    <a:lnTo>
                      <a:pt x="126" y="275"/>
                    </a:lnTo>
                    <a:lnTo>
                      <a:pt x="121" y="280"/>
                    </a:lnTo>
                    <a:lnTo>
                      <a:pt x="120" y="296"/>
                    </a:lnTo>
                    <a:lnTo>
                      <a:pt x="111" y="309"/>
                    </a:lnTo>
                    <a:lnTo>
                      <a:pt x="105" y="325"/>
                    </a:lnTo>
                    <a:lnTo>
                      <a:pt x="99" y="342"/>
                    </a:lnTo>
                    <a:lnTo>
                      <a:pt x="94" y="359"/>
                    </a:lnTo>
                    <a:lnTo>
                      <a:pt x="92" y="374"/>
                    </a:lnTo>
                    <a:lnTo>
                      <a:pt x="91" y="390"/>
                    </a:lnTo>
                    <a:lnTo>
                      <a:pt x="91" y="403"/>
                    </a:lnTo>
                    <a:lnTo>
                      <a:pt x="92" y="415"/>
                    </a:lnTo>
                    <a:lnTo>
                      <a:pt x="92" y="438"/>
                    </a:lnTo>
                    <a:lnTo>
                      <a:pt x="97" y="463"/>
                    </a:lnTo>
                    <a:lnTo>
                      <a:pt x="106" y="486"/>
                    </a:lnTo>
                    <a:lnTo>
                      <a:pt x="115" y="510"/>
                    </a:lnTo>
                    <a:lnTo>
                      <a:pt x="121" y="533"/>
                    </a:lnTo>
                    <a:lnTo>
                      <a:pt x="125" y="557"/>
                    </a:lnTo>
                    <a:lnTo>
                      <a:pt x="119" y="579"/>
                    </a:lnTo>
                    <a:lnTo>
                      <a:pt x="105" y="602"/>
                    </a:lnTo>
                    <a:lnTo>
                      <a:pt x="72" y="624"/>
                    </a:lnTo>
                    <a:lnTo>
                      <a:pt x="74" y="631"/>
                    </a:lnTo>
                    <a:lnTo>
                      <a:pt x="81" y="636"/>
                    </a:lnTo>
                    <a:lnTo>
                      <a:pt x="89" y="640"/>
                    </a:lnTo>
                    <a:lnTo>
                      <a:pt x="97" y="642"/>
                    </a:lnTo>
                    <a:lnTo>
                      <a:pt x="105" y="645"/>
                    </a:lnTo>
                    <a:lnTo>
                      <a:pt x="111" y="650"/>
                    </a:lnTo>
                    <a:lnTo>
                      <a:pt x="115" y="656"/>
                    </a:lnTo>
                    <a:lnTo>
                      <a:pt x="114" y="664"/>
                    </a:lnTo>
                    <a:lnTo>
                      <a:pt x="106" y="667"/>
                    </a:lnTo>
                    <a:lnTo>
                      <a:pt x="97" y="666"/>
                    </a:lnTo>
                    <a:lnTo>
                      <a:pt x="87" y="661"/>
                    </a:lnTo>
                    <a:lnTo>
                      <a:pt x="78" y="654"/>
                    </a:lnTo>
                    <a:lnTo>
                      <a:pt x="70" y="648"/>
                    </a:lnTo>
                    <a:lnTo>
                      <a:pt x="62" y="641"/>
                    </a:lnTo>
                    <a:lnTo>
                      <a:pt x="57" y="635"/>
                    </a:lnTo>
                    <a:lnTo>
                      <a:pt x="55" y="632"/>
                    </a:lnTo>
                    <a:lnTo>
                      <a:pt x="55" y="626"/>
                    </a:lnTo>
                    <a:lnTo>
                      <a:pt x="56" y="619"/>
                    </a:lnTo>
                    <a:lnTo>
                      <a:pt x="60" y="612"/>
                    </a:lnTo>
                    <a:lnTo>
                      <a:pt x="65" y="606"/>
                    </a:lnTo>
                    <a:lnTo>
                      <a:pt x="71" y="602"/>
                    </a:lnTo>
                    <a:lnTo>
                      <a:pt x="77" y="597"/>
                    </a:lnTo>
                    <a:lnTo>
                      <a:pt x="82" y="594"/>
                    </a:lnTo>
                    <a:lnTo>
                      <a:pt x="87" y="591"/>
                    </a:lnTo>
                    <a:lnTo>
                      <a:pt x="91" y="586"/>
                    </a:lnTo>
                    <a:lnTo>
                      <a:pt x="96" y="582"/>
                    </a:lnTo>
                    <a:lnTo>
                      <a:pt x="99" y="575"/>
                    </a:lnTo>
                    <a:lnTo>
                      <a:pt x="101" y="568"/>
                    </a:lnTo>
                    <a:lnTo>
                      <a:pt x="90" y="535"/>
                    </a:lnTo>
                    <a:lnTo>
                      <a:pt x="81" y="500"/>
                    </a:lnTo>
                    <a:lnTo>
                      <a:pt x="73" y="464"/>
                    </a:lnTo>
                    <a:lnTo>
                      <a:pt x="69" y="428"/>
                    </a:lnTo>
                    <a:lnTo>
                      <a:pt x="68" y="393"/>
                    </a:lnTo>
                    <a:lnTo>
                      <a:pt x="72" y="359"/>
                    </a:lnTo>
                    <a:lnTo>
                      <a:pt x="83" y="325"/>
                    </a:lnTo>
                    <a:lnTo>
                      <a:pt x="102" y="292"/>
                    </a:lnTo>
                    <a:lnTo>
                      <a:pt x="92" y="286"/>
                    </a:lnTo>
                    <a:lnTo>
                      <a:pt x="82" y="278"/>
                    </a:lnTo>
                    <a:lnTo>
                      <a:pt x="73" y="269"/>
                    </a:lnTo>
                    <a:lnTo>
                      <a:pt x="64" y="260"/>
                    </a:lnTo>
                    <a:lnTo>
                      <a:pt x="57" y="249"/>
                    </a:lnTo>
                    <a:lnTo>
                      <a:pt x="51" y="238"/>
                    </a:lnTo>
                    <a:lnTo>
                      <a:pt x="46" y="226"/>
                    </a:lnTo>
                    <a:lnTo>
                      <a:pt x="44" y="214"/>
                    </a:lnTo>
                    <a:lnTo>
                      <a:pt x="43" y="201"/>
                    </a:lnTo>
                    <a:lnTo>
                      <a:pt x="44" y="188"/>
                    </a:lnTo>
                    <a:lnTo>
                      <a:pt x="46" y="176"/>
                    </a:lnTo>
                    <a:lnTo>
                      <a:pt x="51" y="165"/>
                    </a:lnTo>
                    <a:lnTo>
                      <a:pt x="56" y="155"/>
                    </a:lnTo>
                    <a:lnTo>
                      <a:pt x="62" y="145"/>
                    </a:lnTo>
                    <a:lnTo>
                      <a:pt x="69" y="136"/>
                    </a:lnTo>
                    <a:lnTo>
                      <a:pt x="75" y="128"/>
                    </a:lnTo>
                    <a:lnTo>
                      <a:pt x="65" y="112"/>
                    </a:lnTo>
                    <a:lnTo>
                      <a:pt x="55" y="98"/>
                    </a:lnTo>
                    <a:lnTo>
                      <a:pt x="45" y="82"/>
                    </a:lnTo>
                    <a:lnTo>
                      <a:pt x="34" y="67"/>
                    </a:lnTo>
                    <a:lnTo>
                      <a:pt x="24" y="53"/>
                    </a:lnTo>
                    <a:lnTo>
                      <a:pt x="15" y="37"/>
                    </a:lnTo>
                    <a:lnTo>
                      <a:pt x="7" y="21"/>
                    </a:lnTo>
                    <a:lnTo>
                      <a:pt x="0" y="5"/>
                    </a:lnTo>
                    <a:lnTo>
                      <a:pt x="6" y="1"/>
                    </a:lnTo>
                    <a:lnTo>
                      <a:pt x="10" y="0"/>
                    </a:lnTo>
                    <a:lnTo>
                      <a:pt x="14" y="1"/>
                    </a:lnTo>
                    <a:lnTo>
                      <a:pt x="18" y="3"/>
                    </a:lnTo>
                    <a:lnTo>
                      <a:pt x="23" y="7"/>
                    </a:lnTo>
                    <a:lnTo>
                      <a:pt x="27" y="10"/>
                    </a:lnTo>
                    <a:lnTo>
                      <a:pt x="32" y="12"/>
                    </a:lnTo>
                    <a:lnTo>
                      <a:pt x="38" y="13"/>
                    </a:lnTo>
                    <a:lnTo>
                      <a:pt x="54" y="19"/>
                    </a:lnTo>
                    <a:lnTo>
                      <a:pt x="70" y="24"/>
                    </a:lnTo>
                    <a:lnTo>
                      <a:pt x="85" y="29"/>
                    </a:lnTo>
                    <a:lnTo>
                      <a:pt x="102" y="35"/>
                    </a:lnTo>
                    <a:lnTo>
                      <a:pt x="118" y="40"/>
                    </a:lnTo>
                    <a:lnTo>
                      <a:pt x="135" y="47"/>
                    </a:lnTo>
                    <a:lnTo>
                      <a:pt x="151" y="53"/>
                    </a:lnTo>
                    <a:lnTo>
                      <a:pt x="167" y="59"/>
                    </a:lnTo>
                    <a:lnTo>
                      <a:pt x="183" y="66"/>
                    </a:lnTo>
                    <a:lnTo>
                      <a:pt x="200" y="73"/>
                    </a:lnTo>
                    <a:lnTo>
                      <a:pt x="216" y="81"/>
                    </a:lnTo>
                    <a:lnTo>
                      <a:pt x="231" y="89"/>
                    </a:lnTo>
                    <a:lnTo>
                      <a:pt x="247" y="96"/>
                    </a:lnTo>
                    <a:lnTo>
                      <a:pt x="262" y="104"/>
                    </a:lnTo>
                    <a:lnTo>
                      <a:pt x="276" y="113"/>
                    </a:lnTo>
                    <a:lnTo>
                      <a:pt x="291" y="122"/>
                    </a:lnTo>
                    <a:close/>
                  </a:path>
                </a:pathLst>
              </a:custGeom>
              <a:solidFill>
                <a:srgbClr val="000000"/>
              </a:solidFill>
              <a:ln w="9525">
                <a:noFill/>
                <a:round/>
                <a:headEnd/>
                <a:tailEnd/>
              </a:ln>
            </p:spPr>
            <p:txBody>
              <a:bodyPr/>
              <a:lstStyle/>
              <a:p>
                <a:endParaRPr lang="en-US" dirty="0"/>
              </a:p>
            </p:txBody>
          </p:sp>
          <p:sp>
            <p:nvSpPr>
              <p:cNvPr id="122384" name="Freeform 528"/>
              <p:cNvSpPr>
                <a:spLocks/>
              </p:cNvSpPr>
              <p:nvPr/>
            </p:nvSpPr>
            <p:spPr bwMode="auto">
              <a:xfrm>
                <a:off x="2907" y="1152"/>
                <a:ext cx="70" cy="53"/>
              </a:xfrm>
              <a:custGeom>
                <a:avLst/>
                <a:gdLst>
                  <a:gd name="T0" fmla="*/ 344 w 353"/>
                  <a:gd name="T1" fmla="*/ 42 h 267"/>
                  <a:gd name="T2" fmla="*/ 353 w 353"/>
                  <a:gd name="T3" fmla="*/ 98 h 267"/>
                  <a:gd name="T4" fmla="*/ 352 w 353"/>
                  <a:gd name="T5" fmla="*/ 153 h 267"/>
                  <a:gd name="T6" fmla="*/ 344 w 353"/>
                  <a:gd name="T7" fmla="*/ 209 h 267"/>
                  <a:gd name="T8" fmla="*/ 334 w 353"/>
                  <a:gd name="T9" fmla="*/ 265 h 267"/>
                  <a:gd name="T10" fmla="*/ 322 w 353"/>
                  <a:gd name="T11" fmla="*/ 267 h 267"/>
                  <a:gd name="T12" fmla="*/ 307 w 353"/>
                  <a:gd name="T13" fmla="*/ 249 h 267"/>
                  <a:gd name="T14" fmla="*/ 290 w 353"/>
                  <a:gd name="T15" fmla="*/ 233 h 267"/>
                  <a:gd name="T16" fmla="*/ 273 w 353"/>
                  <a:gd name="T17" fmla="*/ 218 h 267"/>
                  <a:gd name="T18" fmla="*/ 255 w 353"/>
                  <a:gd name="T19" fmla="*/ 202 h 267"/>
                  <a:gd name="T20" fmla="*/ 236 w 353"/>
                  <a:gd name="T21" fmla="*/ 189 h 267"/>
                  <a:gd name="T22" fmla="*/ 216 w 353"/>
                  <a:gd name="T23" fmla="*/ 175 h 267"/>
                  <a:gd name="T24" fmla="*/ 196 w 353"/>
                  <a:gd name="T25" fmla="*/ 163 h 267"/>
                  <a:gd name="T26" fmla="*/ 175 w 353"/>
                  <a:gd name="T27" fmla="*/ 150 h 267"/>
                  <a:gd name="T28" fmla="*/ 154 w 353"/>
                  <a:gd name="T29" fmla="*/ 139 h 267"/>
                  <a:gd name="T30" fmla="*/ 133 w 353"/>
                  <a:gd name="T31" fmla="*/ 128 h 267"/>
                  <a:gd name="T32" fmla="*/ 111 w 353"/>
                  <a:gd name="T33" fmla="*/ 117 h 267"/>
                  <a:gd name="T34" fmla="*/ 89 w 353"/>
                  <a:gd name="T35" fmla="*/ 107 h 267"/>
                  <a:gd name="T36" fmla="*/ 67 w 353"/>
                  <a:gd name="T37" fmla="*/ 97 h 267"/>
                  <a:gd name="T38" fmla="*/ 45 w 353"/>
                  <a:gd name="T39" fmla="*/ 87 h 267"/>
                  <a:gd name="T40" fmla="*/ 23 w 353"/>
                  <a:gd name="T41" fmla="*/ 76 h 267"/>
                  <a:gd name="T42" fmla="*/ 0 w 353"/>
                  <a:gd name="T43" fmla="*/ 66 h 267"/>
                  <a:gd name="T44" fmla="*/ 4 w 353"/>
                  <a:gd name="T45" fmla="*/ 61 h 267"/>
                  <a:gd name="T46" fmla="*/ 8 w 353"/>
                  <a:gd name="T47" fmla="*/ 56 h 267"/>
                  <a:gd name="T48" fmla="*/ 13 w 353"/>
                  <a:gd name="T49" fmla="*/ 53 h 267"/>
                  <a:gd name="T50" fmla="*/ 19 w 353"/>
                  <a:gd name="T51" fmla="*/ 48 h 267"/>
                  <a:gd name="T52" fmla="*/ 25 w 353"/>
                  <a:gd name="T53" fmla="*/ 45 h 267"/>
                  <a:gd name="T54" fmla="*/ 32 w 353"/>
                  <a:gd name="T55" fmla="*/ 41 h 267"/>
                  <a:gd name="T56" fmla="*/ 37 w 353"/>
                  <a:gd name="T57" fmla="*/ 37 h 267"/>
                  <a:gd name="T58" fmla="*/ 43 w 353"/>
                  <a:gd name="T59" fmla="*/ 33 h 267"/>
                  <a:gd name="T60" fmla="*/ 60 w 353"/>
                  <a:gd name="T61" fmla="*/ 16 h 267"/>
                  <a:gd name="T62" fmla="*/ 80 w 353"/>
                  <a:gd name="T63" fmla="*/ 6 h 267"/>
                  <a:gd name="T64" fmla="*/ 101 w 353"/>
                  <a:gd name="T65" fmla="*/ 1 h 267"/>
                  <a:gd name="T66" fmla="*/ 124 w 353"/>
                  <a:gd name="T67" fmla="*/ 0 h 267"/>
                  <a:gd name="T68" fmla="*/ 147 w 353"/>
                  <a:gd name="T69" fmla="*/ 1 h 267"/>
                  <a:gd name="T70" fmla="*/ 170 w 353"/>
                  <a:gd name="T71" fmla="*/ 5 h 267"/>
                  <a:gd name="T72" fmla="*/ 191 w 353"/>
                  <a:gd name="T73" fmla="*/ 8 h 267"/>
                  <a:gd name="T74" fmla="*/ 211 w 353"/>
                  <a:gd name="T75" fmla="*/ 10 h 267"/>
                  <a:gd name="T76" fmla="*/ 229 w 353"/>
                  <a:gd name="T77" fmla="*/ 14 h 267"/>
                  <a:gd name="T78" fmla="*/ 246 w 353"/>
                  <a:gd name="T79" fmla="*/ 17 h 267"/>
                  <a:gd name="T80" fmla="*/ 263 w 353"/>
                  <a:gd name="T81" fmla="*/ 19 h 267"/>
                  <a:gd name="T82" fmla="*/ 280 w 353"/>
                  <a:gd name="T83" fmla="*/ 23 h 267"/>
                  <a:gd name="T84" fmla="*/ 295 w 353"/>
                  <a:gd name="T85" fmla="*/ 27 h 267"/>
                  <a:gd name="T86" fmla="*/ 311 w 353"/>
                  <a:gd name="T87" fmla="*/ 31 h 267"/>
                  <a:gd name="T88" fmla="*/ 328 w 353"/>
                  <a:gd name="T89" fmla="*/ 36 h 267"/>
                  <a:gd name="T90" fmla="*/ 344 w 353"/>
                  <a:gd name="T91" fmla="*/ 42 h 2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3"/>
                  <a:gd name="T139" fmla="*/ 0 h 267"/>
                  <a:gd name="T140" fmla="*/ 353 w 353"/>
                  <a:gd name="T141" fmla="*/ 267 h 2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3" h="267">
                    <a:moveTo>
                      <a:pt x="344" y="42"/>
                    </a:moveTo>
                    <a:lnTo>
                      <a:pt x="353" y="98"/>
                    </a:lnTo>
                    <a:lnTo>
                      <a:pt x="352" y="153"/>
                    </a:lnTo>
                    <a:lnTo>
                      <a:pt x="344" y="209"/>
                    </a:lnTo>
                    <a:lnTo>
                      <a:pt x="334" y="265"/>
                    </a:lnTo>
                    <a:lnTo>
                      <a:pt x="322" y="267"/>
                    </a:lnTo>
                    <a:lnTo>
                      <a:pt x="307" y="249"/>
                    </a:lnTo>
                    <a:lnTo>
                      <a:pt x="290" y="233"/>
                    </a:lnTo>
                    <a:lnTo>
                      <a:pt x="273" y="218"/>
                    </a:lnTo>
                    <a:lnTo>
                      <a:pt x="255" y="202"/>
                    </a:lnTo>
                    <a:lnTo>
                      <a:pt x="236" y="189"/>
                    </a:lnTo>
                    <a:lnTo>
                      <a:pt x="216" y="175"/>
                    </a:lnTo>
                    <a:lnTo>
                      <a:pt x="196" y="163"/>
                    </a:lnTo>
                    <a:lnTo>
                      <a:pt x="175" y="150"/>
                    </a:lnTo>
                    <a:lnTo>
                      <a:pt x="154" y="139"/>
                    </a:lnTo>
                    <a:lnTo>
                      <a:pt x="133" y="128"/>
                    </a:lnTo>
                    <a:lnTo>
                      <a:pt x="111" y="117"/>
                    </a:lnTo>
                    <a:lnTo>
                      <a:pt x="89" y="107"/>
                    </a:lnTo>
                    <a:lnTo>
                      <a:pt x="67" y="97"/>
                    </a:lnTo>
                    <a:lnTo>
                      <a:pt x="45" y="87"/>
                    </a:lnTo>
                    <a:lnTo>
                      <a:pt x="23" y="76"/>
                    </a:lnTo>
                    <a:lnTo>
                      <a:pt x="0" y="66"/>
                    </a:lnTo>
                    <a:lnTo>
                      <a:pt x="4" y="61"/>
                    </a:lnTo>
                    <a:lnTo>
                      <a:pt x="8" y="56"/>
                    </a:lnTo>
                    <a:lnTo>
                      <a:pt x="13" y="53"/>
                    </a:lnTo>
                    <a:lnTo>
                      <a:pt x="19" y="48"/>
                    </a:lnTo>
                    <a:lnTo>
                      <a:pt x="25" y="45"/>
                    </a:lnTo>
                    <a:lnTo>
                      <a:pt x="32" y="41"/>
                    </a:lnTo>
                    <a:lnTo>
                      <a:pt x="37" y="37"/>
                    </a:lnTo>
                    <a:lnTo>
                      <a:pt x="43" y="33"/>
                    </a:lnTo>
                    <a:lnTo>
                      <a:pt x="60" y="16"/>
                    </a:lnTo>
                    <a:lnTo>
                      <a:pt x="80" y="6"/>
                    </a:lnTo>
                    <a:lnTo>
                      <a:pt x="101" y="1"/>
                    </a:lnTo>
                    <a:lnTo>
                      <a:pt x="124" y="0"/>
                    </a:lnTo>
                    <a:lnTo>
                      <a:pt x="147" y="1"/>
                    </a:lnTo>
                    <a:lnTo>
                      <a:pt x="170" y="5"/>
                    </a:lnTo>
                    <a:lnTo>
                      <a:pt x="191" y="8"/>
                    </a:lnTo>
                    <a:lnTo>
                      <a:pt x="211" y="10"/>
                    </a:lnTo>
                    <a:lnTo>
                      <a:pt x="229" y="14"/>
                    </a:lnTo>
                    <a:lnTo>
                      <a:pt x="246" y="17"/>
                    </a:lnTo>
                    <a:lnTo>
                      <a:pt x="263" y="19"/>
                    </a:lnTo>
                    <a:lnTo>
                      <a:pt x="280" y="23"/>
                    </a:lnTo>
                    <a:lnTo>
                      <a:pt x="295" y="27"/>
                    </a:lnTo>
                    <a:lnTo>
                      <a:pt x="311" y="31"/>
                    </a:lnTo>
                    <a:lnTo>
                      <a:pt x="328" y="36"/>
                    </a:lnTo>
                    <a:lnTo>
                      <a:pt x="344" y="42"/>
                    </a:lnTo>
                    <a:close/>
                  </a:path>
                </a:pathLst>
              </a:custGeom>
              <a:solidFill>
                <a:srgbClr val="FFFFFF"/>
              </a:solidFill>
              <a:ln w="9525">
                <a:noFill/>
                <a:round/>
                <a:headEnd/>
                <a:tailEnd/>
              </a:ln>
            </p:spPr>
            <p:txBody>
              <a:bodyPr/>
              <a:lstStyle/>
              <a:p>
                <a:endParaRPr lang="en-US" dirty="0"/>
              </a:p>
            </p:txBody>
          </p:sp>
          <p:sp>
            <p:nvSpPr>
              <p:cNvPr id="122385" name="Freeform 529"/>
              <p:cNvSpPr>
                <a:spLocks/>
              </p:cNvSpPr>
              <p:nvPr/>
            </p:nvSpPr>
            <p:spPr bwMode="auto">
              <a:xfrm>
                <a:off x="2624" y="1158"/>
                <a:ext cx="27" cy="28"/>
              </a:xfrm>
              <a:custGeom>
                <a:avLst/>
                <a:gdLst>
                  <a:gd name="T0" fmla="*/ 24 w 135"/>
                  <a:gd name="T1" fmla="*/ 10 h 138"/>
                  <a:gd name="T2" fmla="*/ 37 w 135"/>
                  <a:gd name="T3" fmla="*/ 24 h 138"/>
                  <a:gd name="T4" fmla="*/ 49 w 135"/>
                  <a:gd name="T5" fmla="*/ 39 h 138"/>
                  <a:gd name="T6" fmla="*/ 62 w 135"/>
                  <a:gd name="T7" fmla="*/ 52 h 138"/>
                  <a:gd name="T8" fmla="*/ 77 w 135"/>
                  <a:gd name="T9" fmla="*/ 66 h 138"/>
                  <a:gd name="T10" fmla="*/ 91 w 135"/>
                  <a:gd name="T11" fmla="*/ 78 h 138"/>
                  <a:gd name="T12" fmla="*/ 106 w 135"/>
                  <a:gd name="T13" fmla="*/ 91 h 138"/>
                  <a:gd name="T14" fmla="*/ 121 w 135"/>
                  <a:gd name="T15" fmla="*/ 103 h 138"/>
                  <a:gd name="T16" fmla="*/ 135 w 135"/>
                  <a:gd name="T17" fmla="*/ 115 h 138"/>
                  <a:gd name="T18" fmla="*/ 135 w 135"/>
                  <a:gd name="T19" fmla="*/ 138 h 138"/>
                  <a:gd name="T20" fmla="*/ 123 w 135"/>
                  <a:gd name="T21" fmla="*/ 134 h 138"/>
                  <a:gd name="T22" fmla="*/ 112 w 135"/>
                  <a:gd name="T23" fmla="*/ 128 h 138"/>
                  <a:gd name="T24" fmla="*/ 102 w 135"/>
                  <a:gd name="T25" fmla="*/ 120 h 138"/>
                  <a:gd name="T26" fmla="*/ 92 w 135"/>
                  <a:gd name="T27" fmla="*/ 110 h 138"/>
                  <a:gd name="T28" fmla="*/ 82 w 135"/>
                  <a:gd name="T29" fmla="*/ 100 h 138"/>
                  <a:gd name="T30" fmla="*/ 71 w 135"/>
                  <a:gd name="T31" fmla="*/ 89 h 138"/>
                  <a:gd name="T32" fmla="*/ 62 w 135"/>
                  <a:gd name="T33" fmla="*/ 79 h 138"/>
                  <a:gd name="T34" fmla="*/ 52 w 135"/>
                  <a:gd name="T35" fmla="*/ 71 h 138"/>
                  <a:gd name="T36" fmla="*/ 46 w 135"/>
                  <a:gd name="T37" fmla="*/ 63 h 138"/>
                  <a:gd name="T38" fmla="*/ 38 w 135"/>
                  <a:gd name="T39" fmla="*/ 55 h 138"/>
                  <a:gd name="T40" fmla="*/ 28 w 135"/>
                  <a:gd name="T41" fmla="*/ 47 h 138"/>
                  <a:gd name="T42" fmla="*/ 19 w 135"/>
                  <a:gd name="T43" fmla="*/ 40 h 138"/>
                  <a:gd name="T44" fmla="*/ 10 w 135"/>
                  <a:gd name="T45" fmla="*/ 32 h 138"/>
                  <a:gd name="T46" fmla="*/ 3 w 135"/>
                  <a:gd name="T47" fmla="*/ 23 h 138"/>
                  <a:gd name="T48" fmla="*/ 0 w 135"/>
                  <a:gd name="T49" fmla="*/ 13 h 138"/>
                  <a:gd name="T50" fmla="*/ 1 w 135"/>
                  <a:gd name="T51" fmla="*/ 0 h 138"/>
                  <a:gd name="T52" fmla="*/ 24 w 135"/>
                  <a:gd name="T53" fmla="*/ 10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138"/>
                  <a:gd name="T83" fmla="*/ 135 w 135"/>
                  <a:gd name="T84" fmla="*/ 138 h 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138">
                    <a:moveTo>
                      <a:pt x="24" y="10"/>
                    </a:moveTo>
                    <a:lnTo>
                      <a:pt x="37" y="24"/>
                    </a:lnTo>
                    <a:lnTo>
                      <a:pt x="49" y="39"/>
                    </a:lnTo>
                    <a:lnTo>
                      <a:pt x="62" y="52"/>
                    </a:lnTo>
                    <a:lnTo>
                      <a:pt x="77" y="66"/>
                    </a:lnTo>
                    <a:lnTo>
                      <a:pt x="91" y="78"/>
                    </a:lnTo>
                    <a:lnTo>
                      <a:pt x="106" y="91"/>
                    </a:lnTo>
                    <a:lnTo>
                      <a:pt x="121" y="103"/>
                    </a:lnTo>
                    <a:lnTo>
                      <a:pt x="135" y="115"/>
                    </a:lnTo>
                    <a:lnTo>
                      <a:pt x="135" y="138"/>
                    </a:lnTo>
                    <a:lnTo>
                      <a:pt x="123" y="134"/>
                    </a:lnTo>
                    <a:lnTo>
                      <a:pt x="112" y="128"/>
                    </a:lnTo>
                    <a:lnTo>
                      <a:pt x="102" y="120"/>
                    </a:lnTo>
                    <a:lnTo>
                      <a:pt x="92" y="110"/>
                    </a:lnTo>
                    <a:lnTo>
                      <a:pt x="82" y="100"/>
                    </a:lnTo>
                    <a:lnTo>
                      <a:pt x="71" y="89"/>
                    </a:lnTo>
                    <a:lnTo>
                      <a:pt x="62" y="79"/>
                    </a:lnTo>
                    <a:lnTo>
                      <a:pt x="52" y="71"/>
                    </a:lnTo>
                    <a:lnTo>
                      <a:pt x="46" y="63"/>
                    </a:lnTo>
                    <a:lnTo>
                      <a:pt x="38" y="55"/>
                    </a:lnTo>
                    <a:lnTo>
                      <a:pt x="28" y="47"/>
                    </a:lnTo>
                    <a:lnTo>
                      <a:pt x="19" y="40"/>
                    </a:lnTo>
                    <a:lnTo>
                      <a:pt x="10" y="32"/>
                    </a:lnTo>
                    <a:lnTo>
                      <a:pt x="3" y="23"/>
                    </a:lnTo>
                    <a:lnTo>
                      <a:pt x="0" y="13"/>
                    </a:lnTo>
                    <a:lnTo>
                      <a:pt x="1" y="0"/>
                    </a:lnTo>
                    <a:lnTo>
                      <a:pt x="24" y="10"/>
                    </a:lnTo>
                    <a:close/>
                  </a:path>
                </a:pathLst>
              </a:custGeom>
              <a:solidFill>
                <a:srgbClr val="000000"/>
              </a:solidFill>
              <a:ln w="9525">
                <a:noFill/>
                <a:round/>
                <a:headEnd/>
                <a:tailEnd/>
              </a:ln>
            </p:spPr>
            <p:txBody>
              <a:bodyPr/>
              <a:lstStyle/>
              <a:p>
                <a:endParaRPr lang="en-US" dirty="0"/>
              </a:p>
            </p:txBody>
          </p:sp>
          <p:sp>
            <p:nvSpPr>
              <p:cNvPr id="122386" name="Freeform 530"/>
              <p:cNvSpPr>
                <a:spLocks/>
              </p:cNvSpPr>
              <p:nvPr/>
            </p:nvSpPr>
            <p:spPr bwMode="auto">
              <a:xfrm>
                <a:off x="2597" y="1164"/>
                <a:ext cx="40" cy="31"/>
              </a:xfrm>
              <a:custGeom>
                <a:avLst/>
                <a:gdLst>
                  <a:gd name="T0" fmla="*/ 199 w 199"/>
                  <a:gd name="T1" fmla="*/ 148 h 152"/>
                  <a:gd name="T2" fmla="*/ 191 w 199"/>
                  <a:gd name="T3" fmla="*/ 152 h 152"/>
                  <a:gd name="T4" fmla="*/ 183 w 199"/>
                  <a:gd name="T5" fmla="*/ 149 h 152"/>
                  <a:gd name="T6" fmla="*/ 176 w 199"/>
                  <a:gd name="T7" fmla="*/ 143 h 152"/>
                  <a:gd name="T8" fmla="*/ 168 w 199"/>
                  <a:gd name="T9" fmla="*/ 139 h 152"/>
                  <a:gd name="T10" fmla="*/ 148 w 199"/>
                  <a:gd name="T11" fmla="*/ 126 h 152"/>
                  <a:gd name="T12" fmla="*/ 130 w 199"/>
                  <a:gd name="T13" fmla="*/ 112 h 152"/>
                  <a:gd name="T14" fmla="*/ 111 w 199"/>
                  <a:gd name="T15" fmla="*/ 98 h 152"/>
                  <a:gd name="T16" fmla="*/ 93 w 199"/>
                  <a:gd name="T17" fmla="*/ 83 h 152"/>
                  <a:gd name="T18" fmla="*/ 75 w 199"/>
                  <a:gd name="T19" fmla="*/ 70 h 152"/>
                  <a:gd name="T20" fmla="*/ 56 w 199"/>
                  <a:gd name="T21" fmla="*/ 55 h 152"/>
                  <a:gd name="T22" fmla="*/ 36 w 199"/>
                  <a:gd name="T23" fmla="*/ 43 h 152"/>
                  <a:gd name="T24" fmla="*/ 15 w 199"/>
                  <a:gd name="T25" fmla="*/ 30 h 152"/>
                  <a:gd name="T26" fmla="*/ 10 w 199"/>
                  <a:gd name="T27" fmla="*/ 22 h 152"/>
                  <a:gd name="T28" fmla="*/ 4 w 199"/>
                  <a:gd name="T29" fmla="*/ 17 h 152"/>
                  <a:gd name="T30" fmla="*/ 0 w 199"/>
                  <a:gd name="T31" fmla="*/ 10 h 152"/>
                  <a:gd name="T32" fmla="*/ 1 w 199"/>
                  <a:gd name="T33" fmla="*/ 0 h 152"/>
                  <a:gd name="T34" fmla="*/ 16 w 199"/>
                  <a:gd name="T35" fmla="*/ 3 h 152"/>
                  <a:gd name="T36" fmla="*/ 33 w 199"/>
                  <a:gd name="T37" fmla="*/ 10 h 152"/>
                  <a:gd name="T38" fmla="*/ 48 w 199"/>
                  <a:gd name="T39" fmla="*/ 18 h 152"/>
                  <a:gd name="T40" fmla="*/ 65 w 199"/>
                  <a:gd name="T41" fmla="*/ 27 h 152"/>
                  <a:gd name="T42" fmla="*/ 82 w 199"/>
                  <a:gd name="T43" fmla="*/ 38 h 152"/>
                  <a:gd name="T44" fmla="*/ 99 w 199"/>
                  <a:gd name="T45" fmla="*/ 49 h 152"/>
                  <a:gd name="T46" fmla="*/ 116 w 199"/>
                  <a:gd name="T47" fmla="*/ 62 h 152"/>
                  <a:gd name="T48" fmla="*/ 131 w 199"/>
                  <a:gd name="T49" fmla="*/ 74 h 152"/>
                  <a:gd name="T50" fmla="*/ 146 w 199"/>
                  <a:gd name="T51" fmla="*/ 86 h 152"/>
                  <a:gd name="T52" fmla="*/ 159 w 199"/>
                  <a:gd name="T53" fmla="*/ 99 h 152"/>
                  <a:gd name="T54" fmla="*/ 171 w 199"/>
                  <a:gd name="T55" fmla="*/ 110 h 152"/>
                  <a:gd name="T56" fmla="*/ 181 w 199"/>
                  <a:gd name="T57" fmla="*/ 120 h 152"/>
                  <a:gd name="T58" fmla="*/ 190 w 199"/>
                  <a:gd name="T59" fmla="*/ 130 h 152"/>
                  <a:gd name="T60" fmla="*/ 195 w 199"/>
                  <a:gd name="T61" fmla="*/ 138 h 152"/>
                  <a:gd name="T62" fmla="*/ 199 w 199"/>
                  <a:gd name="T63" fmla="*/ 143 h 152"/>
                  <a:gd name="T64" fmla="*/ 199 w 199"/>
                  <a:gd name="T65" fmla="*/ 148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52"/>
                  <a:gd name="T101" fmla="*/ 199 w 199"/>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52">
                    <a:moveTo>
                      <a:pt x="199" y="148"/>
                    </a:moveTo>
                    <a:lnTo>
                      <a:pt x="191" y="152"/>
                    </a:lnTo>
                    <a:lnTo>
                      <a:pt x="183" y="149"/>
                    </a:lnTo>
                    <a:lnTo>
                      <a:pt x="176" y="143"/>
                    </a:lnTo>
                    <a:lnTo>
                      <a:pt x="168" y="139"/>
                    </a:lnTo>
                    <a:lnTo>
                      <a:pt x="148" y="126"/>
                    </a:lnTo>
                    <a:lnTo>
                      <a:pt x="130" y="112"/>
                    </a:lnTo>
                    <a:lnTo>
                      <a:pt x="111" y="98"/>
                    </a:lnTo>
                    <a:lnTo>
                      <a:pt x="93" y="83"/>
                    </a:lnTo>
                    <a:lnTo>
                      <a:pt x="75" y="70"/>
                    </a:lnTo>
                    <a:lnTo>
                      <a:pt x="56" y="55"/>
                    </a:lnTo>
                    <a:lnTo>
                      <a:pt x="36" y="43"/>
                    </a:lnTo>
                    <a:lnTo>
                      <a:pt x="15" y="30"/>
                    </a:lnTo>
                    <a:lnTo>
                      <a:pt x="10" y="22"/>
                    </a:lnTo>
                    <a:lnTo>
                      <a:pt x="4" y="17"/>
                    </a:lnTo>
                    <a:lnTo>
                      <a:pt x="0" y="10"/>
                    </a:lnTo>
                    <a:lnTo>
                      <a:pt x="1" y="0"/>
                    </a:lnTo>
                    <a:lnTo>
                      <a:pt x="16" y="3"/>
                    </a:lnTo>
                    <a:lnTo>
                      <a:pt x="33" y="10"/>
                    </a:lnTo>
                    <a:lnTo>
                      <a:pt x="48" y="18"/>
                    </a:lnTo>
                    <a:lnTo>
                      <a:pt x="65" y="27"/>
                    </a:lnTo>
                    <a:lnTo>
                      <a:pt x="82" y="38"/>
                    </a:lnTo>
                    <a:lnTo>
                      <a:pt x="99" y="49"/>
                    </a:lnTo>
                    <a:lnTo>
                      <a:pt x="116" y="62"/>
                    </a:lnTo>
                    <a:lnTo>
                      <a:pt x="131" y="74"/>
                    </a:lnTo>
                    <a:lnTo>
                      <a:pt x="146" y="86"/>
                    </a:lnTo>
                    <a:lnTo>
                      <a:pt x="159" y="99"/>
                    </a:lnTo>
                    <a:lnTo>
                      <a:pt x="171" y="110"/>
                    </a:lnTo>
                    <a:lnTo>
                      <a:pt x="181" y="120"/>
                    </a:lnTo>
                    <a:lnTo>
                      <a:pt x="190" y="130"/>
                    </a:lnTo>
                    <a:lnTo>
                      <a:pt x="195" y="138"/>
                    </a:lnTo>
                    <a:lnTo>
                      <a:pt x="199" y="143"/>
                    </a:lnTo>
                    <a:lnTo>
                      <a:pt x="199" y="148"/>
                    </a:lnTo>
                    <a:close/>
                  </a:path>
                </a:pathLst>
              </a:custGeom>
              <a:solidFill>
                <a:srgbClr val="000000"/>
              </a:solidFill>
              <a:ln w="9525">
                <a:noFill/>
                <a:round/>
                <a:headEnd/>
                <a:tailEnd/>
              </a:ln>
            </p:spPr>
            <p:txBody>
              <a:bodyPr/>
              <a:lstStyle/>
              <a:p>
                <a:endParaRPr lang="en-US" dirty="0"/>
              </a:p>
            </p:txBody>
          </p:sp>
          <p:sp>
            <p:nvSpPr>
              <p:cNvPr id="122387" name="Freeform 531"/>
              <p:cNvSpPr>
                <a:spLocks/>
              </p:cNvSpPr>
              <p:nvPr/>
            </p:nvSpPr>
            <p:spPr bwMode="auto">
              <a:xfrm>
                <a:off x="2659" y="1172"/>
                <a:ext cx="24" cy="37"/>
              </a:xfrm>
              <a:custGeom>
                <a:avLst/>
                <a:gdLst>
                  <a:gd name="T0" fmla="*/ 118 w 118"/>
                  <a:gd name="T1" fmla="*/ 27 h 182"/>
                  <a:gd name="T2" fmla="*/ 107 w 118"/>
                  <a:gd name="T3" fmla="*/ 45 h 182"/>
                  <a:gd name="T4" fmla="*/ 96 w 118"/>
                  <a:gd name="T5" fmla="*/ 62 h 182"/>
                  <a:gd name="T6" fmla="*/ 85 w 118"/>
                  <a:gd name="T7" fmla="*/ 80 h 182"/>
                  <a:gd name="T8" fmla="*/ 74 w 118"/>
                  <a:gd name="T9" fmla="*/ 98 h 182"/>
                  <a:gd name="T10" fmla="*/ 63 w 118"/>
                  <a:gd name="T11" fmla="*/ 116 h 182"/>
                  <a:gd name="T12" fmla="*/ 51 w 118"/>
                  <a:gd name="T13" fmla="*/ 133 h 182"/>
                  <a:gd name="T14" fmla="*/ 41 w 118"/>
                  <a:gd name="T15" fmla="*/ 148 h 182"/>
                  <a:gd name="T16" fmla="*/ 32 w 118"/>
                  <a:gd name="T17" fmla="*/ 163 h 182"/>
                  <a:gd name="T18" fmla="*/ 22 w 118"/>
                  <a:gd name="T19" fmla="*/ 165 h 182"/>
                  <a:gd name="T20" fmla="*/ 14 w 118"/>
                  <a:gd name="T21" fmla="*/ 169 h 182"/>
                  <a:gd name="T22" fmla="*/ 6 w 118"/>
                  <a:gd name="T23" fmla="*/ 175 h 182"/>
                  <a:gd name="T24" fmla="*/ 0 w 118"/>
                  <a:gd name="T25" fmla="*/ 182 h 182"/>
                  <a:gd name="T26" fmla="*/ 11 w 118"/>
                  <a:gd name="T27" fmla="*/ 156 h 182"/>
                  <a:gd name="T28" fmla="*/ 23 w 118"/>
                  <a:gd name="T29" fmla="*/ 133 h 182"/>
                  <a:gd name="T30" fmla="*/ 37 w 118"/>
                  <a:gd name="T31" fmla="*/ 110 h 182"/>
                  <a:gd name="T32" fmla="*/ 51 w 118"/>
                  <a:gd name="T33" fmla="*/ 89 h 182"/>
                  <a:gd name="T34" fmla="*/ 67 w 118"/>
                  <a:gd name="T35" fmla="*/ 68 h 182"/>
                  <a:gd name="T36" fmla="*/ 82 w 118"/>
                  <a:gd name="T37" fmla="*/ 45 h 182"/>
                  <a:gd name="T38" fmla="*/ 96 w 118"/>
                  <a:gd name="T39" fmla="*/ 24 h 182"/>
                  <a:gd name="T40" fmla="*/ 111 w 118"/>
                  <a:gd name="T41" fmla="*/ 0 h 182"/>
                  <a:gd name="T42" fmla="*/ 112 w 118"/>
                  <a:gd name="T43" fmla="*/ 6 h 182"/>
                  <a:gd name="T44" fmla="*/ 114 w 118"/>
                  <a:gd name="T45" fmla="*/ 12 h 182"/>
                  <a:gd name="T46" fmla="*/ 115 w 118"/>
                  <a:gd name="T47" fmla="*/ 20 h 182"/>
                  <a:gd name="T48" fmla="*/ 118 w 118"/>
                  <a:gd name="T49" fmla="*/ 27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8"/>
                  <a:gd name="T76" fmla="*/ 0 h 182"/>
                  <a:gd name="T77" fmla="*/ 118 w 118"/>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8" h="182">
                    <a:moveTo>
                      <a:pt x="118" y="27"/>
                    </a:moveTo>
                    <a:lnTo>
                      <a:pt x="107" y="45"/>
                    </a:lnTo>
                    <a:lnTo>
                      <a:pt x="96" y="62"/>
                    </a:lnTo>
                    <a:lnTo>
                      <a:pt x="85" y="80"/>
                    </a:lnTo>
                    <a:lnTo>
                      <a:pt x="74" y="98"/>
                    </a:lnTo>
                    <a:lnTo>
                      <a:pt x="63" y="116"/>
                    </a:lnTo>
                    <a:lnTo>
                      <a:pt x="51" y="133"/>
                    </a:lnTo>
                    <a:lnTo>
                      <a:pt x="41" y="148"/>
                    </a:lnTo>
                    <a:lnTo>
                      <a:pt x="32" y="163"/>
                    </a:lnTo>
                    <a:lnTo>
                      <a:pt x="22" y="165"/>
                    </a:lnTo>
                    <a:lnTo>
                      <a:pt x="14" y="169"/>
                    </a:lnTo>
                    <a:lnTo>
                      <a:pt x="6" y="175"/>
                    </a:lnTo>
                    <a:lnTo>
                      <a:pt x="0" y="182"/>
                    </a:lnTo>
                    <a:lnTo>
                      <a:pt x="11" y="156"/>
                    </a:lnTo>
                    <a:lnTo>
                      <a:pt x="23" y="133"/>
                    </a:lnTo>
                    <a:lnTo>
                      <a:pt x="37" y="110"/>
                    </a:lnTo>
                    <a:lnTo>
                      <a:pt x="51" y="89"/>
                    </a:lnTo>
                    <a:lnTo>
                      <a:pt x="67" y="68"/>
                    </a:lnTo>
                    <a:lnTo>
                      <a:pt x="82" y="45"/>
                    </a:lnTo>
                    <a:lnTo>
                      <a:pt x="96" y="24"/>
                    </a:lnTo>
                    <a:lnTo>
                      <a:pt x="111" y="0"/>
                    </a:lnTo>
                    <a:lnTo>
                      <a:pt x="112" y="6"/>
                    </a:lnTo>
                    <a:lnTo>
                      <a:pt x="114" y="12"/>
                    </a:lnTo>
                    <a:lnTo>
                      <a:pt x="115" y="20"/>
                    </a:lnTo>
                    <a:lnTo>
                      <a:pt x="118" y="27"/>
                    </a:lnTo>
                    <a:close/>
                  </a:path>
                </a:pathLst>
              </a:custGeom>
              <a:solidFill>
                <a:srgbClr val="FFFFFF"/>
              </a:solidFill>
              <a:ln w="9525">
                <a:noFill/>
                <a:round/>
                <a:headEnd/>
                <a:tailEnd/>
              </a:ln>
            </p:spPr>
            <p:txBody>
              <a:bodyPr/>
              <a:lstStyle/>
              <a:p>
                <a:endParaRPr lang="en-US" dirty="0"/>
              </a:p>
            </p:txBody>
          </p:sp>
          <p:sp>
            <p:nvSpPr>
              <p:cNvPr id="122388" name="Freeform 532"/>
              <p:cNvSpPr>
                <a:spLocks/>
              </p:cNvSpPr>
              <p:nvPr/>
            </p:nvSpPr>
            <p:spPr bwMode="auto">
              <a:xfrm>
                <a:off x="2857" y="1175"/>
                <a:ext cx="5" cy="20"/>
              </a:xfrm>
              <a:custGeom>
                <a:avLst/>
                <a:gdLst>
                  <a:gd name="T0" fmla="*/ 28 w 28"/>
                  <a:gd name="T1" fmla="*/ 0 h 99"/>
                  <a:gd name="T2" fmla="*/ 18 w 28"/>
                  <a:gd name="T3" fmla="*/ 12 h 99"/>
                  <a:gd name="T4" fmla="*/ 11 w 28"/>
                  <a:gd name="T5" fmla="*/ 27 h 99"/>
                  <a:gd name="T6" fmla="*/ 8 w 28"/>
                  <a:gd name="T7" fmla="*/ 44 h 99"/>
                  <a:gd name="T8" fmla="*/ 9 w 28"/>
                  <a:gd name="T9" fmla="*/ 62 h 99"/>
                  <a:gd name="T10" fmla="*/ 27 w 28"/>
                  <a:gd name="T11" fmla="*/ 93 h 99"/>
                  <a:gd name="T12" fmla="*/ 10 w 28"/>
                  <a:gd name="T13" fmla="*/ 99 h 99"/>
                  <a:gd name="T14" fmla="*/ 4 w 28"/>
                  <a:gd name="T15" fmla="*/ 82 h 99"/>
                  <a:gd name="T16" fmla="*/ 0 w 28"/>
                  <a:gd name="T17" fmla="*/ 64 h 99"/>
                  <a:gd name="T18" fmla="*/ 2 w 28"/>
                  <a:gd name="T19" fmla="*/ 45 h 99"/>
                  <a:gd name="T20" fmla="*/ 7 w 28"/>
                  <a:gd name="T21" fmla="*/ 27 h 99"/>
                  <a:gd name="T22" fmla="*/ 10 w 28"/>
                  <a:gd name="T23" fmla="*/ 18 h 99"/>
                  <a:gd name="T24" fmla="*/ 16 w 28"/>
                  <a:gd name="T25" fmla="*/ 11 h 99"/>
                  <a:gd name="T26" fmla="*/ 22 w 28"/>
                  <a:gd name="T27" fmla="*/ 4 h 99"/>
                  <a:gd name="T28" fmla="*/ 28 w 28"/>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99"/>
                  <a:gd name="T47" fmla="*/ 28 w 2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99">
                    <a:moveTo>
                      <a:pt x="28" y="0"/>
                    </a:moveTo>
                    <a:lnTo>
                      <a:pt x="18" y="12"/>
                    </a:lnTo>
                    <a:lnTo>
                      <a:pt x="11" y="27"/>
                    </a:lnTo>
                    <a:lnTo>
                      <a:pt x="8" y="44"/>
                    </a:lnTo>
                    <a:lnTo>
                      <a:pt x="9" y="62"/>
                    </a:lnTo>
                    <a:lnTo>
                      <a:pt x="27" y="93"/>
                    </a:lnTo>
                    <a:lnTo>
                      <a:pt x="10" y="99"/>
                    </a:lnTo>
                    <a:lnTo>
                      <a:pt x="4" y="82"/>
                    </a:lnTo>
                    <a:lnTo>
                      <a:pt x="0" y="64"/>
                    </a:lnTo>
                    <a:lnTo>
                      <a:pt x="2" y="45"/>
                    </a:lnTo>
                    <a:lnTo>
                      <a:pt x="7" y="27"/>
                    </a:lnTo>
                    <a:lnTo>
                      <a:pt x="10" y="18"/>
                    </a:lnTo>
                    <a:lnTo>
                      <a:pt x="16" y="11"/>
                    </a:lnTo>
                    <a:lnTo>
                      <a:pt x="22" y="4"/>
                    </a:lnTo>
                    <a:lnTo>
                      <a:pt x="28" y="0"/>
                    </a:lnTo>
                    <a:close/>
                  </a:path>
                </a:pathLst>
              </a:custGeom>
              <a:solidFill>
                <a:srgbClr val="FFFFFF"/>
              </a:solidFill>
              <a:ln w="9525">
                <a:noFill/>
                <a:round/>
                <a:headEnd/>
                <a:tailEnd/>
              </a:ln>
            </p:spPr>
            <p:txBody>
              <a:bodyPr/>
              <a:lstStyle/>
              <a:p>
                <a:endParaRPr lang="en-US" dirty="0"/>
              </a:p>
            </p:txBody>
          </p:sp>
          <p:sp>
            <p:nvSpPr>
              <p:cNvPr id="122389" name="Freeform 533"/>
              <p:cNvSpPr>
                <a:spLocks/>
              </p:cNvSpPr>
              <p:nvPr/>
            </p:nvSpPr>
            <p:spPr bwMode="auto">
              <a:xfrm>
                <a:off x="2597" y="1194"/>
                <a:ext cx="37" cy="20"/>
              </a:xfrm>
              <a:custGeom>
                <a:avLst/>
                <a:gdLst>
                  <a:gd name="T0" fmla="*/ 186 w 186"/>
                  <a:gd name="T1" fmla="*/ 101 h 101"/>
                  <a:gd name="T2" fmla="*/ 165 w 186"/>
                  <a:gd name="T3" fmla="*/ 97 h 101"/>
                  <a:gd name="T4" fmla="*/ 144 w 186"/>
                  <a:gd name="T5" fmla="*/ 91 h 101"/>
                  <a:gd name="T6" fmla="*/ 123 w 186"/>
                  <a:gd name="T7" fmla="*/ 83 h 101"/>
                  <a:gd name="T8" fmla="*/ 103 w 186"/>
                  <a:gd name="T9" fmla="*/ 73 h 101"/>
                  <a:gd name="T10" fmla="*/ 82 w 186"/>
                  <a:gd name="T11" fmla="*/ 62 h 101"/>
                  <a:gd name="T12" fmla="*/ 62 w 186"/>
                  <a:gd name="T13" fmla="*/ 51 h 101"/>
                  <a:gd name="T14" fmla="*/ 40 w 186"/>
                  <a:gd name="T15" fmla="*/ 41 h 101"/>
                  <a:gd name="T16" fmla="*/ 19 w 186"/>
                  <a:gd name="T17" fmla="*/ 32 h 101"/>
                  <a:gd name="T18" fmla="*/ 15 w 186"/>
                  <a:gd name="T19" fmla="*/ 30 h 101"/>
                  <a:gd name="T20" fmla="*/ 7 w 186"/>
                  <a:gd name="T21" fmla="*/ 25 h 101"/>
                  <a:gd name="T22" fmla="*/ 0 w 186"/>
                  <a:gd name="T23" fmla="*/ 17 h 101"/>
                  <a:gd name="T24" fmla="*/ 1 w 186"/>
                  <a:gd name="T25" fmla="*/ 4 h 101"/>
                  <a:gd name="T26" fmla="*/ 3 w 186"/>
                  <a:gd name="T27" fmla="*/ 2 h 101"/>
                  <a:gd name="T28" fmla="*/ 8 w 186"/>
                  <a:gd name="T29" fmla="*/ 0 h 101"/>
                  <a:gd name="T30" fmla="*/ 11 w 186"/>
                  <a:gd name="T31" fmla="*/ 0 h 101"/>
                  <a:gd name="T32" fmla="*/ 17 w 186"/>
                  <a:gd name="T33" fmla="*/ 0 h 101"/>
                  <a:gd name="T34" fmla="*/ 21 w 186"/>
                  <a:gd name="T35" fmla="*/ 0 h 101"/>
                  <a:gd name="T36" fmla="*/ 27 w 186"/>
                  <a:gd name="T37" fmla="*/ 0 h 101"/>
                  <a:gd name="T38" fmla="*/ 31 w 186"/>
                  <a:gd name="T39" fmla="*/ 1 h 101"/>
                  <a:gd name="T40" fmla="*/ 36 w 186"/>
                  <a:gd name="T41" fmla="*/ 2 h 101"/>
                  <a:gd name="T42" fmla="*/ 47 w 186"/>
                  <a:gd name="T43" fmla="*/ 12 h 101"/>
                  <a:gd name="T44" fmla="*/ 67 w 186"/>
                  <a:gd name="T45" fmla="*/ 25 h 101"/>
                  <a:gd name="T46" fmla="*/ 92 w 186"/>
                  <a:gd name="T47" fmla="*/ 37 h 101"/>
                  <a:gd name="T48" fmla="*/ 118 w 186"/>
                  <a:gd name="T49" fmla="*/ 49 h 101"/>
                  <a:gd name="T50" fmla="*/ 144 w 186"/>
                  <a:gd name="T51" fmla="*/ 63 h 101"/>
                  <a:gd name="T52" fmla="*/ 166 w 186"/>
                  <a:gd name="T53" fmla="*/ 75 h 101"/>
                  <a:gd name="T54" fmla="*/ 181 w 186"/>
                  <a:gd name="T55" fmla="*/ 88 h 101"/>
                  <a:gd name="T56" fmla="*/ 186 w 186"/>
                  <a:gd name="T57" fmla="*/ 101 h 1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101"/>
                  <a:gd name="T89" fmla="*/ 186 w 186"/>
                  <a:gd name="T90" fmla="*/ 101 h 1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101">
                    <a:moveTo>
                      <a:pt x="186" y="101"/>
                    </a:moveTo>
                    <a:lnTo>
                      <a:pt x="165" y="97"/>
                    </a:lnTo>
                    <a:lnTo>
                      <a:pt x="144" y="91"/>
                    </a:lnTo>
                    <a:lnTo>
                      <a:pt x="123" y="83"/>
                    </a:lnTo>
                    <a:lnTo>
                      <a:pt x="103" y="73"/>
                    </a:lnTo>
                    <a:lnTo>
                      <a:pt x="82" y="62"/>
                    </a:lnTo>
                    <a:lnTo>
                      <a:pt x="62" y="51"/>
                    </a:lnTo>
                    <a:lnTo>
                      <a:pt x="40" y="41"/>
                    </a:lnTo>
                    <a:lnTo>
                      <a:pt x="19" y="32"/>
                    </a:lnTo>
                    <a:lnTo>
                      <a:pt x="15" y="30"/>
                    </a:lnTo>
                    <a:lnTo>
                      <a:pt x="7" y="25"/>
                    </a:lnTo>
                    <a:lnTo>
                      <a:pt x="0" y="17"/>
                    </a:lnTo>
                    <a:lnTo>
                      <a:pt x="1" y="4"/>
                    </a:lnTo>
                    <a:lnTo>
                      <a:pt x="3" y="2"/>
                    </a:lnTo>
                    <a:lnTo>
                      <a:pt x="8" y="0"/>
                    </a:lnTo>
                    <a:lnTo>
                      <a:pt x="11" y="0"/>
                    </a:lnTo>
                    <a:lnTo>
                      <a:pt x="17" y="0"/>
                    </a:lnTo>
                    <a:lnTo>
                      <a:pt x="21" y="0"/>
                    </a:lnTo>
                    <a:lnTo>
                      <a:pt x="27" y="0"/>
                    </a:lnTo>
                    <a:lnTo>
                      <a:pt x="31" y="1"/>
                    </a:lnTo>
                    <a:lnTo>
                      <a:pt x="36" y="2"/>
                    </a:lnTo>
                    <a:lnTo>
                      <a:pt x="47" y="12"/>
                    </a:lnTo>
                    <a:lnTo>
                      <a:pt x="67" y="25"/>
                    </a:lnTo>
                    <a:lnTo>
                      <a:pt x="92" y="37"/>
                    </a:lnTo>
                    <a:lnTo>
                      <a:pt x="118" y="49"/>
                    </a:lnTo>
                    <a:lnTo>
                      <a:pt x="144" y="63"/>
                    </a:lnTo>
                    <a:lnTo>
                      <a:pt x="166" y="75"/>
                    </a:lnTo>
                    <a:lnTo>
                      <a:pt x="181" y="88"/>
                    </a:lnTo>
                    <a:lnTo>
                      <a:pt x="186" y="101"/>
                    </a:lnTo>
                    <a:close/>
                  </a:path>
                </a:pathLst>
              </a:custGeom>
              <a:solidFill>
                <a:srgbClr val="000000"/>
              </a:solidFill>
              <a:ln w="9525">
                <a:noFill/>
                <a:round/>
                <a:headEnd/>
                <a:tailEnd/>
              </a:ln>
            </p:spPr>
            <p:txBody>
              <a:bodyPr/>
              <a:lstStyle/>
              <a:p>
                <a:endParaRPr lang="en-US" dirty="0"/>
              </a:p>
            </p:txBody>
          </p:sp>
          <p:sp>
            <p:nvSpPr>
              <p:cNvPr id="122390" name="Freeform 534"/>
              <p:cNvSpPr>
                <a:spLocks/>
              </p:cNvSpPr>
              <p:nvPr/>
            </p:nvSpPr>
            <p:spPr bwMode="auto">
              <a:xfrm>
                <a:off x="2893" y="1195"/>
                <a:ext cx="13" cy="10"/>
              </a:xfrm>
              <a:custGeom>
                <a:avLst/>
                <a:gdLst>
                  <a:gd name="T0" fmla="*/ 68 w 68"/>
                  <a:gd name="T1" fmla="*/ 5 h 51"/>
                  <a:gd name="T2" fmla="*/ 62 w 68"/>
                  <a:gd name="T3" fmla="*/ 12 h 51"/>
                  <a:gd name="T4" fmla="*/ 56 w 68"/>
                  <a:gd name="T5" fmla="*/ 19 h 51"/>
                  <a:gd name="T6" fmla="*/ 48 w 68"/>
                  <a:gd name="T7" fmla="*/ 24 h 51"/>
                  <a:gd name="T8" fmla="*/ 41 w 68"/>
                  <a:gd name="T9" fmla="*/ 30 h 51"/>
                  <a:gd name="T10" fmla="*/ 33 w 68"/>
                  <a:gd name="T11" fmla="*/ 35 h 51"/>
                  <a:gd name="T12" fmla="*/ 27 w 68"/>
                  <a:gd name="T13" fmla="*/ 41 h 51"/>
                  <a:gd name="T14" fmla="*/ 19 w 68"/>
                  <a:gd name="T15" fmla="*/ 47 h 51"/>
                  <a:gd name="T16" fmla="*/ 11 w 68"/>
                  <a:gd name="T17" fmla="*/ 51 h 51"/>
                  <a:gd name="T18" fmla="*/ 0 w 68"/>
                  <a:gd name="T19" fmla="*/ 42 h 51"/>
                  <a:gd name="T20" fmla="*/ 62 w 68"/>
                  <a:gd name="T21" fmla="*/ 0 h 51"/>
                  <a:gd name="T22" fmla="*/ 68 w 68"/>
                  <a:gd name="T23" fmla="*/ 5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51"/>
                  <a:gd name="T38" fmla="*/ 68 w 68"/>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51">
                    <a:moveTo>
                      <a:pt x="68" y="5"/>
                    </a:moveTo>
                    <a:lnTo>
                      <a:pt x="62" y="12"/>
                    </a:lnTo>
                    <a:lnTo>
                      <a:pt x="56" y="19"/>
                    </a:lnTo>
                    <a:lnTo>
                      <a:pt x="48" y="24"/>
                    </a:lnTo>
                    <a:lnTo>
                      <a:pt x="41" y="30"/>
                    </a:lnTo>
                    <a:lnTo>
                      <a:pt x="33" y="35"/>
                    </a:lnTo>
                    <a:lnTo>
                      <a:pt x="27" y="41"/>
                    </a:lnTo>
                    <a:lnTo>
                      <a:pt x="19" y="47"/>
                    </a:lnTo>
                    <a:lnTo>
                      <a:pt x="11" y="51"/>
                    </a:lnTo>
                    <a:lnTo>
                      <a:pt x="0" y="42"/>
                    </a:lnTo>
                    <a:lnTo>
                      <a:pt x="62" y="0"/>
                    </a:lnTo>
                    <a:lnTo>
                      <a:pt x="68" y="5"/>
                    </a:lnTo>
                    <a:close/>
                  </a:path>
                </a:pathLst>
              </a:custGeom>
              <a:solidFill>
                <a:srgbClr val="000000"/>
              </a:solidFill>
              <a:ln w="9525">
                <a:noFill/>
                <a:round/>
                <a:headEnd/>
                <a:tailEnd/>
              </a:ln>
            </p:spPr>
            <p:txBody>
              <a:bodyPr/>
              <a:lstStyle/>
              <a:p>
                <a:endParaRPr lang="en-US" dirty="0"/>
              </a:p>
            </p:txBody>
          </p:sp>
          <p:sp>
            <p:nvSpPr>
              <p:cNvPr id="122391" name="Freeform 535"/>
              <p:cNvSpPr>
                <a:spLocks/>
              </p:cNvSpPr>
              <p:nvPr/>
            </p:nvSpPr>
            <p:spPr bwMode="auto">
              <a:xfrm>
                <a:off x="2690" y="1199"/>
                <a:ext cx="10" cy="10"/>
              </a:xfrm>
              <a:custGeom>
                <a:avLst/>
                <a:gdLst>
                  <a:gd name="T0" fmla="*/ 48 w 48"/>
                  <a:gd name="T1" fmla="*/ 37 h 49"/>
                  <a:gd name="T2" fmla="*/ 44 w 48"/>
                  <a:gd name="T3" fmla="*/ 38 h 49"/>
                  <a:gd name="T4" fmla="*/ 40 w 48"/>
                  <a:gd name="T5" fmla="*/ 40 h 49"/>
                  <a:gd name="T6" fmla="*/ 37 w 48"/>
                  <a:gd name="T7" fmla="*/ 43 h 49"/>
                  <a:gd name="T8" fmla="*/ 37 w 48"/>
                  <a:gd name="T9" fmla="*/ 49 h 49"/>
                  <a:gd name="T10" fmla="*/ 29 w 48"/>
                  <a:gd name="T11" fmla="*/ 49 h 49"/>
                  <a:gd name="T12" fmla="*/ 23 w 48"/>
                  <a:gd name="T13" fmla="*/ 42 h 49"/>
                  <a:gd name="T14" fmla="*/ 19 w 48"/>
                  <a:gd name="T15" fmla="*/ 38 h 49"/>
                  <a:gd name="T16" fmla="*/ 10 w 48"/>
                  <a:gd name="T17" fmla="*/ 40 h 49"/>
                  <a:gd name="T18" fmla="*/ 3 w 48"/>
                  <a:gd name="T19" fmla="*/ 49 h 49"/>
                  <a:gd name="T20" fmla="*/ 0 w 48"/>
                  <a:gd name="T21" fmla="*/ 34 h 49"/>
                  <a:gd name="T22" fmla="*/ 3 w 48"/>
                  <a:gd name="T23" fmla="*/ 21 h 49"/>
                  <a:gd name="T24" fmla="*/ 10 w 48"/>
                  <a:gd name="T25" fmla="*/ 9 h 49"/>
                  <a:gd name="T26" fmla="*/ 21 w 48"/>
                  <a:gd name="T27" fmla="*/ 0 h 49"/>
                  <a:gd name="T28" fmla="*/ 30 w 48"/>
                  <a:gd name="T29" fmla="*/ 8 h 49"/>
                  <a:gd name="T30" fmla="*/ 35 w 48"/>
                  <a:gd name="T31" fmla="*/ 18 h 49"/>
                  <a:gd name="T32" fmla="*/ 40 w 48"/>
                  <a:gd name="T33" fmla="*/ 29 h 49"/>
                  <a:gd name="T34" fmla="*/ 48 w 48"/>
                  <a:gd name="T35" fmla="*/ 37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9"/>
                  <a:gd name="T56" fmla="*/ 48 w 48"/>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9">
                    <a:moveTo>
                      <a:pt x="48" y="37"/>
                    </a:moveTo>
                    <a:lnTo>
                      <a:pt x="44" y="38"/>
                    </a:lnTo>
                    <a:lnTo>
                      <a:pt x="40" y="40"/>
                    </a:lnTo>
                    <a:lnTo>
                      <a:pt x="37" y="43"/>
                    </a:lnTo>
                    <a:lnTo>
                      <a:pt x="37" y="49"/>
                    </a:lnTo>
                    <a:lnTo>
                      <a:pt x="29" y="49"/>
                    </a:lnTo>
                    <a:lnTo>
                      <a:pt x="23" y="42"/>
                    </a:lnTo>
                    <a:lnTo>
                      <a:pt x="19" y="38"/>
                    </a:lnTo>
                    <a:lnTo>
                      <a:pt x="10" y="40"/>
                    </a:lnTo>
                    <a:lnTo>
                      <a:pt x="3" y="49"/>
                    </a:lnTo>
                    <a:lnTo>
                      <a:pt x="0" y="34"/>
                    </a:lnTo>
                    <a:lnTo>
                      <a:pt x="3" y="21"/>
                    </a:lnTo>
                    <a:lnTo>
                      <a:pt x="10" y="9"/>
                    </a:lnTo>
                    <a:lnTo>
                      <a:pt x="21" y="0"/>
                    </a:lnTo>
                    <a:lnTo>
                      <a:pt x="30" y="8"/>
                    </a:lnTo>
                    <a:lnTo>
                      <a:pt x="35" y="18"/>
                    </a:lnTo>
                    <a:lnTo>
                      <a:pt x="40" y="29"/>
                    </a:lnTo>
                    <a:lnTo>
                      <a:pt x="48" y="37"/>
                    </a:lnTo>
                    <a:close/>
                  </a:path>
                </a:pathLst>
              </a:custGeom>
              <a:solidFill>
                <a:srgbClr val="FFFFFF"/>
              </a:solidFill>
              <a:ln w="9525">
                <a:noFill/>
                <a:round/>
                <a:headEnd/>
                <a:tailEnd/>
              </a:ln>
            </p:spPr>
            <p:txBody>
              <a:bodyPr/>
              <a:lstStyle/>
              <a:p>
                <a:endParaRPr lang="en-US" dirty="0"/>
              </a:p>
            </p:txBody>
          </p:sp>
          <p:sp>
            <p:nvSpPr>
              <p:cNvPr id="122392" name="Freeform 536"/>
              <p:cNvSpPr>
                <a:spLocks/>
              </p:cNvSpPr>
              <p:nvPr/>
            </p:nvSpPr>
            <p:spPr bwMode="auto">
              <a:xfrm>
                <a:off x="2702" y="1209"/>
                <a:ext cx="3" cy="3"/>
              </a:xfrm>
              <a:custGeom>
                <a:avLst/>
                <a:gdLst>
                  <a:gd name="T0" fmla="*/ 0 w 17"/>
                  <a:gd name="T1" fmla="*/ 13 h 15"/>
                  <a:gd name="T2" fmla="*/ 0 w 17"/>
                  <a:gd name="T3" fmla="*/ 0 h 15"/>
                  <a:gd name="T4" fmla="*/ 17 w 17"/>
                  <a:gd name="T5" fmla="*/ 15 h 15"/>
                  <a:gd name="T6" fmla="*/ 0 w 17"/>
                  <a:gd name="T7" fmla="*/ 13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13"/>
                    </a:moveTo>
                    <a:lnTo>
                      <a:pt x="0" y="0"/>
                    </a:lnTo>
                    <a:lnTo>
                      <a:pt x="17" y="15"/>
                    </a:lnTo>
                    <a:lnTo>
                      <a:pt x="0" y="13"/>
                    </a:lnTo>
                    <a:close/>
                  </a:path>
                </a:pathLst>
              </a:custGeom>
              <a:solidFill>
                <a:srgbClr val="FFFFFF"/>
              </a:solidFill>
              <a:ln w="9525">
                <a:noFill/>
                <a:round/>
                <a:headEnd/>
                <a:tailEnd/>
              </a:ln>
            </p:spPr>
            <p:txBody>
              <a:bodyPr/>
              <a:lstStyle/>
              <a:p>
                <a:endParaRPr lang="en-US" dirty="0"/>
              </a:p>
            </p:txBody>
          </p:sp>
          <p:sp>
            <p:nvSpPr>
              <p:cNvPr id="122393" name="Freeform 537"/>
              <p:cNvSpPr>
                <a:spLocks/>
              </p:cNvSpPr>
              <p:nvPr/>
            </p:nvSpPr>
            <p:spPr bwMode="auto">
              <a:xfrm>
                <a:off x="2962" y="1211"/>
                <a:ext cx="37" cy="24"/>
              </a:xfrm>
              <a:custGeom>
                <a:avLst/>
                <a:gdLst>
                  <a:gd name="T0" fmla="*/ 161 w 187"/>
                  <a:gd name="T1" fmla="*/ 97 h 118"/>
                  <a:gd name="T2" fmla="*/ 187 w 187"/>
                  <a:gd name="T3" fmla="*/ 95 h 118"/>
                  <a:gd name="T4" fmla="*/ 187 w 187"/>
                  <a:gd name="T5" fmla="*/ 98 h 118"/>
                  <a:gd name="T6" fmla="*/ 174 w 187"/>
                  <a:gd name="T7" fmla="*/ 104 h 118"/>
                  <a:gd name="T8" fmla="*/ 161 w 187"/>
                  <a:gd name="T9" fmla="*/ 108 h 118"/>
                  <a:gd name="T10" fmla="*/ 147 w 187"/>
                  <a:gd name="T11" fmla="*/ 113 h 118"/>
                  <a:gd name="T12" fmla="*/ 134 w 187"/>
                  <a:gd name="T13" fmla="*/ 115 h 118"/>
                  <a:gd name="T14" fmla="*/ 120 w 187"/>
                  <a:gd name="T15" fmla="*/ 117 h 118"/>
                  <a:gd name="T16" fmla="*/ 106 w 187"/>
                  <a:gd name="T17" fmla="*/ 118 h 118"/>
                  <a:gd name="T18" fmla="*/ 92 w 187"/>
                  <a:gd name="T19" fmla="*/ 118 h 118"/>
                  <a:gd name="T20" fmla="*/ 79 w 187"/>
                  <a:gd name="T21" fmla="*/ 118 h 118"/>
                  <a:gd name="T22" fmla="*/ 61 w 187"/>
                  <a:gd name="T23" fmla="*/ 88 h 118"/>
                  <a:gd name="T24" fmla="*/ 65 w 187"/>
                  <a:gd name="T25" fmla="*/ 89 h 118"/>
                  <a:gd name="T26" fmla="*/ 71 w 187"/>
                  <a:gd name="T27" fmla="*/ 90 h 118"/>
                  <a:gd name="T28" fmla="*/ 76 w 187"/>
                  <a:gd name="T29" fmla="*/ 92 h 118"/>
                  <a:gd name="T30" fmla="*/ 81 w 187"/>
                  <a:gd name="T31" fmla="*/ 95 h 118"/>
                  <a:gd name="T32" fmla="*/ 87 w 187"/>
                  <a:gd name="T33" fmla="*/ 96 h 118"/>
                  <a:gd name="T34" fmla="*/ 91 w 187"/>
                  <a:gd name="T35" fmla="*/ 96 h 118"/>
                  <a:gd name="T36" fmla="*/ 96 w 187"/>
                  <a:gd name="T37" fmla="*/ 93 h 118"/>
                  <a:gd name="T38" fmla="*/ 99 w 187"/>
                  <a:gd name="T39" fmla="*/ 89 h 118"/>
                  <a:gd name="T40" fmla="*/ 86 w 187"/>
                  <a:gd name="T41" fmla="*/ 79 h 118"/>
                  <a:gd name="T42" fmla="*/ 72 w 187"/>
                  <a:gd name="T43" fmla="*/ 68 h 118"/>
                  <a:gd name="T44" fmla="*/ 61 w 187"/>
                  <a:gd name="T45" fmla="*/ 56 h 118"/>
                  <a:gd name="T46" fmla="*/ 49 w 187"/>
                  <a:gd name="T47" fmla="*/ 45 h 118"/>
                  <a:gd name="T48" fmla="*/ 37 w 187"/>
                  <a:gd name="T49" fmla="*/ 33 h 118"/>
                  <a:gd name="T50" fmla="*/ 25 w 187"/>
                  <a:gd name="T51" fmla="*/ 22 h 118"/>
                  <a:gd name="T52" fmla="*/ 14 w 187"/>
                  <a:gd name="T53" fmla="*/ 11 h 118"/>
                  <a:gd name="T54" fmla="*/ 0 w 187"/>
                  <a:gd name="T55" fmla="*/ 0 h 118"/>
                  <a:gd name="T56" fmla="*/ 26 w 187"/>
                  <a:gd name="T57" fmla="*/ 7 h 118"/>
                  <a:gd name="T58" fmla="*/ 46 w 187"/>
                  <a:gd name="T59" fmla="*/ 21 h 118"/>
                  <a:gd name="T60" fmla="*/ 63 w 187"/>
                  <a:gd name="T61" fmla="*/ 37 h 118"/>
                  <a:gd name="T62" fmla="*/ 78 w 187"/>
                  <a:gd name="T63" fmla="*/ 56 h 118"/>
                  <a:gd name="T64" fmla="*/ 93 w 187"/>
                  <a:gd name="T65" fmla="*/ 74 h 118"/>
                  <a:gd name="T66" fmla="*/ 110 w 187"/>
                  <a:gd name="T67" fmla="*/ 89 h 118"/>
                  <a:gd name="T68" fmla="*/ 133 w 187"/>
                  <a:gd name="T69" fmla="*/ 97 h 118"/>
                  <a:gd name="T70" fmla="*/ 161 w 187"/>
                  <a:gd name="T71" fmla="*/ 97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7"/>
                  <a:gd name="T109" fmla="*/ 0 h 118"/>
                  <a:gd name="T110" fmla="*/ 187 w 187"/>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7" h="118">
                    <a:moveTo>
                      <a:pt x="161" y="97"/>
                    </a:moveTo>
                    <a:lnTo>
                      <a:pt x="187" y="95"/>
                    </a:lnTo>
                    <a:lnTo>
                      <a:pt x="187" y="98"/>
                    </a:lnTo>
                    <a:lnTo>
                      <a:pt x="174" y="104"/>
                    </a:lnTo>
                    <a:lnTo>
                      <a:pt x="161" y="108"/>
                    </a:lnTo>
                    <a:lnTo>
                      <a:pt x="147" y="113"/>
                    </a:lnTo>
                    <a:lnTo>
                      <a:pt x="134" y="115"/>
                    </a:lnTo>
                    <a:lnTo>
                      <a:pt x="120" y="117"/>
                    </a:lnTo>
                    <a:lnTo>
                      <a:pt x="106" y="118"/>
                    </a:lnTo>
                    <a:lnTo>
                      <a:pt x="92" y="118"/>
                    </a:lnTo>
                    <a:lnTo>
                      <a:pt x="79" y="118"/>
                    </a:lnTo>
                    <a:lnTo>
                      <a:pt x="61" y="88"/>
                    </a:lnTo>
                    <a:lnTo>
                      <a:pt x="65" y="89"/>
                    </a:lnTo>
                    <a:lnTo>
                      <a:pt x="71" y="90"/>
                    </a:lnTo>
                    <a:lnTo>
                      <a:pt x="76" y="92"/>
                    </a:lnTo>
                    <a:lnTo>
                      <a:pt x="81" y="95"/>
                    </a:lnTo>
                    <a:lnTo>
                      <a:pt x="87" y="96"/>
                    </a:lnTo>
                    <a:lnTo>
                      <a:pt x="91" y="96"/>
                    </a:lnTo>
                    <a:lnTo>
                      <a:pt x="96" y="93"/>
                    </a:lnTo>
                    <a:lnTo>
                      <a:pt x="99" y="89"/>
                    </a:lnTo>
                    <a:lnTo>
                      <a:pt x="86" y="79"/>
                    </a:lnTo>
                    <a:lnTo>
                      <a:pt x="72" y="68"/>
                    </a:lnTo>
                    <a:lnTo>
                      <a:pt x="61" y="56"/>
                    </a:lnTo>
                    <a:lnTo>
                      <a:pt x="49" y="45"/>
                    </a:lnTo>
                    <a:lnTo>
                      <a:pt x="37" y="33"/>
                    </a:lnTo>
                    <a:lnTo>
                      <a:pt x="25" y="22"/>
                    </a:lnTo>
                    <a:lnTo>
                      <a:pt x="14" y="11"/>
                    </a:lnTo>
                    <a:lnTo>
                      <a:pt x="0" y="0"/>
                    </a:lnTo>
                    <a:lnTo>
                      <a:pt x="26" y="7"/>
                    </a:lnTo>
                    <a:lnTo>
                      <a:pt x="46" y="21"/>
                    </a:lnTo>
                    <a:lnTo>
                      <a:pt x="63" y="37"/>
                    </a:lnTo>
                    <a:lnTo>
                      <a:pt x="78" y="56"/>
                    </a:lnTo>
                    <a:lnTo>
                      <a:pt x="93" y="74"/>
                    </a:lnTo>
                    <a:lnTo>
                      <a:pt x="110" y="89"/>
                    </a:lnTo>
                    <a:lnTo>
                      <a:pt x="133" y="97"/>
                    </a:lnTo>
                    <a:lnTo>
                      <a:pt x="161" y="97"/>
                    </a:lnTo>
                    <a:close/>
                  </a:path>
                </a:pathLst>
              </a:custGeom>
              <a:solidFill>
                <a:srgbClr val="FFFFFF"/>
              </a:solidFill>
              <a:ln w="9525">
                <a:noFill/>
                <a:round/>
                <a:headEnd/>
                <a:tailEnd/>
              </a:ln>
            </p:spPr>
            <p:txBody>
              <a:bodyPr/>
              <a:lstStyle/>
              <a:p>
                <a:endParaRPr lang="en-US" dirty="0"/>
              </a:p>
            </p:txBody>
          </p:sp>
          <p:sp>
            <p:nvSpPr>
              <p:cNvPr id="122394" name="Freeform 538"/>
              <p:cNvSpPr>
                <a:spLocks/>
              </p:cNvSpPr>
              <p:nvPr/>
            </p:nvSpPr>
            <p:spPr bwMode="auto">
              <a:xfrm>
                <a:off x="2904" y="1215"/>
                <a:ext cx="24" cy="20"/>
              </a:xfrm>
              <a:custGeom>
                <a:avLst/>
                <a:gdLst>
                  <a:gd name="T0" fmla="*/ 120 w 120"/>
                  <a:gd name="T1" fmla="*/ 7 h 100"/>
                  <a:gd name="T2" fmla="*/ 107 w 120"/>
                  <a:gd name="T3" fmla="*/ 18 h 100"/>
                  <a:gd name="T4" fmla="*/ 92 w 120"/>
                  <a:gd name="T5" fmla="*/ 31 h 100"/>
                  <a:gd name="T6" fmla="*/ 76 w 120"/>
                  <a:gd name="T7" fmla="*/ 42 h 100"/>
                  <a:gd name="T8" fmla="*/ 61 w 120"/>
                  <a:gd name="T9" fmla="*/ 53 h 100"/>
                  <a:gd name="T10" fmla="*/ 45 w 120"/>
                  <a:gd name="T11" fmla="*/ 65 h 100"/>
                  <a:gd name="T12" fmla="*/ 29 w 120"/>
                  <a:gd name="T13" fmla="*/ 77 h 100"/>
                  <a:gd name="T14" fmla="*/ 15 w 120"/>
                  <a:gd name="T15" fmla="*/ 89 h 100"/>
                  <a:gd name="T16" fmla="*/ 0 w 120"/>
                  <a:gd name="T17" fmla="*/ 100 h 100"/>
                  <a:gd name="T18" fmla="*/ 0 w 120"/>
                  <a:gd name="T19" fmla="*/ 91 h 100"/>
                  <a:gd name="T20" fmla="*/ 107 w 120"/>
                  <a:gd name="T21" fmla="*/ 0 h 100"/>
                  <a:gd name="T22" fmla="*/ 120 w 120"/>
                  <a:gd name="T23" fmla="*/ 0 h 100"/>
                  <a:gd name="T24" fmla="*/ 120 w 120"/>
                  <a:gd name="T25" fmla="*/ 7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00"/>
                  <a:gd name="T41" fmla="*/ 120 w 12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00">
                    <a:moveTo>
                      <a:pt x="120" y="7"/>
                    </a:moveTo>
                    <a:lnTo>
                      <a:pt x="107" y="18"/>
                    </a:lnTo>
                    <a:lnTo>
                      <a:pt x="92" y="31"/>
                    </a:lnTo>
                    <a:lnTo>
                      <a:pt x="76" y="42"/>
                    </a:lnTo>
                    <a:lnTo>
                      <a:pt x="61" y="53"/>
                    </a:lnTo>
                    <a:lnTo>
                      <a:pt x="45" y="65"/>
                    </a:lnTo>
                    <a:lnTo>
                      <a:pt x="29" y="77"/>
                    </a:lnTo>
                    <a:lnTo>
                      <a:pt x="15" y="89"/>
                    </a:lnTo>
                    <a:lnTo>
                      <a:pt x="0" y="100"/>
                    </a:lnTo>
                    <a:lnTo>
                      <a:pt x="0" y="91"/>
                    </a:lnTo>
                    <a:lnTo>
                      <a:pt x="107" y="0"/>
                    </a:lnTo>
                    <a:lnTo>
                      <a:pt x="120" y="0"/>
                    </a:lnTo>
                    <a:lnTo>
                      <a:pt x="120" y="7"/>
                    </a:lnTo>
                    <a:close/>
                  </a:path>
                </a:pathLst>
              </a:custGeom>
              <a:solidFill>
                <a:srgbClr val="000000"/>
              </a:solidFill>
              <a:ln w="9525">
                <a:noFill/>
                <a:round/>
                <a:headEnd/>
                <a:tailEnd/>
              </a:ln>
            </p:spPr>
            <p:txBody>
              <a:bodyPr/>
              <a:lstStyle/>
              <a:p>
                <a:endParaRPr lang="en-US" dirty="0"/>
              </a:p>
            </p:txBody>
          </p:sp>
          <p:sp>
            <p:nvSpPr>
              <p:cNvPr id="122395" name="Freeform 539"/>
              <p:cNvSpPr>
                <a:spLocks/>
              </p:cNvSpPr>
              <p:nvPr/>
            </p:nvSpPr>
            <p:spPr bwMode="auto">
              <a:xfrm>
                <a:off x="2900" y="1216"/>
                <a:ext cx="17" cy="15"/>
              </a:xfrm>
              <a:custGeom>
                <a:avLst/>
                <a:gdLst>
                  <a:gd name="T0" fmla="*/ 82 w 82"/>
                  <a:gd name="T1" fmla="*/ 7 h 73"/>
                  <a:gd name="T2" fmla="*/ 72 w 82"/>
                  <a:gd name="T3" fmla="*/ 15 h 73"/>
                  <a:gd name="T4" fmla="*/ 60 w 82"/>
                  <a:gd name="T5" fmla="*/ 23 h 73"/>
                  <a:gd name="T6" fmla="*/ 49 w 82"/>
                  <a:gd name="T7" fmla="*/ 31 h 73"/>
                  <a:gd name="T8" fmla="*/ 39 w 82"/>
                  <a:gd name="T9" fmla="*/ 40 h 73"/>
                  <a:gd name="T10" fmla="*/ 29 w 82"/>
                  <a:gd name="T11" fmla="*/ 49 h 73"/>
                  <a:gd name="T12" fmla="*/ 19 w 82"/>
                  <a:gd name="T13" fmla="*/ 58 h 73"/>
                  <a:gd name="T14" fmla="*/ 9 w 82"/>
                  <a:gd name="T15" fmla="*/ 66 h 73"/>
                  <a:gd name="T16" fmla="*/ 0 w 82"/>
                  <a:gd name="T17" fmla="*/ 73 h 73"/>
                  <a:gd name="T18" fmla="*/ 3 w 82"/>
                  <a:gd name="T19" fmla="*/ 63 h 73"/>
                  <a:gd name="T20" fmla="*/ 8 w 82"/>
                  <a:gd name="T21" fmla="*/ 54 h 73"/>
                  <a:gd name="T22" fmla="*/ 14 w 82"/>
                  <a:gd name="T23" fmla="*/ 46 h 73"/>
                  <a:gd name="T24" fmla="*/ 22 w 82"/>
                  <a:gd name="T25" fmla="*/ 38 h 73"/>
                  <a:gd name="T26" fmla="*/ 30 w 82"/>
                  <a:gd name="T27" fmla="*/ 30 h 73"/>
                  <a:gd name="T28" fmla="*/ 38 w 82"/>
                  <a:gd name="T29" fmla="*/ 24 h 73"/>
                  <a:gd name="T30" fmla="*/ 45 w 82"/>
                  <a:gd name="T31" fmla="*/ 17 h 73"/>
                  <a:gd name="T32" fmla="*/ 51 w 82"/>
                  <a:gd name="T33" fmla="*/ 9 h 73"/>
                  <a:gd name="T34" fmla="*/ 58 w 82"/>
                  <a:gd name="T35" fmla="*/ 5 h 73"/>
                  <a:gd name="T36" fmla="*/ 65 w 82"/>
                  <a:gd name="T37" fmla="*/ 2 h 73"/>
                  <a:gd name="T38" fmla="*/ 73 w 82"/>
                  <a:gd name="T39" fmla="*/ 0 h 73"/>
                  <a:gd name="T40" fmla="*/ 82 w 82"/>
                  <a:gd name="T41" fmla="*/ 0 h 73"/>
                  <a:gd name="T42" fmla="*/ 82 w 82"/>
                  <a:gd name="T43" fmla="*/ 7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73"/>
                  <a:gd name="T68" fmla="*/ 82 w 82"/>
                  <a:gd name="T69" fmla="*/ 73 h 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73">
                    <a:moveTo>
                      <a:pt x="82" y="7"/>
                    </a:moveTo>
                    <a:lnTo>
                      <a:pt x="72" y="15"/>
                    </a:lnTo>
                    <a:lnTo>
                      <a:pt x="60" y="23"/>
                    </a:lnTo>
                    <a:lnTo>
                      <a:pt x="49" y="31"/>
                    </a:lnTo>
                    <a:lnTo>
                      <a:pt x="39" y="40"/>
                    </a:lnTo>
                    <a:lnTo>
                      <a:pt x="29" y="49"/>
                    </a:lnTo>
                    <a:lnTo>
                      <a:pt x="19" y="58"/>
                    </a:lnTo>
                    <a:lnTo>
                      <a:pt x="9" y="66"/>
                    </a:lnTo>
                    <a:lnTo>
                      <a:pt x="0" y="73"/>
                    </a:lnTo>
                    <a:lnTo>
                      <a:pt x="3" y="63"/>
                    </a:lnTo>
                    <a:lnTo>
                      <a:pt x="8" y="54"/>
                    </a:lnTo>
                    <a:lnTo>
                      <a:pt x="14" y="46"/>
                    </a:lnTo>
                    <a:lnTo>
                      <a:pt x="22" y="38"/>
                    </a:lnTo>
                    <a:lnTo>
                      <a:pt x="30" y="30"/>
                    </a:lnTo>
                    <a:lnTo>
                      <a:pt x="38" y="24"/>
                    </a:lnTo>
                    <a:lnTo>
                      <a:pt x="45" y="17"/>
                    </a:lnTo>
                    <a:lnTo>
                      <a:pt x="51" y="9"/>
                    </a:lnTo>
                    <a:lnTo>
                      <a:pt x="58" y="5"/>
                    </a:lnTo>
                    <a:lnTo>
                      <a:pt x="65" y="2"/>
                    </a:lnTo>
                    <a:lnTo>
                      <a:pt x="73" y="0"/>
                    </a:lnTo>
                    <a:lnTo>
                      <a:pt x="82" y="0"/>
                    </a:lnTo>
                    <a:lnTo>
                      <a:pt x="82" y="7"/>
                    </a:lnTo>
                    <a:close/>
                  </a:path>
                </a:pathLst>
              </a:custGeom>
              <a:solidFill>
                <a:srgbClr val="000000"/>
              </a:solidFill>
              <a:ln w="9525">
                <a:noFill/>
                <a:round/>
                <a:headEnd/>
                <a:tailEnd/>
              </a:ln>
            </p:spPr>
            <p:txBody>
              <a:bodyPr/>
              <a:lstStyle/>
              <a:p>
                <a:endParaRPr lang="en-US" dirty="0"/>
              </a:p>
            </p:txBody>
          </p:sp>
          <p:sp>
            <p:nvSpPr>
              <p:cNvPr id="122396" name="Freeform 540"/>
              <p:cNvSpPr>
                <a:spLocks/>
              </p:cNvSpPr>
              <p:nvPr/>
            </p:nvSpPr>
            <p:spPr bwMode="auto">
              <a:xfrm>
                <a:off x="2860" y="1222"/>
                <a:ext cx="19" cy="13"/>
              </a:xfrm>
              <a:custGeom>
                <a:avLst/>
                <a:gdLst>
                  <a:gd name="T0" fmla="*/ 90 w 96"/>
                  <a:gd name="T1" fmla="*/ 44 h 69"/>
                  <a:gd name="T2" fmla="*/ 89 w 96"/>
                  <a:gd name="T3" fmla="*/ 51 h 69"/>
                  <a:gd name="T4" fmla="*/ 93 w 96"/>
                  <a:gd name="T5" fmla="*/ 57 h 69"/>
                  <a:gd name="T6" fmla="*/ 96 w 96"/>
                  <a:gd name="T7" fmla="*/ 63 h 69"/>
                  <a:gd name="T8" fmla="*/ 96 w 96"/>
                  <a:gd name="T9" fmla="*/ 69 h 69"/>
                  <a:gd name="T10" fmla="*/ 87 w 96"/>
                  <a:gd name="T11" fmla="*/ 66 h 69"/>
                  <a:gd name="T12" fmla="*/ 80 w 96"/>
                  <a:gd name="T13" fmla="*/ 60 h 69"/>
                  <a:gd name="T14" fmla="*/ 73 w 96"/>
                  <a:gd name="T15" fmla="*/ 54 h 69"/>
                  <a:gd name="T16" fmla="*/ 66 w 96"/>
                  <a:gd name="T17" fmla="*/ 46 h 69"/>
                  <a:gd name="T18" fmla="*/ 59 w 96"/>
                  <a:gd name="T19" fmla="*/ 40 h 69"/>
                  <a:gd name="T20" fmla="*/ 52 w 96"/>
                  <a:gd name="T21" fmla="*/ 36 h 69"/>
                  <a:gd name="T22" fmla="*/ 41 w 96"/>
                  <a:gd name="T23" fmla="*/ 35 h 69"/>
                  <a:gd name="T24" fmla="*/ 29 w 96"/>
                  <a:gd name="T25" fmla="*/ 38 h 69"/>
                  <a:gd name="T26" fmla="*/ 26 w 96"/>
                  <a:gd name="T27" fmla="*/ 44 h 69"/>
                  <a:gd name="T28" fmla="*/ 20 w 96"/>
                  <a:gd name="T29" fmla="*/ 48 h 69"/>
                  <a:gd name="T30" fmla="*/ 15 w 96"/>
                  <a:gd name="T31" fmla="*/ 53 h 69"/>
                  <a:gd name="T32" fmla="*/ 7 w 96"/>
                  <a:gd name="T33" fmla="*/ 53 h 69"/>
                  <a:gd name="T34" fmla="*/ 2 w 96"/>
                  <a:gd name="T35" fmla="*/ 44 h 69"/>
                  <a:gd name="T36" fmla="*/ 0 w 96"/>
                  <a:gd name="T37" fmla="*/ 32 h 69"/>
                  <a:gd name="T38" fmla="*/ 2 w 96"/>
                  <a:gd name="T39" fmla="*/ 22 h 69"/>
                  <a:gd name="T40" fmla="*/ 7 w 96"/>
                  <a:gd name="T41" fmla="*/ 13 h 69"/>
                  <a:gd name="T42" fmla="*/ 12 w 96"/>
                  <a:gd name="T43" fmla="*/ 9 h 69"/>
                  <a:gd name="T44" fmla="*/ 18 w 96"/>
                  <a:gd name="T45" fmla="*/ 4 h 69"/>
                  <a:gd name="T46" fmla="*/ 22 w 96"/>
                  <a:gd name="T47" fmla="*/ 2 h 69"/>
                  <a:gd name="T48" fmla="*/ 28 w 96"/>
                  <a:gd name="T49" fmla="*/ 0 h 69"/>
                  <a:gd name="T50" fmla="*/ 34 w 96"/>
                  <a:gd name="T51" fmla="*/ 0 h 69"/>
                  <a:gd name="T52" fmla="*/ 40 w 96"/>
                  <a:gd name="T53" fmla="*/ 1 h 69"/>
                  <a:gd name="T54" fmla="*/ 47 w 96"/>
                  <a:gd name="T55" fmla="*/ 3 h 69"/>
                  <a:gd name="T56" fmla="*/ 54 w 96"/>
                  <a:gd name="T57" fmla="*/ 7 h 69"/>
                  <a:gd name="T58" fmla="*/ 59 w 96"/>
                  <a:gd name="T59" fmla="*/ 10 h 69"/>
                  <a:gd name="T60" fmla="*/ 65 w 96"/>
                  <a:gd name="T61" fmla="*/ 13 h 69"/>
                  <a:gd name="T62" fmla="*/ 71 w 96"/>
                  <a:gd name="T63" fmla="*/ 17 h 69"/>
                  <a:gd name="T64" fmla="*/ 75 w 96"/>
                  <a:gd name="T65" fmla="*/ 21 h 69"/>
                  <a:gd name="T66" fmla="*/ 80 w 96"/>
                  <a:gd name="T67" fmla="*/ 27 h 69"/>
                  <a:gd name="T68" fmla="*/ 83 w 96"/>
                  <a:gd name="T69" fmla="*/ 32 h 69"/>
                  <a:gd name="T70" fmla="*/ 86 w 96"/>
                  <a:gd name="T71" fmla="*/ 38 h 69"/>
                  <a:gd name="T72" fmla="*/ 90 w 96"/>
                  <a:gd name="T73" fmla="*/ 44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69"/>
                  <a:gd name="T113" fmla="*/ 96 w 9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69">
                    <a:moveTo>
                      <a:pt x="90" y="44"/>
                    </a:moveTo>
                    <a:lnTo>
                      <a:pt x="89" y="51"/>
                    </a:lnTo>
                    <a:lnTo>
                      <a:pt x="93" y="57"/>
                    </a:lnTo>
                    <a:lnTo>
                      <a:pt x="96" y="63"/>
                    </a:lnTo>
                    <a:lnTo>
                      <a:pt x="96" y="69"/>
                    </a:lnTo>
                    <a:lnTo>
                      <a:pt x="87" y="66"/>
                    </a:lnTo>
                    <a:lnTo>
                      <a:pt x="80" y="60"/>
                    </a:lnTo>
                    <a:lnTo>
                      <a:pt x="73" y="54"/>
                    </a:lnTo>
                    <a:lnTo>
                      <a:pt x="66" y="46"/>
                    </a:lnTo>
                    <a:lnTo>
                      <a:pt x="59" y="40"/>
                    </a:lnTo>
                    <a:lnTo>
                      <a:pt x="52" y="36"/>
                    </a:lnTo>
                    <a:lnTo>
                      <a:pt x="41" y="35"/>
                    </a:lnTo>
                    <a:lnTo>
                      <a:pt x="29" y="38"/>
                    </a:lnTo>
                    <a:lnTo>
                      <a:pt x="26" y="44"/>
                    </a:lnTo>
                    <a:lnTo>
                      <a:pt x="20" y="48"/>
                    </a:lnTo>
                    <a:lnTo>
                      <a:pt x="15" y="53"/>
                    </a:lnTo>
                    <a:lnTo>
                      <a:pt x="7" y="53"/>
                    </a:lnTo>
                    <a:lnTo>
                      <a:pt x="2" y="44"/>
                    </a:lnTo>
                    <a:lnTo>
                      <a:pt x="0" y="32"/>
                    </a:lnTo>
                    <a:lnTo>
                      <a:pt x="2" y="22"/>
                    </a:lnTo>
                    <a:lnTo>
                      <a:pt x="7" y="13"/>
                    </a:lnTo>
                    <a:lnTo>
                      <a:pt x="12" y="9"/>
                    </a:lnTo>
                    <a:lnTo>
                      <a:pt x="18" y="4"/>
                    </a:lnTo>
                    <a:lnTo>
                      <a:pt x="22" y="2"/>
                    </a:lnTo>
                    <a:lnTo>
                      <a:pt x="28" y="0"/>
                    </a:lnTo>
                    <a:lnTo>
                      <a:pt x="34" y="0"/>
                    </a:lnTo>
                    <a:lnTo>
                      <a:pt x="40" y="1"/>
                    </a:lnTo>
                    <a:lnTo>
                      <a:pt x="47" y="3"/>
                    </a:lnTo>
                    <a:lnTo>
                      <a:pt x="54" y="7"/>
                    </a:lnTo>
                    <a:lnTo>
                      <a:pt x="59" y="10"/>
                    </a:lnTo>
                    <a:lnTo>
                      <a:pt x="65" y="13"/>
                    </a:lnTo>
                    <a:lnTo>
                      <a:pt x="71" y="17"/>
                    </a:lnTo>
                    <a:lnTo>
                      <a:pt x="75" y="21"/>
                    </a:lnTo>
                    <a:lnTo>
                      <a:pt x="80" y="27"/>
                    </a:lnTo>
                    <a:lnTo>
                      <a:pt x="83" y="32"/>
                    </a:lnTo>
                    <a:lnTo>
                      <a:pt x="86" y="38"/>
                    </a:lnTo>
                    <a:lnTo>
                      <a:pt x="90" y="44"/>
                    </a:lnTo>
                    <a:close/>
                  </a:path>
                </a:pathLst>
              </a:custGeom>
              <a:solidFill>
                <a:srgbClr val="000000"/>
              </a:solidFill>
              <a:ln w="9525">
                <a:noFill/>
                <a:round/>
                <a:headEnd/>
                <a:tailEnd/>
              </a:ln>
            </p:spPr>
            <p:txBody>
              <a:bodyPr/>
              <a:lstStyle/>
              <a:p>
                <a:endParaRPr lang="en-US" dirty="0"/>
              </a:p>
            </p:txBody>
          </p:sp>
          <p:sp>
            <p:nvSpPr>
              <p:cNvPr id="122397" name="Freeform 541"/>
              <p:cNvSpPr>
                <a:spLocks/>
              </p:cNvSpPr>
              <p:nvPr/>
            </p:nvSpPr>
            <p:spPr bwMode="auto">
              <a:xfrm>
                <a:off x="2910" y="1222"/>
                <a:ext cx="19" cy="16"/>
              </a:xfrm>
              <a:custGeom>
                <a:avLst/>
                <a:gdLst>
                  <a:gd name="T0" fmla="*/ 96 w 96"/>
                  <a:gd name="T1" fmla="*/ 0 h 78"/>
                  <a:gd name="T2" fmla="*/ 86 w 96"/>
                  <a:gd name="T3" fmla="*/ 13 h 78"/>
                  <a:gd name="T4" fmla="*/ 75 w 96"/>
                  <a:gd name="T5" fmla="*/ 24 h 78"/>
                  <a:gd name="T6" fmla="*/ 63 w 96"/>
                  <a:gd name="T7" fmla="*/ 34 h 78"/>
                  <a:gd name="T8" fmla="*/ 50 w 96"/>
                  <a:gd name="T9" fmla="*/ 43 h 78"/>
                  <a:gd name="T10" fmla="*/ 37 w 96"/>
                  <a:gd name="T11" fmla="*/ 51 h 78"/>
                  <a:gd name="T12" fmla="*/ 25 w 96"/>
                  <a:gd name="T13" fmla="*/ 60 h 78"/>
                  <a:gd name="T14" fmla="*/ 12 w 96"/>
                  <a:gd name="T15" fmla="*/ 69 h 78"/>
                  <a:gd name="T16" fmla="*/ 0 w 96"/>
                  <a:gd name="T17" fmla="*/ 78 h 78"/>
                  <a:gd name="T18" fmla="*/ 8 w 96"/>
                  <a:gd name="T19" fmla="*/ 64 h 78"/>
                  <a:gd name="T20" fmla="*/ 18 w 96"/>
                  <a:gd name="T21" fmla="*/ 52 h 78"/>
                  <a:gd name="T22" fmla="*/ 29 w 96"/>
                  <a:gd name="T23" fmla="*/ 42 h 78"/>
                  <a:gd name="T24" fmla="*/ 43 w 96"/>
                  <a:gd name="T25" fmla="*/ 33 h 78"/>
                  <a:gd name="T26" fmla="*/ 56 w 96"/>
                  <a:gd name="T27" fmla="*/ 25 h 78"/>
                  <a:gd name="T28" fmla="*/ 69 w 96"/>
                  <a:gd name="T29" fmla="*/ 17 h 78"/>
                  <a:gd name="T30" fmla="*/ 84 w 96"/>
                  <a:gd name="T31" fmla="*/ 9 h 78"/>
                  <a:gd name="T32" fmla="*/ 96 w 96"/>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78"/>
                  <a:gd name="T53" fmla="*/ 96 w 96"/>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78">
                    <a:moveTo>
                      <a:pt x="96" y="0"/>
                    </a:moveTo>
                    <a:lnTo>
                      <a:pt x="86" y="13"/>
                    </a:lnTo>
                    <a:lnTo>
                      <a:pt x="75" y="24"/>
                    </a:lnTo>
                    <a:lnTo>
                      <a:pt x="63" y="34"/>
                    </a:lnTo>
                    <a:lnTo>
                      <a:pt x="50" y="43"/>
                    </a:lnTo>
                    <a:lnTo>
                      <a:pt x="37" y="51"/>
                    </a:lnTo>
                    <a:lnTo>
                      <a:pt x="25" y="60"/>
                    </a:lnTo>
                    <a:lnTo>
                      <a:pt x="12" y="69"/>
                    </a:lnTo>
                    <a:lnTo>
                      <a:pt x="0" y="78"/>
                    </a:lnTo>
                    <a:lnTo>
                      <a:pt x="8" y="64"/>
                    </a:lnTo>
                    <a:lnTo>
                      <a:pt x="18" y="52"/>
                    </a:lnTo>
                    <a:lnTo>
                      <a:pt x="29" y="42"/>
                    </a:lnTo>
                    <a:lnTo>
                      <a:pt x="43" y="33"/>
                    </a:lnTo>
                    <a:lnTo>
                      <a:pt x="56" y="25"/>
                    </a:lnTo>
                    <a:lnTo>
                      <a:pt x="69" y="17"/>
                    </a:lnTo>
                    <a:lnTo>
                      <a:pt x="84" y="9"/>
                    </a:lnTo>
                    <a:lnTo>
                      <a:pt x="96" y="0"/>
                    </a:lnTo>
                    <a:close/>
                  </a:path>
                </a:pathLst>
              </a:custGeom>
              <a:solidFill>
                <a:srgbClr val="000000"/>
              </a:solidFill>
              <a:ln w="9525">
                <a:noFill/>
                <a:round/>
                <a:headEnd/>
                <a:tailEnd/>
              </a:ln>
            </p:spPr>
            <p:txBody>
              <a:bodyPr/>
              <a:lstStyle/>
              <a:p>
                <a:endParaRPr lang="en-US" dirty="0"/>
              </a:p>
            </p:txBody>
          </p:sp>
          <p:sp>
            <p:nvSpPr>
              <p:cNvPr id="122398" name="Freeform 542"/>
              <p:cNvSpPr>
                <a:spLocks/>
              </p:cNvSpPr>
              <p:nvPr/>
            </p:nvSpPr>
            <p:spPr bwMode="auto">
              <a:xfrm>
                <a:off x="2771" y="1225"/>
                <a:ext cx="14" cy="17"/>
              </a:xfrm>
              <a:custGeom>
                <a:avLst/>
                <a:gdLst>
                  <a:gd name="T0" fmla="*/ 66 w 67"/>
                  <a:gd name="T1" fmla="*/ 28 h 84"/>
                  <a:gd name="T2" fmla="*/ 67 w 67"/>
                  <a:gd name="T3" fmla="*/ 47 h 84"/>
                  <a:gd name="T4" fmla="*/ 64 w 67"/>
                  <a:gd name="T5" fmla="*/ 66 h 84"/>
                  <a:gd name="T6" fmla="*/ 59 w 67"/>
                  <a:gd name="T7" fmla="*/ 80 h 84"/>
                  <a:gd name="T8" fmla="*/ 51 w 67"/>
                  <a:gd name="T9" fmla="*/ 84 h 84"/>
                  <a:gd name="T10" fmla="*/ 46 w 67"/>
                  <a:gd name="T11" fmla="*/ 69 h 84"/>
                  <a:gd name="T12" fmla="*/ 50 w 67"/>
                  <a:gd name="T13" fmla="*/ 52 h 84"/>
                  <a:gd name="T14" fmla="*/ 51 w 67"/>
                  <a:gd name="T15" fmla="*/ 40 h 84"/>
                  <a:gd name="T16" fmla="*/ 49 w 67"/>
                  <a:gd name="T17" fmla="*/ 32 h 84"/>
                  <a:gd name="T18" fmla="*/ 46 w 67"/>
                  <a:gd name="T19" fmla="*/ 28 h 84"/>
                  <a:gd name="T20" fmla="*/ 41 w 67"/>
                  <a:gd name="T21" fmla="*/ 26 h 84"/>
                  <a:gd name="T22" fmla="*/ 37 w 67"/>
                  <a:gd name="T23" fmla="*/ 26 h 84"/>
                  <a:gd name="T24" fmla="*/ 31 w 67"/>
                  <a:gd name="T25" fmla="*/ 28 h 84"/>
                  <a:gd name="T26" fmla="*/ 26 w 67"/>
                  <a:gd name="T27" fmla="*/ 29 h 84"/>
                  <a:gd name="T28" fmla="*/ 20 w 67"/>
                  <a:gd name="T29" fmla="*/ 31 h 84"/>
                  <a:gd name="T30" fmla="*/ 14 w 67"/>
                  <a:gd name="T31" fmla="*/ 32 h 84"/>
                  <a:gd name="T32" fmla="*/ 10 w 67"/>
                  <a:gd name="T33" fmla="*/ 31 h 84"/>
                  <a:gd name="T34" fmla="*/ 6 w 67"/>
                  <a:gd name="T35" fmla="*/ 30 h 84"/>
                  <a:gd name="T36" fmla="*/ 2 w 67"/>
                  <a:gd name="T37" fmla="*/ 23 h 84"/>
                  <a:gd name="T38" fmla="*/ 0 w 67"/>
                  <a:gd name="T39" fmla="*/ 15 h 84"/>
                  <a:gd name="T40" fmla="*/ 1 w 67"/>
                  <a:gd name="T41" fmla="*/ 7 h 84"/>
                  <a:gd name="T42" fmla="*/ 6 w 67"/>
                  <a:gd name="T43" fmla="*/ 1 h 84"/>
                  <a:gd name="T44" fmla="*/ 17 w 67"/>
                  <a:gd name="T45" fmla="*/ 0 h 84"/>
                  <a:gd name="T46" fmla="*/ 27 w 67"/>
                  <a:gd name="T47" fmla="*/ 1 h 84"/>
                  <a:gd name="T48" fmla="*/ 37 w 67"/>
                  <a:gd name="T49" fmla="*/ 2 h 84"/>
                  <a:gd name="T50" fmla="*/ 45 w 67"/>
                  <a:gd name="T51" fmla="*/ 4 h 84"/>
                  <a:gd name="T52" fmla="*/ 51 w 67"/>
                  <a:gd name="T53" fmla="*/ 7 h 84"/>
                  <a:gd name="T54" fmla="*/ 58 w 67"/>
                  <a:gd name="T55" fmla="*/ 13 h 84"/>
                  <a:gd name="T56" fmla="*/ 63 w 67"/>
                  <a:gd name="T57" fmla="*/ 20 h 84"/>
                  <a:gd name="T58" fmla="*/ 66 w 67"/>
                  <a:gd name="T59" fmla="*/ 28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84"/>
                  <a:gd name="T92" fmla="*/ 67 w 67"/>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84">
                    <a:moveTo>
                      <a:pt x="66" y="28"/>
                    </a:moveTo>
                    <a:lnTo>
                      <a:pt x="67" y="47"/>
                    </a:lnTo>
                    <a:lnTo>
                      <a:pt x="64" y="66"/>
                    </a:lnTo>
                    <a:lnTo>
                      <a:pt x="59" y="80"/>
                    </a:lnTo>
                    <a:lnTo>
                      <a:pt x="51" y="84"/>
                    </a:lnTo>
                    <a:lnTo>
                      <a:pt x="46" y="69"/>
                    </a:lnTo>
                    <a:lnTo>
                      <a:pt x="50" y="52"/>
                    </a:lnTo>
                    <a:lnTo>
                      <a:pt x="51" y="40"/>
                    </a:lnTo>
                    <a:lnTo>
                      <a:pt x="49" y="32"/>
                    </a:lnTo>
                    <a:lnTo>
                      <a:pt x="46" y="28"/>
                    </a:lnTo>
                    <a:lnTo>
                      <a:pt x="41" y="26"/>
                    </a:lnTo>
                    <a:lnTo>
                      <a:pt x="37" y="26"/>
                    </a:lnTo>
                    <a:lnTo>
                      <a:pt x="31" y="28"/>
                    </a:lnTo>
                    <a:lnTo>
                      <a:pt x="26" y="29"/>
                    </a:lnTo>
                    <a:lnTo>
                      <a:pt x="20" y="31"/>
                    </a:lnTo>
                    <a:lnTo>
                      <a:pt x="14" y="32"/>
                    </a:lnTo>
                    <a:lnTo>
                      <a:pt x="10" y="31"/>
                    </a:lnTo>
                    <a:lnTo>
                      <a:pt x="6" y="30"/>
                    </a:lnTo>
                    <a:lnTo>
                      <a:pt x="2" y="23"/>
                    </a:lnTo>
                    <a:lnTo>
                      <a:pt x="0" y="15"/>
                    </a:lnTo>
                    <a:lnTo>
                      <a:pt x="1" y="7"/>
                    </a:lnTo>
                    <a:lnTo>
                      <a:pt x="6" y="1"/>
                    </a:lnTo>
                    <a:lnTo>
                      <a:pt x="17" y="0"/>
                    </a:lnTo>
                    <a:lnTo>
                      <a:pt x="27" y="1"/>
                    </a:lnTo>
                    <a:lnTo>
                      <a:pt x="37" y="2"/>
                    </a:lnTo>
                    <a:lnTo>
                      <a:pt x="45" y="4"/>
                    </a:lnTo>
                    <a:lnTo>
                      <a:pt x="51" y="7"/>
                    </a:lnTo>
                    <a:lnTo>
                      <a:pt x="58" y="13"/>
                    </a:lnTo>
                    <a:lnTo>
                      <a:pt x="63" y="20"/>
                    </a:lnTo>
                    <a:lnTo>
                      <a:pt x="66" y="28"/>
                    </a:lnTo>
                    <a:close/>
                  </a:path>
                </a:pathLst>
              </a:custGeom>
              <a:solidFill>
                <a:srgbClr val="000000"/>
              </a:solidFill>
              <a:ln w="9525">
                <a:noFill/>
                <a:round/>
                <a:headEnd/>
                <a:tailEnd/>
              </a:ln>
            </p:spPr>
            <p:txBody>
              <a:bodyPr/>
              <a:lstStyle/>
              <a:p>
                <a:endParaRPr lang="en-US" dirty="0"/>
              </a:p>
            </p:txBody>
          </p:sp>
          <p:sp>
            <p:nvSpPr>
              <p:cNvPr id="122399" name="Freeform 543"/>
              <p:cNvSpPr>
                <a:spLocks/>
              </p:cNvSpPr>
              <p:nvPr/>
            </p:nvSpPr>
            <p:spPr bwMode="auto">
              <a:xfrm>
                <a:off x="2944" y="1225"/>
                <a:ext cx="10" cy="24"/>
              </a:xfrm>
              <a:custGeom>
                <a:avLst/>
                <a:gdLst>
                  <a:gd name="T0" fmla="*/ 45 w 47"/>
                  <a:gd name="T1" fmla="*/ 37 h 119"/>
                  <a:gd name="T2" fmla="*/ 45 w 47"/>
                  <a:gd name="T3" fmla="*/ 51 h 119"/>
                  <a:gd name="T4" fmla="*/ 45 w 47"/>
                  <a:gd name="T5" fmla="*/ 66 h 119"/>
                  <a:gd name="T6" fmla="*/ 45 w 47"/>
                  <a:gd name="T7" fmla="*/ 80 h 119"/>
                  <a:gd name="T8" fmla="*/ 47 w 47"/>
                  <a:gd name="T9" fmla="*/ 93 h 119"/>
                  <a:gd name="T10" fmla="*/ 38 w 47"/>
                  <a:gd name="T11" fmla="*/ 98 h 119"/>
                  <a:gd name="T12" fmla="*/ 29 w 47"/>
                  <a:gd name="T13" fmla="*/ 102 h 119"/>
                  <a:gd name="T14" fmla="*/ 21 w 47"/>
                  <a:gd name="T15" fmla="*/ 107 h 119"/>
                  <a:gd name="T16" fmla="*/ 17 w 47"/>
                  <a:gd name="T17" fmla="*/ 119 h 119"/>
                  <a:gd name="T18" fmla="*/ 8 w 47"/>
                  <a:gd name="T19" fmla="*/ 111 h 119"/>
                  <a:gd name="T20" fmla="*/ 5 w 47"/>
                  <a:gd name="T21" fmla="*/ 97 h 119"/>
                  <a:gd name="T22" fmla="*/ 3 w 47"/>
                  <a:gd name="T23" fmla="*/ 82 h 119"/>
                  <a:gd name="T24" fmla="*/ 0 w 47"/>
                  <a:gd name="T25" fmla="*/ 72 h 119"/>
                  <a:gd name="T26" fmla="*/ 2 w 47"/>
                  <a:gd name="T27" fmla="*/ 72 h 119"/>
                  <a:gd name="T28" fmla="*/ 1 w 47"/>
                  <a:gd name="T29" fmla="*/ 51 h 119"/>
                  <a:gd name="T30" fmla="*/ 0 w 47"/>
                  <a:gd name="T31" fmla="*/ 33 h 119"/>
                  <a:gd name="T32" fmla="*/ 2 w 47"/>
                  <a:gd name="T33" fmla="*/ 18 h 119"/>
                  <a:gd name="T34" fmla="*/ 13 w 47"/>
                  <a:gd name="T35" fmla="*/ 0 h 119"/>
                  <a:gd name="T36" fmla="*/ 15 w 47"/>
                  <a:gd name="T37" fmla="*/ 5 h 119"/>
                  <a:gd name="T38" fmla="*/ 20 w 47"/>
                  <a:gd name="T39" fmla="*/ 10 h 119"/>
                  <a:gd name="T40" fmla="*/ 26 w 47"/>
                  <a:gd name="T41" fmla="*/ 12 h 119"/>
                  <a:gd name="T42" fmla="*/ 32 w 47"/>
                  <a:gd name="T43" fmla="*/ 14 h 119"/>
                  <a:gd name="T44" fmla="*/ 39 w 47"/>
                  <a:gd name="T45" fmla="*/ 18 h 119"/>
                  <a:gd name="T46" fmla="*/ 43 w 47"/>
                  <a:gd name="T47" fmla="*/ 22 h 119"/>
                  <a:gd name="T48" fmla="*/ 46 w 47"/>
                  <a:gd name="T49" fmla="*/ 28 h 119"/>
                  <a:gd name="T50" fmla="*/ 45 w 47"/>
                  <a:gd name="T51" fmla="*/ 37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19"/>
                  <a:gd name="T80" fmla="*/ 47 w 47"/>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19">
                    <a:moveTo>
                      <a:pt x="45" y="37"/>
                    </a:moveTo>
                    <a:lnTo>
                      <a:pt x="45" y="51"/>
                    </a:lnTo>
                    <a:lnTo>
                      <a:pt x="45" y="66"/>
                    </a:lnTo>
                    <a:lnTo>
                      <a:pt x="45" y="80"/>
                    </a:lnTo>
                    <a:lnTo>
                      <a:pt x="47" y="93"/>
                    </a:lnTo>
                    <a:lnTo>
                      <a:pt x="38" y="98"/>
                    </a:lnTo>
                    <a:lnTo>
                      <a:pt x="29" y="102"/>
                    </a:lnTo>
                    <a:lnTo>
                      <a:pt x="21" y="107"/>
                    </a:lnTo>
                    <a:lnTo>
                      <a:pt x="17" y="119"/>
                    </a:lnTo>
                    <a:lnTo>
                      <a:pt x="8" y="111"/>
                    </a:lnTo>
                    <a:lnTo>
                      <a:pt x="5" y="97"/>
                    </a:lnTo>
                    <a:lnTo>
                      <a:pt x="3" y="82"/>
                    </a:lnTo>
                    <a:lnTo>
                      <a:pt x="0" y="72"/>
                    </a:lnTo>
                    <a:lnTo>
                      <a:pt x="2" y="72"/>
                    </a:lnTo>
                    <a:lnTo>
                      <a:pt x="1" y="51"/>
                    </a:lnTo>
                    <a:lnTo>
                      <a:pt x="0" y="33"/>
                    </a:lnTo>
                    <a:lnTo>
                      <a:pt x="2" y="18"/>
                    </a:lnTo>
                    <a:lnTo>
                      <a:pt x="13" y="0"/>
                    </a:lnTo>
                    <a:lnTo>
                      <a:pt x="15" y="5"/>
                    </a:lnTo>
                    <a:lnTo>
                      <a:pt x="20" y="10"/>
                    </a:lnTo>
                    <a:lnTo>
                      <a:pt x="26" y="12"/>
                    </a:lnTo>
                    <a:lnTo>
                      <a:pt x="32" y="14"/>
                    </a:lnTo>
                    <a:lnTo>
                      <a:pt x="39" y="18"/>
                    </a:lnTo>
                    <a:lnTo>
                      <a:pt x="43" y="22"/>
                    </a:lnTo>
                    <a:lnTo>
                      <a:pt x="46" y="28"/>
                    </a:lnTo>
                    <a:lnTo>
                      <a:pt x="45" y="37"/>
                    </a:lnTo>
                    <a:close/>
                  </a:path>
                </a:pathLst>
              </a:custGeom>
              <a:solidFill>
                <a:srgbClr val="000000"/>
              </a:solidFill>
              <a:ln w="9525">
                <a:noFill/>
                <a:round/>
                <a:headEnd/>
                <a:tailEnd/>
              </a:ln>
            </p:spPr>
            <p:txBody>
              <a:bodyPr/>
              <a:lstStyle/>
              <a:p>
                <a:endParaRPr lang="en-US" dirty="0"/>
              </a:p>
            </p:txBody>
          </p:sp>
          <p:sp>
            <p:nvSpPr>
              <p:cNvPr id="122400" name="Freeform 544"/>
              <p:cNvSpPr>
                <a:spLocks/>
              </p:cNvSpPr>
              <p:nvPr/>
            </p:nvSpPr>
            <p:spPr bwMode="auto">
              <a:xfrm>
                <a:off x="2908" y="1227"/>
                <a:ext cx="23" cy="18"/>
              </a:xfrm>
              <a:custGeom>
                <a:avLst/>
                <a:gdLst>
                  <a:gd name="T0" fmla="*/ 115 w 115"/>
                  <a:gd name="T1" fmla="*/ 1 h 94"/>
                  <a:gd name="T2" fmla="*/ 110 w 115"/>
                  <a:gd name="T3" fmla="*/ 11 h 94"/>
                  <a:gd name="T4" fmla="*/ 104 w 115"/>
                  <a:gd name="T5" fmla="*/ 21 h 94"/>
                  <a:gd name="T6" fmla="*/ 100 w 115"/>
                  <a:gd name="T7" fmla="*/ 31 h 94"/>
                  <a:gd name="T8" fmla="*/ 101 w 115"/>
                  <a:gd name="T9" fmla="*/ 44 h 94"/>
                  <a:gd name="T10" fmla="*/ 89 w 115"/>
                  <a:gd name="T11" fmla="*/ 53 h 94"/>
                  <a:gd name="T12" fmla="*/ 77 w 115"/>
                  <a:gd name="T13" fmla="*/ 61 h 94"/>
                  <a:gd name="T14" fmla="*/ 66 w 115"/>
                  <a:gd name="T15" fmla="*/ 70 h 94"/>
                  <a:gd name="T16" fmla="*/ 54 w 115"/>
                  <a:gd name="T17" fmla="*/ 77 h 94"/>
                  <a:gd name="T18" fmla="*/ 43 w 115"/>
                  <a:gd name="T19" fmla="*/ 84 h 94"/>
                  <a:gd name="T20" fmla="*/ 29 w 115"/>
                  <a:gd name="T21" fmla="*/ 89 h 94"/>
                  <a:gd name="T22" fmla="*/ 16 w 115"/>
                  <a:gd name="T23" fmla="*/ 93 h 94"/>
                  <a:gd name="T24" fmla="*/ 0 w 115"/>
                  <a:gd name="T25" fmla="*/ 94 h 94"/>
                  <a:gd name="T26" fmla="*/ 2 w 115"/>
                  <a:gd name="T27" fmla="*/ 87 h 94"/>
                  <a:gd name="T28" fmla="*/ 8 w 115"/>
                  <a:gd name="T29" fmla="*/ 80 h 94"/>
                  <a:gd name="T30" fmla="*/ 15 w 115"/>
                  <a:gd name="T31" fmla="*/ 76 h 94"/>
                  <a:gd name="T32" fmla="*/ 24 w 115"/>
                  <a:gd name="T33" fmla="*/ 71 h 94"/>
                  <a:gd name="T34" fmla="*/ 33 w 115"/>
                  <a:gd name="T35" fmla="*/ 68 h 94"/>
                  <a:gd name="T36" fmla="*/ 40 w 115"/>
                  <a:gd name="T37" fmla="*/ 63 h 94"/>
                  <a:gd name="T38" fmla="*/ 48 w 115"/>
                  <a:gd name="T39" fmla="*/ 59 h 94"/>
                  <a:gd name="T40" fmla="*/ 54 w 115"/>
                  <a:gd name="T41" fmla="*/ 53 h 94"/>
                  <a:gd name="T42" fmla="*/ 62 w 115"/>
                  <a:gd name="T43" fmla="*/ 48 h 94"/>
                  <a:gd name="T44" fmla="*/ 69 w 115"/>
                  <a:gd name="T45" fmla="*/ 42 h 94"/>
                  <a:gd name="T46" fmla="*/ 75 w 115"/>
                  <a:gd name="T47" fmla="*/ 35 h 94"/>
                  <a:gd name="T48" fmla="*/ 83 w 115"/>
                  <a:gd name="T49" fmla="*/ 30 h 94"/>
                  <a:gd name="T50" fmla="*/ 89 w 115"/>
                  <a:gd name="T51" fmla="*/ 23 h 94"/>
                  <a:gd name="T52" fmla="*/ 95 w 115"/>
                  <a:gd name="T53" fmla="*/ 15 h 94"/>
                  <a:gd name="T54" fmla="*/ 102 w 115"/>
                  <a:gd name="T55" fmla="*/ 7 h 94"/>
                  <a:gd name="T56" fmla="*/ 108 w 115"/>
                  <a:gd name="T57" fmla="*/ 0 h 94"/>
                  <a:gd name="T58" fmla="*/ 115 w 115"/>
                  <a:gd name="T59" fmla="*/ 1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4"/>
                  <a:gd name="T92" fmla="*/ 115 w 115"/>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4">
                    <a:moveTo>
                      <a:pt x="115" y="1"/>
                    </a:moveTo>
                    <a:lnTo>
                      <a:pt x="110" y="11"/>
                    </a:lnTo>
                    <a:lnTo>
                      <a:pt x="104" y="21"/>
                    </a:lnTo>
                    <a:lnTo>
                      <a:pt x="100" y="31"/>
                    </a:lnTo>
                    <a:lnTo>
                      <a:pt x="101" y="44"/>
                    </a:lnTo>
                    <a:lnTo>
                      <a:pt x="89" y="53"/>
                    </a:lnTo>
                    <a:lnTo>
                      <a:pt x="77" y="61"/>
                    </a:lnTo>
                    <a:lnTo>
                      <a:pt x="66" y="70"/>
                    </a:lnTo>
                    <a:lnTo>
                      <a:pt x="54" y="77"/>
                    </a:lnTo>
                    <a:lnTo>
                      <a:pt x="43" y="84"/>
                    </a:lnTo>
                    <a:lnTo>
                      <a:pt x="29" y="89"/>
                    </a:lnTo>
                    <a:lnTo>
                      <a:pt x="16" y="93"/>
                    </a:lnTo>
                    <a:lnTo>
                      <a:pt x="0" y="94"/>
                    </a:lnTo>
                    <a:lnTo>
                      <a:pt x="2" y="87"/>
                    </a:lnTo>
                    <a:lnTo>
                      <a:pt x="8" y="80"/>
                    </a:lnTo>
                    <a:lnTo>
                      <a:pt x="15" y="76"/>
                    </a:lnTo>
                    <a:lnTo>
                      <a:pt x="24" y="71"/>
                    </a:lnTo>
                    <a:lnTo>
                      <a:pt x="33" y="68"/>
                    </a:lnTo>
                    <a:lnTo>
                      <a:pt x="40" y="63"/>
                    </a:lnTo>
                    <a:lnTo>
                      <a:pt x="48" y="59"/>
                    </a:lnTo>
                    <a:lnTo>
                      <a:pt x="54" y="53"/>
                    </a:lnTo>
                    <a:lnTo>
                      <a:pt x="62" y="48"/>
                    </a:lnTo>
                    <a:lnTo>
                      <a:pt x="69" y="42"/>
                    </a:lnTo>
                    <a:lnTo>
                      <a:pt x="75" y="35"/>
                    </a:lnTo>
                    <a:lnTo>
                      <a:pt x="83" y="30"/>
                    </a:lnTo>
                    <a:lnTo>
                      <a:pt x="89" y="23"/>
                    </a:lnTo>
                    <a:lnTo>
                      <a:pt x="95" y="15"/>
                    </a:lnTo>
                    <a:lnTo>
                      <a:pt x="102" y="7"/>
                    </a:lnTo>
                    <a:lnTo>
                      <a:pt x="108" y="0"/>
                    </a:lnTo>
                    <a:lnTo>
                      <a:pt x="115" y="1"/>
                    </a:lnTo>
                    <a:close/>
                  </a:path>
                </a:pathLst>
              </a:custGeom>
              <a:solidFill>
                <a:srgbClr val="000000"/>
              </a:solidFill>
              <a:ln w="9525">
                <a:noFill/>
                <a:round/>
                <a:headEnd/>
                <a:tailEnd/>
              </a:ln>
            </p:spPr>
            <p:txBody>
              <a:bodyPr/>
              <a:lstStyle/>
              <a:p>
                <a:endParaRPr lang="en-US" dirty="0"/>
              </a:p>
            </p:txBody>
          </p:sp>
          <p:sp>
            <p:nvSpPr>
              <p:cNvPr id="122401" name="Freeform 545"/>
              <p:cNvSpPr>
                <a:spLocks/>
              </p:cNvSpPr>
              <p:nvPr/>
            </p:nvSpPr>
            <p:spPr bwMode="auto">
              <a:xfrm>
                <a:off x="2955" y="1233"/>
                <a:ext cx="3" cy="17"/>
              </a:xfrm>
              <a:custGeom>
                <a:avLst/>
                <a:gdLst>
                  <a:gd name="T0" fmla="*/ 16 w 17"/>
                  <a:gd name="T1" fmla="*/ 86 h 86"/>
                  <a:gd name="T2" fmla="*/ 6 w 17"/>
                  <a:gd name="T3" fmla="*/ 86 h 86"/>
                  <a:gd name="T4" fmla="*/ 0 w 17"/>
                  <a:gd name="T5" fmla="*/ 65 h 86"/>
                  <a:gd name="T6" fmla="*/ 2 w 17"/>
                  <a:gd name="T7" fmla="*/ 42 h 86"/>
                  <a:gd name="T8" fmla="*/ 5 w 17"/>
                  <a:gd name="T9" fmla="*/ 21 h 86"/>
                  <a:gd name="T10" fmla="*/ 6 w 17"/>
                  <a:gd name="T11" fmla="*/ 0 h 86"/>
                  <a:gd name="T12" fmla="*/ 15 w 17"/>
                  <a:gd name="T13" fmla="*/ 14 h 86"/>
                  <a:gd name="T14" fmla="*/ 17 w 17"/>
                  <a:gd name="T15" fmla="*/ 37 h 86"/>
                  <a:gd name="T16" fmla="*/ 16 w 17"/>
                  <a:gd name="T17" fmla="*/ 63 h 86"/>
                  <a:gd name="T18" fmla="*/ 16 w 17"/>
                  <a:gd name="T19" fmla="*/ 86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86"/>
                  <a:gd name="T32" fmla="*/ 17 w 1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86">
                    <a:moveTo>
                      <a:pt x="16" y="86"/>
                    </a:moveTo>
                    <a:lnTo>
                      <a:pt x="6" y="86"/>
                    </a:lnTo>
                    <a:lnTo>
                      <a:pt x="0" y="65"/>
                    </a:lnTo>
                    <a:lnTo>
                      <a:pt x="2" y="42"/>
                    </a:lnTo>
                    <a:lnTo>
                      <a:pt x="5" y="21"/>
                    </a:lnTo>
                    <a:lnTo>
                      <a:pt x="6" y="0"/>
                    </a:lnTo>
                    <a:lnTo>
                      <a:pt x="15" y="14"/>
                    </a:lnTo>
                    <a:lnTo>
                      <a:pt x="17" y="37"/>
                    </a:lnTo>
                    <a:lnTo>
                      <a:pt x="16" y="63"/>
                    </a:lnTo>
                    <a:lnTo>
                      <a:pt x="16" y="86"/>
                    </a:lnTo>
                    <a:close/>
                  </a:path>
                </a:pathLst>
              </a:custGeom>
              <a:solidFill>
                <a:srgbClr val="000000"/>
              </a:solidFill>
              <a:ln w="9525">
                <a:noFill/>
                <a:round/>
                <a:headEnd/>
                <a:tailEnd/>
              </a:ln>
            </p:spPr>
            <p:txBody>
              <a:bodyPr/>
              <a:lstStyle/>
              <a:p>
                <a:endParaRPr lang="en-US" dirty="0"/>
              </a:p>
            </p:txBody>
          </p:sp>
          <p:sp>
            <p:nvSpPr>
              <p:cNvPr id="122402" name="Freeform 546"/>
              <p:cNvSpPr>
                <a:spLocks/>
              </p:cNvSpPr>
              <p:nvPr/>
            </p:nvSpPr>
            <p:spPr bwMode="auto">
              <a:xfrm>
                <a:off x="2867" y="1240"/>
                <a:ext cx="8" cy="12"/>
              </a:xfrm>
              <a:custGeom>
                <a:avLst/>
                <a:gdLst>
                  <a:gd name="T0" fmla="*/ 41 w 41"/>
                  <a:gd name="T1" fmla="*/ 41 h 59"/>
                  <a:gd name="T2" fmla="*/ 39 w 41"/>
                  <a:gd name="T3" fmla="*/ 46 h 59"/>
                  <a:gd name="T4" fmla="*/ 38 w 41"/>
                  <a:gd name="T5" fmla="*/ 51 h 59"/>
                  <a:gd name="T6" fmla="*/ 37 w 41"/>
                  <a:gd name="T7" fmla="*/ 57 h 59"/>
                  <a:gd name="T8" fmla="*/ 31 w 41"/>
                  <a:gd name="T9" fmla="*/ 59 h 59"/>
                  <a:gd name="T10" fmla="*/ 21 w 41"/>
                  <a:gd name="T11" fmla="*/ 52 h 59"/>
                  <a:gd name="T12" fmla="*/ 12 w 41"/>
                  <a:gd name="T13" fmla="*/ 46 h 59"/>
                  <a:gd name="T14" fmla="*/ 5 w 41"/>
                  <a:gd name="T15" fmla="*/ 37 h 59"/>
                  <a:gd name="T16" fmla="*/ 0 w 41"/>
                  <a:gd name="T17" fmla="*/ 27 h 59"/>
                  <a:gd name="T18" fmla="*/ 0 w 41"/>
                  <a:gd name="T19" fmla="*/ 19 h 59"/>
                  <a:gd name="T20" fmla="*/ 1 w 41"/>
                  <a:gd name="T21" fmla="*/ 12 h 59"/>
                  <a:gd name="T22" fmla="*/ 3 w 41"/>
                  <a:gd name="T23" fmla="*/ 6 h 59"/>
                  <a:gd name="T24" fmla="*/ 5 w 41"/>
                  <a:gd name="T25" fmla="*/ 0 h 59"/>
                  <a:gd name="T26" fmla="*/ 13 w 41"/>
                  <a:gd name="T27" fmla="*/ 1 h 59"/>
                  <a:gd name="T28" fmla="*/ 20 w 41"/>
                  <a:gd name="T29" fmla="*/ 4 h 59"/>
                  <a:gd name="T30" fmla="*/ 24 w 41"/>
                  <a:gd name="T31" fmla="*/ 10 h 59"/>
                  <a:gd name="T32" fmla="*/ 28 w 41"/>
                  <a:gd name="T33" fmla="*/ 15 h 59"/>
                  <a:gd name="T34" fmla="*/ 30 w 41"/>
                  <a:gd name="T35" fmla="*/ 22 h 59"/>
                  <a:gd name="T36" fmla="*/ 33 w 41"/>
                  <a:gd name="T37" fmla="*/ 29 h 59"/>
                  <a:gd name="T38" fmla="*/ 37 w 41"/>
                  <a:gd name="T39" fmla="*/ 36 h 59"/>
                  <a:gd name="T40" fmla="*/ 41 w 41"/>
                  <a:gd name="T41" fmla="*/ 41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59"/>
                  <a:gd name="T65" fmla="*/ 41 w 41"/>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59">
                    <a:moveTo>
                      <a:pt x="41" y="41"/>
                    </a:moveTo>
                    <a:lnTo>
                      <a:pt x="39" y="46"/>
                    </a:lnTo>
                    <a:lnTo>
                      <a:pt x="38" y="51"/>
                    </a:lnTo>
                    <a:lnTo>
                      <a:pt x="37" y="57"/>
                    </a:lnTo>
                    <a:lnTo>
                      <a:pt x="31" y="59"/>
                    </a:lnTo>
                    <a:lnTo>
                      <a:pt x="21" y="52"/>
                    </a:lnTo>
                    <a:lnTo>
                      <a:pt x="12" y="46"/>
                    </a:lnTo>
                    <a:lnTo>
                      <a:pt x="5" y="37"/>
                    </a:lnTo>
                    <a:lnTo>
                      <a:pt x="0" y="27"/>
                    </a:lnTo>
                    <a:lnTo>
                      <a:pt x="0" y="19"/>
                    </a:lnTo>
                    <a:lnTo>
                      <a:pt x="1" y="12"/>
                    </a:lnTo>
                    <a:lnTo>
                      <a:pt x="3" y="6"/>
                    </a:lnTo>
                    <a:lnTo>
                      <a:pt x="5" y="0"/>
                    </a:lnTo>
                    <a:lnTo>
                      <a:pt x="13" y="1"/>
                    </a:lnTo>
                    <a:lnTo>
                      <a:pt x="20" y="4"/>
                    </a:lnTo>
                    <a:lnTo>
                      <a:pt x="24" y="10"/>
                    </a:lnTo>
                    <a:lnTo>
                      <a:pt x="28" y="15"/>
                    </a:lnTo>
                    <a:lnTo>
                      <a:pt x="30" y="22"/>
                    </a:lnTo>
                    <a:lnTo>
                      <a:pt x="33" y="29"/>
                    </a:lnTo>
                    <a:lnTo>
                      <a:pt x="37" y="36"/>
                    </a:lnTo>
                    <a:lnTo>
                      <a:pt x="41" y="41"/>
                    </a:lnTo>
                    <a:close/>
                  </a:path>
                </a:pathLst>
              </a:custGeom>
              <a:solidFill>
                <a:srgbClr val="000000"/>
              </a:solidFill>
              <a:ln w="9525">
                <a:noFill/>
                <a:round/>
                <a:headEnd/>
                <a:tailEnd/>
              </a:ln>
            </p:spPr>
            <p:txBody>
              <a:bodyPr/>
              <a:lstStyle/>
              <a:p>
                <a:endParaRPr lang="en-US" dirty="0"/>
              </a:p>
            </p:txBody>
          </p:sp>
          <p:sp>
            <p:nvSpPr>
              <p:cNvPr id="122403" name="Freeform 547"/>
              <p:cNvSpPr>
                <a:spLocks/>
              </p:cNvSpPr>
              <p:nvPr/>
            </p:nvSpPr>
            <p:spPr bwMode="auto">
              <a:xfrm>
                <a:off x="2686" y="1243"/>
                <a:ext cx="10" cy="18"/>
              </a:xfrm>
              <a:custGeom>
                <a:avLst/>
                <a:gdLst>
                  <a:gd name="T0" fmla="*/ 51 w 51"/>
                  <a:gd name="T1" fmla="*/ 48 h 90"/>
                  <a:gd name="T2" fmla="*/ 51 w 51"/>
                  <a:gd name="T3" fmla="*/ 63 h 90"/>
                  <a:gd name="T4" fmla="*/ 46 w 51"/>
                  <a:gd name="T5" fmla="*/ 74 h 90"/>
                  <a:gd name="T6" fmla="*/ 40 w 51"/>
                  <a:gd name="T7" fmla="*/ 81 h 90"/>
                  <a:gd name="T8" fmla="*/ 33 w 51"/>
                  <a:gd name="T9" fmla="*/ 90 h 90"/>
                  <a:gd name="T10" fmla="*/ 26 w 51"/>
                  <a:gd name="T11" fmla="*/ 84 h 90"/>
                  <a:gd name="T12" fmla="*/ 29 w 51"/>
                  <a:gd name="T13" fmla="*/ 77 h 90"/>
                  <a:gd name="T14" fmla="*/ 33 w 51"/>
                  <a:gd name="T15" fmla="*/ 69 h 90"/>
                  <a:gd name="T16" fmla="*/ 33 w 51"/>
                  <a:gd name="T17" fmla="*/ 58 h 90"/>
                  <a:gd name="T18" fmla="*/ 33 w 51"/>
                  <a:gd name="T19" fmla="*/ 49 h 90"/>
                  <a:gd name="T20" fmla="*/ 30 w 51"/>
                  <a:gd name="T21" fmla="*/ 41 h 90"/>
                  <a:gd name="T22" fmla="*/ 24 w 51"/>
                  <a:gd name="T23" fmla="*/ 33 h 90"/>
                  <a:gd name="T24" fmla="*/ 18 w 51"/>
                  <a:gd name="T25" fmla="*/ 26 h 90"/>
                  <a:gd name="T26" fmla="*/ 12 w 51"/>
                  <a:gd name="T27" fmla="*/ 20 h 90"/>
                  <a:gd name="T28" fmla="*/ 6 w 51"/>
                  <a:gd name="T29" fmla="*/ 13 h 90"/>
                  <a:gd name="T30" fmla="*/ 2 w 51"/>
                  <a:gd name="T31" fmla="*/ 6 h 90"/>
                  <a:gd name="T32" fmla="*/ 0 w 51"/>
                  <a:gd name="T33" fmla="*/ 0 h 90"/>
                  <a:gd name="T34" fmla="*/ 11 w 51"/>
                  <a:gd name="T35" fmla="*/ 1 h 90"/>
                  <a:gd name="T36" fmla="*/ 20 w 51"/>
                  <a:gd name="T37" fmla="*/ 4 h 90"/>
                  <a:gd name="T38" fmla="*/ 26 w 51"/>
                  <a:gd name="T39" fmla="*/ 10 h 90"/>
                  <a:gd name="T40" fmla="*/ 33 w 51"/>
                  <a:gd name="T41" fmla="*/ 16 h 90"/>
                  <a:gd name="T42" fmla="*/ 39 w 51"/>
                  <a:gd name="T43" fmla="*/ 24 h 90"/>
                  <a:gd name="T44" fmla="*/ 43 w 51"/>
                  <a:gd name="T45" fmla="*/ 33 h 90"/>
                  <a:gd name="T46" fmla="*/ 48 w 51"/>
                  <a:gd name="T47" fmla="*/ 41 h 90"/>
                  <a:gd name="T48" fmla="*/ 51 w 51"/>
                  <a:gd name="T49" fmla="*/ 4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90"/>
                  <a:gd name="T77" fmla="*/ 51 w 5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90">
                    <a:moveTo>
                      <a:pt x="51" y="48"/>
                    </a:moveTo>
                    <a:lnTo>
                      <a:pt x="51" y="63"/>
                    </a:lnTo>
                    <a:lnTo>
                      <a:pt x="46" y="74"/>
                    </a:lnTo>
                    <a:lnTo>
                      <a:pt x="40" y="81"/>
                    </a:lnTo>
                    <a:lnTo>
                      <a:pt x="33" y="90"/>
                    </a:lnTo>
                    <a:lnTo>
                      <a:pt x="26" y="84"/>
                    </a:lnTo>
                    <a:lnTo>
                      <a:pt x="29" y="77"/>
                    </a:lnTo>
                    <a:lnTo>
                      <a:pt x="33" y="69"/>
                    </a:lnTo>
                    <a:lnTo>
                      <a:pt x="33" y="58"/>
                    </a:lnTo>
                    <a:lnTo>
                      <a:pt x="33" y="49"/>
                    </a:lnTo>
                    <a:lnTo>
                      <a:pt x="30" y="41"/>
                    </a:lnTo>
                    <a:lnTo>
                      <a:pt x="24" y="33"/>
                    </a:lnTo>
                    <a:lnTo>
                      <a:pt x="18" y="26"/>
                    </a:lnTo>
                    <a:lnTo>
                      <a:pt x="12" y="20"/>
                    </a:lnTo>
                    <a:lnTo>
                      <a:pt x="6" y="13"/>
                    </a:lnTo>
                    <a:lnTo>
                      <a:pt x="2" y="6"/>
                    </a:lnTo>
                    <a:lnTo>
                      <a:pt x="0" y="0"/>
                    </a:lnTo>
                    <a:lnTo>
                      <a:pt x="11" y="1"/>
                    </a:lnTo>
                    <a:lnTo>
                      <a:pt x="20" y="4"/>
                    </a:lnTo>
                    <a:lnTo>
                      <a:pt x="26" y="10"/>
                    </a:lnTo>
                    <a:lnTo>
                      <a:pt x="33" y="16"/>
                    </a:lnTo>
                    <a:lnTo>
                      <a:pt x="39" y="24"/>
                    </a:lnTo>
                    <a:lnTo>
                      <a:pt x="43" y="33"/>
                    </a:lnTo>
                    <a:lnTo>
                      <a:pt x="48" y="41"/>
                    </a:lnTo>
                    <a:lnTo>
                      <a:pt x="51" y="48"/>
                    </a:lnTo>
                    <a:close/>
                  </a:path>
                </a:pathLst>
              </a:custGeom>
              <a:solidFill>
                <a:srgbClr val="000000"/>
              </a:solidFill>
              <a:ln w="9525">
                <a:noFill/>
                <a:round/>
                <a:headEnd/>
                <a:tailEnd/>
              </a:ln>
            </p:spPr>
            <p:txBody>
              <a:bodyPr/>
              <a:lstStyle/>
              <a:p>
                <a:endParaRPr lang="en-US" dirty="0"/>
              </a:p>
            </p:txBody>
          </p:sp>
          <p:sp>
            <p:nvSpPr>
              <p:cNvPr id="122404" name="Freeform 548"/>
              <p:cNvSpPr>
                <a:spLocks/>
              </p:cNvSpPr>
              <p:nvPr/>
            </p:nvSpPr>
            <p:spPr bwMode="auto">
              <a:xfrm>
                <a:off x="2729" y="1244"/>
                <a:ext cx="10" cy="9"/>
              </a:xfrm>
              <a:custGeom>
                <a:avLst/>
                <a:gdLst>
                  <a:gd name="T0" fmla="*/ 48 w 49"/>
                  <a:gd name="T1" fmla="*/ 13 h 46"/>
                  <a:gd name="T2" fmla="*/ 49 w 49"/>
                  <a:gd name="T3" fmla="*/ 23 h 46"/>
                  <a:gd name="T4" fmla="*/ 45 w 49"/>
                  <a:gd name="T5" fmla="*/ 30 h 46"/>
                  <a:gd name="T6" fmla="*/ 40 w 49"/>
                  <a:gd name="T7" fmla="*/ 37 h 46"/>
                  <a:gd name="T8" fmla="*/ 35 w 49"/>
                  <a:gd name="T9" fmla="*/ 43 h 46"/>
                  <a:gd name="T10" fmla="*/ 28 w 49"/>
                  <a:gd name="T11" fmla="*/ 46 h 46"/>
                  <a:gd name="T12" fmla="*/ 22 w 49"/>
                  <a:gd name="T13" fmla="*/ 46 h 46"/>
                  <a:gd name="T14" fmla="*/ 18 w 49"/>
                  <a:gd name="T15" fmla="*/ 45 h 46"/>
                  <a:gd name="T16" fmla="*/ 13 w 49"/>
                  <a:gd name="T17" fmla="*/ 41 h 46"/>
                  <a:gd name="T18" fmla="*/ 9 w 49"/>
                  <a:gd name="T19" fmla="*/ 38 h 46"/>
                  <a:gd name="T20" fmla="*/ 5 w 49"/>
                  <a:gd name="T21" fmla="*/ 33 h 46"/>
                  <a:gd name="T22" fmla="*/ 2 w 49"/>
                  <a:gd name="T23" fmla="*/ 29 h 46"/>
                  <a:gd name="T24" fmla="*/ 0 w 49"/>
                  <a:gd name="T25" fmla="*/ 25 h 46"/>
                  <a:gd name="T26" fmla="*/ 2 w 49"/>
                  <a:gd name="T27" fmla="*/ 19 h 46"/>
                  <a:gd name="T28" fmla="*/ 5 w 49"/>
                  <a:gd name="T29" fmla="*/ 11 h 46"/>
                  <a:gd name="T30" fmla="*/ 10 w 49"/>
                  <a:gd name="T31" fmla="*/ 4 h 46"/>
                  <a:gd name="T32" fmla="*/ 19 w 49"/>
                  <a:gd name="T33" fmla="*/ 0 h 46"/>
                  <a:gd name="T34" fmla="*/ 29 w 49"/>
                  <a:gd name="T35" fmla="*/ 0 h 46"/>
                  <a:gd name="T36" fmla="*/ 37 w 49"/>
                  <a:gd name="T37" fmla="*/ 2 h 46"/>
                  <a:gd name="T38" fmla="*/ 42 w 49"/>
                  <a:gd name="T39" fmla="*/ 6 h 46"/>
                  <a:gd name="T40" fmla="*/ 48 w 49"/>
                  <a:gd name="T41" fmla="*/ 13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46"/>
                  <a:gd name="T65" fmla="*/ 49 w 4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46">
                    <a:moveTo>
                      <a:pt x="48" y="13"/>
                    </a:moveTo>
                    <a:lnTo>
                      <a:pt x="49" y="23"/>
                    </a:lnTo>
                    <a:lnTo>
                      <a:pt x="45" y="30"/>
                    </a:lnTo>
                    <a:lnTo>
                      <a:pt x="40" y="37"/>
                    </a:lnTo>
                    <a:lnTo>
                      <a:pt x="35" y="43"/>
                    </a:lnTo>
                    <a:lnTo>
                      <a:pt x="28" y="46"/>
                    </a:lnTo>
                    <a:lnTo>
                      <a:pt x="22" y="46"/>
                    </a:lnTo>
                    <a:lnTo>
                      <a:pt x="18" y="45"/>
                    </a:lnTo>
                    <a:lnTo>
                      <a:pt x="13" y="41"/>
                    </a:lnTo>
                    <a:lnTo>
                      <a:pt x="9" y="38"/>
                    </a:lnTo>
                    <a:lnTo>
                      <a:pt x="5" y="33"/>
                    </a:lnTo>
                    <a:lnTo>
                      <a:pt x="2" y="29"/>
                    </a:lnTo>
                    <a:lnTo>
                      <a:pt x="0" y="25"/>
                    </a:lnTo>
                    <a:lnTo>
                      <a:pt x="2" y="19"/>
                    </a:lnTo>
                    <a:lnTo>
                      <a:pt x="5" y="11"/>
                    </a:lnTo>
                    <a:lnTo>
                      <a:pt x="10" y="4"/>
                    </a:lnTo>
                    <a:lnTo>
                      <a:pt x="19" y="0"/>
                    </a:lnTo>
                    <a:lnTo>
                      <a:pt x="29" y="0"/>
                    </a:lnTo>
                    <a:lnTo>
                      <a:pt x="37" y="2"/>
                    </a:lnTo>
                    <a:lnTo>
                      <a:pt x="42" y="6"/>
                    </a:lnTo>
                    <a:lnTo>
                      <a:pt x="48" y="13"/>
                    </a:lnTo>
                    <a:close/>
                  </a:path>
                </a:pathLst>
              </a:custGeom>
              <a:solidFill>
                <a:srgbClr val="000000"/>
              </a:solidFill>
              <a:ln w="9525">
                <a:noFill/>
                <a:round/>
                <a:headEnd/>
                <a:tailEnd/>
              </a:ln>
            </p:spPr>
            <p:txBody>
              <a:bodyPr/>
              <a:lstStyle/>
              <a:p>
                <a:endParaRPr lang="en-US" dirty="0"/>
              </a:p>
            </p:txBody>
          </p:sp>
          <p:sp>
            <p:nvSpPr>
              <p:cNvPr id="122405" name="Freeform 549"/>
              <p:cNvSpPr>
                <a:spLocks/>
              </p:cNvSpPr>
              <p:nvPr/>
            </p:nvSpPr>
            <p:spPr bwMode="auto">
              <a:xfrm>
                <a:off x="2767" y="1244"/>
                <a:ext cx="9" cy="9"/>
              </a:xfrm>
              <a:custGeom>
                <a:avLst/>
                <a:gdLst>
                  <a:gd name="T0" fmla="*/ 46 w 46"/>
                  <a:gd name="T1" fmla="*/ 21 h 41"/>
                  <a:gd name="T2" fmla="*/ 42 w 46"/>
                  <a:gd name="T3" fmla="*/ 27 h 41"/>
                  <a:gd name="T4" fmla="*/ 37 w 46"/>
                  <a:gd name="T5" fmla="*/ 34 h 41"/>
                  <a:gd name="T6" fmla="*/ 32 w 46"/>
                  <a:gd name="T7" fmla="*/ 39 h 41"/>
                  <a:gd name="T8" fmla="*/ 23 w 46"/>
                  <a:gd name="T9" fmla="*/ 41 h 41"/>
                  <a:gd name="T10" fmla="*/ 11 w 46"/>
                  <a:gd name="T11" fmla="*/ 39 h 41"/>
                  <a:gd name="T12" fmla="*/ 5 w 46"/>
                  <a:gd name="T13" fmla="*/ 32 h 41"/>
                  <a:gd name="T14" fmla="*/ 0 w 46"/>
                  <a:gd name="T15" fmla="*/ 21 h 41"/>
                  <a:gd name="T16" fmla="*/ 2 w 46"/>
                  <a:gd name="T17" fmla="*/ 9 h 41"/>
                  <a:gd name="T18" fmla="*/ 9 w 46"/>
                  <a:gd name="T19" fmla="*/ 4 h 41"/>
                  <a:gd name="T20" fmla="*/ 16 w 46"/>
                  <a:gd name="T21" fmla="*/ 1 h 41"/>
                  <a:gd name="T22" fmla="*/ 23 w 46"/>
                  <a:gd name="T23" fmla="*/ 0 h 41"/>
                  <a:gd name="T24" fmla="*/ 29 w 46"/>
                  <a:gd name="T25" fmla="*/ 1 h 41"/>
                  <a:gd name="T26" fmla="*/ 36 w 46"/>
                  <a:gd name="T27" fmla="*/ 4 h 41"/>
                  <a:gd name="T28" fmla="*/ 41 w 46"/>
                  <a:gd name="T29" fmla="*/ 8 h 41"/>
                  <a:gd name="T30" fmla="*/ 44 w 46"/>
                  <a:gd name="T31" fmla="*/ 14 h 41"/>
                  <a:gd name="T32" fmla="*/ 46 w 46"/>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1"/>
                  <a:gd name="T53" fmla="*/ 46 w 4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1">
                    <a:moveTo>
                      <a:pt x="46" y="21"/>
                    </a:moveTo>
                    <a:lnTo>
                      <a:pt x="42" y="27"/>
                    </a:lnTo>
                    <a:lnTo>
                      <a:pt x="37" y="34"/>
                    </a:lnTo>
                    <a:lnTo>
                      <a:pt x="32" y="39"/>
                    </a:lnTo>
                    <a:lnTo>
                      <a:pt x="23" y="41"/>
                    </a:lnTo>
                    <a:lnTo>
                      <a:pt x="11" y="39"/>
                    </a:lnTo>
                    <a:lnTo>
                      <a:pt x="5" y="32"/>
                    </a:lnTo>
                    <a:lnTo>
                      <a:pt x="0" y="21"/>
                    </a:lnTo>
                    <a:lnTo>
                      <a:pt x="2" y="9"/>
                    </a:lnTo>
                    <a:lnTo>
                      <a:pt x="9" y="4"/>
                    </a:lnTo>
                    <a:lnTo>
                      <a:pt x="16" y="1"/>
                    </a:lnTo>
                    <a:lnTo>
                      <a:pt x="23" y="0"/>
                    </a:lnTo>
                    <a:lnTo>
                      <a:pt x="29" y="1"/>
                    </a:lnTo>
                    <a:lnTo>
                      <a:pt x="36" y="4"/>
                    </a:lnTo>
                    <a:lnTo>
                      <a:pt x="41" y="8"/>
                    </a:lnTo>
                    <a:lnTo>
                      <a:pt x="44" y="14"/>
                    </a:lnTo>
                    <a:lnTo>
                      <a:pt x="46" y="21"/>
                    </a:lnTo>
                    <a:close/>
                  </a:path>
                </a:pathLst>
              </a:custGeom>
              <a:solidFill>
                <a:srgbClr val="000000"/>
              </a:solidFill>
              <a:ln w="9525">
                <a:noFill/>
                <a:round/>
                <a:headEnd/>
                <a:tailEnd/>
              </a:ln>
            </p:spPr>
            <p:txBody>
              <a:bodyPr/>
              <a:lstStyle/>
              <a:p>
                <a:endParaRPr lang="en-US" dirty="0"/>
              </a:p>
            </p:txBody>
          </p:sp>
          <p:sp>
            <p:nvSpPr>
              <p:cNvPr id="122406" name="Freeform 550"/>
              <p:cNvSpPr>
                <a:spLocks/>
              </p:cNvSpPr>
              <p:nvPr/>
            </p:nvSpPr>
            <p:spPr bwMode="auto">
              <a:xfrm>
                <a:off x="2871" y="1252"/>
                <a:ext cx="16" cy="9"/>
              </a:xfrm>
              <a:custGeom>
                <a:avLst/>
                <a:gdLst>
                  <a:gd name="T0" fmla="*/ 75 w 81"/>
                  <a:gd name="T1" fmla="*/ 15 h 48"/>
                  <a:gd name="T2" fmla="*/ 65 w 81"/>
                  <a:gd name="T3" fmla="*/ 19 h 48"/>
                  <a:gd name="T4" fmla="*/ 56 w 81"/>
                  <a:gd name="T5" fmla="*/ 24 h 48"/>
                  <a:gd name="T6" fmla="*/ 46 w 81"/>
                  <a:gd name="T7" fmla="*/ 29 h 48"/>
                  <a:gd name="T8" fmla="*/ 37 w 81"/>
                  <a:gd name="T9" fmla="*/ 35 h 48"/>
                  <a:gd name="T10" fmla="*/ 28 w 81"/>
                  <a:gd name="T11" fmla="*/ 39 h 48"/>
                  <a:gd name="T12" fmla="*/ 18 w 81"/>
                  <a:gd name="T13" fmla="*/ 44 h 48"/>
                  <a:gd name="T14" fmla="*/ 9 w 81"/>
                  <a:gd name="T15" fmla="*/ 47 h 48"/>
                  <a:gd name="T16" fmla="*/ 0 w 81"/>
                  <a:gd name="T17" fmla="*/ 48 h 48"/>
                  <a:gd name="T18" fmla="*/ 5 w 81"/>
                  <a:gd name="T19" fmla="*/ 40 h 48"/>
                  <a:gd name="T20" fmla="*/ 13 w 81"/>
                  <a:gd name="T21" fmla="*/ 33 h 48"/>
                  <a:gd name="T22" fmla="*/ 21 w 81"/>
                  <a:gd name="T23" fmla="*/ 27 h 48"/>
                  <a:gd name="T24" fmla="*/ 30 w 81"/>
                  <a:gd name="T25" fmla="*/ 21 h 48"/>
                  <a:gd name="T26" fmla="*/ 39 w 81"/>
                  <a:gd name="T27" fmla="*/ 16 h 48"/>
                  <a:gd name="T28" fmla="*/ 48 w 81"/>
                  <a:gd name="T29" fmla="*/ 11 h 48"/>
                  <a:gd name="T30" fmla="*/ 57 w 81"/>
                  <a:gd name="T31" fmla="*/ 6 h 48"/>
                  <a:gd name="T32" fmla="*/ 65 w 81"/>
                  <a:gd name="T33" fmla="*/ 0 h 48"/>
                  <a:gd name="T34" fmla="*/ 81 w 81"/>
                  <a:gd name="T35" fmla="*/ 2 h 48"/>
                  <a:gd name="T36" fmla="*/ 75 w 81"/>
                  <a:gd name="T37" fmla="*/ 15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48"/>
                  <a:gd name="T59" fmla="*/ 81 w 81"/>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48">
                    <a:moveTo>
                      <a:pt x="75" y="15"/>
                    </a:moveTo>
                    <a:lnTo>
                      <a:pt x="65" y="19"/>
                    </a:lnTo>
                    <a:lnTo>
                      <a:pt x="56" y="24"/>
                    </a:lnTo>
                    <a:lnTo>
                      <a:pt x="46" y="29"/>
                    </a:lnTo>
                    <a:lnTo>
                      <a:pt x="37" y="35"/>
                    </a:lnTo>
                    <a:lnTo>
                      <a:pt x="28" y="39"/>
                    </a:lnTo>
                    <a:lnTo>
                      <a:pt x="18" y="44"/>
                    </a:lnTo>
                    <a:lnTo>
                      <a:pt x="9" y="47"/>
                    </a:lnTo>
                    <a:lnTo>
                      <a:pt x="0" y="48"/>
                    </a:lnTo>
                    <a:lnTo>
                      <a:pt x="5" y="40"/>
                    </a:lnTo>
                    <a:lnTo>
                      <a:pt x="13" y="33"/>
                    </a:lnTo>
                    <a:lnTo>
                      <a:pt x="21" y="27"/>
                    </a:lnTo>
                    <a:lnTo>
                      <a:pt x="30" y="21"/>
                    </a:lnTo>
                    <a:lnTo>
                      <a:pt x="39" y="16"/>
                    </a:lnTo>
                    <a:lnTo>
                      <a:pt x="48" y="11"/>
                    </a:lnTo>
                    <a:lnTo>
                      <a:pt x="57" y="6"/>
                    </a:lnTo>
                    <a:lnTo>
                      <a:pt x="65" y="0"/>
                    </a:lnTo>
                    <a:lnTo>
                      <a:pt x="81" y="2"/>
                    </a:lnTo>
                    <a:lnTo>
                      <a:pt x="75" y="15"/>
                    </a:lnTo>
                    <a:close/>
                  </a:path>
                </a:pathLst>
              </a:custGeom>
              <a:solidFill>
                <a:srgbClr val="000000"/>
              </a:solidFill>
              <a:ln w="9525">
                <a:noFill/>
                <a:round/>
                <a:headEnd/>
                <a:tailEnd/>
              </a:ln>
            </p:spPr>
            <p:txBody>
              <a:bodyPr/>
              <a:lstStyle/>
              <a:p>
                <a:endParaRPr lang="en-US" dirty="0"/>
              </a:p>
            </p:txBody>
          </p:sp>
          <p:sp>
            <p:nvSpPr>
              <p:cNvPr id="122407" name="Freeform 551"/>
              <p:cNvSpPr>
                <a:spLocks/>
              </p:cNvSpPr>
              <p:nvPr/>
            </p:nvSpPr>
            <p:spPr bwMode="auto">
              <a:xfrm>
                <a:off x="2748" y="1256"/>
                <a:ext cx="17" cy="18"/>
              </a:xfrm>
              <a:custGeom>
                <a:avLst/>
                <a:gdLst>
                  <a:gd name="T0" fmla="*/ 81 w 81"/>
                  <a:gd name="T1" fmla="*/ 85 h 93"/>
                  <a:gd name="T2" fmla="*/ 70 w 81"/>
                  <a:gd name="T3" fmla="*/ 87 h 93"/>
                  <a:gd name="T4" fmla="*/ 59 w 81"/>
                  <a:gd name="T5" fmla="*/ 88 h 93"/>
                  <a:gd name="T6" fmla="*/ 46 w 81"/>
                  <a:gd name="T7" fmla="*/ 91 h 93"/>
                  <a:gd name="T8" fmla="*/ 34 w 81"/>
                  <a:gd name="T9" fmla="*/ 93 h 93"/>
                  <a:gd name="T10" fmla="*/ 23 w 81"/>
                  <a:gd name="T11" fmla="*/ 93 h 93"/>
                  <a:gd name="T12" fmla="*/ 14 w 81"/>
                  <a:gd name="T13" fmla="*/ 92 h 93"/>
                  <a:gd name="T14" fmla="*/ 6 w 81"/>
                  <a:gd name="T15" fmla="*/ 88 h 93"/>
                  <a:gd name="T16" fmla="*/ 0 w 81"/>
                  <a:gd name="T17" fmla="*/ 79 h 93"/>
                  <a:gd name="T18" fmla="*/ 8 w 81"/>
                  <a:gd name="T19" fmla="*/ 75 h 93"/>
                  <a:gd name="T20" fmla="*/ 16 w 81"/>
                  <a:gd name="T21" fmla="*/ 74 h 93"/>
                  <a:gd name="T22" fmla="*/ 25 w 81"/>
                  <a:gd name="T23" fmla="*/ 74 h 93"/>
                  <a:gd name="T24" fmla="*/ 34 w 81"/>
                  <a:gd name="T25" fmla="*/ 74 h 93"/>
                  <a:gd name="T26" fmla="*/ 43 w 81"/>
                  <a:gd name="T27" fmla="*/ 74 h 93"/>
                  <a:gd name="T28" fmla="*/ 50 w 81"/>
                  <a:gd name="T29" fmla="*/ 73 h 93"/>
                  <a:gd name="T30" fmla="*/ 56 w 81"/>
                  <a:gd name="T31" fmla="*/ 70 h 93"/>
                  <a:gd name="T32" fmla="*/ 61 w 81"/>
                  <a:gd name="T33" fmla="*/ 64 h 93"/>
                  <a:gd name="T34" fmla="*/ 59 w 81"/>
                  <a:gd name="T35" fmla="*/ 44 h 93"/>
                  <a:gd name="T36" fmla="*/ 53 w 81"/>
                  <a:gd name="T37" fmla="*/ 31 h 93"/>
                  <a:gd name="T38" fmla="*/ 51 w 81"/>
                  <a:gd name="T39" fmla="*/ 17 h 93"/>
                  <a:gd name="T40" fmla="*/ 55 w 81"/>
                  <a:gd name="T41" fmla="*/ 0 h 93"/>
                  <a:gd name="T42" fmla="*/ 69 w 81"/>
                  <a:gd name="T43" fmla="*/ 18 h 93"/>
                  <a:gd name="T44" fmla="*/ 73 w 81"/>
                  <a:gd name="T45" fmla="*/ 40 h 93"/>
                  <a:gd name="T46" fmla="*/ 75 w 81"/>
                  <a:gd name="T47" fmla="*/ 62 h 93"/>
                  <a:gd name="T48" fmla="*/ 81 w 81"/>
                  <a:gd name="T49" fmla="*/ 85 h 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3"/>
                  <a:gd name="T77" fmla="*/ 81 w 81"/>
                  <a:gd name="T78" fmla="*/ 93 h 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3">
                    <a:moveTo>
                      <a:pt x="81" y="85"/>
                    </a:moveTo>
                    <a:lnTo>
                      <a:pt x="70" y="87"/>
                    </a:lnTo>
                    <a:lnTo>
                      <a:pt x="59" y="88"/>
                    </a:lnTo>
                    <a:lnTo>
                      <a:pt x="46" y="91"/>
                    </a:lnTo>
                    <a:lnTo>
                      <a:pt x="34" y="93"/>
                    </a:lnTo>
                    <a:lnTo>
                      <a:pt x="23" y="93"/>
                    </a:lnTo>
                    <a:lnTo>
                      <a:pt x="14" y="92"/>
                    </a:lnTo>
                    <a:lnTo>
                      <a:pt x="6" y="88"/>
                    </a:lnTo>
                    <a:lnTo>
                      <a:pt x="0" y="79"/>
                    </a:lnTo>
                    <a:lnTo>
                      <a:pt x="8" y="75"/>
                    </a:lnTo>
                    <a:lnTo>
                      <a:pt x="16" y="74"/>
                    </a:lnTo>
                    <a:lnTo>
                      <a:pt x="25" y="74"/>
                    </a:lnTo>
                    <a:lnTo>
                      <a:pt x="34" y="74"/>
                    </a:lnTo>
                    <a:lnTo>
                      <a:pt x="43" y="74"/>
                    </a:lnTo>
                    <a:lnTo>
                      <a:pt x="50" y="73"/>
                    </a:lnTo>
                    <a:lnTo>
                      <a:pt x="56" y="70"/>
                    </a:lnTo>
                    <a:lnTo>
                      <a:pt x="61" y="64"/>
                    </a:lnTo>
                    <a:lnTo>
                      <a:pt x="59" y="44"/>
                    </a:lnTo>
                    <a:lnTo>
                      <a:pt x="53" y="31"/>
                    </a:lnTo>
                    <a:lnTo>
                      <a:pt x="51" y="17"/>
                    </a:lnTo>
                    <a:lnTo>
                      <a:pt x="55" y="0"/>
                    </a:lnTo>
                    <a:lnTo>
                      <a:pt x="69" y="18"/>
                    </a:lnTo>
                    <a:lnTo>
                      <a:pt x="73" y="40"/>
                    </a:lnTo>
                    <a:lnTo>
                      <a:pt x="75" y="62"/>
                    </a:lnTo>
                    <a:lnTo>
                      <a:pt x="81" y="85"/>
                    </a:lnTo>
                    <a:close/>
                  </a:path>
                </a:pathLst>
              </a:custGeom>
              <a:solidFill>
                <a:srgbClr val="000000"/>
              </a:solidFill>
              <a:ln w="9525">
                <a:noFill/>
                <a:round/>
                <a:headEnd/>
                <a:tailEnd/>
              </a:ln>
            </p:spPr>
            <p:txBody>
              <a:bodyPr/>
              <a:lstStyle/>
              <a:p>
                <a:endParaRPr lang="en-US" dirty="0"/>
              </a:p>
            </p:txBody>
          </p:sp>
          <p:sp>
            <p:nvSpPr>
              <p:cNvPr id="122408" name="Freeform 552"/>
              <p:cNvSpPr>
                <a:spLocks/>
              </p:cNvSpPr>
              <p:nvPr/>
            </p:nvSpPr>
            <p:spPr bwMode="auto">
              <a:xfrm>
                <a:off x="2723" y="1256"/>
                <a:ext cx="21" cy="5"/>
              </a:xfrm>
              <a:custGeom>
                <a:avLst/>
                <a:gdLst>
                  <a:gd name="T0" fmla="*/ 108 w 108"/>
                  <a:gd name="T1" fmla="*/ 13 h 25"/>
                  <a:gd name="T2" fmla="*/ 93 w 108"/>
                  <a:gd name="T3" fmla="*/ 14 h 25"/>
                  <a:gd name="T4" fmla="*/ 79 w 108"/>
                  <a:gd name="T5" fmla="*/ 15 h 25"/>
                  <a:gd name="T6" fmla="*/ 64 w 108"/>
                  <a:gd name="T7" fmla="*/ 17 h 25"/>
                  <a:gd name="T8" fmla="*/ 51 w 108"/>
                  <a:gd name="T9" fmla="*/ 19 h 25"/>
                  <a:gd name="T10" fmla="*/ 37 w 108"/>
                  <a:gd name="T11" fmla="*/ 22 h 25"/>
                  <a:gd name="T12" fmla="*/ 24 w 108"/>
                  <a:gd name="T13" fmla="*/ 24 h 25"/>
                  <a:gd name="T14" fmla="*/ 13 w 108"/>
                  <a:gd name="T15" fmla="*/ 25 h 25"/>
                  <a:gd name="T16" fmla="*/ 1 w 108"/>
                  <a:gd name="T17" fmla="*/ 25 h 25"/>
                  <a:gd name="T18" fmla="*/ 0 w 108"/>
                  <a:gd name="T19" fmla="*/ 23 h 25"/>
                  <a:gd name="T20" fmla="*/ 11 w 108"/>
                  <a:gd name="T21" fmla="*/ 16 h 25"/>
                  <a:gd name="T22" fmla="*/ 23 w 108"/>
                  <a:gd name="T23" fmla="*/ 10 h 25"/>
                  <a:gd name="T24" fmla="*/ 36 w 108"/>
                  <a:gd name="T25" fmla="*/ 6 h 25"/>
                  <a:gd name="T26" fmla="*/ 50 w 108"/>
                  <a:gd name="T27" fmla="*/ 3 h 25"/>
                  <a:gd name="T28" fmla="*/ 63 w 108"/>
                  <a:gd name="T29" fmla="*/ 1 h 25"/>
                  <a:gd name="T30" fmla="*/ 78 w 108"/>
                  <a:gd name="T31" fmla="*/ 0 h 25"/>
                  <a:gd name="T32" fmla="*/ 93 w 108"/>
                  <a:gd name="T33" fmla="*/ 1 h 25"/>
                  <a:gd name="T34" fmla="*/ 108 w 108"/>
                  <a:gd name="T35" fmla="*/ 4 h 25"/>
                  <a:gd name="T36" fmla="*/ 108 w 108"/>
                  <a:gd name="T37" fmla="*/ 13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25"/>
                  <a:gd name="T59" fmla="*/ 108 w 10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25">
                    <a:moveTo>
                      <a:pt x="108" y="13"/>
                    </a:moveTo>
                    <a:lnTo>
                      <a:pt x="93" y="14"/>
                    </a:lnTo>
                    <a:lnTo>
                      <a:pt x="79" y="15"/>
                    </a:lnTo>
                    <a:lnTo>
                      <a:pt x="64" y="17"/>
                    </a:lnTo>
                    <a:lnTo>
                      <a:pt x="51" y="19"/>
                    </a:lnTo>
                    <a:lnTo>
                      <a:pt x="37" y="22"/>
                    </a:lnTo>
                    <a:lnTo>
                      <a:pt x="24" y="24"/>
                    </a:lnTo>
                    <a:lnTo>
                      <a:pt x="13" y="25"/>
                    </a:lnTo>
                    <a:lnTo>
                      <a:pt x="1" y="25"/>
                    </a:lnTo>
                    <a:lnTo>
                      <a:pt x="0" y="23"/>
                    </a:lnTo>
                    <a:lnTo>
                      <a:pt x="11" y="16"/>
                    </a:lnTo>
                    <a:lnTo>
                      <a:pt x="23" y="10"/>
                    </a:lnTo>
                    <a:lnTo>
                      <a:pt x="36" y="6"/>
                    </a:lnTo>
                    <a:lnTo>
                      <a:pt x="50" y="3"/>
                    </a:lnTo>
                    <a:lnTo>
                      <a:pt x="63" y="1"/>
                    </a:lnTo>
                    <a:lnTo>
                      <a:pt x="78" y="0"/>
                    </a:lnTo>
                    <a:lnTo>
                      <a:pt x="93" y="1"/>
                    </a:lnTo>
                    <a:lnTo>
                      <a:pt x="108" y="4"/>
                    </a:lnTo>
                    <a:lnTo>
                      <a:pt x="108" y="13"/>
                    </a:lnTo>
                    <a:close/>
                  </a:path>
                </a:pathLst>
              </a:custGeom>
              <a:solidFill>
                <a:srgbClr val="000000"/>
              </a:solidFill>
              <a:ln w="9525">
                <a:noFill/>
                <a:round/>
                <a:headEnd/>
                <a:tailEnd/>
              </a:ln>
            </p:spPr>
            <p:txBody>
              <a:bodyPr/>
              <a:lstStyle/>
              <a:p>
                <a:endParaRPr lang="en-US" dirty="0"/>
              </a:p>
            </p:txBody>
          </p:sp>
          <p:sp>
            <p:nvSpPr>
              <p:cNvPr id="122409" name="Freeform 553"/>
              <p:cNvSpPr>
                <a:spLocks/>
              </p:cNvSpPr>
              <p:nvPr/>
            </p:nvSpPr>
            <p:spPr bwMode="auto">
              <a:xfrm>
                <a:off x="2874" y="1258"/>
                <a:ext cx="13" cy="7"/>
              </a:xfrm>
              <a:custGeom>
                <a:avLst/>
                <a:gdLst>
                  <a:gd name="T0" fmla="*/ 63 w 63"/>
                  <a:gd name="T1" fmla="*/ 0 h 32"/>
                  <a:gd name="T2" fmla="*/ 56 w 63"/>
                  <a:gd name="T3" fmla="*/ 5 h 32"/>
                  <a:gd name="T4" fmla="*/ 48 w 63"/>
                  <a:gd name="T5" fmla="*/ 11 h 32"/>
                  <a:gd name="T6" fmla="*/ 41 w 63"/>
                  <a:gd name="T7" fmla="*/ 15 h 32"/>
                  <a:gd name="T8" fmla="*/ 33 w 63"/>
                  <a:gd name="T9" fmla="*/ 19 h 32"/>
                  <a:gd name="T10" fmla="*/ 26 w 63"/>
                  <a:gd name="T11" fmla="*/ 22 h 32"/>
                  <a:gd name="T12" fmla="*/ 17 w 63"/>
                  <a:gd name="T13" fmla="*/ 24 h 32"/>
                  <a:gd name="T14" fmla="*/ 9 w 63"/>
                  <a:gd name="T15" fmla="*/ 29 h 32"/>
                  <a:gd name="T16" fmla="*/ 0 w 63"/>
                  <a:gd name="T17" fmla="*/ 32 h 32"/>
                  <a:gd name="T18" fmla="*/ 3 w 63"/>
                  <a:gd name="T19" fmla="*/ 23 h 32"/>
                  <a:gd name="T20" fmla="*/ 9 w 63"/>
                  <a:gd name="T21" fmla="*/ 16 h 32"/>
                  <a:gd name="T22" fmla="*/ 17 w 63"/>
                  <a:gd name="T23" fmla="*/ 11 h 32"/>
                  <a:gd name="T24" fmla="*/ 26 w 63"/>
                  <a:gd name="T25" fmla="*/ 6 h 32"/>
                  <a:gd name="T26" fmla="*/ 35 w 63"/>
                  <a:gd name="T27" fmla="*/ 3 h 32"/>
                  <a:gd name="T28" fmla="*/ 45 w 63"/>
                  <a:gd name="T29" fmla="*/ 1 h 32"/>
                  <a:gd name="T30" fmla="*/ 54 w 63"/>
                  <a:gd name="T31" fmla="*/ 0 h 32"/>
                  <a:gd name="T32" fmla="*/ 63 w 63"/>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32"/>
                  <a:gd name="T53" fmla="*/ 63 w 6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32">
                    <a:moveTo>
                      <a:pt x="63" y="0"/>
                    </a:moveTo>
                    <a:lnTo>
                      <a:pt x="56" y="5"/>
                    </a:lnTo>
                    <a:lnTo>
                      <a:pt x="48" y="11"/>
                    </a:lnTo>
                    <a:lnTo>
                      <a:pt x="41" y="15"/>
                    </a:lnTo>
                    <a:lnTo>
                      <a:pt x="33" y="19"/>
                    </a:lnTo>
                    <a:lnTo>
                      <a:pt x="26" y="22"/>
                    </a:lnTo>
                    <a:lnTo>
                      <a:pt x="17" y="24"/>
                    </a:lnTo>
                    <a:lnTo>
                      <a:pt x="9" y="29"/>
                    </a:lnTo>
                    <a:lnTo>
                      <a:pt x="0" y="32"/>
                    </a:lnTo>
                    <a:lnTo>
                      <a:pt x="3" y="23"/>
                    </a:lnTo>
                    <a:lnTo>
                      <a:pt x="9" y="16"/>
                    </a:lnTo>
                    <a:lnTo>
                      <a:pt x="17" y="11"/>
                    </a:lnTo>
                    <a:lnTo>
                      <a:pt x="26" y="6"/>
                    </a:lnTo>
                    <a:lnTo>
                      <a:pt x="35" y="3"/>
                    </a:lnTo>
                    <a:lnTo>
                      <a:pt x="45" y="1"/>
                    </a:lnTo>
                    <a:lnTo>
                      <a:pt x="54" y="0"/>
                    </a:lnTo>
                    <a:lnTo>
                      <a:pt x="63" y="0"/>
                    </a:lnTo>
                    <a:close/>
                  </a:path>
                </a:pathLst>
              </a:custGeom>
              <a:solidFill>
                <a:srgbClr val="000000"/>
              </a:solidFill>
              <a:ln w="9525">
                <a:noFill/>
                <a:round/>
                <a:headEnd/>
                <a:tailEnd/>
              </a:ln>
            </p:spPr>
            <p:txBody>
              <a:bodyPr/>
              <a:lstStyle/>
              <a:p>
                <a:endParaRPr lang="en-US" dirty="0"/>
              </a:p>
            </p:txBody>
          </p:sp>
          <p:sp>
            <p:nvSpPr>
              <p:cNvPr id="122410" name="Freeform 554"/>
              <p:cNvSpPr>
                <a:spLocks/>
              </p:cNvSpPr>
              <p:nvPr/>
            </p:nvSpPr>
            <p:spPr bwMode="auto">
              <a:xfrm>
                <a:off x="2866" y="1276"/>
                <a:ext cx="25" cy="28"/>
              </a:xfrm>
              <a:custGeom>
                <a:avLst/>
                <a:gdLst>
                  <a:gd name="T0" fmla="*/ 126 w 127"/>
                  <a:gd name="T1" fmla="*/ 29 h 142"/>
                  <a:gd name="T2" fmla="*/ 113 w 127"/>
                  <a:gd name="T3" fmla="*/ 39 h 142"/>
                  <a:gd name="T4" fmla="*/ 104 w 127"/>
                  <a:gd name="T5" fmla="*/ 52 h 142"/>
                  <a:gd name="T6" fmla="*/ 98 w 127"/>
                  <a:gd name="T7" fmla="*/ 66 h 142"/>
                  <a:gd name="T8" fmla="*/ 93 w 127"/>
                  <a:gd name="T9" fmla="*/ 83 h 142"/>
                  <a:gd name="T10" fmla="*/ 89 w 127"/>
                  <a:gd name="T11" fmla="*/ 99 h 142"/>
                  <a:gd name="T12" fmla="*/ 83 w 127"/>
                  <a:gd name="T13" fmla="*/ 114 h 142"/>
                  <a:gd name="T14" fmla="*/ 75 w 127"/>
                  <a:gd name="T15" fmla="*/ 129 h 142"/>
                  <a:gd name="T16" fmla="*/ 65 w 127"/>
                  <a:gd name="T17" fmla="*/ 140 h 142"/>
                  <a:gd name="T18" fmla="*/ 56 w 127"/>
                  <a:gd name="T19" fmla="*/ 142 h 142"/>
                  <a:gd name="T20" fmla="*/ 47 w 127"/>
                  <a:gd name="T21" fmla="*/ 142 h 142"/>
                  <a:gd name="T22" fmla="*/ 39 w 127"/>
                  <a:gd name="T23" fmla="*/ 138 h 142"/>
                  <a:gd name="T24" fmla="*/ 38 w 127"/>
                  <a:gd name="T25" fmla="*/ 128 h 142"/>
                  <a:gd name="T26" fmla="*/ 46 w 127"/>
                  <a:gd name="T27" fmla="*/ 115 h 142"/>
                  <a:gd name="T28" fmla="*/ 53 w 127"/>
                  <a:gd name="T29" fmla="*/ 104 h 142"/>
                  <a:gd name="T30" fmla="*/ 61 w 127"/>
                  <a:gd name="T31" fmla="*/ 94 h 142"/>
                  <a:gd name="T32" fmla="*/ 67 w 127"/>
                  <a:gd name="T33" fmla="*/ 84 h 142"/>
                  <a:gd name="T34" fmla="*/ 74 w 127"/>
                  <a:gd name="T35" fmla="*/ 74 h 142"/>
                  <a:gd name="T36" fmla="*/ 81 w 127"/>
                  <a:gd name="T37" fmla="*/ 63 h 142"/>
                  <a:gd name="T38" fmla="*/ 89 w 127"/>
                  <a:gd name="T39" fmla="*/ 52 h 142"/>
                  <a:gd name="T40" fmla="*/ 95 w 127"/>
                  <a:gd name="T41" fmla="*/ 40 h 142"/>
                  <a:gd name="T42" fmla="*/ 85 w 127"/>
                  <a:gd name="T43" fmla="*/ 43 h 142"/>
                  <a:gd name="T44" fmla="*/ 75 w 127"/>
                  <a:gd name="T45" fmla="*/ 45 h 142"/>
                  <a:gd name="T46" fmla="*/ 65 w 127"/>
                  <a:gd name="T47" fmla="*/ 46 h 142"/>
                  <a:gd name="T48" fmla="*/ 55 w 127"/>
                  <a:gd name="T49" fmla="*/ 48 h 142"/>
                  <a:gd name="T50" fmla="*/ 44 w 127"/>
                  <a:gd name="T51" fmla="*/ 50 h 142"/>
                  <a:gd name="T52" fmla="*/ 34 w 127"/>
                  <a:gd name="T53" fmla="*/ 52 h 142"/>
                  <a:gd name="T54" fmla="*/ 22 w 127"/>
                  <a:gd name="T55" fmla="*/ 54 h 142"/>
                  <a:gd name="T56" fmla="*/ 11 w 127"/>
                  <a:gd name="T57" fmla="*/ 56 h 142"/>
                  <a:gd name="T58" fmla="*/ 4 w 127"/>
                  <a:gd name="T59" fmla="*/ 52 h 142"/>
                  <a:gd name="T60" fmla="*/ 0 w 127"/>
                  <a:gd name="T61" fmla="*/ 46 h 142"/>
                  <a:gd name="T62" fmla="*/ 0 w 127"/>
                  <a:gd name="T63" fmla="*/ 39 h 142"/>
                  <a:gd name="T64" fmla="*/ 4 w 127"/>
                  <a:gd name="T65" fmla="*/ 34 h 142"/>
                  <a:gd name="T66" fmla="*/ 108 w 127"/>
                  <a:gd name="T67" fmla="*/ 0 h 142"/>
                  <a:gd name="T68" fmla="*/ 119 w 127"/>
                  <a:gd name="T69" fmla="*/ 2 h 142"/>
                  <a:gd name="T70" fmla="*/ 125 w 127"/>
                  <a:gd name="T71" fmla="*/ 9 h 142"/>
                  <a:gd name="T72" fmla="*/ 127 w 127"/>
                  <a:gd name="T73" fmla="*/ 18 h 142"/>
                  <a:gd name="T74" fmla="*/ 126 w 127"/>
                  <a:gd name="T75" fmla="*/ 29 h 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
                  <a:gd name="T115" fmla="*/ 0 h 142"/>
                  <a:gd name="T116" fmla="*/ 127 w 127"/>
                  <a:gd name="T117" fmla="*/ 142 h 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 h="142">
                    <a:moveTo>
                      <a:pt x="126" y="29"/>
                    </a:moveTo>
                    <a:lnTo>
                      <a:pt x="113" y="39"/>
                    </a:lnTo>
                    <a:lnTo>
                      <a:pt x="104" y="52"/>
                    </a:lnTo>
                    <a:lnTo>
                      <a:pt x="98" y="66"/>
                    </a:lnTo>
                    <a:lnTo>
                      <a:pt x="93" y="83"/>
                    </a:lnTo>
                    <a:lnTo>
                      <a:pt x="89" y="99"/>
                    </a:lnTo>
                    <a:lnTo>
                      <a:pt x="83" y="114"/>
                    </a:lnTo>
                    <a:lnTo>
                      <a:pt x="75" y="129"/>
                    </a:lnTo>
                    <a:lnTo>
                      <a:pt x="65" y="140"/>
                    </a:lnTo>
                    <a:lnTo>
                      <a:pt x="56" y="142"/>
                    </a:lnTo>
                    <a:lnTo>
                      <a:pt x="47" y="142"/>
                    </a:lnTo>
                    <a:lnTo>
                      <a:pt x="39" y="138"/>
                    </a:lnTo>
                    <a:lnTo>
                      <a:pt x="38" y="128"/>
                    </a:lnTo>
                    <a:lnTo>
                      <a:pt x="46" y="115"/>
                    </a:lnTo>
                    <a:lnTo>
                      <a:pt x="53" y="104"/>
                    </a:lnTo>
                    <a:lnTo>
                      <a:pt x="61" y="94"/>
                    </a:lnTo>
                    <a:lnTo>
                      <a:pt x="67" y="84"/>
                    </a:lnTo>
                    <a:lnTo>
                      <a:pt x="74" y="74"/>
                    </a:lnTo>
                    <a:lnTo>
                      <a:pt x="81" y="63"/>
                    </a:lnTo>
                    <a:lnTo>
                      <a:pt x="89" y="52"/>
                    </a:lnTo>
                    <a:lnTo>
                      <a:pt x="95" y="40"/>
                    </a:lnTo>
                    <a:lnTo>
                      <a:pt x="85" y="43"/>
                    </a:lnTo>
                    <a:lnTo>
                      <a:pt x="75" y="45"/>
                    </a:lnTo>
                    <a:lnTo>
                      <a:pt x="65" y="46"/>
                    </a:lnTo>
                    <a:lnTo>
                      <a:pt x="55" y="48"/>
                    </a:lnTo>
                    <a:lnTo>
                      <a:pt x="44" y="50"/>
                    </a:lnTo>
                    <a:lnTo>
                      <a:pt x="34" y="52"/>
                    </a:lnTo>
                    <a:lnTo>
                      <a:pt x="22" y="54"/>
                    </a:lnTo>
                    <a:lnTo>
                      <a:pt x="11" y="56"/>
                    </a:lnTo>
                    <a:lnTo>
                      <a:pt x="4" y="52"/>
                    </a:lnTo>
                    <a:lnTo>
                      <a:pt x="0" y="46"/>
                    </a:lnTo>
                    <a:lnTo>
                      <a:pt x="0" y="39"/>
                    </a:lnTo>
                    <a:lnTo>
                      <a:pt x="4" y="34"/>
                    </a:lnTo>
                    <a:lnTo>
                      <a:pt x="108" y="0"/>
                    </a:lnTo>
                    <a:lnTo>
                      <a:pt x="119" y="2"/>
                    </a:lnTo>
                    <a:lnTo>
                      <a:pt x="125" y="9"/>
                    </a:lnTo>
                    <a:lnTo>
                      <a:pt x="127" y="18"/>
                    </a:lnTo>
                    <a:lnTo>
                      <a:pt x="126" y="29"/>
                    </a:lnTo>
                    <a:close/>
                  </a:path>
                </a:pathLst>
              </a:custGeom>
              <a:solidFill>
                <a:srgbClr val="000000"/>
              </a:solidFill>
              <a:ln w="9525">
                <a:noFill/>
                <a:round/>
                <a:headEnd/>
                <a:tailEnd/>
              </a:ln>
            </p:spPr>
            <p:txBody>
              <a:bodyPr/>
              <a:lstStyle/>
              <a:p>
                <a:endParaRPr lang="en-US" dirty="0"/>
              </a:p>
            </p:txBody>
          </p:sp>
          <p:sp>
            <p:nvSpPr>
              <p:cNvPr id="122411" name="Freeform 555"/>
              <p:cNvSpPr>
                <a:spLocks/>
              </p:cNvSpPr>
              <p:nvPr/>
            </p:nvSpPr>
            <p:spPr bwMode="auto">
              <a:xfrm>
                <a:off x="2691" y="1279"/>
                <a:ext cx="22" cy="49"/>
              </a:xfrm>
              <a:custGeom>
                <a:avLst/>
                <a:gdLst>
                  <a:gd name="T0" fmla="*/ 86 w 109"/>
                  <a:gd name="T1" fmla="*/ 62 h 247"/>
                  <a:gd name="T2" fmla="*/ 73 w 109"/>
                  <a:gd name="T3" fmla="*/ 79 h 247"/>
                  <a:gd name="T4" fmla="*/ 65 w 109"/>
                  <a:gd name="T5" fmla="*/ 99 h 247"/>
                  <a:gd name="T6" fmla="*/ 56 w 109"/>
                  <a:gd name="T7" fmla="*/ 121 h 247"/>
                  <a:gd name="T8" fmla="*/ 47 w 109"/>
                  <a:gd name="T9" fmla="*/ 141 h 247"/>
                  <a:gd name="T10" fmla="*/ 38 w 109"/>
                  <a:gd name="T11" fmla="*/ 161 h 247"/>
                  <a:gd name="T12" fmla="*/ 29 w 109"/>
                  <a:gd name="T13" fmla="*/ 182 h 247"/>
                  <a:gd name="T14" fmla="*/ 22 w 109"/>
                  <a:gd name="T15" fmla="*/ 204 h 247"/>
                  <a:gd name="T16" fmla="*/ 14 w 109"/>
                  <a:gd name="T17" fmla="*/ 225 h 247"/>
                  <a:gd name="T18" fmla="*/ 7 w 109"/>
                  <a:gd name="T19" fmla="*/ 247 h 247"/>
                  <a:gd name="T20" fmla="*/ 0 w 109"/>
                  <a:gd name="T21" fmla="*/ 247 h 247"/>
                  <a:gd name="T22" fmla="*/ 8 w 109"/>
                  <a:gd name="T23" fmla="*/ 215 h 247"/>
                  <a:gd name="T24" fmla="*/ 18 w 109"/>
                  <a:gd name="T25" fmla="*/ 183 h 247"/>
                  <a:gd name="T26" fmla="*/ 31 w 109"/>
                  <a:gd name="T27" fmla="*/ 153 h 247"/>
                  <a:gd name="T28" fmla="*/ 44 w 109"/>
                  <a:gd name="T29" fmla="*/ 123 h 247"/>
                  <a:gd name="T30" fmla="*/ 59 w 109"/>
                  <a:gd name="T31" fmla="*/ 94 h 247"/>
                  <a:gd name="T32" fmla="*/ 72 w 109"/>
                  <a:gd name="T33" fmla="*/ 65 h 247"/>
                  <a:gd name="T34" fmla="*/ 86 w 109"/>
                  <a:gd name="T35" fmla="*/ 35 h 247"/>
                  <a:gd name="T36" fmla="*/ 97 w 109"/>
                  <a:gd name="T37" fmla="*/ 6 h 247"/>
                  <a:gd name="T38" fmla="*/ 108 w 109"/>
                  <a:gd name="T39" fmla="*/ 0 h 247"/>
                  <a:gd name="T40" fmla="*/ 109 w 109"/>
                  <a:gd name="T41" fmla="*/ 18 h 247"/>
                  <a:gd name="T42" fmla="*/ 103 w 109"/>
                  <a:gd name="T43" fmla="*/ 33 h 247"/>
                  <a:gd name="T44" fmla="*/ 95 w 109"/>
                  <a:gd name="T45" fmla="*/ 48 h 247"/>
                  <a:gd name="T46" fmla="*/ 86 w 109"/>
                  <a:gd name="T47" fmla="*/ 62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247"/>
                  <a:gd name="T74" fmla="*/ 109 w 10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247">
                    <a:moveTo>
                      <a:pt x="86" y="62"/>
                    </a:moveTo>
                    <a:lnTo>
                      <a:pt x="73" y="79"/>
                    </a:lnTo>
                    <a:lnTo>
                      <a:pt x="65" y="99"/>
                    </a:lnTo>
                    <a:lnTo>
                      <a:pt x="56" y="121"/>
                    </a:lnTo>
                    <a:lnTo>
                      <a:pt x="47" y="141"/>
                    </a:lnTo>
                    <a:lnTo>
                      <a:pt x="38" y="161"/>
                    </a:lnTo>
                    <a:lnTo>
                      <a:pt x="29" y="182"/>
                    </a:lnTo>
                    <a:lnTo>
                      <a:pt x="22" y="204"/>
                    </a:lnTo>
                    <a:lnTo>
                      <a:pt x="14" y="225"/>
                    </a:lnTo>
                    <a:lnTo>
                      <a:pt x="7" y="247"/>
                    </a:lnTo>
                    <a:lnTo>
                      <a:pt x="0" y="247"/>
                    </a:lnTo>
                    <a:lnTo>
                      <a:pt x="8" y="215"/>
                    </a:lnTo>
                    <a:lnTo>
                      <a:pt x="18" y="183"/>
                    </a:lnTo>
                    <a:lnTo>
                      <a:pt x="31" y="153"/>
                    </a:lnTo>
                    <a:lnTo>
                      <a:pt x="44" y="123"/>
                    </a:lnTo>
                    <a:lnTo>
                      <a:pt x="59" y="94"/>
                    </a:lnTo>
                    <a:lnTo>
                      <a:pt x="72" y="65"/>
                    </a:lnTo>
                    <a:lnTo>
                      <a:pt x="86" y="35"/>
                    </a:lnTo>
                    <a:lnTo>
                      <a:pt x="97" y="6"/>
                    </a:lnTo>
                    <a:lnTo>
                      <a:pt x="108" y="0"/>
                    </a:lnTo>
                    <a:lnTo>
                      <a:pt x="109" y="18"/>
                    </a:lnTo>
                    <a:lnTo>
                      <a:pt x="103" y="33"/>
                    </a:lnTo>
                    <a:lnTo>
                      <a:pt x="95" y="48"/>
                    </a:lnTo>
                    <a:lnTo>
                      <a:pt x="86" y="62"/>
                    </a:lnTo>
                    <a:close/>
                  </a:path>
                </a:pathLst>
              </a:custGeom>
              <a:solidFill>
                <a:srgbClr val="000000"/>
              </a:solidFill>
              <a:ln w="9525">
                <a:noFill/>
                <a:round/>
                <a:headEnd/>
                <a:tailEnd/>
              </a:ln>
            </p:spPr>
            <p:txBody>
              <a:bodyPr/>
              <a:lstStyle/>
              <a:p>
                <a:endParaRPr lang="en-US" dirty="0"/>
              </a:p>
            </p:txBody>
          </p:sp>
          <p:sp>
            <p:nvSpPr>
              <p:cNvPr id="122412" name="Freeform 556"/>
              <p:cNvSpPr>
                <a:spLocks/>
              </p:cNvSpPr>
              <p:nvPr/>
            </p:nvSpPr>
            <p:spPr bwMode="auto">
              <a:xfrm>
                <a:off x="2700" y="1282"/>
                <a:ext cx="20" cy="47"/>
              </a:xfrm>
              <a:custGeom>
                <a:avLst/>
                <a:gdLst>
                  <a:gd name="T0" fmla="*/ 67 w 99"/>
                  <a:gd name="T1" fmla="*/ 126 h 237"/>
                  <a:gd name="T2" fmla="*/ 70 w 99"/>
                  <a:gd name="T3" fmla="*/ 113 h 237"/>
                  <a:gd name="T4" fmla="*/ 74 w 99"/>
                  <a:gd name="T5" fmla="*/ 98 h 237"/>
                  <a:gd name="T6" fmla="*/ 79 w 99"/>
                  <a:gd name="T7" fmla="*/ 82 h 237"/>
                  <a:gd name="T8" fmla="*/ 82 w 99"/>
                  <a:gd name="T9" fmla="*/ 65 h 237"/>
                  <a:gd name="T10" fmla="*/ 79 w 99"/>
                  <a:gd name="T11" fmla="*/ 60 h 237"/>
                  <a:gd name="T12" fmla="*/ 69 w 99"/>
                  <a:gd name="T13" fmla="*/ 75 h 237"/>
                  <a:gd name="T14" fmla="*/ 60 w 99"/>
                  <a:gd name="T15" fmla="*/ 92 h 237"/>
                  <a:gd name="T16" fmla="*/ 52 w 99"/>
                  <a:gd name="T17" fmla="*/ 109 h 237"/>
                  <a:gd name="T18" fmla="*/ 45 w 99"/>
                  <a:gd name="T19" fmla="*/ 127 h 237"/>
                  <a:gd name="T20" fmla="*/ 39 w 99"/>
                  <a:gd name="T21" fmla="*/ 145 h 237"/>
                  <a:gd name="T22" fmla="*/ 33 w 99"/>
                  <a:gd name="T23" fmla="*/ 162 h 237"/>
                  <a:gd name="T24" fmla="*/ 26 w 99"/>
                  <a:gd name="T25" fmla="*/ 178 h 237"/>
                  <a:gd name="T26" fmla="*/ 18 w 99"/>
                  <a:gd name="T27" fmla="*/ 194 h 237"/>
                  <a:gd name="T28" fmla="*/ 17 w 99"/>
                  <a:gd name="T29" fmla="*/ 205 h 237"/>
                  <a:gd name="T30" fmla="*/ 15 w 99"/>
                  <a:gd name="T31" fmla="*/ 216 h 237"/>
                  <a:gd name="T32" fmla="*/ 10 w 99"/>
                  <a:gd name="T33" fmla="*/ 227 h 237"/>
                  <a:gd name="T34" fmla="*/ 6 w 99"/>
                  <a:gd name="T35" fmla="*/ 237 h 237"/>
                  <a:gd name="T36" fmla="*/ 1 w 99"/>
                  <a:gd name="T37" fmla="*/ 231 h 237"/>
                  <a:gd name="T38" fmla="*/ 0 w 99"/>
                  <a:gd name="T39" fmla="*/ 224 h 237"/>
                  <a:gd name="T40" fmla="*/ 1 w 99"/>
                  <a:gd name="T41" fmla="*/ 216 h 237"/>
                  <a:gd name="T42" fmla="*/ 1 w 99"/>
                  <a:gd name="T43" fmla="*/ 210 h 237"/>
                  <a:gd name="T44" fmla="*/ 6 w 99"/>
                  <a:gd name="T45" fmla="*/ 206 h 237"/>
                  <a:gd name="T46" fmla="*/ 1 w 99"/>
                  <a:gd name="T47" fmla="*/ 201 h 237"/>
                  <a:gd name="T48" fmla="*/ 7 w 99"/>
                  <a:gd name="T49" fmla="*/ 187 h 237"/>
                  <a:gd name="T50" fmla="*/ 12 w 99"/>
                  <a:gd name="T51" fmla="*/ 174 h 237"/>
                  <a:gd name="T52" fmla="*/ 19 w 99"/>
                  <a:gd name="T53" fmla="*/ 159 h 237"/>
                  <a:gd name="T54" fmla="*/ 26 w 99"/>
                  <a:gd name="T55" fmla="*/ 146 h 237"/>
                  <a:gd name="T56" fmla="*/ 32 w 99"/>
                  <a:gd name="T57" fmla="*/ 132 h 237"/>
                  <a:gd name="T58" fmla="*/ 37 w 99"/>
                  <a:gd name="T59" fmla="*/ 119 h 237"/>
                  <a:gd name="T60" fmla="*/ 42 w 99"/>
                  <a:gd name="T61" fmla="*/ 104 h 237"/>
                  <a:gd name="T62" fmla="*/ 46 w 99"/>
                  <a:gd name="T63" fmla="*/ 90 h 237"/>
                  <a:gd name="T64" fmla="*/ 53 w 99"/>
                  <a:gd name="T65" fmla="*/ 80 h 237"/>
                  <a:gd name="T66" fmla="*/ 58 w 99"/>
                  <a:gd name="T67" fmla="*/ 67 h 237"/>
                  <a:gd name="T68" fmla="*/ 63 w 99"/>
                  <a:gd name="T69" fmla="*/ 56 h 237"/>
                  <a:gd name="T70" fmla="*/ 69 w 99"/>
                  <a:gd name="T71" fmla="*/ 44 h 237"/>
                  <a:gd name="T72" fmla="*/ 73 w 99"/>
                  <a:gd name="T73" fmla="*/ 32 h 237"/>
                  <a:gd name="T74" fmla="*/ 79 w 99"/>
                  <a:gd name="T75" fmla="*/ 20 h 237"/>
                  <a:gd name="T76" fmla="*/ 84 w 99"/>
                  <a:gd name="T77" fmla="*/ 9 h 237"/>
                  <a:gd name="T78" fmla="*/ 90 w 99"/>
                  <a:gd name="T79" fmla="*/ 0 h 237"/>
                  <a:gd name="T80" fmla="*/ 97 w 99"/>
                  <a:gd name="T81" fmla="*/ 23 h 237"/>
                  <a:gd name="T82" fmla="*/ 99 w 99"/>
                  <a:gd name="T83" fmla="*/ 42 h 237"/>
                  <a:gd name="T84" fmla="*/ 98 w 99"/>
                  <a:gd name="T85" fmla="*/ 60 h 237"/>
                  <a:gd name="T86" fmla="*/ 94 w 99"/>
                  <a:gd name="T87" fmla="*/ 75 h 237"/>
                  <a:gd name="T88" fmla="*/ 89 w 99"/>
                  <a:gd name="T89" fmla="*/ 90 h 237"/>
                  <a:gd name="T90" fmla="*/ 82 w 99"/>
                  <a:gd name="T91" fmla="*/ 102 h 237"/>
                  <a:gd name="T92" fmla="*/ 74 w 99"/>
                  <a:gd name="T93" fmla="*/ 114 h 237"/>
                  <a:gd name="T94" fmla="*/ 67 w 99"/>
                  <a:gd name="T95" fmla="*/ 126 h 2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237"/>
                  <a:gd name="T146" fmla="*/ 99 w 99"/>
                  <a:gd name="T147" fmla="*/ 237 h 2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237">
                    <a:moveTo>
                      <a:pt x="67" y="126"/>
                    </a:moveTo>
                    <a:lnTo>
                      <a:pt x="70" y="113"/>
                    </a:lnTo>
                    <a:lnTo>
                      <a:pt x="74" y="98"/>
                    </a:lnTo>
                    <a:lnTo>
                      <a:pt x="79" y="82"/>
                    </a:lnTo>
                    <a:lnTo>
                      <a:pt x="82" y="65"/>
                    </a:lnTo>
                    <a:lnTo>
                      <a:pt x="79" y="60"/>
                    </a:lnTo>
                    <a:lnTo>
                      <a:pt x="69" y="75"/>
                    </a:lnTo>
                    <a:lnTo>
                      <a:pt x="60" y="92"/>
                    </a:lnTo>
                    <a:lnTo>
                      <a:pt x="52" y="109"/>
                    </a:lnTo>
                    <a:lnTo>
                      <a:pt x="45" y="127"/>
                    </a:lnTo>
                    <a:lnTo>
                      <a:pt x="39" y="145"/>
                    </a:lnTo>
                    <a:lnTo>
                      <a:pt x="33" y="162"/>
                    </a:lnTo>
                    <a:lnTo>
                      <a:pt x="26" y="178"/>
                    </a:lnTo>
                    <a:lnTo>
                      <a:pt x="18" y="194"/>
                    </a:lnTo>
                    <a:lnTo>
                      <a:pt x="17" y="205"/>
                    </a:lnTo>
                    <a:lnTo>
                      <a:pt x="15" y="216"/>
                    </a:lnTo>
                    <a:lnTo>
                      <a:pt x="10" y="227"/>
                    </a:lnTo>
                    <a:lnTo>
                      <a:pt x="6" y="237"/>
                    </a:lnTo>
                    <a:lnTo>
                      <a:pt x="1" y="231"/>
                    </a:lnTo>
                    <a:lnTo>
                      <a:pt x="0" y="224"/>
                    </a:lnTo>
                    <a:lnTo>
                      <a:pt x="1" y="216"/>
                    </a:lnTo>
                    <a:lnTo>
                      <a:pt x="1" y="210"/>
                    </a:lnTo>
                    <a:lnTo>
                      <a:pt x="6" y="206"/>
                    </a:lnTo>
                    <a:lnTo>
                      <a:pt x="1" y="201"/>
                    </a:lnTo>
                    <a:lnTo>
                      <a:pt x="7" y="187"/>
                    </a:lnTo>
                    <a:lnTo>
                      <a:pt x="12" y="174"/>
                    </a:lnTo>
                    <a:lnTo>
                      <a:pt x="19" y="159"/>
                    </a:lnTo>
                    <a:lnTo>
                      <a:pt x="26" y="146"/>
                    </a:lnTo>
                    <a:lnTo>
                      <a:pt x="32" y="132"/>
                    </a:lnTo>
                    <a:lnTo>
                      <a:pt x="37" y="119"/>
                    </a:lnTo>
                    <a:lnTo>
                      <a:pt x="42" y="104"/>
                    </a:lnTo>
                    <a:lnTo>
                      <a:pt x="46" y="90"/>
                    </a:lnTo>
                    <a:lnTo>
                      <a:pt x="53" y="80"/>
                    </a:lnTo>
                    <a:lnTo>
                      <a:pt x="58" y="67"/>
                    </a:lnTo>
                    <a:lnTo>
                      <a:pt x="63" y="56"/>
                    </a:lnTo>
                    <a:lnTo>
                      <a:pt x="69" y="44"/>
                    </a:lnTo>
                    <a:lnTo>
                      <a:pt x="73" y="32"/>
                    </a:lnTo>
                    <a:lnTo>
                      <a:pt x="79" y="20"/>
                    </a:lnTo>
                    <a:lnTo>
                      <a:pt x="84" y="9"/>
                    </a:lnTo>
                    <a:lnTo>
                      <a:pt x="90" y="0"/>
                    </a:lnTo>
                    <a:lnTo>
                      <a:pt x="97" y="23"/>
                    </a:lnTo>
                    <a:lnTo>
                      <a:pt x="99" y="42"/>
                    </a:lnTo>
                    <a:lnTo>
                      <a:pt x="98" y="60"/>
                    </a:lnTo>
                    <a:lnTo>
                      <a:pt x="94" y="75"/>
                    </a:lnTo>
                    <a:lnTo>
                      <a:pt x="89" y="90"/>
                    </a:lnTo>
                    <a:lnTo>
                      <a:pt x="82" y="102"/>
                    </a:lnTo>
                    <a:lnTo>
                      <a:pt x="74" y="114"/>
                    </a:lnTo>
                    <a:lnTo>
                      <a:pt x="67" y="126"/>
                    </a:lnTo>
                    <a:close/>
                  </a:path>
                </a:pathLst>
              </a:custGeom>
              <a:solidFill>
                <a:srgbClr val="000000"/>
              </a:solidFill>
              <a:ln w="9525">
                <a:noFill/>
                <a:round/>
                <a:headEnd/>
                <a:tailEnd/>
              </a:ln>
            </p:spPr>
            <p:txBody>
              <a:bodyPr/>
              <a:lstStyle/>
              <a:p>
                <a:endParaRPr lang="en-US" dirty="0"/>
              </a:p>
            </p:txBody>
          </p:sp>
          <p:sp>
            <p:nvSpPr>
              <p:cNvPr id="122413" name="Freeform 557"/>
              <p:cNvSpPr>
                <a:spLocks/>
              </p:cNvSpPr>
              <p:nvPr/>
            </p:nvSpPr>
            <p:spPr bwMode="auto">
              <a:xfrm>
                <a:off x="2668" y="1283"/>
                <a:ext cx="20" cy="29"/>
              </a:xfrm>
              <a:custGeom>
                <a:avLst/>
                <a:gdLst>
                  <a:gd name="T0" fmla="*/ 98 w 98"/>
                  <a:gd name="T1" fmla="*/ 45 h 141"/>
                  <a:gd name="T2" fmla="*/ 94 w 98"/>
                  <a:gd name="T3" fmla="*/ 48 h 141"/>
                  <a:gd name="T4" fmla="*/ 95 w 98"/>
                  <a:gd name="T5" fmla="*/ 60 h 141"/>
                  <a:gd name="T6" fmla="*/ 92 w 98"/>
                  <a:gd name="T7" fmla="*/ 73 h 141"/>
                  <a:gd name="T8" fmla="*/ 88 w 98"/>
                  <a:gd name="T9" fmla="*/ 89 h 141"/>
                  <a:gd name="T10" fmla="*/ 86 w 98"/>
                  <a:gd name="T11" fmla="*/ 102 h 141"/>
                  <a:gd name="T12" fmla="*/ 74 w 98"/>
                  <a:gd name="T13" fmla="*/ 101 h 141"/>
                  <a:gd name="T14" fmla="*/ 68 w 98"/>
                  <a:gd name="T15" fmla="*/ 93 h 141"/>
                  <a:gd name="T16" fmla="*/ 65 w 98"/>
                  <a:gd name="T17" fmla="*/ 83 h 141"/>
                  <a:gd name="T18" fmla="*/ 58 w 98"/>
                  <a:gd name="T19" fmla="*/ 77 h 141"/>
                  <a:gd name="T20" fmla="*/ 50 w 98"/>
                  <a:gd name="T21" fmla="*/ 92 h 141"/>
                  <a:gd name="T22" fmla="*/ 49 w 98"/>
                  <a:gd name="T23" fmla="*/ 110 h 141"/>
                  <a:gd name="T24" fmla="*/ 48 w 98"/>
                  <a:gd name="T25" fmla="*/ 128 h 141"/>
                  <a:gd name="T26" fmla="*/ 38 w 98"/>
                  <a:gd name="T27" fmla="*/ 141 h 141"/>
                  <a:gd name="T28" fmla="*/ 1 w 98"/>
                  <a:gd name="T29" fmla="*/ 126 h 141"/>
                  <a:gd name="T30" fmla="*/ 0 w 98"/>
                  <a:gd name="T31" fmla="*/ 108 h 141"/>
                  <a:gd name="T32" fmla="*/ 3 w 98"/>
                  <a:gd name="T33" fmla="*/ 93 h 141"/>
                  <a:gd name="T34" fmla="*/ 11 w 98"/>
                  <a:gd name="T35" fmla="*/ 80 h 141"/>
                  <a:gd name="T36" fmla="*/ 22 w 98"/>
                  <a:gd name="T37" fmla="*/ 71 h 141"/>
                  <a:gd name="T38" fmla="*/ 29 w 98"/>
                  <a:gd name="T39" fmla="*/ 72 h 141"/>
                  <a:gd name="T40" fmla="*/ 37 w 98"/>
                  <a:gd name="T41" fmla="*/ 68 h 141"/>
                  <a:gd name="T42" fmla="*/ 43 w 98"/>
                  <a:gd name="T43" fmla="*/ 64 h 141"/>
                  <a:gd name="T44" fmla="*/ 50 w 98"/>
                  <a:gd name="T45" fmla="*/ 60 h 141"/>
                  <a:gd name="T46" fmla="*/ 56 w 98"/>
                  <a:gd name="T47" fmla="*/ 54 h 141"/>
                  <a:gd name="T48" fmla="*/ 59 w 98"/>
                  <a:gd name="T49" fmla="*/ 48 h 141"/>
                  <a:gd name="T50" fmla="*/ 64 w 98"/>
                  <a:gd name="T51" fmla="*/ 44 h 141"/>
                  <a:gd name="T52" fmla="*/ 70 w 98"/>
                  <a:gd name="T53" fmla="*/ 39 h 141"/>
                  <a:gd name="T54" fmla="*/ 70 w 98"/>
                  <a:gd name="T55" fmla="*/ 29 h 141"/>
                  <a:gd name="T56" fmla="*/ 69 w 98"/>
                  <a:gd name="T57" fmla="*/ 18 h 141"/>
                  <a:gd name="T58" fmla="*/ 72 w 98"/>
                  <a:gd name="T59" fmla="*/ 8 h 141"/>
                  <a:gd name="T60" fmla="*/ 77 w 98"/>
                  <a:gd name="T61" fmla="*/ 0 h 141"/>
                  <a:gd name="T62" fmla="*/ 86 w 98"/>
                  <a:gd name="T63" fmla="*/ 7 h 141"/>
                  <a:gd name="T64" fmla="*/ 89 w 98"/>
                  <a:gd name="T65" fmla="*/ 19 h 141"/>
                  <a:gd name="T66" fmla="*/ 92 w 98"/>
                  <a:gd name="T67" fmla="*/ 34 h 141"/>
                  <a:gd name="T68" fmla="*/ 98 w 98"/>
                  <a:gd name="T69" fmla="*/ 45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141"/>
                  <a:gd name="T107" fmla="*/ 98 w 98"/>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141">
                    <a:moveTo>
                      <a:pt x="98" y="45"/>
                    </a:moveTo>
                    <a:lnTo>
                      <a:pt x="94" y="48"/>
                    </a:lnTo>
                    <a:lnTo>
                      <a:pt x="95" y="60"/>
                    </a:lnTo>
                    <a:lnTo>
                      <a:pt x="92" y="73"/>
                    </a:lnTo>
                    <a:lnTo>
                      <a:pt x="88" y="89"/>
                    </a:lnTo>
                    <a:lnTo>
                      <a:pt x="86" y="102"/>
                    </a:lnTo>
                    <a:lnTo>
                      <a:pt x="74" y="101"/>
                    </a:lnTo>
                    <a:lnTo>
                      <a:pt x="68" y="93"/>
                    </a:lnTo>
                    <a:lnTo>
                      <a:pt x="65" y="83"/>
                    </a:lnTo>
                    <a:lnTo>
                      <a:pt x="58" y="77"/>
                    </a:lnTo>
                    <a:lnTo>
                      <a:pt x="50" y="92"/>
                    </a:lnTo>
                    <a:lnTo>
                      <a:pt x="49" y="110"/>
                    </a:lnTo>
                    <a:lnTo>
                      <a:pt x="48" y="128"/>
                    </a:lnTo>
                    <a:lnTo>
                      <a:pt x="38" y="141"/>
                    </a:lnTo>
                    <a:lnTo>
                      <a:pt x="1" y="126"/>
                    </a:lnTo>
                    <a:lnTo>
                      <a:pt x="0" y="108"/>
                    </a:lnTo>
                    <a:lnTo>
                      <a:pt x="3" y="93"/>
                    </a:lnTo>
                    <a:lnTo>
                      <a:pt x="11" y="80"/>
                    </a:lnTo>
                    <a:lnTo>
                      <a:pt x="22" y="71"/>
                    </a:lnTo>
                    <a:lnTo>
                      <a:pt x="29" y="72"/>
                    </a:lnTo>
                    <a:lnTo>
                      <a:pt x="37" y="68"/>
                    </a:lnTo>
                    <a:lnTo>
                      <a:pt x="43" y="64"/>
                    </a:lnTo>
                    <a:lnTo>
                      <a:pt x="50" y="60"/>
                    </a:lnTo>
                    <a:lnTo>
                      <a:pt x="56" y="54"/>
                    </a:lnTo>
                    <a:lnTo>
                      <a:pt x="59" y="48"/>
                    </a:lnTo>
                    <a:lnTo>
                      <a:pt x="64" y="44"/>
                    </a:lnTo>
                    <a:lnTo>
                      <a:pt x="70" y="39"/>
                    </a:lnTo>
                    <a:lnTo>
                      <a:pt x="70" y="29"/>
                    </a:lnTo>
                    <a:lnTo>
                      <a:pt x="69" y="18"/>
                    </a:lnTo>
                    <a:lnTo>
                      <a:pt x="72" y="8"/>
                    </a:lnTo>
                    <a:lnTo>
                      <a:pt x="77" y="0"/>
                    </a:lnTo>
                    <a:lnTo>
                      <a:pt x="86" y="7"/>
                    </a:lnTo>
                    <a:lnTo>
                      <a:pt x="89" y="19"/>
                    </a:lnTo>
                    <a:lnTo>
                      <a:pt x="92" y="34"/>
                    </a:lnTo>
                    <a:lnTo>
                      <a:pt x="98" y="45"/>
                    </a:lnTo>
                    <a:close/>
                  </a:path>
                </a:pathLst>
              </a:custGeom>
              <a:solidFill>
                <a:srgbClr val="FFFFFF"/>
              </a:solidFill>
              <a:ln w="9525">
                <a:noFill/>
                <a:round/>
                <a:headEnd/>
                <a:tailEnd/>
              </a:ln>
            </p:spPr>
            <p:txBody>
              <a:bodyPr/>
              <a:lstStyle/>
              <a:p>
                <a:endParaRPr lang="en-US" dirty="0"/>
              </a:p>
            </p:txBody>
          </p:sp>
          <p:sp>
            <p:nvSpPr>
              <p:cNvPr id="122414" name="Freeform 558"/>
              <p:cNvSpPr>
                <a:spLocks/>
              </p:cNvSpPr>
              <p:nvPr/>
            </p:nvSpPr>
            <p:spPr bwMode="auto">
              <a:xfrm>
                <a:off x="2726" y="1285"/>
                <a:ext cx="39" cy="22"/>
              </a:xfrm>
              <a:custGeom>
                <a:avLst/>
                <a:gdLst>
                  <a:gd name="T0" fmla="*/ 194 w 196"/>
                  <a:gd name="T1" fmla="*/ 28 h 108"/>
                  <a:gd name="T2" fmla="*/ 181 w 196"/>
                  <a:gd name="T3" fmla="*/ 39 h 108"/>
                  <a:gd name="T4" fmla="*/ 168 w 196"/>
                  <a:gd name="T5" fmla="*/ 54 h 108"/>
                  <a:gd name="T6" fmla="*/ 158 w 196"/>
                  <a:gd name="T7" fmla="*/ 68 h 108"/>
                  <a:gd name="T8" fmla="*/ 148 w 196"/>
                  <a:gd name="T9" fmla="*/ 83 h 108"/>
                  <a:gd name="T10" fmla="*/ 136 w 196"/>
                  <a:gd name="T11" fmla="*/ 95 h 108"/>
                  <a:gd name="T12" fmla="*/ 122 w 196"/>
                  <a:gd name="T13" fmla="*/ 104 h 108"/>
                  <a:gd name="T14" fmla="*/ 104 w 196"/>
                  <a:gd name="T15" fmla="*/ 108 h 108"/>
                  <a:gd name="T16" fmla="*/ 81 w 196"/>
                  <a:gd name="T17" fmla="*/ 103 h 108"/>
                  <a:gd name="T18" fmla="*/ 70 w 196"/>
                  <a:gd name="T19" fmla="*/ 96 h 108"/>
                  <a:gd name="T20" fmla="*/ 58 w 196"/>
                  <a:gd name="T21" fmla="*/ 87 h 108"/>
                  <a:gd name="T22" fmla="*/ 49 w 196"/>
                  <a:gd name="T23" fmla="*/ 78 h 108"/>
                  <a:gd name="T24" fmla="*/ 40 w 196"/>
                  <a:gd name="T25" fmla="*/ 67 h 108"/>
                  <a:gd name="T26" fmla="*/ 32 w 196"/>
                  <a:gd name="T27" fmla="*/ 57 h 108"/>
                  <a:gd name="T28" fmla="*/ 24 w 196"/>
                  <a:gd name="T29" fmla="*/ 47 h 108"/>
                  <a:gd name="T30" fmla="*/ 13 w 196"/>
                  <a:gd name="T31" fmla="*/ 37 h 108"/>
                  <a:gd name="T32" fmla="*/ 3 w 196"/>
                  <a:gd name="T33" fmla="*/ 28 h 108"/>
                  <a:gd name="T34" fmla="*/ 0 w 196"/>
                  <a:gd name="T35" fmla="*/ 13 h 108"/>
                  <a:gd name="T36" fmla="*/ 8 w 196"/>
                  <a:gd name="T37" fmla="*/ 12 h 108"/>
                  <a:gd name="T38" fmla="*/ 17 w 196"/>
                  <a:gd name="T39" fmla="*/ 11 h 108"/>
                  <a:gd name="T40" fmla="*/ 26 w 196"/>
                  <a:gd name="T41" fmla="*/ 11 h 108"/>
                  <a:gd name="T42" fmla="*/ 36 w 196"/>
                  <a:gd name="T43" fmla="*/ 11 h 108"/>
                  <a:gd name="T44" fmla="*/ 45 w 196"/>
                  <a:gd name="T45" fmla="*/ 11 h 108"/>
                  <a:gd name="T46" fmla="*/ 55 w 196"/>
                  <a:gd name="T47" fmla="*/ 11 h 108"/>
                  <a:gd name="T48" fmla="*/ 64 w 196"/>
                  <a:gd name="T49" fmla="*/ 9 h 108"/>
                  <a:gd name="T50" fmla="*/ 72 w 196"/>
                  <a:gd name="T51" fmla="*/ 7 h 108"/>
                  <a:gd name="T52" fmla="*/ 84 w 196"/>
                  <a:gd name="T53" fmla="*/ 3 h 108"/>
                  <a:gd name="T54" fmla="*/ 96 w 196"/>
                  <a:gd name="T55" fmla="*/ 3 h 108"/>
                  <a:gd name="T56" fmla="*/ 108 w 196"/>
                  <a:gd name="T57" fmla="*/ 3 h 108"/>
                  <a:gd name="T58" fmla="*/ 120 w 196"/>
                  <a:gd name="T59" fmla="*/ 4 h 108"/>
                  <a:gd name="T60" fmla="*/ 132 w 196"/>
                  <a:gd name="T61" fmla="*/ 6 h 108"/>
                  <a:gd name="T62" fmla="*/ 144 w 196"/>
                  <a:gd name="T63" fmla="*/ 6 h 108"/>
                  <a:gd name="T64" fmla="*/ 156 w 196"/>
                  <a:gd name="T65" fmla="*/ 4 h 108"/>
                  <a:gd name="T66" fmla="*/ 168 w 196"/>
                  <a:gd name="T67" fmla="*/ 0 h 108"/>
                  <a:gd name="T68" fmla="*/ 174 w 196"/>
                  <a:gd name="T69" fmla="*/ 2 h 108"/>
                  <a:gd name="T70" fmla="*/ 179 w 196"/>
                  <a:gd name="T71" fmla="*/ 3 h 108"/>
                  <a:gd name="T72" fmla="*/ 185 w 196"/>
                  <a:gd name="T73" fmla="*/ 4 h 108"/>
                  <a:gd name="T74" fmla="*/ 190 w 196"/>
                  <a:gd name="T75" fmla="*/ 7 h 108"/>
                  <a:gd name="T76" fmla="*/ 194 w 196"/>
                  <a:gd name="T77" fmla="*/ 9 h 108"/>
                  <a:gd name="T78" fmla="*/ 196 w 196"/>
                  <a:gd name="T79" fmla="*/ 13 h 108"/>
                  <a:gd name="T80" fmla="*/ 196 w 196"/>
                  <a:gd name="T81" fmla="*/ 19 h 108"/>
                  <a:gd name="T82" fmla="*/ 194 w 196"/>
                  <a:gd name="T83" fmla="*/ 28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6"/>
                  <a:gd name="T127" fmla="*/ 0 h 108"/>
                  <a:gd name="T128" fmla="*/ 196 w 196"/>
                  <a:gd name="T129" fmla="*/ 108 h 1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6" h="108">
                    <a:moveTo>
                      <a:pt x="194" y="28"/>
                    </a:moveTo>
                    <a:lnTo>
                      <a:pt x="181" y="39"/>
                    </a:lnTo>
                    <a:lnTo>
                      <a:pt x="168" y="54"/>
                    </a:lnTo>
                    <a:lnTo>
                      <a:pt x="158" y="68"/>
                    </a:lnTo>
                    <a:lnTo>
                      <a:pt x="148" y="83"/>
                    </a:lnTo>
                    <a:lnTo>
                      <a:pt x="136" y="95"/>
                    </a:lnTo>
                    <a:lnTo>
                      <a:pt x="122" y="104"/>
                    </a:lnTo>
                    <a:lnTo>
                      <a:pt x="104" y="108"/>
                    </a:lnTo>
                    <a:lnTo>
                      <a:pt x="81" y="103"/>
                    </a:lnTo>
                    <a:lnTo>
                      <a:pt x="70" y="96"/>
                    </a:lnTo>
                    <a:lnTo>
                      <a:pt x="58" y="87"/>
                    </a:lnTo>
                    <a:lnTo>
                      <a:pt x="49" y="78"/>
                    </a:lnTo>
                    <a:lnTo>
                      <a:pt x="40" y="67"/>
                    </a:lnTo>
                    <a:lnTo>
                      <a:pt x="32" y="57"/>
                    </a:lnTo>
                    <a:lnTo>
                      <a:pt x="24" y="47"/>
                    </a:lnTo>
                    <a:lnTo>
                      <a:pt x="13" y="37"/>
                    </a:lnTo>
                    <a:lnTo>
                      <a:pt x="3" y="28"/>
                    </a:lnTo>
                    <a:lnTo>
                      <a:pt x="0" y="13"/>
                    </a:lnTo>
                    <a:lnTo>
                      <a:pt x="8" y="12"/>
                    </a:lnTo>
                    <a:lnTo>
                      <a:pt x="17" y="11"/>
                    </a:lnTo>
                    <a:lnTo>
                      <a:pt x="26" y="11"/>
                    </a:lnTo>
                    <a:lnTo>
                      <a:pt x="36" y="11"/>
                    </a:lnTo>
                    <a:lnTo>
                      <a:pt x="45" y="11"/>
                    </a:lnTo>
                    <a:lnTo>
                      <a:pt x="55" y="11"/>
                    </a:lnTo>
                    <a:lnTo>
                      <a:pt x="64" y="9"/>
                    </a:lnTo>
                    <a:lnTo>
                      <a:pt x="72" y="7"/>
                    </a:lnTo>
                    <a:lnTo>
                      <a:pt x="84" y="3"/>
                    </a:lnTo>
                    <a:lnTo>
                      <a:pt x="96" y="3"/>
                    </a:lnTo>
                    <a:lnTo>
                      <a:pt x="108" y="3"/>
                    </a:lnTo>
                    <a:lnTo>
                      <a:pt x="120" y="4"/>
                    </a:lnTo>
                    <a:lnTo>
                      <a:pt x="132" y="6"/>
                    </a:lnTo>
                    <a:lnTo>
                      <a:pt x="144" y="6"/>
                    </a:lnTo>
                    <a:lnTo>
                      <a:pt x="156" y="4"/>
                    </a:lnTo>
                    <a:lnTo>
                      <a:pt x="168" y="0"/>
                    </a:lnTo>
                    <a:lnTo>
                      <a:pt x="174" y="2"/>
                    </a:lnTo>
                    <a:lnTo>
                      <a:pt x="179" y="3"/>
                    </a:lnTo>
                    <a:lnTo>
                      <a:pt x="185" y="4"/>
                    </a:lnTo>
                    <a:lnTo>
                      <a:pt x="190" y="7"/>
                    </a:lnTo>
                    <a:lnTo>
                      <a:pt x="194" y="9"/>
                    </a:lnTo>
                    <a:lnTo>
                      <a:pt x="196" y="13"/>
                    </a:lnTo>
                    <a:lnTo>
                      <a:pt x="196" y="19"/>
                    </a:lnTo>
                    <a:lnTo>
                      <a:pt x="194" y="28"/>
                    </a:lnTo>
                    <a:close/>
                  </a:path>
                </a:pathLst>
              </a:custGeom>
              <a:solidFill>
                <a:srgbClr val="000000"/>
              </a:solidFill>
              <a:ln w="9525">
                <a:noFill/>
                <a:round/>
                <a:headEnd/>
                <a:tailEnd/>
              </a:ln>
            </p:spPr>
            <p:txBody>
              <a:bodyPr/>
              <a:lstStyle/>
              <a:p>
                <a:endParaRPr lang="en-US" dirty="0"/>
              </a:p>
            </p:txBody>
          </p:sp>
          <p:sp>
            <p:nvSpPr>
              <p:cNvPr id="122415" name="Freeform 559"/>
              <p:cNvSpPr>
                <a:spLocks/>
              </p:cNvSpPr>
              <p:nvPr/>
            </p:nvSpPr>
            <p:spPr bwMode="auto">
              <a:xfrm>
                <a:off x="2868" y="1286"/>
                <a:ext cx="137" cy="154"/>
              </a:xfrm>
              <a:custGeom>
                <a:avLst/>
                <a:gdLst>
                  <a:gd name="T0" fmla="*/ 367 w 684"/>
                  <a:gd name="T1" fmla="*/ 45 h 766"/>
                  <a:gd name="T2" fmla="*/ 286 w 684"/>
                  <a:gd name="T3" fmla="*/ 86 h 766"/>
                  <a:gd name="T4" fmla="*/ 405 w 684"/>
                  <a:gd name="T5" fmla="*/ 103 h 766"/>
                  <a:gd name="T6" fmla="*/ 405 w 684"/>
                  <a:gd name="T7" fmla="*/ 191 h 766"/>
                  <a:gd name="T8" fmla="*/ 466 w 684"/>
                  <a:gd name="T9" fmla="*/ 189 h 766"/>
                  <a:gd name="T10" fmla="*/ 519 w 684"/>
                  <a:gd name="T11" fmla="*/ 121 h 766"/>
                  <a:gd name="T12" fmla="*/ 523 w 684"/>
                  <a:gd name="T13" fmla="*/ 208 h 766"/>
                  <a:gd name="T14" fmla="*/ 595 w 684"/>
                  <a:gd name="T15" fmla="*/ 178 h 766"/>
                  <a:gd name="T16" fmla="*/ 569 w 684"/>
                  <a:gd name="T17" fmla="*/ 111 h 766"/>
                  <a:gd name="T18" fmla="*/ 642 w 684"/>
                  <a:gd name="T19" fmla="*/ 46 h 766"/>
                  <a:gd name="T20" fmla="*/ 682 w 684"/>
                  <a:gd name="T21" fmla="*/ 120 h 766"/>
                  <a:gd name="T22" fmla="*/ 638 w 684"/>
                  <a:gd name="T23" fmla="*/ 247 h 766"/>
                  <a:gd name="T24" fmla="*/ 519 w 684"/>
                  <a:gd name="T25" fmla="*/ 278 h 766"/>
                  <a:gd name="T26" fmla="*/ 379 w 684"/>
                  <a:gd name="T27" fmla="*/ 265 h 766"/>
                  <a:gd name="T28" fmla="*/ 232 w 684"/>
                  <a:gd name="T29" fmla="*/ 333 h 766"/>
                  <a:gd name="T30" fmla="*/ 139 w 684"/>
                  <a:gd name="T31" fmla="*/ 455 h 766"/>
                  <a:gd name="T32" fmla="*/ 280 w 684"/>
                  <a:gd name="T33" fmla="*/ 348 h 766"/>
                  <a:gd name="T34" fmla="*/ 463 w 684"/>
                  <a:gd name="T35" fmla="*/ 256 h 766"/>
                  <a:gd name="T36" fmla="*/ 510 w 684"/>
                  <a:gd name="T37" fmla="*/ 312 h 766"/>
                  <a:gd name="T38" fmla="*/ 540 w 684"/>
                  <a:gd name="T39" fmla="*/ 371 h 766"/>
                  <a:gd name="T40" fmla="*/ 605 w 684"/>
                  <a:gd name="T41" fmla="*/ 515 h 766"/>
                  <a:gd name="T42" fmla="*/ 615 w 684"/>
                  <a:gd name="T43" fmla="*/ 645 h 766"/>
                  <a:gd name="T44" fmla="*/ 561 w 684"/>
                  <a:gd name="T45" fmla="*/ 662 h 766"/>
                  <a:gd name="T46" fmla="*/ 566 w 684"/>
                  <a:gd name="T47" fmla="*/ 609 h 766"/>
                  <a:gd name="T48" fmla="*/ 525 w 684"/>
                  <a:gd name="T49" fmla="*/ 680 h 766"/>
                  <a:gd name="T50" fmla="*/ 538 w 684"/>
                  <a:gd name="T51" fmla="*/ 580 h 766"/>
                  <a:gd name="T52" fmla="*/ 480 w 684"/>
                  <a:gd name="T53" fmla="*/ 696 h 766"/>
                  <a:gd name="T54" fmla="*/ 525 w 684"/>
                  <a:gd name="T55" fmla="*/ 561 h 766"/>
                  <a:gd name="T56" fmla="*/ 483 w 684"/>
                  <a:gd name="T57" fmla="*/ 609 h 766"/>
                  <a:gd name="T58" fmla="*/ 452 w 684"/>
                  <a:gd name="T59" fmla="*/ 633 h 766"/>
                  <a:gd name="T60" fmla="*/ 414 w 684"/>
                  <a:gd name="T61" fmla="*/ 575 h 766"/>
                  <a:gd name="T62" fmla="*/ 404 w 684"/>
                  <a:gd name="T63" fmla="*/ 515 h 766"/>
                  <a:gd name="T64" fmla="*/ 357 w 684"/>
                  <a:gd name="T65" fmla="*/ 615 h 766"/>
                  <a:gd name="T66" fmla="*/ 386 w 684"/>
                  <a:gd name="T67" fmla="*/ 514 h 766"/>
                  <a:gd name="T68" fmla="*/ 372 w 684"/>
                  <a:gd name="T69" fmla="*/ 502 h 766"/>
                  <a:gd name="T70" fmla="*/ 312 w 684"/>
                  <a:gd name="T71" fmla="*/ 653 h 766"/>
                  <a:gd name="T72" fmla="*/ 312 w 684"/>
                  <a:gd name="T73" fmla="*/ 604 h 766"/>
                  <a:gd name="T74" fmla="*/ 285 w 684"/>
                  <a:gd name="T75" fmla="*/ 634 h 766"/>
                  <a:gd name="T76" fmla="*/ 303 w 684"/>
                  <a:gd name="T77" fmla="*/ 553 h 766"/>
                  <a:gd name="T78" fmla="*/ 245 w 684"/>
                  <a:gd name="T79" fmla="*/ 653 h 766"/>
                  <a:gd name="T80" fmla="*/ 255 w 684"/>
                  <a:gd name="T81" fmla="*/ 589 h 766"/>
                  <a:gd name="T82" fmla="*/ 298 w 684"/>
                  <a:gd name="T83" fmla="*/ 455 h 766"/>
                  <a:gd name="T84" fmla="*/ 248 w 684"/>
                  <a:gd name="T85" fmla="*/ 569 h 766"/>
                  <a:gd name="T86" fmla="*/ 200 w 684"/>
                  <a:gd name="T87" fmla="*/ 661 h 766"/>
                  <a:gd name="T88" fmla="*/ 189 w 684"/>
                  <a:gd name="T89" fmla="*/ 650 h 766"/>
                  <a:gd name="T90" fmla="*/ 155 w 684"/>
                  <a:gd name="T91" fmla="*/ 684 h 766"/>
                  <a:gd name="T92" fmla="*/ 139 w 684"/>
                  <a:gd name="T93" fmla="*/ 754 h 766"/>
                  <a:gd name="T94" fmla="*/ 99 w 684"/>
                  <a:gd name="T95" fmla="*/ 744 h 766"/>
                  <a:gd name="T96" fmla="*/ 111 w 684"/>
                  <a:gd name="T97" fmla="*/ 637 h 766"/>
                  <a:gd name="T98" fmla="*/ 47 w 684"/>
                  <a:gd name="T99" fmla="*/ 766 h 766"/>
                  <a:gd name="T100" fmla="*/ 118 w 684"/>
                  <a:gd name="T101" fmla="*/ 589 h 766"/>
                  <a:gd name="T102" fmla="*/ 77 w 684"/>
                  <a:gd name="T103" fmla="*/ 652 h 766"/>
                  <a:gd name="T104" fmla="*/ 63 w 684"/>
                  <a:gd name="T105" fmla="*/ 654 h 766"/>
                  <a:gd name="T106" fmla="*/ 66 w 684"/>
                  <a:gd name="T107" fmla="*/ 608 h 766"/>
                  <a:gd name="T108" fmla="*/ 0 w 684"/>
                  <a:gd name="T109" fmla="*/ 718 h 766"/>
                  <a:gd name="T110" fmla="*/ 73 w 684"/>
                  <a:gd name="T111" fmla="*/ 558 h 766"/>
                  <a:gd name="T112" fmla="*/ 218 w 684"/>
                  <a:gd name="T113" fmla="*/ 236 h 766"/>
                  <a:gd name="T114" fmla="*/ 90 w 684"/>
                  <a:gd name="T115" fmla="*/ 199 h 766"/>
                  <a:gd name="T116" fmla="*/ 87 w 684"/>
                  <a:gd name="T117" fmla="*/ 171 h 766"/>
                  <a:gd name="T118" fmla="*/ 240 w 684"/>
                  <a:gd name="T119" fmla="*/ 74 h 766"/>
                  <a:gd name="T120" fmla="*/ 379 w 684"/>
                  <a:gd name="T121" fmla="*/ 1 h 7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4"/>
                  <a:gd name="T184" fmla="*/ 0 h 766"/>
                  <a:gd name="T185" fmla="*/ 684 w 684"/>
                  <a:gd name="T186" fmla="*/ 766 h 7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4" h="766">
                    <a:moveTo>
                      <a:pt x="402" y="18"/>
                    </a:moveTo>
                    <a:lnTo>
                      <a:pt x="401" y="31"/>
                    </a:lnTo>
                    <a:lnTo>
                      <a:pt x="402" y="40"/>
                    </a:lnTo>
                    <a:lnTo>
                      <a:pt x="401" y="47"/>
                    </a:lnTo>
                    <a:lnTo>
                      <a:pt x="393" y="56"/>
                    </a:lnTo>
                    <a:lnTo>
                      <a:pt x="386" y="55"/>
                    </a:lnTo>
                    <a:lnTo>
                      <a:pt x="379" y="51"/>
                    </a:lnTo>
                    <a:lnTo>
                      <a:pt x="373" y="48"/>
                    </a:lnTo>
                    <a:lnTo>
                      <a:pt x="367" y="45"/>
                    </a:lnTo>
                    <a:lnTo>
                      <a:pt x="360" y="41"/>
                    </a:lnTo>
                    <a:lnTo>
                      <a:pt x="355" y="40"/>
                    </a:lnTo>
                    <a:lnTo>
                      <a:pt x="348" y="40"/>
                    </a:lnTo>
                    <a:lnTo>
                      <a:pt x="341" y="42"/>
                    </a:lnTo>
                    <a:lnTo>
                      <a:pt x="328" y="49"/>
                    </a:lnTo>
                    <a:lnTo>
                      <a:pt x="314" y="57"/>
                    </a:lnTo>
                    <a:lnTo>
                      <a:pt x="303" y="65"/>
                    </a:lnTo>
                    <a:lnTo>
                      <a:pt x="294" y="75"/>
                    </a:lnTo>
                    <a:lnTo>
                      <a:pt x="286" y="86"/>
                    </a:lnTo>
                    <a:lnTo>
                      <a:pt x="280" y="97"/>
                    </a:lnTo>
                    <a:lnTo>
                      <a:pt x="276" y="111"/>
                    </a:lnTo>
                    <a:lnTo>
                      <a:pt x="275" y="126"/>
                    </a:lnTo>
                    <a:lnTo>
                      <a:pt x="298" y="139"/>
                    </a:lnTo>
                    <a:lnTo>
                      <a:pt x="320" y="140"/>
                    </a:lnTo>
                    <a:lnTo>
                      <a:pt x="341" y="132"/>
                    </a:lnTo>
                    <a:lnTo>
                      <a:pt x="364" y="121"/>
                    </a:lnTo>
                    <a:lnTo>
                      <a:pt x="384" y="110"/>
                    </a:lnTo>
                    <a:lnTo>
                      <a:pt x="405" y="103"/>
                    </a:lnTo>
                    <a:lnTo>
                      <a:pt x="425" y="104"/>
                    </a:lnTo>
                    <a:lnTo>
                      <a:pt x="445" y="117"/>
                    </a:lnTo>
                    <a:lnTo>
                      <a:pt x="440" y="129"/>
                    </a:lnTo>
                    <a:lnTo>
                      <a:pt x="434" y="140"/>
                    </a:lnTo>
                    <a:lnTo>
                      <a:pt x="429" y="150"/>
                    </a:lnTo>
                    <a:lnTo>
                      <a:pt x="423" y="161"/>
                    </a:lnTo>
                    <a:lnTo>
                      <a:pt x="418" y="171"/>
                    </a:lnTo>
                    <a:lnTo>
                      <a:pt x="412" y="181"/>
                    </a:lnTo>
                    <a:lnTo>
                      <a:pt x="405" y="191"/>
                    </a:lnTo>
                    <a:lnTo>
                      <a:pt x="399" y="203"/>
                    </a:lnTo>
                    <a:lnTo>
                      <a:pt x="397" y="213"/>
                    </a:lnTo>
                    <a:lnTo>
                      <a:pt x="402" y="218"/>
                    </a:lnTo>
                    <a:lnTo>
                      <a:pt x="410" y="223"/>
                    </a:lnTo>
                    <a:lnTo>
                      <a:pt x="418" y="227"/>
                    </a:lnTo>
                    <a:lnTo>
                      <a:pt x="431" y="219"/>
                    </a:lnTo>
                    <a:lnTo>
                      <a:pt x="445" y="211"/>
                    </a:lnTo>
                    <a:lnTo>
                      <a:pt x="456" y="201"/>
                    </a:lnTo>
                    <a:lnTo>
                      <a:pt x="466" y="189"/>
                    </a:lnTo>
                    <a:lnTo>
                      <a:pt x="475" y="177"/>
                    </a:lnTo>
                    <a:lnTo>
                      <a:pt x="483" y="163"/>
                    </a:lnTo>
                    <a:lnTo>
                      <a:pt x="488" y="148"/>
                    </a:lnTo>
                    <a:lnTo>
                      <a:pt x="493" y="132"/>
                    </a:lnTo>
                    <a:lnTo>
                      <a:pt x="497" y="126"/>
                    </a:lnTo>
                    <a:lnTo>
                      <a:pt x="502" y="123"/>
                    </a:lnTo>
                    <a:lnTo>
                      <a:pt x="507" y="121"/>
                    </a:lnTo>
                    <a:lnTo>
                      <a:pt x="513" y="121"/>
                    </a:lnTo>
                    <a:lnTo>
                      <a:pt x="519" y="121"/>
                    </a:lnTo>
                    <a:lnTo>
                      <a:pt x="524" y="123"/>
                    </a:lnTo>
                    <a:lnTo>
                      <a:pt x="530" y="126"/>
                    </a:lnTo>
                    <a:lnTo>
                      <a:pt x="534" y="131"/>
                    </a:lnTo>
                    <a:lnTo>
                      <a:pt x="534" y="143"/>
                    </a:lnTo>
                    <a:lnTo>
                      <a:pt x="531" y="157"/>
                    </a:lnTo>
                    <a:lnTo>
                      <a:pt x="526" y="170"/>
                    </a:lnTo>
                    <a:lnTo>
                      <a:pt x="523" y="183"/>
                    </a:lnTo>
                    <a:lnTo>
                      <a:pt x="522" y="196"/>
                    </a:lnTo>
                    <a:lnTo>
                      <a:pt x="523" y="208"/>
                    </a:lnTo>
                    <a:lnTo>
                      <a:pt x="530" y="218"/>
                    </a:lnTo>
                    <a:lnTo>
                      <a:pt x="543" y="227"/>
                    </a:lnTo>
                    <a:lnTo>
                      <a:pt x="557" y="227"/>
                    </a:lnTo>
                    <a:lnTo>
                      <a:pt x="568" y="224"/>
                    </a:lnTo>
                    <a:lnTo>
                      <a:pt x="576" y="217"/>
                    </a:lnTo>
                    <a:lnTo>
                      <a:pt x="581" y="208"/>
                    </a:lnTo>
                    <a:lnTo>
                      <a:pt x="586" y="198"/>
                    </a:lnTo>
                    <a:lnTo>
                      <a:pt x="590" y="188"/>
                    </a:lnTo>
                    <a:lnTo>
                      <a:pt x="595" y="178"/>
                    </a:lnTo>
                    <a:lnTo>
                      <a:pt x="601" y="170"/>
                    </a:lnTo>
                    <a:lnTo>
                      <a:pt x="602" y="151"/>
                    </a:lnTo>
                    <a:lnTo>
                      <a:pt x="598" y="134"/>
                    </a:lnTo>
                    <a:lnTo>
                      <a:pt x="592" y="120"/>
                    </a:lnTo>
                    <a:lnTo>
                      <a:pt x="579" y="108"/>
                    </a:lnTo>
                    <a:lnTo>
                      <a:pt x="578" y="111"/>
                    </a:lnTo>
                    <a:lnTo>
                      <a:pt x="575" y="111"/>
                    </a:lnTo>
                    <a:lnTo>
                      <a:pt x="572" y="111"/>
                    </a:lnTo>
                    <a:lnTo>
                      <a:pt x="569" y="111"/>
                    </a:lnTo>
                    <a:lnTo>
                      <a:pt x="569" y="98"/>
                    </a:lnTo>
                    <a:lnTo>
                      <a:pt x="572" y="87"/>
                    </a:lnTo>
                    <a:lnTo>
                      <a:pt x="579" y="79"/>
                    </a:lnTo>
                    <a:lnTo>
                      <a:pt x="589" y="71"/>
                    </a:lnTo>
                    <a:lnTo>
                      <a:pt x="601" y="65"/>
                    </a:lnTo>
                    <a:lnTo>
                      <a:pt x="612" y="58"/>
                    </a:lnTo>
                    <a:lnTo>
                      <a:pt x="623" y="51"/>
                    </a:lnTo>
                    <a:lnTo>
                      <a:pt x="633" y="45"/>
                    </a:lnTo>
                    <a:lnTo>
                      <a:pt x="642" y="46"/>
                    </a:lnTo>
                    <a:lnTo>
                      <a:pt x="649" y="49"/>
                    </a:lnTo>
                    <a:lnTo>
                      <a:pt x="657" y="52"/>
                    </a:lnTo>
                    <a:lnTo>
                      <a:pt x="662" y="57"/>
                    </a:lnTo>
                    <a:lnTo>
                      <a:pt x="668" y="61"/>
                    </a:lnTo>
                    <a:lnTo>
                      <a:pt x="673" y="68"/>
                    </a:lnTo>
                    <a:lnTo>
                      <a:pt x="679" y="74"/>
                    </a:lnTo>
                    <a:lnTo>
                      <a:pt x="684" y="80"/>
                    </a:lnTo>
                    <a:lnTo>
                      <a:pt x="682" y="99"/>
                    </a:lnTo>
                    <a:lnTo>
                      <a:pt x="682" y="120"/>
                    </a:lnTo>
                    <a:lnTo>
                      <a:pt x="684" y="140"/>
                    </a:lnTo>
                    <a:lnTo>
                      <a:pt x="682" y="158"/>
                    </a:lnTo>
                    <a:lnTo>
                      <a:pt x="680" y="176"/>
                    </a:lnTo>
                    <a:lnTo>
                      <a:pt x="675" y="191"/>
                    </a:lnTo>
                    <a:lnTo>
                      <a:pt x="664" y="204"/>
                    </a:lnTo>
                    <a:lnTo>
                      <a:pt x="649" y="213"/>
                    </a:lnTo>
                    <a:lnTo>
                      <a:pt x="648" y="225"/>
                    </a:lnTo>
                    <a:lnTo>
                      <a:pt x="643" y="236"/>
                    </a:lnTo>
                    <a:lnTo>
                      <a:pt x="638" y="247"/>
                    </a:lnTo>
                    <a:lnTo>
                      <a:pt x="631" y="257"/>
                    </a:lnTo>
                    <a:lnTo>
                      <a:pt x="622" y="266"/>
                    </a:lnTo>
                    <a:lnTo>
                      <a:pt x="613" y="274"/>
                    </a:lnTo>
                    <a:lnTo>
                      <a:pt x="603" y="282"/>
                    </a:lnTo>
                    <a:lnTo>
                      <a:pt x="592" y="288"/>
                    </a:lnTo>
                    <a:lnTo>
                      <a:pt x="574" y="289"/>
                    </a:lnTo>
                    <a:lnTo>
                      <a:pt x="556" y="288"/>
                    </a:lnTo>
                    <a:lnTo>
                      <a:pt x="537" y="284"/>
                    </a:lnTo>
                    <a:lnTo>
                      <a:pt x="519" y="278"/>
                    </a:lnTo>
                    <a:lnTo>
                      <a:pt x="502" y="270"/>
                    </a:lnTo>
                    <a:lnTo>
                      <a:pt x="486" y="259"/>
                    </a:lnTo>
                    <a:lnTo>
                      <a:pt x="473" y="245"/>
                    </a:lnTo>
                    <a:lnTo>
                      <a:pt x="461" y="231"/>
                    </a:lnTo>
                    <a:lnTo>
                      <a:pt x="443" y="235"/>
                    </a:lnTo>
                    <a:lnTo>
                      <a:pt x="427" y="242"/>
                    </a:lnTo>
                    <a:lnTo>
                      <a:pt x="411" y="248"/>
                    </a:lnTo>
                    <a:lnTo>
                      <a:pt x="395" y="257"/>
                    </a:lnTo>
                    <a:lnTo>
                      <a:pt x="379" y="265"/>
                    </a:lnTo>
                    <a:lnTo>
                      <a:pt x="364" y="272"/>
                    </a:lnTo>
                    <a:lnTo>
                      <a:pt x="346" y="278"/>
                    </a:lnTo>
                    <a:lnTo>
                      <a:pt x="327" y="281"/>
                    </a:lnTo>
                    <a:lnTo>
                      <a:pt x="311" y="288"/>
                    </a:lnTo>
                    <a:lnTo>
                      <a:pt x="294" y="296"/>
                    </a:lnTo>
                    <a:lnTo>
                      <a:pt x="278" y="304"/>
                    </a:lnTo>
                    <a:lnTo>
                      <a:pt x="263" y="312"/>
                    </a:lnTo>
                    <a:lnTo>
                      <a:pt x="247" y="322"/>
                    </a:lnTo>
                    <a:lnTo>
                      <a:pt x="232" y="333"/>
                    </a:lnTo>
                    <a:lnTo>
                      <a:pt x="219" y="343"/>
                    </a:lnTo>
                    <a:lnTo>
                      <a:pt x="206" y="354"/>
                    </a:lnTo>
                    <a:lnTo>
                      <a:pt x="192" y="366"/>
                    </a:lnTo>
                    <a:lnTo>
                      <a:pt x="181" y="378"/>
                    </a:lnTo>
                    <a:lnTo>
                      <a:pt x="170" y="392"/>
                    </a:lnTo>
                    <a:lnTo>
                      <a:pt x="161" y="406"/>
                    </a:lnTo>
                    <a:lnTo>
                      <a:pt x="152" y="422"/>
                    </a:lnTo>
                    <a:lnTo>
                      <a:pt x="145" y="438"/>
                    </a:lnTo>
                    <a:lnTo>
                      <a:pt x="139" y="455"/>
                    </a:lnTo>
                    <a:lnTo>
                      <a:pt x="135" y="473"/>
                    </a:lnTo>
                    <a:lnTo>
                      <a:pt x="151" y="457"/>
                    </a:lnTo>
                    <a:lnTo>
                      <a:pt x="167" y="441"/>
                    </a:lnTo>
                    <a:lnTo>
                      <a:pt x="185" y="426"/>
                    </a:lnTo>
                    <a:lnTo>
                      <a:pt x="203" y="410"/>
                    </a:lnTo>
                    <a:lnTo>
                      <a:pt x="221" y="393"/>
                    </a:lnTo>
                    <a:lnTo>
                      <a:pt x="240" y="378"/>
                    </a:lnTo>
                    <a:lnTo>
                      <a:pt x="259" y="363"/>
                    </a:lnTo>
                    <a:lnTo>
                      <a:pt x="280" y="348"/>
                    </a:lnTo>
                    <a:lnTo>
                      <a:pt x="300" y="334"/>
                    </a:lnTo>
                    <a:lnTo>
                      <a:pt x="320" y="320"/>
                    </a:lnTo>
                    <a:lnTo>
                      <a:pt x="341" y="307"/>
                    </a:lnTo>
                    <a:lnTo>
                      <a:pt x="363" y="294"/>
                    </a:lnTo>
                    <a:lnTo>
                      <a:pt x="385" y="283"/>
                    </a:lnTo>
                    <a:lnTo>
                      <a:pt x="408" y="273"/>
                    </a:lnTo>
                    <a:lnTo>
                      <a:pt x="430" y="263"/>
                    </a:lnTo>
                    <a:lnTo>
                      <a:pt x="452" y="255"/>
                    </a:lnTo>
                    <a:lnTo>
                      <a:pt x="463" y="256"/>
                    </a:lnTo>
                    <a:lnTo>
                      <a:pt x="469" y="259"/>
                    </a:lnTo>
                    <a:lnTo>
                      <a:pt x="475" y="263"/>
                    </a:lnTo>
                    <a:lnTo>
                      <a:pt x="478" y="269"/>
                    </a:lnTo>
                    <a:lnTo>
                      <a:pt x="482" y="275"/>
                    </a:lnTo>
                    <a:lnTo>
                      <a:pt x="485" y="282"/>
                    </a:lnTo>
                    <a:lnTo>
                      <a:pt x="489" y="288"/>
                    </a:lnTo>
                    <a:lnTo>
                      <a:pt x="495" y="293"/>
                    </a:lnTo>
                    <a:lnTo>
                      <a:pt x="502" y="303"/>
                    </a:lnTo>
                    <a:lnTo>
                      <a:pt x="510" y="312"/>
                    </a:lnTo>
                    <a:lnTo>
                      <a:pt x="517" y="321"/>
                    </a:lnTo>
                    <a:lnTo>
                      <a:pt x="525" y="330"/>
                    </a:lnTo>
                    <a:lnTo>
                      <a:pt x="532" y="339"/>
                    </a:lnTo>
                    <a:lnTo>
                      <a:pt x="539" y="350"/>
                    </a:lnTo>
                    <a:lnTo>
                      <a:pt x="543" y="362"/>
                    </a:lnTo>
                    <a:lnTo>
                      <a:pt x="547" y="374"/>
                    </a:lnTo>
                    <a:lnTo>
                      <a:pt x="546" y="372"/>
                    </a:lnTo>
                    <a:lnTo>
                      <a:pt x="542" y="371"/>
                    </a:lnTo>
                    <a:lnTo>
                      <a:pt x="540" y="371"/>
                    </a:lnTo>
                    <a:lnTo>
                      <a:pt x="537" y="371"/>
                    </a:lnTo>
                    <a:lnTo>
                      <a:pt x="534" y="381"/>
                    </a:lnTo>
                    <a:lnTo>
                      <a:pt x="540" y="387"/>
                    </a:lnTo>
                    <a:lnTo>
                      <a:pt x="546" y="394"/>
                    </a:lnTo>
                    <a:lnTo>
                      <a:pt x="549" y="401"/>
                    </a:lnTo>
                    <a:lnTo>
                      <a:pt x="562" y="428"/>
                    </a:lnTo>
                    <a:lnTo>
                      <a:pt x="578" y="456"/>
                    </a:lnTo>
                    <a:lnTo>
                      <a:pt x="593" y="486"/>
                    </a:lnTo>
                    <a:lnTo>
                      <a:pt x="605" y="515"/>
                    </a:lnTo>
                    <a:lnTo>
                      <a:pt x="614" y="545"/>
                    </a:lnTo>
                    <a:lnTo>
                      <a:pt x="616" y="576"/>
                    </a:lnTo>
                    <a:lnTo>
                      <a:pt x="611" y="605"/>
                    </a:lnTo>
                    <a:lnTo>
                      <a:pt x="596" y="633"/>
                    </a:lnTo>
                    <a:lnTo>
                      <a:pt x="601" y="635"/>
                    </a:lnTo>
                    <a:lnTo>
                      <a:pt x="606" y="634"/>
                    </a:lnTo>
                    <a:lnTo>
                      <a:pt x="613" y="633"/>
                    </a:lnTo>
                    <a:lnTo>
                      <a:pt x="618" y="637"/>
                    </a:lnTo>
                    <a:lnTo>
                      <a:pt x="615" y="645"/>
                    </a:lnTo>
                    <a:lnTo>
                      <a:pt x="611" y="653"/>
                    </a:lnTo>
                    <a:lnTo>
                      <a:pt x="605" y="659"/>
                    </a:lnTo>
                    <a:lnTo>
                      <a:pt x="596" y="656"/>
                    </a:lnTo>
                    <a:lnTo>
                      <a:pt x="596" y="653"/>
                    </a:lnTo>
                    <a:lnTo>
                      <a:pt x="585" y="655"/>
                    </a:lnTo>
                    <a:lnTo>
                      <a:pt x="580" y="664"/>
                    </a:lnTo>
                    <a:lnTo>
                      <a:pt x="576" y="674"/>
                    </a:lnTo>
                    <a:lnTo>
                      <a:pt x="563" y="676"/>
                    </a:lnTo>
                    <a:lnTo>
                      <a:pt x="561" y="662"/>
                    </a:lnTo>
                    <a:lnTo>
                      <a:pt x="566" y="648"/>
                    </a:lnTo>
                    <a:lnTo>
                      <a:pt x="572" y="636"/>
                    </a:lnTo>
                    <a:lnTo>
                      <a:pt x="581" y="624"/>
                    </a:lnTo>
                    <a:lnTo>
                      <a:pt x="588" y="612"/>
                    </a:lnTo>
                    <a:lnTo>
                      <a:pt x="590" y="600"/>
                    </a:lnTo>
                    <a:lnTo>
                      <a:pt x="587" y="590"/>
                    </a:lnTo>
                    <a:lnTo>
                      <a:pt x="576" y="580"/>
                    </a:lnTo>
                    <a:lnTo>
                      <a:pt x="567" y="594"/>
                    </a:lnTo>
                    <a:lnTo>
                      <a:pt x="566" y="609"/>
                    </a:lnTo>
                    <a:lnTo>
                      <a:pt x="563" y="623"/>
                    </a:lnTo>
                    <a:lnTo>
                      <a:pt x="552" y="632"/>
                    </a:lnTo>
                    <a:lnTo>
                      <a:pt x="547" y="638"/>
                    </a:lnTo>
                    <a:lnTo>
                      <a:pt x="543" y="646"/>
                    </a:lnTo>
                    <a:lnTo>
                      <a:pt x="541" y="655"/>
                    </a:lnTo>
                    <a:lnTo>
                      <a:pt x="539" y="664"/>
                    </a:lnTo>
                    <a:lnTo>
                      <a:pt x="535" y="671"/>
                    </a:lnTo>
                    <a:lnTo>
                      <a:pt x="532" y="678"/>
                    </a:lnTo>
                    <a:lnTo>
                      <a:pt x="525" y="680"/>
                    </a:lnTo>
                    <a:lnTo>
                      <a:pt x="516" y="680"/>
                    </a:lnTo>
                    <a:lnTo>
                      <a:pt x="517" y="668"/>
                    </a:lnTo>
                    <a:lnTo>
                      <a:pt x="522" y="655"/>
                    </a:lnTo>
                    <a:lnTo>
                      <a:pt x="529" y="643"/>
                    </a:lnTo>
                    <a:lnTo>
                      <a:pt x="535" y="632"/>
                    </a:lnTo>
                    <a:lnTo>
                      <a:pt x="541" y="619"/>
                    </a:lnTo>
                    <a:lnTo>
                      <a:pt x="544" y="607"/>
                    </a:lnTo>
                    <a:lnTo>
                      <a:pt x="544" y="594"/>
                    </a:lnTo>
                    <a:lnTo>
                      <a:pt x="538" y="580"/>
                    </a:lnTo>
                    <a:lnTo>
                      <a:pt x="533" y="581"/>
                    </a:lnTo>
                    <a:lnTo>
                      <a:pt x="526" y="596"/>
                    </a:lnTo>
                    <a:lnTo>
                      <a:pt x="520" y="610"/>
                    </a:lnTo>
                    <a:lnTo>
                      <a:pt x="512" y="625"/>
                    </a:lnTo>
                    <a:lnTo>
                      <a:pt x="505" y="640"/>
                    </a:lnTo>
                    <a:lnTo>
                      <a:pt x="497" y="654"/>
                    </a:lnTo>
                    <a:lnTo>
                      <a:pt x="491" y="668"/>
                    </a:lnTo>
                    <a:lnTo>
                      <a:pt x="485" y="682"/>
                    </a:lnTo>
                    <a:lnTo>
                      <a:pt x="480" y="696"/>
                    </a:lnTo>
                    <a:lnTo>
                      <a:pt x="467" y="692"/>
                    </a:lnTo>
                    <a:lnTo>
                      <a:pt x="467" y="678"/>
                    </a:lnTo>
                    <a:lnTo>
                      <a:pt x="476" y="662"/>
                    </a:lnTo>
                    <a:lnTo>
                      <a:pt x="485" y="646"/>
                    </a:lnTo>
                    <a:lnTo>
                      <a:pt x="495" y="631"/>
                    </a:lnTo>
                    <a:lnTo>
                      <a:pt x="504" y="614"/>
                    </a:lnTo>
                    <a:lnTo>
                      <a:pt x="513" y="597"/>
                    </a:lnTo>
                    <a:lnTo>
                      <a:pt x="520" y="579"/>
                    </a:lnTo>
                    <a:lnTo>
                      <a:pt x="525" y="561"/>
                    </a:lnTo>
                    <a:lnTo>
                      <a:pt x="528" y="542"/>
                    </a:lnTo>
                    <a:lnTo>
                      <a:pt x="525" y="539"/>
                    </a:lnTo>
                    <a:lnTo>
                      <a:pt x="521" y="536"/>
                    </a:lnTo>
                    <a:lnTo>
                      <a:pt x="516" y="536"/>
                    </a:lnTo>
                    <a:lnTo>
                      <a:pt x="513" y="540"/>
                    </a:lnTo>
                    <a:lnTo>
                      <a:pt x="505" y="557"/>
                    </a:lnTo>
                    <a:lnTo>
                      <a:pt x="497" y="573"/>
                    </a:lnTo>
                    <a:lnTo>
                      <a:pt x="489" y="591"/>
                    </a:lnTo>
                    <a:lnTo>
                      <a:pt x="483" y="609"/>
                    </a:lnTo>
                    <a:lnTo>
                      <a:pt x="476" y="626"/>
                    </a:lnTo>
                    <a:lnTo>
                      <a:pt x="468" y="644"/>
                    </a:lnTo>
                    <a:lnTo>
                      <a:pt x="459" y="661"/>
                    </a:lnTo>
                    <a:lnTo>
                      <a:pt x="450" y="676"/>
                    </a:lnTo>
                    <a:lnTo>
                      <a:pt x="440" y="676"/>
                    </a:lnTo>
                    <a:lnTo>
                      <a:pt x="438" y="663"/>
                    </a:lnTo>
                    <a:lnTo>
                      <a:pt x="442" y="653"/>
                    </a:lnTo>
                    <a:lnTo>
                      <a:pt x="448" y="644"/>
                    </a:lnTo>
                    <a:lnTo>
                      <a:pt x="452" y="633"/>
                    </a:lnTo>
                    <a:lnTo>
                      <a:pt x="446" y="632"/>
                    </a:lnTo>
                    <a:lnTo>
                      <a:pt x="440" y="635"/>
                    </a:lnTo>
                    <a:lnTo>
                      <a:pt x="433" y="637"/>
                    </a:lnTo>
                    <a:lnTo>
                      <a:pt x="427" y="632"/>
                    </a:lnTo>
                    <a:lnTo>
                      <a:pt x="434" y="610"/>
                    </a:lnTo>
                    <a:lnTo>
                      <a:pt x="421" y="608"/>
                    </a:lnTo>
                    <a:lnTo>
                      <a:pt x="415" y="600"/>
                    </a:lnTo>
                    <a:lnTo>
                      <a:pt x="414" y="589"/>
                    </a:lnTo>
                    <a:lnTo>
                      <a:pt x="414" y="575"/>
                    </a:lnTo>
                    <a:lnTo>
                      <a:pt x="414" y="569"/>
                    </a:lnTo>
                    <a:lnTo>
                      <a:pt x="408" y="571"/>
                    </a:lnTo>
                    <a:lnTo>
                      <a:pt x="403" y="579"/>
                    </a:lnTo>
                    <a:lnTo>
                      <a:pt x="397" y="586"/>
                    </a:lnTo>
                    <a:lnTo>
                      <a:pt x="391" y="589"/>
                    </a:lnTo>
                    <a:lnTo>
                      <a:pt x="395" y="569"/>
                    </a:lnTo>
                    <a:lnTo>
                      <a:pt x="404" y="549"/>
                    </a:lnTo>
                    <a:lnTo>
                      <a:pt x="410" y="531"/>
                    </a:lnTo>
                    <a:lnTo>
                      <a:pt x="404" y="515"/>
                    </a:lnTo>
                    <a:lnTo>
                      <a:pt x="396" y="525"/>
                    </a:lnTo>
                    <a:lnTo>
                      <a:pt x="390" y="535"/>
                    </a:lnTo>
                    <a:lnTo>
                      <a:pt x="384" y="548"/>
                    </a:lnTo>
                    <a:lnTo>
                      <a:pt x="379" y="560"/>
                    </a:lnTo>
                    <a:lnTo>
                      <a:pt x="375" y="573"/>
                    </a:lnTo>
                    <a:lnTo>
                      <a:pt x="370" y="587"/>
                    </a:lnTo>
                    <a:lnTo>
                      <a:pt x="366" y="599"/>
                    </a:lnTo>
                    <a:lnTo>
                      <a:pt x="360" y="612"/>
                    </a:lnTo>
                    <a:lnTo>
                      <a:pt x="357" y="615"/>
                    </a:lnTo>
                    <a:lnTo>
                      <a:pt x="354" y="618"/>
                    </a:lnTo>
                    <a:lnTo>
                      <a:pt x="349" y="620"/>
                    </a:lnTo>
                    <a:lnTo>
                      <a:pt x="342" y="620"/>
                    </a:lnTo>
                    <a:lnTo>
                      <a:pt x="347" y="601"/>
                    </a:lnTo>
                    <a:lnTo>
                      <a:pt x="354" y="583"/>
                    </a:lnTo>
                    <a:lnTo>
                      <a:pt x="362" y="566"/>
                    </a:lnTo>
                    <a:lnTo>
                      <a:pt x="370" y="549"/>
                    </a:lnTo>
                    <a:lnTo>
                      <a:pt x="378" y="531"/>
                    </a:lnTo>
                    <a:lnTo>
                      <a:pt x="386" y="514"/>
                    </a:lnTo>
                    <a:lnTo>
                      <a:pt x="392" y="496"/>
                    </a:lnTo>
                    <a:lnTo>
                      <a:pt x="395" y="477"/>
                    </a:lnTo>
                    <a:lnTo>
                      <a:pt x="392" y="474"/>
                    </a:lnTo>
                    <a:lnTo>
                      <a:pt x="388" y="473"/>
                    </a:lnTo>
                    <a:lnTo>
                      <a:pt x="385" y="474"/>
                    </a:lnTo>
                    <a:lnTo>
                      <a:pt x="381" y="476"/>
                    </a:lnTo>
                    <a:lnTo>
                      <a:pt x="381" y="486"/>
                    </a:lnTo>
                    <a:lnTo>
                      <a:pt x="377" y="495"/>
                    </a:lnTo>
                    <a:lnTo>
                      <a:pt x="372" y="502"/>
                    </a:lnTo>
                    <a:lnTo>
                      <a:pt x="366" y="508"/>
                    </a:lnTo>
                    <a:lnTo>
                      <a:pt x="359" y="526"/>
                    </a:lnTo>
                    <a:lnTo>
                      <a:pt x="351" y="543"/>
                    </a:lnTo>
                    <a:lnTo>
                      <a:pt x="345" y="561"/>
                    </a:lnTo>
                    <a:lnTo>
                      <a:pt x="337" y="578"/>
                    </a:lnTo>
                    <a:lnTo>
                      <a:pt x="330" y="596"/>
                    </a:lnTo>
                    <a:lnTo>
                      <a:pt x="323" y="614"/>
                    </a:lnTo>
                    <a:lnTo>
                      <a:pt x="318" y="633"/>
                    </a:lnTo>
                    <a:lnTo>
                      <a:pt x="312" y="653"/>
                    </a:lnTo>
                    <a:lnTo>
                      <a:pt x="309" y="655"/>
                    </a:lnTo>
                    <a:lnTo>
                      <a:pt x="308" y="659"/>
                    </a:lnTo>
                    <a:lnTo>
                      <a:pt x="305" y="662"/>
                    </a:lnTo>
                    <a:lnTo>
                      <a:pt x="302" y="665"/>
                    </a:lnTo>
                    <a:lnTo>
                      <a:pt x="292" y="655"/>
                    </a:lnTo>
                    <a:lnTo>
                      <a:pt x="294" y="641"/>
                    </a:lnTo>
                    <a:lnTo>
                      <a:pt x="301" y="626"/>
                    </a:lnTo>
                    <a:lnTo>
                      <a:pt x="307" y="614"/>
                    </a:lnTo>
                    <a:lnTo>
                      <a:pt x="312" y="604"/>
                    </a:lnTo>
                    <a:lnTo>
                      <a:pt x="319" y="591"/>
                    </a:lnTo>
                    <a:lnTo>
                      <a:pt x="320" y="580"/>
                    </a:lnTo>
                    <a:lnTo>
                      <a:pt x="311" y="571"/>
                    </a:lnTo>
                    <a:lnTo>
                      <a:pt x="305" y="581"/>
                    </a:lnTo>
                    <a:lnTo>
                      <a:pt x="301" y="591"/>
                    </a:lnTo>
                    <a:lnTo>
                      <a:pt x="296" y="601"/>
                    </a:lnTo>
                    <a:lnTo>
                      <a:pt x="293" y="612"/>
                    </a:lnTo>
                    <a:lnTo>
                      <a:pt x="290" y="623"/>
                    </a:lnTo>
                    <a:lnTo>
                      <a:pt x="285" y="634"/>
                    </a:lnTo>
                    <a:lnTo>
                      <a:pt x="281" y="644"/>
                    </a:lnTo>
                    <a:lnTo>
                      <a:pt x="276" y="655"/>
                    </a:lnTo>
                    <a:lnTo>
                      <a:pt x="267" y="655"/>
                    </a:lnTo>
                    <a:lnTo>
                      <a:pt x="270" y="635"/>
                    </a:lnTo>
                    <a:lnTo>
                      <a:pt x="274" y="618"/>
                    </a:lnTo>
                    <a:lnTo>
                      <a:pt x="281" y="601"/>
                    </a:lnTo>
                    <a:lnTo>
                      <a:pt x="289" y="586"/>
                    </a:lnTo>
                    <a:lnTo>
                      <a:pt x="295" y="570"/>
                    </a:lnTo>
                    <a:lnTo>
                      <a:pt x="303" y="553"/>
                    </a:lnTo>
                    <a:lnTo>
                      <a:pt x="308" y="535"/>
                    </a:lnTo>
                    <a:lnTo>
                      <a:pt x="311" y="515"/>
                    </a:lnTo>
                    <a:lnTo>
                      <a:pt x="305" y="513"/>
                    </a:lnTo>
                    <a:lnTo>
                      <a:pt x="294" y="535"/>
                    </a:lnTo>
                    <a:lnTo>
                      <a:pt x="284" y="559"/>
                    </a:lnTo>
                    <a:lnTo>
                      <a:pt x="274" y="582"/>
                    </a:lnTo>
                    <a:lnTo>
                      <a:pt x="264" y="606"/>
                    </a:lnTo>
                    <a:lnTo>
                      <a:pt x="254" y="629"/>
                    </a:lnTo>
                    <a:lnTo>
                      <a:pt x="245" y="653"/>
                    </a:lnTo>
                    <a:lnTo>
                      <a:pt x="235" y="675"/>
                    </a:lnTo>
                    <a:lnTo>
                      <a:pt x="225" y="698"/>
                    </a:lnTo>
                    <a:lnTo>
                      <a:pt x="218" y="696"/>
                    </a:lnTo>
                    <a:lnTo>
                      <a:pt x="215" y="690"/>
                    </a:lnTo>
                    <a:lnTo>
                      <a:pt x="213" y="682"/>
                    </a:lnTo>
                    <a:lnTo>
                      <a:pt x="213" y="674"/>
                    </a:lnTo>
                    <a:lnTo>
                      <a:pt x="228" y="646"/>
                    </a:lnTo>
                    <a:lnTo>
                      <a:pt x="241" y="618"/>
                    </a:lnTo>
                    <a:lnTo>
                      <a:pt x="255" y="589"/>
                    </a:lnTo>
                    <a:lnTo>
                      <a:pt x="268" y="559"/>
                    </a:lnTo>
                    <a:lnTo>
                      <a:pt x="282" y="530"/>
                    </a:lnTo>
                    <a:lnTo>
                      <a:pt x="294" y="501"/>
                    </a:lnTo>
                    <a:lnTo>
                      <a:pt x="308" y="471"/>
                    </a:lnTo>
                    <a:lnTo>
                      <a:pt x="321" y="443"/>
                    </a:lnTo>
                    <a:lnTo>
                      <a:pt x="316" y="438"/>
                    </a:lnTo>
                    <a:lnTo>
                      <a:pt x="308" y="442"/>
                    </a:lnTo>
                    <a:lnTo>
                      <a:pt x="302" y="448"/>
                    </a:lnTo>
                    <a:lnTo>
                      <a:pt x="298" y="455"/>
                    </a:lnTo>
                    <a:lnTo>
                      <a:pt x="294" y="464"/>
                    </a:lnTo>
                    <a:lnTo>
                      <a:pt x="291" y="471"/>
                    </a:lnTo>
                    <a:lnTo>
                      <a:pt x="287" y="480"/>
                    </a:lnTo>
                    <a:lnTo>
                      <a:pt x="283" y="487"/>
                    </a:lnTo>
                    <a:lnTo>
                      <a:pt x="276" y="494"/>
                    </a:lnTo>
                    <a:lnTo>
                      <a:pt x="271" y="513"/>
                    </a:lnTo>
                    <a:lnTo>
                      <a:pt x="263" y="531"/>
                    </a:lnTo>
                    <a:lnTo>
                      <a:pt x="254" y="550"/>
                    </a:lnTo>
                    <a:lnTo>
                      <a:pt x="248" y="569"/>
                    </a:lnTo>
                    <a:lnTo>
                      <a:pt x="246" y="580"/>
                    </a:lnTo>
                    <a:lnTo>
                      <a:pt x="241" y="590"/>
                    </a:lnTo>
                    <a:lnTo>
                      <a:pt x="236" y="599"/>
                    </a:lnTo>
                    <a:lnTo>
                      <a:pt x="229" y="607"/>
                    </a:lnTo>
                    <a:lnTo>
                      <a:pt x="222" y="616"/>
                    </a:lnTo>
                    <a:lnTo>
                      <a:pt x="216" y="624"/>
                    </a:lnTo>
                    <a:lnTo>
                      <a:pt x="210" y="633"/>
                    </a:lnTo>
                    <a:lnTo>
                      <a:pt x="204" y="642"/>
                    </a:lnTo>
                    <a:lnTo>
                      <a:pt x="200" y="661"/>
                    </a:lnTo>
                    <a:lnTo>
                      <a:pt x="192" y="679"/>
                    </a:lnTo>
                    <a:lnTo>
                      <a:pt x="183" y="697"/>
                    </a:lnTo>
                    <a:lnTo>
                      <a:pt x="173" y="712"/>
                    </a:lnTo>
                    <a:lnTo>
                      <a:pt x="165" y="709"/>
                    </a:lnTo>
                    <a:lnTo>
                      <a:pt x="169" y="697"/>
                    </a:lnTo>
                    <a:lnTo>
                      <a:pt x="172" y="685"/>
                    </a:lnTo>
                    <a:lnTo>
                      <a:pt x="177" y="673"/>
                    </a:lnTo>
                    <a:lnTo>
                      <a:pt x="183" y="662"/>
                    </a:lnTo>
                    <a:lnTo>
                      <a:pt x="189" y="650"/>
                    </a:lnTo>
                    <a:lnTo>
                      <a:pt x="193" y="638"/>
                    </a:lnTo>
                    <a:lnTo>
                      <a:pt x="198" y="626"/>
                    </a:lnTo>
                    <a:lnTo>
                      <a:pt x="201" y="614"/>
                    </a:lnTo>
                    <a:lnTo>
                      <a:pt x="194" y="610"/>
                    </a:lnTo>
                    <a:lnTo>
                      <a:pt x="186" y="626"/>
                    </a:lnTo>
                    <a:lnTo>
                      <a:pt x="179" y="641"/>
                    </a:lnTo>
                    <a:lnTo>
                      <a:pt x="170" y="655"/>
                    </a:lnTo>
                    <a:lnTo>
                      <a:pt x="162" y="670"/>
                    </a:lnTo>
                    <a:lnTo>
                      <a:pt x="155" y="684"/>
                    </a:lnTo>
                    <a:lnTo>
                      <a:pt x="151" y="700"/>
                    </a:lnTo>
                    <a:lnTo>
                      <a:pt x="148" y="716"/>
                    </a:lnTo>
                    <a:lnTo>
                      <a:pt x="149" y="734"/>
                    </a:lnTo>
                    <a:lnTo>
                      <a:pt x="153" y="738"/>
                    </a:lnTo>
                    <a:lnTo>
                      <a:pt x="154" y="744"/>
                    </a:lnTo>
                    <a:lnTo>
                      <a:pt x="153" y="750"/>
                    </a:lnTo>
                    <a:lnTo>
                      <a:pt x="149" y="755"/>
                    </a:lnTo>
                    <a:lnTo>
                      <a:pt x="145" y="755"/>
                    </a:lnTo>
                    <a:lnTo>
                      <a:pt x="139" y="754"/>
                    </a:lnTo>
                    <a:lnTo>
                      <a:pt x="134" y="752"/>
                    </a:lnTo>
                    <a:lnTo>
                      <a:pt x="129" y="747"/>
                    </a:lnTo>
                    <a:lnTo>
                      <a:pt x="124" y="743"/>
                    </a:lnTo>
                    <a:lnTo>
                      <a:pt x="119" y="737"/>
                    </a:lnTo>
                    <a:lnTo>
                      <a:pt x="115" y="731"/>
                    </a:lnTo>
                    <a:lnTo>
                      <a:pt x="111" y="725"/>
                    </a:lnTo>
                    <a:lnTo>
                      <a:pt x="107" y="730"/>
                    </a:lnTo>
                    <a:lnTo>
                      <a:pt x="103" y="738"/>
                    </a:lnTo>
                    <a:lnTo>
                      <a:pt x="99" y="744"/>
                    </a:lnTo>
                    <a:lnTo>
                      <a:pt x="92" y="743"/>
                    </a:lnTo>
                    <a:lnTo>
                      <a:pt x="94" y="729"/>
                    </a:lnTo>
                    <a:lnTo>
                      <a:pt x="99" y="716"/>
                    </a:lnTo>
                    <a:lnTo>
                      <a:pt x="105" y="702"/>
                    </a:lnTo>
                    <a:lnTo>
                      <a:pt x="110" y="690"/>
                    </a:lnTo>
                    <a:lnTo>
                      <a:pt x="115" y="676"/>
                    </a:lnTo>
                    <a:lnTo>
                      <a:pt x="118" y="664"/>
                    </a:lnTo>
                    <a:lnTo>
                      <a:pt x="117" y="651"/>
                    </a:lnTo>
                    <a:lnTo>
                      <a:pt x="111" y="637"/>
                    </a:lnTo>
                    <a:lnTo>
                      <a:pt x="103" y="652"/>
                    </a:lnTo>
                    <a:lnTo>
                      <a:pt x="97" y="668"/>
                    </a:lnTo>
                    <a:lnTo>
                      <a:pt x="90" y="683"/>
                    </a:lnTo>
                    <a:lnTo>
                      <a:pt x="83" y="700"/>
                    </a:lnTo>
                    <a:lnTo>
                      <a:pt x="78" y="716"/>
                    </a:lnTo>
                    <a:lnTo>
                      <a:pt x="72" y="733"/>
                    </a:lnTo>
                    <a:lnTo>
                      <a:pt x="68" y="749"/>
                    </a:lnTo>
                    <a:lnTo>
                      <a:pt x="63" y="766"/>
                    </a:lnTo>
                    <a:lnTo>
                      <a:pt x="47" y="766"/>
                    </a:lnTo>
                    <a:lnTo>
                      <a:pt x="54" y="722"/>
                    </a:lnTo>
                    <a:lnTo>
                      <a:pt x="54" y="725"/>
                    </a:lnTo>
                    <a:lnTo>
                      <a:pt x="63" y="707"/>
                    </a:lnTo>
                    <a:lnTo>
                      <a:pt x="72" y="688"/>
                    </a:lnTo>
                    <a:lnTo>
                      <a:pt x="82" y="669"/>
                    </a:lnTo>
                    <a:lnTo>
                      <a:pt x="92" y="650"/>
                    </a:lnTo>
                    <a:lnTo>
                      <a:pt x="101" y="629"/>
                    </a:lnTo>
                    <a:lnTo>
                      <a:pt x="110" y="609"/>
                    </a:lnTo>
                    <a:lnTo>
                      <a:pt x="118" y="589"/>
                    </a:lnTo>
                    <a:lnTo>
                      <a:pt x="124" y="569"/>
                    </a:lnTo>
                    <a:lnTo>
                      <a:pt x="123" y="567"/>
                    </a:lnTo>
                    <a:lnTo>
                      <a:pt x="115" y="578"/>
                    </a:lnTo>
                    <a:lnTo>
                      <a:pt x="107" y="589"/>
                    </a:lnTo>
                    <a:lnTo>
                      <a:pt x="100" y="601"/>
                    </a:lnTo>
                    <a:lnTo>
                      <a:pt x="93" y="614"/>
                    </a:lnTo>
                    <a:lnTo>
                      <a:pt x="88" y="626"/>
                    </a:lnTo>
                    <a:lnTo>
                      <a:pt x="82" y="638"/>
                    </a:lnTo>
                    <a:lnTo>
                      <a:pt x="77" y="652"/>
                    </a:lnTo>
                    <a:lnTo>
                      <a:pt x="71" y="665"/>
                    </a:lnTo>
                    <a:lnTo>
                      <a:pt x="65" y="683"/>
                    </a:lnTo>
                    <a:lnTo>
                      <a:pt x="61" y="700"/>
                    </a:lnTo>
                    <a:lnTo>
                      <a:pt x="56" y="717"/>
                    </a:lnTo>
                    <a:lnTo>
                      <a:pt x="47" y="731"/>
                    </a:lnTo>
                    <a:lnTo>
                      <a:pt x="39" y="731"/>
                    </a:lnTo>
                    <a:lnTo>
                      <a:pt x="45" y="705"/>
                    </a:lnTo>
                    <a:lnTo>
                      <a:pt x="53" y="679"/>
                    </a:lnTo>
                    <a:lnTo>
                      <a:pt x="63" y="654"/>
                    </a:lnTo>
                    <a:lnTo>
                      <a:pt x="74" y="629"/>
                    </a:lnTo>
                    <a:lnTo>
                      <a:pt x="85" y="606"/>
                    </a:lnTo>
                    <a:lnTo>
                      <a:pt x="98" y="582"/>
                    </a:lnTo>
                    <a:lnTo>
                      <a:pt x="109" y="559"/>
                    </a:lnTo>
                    <a:lnTo>
                      <a:pt x="119" y="535"/>
                    </a:lnTo>
                    <a:lnTo>
                      <a:pt x="103" y="552"/>
                    </a:lnTo>
                    <a:lnTo>
                      <a:pt x="90" y="570"/>
                    </a:lnTo>
                    <a:lnTo>
                      <a:pt x="78" y="589"/>
                    </a:lnTo>
                    <a:lnTo>
                      <a:pt x="66" y="608"/>
                    </a:lnTo>
                    <a:lnTo>
                      <a:pt x="56" y="628"/>
                    </a:lnTo>
                    <a:lnTo>
                      <a:pt x="46" y="648"/>
                    </a:lnTo>
                    <a:lnTo>
                      <a:pt x="36" y="670"/>
                    </a:lnTo>
                    <a:lnTo>
                      <a:pt x="26" y="691"/>
                    </a:lnTo>
                    <a:lnTo>
                      <a:pt x="22" y="701"/>
                    </a:lnTo>
                    <a:lnTo>
                      <a:pt x="20" y="715"/>
                    </a:lnTo>
                    <a:lnTo>
                      <a:pt x="17" y="726"/>
                    </a:lnTo>
                    <a:lnTo>
                      <a:pt x="6" y="730"/>
                    </a:lnTo>
                    <a:lnTo>
                      <a:pt x="0" y="718"/>
                    </a:lnTo>
                    <a:lnTo>
                      <a:pt x="8" y="702"/>
                    </a:lnTo>
                    <a:lnTo>
                      <a:pt x="16" y="685"/>
                    </a:lnTo>
                    <a:lnTo>
                      <a:pt x="24" y="670"/>
                    </a:lnTo>
                    <a:lnTo>
                      <a:pt x="32" y="653"/>
                    </a:lnTo>
                    <a:lnTo>
                      <a:pt x="38" y="637"/>
                    </a:lnTo>
                    <a:lnTo>
                      <a:pt x="44" y="620"/>
                    </a:lnTo>
                    <a:lnTo>
                      <a:pt x="47" y="605"/>
                    </a:lnTo>
                    <a:lnTo>
                      <a:pt x="48" y="590"/>
                    </a:lnTo>
                    <a:lnTo>
                      <a:pt x="73" y="558"/>
                    </a:lnTo>
                    <a:lnTo>
                      <a:pt x="93" y="521"/>
                    </a:lnTo>
                    <a:lnTo>
                      <a:pt x="109" y="482"/>
                    </a:lnTo>
                    <a:lnTo>
                      <a:pt x="126" y="443"/>
                    </a:lnTo>
                    <a:lnTo>
                      <a:pt x="143" y="405"/>
                    </a:lnTo>
                    <a:lnTo>
                      <a:pt x="164" y="369"/>
                    </a:lnTo>
                    <a:lnTo>
                      <a:pt x="191" y="339"/>
                    </a:lnTo>
                    <a:lnTo>
                      <a:pt x="226" y="313"/>
                    </a:lnTo>
                    <a:lnTo>
                      <a:pt x="221" y="273"/>
                    </a:lnTo>
                    <a:lnTo>
                      <a:pt x="218" y="236"/>
                    </a:lnTo>
                    <a:lnTo>
                      <a:pt x="211" y="201"/>
                    </a:lnTo>
                    <a:lnTo>
                      <a:pt x="198" y="167"/>
                    </a:lnTo>
                    <a:lnTo>
                      <a:pt x="184" y="175"/>
                    </a:lnTo>
                    <a:lnTo>
                      <a:pt x="171" y="183"/>
                    </a:lnTo>
                    <a:lnTo>
                      <a:pt x="155" y="191"/>
                    </a:lnTo>
                    <a:lnTo>
                      <a:pt x="139" y="197"/>
                    </a:lnTo>
                    <a:lnTo>
                      <a:pt x="123" y="201"/>
                    </a:lnTo>
                    <a:lnTo>
                      <a:pt x="106" y="201"/>
                    </a:lnTo>
                    <a:lnTo>
                      <a:pt x="90" y="199"/>
                    </a:lnTo>
                    <a:lnTo>
                      <a:pt x="74" y="191"/>
                    </a:lnTo>
                    <a:lnTo>
                      <a:pt x="68" y="180"/>
                    </a:lnTo>
                    <a:lnTo>
                      <a:pt x="62" y="170"/>
                    </a:lnTo>
                    <a:lnTo>
                      <a:pt x="59" y="158"/>
                    </a:lnTo>
                    <a:lnTo>
                      <a:pt x="60" y="143"/>
                    </a:lnTo>
                    <a:lnTo>
                      <a:pt x="72" y="132"/>
                    </a:lnTo>
                    <a:lnTo>
                      <a:pt x="75" y="145"/>
                    </a:lnTo>
                    <a:lnTo>
                      <a:pt x="79" y="160"/>
                    </a:lnTo>
                    <a:lnTo>
                      <a:pt x="87" y="171"/>
                    </a:lnTo>
                    <a:lnTo>
                      <a:pt x="102" y="176"/>
                    </a:lnTo>
                    <a:lnTo>
                      <a:pt x="125" y="170"/>
                    </a:lnTo>
                    <a:lnTo>
                      <a:pt x="147" y="163"/>
                    </a:lnTo>
                    <a:lnTo>
                      <a:pt x="169" y="154"/>
                    </a:lnTo>
                    <a:lnTo>
                      <a:pt x="188" y="143"/>
                    </a:lnTo>
                    <a:lnTo>
                      <a:pt x="206" y="130"/>
                    </a:lnTo>
                    <a:lnTo>
                      <a:pt x="220" y="114"/>
                    </a:lnTo>
                    <a:lnTo>
                      <a:pt x="231" y="95"/>
                    </a:lnTo>
                    <a:lnTo>
                      <a:pt x="240" y="74"/>
                    </a:lnTo>
                    <a:lnTo>
                      <a:pt x="249" y="55"/>
                    </a:lnTo>
                    <a:lnTo>
                      <a:pt x="262" y="40"/>
                    </a:lnTo>
                    <a:lnTo>
                      <a:pt x="276" y="29"/>
                    </a:lnTo>
                    <a:lnTo>
                      <a:pt x="293" y="20"/>
                    </a:lnTo>
                    <a:lnTo>
                      <a:pt x="311" y="14"/>
                    </a:lnTo>
                    <a:lnTo>
                      <a:pt x="330" y="9"/>
                    </a:lnTo>
                    <a:lnTo>
                      <a:pt x="350" y="4"/>
                    </a:lnTo>
                    <a:lnTo>
                      <a:pt x="369" y="0"/>
                    </a:lnTo>
                    <a:lnTo>
                      <a:pt x="379" y="1"/>
                    </a:lnTo>
                    <a:lnTo>
                      <a:pt x="390" y="3"/>
                    </a:lnTo>
                    <a:lnTo>
                      <a:pt x="397" y="9"/>
                    </a:lnTo>
                    <a:lnTo>
                      <a:pt x="402" y="18"/>
                    </a:lnTo>
                    <a:close/>
                  </a:path>
                </a:pathLst>
              </a:custGeom>
              <a:solidFill>
                <a:srgbClr val="000000"/>
              </a:solidFill>
              <a:ln w="9525">
                <a:noFill/>
                <a:round/>
                <a:headEnd/>
                <a:tailEnd/>
              </a:ln>
            </p:spPr>
            <p:txBody>
              <a:bodyPr/>
              <a:lstStyle/>
              <a:p>
                <a:endParaRPr lang="en-US" dirty="0"/>
              </a:p>
            </p:txBody>
          </p:sp>
          <p:sp>
            <p:nvSpPr>
              <p:cNvPr id="122416" name="Freeform 560"/>
              <p:cNvSpPr>
                <a:spLocks/>
              </p:cNvSpPr>
              <p:nvPr/>
            </p:nvSpPr>
            <p:spPr bwMode="auto">
              <a:xfrm>
                <a:off x="2734" y="1291"/>
                <a:ext cx="24" cy="7"/>
              </a:xfrm>
              <a:custGeom>
                <a:avLst/>
                <a:gdLst>
                  <a:gd name="T0" fmla="*/ 121 w 121"/>
                  <a:gd name="T1" fmla="*/ 1 h 38"/>
                  <a:gd name="T2" fmla="*/ 118 w 121"/>
                  <a:gd name="T3" fmla="*/ 12 h 38"/>
                  <a:gd name="T4" fmla="*/ 114 w 121"/>
                  <a:gd name="T5" fmla="*/ 23 h 38"/>
                  <a:gd name="T6" fmla="*/ 106 w 121"/>
                  <a:gd name="T7" fmla="*/ 31 h 38"/>
                  <a:gd name="T8" fmla="*/ 96 w 121"/>
                  <a:gd name="T9" fmla="*/ 37 h 38"/>
                  <a:gd name="T10" fmla="*/ 83 w 121"/>
                  <a:gd name="T11" fmla="*/ 37 h 38"/>
                  <a:gd name="T12" fmla="*/ 70 w 121"/>
                  <a:gd name="T13" fmla="*/ 37 h 38"/>
                  <a:gd name="T14" fmla="*/ 57 w 121"/>
                  <a:gd name="T15" fmla="*/ 38 h 38"/>
                  <a:gd name="T16" fmla="*/ 43 w 121"/>
                  <a:gd name="T17" fmla="*/ 38 h 38"/>
                  <a:gd name="T18" fmla="*/ 31 w 121"/>
                  <a:gd name="T19" fmla="*/ 37 h 38"/>
                  <a:gd name="T20" fmla="*/ 18 w 121"/>
                  <a:gd name="T21" fmla="*/ 34 h 38"/>
                  <a:gd name="T22" fmla="*/ 8 w 121"/>
                  <a:gd name="T23" fmla="*/ 27 h 38"/>
                  <a:gd name="T24" fmla="*/ 0 w 121"/>
                  <a:gd name="T25" fmla="*/ 17 h 38"/>
                  <a:gd name="T26" fmla="*/ 0 w 121"/>
                  <a:gd name="T27" fmla="*/ 8 h 38"/>
                  <a:gd name="T28" fmla="*/ 16 w 121"/>
                  <a:gd name="T29" fmla="*/ 7 h 38"/>
                  <a:gd name="T30" fmla="*/ 32 w 121"/>
                  <a:gd name="T31" fmla="*/ 6 h 38"/>
                  <a:gd name="T32" fmla="*/ 46 w 121"/>
                  <a:gd name="T33" fmla="*/ 5 h 38"/>
                  <a:gd name="T34" fmla="*/ 62 w 121"/>
                  <a:gd name="T35" fmla="*/ 2 h 38"/>
                  <a:gd name="T36" fmla="*/ 77 w 121"/>
                  <a:gd name="T37" fmla="*/ 1 h 38"/>
                  <a:gd name="T38" fmla="*/ 91 w 121"/>
                  <a:gd name="T39" fmla="*/ 1 h 38"/>
                  <a:gd name="T40" fmla="*/ 106 w 121"/>
                  <a:gd name="T41" fmla="*/ 0 h 38"/>
                  <a:gd name="T42" fmla="*/ 121 w 121"/>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
                  <a:gd name="T67" fmla="*/ 0 h 38"/>
                  <a:gd name="T68" fmla="*/ 121 w 121"/>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 h="38">
                    <a:moveTo>
                      <a:pt x="121" y="1"/>
                    </a:moveTo>
                    <a:lnTo>
                      <a:pt x="118" y="12"/>
                    </a:lnTo>
                    <a:lnTo>
                      <a:pt x="114" y="23"/>
                    </a:lnTo>
                    <a:lnTo>
                      <a:pt x="106" y="31"/>
                    </a:lnTo>
                    <a:lnTo>
                      <a:pt x="96" y="37"/>
                    </a:lnTo>
                    <a:lnTo>
                      <a:pt x="83" y="37"/>
                    </a:lnTo>
                    <a:lnTo>
                      <a:pt x="70" y="37"/>
                    </a:lnTo>
                    <a:lnTo>
                      <a:pt x="57" y="38"/>
                    </a:lnTo>
                    <a:lnTo>
                      <a:pt x="43" y="38"/>
                    </a:lnTo>
                    <a:lnTo>
                      <a:pt x="31" y="37"/>
                    </a:lnTo>
                    <a:lnTo>
                      <a:pt x="18" y="34"/>
                    </a:lnTo>
                    <a:lnTo>
                      <a:pt x="8" y="27"/>
                    </a:lnTo>
                    <a:lnTo>
                      <a:pt x="0" y="17"/>
                    </a:lnTo>
                    <a:lnTo>
                      <a:pt x="0" y="8"/>
                    </a:lnTo>
                    <a:lnTo>
                      <a:pt x="16" y="7"/>
                    </a:lnTo>
                    <a:lnTo>
                      <a:pt x="32" y="6"/>
                    </a:lnTo>
                    <a:lnTo>
                      <a:pt x="46" y="5"/>
                    </a:lnTo>
                    <a:lnTo>
                      <a:pt x="62" y="2"/>
                    </a:lnTo>
                    <a:lnTo>
                      <a:pt x="77" y="1"/>
                    </a:lnTo>
                    <a:lnTo>
                      <a:pt x="91" y="1"/>
                    </a:lnTo>
                    <a:lnTo>
                      <a:pt x="106" y="0"/>
                    </a:lnTo>
                    <a:lnTo>
                      <a:pt x="121" y="1"/>
                    </a:lnTo>
                    <a:close/>
                  </a:path>
                </a:pathLst>
              </a:custGeom>
              <a:solidFill>
                <a:srgbClr val="FFFFFF"/>
              </a:solidFill>
              <a:ln w="9525">
                <a:noFill/>
                <a:round/>
                <a:headEnd/>
                <a:tailEnd/>
              </a:ln>
            </p:spPr>
            <p:txBody>
              <a:bodyPr/>
              <a:lstStyle/>
              <a:p>
                <a:endParaRPr lang="en-US" dirty="0"/>
              </a:p>
            </p:txBody>
          </p:sp>
          <p:sp>
            <p:nvSpPr>
              <p:cNvPr id="122417" name="Freeform 561"/>
              <p:cNvSpPr>
                <a:spLocks/>
              </p:cNvSpPr>
              <p:nvPr/>
            </p:nvSpPr>
            <p:spPr bwMode="auto">
              <a:xfrm>
                <a:off x="2656" y="1294"/>
                <a:ext cx="9" cy="19"/>
              </a:xfrm>
              <a:custGeom>
                <a:avLst/>
                <a:gdLst>
                  <a:gd name="T0" fmla="*/ 45 w 46"/>
                  <a:gd name="T1" fmla="*/ 30 h 92"/>
                  <a:gd name="T2" fmla="*/ 45 w 46"/>
                  <a:gd name="T3" fmla="*/ 47 h 92"/>
                  <a:gd name="T4" fmla="*/ 46 w 46"/>
                  <a:gd name="T5" fmla="*/ 66 h 92"/>
                  <a:gd name="T6" fmla="*/ 44 w 46"/>
                  <a:gd name="T7" fmla="*/ 82 h 92"/>
                  <a:gd name="T8" fmla="*/ 33 w 46"/>
                  <a:gd name="T9" fmla="*/ 92 h 92"/>
                  <a:gd name="T10" fmla="*/ 21 w 46"/>
                  <a:gd name="T11" fmla="*/ 91 h 92"/>
                  <a:gd name="T12" fmla="*/ 15 w 46"/>
                  <a:gd name="T13" fmla="*/ 84 h 92"/>
                  <a:gd name="T14" fmla="*/ 10 w 46"/>
                  <a:gd name="T15" fmla="*/ 76 h 92"/>
                  <a:gd name="T16" fmla="*/ 0 w 46"/>
                  <a:gd name="T17" fmla="*/ 72 h 92"/>
                  <a:gd name="T18" fmla="*/ 7 w 46"/>
                  <a:gd name="T19" fmla="*/ 55 h 92"/>
                  <a:gd name="T20" fmla="*/ 16 w 46"/>
                  <a:gd name="T21" fmla="*/ 38 h 92"/>
                  <a:gd name="T22" fmla="*/ 25 w 46"/>
                  <a:gd name="T23" fmla="*/ 19 h 92"/>
                  <a:gd name="T24" fmla="*/ 29 w 46"/>
                  <a:gd name="T25" fmla="*/ 0 h 92"/>
                  <a:gd name="T26" fmla="*/ 38 w 46"/>
                  <a:gd name="T27" fmla="*/ 3 h 92"/>
                  <a:gd name="T28" fmla="*/ 40 w 46"/>
                  <a:gd name="T29" fmla="*/ 11 h 92"/>
                  <a:gd name="T30" fmla="*/ 42 w 46"/>
                  <a:gd name="T31" fmla="*/ 21 h 92"/>
                  <a:gd name="T32" fmla="*/ 45 w 46"/>
                  <a:gd name="T33" fmla="*/ 30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2"/>
                  <a:gd name="T53" fmla="*/ 46 w 46"/>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2">
                    <a:moveTo>
                      <a:pt x="45" y="30"/>
                    </a:moveTo>
                    <a:lnTo>
                      <a:pt x="45" y="47"/>
                    </a:lnTo>
                    <a:lnTo>
                      <a:pt x="46" y="66"/>
                    </a:lnTo>
                    <a:lnTo>
                      <a:pt x="44" y="82"/>
                    </a:lnTo>
                    <a:lnTo>
                      <a:pt x="33" y="92"/>
                    </a:lnTo>
                    <a:lnTo>
                      <a:pt x="21" y="91"/>
                    </a:lnTo>
                    <a:lnTo>
                      <a:pt x="15" y="84"/>
                    </a:lnTo>
                    <a:lnTo>
                      <a:pt x="10" y="76"/>
                    </a:lnTo>
                    <a:lnTo>
                      <a:pt x="0" y="72"/>
                    </a:lnTo>
                    <a:lnTo>
                      <a:pt x="7" y="55"/>
                    </a:lnTo>
                    <a:lnTo>
                      <a:pt x="16" y="38"/>
                    </a:lnTo>
                    <a:lnTo>
                      <a:pt x="25" y="19"/>
                    </a:lnTo>
                    <a:lnTo>
                      <a:pt x="29" y="0"/>
                    </a:lnTo>
                    <a:lnTo>
                      <a:pt x="38" y="3"/>
                    </a:lnTo>
                    <a:lnTo>
                      <a:pt x="40" y="11"/>
                    </a:lnTo>
                    <a:lnTo>
                      <a:pt x="42" y="21"/>
                    </a:lnTo>
                    <a:lnTo>
                      <a:pt x="45" y="30"/>
                    </a:lnTo>
                    <a:close/>
                  </a:path>
                </a:pathLst>
              </a:custGeom>
              <a:solidFill>
                <a:srgbClr val="FFFFFF"/>
              </a:solidFill>
              <a:ln w="9525">
                <a:noFill/>
                <a:round/>
                <a:headEnd/>
                <a:tailEnd/>
              </a:ln>
            </p:spPr>
            <p:txBody>
              <a:bodyPr/>
              <a:lstStyle/>
              <a:p>
                <a:endParaRPr lang="en-US" dirty="0"/>
              </a:p>
            </p:txBody>
          </p:sp>
          <p:sp>
            <p:nvSpPr>
              <p:cNvPr id="122418" name="Freeform 562"/>
              <p:cNvSpPr>
                <a:spLocks/>
              </p:cNvSpPr>
              <p:nvPr/>
            </p:nvSpPr>
            <p:spPr bwMode="auto">
              <a:xfrm>
                <a:off x="2704" y="1297"/>
                <a:ext cx="23" cy="35"/>
              </a:xfrm>
              <a:custGeom>
                <a:avLst/>
                <a:gdLst>
                  <a:gd name="T0" fmla="*/ 116 w 116"/>
                  <a:gd name="T1" fmla="*/ 2 h 176"/>
                  <a:gd name="T2" fmla="*/ 114 w 116"/>
                  <a:gd name="T3" fmla="*/ 11 h 176"/>
                  <a:gd name="T4" fmla="*/ 111 w 116"/>
                  <a:gd name="T5" fmla="*/ 20 h 176"/>
                  <a:gd name="T6" fmla="*/ 109 w 116"/>
                  <a:gd name="T7" fmla="*/ 29 h 176"/>
                  <a:gd name="T8" fmla="*/ 106 w 116"/>
                  <a:gd name="T9" fmla="*/ 38 h 176"/>
                  <a:gd name="T10" fmla="*/ 102 w 116"/>
                  <a:gd name="T11" fmla="*/ 46 h 176"/>
                  <a:gd name="T12" fmla="*/ 97 w 116"/>
                  <a:gd name="T13" fmla="*/ 54 h 176"/>
                  <a:gd name="T14" fmla="*/ 90 w 116"/>
                  <a:gd name="T15" fmla="*/ 61 h 176"/>
                  <a:gd name="T16" fmla="*/ 81 w 116"/>
                  <a:gd name="T17" fmla="*/ 65 h 176"/>
                  <a:gd name="T18" fmla="*/ 71 w 116"/>
                  <a:gd name="T19" fmla="*/ 79 h 176"/>
                  <a:gd name="T20" fmla="*/ 63 w 116"/>
                  <a:gd name="T21" fmla="*/ 93 h 176"/>
                  <a:gd name="T22" fmla="*/ 54 w 116"/>
                  <a:gd name="T23" fmla="*/ 108 h 176"/>
                  <a:gd name="T24" fmla="*/ 46 w 116"/>
                  <a:gd name="T25" fmla="*/ 122 h 176"/>
                  <a:gd name="T26" fmla="*/ 37 w 116"/>
                  <a:gd name="T27" fmla="*/ 136 h 176"/>
                  <a:gd name="T28" fmla="*/ 28 w 116"/>
                  <a:gd name="T29" fmla="*/ 150 h 176"/>
                  <a:gd name="T30" fmla="*/ 19 w 116"/>
                  <a:gd name="T31" fmla="*/ 163 h 176"/>
                  <a:gd name="T32" fmla="*/ 8 w 116"/>
                  <a:gd name="T33" fmla="*/ 176 h 176"/>
                  <a:gd name="T34" fmla="*/ 0 w 116"/>
                  <a:gd name="T35" fmla="*/ 174 h 176"/>
                  <a:gd name="T36" fmla="*/ 16 w 116"/>
                  <a:gd name="T37" fmla="*/ 154 h 176"/>
                  <a:gd name="T38" fmla="*/ 31 w 116"/>
                  <a:gd name="T39" fmla="*/ 132 h 176"/>
                  <a:gd name="T40" fmla="*/ 44 w 116"/>
                  <a:gd name="T41" fmla="*/ 110 h 176"/>
                  <a:gd name="T42" fmla="*/ 56 w 116"/>
                  <a:gd name="T43" fmla="*/ 89 h 176"/>
                  <a:gd name="T44" fmla="*/ 69 w 116"/>
                  <a:gd name="T45" fmla="*/ 66 h 176"/>
                  <a:gd name="T46" fmla="*/ 80 w 116"/>
                  <a:gd name="T47" fmla="*/ 44 h 176"/>
                  <a:gd name="T48" fmla="*/ 92 w 116"/>
                  <a:gd name="T49" fmla="*/ 22 h 176"/>
                  <a:gd name="T50" fmla="*/ 105 w 116"/>
                  <a:gd name="T51" fmla="*/ 0 h 176"/>
                  <a:gd name="T52" fmla="*/ 116 w 116"/>
                  <a:gd name="T53" fmla="*/ 2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
                  <a:gd name="T82" fmla="*/ 0 h 176"/>
                  <a:gd name="T83" fmla="*/ 116 w 116"/>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 h="176">
                    <a:moveTo>
                      <a:pt x="116" y="2"/>
                    </a:moveTo>
                    <a:lnTo>
                      <a:pt x="114" y="11"/>
                    </a:lnTo>
                    <a:lnTo>
                      <a:pt x="111" y="20"/>
                    </a:lnTo>
                    <a:lnTo>
                      <a:pt x="109" y="29"/>
                    </a:lnTo>
                    <a:lnTo>
                      <a:pt x="106" y="38"/>
                    </a:lnTo>
                    <a:lnTo>
                      <a:pt x="102" y="46"/>
                    </a:lnTo>
                    <a:lnTo>
                      <a:pt x="97" y="54"/>
                    </a:lnTo>
                    <a:lnTo>
                      <a:pt x="90" y="61"/>
                    </a:lnTo>
                    <a:lnTo>
                      <a:pt x="81" y="65"/>
                    </a:lnTo>
                    <a:lnTo>
                      <a:pt x="71" y="79"/>
                    </a:lnTo>
                    <a:lnTo>
                      <a:pt x="63" y="93"/>
                    </a:lnTo>
                    <a:lnTo>
                      <a:pt x="54" y="108"/>
                    </a:lnTo>
                    <a:lnTo>
                      <a:pt x="46" y="122"/>
                    </a:lnTo>
                    <a:lnTo>
                      <a:pt x="37" y="136"/>
                    </a:lnTo>
                    <a:lnTo>
                      <a:pt x="28" y="150"/>
                    </a:lnTo>
                    <a:lnTo>
                      <a:pt x="19" y="163"/>
                    </a:lnTo>
                    <a:lnTo>
                      <a:pt x="8" y="176"/>
                    </a:lnTo>
                    <a:lnTo>
                      <a:pt x="0" y="174"/>
                    </a:lnTo>
                    <a:lnTo>
                      <a:pt x="16" y="154"/>
                    </a:lnTo>
                    <a:lnTo>
                      <a:pt x="31" y="132"/>
                    </a:lnTo>
                    <a:lnTo>
                      <a:pt x="44" y="110"/>
                    </a:lnTo>
                    <a:lnTo>
                      <a:pt x="56" y="89"/>
                    </a:lnTo>
                    <a:lnTo>
                      <a:pt x="69" y="66"/>
                    </a:lnTo>
                    <a:lnTo>
                      <a:pt x="80" y="44"/>
                    </a:lnTo>
                    <a:lnTo>
                      <a:pt x="92" y="22"/>
                    </a:lnTo>
                    <a:lnTo>
                      <a:pt x="105" y="0"/>
                    </a:lnTo>
                    <a:lnTo>
                      <a:pt x="116" y="2"/>
                    </a:lnTo>
                    <a:close/>
                  </a:path>
                </a:pathLst>
              </a:custGeom>
              <a:solidFill>
                <a:srgbClr val="000000"/>
              </a:solidFill>
              <a:ln w="9525">
                <a:noFill/>
                <a:round/>
                <a:headEnd/>
                <a:tailEnd/>
              </a:ln>
            </p:spPr>
            <p:txBody>
              <a:bodyPr/>
              <a:lstStyle/>
              <a:p>
                <a:endParaRPr lang="en-US" dirty="0"/>
              </a:p>
            </p:txBody>
          </p:sp>
          <p:sp>
            <p:nvSpPr>
              <p:cNvPr id="122419" name="Freeform 563"/>
              <p:cNvSpPr>
                <a:spLocks/>
              </p:cNvSpPr>
              <p:nvPr/>
            </p:nvSpPr>
            <p:spPr bwMode="auto">
              <a:xfrm>
                <a:off x="2996" y="1301"/>
                <a:ext cx="3" cy="16"/>
              </a:xfrm>
              <a:custGeom>
                <a:avLst/>
                <a:gdLst>
                  <a:gd name="T0" fmla="*/ 10 w 18"/>
                  <a:gd name="T1" fmla="*/ 78 h 78"/>
                  <a:gd name="T2" fmla="*/ 4 w 18"/>
                  <a:gd name="T3" fmla="*/ 61 h 78"/>
                  <a:gd name="T4" fmla="*/ 2 w 18"/>
                  <a:gd name="T5" fmla="*/ 42 h 78"/>
                  <a:gd name="T6" fmla="*/ 1 w 18"/>
                  <a:gd name="T7" fmla="*/ 23 h 78"/>
                  <a:gd name="T8" fmla="*/ 0 w 18"/>
                  <a:gd name="T9" fmla="*/ 5 h 78"/>
                  <a:gd name="T10" fmla="*/ 6 w 18"/>
                  <a:gd name="T11" fmla="*/ 0 h 78"/>
                  <a:gd name="T12" fmla="*/ 14 w 18"/>
                  <a:gd name="T13" fmla="*/ 18 h 78"/>
                  <a:gd name="T14" fmla="*/ 18 w 18"/>
                  <a:gd name="T15" fmla="*/ 39 h 78"/>
                  <a:gd name="T16" fmla="*/ 16 w 18"/>
                  <a:gd name="T17" fmla="*/ 60 h 78"/>
                  <a:gd name="T18" fmla="*/ 10 w 18"/>
                  <a:gd name="T19" fmla="*/ 78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8"/>
                  <a:gd name="T32" fmla="*/ 18 w 1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8">
                    <a:moveTo>
                      <a:pt x="10" y="78"/>
                    </a:moveTo>
                    <a:lnTo>
                      <a:pt x="4" y="61"/>
                    </a:lnTo>
                    <a:lnTo>
                      <a:pt x="2" y="42"/>
                    </a:lnTo>
                    <a:lnTo>
                      <a:pt x="1" y="23"/>
                    </a:lnTo>
                    <a:lnTo>
                      <a:pt x="0" y="5"/>
                    </a:lnTo>
                    <a:lnTo>
                      <a:pt x="6" y="0"/>
                    </a:lnTo>
                    <a:lnTo>
                      <a:pt x="14" y="18"/>
                    </a:lnTo>
                    <a:lnTo>
                      <a:pt x="18" y="39"/>
                    </a:lnTo>
                    <a:lnTo>
                      <a:pt x="16" y="60"/>
                    </a:lnTo>
                    <a:lnTo>
                      <a:pt x="10" y="78"/>
                    </a:lnTo>
                    <a:close/>
                  </a:path>
                </a:pathLst>
              </a:custGeom>
              <a:solidFill>
                <a:srgbClr val="FFFFFF"/>
              </a:solidFill>
              <a:ln w="9525">
                <a:noFill/>
                <a:round/>
                <a:headEnd/>
                <a:tailEnd/>
              </a:ln>
            </p:spPr>
            <p:txBody>
              <a:bodyPr/>
              <a:lstStyle/>
              <a:p>
                <a:endParaRPr lang="en-US" dirty="0"/>
              </a:p>
            </p:txBody>
          </p:sp>
          <p:sp>
            <p:nvSpPr>
              <p:cNvPr id="122420" name="Freeform 564"/>
              <p:cNvSpPr>
                <a:spLocks/>
              </p:cNvSpPr>
              <p:nvPr/>
            </p:nvSpPr>
            <p:spPr bwMode="auto">
              <a:xfrm>
                <a:off x="2811" y="1304"/>
                <a:ext cx="39" cy="54"/>
              </a:xfrm>
              <a:custGeom>
                <a:avLst/>
                <a:gdLst>
                  <a:gd name="T0" fmla="*/ 58 w 193"/>
                  <a:gd name="T1" fmla="*/ 25 h 267"/>
                  <a:gd name="T2" fmla="*/ 96 w 193"/>
                  <a:gd name="T3" fmla="*/ 67 h 267"/>
                  <a:gd name="T4" fmla="*/ 133 w 193"/>
                  <a:gd name="T5" fmla="*/ 107 h 267"/>
                  <a:gd name="T6" fmla="*/ 172 w 193"/>
                  <a:gd name="T7" fmla="*/ 144 h 267"/>
                  <a:gd name="T8" fmla="*/ 193 w 193"/>
                  <a:gd name="T9" fmla="*/ 163 h 267"/>
                  <a:gd name="T10" fmla="*/ 189 w 193"/>
                  <a:gd name="T11" fmla="*/ 167 h 267"/>
                  <a:gd name="T12" fmla="*/ 163 w 193"/>
                  <a:gd name="T13" fmla="*/ 154 h 267"/>
                  <a:gd name="T14" fmla="*/ 124 w 193"/>
                  <a:gd name="T15" fmla="*/ 118 h 267"/>
                  <a:gd name="T16" fmla="*/ 87 w 193"/>
                  <a:gd name="T17" fmla="*/ 81 h 267"/>
                  <a:gd name="T18" fmla="*/ 51 w 193"/>
                  <a:gd name="T19" fmla="*/ 42 h 267"/>
                  <a:gd name="T20" fmla="*/ 28 w 193"/>
                  <a:gd name="T21" fmla="*/ 23 h 267"/>
                  <a:gd name="T22" fmla="*/ 23 w 193"/>
                  <a:gd name="T23" fmla="*/ 25 h 267"/>
                  <a:gd name="T24" fmla="*/ 37 w 193"/>
                  <a:gd name="T25" fmla="*/ 46 h 267"/>
                  <a:gd name="T26" fmla="*/ 73 w 193"/>
                  <a:gd name="T27" fmla="*/ 85 h 267"/>
                  <a:gd name="T28" fmla="*/ 107 w 193"/>
                  <a:gd name="T29" fmla="*/ 125 h 267"/>
                  <a:gd name="T30" fmla="*/ 136 w 193"/>
                  <a:gd name="T31" fmla="*/ 166 h 267"/>
                  <a:gd name="T32" fmla="*/ 144 w 193"/>
                  <a:gd name="T33" fmla="*/ 190 h 267"/>
                  <a:gd name="T34" fmla="*/ 132 w 193"/>
                  <a:gd name="T35" fmla="*/ 192 h 267"/>
                  <a:gd name="T36" fmla="*/ 134 w 193"/>
                  <a:gd name="T37" fmla="*/ 202 h 267"/>
                  <a:gd name="T38" fmla="*/ 152 w 193"/>
                  <a:gd name="T39" fmla="*/ 210 h 267"/>
                  <a:gd name="T40" fmla="*/ 142 w 193"/>
                  <a:gd name="T41" fmla="*/ 218 h 267"/>
                  <a:gd name="T42" fmla="*/ 114 w 193"/>
                  <a:gd name="T43" fmla="*/ 207 h 267"/>
                  <a:gd name="T44" fmla="*/ 87 w 193"/>
                  <a:gd name="T45" fmla="*/ 195 h 267"/>
                  <a:gd name="T46" fmla="*/ 64 w 193"/>
                  <a:gd name="T47" fmla="*/ 201 h 267"/>
                  <a:gd name="T48" fmla="*/ 63 w 193"/>
                  <a:gd name="T49" fmla="*/ 222 h 267"/>
                  <a:gd name="T50" fmla="*/ 81 w 193"/>
                  <a:gd name="T51" fmla="*/ 231 h 267"/>
                  <a:gd name="T52" fmla="*/ 104 w 193"/>
                  <a:gd name="T53" fmla="*/ 237 h 267"/>
                  <a:gd name="T54" fmla="*/ 125 w 193"/>
                  <a:gd name="T55" fmla="*/ 244 h 267"/>
                  <a:gd name="T56" fmla="*/ 137 w 193"/>
                  <a:gd name="T57" fmla="*/ 255 h 267"/>
                  <a:gd name="T58" fmla="*/ 139 w 193"/>
                  <a:gd name="T59" fmla="*/ 265 h 267"/>
                  <a:gd name="T60" fmla="*/ 118 w 193"/>
                  <a:gd name="T61" fmla="*/ 264 h 267"/>
                  <a:gd name="T62" fmla="*/ 89 w 193"/>
                  <a:gd name="T63" fmla="*/ 256 h 267"/>
                  <a:gd name="T64" fmla="*/ 63 w 193"/>
                  <a:gd name="T65" fmla="*/ 245 h 267"/>
                  <a:gd name="T66" fmla="*/ 45 w 193"/>
                  <a:gd name="T67" fmla="*/ 226 h 267"/>
                  <a:gd name="T68" fmla="*/ 45 w 193"/>
                  <a:gd name="T69" fmla="*/ 201 h 267"/>
                  <a:gd name="T70" fmla="*/ 59 w 193"/>
                  <a:gd name="T71" fmla="*/ 182 h 267"/>
                  <a:gd name="T72" fmla="*/ 77 w 193"/>
                  <a:gd name="T73" fmla="*/ 179 h 267"/>
                  <a:gd name="T74" fmla="*/ 87 w 193"/>
                  <a:gd name="T75" fmla="*/ 179 h 267"/>
                  <a:gd name="T76" fmla="*/ 97 w 193"/>
                  <a:gd name="T77" fmla="*/ 179 h 267"/>
                  <a:gd name="T78" fmla="*/ 107 w 193"/>
                  <a:gd name="T79" fmla="*/ 174 h 267"/>
                  <a:gd name="T80" fmla="*/ 104 w 193"/>
                  <a:gd name="T81" fmla="*/ 160 h 267"/>
                  <a:gd name="T82" fmla="*/ 78 w 193"/>
                  <a:gd name="T83" fmla="*/ 125 h 267"/>
                  <a:gd name="T84" fmla="*/ 44 w 193"/>
                  <a:gd name="T85" fmla="*/ 86 h 267"/>
                  <a:gd name="T86" fmla="*/ 16 w 193"/>
                  <a:gd name="T87" fmla="*/ 53 h 267"/>
                  <a:gd name="T88" fmla="*/ 3 w 193"/>
                  <a:gd name="T89" fmla="*/ 33 h 267"/>
                  <a:gd name="T90" fmla="*/ 3 w 193"/>
                  <a:gd name="T91" fmla="*/ 12 h 267"/>
                  <a:gd name="T92" fmla="*/ 37 w 193"/>
                  <a:gd name="T93" fmla="*/ 6 h 2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
                  <a:gd name="T142" fmla="*/ 0 h 267"/>
                  <a:gd name="T143" fmla="*/ 193 w 193"/>
                  <a:gd name="T144" fmla="*/ 267 h 2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 h="267">
                    <a:moveTo>
                      <a:pt x="37" y="6"/>
                    </a:moveTo>
                    <a:lnTo>
                      <a:pt x="58" y="25"/>
                    </a:lnTo>
                    <a:lnTo>
                      <a:pt x="77" y="46"/>
                    </a:lnTo>
                    <a:lnTo>
                      <a:pt x="96" y="67"/>
                    </a:lnTo>
                    <a:lnTo>
                      <a:pt x="114" y="87"/>
                    </a:lnTo>
                    <a:lnTo>
                      <a:pt x="133" y="107"/>
                    </a:lnTo>
                    <a:lnTo>
                      <a:pt x="153" y="126"/>
                    </a:lnTo>
                    <a:lnTo>
                      <a:pt x="172" y="144"/>
                    </a:lnTo>
                    <a:lnTo>
                      <a:pt x="193" y="158"/>
                    </a:lnTo>
                    <a:lnTo>
                      <a:pt x="193" y="163"/>
                    </a:lnTo>
                    <a:lnTo>
                      <a:pt x="191" y="165"/>
                    </a:lnTo>
                    <a:lnTo>
                      <a:pt x="189" y="167"/>
                    </a:lnTo>
                    <a:lnTo>
                      <a:pt x="185" y="170"/>
                    </a:lnTo>
                    <a:lnTo>
                      <a:pt x="163" y="154"/>
                    </a:lnTo>
                    <a:lnTo>
                      <a:pt x="143" y="136"/>
                    </a:lnTo>
                    <a:lnTo>
                      <a:pt x="124" y="118"/>
                    </a:lnTo>
                    <a:lnTo>
                      <a:pt x="105" y="100"/>
                    </a:lnTo>
                    <a:lnTo>
                      <a:pt x="87" y="81"/>
                    </a:lnTo>
                    <a:lnTo>
                      <a:pt x="69" y="62"/>
                    </a:lnTo>
                    <a:lnTo>
                      <a:pt x="51" y="42"/>
                    </a:lnTo>
                    <a:lnTo>
                      <a:pt x="32" y="23"/>
                    </a:lnTo>
                    <a:lnTo>
                      <a:pt x="28" y="23"/>
                    </a:lnTo>
                    <a:lnTo>
                      <a:pt x="25" y="24"/>
                    </a:lnTo>
                    <a:lnTo>
                      <a:pt x="23" y="25"/>
                    </a:lnTo>
                    <a:lnTo>
                      <a:pt x="21" y="27"/>
                    </a:lnTo>
                    <a:lnTo>
                      <a:pt x="37" y="46"/>
                    </a:lnTo>
                    <a:lnTo>
                      <a:pt x="55" y="65"/>
                    </a:lnTo>
                    <a:lnTo>
                      <a:pt x="73" y="85"/>
                    </a:lnTo>
                    <a:lnTo>
                      <a:pt x="90" y="105"/>
                    </a:lnTo>
                    <a:lnTo>
                      <a:pt x="107" y="125"/>
                    </a:lnTo>
                    <a:lnTo>
                      <a:pt x="123" y="145"/>
                    </a:lnTo>
                    <a:lnTo>
                      <a:pt x="136" y="166"/>
                    </a:lnTo>
                    <a:lnTo>
                      <a:pt x="148" y="189"/>
                    </a:lnTo>
                    <a:lnTo>
                      <a:pt x="144" y="190"/>
                    </a:lnTo>
                    <a:lnTo>
                      <a:pt x="137" y="191"/>
                    </a:lnTo>
                    <a:lnTo>
                      <a:pt x="132" y="192"/>
                    </a:lnTo>
                    <a:lnTo>
                      <a:pt x="128" y="194"/>
                    </a:lnTo>
                    <a:lnTo>
                      <a:pt x="134" y="202"/>
                    </a:lnTo>
                    <a:lnTo>
                      <a:pt x="144" y="206"/>
                    </a:lnTo>
                    <a:lnTo>
                      <a:pt x="152" y="210"/>
                    </a:lnTo>
                    <a:lnTo>
                      <a:pt x="154" y="219"/>
                    </a:lnTo>
                    <a:lnTo>
                      <a:pt x="142" y="218"/>
                    </a:lnTo>
                    <a:lnTo>
                      <a:pt x="128" y="212"/>
                    </a:lnTo>
                    <a:lnTo>
                      <a:pt x="114" y="207"/>
                    </a:lnTo>
                    <a:lnTo>
                      <a:pt x="100" y="200"/>
                    </a:lnTo>
                    <a:lnTo>
                      <a:pt x="87" y="195"/>
                    </a:lnTo>
                    <a:lnTo>
                      <a:pt x="74" y="195"/>
                    </a:lnTo>
                    <a:lnTo>
                      <a:pt x="64" y="201"/>
                    </a:lnTo>
                    <a:lnTo>
                      <a:pt x="56" y="214"/>
                    </a:lnTo>
                    <a:lnTo>
                      <a:pt x="63" y="222"/>
                    </a:lnTo>
                    <a:lnTo>
                      <a:pt x="71" y="228"/>
                    </a:lnTo>
                    <a:lnTo>
                      <a:pt x="81" y="231"/>
                    </a:lnTo>
                    <a:lnTo>
                      <a:pt x="92" y="235"/>
                    </a:lnTo>
                    <a:lnTo>
                      <a:pt x="104" y="237"/>
                    </a:lnTo>
                    <a:lnTo>
                      <a:pt x="115" y="239"/>
                    </a:lnTo>
                    <a:lnTo>
                      <a:pt x="125" y="244"/>
                    </a:lnTo>
                    <a:lnTo>
                      <a:pt x="134" y="248"/>
                    </a:lnTo>
                    <a:lnTo>
                      <a:pt x="137" y="255"/>
                    </a:lnTo>
                    <a:lnTo>
                      <a:pt x="139" y="260"/>
                    </a:lnTo>
                    <a:lnTo>
                      <a:pt x="139" y="265"/>
                    </a:lnTo>
                    <a:lnTo>
                      <a:pt x="132" y="267"/>
                    </a:lnTo>
                    <a:lnTo>
                      <a:pt x="118" y="264"/>
                    </a:lnTo>
                    <a:lnTo>
                      <a:pt x="104" y="260"/>
                    </a:lnTo>
                    <a:lnTo>
                      <a:pt x="89" y="256"/>
                    </a:lnTo>
                    <a:lnTo>
                      <a:pt x="76" y="251"/>
                    </a:lnTo>
                    <a:lnTo>
                      <a:pt x="63" y="245"/>
                    </a:lnTo>
                    <a:lnTo>
                      <a:pt x="52" y="237"/>
                    </a:lnTo>
                    <a:lnTo>
                      <a:pt x="45" y="226"/>
                    </a:lnTo>
                    <a:lnTo>
                      <a:pt x="41" y="212"/>
                    </a:lnTo>
                    <a:lnTo>
                      <a:pt x="45" y="201"/>
                    </a:lnTo>
                    <a:lnTo>
                      <a:pt x="51" y="190"/>
                    </a:lnTo>
                    <a:lnTo>
                      <a:pt x="59" y="182"/>
                    </a:lnTo>
                    <a:lnTo>
                      <a:pt x="73" y="179"/>
                    </a:lnTo>
                    <a:lnTo>
                      <a:pt x="77" y="179"/>
                    </a:lnTo>
                    <a:lnTo>
                      <a:pt x="81" y="179"/>
                    </a:lnTo>
                    <a:lnTo>
                      <a:pt x="87" y="179"/>
                    </a:lnTo>
                    <a:lnTo>
                      <a:pt x="92" y="179"/>
                    </a:lnTo>
                    <a:lnTo>
                      <a:pt x="97" y="179"/>
                    </a:lnTo>
                    <a:lnTo>
                      <a:pt x="102" y="176"/>
                    </a:lnTo>
                    <a:lnTo>
                      <a:pt x="107" y="174"/>
                    </a:lnTo>
                    <a:lnTo>
                      <a:pt x="110" y="171"/>
                    </a:lnTo>
                    <a:lnTo>
                      <a:pt x="104" y="160"/>
                    </a:lnTo>
                    <a:lnTo>
                      <a:pt x="92" y="143"/>
                    </a:lnTo>
                    <a:lnTo>
                      <a:pt x="78" y="125"/>
                    </a:lnTo>
                    <a:lnTo>
                      <a:pt x="61" y="105"/>
                    </a:lnTo>
                    <a:lnTo>
                      <a:pt x="44" y="86"/>
                    </a:lnTo>
                    <a:lnTo>
                      <a:pt x="28" y="68"/>
                    </a:lnTo>
                    <a:lnTo>
                      <a:pt x="16" y="53"/>
                    </a:lnTo>
                    <a:lnTo>
                      <a:pt x="8" y="43"/>
                    </a:lnTo>
                    <a:lnTo>
                      <a:pt x="3" y="33"/>
                    </a:lnTo>
                    <a:lnTo>
                      <a:pt x="0" y="23"/>
                    </a:lnTo>
                    <a:lnTo>
                      <a:pt x="3" y="12"/>
                    </a:lnTo>
                    <a:lnTo>
                      <a:pt x="12" y="0"/>
                    </a:lnTo>
                    <a:lnTo>
                      <a:pt x="37" y="6"/>
                    </a:lnTo>
                    <a:close/>
                  </a:path>
                </a:pathLst>
              </a:custGeom>
              <a:solidFill>
                <a:srgbClr val="000000"/>
              </a:solidFill>
              <a:ln w="9525">
                <a:noFill/>
                <a:round/>
                <a:headEnd/>
                <a:tailEnd/>
              </a:ln>
            </p:spPr>
            <p:txBody>
              <a:bodyPr/>
              <a:lstStyle/>
              <a:p>
                <a:endParaRPr lang="en-US" dirty="0"/>
              </a:p>
            </p:txBody>
          </p:sp>
          <p:sp>
            <p:nvSpPr>
              <p:cNvPr id="122421" name="Freeform 565"/>
              <p:cNvSpPr>
                <a:spLocks/>
              </p:cNvSpPr>
              <p:nvPr/>
            </p:nvSpPr>
            <p:spPr bwMode="auto">
              <a:xfrm>
                <a:off x="2912" y="1313"/>
                <a:ext cx="33" cy="32"/>
              </a:xfrm>
              <a:custGeom>
                <a:avLst/>
                <a:gdLst>
                  <a:gd name="T0" fmla="*/ 112 w 166"/>
                  <a:gd name="T1" fmla="*/ 39 h 161"/>
                  <a:gd name="T2" fmla="*/ 160 w 166"/>
                  <a:gd name="T3" fmla="*/ 21 h 161"/>
                  <a:gd name="T4" fmla="*/ 151 w 166"/>
                  <a:gd name="T5" fmla="*/ 35 h 161"/>
                  <a:gd name="T6" fmla="*/ 143 w 166"/>
                  <a:gd name="T7" fmla="*/ 49 h 161"/>
                  <a:gd name="T8" fmla="*/ 138 w 166"/>
                  <a:gd name="T9" fmla="*/ 65 h 161"/>
                  <a:gd name="T10" fmla="*/ 139 w 166"/>
                  <a:gd name="T11" fmla="*/ 83 h 161"/>
                  <a:gd name="T12" fmla="*/ 166 w 166"/>
                  <a:gd name="T13" fmla="*/ 113 h 161"/>
                  <a:gd name="T14" fmla="*/ 149 w 166"/>
                  <a:gd name="T15" fmla="*/ 116 h 161"/>
                  <a:gd name="T16" fmla="*/ 132 w 166"/>
                  <a:gd name="T17" fmla="*/ 120 h 161"/>
                  <a:gd name="T18" fmla="*/ 115 w 166"/>
                  <a:gd name="T19" fmla="*/ 124 h 161"/>
                  <a:gd name="T20" fmla="*/ 98 w 166"/>
                  <a:gd name="T21" fmla="*/ 130 h 161"/>
                  <a:gd name="T22" fmla="*/ 80 w 166"/>
                  <a:gd name="T23" fmla="*/ 136 h 161"/>
                  <a:gd name="T24" fmla="*/ 63 w 166"/>
                  <a:gd name="T25" fmla="*/ 142 h 161"/>
                  <a:gd name="T26" fmla="*/ 47 w 166"/>
                  <a:gd name="T27" fmla="*/ 151 h 161"/>
                  <a:gd name="T28" fmla="*/ 32 w 166"/>
                  <a:gd name="T29" fmla="*/ 161 h 161"/>
                  <a:gd name="T30" fmla="*/ 28 w 166"/>
                  <a:gd name="T31" fmla="*/ 152 h 161"/>
                  <a:gd name="T32" fmla="*/ 27 w 166"/>
                  <a:gd name="T33" fmla="*/ 141 h 161"/>
                  <a:gd name="T34" fmla="*/ 25 w 166"/>
                  <a:gd name="T35" fmla="*/ 128 h 161"/>
                  <a:gd name="T36" fmla="*/ 25 w 166"/>
                  <a:gd name="T37" fmla="*/ 114 h 161"/>
                  <a:gd name="T38" fmla="*/ 19 w 166"/>
                  <a:gd name="T39" fmla="*/ 91 h 161"/>
                  <a:gd name="T40" fmla="*/ 16 w 166"/>
                  <a:gd name="T41" fmla="*/ 67 h 161"/>
                  <a:gd name="T42" fmla="*/ 10 w 166"/>
                  <a:gd name="T43" fmla="*/ 45 h 161"/>
                  <a:gd name="T44" fmla="*/ 0 w 166"/>
                  <a:gd name="T45" fmla="*/ 23 h 161"/>
                  <a:gd name="T46" fmla="*/ 3 w 166"/>
                  <a:gd name="T47" fmla="*/ 18 h 161"/>
                  <a:gd name="T48" fmla="*/ 5 w 166"/>
                  <a:gd name="T49" fmla="*/ 10 h 161"/>
                  <a:gd name="T50" fmla="*/ 8 w 166"/>
                  <a:gd name="T51" fmla="*/ 3 h 161"/>
                  <a:gd name="T52" fmla="*/ 16 w 166"/>
                  <a:gd name="T53" fmla="*/ 0 h 161"/>
                  <a:gd name="T54" fmla="*/ 26 w 166"/>
                  <a:gd name="T55" fmla="*/ 10 h 161"/>
                  <a:gd name="T56" fmla="*/ 36 w 166"/>
                  <a:gd name="T57" fmla="*/ 18 h 161"/>
                  <a:gd name="T58" fmla="*/ 47 w 166"/>
                  <a:gd name="T59" fmla="*/ 23 h 161"/>
                  <a:gd name="T60" fmla="*/ 60 w 166"/>
                  <a:gd name="T61" fmla="*/ 29 h 161"/>
                  <a:gd name="T62" fmla="*/ 73 w 166"/>
                  <a:gd name="T63" fmla="*/ 32 h 161"/>
                  <a:gd name="T64" fmla="*/ 86 w 166"/>
                  <a:gd name="T65" fmla="*/ 35 h 161"/>
                  <a:gd name="T66" fmla="*/ 99 w 166"/>
                  <a:gd name="T67" fmla="*/ 37 h 161"/>
                  <a:gd name="T68" fmla="*/ 112 w 166"/>
                  <a:gd name="T69" fmla="*/ 39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1"/>
                  <a:gd name="T107" fmla="*/ 166 w 166"/>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1">
                    <a:moveTo>
                      <a:pt x="112" y="39"/>
                    </a:moveTo>
                    <a:lnTo>
                      <a:pt x="160" y="21"/>
                    </a:lnTo>
                    <a:lnTo>
                      <a:pt x="151" y="35"/>
                    </a:lnTo>
                    <a:lnTo>
                      <a:pt x="143" y="49"/>
                    </a:lnTo>
                    <a:lnTo>
                      <a:pt x="138" y="65"/>
                    </a:lnTo>
                    <a:lnTo>
                      <a:pt x="139" y="83"/>
                    </a:lnTo>
                    <a:lnTo>
                      <a:pt x="166" y="113"/>
                    </a:lnTo>
                    <a:lnTo>
                      <a:pt x="149" y="116"/>
                    </a:lnTo>
                    <a:lnTo>
                      <a:pt x="132" y="120"/>
                    </a:lnTo>
                    <a:lnTo>
                      <a:pt x="115" y="124"/>
                    </a:lnTo>
                    <a:lnTo>
                      <a:pt x="98" y="130"/>
                    </a:lnTo>
                    <a:lnTo>
                      <a:pt x="80" y="136"/>
                    </a:lnTo>
                    <a:lnTo>
                      <a:pt x="63" y="142"/>
                    </a:lnTo>
                    <a:lnTo>
                      <a:pt x="47" y="151"/>
                    </a:lnTo>
                    <a:lnTo>
                      <a:pt x="32" y="161"/>
                    </a:lnTo>
                    <a:lnTo>
                      <a:pt x="28" y="152"/>
                    </a:lnTo>
                    <a:lnTo>
                      <a:pt x="27" y="141"/>
                    </a:lnTo>
                    <a:lnTo>
                      <a:pt x="25" y="128"/>
                    </a:lnTo>
                    <a:lnTo>
                      <a:pt x="25" y="114"/>
                    </a:lnTo>
                    <a:lnTo>
                      <a:pt x="19" y="91"/>
                    </a:lnTo>
                    <a:lnTo>
                      <a:pt x="16" y="67"/>
                    </a:lnTo>
                    <a:lnTo>
                      <a:pt x="10" y="45"/>
                    </a:lnTo>
                    <a:lnTo>
                      <a:pt x="0" y="23"/>
                    </a:lnTo>
                    <a:lnTo>
                      <a:pt x="3" y="18"/>
                    </a:lnTo>
                    <a:lnTo>
                      <a:pt x="5" y="10"/>
                    </a:lnTo>
                    <a:lnTo>
                      <a:pt x="8" y="3"/>
                    </a:lnTo>
                    <a:lnTo>
                      <a:pt x="16" y="0"/>
                    </a:lnTo>
                    <a:lnTo>
                      <a:pt x="26" y="10"/>
                    </a:lnTo>
                    <a:lnTo>
                      <a:pt x="36" y="18"/>
                    </a:lnTo>
                    <a:lnTo>
                      <a:pt x="47" y="23"/>
                    </a:lnTo>
                    <a:lnTo>
                      <a:pt x="60" y="29"/>
                    </a:lnTo>
                    <a:lnTo>
                      <a:pt x="73" y="32"/>
                    </a:lnTo>
                    <a:lnTo>
                      <a:pt x="86" y="35"/>
                    </a:lnTo>
                    <a:lnTo>
                      <a:pt x="99" y="37"/>
                    </a:lnTo>
                    <a:lnTo>
                      <a:pt x="112" y="39"/>
                    </a:lnTo>
                    <a:close/>
                  </a:path>
                </a:pathLst>
              </a:custGeom>
              <a:solidFill>
                <a:srgbClr val="FFFFFF"/>
              </a:solidFill>
              <a:ln w="9525">
                <a:noFill/>
                <a:round/>
                <a:headEnd/>
                <a:tailEnd/>
              </a:ln>
            </p:spPr>
            <p:txBody>
              <a:bodyPr/>
              <a:lstStyle/>
              <a:p>
                <a:endParaRPr lang="en-US" dirty="0"/>
              </a:p>
            </p:txBody>
          </p:sp>
          <p:sp>
            <p:nvSpPr>
              <p:cNvPr id="122422" name="Freeform 566"/>
              <p:cNvSpPr>
                <a:spLocks/>
              </p:cNvSpPr>
              <p:nvPr/>
            </p:nvSpPr>
            <p:spPr bwMode="auto">
              <a:xfrm>
                <a:off x="2635" y="1317"/>
                <a:ext cx="8" cy="7"/>
              </a:xfrm>
              <a:custGeom>
                <a:avLst/>
                <a:gdLst>
                  <a:gd name="T0" fmla="*/ 38 w 38"/>
                  <a:gd name="T1" fmla="*/ 0 h 35"/>
                  <a:gd name="T2" fmla="*/ 34 w 38"/>
                  <a:gd name="T3" fmla="*/ 5 h 35"/>
                  <a:gd name="T4" fmla="*/ 31 w 38"/>
                  <a:gd name="T5" fmla="*/ 10 h 35"/>
                  <a:gd name="T6" fmla="*/ 27 w 38"/>
                  <a:gd name="T7" fmla="*/ 16 h 35"/>
                  <a:gd name="T8" fmla="*/ 22 w 38"/>
                  <a:gd name="T9" fmla="*/ 20 h 35"/>
                  <a:gd name="T10" fmla="*/ 16 w 38"/>
                  <a:gd name="T11" fmla="*/ 26 h 35"/>
                  <a:gd name="T12" fmla="*/ 11 w 38"/>
                  <a:gd name="T13" fmla="*/ 30 h 35"/>
                  <a:gd name="T14" fmla="*/ 5 w 38"/>
                  <a:gd name="T15" fmla="*/ 34 h 35"/>
                  <a:gd name="T16" fmla="*/ 0 w 38"/>
                  <a:gd name="T17" fmla="*/ 35 h 35"/>
                  <a:gd name="T18" fmla="*/ 5 w 38"/>
                  <a:gd name="T19" fmla="*/ 29 h 35"/>
                  <a:gd name="T20" fmla="*/ 12 w 38"/>
                  <a:gd name="T21" fmla="*/ 20 h 35"/>
                  <a:gd name="T22" fmla="*/ 20 w 38"/>
                  <a:gd name="T23" fmla="*/ 10 h 35"/>
                  <a:gd name="T24" fmla="*/ 30 w 38"/>
                  <a:gd name="T25" fmla="*/ 0 h 35"/>
                  <a:gd name="T26" fmla="*/ 38 w 38"/>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5"/>
                  <a:gd name="T44" fmla="*/ 38 w 38"/>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5">
                    <a:moveTo>
                      <a:pt x="38" y="0"/>
                    </a:moveTo>
                    <a:lnTo>
                      <a:pt x="34" y="5"/>
                    </a:lnTo>
                    <a:lnTo>
                      <a:pt x="31" y="10"/>
                    </a:lnTo>
                    <a:lnTo>
                      <a:pt x="27" y="16"/>
                    </a:lnTo>
                    <a:lnTo>
                      <a:pt x="22" y="20"/>
                    </a:lnTo>
                    <a:lnTo>
                      <a:pt x="16" y="26"/>
                    </a:lnTo>
                    <a:lnTo>
                      <a:pt x="11" y="30"/>
                    </a:lnTo>
                    <a:lnTo>
                      <a:pt x="5" y="34"/>
                    </a:lnTo>
                    <a:lnTo>
                      <a:pt x="0" y="35"/>
                    </a:lnTo>
                    <a:lnTo>
                      <a:pt x="5" y="29"/>
                    </a:lnTo>
                    <a:lnTo>
                      <a:pt x="12" y="20"/>
                    </a:lnTo>
                    <a:lnTo>
                      <a:pt x="20" y="10"/>
                    </a:lnTo>
                    <a:lnTo>
                      <a:pt x="30" y="0"/>
                    </a:lnTo>
                    <a:lnTo>
                      <a:pt x="38" y="0"/>
                    </a:lnTo>
                    <a:close/>
                  </a:path>
                </a:pathLst>
              </a:custGeom>
              <a:solidFill>
                <a:srgbClr val="FFFFFF"/>
              </a:solidFill>
              <a:ln w="9525">
                <a:noFill/>
                <a:round/>
                <a:headEnd/>
                <a:tailEnd/>
              </a:ln>
            </p:spPr>
            <p:txBody>
              <a:bodyPr/>
              <a:lstStyle/>
              <a:p>
                <a:endParaRPr lang="en-US" dirty="0"/>
              </a:p>
            </p:txBody>
          </p:sp>
          <p:sp>
            <p:nvSpPr>
              <p:cNvPr id="122423" name="Freeform 567"/>
              <p:cNvSpPr>
                <a:spLocks/>
              </p:cNvSpPr>
              <p:nvPr/>
            </p:nvSpPr>
            <p:spPr bwMode="auto">
              <a:xfrm>
                <a:off x="2650" y="1328"/>
                <a:ext cx="6" cy="6"/>
              </a:xfrm>
              <a:custGeom>
                <a:avLst/>
                <a:gdLst>
                  <a:gd name="T0" fmla="*/ 30 w 30"/>
                  <a:gd name="T1" fmla="*/ 0 h 29"/>
                  <a:gd name="T2" fmla="*/ 27 w 30"/>
                  <a:gd name="T3" fmla="*/ 12 h 29"/>
                  <a:gd name="T4" fmla="*/ 20 w 30"/>
                  <a:gd name="T5" fmla="*/ 20 h 29"/>
                  <a:gd name="T6" fmla="*/ 11 w 30"/>
                  <a:gd name="T7" fmla="*/ 26 h 29"/>
                  <a:gd name="T8" fmla="*/ 0 w 30"/>
                  <a:gd name="T9" fmla="*/ 29 h 29"/>
                  <a:gd name="T10" fmla="*/ 5 w 30"/>
                  <a:gd name="T11" fmla="*/ 19 h 29"/>
                  <a:gd name="T12" fmla="*/ 10 w 30"/>
                  <a:gd name="T13" fmla="*/ 9 h 29"/>
                  <a:gd name="T14" fmla="*/ 18 w 30"/>
                  <a:gd name="T15" fmla="*/ 1 h 29"/>
                  <a:gd name="T16" fmla="*/ 30 w 30"/>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9"/>
                  <a:gd name="T29" fmla="*/ 30 w 30"/>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9">
                    <a:moveTo>
                      <a:pt x="30" y="0"/>
                    </a:moveTo>
                    <a:lnTo>
                      <a:pt x="27" y="12"/>
                    </a:lnTo>
                    <a:lnTo>
                      <a:pt x="20" y="20"/>
                    </a:lnTo>
                    <a:lnTo>
                      <a:pt x="11" y="26"/>
                    </a:lnTo>
                    <a:lnTo>
                      <a:pt x="0" y="29"/>
                    </a:lnTo>
                    <a:lnTo>
                      <a:pt x="5" y="19"/>
                    </a:lnTo>
                    <a:lnTo>
                      <a:pt x="10" y="9"/>
                    </a:lnTo>
                    <a:lnTo>
                      <a:pt x="18" y="1"/>
                    </a:lnTo>
                    <a:lnTo>
                      <a:pt x="30" y="0"/>
                    </a:lnTo>
                    <a:close/>
                  </a:path>
                </a:pathLst>
              </a:custGeom>
              <a:solidFill>
                <a:srgbClr val="FFFFFF"/>
              </a:solidFill>
              <a:ln w="9525">
                <a:noFill/>
                <a:round/>
                <a:headEnd/>
                <a:tailEnd/>
              </a:ln>
            </p:spPr>
            <p:txBody>
              <a:bodyPr/>
              <a:lstStyle/>
              <a:p>
                <a:endParaRPr lang="en-US" dirty="0"/>
              </a:p>
            </p:txBody>
          </p:sp>
          <p:sp>
            <p:nvSpPr>
              <p:cNvPr id="122424" name="Freeform 568"/>
              <p:cNvSpPr>
                <a:spLocks/>
              </p:cNvSpPr>
              <p:nvPr/>
            </p:nvSpPr>
            <p:spPr bwMode="auto">
              <a:xfrm>
                <a:off x="2965" y="1328"/>
                <a:ext cx="23" cy="11"/>
              </a:xfrm>
              <a:custGeom>
                <a:avLst/>
                <a:gdLst>
                  <a:gd name="T0" fmla="*/ 83 w 115"/>
                  <a:gd name="T1" fmla="*/ 41 h 54"/>
                  <a:gd name="T2" fmla="*/ 115 w 115"/>
                  <a:gd name="T3" fmla="*/ 27 h 54"/>
                  <a:gd name="T4" fmla="*/ 115 w 115"/>
                  <a:gd name="T5" fmla="*/ 35 h 54"/>
                  <a:gd name="T6" fmla="*/ 105 w 115"/>
                  <a:gd name="T7" fmla="*/ 40 h 54"/>
                  <a:gd name="T8" fmla="*/ 93 w 115"/>
                  <a:gd name="T9" fmla="*/ 45 h 54"/>
                  <a:gd name="T10" fmla="*/ 82 w 115"/>
                  <a:gd name="T11" fmla="*/ 49 h 54"/>
                  <a:gd name="T12" fmla="*/ 69 w 115"/>
                  <a:gd name="T13" fmla="*/ 53 h 54"/>
                  <a:gd name="T14" fmla="*/ 56 w 115"/>
                  <a:gd name="T15" fmla="*/ 54 h 54"/>
                  <a:gd name="T16" fmla="*/ 44 w 115"/>
                  <a:gd name="T17" fmla="*/ 53 h 54"/>
                  <a:gd name="T18" fmla="*/ 31 w 115"/>
                  <a:gd name="T19" fmla="*/ 50 h 54"/>
                  <a:gd name="T20" fmla="*/ 20 w 115"/>
                  <a:gd name="T21" fmla="*/ 44 h 54"/>
                  <a:gd name="T22" fmla="*/ 13 w 115"/>
                  <a:gd name="T23" fmla="*/ 36 h 54"/>
                  <a:gd name="T24" fmla="*/ 5 w 115"/>
                  <a:gd name="T25" fmla="*/ 27 h 54"/>
                  <a:gd name="T26" fmla="*/ 0 w 115"/>
                  <a:gd name="T27" fmla="*/ 18 h 54"/>
                  <a:gd name="T28" fmla="*/ 0 w 115"/>
                  <a:gd name="T29" fmla="*/ 6 h 54"/>
                  <a:gd name="T30" fmla="*/ 8 w 115"/>
                  <a:gd name="T31" fmla="*/ 0 h 54"/>
                  <a:gd name="T32" fmla="*/ 14 w 115"/>
                  <a:gd name="T33" fmla="*/ 9 h 54"/>
                  <a:gd name="T34" fmla="*/ 21 w 115"/>
                  <a:gd name="T35" fmla="*/ 17 h 54"/>
                  <a:gd name="T36" fmla="*/ 28 w 115"/>
                  <a:gd name="T37" fmla="*/ 26 h 54"/>
                  <a:gd name="T38" fmla="*/ 37 w 115"/>
                  <a:gd name="T39" fmla="*/ 33 h 54"/>
                  <a:gd name="T40" fmla="*/ 47 w 115"/>
                  <a:gd name="T41" fmla="*/ 37 h 54"/>
                  <a:gd name="T42" fmla="*/ 57 w 115"/>
                  <a:gd name="T43" fmla="*/ 41 h 54"/>
                  <a:gd name="T44" fmla="*/ 69 w 115"/>
                  <a:gd name="T45" fmla="*/ 43 h 54"/>
                  <a:gd name="T46" fmla="*/ 83 w 115"/>
                  <a:gd name="T47" fmla="*/ 41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54"/>
                  <a:gd name="T74" fmla="*/ 115 w 115"/>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54">
                    <a:moveTo>
                      <a:pt x="83" y="41"/>
                    </a:moveTo>
                    <a:lnTo>
                      <a:pt x="115" y="27"/>
                    </a:lnTo>
                    <a:lnTo>
                      <a:pt x="115" y="35"/>
                    </a:lnTo>
                    <a:lnTo>
                      <a:pt x="105" y="40"/>
                    </a:lnTo>
                    <a:lnTo>
                      <a:pt x="93" y="45"/>
                    </a:lnTo>
                    <a:lnTo>
                      <a:pt x="82" y="49"/>
                    </a:lnTo>
                    <a:lnTo>
                      <a:pt x="69" y="53"/>
                    </a:lnTo>
                    <a:lnTo>
                      <a:pt x="56" y="54"/>
                    </a:lnTo>
                    <a:lnTo>
                      <a:pt x="44" y="53"/>
                    </a:lnTo>
                    <a:lnTo>
                      <a:pt x="31" y="50"/>
                    </a:lnTo>
                    <a:lnTo>
                      <a:pt x="20" y="44"/>
                    </a:lnTo>
                    <a:lnTo>
                      <a:pt x="13" y="36"/>
                    </a:lnTo>
                    <a:lnTo>
                      <a:pt x="5" y="27"/>
                    </a:lnTo>
                    <a:lnTo>
                      <a:pt x="0" y="18"/>
                    </a:lnTo>
                    <a:lnTo>
                      <a:pt x="0" y="6"/>
                    </a:lnTo>
                    <a:lnTo>
                      <a:pt x="8" y="0"/>
                    </a:lnTo>
                    <a:lnTo>
                      <a:pt x="14" y="9"/>
                    </a:lnTo>
                    <a:lnTo>
                      <a:pt x="21" y="17"/>
                    </a:lnTo>
                    <a:lnTo>
                      <a:pt x="28" y="26"/>
                    </a:lnTo>
                    <a:lnTo>
                      <a:pt x="37" y="33"/>
                    </a:lnTo>
                    <a:lnTo>
                      <a:pt x="47" y="37"/>
                    </a:lnTo>
                    <a:lnTo>
                      <a:pt x="57" y="41"/>
                    </a:lnTo>
                    <a:lnTo>
                      <a:pt x="69" y="43"/>
                    </a:lnTo>
                    <a:lnTo>
                      <a:pt x="83" y="41"/>
                    </a:lnTo>
                    <a:close/>
                  </a:path>
                </a:pathLst>
              </a:custGeom>
              <a:solidFill>
                <a:srgbClr val="FFFFFF"/>
              </a:solidFill>
              <a:ln w="9525">
                <a:noFill/>
                <a:round/>
                <a:headEnd/>
                <a:tailEnd/>
              </a:ln>
            </p:spPr>
            <p:txBody>
              <a:bodyPr/>
              <a:lstStyle/>
              <a:p>
                <a:endParaRPr lang="en-US" dirty="0"/>
              </a:p>
            </p:txBody>
          </p:sp>
          <p:sp>
            <p:nvSpPr>
              <p:cNvPr id="122425" name="Freeform 569"/>
              <p:cNvSpPr>
                <a:spLocks/>
              </p:cNvSpPr>
              <p:nvPr/>
            </p:nvSpPr>
            <p:spPr bwMode="auto">
              <a:xfrm>
                <a:off x="2842" y="1333"/>
                <a:ext cx="37" cy="74"/>
              </a:xfrm>
              <a:custGeom>
                <a:avLst/>
                <a:gdLst>
                  <a:gd name="T0" fmla="*/ 170 w 183"/>
                  <a:gd name="T1" fmla="*/ 117 h 372"/>
                  <a:gd name="T2" fmla="*/ 158 w 183"/>
                  <a:gd name="T3" fmla="*/ 154 h 372"/>
                  <a:gd name="T4" fmla="*/ 143 w 183"/>
                  <a:gd name="T5" fmla="*/ 188 h 372"/>
                  <a:gd name="T6" fmla="*/ 144 w 183"/>
                  <a:gd name="T7" fmla="*/ 221 h 372"/>
                  <a:gd name="T8" fmla="*/ 164 w 183"/>
                  <a:gd name="T9" fmla="*/ 253 h 372"/>
                  <a:gd name="T10" fmla="*/ 182 w 183"/>
                  <a:gd name="T11" fmla="*/ 280 h 372"/>
                  <a:gd name="T12" fmla="*/ 175 w 183"/>
                  <a:gd name="T13" fmla="*/ 296 h 372"/>
                  <a:gd name="T14" fmla="*/ 167 w 183"/>
                  <a:gd name="T15" fmla="*/ 290 h 372"/>
                  <a:gd name="T16" fmla="*/ 162 w 183"/>
                  <a:gd name="T17" fmla="*/ 279 h 372"/>
                  <a:gd name="T18" fmla="*/ 153 w 183"/>
                  <a:gd name="T19" fmla="*/ 271 h 372"/>
                  <a:gd name="T20" fmla="*/ 140 w 183"/>
                  <a:gd name="T21" fmla="*/ 284 h 372"/>
                  <a:gd name="T22" fmla="*/ 126 w 183"/>
                  <a:gd name="T23" fmla="*/ 308 h 372"/>
                  <a:gd name="T24" fmla="*/ 111 w 183"/>
                  <a:gd name="T25" fmla="*/ 332 h 372"/>
                  <a:gd name="T26" fmla="*/ 98 w 183"/>
                  <a:gd name="T27" fmla="*/ 358 h 372"/>
                  <a:gd name="T28" fmla="*/ 84 w 183"/>
                  <a:gd name="T29" fmla="*/ 372 h 372"/>
                  <a:gd name="T30" fmla="*/ 79 w 183"/>
                  <a:gd name="T31" fmla="*/ 336 h 372"/>
                  <a:gd name="T32" fmla="*/ 96 w 183"/>
                  <a:gd name="T33" fmla="*/ 305 h 372"/>
                  <a:gd name="T34" fmla="*/ 120 w 183"/>
                  <a:gd name="T35" fmla="*/ 275 h 372"/>
                  <a:gd name="T36" fmla="*/ 137 w 183"/>
                  <a:gd name="T37" fmla="*/ 243 h 372"/>
                  <a:gd name="T38" fmla="*/ 125 w 183"/>
                  <a:gd name="T39" fmla="*/ 239 h 372"/>
                  <a:gd name="T40" fmla="*/ 118 w 183"/>
                  <a:gd name="T41" fmla="*/ 247 h 372"/>
                  <a:gd name="T42" fmla="*/ 107 w 183"/>
                  <a:gd name="T43" fmla="*/ 226 h 372"/>
                  <a:gd name="T44" fmla="*/ 112 w 183"/>
                  <a:gd name="T45" fmla="*/ 189 h 372"/>
                  <a:gd name="T46" fmla="*/ 128 w 183"/>
                  <a:gd name="T47" fmla="*/ 152 h 372"/>
                  <a:gd name="T48" fmla="*/ 142 w 183"/>
                  <a:gd name="T49" fmla="*/ 113 h 372"/>
                  <a:gd name="T50" fmla="*/ 138 w 183"/>
                  <a:gd name="T51" fmla="*/ 81 h 372"/>
                  <a:gd name="T52" fmla="*/ 125 w 183"/>
                  <a:gd name="T53" fmla="*/ 60 h 372"/>
                  <a:gd name="T54" fmla="*/ 109 w 183"/>
                  <a:gd name="T55" fmla="*/ 40 h 372"/>
                  <a:gd name="T56" fmla="*/ 92 w 183"/>
                  <a:gd name="T57" fmla="*/ 23 h 372"/>
                  <a:gd name="T58" fmla="*/ 73 w 183"/>
                  <a:gd name="T59" fmla="*/ 26 h 372"/>
                  <a:gd name="T60" fmla="*/ 55 w 183"/>
                  <a:gd name="T61" fmla="*/ 51 h 372"/>
                  <a:gd name="T62" fmla="*/ 41 w 183"/>
                  <a:gd name="T63" fmla="*/ 77 h 372"/>
                  <a:gd name="T64" fmla="*/ 26 w 183"/>
                  <a:gd name="T65" fmla="*/ 102 h 372"/>
                  <a:gd name="T66" fmla="*/ 33 w 183"/>
                  <a:gd name="T67" fmla="*/ 113 h 372"/>
                  <a:gd name="T68" fmla="*/ 54 w 183"/>
                  <a:gd name="T69" fmla="*/ 97 h 372"/>
                  <a:gd name="T70" fmla="*/ 70 w 183"/>
                  <a:gd name="T71" fmla="*/ 75 h 372"/>
                  <a:gd name="T72" fmla="*/ 85 w 183"/>
                  <a:gd name="T73" fmla="*/ 59 h 372"/>
                  <a:gd name="T74" fmla="*/ 94 w 183"/>
                  <a:gd name="T75" fmla="*/ 62 h 372"/>
                  <a:gd name="T76" fmla="*/ 90 w 183"/>
                  <a:gd name="T77" fmla="*/ 79 h 372"/>
                  <a:gd name="T78" fmla="*/ 99 w 183"/>
                  <a:gd name="T79" fmla="*/ 88 h 372"/>
                  <a:gd name="T80" fmla="*/ 106 w 183"/>
                  <a:gd name="T81" fmla="*/ 89 h 372"/>
                  <a:gd name="T82" fmla="*/ 108 w 183"/>
                  <a:gd name="T83" fmla="*/ 100 h 372"/>
                  <a:gd name="T84" fmla="*/ 78 w 183"/>
                  <a:gd name="T85" fmla="*/ 104 h 372"/>
                  <a:gd name="T86" fmla="*/ 48 w 183"/>
                  <a:gd name="T87" fmla="*/ 124 h 372"/>
                  <a:gd name="T88" fmla="*/ 23 w 183"/>
                  <a:gd name="T89" fmla="*/ 135 h 372"/>
                  <a:gd name="T90" fmla="*/ 0 w 183"/>
                  <a:gd name="T91" fmla="*/ 113 h 372"/>
                  <a:gd name="T92" fmla="*/ 18 w 183"/>
                  <a:gd name="T93" fmla="*/ 86 h 372"/>
                  <a:gd name="T94" fmla="*/ 36 w 183"/>
                  <a:gd name="T95" fmla="*/ 57 h 372"/>
                  <a:gd name="T96" fmla="*/ 53 w 183"/>
                  <a:gd name="T97" fmla="*/ 29 h 372"/>
                  <a:gd name="T98" fmla="*/ 72 w 183"/>
                  <a:gd name="T99" fmla="*/ 3 h 372"/>
                  <a:gd name="T100" fmla="*/ 90 w 183"/>
                  <a:gd name="T101" fmla="*/ 0 h 372"/>
                  <a:gd name="T102" fmla="*/ 101 w 183"/>
                  <a:gd name="T103" fmla="*/ 5 h 372"/>
                  <a:gd name="T104" fmla="*/ 111 w 183"/>
                  <a:gd name="T105" fmla="*/ 16 h 372"/>
                  <a:gd name="T106" fmla="*/ 122 w 183"/>
                  <a:gd name="T107" fmla="*/ 29 h 3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3"/>
                  <a:gd name="T163" fmla="*/ 0 h 372"/>
                  <a:gd name="T164" fmla="*/ 183 w 183"/>
                  <a:gd name="T165" fmla="*/ 372 h 3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3" h="372">
                    <a:moveTo>
                      <a:pt x="167" y="95"/>
                    </a:moveTo>
                    <a:lnTo>
                      <a:pt x="170" y="117"/>
                    </a:lnTo>
                    <a:lnTo>
                      <a:pt x="165" y="136"/>
                    </a:lnTo>
                    <a:lnTo>
                      <a:pt x="158" y="154"/>
                    </a:lnTo>
                    <a:lnTo>
                      <a:pt x="149" y="171"/>
                    </a:lnTo>
                    <a:lnTo>
                      <a:pt x="143" y="188"/>
                    </a:lnTo>
                    <a:lnTo>
                      <a:pt x="139" y="203"/>
                    </a:lnTo>
                    <a:lnTo>
                      <a:pt x="144" y="221"/>
                    </a:lnTo>
                    <a:lnTo>
                      <a:pt x="156" y="239"/>
                    </a:lnTo>
                    <a:lnTo>
                      <a:pt x="164" y="253"/>
                    </a:lnTo>
                    <a:lnTo>
                      <a:pt x="174" y="265"/>
                    </a:lnTo>
                    <a:lnTo>
                      <a:pt x="182" y="280"/>
                    </a:lnTo>
                    <a:lnTo>
                      <a:pt x="183" y="295"/>
                    </a:lnTo>
                    <a:lnTo>
                      <a:pt x="175" y="296"/>
                    </a:lnTo>
                    <a:lnTo>
                      <a:pt x="171" y="294"/>
                    </a:lnTo>
                    <a:lnTo>
                      <a:pt x="167" y="290"/>
                    </a:lnTo>
                    <a:lnTo>
                      <a:pt x="164" y="284"/>
                    </a:lnTo>
                    <a:lnTo>
                      <a:pt x="162" y="279"/>
                    </a:lnTo>
                    <a:lnTo>
                      <a:pt x="158" y="273"/>
                    </a:lnTo>
                    <a:lnTo>
                      <a:pt x="153" y="271"/>
                    </a:lnTo>
                    <a:lnTo>
                      <a:pt x="146" y="272"/>
                    </a:lnTo>
                    <a:lnTo>
                      <a:pt x="140" y="284"/>
                    </a:lnTo>
                    <a:lnTo>
                      <a:pt x="134" y="296"/>
                    </a:lnTo>
                    <a:lnTo>
                      <a:pt x="126" y="308"/>
                    </a:lnTo>
                    <a:lnTo>
                      <a:pt x="118" y="320"/>
                    </a:lnTo>
                    <a:lnTo>
                      <a:pt x="111" y="332"/>
                    </a:lnTo>
                    <a:lnTo>
                      <a:pt x="105" y="346"/>
                    </a:lnTo>
                    <a:lnTo>
                      <a:pt x="98" y="358"/>
                    </a:lnTo>
                    <a:lnTo>
                      <a:pt x="93" y="372"/>
                    </a:lnTo>
                    <a:lnTo>
                      <a:pt x="84" y="372"/>
                    </a:lnTo>
                    <a:lnTo>
                      <a:pt x="78" y="352"/>
                    </a:lnTo>
                    <a:lnTo>
                      <a:pt x="79" y="336"/>
                    </a:lnTo>
                    <a:lnTo>
                      <a:pt x="84" y="320"/>
                    </a:lnTo>
                    <a:lnTo>
                      <a:pt x="96" y="305"/>
                    </a:lnTo>
                    <a:lnTo>
                      <a:pt x="108" y="291"/>
                    </a:lnTo>
                    <a:lnTo>
                      <a:pt x="120" y="275"/>
                    </a:lnTo>
                    <a:lnTo>
                      <a:pt x="130" y="259"/>
                    </a:lnTo>
                    <a:lnTo>
                      <a:pt x="137" y="243"/>
                    </a:lnTo>
                    <a:lnTo>
                      <a:pt x="129" y="236"/>
                    </a:lnTo>
                    <a:lnTo>
                      <a:pt x="125" y="239"/>
                    </a:lnTo>
                    <a:lnTo>
                      <a:pt x="122" y="244"/>
                    </a:lnTo>
                    <a:lnTo>
                      <a:pt x="118" y="247"/>
                    </a:lnTo>
                    <a:lnTo>
                      <a:pt x="111" y="246"/>
                    </a:lnTo>
                    <a:lnTo>
                      <a:pt x="107" y="226"/>
                    </a:lnTo>
                    <a:lnTo>
                      <a:pt x="108" y="207"/>
                    </a:lnTo>
                    <a:lnTo>
                      <a:pt x="112" y="189"/>
                    </a:lnTo>
                    <a:lnTo>
                      <a:pt x="119" y="170"/>
                    </a:lnTo>
                    <a:lnTo>
                      <a:pt x="128" y="152"/>
                    </a:lnTo>
                    <a:lnTo>
                      <a:pt x="136" y="133"/>
                    </a:lnTo>
                    <a:lnTo>
                      <a:pt x="142" y="113"/>
                    </a:lnTo>
                    <a:lnTo>
                      <a:pt x="144" y="91"/>
                    </a:lnTo>
                    <a:lnTo>
                      <a:pt x="138" y="81"/>
                    </a:lnTo>
                    <a:lnTo>
                      <a:pt x="131" y="70"/>
                    </a:lnTo>
                    <a:lnTo>
                      <a:pt x="125" y="60"/>
                    </a:lnTo>
                    <a:lnTo>
                      <a:pt x="117" y="50"/>
                    </a:lnTo>
                    <a:lnTo>
                      <a:pt x="109" y="40"/>
                    </a:lnTo>
                    <a:lnTo>
                      <a:pt x="101" y="31"/>
                    </a:lnTo>
                    <a:lnTo>
                      <a:pt x="92" y="23"/>
                    </a:lnTo>
                    <a:lnTo>
                      <a:pt x="83" y="15"/>
                    </a:lnTo>
                    <a:lnTo>
                      <a:pt x="73" y="26"/>
                    </a:lnTo>
                    <a:lnTo>
                      <a:pt x="63" y="39"/>
                    </a:lnTo>
                    <a:lnTo>
                      <a:pt x="55" y="51"/>
                    </a:lnTo>
                    <a:lnTo>
                      <a:pt x="47" y="63"/>
                    </a:lnTo>
                    <a:lnTo>
                      <a:pt x="41" y="77"/>
                    </a:lnTo>
                    <a:lnTo>
                      <a:pt x="33" y="89"/>
                    </a:lnTo>
                    <a:lnTo>
                      <a:pt x="26" y="102"/>
                    </a:lnTo>
                    <a:lnTo>
                      <a:pt x="18" y="114"/>
                    </a:lnTo>
                    <a:lnTo>
                      <a:pt x="33" y="113"/>
                    </a:lnTo>
                    <a:lnTo>
                      <a:pt x="45" y="106"/>
                    </a:lnTo>
                    <a:lnTo>
                      <a:pt x="54" y="97"/>
                    </a:lnTo>
                    <a:lnTo>
                      <a:pt x="62" y="86"/>
                    </a:lnTo>
                    <a:lnTo>
                      <a:pt x="70" y="75"/>
                    </a:lnTo>
                    <a:lnTo>
                      <a:pt x="78" y="66"/>
                    </a:lnTo>
                    <a:lnTo>
                      <a:pt x="85" y="59"/>
                    </a:lnTo>
                    <a:lnTo>
                      <a:pt x="96" y="57"/>
                    </a:lnTo>
                    <a:lnTo>
                      <a:pt x="94" y="62"/>
                    </a:lnTo>
                    <a:lnTo>
                      <a:pt x="91" y="70"/>
                    </a:lnTo>
                    <a:lnTo>
                      <a:pt x="90" y="79"/>
                    </a:lnTo>
                    <a:lnTo>
                      <a:pt x="96" y="86"/>
                    </a:lnTo>
                    <a:lnTo>
                      <a:pt x="99" y="88"/>
                    </a:lnTo>
                    <a:lnTo>
                      <a:pt x="102" y="89"/>
                    </a:lnTo>
                    <a:lnTo>
                      <a:pt x="106" y="89"/>
                    </a:lnTo>
                    <a:lnTo>
                      <a:pt x="108" y="93"/>
                    </a:lnTo>
                    <a:lnTo>
                      <a:pt x="108" y="100"/>
                    </a:lnTo>
                    <a:lnTo>
                      <a:pt x="92" y="98"/>
                    </a:lnTo>
                    <a:lnTo>
                      <a:pt x="78" y="104"/>
                    </a:lnTo>
                    <a:lnTo>
                      <a:pt x="63" y="114"/>
                    </a:lnTo>
                    <a:lnTo>
                      <a:pt x="48" y="124"/>
                    </a:lnTo>
                    <a:lnTo>
                      <a:pt x="35" y="132"/>
                    </a:lnTo>
                    <a:lnTo>
                      <a:pt x="23" y="135"/>
                    </a:lnTo>
                    <a:lnTo>
                      <a:pt x="10" y="130"/>
                    </a:lnTo>
                    <a:lnTo>
                      <a:pt x="0" y="113"/>
                    </a:lnTo>
                    <a:lnTo>
                      <a:pt x="9" y="99"/>
                    </a:lnTo>
                    <a:lnTo>
                      <a:pt x="18" y="86"/>
                    </a:lnTo>
                    <a:lnTo>
                      <a:pt x="27" y="71"/>
                    </a:lnTo>
                    <a:lnTo>
                      <a:pt x="36" y="57"/>
                    </a:lnTo>
                    <a:lnTo>
                      <a:pt x="44" y="43"/>
                    </a:lnTo>
                    <a:lnTo>
                      <a:pt x="53" y="29"/>
                    </a:lnTo>
                    <a:lnTo>
                      <a:pt x="62" y="15"/>
                    </a:lnTo>
                    <a:lnTo>
                      <a:pt x="72" y="3"/>
                    </a:lnTo>
                    <a:lnTo>
                      <a:pt x="82" y="0"/>
                    </a:lnTo>
                    <a:lnTo>
                      <a:pt x="90" y="0"/>
                    </a:lnTo>
                    <a:lnTo>
                      <a:pt x="96" y="2"/>
                    </a:lnTo>
                    <a:lnTo>
                      <a:pt x="101" y="5"/>
                    </a:lnTo>
                    <a:lnTo>
                      <a:pt x="107" y="11"/>
                    </a:lnTo>
                    <a:lnTo>
                      <a:pt x="111" y="16"/>
                    </a:lnTo>
                    <a:lnTo>
                      <a:pt x="117" y="23"/>
                    </a:lnTo>
                    <a:lnTo>
                      <a:pt x="122" y="29"/>
                    </a:lnTo>
                    <a:lnTo>
                      <a:pt x="167" y="95"/>
                    </a:lnTo>
                    <a:close/>
                  </a:path>
                </a:pathLst>
              </a:custGeom>
              <a:solidFill>
                <a:srgbClr val="000000"/>
              </a:solidFill>
              <a:ln w="9525">
                <a:noFill/>
                <a:round/>
                <a:headEnd/>
                <a:tailEnd/>
              </a:ln>
            </p:spPr>
            <p:txBody>
              <a:bodyPr/>
              <a:lstStyle/>
              <a:p>
                <a:endParaRPr lang="en-US" dirty="0"/>
              </a:p>
            </p:txBody>
          </p:sp>
          <p:sp>
            <p:nvSpPr>
              <p:cNvPr id="122426" name="Freeform 570"/>
              <p:cNvSpPr>
                <a:spLocks/>
              </p:cNvSpPr>
              <p:nvPr/>
            </p:nvSpPr>
            <p:spPr bwMode="auto">
              <a:xfrm>
                <a:off x="2941" y="1343"/>
                <a:ext cx="14" cy="23"/>
              </a:xfrm>
              <a:custGeom>
                <a:avLst/>
                <a:gdLst>
                  <a:gd name="T0" fmla="*/ 74 w 74"/>
                  <a:gd name="T1" fmla="*/ 12 h 113"/>
                  <a:gd name="T2" fmla="*/ 66 w 74"/>
                  <a:gd name="T3" fmla="*/ 25 h 113"/>
                  <a:gd name="T4" fmla="*/ 59 w 74"/>
                  <a:gd name="T5" fmla="*/ 40 h 113"/>
                  <a:gd name="T6" fmla="*/ 52 w 74"/>
                  <a:gd name="T7" fmla="*/ 54 h 113"/>
                  <a:gd name="T8" fmla="*/ 45 w 74"/>
                  <a:gd name="T9" fmla="*/ 68 h 113"/>
                  <a:gd name="T10" fmla="*/ 38 w 74"/>
                  <a:gd name="T11" fmla="*/ 81 h 113"/>
                  <a:gd name="T12" fmla="*/ 29 w 74"/>
                  <a:gd name="T13" fmla="*/ 93 h 113"/>
                  <a:gd name="T14" fmla="*/ 20 w 74"/>
                  <a:gd name="T15" fmla="*/ 105 h 113"/>
                  <a:gd name="T16" fmla="*/ 9 w 74"/>
                  <a:gd name="T17" fmla="*/ 113 h 113"/>
                  <a:gd name="T18" fmla="*/ 0 w 74"/>
                  <a:gd name="T19" fmla="*/ 111 h 113"/>
                  <a:gd name="T20" fmla="*/ 6 w 74"/>
                  <a:gd name="T21" fmla="*/ 98 h 113"/>
                  <a:gd name="T22" fmla="*/ 13 w 74"/>
                  <a:gd name="T23" fmla="*/ 82 h 113"/>
                  <a:gd name="T24" fmla="*/ 20 w 74"/>
                  <a:gd name="T25" fmla="*/ 68 h 113"/>
                  <a:gd name="T26" fmla="*/ 27 w 74"/>
                  <a:gd name="T27" fmla="*/ 52 h 113"/>
                  <a:gd name="T28" fmla="*/ 35 w 74"/>
                  <a:gd name="T29" fmla="*/ 37 h 113"/>
                  <a:gd name="T30" fmla="*/ 42 w 74"/>
                  <a:gd name="T31" fmla="*/ 24 h 113"/>
                  <a:gd name="T32" fmla="*/ 51 w 74"/>
                  <a:gd name="T33" fmla="*/ 12 h 113"/>
                  <a:gd name="T34" fmla="*/ 63 w 74"/>
                  <a:gd name="T35" fmla="*/ 0 h 113"/>
                  <a:gd name="T36" fmla="*/ 68 w 74"/>
                  <a:gd name="T37" fmla="*/ 0 h 113"/>
                  <a:gd name="T38" fmla="*/ 72 w 74"/>
                  <a:gd name="T39" fmla="*/ 3 h 113"/>
                  <a:gd name="T40" fmla="*/ 74 w 74"/>
                  <a:gd name="T41" fmla="*/ 6 h 113"/>
                  <a:gd name="T42" fmla="*/ 74 w 74"/>
                  <a:gd name="T43" fmla="*/ 12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
                  <a:gd name="T67" fmla="*/ 0 h 113"/>
                  <a:gd name="T68" fmla="*/ 74 w 74"/>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 h="113">
                    <a:moveTo>
                      <a:pt x="74" y="12"/>
                    </a:moveTo>
                    <a:lnTo>
                      <a:pt x="66" y="25"/>
                    </a:lnTo>
                    <a:lnTo>
                      <a:pt x="59" y="40"/>
                    </a:lnTo>
                    <a:lnTo>
                      <a:pt x="52" y="54"/>
                    </a:lnTo>
                    <a:lnTo>
                      <a:pt x="45" y="68"/>
                    </a:lnTo>
                    <a:lnTo>
                      <a:pt x="38" y="81"/>
                    </a:lnTo>
                    <a:lnTo>
                      <a:pt x="29" y="93"/>
                    </a:lnTo>
                    <a:lnTo>
                      <a:pt x="20" y="105"/>
                    </a:lnTo>
                    <a:lnTo>
                      <a:pt x="9" y="113"/>
                    </a:lnTo>
                    <a:lnTo>
                      <a:pt x="0" y="111"/>
                    </a:lnTo>
                    <a:lnTo>
                      <a:pt x="6" y="98"/>
                    </a:lnTo>
                    <a:lnTo>
                      <a:pt x="13" y="82"/>
                    </a:lnTo>
                    <a:lnTo>
                      <a:pt x="20" y="68"/>
                    </a:lnTo>
                    <a:lnTo>
                      <a:pt x="27" y="52"/>
                    </a:lnTo>
                    <a:lnTo>
                      <a:pt x="35" y="37"/>
                    </a:lnTo>
                    <a:lnTo>
                      <a:pt x="42" y="24"/>
                    </a:lnTo>
                    <a:lnTo>
                      <a:pt x="51" y="12"/>
                    </a:lnTo>
                    <a:lnTo>
                      <a:pt x="63" y="0"/>
                    </a:lnTo>
                    <a:lnTo>
                      <a:pt x="68" y="0"/>
                    </a:lnTo>
                    <a:lnTo>
                      <a:pt x="72" y="3"/>
                    </a:lnTo>
                    <a:lnTo>
                      <a:pt x="74" y="6"/>
                    </a:lnTo>
                    <a:lnTo>
                      <a:pt x="74" y="12"/>
                    </a:lnTo>
                    <a:close/>
                  </a:path>
                </a:pathLst>
              </a:custGeom>
              <a:solidFill>
                <a:srgbClr val="FFFFFF"/>
              </a:solidFill>
              <a:ln w="9525">
                <a:noFill/>
                <a:round/>
                <a:headEnd/>
                <a:tailEnd/>
              </a:ln>
            </p:spPr>
            <p:txBody>
              <a:bodyPr/>
              <a:lstStyle/>
              <a:p>
                <a:endParaRPr lang="en-US" dirty="0"/>
              </a:p>
            </p:txBody>
          </p:sp>
          <p:sp>
            <p:nvSpPr>
              <p:cNvPr id="122427" name="Freeform 571"/>
              <p:cNvSpPr>
                <a:spLocks/>
              </p:cNvSpPr>
              <p:nvPr/>
            </p:nvSpPr>
            <p:spPr bwMode="auto">
              <a:xfrm>
                <a:off x="2932" y="1347"/>
                <a:ext cx="13" cy="22"/>
              </a:xfrm>
              <a:custGeom>
                <a:avLst/>
                <a:gdLst>
                  <a:gd name="T0" fmla="*/ 43 w 65"/>
                  <a:gd name="T1" fmla="*/ 52 h 109"/>
                  <a:gd name="T2" fmla="*/ 10 w 65"/>
                  <a:gd name="T3" fmla="*/ 109 h 109"/>
                  <a:gd name="T4" fmla="*/ 0 w 65"/>
                  <a:gd name="T5" fmla="*/ 109 h 109"/>
                  <a:gd name="T6" fmla="*/ 8 w 65"/>
                  <a:gd name="T7" fmla="*/ 94 h 109"/>
                  <a:gd name="T8" fmla="*/ 15 w 65"/>
                  <a:gd name="T9" fmla="*/ 79 h 109"/>
                  <a:gd name="T10" fmla="*/ 22 w 65"/>
                  <a:gd name="T11" fmla="*/ 64 h 109"/>
                  <a:gd name="T12" fmla="*/ 30 w 65"/>
                  <a:gd name="T13" fmla="*/ 51 h 109"/>
                  <a:gd name="T14" fmla="*/ 36 w 65"/>
                  <a:gd name="T15" fmla="*/ 37 h 109"/>
                  <a:gd name="T16" fmla="*/ 44 w 65"/>
                  <a:gd name="T17" fmla="*/ 24 h 109"/>
                  <a:gd name="T18" fmla="*/ 54 w 65"/>
                  <a:gd name="T19" fmla="*/ 11 h 109"/>
                  <a:gd name="T20" fmla="*/ 64 w 65"/>
                  <a:gd name="T21" fmla="*/ 0 h 109"/>
                  <a:gd name="T22" fmla="*/ 65 w 65"/>
                  <a:gd name="T23" fmla="*/ 13 h 109"/>
                  <a:gd name="T24" fmla="*/ 60 w 65"/>
                  <a:gd name="T25" fmla="*/ 26 h 109"/>
                  <a:gd name="T26" fmla="*/ 51 w 65"/>
                  <a:gd name="T27" fmla="*/ 39 h 109"/>
                  <a:gd name="T28" fmla="*/ 43 w 65"/>
                  <a:gd name="T29" fmla="*/ 52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09"/>
                  <a:gd name="T47" fmla="*/ 65 w 6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09">
                    <a:moveTo>
                      <a:pt x="43" y="52"/>
                    </a:moveTo>
                    <a:lnTo>
                      <a:pt x="10" y="109"/>
                    </a:lnTo>
                    <a:lnTo>
                      <a:pt x="0" y="109"/>
                    </a:lnTo>
                    <a:lnTo>
                      <a:pt x="8" y="94"/>
                    </a:lnTo>
                    <a:lnTo>
                      <a:pt x="15" y="79"/>
                    </a:lnTo>
                    <a:lnTo>
                      <a:pt x="22" y="64"/>
                    </a:lnTo>
                    <a:lnTo>
                      <a:pt x="30" y="51"/>
                    </a:lnTo>
                    <a:lnTo>
                      <a:pt x="36" y="37"/>
                    </a:lnTo>
                    <a:lnTo>
                      <a:pt x="44" y="24"/>
                    </a:lnTo>
                    <a:lnTo>
                      <a:pt x="54" y="11"/>
                    </a:lnTo>
                    <a:lnTo>
                      <a:pt x="64" y="0"/>
                    </a:lnTo>
                    <a:lnTo>
                      <a:pt x="65" y="13"/>
                    </a:lnTo>
                    <a:lnTo>
                      <a:pt x="60" y="26"/>
                    </a:lnTo>
                    <a:lnTo>
                      <a:pt x="51" y="39"/>
                    </a:lnTo>
                    <a:lnTo>
                      <a:pt x="43" y="52"/>
                    </a:lnTo>
                    <a:close/>
                  </a:path>
                </a:pathLst>
              </a:custGeom>
              <a:solidFill>
                <a:srgbClr val="FFFFFF"/>
              </a:solidFill>
              <a:ln w="9525">
                <a:noFill/>
                <a:round/>
                <a:headEnd/>
                <a:tailEnd/>
              </a:ln>
            </p:spPr>
            <p:txBody>
              <a:bodyPr/>
              <a:lstStyle/>
              <a:p>
                <a:endParaRPr lang="en-US" dirty="0"/>
              </a:p>
            </p:txBody>
          </p:sp>
          <p:sp>
            <p:nvSpPr>
              <p:cNvPr id="122428" name="Freeform 572"/>
              <p:cNvSpPr>
                <a:spLocks/>
              </p:cNvSpPr>
              <p:nvPr/>
            </p:nvSpPr>
            <p:spPr bwMode="auto">
              <a:xfrm>
                <a:off x="2950" y="1350"/>
                <a:ext cx="8" cy="13"/>
              </a:xfrm>
              <a:custGeom>
                <a:avLst/>
                <a:gdLst>
                  <a:gd name="T0" fmla="*/ 20 w 40"/>
                  <a:gd name="T1" fmla="*/ 60 h 66"/>
                  <a:gd name="T2" fmla="*/ 16 w 40"/>
                  <a:gd name="T3" fmla="*/ 64 h 66"/>
                  <a:gd name="T4" fmla="*/ 12 w 40"/>
                  <a:gd name="T5" fmla="*/ 66 h 66"/>
                  <a:gd name="T6" fmla="*/ 5 w 40"/>
                  <a:gd name="T7" fmla="*/ 66 h 66"/>
                  <a:gd name="T8" fmla="*/ 0 w 40"/>
                  <a:gd name="T9" fmla="*/ 64 h 66"/>
                  <a:gd name="T10" fmla="*/ 3 w 40"/>
                  <a:gd name="T11" fmla="*/ 55 h 66"/>
                  <a:gd name="T12" fmla="*/ 7 w 40"/>
                  <a:gd name="T13" fmla="*/ 46 h 66"/>
                  <a:gd name="T14" fmla="*/ 12 w 40"/>
                  <a:gd name="T15" fmla="*/ 38 h 66"/>
                  <a:gd name="T16" fmla="*/ 18 w 40"/>
                  <a:gd name="T17" fmla="*/ 30 h 66"/>
                  <a:gd name="T18" fmla="*/ 23 w 40"/>
                  <a:gd name="T19" fmla="*/ 22 h 66"/>
                  <a:gd name="T20" fmla="*/ 28 w 40"/>
                  <a:gd name="T21" fmla="*/ 14 h 66"/>
                  <a:gd name="T22" fmla="*/ 33 w 40"/>
                  <a:gd name="T23" fmla="*/ 7 h 66"/>
                  <a:gd name="T24" fmla="*/ 38 w 40"/>
                  <a:gd name="T25" fmla="*/ 0 h 66"/>
                  <a:gd name="T26" fmla="*/ 40 w 40"/>
                  <a:gd name="T27" fmla="*/ 14 h 66"/>
                  <a:gd name="T28" fmla="*/ 34 w 40"/>
                  <a:gd name="T29" fmla="*/ 29 h 66"/>
                  <a:gd name="T30" fmla="*/ 25 w 40"/>
                  <a:gd name="T31" fmla="*/ 45 h 66"/>
                  <a:gd name="T32" fmla="*/ 20 w 40"/>
                  <a:gd name="T33" fmla="*/ 6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66"/>
                  <a:gd name="T53" fmla="*/ 40 w 40"/>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66">
                    <a:moveTo>
                      <a:pt x="20" y="60"/>
                    </a:moveTo>
                    <a:lnTo>
                      <a:pt x="16" y="64"/>
                    </a:lnTo>
                    <a:lnTo>
                      <a:pt x="12" y="66"/>
                    </a:lnTo>
                    <a:lnTo>
                      <a:pt x="5" y="66"/>
                    </a:lnTo>
                    <a:lnTo>
                      <a:pt x="0" y="64"/>
                    </a:lnTo>
                    <a:lnTo>
                      <a:pt x="3" y="55"/>
                    </a:lnTo>
                    <a:lnTo>
                      <a:pt x="7" y="46"/>
                    </a:lnTo>
                    <a:lnTo>
                      <a:pt x="12" y="38"/>
                    </a:lnTo>
                    <a:lnTo>
                      <a:pt x="18" y="30"/>
                    </a:lnTo>
                    <a:lnTo>
                      <a:pt x="23" y="22"/>
                    </a:lnTo>
                    <a:lnTo>
                      <a:pt x="28" y="14"/>
                    </a:lnTo>
                    <a:lnTo>
                      <a:pt x="33" y="7"/>
                    </a:lnTo>
                    <a:lnTo>
                      <a:pt x="38" y="0"/>
                    </a:lnTo>
                    <a:lnTo>
                      <a:pt x="40" y="14"/>
                    </a:lnTo>
                    <a:lnTo>
                      <a:pt x="34" y="29"/>
                    </a:lnTo>
                    <a:lnTo>
                      <a:pt x="25" y="45"/>
                    </a:lnTo>
                    <a:lnTo>
                      <a:pt x="20" y="60"/>
                    </a:lnTo>
                    <a:close/>
                  </a:path>
                </a:pathLst>
              </a:custGeom>
              <a:solidFill>
                <a:srgbClr val="FFFFFF"/>
              </a:solidFill>
              <a:ln w="9525">
                <a:noFill/>
                <a:round/>
                <a:headEnd/>
                <a:tailEnd/>
              </a:ln>
            </p:spPr>
            <p:txBody>
              <a:bodyPr/>
              <a:lstStyle/>
              <a:p>
                <a:endParaRPr lang="en-US" dirty="0"/>
              </a:p>
            </p:txBody>
          </p:sp>
          <p:sp>
            <p:nvSpPr>
              <p:cNvPr id="122429" name="Freeform 573"/>
              <p:cNvSpPr>
                <a:spLocks/>
              </p:cNvSpPr>
              <p:nvPr/>
            </p:nvSpPr>
            <p:spPr bwMode="auto">
              <a:xfrm>
                <a:off x="2925" y="1353"/>
                <a:ext cx="11" cy="17"/>
              </a:xfrm>
              <a:custGeom>
                <a:avLst/>
                <a:gdLst>
                  <a:gd name="T0" fmla="*/ 46 w 55"/>
                  <a:gd name="T1" fmla="*/ 24 h 86"/>
                  <a:gd name="T2" fmla="*/ 41 w 55"/>
                  <a:gd name="T3" fmla="*/ 32 h 86"/>
                  <a:gd name="T4" fmla="*/ 35 w 55"/>
                  <a:gd name="T5" fmla="*/ 41 h 86"/>
                  <a:gd name="T6" fmla="*/ 31 w 55"/>
                  <a:gd name="T7" fmla="*/ 51 h 86"/>
                  <a:gd name="T8" fmla="*/ 26 w 55"/>
                  <a:gd name="T9" fmla="*/ 61 h 86"/>
                  <a:gd name="T10" fmla="*/ 21 w 55"/>
                  <a:gd name="T11" fmla="*/ 71 h 86"/>
                  <a:gd name="T12" fmla="*/ 15 w 55"/>
                  <a:gd name="T13" fmla="*/ 79 h 86"/>
                  <a:gd name="T14" fmla="*/ 8 w 55"/>
                  <a:gd name="T15" fmla="*/ 84 h 86"/>
                  <a:gd name="T16" fmla="*/ 0 w 55"/>
                  <a:gd name="T17" fmla="*/ 86 h 86"/>
                  <a:gd name="T18" fmla="*/ 8 w 55"/>
                  <a:gd name="T19" fmla="*/ 73 h 86"/>
                  <a:gd name="T20" fmla="*/ 14 w 55"/>
                  <a:gd name="T21" fmla="*/ 61 h 86"/>
                  <a:gd name="T22" fmla="*/ 20 w 55"/>
                  <a:gd name="T23" fmla="*/ 49 h 86"/>
                  <a:gd name="T24" fmla="*/ 25 w 55"/>
                  <a:gd name="T25" fmla="*/ 35 h 86"/>
                  <a:gd name="T26" fmla="*/ 32 w 55"/>
                  <a:gd name="T27" fmla="*/ 24 h 86"/>
                  <a:gd name="T28" fmla="*/ 37 w 55"/>
                  <a:gd name="T29" fmla="*/ 14 h 86"/>
                  <a:gd name="T30" fmla="*/ 45 w 55"/>
                  <a:gd name="T31" fmla="*/ 5 h 86"/>
                  <a:gd name="T32" fmla="*/ 55 w 55"/>
                  <a:gd name="T33" fmla="*/ 0 h 86"/>
                  <a:gd name="T34" fmla="*/ 46 w 55"/>
                  <a:gd name="T35" fmla="*/ 24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86"/>
                  <a:gd name="T56" fmla="*/ 55 w 55"/>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86">
                    <a:moveTo>
                      <a:pt x="46" y="24"/>
                    </a:moveTo>
                    <a:lnTo>
                      <a:pt x="41" y="32"/>
                    </a:lnTo>
                    <a:lnTo>
                      <a:pt x="35" y="41"/>
                    </a:lnTo>
                    <a:lnTo>
                      <a:pt x="31" y="51"/>
                    </a:lnTo>
                    <a:lnTo>
                      <a:pt x="26" y="61"/>
                    </a:lnTo>
                    <a:lnTo>
                      <a:pt x="21" y="71"/>
                    </a:lnTo>
                    <a:lnTo>
                      <a:pt x="15" y="79"/>
                    </a:lnTo>
                    <a:lnTo>
                      <a:pt x="8" y="84"/>
                    </a:lnTo>
                    <a:lnTo>
                      <a:pt x="0" y="86"/>
                    </a:lnTo>
                    <a:lnTo>
                      <a:pt x="8" y="73"/>
                    </a:lnTo>
                    <a:lnTo>
                      <a:pt x="14" y="61"/>
                    </a:lnTo>
                    <a:lnTo>
                      <a:pt x="20" y="49"/>
                    </a:lnTo>
                    <a:lnTo>
                      <a:pt x="25" y="35"/>
                    </a:lnTo>
                    <a:lnTo>
                      <a:pt x="32" y="24"/>
                    </a:lnTo>
                    <a:lnTo>
                      <a:pt x="37" y="14"/>
                    </a:lnTo>
                    <a:lnTo>
                      <a:pt x="45" y="5"/>
                    </a:lnTo>
                    <a:lnTo>
                      <a:pt x="55" y="0"/>
                    </a:lnTo>
                    <a:lnTo>
                      <a:pt x="46" y="24"/>
                    </a:lnTo>
                    <a:close/>
                  </a:path>
                </a:pathLst>
              </a:custGeom>
              <a:solidFill>
                <a:srgbClr val="FFFFFF"/>
              </a:solidFill>
              <a:ln w="9525">
                <a:noFill/>
                <a:round/>
                <a:headEnd/>
                <a:tailEnd/>
              </a:ln>
            </p:spPr>
            <p:txBody>
              <a:bodyPr/>
              <a:lstStyle/>
              <a:p>
                <a:endParaRPr lang="en-US" dirty="0"/>
              </a:p>
            </p:txBody>
          </p:sp>
          <p:sp>
            <p:nvSpPr>
              <p:cNvPr id="122430" name="Freeform 574"/>
              <p:cNvSpPr>
                <a:spLocks/>
              </p:cNvSpPr>
              <p:nvPr/>
            </p:nvSpPr>
            <p:spPr bwMode="auto">
              <a:xfrm>
                <a:off x="2818" y="1353"/>
                <a:ext cx="23" cy="17"/>
              </a:xfrm>
              <a:custGeom>
                <a:avLst/>
                <a:gdLst>
                  <a:gd name="T0" fmla="*/ 20 w 117"/>
                  <a:gd name="T1" fmla="*/ 31 h 85"/>
                  <a:gd name="T2" fmla="*/ 31 w 117"/>
                  <a:gd name="T3" fmla="*/ 36 h 85"/>
                  <a:gd name="T4" fmla="*/ 44 w 117"/>
                  <a:gd name="T5" fmla="*/ 40 h 85"/>
                  <a:gd name="T6" fmla="*/ 56 w 117"/>
                  <a:gd name="T7" fmla="*/ 45 h 85"/>
                  <a:gd name="T8" fmla="*/ 68 w 117"/>
                  <a:gd name="T9" fmla="*/ 48 h 85"/>
                  <a:gd name="T10" fmla="*/ 81 w 117"/>
                  <a:gd name="T11" fmla="*/ 51 h 85"/>
                  <a:gd name="T12" fmla="*/ 93 w 117"/>
                  <a:gd name="T13" fmla="*/ 56 h 85"/>
                  <a:gd name="T14" fmla="*/ 105 w 117"/>
                  <a:gd name="T15" fmla="*/ 60 h 85"/>
                  <a:gd name="T16" fmla="*/ 117 w 117"/>
                  <a:gd name="T17" fmla="*/ 66 h 85"/>
                  <a:gd name="T18" fmla="*/ 117 w 117"/>
                  <a:gd name="T19" fmla="*/ 76 h 85"/>
                  <a:gd name="T20" fmla="*/ 110 w 117"/>
                  <a:gd name="T21" fmla="*/ 82 h 85"/>
                  <a:gd name="T22" fmla="*/ 100 w 117"/>
                  <a:gd name="T23" fmla="*/ 84 h 85"/>
                  <a:gd name="T24" fmla="*/ 90 w 117"/>
                  <a:gd name="T25" fmla="*/ 85 h 85"/>
                  <a:gd name="T26" fmla="*/ 77 w 117"/>
                  <a:gd name="T27" fmla="*/ 79 h 85"/>
                  <a:gd name="T28" fmla="*/ 65 w 117"/>
                  <a:gd name="T29" fmla="*/ 75 h 85"/>
                  <a:gd name="T30" fmla="*/ 51 w 117"/>
                  <a:gd name="T31" fmla="*/ 70 h 85"/>
                  <a:gd name="T32" fmla="*/ 39 w 117"/>
                  <a:gd name="T33" fmla="*/ 67 h 85"/>
                  <a:gd name="T34" fmla="*/ 27 w 117"/>
                  <a:gd name="T35" fmla="*/ 61 h 85"/>
                  <a:gd name="T36" fmla="*/ 16 w 117"/>
                  <a:gd name="T37" fmla="*/ 55 h 85"/>
                  <a:gd name="T38" fmla="*/ 7 w 117"/>
                  <a:gd name="T39" fmla="*/ 46 h 85"/>
                  <a:gd name="T40" fmla="*/ 1 w 117"/>
                  <a:gd name="T41" fmla="*/ 33 h 85"/>
                  <a:gd name="T42" fmla="*/ 1 w 117"/>
                  <a:gd name="T43" fmla="*/ 24 h 85"/>
                  <a:gd name="T44" fmla="*/ 0 w 117"/>
                  <a:gd name="T45" fmla="*/ 14 h 85"/>
                  <a:gd name="T46" fmla="*/ 1 w 117"/>
                  <a:gd name="T47" fmla="*/ 6 h 85"/>
                  <a:gd name="T48" fmla="*/ 4 w 117"/>
                  <a:gd name="T49" fmla="*/ 0 h 85"/>
                  <a:gd name="T50" fmla="*/ 12 w 117"/>
                  <a:gd name="T51" fmla="*/ 5 h 85"/>
                  <a:gd name="T52" fmla="*/ 17 w 117"/>
                  <a:gd name="T53" fmla="*/ 12 h 85"/>
                  <a:gd name="T54" fmla="*/ 19 w 117"/>
                  <a:gd name="T55" fmla="*/ 20 h 85"/>
                  <a:gd name="T56" fmla="*/ 20 w 117"/>
                  <a:gd name="T57" fmla="*/ 31 h 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7"/>
                  <a:gd name="T88" fmla="*/ 0 h 85"/>
                  <a:gd name="T89" fmla="*/ 117 w 117"/>
                  <a:gd name="T90" fmla="*/ 85 h 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7" h="85">
                    <a:moveTo>
                      <a:pt x="20" y="31"/>
                    </a:moveTo>
                    <a:lnTo>
                      <a:pt x="31" y="36"/>
                    </a:lnTo>
                    <a:lnTo>
                      <a:pt x="44" y="40"/>
                    </a:lnTo>
                    <a:lnTo>
                      <a:pt x="56" y="45"/>
                    </a:lnTo>
                    <a:lnTo>
                      <a:pt x="68" y="48"/>
                    </a:lnTo>
                    <a:lnTo>
                      <a:pt x="81" y="51"/>
                    </a:lnTo>
                    <a:lnTo>
                      <a:pt x="93" y="56"/>
                    </a:lnTo>
                    <a:lnTo>
                      <a:pt x="105" y="60"/>
                    </a:lnTo>
                    <a:lnTo>
                      <a:pt x="117" y="66"/>
                    </a:lnTo>
                    <a:lnTo>
                      <a:pt x="117" y="76"/>
                    </a:lnTo>
                    <a:lnTo>
                      <a:pt x="110" y="82"/>
                    </a:lnTo>
                    <a:lnTo>
                      <a:pt x="100" y="84"/>
                    </a:lnTo>
                    <a:lnTo>
                      <a:pt x="90" y="85"/>
                    </a:lnTo>
                    <a:lnTo>
                      <a:pt x="77" y="79"/>
                    </a:lnTo>
                    <a:lnTo>
                      <a:pt x="65" y="75"/>
                    </a:lnTo>
                    <a:lnTo>
                      <a:pt x="51" y="70"/>
                    </a:lnTo>
                    <a:lnTo>
                      <a:pt x="39" y="67"/>
                    </a:lnTo>
                    <a:lnTo>
                      <a:pt x="27" y="61"/>
                    </a:lnTo>
                    <a:lnTo>
                      <a:pt x="16" y="55"/>
                    </a:lnTo>
                    <a:lnTo>
                      <a:pt x="7" y="46"/>
                    </a:lnTo>
                    <a:lnTo>
                      <a:pt x="1" y="33"/>
                    </a:lnTo>
                    <a:lnTo>
                      <a:pt x="1" y="24"/>
                    </a:lnTo>
                    <a:lnTo>
                      <a:pt x="0" y="14"/>
                    </a:lnTo>
                    <a:lnTo>
                      <a:pt x="1" y="6"/>
                    </a:lnTo>
                    <a:lnTo>
                      <a:pt x="4" y="0"/>
                    </a:lnTo>
                    <a:lnTo>
                      <a:pt x="12" y="5"/>
                    </a:lnTo>
                    <a:lnTo>
                      <a:pt x="17" y="12"/>
                    </a:lnTo>
                    <a:lnTo>
                      <a:pt x="19" y="20"/>
                    </a:lnTo>
                    <a:lnTo>
                      <a:pt x="20" y="31"/>
                    </a:lnTo>
                    <a:close/>
                  </a:path>
                </a:pathLst>
              </a:custGeom>
              <a:solidFill>
                <a:srgbClr val="000000"/>
              </a:solidFill>
              <a:ln w="9525">
                <a:noFill/>
                <a:round/>
                <a:headEnd/>
                <a:tailEnd/>
              </a:ln>
            </p:spPr>
            <p:txBody>
              <a:bodyPr/>
              <a:lstStyle/>
              <a:p>
                <a:endParaRPr lang="en-US" dirty="0"/>
              </a:p>
            </p:txBody>
          </p:sp>
          <p:sp>
            <p:nvSpPr>
              <p:cNvPr id="122431" name="Freeform 575"/>
              <p:cNvSpPr>
                <a:spLocks/>
              </p:cNvSpPr>
              <p:nvPr/>
            </p:nvSpPr>
            <p:spPr bwMode="auto">
              <a:xfrm>
                <a:off x="2958" y="1355"/>
                <a:ext cx="3" cy="5"/>
              </a:xfrm>
              <a:custGeom>
                <a:avLst/>
                <a:gdLst>
                  <a:gd name="T0" fmla="*/ 19 w 19"/>
                  <a:gd name="T1" fmla="*/ 6 h 27"/>
                  <a:gd name="T2" fmla="*/ 16 w 19"/>
                  <a:gd name="T3" fmla="*/ 12 h 27"/>
                  <a:gd name="T4" fmla="*/ 11 w 19"/>
                  <a:gd name="T5" fmla="*/ 20 h 27"/>
                  <a:gd name="T6" fmla="*/ 7 w 19"/>
                  <a:gd name="T7" fmla="*/ 25 h 27"/>
                  <a:gd name="T8" fmla="*/ 0 w 19"/>
                  <a:gd name="T9" fmla="*/ 27 h 27"/>
                  <a:gd name="T10" fmla="*/ 14 w 19"/>
                  <a:gd name="T11" fmla="*/ 0 h 27"/>
                  <a:gd name="T12" fmla="*/ 15 w 19"/>
                  <a:gd name="T13" fmla="*/ 2 h 27"/>
                  <a:gd name="T14" fmla="*/ 16 w 19"/>
                  <a:gd name="T15" fmla="*/ 3 h 27"/>
                  <a:gd name="T16" fmla="*/ 18 w 19"/>
                  <a:gd name="T17" fmla="*/ 5 h 27"/>
                  <a:gd name="T18" fmla="*/ 19 w 19"/>
                  <a:gd name="T19" fmla="*/ 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7"/>
                  <a:gd name="T32" fmla="*/ 19 w 1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7">
                    <a:moveTo>
                      <a:pt x="19" y="6"/>
                    </a:moveTo>
                    <a:lnTo>
                      <a:pt x="16" y="12"/>
                    </a:lnTo>
                    <a:lnTo>
                      <a:pt x="11" y="20"/>
                    </a:lnTo>
                    <a:lnTo>
                      <a:pt x="7" y="25"/>
                    </a:lnTo>
                    <a:lnTo>
                      <a:pt x="0" y="27"/>
                    </a:lnTo>
                    <a:lnTo>
                      <a:pt x="14" y="0"/>
                    </a:lnTo>
                    <a:lnTo>
                      <a:pt x="15" y="2"/>
                    </a:lnTo>
                    <a:lnTo>
                      <a:pt x="16" y="3"/>
                    </a:lnTo>
                    <a:lnTo>
                      <a:pt x="18" y="5"/>
                    </a:lnTo>
                    <a:lnTo>
                      <a:pt x="19" y="6"/>
                    </a:lnTo>
                    <a:close/>
                  </a:path>
                </a:pathLst>
              </a:custGeom>
              <a:solidFill>
                <a:srgbClr val="FFFFFF"/>
              </a:solidFill>
              <a:ln w="9525">
                <a:noFill/>
                <a:round/>
                <a:headEnd/>
                <a:tailEnd/>
              </a:ln>
            </p:spPr>
            <p:txBody>
              <a:bodyPr/>
              <a:lstStyle/>
              <a:p>
                <a:endParaRPr lang="en-US" dirty="0"/>
              </a:p>
            </p:txBody>
          </p:sp>
          <p:sp>
            <p:nvSpPr>
              <p:cNvPr id="122432" name="Freeform 576"/>
              <p:cNvSpPr>
                <a:spLocks/>
              </p:cNvSpPr>
              <p:nvPr/>
            </p:nvSpPr>
            <p:spPr bwMode="auto">
              <a:xfrm>
                <a:off x="2919" y="1358"/>
                <a:ext cx="9" cy="15"/>
              </a:xfrm>
              <a:custGeom>
                <a:avLst/>
                <a:gdLst>
                  <a:gd name="T0" fmla="*/ 47 w 47"/>
                  <a:gd name="T1" fmla="*/ 0 h 75"/>
                  <a:gd name="T2" fmla="*/ 43 w 47"/>
                  <a:gd name="T3" fmla="*/ 10 h 75"/>
                  <a:gd name="T4" fmla="*/ 37 w 47"/>
                  <a:gd name="T5" fmla="*/ 21 h 75"/>
                  <a:gd name="T6" fmla="*/ 31 w 47"/>
                  <a:gd name="T7" fmla="*/ 31 h 75"/>
                  <a:gd name="T8" fmla="*/ 27 w 47"/>
                  <a:gd name="T9" fmla="*/ 41 h 75"/>
                  <a:gd name="T10" fmla="*/ 20 w 47"/>
                  <a:gd name="T11" fmla="*/ 51 h 75"/>
                  <a:gd name="T12" fmla="*/ 15 w 47"/>
                  <a:gd name="T13" fmla="*/ 61 h 75"/>
                  <a:gd name="T14" fmla="*/ 8 w 47"/>
                  <a:gd name="T15" fmla="*/ 69 h 75"/>
                  <a:gd name="T16" fmla="*/ 0 w 47"/>
                  <a:gd name="T17" fmla="*/ 75 h 75"/>
                  <a:gd name="T18" fmla="*/ 1 w 47"/>
                  <a:gd name="T19" fmla="*/ 67 h 75"/>
                  <a:gd name="T20" fmla="*/ 4 w 47"/>
                  <a:gd name="T21" fmla="*/ 58 h 75"/>
                  <a:gd name="T22" fmla="*/ 8 w 47"/>
                  <a:gd name="T23" fmla="*/ 47 h 75"/>
                  <a:gd name="T24" fmla="*/ 13 w 47"/>
                  <a:gd name="T25" fmla="*/ 38 h 75"/>
                  <a:gd name="T26" fmla="*/ 20 w 47"/>
                  <a:gd name="T27" fmla="*/ 30 h 75"/>
                  <a:gd name="T28" fmla="*/ 27 w 47"/>
                  <a:gd name="T29" fmla="*/ 19 h 75"/>
                  <a:gd name="T30" fmla="*/ 32 w 47"/>
                  <a:gd name="T31" fmla="*/ 10 h 75"/>
                  <a:gd name="T32" fmla="*/ 39 w 47"/>
                  <a:gd name="T33" fmla="*/ 0 h 75"/>
                  <a:gd name="T34" fmla="*/ 47 w 47"/>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5"/>
                  <a:gd name="T56" fmla="*/ 47 w 47"/>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5">
                    <a:moveTo>
                      <a:pt x="47" y="0"/>
                    </a:moveTo>
                    <a:lnTo>
                      <a:pt x="43" y="10"/>
                    </a:lnTo>
                    <a:lnTo>
                      <a:pt x="37" y="21"/>
                    </a:lnTo>
                    <a:lnTo>
                      <a:pt x="31" y="31"/>
                    </a:lnTo>
                    <a:lnTo>
                      <a:pt x="27" y="41"/>
                    </a:lnTo>
                    <a:lnTo>
                      <a:pt x="20" y="51"/>
                    </a:lnTo>
                    <a:lnTo>
                      <a:pt x="15" y="61"/>
                    </a:lnTo>
                    <a:lnTo>
                      <a:pt x="8" y="69"/>
                    </a:lnTo>
                    <a:lnTo>
                      <a:pt x="0" y="75"/>
                    </a:lnTo>
                    <a:lnTo>
                      <a:pt x="1" y="67"/>
                    </a:lnTo>
                    <a:lnTo>
                      <a:pt x="4" y="58"/>
                    </a:lnTo>
                    <a:lnTo>
                      <a:pt x="8" y="47"/>
                    </a:lnTo>
                    <a:lnTo>
                      <a:pt x="13" y="38"/>
                    </a:lnTo>
                    <a:lnTo>
                      <a:pt x="20" y="30"/>
                    </a:lnTo>
                    <a:lnTo>
                      <a:pt x="27" y="19"/>
                    </a:lnTo>
                    <a:lnTo>
                      <a:pt x="32" y="10"/>
                    </a:lnTo>
                    <a:lnTo>
                      <a:pt x="39" y="0"/>
                    </a:lnTo>
                    <a:lnTo>
                      <a:pt x="47" y="0"/>
                    </a:lnTo>
                    <a:close/>
                  </a:path>
                </a:pathLst>
              </a:custGeom>
              <a:solidFill>
                <a:srgbClr val="FFFFFF"/>
              </a:solidFill>
              <a:ln w="9525">
                <a:noFill/>
                <a:round/>
                <a:headEnd/>
                <a:tailEnd/>
              </a:ln>
            </p:spPr>
            <p:txBody>
              <a:bodyPr/>
              <a:lstStyle/>
              <a:p>
                <a:endParaRPr lang="en-US" dirty="0"/>
              </a:p>
            </p:txBody>
          </p:sp>
          <p:sp>
            <p:nvSpPr>
              <p:cNvPr id="122433" name="Freeform 577"/>
              <p:cNvSpPr>
                <a:spLocks/>
              </p:cNvSpPr>
              <p:nvPr/>
            </p:nvSpPr>
            <p:spPr bwMode="auto">
              <a:xfrm>
                <a:off x="2843" y="1362"/>
                <a:ext cx="4" cy="10"/>
              </a:xfrm>
              <a:custGeom>
                <a:avLst/>
                <a:gdLst>
                  <a:gd name="T0" fmla="*/ 20 w 20"/>
                  <a:gd name="T1" fmla="*/ 31 h 52"/>
                  <a:gd name="T2" fmla="*/ 13 w 20"/>
                  <a:gd name="T3" fmla="*/ 35 h 52"/>
                  <a:gd name="T4" fmla="*/ 12 w 20"/>
                  <a:gd name="T5" fmla="*/ 42 h 52"/>
                  <a:gd name="T6" fmla="*/ 10 w 20"/>
                  <a:gd name="T7" fmla="*/ 49 h 52"/>
                  <a:gd name="T8" fmla="*/ 3 w 20"/>
                  <a:gd name="T9" fmla="*/ 52 h 52"/>
                  <a:gd name="T10" fmla="*/ 0 w 20"/>
                  <a:gd name="T11" fmla="*/ 40 h 52"/>
                  <a:gd name="T12" fmla="*/ 1 w 20"/>
                  <a:gd name="T13" fmla="*/ 26 h 52"/>
                  <a:gd name="T14" fmla="*/ 5 w 20"/>
                  <a:gd name="T15" fmla="*/ 13 h 52"/>
                  <a:gd name="T16" fmla="*/ 9 w 20"/>
                  <a:gd name="T17" fmla="*/ 0 h 52"/>
                  <a:gd name="T18" fmla="*/ 15 w 20"/>
                  <a:gd name="T19" fmla="*/ 3 h 52"/>
                  <a:gd name="T20" fmla="*/ 18 w 20"/>
                  <a:gd name="T21" fmla="*/ 9 h 52"/>
                  <a:gd name="T22" fmla="*/ 19 w 20"/>
                  <a:gd name="T23" fmla="*/ 19 h 52"/>
                  <a:gd name="T24" fmla="*/ 20 w 20"/>
                  <a:gd name="T25" fmla="*/ 31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52"/>
                  <a:gd name="T41" fmla="*/ 20 w 2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52">
                    <a:moveTo>
                      <a:pt x="20" y="31"/>
                    </a:moveTo>
                    <a:lnTo>
                      <a:pt x="13" y="35"/>
                    </a:lnTo>
                    <a:lnTo>
                      <a:pt x="12" y="42"/>
                    </a:lnTo>
                    <a:lnTo>
                      <a:pt x="10" y="49"/>
                    </a:lnTo>
                    <a:lnTo>
                      <a:pt x="3" y="52"/>
                    </a:lnTo>
                    <a:lnTo>
                      <a:pt x="0" y="40"/>
                    </a:lnTo>
                    <a:lnTo>
                      <a:pt x="1" y="26"/>
                    </a:lnTo>
                    <a:lnTo>
                      <a:pt x="5" y="13"/>
                    </a:lnTo>
                    <a:lnTo>
                      <a:pt x="9" y="0"/>
                    </a:lnTo>
                    <a:lnTo>
                      <a:pt x="15" y="3"/>
                    </a:lnTo>
                    <a:lnTo>
                      <a:pt x="18" y="9"/>
                    </a:lnTo>
                    <a:lnTo>
                      <a:pt x="19" y="19"/>
                    </a:lnTo>
                    <a:lnTo>
                      <a:pt x="20" y="31"/>
                    </a:lnTo>
                    <a:close/>
                  </a:path>
                </a:pathLst>
              </a:custGeom>
              <a:solidFill>
                <a:srgbClr val="000000"/>
              </a:solidFill>
              <a:ln w="9525">
                <a:noFill/>
                <a:round/>
                <a:headEnd/>
                <a:tailEnd/>
              </a:ln>
            </p:spPr>
            <p:txBody>
              <a:bodyPr/>
              <a:lstStyle/>
              <a:p>
                <a:endParaRPr lang="en-US" dirty="0"/>
              </a:p>
            </p:txBody>
          </p:sp>
          <p:sp>
            <p:nvSpPr>
              <p:cNvPr id="122434" name="Freeform 578"/>
              <p:cNvSpPr>
                <a:spLocks/>
              </p:cNvSpPr>
              <p:nvPr/>
            </p:nvSpPr>
            <p:spPr bwMode="auto">
              <a:xfrm>
                <a:off x="2956" y="1362"/>
                <a:ext cx="14" cy="26"/>
              </a:xfrm>
              <a:custGeom>
                <a:avLst/>
                <a:gdLst>
                  <a:gd name="T0" fmla="*/ 9 w 72"/>
                  <a:gd name="T1" fmla="*/ 128 h 128"/>
                  <a:gd name="T2" fmla="*/ 0 w 72"/>
                  <a:gd name="T3" fmla="*/ 119 h 128"/>
                  <a:gd name="T4" fmla="*/ 9 w 72"/>
                  <a:gd name="T5" fmla="*/ 106 h 128"/>
                  <a:gd name="T6" fmla="*/ 18 w 72"/>
                  <a:gd name="T7" fmla="*/ 90 h 128"/>
                  <a:gd name="T8" fmla="*/ 26 w 72"/>
                  <a:gd name="T9" fmla="*/ 76 h 128"/>
                  <a:gd name="T10" fmla="*/ 34 w 72"/>
                  <a:gd name="T11" fmla="*/ 60 h 128"/>
                  <a:gd name="T12" fmla="*/ 41 w 72"/>
                  <a:gd name="T13" fmla="*/ 44 h 128"/>
                  <a:gd name="T14" fmla="*/ 47 w 72"/>
                  <a:gd name="T15" fmla="*/ 29 h 128"/>
                  <a:gd name="T16" fmla="*/ 55 w 72"/>
                  <a:gd name="T17" fmla="*/ 14 h 128"/>
                  <a:gd name="T18" fmla="*/ 63 w 72"/>
                  <a:gd name="T19" fmla="*/ 0 h 128"/>
                  <a:gd name="T20" fmla="*/ 72 w 72"/>
                  <a:gd name="T21" fmla="*/ 6 h 128"/>
                  <a:gd name="T22" fmla="*/ 9 w 72"/>
                  <a:gd name="T23" fmla="*/ 128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9" y="128"/>
                    </a:moveTo>
                    <a:lnTo>
                      <a:pt x="0" y="119"/>
                    </a:lnTo>
                    <a:lnTo>
                      <a:pt x="9" y="106"/>
                    </a:lnTo>
                    <a:lnTo>
                      <a:pt x="18" y="90"/>
                    </a:lnTo>
                    <a:lnTo>
                      <a:pt x="26" y="76"/>
                    </a:lnTo>
                    <a:lnTo>
                      <a:pt x="34" y="60"/>
                    </a:lnTo>
                    <a:lnTo>
                      <a:pt x="41" y="44"/>
                    </a:lnTo>
                    <a:lnTo>
                      <a:pt x="47" y="29"/>
                    </a:lnTo>
                    <a:lnTo>
                      <a:pt x="55" y="14"/>
                    </a:lnTo>
                    <a:lnTo>
                      <a:pt x="63" y="0"/>
                    </a:lnTo>
                    <a:lnTo>
                      <a:pt x="72" y="6"/>
                    </a:lnTo>
                    <a:lnTo>
                      <a:pt x="9" y="128"/>
                    </a:lnTo>
                    <a:close/>
                  </a:path>
                </a:pathLst>
              </a:custGeom>
              <a:solidFill>
                <a:srgbClr val="FFFFFF"/>
              </a:solidFill>
              <a:ln w="9525">
                <a:noFill/>
                <a:round/>
                <a:headEnd/>
                <a:tailEnd/>
              </a:ln>
            </p:spPr>
            <p:txBody>
              <a:bodyPr/>
              <a:lstStyle/>
              <a:p>
                <a:endParaRPr lang="en-US" dirty="0"/>
              </a:p>
            </p:txBody>
          </p:sp>
          <p:sp>
            <p:nvSpPr>
              <p:cNvPr id="122435" name="Freeform 579"/>
              <p:cNvSpPr>
                <a:spLocks/>
              </p:cNvSpPr>
              <p:nvPr/>
            </p:nvSpPr>
            <p:spPr bwMode="auto">
              <a:xfrm>
                <a:off x="2953" y="1363"/>
                <a:ext cx="11" cy="20"/>
              </a:xfrm>
              <a:custGeom>
                <a:avLst/>
                <a:gdLst>
                  <a:gd name="T0" fmla="*/ 53 w 53"/>
                  <a:gd name="T1" fmla="*/ 2 h 98"/>
                  <a:gd name="T2" fmla="*/ 47 w 53"/>
                  <a:gd name="T3" fmla="*/ 13 h 98"/>
                  <a:gd name="T4" fmla="*/ 41 w 53"/>
                  <a:gd name="T5" fmla="*/ 26 h 98"/>
                  <a:gd name="T6" fmla="*/ 37 w 53"/>
                  <a:gd name="T7" fmla="*/ 37 h 98"/>
                  <a:gd name="T8" fmla="*/ 32 w 53"/>
                  <a:gd name="T9" fmla="*/ 49 h 98"/>
                  <a:gd name="T10" fmla="*/ 27 w 53"/>
                  <a:gd name="T11" fmla="*/ 63 h 98"/>
                  <a:gd name="T12" fmla="*/ 21 w 53"/>
                  <a:gd name="T13" fmla="*/ 74 h 98"/>
                  <a:gd name="T14" fmla="*/ 13 w 53"/>
                  <a:gd name="T15" fmla="*/ 86 h 98"/>
                  <a:gd name="T16" fmla="*/ 4 w 53"/>
                  <a:gd name="T17" fmla="*/ 98 h 98"/>
                  <a:gd name="T18" fmla="*/ 0 w 53"/>
                  <a:gd name="T19" fmla="*/ 83 h 98"/>
                  <a:gd name="T20" fmla="*/ 1 w 53"/>
                  <a:gd name="T21" fmla="*/ 71 h 98"/>
                  <a:gd name="T22" fmla="*/ 4 w 53"/>
                  <a:gd name="T23" fmla="*/ 61 h 98"/>
                  <a:gd name="T24" fmla="*/ 10 w 53"/>
                  <a:gd name="T25" fmla="*/ 50 h 98"/>
                  <a:gd name="T26" fmla="*/ 16 w 53"/>
                  <a:gd name="T27" fmla="*/ 42 h 98"/>
                  <a:gd name="T28" fmla="*/ 22 w 53"/>
                  <a:gd name="T29" fmla="*/ 30 h 98"/>
                  <a:gd name="T30" fmla="*/ 25 w 53"/>
                  <a:gd name="T31" fmla="*/ 19 h 98"/>
                  <a:gd name="T32" fmla="*/ 25 w 53"/>
                  <a:gd name="T33" fmla="*/ 6 h 98"/>
                  <a:gd name="T34" fmla="*/ 32 w 53"/>
                  <a:gd name="T35" fmla="*/ 3 h 98"/>
                  <a:gd name="T36" fmla="*/ 40 w 53"/>
                  <a:gd name="T37" fmla="*/ 0 h 98"/>
                  <a:gd name="T38" fmla="*/ 47 w 53"/>
                  <a:gd name="T39" fmla="*/ 0 h 98"/>
                  <a:gd name="T40" fmla="*/ 53 w 53"/>
                  <a:gd name="T41" fmla="*/ 2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98"/>
                  <a:gd name="T65" fmla="*/ 53 w 53"/>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98">
                    <a:moveTo>
                      <a:pt x="53" y="2"/>
                    </a:moveTo>
                    <a:lnTo>
                      <a:pt x="47" y="13"/>
                    </a:lnTo>
                    <a:lnTo>
                      <a:pt x="41" y="26"/>
                    </a:lnTo>
                    <a:lnTo>
                      <a:pt x="37" y="37"/>
                    </a:lnTo>
                    <a:lnTo>
                      <a:pt x="32" y="49"/>
                    </a:lnTo>
                    <a:lnTo>
                      <a:pt x="27" y="63"/>
                    </a:lnTo>
                    <a:lnTo>
                      <a:pt x="21" y="74"/>
                    </a:lnTo>
                    <a:lnTo>
                      <a:pt x="13" y="86"/>
                    </a:lnTo>
                    <a:lnTo>
                      <a:pt x="4" y="98"/>
                    </a:lnTo>
                    <a:lnTo>
                      <a:pt x="0" y="83"/>
                    </a:lnTo>
                    <a:lnTo>
                      <a:pt x="1" y="71"/>
                    </a:lnTo>
                    <a:lnTo>
                      <a:pt x="4" y="61"/>
                    </a:lnTo>
                    <a:lnTo>
                      <a:pt x="10" y="50"/>
                    </a:lnTo>
                    <a:lnTo>
                      <a:pt x="16" y="42"/>
                    </a:lnTo>
                    <a:lnTo>
                      <a:pt x="22" y="30"/>
                    </a:lnTo>
                    <a:lnTo>
                      <a:pt x="25" y="19"/>
                    </a:lnTo>
                    <a:lnTo>
                      <a:pt x="25" y="6"/>
                    </a:lnTo>
                    <a:lnTo>
                      <a:pt x="32" y="3"/>
                    </a:lnTo>
                    <a:lnTo>
                      <a:pt x="40" y="0"/>
                    </a:lnTo>
                    <a:lnTo>
                      <a:pt x="47" y="0"/>
                    </a:lnTo>
                    <a:lnTo>
                      <a:pt x="53" y="2"/>
                    </a:lnTo>
                    <a:close/>
                  </a:path>
                </a:pathLst>
              </a:custGeom>
              <a:solidFill>
                <a:srgbClr val="FFFFFF"/>
              </a:solidFill>
              <a:ln w="9525">
                <a:noFill/>
                <a:round/>
                <a:headEnd/>
                <a:tailEnd/>
              </a:ln>
            </p:spPr>
            <p:txBody>
              <a:bodyPr/>
              <a:lstStyle/>
              <a:p>
                <a:endParaRPr lang="en-US" dirty="0"/>
              </a:p>
            </p:txBody>
          </p:sp>
          <p:sp>
            <p:nvSpPr>
              <p:cNvPr id="122436" name="Freeform 580"/>
              <p:cNvSpPr>
                <a:spLocks/>
              </p:cNvSpPr>
              <p:nvPr/>
            </p:nvSpPr>
            <p:spPr bwMode="auto">
              <a:xfrm>
                <a:off x="2817" y="1366"/>
                <a:ext cx="59" cy="71"/>
              </a:xfrm>
              <a:custGeom>
                <a:avLst/>
                <a:gdLst>
                  <a:gd name="T0" fmla="*/ 21 w 294"/>
                  <a:gd name="T1" fmla="*/ 15 h 353"/>
                  <a:gd name="T2" fmla="*/ 29 w 294"/>
                  <a:gd name="T3" fmla="*/ 38 h 353"/>
                  <a:gd name="T4" fmla="*/ 54 w 294"/>
                  <a:gd name="T5" fmla="*/ 44 h 353"/>
                  <a:gd name="T6" fmla="*/ 79 w 294"/>
                  <a:gd name="T7" fmla="*/ 50 h 353"/>
                  <a:gd name="T8" fmla="*/ 103 w 294"/>
                  <a:gd name="T9" fmla="*/ 60 h 353"/>
                  <a:gd name="T10" fmla="*/ 125 w 294"/>
                  <a:gd name="T11" fmla="*/ 71 h 353"/>
                  <a:gd name="T12" fmla="*/ 134 w 294"/>
                  <a:gd name="T13" fmla="*/ 89 h 353"/>
                  <a:gd name="T14" fmla="*/ 118 w 294"/>
                  <a:gd name="T15" fmla="*/ 88 h 353"/>
                  <a:gd name="T16" fmla="*/ 100 w 294"/>
                  <a:gd name="T17" fmla="*/ 84 h 353"/>
                  <a:gd name="T18" fmla="*/ 81 w 294"/>
                  <a:gd name="T19" fmla="*/ 77 h 353"/>
                  <a:gd name="T20" fmla="*/ 63 w 294"/>
                  <a:gd name="T21" fmla="*/ 71 h 353"/>
                  <a:gd name="T22" fmla="*/ 60 w 294"/>
                  <a:gd name="T23" fmla="*/ 70 h 353"/>
                  <a:gd name="T24" fmla="*/ 57 w 294"/>
                  <a:gd name="T25" fmla="*/ 74 h 353"/>
                  <a:gd name="T26" fmla="*/ 84 w 294"/>
                  <a:gd name="T27" fmla="*/ 91 h 353"/>
                  <a:gd name="T28" fmla="*/ 109 w 294"/>
                  <a:gd name="T29" fmla="*/ 106 h 353"/>
                  <a:gd name="T30" fmla="*/ 132 w 294"/>
                  <a:gd name="T31" fmla="*/ 121 h 353"/>
                  <a:gd name="T32" fmla="*/ 156 w 294"/>
                  <a:gd name="T33" fmla="*/ 141 h 353"/>
                  <a:gd name="T34" fmla="*/ 167 w 294"/>
                  <a:gd name="T35" fmla="*/ 137 h 353"/>
                  <a:gd name="T36" fmla="*/ 177 w 294"/>
                  <a:gd name="T37" fmla="*/ 130 h 353"/>
                  <a:gd name="T38" fmla="*/ 185 w 294"/>
                  <a:gd name="T39" fmla="*/ 123 h 353"/>
                  <a:gd name="T40" fmla="*/ 194 w 294"/>
                  <a:gd name="T41" fmla="*/ 118 h 353"/>
                  <a:gd name="T42" fmla="*/ 188 w 294"/>
                  <a:gd name="T43" fmla="*/ 133 h 353"/>
                  <a:gd name="T44" fmla="*/ 177 w 294"/>
                  <a:gd name="T45" fmla="*/ 146 h 353"/>
                  <a:gd name="T46" fmla="*/ 169 w 294"/>
                  <a:gd name="T47" fmla="*/ 161 h 353"/>
                  <a:gd name="T48" fmla="*/ 174 w 294"/>
                  <a:gd name="T49" fmla="*/ 179 h 353"/>
                  <a:gd name="T50" fmla="*/ 186 w 294"/>
                  <a:gd name="T51" fmla="*/ 225 h 353"/>
                  <a:gd name="T52" fmla="*/ 203 w 294"/>
                  <a:gd name="T53" fmla="*/ 270 h 353"/>
                  <a:gd name="T54" fmla="*/ 225 w 294"/>
                  <a:gd name="T55" fmla="*/ 253 h 353"/>
                  <a:gd name="T56" fmla="*/ 242 w 294"/>
                  <a:gd name="T57" fmla="*/ 229 h 353"/>
                  <a:gd name="T58" fmla="*/ 259 w 294"/>
                  <a:gd name="T59" fmla="*/ 207 h 353"/>
                  <a:gd name="T60" fmla="*/ 283 w 294"/>
                  <a:gd name="T61" fmla="*/ 191 h 353"/>
                  <a:gd name="T62" fmla="*/ 284 w 294"/>
                  <a:gd name="T63" fmla="*/ 219 h 353"/>
                  <a:gd name="T64" fmla="*/ 259 w 294"/>
                  <a:gd name="T65" fmla="*/ 260 h 353"/>
                  <a:gd name="T66" fmla="*/ 233 w 294"/>
                  <a:gd name="T67" fmla="*/ 295 h 353"/>
                  <a:gd name="T68" fmla="*/ 212 w 294"/>
                  <a:gd name="T69" fmla="*/ 332 h 353"/>
                  <a:gd name="T70" fmla="*/ 197 w 294"/>
                  <a:gd name="T71" fmla="*/ 349 h 353"/>
                  <a:gd name="T72" fmla="*/ 187 w 294"/>
                  <a:gd name="T73" fmla="*/ 338 h 353"/>
                  <a:gd name="T74" fmla="*/ 179 w 294"/>
                  <a:gd name="T75" fmla="*/ 325 h 353"/>
                  <a:gd name="T76" fmla="*/ 170 w 294"/>
                  <a:gd name="T77" fmla="*/ 311 h 353"/>
                  <a:gd name="T78" fmla="*/ 168 w 294"/>
                  <a:gd name="T79" fmla="*/ 267 h 353"/>
                  <a:gd name="T80" fmla="*/ 157 w 294"/>
                  <a:gd name="T81" fmla="*/ 196 h 353"/>
                  <a:gd name="T82" fmla="*/ 133 w 294"/>
                  <a:gd name="T83" fmla="*/ 150 h 353"/>
                  <a:gd name="T84" fmla="*/ 100 w 294"/>
                  <a:gd name="T85" fmla="*/ 133 h 353"/>
                  <a:gd name="T86" fmla="*/ 66 w 294"/>
                  <a:gd name="T87" fmla="*/ 118 h 353"/>
                  <a:gd name="T88" fmla="*/ 41 w 294"/>
                  <a:gd name="T89" fmla="*/ 96 h 353"/>
                  <a:gd name="T90" fmla="*/ 31 w 294"/>
                  <a:gd name="T91" fmla="*/ 67 h 353"/>
                  <a:gd name="T92" fmla="*/ 18 w 294"/>
                  <a:gd name="T93" fmla="*/ 48 h 353"/>
                  <a:gd name="T94" fmla="*/ 3 w 294"/>
                  <a:gd name="T95" fmla="*/ 31 h 353"/>
                  <a:gd name="T96" fmla="*/ 3 w 294"/>
                  <a:gd name="T97" fmla="*/ 11 h 353"/>
                  <a:gd name="T98" fmla="*/ 24 w 294"/>
                  <a:gd name="T99" fmla="*/ 2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4"/>
                  <a:gd name="T151" fmla="*/ 0 h 353"/>
                  <a:gd name="T152" fmla="*/ 294 w 29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4" h="353">
                    <a:moveTo>
                      <a:pt x="24" y="2"/>
                    </a:moveTo>
                    <a:lnTo>
                      <a:pt x="21" y="15"/>
                    </a:lnTo>
                    <a:lnTo>
                      <a:pt x="22" y="28"/>
                    </a:lnTo>
                    <a:lnTo>
                      <a:pt x="29" y="38"/>
                    </a:lnTo>
                    <a:lnTo>
                      <a:pt x="41" y="44"/>
                    </a:lnTo>
                    <a:lnTo>
                      <a:pt x="54" y="44"/>
                    </a:lnTo>
                    <a:lnTo>
                      <a:pt x="67" y="47"/>
                    </a:lnTo>
                    <a:lnTo>
                      <a:pt x="79" y="50"/>
                    </a:lnTo>
                    <a:lnTo>
                      <a:pt x="92" y="55"/>
                    </a:lnTo>
                    <a:lnTo>
                      <a:pt x="103" y="60"/>
                    </a:lnTo>
                    <a:lnTo>
                      <a:pt x="114" y="66"/>
                    </a:lnTo>
                    <a:lnTo>
                      <a:pt x="125" y="71"/>
                    </a:lnTo>
                    <a:lnTo>
                      <a:pt x="134" y="78"/>
                    </a:lnTo>
                    <a:lnTo>
                      <a:pt x="134" y="89"/>
                    </a:lnTo>
                    <a:lnTo>
                      <a:pt x="127" y="89"/>
                    </a:lnTo>
                    <a:lnTo>
                      <a:pt x="118" y="88"/>
                    </a:lnTo>
                    <a:lnTo>
                      <a:pt x="109" y="87"/>
                    </a:lnTo>
                    <a:lnTo>
                      <a:pt x="100" y="84"/>
                    </a:lnTo>
                    <a:lnTo>
                      <a:pt x="91" y="80"/>
                    </a:lnTo>
                    <a:lnTo>
                      <a:pt x="81" y="77"/>
                    </a:lnTo>
                    <a:lnTo>
                      <a:pt x="72" y="74"/>
                    </a:lnTo>
                    <a:lnTo>
                      <a:pt x="63" y="71"/>
                    </a:lnTo>
                    <a:lnTo>
                      <a:pt x="61" y="70"/>
                    </a:lnTo>
                    <a:lnTo>
                      <a:pt x="60" y="70"/>
                    </a:lnTo>
                    <a:lnTo>
                      <a:pt x="58" y="72"/>
                    </a:lnTo>
                    <a:lnTo>
                      <a:pt x="57" y="74"/>
                    </a:lnTo>
                    <a:lnTo>
                      <a:pt x="70" y="84"/>
                    </a:lnTo>
                    <a:lnTo>
                      <a:pt x="84" y="91"/>
                    </a:lnTo>
                    <a:lnTo>
                      <a:pt x="96" y="99"/>
                    </a:lnTo>
                    <a:lnTo>
                      <a:pt x="109" y="106"/>
                    </a:lnTo>
                    <a:lnTo>
                      <a:pt x="120" y="113"/>
                    </a:lnTo>
                    <a:lnTo>
                      <a:pt x="132" y="121"/>
                    </a:lnTo>
                    <a:lnTo>
                      <a:pt x="143" y="130"/>
                    </a:lnTo>
                    <a:lnTo>
                      <a:pt x="156" y="141"/>
                    </a:lnTo>
                    <a:lnTo>
                      <a:pt x="162" y="140"/>
                    </a:lnTo>
                    <a:lnTo>
                      <a:pt x="167" y="137"/>
                    </a:lnTo>
                    <a:lnTo>
                      <a:pt x="173" y="134"/>
                    </a:lnTo>
                    <a:lnTo>
                      <a:pt x="177" y="130"/>
                    </a:lnTo>
                    <a:lnTo>
                      <a:pt x="180" y="126"/>
                    </a:lnTo>
                    <a:lnTo>
                      <a:pt x="185" y="123"/>
                    </a:lnTo>
                    <a:lnTo>
                      <a:pt x="189" y="120"/>
                    </a:lnTo>
                    <a:lnTo>
                      <a:pt x="194" y="118"/>
                    </a:lnTo>
                    <a:lnTo>
                      <a:pt x="193" y="126"/>
                    </a:lnTo>
                    <a:lnTo>
                      <a:pt x="188" y="133"/>
                    </a:lnTo>
                    <a:lnTo>
                      <a:pt x="183" y="141"/>
                    </a:lnTo>
                    <a:lnTo>
                      <a:pt x="177" y="146"/>
                    </a:lnTo>
                    <a:lnTo>
                      <a:pt x="173" y="154"/>
                    </a:lnTo>
                    <a:lnTo>
                      <a:pt x="169" y="161"/>
                    </a:lnTo>
                    <a:lnTo>
                      <a:pt x="169" y="170"/>
                    </a:lnTo>
                    <a:lnTo>
                      <a:pt x="174" y="179"/>
                    </a:lnTo>
                    <a:lnTo>
                      <a:pt x="182" y="202"/>
                    </a:lnTo>
                    <a:lnTo>
                      <a:pt x="186" y="225"/>
                    </a:lnTo>
                    <a:lnTo>
                      <a:pt x="190" y="248"/>
                    </a:lnTo>
                    <a:lnTo>
                      <a:pt x="203" y="270"/>
                    </a:lnTo>
                    <a:lnTo>
                      <a:pt x="215" y="262"/>
                    </a:lnTo>
                    <a:lnTo>
                      <a:pt x="225" y="253"/>
                    </a:lnTo>
                    <a:lnTo>
                      <a:pt x="234" y="242"/>
                    </a:lnTo>
                    <a:lnTo>
                      <a:pt x="242" y="229"/>
                    </a:lnTo>
                    <a:lnTo>
                      <a:pt x="250" y="217"/>
                    </a:lnTo>
                    <a:lnTo>
                      <a:pt x="259" y="207"/>
                    </a:lnTo>
                    <a:lnTo>
                      <a:pt x="269" y="198"/>
                    </a:lnTo>
                    <a:lnTo>
                      <a:pt x="283" y="191"/>
                    </a:lnTo>
                    <a:lnTo>
                      <a:pt x="294" y="197"/>
                    </a:lnTo>
                    <a:lnTo>
                      <a:pt x="284" y="219"/>
                    </a:lnTo>
                    <a:lnTo>
                      <a:pt x="272" y="241"/>
                    </a:lnTo>
                    <a:lnTo>
                      <a:pt x="259" y="260"/>
                    </a:lnTo>
                    <a:lnTo>
                      <a:pt x="245" y="277"/>
                    </a:lnTo>
                    <a:lnTo>
                      <a:pt x="233" y="295"/>
                    </a:lnTo>
                    <a:lnTo>
                      <a:pt x="221" y="313"/>
                    </a:lnTo>
                    <a:lnTo>
                      <a:pt x="212" y="332"/>
                    </a:lnTo>
                    <a:lnTo>
                      <a:pt x="204" y="353"/>
                    </a:lnTo>
                    <a:lnTo>
                      <a:pt x="197" y="349"/>
                    </a:lnTo>
                    <a:lnTo>
                      <a:pt x="192" y="344"/>
                    </a:lnTo>
                    <a:lnTo>
                      <a:pt x="187" y="338"/>
                    </a:lnTo>
                    <a:lnTo>
                      <a:pt x="183" y="331"/>
                    </a:lnTo>
                    <a:lnTo>
                      <a:pt x="179" y="325"/>
                    </a:lnTo>
                    <a:lnTo>
                      <a:pt x="175" y="318"/>
                    </a:lnTo>
                    <a:lnTo>
                      <a:pt x="170" y="311"/>
                    </a:lnTo>
                    <a:lnTo>
                      <a:pt x="165" y="304"/>
                    </a:lnTo>
                    <a:lnTo>
                      <a:pt x="168" y="267"/>
                    </a:lnTo>
                    <a:lnTo>
                      <a:pt x="165" y="230"/>
                    </a:lnTo>
                    <a:lnTo>
                      <a:pt x="157" y="196"/>
                    </a:lnTo>
                    <a:lnTo>
                      <a:pt x="149" y="163"/>
                    </a:lnTo>
                    <a:lnTo>
                      <a:pt x="133" y="150"/>
                    </a:lnTo>
                    <a:lnTo>
                      <a:pt x="116" y="141"/>
                    </a:lnTo>
                    <a:lnTo>
                      <a:pt x="100" y="133"/>
                    </a:lnTo>
                    <a:lnTo>
                      <a:pt x="83" y="125"/>
                    </a:lnTo>
                    <a:lnTo>
                      <a:pt x="66" y="118"/>
                    </a:lnTo>
                    <a:lnTo>
                      <a:pt x="52" y="108"/>
                    </a:lnTo>
                    <a:lnTo>
                      <a:pt x="41" y="96"/>
                    </a:lnTo>
                    <a:lnTo>
                      <a:pt x="33" y="78"/>
                    </a:lnTo>
                    <a:lnTo>
                      <a:pt x="31" y="67"/>
                    </a:lnTo>
                    <a:lnTo>
                      <a:pt x="26" y="57"/>
                    </a:lnTo>
                    <a:lnTo>
                      <a:pt x="18" y="48"/>
                    </a:lnTo>
                    <a:lnTo>
                      <a:pt x="9" y="39"/>
                    </a:lnTo>
                    <a:lnTo>
                      <a:pt x="3" y="31"/>
                    </a:lnTo>
                    <a:lnTo>
                      <a:pt x="0" y="21"/>
                    </a:lnTo>
                    <a:lnTo>
                      <a:pt x="3" y="11"/>
                    </a:lnTo>
                    <a:lnTo>
                      <a:pt x="14" y="0"/>
                    </a:lnTo>
                    <a:lnTo>
                      <a:pt x="24" y="2"/>
                    </a:lnTo>
                    <a:close/>
                  </a:path>
                </a:pathLst>
              </a:custGeom>
              <a:solidFill>
                <a:srgbClr val="000000"/>
              </a:solidFill>
              <a:ln w="9525">
                <a:noFill/>
                <a:round/>
                <a:headEnd/>
                <a:tailEnd/>
              </a:ln>
            </p:spPr>
            <p:txBody>
              <a:bodyPr/>
              <a:lstStyle/>
              <a:p>
                <a:endParaRPr lang="en-US" dirty="0"/>
              </a:p>
            </p:txBody>
          </p:sp>
          <p:sp>
            <p:nvSpPr>
              <p:cNvPr id="122437" name="Freeform 581"/>
              <p:cNvSpPr>
                <a:spLocks/>
              </p:cNvSpPr>
              <p:nvPr/>
            </p:nvSpPr>
            <p:spPr bwMode="auto">
              <a:xfrm>
                <a:off x="2949" y="1366"/>
                <a:ext cx="6" cy="10"/>
              </a:xfrm>
              <a:custGeom>
                <a:avLst/>
                <a:gdLst>
                  <a:gd name="T0" fmla="*/ 34 w 34"/>
                  <a:gd name="T1" fmla="*/ 0 h 50"/>
                  <a:gd name="T2" fmla="*/ 29 w 34"/>
                  <a:gd name="T3" fmla="*/ 14 h 50"/>
                  <a:gd name="T4" fmla="*/ 24 w 34"/>
                  <a:gd name="T5" fmla="*/ 27 h 50"/>
                  <a:gd name="T6" fmla="*/ 16 w 34"/>
                  <a:gd name="T7" fmla="*/ 39 h 50"/>
                  <a:gd name="T8" fmla="*/ 9 w 34"/>
                  <a:gd name="T9" fmla="*/ 50 h 50"/>
                  <a:gd name="T10" fmla="*/ 0 w 34"/>
                  <a:gd name="T11" fmla="*/ 47 h 50"/>
                  <a:gd name="T12" fmla="*/ 1 w 34"/>
                  <a:gd name="T13" fmla="*/ 39 h 50"/>
                  <a:gd name="T14" fmla="*/ 2 w 34"/>
                  <a:gd name="T15" fmla="*/ 31 h 50"/>
                  <a:gd name="T16" fmla="*/ 5 w 34"/>
                  <a:gd name="T17" fmla="*/ 23 h 50"/>
                  <a:gd name="T18" fmla="*/ 9 w 34"/>
                  <a:gd name="T19" fmla="*/ 16 h 50"/>
                  <a:gd name="T20" fmla="*/ 14 w 34"/>
                  <a:gd name="T21" fmla="*/ 10 h 50"/>
                  <a:gd name="T22" fmla="*/ 19 w 34"/>
                  <a:gd name="T23" fmla="*/ 5 h 50"/>
                  <a:gd name="T24" fmla="*/ 26 w 34"/>
                  <a:gd name="T25" fmla="*/ 2 h 50"/>
                  <a:gd name="T26" fmla="*/ 34 w 34"/>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50"/>
                  <a:gd name="T44" fmla="*/ 34 w 3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50">
                    <a:moveTo>
                      <a:pt x="34" y="0"/>
                    </a:moveTo>
                    <a:lnTo>
                      <a:pt x="29" y="14"/>
                    </a:lnTo>
                    <a:lnTo>
                      <a:pt x="24" y="27"/>
                    </a:lnTo>
                    <a:lnTo>
                      <a:pt x="16" y="39"/>
                    </a:lnTo>
                    <a:lnTo>
                      <a:pt x="9" y="50"/>
                    </a:lnTo>
                    <a:lnTo>
                      <a:pt x="0" y="47"/>
                    </a:lnTo>
                    <a:lnTo>
                      <a:pt x="1" y="39"/>
                    </a:lnTo>
                    <a:lnTo>
                      <a:pt x="2" y="31"/>
                    </a:lnTo>
                    <a:lnTo>
                      <a:pt x="5" y="23"/>
                    </a:lnTo>
                    <a:lnTo>
                      <a:pt x="9" y="16"/>
                    </a:lnTo>
                    <a:lnTo>
                      <a:pt x="14" y="10"/>
                    </a:lnTo>
                    <a:lnTo>
                      <a:pt x="19" y="5"/>
                    </a:lnTo>
                    <a:lnTo>
                      <a:pt x="26" y="2"/>
                    </a:lnTo>
                    <a:lnTo>
                      <a:pt x="34" y="0"/>
                    </a:lnTo>
                    <a:close/>
                  </a:path>
                </a:pathLst>
              </a:custGeom>
              <a:solidFill>
                <a:srgbClr val="FFFFFF"/>
              </a:solidFill>
              <a:ln w="9525">
                <a:noFill/>
                <a:round/>
                <a:headEnd/>
                <a:tailEnd/>
              </a:ln>
            </p:spPr>
            <p:txBody>
              <a:bodyPr/>
              <a:lstStyle/>
              <a:p>
                <a:endParaRPr lang="en-US" dirty="0"/>
              </a:p>
            </p:txBody>
          </p:sp>
          <p:sp>
            <p:nvSpPr>
              <p:cNvPr id="122438" name="Freeform 582"/>
              <p:cNvSpPr>
                <a:spLocks/>
              </p:cNvSpPr>
              <p:nvPr/>
            </p:nvSpPr>
            <p:spPr bwMode="auto">
              <a:xfrm>
                <a:off x="2908" y="1367"/>
                <a:ext cx="10" cy="12"/>
              </a:xfrm>
              <a:custGeom>
                <a:avLst/>
                <a:gdLst>
                  <a:gd name="T0" fmla="*/ 0 w 49"/>
                  <a:gd name="T1" fmla="*/ 60 h 60"/>
                  <a:gd name="T2" fmla="*/ 5 w 49"/>
                  <a:gd name="T3" fmla="*/ 53 h 60"/>
                  <a:gd name="T4" fmla="*/ 10 w 49"/>
                  <a:gd name="T5" fmla="*/ 45 h 60"/>
                  <a:gd name="T6" fmla="*/ 15 w 49"/>
                  <a:gd name="T7" fmla="*/ 36 h 60"/>
                  <a:gd name="T8" fmla="*/ 22 w 49"/>
                  <a:gd name="T9" fmla="*/ 28 h 60"/>
                  <a:gd name="T10" fmla="*/ 27 w 49"/>
                  <a:gd name="T11" fmla="*/ 19 h 60"/>
                  <a:gd name="T12" fmla="*/ 34 w 49"/>
                  <a:gd name="T13" fmla="*/ 12 h 60"/>
                  <a:gd name="T14" fmla="*/ 41 w 49"/>
                  <a:gd name="T15" fmla="*/ 5 h 60"/>
                  <a:gd name="T16" fmla="*/ 49 w 49"/>
                  <a:gd name="T17" fmla="*/ 0 h 60"/>
                  <a:gd name="T18" fmla="*/ 43 w 49"/>
                  <a:gd name="T19" fmla="*/ 8 h 60"/>
                  <a:gd name="T20" fmla="*/ 38 w 49"/>
                  <a:gd name="T21" fmla="*/ 17 h 60"/>
                  <a:gd name="T22" fmla="*/ 34 w 49"/>
                  <a:gd name="T23" fmla="*/ 27 h 60"/>
                  <a:gd name="T24" fmla="*/ 29 w 49"/>
                  <a:gd name="T25" fmla="*/ 36 h 60"/>
                  <a:gd name="T26" fmla="*/ 24 w 49"/>
                  <a:gd name="T27" fmla="*/ 45 h 60"/>
                  <a:gd name="T28" fmla="*/ 17 w 49"/>
                  <a:gd name="T29" fmla="*/ 53 h 60"/>
                  <a:gd name="T30" fmla="*/ 9 w 49"/>
                  <a:gd name="T31" fmla="*/ 58 h 60"/>
                  <a:gd name="T32" fmla="*/ 0 w 49"/>
                  <a:gd name="T33" fmla="*/ 6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0"/>
                  <a:gd name="T53" fmla="*/ 49 w 49"/>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0">
                    <a:moveTo>
                      <a:pt x="0" y="60"/>
                    </a:moveTo>
                    <a:lnTo>
                      <a:pt x="5" y="53"/>
                    </a:lnTo>
                    <a:lnTo>
                      <a:pt x="10" y="45"/>
                    </a:lnTo>
                    <a:lnTo>
                      <a:pt x="15" y="36"/>
                    </a:lnTo>
                    <a:lnTo>
                      <a:pt x="22" y="28"/>
                    </a:lnTo>
                    <a:lnTo>
                      <a:pt x="27" y="19"/>
                    </a:lnTo>
                    <a:lnTo>
                      <a:pt x="34" y="12"/>
                    </a:lnTo>
                    <a:lnTo>
                      <a:pt x="41" y="5"/>
                    </a:lnTo>
                    <a:lnTo>
                      <a:pt x="49" y="0"/>
                    </a:lnTo>
                    <a:lnTo>
                      <a:pt x="43" y="8"/>
                    </a:lnTo>
                    <a:lnTo>
                      <a:pt x="38" y="17"/>
                    </a:lnTo>
                    <a:lnTo>
                      <a:pt x="34" y="27"/>
                    </a:lnTo>
                    <a:lnTo>
                      <a:pt x="29" y="36"/>
                    </a:lnTo>
                    <a:lnTo>
                      <a:pt x="24" y="45"/>
                    </a:lnTo>
                    <a:lnTo>
                      <a:pt x="17" y="53"/>
                    </a:lnTo>
                    <a:lnTo>
                      <a:pt x="9" y="58"/>
                    </a:lnTo>
                    <a:lnTo>
                      <a:pt x="0" y="60"/>
                    </a:lnTo>
                    <a:close/>
                  </a:path>
                </a:pathLst>
              </a:custGeom>
              <a:solidFill>
                <a:srgbClr val="FFFFFF"/>
              </a:solidFill>
              <a:ln w="9525">
                <a:noFill/>
                <a:round/>
                <a:headEnd/>
                <a:tailEnd/>
              </a:ln>
            </p:spPr>
            <p:txBody>
              <a:bodyPr/>
              <a:lstStyle/>
              <a:p>
                <a:endParaRPr lang="en-US" dirty="0"/>
              </a:p>
            </p:txBody>
          </p:sp>
          <p:sp>
            <p:nvSpPr>
              <p:cNvPr id="122439" name="Freeform 583"/>
              <p:cNvSpPr>
                <a:spLocks/>
              </p:cNvSpPr>
              <p:nvPr/>
            </p:nvSpPr>
            <p:spPr bwMode="auto">
              <a:xfrm>
                <a:off x="2637" y="1368"/>
                <a:ext cx="25" cy="13"/>
              </a:xfrm>
              <a:custGeom>
                <a:avLst/>
                <a:gdLst>
                  <a:gd name="T0" fmla="*/ 122 w 124"/>
                  <a:gd name="T1" fmla="*/ 42 h 63"/>
                  <a:gd name="T2" fmla="*/ 124 w 124"/>
                  <a:gd name="T3" fmla="*/ 49 h 63"/>
                  <a:gd name="T4" fmla="*/ 122 w 124"/>
                  <a:gd name="T5" fmla="*/ 56 h 63"/>
                  <a:gd name="T6" fmla="*/ 116 w 124"/>
                  <a:gd name="T7" fmla="*/ 60 h 63"/>
                  <a:gd name="T8" fmla="*/ 111 w 124"/>
                  <a:gd name="T9" fmla="*/ 63 h 63"/>
                  <a:gd name="T10" fmla="*/ 98 w 124"/>
                  <a:gd name="T11" fmla="*/ 54 h 63"/>
                  <a:gd name="T12" fmla="*/ 85 w 124"/>
                  <a:gd name="T13" fmla="*/ 47 h 63"/>
                  <a:gd name="T14" fmla="*/ 70 w 124"/>
                  <a:gd name="T15" fmla="*/ 40 h 63"/>
                  <a:gd name="T16" fmla="*/ 56 w 124"/>
                  <a:gd name="T17" fmla="*/ 35 h 63"/>
                  <a:gd name="T18" fmla="*/ 41 w 124"/>
                  <a:gd name="T19" fmla="*/ 29 h 63"/>
                  <a:gd name="T20" fmla="*/ 27 w 124"/>
                  <a:gd name="T21" fmla="*/ 23 h 63"/>
                  <a:gd name="T22" fmla="*/ 12 w 124"/>
                  <a:gd name="T23" fmla="*/ 17 h 63"/>
                  <a:gd name="T24" fmla="*/ 0 w 124"/>
                  <a:gd name="T25" fmla="*/ 9 h 63"/>
                  <a:gd name="T26" fmla="*/ 4 w 124"/>
                  <a:gd name="T27" fmla="*/ 3 h 63"/>
                  <a:gd name="T28" fmla="*/ 10 w 124"/>
                  <a:gd name="T29" fmla="*/ 0 h 63"/>
                  <a:gd name="T30" fmla="*/ 16 w 124"/>
                  <a:gd name="T31" fmla="*/ 0 h 63"/>
                  <a:gd name="T32" fmla="*/ 25 w 124"/>
                  <a:gd name="T33" fmla="*/ 1 h 63"/>
                  <a:gd name="T34" fmla="*/ 33 w 124"/>
                  <a:gd name="T35" fmla="*/ 3 h 63"/>
                  <a:gd name="T36" fmla="*/ 41 w 124"/>
                  <a:gd name="T37" fmla="*/ 5 h 63"/>
                  <a:gd name="T38" fmla="*/ 50 w 124"/>
                  <a:gd name="T39" fmla="*/ 8 h 63"/>
                  <a:gd name="T40" fmla="*/ 57 w 124"/>
                  <a:gd name="T41" fmla="*/ 10 h 63"/>
                  <a:gd name="T42" fmla="*/ 67 w 124"/>
                  <a:gd name="T43" fmla="*/ 13 h 63"/>
                  <a:gd name="T44" fmla="*/ 76 w 124"/>
                  <a:gd name="T45" fmla="*/ 17 h 63"/>
                  <a:gd name="T46" fmla="*/ 85 w 124"/>
                  <a:gd name="T47" fmla="*/ 20 h 63"/>
                  <a:gd name="T48" fmla="*/ 94 w 124"/>
                  <a:gd name="T49" fmla="*/ 23 h 63"/>
                  <a:gd name="T50" fmla="*/ 102 w 124"/>
                  <a:gd name="T51" fmla="*/ 28 h 63"/>
                  <a:gd name="T52" fmla="*/ 110 w 124"/>
                  <a:gd name="T53" fmla="*/ 32 h 63"/>
                  <a:gd name="T54" fmla="*/ 116 w 124"/>
                  <a:gd name="T55" fmla="*/ 37 h 63"/>
                  <a:gd name="T56" fmla="*/ 122 w 124"/>
                  <a:gd name="T57" fmla="*/ 42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4"/>
                  <a:gd name="T88" fmla="*/ 0 h 63"/>
                  <a:gd name="T89" fmla="*/ 124 w 124"/>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4" h="63">
                    <a:moveTo>
                      <a:pt x="122" y="42"/>
                    </a:moveTo>
                    <a:lnTo>
                      <a:pt x="124" y="49"/>
                    </a:lnTo>
                    <a:lnTo>
                      <a:pt x="122" y="56"/>
                    </a:lnTo>
                    <a:lnTo>
                      <a:pt x="116" y="60"/>
                    </a:lnTo>
                    <a:lnTo>
                      <a:pt x="111" y="63"/>
                    </a:lnTo>
                    <a:lnTo>
                      <a:pt x="98" y="54"/>
                    </a:lnTo>
                    <a:lnTo>
                      <a:pt x="85" y="47"/>
                    </a:lnTo>
                    <a:lnTo>
                      <a:pt x="70" y="40"/>
                    </a:lnTo>
                    <a:lnTo>
                      <a:pt x="56" y="35"/>
                    </a:lnTo>
                    <a:lnTo>
                      <a:pt x="41" y="29"/>
                    </a:lnTo>
                    <a:lnTo>
                      <a:pt x="27" y="23"/>
                    </a:lnTo>
                    <a:lnTo>
                      <a:pt x="12" y="17"/>
                    </a:lnTo>
                    <a:lnTo>
                      <a:pt x="0" y="9"/>
                    </a:lnTo>
                    <a:lnTo>
                      <a:pt x="4" y="3"/>
                    </a:lnTo>
                    <a:lnTo>
                      <a:pt x="10" y="0"/>
                    </a:lnTo>
                    <a:lnTo>
                      <a:pt x="16" y="0"/>
                    </a:lnTo>
                    <a:lnTo>
                      <a:pt x="25" y="1"/>
                    </a:lnTo>
                    <a:lnTo>
                      <a:pt x="33" y="3"/>
                    </a:lnTo>
                    <a:lnTo>
                      <a:pt x="41" y="5"/>
                    </a:lnTo>
                    <a:lnTo>
                      <a:pt x="50" y="8"/>
                    </a:lnTo>
                    <a:lnTo>
                      <a:pt x="57" y="10"/>
                    </a:lnTo>
                    <a:lnTo>
                      <a:pt x="67" y="13"/>
                    </a:lnTo>
                    <a:lnTo>
                      <a:pt x="76" y="17"/>
                    </a:lnTo>
                    <a:lnTo>
                      <a:pt x="85" y="20"/>
                    </a:lnTo>
                    <a:lnTo>
                      <a:pt x="94" y="23"/>
                    </a:lnTo>
                    <a:lnTo>
                      <a:pt x="102" y="28"/>
                    </a:lnTo>
                    <a:lnTo>
                      <a:pt x="110" y="32"/>
                    </a:lnTo>
                    <a:lnTo>
                      <a:pt x="116" y="37"/>
                    </a:lnTo>
                    <a:lnTo>
                      <a:pt x="122" y="42"/>
                    </a:lnTo>
                    <a:close/>
                  </a:path>
                </a:pathLst>
              </a:custGeom>
              <a:solidFill>
                <a:srgbClr val="000000"/>
              </a:solidFill>
              <a:ln w="9525">
                <a:noFill/>
                <a:round/>
                <a:headEnd/>
                <a:tailEnd/>
              </a:ln>
            </p:spPr>
            <p:txBody>
              <a:bodyPr/>
              <a:lstStyle/>
              <a:p>
                <a:endParaRPr lang="en-US" dirty="0"/>
              </a:p>
            </p:txBody>
          </p:sp>
          <p:sp>
            <p:nvSpPr>
              <p:cNvPr id="122440" name="Freeform 584"/>
              <p:cNvSpPr>
                <a:spLocks/>
              </p:cNvSpPr>
              <p:nvPr/>
            </p:nvSpPr>
            <p:spPr bwMode="auto">
              <a:xfrm>
                <a:off x="2943" y="1369"/>
                <a:ext cx="3" cy="3"/>
              </a:xfrm>
              <a:custGeom>
                <a:avLst/>
                <a:gdLst>
                  <a:gd name="T0" fmla="*/ 18 w 18"/>
                  <a:gd name="T1" fmla="*/ 11 h 16"/>
                  <a:gd name="T2" fmla="*/ 13 w 18"/>
                  <a:gd name="T3" fmla="*/ 13 h 16"/>
                  <a:gd name="T4" fmla="*/ 10 w 18"/>
                  <a:gd name="T5" fmla="*/ 15 h 16"/>
                  <a:gd name="T6" fmla="*/ 6 w 18"/>
                  <a:gd name="T7" fmla="*/ 16 h 16"/>
                  <a:gd name="T8" fmla="*/ 2 w 18"/>
                  <a:gd name="T9" fmla="*/ 13 h 16"/>
                  <a:gd name="T10" fmla="*/ 0 w 18"/>
                  <a:gd name="T11" fmla="*/ 11 h 16"/>
                  <a:gd name="T12" fmla="*/ 12 w 18"/>
                  <a:gd name="T13" fmla="*/ 0 h 16"/>
                  <a:gd name="T14" fmla="*/ 16 w 18"/>
                  <a:gd name="T15" fmla="*/ 2 h 16"/>
                  <a:gd name="T16" fmla="*/ 17 w 18"/>
                  <a:gd name="T17" fmla="*/ 6 h 16"/>
                  <a:gd name="T18" fmla="*/ 17 w 18"/>
                  <a:gd name="T19" fmla="*/ 8 h 16"/>
                  <a:gd name="T20" fmla="*/ 18 w 18"/>
                  <a:gd name="T21" fmla="*/ 11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6"/>
                  <a:gd name="T35" fmla="*/ 18 w 18"/>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6">
                    <a:moveTo>
                      <a:pt x="18" y="11"/>
                    </a:moveTo>
                    <a:lnTo>
                      <a:pt x="13" y="13"/>
                    </a:lnTo>
                    <a:lnTo>
                      <a:pt x="10" y="15"/>
                    </a:lnTo>
                    <a:lnTo>
                      <a:pt x="6" y="16"/>
                    </a:lnTo>
                    <a:lnTo>
                      <a:pt x="2" y="13"/>
                    </a:lnTo>
                    <a:lnTo>
                      <a:pt x="0" y="11"/>
                    </a:lnTo>
                    <a:lnTo>
                      <a:pt x="12" y="0"/>
                    </a:lnTo>
                    <a:lnTo>
                      <a:pt x="16" y="2"/>
                    </a:lnTo>
                    <a:lnTo>
                      <a:pt x="17" y="6"/>
                    </a:lnTo>
                    <a:lnTo>
                      <a:pt x="17" y="8"/>
                    </a:lnTo>
                    <a:lnTo>
                      <a:pt x="18" y="11"/>
                    </a:lnTo>
                    <a:close/>
                  </a:path>
                </a:pathLst>
              </a:custGeom>
              <a:solidFill>
                <a:srgbClr val="FFFFFF"/>
              </a:solidFill>
              <a:ln w="9525">
                <a:noFill/>
                <a:round/>
                <a:headEnd/>
                <a:tailEnd/>
              </a:ln>
            </p:spPr>
            <p:txBody>
              <a:bodyPr/>
              <a:lstStyle/>
              <a:p>
                <a:endParaRPr lang="en-US" dirty="0"/>
              </a:p>
            </p:txBody>
          </p:sp>
          <p:sp>
            <p:nvSpPr>
              <p:cNvPr id="122441" name="Freeform 585"/>
              <p:cNvSpPr>
                <a:spLocks/>
              </p:cNvSpPr>
              <p:nvPr/>
            </p:nvSpPr>
            <p:spPr bwMode="auto">
              <a:xfrm>
                <a:off x="2970" y="1369"/>
                <a:ext cx="3" cy="5"/>
              </a:xfrm>
              <a:custGeom>
                <a:avLst/>
                <a:gdLst>
                  <a:gd name="T0" fmla="*/ 17 w 17"/>
                  <a:gd name="T1" fmla="*/ 9 h 27"/>
                  <a:gd name="T2" fmla="*/ 12 w 17"/>
                  <a:gd name="T3" fmla="*/ 15 h 27"/>
                  <a:gd name="T4" fmla="*/ 10 w 17"/>
                  <a:gd name="T5" fmla="*/ 21 h 27"/>
                  <a:gd name="T6" fmla="*/ 8 w 17"/>
                  <a:gd name="T7" fmla="*/ 27 h 27"/>
                  <a:gd name="T8" fmla="*/ 0 w 17"/>
                  <a:gd name="T9" fmla="*/ 27 h 27"/>
                  <a:gd name="T10" fmla="*/ 1 w 17"/>
                  <a:gd name="T11" fmla="*/ 16 h 27"/>
                  <a:gd name="T12" fmla="*/ 4 w 17"/>
                  <a:gd name="T13" fmla="*/ 5 h 27"/>
                  <a:gd name="T14" fmla="*/ 10 w 17"/>
                  <a:gd name="T15" fmla="*/ 0 h 27"/>
                  <a:gd name="T16" fmla="*/ 17 w 17"/>
                  <a:gd name="T17" fmla="*/ 9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7" y="9"/>
                    </a:moveTo>
                    <a:lnTo>
                      <a:pt x="12" y="15"/>
                    </a:lnTo>
                    <a:lnTo>
                      <a:pt x="10" y="21"/>
                    </a:lnTo>
                    <a:lnTo>
                      <a:pt x="8" y="27"/>
                    </a:lnTo>
                    <a:lnTo>
                      <a:pt x="0" y="27"/>
                    </a:lnTo>
                    <a:lnTo>
                      <a:pt x="1" y="16"/>
                    </a:lnTo>
                    <a:lnTo>
                      <a:pt x="4" y="5"/>
                    </a:lnTo>
                    <a:lnTo>
                      <a:pt x="10" y="0"/>
                    </a:lnTo>
                    <a:lnTo>
                      <a:pt x="17" y="9"/>
                    </a:lnTo>
                    <a:close/>
                  </a:path>
                </a:pathLst>
              </a:custGeom>
              <a:solidFill>
                <a:srgbClr val="FFFFFF"/>
              </a:solidFill>
              <a:ln w="9525">
                <a:noFill/>
                <a:round/>
                <a:headEnd/>
                <a:tailEnd/>
              </a:ln>
            </p:spPr>
            <p:txBody>
              <a:bodyPr/>
              <a:lstStyle/>
              <a:p>
                <a:endParaRPr lang="en-US" dirty="0"/>
              </a:p>
            </p:txBody>
          </p:sp>
          <p:sp>
            <p:nvSpPr>
              <p:cNvPr id="122442" name="Freeform 586"/>
              <p:cNvSpPr>
                <a:spLocks/>
              </p:cNvSpPr>
              <p:nvPr/>
            </p:nvSpPr>
            <p:spPr bwMode="auto">
              <a:xfrm>
                <a:off x="2934" y="1374"/>
                <a:ext cx="4" cy="10"/>
              </a:xfrm>
              <a:custGeom>
                <a:avLst/>
                <a:gdLst>
                  <a:gd name="T0" fmla="*/ 0 w 20"/>
                  <a:gd name="T1" fmla="*/ 50 h 50"/>
                  <a:gd name="T2" fmla="*/ 2 w 20"/>
                  <a:gd name="T3" fmla="*/ 37 h 50"/>
                  <a:gd name="T4" fmla="*/ 3 w 20"/>
                  <a:gd name="T5" fmla="*/ 22 h 50"/>
                  <a:gd name="T6" fmla="*/ 9 w 20"/>
                  <a:gd name="T7" fmla="*/ 9 h 50"/>
                  <a:gd name="T8" fmla="*/ 19 w 20"/>
                  <a:gd name="T9" fmla="*/ 0 h 50"/>
                  <a:gd name="T10" fmla="*/ 20 w 20"/>
                  <a:gd name="T11" fmla="*/ 13 h 50"/>
                  <a:gd name="T12" fmla="*/ 16 w 20"/>
                  <a:gd name="T13" fmla="*/ 27 h 50"/>
                  <a:gd name="T14" fmla="*/ 8 w 20"/>
                  <a:gd name="T15" fmla="*/ 39 h 50"/>
                  <a:gd name="T16" fmla="*/ 0 w 20"/>
                  <a:gd name="T17" fmla="*/ 5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0" y="50"/>
                    </a:moveTo>
                    <a:lnTo>
                      <a:pt x="2" y="37"/>
                    </a:lnTo>
                    <a:lnTo>
                      <a:pt x="3" y="22"/>
                    </a:lnTo>
                    <a:lnTo>
                      <a:pt x="9" y="9"/>
                    </a:lnTo>
                    <a:lnTo>
                      <a:pt x="19" y="0"/>
                    </a:lnTo>
                    <a:lnTo>
                      <a:pt x="20" y="13"/>
                    </a:lnTo>
                    <a:lnTo>
                      <a:pt x="16" y="27"/>
                    </a:lnTo>
                    <a:lnTo>
                      <a:pt x="8" y="39"/>
                    </a:lnTo>
                    <a:lnTo>
                      <a:pt x="0" y="50"/>
                    </a:lnTo>
                    <a:close/>
                  </a:path>
                </a:pathLst>
              </a:custGeom>
              <a:solidFill>
                <a:srgbClr val="FFFFFF"/>
              </a:solidFill>
              <a:ln w="9525">
                <a:noFill/>
                <a:round/>
                <a:headEnd/>
                <a:tailEnd/>
              </a:ln>
            </p:spPr>
            <p:txBody>
              <a:bodyPr/>
              <a:lstStyle/>
              <a:p>
                <a:endParaRPr lang="en-US" dirty="0"/>
              </a:p>
            </p:txBody>
          </p:sp>
          <p:sp>
            <p:nvSpPr>
              <p:cNvPr id="122443" name="Freeform 587"/>
              <p:cNvSpPr>
                <a:spLocks/>
              </p:cNvSpPr>
              <p:nvPr/>
            </p:nvSpPr>
            <p:spPr bwMode="auto">
              <a:xfrm>
                <a:off x="2920" y="1377"/>
                <a:ext cx="5" cy="7"/>
              </a:xfrm>
              <a:custGeom>
                <a:avLst/>
                <a:gdLst>
                  <a:gd name="T0" fmla="*/ 22 w 22"/>
                  <a:gd name="T1" fmla="*/ 0 h 35"/>
                  <a:gd name="T2" fmla="*/ 22 w 22"/>
                  <a:gd name="T3" fmla="*/ 9 h 35"/>
                  <a:gd name="T4" fmla="*/ 19 w 22"/>
                  <a:gd name="T5" fmla="*/ 17 h 35"/>
                  <a:gd name="T6" fmla="*/ 13 w 22"/>
                  <a:gd name="T7" fmla="*/ 25 h 35"/>
                  <a:gd name="T8" fmla="*/ 8 w 22"/>
                  <a:gd name="T9" fmla="*/ 32 h 35"/>
                  <a:gd name="T10" fmla="*/ 0 w 22"/>
                  <a:gd name="T11" fmla="*/ 35 h 35"/>
                  <a:gd name="T12" fmla="*/ 0 w 22"/>
                  <a:gd name="T13" fmla="*/ 26 h 35"/>
                  <a:gd name="T14" fmla="*/ 4 w 22"/>
                  <a:gd name="T15" fmla="*/ 16 h 35"/>
                  <a:gd name="T16" fmla="*/ 12 w 22"/>
                  <a:gd name="T17" fmla="*/ 7 h 35"/>
                  <a:gd name="T18" fmla="*/ 22 w 22"/>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5"/>
                  <a:gd name="T32" fmla="*/ 22 w 22"/>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5">
                    <a:moveTo>
                      <a:pt x="22" y="0"/>
                    </a:moveTo>
                    <a:lnTo>
                      <a:pt x="22" y="9"/>
                    </a:lnTo>
                    <a:lnTo>
                      <a:pt x="19" y="17"/>
                    </a:lnTo>
                    <a:lnTo>
                      <a:pt x="13" y="25"/>
                    </a:lnTo>
                    <a:lnTo>
                      <a:pt x="8" y="32"/>
                    </a:lnTo>
                    <a:lnTo>
                      <a:pt x="0" y="35"/>
                    </a:lnTo>
                    <a:lnTo>
                      <a:pt x="0" y="26"/>
                    </a:lnTo>
                    <a:lnTo>
                      <a:pt x="4" y="16"/>
                    </a:lnTo>
                    <a:lnTo>
                      <a:pt x="12" y="7"/>
                    </a:lnTo>
                    <a:lnTo>
                      <a:pt x="22" y="0"/>
                    </a:lnTo>
                    <a:close/>
                  </a:path>
                </a:pathLst>
              </a:custGeom>
              <a:solidFill>
                <a:srgbClr val="FFFFFF"/>
              </a:solidFill>
              <a:ln w="9525">
                <a:noFill/>
                <a:round/>
                <a:headEnd/>
                <a:tailEnd/>
              </a:ln>
            </p:spPr>
            <p:txBody>
              <a:bodyPr/>
              <a:lstStyle/>
              <a:p>
                <a:endParaRPr lang="en-US" dirty="0"/>
              </a:p>
            </p:txBody>
          </p:sp>
          <p:sp>
            <p:nvSpPr>
              <p:cNvPr id="122444" name="Freeform 588"/>
              <p:cNvSpPr>
                <a:spLocks/>
              </p:cNvSpPr>
              <p:nvPr/>
            </p:nvSpPr>
            <p:spPr bwMode="auto">
              <a:xfrm>
                <a:off x="2932" y="1377"/>
                <a:ext cx="10" cy="19"/>
              </a:xfrm>
              <a:custGeom>
                <a:avLst/>
                <a:gdLst>
                  <a:gd name="T0" fmla="*/ 28 w 46"/>
                  <a:gd name="T1" fmla="*/ 59 h 98"/>
                  <a:gd name="T2" fmla="*/ 21 w 46"/>
                  <a:gd name="T3" fmla="*/ 68 h 98"/>
                  <a:gd name="T4" fmla="*/ 15 w 46"/>
                  <a:gd name="T5" fmla="*/ 79 h 98"/>
                  <a:gd name="T6" fmla="*/ 9 w 46"/>
                  <a:gd name="T7" fmla="*/ 90 h 98"/>
                  <a:gd name="T8" fmla="*/ 0 w 46"/>
                  <a:gd name="T9" fmla="*/ 98 h 98"/>
                  <a:gd name="T10" fmla="*/ 6 w 46"/>
                  <a:gd name="T11" fmla="*/ 87 h 98"/>
                  <a:gd name="T12" fmla="*/ 10 w 46"/>
                  <a:gd name="T13" fmla="*/ 74 h 98"/>
                  <a:gd name="T14" fmla="*/ 15 w 46"/>
                  <a:gd name="T15" fmla="*/ 61 h 98"/>
                  <a:gd name="T16" fmla="*/ 21 w 46"/>
                  <a:gd name="T17" fmla="*/ 47 h 98"/>
                  <a:gd name="T18" fmla="*/ 25 w 46"/>
                  <a:gd name="T19" fmla="*/ 34 h 98"/>
                  <a:gd name="T20" fmla="*/ 31 w 46"/>
                  <a:gd name="T21" fmla="*/ 22 h 98"/>
                  <a:gd name="T22" fmla="*/ 37 w 46"/>
                  <a:gd name="T23" fmla="*/ 9 h 98"/>
                  <a:gd name="T24" fmla="*/ 46 w 46"/>
                  <a:gd name="T25" fmla="*/ 0 h 98"/>
                  <a:gd name="T26" fmla="*/ 46 w 46"/>
                  <a:gd name="T27" fmla="*/ 14 h 98"/>
                  <a:gd name="T28" fmla="*/ 42 w 46"/>
                  <a:gd name="T29" fmla="*/ 29 h 98"/>
                  <a:gd name="T30" fmla="*/ 34 w 46"/>
                  <a:gd name="T31" fmla="*/ 44 h 98"/>
                  <a:gd name="T32" fmla="*/ 28 w 46"/>
                  <a:gd name="T33" fmla="*/ 59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8"/>
                  <a:gd name="T53" fmla="*/ 46 w 4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8">
                    <a:moveTo>
                      <a:pt x="28" y="59"/>
                    </a:moveTo>
                    <a:lnTo>
                      <a:pt x="21" y="68"/>
                    </a:lnTo>
                    <a:lnTo>
                      <a:pt x="15" y="79"/>
                    </a:lnTo>
                    <a:lnTo>
                      <a:pt x="9" y="90"/>
                    </a:lnTo>
                    <a:lnTo>
                      <a:pt x="0" y="98"/>
                    </a:lnTo>
                    <a:lnTo>
                      <a:pt x="6" y="87"/>
                    </a:lnTo>
                    <a:lnTo>
                      <a:pt x="10" y="74"/>
                    </a:lnTo>
                    <a:lnTo>
                      <a:pt x="15" y="61"/>
                    </a:lnTo>
                    <a:lnTo>
                      <a:pt x="21" y="47"/>
                    </a:lnTo>
                    <a:lnTo>
                      <a:pt x="25" y="34"/>
                    </a:lnTo>
                    <a:lnTo>
                      <a:pt x="31" y="22"/>
                    </a:lnTo>
                    <a:lnTo>
                      <a:pt x="37" y="9"/>
                    </a:lnTo>
                    <a:lnTo>
                      <a:pt x="46" y="0"/>
                    </a:lnTo>
                    <a:lnTo>
                      <a:pt x="46" y="14"/>
                    </a:lnTo>
                    <a:lnTo>
                      <a:pt x="42" y="29"/>
                    </a:lnTo>
                    <a:lnTo>
                      <a:pt x="34" y="44"/>
                    </a:lnTo>
                    <a:lnTo>
                      <a:pt x="28" y="59"/>
                    </a:lnTo>
                    <a:close/>
                  </a:path>
                </a:pathLst>
              </a:custGeom>
              <a:solidFill>
                <a:srgbClr val="FFFFFF"/>
              </a:solidFill>
              <a:ln w="9525">
                <a:noFill/>
                <a:round/>
                <a:headEnd/>
                <a:tailEnd/>
              </a:ln>
            </p:spPr>
            <p:txBody>
              <a:bodyPr/>
              <a:lstStyle/>
              <a:p>
                <a:endParaRPr lang="en-US" dirty="0"/>
              </a:p>
            </p:txBody>
          </p:sp>
          <p:sp>
            <p:nvSpPr>
              <p:cNvPr id="122445" name="Freeform 589"/>
              <p:cNvSpPr>
                <a:spLocks/>
              </p:cNvSpPr>
              <p:nvPr/>
            </p:nvSpPr>
            <p:spPr bwMode="auto">
              <a:xfrm>
                <a:off x="2974" y="1377"/>
                <a:ext cx="2" cy="4"/>
              </a:xfrm>
              <a:custGeom>
                <a:avLst/>
                <a:gdLst>
                  <a:gd name="T0" fmla="*/ 12 w 12"/>
                  <a:gd name="T1" fmla="*/ 0 h 23"/>
                  <a:gd name="T2" fmla="*/ 11 w 12"/>
                  <a:gd name="T3" fmla="*/ 9 h 23"/>
                  <a:gd name="T4" fmla="*/ 11 w 12"/>
                  <a:gd name="T5" fmla="*/ 14 h 23"/>
                  <a:gd name="T6" fmla="*/ 10 w 12"/>
                  <a:gd name="T7" fmla="*/ 17 h 23"/>
                  <a:gd name="T8" fmla="*/ 4 w 12"/>
                  <a:gd name="T9" fmla="*/ 23 h 23"/>
                  <a:gd name="T10" fmla="*/ 1 w 12"/>
                  <a:gd name="T11" fmla="*/ 23 h 23"/>
                  <a:gd name="T12" fmla="*/ 0 w 12"/>
                  <a:gd name="T13" fmla="*/ 15 h 23"/>
                  <a:gd name="T14" fmla="*/ 0 w 12"/>
                  <a:gd name="T15" fmla="*/ 6 h 23"/>
                  <a:gd name="T16" fmla="*/ 3 w 12"/>
                  <a:gd name="T17" fmla="*/ 0 h 23"/>
                  <a:gd name="T18" fmla="*/ 12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3"/>
                  <a:gd name="T32" fmla="*/ 12 w 1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3">
                    <a:moveTo>
                      <a:pt x="12" y="0"/>
                    </a:moveTo>
                    <a:lnTo>
                      <a:pt x="11" y="9"/>
                    </a:lnTo>
                    <a:lnTo>
                      <a:pt x="11" y="14"/>
                    </a:lnTo>
                    <a:lnTo>
                      <a:pt x="10" y="17"/>
                    </a:lnTo>
                    <a:lnTo>
                      <a:pt x="4" y="23"/>
                    </a:lnTo>
                    <a:lnTo>
                      <a:pt x="1" y="23"/>
                    </a:lnTo>
                    <a:lnTo>
                      <a:pt x="0" y="15"/>
                    </a:lnTo>
                    <a:lnTo>
                      <a:pt x="0" y="6"/>
                    </a:lnTo>
                    <a:lnTo>
                      <a:pt x="3" y="0"/>
                    </a:lnTo>
                    <a:lnTo>
                      <a:pt x="12" y="0"/>
                    </a:lnTo>
                    <a:close/>
                  </a:path>
                </a:pathLst>
              </a:custGeom>
              <a:solidFill>
                <a:srgbClr val="FFFFFF"/>
              </a:solidFill>
              <a:ln w="9525">
                <a:noFill/>
                <a:round/>
                <a:headEnd/>
                <a:tailEnd/>
              </a:ln>
            </p:spPr>
            <p:txBody>
              <a:bodyPr/>
              <a:lstStyle/>
              <a:p>
                <a:endParaRPr lang="en-US" dirty="0"/>
              </a:p>
            </p:txBody>
          </p:sp>
          <p:sp>
            <p:nvSpPr>
              <p:cNvPr id="122446" name="Freeform 590"/>
              <p:cNvSpPr>
                <a:spLocks/>
              </p:cNvSpPr>
              <p:nvPr/>
            </p:nvSpPr>
            <p:spPr bwMode="auto">
              <a:xfrm>
                <a:off x="2895" y="1379"/>
                <a:ext cx="10" cy="15"/>
              </a:xfrm>
              <a:custGeom>
                <a:avLst/>
                <a:gdLst>
                  <a:gd name="T0" fmla="*/ 49 w 49"/>
                  <a:gd name="T1" fmla="*/ 0 h 74"/>
                  <a:gd name="T2" fmla="*/ 45 w 49"/>
                  <a:gd name="T3" fmla="*/ 10 h 74"/>
                  <a:gd name="T4" fmla="*/ 39 w 49"/>
                  <a:gd name="T5" fmla="*/ 19 h 74"/>
                  <a:gd name="T6" fmla="*/ 34 w 49"/>
                  <a:gd name="T7" fmla="*/ 28 h 74"/>
                  <a:gd name="T8" fmla="*/ 28 w 49"/>
                  <a:gd name="T9" fmla="*/ 38 h 74"/>
                  <a:gd name="T10" fmla="*/ 23 w 49"/>
                  <a:gd name="T11" fmla="*/ 47 h 74"/>
                  <a:gd name="T12" fmla="*/ 17 w 49"/>
                  <a:gd name="T13" fmla="*/ 56 h 74"/>
                  <a:gd name="T14" fmla="*/ 11 w 49"/>
                  <a:gd name="T15" fmla="*/ 65 h 74"/>
                  <a:gd name="T16" fmla="*/ 7 w 49"/>
                  <a:gd name="T17" fmla="*/ 74 h 74"/>
                  <a:gd name="T18" fmla="*/ 0 w 49"/>
                  <a:gd name="T19" fmla="*/ 74 h 74"/>
                  <a:gd name="T20" fmla="*/ 3 w 49"/>
                  <a:gd name="T21" fmla="*/ 64 h 74"/>
                  <a:gd name="T22" fmla="*/ 9 w 49"/>
                  <a:gd name="T23" fmla="*/ 52 h 74"/>
                  <a:gd name="T24" fmla="*/ 14 w 49"/>
                  <a:gd name="T25" fmla="*/ 41 h 74"/>
                  <a:gd name="T26" fmla="*/ 14 w 49"/>
                  <a:gd name="T27" fmla="*/ 29 h 74"/>
                  <a:gd name="T28" fmla="*/ 18 w 49"/>
                  <a:gd name="T29" fmla="*/ 24 h 74"/>
                  <a:gd name="T30" fmla="*/ 23 w 49"/>
                  <a:gd name="T31" fmla="*/ 20 h 74"/>
                  <a:gd name="T32" fmla="*/ 27 w 49"/>
                  <a:gd name="T33" fmla="*/ 14 h 74"/>
                  <a:gd name="T34" fmla="*/ 32 w 49"/>
                  <a:gd name="T35" fmla="*/ 10 h 74"/>
                  <a:gd name="T36" fmla="*/ 37 w 49"/>
                  <a:gd name="T37" fmla="*/ 6 h 74"/>
                  <a:gd name="T38" fmla="*/ 42 w 49"/>
                  <a:gd name="T39" fmla="*/ 3 h 74"/>
                  <a:gd name="T40" fmla="*/ 45 w 49"/>
                  <a:gd name="T41" fmla="*/ 1 h 74"/>
                  <a:gd name="T42" fmla="*/ 49 w 49"/>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74"/>
                  <a:gd name="T68" fmla="*/ 49 w 49"/>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74">
                    <a:moveTo>
                      <a:pt x="49" y="0"/>
                    </a:moveTo>
                    <a:lnTo>
                      <a:pt x="45" y="10"/>
                    </a:lnTo>
                    <a:lnTo>
                      <a:pt x="39" y="19"/>
                    </a:lnTo>
                    <a:lnTo>
                      <a:pt x="34" y="28"/>
                    </a:lnTo>
                    <a:lnTo>
                      <a:pt x="28" y="38"/>
                    </a:lnTo>
                    <a:lnTo>
                      <a:pt x="23" y="47"/>
                    </a:lnTo>
                    <a:lnTo>
                      <a:pt x="17" y="56"/>
                    </a:lnTo>
                    <a:lnTo>
                      <a:pt x="11" y="65"/>
                    </a:lnTo>
                    <a:lnTo>
                      <a:pt x="7" y="74"/>
                    </a:lnTo>
                    <a:lnTo>
                      <a:pt x="0" y="74"/>
                    </a:lnTo>
                    <a:lnTo>
                      <a:pt x="3" y="64"/>
                    </a:lnTo>
                    <a:lnTo>
                      <a:pt x="9" y="52"/>
                    </a:lnTo>
                    <a:lnTo>
                      <a:pt x="14" y="41"/>
                    </a:lnTo>
                    <a:lnTo>
                      <a:pt x="14" y="29"/>
                    </a:lnTo>
                    <a:lnTo>
                      <a:pt x="18" y="24"/>
                    </a:lnTo>
                    <a:lnTo>
                      <a:pt x="23" y="20"/>
                    </a:lnTo>
                    <a:lnTo>
                      <a:pt x="27" y="14"/>
                    </a:lnTo>
                    <a:lnTo>
                      <a:pt x="32" y="10"/>
                    </a:lnTo>
                    <a:lnTo>
                      <a:pt x="37" y="6"/>
                    </a:lnTo>
                    <a:lnTo>
                      <a:pt x="42" y="3"/>
                    </a:lnTo>
                    <a:lnTo>
                      <a:pt x="45" y="1"/>
                    </a:lnTo>
                    <a:lnTo>
                      <a:pt x="49" y="0"/>
                    </a:lnTo>
                    <a:close/>
                  </a:path>
                </a:pathLst>
              </a:custGeom>
              <a:solidFill>
                <a:srgbClr val="FFFFFF"/>
              </a:solidFill>
              <a:ln w="9525">
                <a:noFill/>
                <a:round/>
                <a:headEnd/>
                <a:tailEnd/>
              </a:ln>
            </p:spPr>
            <p:txBody>
              <a:bodyPr/>
              <a:lstStyle/>
              <a:p>
                <a:endParaRPr lang="en-US" dirty="0"/>
              </a:p>
            </p:txBody>
          </p:sp>
          <p:sp>
            <p:nvSpPr>
              <p:cNvPr id="122447" name="Freeform 591"/>
              <p:cNvSpPr>
                <a:spLocks/>
              </p:cNvSpPr>
              <p:nvPr/>
            </p:nvSpPr>
            <p:spPr bwMode="auto">
              <a:xfrm>
                <a:off x="2896" y="1379"/>
                <a:ext cx="21" cy="40"/>
              </a:xfrm>
              <a:custGeom>
                <a:avLst/>
                <a:gdLst>
                  <a:gd name="T0" fmla="*/ 105 w 105"/>
                  <a:gd name="T1" fmla="*/ 2 h 203"/>
                  <a:gd name="T2" fmla="*/ 103 w 105"/>
                  <a:gd name="T3" fmla="*/ 8 h 203"/>
                  <a:gd name="T4" fmla="*/ 97 w 105"/>
                  <a:gd name="T5" fmla="*/ 11 h 203"/>
                  <a:gd name="T6" fmla="*/ 92 w 105"/>
                  <a:gd name="T7" fmla="*/ 12 h 203"/>
                  <a:gd name="T8" fmla="*/ 87 w 105"/>
                  <a:gd name="T9" fmla="*/ 15 h 203"/>
                  <a:gd name="T10" fmla="*/ 78 w 105"/>
                  <a:gd name="T11" fmla="*/ 41 h 203"/>
                  <a:gd name="T12" fmla="*/ 69 w 105"/>
                  <a:gd name="T13" fmla="*/ 64 h 203"/>
                  <a:gd name="T14" fmla="*/ 59 w 105"/>
                  <a:gd name="T15" fmla="*/ 89 h 203"/>
                  <a:gd name="T16" fmla="*/ 49 w 105"/>
                  <a:gd name="T17" fmla="*/ 113 h 203"/>
                  <a:gd name="T18" fmla="*/ 38 w 105"/>
                  <a:gd name="T19" fmla="*/ 135 h 203"/>
                  <a:gd name="T20" fmla="*/ 27 w 105"/>
                  <a:gd name="T21" fmla="*/ 158 h 203"/>
                  <a:gd name="T22" fmla="*/ 15 w 105"/>
                  <a:gd name="T23" fmla="*/ 181 h 203"/>
                  <a:gd name="T24" fmla="*/ 4 w 105"/>
                  <a:gd name="T25" fmla="*/ 203 h 203"/>
                  <a:gd name="T26" fmla="*/ 1 w 105"/>
                  <a:gd name="T27" fmla="*/ 202 h 203"/>
                  <a:gd name="T28" fmla="*/ 0 w 105"/>
                  <a:gd name="T29" fmla="*/ 195 h 203"/>
                  <a:gd name="T30" fmla="*/ 1 w 105"/>
                  <a:gd name="T31" fmla="*/ 188 h 203"/>
                  <a:gd name="T32" fmla="*/ 3 w 105"/>
                  <a:gd name="T33" fmla="*/ 182 h 203"/>
                  <a:gd name="T34" fmla="*/ 12 w 105"/>
                  <a:gd name="T35" fmla="*/ 161 h 203"/>
                  <a:gd name="T36" fmla="*/ 21 w 105"/>
                  <a:gd name="T37" fmla="*/ 141 h 203"/>
                  <a:gd name="T38" fmla="*/ 31 w 105"/>
                  <a:gd name="T39" fmla="*/ 119 h 203"/>
                  <a:gd name="T40" fmla="*/ 41 w 105"/>
                  <a:gd name="T41" fmla="*/ 98 h 203"/>
                  <a:gd name="T42" fmla="*/ 52 w 105"/>
                  <a:gd name="T43" fmla="*/ 77 h 203"/>
                  <a:gd name="T44" fmla="*/ 63 w 105"/>
                  <a:gd name="T45" fmla="*/ 55 h 203"/>
                  <a:gd name="T46" fmla="*/ 73 w 105"/>
                  <a:gd name="T47" fmla="*/ 35 h 203"/>
                  <a:gd name="T48" fmla="*/ 83 w 105"/>
                  <a:gd name="T49" fmla="*/ 14 h 203"/>
                  <a:gd name="T50" fmla="*/ 89 w 105"/>
                  <a:gd name="T51" fmla="*/ 11 h 203"/>
                  <a:gd name="T52" fmla="*/ 94 w 105"/>
                  <a:gd name="T53" fmla="*/ 5 h 203"/>
                  <a:gd name="T54" fmla="*/ 98 w 105"/>
                  <a:gd name="T55" fmla="*/ 0 h 203"/>
                  <a:gd name="T56" fmla="*/ 105 w 105"/>
                  <a:gd name="T57" fmla="*/ 2 h 2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203"/>
                  <a:gd name="T89" fmla="*/ 105 w 105"/>
                  <a:gd name="T90" fmla="*/ 203 h 2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203">
                    <a:moveTo>
                      <a:pt x="105" y="2"/>
                    </a:moveTo>
                    <a:lnTo>
                      <a:pt x="103" y="8"/>
                    </a:lnTo>
                    <a:lnTo>
                      <a:pt x="97" y="11"/>
                    </a:lnTo>
                    <a:lnTo>
                      <a:pt x="92" y="12"/>
                    </a:lnTo>
                    <a:lnTo>
                      <a:pt x="87" y="15"/>
                    </a:lnTo>
                    <a:lnTo>
                      <a:pt x="78" y="41"/>
                    </a:lnTo>
                    <a:lnTo>
                      <a:pt x="69" y="64"/>
                    </a:lnTo>
                    <a:lnTo>
                      <a:pt x="59" y="89"/>
                    </a:lnTo>
                    <a:lnTo>
                      <a:pt x="49" y="113"/>
                    </a:lnTo>
                    <a:lnTo>
                      <a:pt x="38" y="135"/>
                    </a:lnTo>
                    <a:lnTo>
                      <a:pt x="27" y="158"/>
                    </a:lnTo>
                    <a:lnTo>
                      <a:pt x="15" y="181"/>
                    </a:lnTo>
                    <a:lnTo>
                      <a:pt x="4" y="203"/>
                    </a:lnTo>
                    <a:lnTo>
                      <a:pt x="1" y="202"/>
                    </a:lnTo>
                    <a:lnTo>
                      <a:pt x="0" y="195"/>
                    </a:lnTo>
                    <a:lnTo>
                      <a:pt x="1" y="188"/>
                    </a:lnTo>
                    <a:lnTo>
                      <a:pt x="3" y="182"/>
                    </a:lnTo>
                    <a:lnTo>
                      <a:pt x="12" y="161"/>
                    </a:lnTo>
                    <a:lnTo>
                      <a:pt x="21" y="141"/>
                    </a:lnTo>
                    <a:lnTo>
                      <a:pt x="31" y="119"/>
                    </a:lnTo>
                    <a:lnTo>
                      <a:pt x="41" y="98"/>
                    </a:lnTo>
                    <a:lnTo>
                      <a:pt x="52" y="77"/>
                    </a:lnTo>
                    <a:lnTo>
                      <a:pt x="63" y="55"/>
                    </a:lnTo>
                    <a:lnTo>
                      <a:pt x="73" y="35"/>
                    </a:lnTo>
                    <a:lnTo>
                      <a:pt x="83" y="14"/>
                    </a:lnTo>
                    <a:lnTo>
                      <a:pt x="89" y="11"/>
                    </a:lnTo>
                    <a:lnTo>
                      <a:pt x="94" y="5"/>
                    </a:lnTo>
                    <a:lnTo>
                      <a:pt x="98" y="0"/>
                    </a:lnTo>
                    <a:lnTo>
                      <a:pt x="105" y="2"/>
                    </a:lnTo>
                    <a:close/>
                  </a:path>
                </a:pathLst>
              </a:custGeom>
              <a:solidFill>
                <a:srgbClr val="FFFFFF"/>
              </a:solidFill>
              <a:ln w="9525">
                <a:noFill/>
                <a:round/>
                <a:headEnd/>
                <a:tailEnd/>
              </a:ln>
            </p:spPr>
            <p:txBody>
              <a:bodyPr/>
              <a:lstStyle/>
              <a:p>
                <a:endParaRPr lang="en-US" dirty="0"/>
              </a:p>
            </p:txBody>
          </p:sp>
          <p:sp>
            <p:nvSpPr>
              <p:cNvPr id="122448" name="Freeform 592"/>
              <p:cNvSpPr>
                <a:spLocks/>
              </p:cNvSpPr>
              <p:nvPr/>
            </p:nvSpPr>
            <p:spPr bwMode="auto">
              <a:xfrm>
                <a:off x="2960" y="1379"/>
                <a:ext cx="8" cy="16"/>
              </a:xfrm>
              <a:custGeom>
                <a:avLst/>
                <a:gdLst>
                  <a:gd name="T0" fmla="*/ 4 w 43"/>
                  <a:gd name="T1" fmla="*/ 81 h 81"/>
                  <a:gd name="T2" fmla="*/ 0 w 43"/>
                  <a:gd name="T3" fmla="*/ 76 h 81"/>
                  <a:gd name="T4" fmla="*/ 2 w 43"/>
                  <a:gd name="T5" fmla="*/ 67 h 81"/>
                  <a:gd name="T6" fmla="*/ 6 w 43"/>
                  <a:gd name="T7" fmla="*/ 56 h 81"/>
                  <a:gd name="T8" fmla="*/ 8 w 43"/>
                  <a:gd name="T9" fmla="*/ 46 h 81"/>
                  <a:gd name="T10" fmla="*/ 36 w 43"/>
                  <a:gd name="T11" fmla="*/ 0 h 81"/>
                  <a:gd name="T12" fmla="*/ 43 w 43"/>
                  <a:gd name="T13" fmla="*/ 13 h 81"/>
                  <a:gd name="T14" fmla="*/ 4 w 43"/>
                  <a:gd name="T15" fmla="*/ 81 h 8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81"/>
                  <a:gd name="T26" fmla="*/ 43 w 43"/>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81">
                    <a:moveTo>
                      <a:pt x="4" y="81"/>
                    </a:moveTo>
                    <a:lnTo>
                      <a:pt x="0" y="76"/>
                    </a:lnTo>
                    <a:lnTo>
                      <a:pt x="2" y="67"/>
                    </a:lnTo>
                    <a:lnTo>
                      <a:pt x="6" y="56"/>
                    </a:lnTo>
                    <a:lnTo>
                      <a:pt x="8" y="46"/>
                    </a:lnTo>
                    <a:lnTo>
                      <a:pt x="36" y="0"/>
                    </a:lnTo>
                    <a:lnTo>
                      <a:pt x="43" y="13"/>
                    </a:lnTo>
                    <a:lnTo>
                      <a:pt x="4" y="81"/>
                    </a:lnTo>
                    <a:close/>
                  </a:path>
                </a:pathLst>
              </a:custGeom>
              <a:solidFill>
                <a:srgbClr val="FFFFFF"/>
              </a:solidFill>
              <a:ln w="9525">
                <a:noFill/>
                <a:round/>
                <a:headEnd/>
                <a:tailEnd/>
              </a:ln>
            </p:spPr>
            <p:txBody>
              <a:bodyPr/>
              <a:lstStyle/>
              <a:p>
                <a:endParaRPr lang="en-US" dirty="0"/>
              </a:p>
            </p:txBody>
          </p:sp>
          <p:sp>
            <p:nvSpPr>
              <p:cNvPr id="122449" name="Freeform 593"/>
              <p:cNvSpPr>
                <a:spLocks/>
              </p:cNvSpPr>
              <p:nvPr/>
            </p:nvSpPr>
            <p:spPr bwMode="auto">
              <a:xfrm>
                <a:off x="2976" y="1383"/>
                <a:ext cx="3" cy="7"/>
              </a:xfrm>
              <a:custGeom>
                <a:avLst/>
                <a:gdLst>
                  <a:gd name="T0" fmla="*/ 13 w 16"/>
                  <a:gd name="T1" fmla="*/ 32 h 34"/>
                  <a:gd name="T2" fmla="*/ 10 w 16"/>
                  <a:gd name="T3" fmla="*/ 34 h 34"/>
                  <a:gd name="T4" fmla="*/ 8 w 16"/>
                  <a:gd name="T5" fmla="*/ 34 h 34"/>
                  <a:gd name="T6" fmla="*/ 6 w 16"/>
                  <a:gd name="T7" fmla="*/ 34 h 34"/>
                  <a:gd name="T8" fmla="*/ 4 w 16"/>
                  <a:gd name="T9" fmla="*/ 34 h 34"/>
                  <a:gd name="T10" fmla="*/ 1 w 16"/>
                  <a:gd name="T11" fmla="*/ 25 h 34"/>
                  <a:gd name="T12" fmla="*/ 0 w 16"/>
                  <a:gd name="T13" fmla="*/ 15 h 34"/>
                  <a:gd name="T14" fmla="*/ 1 w 16"/>
                  <a:gd name="T15" fmla="*/ 6 h 34"/>
                  <a:gd name="T16" fmla="*/ 7 w 16"/>
                  <a:gd name="T17" fmla="*/ 0 h 34"/>
                  <a:gd name="T18" fmla="*/ 15 w 16"/>
                  <a:gd name="T19" fmla="*/ 4 h 34"/>
                  <a:gd name="T20" fmla="*/ 16 w 16"/>
                  <a:gd name="T21" fmla="*/ 13 h 34"/>
                  <a:gd name="T22" fmla="*/ 15 w 16"/>
                  <a:gd name="T23" fmla="*/ 23 h 34"/>
                  <a:gd name="T24" fmla="*/ 13 w 16"/>
                  <a:gd name="T25" fmla="*/ 3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34"/>
                  <a:gd name="T41" fmla="*/ 16 w 1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34">
                    <a:moveTo>
                      <a:pt x="13" y="32"/>
                    </a:moveTo>
                    <a:lnTo>
                      <a:pt x="10" y="34"/>
                    </a:lnTo>
                    <a:lnTo>
                      <a:pt x="8" y="34"/>
                    </a:lnTo>
                    <a:lnTo>
                      <a:pt x="6" y="34"/>
                    </a:lnTo>
                    <a:lnTo>
                      <a:pt x="4" y="34"/>
                    </a:lnTo>
                    <a:lnTo>
                      <a:pt x="1" y="25"/>
                    </a:lnTo>
                    <a:lnTo>
                      <a:pt x="0" y="15"/>
                    </a:lnTo>
                    <a:lnTo>
                      <a:pt x="1" y="6"/>
                    </a:lnTo>
                    <a:lnTo>
                      <a:pt x="7" y="0"/>
                    </a:lnTo>
                    <a:lnTo>
                      <a:pt x="15" y="4"/>
                    </a:lnTo>
                    <a:lnTo>
                      <a:pt x="16" y="13"/>
                    </a:lnTo>
                    <a:lnTo>
                      <a:pt x="15" y="23"/>
                    </a:lnTo>
                    <a:lnTo>
                      <a:pt x="13" y="32"/>
                    </a:lnTo>
                    <a:close/>
                  </a:path>
                </a:pathLst>
              </a:custGeom>
              <a:solidFill>
                <a:srgbClr val="FFFFFF"/>
              </a:solidFill>
              <a:ln w="9525">
                <a:noFill/>
                <a:round/>
                <a:headEnd/>
                <a:tailEnd/>
              </a:ln>
            </p:spPr>
            <p:txBody>
              <a:bodyPr/>
              <a:lstStyle/>
              <a:p>
                <a:endParaRPr lang="en-US" dirty="0"/>
              </a:p>
            </p:txBody>
          </p:sp>
          <p:sp>
            <p:nvSpPr>
              <p:cNvPr id="122450" name="Freeform 594"/>
              <p:cNvSpPr>
                <a:spLocks/>
              </p:cNvSpPr>
              <p:nvPr/>
            </p:nvSpPr>
            <p:spPr bwMode="auto">
              <a:xfrm>
                <a:off x="2897" y="1384"/>
                <a:ext cx="11" cy="23"/>
              </a:xfrm>
              <a:custGeom>
                <a:avLst/>
                <a:gdLst>
                  <a:gd name="T0" fmla="*/ 59 w 59"/>
                  <a:gd name="T1" fmla="*/ 2 h 115"/>
                  <a:gd name="T2" fmla="*/ 54 w 59"/>
                  <a:gd name="T3" fmla="*/ 16 h 115"/>
                  <a:gd name="T4" fmla="*/ 47 w 59"/>
                  <a:gd name="T5" fmla="*/ 30 h 115"/>
                  <a:gd name="T6" fmla="*/ 39 w 59"/>
                  <a:gd name="T7" fmla="*/ 45 h 115"/>
                  <a:gd name="T8" fmla="*/ 31 w 59"/>
                  <a:gd name="T9" fmla="*/ 61 h 115"/>
                  <a:gd name="T10" fmla="*/ 23 w 59"/>
                  <a:gd name="T11" fmla="*/ 75 h 115"/>
                  <a:gd name="T12" fmla="*/ 16 w 59"/>
                  <a:gd name="T13" fmla="*/ 89 h 115"/>
                  <a:gd name="T14" fmla="*/ 8 w 59"/>
                  <a:gd name="T15" fmla="*/ 103 h 115"/>
                  <a:gd name="T16" fmla="*/ 0 w 59"/>
                  <a:gd name="T17" fmla="*/ 115 h 115"/>
                  <a:gd name="T18" fmla="*/ 0 w 59"/>
                  <a:gd name="T19" fmla="*/ 97 h 115"/>
                  <a:gd name="T20" fmla="*/ 3 w 59"/>
                  <a:gd name="T21" fmla="*/ 80 h 115"/>
                  <a:gd name="T22" fmla="*/ 9 w 59"/>
                  <a:gd name="T23" fmla="*/ 64 h 115"/>
                  <a:gd name="T24" fmla="*/ 17 w 59"/>
                  <a:gd name="T25" fmla="*/ 48 h 115"/>
                  <a:gd name="T26" fmla="*/ 27 w 59"/>
                  <a:gd name="T27" fmla="*/ 35 h 115"/>
                  <a:gd name="T28" fmla="*/ 37 w 59"/>
                  <a:gd name="T29" fmla="*/ 21 h 115"/>
                  <a:gd name="T30" fmla="*/ 47 w 59"/>
                  <a:gd name="T31" fmla="*/ 10 h 115"/>
                  <a:gd name="T32" fmla="*/ 57 w 59"/>
                  <a:gd name="T33" fmla="*/ 0 h 115"/>
                  <a:gd name="T34" fmla="*/ 59 w 59"/>
                  <a:gd name="T35" fmla="*/ 2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15"/>
                  <a:gd name="T56" fmla="*/ 59 w 59"/>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15">
                    <a:moveTo>
                      <a:pt x="59" y="2"/>
                    </a:moveTo>
                    <a:lnTo>
                      <a:pt x="54" y="16"/>
                    </a:lnTo>
                    <a:lnTo>
                      <a:pt x="47" y="30"/>
                    </a:lnTo>
                    <a:lnTo>
                      <a:pt x="39" y="45"/>
                    </a:lnTo>
                    <a:lnTo>
                      <a:pt x="31" y="61"/>
                    </a:lnTo>
                    <a:lnTo>
                      <a:pt x="23" y="75"/>
                    </a:lnTo>
                    <a:lnTo>
                      <a:pt x="16" y="89"/>
                    </a:lnTo>
                    <a:lnTo>
                      <a:pt x="8" y="103"/>
                    </a:lnTo>
                    <a:lnTo>
                      <a:pt x="0" y="115"/>
                    </a:lnTo>
                    <a:lnTo>
                      <a:pt x="0" y="97"/>
                    </a:lnTo>
                    <a:lnTo>
                      <a:pt x="3" y="80"/>
                    </a:lnTo>
                    <a:lnTo>
                      <a:pt x="9" y="64"/>
                    </a:lnTo>
                    <a:lnTo>
                      <a:pt x="17" y="48"/>
                    </a:lnTo>
                    <a:lnTo>
                      <a:pt x="27" y="35"/>
                    </a:lnTo>
                    <a:lnTo>
                      <a:pt x="37" y="21"/>
                    </a:lnTo>
                    <a:lnTo>
                      <a:pt x="47" y="10"/>
                    </a:lnTo>
                    <a:lnTo>
                      <a:pt x="57" y="0"/>
                    </a:lnTo>
                    <a:lnTo>
                      <a:pt x="59" y="2"/>
                    </a:lnTo>
                    <a:close/>
                  </a:path>
                </a:pathLst>
              </a:custGeom>
              <a:solidFill>
                <a:srgbClr val="FFFFFF"/>
              </a:solidFill>
              <a:ln w="9525">
                <a:noFill/>
                <a:round/>
                <a:headEnd/>
                <a:tailEnd/>
              </a:ln>
            </p:spPr>
            <p:txBody>
              <a:bodyPr/>
              <a:lstStyle/>
              <a:p>
                <a:endParaRPr lang="en-US" dirty="0"/>
              </a:p>
            </p:txBody>
          </p:sp>
          <p:sp>
            <p:nvSpPr>
              <p:cNvPr id="122451" name="Freeform 595"/>
              <p:cNvSpPr>
                <a:spLocks/>
              </p:cNvSpPr>
              <p:nvPr/>
            </p:nvSpPr>
            <p:spPr bwMode="auto">
              <a:xfrm>
                <a:off x="2915" y="1387"/>
                <a:ext cx="4" cy="9"/>
              </a:xfrm>
              <a:custGeom>
                <a:avLst/>
                <a:gdLst>
                  <a:gd name="T0" fmla="*/ 2 w 20"/>
                  <a:gd name="T1" fmla="*/ 44 h 44"/>
                  <a:gd name="T2" fmla="*/ 0 w 20"/>
                  <a:gd name="T3" fmla="*/ 34 h 44"/>
                  <a:gd name="T4" fmla="*/ 2 w 20"/>
                  <a:gd name="T5" fmla="*/ 21 h 44"/>
                  <a:gd name="T6" fmla="*/ 6 w 20"/>
                  <a:gd name="T7" fmla="*/ 10 h 44"/>
                  <a:gd name="T8" fmla="*/ 11 w 20"/>
                  <a:gd name="T9" fmla="*/ 0 h 44"/>
                  <a:gd name="T10" fmla="*/ 20 w 20"/>
                  <a:gd name="T11" fmla="*/ 0 h 44"/>
                  <a:gd name="T12" fmla="*/ 2 w 20"/>
                  <a:gd name="T13" fmla="*/ 44 h 44"/>
                  <a:gd name="T14" fmla="*/ 0 60000 65536"/>
                  <a:gd name="T15" fmla="*/ 0 60000 65536"/>
                  <a:gd name="T16" fmla="*/ 0 60000 65536"/>
                  <a:gd name="T17" fmla="*/ 0 60000 65536"/>
                  <a:gd name="T18" fmla="*/ 0 60000 65536"/>
                  <a:gd name="T19" fmla="*/ 0 60000 65536"/>
                  <a:gd name="T20" fmla="*/ 0 60000 65536"/>
                  <a:gd name="T21" fmla="*/ 0 w 20"/>
                  <a:gd name="T22" fmla="*/ 0 h 44"/>
                  <a:gd name="T23" fmla="*/ 20 w 2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4">
                    <a:moveTo>
                      <a:pt x="2" y="44"/>
                    </a:moveTo>
                    <a:lnTo>
                      <a:pt x="0" y="34"/>
                    </a:lnTo>
                    <a:lnTo>
                      <a:pt x="2" y="21"/>
                    </a:lnTo>
                    <a:lnTo>
                      <a:pt x="6" y="10"/>
                    </a:lnTo>
                    <a:lnTo>
                      <a:pt x="11" y="0"/>
                    </a:lnTo>
                    <a:lnTo>
                      <a:pt x="20" y="0"/>
                    </a:lnTo>
                    <a:lnTo>
                      <a:pt x="2" y="44"/>
                    </a:lnTo>
                    <a:close/>
                  </a:path>
                </a:pathLst>
              </a:custGeom>
              <a:solidFill>
                <a:srgbClr val="FFFFFF"/>
              </a:solidFill>
              <a:ln w="9525">
                <a:noFill/>
                <a:round/>
                <a:headEnd/>
                <a:tailEnd/>
              </a:ln>
            </p:spPr>
            <p:txBody>
              <a:bodyPr/>
              <a:lstStyle/>
              <a:p>
                <a:endParaRPr lang="en-US" dirty="0"/>
              </a:p>
            </p:txBody>
          </p:sp>
          <p:sp>
            <p:nvSpPr>
              <p:cNvPr id="122452" name="Freeform 596"/>
              <p:cNvSpPr>
                <a:spLocks/>
              </p:cNvSpPr>
              <p:nvPr/>
            </p:nvSpPr>
            <p:spPr bwMode="auto">
              <a:xfrm>
                <a:off x="2963" y="1387"/>
                <a:ext cx="8" cy="16"/>
              </a:xfrm>
              <a:custGeom>
                <a:avLst/>
                <a:gdLst>
                  <a:gd name="T0" fmla="*/ 41 w 41"/>
                  <a:gd name="T1" fmla="*/ 9 h 79"/>
                  <a:gd name="T2" fmla="*/ 37 w 41"/>
                  <a:gd name="T3" fmla="*/ 18 h 79"/>
                  <a:gd name="T4" fmla="*/ 31 w 41"/>
                  <a:gd name="T5" fmla="*/ 27 h 79"/>
                  <a:gd name="T6" fmla="*/ 27 w 41"/>
                  <a:gd name="T7" fmla="*/ 36 h 79"/>
                  <a:gd name="T8" fmla="*/ 22 w 41"/>
                  <a:gd name="T9" fmla="*/ 46 h 79"/>
                  <a:gd name="T10" fmla="*/ 18 w 41"/>
                  <a:gd name="T11" fmla="*/ 55 h 79"/>
                  <a:gd name="T12" fmla="*/ 12 w 41"/>
                  <a:gd name="T13" fmla="*/ 64 h 79"/>
                  <a:gd name="T14" fmla="*/ 6 w 41"/>
                  <a:gd name="T15" fmla="*/ 72 h 79"/>
                  <a:gd name="T16" fmla="*/ 0 w 41"/>
                  <a:gd name="T17" fmla="*/ 79 h 79"/>
                  <a:gd name="T18" fmla="*/ 0 w 41"/>
                  <a:gd name="T19" fmla="*/ 69 h 79"/>
                  <a:gd name="T20" fmla="*/ 2 w 41"/>
                  <a:gd name="T21" fmla="*/ 59 h 79"/>
                  <a:gd name="T22" fmla="*/ 6 w 41"/>
                  <a:gd name="T23" fmla="*/ 49 h 79"/>
                  <a:gd name="T24" fmla="*/ 12 w 41"/>
                  <a:gd name="T25" fmla="*/ 39 h 79"/>
                  <a:gd name="T26" fmla="*/ 18 w 41"/>
                  <a:gd name="T27" fmla="*/ 29 h 79"/>
                  <a:gd name="T28" fmla="*/ 24 w 41"/>
                  <a:gd name="T29" fmla="*/ 19 h 79"/>
                  <a:gd name="T30" fmla="*/ 30 w 41"/>
                  <a:gd name="T31" fmla="*/ 9 h 79"/>
                  <a:gd name="T32" fmla="*/ 36 w 41"/>
                  <a:gd name="T33" fmla="*/ 0 h 79"/>
                  <a:gd name="T34" fmla="*/ 41 w 41"/>
                  <a:gd name="T35" fmla="*/ 9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79"/>
                  <a:gd name="T56" fmla="*/ 41 w 41"/>
                  <a:gd name="T57" fmla="*/ 79 h 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79">
                    <a:moveTo>
                      <a:pt x="41" y="9"/>
                    </a:moveTo>
                    <a:lnTo>
                      <a:pt x="37" y="18"/>
                    </a:lnTo>
                    <a:lnTo>
                      <a:pt x="31" y="27"/>
                    </a:lnTo>
                    <a:lnTo>
                      <a:pt x="27" y="36"/>
                    </a:lnTo>
                    <a:lnTo>
                      <a:pt x="22" y="46"/>
                    </a:lnTo>
                    <a:lnTo>
                      <a:pt x="18" y="55"/>
                    </a:lnTo>
                    <a:lnTo>
                      <a:pt x="12" y="64"/>
                    </a:lnTo>
                    <a:lnTo>
                      <a:pt x="6" y="72"/>
                    </a:lnTo>
                    <a:lnTo>
                      <a:pt x="0" y="79"/>
                    </a:lnTo>
                    <a:lnTo>
                      <a:pt x="0" y="69"/>
                    </a:lnTo>
                    <a:lnTo>
                      <a:pt x="2" y="59"/>
                    </a:lnTo>
                    <a:lnTo>
                      <a:pt x="6" y="49"/>
                    </a:lnTo>
                    <a:lnTo>
                      <a:pt x="12" y="39"/>
                    </a:lnTo>
                    <a:lnTo>
                      <a:pt x="18" y="29"/>
                    </a:lnTo>
                    <a:lnTo>
                      <a:pt x="24" y="19"/>
                    </a:lnTo>
                    <a:lnTo>
                      <a:pt x="30" y="9"/>
                    </a:lnTo>
                    <a:lnTo>
                      <a:pt x="36" y="0"/>
                    </a:lnTo>
                    <a:lnTo>
                      <a:pt x="41" y="9"/>
                    </a:lnTo>
                    <a:close/>
                  </a:path>
                </a:pathLst>
              </a:custGeom>
              <a:solidFill>
                <a:srgbClr val="FFFFFF"/>
              </a:solidFill>
              <a:ln w="9525">
                <a:noFill/>
                <a:round/>
                <a:headEnd/>
                <a:tailEnd/>
              </a:ln>
            </p:spPr>
            <p:txBody>
              <a:bodyPr/>
              <a:lstStyle/>
              <a:p>
                <a:endParaRPr lang="en-US" dirty="0"/>
              </a:p>
            </p:txBody>
          </p:sp>
          <p:sp>
            <p:nvSpPr>
              <p:cNvPr id="122453" name="Freeform 597"/>
              <p:cNvSpPr>
                <a:spLocks/>
              </p:cNvSpPr>
              <p:nvPr/>
            </p:nvSpPr>
            <p:spPr bwMode="auto">
              <a:xfrm>
                <a:off x="2979" y="1392"/>
                <a:ext cx="4" cy="8"/>
              </a:xfrm>
              <a:custGeom>
                <a:avLst/>
                <a:gdLst>
                  <a:gd name="T0" fmla="*/ 20 w 20"/>
                  <a:gd name="T1" fmla="*/ 21 h 37"/>
                  <a:gd name="T2" fmla="*/ 18 w 20"/>
                  <a:gd name="T3" fmla="*/ 25 h 37"/>
                  <a:gd name="T4" fmla="*/ 13 w 20"/>
                  <a:gd name="T5" fmla="*/ 30 h 37"/>
                  <a:gd name="T6" fmla="*/ 10 w 20"/>
                  <a:gd name="T7" fmla="*/ 33 h 37"/>
                  <a:gd name="T8" fmla="*/ 7 w 20"/>
                  <a:gd name="T9" fmla="*/ 37 h 37"/>
                  <a:gd name="T10" fmla="*/ 2 w 20"/>
                  <a:gd name="T11" fmla="*/ 31 h 37"/>
                  <a:gd name="T12" fmla="*/ 0 w 20"/>
                  <a:gd name="T13" fmla="*/ 23 h 37"/>
                  <a:gd name="T14" fmla="*/ 0 w 20"/>
                  <a:gd name="T15" fmla="*/ 14 h 37"/>
                  <a:gd name="T16" fmla="*/ 0 w 20"/>
                  <a:gd name="T17" fmla="*/ 5 h 37"/>
                  <a:gd name="T18" fmla="*/ 9 w 20"/>
                  <a:gd name="T19" fmla="*/ 0 h 37"/>
                  <a:gd name="T20" fmla="*/ 14 w 20"/>
                  <a:gd name="T21" fmla="*/ 3 h 37"/>
                  <a:gd name="T22" fmla="*/ 18 w 20"/>
                  <a:gd name="T23" fmla="*/ 12 h 37"/>
                  <a:gd name="T24" fmla="*/ 20 w 20"/>
                  <a:gd name="T25" fmla="*/ 2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7"/>
                  <a:gd name="T41" fmla="*/ 20 w 2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7">
                    <a:moveTo>
                      <a:pt x="20" y="21"/>
                    </a:moveTo>
                    <a:lnTo>
                      <a:pt x="18" y="25"/>
                    </a:lnTo>
                    <a:lnTo>
                      <a:pt x="13" y="30"/>
                    </a:lnTo>
                    <a:lnTo>
                      <a:pt x="10" y="33"/>
                    </a:lnTo>
                    <a:lnTo>
                      <a:pt x="7" y="37"/>
                    </a:lnTo>
                    <a:lnTo>
                      <a:pt x="2" y="31"/>
                    </a:lnTo>
                    <a:lnTo>
                      <a:pt x="0" y="23"/>
                    </a:lnTo>
                    <a:lnTo>
                      <a:pt x="0" y="14"/>
                    </a:lnTo>
                    <a:lnTo>
                      <a:pt x="0" y="5"/>
                    </a:lnTo>
                    <a:lnTo>
                      <a:pt x="9" y="0"/>
                    </a:lnTo>
                    <a:lnTo>
                      <a:pt x="14" y="3"/>
                    </a:lnTo>
                    <a:lnTo>
                      <a:pt x="18" y="12"/>
                    </a:lnTo>
                    <a:lnTo>
                      <a:pt x="20" y="21"/>
                    </a:lnTo>
                    <a:close/>
                  </a:path>
                </a:pathLst>
              </a:custGeom>
              <a:solidFill>
                <a:srgbClr val="FFFFFF"/>
              </a:solidFill>
              <a:ln w="9525">
                <a:noFill/>
                <a:round/>
                <a:headEnd/>
                <a:tailEnd/>
              </a:ln>
            </p:spPr>
            <p:txBody>
              <a:bodyPr/>
              <a:lstStyle/>
              <a:p>
                <a:endParaRPr lang="en-US" dirty="0"/>
              </a:p>
            </p:txBody>
          </p:sp>
        </p:grpSp>
        <p:grpSp>
          <p:nvGrpSpPr>
            <p:cNvPr id="12" name="Group 598"/>
            <p:cNvGrpSpPr>
              <a:grpSpLocks/>
            </p:cNvGrpSpPr>
            <p:nvPr/>
          </p:nvGrpSpPr>
          <p:grpSpPr bwMode="auto">
            <a:xfrm>
              <a:off x="1218" y="3420"/>
              <a:ext cx="396" cy="450"/>
              <a:chOff x="1512" y="2880"/>
              <a:chExt cx="396" cy="450"/>
            </a:xfrm>
          </p:grpSpPr>
          <p:sp>
            <p:nvSpPr>
              <p:cNvPr id="122455" name="Rectangle 599"/>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p>
            </p:txBody>
          </p:sp>
          <p:sp>
            <p:nvSpPr>
              <p:cNvPr id="122456" name="Line 600"/>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p>
            </p:txBody>
          </p:sp>
          <p:sp>
            <p:nvSpPr>
              <p:cNvPr id="122457" name="Line 601"/>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p>
            </p:txBody>
          </p:sp>
          <p:sp>
            <p:nvSpPr>
              <p:cNvPr id="122458" name="Rectangle 602"/>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p>
            </p:txBody>
          </p:sp>
          <p:sp>
            <p:nvSpPr>
              <p:cNvPr id="122459" name="Line 603"/>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p>
            </p:txBody>
          </p:sp>
          <p:sp>
            <p:nvSpPr>
              <p:cNvPr id="122460" name="Line 604"/>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p>
            </p:txBody>
          </p:sp>
          <p:sp>
            <p:nvSpPr>
              <p:cNvPr id="122461" name="Freeform 605"/>
              <p:cNvSpPr>
                <a:spLocks/>
              </p:cNvSpPr>
              <p:nvPr/>
            </p:nvSpPr>
            <p:spPr bwMode="auto">
              <a:xfrm>
                <a:off x="1513" y="3203"/>
                <a:ext cx="102" cy="52"/>
              </a:xfrm>
              <a:custGeom>
                <a:avLst/>
                <a:gdLst>
                  <a:gd name="T0" fmla="*/ 5 w 102"/>
                  <a:gd name="T1" fmla="*/ 36 h 52"/>
                  <a:gd name="T2" fmla="*/ 11 w 102"/>
                  <a:gd name="T3" fmla="*/ 33 h 52"/>
                  <a:gd name="T4" fmla="*/ 47 w 102"/>
                  <a:gd name="T5" fmla="*/ 5 h 52"/>
                  <a:gd name="T6" fmla="*/ 69 w 102"/>
                  <a:gd name="T7" fmla="*/ 0 h 52"/>
                  <a:gd name="T8" fmla="*/ 102 w 102"/>
                  <a:gd name="T9" fmla="*/ 2 h 52"/>
                  <a:gd name="T10" fmla="*/ 94 w 102"/>
                  <a:gd name="T11" fmla="*/ 22 h 52"/>
                  <a:gd name="T12" fmla="*/ 88 w 102"/>
                  <a:gd name="T13" fmla="*/ 10 h 52"/>
                  <a:gd name="T14" fmla="*/ 69 w 102"/>
                  <a:gd name="T15" fmla="*/ 13 h 52"/>
                  <a:gd name="T16" fmla="*/ 53 w 102"/>
                  <a:gd name="T17" fmla="*/ 14 h 52"/>
                  <a:gd name="T18" fmla="*/ 30 w 102"/>
                  <a:gd name="T19" fmla="*/ 30 h 52"/>
                  <a:gd name="T20" fmla="*/ 19 w 102"/>
                  <a:gd name="T21" fmla="*/ 44 h 52"/>
                  <a:gd name="T22" fmla="*/ 0 w 102"/>
                  <a:gd name="T23" fmla="*/ 52 h 52"/>
                  <a:gd name="T24" fmla="*/ 5 w 102"/>
                  <a:gd name="T25" fmla="*/ 3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52"/>
                  <a:gd name="T41" fmla="*/ 102 w 102"/>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52">
                    <a:moveTo>
                      <a:pt x="5" y="36"/>
                    </a:moveTo>
                    <a:lnTo>
                      <a:pt x="11" y="33"/>
                    </a:lnTo>
                    <a:lnTo>
                      <a:pt x="47" y="5"/>
                    </a:lnTo>
                    <a:lnTo>
                      <a:pt x="69" y="0"/>
                    </a:lnTo>
                    <a:lnTo>
                      <a:pt x="102" y="2"/>
                    </a:lnTo>
                    <a:lnTo>
                      <a:pt x="94" y="22"/>
                    </a:lnTo>
                    <a:lnTo>
                      <a:pt x="88" y="10"/>
                    </a:lnTo>
                    <a:lnTo>
                      <a:pt x="69" y="13"/>
                    </a:lnTo>
                    <a:lnTo>
                      <a:pt x="53" y="14"/>
                    </a:lnTo>
                    <a:lnTo>
                      <a:pt x="30" y="30"/>
                    </a:lnTo>
                    <a:lnTo>
                      <a:pt x="19" y="44"/>
                    </a:lnTo>
                    <a:lnTo>
                      <a:pt x="0" y="52"/>
                    </a:lnTo>
                    <a:lnTo>
                      <a:pt x="5" y="36"/>
                    </a:lnTo>
                    <a:close/>
                  </a:path>
                </a:pathLst>
              </a:custGeom>
              <a:solidFill>
                <a:srgbClr val="FFFFFF"/>
              </a:solidFill>
              <a:ln w="9525">
                <a:noFill/>
                <a:round/>
                <a:headEnd/>
                <a:tailEnd/>
              </a:ln>
            </p:spPr>
            <p:txBody>
              <a:bodyPr/>
              <a:lstStyle/>
              <a:p>
                <a:endParaRPr lang="en-US" dirty="0"/>
              </a:p>
            </p:txBody>
          </p:sp>
          <p:sp>
            <p:nvSpPr>
              <p:cNvPr id="122462" name="Freeform 606"/>
              <p:cNvSpPr>
                <a:spLocks/>
              </p:cNvSpPr>
              <p:nvPr/>
            </p:nvSpPr>
            <p:spPr bwMode="auto">
              <a:xfrm>
                <a:off x="1608" y="3000"/>
                <a:ext cx="57" cy="80"/>
              </a:xfrm>
              <a:custGeom>
                <a:avLst/>
                <a:gdLst>
                  <a:gd name="T0" fmla="*/ 52 w 57"/>
                  <a:gd name="T1" fmla="*/ 0 h 80"/>
                  <a:gd name="T2" fmla="*/ 41 w 57"/>
                  <a:gd name="T3" fmla="*/ 0 h 80"/>
                  <a:gd name="T4" fmla="*/ 11 w 57"/>
                  <a:gd name="T5" fmla="*/ 3 h 80"/>
                  <a:gd name="T6" fmla="*/ 0 w 57"/>
                  <a:gd name="T7" fmla="*/ 22 h 80"/>
                  <a:gd name="T8" fmla="*/ 5 w 57"/>
                  <a:gd name="T9" fmla="*/ 42 h 80"/>
                  <a:gd name="T10" fmla="*/ 22 w 57"/>
                  <a:gd name="T11" fmla="*/ 66 h 80"/>
                  <a:gd name="T12" fmla="*/ 38 w 57"/>
                  <a:gd name="T13" fmla="*/ 80 h 80"/>
                  <a:gd name="T14" fmla="*/ 53 w 57"/>
                  <a:gd name="T15" fmla="*/ 74 h 80"/>
                  <a:gd name="T16" fmla="*/ 57 w 57"/>
                  <a:gd name="T17" fmla="*/ 21 h 80"/>
                  <a:gd name="T18" fmla="*/ 52 w 57"/>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80"/>
                  <a:gd name="T32" fmla="*/ 57 w 57"/>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80">
                    <a:moveTo>
                      <a:pt x="52" y="0"/>
                    </a:moveTo>
                    <a:lnTo>
                      <a:pt x="41" y="0"/>
                    </a:lnTo>
                    <a:lnTo>
                      <a:pt x="11" y="3"/>
                    </a:lnTo>
                    <a:lnTo>
                      <a:pt x="0" y="22"/>
                    </a:lnTo>
                    <a:lnTo>
                      <a:pt x="5" y="42"/>
                    </a:lnTo>
                    <a:lnTo>
                      <a:pt x="22" y="66"/>
                    </a:lnTo>
                    <a:lnTo>
                      <a:pt x="38" y="80"/>
                    </a:lnTo>
                    <a:lnTo>
                      <a:pt x="53" y="74"/>
                    </a:lnTo>
                    <a:lnTo>
                      <a:pt x="57" y="21"/>
                    </a:lnTo>
                    <a:lnTo>
                      <a:pt x="52" y="0"/>
                    </a:lnTo>
                    <a:close/>
                  </a:path>
                </a:pathLst>
              </a:custGeom>
              <a:solidFill>
                <a:srgbClr val="FFFFFF"/>
              </a:solidFill>
              <a:ln w="9525">
                <a:noFill/>
                <a:round/>
                <a:headEnd/>
                <a:tailEnd/>
              </a:ln>
            </p:spPr>
            <p:txBody>
              <a:bodyPr/>
              <a:lstStyle/>
              <a:p>
                <a:endParaRPr lang="en-US" dirty="0"/>
              </a:p>
            </p:txBody>
          </p:sp>
          <p:sp>
            <p:nvSpPr>
              <p:cNvPr id="122463" name="Freeform 607"/>
              <p:cNvSpPr>
                <a:spLocks/>
              </p:cNvSpPr>
              <p:nvPr/>
            </p:nvSpPr>
            <p:spPr bwMode="auto">
              <a:xfrm>
                <a:off x="1646" y="2911"/>
                <a:ext cx="90" cy="124"/>
              </a:xfrm>
              <a:custGeom>
                <a:avLst/>
                <a:gdLst>
                  <a:gd name="T0" fmla="*/ 1 w 90"/>
                  <a:gd name="T1" fmla="*/ 18 h 124"/>
                  <a:gd name="T2" fmla="*/ 15 w 90"/>
                  <a:gd name="T3" fmla="*/ 2 h 124"/>
                  <a:gd name="T4" fmla="*/ 59 w 90"/>
                  <a:gd name="T5" fmla="*/ 0 h 124"/>
                  <a:gd name="T6" fmla="*/ 75 w 90"/>
                  <a:gd name="T7" fmla="*/ 4 h 124"/>
                  <a:gd name="T8" fmla="*/ 78 w 90"/>
                  <a:gd name="T9" fmla="*/ 11 h 124"/>
                  <a:gd name="T10" fmla="*/ 83 w 90"/>
                  <a:gd name="T11" fmla="*/ 25 h 124"/>
                  <a:gd name="T12" fmla="*/ 83 w 90"/>
                  <a:gd name="T13" fmla="*/ 38 h 124"/>
                  <a:gd name="T14" fmla="*/ 83 w 90"/>
                  <a:gd name="T15" fmla="*/ 38 h 124"/>
                  <a:gd name="T16" fmla="*/ 83 w 90"/>
                  <a:gd name="T17" fmla="*/ 36 h 124"/>
                  <a:gd name="T18" fmla="*/ 84 w 90"/>
                  <a:gd name="T19" fmla="*/ 36 h 124"/>
                  <a:gd name="T20" fmla="*/ 86 w 90"/>
                  <a:gd name="T21" fmla="*/ 38 h 124"/>
                  <a:gd name="T22" fmla="*/ 89 w 90"/>
                  <a:gd name="T23" fmla="*/ 38 h 124"/>
                  <a:gd name="T24" fmla="*/ 90 w 90"/>
                  <a:gd name="T25" fmla="*/ 38 h 124"/>
                  <a:gd name="T26" fmla="*/ 90 w 90"/>
                  <a:gd name="T27" fmla="*/ 39 h 124"/>
                  <a:gd name="T28" fmla="*/ 90 w 90"/>
                  <a:gd name="T29" fmla="*/ 43 h 124"/>
                  <a:gd name="T30" fmla="*/ 87 w 90"/>
                  <a:gd name="T31" fmla="*/ 63 h 124"/>
                  <a:gd name="T32" fmla="*/ 83 w 90"/>
                  <a:gd name="T33" fmla="*/ 82 h 124"/>
                  <a:gd name="T34" fmla="*/ 79 w 90"/>
                  <a:gd name="T35" fmla="*/ 102 h 124"/>
                  <a:gd name="T36" fmla="*/ 58 w 90"/>
                  <a:gd name="T37" fmla="*/ 124 h 124"/>
                  <a:gd name="T38" fmla="*/ 22 w 90"/>
                  <a:gd name="T39" fmla="*/ 117 h 124"/>
                  <a:gd name="T40" fmla="*/ 17 w 90"/>
                  <a:gd name="T41" fmla="*/ 103 h 124"/>
                  <a:gd name="T42" fmla="*/ 14 w 90"/>
                  <a:gd name="T43" fmla="*/ 89 h 124"/>
                  <a:gd name="T44" fmla="*/ 12 w 90"/>
                  <a:gd name="T45" fmla="*/ 85 h 124"/>
                  <a:gd name="T46" fmla="*/ 12 w 90"/>
                  <a:gd name="T47" fmla="*/ 85 h 124"/>
                  <a:gd name="T48" fmla="*/ 11 w 90"/>
                  <a:gd name="T49" fmla="*/ 83 h 124"/>
                  <a:gd name="T50" fmla="*/ 11 w 90"/>
                  <a:gd name="T51" fmla="*/ 82 h 124"/>
                  <a:gd name="T52" fmla="*/ 9 w 90"/>
                  <a:gd name="T53" fmla="*/ 80 h 124"/>
                  <a:gd name="T54" fmla="*/ 8 w 90"/>
                  <a:gd name="T55" fmla="*/ 77 h 124"/>
                  <a:gd name="T56" fmla="*/ 6 w 90"/>
                  <a:gd name="T57" fmla="*/ 74 h 124"/>
                  <a:gd name="T58" fmla="*/ 6 w 90"/>
                  <a:gd name="T59" fmla="*/ 69 h 124"/>
                  <a:gd name="T60" fmla="*/ 5 w 90"/>
                  <a:gd name="T61" fmla="*/ 66 h 124"/>
                  <a:gd name="T62" fmla="*/ 0 w 90"/>
                  <a:gd name="T63" fmla="*/ 46 h 124"/>
                  <a:gd name="T64" fmla="*/ 3 w 90"/>
                  <a:gd name="T65" fmla="*/ 33 h 124"/>
                  <a:gd name="T66" fmla="*/ 1 w 90"/>
                  <a:gd name="T67" fmla="*/ 18 h 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24"/>
                  <a:gd name="T104" fmla="*/ 90 w 90"/>
                  <a:gd name="T105" fmla="*/ 124 h 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24">
                    <a:moveTo>
                      <a:pt x="1" y="18"/>
                    </a:moveTo>
                    <a:lnTo>
                      <a:pt x="15" y="2"/>
                    </a:lnTo>
                    <a:lnTo>
                      <a:pt x="59" y="0"/>
                    </a:lnTo>
                    <a:lnTo>
                      <a:pt x="75" y="4"/>
                    </a:lnTo>
                    <a:lnTo>
                      <a:pt x="78" y="11"/>
                    </a:lnTo>
                    <a:lnTo>
                      <a:pt x="83" y="25"/>
                    </a:lnTo>
                    <a:lnTo>
                      <a:pt x="83" y="38"/>
                    </a:lnTo>
                    <a:lnTo>
                      <a:pt x="83" y="36"/>
                    </a:lnTo>
                    <a:lnTo>
                      <a:pt x="84" y="36"/>
                    </a:lnTo>
                    <a:lnTo>
                      <a:pt x="86" y="38"/>
                    </a:lnTo>
                    <a:lnTo>
                      <a:pt x="89" y="38"/>
                    </a:lnTo>
                    <a:lnTo>
                      <a:pt x="90" y="38"/>
                    </a:lnTo>
                    <a:lnTo>
                      <a:pt x="90" y="39"/>
                    </a:lnTo>
                    <a:lnTo>
                      <a:pt x="90" y="43"/>
                    </a:lnTo>
                    <a:lnTo>
                      <a:pt x="87" y="63"/>
                    </a:lnTo>
                    <a:lnTo>
                      <a:pt x="83" y="82"/>
                    </a:lnTo>
                    <a:lnTo>
                      <a:pt x="79" y="102"/>
                    </a:lnTo>
                    <a:lnTo>
                      <a:pt x="58" y="124"/>
                    </a:lnTo>
                    <a:lnTo>
                      <a:pt x="22" y="117"/>
                    </a:lnTo>
                    <a:lnTo>
                      <a:pt x="17" y="103"/>
                    </a:lnTo>
                    <a:lnTo>
                      <a:pt x="14" y="89"/>
                    </a:lnTo>
                    <a:lnTo>
                      <a:pt x="12" y="85"/>
                    </a:lnTo>
                    <a:lnTo>
                      <a:pt x="11" y="83"/>
                    </a:lnTo>
                    <a:lnTo>
                      <a:pt x="11" y="82"/>
                    </a:lnTo>
                    <a:lnTo>
                      <a:pt x="9" y="80"/>
                    </a:lnTo>
                    <a:lnTo>
                      <a:pt x="8" y="77"/>
                    </a:lnTo>
                    <a:lnTo>
                      <a:pt x="6" y="74"/>
                    </a:lnTo>
                    <a:lnTo>
                      <a:pt x="6" y="69"/>
                    </a:lnTo>
                    <a:lnTo>
                      <a:pt x="5" y="66"/>
                    </a:lnTo>
                    <a:lnTo>
                      <a:pt x="0" y="46"/>
                    </a:lnTo>
                    <a:lnTo>
                      <a:pt x="3" y="33"/>
                    </a:lnTo>
                    <a:lnTo>
                      <a:pt x="1" y="18"/>
                    </a:lnTo>
                    <a:close/>
                  </a:path>
                </a:pathLst>
              </a:custGeom>
              <a:solidFill>
                <a:srgbClr val="FFFFFF"/>
              </a:solidFill>
              <a:ln w="9525">
                <a:noFill/>
                <a:round/>
                <a:headEnd/>
                <a:tailEnd/>
              </a:ln>
            </p:spPr>
            <p:txBody>
              <a:bodyPr/>
              <a:lstStyle/>
              <a:p>
                <a:endParaRPr lang="en-US" dirty="0"/>
              </a:p>
            </p:txBody>
          </p:sp>
          <p:sp>
            <p:nvSpPr>
              <p:cNvPr id="122464" name="Freeform 608"/>
              <p:cNvSpPr>
                <a:spLocks/>
              </p:cNvSpPr>
              <p:nvPr/>
            </p:nvSpPr>
            <p:spPr bwMode="auto">
              <a:xfrm>
                <a:off x="1512" y="2880"/>
                <a:ext cx="371" cy="432"/>
              </a:xfrm>
              <a:custGeom>
                <a:avLst/>
                <a:gdLst>
                  <a:gd name="T0" fmla="*/ 287 w 371"/>
                  <a:gd name="T1" fmla="*/ 191 h 432"/>
                  <a:gd name="T2" fmla="*/ 304 w 371"/>
                  <a:gd name="T3" fmla="*/ 219 h 432"/>
                  <a:gd name="T4" fmla="*/ 299 w 371"/>
                  <a:gd name="T5" fmla="*/ 275 h 432"/>
                  <a:gd name="T6" fmla="*/ 335 w 371"/>
                  <a:gd name="T7" fmla="*/ 281 h 432"/>
                  <a:gd name="T8" fmla="*/ 351 w 371"/>
                  <a:gd name="T9" fmla="*/ 278 h 432"/>
                  <a:gd name="T10" fmla="*/ 316 w 371"/>
                  <a:gd name="T11" fmla="*/ 309 h 432"/>
                  <a:gd name="T12" fmla="*/ 357 w 371"/>
                  <a:gd name="T13" fmla="*/ 311 h 432"/>
                  <a:gd name="T14" fmla="*/ 349 w 371"/>
                  <a:gd name="T15" fmla="*/ 318 h 432"/>
                  <a:gd name="T16" fmla="*/ 301 w 371"/>
                  <a:gd name="T17" fmla="*/ 353 h 432"/>
                  <a:gd name="T18" fmla="*/ 318 w 371"/>
                  <a:gd name="T19" fmla="*/ 370 h 432"/>
                  <a:gd name="T20" fmla="*/ 304 w 371"/>
                  <a:gd name="T21" fmla="*/ 401 h 432"/>
                  <a:gd name="T22" fmla="*/ 290 w 371"/>
                  <a:gd name="T23" fmla="*/ 407 h 432"/>
                  <a:gd name="T24" fmla="*/ 257 w 371"/>
                  <a:gd name="T25" fmla="*/ 368 h 432"/>
                  <a:gd name="T26" fmla="*/ 262 w 371"/>
                  <a:gd name="T27" fmla="*/ 326 h 432"/>
                  <a:gd name="T28" fmla="*/ 245 w 371"/>
                  <a:gd name="T29" fmla="*/ 322 h 432"/>
                  <a:gd name="T30" fmla="*/ 231 w 371"/>
                  <a:gd name="T31" fmla="*/ 309 h 432"/>
                  <a:gd name="T32" fmla="*/ 224 w 371"/>
                  <a:gd name="T33" fmla="*/ 353 h 432"/>
                  <a:gd name="T34" fmla="*/ 213 w 371"/>
                  <a:gd name="T35" fmla="*/ 411 h 432"/>
                  <a:gd name="T36" fmla="*/ 192 w 371"/>
                  <a:gd name="T37" fmla="*/ 414 h 432"/>
                  <a:gd name="T38" fmla="*/ 173 w 371"/>
                  <a:gd name="T39" fmla="*/ 379 h 432"/>
                  <a:gd name="T40" fmla="*/ 168 w 371"/>
                  <a:gd name="T41" fmla="*/ 298 h 432"/>
                  <a:gd name="T42" fmla="*/ 170 w 371"/>
                  <a:gd name="T43" fmla="*/ 340 h 432"/>
                  <a:gd name="T44" fmla="*/ 149 w 371"/>
                  <a:gd name="T45" fmla="*/ 334 h 432"/>
                  <a:gd name="T46" fmla="*/ 118 w 371"/>
                  <a:gd name="T47" fmla="*/ 342 h 432"/>
                  <a:gd name="T48" fmla="*/ 98 w 371"/>
                  <a:gd name="T49" fmla="*/ 350 h 432"/>
                  <a:gd name="T50" fmla="*/ 76 w 371"/>
                  <a:gd name="T51" fmla="*/ 337 h 432"/>
                  <a:gd name="T52" fmla="*/ 15 w 371"/>
                  <a:gd name="T53" fmla="*/ 373 h 432"/>
                  <a:gd name="T54" fmla="*/ 25 w 371"/>
                  <a:gd name="T55" fmla="*/ 357 h 432"/>
                  <a:gd name="T56" fmla="*/ 92 w 371"/>
                  <a:gd name="T57" fmla="*/ 326 h 432"/>
                  <a:gd name="T58" fmla="*/ 19 w 371"/>
                  <a:gd name="T59" fmla="*/ 354 h 432"/>
                  <a:gd name="T60" fmla="*/ 22 w 371"/>
                  <a:gd name="T61" fmla="*/ 345 h 432"/>
                  <a:gd name="T62" fmla="*/ 89 w 371"/>
                  <a:gd name="T63" fmla="*/ 322 h 432"/>
                  <a:gd name="T64" fmla="*/ 146 w 371"/>
                  <a:gd name="T65" fmla="*/ 312 h 432"/>
                  <a:gd name="T66" fmla="*/ 164 w 371"/>
                  <a:gd name="T67" fmla="*/ 254 h 432"/>
                  <a:gd name="T68" fmla="*/ 129 w 371"/>
                  <a:gd name="T69" fmla="*/ 242 h 432"/>
                  <a:gd name="T70" fmla="*/ 126 w 371"/>
                  <a:gd name="T71" fmla="*/ 203 h 432"/>
                  <a:gd name="T72" fmla="*/ 103 w 371"/>
                  <a:gd name="T73" fmla="*/ 123 h 432"/>
                  <a:gd name="T74" fmla="*/ 142 w 371"/>
                  <a:gd name="T75" fmla="*/ 120 h 432"/>
                  <a:gd name="T76" fmla="*/ 104 w 371"/>
                  <a:gd name="T77" fmla="*/ 136 h 432"/>
                  <a:gd name="T78" fmla="*/ 129 w 371"/>
                  <a:gd name="T79" fmla="*/ 194 h 432"/>
                  <a:gd name="T80" fmla="*/ 146 w 371"/>
                  <a:gd name="T81" fmla="*/ 125 h 432"/>
                  <a:gd name="T82" fmla="*/ 170 w 371"/>
                  <a:gd name="T83" fmla="*/ 142 h 432"/>
                  <a:gd name="T84" fmla="*/ 212 w 371"/>
                  <a:gd name="T85" fmla="*/ 122 h 432"/>
                  <a:gd name="T86" fmla="*/ 217 w 371"/>
                  <a:gd name="T87" fmla="*/ 95 h 432"/>
                  <a:gd name="T88" fmla="*/ 212 w 371"/>
                  <a:gd name="T89" fmla="*/ 74 h 432"/>
                  <a:gd name="T90" fmla="*/ 210 w 371"/>
                  <a:gd name="T91" fmla="*/ 59 h 432"/>
                  <a:gd name="T92" fmla="*/ 188 w 371"/>
                  <a:gd name="T93" fmla="*/ 59 h 432"/>
                  <a:gd name="T94" fmla="*/ 201 w 371"/>
                  <a:gd name="T95" fmla="*/ 56 h 432"/>
                  <a:gd name="T96" fmla="*/ 207 w 371"/>
                  <a:gd name="T97" fmla="*/ 41 h 432"/>
                  <a:gd name="T98" fmla="*/ 162 w 371"/>
                  <a:gd name="T99" fmla="*/ 59 h 432"/>
                  <a:gd name="T100" fmla="*/ 149 w 371"/>
                  <a:gd name="T101" fmla="*/ 45 h 432"/>
                  <a:gd name="T102" fmla="*/ 145 w 371"/>
                  <a:gd name="T103" fmla="*/ 55 h 432"/>
                  <a:gd name="T104" fmla="*/ 137 w 371"/>
                  <a:gd name="T105" fmla="*/ 72 h 432"/>
                  <a:gd name="T106" fmla="*/ 151 w 371"/>
                  <a:gd name="T107" fmla="*/ 100 h 432"/>
                  <a:gd name="T108" fmla="*/ 131 w 371"/>
                  <a:gd name="T109" fmla="*/ 52 h 432"/>
                  <a:gd name="T110" fmla="*/ 129 w 371"/>
                  <a:gd name="T111" fmla="*/ 30 h 432"/>
                  <a:gd name="T112" fmla="*/ 165 w 371"/>
                  <a:gd name="T113" fmla="*/ 3 h 432"/>
                  <a:gd name="T114" fmla="*/ 193 w 371"/>
                  <a:gd name="T115" fmla="*/ 3 h 432"/>
                  <a:gd name="T116" fmla="*/ 218 w 371"/>
                  <a:gd name="T117" fmla="*/ 22 h 432"/>
                  <a:gd name="T118" fmla="*/ 217 w 371"/>
                  <a:gd name="T119" fmla="*/ 45 h 432"/>
                  <a:gd name="T120" fmla="*/ 224 w 371"/>
                  <a:gd name="T121" fmla="*/ 86 h 432"/>
                  <a:gd name="T122" fmla="*/ 288 w 371"/>
                  <a:gd name="T123" fmla="*/ 98 h 432"/>
                  <a:gd name="T124" fmla="*/ 305 w 371"/>
                  <a:gd name="T125" fmla="*/ 169 h 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1"/>
                  <a:gd name="T190" fmla="*/ 0 h 432"/>
                  <a:gd name="T191" fmla="*/ 371 w 371"/>
                  <a:gd name="T192" fmla="*/ 432 h 4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1" h="432">
                    <a:moveTo>
                      <a:pt x="262" y="150"/>
                    </a:moveTo>
                    <a:lnTo>
                      <a:pt x="259" y="150"/>
                    </a:lnTo>
                    <a:lnTo>
                      <a:pt x="259" y="155"/>
                    </a:lnTo>
                    <a:lnTo>
                      <a:pt x="257" y="159"/>
                    </a:lnTo>
                    <a:lnTo>
                      <a:pt x="257" y="164"/>
                    </a:lnTo>
                    <a:lnTo>
                      <a:pt x="256" y="170"/>
                    </a:lnTo>
                    <a:lnTo>
                      <a:pt x="257" y="170"/>
                    </a:lnTo>
                    <a:lnTo>
                      <a:pt x="257" y="167"/>
                    </a:lnTo>
                    <a:lnTo>
                      <a:pt x="257" y="164"/>
                    </a:lnTo>
                    <a:lnTo>
                      <a:pt x="259" y="162"/>
                    </a:lnTo>
                    <a:lnTo>
                      <a:pt x="259" y="159"/>
                    </a:lnTo>
                    <a:lnTo>
                      <a:pt x="260" y="158"/>
                    </a:lnTo>
                    <a:lnTo>
                      <a:pt x="262" y="156"/>
                    </a:lnTo>
                    <a:lnTo>
                      <a:pt x="262" y="153"/>
                    </a:lnTo>
                    <a:lnTo>
                      <a:pt x="262" y="150"/>
                    </a:lnTo>
                    <a:lnTo>
                      <a:pt x="290" y="189"/>
                    </a:lnTo>
                    <a:lnTo>
                      <a:pt x="288" y="189"/>
                    </a:lnTo>
                    <a:lnTo>
                      <a:pt x="287" y="191"/>
                    </a:lnTo>
                    <a:lnTo>
                      <a:pt x="285" y="192"/>
                    </a:lnTo>
                    <a:lnTo>
                      <a:pt x="284" y="194"/>
                    </a:lnTo>
                    <a:lnTo>
                      <a:pt x="280" y="195"/>
                    </a:lnTo>
                    <a:lnTo>
                      <a:pt x="279" y="197"/>
                    </a:lnTo>
                    <a:lnTo>
                      <a:pt x="277" y="198"/>
                    </a:lnTo>
                    <a:lnTo>
                      <a:pt x="277" y="200"/>
                    </a:lnTo>
                    <a:lnTo>
                      <a:pt x="277" y="201"/>
                    </a:lnTo>
                    <a:lnTo>
                      <a:pt x="279" y="201"/>
                    </a:lnTo>
                    <a:lnTo>
                      <a:pt x="282" y="203"/>
                    </a:lnTo>
                    <a:lnTo>
                      <a:pt x="285" y="205"/>
                    </a:lnTo>
                    <a:lnTo>
                      <a:pt x="288" y="206"/>
                    </a:lnTo>
                    <a:lnTo>
                      <a:pt x="290" y="209"/>
                    </a:lnTo>
                    <a:lnTo>
                      <a:pt x="293" y="211"/>
                    </a:lnTo>
                    <a:lnTo>
                      <a:pt x="296" y="212"/>
                    </a:lnTo>
                    <a:lnTo>
                      <a:pt x="298" y="214"/>
                    </a:lnTo>
                    <a:lnTo>
                      <a:pt x="301" y="217"/>
                    </a:lnTo>
                    <a:lnTo>
                      <a:pt x="304" y="219"/>
                    </a:lnTo>
                    <a:lnTo>
                      <a:pt x="305" y="222"/>
                    </a:lnTo>
                    <a:lnTo>
                      <a:pt x="309" y="223"/>
                    </a:lnTo>
                    <a:lnTo>
                      <a:pt x="310" y="226"/>
                    </a:lnTo>
                    <a:lnTo>
                      <a:pt x="312" y="230"/>
                    </a:lnTo>
                    <a:lnTo>
                      <a:pt x="313" y="231"/>
                    </a:lnTo>
                    <a:lnTo>
                      <a:pt x="315" y="236"/>
                    </a:lnTo>
                    <a:lnTo>
                      <a:pt x="315" y="239"/>
                    </a:lnTo>
                    <a:lnTo>
                      <a:pt x="315" y="242"/>
                    </a:lnTo>
                    <a:lnTo>
                      <a:pt x="315" y="247"/>
                    </a:lnTo>
                    <a:lnTo>
                      <a:pt x="313" y="250"/>
                    </a:lnTo>
                    <a:lnTo>
                      <a:pt x="312" y="254"/>
                    </a:lnTo>
                    <a:lnTo>
                      <a:pt x="310" y="258"/>
                    </a:lnTo>
                    <a:lnTo>
                      <a:pt x="310" y="261"/>
                    </a:lnTo>
                    <a:lnTo>
                      <a:pt x="307" y="264"/>
                    </a:lnTo>
                    <a:lnTo>
                      <a:pt x="305" y="267"/>
                    </a:lnTo>
                    <a:lnTo>
                      <a:pt x="302" y="270"/>
                    </a:lnTo>
                    <a:lnTo>
                      <a:pt x="301" y="273"/>
                    </a:lnTo>
                    <a:lnTo>
                      <a:pt x="299" y="275"/>
                    </a:lnTo>
                    <a:lnTo>
                      <a:pt x="299" y="279"/>
                    </a:lnTo>
                    <a:lnTo>
                      <a:pt x="301" y="284"/>
                    </a:lnTo>
                    <a:lnTo>
                      <a:pt x="302" y="284"/>
                    </a:lnTo>
                    <a:lnTo>
                      <a:pt x="304" y="286"/>
                    </a:lnTo>
                    <a:lnTo>
                      <a:pt x="304" y="287"/>
                    </a:lnTo>
                    <a:lnTo>
                      <a:pt x="305" y="287"/>
                    </a:lnTo>
                    <a:lnTo>
                      <a:pt x="305" y="289"/>
                    </a:lnTo>
                    <a:lnTo>
                      <a:pt x="307" y="290"/>
                    </a:lnTo>
                    <a:lnTo>
                      <a:pt x="309" y="292"/>
                    </a:lnTo>
                    <a:lnTo>
                      <a:pt x="310" y="292"/>
                    </a:lnTo>
                    <a:lnTo>
                      <a:pt x="312" y="290"/>
                    </a:lnTo>
                    <a:lnTo>
                      <a:pt x="315" y="289"/>
                    </a:lnTo>
                    <a:lnTo>
                      <a:pt x="318" y="287"/>
                    </a:lnTo>
                    <a:lnTo>
                      <a:pt x="323" y="286"/>
                    </a:lnTo>
                    <a:lnTo>
                      <a:pt x="326" y="284"/>
                    </a:lnTo>
                    <a:lnTo>
                      <a:pt x="330" y="283"/>
                    </a:lnTo>
                    <a:lnTo>
                      <a:pt x="335" y="281"/>
                    </a:lnTo>
                    <a:lnTo>
                      <a:pt x="340" y="278"/>
                    </a:lnTo>
                    <a:lnTo>
                      <a:pt x="344" y="276"/>
                    </a:lnTo>
                    <a:lnTo>
                      <a:pt x="349" y="275"/>
                    </a:lnTo>
                    <a:lnTo>
                      <a:pt x="354" y="273"/>
                    </a:lnTo>
                    <a:lnTo>
                      <a:pt x="357" y="272"/>
                    </a:lnTo>
                    <a:lnTo>
                      <a:pt x="362" y="270"/>
                    </a:lnTo>
                    <a:lnTo>
                      <a:pt x="365" y="270"/>
                    </a:lnTo>
                    <a:lnTo>
                      <a:pt x="368" y="269"/>
                    </a:lnTo>
                    <a:lnTo>
                      <a:pt x="368" y="272"/>
                    </a:lnTo>
                    <a:lnTo>
                      <a:pt x="368" y="273"/>
                    </a:lnTo>
                    <a:lnTo>
                      <a:pt x="366" y="273"/>
                    </a:lnTo>
                    <a:lnTo>
                      <a:pt x="365" y="273"/>
                    </a:lnTo>
                    <a:lnTo>
                      <a:pt x="363" y="275"/>
                    </a:lnTo>
                    <a:lnTo>
                      <a:pt x="360" y="275"/>
                    </a:lnTo>
                    <a:lnTo>
                      <a:pt x="358" y="275"/>
                    </a:lnTo>
                    <a:lnTo>
                      <a:pt x="357" y="275"/>
                    </a:lnTo>
                    <a:lnTo>
                      <a:pt x="354" y="276"/>
                    </a:lnTo>
                    <a:lnTo>
                      <a:pt x="351" y="278"/>
                    </a:lnTo>
                    <a:lnTo>
                      <a:pt x="348" y="279"/>
                    </a:lnTo>
                    <a:lnTo>
                      <a:pt x="344" y="281"/>
                    </a:lnTo>
                    <a:lnTo>
                      <a:pt x="340" y="283"/>
                    </a:lnTo>
                    <a:lnTo>
                      <a:pt x="337" y="284"/>
                    </a:lnTo>
                    <a:lnTo>
                      <a:pt x="334" y="286"/>
                    </a:lnTo>
                    <a:lnTo>
                      <a:pt x="329" y="287"/>
                    </a:lnTo>
                    <a:lnTo>
                      <a:pt x="326" y="289"/>
                    </a:lnTo>
                    <a:lnTo>
                      <a:pt x="323" y="290"/>
                    </a:lnTo>
                    <a:lnTo>
                      <a:pt x="319" y="292"/>
                    </a:lnTo>
                    <a:lnTo>
                      <a:pt x="318" y="294"/>
                    </a:lnTo>
                    <a:lnTo>
                      <a:pt x="316" y="294"/>
                    </a:lnTo>
                    <a:lnTo>
                      <a:pt x="315" y="295"/>
                    </a:lnTo>
                    <a:lnTo>
                      <a:pt x="313" y="295"/>
                    </a:lnTo>
                    <a:lnTo>
                      <a:pt x="313" y="297"/>
                    </a:lnTo>
                    <a:lnTo>
                      <a:pt x="313" y="300"/>
                    </a:lnTo>
                    <a:lnTo>
                      <a:pt x="316" y="301"/>
                    </a:lnTo>
                    <a:lnTo>
                      <a:pt x="316" y="306"/>
                    </a:lnTo>
                    <a:lnTo>
                      <a:pt x="316" y="309"/>
                    </a:lnTo>
                    <a:lnTo>
                      <a:pt x="316" y="312"/>
                    </a:lnTo>
                    <a:lnTo>
                      <a:pt x="315" y="315"/>
                    </a:lnTo>
                    <a:lnTo>
                      <a:pt x="313" y="318"/>
                    </a:lnTo>
                    <a:lnTo>
                      <a:pt x="315" y="320"/>
                    </a:lnTo>
                    <a:lnTo>
                      <a:pt x="316" y="320"/>
                    </a:lnTo>
                    <a:lnTo>
                      <a:pt x="318" y="320"/>
                    </a:lnTo>
                    <a:lnTo>
                      <a:pt x="321" y="318"/>
                    </a:lnTo>
                    <a:lnTo>
                      <a:pt x="324" y="318"/>
                    </a:lnTo>
                    <a:lnTo>
                      <a:pt x="327" y="318"/>
                    </a:lnTo>
                    <a:lnTo>
                      <a:pt x="330" y="317"/>
                    </a:lnTo>
                    <a:lnTo>
                      <a:pt x="334" y="317"/>
                    </a:lnTo>
                    <a:lnTo>
                      <a:pt x="338" y="315"/>
                    </a:lnTo>
                    <a:lnTo>
                      <a:pt x="341" y="314"/>
                    </a:lnTo>
                    <a:lnTo>
                      <a:pt x="344" y="314"/>
                    </a:lnTo>
                    <a:lnTo>
                      <a:pt x="349" y="312"/>
                    </a:lnTo>
                    <a:lnTo>
                      <a:pt x="352" y="312"/>
                    </a:lnTo>
                    <a:lnTo>
                      <a:pt x="355" y="311"/>
                    </a:lnTo>
                    <a:lnTo>
                      <a:pt x="357" y="311"/>
                    </a:lnTo>
                    <a:lnTo>
                      <a:pt x="360" y="309"/>
                    </a:lnTo>
                    <a:lnTo>
                      <a:pt x="362" y="309"/>
                    </a:lnTo>
                    <a:lnTo>
                      <a:pt x="363" y="309"/>
                    </a:lnTo>
                    <a:lnTo>
                      <a:pt x="365" y="308"/>
                    </a:lnTo>
                    <a:lnTo>
                      <a:pt x="366" y="308"/>
                    </a:lnTo>
                    <a:lnTo>
                      <a:pt x="368" y="308"/>
                    </a:lnTo>
                    <a:lnTo>
                      <a:pt x="369" y="308"/>
                    </a:lnTo>
                    <a:lnTo>
                      <a:pt x="369" y="309"/>
                    </a:lnTo>
                    <a:lnTo>
                      <a:pt x="371" y="311"/>
                    </a:lnTo>
                    <a:lnTo>
                      <a:pt x="369" y="311"/>
                    </a:lnTo>
                    <a:lnTo>
                      <a:pt x="369" y="312"/>
                    </a:lnTo>
                    <a:lnTo>
                      <a:pt x="366" y="312"/>
                    </a:lnTo>
                    <a:lnTo>
                      <a:pt x="365" y="314"/>
                    </a:lnTo>
                    <a:lnTo>
                      <a:pt x="362" y="315"/>
                    </a:lnTo>
                    <a:lnTo>
                      <a:pt x="357" y="315"/>
                    </a:lnTo>
                    <a:lnTo>
                      <a:pt x="354" y="317"/>
                    </a:lnTo>
                    <a:lnTo>
                      <a:pt x="349" y="318"/>
                    </a:lnTo>
                    <a:lnTo>
                      <a:pt x="344" y="318"/>
                    </a:lnTo>
                    <a:lnTo>
                      <a:pt x="340" y="320"/>
                    </a:lnTo>
                    <a:lnTo>
                      <a:pt x="335" y="320"/>
                    </a:lnTo>
                    <a:lnTo>
                      <a:pt x="330" y="322"/>
                    </a:lnTo>
                    <a:lnTo>
                      <a:pt x="326" y="323"/>
                    </a:lnTo>
                    <a:lnTo>
                      <a:pt x="321" y="323"/>
                    </a:lnTo>
                    <a:lnTo>
                      <a:pt x="316" y="325"/>
                    </a:lnTo>
                    <a:lnTo>
                      <a:pt x="312" y="325"/>
                    </a:lnTo>
                    <a:lnTo>
                      <a:pt x="310" y="328"/>
                    </a:lnTo>
                    <a:lnTo>
                      <a:pt x="310" y="331"/>
                    </a:lnTo>
                    <a:lnTo>
                      <a:pt x="307" y="334"/>
                    </a:lnTo>
                    <a:lnTo>
                      <a:pt x="305" y="337"/>
                    </a:lnTo>
                    <a:lnTo>
                      <a:pt x="304" y="340"/>
                    </a:lnTo>
                    <a:lnTo>
                      <a:pt x="302" y="343"/>
                    </a:lnTo>
                    <a:lnTo>
                      <a:pt x="301" y="347"/>
                    </a:lnTo>
                    <a:lnTo>
                      <a:pt x="299" y="350"/>
                    </a:lnTo>
                    <a:lnTo>
                      <a:pt x="299" y="351"/>
                    </a:lnTo>
                    <a:lnTo>
                      <a:pt x="301" y="353"/>
                    </a:lnTo>
                    <a:lnTo>
                      <a:pt x="302" y="354"/>
                    </a:lnTo>
                    <a:lnTo>
                      <a:pt x="302" y="356"/>
                    </a:lnTo>
                    <a:lnTo>
                      <a:pt x="304" y="357"/>
                    </a:lnTo>
                    <a:lnTo>
                      <a:pt x="305" y="359"/>
                    </a:lnTo>
                    <a:lnTo>
                      <a:pt x="305" y="362"/>
                    </a:lnTo>
                    <a:lnTo>
                      <a:pt x="305" y="364"/>
                    </a:lnTo>
                    <a:lnTo>
                      <a:pt x="304" y="368"/>
                    </a:lnTo>
                    <a:lnTo>
                      <a:pt x="302" y="373"/>
                    </a:lnTo>
                    <a:lnTo>
                      <a:pt x="302" y="378"/>
                    </a:lnTo>
                    <a:lnTo>
                      <a:pt x="302" y="382"/>
                    </a:lnTo>
                    <a:lnTo>
                      <a:pt x="304" y="381"/>
                    </a:lnTo>
                    <a:lnTo>
                      <a:pt x="307" y="381"/>
                    </a:lnTo>
                    <a:lnTo>
                      <a:pt x="309" y="379"/>
                    </a:lnTo>
                    <a:lnTo>
                      <a:pt x="310" y="378"/>
                    </a:lnTo>
                    <a:lnTo>
                      <a:pt x="313" y="376"/>
                    </a:lnTo>
                    <a:lnTo>
                      <a:pt x="315" y="375"/>
                    </a:lnTo>
                    <a:lnTo>
                      <a:pt x="316" y="372"/>
                    </a:lnTo>
                    <a:lnTo>
                      <a:pt x="318" y="370"/>
                    </a:lnTo>
                    <a:lnTo>
                      <a:pt x="319" y="370"/>
                    </a:lnTo>
                    <a:lnTo>
                      <a:pt x="323" y="368"/>
                    </a:lnTo>
                    <a:lnTo>
                      <a:pt x="324" y="367"/>
                    </a:lnTo>
                    <a:lnTo>
                      <a:pt x="327" y="365"/>
                    </a:lnTo>
                    <a:lnTo>
                      <a:pt x="329" y="364"/>
                    </a:lnTo>
                    <a:lnTo>
                      <a:pt x="332" y="364"/>
                    </a:lnTo>
                    <a:lnTo>
                      <a:pt x="334" y="365"/>
                    </a:lnTo>
                    <a:lnTo>
                      <a:pt x="335" y="367"/>
                    </a:lnTo>
                    <a:lnTo>
                      <a:pt x="334" y="373"/>
                    </a:lnTo>
                    <a:lnTo>
                      <a:pt x="330" y="378"/>
                    </a:lnTo>
                    <a:lnTo>
                      <a:pt x="327" y="381"/>
                    </a:lnTo>
                    <a:lnTo>
                      <a:pt x="323" y="384"/>
                    </a:lnTo>
                    <a:lnTo>
                      <a:pt x="318" y="387"/>
                    </a:lnTo>
                    <a:lnTo>
                      <a:pt x="315" y="390"/>
                    </a:lnTo>
                    <a:lnTo>
                      <a:pt x="310" y="393"/>
                    </a:lnTo>
                    <a:lnTo>
                      <a:pt x="305" y="398"/>
                    </a:lnTo>
                    <a:lnTo>
                      <a:pt x="304" y="400"/>
                    </a:lnTo>
                    <a:lnTo>
                      <a:pt x="304" y="401"/>
                    </a:lnTo>
                    <a:lnTo>
                      <a:pt x="304" y="404"/>
                    </a:lnTo>
                    <a:lnTo>
                      <a:pt x="304" y="407"/>
                    </a:lnTo>
                    <a:lnTo>
                      <a:pt x="305" y="407"/>
                    </a:lnTo>
                    <a:lnTo>
                      <a:pt x="307" y="409"/>
                    </a:lnTo>
                    <a:lnTo>
                      <a:pt x="307" y="412"/>
                    </a:lnTo>
                    <a:lnTo>
                      <a:pt x="305" y="412"/>
                    </a:lnTo>
                    <a:lnTo>
                      <a:pt x="304" y="414"/>
                    </a:lnTo>
                    <a:lnTo>
                      <a:pt x="304" y="415"/>
                    </a:lnTo>
                    <a:lnTo>
                      <a:pt x="302" y="415"/>
                    </a:lnTo>
                    <a:lnTo>
                      <a:pt x="301" y="417"/>
                    </a:lnTo>
                    <a:lnTo>
                      <a:pt x="299" y="418"/>
                    </a:lnTo>
                    <a:lnTo>
                      <a:pt x="298" y="418"/>
                    </a:lnTo>
                    <a:lnTo>
                      <a:pt x="296" y="420"/>
                    </a:lnTo>
                    <a:lnTo>
                      <a:pt x="295" y="417"/>
                    </a:lnTo>
                    <a:lnTo>
                      <a:pt x="293" y="414"/>
                    </a:lnTo>
                    <a:lnTo>
                      <a:pt x="291" y="411"/>
                    </a:lnTo>
                    <a:lnTo>
                      <a:pt x="290" y="407"/>
                    </a:lnTo>
                    <a:lnTo>
                      <a:pt x="288" y="404"/>
                    </a:lnTo>
                    <a:lnTo>
                      <a:pt x="287" y="401"/>
                    </a:lnTo>
                    <a:lnTo>
                      <a:pt x="284" y="400"/>
                    </a:lnTo>
                    <a:lnTo>
                      <a:pt x="282" y="396"/>
                    </a:lnTo>
                    <a:lnTo>
                      <a:pt x="279" y="395"/>
                    </a:lnTo>
                    <a:lnTo>
                      <a:pt x="277" y="392"/>
                    </a:lnTo>
                    <a:lnTo>
                      <a:pt x="274" y="390"/>
                    </a:lnTo>
                    <a:lnTo>
                      <a:pt x="271" y="389"/>
                    </a:lnTo>
                    <a:lnTo>
                      <a:pt x="270" y="387"/>
                    </a:lnTo>
                    <a:lnTo>
                      <a:pt x="266" y="384"/>
                    </a:lnTo>
                    <a:lnTo>
                      <a:pt x="263" y="382"/>
                    </a:lnTo>
                    <a:lnTo>
                      <a:pt x="262" y="381"/>
                    </a:lnTo>
                    <a:lnTo>
                      <a:pt x="260" y="379"/>
                    </a:lnTo>
                    <a:lnTo>
                      <a:pt x="259" y="376"/>
                    </a:lnTo>
                    <a:lnTo>
                      <a:pt x="257" y="375"/>
                    </a:lnTo>
                    <a:lnTo>
                      <a:pt x="257" y="372"/>
                    </a:lnTo>
                    <a:lnTo>
                      <a:pt x="257" y="370"/>
                    </a:lnTo>
                    <a:lnTo>
                      <a:pt x="257" y="368"/>
                    </a:lnTo>
                    <a:lnTo>
                      <a:pt x="257" y="365"/>
                    </a:lnTo>
                    <a:lnTo>
                      <a:pt x="259" y="362"/>
                    </a:lnTo>
                    <a:lnTo>
                      <a:pt x="259" y="359"/>
                    </a:lnTo>
                    <a:lnTo>
                      <a:pt x="260" y="356"/>
                    </a:lnTo>
                    <a:lnTo>
                      <a:pt x="262" y="353"/>
                    </a:lnTo>
                    <a:lnTo>
                      <a:pt x="265" y="350"/>
                    </a:lnTo>
                    <a:lnTo>
                      <a:pt x="266" y="348"/>
                    </a:lnTo>
                    <a:lnTo>
                      <a:pt x="268" y="345"/>
                    </a:lnTo>
                    <a:lnTo>
                      <a:pt x="268" y="342"/>
                    </a:lnTo>
                    <a:lnTo>
                      <a:pt x="268" y="337"/>
                    </a:lnTo>
                    <a:lnTo>
                      <a:pt x="260" y="337"/>
                    </a:lnTo>
                    <a:lnTo>
                      <a:pt x="262" y="336"/>
                    </a:lnTo>
                    <a:lnTo>
                      <a:pt x="263" y="336"/>
                    </a:lnTo>
                    <a:lnTo>
                      <a:pt x="265" y="334"/>
                    </a:lnTo>
                    <a:lnTo>
                      <a:pt x="265" y="333"/>
                    </a:lnTo>
                    <a:lnTo>
                      <a:pt x="263" y="329"/>
                    </a:lnTo>
                    <a:lnTo>
                      <a:pt x="262" y="328"/>
                    </a:lnTo>
                    <a:lnTo>
                      <a:pt x="262" y="326"/>
                    </a:lnTo>
                    <a:lnTo>
                      <a:pt x="260" y="326"/>
                    </a:lnTo>
                    <a:lnTo>
                      <a:pt x="259" y="325"/>
                    </a:lnTo>
                    <a:lnTo>
                      <a:pt x="259" y="323"/>
                    </a:lnTo>
                    <a:lnTo>
                      <a:pt x="257" y="322"/>
                    </a:lnTo>
                    <a:lnTo>
                      <a:pt x="254" y="320"/>
                    </a:lnTo>
                    <a:lnTo>
                      <a:pt x="252" y="322"/>
                    </a:lnTo>
                    <a:lnTo>
                      <a:pt x="249" y="322"/>
                    </a:lnTo>
                    <a:lnTo>
                      <a:pt x="248" y="323"/>
                    </a:lnTo>
                    <a:lnTo>
                      <a:pt x="245" y="325"/>
                    </a:lnTo>
                    <a:lnTo>
                      <a:pt x="243" y="326"/>
                    </a:lnTo>
                    <a:lnTo>
                      <a:pt x="240" y="326"/>
                    </a:lnTo>
                    <a:lnTo>
                      <a:pt x="238" y="328"/>
                    </a:lnTo>
                    <a:lnTo>
                      <a:pt x="235" y="328"/>
                    </a:lnTo>
                    <a:lnTo>
                      <a:pt x="237" y="326"/>
                    </a:lnTo>
                    <a:lnTo>
                      <a:pt x="238" y="325"/>
                    </a:lnTo>
                    <a:lnTo>
                      <a:pt x="240" y="323"/>
                    </a:lnTo>
                    <a:lnTo>
                      <a:pt x="242" y="322"/>
                    </a:lnTo>
                    <a:lnTo>
                      <a:pt x="245" y="322"/>
                    </a:lnTo>
                    <a:lnTo>
                      <a:pt x="246" y="320"/>
                    </a:lnTo>
                    <a:lnTo>
                      <a:pt x="248" y="318"/>
                    </a:lnTo>
                    <a:lnTo>
                      <a:pt x="249" y="317"/>
                    </a:lnTo>
                    <a:lnTo>
                      <a:pt x="248" y="315"/>
                    </a:lnTo>
                    <a:lnTo>
                      <a:pt x="246" y="314"/>
                    </a:lnTo>
                    <a:lnTo>
                      <a:pt x="246" y="312"/>
                    </a:lnTo>
                    <a:lnTo>
                      <a:pt x="245" y="311"/>
                    </a:lnTo>
                    <a:lnTo>
                      <a:pt x="243" y="309"/>
                    </a:lnTo>
                    <a:lnTo>
                      <a:pt x="243" y="308"/>
                    </a:lnTo>
                    <a:lnTo>
                      <a:pt x="242" y="306"/>
                    </a:lnTo>
                    <a:lnTo>
                      <a:pt x="242" y="303"/>
                    </a:lnTo>
                    <a:lnTo>
                      <a:pt x="240" y="303"/>
                    </a:lnTo>
                    <a:lnTo>
                      <a:pt x="240" y="301"/>
                    </a:lnTo>
                    <a:lnTo>
                      <a:pt x="238" y="301"/>
                    </a:lnTo>
                    <a:lnTo>
                      <a:pt x="237" y="303"/>
                    </a:lnTo>
                    <a:lnTo>
                      <a:pt x="235" y="304"/>
                    </a:lnTo>
                    <a:lnTo>
                      <a:pt x="232" y="308"/>
                    </a:lnTo>
                    <a:lnTo>
                      <a:pt x="231" y="309"/>
                    </a:lnTo>
                    <a:lnTo>
                      <a:pt x="229" y="312"/>
                    </a:lnTo>
                    <a:lnTo>
                      <a:pt x="227" y="314"/>
                    </a:lnTo>
                    <a:lnTo>
                      <a:pt x="227" y="317"/>
                    </a:lnTo>
                    <a:lnTo>
                      <a:pt x="226" y="318"/>
                    </a:lnTo>
                    <a:lnTo>
                      <a:pt x="224" y="322"/>
                    </a:lnTo>
                    <a:lnTo>
                      <a:pt x="223" y="323"/>
                    </a:lnTo>
                    <a:lnTo>
                      <a:pt x="221" y="326"/>
                    </a:lnTo>
                    <a:lnTo>
                      <a:pt x="221" y="329"/>
                    </a:lnTo>
                    <a:lnTo>
                      <a:pt x="220" y="333"/>
                    </a:lnTo>
                    <a:lnTo>
                      <a:pt x="220" y="337"/>
                    </a:lnTo>
                    <a:lnTo>
                      <a:pt x="218" y="340"/>
                    </a:lnTo>
                    <a:lnTo>
                      <a:pt x="218" y="343"/>
                    </a:lnTo>
                    <a:lnTo>
                      <a:pt x="218" y="347"/>
                    </a:lnTo>
                    <a:lnTo>
                      <a:pt x="220" y="348"/>
                    </a:lnTo>
                    <a:lnTo>
                      <a:pt x="220" y="350"/>
                    </a:lnTo>
                    <a:lnTo>
                      <a:pt x="221" y="350"/>
                    </a:lnTo>
                    <a:lnTo>
                      <a:pt x="223" y="351"/>
                    </a:lnTo>
                    <a:lnTo>
                      <a:pt x="224" y="353"/>
                    </a:lnTo>
                    <a:lnTo>
                      <a:pt x="226" y="354"/>
                    </a:lnTo>
                    <a:lnTo>
                      <a:pt x="226" y="356"/>
                    </a:lnTo>
                    <a:lnTo>
                      <a:pt x="223" y="364"/>
                    </a:lnTo>
                    <a:lnTo>
                      <a:pt x="221" y="372"/>
                    </a:lnTo>
                    <a:lnTo>
                      <a:pt x="221" y="381"/>
                    </a:lnTo>
                    <a:lnTo>
                      <a:pt x="223" y="389"/>
                    </a:lnTo>
                    <a:lnTo>
                      <a:pt x="223" y="393"/>
                    </a:lnTo>
                    <a:lnTo>
                      <a:pt x="224" y="398"/>
                    </a:lnTo>
                    <a:lnTo>
                      <a:pt x="224" y="401"/>
                    </a:lnTo>
                    <a:lnTo>
                      <a:pt x="223" y="407"/>
                    </a:lnTo>
                    <a:lnTo>
                      <a:pt x="223" y="409"/>
                    </a:lnTo>
                    <a:lnTo>
                      <a:pt x="221" y="409"/>
                    </a:lnTo>
                    <a:lnTo>
                      <a:pt x="220" y="409"/>
                    </a:lnTo>
                    <a:lnTo>
                      <a:pt x="218" y="411"/>
                    </a:lnTo>
                    <a:lnTo>
                      <a:pt x="217" y="411"/>
                    </a:lnTo>
                    <a:lnTo>
                      <a:pt x="215" y="411"/>
                    </a:lnTo>
                    <a:lnTo>
                      <a:pt x="213" y="411"/>
                    </a:lnTo>
                    <a:lnTo>
                      <a:pt x="213" y="412"/>
                    </a:lnTo>
                    <a:lnTo>
                      <a:pt x="212" y="409"/>
                    </a:lnTo>
                    <a:lnTo>
                      <a:pt x="212" y="407"/>
                    </a:lnTo>
                    <a:lnTo>
                      <a:pt x="212" y="404"/>
                    </a:lnTo>
                    <a:lnTo>
                      <a:pt x="212" y="403"/>
                    </a:lnTo>
                    <a:lnTo>
                      <a:pt x="212" y="400"/>
                    </a:lnTo>
                    <a:lnTo>
                      <a:pt x="210" y="398"/>
                    </a:lnTo>
                    <a:lnTo>
                      <a:pt x="209" y="398"/>
                    </a:lnTo>
                    <a:lnTo>
                      <a:pt x="207" y="398"/>
                    </a:lnTo>
                    <a:lnTo>
                      <a:pt x="206" y="400"/>
                    </a:lnTo>
                    <a:lnTo>
                      <a:pt x="203" y="400"/>
                    </a:lnTo>
                    <a:lnTo>
                      <a:pt x="201" y="403"/>
                    </a:lnTo>
                    <a:lnTo>
                      <a:pt x="199" y="404"/>
                    </a:lnTo>
                    <a:lnTo>
                      <a:pt x="198" y="406"/>
                    </a:lnTo>
                    <a:lnTo>
                      <a:pt x="195" y="406"/>
                    </a:lnTo>
                    <a:lnTo>
                      <a:pt x="193" y="407"/>
                    </a:lnTo>
                    <a:lnTo>
                      <a:pt x="192" y="407"/>
                    </a:lnTo>
                    <a:lnTo>
                      <a:pt x="192" y="414"/>
                    </a:lnTo>
                    <a:lnTo>
                      <a:pt x="192" y="421"/>
                    </a:lnTo>
                    <a:lnTo>
                      <a:pt x="192" y="429"/>
                    </a:lnTo>
                    <a:lnTo>
                      <a:pt x="192" y="431"/>
                    </a:lnTo>
                    <a:lnTo>
                      <a:pt x="190" y="432"/>
                    </a:lnTo>
                    <a:lnTo>
                      <a:pt x="188" y="432"/>
                    </a:lnTo>
                    <a:lnTo>
                      <a:pt x="185" y="432"/>
                    </a:lnTo>
                    <a:lnTo>
                      <a:pt x="184" y="432"/>
                    </a:lnTo>
                    <a:lnTo>
                      <a:pt x="182" y="432"/>
                    </a:lnTo>
                    <a:lnTo>
                      <a:pt x="181" y="387"/>
                    </a:lnTo>
                    <a:lnTo>
                      <a:pt x="181" y="384"/>
                    </a:lnTo>
                    <a:lnTo>
                      <a:pt x="179" y="382"/>
                    </a:lnTo>
                    <a:lnTo>
                      <a:pt x="178" y="381"/>
                    </a:lnTo>
                    <a:lnTo>
                      <a:pt x="176" y="381"/>
                    </a:lnTo>
                    <a:lnTo>
                      <a:pt x="174" y="379"/>
                    </a:lnTo>
                    <a:lnTo>
                      <a:pt x="173" y="379"/>
                    </a:lnTo>
                    <a:lnTo>
                      <a:pt x="171" y="378"/>
                    </a:lnTo>
                    <a:lnTo>
                      <a:pt x="170" y="375"/>
                    </a:lnTo>
                    <a:lnTo>
                      <a:pt x="173" y="373"/>
                    </a:lnTo>
                    <a:lnTo>
                      <a:pt x="173" y="370"/>
                    </a:lnTo>
                    <a:lnTo>
                      <a:pt x="171" y="367"/>
                    </a:lnTo>
                    <a:lnTo>
                      <a:pt x="170" y="365"/>
                    </a:lnTo>
                    <a:lnTo>
                      <a:pt x="171" y="356"/>
                    </a:lnTo>
                    <a:lnTo>
                      <a:pt x="173" y="342"/>
                    </a:lnTo>
                    <a:lnTo>
                      <a:pt x="173" y="331"/>
                    </a:lnTo>
                    <a:lnTo>
                      <a:pt x="171" y="326"/>
                    </a:lnTo>
                    <a:lnTo>
                      <a:pt x="173" y="301"/>
                    </a:lnTo>
                    <a:lnTo>
                      <a:pt x="173" y="300"/>
                    </a:lnTo>
                    <a:lnTo>
                      <a:pt x="171" y="300"/>
                    </a:lnTo>
                    <a:lnTo>
                      <a:pt x="170" y="298"/>
                    </a:lnTo>
                    <a:lnTo>
                      <a:pt x="168" y="298"/>
                    </a:lnTo>
                    <a:lnTo>
                      <a:pt x="167" y="298"/>
                    </a:lnTo>
                    <a:lnTo>
                      <a:pt x="165" y="300"/>
                    </a:lnTo>
                    <a:lnTo>
                      <a:pt x="164" y="303"/>
                    </a:lnTo>
                    <a:lnTo>
                      <a:pt x="164" y="306"/>
                    </a:lnTo>
                    <a:lnTo>
                      <a:pt x="162" y="308"/>
                    </a:lnTo>
                    <a:lnTo>
                      <a:pt x="162" y="311"/>
                    </a:lnTo>
                    <a:lnTo>
                      <a:pt x="160" y="314"/>
                    </a:lnTo>
                    <a:lnTo>
                      <a:pt x="160" y="317"/>
                    </a:lnTo>
                    <a:lnTo>
                      <a:pt x="162" y="320"/>
                    </a:lnTo>
                    <a:lnTo>
                      <a:pt x="164" y="322"/>
                    </a:lnTo>
                    <a:lnTo>
                      <a:pt x="165" y="323"/>
                    </a:lnTo>
                    <a:lnTo>
                      <a:pt x="167" y="326"/>
                    </a:lnTo>
                    <a:lnTo>
                      <a:pt x="168" y="328"/>
                    </a:lnTo>
                    <a:lnTo>
                      <a:pt x="168" y="331"/>
                    </a:lnTo>
                    <a:lnTo>
                      <a:pt x="170" y="334"/>
                    </a:lnTo>
                    <a:lnTo>
                      <a:pt x="170" y="337"/>
                    </a:lnTo>
                    <a:lnTo>
                      <a:pt x="170" y="340"/>
                    </a:lnTo>
                    <a:lnTo>
                      <a:pt x="170" y="342"/>
                    </a:lnTo>
                    <a:lnTo>
                      <a:pt x="168" y="343"/>
                    </a:lnTo>
                    <a:lnTo>
                      <a:pt x="167" y="343"/>
                    </a:lnTo>
                    <a:lnTo>
                      <a:pt x="167" y="345"/>
                    </a:lnTo>
                    <a:lnTo>
                      <a:pt x="165" y="345"/>
                    </a:lnTo>
                    <a:lnTo>
                      <a:pt x="164" y="345"/>
                    </a:lnTo>
                    <a:lnTo>
                      <a:pt x="162" y="345"/>
                    </a:lnTo>
                    <a:lnTo>
                      <a:pt x="160" y="345"/>
                    </a:lnTo>
                    <a:lnTo>
                      <a:pt x="159" y="345"/>
                    </a:lnTo>
                    <a:lnTo>
                      <a:pt x="157" y="345"/>
                    </a:lnTo>
                    <a:lnTo>
                      <a:pt x="156" y="343"/>
                    </a:lnTo>
                    <a:lnTo>
                      <a:pt x="154" y="342"/>
                    </a:lnTo>
                    <a:lnTo>
                      <a:pt x="153" y="340"/>
                    </a:lnTo>
                    <a:lnTo>
                      <a:pt x="151" y="339"/>
                    </a:lnTo>
                    <a:lnTo>
                      <a:pt x="149" y="336"/>
                    </a:lnTo>
                    <a:lnTo>
                      <a:pt x="149" y="334"/>
                    </a:lnTo>
                    <a:lnTo>
                      <a:pt x="148" y="331"/>
                    </a:lnTo>
                    <a:lnTo>
                      <a:pt x="148" y="328"/>
                    </a:lnTo>
                    <a:lnTo>
                      <a:pt x="146" y="326"/>
                    </a:lnTo>
                    <a:lnTo>
                      <a:pt x="145" y="326"/>
                    </a:lnTo>
                    <a:lnTo>
                      <a:pt x="142" y="326"/>
                    </a:lnTo>
                    <a:lnTo>
                      <a:pt x="139" y="326"/>
                    </a:lnTo>
                    <a:lnTo>
                      <a:pt x="134" y="326"/>
                    </a:lnTo>
                    <a:lnTo>
                      <a:pt x="131" y="326"/>
                    </a:lnTo>
                    <a:lnTo>
                      <a:pt x="126" y="326"/>
                    </a:lnTo>
                    <a:lnTo>
                      <a:pt x="123" y="328"/>
                    </a:lnTo>
                    <a:lnTo>
                      <a:pt x="118" y="328"/>
                    </a:lnTo>
                    <a:lnTo>
                      <a:pt x="115" y="329"/>
                    </a:lnTo>
                    <a:lnTo>
                      <a:pt x="111" y="331"/>
                    </a:lnTo>
                    <a:lnTo>
                      <a:pt x="112" y="333"/>
                    </a:lnTo>
                    <a:lnTo>
                      <a:pt x="114" y="336"/>
                    </a:lnTo>
                    <a:lnTo>
                      <a:pt x="115" y="337"/>
                    </a:lnTo>
                    <a:lnTo>
                      <a:pt x="117" y="340"/>
                    </a:lnTo>
                    <a:lnTo>
                      <a:pt x="118" y="342"/>
                    </a:lnTo>
                    <a:lnTo>
                      <a:pt x="118" y="345"/>
                    </a:lnTo>
                    <a:lnTo>
                      <a:pt x="118" y="348"/>
                    </a:lnTo>
                    <a:lnTo>
                      <a:pt x="120" y="351"/>
                    </a:lnTo>
                    <a:lnTo>
                      <a:pt x="120" y="356"/>
                    </a:lnTo>
                    <a:lnTo>
                      <a:pt x="120" y="362"/>
                    </a:lnTo>
                    <a:lnTo>
                      <a:pt x="118" y="368"/>
                    </a:lnTo>
                    <a:lnTo>
                      <a:pt x="117" y="373"/>
                    </a:lnTo>
                    <a:lnTo>
                      <a:pt x="114" y="379"/>
                    </a:lnTo>
                    <a:lnTo>
                      <a:pt x="109" y="382"/>
                    </a:lnTo>
                    <a:lnTo>
                      <a:pt x="103" y="384"/>
                    </a:lnTo>
                    <a:lnTo>
                      <a:pt x="96" y="384"/>
                    </a:lnTo>
                    <a:lnTo>
                      <a:pt x="103" y="368"/>
                    </a:lnTo>
                    <a:lnTo>
                      <a:pt x="106" y="365"/>
                    </a:lnTo>
                    <a:lnTo>
                      <a:pt x="106" y="357"/>
                    </a:lnTo>
                    <a:lnTo>
                      <a:pt x="104" y="351"/>
                    </a:lnTo>
                    <a:lnTo>
                      <a:pt x="101" y="345"/>
                    </a:lnTo>
                    <a:lnTo>
                      <a:pt x="100" y="347"/>
                    </a:lnTo>
                    <a:lnTo>
                      <a:pt x="98" y="350"/>
                    </a:lnTo>
                    <a:lnTo>
                      <a:pt x="98" y="353"/>
                    </a:lnTo>
                    <a:lnTo>
                      <a:pt x="98" y="357"/>
                    </a:lnTo>
                    <a:lnTo>
                      <a:pt x="98" y="361"/>
                    </a:lnTo>
                    <a:lnTo>
                      <a:pt x="98" y="365"/>
                    </a:lnTo>
                    <a:lnTo>
                      <a:pt x="100" y="367"/>
                    </a:lnTo>
                    <a:lnTo>
                      <a:pt x="103" y="368"/>
                    </a:lnTo>
                    <a:lnTo>
                      <a:pt x="96" y="384"/>
                    </a:lnTo>
                    <a:lnTo>
                      <a:pt x="90" y="381"/>
                    </a:lnTo>
                    <a:lnTo>
                      <a:pt x="86" y="376"/>
                    </a:lnTo>
                    <a:lnTo>
                      <a:pt x="82" y="370"/>
                    </a:lnTo>
                    <a:lnTo>
                      <a:pt x="81" y="364"/>
                    </a:lnTo>
                    <a:lnTo>
                      <a:pt x="81" y="357"/>
                    </a:lnTo>
                    <a:lnTo>
                      <a:pt x="82" y="351"/>
                    </a:lnTo>
                    <a:lnTo>
                      <a:pt x="84" y="345"/>
                    </a:lnTo>
                    <a:lnTo>
                      <a:pt x="86" y="339"/>
                    </a:lnTo>
                    <a:lnTo>
                      <a:pt x="82" y="337"/>
                    </a:lnTo>
                    <a:lnTo>
                      <a:pt x="79" y="337"/>
                    </a:lnTo>
                    <a:lnTo>
                      <a:pt x="76" y="337"/>
                    </a:lnTo>
                    <a:lnTo>
                      <a:pt x="73" y="337"/>
                    </a:lnTo>
                    <a:lnTo>
                      <a:pt x="70" y="339"/>
                    </a:lnTo>
                    <a:lnTo>
                      <a:pt x="67" y="339"/>
                    </a:lnTo>
                    <a:lnTo>
                      <a:pt x="64" y="340"/>
                    </a:lnTo>
                    <a:lnTo>
                      <a:pt x="59" y="340"/>
                    </a:lnTo>
                    <a:lnTo>
                      <a:pt x="56" y="342"/>
                    </a:lnTo>
                    <a:lnTo>
                      <a:pt x="51" y="343"/>
                    </a:lnTo>
                    <a:lnTo>
                      <a:pt x="47" y="345"/>
                    </a:lnTo>
                    <a:lnTo>
                      <a:pt x="43" y="347"/>
                    </a:lnTo>
                    <a:lnTo>
                      <a:pt x="40" y="350"/>
                    </a:lnTo>
                    <a:lnTo>
                      <a:pt x="37" y="353"/>
                    </a:lnTo>
                    <a:lnTo>
                      <a:pt x="34" y="356"/>
                    </a:lnTo>
                    <a:lnTo>
                      <a:pt x="31" y="359"/>
                    </a:lnTo>
                    <a:lnTo>
                      <a:pt x="28" y="362"/>
                    </a:lnTo>
                    <a:lnTo>
                      <a:pt x="25" y="365"/>
                    </a:lnTo>
                    <a:lnTo>
                      <a:pt x="22" y="368"/>
                    </a:lnTo>
                    <a:lnTo>
                      <a:pt x="19" y="372"/>
                    </a:lnTo>
                    <a:lnTo>
                      <a:pt x="15" y="373"/>
                    </a:lnTo>
                    <a:lnTo>
                      <a:pt x="12" y="376"/>
                    </a:lnTo>
                    <a:lnTo>
                      <a:pt x="8" y="378"/>
                    </a:lnTo>
                    <a:lnTo>
                      <a:pt x="3" y="379"/>
                    </a:lnTo>
                    <a:lnTo>
                      <a:pt x="1" y="379"/>
                    </a:lnTo>
                    <a:lnTo>
                      <a:pt x="0" y="378"/>
                    </a:lnTo>
                    <a:lnTo>
                      <a:pt x="0" y="375"/>
                    </a:lnTo>
                    <a:lnTo>
                      <a:pt x="1" y="373"/>
                    </a:lnTo>
                    <a:lnTo>
                      <a:pt x="4" y="372"/>
                    </a:lnTo>
                    <a:lnTo>
                      <a:pt x="6" y="370"/>
                    </a:lnTo>
                    <a:lnTo>
                      <a:pt x="9" y="368"/>
                    </a:lnTo>
                    <a:lnTo>
                      <a:pt x="12" y="367"/>
                    </a:lnTo>
                    <a:lnTo>
                      <a:pt x="15" y="365"/>
                    </a:lnTo>
                    <a:lnTo>
                      <a:pt x="19" y="364"/>
                    </a:lnTo>
                    <a:lnTo>
                      <a:pt x="20" y="362"/>
                    </a:lnTo>
                    <a:lnTo>
                      <a:pt x="22" y="359"/>
                    </a:lnTo>
                    <a:lnTo>
                      <a:pt x="25" y="357"/>
                    </a:lnTo>
                    <a:lnTo>
                      <a:pt x="28" y="354"/>
                    </a:lnTo>
                    <a:lnTo>
                      <a:pt x="31" y="351"/>
                    </a:lnTo>
                    <a:lnTo>
                      <a:pt x="34" y="348"/>
                    </a:lnTo>
                    <a:lnTo>
                      <a:pt x="39" y="345"/>
                    </a:lnTo>
                    <a:lnTo>
                      <a:pt x="43" y="342"/>
                    </a:lnTo>
                    <a:lnTo>
                      <a:pt x="48" y="339"/>
                    </a:lnTo>
                    <a:lnTo>
                      <a:pt x="53" y="336"/>
                    </a:lnTo>
                    <a:lnTo>
                      <a:pt x="57" y="334"/>
                    </a:lnTo>
                    <a:lnTo>
                      <a:pt x="64" y="333"/>
                    </a:lnTo>
                    <a:lnTo>
                      <a:pt x="70" y="331"/>
                    </a:lnTo>
                    <a:lnTo>
                      <a:pt x="76" y="331"/>
                    </a:lnTo>
                    <a:lnTo>
                      <a:pt x="82" y="331"/>
                    </a:lnTo>
                    <a:lnTo>
                      <a:pt x="89" y="333"/>
                    </a:lnTo>
                    <a:lnTo>
                      <a:pt x="90" y="333"/>
                    </a:lnTo>
                    <a:lnTo>
                      <a:pt x="92" y="331"/>
                    </a:lnTo>
                    <a:lnTo>
                      <a:pt x="93" y="329"/>
                    </a:lnTo>
                    <a:lnTo>
                      <a:pt x="93" y="328"/>
                    </a:lnTo>
                    <a:lnTo>
                      <a:pt x="92" y="326"/>
                    </a:lnTo>
                    <a:lnTo>
                      <a:pt x="87" y="325"/>
                    </a:lnTo>
                    <a:lnTo>
                      <a:pt x="82" y="325"/>
                    </a:lnTo>
                    <a:lnTo>
                      <a:pt x="78" y="325"/>
                    </a:lnTo>
                    <a:lnTo>
                      <a:pt x="73" y="325"/>
                    </a:lnTo>
                    <a:lnTo>
                      <a:pt x="68" y="325"/>
                    </a:lnTo>
                    <a:lnTo>
                      <a:pt x="64" y="326"/>
                    </a:lnTo>
                    <a:lnTo>
                      <a:pt x="59" y="328"/>
                    </a:lnTo>
                    <a:lnTo>
                      <a:pt x="54" y="328"/>
                    </a:lnTo>
                    <a:lnTo>
                      <a:pt x="51" y="329"/>
                    </a:lnTo>
                    <a:lnTo>
                      <a:pt x="47" y="333"/>
                    </a:lnTo>
                    <a:lnTo>
                      <a:pt x="42" y="334"/>
                    </a:lnTo>
                    <a:lnTo>
                      <a:pt x="37" y="337"/>
                    </a:lnTo>
                    <a:lnTo>
                      <a:pt x="34" y="340"/>
                    </a:lnTo>
                    <a:lnTo>
                      <a:pt x="29" y="343"/>
                    </a:lnTo>
                    <a:lnTo>
                      <a:pt x="26" y="347"/>
                    </a:lnTo>
                    <a:lnTo>
                      <a:pt x="23" y="350"/>
                    </a:lnTo>
                    <a:lnTo>
                      <a:pt x="22" y="353"/>
                    </a:lnTo>
                    <a:lnTo>
                      <a:pt x="19" y="354"/>
                    </a:lnTo>
                    <a:lnTo>
                      <a:pt x="17" y="357"/>
                    </a:lnTo>
                    <a:lnTo>
                      <a:pt x="14" y="361"/>
                    </a:lnTo>
                    <a:lnTo>
                      <a:pt x="11" y="362"/>
                    </a:lnTo>
                    <a:lnTo>
                      <a:pt x="9" y="364"/>
                    </a:lnTo>
                    <a:lnTo>
                      <a:pt x="6" y="364"/>
                    </a:lnTo>
                    <a:lnTo>
                      <a:pt x="1" y="364"/>
                    </a:lnTo>
                    <a:lnTo>
                      <a:pt x="1" y="362"/>
                    </a:lnTo>
                    <a:lnTo>
                      <a:pt x="3" y="361"/>
                    </a:lnTo>
                    <a:lnTo>
                      <a:pt x="4" y="359"/>
                    </a:lnTo>
                    <a:lnTo>
                      <a:pt x="6" y="359"/>
                    </a:lnTo>
                    <a:lnTo>
                      <a:pt x="8" y="359"/>
                    </a:lnTo>
                    <a:lnTo>
                      <a:pt x="9" y="357"/>
                    </a:lnTo>
                    <a:lnTo>
                      <a:pt x="11" y="357"/>
                    </a:lnTo>
                    <a:lnTo>
                      <a:pt x="12" y="356"/>
                    </a:lnTo>
                    <a:lnTo>
                      <a:pt x="14" y="353"/>
                    </a:lnTo>
                    <a:lnTo>
                      <a:pt x="17" y="351"/>
                    </a:lnTo>
                    <a:lnTo>
                      <a:pt x="20" y="348"/>
                    </a:lnTo>
                    <a:lnTo>
                      <a:pt x="22" y="345"/>
                    </a:lnTo>
                    <a:lnTo>
                      <a:pt x="25" y="342"/>
                    </a:lnTo>
                    <a:lnTo>
                      <a:pt x="26" y="340"/>
                    </a:lnTo>
                    <a:lnTo>
                      <a:pt x="29" y="337"/>
                    </a:lnTo>
                    <a:lnTo>
                      <a:pt x="33" y="336"/>
                    </a:lnTo>
                    <a:lnTo>
                      <a:pt x="36" y="333"/>
                    </a:lnTo>
                    <a:lnTo>
                      <a:pt x="40" y="331"/>
                    </a:lnTo>
                    <a:lnTo>
                      <a:pt x="43" y="328"/>
                    </a:lnTo>
                    <a:lnTo>
                      <a:pt x="48" y="326"/>
                    </a:lnTo>
                    <a:lnTo>
                      <a:pt x="51" y="325"/>
                    </a:lnTo>
                    <a:lnTo>
                      <a:pt x="54" y="323"/>
                    </a:lnTo>
                    <a:lnTo>
                      <a:pt x="59" y="323"/>
                    </a:lnTo>
                    <a:lnTo>
                      <a:pt x="62" y="322"/>
                    </a:lnTo>
                    <a:lnTo>
                      <a:pt x="67" y="322"/>
                    </a:lnTo>
                    <a:lnTo>
                      <a:pt x="72" y="320"/>
                    </a:lnTo>
                    <a:lnTo>
                      <a:pt x="75" y="320"/>
                    </a:lnTo>
                    <a:lnTo>
                      <a:pt x="79" y="322"/>
                    </a:lnTo>
                    <a:lnTo>
                      <a:pt x="84" y="322"/>
                    </a:lnTo>
                    <a:lnTo>
                      <a:pt x="89" y="322"/>
                    </a:lnTo>
                    <a:lnTo>
                      <a:pt x="93" y="323"/>
                    </a:lnTo>
                    <a:lnTo>
                      <a:pt x="98" y="325"/>
                    </a:lnTo>
                    <a:lnTo>
                      <a:pt x="101" y="322"/>
                    </a:lnTo>
                    <a:lnTo>
                      <a:pt x="103" y="320"/>
                    </a:lnTo>
                    <a:lnTo>
                      <a:pt x="106" y="318"/>
                    </a:lnTo>
                    <a:lnTo>
                      <a:pt x="109" y="317"/>
                    </a:lnTo>
                    <a:lnTo>
                      <a:pt x="112" y="315"/>
                    </a:lnTo>
                    <a:lnTo>
                      <a:pt x="115" y="314"/>
                    </a:lnTo>
                    <a:lnTo>
                      <a:pt x="118" y="314"/>
                    </a:lnTo>
                    <a:lnTo>
                      <a:pt x="121" y="312"/>
                    </a:lnTo>
                    <a:lnTo>
                      <a:pt x="123" y="312"/>
                    </a:lnTo>
                    <a:lnTo>
                      <a:pt x="126" y="312"/>
                    </a:lnTo>
                    <a:lnTo>
                      <a:pt x="129" y="312"/>
                    </a:lnTo>
                    <a:lnTo>
                      <a:pt x="134" y="312"/>
                    </a:lnTo>
                    <a:lnTo>
                      <a:pt x="137" y="312"/>
                    </a:lnTo>
                    <a:lnTo>
                      <a:pt x="140" y="312"/>
                    </a:lnTo>
                    <a:lnTo>
                      <a:pt x="143" y="312"/>
                    </a:lnTo>
                    <a:lnTo>
                      <a:pt x="146" y="312"/>
                    </a:lnTo>
                    <a:lnTo>
                      <a:pt x="146" y="309"/>
                    </a:lnTo>
                    <a:lnTo>
                      <a:pt x="148" y="308"/>
                    </a:lnTo>
                    <a:lnTo>
                      <a:pt x="149" y="304"/>
                    </a:lnTo>
                    <a:lnTo>
                      <a:pt x="149" y="301"/>
                    </a:lnTo>
                    <a:lnTo>
                      <a:pt x="151" y="300"/>
                    </a:lnTo>
                    <a:lnTo>
                      <a:pt x="153" y="297"/>
                    </a:lnTo>
                    <a:lnTo>
                      <a:pt x="153" y="295"/>
                    </a:lnTo>
                    <a:lnTo>
                      <a:pt x="154" y="292"/>
                    </a:lnTo>
                    <a:lnTo>
                      <a:pt x="149" y="287"/>
                    </a:lnTo>
                    <a:lnTo>
                      <a:pt x="151" y="283"/>
                    </a:lnTo>
                    <a:lnTo>
                      <a:pt x="154" y="279"/>
                    </a:lnTo>
                    <a:lnTo>
                      <a:pt x="156" y="276"/>
                    </a:lnTo>
                    <a:lnTo>
                      <a:pt x="157" y="272"/>
                    </a:lnTo>
                    <a:lnTo>
                      <a:pt x="157" y="269"/>
                    </a:lnTo>
                    <a:lnTo>
                      <a:pt x="159" y="264"/>
                    </a:lnTo>
                    <a:lnTo>
                      <a:pt x="160" y="261"/>
                    </a:lnTo>
                    <a:lnTo>
                      <a:pt x="164" y="256"/>
                    </a:lnTo>
                    <a:lnTo>
                      <a:pt x="164" y="254"/>
                    </a:lnTo>
                    <a:lnTo>
                      <a:pt x="165" y="251"/>
                    </a:lnTo>
                    <a:lnTo>
                      <a:pt x="165" y="250"/>
                    </a:lnTo>
                    <a:lnTo>
                      <a:pt x="164" y="247"/>
                    </a:lnTo>
                    <a:lnTo>
                      <a:pt x="162" y="245"/>
                    </a:lnTo>
                    <a:lnTo>
                      <a:pt x="159" y="245"/>
                    </a:lnTo>
                    <a:lnTo>
                      <a:pt x="157" y="245"/>
                    </a:lnTo>
                    <a:lnTo>
                      <a:pt x="154" y="247"/>
                    </a:lnTo>
                    <a:lnTo>
                      <a:pt x="151" y="247"/>
                    </a:lnTo>
                    <a:lnTo>
                      <a:pt x="148" y="247"/>
                    </a:lnTo>
                    <a:lnTo>
                      <a:pt x="145" y="247"/>
                    </a:lnTo>
                    <a:lnTo>
                      <a:pt x="143" y="247"/>
                    </a:lnTo>
                    <a:lnTo>
                      <a:pt x="142" y="245"/>
                    </a:lnTo>
                    <a:lnTo>
                      <a:pt x="139" y="245"/>
                    </a:lnTo>
                    <a:lnTo>
                      <a:pt x="137" y="244"/>
                    </a:lnTo>
                    <a:lnTo>
                      <a:pt x="135" y="244"/>
                    </a:lnTo>
                    <a:lnTo>
                      <a:pt x="132" y="244"/>
                    </a:lnTo>
                    <a:lnTo>
                      <a:pt x="131" y="244"/>
                    </a:lnTo>
                    <a:lnTo>
                      <a:pt x="129" y="242"/>
                    </a:lnTo>
                    <a:lnTo>
                      <a:pt x="129" y="239"/>
                    </a:lnTo>
                    <a:lnTo>
                      <a:pt x="128" y="237"/>
                    </a:lnTo>
                    <a:lnTo>
                      <a:pt x="128" y="234"/>
                    </a:lnTo>
                    <a:lnTo>
                      <a:pt x="128" y="233"/>
                    </a:lnTo>
                    <a:lnTo>
                      <a:pt x="128" y="230"/>
                    </a:lnTo>
                    <a:lnTo>
                      <a:pt x="128" y="226"/>
                    </a:lnTo>
                    <a:lnTo>
                      <a:pt x="129" y="225"/>
                    </a:lnTo>
                    <a:lnTo>
                      <a:pt x="129" y="222"/>
                    </a:lnTo>
                    <a:lnTo>
                      <a:pt x="131" y="220"/>
                    </a:lnTo>
                    <a:lnTo>
                      <a:pt x="132" y="219"/>
                    </a:lnTo>
                    <a:lnTo>
                      <a:pt x="132" y="217"/>
                    </a:lnTo>
                    <a:lnTo>
                      <a:pt x="131" y="214"/>
                    </a:lnTo>
                    <a:lnTo>
                      <a:pt x="129" y="211"/>
                    </a:lnTo>
                    <a:lnTo>
                      <a:pt x="129" y="208"/>
                    </a:lnTo>
                    <a:lnTo>
                      <a:pt x="128" y="205"/>
                    </a:lnTo>
                    <a:lnTo>
                      <a:pt x="126" y="203"/>
                    </a:lnTo>
                    <a:lnTo>
                      <a:pt x="126" y="200"/>
                    </a:lnTo>
                    <a:lnTo>
                      <a:pt x="125" y="197"/>
                    </a:lnTo>
                    <a:lnTo>
                      <a:pt x="125" y="192"/>
                    </a:lnTo>
                    <a:lnTo>
                      <a:pt x="118" y="189"/>
                    </a:lnTo>
                    <a:lnTo>
                      <a:pt x="114" y="184"/>
                    </a:lnTo>
                    <a:lnTo>
                      <a:pt x="109" y="178"/>
                    </a:lnTo>
                    <a:lnTo>
                      <a:pt x="104" y="173"/>
                    </a:lnTo>
                    <a:lnTo>
                      <a:pt x="100" y="167"/>
                    </a:lnTo>
                    <a:lnTo>
                      <a:pt x="96" y="159"/>
                    </a:lnTo>
                    <a:lnTo>
                      <a:pt x="95" y="153"/>
                    </a:lnTo>
                    <a:lnTo>
                      <a:pt x="95" y="144"/>
                    </a:lnTo>
                    <a:lnTo>
                      <a:pt x="95" y="141"/>
                    </a:lnTo>
                    <a:lnTo>
                      <a:pt x="95" y="137"/>
                    </a:lnTo>
                    <a:lnTo>
                      <a:pt x="96" y="134"/>
                    </a:lnTo>
                    <a:lnTo>
                      <a:pt x="98" y="131"/>
                    </a:lnTo>
                    <a:lnTo>
                      <a:pt x="98" y="128"/>
                    </a:lnTo>
                    <a:lnTo>
                      <a:pt x="100" y="125"/>
                    </a:lnTo>
                    <a:lnTo>
                      <a:pt x="103" y="123"/>
                    </a:lnTo>
                    <a:lnTo>
                      <a:pt x="106" y="122"/>
                    </a:lnTo>
                    <a:lnTo>
                      <a:pt x="107" y="120"/>
                    </a:lnTo>
                    <a:lnTo>
                      <a:pt x="109" y="120"/>
                    </a:lnTo>
                    <a:lnTo>
                      <a:pt x="112" y="119"/>
                    </a:lnTo>
                    <a:lnTo>
                      <a:pt x="114" y="117"/>
                    </a:lnTo>
                    <a:lnTo>
                      <a:pt x="117" y="117"/>
                    </a:lnTo>
                    <a:lnTo>
                      <a:pt x="118" y="117"/>
                    </a:lnTo>
                    <a:lnTo>
                      <a:pt x="121" y="116"/>
                    </a:lnTo>
                    <a:lnTo>
                      <a:pt x="123" y="116"/>
                    </a:lnTo>
                    <a:lnTo>
                      <a:pt x="126" y="116"/>
                    </a:lnTo>
                    <a:lnTo>
                      <a:pt x="128" y="116"/>
                    </a:lnTo>
                    <a:lnTo>
                      <a:pt x="131" y="117"/>
                    </a:lnTo>
                    <a:lnTo>
                      <a:pt x="132" y="117"/>
                    </a:lnTo>
                    <a:lnTo>
                      <a:pt x="135" y="117"/>
                    </a:lnTo>
                    <a:lnTo>
                      <a:pt x="137" y="117"/>
                    </a:lnTo>
                    <a:lnTo>
                      <a:pt x="140" y="119"/>
                    </a:lnTo>
                    <a:lnTo>
                      <a:pt x="142" y="119"/>
                    </a:lnTo>
                    <a:lnTo>
                      <a:pt x="142" y="120"/>
                    </a:lnTo>
                    <a:lnTo>
                      <a:pt x="140" y="120"/>
                    </a:lnTo>
                    <a:lnTo>
                      <a:pt x="137" y="122"/>
                    </a:lnTo>
                    <a:lnTo>
                      <a:pt x="135" y="122"/>
                    </a:lnTo>
                    <a:lnTo>
                      <a:pt x="132" y="122"/>
                    </a:lnTo>
                    <a:lnTo>
                      <a:pt x="129" y="122"/>
                    </a:lnTo>
                    <a:lnTo>
                      <a:pt x="128" y="122"/>
                    </a:lnTo>
                    <a:lnTo>
                      <a:pt x="125" y="122"/>
                    </a:lnTo>
                    <a:lnTo>
                      <a:pt x="123" y="122"/>
                    </a:lnTo>
                    <a:lnTo>
                      <a:pt x="120" y="122"/>
                    </a:lnTo>
                    <a:lnTo>
                      <a:pt x="118" y="123"/>
                    </a:lnTo>
                    <a:lnTo>
                      <a:pt x="115" y="123"/>
                    </a:lnTo>
                    <a:lnTo>
                      <a:pt x="114" y="123"/>
                    </a:lnTo>
                    <a:lnTo>
                      <a:pt x="112" y="125"/>
                    </a:lnTo>
                    <a:lnTo>
                      <a:pt x="111" y="127"/>
                    </a:lnTo>
                    <a:lnTo>
                      <a:pt x="109" y="128"/>
                    </a:lnTo>
                    <a:lnTo>
                      <a:pt x="107" y="130"/>
                    </a:lnTo>
                    <a:lnTo>
                      <a:pt x="106" y="133"/>
                    </a:lnTo>
                    <a:lnTo>
                      <a:pt x="104" y="136"/>
                    </a:lnTo>
                    <a:lnTo>
                      <a:pt x="103" y="139"/>
                    </a:lnTo>
                    <a:lnTo>
                      <a:pt x="101" y="144"/>
                    </a:lnTo>
                    <a:lnTo>
                      <a:pt x="101" y="147"/>
                    </a:lnTo>
                    <a:lnTo>
                      <a:pt x="101" y="152"/>
                    </a:lnTo>
                    <a:lnTo>
                      <a:pt x="101" y="155"/>
                    </a:lnTo>
                    <a:lnTo>
                      <a:pt x="103" y="159"/>
                    </a:lnTo>
                    <a:lnTo>
                      <a:pt x="106" y="162"/>
                    </a:lnTo>
                    <a:lnTo>
                      <a:pt x="107" y="167"/>
                    </a:lnTo>
                    <a:lnTo>
                      <a:pt x="111" y="170"/>
                    </a:lnTo>
                    <a:lnTo>
                      <a:pt x="114" y="173"/>
                    </a:lnTo>
                    <a:lnTo>
                      <a:pt x="117" y="176"/>
                    </a:lnTo>
                    <a:lnTo>
                      <a:pt x="120" y="180"/>
                    </a:lnTo>
                    <a:lnTo>
                      <a:pt x="123" y="183"/>
                    </a:lnTo>
                    <a:lnTo>
                      <a:pt x="126" y="186"/>
                    </a:lnTo>
                    <a:lnTo>
                      <a:pt x="128" y="189"/>
                    </a:lnTo>
                    <a:lnTo>
                      <a:pt x="128" y="192"/>
                    </a:lnTo>
                    <a:lnTo>
                      <a:pt x="128" y="194"/>
                    </a:lnTo>
                    <a:lnTo>
                      <a:pt x="129" y="194"/>
                    </a:lnTo>
                    <a:lnTo>
                      <a:pt x="132" y="194"/>
                    </a:lnTo>
                    <a:lnTo>
                      <a:pt x="134" y="194"/>
                    </a:lnTo>
                    <a:lnTo>
                      <a:pt x="135" y="194"/>
                    </a:lnTo>
                    <a:lnTo>
                      <a:pt x="137" y="194"/>
                    </a:lnTo>
                    <a:lnTo>
                      <a:pt x="140" y="192"/>
                    </a:lnTo>
                    <a:lnTo>
                      <a:pt x="142" y="192"/>
                    </a:lnTo>
                    <a:lnTo>
                      <a:pt x="143" y="191"/>
                    </a:lnTo>
                    <a:lnTo>
                      <a:pt x="145" y="189"/>
                    </a:lnTo>
                    <a:lnTo>
                      <a:pt x="143" y="183"/>
                    </a:lnTo>
                    <a:lnTo>
                      <a:pt x="143" y="175"/>
                    </a:lnTo>
                    <a:lnTo>
                      <a:pt x="142" y="169"/>
                    </a:lnTo>
                    <a:lnTo>
                      <a:pt x="142" y="161"/>
                    </a:lnTo>
                    <a:lnTo>
                      <a:pt x="142" y="153"/>
                    </a:lnTo>
                    <a:lnTo>
                      <a:pt x="143" y="145"/>
                    </a:lnTo>
                    <a:lnTo>
                      <a:pt x="145" y="139"/>
                    </a:lnTo>
                    <a:lnTo>
                      <a:pt x="148" y="133"/>
                    </a:lnTo>
                    <a:lnTo>
                      <a:pt x="148" y="128"/>
                    </a:lnTo>
                    <a:lnTo>
                      <a:pt x="146" y="125"/>
                    </a:lnTo>
                    <a:lnTo>
                      <a:pt x="146" y="120"/>
                    </a:lnTo>
                    <a:lnTo>
                      <a:pt x="146" y="116"/>
                    </a:lnTo>
                    <a:lnTo>
                      <a:pt x="148" y="117"/>
                    </a:lnTo>
                    <a:lnTo>
                      <a:pt x="149" y="119"/>
                    </a:lnTo>
                    <a:lnTo>
                      <a:pt x="149" y="120"/>
                    </a:lnTo>
                    <a:lnTo>
                      <a:pt x="151" y="122"/>
                    </a:lnTo>
                    <a:lnTo>
                      <a:pt x="151" y="125"/>
                    </a:lnTo>
                    <a:lnTo>
                      <a:pt x="151" y="128"/>
                    </a:lnTo>
                    <a:lnTo>
                      <a:pt x="153" y="131"/>
                    </a:lnTo>
                    <a:lnTo>
                      <a:pt x="154" y="133"/>
                    </a:lnTo>
                    <a:lnTo>
                      <a:pt x="154" y="136"/>
                    </a:lnTo>
                    <a:lnTo>
                      <a:pt x="157" y="137"/>
                    </a:lnTo>
                    <a:lnTo>
                      <a:pt x="159" y="139"/>
                    </a:lnTo>
                    <a:lnTo>
                      <a:pt x="160" y="141"/>
                    </a:lnTo>
                    <a:lnTo>
                      <a:pt x="164" y="141"/>
                    </a:lnTo>
                    <a:lnTo>
                      <a:pt x="165" y="142"/>
                    </a:lnTo>
                    <a:lnTo>
                      <a:pt x="168" y="142"/>
                    </a:lnTo>
                    <a:lnTo>
                      <a:pt x="170" y="142"/>
                    </a:lnTo>
                    <a:lnTo>
                      <a:pt x="173" y="142"/>
                    </a:lnTo>
                    <a:lnTo>
                      <a:pt x="174" y="144"/>
                    </a:lnTo>
                    <a:lnTo>
                      <a:pt x="176" y="145"/>
                    </a:lnTo>
                    <a:lnTo>
                      <a:pt x="179" y="147"/>
                    </a:lnTo>
                    <a:lnTo>
                      <a:pt x="181" y="147"/>
                    </a:lnTo>
                    <a:lnTo>
                      <a:pt x="184" y="147"/>
                    </a:lnTo>
                    <a:lnTo>
                      <a:pt x="187" y="145"/>
                    </a:lnTo>
                    <a:lnTo>
                      <a:pt x="190" y="145"/>
                    </a:lnTo>
                    <a:lnTo>
                      <a:pt x="193" y="144"/>
                    </a:lnTo>
                    <a:lnTo>
                      <a:pt x="195" y="142"/>
                    </a:lnTo>
                    <a:lnTo>
                      <a:pt x="196" y="141"/>
                    </a:lnTo>
                    <a:lnTo>
                      <a:pt x="198" y="137"/>
                    </a:lnTo>
                    <a:lnTo>
                      <a:pt x="199" y="134"/>
                    </a:lnTo>
                    <a:lnTo>
                      <a:pt x="203" y="131"/>
                    </a:lnTo>
                    <a:lnTo>
                      <a:pt x="204" y="130"/>
                    </a:lnTo>
                    <a:lnTo>
                      <a:pt x="207" y="127"/>
                    </a:lnTo>
                    <a:lnTo>
                      <a:pt x="210" y="125"/>
                    </a:lnTo>
                    <a:lnTo>
                      <a:pt x="212" y="122"/>
                    </a:lnTo>
                    <a:lnTo>
                      <a:pt x="213" y="119"/>
                    </a:lnTo>
                    <a:lnTo>
                      <a:pt x="213" y="116"/>
                    </a:lnTo>
                    <a:lnTo>
                      <a:pt x="215" y="114"/>
                    </a:lnTo>
                    <a:lnTo>
                      <a:pt x="213" y="114"/>
                    </a:lnTo>
                    <a:lnTo>
                      <a:pt x="213" y="113"/>
                    </a:lnTo>
                    <a:lnTo>
                      <a:pt x="213" y="109"/>
                    </a:lnTo>
                    <a:lnTo>
                      <a:pt x="213" y="108"/>
                    </a:lnTo>
                    <a:lnTo>
                      <a:pt x="213" y="106"/>
                    </a:lnTo>
                    <a:lnTo>
                      <a:pt x="212" y="105"/>
                    </a:lnTo>
                    <a:lnTo>
                      <a:pt x="212" y="102"/>
                    </a:lnTo>
                    <a:lnTo>
                      <a:pt x="210" y="100"/>
                    </a:lnTo>
                    <a:lnTo>
                      <a:pt x="210" y="98"/>
                    </a:lnTo>
                    <a:lnTo>
                      <a:pt x="210" y="97"/>
                    </a:lnTo>
                    <a:lnTo>
                      <a:pt x="212" y="97"/>
                    </a:lnTo>
                    <a:lnTo>
                      <a:pt x="215" y="95"/>
                    </a:lnTo>
                    <a:lnTo>
                      <a:pt x="217" y="95"/>
                    </a:lnTo>
                    <a:lnTo>
                      <a:pt x="218" y="92"/>
                    </a:lnTo>
                    <a:lnTo>
                      <a:pt x="218" y="91"/>
                    </a:lnTo>
                    <a:lnTo>
                      <a:pt x="220" y="89"/>
                    </a:lnTo>
                    <a:lnTo>
                      <a:pt x="221" y="86"/>
                    </a:lnTo>
                    <a:lnTo>
                      <a:pt x="221" y="84"/>
                    </a:lnTo>
                    <a:lnTo>
                      <a:pt x="223" y="81"/>
                    </a:lnTo>
                    <a:lnTo>
                      <a:pt x="223" y="78"/>
                    </a:lnTo>
                    <a:lnTo>
                      <a:pt x="224" y="75"/>
                    </a:lnTo>
                    <a:lnTo>
                      <a:pt x="223" y="72"/>
                    </a:lnTo>
                    <a:lnTo>
                      <a:pt x="221" y="70"/>
                    </a:lnTo>
                    <a:lnTo>
                      <a:pt x="220" y="70"/>
                    </a:lnTo>
                    <a:lnTo>
                      <a:pt x="218" y="70"/>
                    </a:lnTo>
                    <a:lnTo>
                      <a:pt x="217" y="70"/>
                    </a:lnTo>
                    <a:lnTo>
                      <a:pt x="217" y="72"/>
                    </a:lnTo>
                    <a:lnTo>
                      <a:pt x="215" y="72"/>
                    </a:lnTo>
                    <a:lnTo>
                      <a:pt x="213" y="74"/>
                    </a:lnTo>
                    <a:lnTo>
                      <a:pt x="212" y="74"/>
                    </a:lnTo>
                    <a:lnTo>
                      <a:pt x="210" y="74"/>
                    </a:lnTo>
                    <a:lnTo>
                      <a:pt x="210" y="75"/>
                    </a:lnTo>
                    <a:lnTo>
                      <a:pt x="209" y="75"/>
                    </a:lnTo>
                    <a:lnTo>
                      <a:pt x="209" y="77"/>
                    </a:lnTo>
                    <a:lnTo>
                      <a:pt x="207" y="77"/>
                    </a:lnTo>
                    <a:lnTo>
                      <a:pt x="207" y="75"/>
                    </a:lnTo>
                    <a:lnTo>
                      <a:pt x="207" y="74"/>
                    </a:lnTo>
                    <a:lnTo>
                      <a:pt x="209" y="72"/>
                    </a:lnTo>
                    <a:lnTo>
                      <a:pt x="210" y="70"/>
                    </a:lnTo>
                    <a:lnTo>
                      <a:pt x="212" y="70"/>
                    </a:lnTo>
                    <a:lnTo>
                      <a:pt x="212" y="69"/>
                    </a:lnTo>
                    <a:lnTo>
                      <a:pt x="212" y="67"/>
                    </a:lnTo>
                    <a:lnTo>
                      <a:pt x="212" y="59"/>
                    </a:lnTo>
                    <a:lnTo>
                      <a:pt x="210" y="59"/>
                    </a:lnTo>
                    <a:lnTo>
                      <a:pt x="209" y="61"/>
                    </a:lnTo>
                    <a:lnTo>
                      <a:pt x="207" y="63"/>
                    </a:lnTo>
                    <a:lnTo>
                      <a:pt x="204" y="64"/>
                    </a:lnTo>
                    <a:lnTo>
                      <a:pt x="203" y="64"/>
                    </a:lnTo>
                    <a:lnTo>
                      <a:pt x="201" y="66"/>
                    </a:lnTo>
                    <a:lnTo>
                      <a:pt x="199" y="67"/>
                    </a:lnTo>
                    <a:lnTo>
                      <a:pt x="198" y="67"/>
                    </a:lnTo>
                    <a:lnTo>
                      <a:pt x="196" y="69"/>
                    </a:lnTo>
                    <a:lnTo>
                      <a:pt x="195" y="70"/>
                    </a:lnTo>
                    <a:lnTo>
                      <a:pt x="195" y="69"/>
                    </a:lnTo>
                    <a:lnTo>
                      <a:pt x="193" y="67"/>
                    </a:lnTo>
                    <a:lnTo>
                      <a:pt x="193" y="66"/>
                    </a:lnTo>
                    <a:lnTo>
                      <a:pt x="193" y="64"/>
                    </a:lnTo>
                    <a:lnTo>
                      <a:pt x="192" y="63"/>
                    </a:lnTo>
                    <a:lnTo>
                      <a:pt x="192" y="61"/>
                    </a:lnTo>
                    <a:lnTo>
                      <a:pt x="190" y="61"/>
                    </a:lnTo>
                    <a:lnTo>
                      <a:pt x="188" y="59"/>
                    </a:lnTo>
                    <a:lnTo>
                      <a:pt x="187" y="56"/>
                    </a:lnTo>
                    <a:lnTo>
                      <a:pt x="188" y="55"/>
                    </a:lnTo>
                    <a:lnTo>
                      <a:pt x="192" y="53"/>
                    </a:lnTo>
                    <a:lnTo>
                      <a:pt x="193" y="52"/>
                    </a:lnTo>
                    <a:lnTo>
                      <a:pt x="196" y="50"/>
                    </a:lnTo>
                    <a:lnTo>
                      <a:pt x="198" y="49"/>
                    </a:lnTo>
                    <a:lnTo>
                      <a:pt x="201" y="47"/>
                    </a:lnTo>
                    <a:lnTo>
                      <a:pt x="203" y="47"/>
                    </a:lnTo>
                    <a:lnTo>
                      <a:pt x="204" y="49"/>
                    </a:lnTo>
                    <a:lnTo>
                      <a:pt x="204" y="50"/>
                    </a:lnTo>
                    <a:lnTo>
                      <a:pt x="203" y="52"/>
                    </a:lnTo>
                    <a:lnTo>
                      <a:pt x="201" y="52"/>
                    </a:lnTo>
                    <a:lnTo>
                      <a:pt x="201" y="53"/>
                    </a:lnTo>
                    <a:lnTo>
                      <a:pt x="199" y="53"/>
                    </a:lnTo>
                    <a:lnTo>
                      <a:pt x="199" y="55"/>
                    </a:lnTo>
                    <a:lnTo>
                      <a:pt x="199" y="56"/>
                    </a:lnTo>
                    <a:lnTo>
                      <a:pt x="201" y="56"/>
                    </a:lnTo>
                    <a:lnTo>
                      <a:pt x="203" y="55"/>
                    </a:lnTo>
                    <a:lnTo>
                      <a:pt x="204" y="53"/>
                    </a:lnTo>
                    <a:lnTo>
                      <a:pt x="206" y="53"/>
                    </a:lnTo>
                    <a:lnTo>
                      <a:pt x="207" y="52"/>
                    </a:lnTo>
                    <a:lnTo>
                      <a:pt x="209" y="52"/>
                    </a:lnTo>
                    <a:lnTo>
                      <a:pt x="212" y="53"/>
                    </a:lnTo>
                    <a:lnTo>
                      <a:pt x="212" y="55"/>
                    </a:lnTo>
                    <a:lnTo>
                      <a:pt x="213" y="53"/>
                    </a:lnTo>
                    <a:lnTo>
                      <a:pt x="213" y="52"/>
                    </a:lnTo>
                    <a:lnTo>
                      <a:pt x="213" y="49"/>
                    </a:lnTo>
                    <a:lnTo>
                      <a:pt x="212" y="47"/>
                    </a:lnTo>
                    <a:lnTo>
                      <a:pt x="212" y="45"/>
                    </a:lnTo>
                    <a:lnTo>
                      <a:pt x="210" y="45"/>
                    </a:lnTo>
                    <a:lnTo>
                      <a:pt x="210" y="44"/>
                    </a:lnTo>
                    <a:lnTo>
                      <a:pt x="209" y="42"/>
                    </a:lnTo>
                    <a:lnTo>
                      <a:pt x="207" y="41"/>
                    </a:lnTo>
                    <a:lnTo>
                      <a:pt x="206" y="41"/>
                    </a:lnTo>
                    <a:lnTo>
                      <a:pt x="201" y="42"/>
                    </a:lnTo>
                    <a:lnTo>
                      <a:pt x="182" y="42"/>
                    </a:lnTo>
                    <a:lnTo>
                      <a:pt x="181" y="44"/>
                    </a:lnTo>
                    <a:lnTo>
                      <a:pt x="181" y="45"/>
                    </a:lnTo>
                    <a:lnTo>
                      <a:pt x="181" y="47"/>
                    </a:lnTo>
                    <a:lnTo>
                      <a:pt x="181" y="49"/>
                    </a:lnTo>
                    <a:lnTo>
                      <a:pt x="179" y="50"/>
                    </a:lnTo>
                    <a:lnTo>
                      <a:pt x="176" y="52"/>
                    </a:lnTo>
                    <a:lnTo>
                      <a:pt x="174" y="53"/>
                    </a:lnTo>
                    <a:lnTo>
                      <a:pt x="171" y="55"/>
                    </a:lnTo>
                    <a:lnTo>
                      <a:pt x="170" y="56"/>
                    </a:lnTo>
                    <a:lnTo>
                      <a:pt x="168" y="58"/>
                    </a:lnTo>
                    <a:lnTo>
                      <a:pt x="167" y="61"/>
                    </a:lnTo>
                    <a:lnTo>
                      <a:pt x="165" y="63"/>
                    </a:lnTo>
                    <a:lnTo>
                      <a:pt x="164" y="63"/>
                    </a:lnTo>
                    <a:lnTo>
                      <a:pt x="162" y="61"/>
                    </a:lnTo>
                    <a:lnTo>
                      <a:pt x="162" y="59"/>
                    </a:lnTo>
                    <a:lnTo>
                      <a:pt x="162" y="58"/>
                    </a:lnTo>
                    <a:lnTo>
                      <a:pt x="164" y="56"/>
                    </a:lnTo>
                    <a:lnTo>
                      <a:pt x="167" y="55"/>
                    </a:lnTo>
                    <a:lnTo>
                      <a:pt x="168" y="53"/>
                    </a:lnTo>
                    <a:lnTo>
                      <a:pt x="170" y="52"/>
                    </a:lnTo>
                    <a:lnTo>
                      <a:pt x="171" y="50"/>
                    </a:lnTo>
                    <a:lnTo>
                      <a:pt x="174" y="49"/>
                    </a:lnTo>
                    <a:lnTo>
                      <a:pt x="176" y="47"/>
                    </a:lnTo>
                    <a:lnTo>
                      <a:pt x="179" y="45"/>
                    </a:lnTo>
                    <a:lnTo>
                      <a:pt x="176" y="42"/>
                    </a:lnTo>
                    <a:lnTo>
                      <a:pt x="173" y="44"/>
                    </a:lnTo>
                    <a:lnTo>
                      <a:pt x="170" y="44"/>
                    </a:lnTo>
                    <a:lnTo>
                      <a:pt x="165" y="44"/>
                    </a:lnTo>
                    <a:lnTo>
                      <a:pt x="162" y="42"/>
                    </a:lnTo>
                    <a:lnTo>
                      <a:pt x="159" y="42"/>
                    </a:lnTo>
                    <a:lnTo>
                      <a:pt x="156" y="44"/>
                    </a:lnTo>
                    <a:lnTo>
                      <a:pt x="153" y="44"/>
                    </a:lnTo>
                    <a:lnTo>
                      <a:pt x="149" y="45"/>
                    </a:lnTo>
                    <a:lnTo>
                      <a:pt x="149" y="49"/>
                    </a:lnTo>
                    <a:lnTo>
                      <a:pt x="149" y="52"/>
                    </a:lnTo>
                    <a:lnTo>
                      <a:pt x="149" y="55"/>
                    </a:lnTo>
                    <a:lnTo>
                      <a:pt x="151" y="56"/>
                    </a:lnTo>
                    <a:lnTo>
                      <a:pt x="153" y="59"/>
                    </a:lnTo>
                    <a:lnTo>
                      <a:pt x="154" y="61"/>
                    </a:lnTo>
                    <a:lnTo>
                      <a:pt x="156" y="64"/>
                    </a:lnTo>
                    <a:lnTo>
                      <a:pt x="156" y="66"/>
                    </a:lnTo>
                    <a:lnTo>
                      <a:pt x="154" y="67"/>
                    </a:lnTo>
                    <a:lnTo>
                      <a:pt x="153" y="66"/>
                    </a:lnTo>
                    <a:lnTo>
                      <a:pt x="151" y="66"/>
                    </a:lnTo>
                    <a:lnTo>
                      <a:pt x="149" y="61"/>
                    </a:lnTo>
                    <a:lnTo>
                      <a:pt x="148" y="58"/>
                    </a:lnTo>
                    <a:lnTo>
                      <a:pt x="146" y="55"/>
                    </a:lnTo>
                    <a:lnTo>
                      <a:pt x="146" y="50"/>
                    </a:lnTo>
                    <a:lnTo>
                      <a:pt x="145" y="50"/>
                    </a:lnTo>
                    <a:lnTo>
                      <a:pt x="145" y="55"/>
                    </a:lnTo>
                    <a:lnTo>
                      <a:pt x="145" y="58"/>
                    </a:lnTo>
                    <a:lnTo>
                      <a:pt x="146" y="59"/>
                    </a:lnTo>
                    <a:lnTo>
                      <a:pt x="146" y="63"/>
                    </a:lnTo>
                    <a:lnTo>
                      <a:pt x="148" y="64"/>
                    </a:lnTo>
                    <a:lnTo>
                      <a:pt x="149" y="67"/>
                    </a:lnTo>
                    <a:lnTo>
                      <a:pt x="149" y="69"/>
                    </a:lnTo>
                    <a:lnTo>
                      <a:pt x="149" y="72"/>
                    </a:lnTo>
                    <a:lnTo>
                      <a:pt x="149" y="70"/>
                    </a:lnTo>
                    <a:lnTo>
                      <a:pt x="148" y="70"/>
                    </a:lnTo>
                    <a:lnTo>
                      <a:pt x="146" y="70"/>
                    </a:lnTo>
                    <a:lnTo>
                      <a:pt x="145" y="70"/>
                    </a:lnTo>
                    <a:lnTo>
                      <a:pt x="143" y="70"/>
                    </a:lnTo>
                    <a:lnTo>
                      <a:pt x="143" y="69"/>
                    </a:lnTo>
                    <a:lnTo>
                      <a:pt x="142" y="69"/>
                    </a:lnTo>
                    <a:lnTo>
                      <a:pt x="140" y="69"/>
                    </a:lnTo>
                    <a:lnTo>
                      <a:pt x="139" y="70"/>
                    </a:lnTo>
                    <a:lnTo>
                      <a:pt x="137" y="72"/>
                    </a:lnTo>
                    <a:lnTo>
                      <a:pt x="137" y="74"/>
                    </a:lnTo>
                    <a:lnTo>
                      <a:pt x="135" y="78"/>
                    </a:lnTo>
                    <a:lnTo>
                      <a:pt x="137" y="83"/>
                    </a:lnTo>
                    <a:lnTo>
                      <a:pt x="139" y="88"/>
                    </a:lnTo>
                    <a:lnTo>
                      <a:pt x="140" y="92"/>
                    </a:lnTo>
                    <a:lnTo>
                      <a:pt x="142" y="92"/>
                    </a:lnTo>
                    <a:lnTo>
                      <a:pt x="143" y="92"/>
                    </a:lnTo>
                    <a:lnTo>
                      <a:pt x="145" y="92"/>
                    </a:lnTo>
                    <a:lnTo>
                      <a:pt x="146" y="92"/>
                    </a:lnTo>
                    <a:lnTo>
                      <a:pt x="146" y="94"/>
                    </a:lnTo>
                    <a:lnTo>
                      <a:pt x="148" y="94"/>
                    </a:lnTo>
                    <a:lnTo>
                      <a:pt x="149" y="94"/>
                    </a:lnTo>
                    <a:lnTo>
                      <a:pt x="151" y="95"/>
                    </a:lnTo>
                    <a:lnTo>
                      <a:pt x="151" y="97"/>
                    </a:lnTo>
                    <a:lnTo>
                      <a:pt x="153" y="97"/>
                    </a:lnTo>
                    <a:lnTo>
                      <a:pt x="153" y="98"/>
                    </a:lnTo>
                    <a:lnTo>
                      <a:pt x="151" y="100"/>
                    </a:lnTo>
                    <a:lnTo>
                      <a:pt x="148" y="100"/>
                    </a:lnTo>
                    <a:lnTo>
                      <a:pt x="146" y="100"/>
                    </a:lnTo>
                    <a:lnTo>
                      <a:pt x="145" y="100"/>
                    </a:lnTo>
                    <a:lnTo>
                      <a:pt x="143" y="98"/>
                    </a:lnTo>
                    <a:lnTo>
                      <a:pt x="142" y="98"/>
                    </a:lnTo>
                    <a:lnTo>
                      <a:pt x="140" y="98"/>
                    </a:lnTo>
                    <a:lnTo>
                      <a:pt x="139" y="98"/>
                    </a:lnTo>
                    <a:lnTo>
                      <a:pt x="134" y="92"/>
                    </a:lnTo>
                    <a:lnTo>
                      <a:pt x="132" y="86"/>
                    </a:lnTo>
                    <a:lnTo>
                      <a:pt x="132" y="81"/>
                    </a:lnTo>
                    <a:lnTo>
                      <a:pt x="132" y="77"/>
                    </a:lnTo>
                    <a:lnTo>
                      <a:pt x="132" y="72"/>
                    </a:lnTo>
                    <a:lnTo>
                      <a:pt x="134" y="69"/>
                    </a:lnTo>
                    <a:lnTo>
                      <a:pt x="134" y="66"/>
                    </a:lnTo>
                    <a:lnTo>
                      <a:pt x="132" y="64"/>
                    </a:lnTo>
                    <a:lnTo>
                      <a:pt x="131" y="59"/>
                    </a:lnTo>
                    <a:lnTo>
                      <a:pt x="131" y="56"/>
                    </a:lnTo>
                    <a:lnTo>
                      <a:pt x="131" y="52"/>
                    </a:lnTo>
                    <a:lnTo>
                      <a:pt x="132" y="49"/>
                    </a:lnTo>
                    <a:lnTo>
                      <a:pt x="131" y="47"/>
                    </a:lnTo>
                    <a:lnTo>
                      <a:pt x="129" y="47"/>
                    </a:lnTo>
                    <a:lnTo>
                      <a:pt x="126" y="47"/>
                    </a:lnTo>
                    <a:lnTo>
                      <a:pt x="125" y="47"/>
                    </a:lnTo>
                    <a:lnTo>
                      <a:pt x="121" y="47"/>
                    </a:lnTo>
                    <a:lnTo>
                      <a:pt x="120" y="45"/>
                    </a:lnTo>
                    <a:lnTo>
                      <a:pt x="118" y="45"/>
                    </a:lnTo>
                    <a:lnTo>
                      <a:pt x="115" y="44"/>
                    </a:lnTo>
                    <a:lnTo>
                      <a:pt x="114" y="42"/>
                    </a:lnTo>
                    <a:lnTo>
                      <a:pt x="114" y="41"/>
                    </a:lnTo>
                    <a:lnTo>
                      <a:pt x="114" y="38"/>
                    </a:lnTo>
                    <a:lnTo>
                      <a:pt x="115" y="36"/>
                    </a:lnTo>
                    <a:lnTo>
                      <a:pt x="118" y="35"/>
                    </a:lnTo>
                    <a:lnTo>
                      <a:pt x="120" y="33"/>
                    </a:lnTo>
                    <a:lnTo>
                      <a:pt x="123" y="31"/>
                    </a:lnTo>
                    <a:lnTo>
                      <a:pt x="126" y="30"/>
                    </a:lnTo>
                    <a:lnTo>
                      <a:pt x="129" y="30"/>
                    </a:lnTo>
                    <a:lnTo>
                      <a:pt x="132" y="28"/>
                    </a:lnTo>
                    <a:lnTo>
                      <a:pt x="137" y="28"/>
                    </a:lnTo>
                    <a:lnTo>
                      <a:pt x="140" y="28"/>
                    </a:lnTo>
                    <a:lnTo>
                      <a:pt x="140" y="24"/>
                    </a:lnTo>
                    <a:lnTo>
                      <a:pt x="140" y="17"/>
                    </a:lnTo>
                    <a:lnTo>
                      <a:pt x="140" y="13"/>
                    </a:lnTo>
                    <a:lnTo>
                      <a:pt x="140" y="8"/>
                    </a:lnTo>
                    <a:lnTo>
                      <a:pt x="143" y="6"/>
                    </a:lnTo>
                    <a:lnTo>
                      <a:pt x="145" y="6"/>
                    </a:lnTo>
                    <a:lnTo>
                      <a:pt x="146" y="6"/>
                    </a:lnTo>
                    <a:lnTo>
                      <a:pt x="149" y="6"/>
                    </a:lnTo>
                    <a:lnTo>
                      <a:pt x="151" y="8"/>
                    </a:lnTo>
                    <a:lnTo>
                      <a:pt x="154" y="8"/>
                    </a:lnTo>
                    <a:lnTo>
                      <a:pt x="156" y="8"/>
                    </a:lnTo>
                    <a:lnTo>
                      <a:pt x="157" y="8"/>
                    </a:lnTo>
                    <a:lnTo>
                      <a:pt x="160" y="6"/>
                    </a:lnTo>
                    <a:lnTo>
                      <a:pt x="162" y="5"/>
                    </a:lnTo>
                    <a:lnTo>
                      <a:pt x="165" y="3"/>
                    </a:lnTo>
                    <a:lnTo>
                      <a:pt x="167" y="2"/>
                    </a:lnTo>
                    <a:lnTo>
                      <a:pt x="170" y="0"/>
                    </a:lnTo>
                    <a:lnTo>
                      <a:pt x="173" y="0"/>
                    </a:lnTo>
                    <a:lnTo>
                      <a:pt x="174" y="0"/>
                    </a:lnTo>
                    <a:lnTo>
                      <a:pt x="178" y="2"/>
                    </a:lnTo>
                    <a:lnTo>
                      <a:pt x="178" y="3"/>
                    </a:lnTo>
                    <a:lnTo>
                      <a:pt x="178" y="5"/>
                    </a:lnTo>
                    <a:lnTo>
                      <a:pt x="179" y="6"/>
                    </a:lnTo>
                    <a:lnTo>
                      <a:pt x="181" y="6"/>
                    </a:lnTo>
                    <a:lnTo>
                      <a:pt x="182" y="6"/>
                    </a:lnTo>
                    <a:lnTo>
                      <a:pt x="184" y="6"/>
                    </a:lnTo>
                    <a:lnTo>
                      <a:pt x="185" y="6"/>
                    </a:lnTo>
                    <a:lnTo>
                      <a:pt x="187" y="5"/>
                    </a:lnTo>
                    <a:lnTo>
                      <a:pt x="188" y="5"/>
                    </a:lnTo>
                    <a:lnTo>
                      <a:pt x="190" y="3"/>
                    </a:lnTo>
                    <a:lnTo>
                      <a:pt x="192" y="3"/>
                    </a:lnTo>
                    <a:lnTo>
                      <a:pt x="193" y="3"/>
                    </a:lnTo>
                    <a:lnTo>
                      <a:pt x="195" y="5"/>
                    </a:lnTo>
                    <a:lnTo>
                      <a:pt x="196" y="5"/>
                    </a:lnTo>
                    <a:lnTo>
                      <a:pt x="199" y="5"/>
                    </a:lnTo>
                    <a:lnTo>
                      <a:pt x="199" y="6"/>
                    </a:lnTo>
                    <a:lnTo>
                      <a:pt x="199" y="8"/>
                    </a:lnTo>
                    <a:lnTo>
                      <a:pt x="201" y="10"/>
                    </a:lnTo>
                    <a:lnTo>
                      <a:pt x="201" y="11"/>
                    </a:lnTo>
                    <a:lnTo>
                      <a:pt x="201" y="13"/>
                    </a:lnTo>
                    <a:lnTo>
                      <a:pt x="201" y="16"/>
                    </a:lnTo>
                    <a:lnTo>
                      <a:pt x="201" y="19"/>
                    </a:lnTo>
                    <a:lnTo>
                      <a:pt x="201" y="20"/>
                    </a:lnTo>
                    <a:lnTo>
                      <a:pt x="201" y="24"/>
                    </a:lnTo>
                    <a:lnTo>
                      <a:pt x="204" y="22"/>
                    </a:lnTo>
                    <a:lnTo>
                      <a:pt x="207" y="22"/>
                    </a:lnTo>
                    <a:lnTo>
                      <a:pt x="209" y="22"/>
                    </a:lnTo>
                    <a:lnTo>
                      <a:pt x="212" y="22"/>
                    </a:lnTo>
                    <a:lnTo>
                      <a:pt x="215" y="22"/>
                    </a:lnTo>
                    <a:lnTo>
                      <a:pt x="218" y="22"/>
                    </a:lnTo>
                    <a:lnTo>
                      <a:pt x="221" y="24"/>
                    </a:lnTo>
                    <a:lnTo>
                      <a:pt x="224" y="24"/>
                    </a:lnTo>
                    <a:lnTo>
                      <a:pt x="224" y="27"/>
                    </a:lnTo>
                    <a:lnTo>
                      <a:pt x="223" y="28"/>
                    </a:lnTo>
                    <a:lnTo>
                      <a:pt x="223" y="30"/>
                    </a:lnTo>
                    <a:lnTo>
                      <a:pt x="221" y="31"/>
                    </a:lnTo>
                    <a:lnTo>
                      <a:pt x="220" y="35"/>
                    </a:lnTo>
                    <a:lnTo>
                      <a:pt x="218" y="35"/>
                    </a:lnTo>
                    <a:lnTo>
                      <a:pt x="217" y="36"/>
                    </a:lnTo>
                    <a:lnTo>
                      <a:pt x="215" y="38"/>
                    </a:lnTo>
                    <a:lnTo>
                      <a:pt x="213" y="38"/>
                    </a:lnTo>
                    <a:lnTo>
                      <a:pt x="213" y="39"/>
                    </a:lnTo>
                    <a:lnTo>
                      <a:pt x="213" y="41"/>
                    </a:lnTo>
                    <a:lnTo>
                      <a:pt x="213" y="42"/>
                    </a:lnTo>
                    <a:lnTo>
                      <a:pt x="215" y="44"/>
                    </a:lnTo>
                    <a:lnTo>
                      <a:pt x="217" y="45"/>
                    </a:lnTo>
                    <a:lnTo>
                      <a:pt x="218" y="47"/>
                    </a:lnTo>
                    <a:lnTo>
                      <a:pt x="218" y="49"/>
                    </a:lnTo>
                    <a:lnTo>
                      <a:pt x="218" y="50"/>
                    </a:lnTo>
                    <a:lnTo>
                      <a:pt x="220" y="52"/>
                    </a:lnTo>
                    <a:lnTo>
                      <a:pt x="218" y="55"/>
                    </a:lnTo>
                    <a:lnTo>
                      <a:pt x="218" y="56"/>
                    </a:lnTo>
                    <a:lnTo>
                      <a:pt x="218" y="59"/>
                    </a:lnTo>
                    <a:lnTo>
                      <a:pt x="218" y="61"/>
                    </a:lnTo>
                    <a:lnTo>
                      <a:pt x="218" y="63"/>
                    </a:lnTo>
                    <a:lnTo>
                      <a:pt x="218" y="66"/>
                    </a:lnTo>
                    <a:lnTo>
                      <a:pt x="220" y="66"/>
                    </a:lnTo>
                    <a:lnTo>
                      <a:pt x="223" y="66"/>
                    </a:lnTo>
                    <a:lnTo>
                      <a:pt x="224" y="69"/>
                    </a:lnTo>
                    <a:lnTo>
                      <a:pt x="226" y="70"/>
                    </a:lnTo>
                    <a:lnTo>
                      <a:pt x="226" y="74"/>
                    </a:lnTo>
                    <a:lnTo>
                      <a:pt x="226" y="78"/>
                    </a:lnTo>
                    <a:lnTo>
                      <a:pt x="226" y="81"/>
                    </a:lnTo>
                    <a:lnTo>
                      <a:pt x="224" y="86"/>
                    </a:lnTo>
                    <a:lnTo>
                      <a:pt x="224" y="89"/>
                    </a:lnTo>
                    <a:lnTo>
                      <a:pt x="223" y="92"/>
                    </a:lnTo>
                    <a:lnTo>
                      <a:pt x="226" y="91"/>
                    </a:lnTo>
                    <a:lnTo>
                      <a:pt x="231" y="89"/>
                    </a:lnTo>
                    <a:lnTo>
                      <a:pt x="234" y="88"/>
                    </a:lnTo>
                    <a:lnTo>
                      <a:pt x="237" y="86"/>
                    </a:lnTo>
                    <a:lnTo>
                      <a:pt x="240" y="84"/>
                    </a:lnTo>
                    <a:lnTo>
                      <a:pt x="245" y="83"/>
                    </a:lnTo>
                    <a:lnTo>
                      <a:pt x="248" y="83"/>
                    </a:lnTo>
                    <a:lnTo>
                      <a:pt x="252" y="83"/>
                    </a:lnTo>
                    <a:lnTo>
                      <a:pt x="257" y="86"/>
                    </a:lnTo>
                    <a:lnTo>
                      <a:pt x="262" y="88"/>
                    </a:lnTo>
                    <a:lnTo>
                      <a:pt x="266" y="89"/>
                    </a:lnTo>
                    <a:lnTo>
                      <a:pt x="271" y="91"/>
                    </a:lnTo>
                    <a:lnTo>
                      <a:pt x="276" y="92"/>
                    </a:lnTo>
                    <a:lnTo>
                      <a:pt x="280" y="95"/>
                    </a:lnTo>
                    <a:lnTo>
                      <a:pt x="285" y="97"/>
                    </a:lnTo>
                    <a:lnTo>
                      <a:pt x="288" y="98"/>
                    </a:lnTo>
                    <a:lnTo>
                      <a:pt x="293" y="102"/>
                    </a:lnTo>
                    <a:lnTo>
                      <a:pt x="298" y="105"/>
                    </a:lnTo>
                    <a:lnTo>
                      <a:pt x="301" y="106"/>
                    </a:lnTo>
                    <a:lnTo>
                      <a:pt x="304" y="109"/>
                    </a:lnTo>
                    <a:lnTo>
                      <a:pt x="309" y="113"/>
                    </a:lnTo>
                    <a:lnTo>
                      <a:pt x="312" y="117"/>
                    </a:lnTo>
                    <a:lnTo>
                      <a:pt x="315" y="120"/>
                    </a:lnTo>
                    <a:lnTo>
                      <a:pt x="318" y="125"/>
                    </a:lnTo>
                    <a:lnTo>
                      <a:pt x="318" y="131"/>
                    </a:lnTo>
                    <a:lnTo>
                      <a:pt x="319" y="136"/>
                    </a:lnTo>
                    <a:lnTo>
                      <a:pt x="318" y="141"/>
                    </a:lnTo>
                    <a:lnTo>
                      <a:pt x="318" y="145"/>
                    </a:lnTo>
                    <a:lnTo>
                      <a:pt x="316" y="150"/>
                    </a:lnTo>
                    <a:lnTo>
                      <a:pt x="315" y="155"/>
                    </a:lnTo>
                    <a:lnTo>
                      <a:pt x="312" y="158"/>
                    </a:lnTo>
                    <a:lnTo>
                      <a:pt x="310" y="161"/>
                    </a:lnTo>
                    <a:lnTo>
                      <a:pt x="307" y="166"/>
                    </a:lnTo>
                    <a:lnTo>
                      <a:pt x="305" y="169"/>
                    </a:lnTo>
                    <a:lnTo>
                      <a:pt x="302" y="173"/>
                    </a:lnTo>
                    <a:lnTo>
                      <a:pt x="301" y="176"/>
                    </a:lnTo>
                    <a:lnTo>
                      <a:pt x="298" y="180"/>
                    </a:lnTo>
                    <a:lnTo>
                      <a:pt x="296" y="183"/>
                    </a:lnTo>
                    <a:lnTo>
                      <a:pt x="293" y="186"/>
                    </a:lnTo>
                    <a:lnTo>
                      <a:pt x="290" y="189"/>
                    </a:lnTo>
                    <a:lnTo>
                      <a:pt x="262" y="150"/>
                    </a:lnTo>
                    <a:close/>
                  </a:path>
                </a:pathLst>
              </a:custGeom>
              <a:solidFill>
                <a:srgbClr val="000000"/>
              </a:solidFill>
              <a:ln w="9525">
                <a:noFill/>
                <a:round/>
                <a:headEnd/>
                <a:tailEnd/>
              </a:ln>
            </p:spPr>
            <p:txBody>
              <a:bodyPr/>
              <a:lstStyle/>
              <a:p>
                <a:endParaRPr lang="en-US" dirty="0"/>
              </a:p>
            </p:txBody>
          </p:sp>
          <p:sp>
            <p:nvSpPr>
              <p:cNvPr id="122465" name="Freeform 609"/>
              <p:cNvSpPr>
                <a:spLocks/>
              </p:cNvSpPr>
              <p:nvPr/>
            </p:nvSpPr>
            <p:spPr bwMode="auto">
              <a:xfrm>
                <a:off x="1660" y="2886"/>
                <a:ext cx="48" cy="24"/>
              </a:xfrm>
              <a:custGeom>
                <a:avLst/>
                <a:gdLst>
                  <a:gd name="T0" fmla="*/ 31 w 48"/>
                  <a:gd name="T1" fmla="*/ 7 h 24"/>
                  <a:gd name="T2" fmla="*/ 34 w 48"/>
                  <a:gd name="T3" fmla="*/ 7 h 24"/>
                  <a:gd name="T4" fmla="*/ 36 w 48"/>
                  <a:gd name="T5" fmla="*/ 5 h 24"/>
                  <a:gd name="T6" fmla="*/ 37 w 48"/>
                  <a:gd name="T7" fmla="*/ 4 h 24"/>
                  <a:gd name="T8" fmla="*/ 40 w 48"/>
                  <a:gd name="T9" fmla="*/ 4 h 24"/>
                  <a:gd name="T10" fmla="*/ 42 w 48"/>
                  <a:gd name="T11" fmla="*/ 2 h 24"/>
                  <a:gd name="T12" fmla="*/ 45 w 48"/>
                  <a:gd name="T13" fmla="*/ 2 h 24"/>
                  <a:gd name="T14" fmla="*/ 47 w 48"/>
                  <a:gd name="T15" fmla="*/ 2 h 24"/>
                  <a:gd name="T16" fmla="*/ 48 w 48"/>
                  <a:gd name="T17" fmla="*/ 4 h 24"/>
                  <a:gd name="T18" fmla="*/ 48 w 48"/>
                  <a:gd name="T19" fmla="*/ 7 h 24"/>
                  <a:gd name="T20" fmla="*/ 48 w 48"/>
                  <a:gd name="T21" fmla="*/ 11 h 24"/>
                  <a:gd name="T22" fmla="*/ 48 w 48"/>
                  <a:gd name="T23" fmla="*/ 16 h 24"/>
                  <a:gd name="T24" fmla="*/ 48 w 48"/>
                  <a:gd name="T25" fmla="*/ 19 h 24"/>
                  <a:gd name="T26" fmla="*/ 45 w 48"/>
                  <a:gd name="T27" fmla="*/ 21 h 24"/>
                  <a:gd name="T28" fmla="*/ 44 w 48"/>
                  <a:gd name="T29" fmla="*/ 21 h 24"/>
                  <a:gd name="T30" fmla="*/ 40 w 48"/>
                  <a:gd name="T31" fmla="*/ 21 h 24"/>
                  <a:gd name="T32" fmla="*/ 37 w 48"/>
                  <a:gd name="T33" fmla="*/ 22 h 24"/>
                  <a:gd name="T34" fmla="*/ 34 w 48"/>
                  <a:gd name="T35" fmla="*/ 22 h 24"/>
                  <a:gd name="T36" fmla="*/ 31 w 48"/>
                  <a:gd name="T37" fmla="*/ 22 h 24"/>
                  <a:gd name="T38" fmla="*/ 28 w 48"/>
                  <a:gd name="T39" fmla="*/ 22 h 24"/>
                  <a:gd name="T40" fmla="*/ 25 w 48"/>
                  <a:gd name="T41" fmla="*/ 24 h 24"/>
                  <a:gd name="T42" fmla="*/ 22 w 48"/>
                  <a:gd name="T43" fmla="*/ 24 h 24"/>
                  <a:gd name="T44" fmla="*/ 19 w 48"/>
                  <a:gd name="T45" fmla="*/ 24 h 24"/>
                  <a:gd name="T46" fmla="*/ 16 w 48"/>
                  <a:gd name="T47" fmla="*/ 24 h 24"/>
                  <a:gd name="T48" fmla="*/ 12 w 48"/>
                  <a:gd name="T49" fmla="*/ 24 h 24"/>
                  <a:gd name="T50" fmla="*/ 11 w 48"/>
                  <a:gd name="T51" fmla="*/ 24 h 24"/>
                  <a:gd name="T52" fmla="*/ 8 w 48"/>
                  <a:gd name="T53" fmla="*/ 24 h 24"/>
                  <a:gd name="T54" fmla="*/ 5 w 48"/>
                  <a:gd name="T55" fmla="*/ 24 h 24"/>
                  <a:gd name="T56" fmla="*/ 1 w 48"/>
                  <a:gd name="T57" fmla="*/ 24 h 24"/>
                  <a:gd name="T58" fmla="*/ 0 w 48"/>
                  <a:gd name="T59" fmla="*/ 22 h 24"/>
                  <a:gd name="T60" fmla="*/ 0 w 48"/>
                  <a:gd name="T61" fmla="*/ 7 h 24"/>
                  <a:gd name="T62" fmla="*/ 3 w 48"/>
                  <a:gd name="T63" fmla="*/ 8 h 24"/>
                  <a:gd name="T64" fmla="*/ 6 w 48"/>
                  <a:gd name="T65" fmla="*/ 8 h 24"/>
                  <a:gd name="T66" fmla="*/ 9 w 48"/>
                  <a:gd name="T67" fmla="*/ 8 h 24"/>
                  <a:gd name="T68" fmla="*/ 12 w 48"/>
                  <a:gd name="T69" fmla="*/ 7 h 24"/>
                  <a:gd name="T70" fmla="*/ 16 w 48"/>
                  <a:gd name="T71" fmla="*/ 5 h 24"/>
                  <a:gd name="T72" fmla="*/ 19 w 48"/>
                  <a:gd name="T73" fmla="*/ 4 h 24"/>
                  <a:gd name="T74" fmla="*/ 22 w 48"/>
                  <a:gd name="T75" fmla="*/ 2 h 24"/>
                  <a:gd name="T76" fmla="*/ 25 w 48"/>
                  <a:gd name="T77" fmla="*/ 0 h 24"/>
                  <a:gd name="T78" fmla="*/ 25 w 48"/>
                  <a:gd name="T79" fmla="*/ 0 h 24"/>
                  <a:gd name="T80" fmla="*/ 26 w 48"/>
                  <a:gd name="T81" fmla="*/ 2 h 24"/>
                  <a:gd name="T82" fmla="*/ 28 w 48"/>
                  <a:gd name="T83" fmla="*/ 2 h 24"/>
                  <a:gd name="T84" fmla="*/ 28 w 48"/>
                  <a:gd name="T85" fmla="*/ 4 h 24"/>
                  <a:gd name="T86" fmla="*/ 30 w 48"/>
                  <a:gd name="T87" fmla="*/ 4 h 24"/>
                  <a:gd name="T88" fmla="*/ 30 w 48"/>
                  <a:gd name="T89" fmla="*/ 5 h 24"/>
                  <a:gd name="T90" fmla="*/ 31 w 48"/>
                  <a:gd name="T91" fmla="*/ 5 h 24"/>
                  <a:gd name="T92" fmla="*/ 31 w 48"/>
                  <a:gd name="T93" fmla="*/ 7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24"/>
                  <a:gd name="T143" fmla="*/ 48 w 48"/>
                  <a:gd name="T144" fmla="*/ 24 h 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24">
                    <a:moveTo>
                      <a:pt x="31" y="7"/>
                    </a:moveTo>
                    <a:lnTo>
                      <a:pt x="34" y="7"/>
                    </a:lnTo>
                    <a:lnTo>
                      <a:pt x="36" y="5"/>
                    </a:lnTo>
                    <a:lnTo>
                      <a:pt x="37" y="4"/>
                    </a:lnTo>
                    <a:lnTo>
                      <a:pt x="40" y="4"/>
                    </a:lnTo>
                    <a:lnTo>
                      <a:pt x="42" y="2"/>
                    </a:lnTo>
                    <a:lnTo>
                      <a:pt x="45" y="2"/>
                    </a:lnTo>
                    <a:lnTo>
                      <a:pt x="47" y="2"/>
                    </a:lnTo>
                    <a:lnTo>
                      <a:pt x="48" y="4"/>
                    </a:lnTo>
                    <a:lnTo>
                      <a:pt x="48" y="7"/>
                    </a:lnTo>
                    <a:lnTo>
                      <a:pt x="48" y="11"/>
                    </a:lnTo>
                    <a:lnTo>
                      <a:pt x="48" y="16"/>
                    </a:lnTo>
                    <a:lnTo>
                      <a:pt x="48" y="19"/>
                    </a:lnTo>
                    <a:lnTo>
                      <a:pt x="45" y="21"/>
                    </a:lnTo>
                    <a:lnTo>
                      <a:pt x="44" y="21"/>
                    </a:lnTo>
                    <a:lnTo>
                      <a:pt x="40" y="21"/>
                    </a:lnTo>
                    <a:lnTo>
                      <a:pt x="37" y="22"/>
                    </a:lnTo>
                    <a:lnTo>
                      <a:pt x="34" y="22"/>
                    </a:lnTo>
                    <a:lnTo>
                      <a:pt x="31" y="22"/>
                    </a:lnTo>
                    <a:lnTo>
                      <a:pt x="28" y="22"/>
                    </a:lnTo>
                    <a:lnTo>
                      <a:pt x="25" y="24"/>
                    </a:lnTo>
                    <a:lnTo>
                      <a:pt x="22" y="24"/>
                    </a:lnTo>
                    <a:lnTo>
                      <a:pt x="19" y="24"/>
                    </a:lnTo>
                    <a:lnTo>
                      <a:pt x="16" y="24"/>
                    </a:lnTo>
                    <a:lnTo>
                      <a:pt x="12" y="24"/>
                    </a:lnTo>
                    <a:lnTo>
                      <a:pt x="11" y="24"/>
                    </a:lnTo>
                    <a:lnTo>
                      <a:pt x="8" y="24"/>
                    </a:lnTo>
                    <a:lnTo>
                      <a:pt x="5" y="24"/>
                    </a:lnTo>
                    <a:lnTo>
                      <a:pt x="1" y="24"/>
                    </a:lnTo>
                    <a:lnTo>
                      <a:pt x="0" y="22"/>
                    </a:lnTo>
                    <a:lnTo>
                      <a:pt x="0" y="7"/>
                    </a:lnTo>
                    <a:lnTo>
                      <a:pt x="3" y="8"/>
                    </a:lnTo>
                    <a:lnTo>
                      <a:pt x="6" y="8"/>
                    </a:lnTo>
                    <a:lnTo>
                      <a:pt x="9" y="8"/>
                    </a:lnTo>
                    <a:lnTo>
                      <a:pt x="12" y="7"/>
                    </a:lnTo>
                    <a:lnTo>
                      <a:pt x="16" y="5"/>
                    </a:lnTo>
                    <a:lnTo>
                      <a:pt x="19" y="4"/>
                    </a:lnTo>
                    <a:lnTo>
                      <a:pt x="22" y="2"/>
                    </a:lnTo>
                    <a:lnTo>
                      <a:pt x="25" y="0"/>
                    </a:lnTo>
                    <a:lnTo>
                      <a:pt x="26" y="2"/>
                    </a:lnTo>
                    <a:lnTo>
                      <a:pt x="28" y="2"/>
                    </a:lnTo>
                    <a:lnTo>
                      <a:pt x="28" y="4"/>
                    </a:lnTo>
                    <a:lnTo>
                      <a:pt x="30" y="4"/>
                    </a:lnTo>
                    <a:lnTo>
                      <a:pt x="30" y="5"/>
                    </a:lnTo>
                    <a:lnTo>
                      <a:pt x="31" y="5"/>
                    </a:lnTo>
                    <a:lnTo>
                      <a:pt x="31" y="7"/>
                    </a:lnTo>
                    <a:close/>
                  </a:path>
                </a:pathLst>
              </a:custGeom>
              <a:solidFill>
                <a:srgbClr val="FFFFFF"/>
              </a:solidFill>
              <a:ln w="9525">
                <a:noFill/>
                <a:round/>
                <a:headEnd/>
                <a:tailEnd/>
              </a:ln>
            </p:spPr>
            <p:txBody>
              <a:bodyPr/>
              <a:lstStyle/>
              <a:p>
                <a:endParaRPr lang="en-US" dirty="0"/>
              </a:p>
            </p:txBody>
          </p:sp>
          <p:sp>
            <p:nvSpPr>
              <p:cNvPr id="122466" name="Freeform 610"/>
              <p:cNvSpPr>
                <a:spLocks/>
              </p:cNvSpPr>
              <p:nvPr/>
            </p:nvSpPr>
            <p:spPr bwMode="auto">
              <a:xfrm>
                <a:off x="1686" y="2907"/>
                <a:ext cx="44" cy="12"/>
              </a:xfrm>
              <a:custGeom>
                <a:avLst/>
                <a:gdLst>
                  <a:gd name="T0" fmla="*/ 44 w 44"/>
                  <a:gd name="T1" fmla="*/ 3 h 12"/>
                  <a:gd name="T2" fmla="*/ 41 w 44"/>
                  <a:gd name="T3" fmla="*/ 4 h 12"/>
                  <a:gd name="T4" fmla="*/ 39 w 44"/>
                  <a:gd name="T5" fmla="*/ 6 h 12"/>
                  <a:gd name="T6" fmla="*/ 36 w 44"/>
                  <a:gd name="T7" fmla="*/ 8 h 12"/>
                  <a:gd name="T8" fmla="*/ 33 w 44"/>
                  <a:gd name="T9" fmla="*/ 8 h 12"/>
                  <a:gd name="T10" fmla="*/ 30 w 44"/>
                  <a:gd name="T11" fmla="*/ 9 h 12"/>
                  <a:gd name="T12" fmla="*/ 29 w 44"/>
                  <a:gd name="T13" fmla="*/ 9 h 12"/>
                  <a:gd name="T14" fmla="*/ 25 w 44"/>
                  <a:gd name="T15" fmla="*/ 11 h 12"/>
                  <a:gd name="T16" fmla="*/ 22 w 44"/>
                  <a:gd name="T17" fmla="*/ 11 h 12"/>
                  <a:gd name="T18" fmla="*/ 19 w 44"/>
                  <a:gd name="T19" fmla="*/ 11 h 12"/>
                  <a:gd name="T20" fmla="*/ 16 w 44"/>
                  <a:gd name="T21" fmla="*/ 12 h 12"/>
                  <a:gd name="T22" fmla="*/ 14 w 44"/>
                  <a:gd name="T23" fmla="*/ 12 h 12"/>
                  <a:gd name="T24" fmla="*/ 11 w 44"/>
                  <a:gd name="T25" fmla="*/ 12 h 12"/>
                  <a:gd name="T26" fmla="*/ 8 w 44"/>
                  <a:gd name="T27" fmla="*/ 12 h 12"/>
                  <a:gd name="T28" fmla="*/ 5 w 44"/>
                  <a:gd name="T29" fmla="*/ 12 h 12"/>
                  <a:gd name="T30" fmla="*/ 4 w 44"/>
                  <a:gd name="T31" fmla="*/ 12 h 12"/>
                  <a:gd name="T32" fmla="*/ 0 w 44"/>
                  <a:gd name="T33" fmla="*/ 11 h 12"/>
                  <a:gd name="T34" fmla="*/ 4 w 44"/>
                  <a:gd name="T35" fmla="*/ 11 h 12"/>
                  <a:gd name="T36" fmla="*/ 7 w 44"/>
                  <a:gd name="T37" fmla="*/ 9 h 12"/>
                  <a:gd name="T38" fmla="*/ 10 w 44"/>
                  <a:gd name="T39" fmla="*/ 9 h 12"/>
                  <a:gd name="T40" fmla="*/ 14 w 44"/>
                  <a:gd name="T41" fmla="*/ 9 h 12"/>
                  <a:gd name="T42" fmla="*/ 18 w 44"/>
                  <a:gd name="T43" fmla="*/ 8 h 12"/>
                  <a:gd name="T44" fmla="*/ 22 w 44"/>
                  <a:gd name="T45" fmla="*/ 6 h 12"/>
                  <a:gd name="T46" fmla="*/ 25 w 44"/>
                  <a:gd name="T47" fmla="*/ 4 h 12"/>
                  <a:gd name="T48" fmla="*/ 27 w 44"/>
                  <a:gd name="T49" fmla="*/ 0 h 12"/>
                  <a:gd name="T50" fmla="*/ 30 w 44"/>
                  <a:gd name="T51" fmla="*/ 0 h 12"/>
                  <a:gd name="T52" fmla="*/ 32 w 44"/>
                  <a:gd name="T53" fmla="*/ 0 h 12"/>
                  <a:gd name="T54" fmla="*/ 33 w 44"/>
                  <a:gd name="T55" fmla="*/ 0 h 12"/>
                  <a:gd name="T56" fmla="*/ 36 w 44"/>
                  <a:gd name="T57" fmla="*/ 0 h 12"/>
                  <a:gd name="T58" fmla="*/ 38 w 44"/>
                  <a:gd name="T59" fmla="*/ 0 h 12"/>
                  <a:gd name="T60" fmla="*/ 39 w 44"/>
                  <a:gd name="T61" fmla="*/ 0 h 12"/>
                  <a:gd name="T62" fmla="*/ 43 w 44"/>
                  <a:gd name="T63" fmla="*/ 0 h 12"/>
                  <a:gd name="T64" fmla="*/ 44 w 44"/>
                  <a:gd name="T65" fmla="*/ 0 h 12"/>
                  <a:gd name="T66" fmla="*/ 44 w 44"/>
                  <a:gd name="T67" fmla="*/ 3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12"/>
                  <a:gd name="T104" fmla="*/ 44 w 44"/>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12">
                    <a:moveTo>
                      <a:pt x="44" y="3"/>
                    </a:moveTo>
                    <a:lnTo>
                      <a:pt x="41" y="4"/>
                    </a:lnTo>
                    <a:lnTo>
                      <a:pt x="39" y="6"/>
                    </a:lnTo>
                    <a:lnTo>
                      <a:pt x="36" y="8"/>
                    </a:lnTo>
                    <a:lnTo>
                      <a:pt x="33" y="8"/>
                    </a:lnTo>
                    <a:lnTo>
                      <a:pt x="30" y="9"/>
                    </a:lnTo>
                    <a:lnTo>
                      <a:pt x="29" y="9"/>
                    </a:lnTo>
                    <a:lnTo>
                      <a:pt x="25" y="11"/>
                    </a:lnTo>
                    <a:lnTo>
                      <a:pt x="22" y="11"/>
                    </a:lnTo>
                    <a:lnTo>
                      <a:pt x="19" y="11"/>
                    </a:lnTo>
                    <a:lnTo>
                      <a:pt x="16" y="12"/>
                    </a:lnTo>
                    <a:lnTo>
                      <a:pt x="14" y="12"/>
                    </a:lnTo>
                    <a:lnTo>
                      <a:pt x="11" y="12"/>
                    </a:lnTo>
                    <a:lnTo>
                      <a:pt x="8" y="12"/>
                    </a:lnTo>
                    <a:lnTo>
                      <a:pt x="5" y="12"/>
                    </a:lnTo>
                    <a:lnTo>
                      <a:pt x="4" y="12"/>
                    </a:lnTo>
                    <a:lnTo>
                      <a:pt x="0" y="11"/>
                    </a:lnTo>
                    <a:lnTo>
                      <a:pt x="4" y="11"/>
                    </a:lnTo>
                    <a:lnTo>
                      <a:pt x="7" y="9"/>
                    </a:lnTo>
                    <a:lnTo>
                      <a:pt x="10" y="9"/>
                    </a:lnTo>
                    <a:lnTo>
                      <a:pt x="14" y="9"/>
                    </a:lnTo>
                    <a:lnTo>
                      <a:pt x="18" y="8"/>
                    </a:lnTo>
                    <a:lnTo>
                      <a:pt x="22" y="6"/>
                    </a:lnTo>
                    <a:lnTo>
                      <a:pt x="25" y="4"/>
                    </a:lnTo>
                    <a:lnTo>
                      <a:pt x="27" y="0"/>
                    </a:lnTo>
                    <a:lnTo>
                      <a:pt x="30" y="0"/>
                    </a:lnTo>
                    <a:lnTo>
                      <a:pt x="32" y="0"/>
                    </a:lnTo>
                    <a:lnTo>
                      <a:pt x="33" y="0"/>
                    </a:lnTo>
                    <a:lnTo>
                      <a:pt x="36" y="0"/>
                    </a:lnTo>
                    <a:lnTo>
                      <a:pt x="38" y="0"/>
                    </a:lnTo>
                    <a:lnTo>
                      <a:pt x="39" y="0"/>
                    </a:lnTo>
                    <a:lnTo>
                      <a:pt x="43" y="0"/>
                    </a:lnTo>
                    <a:lnTo>
                      <a:pt x="44" y="0"/>
                    </a:lnTo>
                    <a:lnTo>
                      <a:pt x="44" y="3"/>
                    </a:lnTo>
                    <a:close/>
                  </a:path>
                </a:pathLst>
              </a:custGeom>
              <a:solidFill>
                <a:srgbClr val="FFFFFF"/>
              </a:solidFill>
              <a:ln w="9525">
                <a:noFill/>
                <a:round/>
                <a:headEnd/>
                <a:tailEnd/>
              </a:ln>
            </p:spPr>
            <p:txBody>
              <a:bodyPr/>
              <a:lstStyle/>
              <a:p>
                <a:endParaRPr lang="en-US" dirty="0"/>
              </a:p>
            </p:txBody>
          </p:sp>
          <p:sp>
            <p:nvSpPr>
              <p:cNvPr id="122467" name="Freeform 611"/>
              <p:cNvSpPr>
                <a:spLocks/>
              </p:cNvSpPr>
              <p:nvPr/>
            </p:nvSpPr>
            <p:spPr bwMode="auto">
              <a:xfrm>
                <a:off x="1632" y="2913"/>
                <a:ext cx="33" cy="9"/>
              </a:xfrm>
              <a:custGeom>
                <a:avLst/>
                <a:gdLst>
                  <a:gd name="T0" fmla="*/ 28 w 33"/>
                  <a:gd name="T1" fmla="*/ 5 h 9"/>
                  <a:gd name="T2" fmla="*/ 28 w 33"/>
                  <a:gd name="T3" fmla="*/ 6 h 9"/>
                  <a:gd name="T4" fmla="*/ 29 w 33"/>
                  <a:gd name="T5" fmla="*/ 6 h 9"/>
                  <a:gd name="T6" fmla="*/ 31 w 33"/>
                  <a:gd name="T7" fmla="*/ 6 h 9"/>
                  <a:gd name="T8" fmla="*/ 33 w 33"/>
                  <a:gd name="T9" fmla="*/ 6 h 9"/>
                  <a:gd name="T10" fmla="*/ 31 w 33"/>
                  <a:gd name="T11" fmla="*/ 8 h 9"/>
                  <a:gd name="T12" fmla="*/ 28 w 33"/>
                  <a:gd name="T13" fmla="*/ 8 h 9"/>
                  <a:gd name="T14" fmla="*/ 26 w 33"/>
                  <a:gd name="T15" fmla="*/ 8 h 9"/>
                  <a:gd name="T16" fmla="*/ 25 w 33"/>
                  <a:gd name="T17" fmla="*/ 8 h 9"/>
                  <a:gd name="T18" fmla="*/ 23 w 33"/>
                  <a:gd name="T19" fmla="*/ 8 h 9"/>
                  <a:gd name="T20" fmla="*/ 22 w 33"/>
                  <a:gd name="T21" fmla="*/ 9 h 9"/>
                  <a:gd name="T22" fmla="*/ 19 w 33"/>
                  <a:gd name="T23" fmla="*/ 9 h 9"/>
                  <a:gd name="T24" fmla="*/ 17 w 33"/>
                  <a:gd name="T25" fmla="*/ 9 h 9"/>
                  <a:gd name="T26" fmla="*/ 15 w 33"/>
                  <a:gd name="T27" fmla="*/ 9 h 9"/>
                  <a:gd name="T28" fmla="*/ 12 w 33"/>
                  <a:gd name="T29" fmla="*/ 9 h 9"/>
                  <a:gd name="T30" fmla="*/ 11 w 33"/>
                  <a:gd name="T31" fmla="*/ 9 h 9"/>
                  <a:gd name="T32" fmla="*/ 9 w 33"/>
                  <a:gd name="T33" fmla="*/ 9 h 9"/>
                  <a:gd name="T34" fmla="*/ 6 w 33"/>
                  <a:gd name="T35" fmla="*/ 9 h 9"/>
                  <a:gd name="T36" fmla="*/ 5 w 33"/>
                  <a:gd name="T37" fmla="*/ 9 h 9"/>
                  <a:gd name="T38" fmla="*/ 3 w 33"/>
                  <a:gd name="T39" fmla="*/ 9 h 9"/>
                  <a:gd name="T40" fmla="*/ 0 w 33"/>
                  <a:gd name="T41" fmla="*/ 9 h 9"/>
                  <a:gd name="T42" fmla="*/ 0 w 33"/>
                  <a:gd name="T43" fmla="*/ 8 h 9"/>
                  <a:gd name="T44" fmla="*/ 0 w 33"/>
                  <a:gd name="T45" fmla="*/ 6 h 9"/>
                  <a:gd name="T46" fmla="*/ 0 w 33"/>
                  <a:gd name="T47" fmla="*/ 6 h 9"/>
                  <a:gd name="T48" fmla="*/ 0 w 33"/>
                  <a:gd name="T49" fmla="*/ 5 h 9"/>
                  <a:gd name="T50" fmla="*/ 1 w 33"/>
                  <a:gd name="T51" fmla="*/ 3 h 9"/>
                  <a:gd name="T52" fmla="*/ 5 w 33"/>
                  <a:gd name="T53" fmla="*/ 3 h 9"/>
                  <a:gd name="T54" fmla="*/ 6 w 33"/>
                  <a:gd name="T55" fmla="*/ 2 h 9"/>
                  <a:gd name="T56" fmla="*/ 9 w 33"/>
                  <a:gd name="T57" fmla="*/ 2 h 9"/>
                  <a:gd name="T58" fmla="*/ 11 w 33"/>
                  <a:gd name="T59" fmla="*/ 2 h 9"/>
                  <a:gd name="T60" fmla="*/ 12 w 33"/>
                  <a:gd name="T61" fmla="*/ 2 h 9"/>
                  <a:gd name="T62" fmla="*/ 15 w 33"/>
                  <a:gd name="T63" fmla="*/ 2 h 9"/>
                  <a:gd name="T64" fmla="*/ 17 w 33"/>
                  <a:gd name="T65" fmla="*/ 2 h 9"/>
                  <a:gd name="T66" fmla="*/ 19 w 33"/>
                  <a:gd name="T67" fmla="*/ 2 h 9"/>
                  <a:gd name="T68" fmla="*/ 20 w 33"/>
                  <a:gd name="T69" fmla="*/ 0 h 9"/>
                  <a:gd name="T70" fmla="*/ 22 w 33"/>
                  <a:gd name="T71" fmla="*/ 0 h 9"/>
                  <a:gd name="T72" fmla="*/ 22 w 33"/>
                  <a:gd name="T73" fmla="*/ 2 h 9"/>
                  <a:gd name="T74" fmla="*/ 23 w 33"/>
                  <a:gd name="T75" fmla="*/ 3 h 9"/>
                  <a:gd name="T76" fmla="*/ 25 w 33"/>
                  <a:gd name="T77" fmla="*/ 5 h 9"/>
                  <a:gd name="T78" fmla="*/ 26 w 33"/>
                  <a:gd name="T79" fmla="*/ 5 h 9"/>
                  <a:gd name="T80" fmla="*/ 28 w 33"/>
                  <a:gd name="T81" fmla="*/ 5 h 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9"/>
                  <a:gd name="T125" fmla="*/ 33 w 33"/>
                  <a:gd name="T126" fmla="*/ 9 h 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9">
                    <a:moveTo>
                      <a:pt x="28" y="5"/>
                    </a:moveTo>
                    <a:lnTo>
                      <a:pt x="28" y="6"/>
                    </a:lnTo>
                    <a:lnTo>
                      <a:pt x="29" y="6"/>
                    </a:lnTo>
                    <a:lnTo>
                      <a:pt x="31" y="6"/>
                    </a:lnTo>
                    <a:lnTo>
                      <a:pt x="33" y="6"/>
                    </a:lnTo>
                    <a:lnTo>
                      <a:pt x="31" y="8"/>
                    </a:lnTo>
                    <a:lnTo>
                      <a:pt x="28" y="8"/>
                    </a:lnTo>
                    <a:lnTo>
                      <a:pt x="26" y="8"/>
                    </a:lnTo>
                    <a:lnTo>
                      <a:pt x="25" y="8"/>
                    </a:lnTo>
                    <a:lnTo>
                      <a:pt x="23" y="8"/>
                    </a:lnTo>
                    <a:lnTo>
                      <a:pt x="22" y="9"/>
                    </a:lnTo>
                    <a:lnTo>
                      <a:pt x="19" y="9"/>
                    </a:lnTo>
                    <a:lnTo>
                      <a:pt x="17" y="9"/>
                    </a:lnTo>
                    <a:lnTo>
                      <a:pt x="15" y="9"/>
                    </a:lnTo>
                    <a:lnTo>
                      <a:pt x="12" y="9"/>
                    </a:lnTo>
                    <a:lnTo>
                      <a:pt x="11" y="9"/>
                    </a:lnTo>
                    <a:lnTo>
                      <a:pt x="9" y="9"/>
                    </a:lnTo>
                    <a:lnTo>
                      <a:pt x="6" y="9"/>
                    </a:lnTo>
                    <a:lnTo>
                      <a:pt x="5" y="9"/>
                    </a:lnTo>
                    <a:lnTo>
                      <a:pt x="3" y="9"/>
                    </a:lnTo>
                    <a:lnTo>
                      <a:pt x="0" y="9"/>
                    </a:lnTo>
                    <a:lnTo>
                      <a:pt x="0" y="8"/>
                    </a:lnTo>
                    <a:lnTo>
                      <a:pt x="0" y="6"/>
                    </a:lnTo>
                    <a:lnTo>
                      <a:pt x="0" y="5"/>
                    </a:lnTo>
                    <a:lnTo>
                      <a:pt x="1" y="3"/>
                    </a:lnTo>
                    <a:lnTo>
                      <a:pt x="5" y="3"/>
                    </a:lnTo>
                    <a:lnTo>
                      <a:pt x="6" y="2"/>
                    </a:lnTo>
                    <a:lnTo>
                      <a:pt x="9" y="2"/>
                    </a:lnTo>
                    <a:lnTo>
                      <a:pt x="11" y="2"/>
                    </a:lnTo>
                    <a:lnTo>
                      <a:pt x="12" y="2"/>
                    </a:lnTo>
                    <a:lnTo>
                      <a:pt x="15" y="2"/>
                    </a:lnTo>
                    <a:lnTo>
                      <a:pt x="17" y="2"/>
                    </a:lnTo>
                    <a:lnTo>
                      <a:pt x="19" y="2"/>
                    </a:lnTo>
                    <a:lnTo>
                      <a:pt x="20" y="0"/>
                    </a:lnTo>
                    <a:lnTo>
                      <a:pt x="22" y="0"/>
                    </a:lnTo>
                    <a:lnTo>
                      <a:pt x="22" y="2"/>
                    </a:lnTo>
                    <a:lnTo>
                      <a:pt x="23" y="3"/>
                    </a:lnTo>
                    <a:lnTo>
                      <a:pt x="25" y="5"/>
                    </a:lnTo>
                    <a:lnTo>
                      <a:pt x="26" y="5"/>
                    </a:lnTo>
                    <a:lnTo>
                      <a:pt x="28" y="5"/>
                    </a:lnTo>
                    <a:close/>
                  </a:path>
                </a:pathLst>
              </a:custGeom>
              <a:solidFill>
                <a:srgbClr val="FFFFFF"/>
              </a:solidFill>
              <a:ln w="9525">
                <a:noFill/>
                <a:round/>
                <a:headEnd/>
                <a:tailEnd/>
              </a:ln>
            </p:spPr>
            <p:txBody>
              <a:bodyPr/>
              <a:lstStyle/>
              <a:p>
                <a:endParaRPr lang="en-US" dirty="0"/>
              </a:p>
            </p:txBody>
          </p:sp>
          <p:sp>
            <p:nvSpPr>
              <p:cNvPr id="122468" name="Freeform 612"/>
              <p:cNvSpPr>
                <a:spLocks/>
              </p:cNvSpPr>
              <p:nvPr/>
            </p:nvSpPr>
            <p:spPr bwMode="auto">
              <a:xfrm>
                <a:off x="1764" y="2915"/>
                <a:ext cx="85" cy="49"/>
              </a:xfrm>
              <a:custGeom>
                <a:avLst/>
                <a:gdLst>
                  <a:gd name="T0" fmla="*/ 14 w 85"/>
                  <a:gd name="T1" fmla="*/ 7 h 49"/>
                  <a:gd name="T2" fmla="*/ 19 w 85"/>
                  <a:gd name="T3" fmla="*/ 7 h 49"/>
                  <a:gd name="T4" fmla="*/ 24 w 85"/>
                  <a:gd name="T5" fmla="*/ 10 h 49"/>
                  <a:gd name="T6" fmla="*/ 28 w 85"/>
                  <a:gd name="T7" fmla="*/ 14 h 49"/>
                  <a:gd name="T8" fmla="*/ 32 w 85"/>
                  <a:gd name="T9" fmla="*/ 17 h 49"/>
                  <a:gd name="T10" fmla="*/ 35 w 85"/>
                  <a:gd name="T11" fmla="*/ 18 h 49"/>
                  <a:gd name="T12" fmla="*/ 39 w 85"/>
                  <a:gd name="T13" fmla="*/ 18 h 49"/>
                  <a:gd name="T14" fmla="*/ 43 w 85"/>
                  <a:gd name="T15" fmla="*/ 18 h 49"/>
                  <a:gd name="T16" fmla="*/ 46 w 85"/>
                  <a:gd name="T17" fmla="*/ 20 h 49"/>
                  <a:gd name="T18" fmla="*/ 49 w 85"/>
                  <a:gd name="T19" fmla="*/ 23 h 49"/>
                  <a:gd name="T20" fmla="*/ 52 w 85"/>
                  <a:gd name="T21" fmla="*/ 26 h 49"/>
                  <a:gd name="T22" fmla="*/ 55 w 85"/>
                  <a:gd name="T23" fmla="*/ 28 h 49"/>
                  <a:gd name="T24" fmla="*/ 60 w 85"/>
                  <a:gd name="T25" fmla="*/ 28 h 49"/>
                  <a:gd name="T26" fmla="*/ 64 w 85"/>
                  <a:gd name="T27" fmla="*/ 31 h 49"/>
                  <a:gd name="T28" fmla="*/ 69 w 85"/>
                  <a:gd name="T29" fmla="*/ 35 h 49"/>
                  <a:gd name="T30" fmla="*/ 74 w 85"/>
                  <a:gd name="T31" fmla="*/ 37 h 49"/>
                  <a:gd name="T32" fmla="*/ 78 w 85"/>
                  <a:gd name="T33" fmla="*/ 37 h 49"/>
                  <a:gd name="T34" fmla="*/ 82 w 85"/>
                  <a:gd name="T35" fmla="*/ 39 h 49"/>
                  <a:gd name="T36" fmla="*/ 83 w 85"/>
                  <a:gd name="T37" fmla="*/ 42 h 49"/>
                  <a:gd name="T38" fmla="*/ 85 w 85"/>
                  <a:gd name="T39" fmla="*/ 45 h 49"/>
                  <a:gd name="T40" fmla="*/ 85 w 85"/>
                  <a:gd name="T41" fmla="*/ 48 h 49"/>
                  <a:gd name="T42" fmla="*/ 83 w 85"/>
                  <a:gd name="T43" fmla="*/ 49 h 49"/>
                  <a:gd name="T44" fmla="*/ 82 w 85"/>
                  <a:gd name="T45" fmla="*/ 48 h 49"/>
                  <a:gd name="T46" fmla="*/ 80 w 85"/>
                  <a:gd name="T47" fmla="*/ 45 h 49"/>
                  <a:gd name="T48" fmla="*/ 77 w 85"/>
                  <a:gd name="T49" fmla="*/ 42 h 49"/>
                  <a:gd name="T50" fmla="*/ 74 w 85"/>
                  <a:gd name="T51" fmla="*/ 42 h 49"/>
                  <a:gd name="T52" fmla="*/ 71 w 85"/>
                  <a:gd name="T53" fmla="*/ 42 h 49"/>
                  <a:gd name="T54" fmla="*/ 67 w 85"/>
                  <a:gd name="T55" fmla="*/ 42 h 49"/>
                  <a:gd name="T56" fmla="*/ 64 w 85"/>
                  <a:gd name="T57" fmla="*/ 37 h 49"/>
                  <a:gd name="T58" fmla="*/ 63 w 85"/>
                  <a:gd name="T59" fmla="*/ 35 h 49"/>
                  <a:gd name="T60" fmla="*/ 60 w 85"/>
                  <a:gd name="T61" fmla="*/ 32 h 49"/>
                  <a:gd name="T62" fmla="*/ 58 w 85"/>
                  <a:gd name="T63" fmla="*/ 32 h 49"/>
                  <a:gd name="T64" fmla="*/ 55 w 85"/>
                  <a:gd name="T65" fmla="*/ 34 h 49"/>
                  <a:gd name="T66" fmla="*/ 53 w 85"/>
                  <a:gd name="T67" fmla="*/ 34 h 49"/>
                  <a:gd name="T68" fmla="*/ 50 w 85"/>
                  <a:gd name="T69" fmla="*/ 32 h 49"/>
                  <a:gd name="T70" fmla="*/ 49 w 85"/>
                  <a:gd name="T71" fmla="*/ 28 h 49"/>
                  <a:gd name="T72" fmla="*/ 46 w 85"/>
                  <a:gd name="T73" fmla="*/ 24 h 49"/>
                  <a:gd name="T74" fmla="*/ 41 w 85"/>
                  <a:gd name="T75" fmla="*/ 23 h 49"/>
                  <a:gd name="T76" fmla="*/ 35 w 85"/>
                  <a:gd name="T77" fmla="*/ 23 h 49"/>
                  <a:gd name="T78" fmla="*/ 30 w 85"/>
                  <a:gd name="T79" fmla="*/ 21 h 49"/>
                  <a:gd name="T80" fmla="*/ 25 w 85"/>
                  <a:gd name="T81" fmla="*/ 17 h 49"/>
                  <a:gd name="T82" fmla="*/ 19 w 85"/>
                  <a:gd name="T83" fmla="*/ 12 h 49"/>
                  <a:gd name="T84" fmla="*/ 14 w 85"/>
                  <a:gd name="T85" fmla="*/ 14 h 49"/>
                  <a:gd name="T86" fmla="*/ 11 w 85"/>
                  <a:gd name="T87" fmla="*/ 14 h 49"/>
                  <a:gd name="T88" fmla="*/ 10 w 85"/>
                  <a:gd name="T89" fmla="*/ 14 h 49"/>
                  <a:gd name="T90" fmla="*/ 7 w 85"/>
                  <a:gd name="T91" fmla="*/ 10 h 49"/>
                  <a:gd name="T92" fmla="*/ 5 w 85"/>
                  <a:gd name="T93" fmla="*/ 7 h 49"/>
                  <a:gd name="T94" fmla="*/ 2 w 85"/>
                  <a:gd name="T95" fmla="*/ 3 h 49"/>
                  <a:gd name="T96" fmla="*/ 4 w 85"/>
                  <a:gd name="T97" fmla="*/ 0 h 49"/>
                  <a:gd name="T98" fmla="*/ 5 w 85"/>
                  <a:gd name="T99" fmla="*/ 3 h 49"/>
                  <a:gd name="T100" fmla="*/ 8 w 85"/>
                  <a:gd name="T101" fmla="*/ 4 h 49"/>
                  <a:gd name="T102" fmla="*/ 10 w 85"/>
                  <a:gd name="T103" fmla="*/ 7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5"/>
                  <a:gd name="T157" fmla="*/ 0 h 49"/>
                  <a:gd name="T158" fmla="*/ 85 w 85"/>
                  <a:gd name="T159" fmla="*/ 49 h 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5" h="49">
                    <a:moveTo>
                      <a:pt x="11" y="9"/>
                    </a:moveTo>
                    <a:lnTo>
                      <a:pt x="14" y="7"/>
                    </a:lnTo>
                    <a:lnTo>
                      <a:pt x="18" y="7"/>
                    </a:lnTo>
                    <a:lnTo>
                      <a:pt x="19" y="7"/>
                    </a:lnTo>
                    <a:lnTo>
                      <a:pt x="22" y="9"/>
                    </a:lnTo>
                    <a:lnTo>
                      <a:pt x="24" y="10"/>
                    </a:lnTo>
                    <a:lnTo>
                      <a:pt x="27" y="12"/>
                    </a:lnTo>
                    <a:lnTo>
                      <a:pt x="28" y="14"/>
                    </a:lnTo>
                    <a:lnTo>
                      <a:pt x="30" y="15"/>
                    </a:lnTo>
                    <a:lnTo>
                      <a:pt x="32" y="17"/>
                    </a:lnTo>
                    <a:lnTo>
                      <a:pt x="33" y="18"/>
                    </a:lnTo>
                    <a:lnTo>
                      <a:pt x="35" y="18"/>
                    </a:lnTo>
                    <a:lnTo>
                      <a:pt x="36" y="18"/>
                    </a:lnTo>
                    <a:lnTo>
                      <a:pt x="39" y="18"/>
                    </a:lnTo>
                    <a:lnTo>
                      <a:pt x="41" y="18"/>
                    </a:lnTo>
                    <a:lnTo>
                      <a:pt x="43" y="18"/>
                    </a:lnTo>
                    <a:lnTo>
                      <a:pt x="44" y="18"/>
                    </a:lnTo>
                    <a:lnTo>
                      <a:pt x="46" y="20"/>
                    </a:lnTo>
                    <a:lnTo>
                      <a:pt x="47" y="21"/>
                    </a:lnTo>
                    <a:lnTo>
                      <a:pt x="49" y="23"/>
                    </a:lnTo>
                    <a:lnTo>
                      <a:pt x="50" y="24"/>
                    </a:lnTo>
                    <a:lnTo>
                      <a:pt x="52" y="26"/>
                    </a:lnTo>
                    <a:lnTo>
                      <a:pt x="52" y="28"/>
                    </a:lnTo>
                    <a:lnTo>
                      <a:pt x="55" y="28"/>
                    </a:lnTo>
                    <a:lnTo>
                      <a:pt x="57" y="28"/>
                    </a:lnTo>
                    <a:lnTo>
                      <a:pt x="60" y="28"/>
                    </a:lnTo>
                    <a:lnTo>
                      <a:pt x="63" y="28"/>
                    </a:lnTo>
                    <a:lnTo>
                      <a:pt x="64" y="31"/>
                    </a:lnTo>
                    <a:lnTo>
                      <a:pt x="67" y="34"/>
                    </a:lnTo>
                    <a:lnTo>
                      <a:pt x="69" y="35"/>
                    </a:lnTo>
                    <a:lnTo>
                      <a:pt x="71" y="37"/>
                    </a:lnTo>
                    <a:lnTo>
                      <a:pt x="74" y="37"/>
                    </a:lnTo>
                    <a:lnTo>
                      <a:pt x="77" y="35"/>
                    </a:lnTo>
                    <a:lnTo>
                      <a:pt x="78" y="37"/>
                    </a:lnTo>
                    <a:lnTo>
                      <a:pt x="80" y="39"/>
                    </a:lnTo>
                    <a:lnTo>
                      <a:pt x="82" y="39"/>
                    </a:lnTo>
                    <a:lnTo>
                      <a:pt x="82" y="40"/>
                    </a:lnTo>
                    <a:lnTo>
                      <a:pt x="83" y="42"/>
                    </a:lnTo>
                    <a:lnTo>
                      <a:pt x="85" y="43"/>
                    </a:lnTo>
                    <a:lnTo>
                      <a:pt x="85" y="45"/>
                    </a:lnTo>
                    <a:lnTo>
                      <a:pt x="85" y="46"/>
                    </a:lnTo>
                    <a:lnTo>
                      <a:pt x="85" y="48"/>
                    </a:lnTo>
                    <a:lnTo>
                      <a:pt x="83" y="49"/>
                    </a:lnTo>
                    <a:lnTo>
                      <a:pt x="82" y="49"/>
                    </a:lnTo>
                    <a:lnTo>
                      <a:pt x="82" y="48"/>
                    </a:lnTo>
                    <a:lnTo>
                      <a:pt x="80" y="46"/>
                    </a:lnTo>
                    <a:lnTo>
                      <a:pt x="80" y="45"/>
                    </a:lnTo>
                    <a:lnTo>
                      <a:pt x="78" y="43"/>
                    </a:lnTo>
                    <a:lnTo>
                      <a:pt x="77" y="42"/>
                    </a:lnTo>
                    <a:lnTo>
                      <a:pt x="75" y="42"/>
                    </a:lnTo>
                    <a:lnTo>
                      <a:pt x="74" y="42"/>
                    </a:lnTo>
                    <a:lnTo>
                      <a:pt x="72" y="42"/>
                    </a:lnTo>
                    <a:lnTo>
                      <a:pt x="71" y="42"/>
                    </a:lnTo>
                    <a:lnTo>
                      <a:pt x="69" y="42"/>
                    </a:lnTo>
                    <a:lnTo>
                      <a:pt x="67" y="42"/>
                    </a:lnTo>
                    <a:lnTo>
                      <a:pt x="66" y="40"/>
                    </a:lnTo>
                    <a:lnTo>
                      <a:pt x="64" y="37"/>
                    </a:lnTo>
                    <a:lnTo>
                      <a:pt x="64" y="35"/>
                    </a:lnTo>
                    <a:lnTo>
                      <a:pt x="63" y="35"/>
                    </a:lnTo>
                    <a:lnTo>
                      <a:pt x="61" y="34"/>
                    </a:lnTo>
                    <a:lnTo>
                      <a:pt x="60" y="32"/>
                    </a:lnTo>
                    <a:lnTo>
                      <a:pt x="58" y="32"/>
                    </a:lnTo>
                    <a:lnTo>
                      <a:pt x="57" y="34"/>
                    </a:lnTo>
                    <a:lnTo>
                      <a:pt x="55" y="34"/>
                    </a:lnTo>
                    <a:lnTo>
                      <a:pt x="53" y="34"/>
                    </a:lnTo>
                    <a:lnTo>
                      <a:pt x="52" y="34"/>
                    </a:lnTo>
                    <a:lnTo>
                      <a:pt x="50" y="32"/>
                    </a:lnTo>
                    <a:lnTo>
                      <a:pt x="49" y="29"/>
                    </a:lnTo>
                    <a:lnTo>
                      <a:pt x="49" y="28"/>
                    </a:lnTo>
                    <a:lnTo>
                      <a:pt x="47" y="26"/>
                    </a:lnTo>
                    <a:lnTo>
                      <a:pt x="46" y="24"/>
                    </a:lnTo>
                    <a:lnTo>
                      <a:pt x="43" y="24"/>
                    </a:lnTo>
                    <a:lnTo>
                      <a:pt x="41" y="23"/>
                    </a:lnTo>
                    <a:lnTo>
                      <a:pt x="38" y="23"/>
                    </a:lnTo>
                    <a:lnTo>
                      <a:pt x="35" y="23"/>
                    </a:lnTo>
                    <a:lnTo>
                      <a:pt x="32" y="23"/>
                    </a:lnTo>
                    <a:lnTo>
                      <a:pt x="30" y="21"/>
                    </a:lnTo>
                    <a:lnTo>
                      <a:pt x="27" y="18"/>
                    </a:lnTo>
                    <a:lnTo>
                      <a:pt x="25" y="17"/>
                    </a:lnTo>
                    <a:lnTo>
                      <a:pt x="22" y="14"/>
                    </a:lnTo>
                    <a:lnTo>
                      <a:pt x="19" y="12"/>
                    </a:lnTo>
                    <a:lnTo>
                      <a:pt x="16" y="14"/>
                    </a:lnTo>
                    <a:lnTo>
                      <a:pt x="14" y="14"/>
                    </a:lnTo>
                    <a:lnTo>
                      <a:pt x="13" y="15"/>
                    </a:lnTo>
                    <a:lnTo>
                      <a:pt x="11" y="14"/>
                    </a:lnTo>
                    <a:lnTo>
                      <a:pt x="10" y="14"/>
                    </a:lnTo>
                    <a:lnTo>
                      <a:pt x="8" y="12"/>
                    </a:lnTo>
                    <a:lnTo>
                      <a:pt x="7" y="10"/>
                    </a:lnTo>
                    <a:lnTo>
                      <a:pt x="5" y="7"/>
                    </a:lnTo>
                    <a:lnTo>
                      <a:pt x="4" y="4"/>
                    </a:lnTo>
                    <a:lnTo>
                      <a:pt x="2" y="3"/>
                    </a:lnTo>
                    <a:lnTo>
                      <a:pt x="0" y="0"/>
                    </a:lnTo>
                    <a:lnTo>
                      <a:pt x="4" y="0"/>
                    </a:lnTo>
                    <a:lnTo>
                      <a:pt x="4" y="1"/>
                    </a:lnTo>
                    <a:lnTo>
                      <a:pt x="5" y="3"/>
                    </a:lnTo>
                    <a:lnTo>
                      <a:pt x="7" y="4"/>
                    </a:lnTo>
                    <a:lnTo>
                      <a:pt x="8" y="4"/>
                    </a:lnTo>
                    <a:lnTo>
                      <a:pt x="8" y="7"/>
                    </a:lnTo>
                    <a:lnTo>
                      <a:pt x="10" y="7"/>
                    </a:lnTo>
                    <a:lnTo>
                      <a:pt x="11" y="9"/>
                    </a:lnTo>
                    <a:close/>
                  </a:path>
                </a:pathLst>
              </a:custGeom>
              <a:solidFill>
                <a:srgbClr val="000000"/>
              </a:solidFill>
              <a:ln w="9525">
                <a:noFill/>
                <a:round/>
                <a:headEnd/>
                <a:tailEnd/>
              </a:ln>
            </p:spPr>
            <p:txBody>
              <a:bodyPr/>
              <a:lstStyle/>
              <a:p>
                <a:endParaRPr lang="en-US" dirty="0"/>
              </a:p>
            </p:txBody>
          </p:sp>
          <p:sp>
            <p:nvSpPr>
              <p:cNvPr id="122469" name="Freeform 613"/>
              <p:cNvSpPr>
                <a:spLocks/>
              </p:cNvSpPr>
              <p:nvPr/>
            </p:nvSpPr>
            <p:spPr bwMode="auto">
              <a:xfrm>
                <a:off x="1749" y="2938"/>
                <a:ext cx="98" cy="62"/>
              </a:xfrm>
              <a:custGeom>
                <a:avLst/>
                <a:gdLst>
                  <a:gd name="T0" fmla="*/ 42 w 98"/>
                  <a:gd name="T1" fmla="*/ 16 h 62"/>
                  <a:gd name="T2" fmla="*/ 50 w 98"/>
                  <a:gd name="T3" fmla="*/ 16 h 62"/>
                  <a:gd name="T4" fmla="*/ 56 w 98"/>
                  <a:gd name="T5" fmla="*/ 20 h 62"/>
                  <a:gd name="T6" fmla="*/ 58 w 98"/>
                  <a:gd name="T7" fmla="*/ 23 h 62"/>
                  <a:gd name="T8" fmla="*/ 59 w 98"/>
                  <a:gd name="T9" fmla="*/ 25 h 62"/>
                  <a:gd name="T10" fmla="*/ 65 w 98"/>
                  <a:gd name="T11" fmla="*/ 26 h 62"/>
                  <a:gd name="T12" fmla="*/ 75 w 98"/>
                  <a:gd name="T13" fmla="*/ 31 h 62"/>
                  <a:gd name="T14" fmla="*/ 81 w 98"/>
                  <a:gd name="T15" fmla="*/ 39 h 62"/>
                  <a:gd name="T16" fmla="*/ 87 w 98"/>
                  <a:gd name="T17" fmla="*/ 42 h 62"/>
                  <a:gd name="T18" fmla="*/ 93 w 98"/>
                  <a:gd name="T19" fmla="*/ 45 h 62"/>
                  <a:gd name="T20" fmla="*/ 98 w 98"/>
                  <a:gd name="T21" fmla="*/ 50 h 62"/>
                  <a:gd name="T22" fmla="*/ 95 w 98"/>
                  <a:gd name="T23" fmla="*/ 61 h 62"/>
                  <a:gd name="T24" fmla="*/ 93 w 98"/>
                  <a:gd name="T25" fmla="*/ 58 h 62"/>
                  <a:gd name="T26" fmla="*/ 90 w 98"/>
                  <a:gd name="T27" fmla="*/ 50 h 62"/>
                  <a:gd name="T28" fmla="*/ 84 w 98"/>
                  <a:gd name="T29" fmla="*/ 48 h 62"/>
                  <a:gd name="T30" fmla="*/ 78 w 98"/>
                  <a:gd name="T31" fmla="*/ 45 h 62"/>
                  <a:gd name="T32" fmla="*/ 76 w 98"/>
                  <a:gd name="T33" fmla="*/ 39 h 62"/>
                  <a:gd name="T34" fmla="*/ 75 w 98"/>
                  <a:gd name="T35" fmla="*/ 34 h 62"/>
                  <a:gd name="T36" fmla="*/ 70 w 98"/>
                  <a:gd name="T37" fmla="*/ 33 h 62"/>
                  <a:gd name="T38" fmla="*/ 65 w 98"/>
                  <a:gd name="T39" fmla="*/ 30 h 62"/>
                  <a:gd name="T40" fmla="*/ 59 w 98"/>
                  <a:gd name="T41" fmla="*/ 30 h 62"/>
                  <a:gd name="T42" fmla="*/ 54 w 98"/>
                  <a:gd name="T43" fmla="*/ 26 h 62"/>
                  <a:gd name="T44" fmla="*/ 53 w 98"/>
                  <a:gd name="T45" fmla="*/ 23 h 62"/>
                  <a:gd name="T46" fmla="*/ 50 w 98"/>
                  <a:gd name="T47" fmla="*/ 20 h 62"/>
                  <a:gd name="T48" fmla="*/ 45 w 98"/>
                  <a:gd name="T49" fmla="*/ 20 h 62"/>
                  <a:gd name="T50" fmla="*/ 42 w 98"/>
                  <a:gd name="T51" fmla="*/ 20 h 62"/>
                  <a:gd name="T52" fmla="*/ 37 w 98"/>
                  <a:gd name="T53" fmla="*/ 19 h 62"/>
                  <a:gd name="T54" fmla="*/ 33 w 98"/>
                  <a:gd name="T55" fmla="*/ 12 h 62"/>
                  <a:gd name="T56" fmla="*/ 26 w 98"/>
                  <a:gd name="T57" fmla="*/ 11 h 62"/>
                  <a:gd name="T58" fmla="*/ 20 w 98"/>
                  <a:gd name="T59" fmla="*/ 11 h 62"/>
                  <a:gd name="T60" fmla="*/ 15 w 98"/>
                  <a:gd name="T61" fmla="*/ 6 h 62"/>
                  <a:gd name="T62" fmla="*/ 9 w 98"/>
                  <a:gd name="T63" fmla="*/ 6 h 62"/>
                  <a:gd name="T64" fmla="*/ 6 w 98"/>
                  <a:gd name="T65" fmla="*/ 8 h 62"/>
                  <a:gd name="T66" fmla="*/ 3 w 98"/>
                  <a:gd name="T67" fmla="*/ 6 h 62"/>
                  <a:gd name="T68" fmla="*/ 0 w 98"/>
                  <a:gd name="T69" fmla="*/ 5 h 62"/>
                  <a:gd name="T70" fmla="*/ 1 w 98"/>
                  <a:gd name="T71" fmla="*/ 1 h 62"/>
                  <a:gd name="T72" fmla="*/ 6 w 98"/>
                  <a:gd name="T73" fmla="*/ 3 h 62"/>
                  <a:gd name="T74" fmla="*/ 9 w 98"/>
                  <a:gd name="T75" fmla="*/ 1 h 62"/>
                  <a:gd name="T76" fmla="*/ 15 w 98"/>
                  <a:gd name="T77" fmla="*/ 1 h 62"/>
                  <a:gd name="T78" fmla="*/ 20 w 98"/>
                  <a:gd name="T79" fmla="*/ 5 h 62"/>
                  <a:gd name="T80" fmla="*/ 26 w 98"/>
                  <a:gd name="T81" fmla="*/ 6 h 62"/>
                  <a:gd name="T82" fmla="*/ 34 w 98"/>
                  <a:gd name="T83" fmla="*/ 8 h 62"/>
                  <a:gd name="T84" fmla="*/ 37 w 98"/>
                  <a:gd name="T85" fmla="*/ 14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
                  <a:gd name="T130" fmla="*/ 0 h 62"/>
                  <a:gd name="T131" fmla="*/ 98 w 98"/>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 h="62">
                    <a:moveTo>
                      <a:pt x="37" y="14"/>
                    </a:moveTo>
                    <a:lnTo>
                      <a:pt x="40" y="16"/>
                    </a:lnTo>
                    <a:lnTo>
                      <a:pt x="42" y="16"/>
                    </a:lnTo>
                    <a:lnTo>
                      <a:pt x="45" y="16"/>
                    </a:lnTo>
                    <a:lnTo>
                      <a:pt x="48" y="16"/>
                    </a:lnTo>
                    <a:lnTo>
                      <a:pt x="50" y="16"/>
                    </a:lnTo>
                    <a:lnTo>
                      <a:pt x="53" y="16"/>
                    </a:lnTo>
                    <a:lnTo>
                      <a:pt x="54" y="17"/>
                    </a:lnTo>
                    <a:lnTo>
                      <a:pt x="56" y="20"/>
                    </a:lnTo>
                    <a:lnTo>
                      <a:pt x="56" y="22"/>
                    </a:lnTo>
                    <a:lnTo>
                      <a:pt x="58" y="23"/>
                    </a:lnTo>
                    <a:lnTo>
                      <a:pt x="59" y="25"/>
                    </a:lnTo>
                    <a:lnTo>
                      <a:pt x="61" y="26"/>
                    </a:lnTo>
                    <a:lnTo>
                      <a:pt x="62" y="26"/>
                    </a:lnTo>
                    <a:lnTo>
                      <a:pt x="65" y="26"/>
                    </a:lnTo>
                    <a:lnTo>
                      <a:pt x="68" y="26"/>
                    </a:lnTo>
                    <a:lnTo>
                      <a:pt x="72" y="28"/>
                    </a:lnTo>
                    <a:lnTo>
                      <a:pt x="75" y="31"/>
                    </a:lnTo>
                    <a:lnTo>
                      <a:pt x="78" y="33"/>
                    </a:lnTo>
                    <a:lnTo>
                      <a:pt x="79" y="36"/>
                    </a:lnTo>
                    <a:lnTo>
                      <a:pt x="81" y="39"/>
                    </a:lnTo>
                    <a:lnTo>
                      <a:pt x="84" y="42"/>
                    </a:lnTo>
                    <a:lnTo>
                      <a:pt x="86" y="42"/>
                    </a:lnTo>
                    <a:lnTo>
                      <a:pt x="87" y="42"/>
                    </a:lnTo>
                    <a:lnTo>
                      <a:pt x="90" y="42"/>
                    </a:lnTo>
                    <a:lnTo>
                      <a:pt x="92" y="44"/>
                    </a:lnTo>
                    <a:lnTo>
                      <a:pt x="93" y="45"/>
                    </a:lnTo>
                    <a:lnTo>
                      <a:pt x="95" y="47"/>
                    </a:lnTo>
                    <a:lnTo>
                      <a:pt x="97" y="48"/>
                    </a:lnTo>
                    <a:lnTo>
                      <a:pt x="98" y="50"/>
                    </a:lnTo>
                    <a:lnTo>
                      <a:pt x="97" y="53"/>
                    </a:lnTo>
                    <a:lnTo>
                      <a:pt x="95" y="56"/>
                    </a:lnTo>
                    <a:lnTo>
                      <a:pt x="95" y="61"/>
                    </a:lnTo>
                    <a:lnTo>
                      <a:pt x="92" y="62"/>
                    </a:lnTo>
                    <a:lnTo>
                      <a:pt x="93" y="61"/>
                    </a:lnTo>
                    <a:lnTo>
                      <a:pt x="93" y="58"/>
                    </a:lnTo>
                    <a:lnTo>
                      <a:pt x="93" y="53"/>
                    </a:lnTo>
                    <a:lnTo>
                      <a:pt x="92" y="51"/>
                    </a:lnTo>
                    <a:lnTo>
                      <a:pt x="90" y="50"/>
                    </a:lnTo>
                    <a:lnTo>
                      <a:pt x="89" y="48"/>
                    </a:lnTo>
                    <a:lnTo>
                      <a:pt x="86" y="48"/>
                    </a:lnTo>
                    <a:lnTo>
                      <a:pt x="84" y="48"/>
                    </a:lnTo>
                    <a:lnTo>
                      <a:pt x="81" y="47"/>
                    </a:lnTo>
                    <a:lnTo>
                      <a:pt x="79" y="47"/>
                    </a:lnTo>
                    <a:lnTo>
                      <a:pt x="78" y="45"/>
                    </a:lnTo>
                    <a:lnTo>
                      <a:pt x="78" y="42"/>
                    </a:lnTo>
                    <a:lnTo>
                      <a:pt x="78" y="40"/>
                    </a:lnTo>
                    <a:lnTo>
                      <a:pt x="76" y="39"/>
                    </a:lnTo>
                    <a:lnTo>
                      <a:pt x="76" y="37"/>
                    </a:lnTo>
                    <a:lnTo>
                      <a:pt x="75" y="36"/>
                    </a:lnTo>
                    <a:lnTo>
                      <a:pt x="75" y="34"/>
                    </a:lnTo>
                    <a:lnTo>
                      <a:pt x="73" y="34"/>
                    </a:lnTo>
                    <a:lnTo>
                      <a:pt x="72" y="33"/>
                    </a:lnTo>
                    <a:lnTo>
                      <a:pt x="70" y="33"/>
                    </a:lnTo>
                    <a:lnTo>
                      <a:pt x="68" y="31"/>
                    </a:lnTo>
                    <a:lnTo>
                      <a:pt x="67" y="31"/>
                    </a:lnTo>
                    <a:lnTo>
                      <a:pt x="65" y="30"/>
                    </a:lnTo>
                    <a:lnTo>
                      <a:pt x="64" y="30"/>
                    </a:lnTo>
                    <a:lnTo>
                      <a:pt x="62" y="30"/>
                    </a:lnTo>
                    <a:lnTo>
                      <a:pt x="59" y="30"/>
                    </a:lnTo>
                    <a:lnTo>
                      <a:pt x="58" y="30"/>
                    </a:lnTo>
                    <a:lnTo>
                      <a:pt x="56" y="28"/>
                    </a:lnTo>
                    <a:lnTo>
                      <a:pt x="54" y="26"/>
                    </a:lnTo>
                    <a:lnTo>
                      <a:pt x="54" y="25"/>
                    </a:lnTo>
                    <a:lnTo>
                      <a:pt x="54" y="23"/>
                    </a:lnTo>
                    <a:lnTo>
                      <a:pt x="53" y="23"/>
                    </a:lnTo>
                    <a:lnTo>
                      <a:pt x="51" y="22"/>
                    </a:lnTo>
                    <a:lnTo>
                      <a:pt x="51" y="20"/>
                    </a:lnTo>
                    <a:lnTo>
                      <a:pt x="50" y="20"/>
                    </a:lnTo>
                    <a:lnTo>
                      <a:pt x="48" y="20"/>
                    </a:lnTo>
                    <a:lnTo>
                      <a:pt x="47" y="20"/>
                    </a:lnTo>
                    <a:lnTo>
                      <a:pt x="45" y="20"/>
                    </a:lnTo>
                    <a:lnTo>
                      <a:pt x="43" y="20"/>
                    </a:lnTo>
                    <a:lnTo>
                      <a:pt x="42" y="20"/>
                    </a:lnTo>
                    <a:lnTo>
                      <a:pt x="40" y="20"/>
                    </a:lnTo>
                    <a:lnTo>
                      <a:pt x="39" y="20"/>
                    </a:lnTo>
                    <a:lnTo>
                      <a:pt x="37" y="19"/>
                    </a:lnTo>
                    <a:lnTo>
                      <a:pt x="36" y="16"/>
                    </a:lnTo>
                    <a:lnTo>
                      <a:pt x="34" y="14"/>
                    </a:lnTo>
                    <a:lnTo>
                      <a:pt x="33" y="12"/>
                    </a:lnTo>
                    <a:lnTo>
                      <a:pt x="31" y="11"/>
                    </a:lnTo>
                    <a:lnTo>
                      <a:pt x="29" y="11"/>
                    </a:lnTo>
                    <a:lnTo>
                      <a:pt x="26" y="11"/>
                    </a:lnTo>
                    <a:lnTo>
                      <a:pt x="25" y="11"/>
                    </a:lnTo>
                    <a:lnTo>
                      <a:pt x="23" y="11"/>
                    </a:lnTo>
                    <a:lnTo>
                      <a:pt x="20" y="11"/>
                    </a:lnTo>
                    <a:lnTo>
                      <a:pt x="19" y="9"/>
                    </a:lnTo>
                    <a:lnTo>
                      <a:pt x="17" y="8"/>
                    </a:lnTo>
                    <a:lnTo>
                      <a:pt x="15" y="6"/>
                    </a:lnTo>
                    <a:lnTo>
                      <a:pt x="14" y="5"/>
                    </a:lnTo>
                    <a:lnTo>
                      <a:pt x="12" y="5"/>
                    </a:lnTo>
                    <a:lnTo>
                      <a:pt x="9" y="6"/>
                    </a:lnTo>
                    <a:lnTo>
                      <a:pt x="8" y="8"/>
                    </a:lnTo>
                    <a:lnTo>
                      <a:pt x="6" y="8"/>
                    </a:lnTo>
                    <a:lnTo>
                      <a:pt x="5" y="8"/>
                    </a:lnTo>
                    <a:lnTo>
                      <a:pt x="3" y="8"/>
                    </a:lnTo>
                    <a:lnTo>
                      <a:pt x="3" y="6"/>
                    </a:lnTo>
                    <a:lnTo>
                      <a:pt x="1" y="6"/>
                    </a:lnTo>
                    <a:lnTo>
                      <a:pt x="0" y="5"/>
                    </a:lnTo>
                    <a:lnTo>
                      <a:pt x="1" y="3"/>
                    </a:lnTo>
                    <a:lnTo>
                      <a:pt x="1" y="1"/>
                    </a:lnTo>
                    <a:lnTo>
                      <a:pt x="3" y="1"/>
                    </a:lnTo>
                    <a:lnTo>
                      <a:pt x="5" y="3"/>
                    </a:lnTo>
                    <a:lnTo>
                      <a:pt x="6" y="3"/>
                    </a:lnTo>
                    <a:lnTo>
                      <a:pt x="8" y="3"/>
                    </a:lnTo>
                    <a:lnTo>
                      <a:pt x="9" y="1"/>
                    </a:lnTo>
                    <a:lnTo>
                      <a:pt x="12" y="0"/>
                    </a:lnTo>
                    <a:lnTo>
                      <a:pt x="14" y="0"/>
                    </a:lnTo>
                    <a:lnTo>
                      <a:pt x="15" y="1"/>
                    </a:lnTo>
                    <a:lnTo>
                      <a:pt x="17" y="3"/>
                    </a:lnTo>
                    <a:lnTo>
                      <a:pt x="19" y="5"/>
                    </a:lnTo>
                    <a:lnTo>
                      <a:pt x="20" y="5"/>
                    </a:lnTo>
                    <a:lnTo>
                      <a:pt x="22" y="6"/>
                    </a:lnTo>
                    <a:lnTo>
                      <a:pt x="25" y="6"/>
                    </a:lnTo>
                    <a:lnTo>
                      <a:pt x="26" y="6"/>
                    </a:lnTo>
                    <a:lnTo>
                      <a:pt x="29" y="6"/>
                    </a:lnTo>
                    <a:lnTo>
                      <a:pt x="31" y="6"/>
                    </a:lnTo>
                    <a:lnTo>
                      <a:pt x="34" y="8"/>
                    </a:lnTo>
                    <a:lnTo>
                      <a:pt x="36" y="9"/>
                    </a:lnTo>
                    <a:lnTo>
                      <a:pt x="36" y="11"/>
                    </a:lnTo>
                    <a:lnTo>
                      <a:pt x="37" y="14"/>
                    </a:lnTo>
                    <a:close/>
                  </a:path>
                </a:pathLst>
              </a:custGeom>
              <a:solidFill>
                <a:srgbClr val="000000"/>
              </a:solidFill>
              <a:ln w="9525">
                <a:noFill/>
                <a:round/>
                <a:headEnd/>
                <a:tailEnd/>
              </a:ln>
            </p:spPr>
            <p:txBody>
              <a:bodyPr/>
              <a:lstStyle/>
              <a:p>
                <a:endParaRPr lang="en-US" dirty="0"/>
              </a:p>
            </p:txBody>
          </p:sp>
          <p:sp>
            <p:nvSpPr>
              <p:cNvPr id="122470" name="Freeform 614"/>
              <p:cNvSpPr>
                <a:spLocks/>
              </p:cNvSpPr>
              <p:nvPr/>
            </p:nvSpPr>
            <p:spPr bwMode="auto">
              <a:xfrm>
                <a:off x="1724" y="2954"/>
                <a:ext cx="6" cy="14"/>
              </a:xfrm>
              <a:custGeom>
                <a:avLst/>
                <a:gdLst>
                  <a:gd name="T0" fmla="*/ 6 w 6"/>
                  <a:gd name="T1" fmla="*/ 0 h 14"/>
                  <a:gd name="T2" fmla="*/ 5 w 6"/>
                  <a:gd name="T3" fmla="*/ 3 h 14"/>
                  <a:gd name="T4" fmla="*/ 3 w 6"/>
                  <a:gd name="T5" fmla="*/ 6 h 14"/>
                  <a:gd name="T6" fmla="*/ 1 w 6"/>
                  <a:gd name="T7" fmla="*/ 9 h 14"/>
                  <a:gd name="T8" fmla="*/ 3 w 6"/>
                  <a:gd name="T9" fmla="*/ 14 h 14"/>
                  <a:gd name="T10" fmla="*/ 1 w 6"/>
                  <a:gd name="T11" fmla="*/ 12 h 14"/>
                  <a:gd name="T12" fmla="*/ 0 w 6"/>
                  <a:gd name="T13" fmla="*/ 10 h 14"/>
                  <a:gd name="T14" fmla="*/ 0 w 6"/>
                  <a:gd name="T15" fmla="*/ 7 h 14"/>
                  <a:gd name="T16" fmla="*/ 0 w 6"/>
                  <a:gd name="T17" fmla="*/ 6 h 14"/>
                  <a:gd name="T18" fmla="*/ 1 w 6"/>
                  <a:gd name="T19" fmla="*/ 4 h 14"/>
                  <a:gd name="T20" fmla="*/ 3 w 6"/>
                  <a:gd name="T21" fmla="*/ 3 h 14"/>
                  <a:gd name="T22" fmla="*/ 3 w 6"/>
                  <a:gd name="T23" fmla="*/ 1 h 14"/>
                  <a:gd name="T24" fmla="*/ 6 w 6"/>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4"/>
                  <a:gd name="T41" fmla="*/ 6 w 6"/>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4">
                    <a:moveTo>
                      <a:pt x="6" y="0"/>
                    </a:moveTo>
                    <a:lnTo>
                      <a:pt x="5" y="3"/>
                    </a:lnTo>
                    <a:lnTo>
                      <a:pt x="3" y="6"/>
                    </a:lnTo>
                    <a:lnTo>
                      <a:pt x="1" y="9"/>
                    </a:lnTo>
                    <a:lnTo>
                      <a:pt x="3" y="14"/>
                    </a:lnTo>
                    <a:lnTo>
                      <a:pt x="1" y="12"/>
                    </a:lnTo>
                    <a:lnTo>
                      <a:pt x="0" y="10"/>
                    </a:lnTo>
                    <a:lnTo>
                      <a:pt x="0" y="7"/>
                    </a:lnTo>
                    <a:lnTo>
                      <a:pt x="0" y="6"/>
                    </a:lnTo>
                    <a:lnTo>
                      <a:pt x="1" y="4"/>
                    </a:lnTo>
                    <a:lnTo>
                      <a:pt x="3" y="3"/>
                    </a:lnTo>
                    <a:lnTo>
                      <a:pt x="3" y="1"/>
                    </a:lnTo>
                    <a:lnTo>
                      <a:pt x="6" y="0"/>
                    </a:lnTo>
                    <a:close/>
                  </a:path>
                </a:pathLst>
              </a:custGeom>
              <a:solidFill>
                <a:srgbClr val="000000"/>
              </a:solidFill>
              <a:ln w="9525">
                <a:noFill/>
                <a:round/>
                <a:headEnd/>
                <a:tailEnd/>
              </a:ln>
            </p:spPr>
            <p:txBody>
              <a:bodyPr/>
              <a:lstStyle/>
              <a:p>
                <a:endParaRPr lang="en-US" dirty="0"/>
              </a:p>
            </p:txBody>
          </p:sp>
          <p:sp>
            <p:nvSpPr>
              <p:cNvPr id="122471" name="Freeform 615"/>
              <p:cNvSpPr>
                <a:spLocks/>
              </p:cNvSpPr>
              <p:nvPr/>
            </p:nvSpPr>
            <p:spPr bwMode="auto">
              <a:xfrm>
                <a:off x="1577" y="2955"/>
                <a:ext cx="50" cy="34"/>
              </a:xfrm>
              <a:custGeom>
                <a:avLst/>
                <a:gdLst>
                  <a:gd name="T0" fmla="*/ 49 w 50"/>
                  <a:gd name="T1" fmla="*/ 3 h 34"/>
                  <a:gd name="T2" fmla="*/ 46 w 50"/>
                  <a:gd name="T3" fmla="*/ 5 h 34"/>
                  <a:gd name="T4" fmla="*/ 42 w 50"/>
                  <a:gd name="T5" fmla="*/ 5 h 34"/>
                  <a:gd name="T6" fmla="*/ 41 w 50"/>
                  <a:gd name="T7" fmla="*/ 8 h 34"/>
                  <a:gd name="T8" fmla="*/ 39 w 50"/>
                  <a:gd name="T9" fmla="*/ 9 h 34"/>
                  <a:gd name="T10" fmla="*/ 35 w 50"/>
                  <a:gd name="T11" fmla="*/ 11 h 34"/>
                  <a:gd name="T12" fmla="*/ 30 w 50"/>
                  <a:gd name="T13" fmla="*/ 13 h 34"/>
                  <a:gd name="T14" fmla="*/ 27 w 50"/>
                  <a:gd name="T15" fmla="*/ 17 h 34"/>
                  <a:gd name="T16" fmla="*/ 25 w 50"/>
                  <a:gd name="T17" fmla="*/ 20 h 34"/>
                  <a:gd name="T18" fmla="*/ 21 w 50"/>
                  <a:gd name="T19" fmla="*/ 20 h 34"/>
                  <a:gd name="T20" fmla="*/ 19 w 50"/>
                  <a:gd name="T21" fmla="*/ 22 h 34"/>
                  <a:gd name="T22" fmla="*/ 16 w 50"/>
                  <a:gd name="T23" fmla="*/ 23 h 34"/>
                  <a:gd name="T24" fmla="*/ 16 w 50"/>
                  <a:gd name="T25" fmla="*/ 28 h 34"/>
                  <a:gd name="T26" fmla="*/ 13 w 50"/>
                  <a:gd name="T27" fmla="*/ 31 h 34"/>
                  <a:gd name="T28" fmla="*/ 11 w 50"/>
                  <a:gd name="T29" fmla="*/ 33 h 34"/>
                  <a:gd name="T30" fmla="*/ 8 w 50"/>
                  <a:gd name="T31" fmla="*/ 34 h 34"/>
                  <a:gd name="T32" fmla="*/ 5 w 50"/>
                  <a:gd name="T33" fmla="*/ 34 h 34"/>
                  <a:gd name="T34" fmla="*/ 3 w 50"/>
                  <a:gd name="T35" fmla="*/ 34 h 34"/>
                  <a:gd name="T36" fmla="*/ 2 w 50"/>
                  <a:gd name="T37" fmla="*/ 34 h 34"/>
                  <a:gd name="T38" fmla="*/ 0 w 50"/>
                  <a:gd name="T39" fmla="*/ 33 h 34"/>
                  <a:gd name="T40" fmla="*/ 2 w 50"/>
                  <a:gd name="T41" fmla="*/ 31 h 34"/>
                  <a:gd name="T42" fmla="*/ 7 w 50"/>
                  <a:gd name="T43" fmla="*/ 30 h 34"/>
                  <a:gd name="T44" fmla="*/ 11 w 50"/>
                  <a:gd name="T45" fmla="*/ 27 h 34"/>
                  <a:gd name="T46" fmla="*/ 13 w 50"/>
                  <a:gd name="T47" fmla="*/ 22 h 34"/>
                  <a:gd name="T48" fmla="*/ 16 w 50"/>
                  <a:gd name="T49" fmla="*/ 17 h 34"/>
                  <a:gd name="T50" fmla="*/ 19 w 50"/>
                  <a:gd name="T51" fmla="*/ 17 h 34"/>
                  <a:gd name="T52" fmla="*/ 24 w 50"/>
                  <a:gd name="T53" fmla="*/ 17 h 34"/>
                  <a:gd name="T54" fmla="*/ 25 w 50"/>
                  <a:gd name="T55" fmla="*/ 14 h 34"/>
                  <a:gd name="T56" fmla="*/ 27 w 50"/>
                  <a:gd name="T57" fmla="*/ 9 h 34"/>
                  <a:gd name="T58" fmla="*/ 28 w 50"/>
                  <a:gd name="T59" fmla="*/ 8 h 34"/>
                  <a:gd name="T60" fmla="*/ 31 w 50"/>
                  <a:gd name="T61" fmla="*/ 8 h 34"/>
                  <a:gd name="T62" fmla="*/ 36 w 50"/>
                  <a:gd name="T63" fmla="*/ 8 h 34"/>
                  <a:gd name="T64" fmla="*/ 38 w 50"/>
                  <a:gd name="T65" fmla="*/ 5 h 34"/>
                  <a:gd name="T66" fmla="*/ 41 w 50"/>
                  <a:gd name="T67" fmla="*/ 2 h 34"/>
                  <a:gd name="T68" fmla="*/ 44 w 50"/>
                  <a:gd name="T69" fmla="*/ 0 h 34"/>
                  <a:gd name="T70" fmla="*/ 47 w 50"/>
                  <a:gd name="T71" fmla="*/ 0 h 34"/>
                  <a:gd name="T72" fmla="*/ 50 w 50"/>
                  <a:gd name="T73" fmla="*/ 2 h 34"/>
                  <a:gd name="T74" fmla="*/ 50 w 50"/>
                  <a:gd name="T75" fmla="*/ 3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
                  <a:gd name="T115" fmla="*/ 0 h 34"/>
                  <a:gd name="T116" fmla="*/ 50 w 50"/>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 h="34">
                    <a:moveTo>
                      <a:pt x="50" y="3"/>
                    </a:moveTo>
                    <a:lnTo>
                      <a:pt x="49" y="3"/>
                    </a:lnTo>
                    <a:lnTo>
                      <a:pt x="47" y="3"/>
                    </a:lnTo>
                    <a:lnTo>
                      <a:pt x="46" y="5"/>
                    </a:lnTo>
                    <a:lnTo>
                      <a:pt x="44" y="5"/>
                    </a:lnTo>
                    <a:lnTo>
                      <a:pt x="42" y="5"/>
                    </a:lnTo>
                    <a:lnTo>
                      <a:pt x="42" y="6"/>
                    </a:lnTo>
                    <a:lnTo>
                      <a:pt x="41" y="8"/>
                    </a:lnTo>
                    <a:lnTo>
                      <a:pt x="41" y="9"/>
                    </a:lnTo>
                    <a:lnTo>
                      <a:pt x="39" y="9"/>
                    </a:lnTo>
                    <a:lnTo>
                      <a:pt x="36" y="11"/>
                    </a:lnTo>
                    <a:lnTo>
                      <a:pt x="35" y="11"/>
                    </a:lnTo>
                    <a:lnTo>
                      <a:pt x="31" y="13"/>
                    </a:lnTo>
                    <a:lnTo>
                      <a:pt x="30" y="13"/>
                    </a:lnTo>
                    <a:lnTo>
                      <a:pt x="28" y="14"/>
                    </a:lnTo>
                    <a:lnTo>
                      <a:pt x="27" y="17"/>
                    </a:lnTo>
                    <a:lnTo>
                      <a:pt x="27" y="20"/>
                    </a:lnTo>
                    <a:lnTo>
                      <a:pt x="25" y="20"/>
                    </a:lnTo>
                    <a:lnTo>
                      <a:pt x="24" y="20"/>
                    </a:lnTo>
                    <a:lnTo>
                      <a:pt x="21" y="20"/>
                    </a:lnTo>
                    <a:lnTo>
                      <a:pt x="19" y="20"/>
                    </a:lnTo>
                    <a:lnTo>
                      <a:pt x="19" y="22"/>
                    </a:lnTo>
                    <a:lnTo>
                      <a:pt x="17" y="22"/>
                    </a:lnTo>
                    <a:lnTo>
                      <a:pt x="16" y="23"/>
                    </a:lnTo>
                    <a:lnTo>
                      <a:pt x="16" y="25"/>
                    </a:lnTo>
                    <a:lnTo>
                      <a:pt x="16" y="28"/>
                    </a:lnTo>
                    <a:lnTo>
                      <a:pt x="14" y="30"/>
                    </a:lnTo>
                    <a:lnTo>
                      <a:pt x="13" y="31"/>
                    </a:lnTo>
                    <a:lnTo>
                      <a:pt x="11" y="31"/>
                    </a:lnTo>
                    <a:lnTo>
                      <a:pt x="11" y="33"/>
                    </a:lnTo>
                    <a:lnTo>
                      <a:pt x="10" y="33"/>
                    </a:lnTo>
                    <a:lnTo>
                      <a:pt x="8" y="34"/>
                    </a:lnTo>
                    <a:lnTo>
                      <a:pt x="7" y="34"/>
                    </a:lnTo>
                    <a:lnTo>
                      <a:pt x="5" y="34"/>
                    </a:lnTo>
                    <a:lnTo>
                      <a:pt x="3" y="34"/>
                    </a:lnTo>
                    <a:lnTo>
                      <a:pt x="2" y="34"/>
                    </a:lnTo>
                    <a:lnTo>
                      <a:pt x="0" y="34"/>
                    </a:lnTo>
                    <a:lnTo>
                      <a:pt x="0" y="33"/>
                    </a:lnTo>
                    <a:lnTo>
                      <a:pt x="0" y="31"/>
                    </a:lnTo>
                    <a:lnTo>
                      <a:pt x="2" y="31"/>
                    </a:lnTo>
                    <a:lnTo>
                      <a:pt x="5" y="31"/>
                    </a:lnTo>
                    <a:lnTo>
                      <a:pt x="7" y="30"/>
                    </a:lnTo>
                    <a:lnTo>
                      <a:pt x="10" y="28"/>
                    </a:lnTo>
                    <a:lnTo>
                      <a:pt x="11" y="27"/>
                    </a:lnTo>
                    <a:lnTo>
                      <a:pt x="13" y="25"/>
                    </a:lnTo>
                    <a:lnTo>
                      <a:pt x="13" y="22"/>
                    </a:lnTo>
                    <a:lnTo>
                      <a:pt x="14" y="19"/>
                    </a:lnTo>
                    <a:lnTo>
                      <a:pt x="16" y="17"/>
                    </a:lnTo>
                    <a:lnTo>
                      <a:pt x="17" y="17"/>
                    </a:lnTo>
                    <a:lnTo>
                      <a:pt x="19" y="17"/>
                    </a:lnTo>
                    <a:lnTo>
                      <a:pt x="22" y="17"/>
                    </a:lnTo>
                    <a:lnTo>
                      <a:pt x="24" y="17"/>
                    </a:lnTo>
                    <a:lnTo>
                      <a:pt x="25" y="16"/>
                    </a:lnTo>
                    <a:lnTo>
                      <a:pt x="25" y="14"/>
                    </a:lnTo>
                    <a:lnTo>
                      <a:pt x="27" y="11"/>
                    </a:lnTo>
                    <a:lnTo>
                      <a:pt x="27" y="9"/>
                    </a:lnTo>
                    <a:lnTo>
                      <a:pt x="28" y="8"/>
                    </a:lnTo>
                    <a:lnTo>
                      <a:pt x="30" y="8"/>
                    </a:lnTo>
                    <a:lnTo>
                      <a:pt x="31" y="8"/>
                    </a:lnTo>
                    <a:lnTo>
                      <a:pt x="35" y="8"/>
                    </a:lnTo>
                    <a:lnTo>
                      <a:pt x="36" y="8"/>
                    </a:lnTo>
                    <a:lnTo>
                      <a:pt x="38" y="6"/>
                    </a:lnTo>
                    <a:lnTo>
                      <a:pt x="38" y="5"/>
                    </a:lnTo>
                    <a:lnTo>
                      <a:pt x="39" y="3"/>
                    </a:lnTo>
                    <a:lnTo>
                      <a:pt x="41" y="2"/>
                    </a:lnTo>
                    <a:lnTo>
                      <a:pt x="42" y="2"/>
                    </a:lnTo>
                    <a:lnTo>
                      <a:pt x="44" y="0"/>
                    </a:lnTo>
                    <a:lnTo>
                      <a:pt x="46" y="0"/>
                    </a:lnTo>
                    <a:lnTo>
                      <a:pt x="47" y="0"/>
                    </a:lnTo>
                    <a:lnTo>
                      <a:pt x="50" y="2"/>
                    </a:lnTo>
                    <a:lnTo>
                      <a:pt x="50" y="3"/>
                    </a:lnTo>
                    <a:close/>
                  </a:path>
                </a:pathLst>
              </a:custGeom>
              <a:solidFill>
                <a:srgbClr val="000000"/>
              </a:solidFill>
              <a:ln w="9525">
                <a:noFill/>
                <a:round/>
                <a:headEnd/>
                <a:tailEnd/>
              </a:ln>
            </p:spPr>
            <p:txBody>
              <a:bodyPr/>
              <a:lstStyle/>
              <a:p>
                <a:endParaRPr lang="en-US" dirty="0"/>
              </a:p>
            </p:txBody>
          </p:sp>
          <p:sp>
            <p:nvSpPr>
              <p:cNvPr id="122472" name="Freeform 616"/>
              <p:cNvSpPr>
                <a:spLocks/>
              </p:cNvSpPr>
              <p:nvPr/>
            </p:nvSpPr>
            <p:spPr bwMode="auto">
              <a:xfrm>
                <a:off x="1680" y="2963"/>
                <a:ext cx="19" cy="12"/>
              </a:xfrm>
              <a:custGeom>
                <a:avLst/>
                <a:gdLst>
                  <a:gd name="T0" fmla="*/ 19 w 19"/>
                  <a:gd name="T1" fmla="*/ 3 h 12"/>
                  <a:gd name="T2" fmla="*/ 19 w 19"/>
                  <a:gd name="T3" fmla="*/ 6 h 12"/>
                  <a:gd name="T4" fmla="*/ 19 w 19"/>
                  <a:gd name="T5" fmla="*/ 6 h 12"/>
                  <a:gd name="T6" fmla="*/ 17 w 19"/>
                  <a:gd name="T7" fmla="*/ 8 h 12"/>
                  <a:gd name="T8" fmla="*/ 16 w 19"/>
                  <a:gd name="T9" fmla="*/ 8 h 12"/>
                  <a:gd name="T10" fmla="*/ 14 w 19"/>
                  <a:gd name="T11" fmla="*/ 8 h 12"/>
                  <a:gd name="T12" fmla="*/ 14 w 19"/>
                  <a:gd name="T13" fmla="*/ 8 h 12"/>
                  <a:gd name="T14" fmla="*/ 13 w 19"/>
                  <a:gd name="T15" fmla="*/ 9 h 12"/>
                  <a:gd name="T16" fmla="*/ 11 w 19"/>
                  <a:gd name="T17" fmla="*/ 9 h 12"/>
                  <a:gd name="T18" fmla="*/ 10 w 19"/>
                  <a:gd name="T19" fmla="*/ 9 h 12"/>
                  <a:gd name="T20" fmla="*/ 10 w 19"/>
                  <a:gd name="T21" fmla="*/ 9 h 12"/>
                  <a:gd name="T22" fmla="*/ 8 w 19"/>
                  <a:gd name="T23" fmla="*/ 11 h 12"/>
                  <a:gd name="T24" fmla="*/ 6 w 19"/>
                  <a:gd name="T25" fmla="*/ 11 h 12"/>
                  <a:gd name="T26" fmla="*/ 6 w 19"/>
                  <a:gd name="T27" fmla="*/ 11 h 12"/>
                  <a:gd name="T28" fmla="*/ 5 w 19"/>
                  <a:gd name="T29" fmla="*/ 12 h 12"/>
                  <a:gd name="T30" fmla="*/ 3 w 19"/>
                  <a:gd name="T31" fmla="*/ 12 h 12"/>
                  <a:gd name="T32" fmla="*/ 3 w 19"/>
                  <a:gd name="T33" fmla="*/ 11 h 12"/>
                  <a:gd name="T34" fmla="*/ 2 w 19"/>
                  <a:gd name="T35" fmla="*/ 9 h 12"/>
                  <a:gd name="T36" fmla="*/ 2 w 19"/>
                  <a:gd name="T37" fmla="*/ 8 h 12"/>
                  <a:gd name="T38" fmla="*/ 0 w 19"/>
                  <a:gd name="T39" fmla="*/ 8 h 12"/>
                  <a:gd name="T40" fmla="*/ 0 w 19"/>
                  <a:gd name="T41" fmla="*/ 5 h 12"/>
                  <a:gd name="T42" fmla="*/ 2 w 19"/>
                  <a:gd name="T43" fmla="*/ 5 h 12"/>
                  <a:gd name="T44" fmla="*/ 2 w 19"/>
                  <a:gd name="T45" fmla="*/ 3 h 12"/>
                  <a:gd name="T46" fmla="*/ 3 w 19"/>
                  <a:gd name="T47" fmla="*/ 3 h 12"/>
                  <a:gd name="T48" fmla="*/ 5 w 19"/>
                  <a:gd name="T49" fmla="*/ 3 h 12"/>
                  <a:gd name="T50" fmla="*/ 5 w 19"/>
                  <a:gd name="T51" fmla="*/ 3 h 12"/>
                  <a:gd name="T52" fmla="*/ 6 w 19"/>
                  <a:gd name="T53" fmla="*/ 1 h 12"/>
                  <a:gd name="T54" fmla="*/ 6 w 19"/>
                  <a:gd name="T55" fmla="*/ 1 h 12"/>
                  <a:gd name="T56" fmla="*/ 6 w 19"/>
                  <a:gd name="T57" fmla="*/ 0 h 12"/>
                  <a:gd name="T58" fmla="*/ 10 w 19"/>
                  <a:gd name="T59" fmla="*/ 0 h 12"/>
                  <a:gd name="T60" fmla="*/ 11 w 19"/>
                  <a:gd name="T61" fmla="*/ 0 h 12"/>
                  <a:gd name="T62" fmla="*/ 13 w 19"/>
                  <a:gd name="T63" fmla="*/ 0 h 12"/>
                  <a:gd name="T64" fmla="*/ 14 w 19"/>
                  <a:gd name="T65" fmla="*/ 0 h 12"/>
                  <a:gd name="T66" fmla="*/ 16 w 19"/>
                  <a:gd name="T67" fmla="*/ 0 h 12"/>
                  <a:gd name="T68" fmla="*/ 17 w 19"/>
                  <a:gd name="T69" fmla="*/ 0 h 12"/>
                  <a:gd name="T70" fmla="*/ 19 w 19"/>
                  <a:gd name="T71" fmla="*/ 1 h 12"/>
                  <a:gd name="T72" fmla="*/ 19 w 19"/>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12"/>
                  <a:gd name="T113" fmla="*/ 19 w 19"/>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12">
                    <a:moveTo>
                      <a:pt x="19" y="3"/>
                    </a:moveTo>
                    <a:lnTo>
                      <a:pt x="19" y="6"/>
                    </a:lnTo>
                    <a:lnTo>
                      <a:pt x="17" y="8"/>
                    </a:lnTo>
                    <a:lnTo>
                      <a:pt x="16" y="8"/>
                    </a:lnTo>
                    <a:lnTo>
                      <a:pt x="14" y="8"/>
                    </a:lnTo>
                    <a:lnTo>
                      <a:pt x="13" y="9"/>
                    </a:lnTo>
                    <a:lnTo>
                      <a:pt x="11" y="9"/>
                    </a:lnTo>
                    <a:lnTo>
                      <a:pt x="10" y="9"/>
                    </a:lnTo>
                    <a:lnTo>
                      <a:pt x="8" y="11"/>
                    </a:lnTo>
                    <a:lnTo>
                      <a:pt x="6" y="11"/>
                    </a:lnTo>
                    <a:lnTo>
                      <a:pt x="5" y="12"/>
                    </a:lnTo>
                    <a:lnTo>
                      <a:pt x="3" y="12"/>
                    </a:lnTo>
                    <a:lnTo>
                      <a:pt x="3" y="11"/>
                    </a:lnTo>
                    <a:lnTo>
                      <a:pt x="2" y="9"/>
                    </a:lnTo>
                    <a:lnTo>
                      <a:pt x="2" y="8"/>
                    </a:lnTo>
                    <a:lnTo>
                      <a:pt x="0" y="8"/>
                    </a:lnTo>
                    <a:lnTo>
                      <a:pt x="0" y="5"/>
                    </a:lnTo>
                    <a:lnTo>
                      <a:pt x="2" y="5"/>
                    </a:lnTo>
                    <a:lnTo>
                      <a:pt x="2" y="3"/>
                    </a:lnTo>
                    <a:lnTo>
                      <a:pt x="3" y="3"/>
                    </a:lnTo>
                    <a:lnTo>
                      <a:pt x="5" y="3"/>
                    </a:lnTo>
                    <a:lnTo>
                      <a:pt x="6" y="1"/>
                    </a:lnTo>
                    <a:lnTo>
                      <a:pt x="6" y="0"/>
                    </a:lnTo>
                    <a:lnTo>
                      <a:pt x="10" y="0"/>
                    </a:lnTo>
                    <a:lnTo>
                      <a:pt x="11" y="0"/>
                    </a:lnTo>
                    <a:lnTo>
                      <a:pt x="13" y="0"/>
                    </a:lnTo>
                    <a:lnTo>
                      <a:pt x="14" y="0"/>
                    </a:lnTo>
                    <a:lnTo>
                      <a:pt x="16" y="0"/>
                    </a:lnTo>
                    <a:lnTo>
                      <a:pt x="17" y="0"/>
                    </a:lnTo>
                    <a:lnTo>
                      <a:pt x="19" y="1"/>
                    </a:lnTo>
                    <a:lnTo>
                      <a:pt x="19" y="3"/>
                    </a:lnTo>
                    <a:close/>
                  </a:path>
                </a:pathLst>
              </a:custGeom>
              <a:solidFill>
                <a:srgbClr val="000000"/>
              </a:solidFill>
              <a:ln w="9525">
                <a:noFill/>
                <a:round/>
                <a:headEnd/>
                <a:tailEnd/>
              </a:ln>
            </p:spPr>
            <p:txBody>
              <a:bodyPr/>
              <a:lstStyle/>
              <a:p>
                <a:endParaRPr lang="en-US" dirty="0"/>
              </a:p>
            </p:txBody>
          </p:sp>
          <p:sp>
            <p:nvSpPr>
              <p:cNvPr id="122473" name="Freeform 617"/>
              <p:cNvSpPr>
                <a:spLocks/>
              </p:cNvSpPr>
              <p:nvPr/>
            </p:nvSpPr>
            <p:spPr bwMode="auto">
              <a:xfrm>
                <a:off x="1735" y="2971"/>
                <a:ext cx="87" cy="104"/>
              </a:xfrm>
              <a:custGeom>
                <a:avLst/>
                <a:gdLst>
                  <a:gd name="T0" fmla="*/ 57 w 87"/>
                  <a:gd name="T1" fmla="*/ 14 h 104"/>
                  <a:gd name="T2" fmla="*/ 64 w 87"/>
                  <a:gd name="T3" fmla="*/ 17 h 104"/>
                  <a:gd name="T4" fmla="*/ 70 w 87"/>
                  <a:gd name="T5" fmla="*/ 18 h 104"/>
                  <a:gd name="T6" fmla="*/ 78 w 87"/>
                  <a:gd name="T7" fmla="*/ 23 h 104"/>
                  <a:gd name="T8" fmla="*/ 84 w 87"/>
                  <a:gd name="T9" fmla="*/ 29 h 104"/>
                  <a:gd name="T10" fmla="*/ 87 w 87"/>
                  <a:gd name="T11" fmla="*/ 39 h 104"/>
                  <a:gd name="T12" fmla="*/ 84 w 87"/>
                  <a:gd name="T13" fmla="*/ 46 h 104"/>
                  <a:gd name="T14" fmla="*/ 81 w 87"/>
                  <a:gd name="T15" fmla="*/ 54 h 104"/>
                  <a:gd name="T16" fmla="*/ 76 w 87"/>
                  <a:gd name="T17" fmla="*/ 67 h 104"/>
                  <a:gd name="T18" fmla="*/ 72 w 87"/>
                  <a:gd name="T19" fmla="*/ 81 h 104"/>
                  <a:gd name="T20" fmla="*/ 64 w 87"/>
                  <a:gd name="T21" fmla="*/ 93 h 104"/>
                  <a:gd name="T22" fmla="*/ 56 w 87"/>
                  <a:gd name="T23" fmla="*/ 100 h 104"/>
                  <a:gd name="T24" fmla="*/ 48 w 87"/>
                  <a:gd name="T25" fmla="*/ 104 h 104"/>
                  <a:gd name="T26" fmla="*/ 42 w 87"/>
                  <a:gd name="T27" fmla="*/ 98 h 104"/>
                  <a:gd name="T28" fmla="*/ 37 w 87"/>
                  <a:gd name="T29" fmla="*/ 96 h 104"/>
                  <a:gd name="T30" fmla="*/ 34 w 87"/>
                  <a:gd name="T31" fmla="*/ 95 h 104"/>
                  <a:gd name="T32" fmla="*/ 34 w 87"/>
                  <a:gd name="T33" fmla="*/ 89 h 104"/>
                  <a:gd name="T34" fmla="*/ 39 w 87"/>
                  <a:gd name="T35" fmla="*/ 82 h 104"/>
                  <a:gd name="T36" fmla="*/ 39 w 87"/>
                  <a:gd name="T37" fmla="*/ 75 h 104"/>
                  <a:gd name="T38" fmla="*/ 45 w 87"/>
                  <a:gd name="T39" fmla="*/ 62 h 104"/>
                  <a:gd name="T40" fmla="*/ 54 w 87"/>
                  <a:gd name="T41" fmla="*/ 56 h 104"/>
                  <a:gd name="T42" fmla="*/ 64 w 87"/>
                  <a:gd name="T43" fmla="*/ 48 h 104"/>
                  <a:gd name="T44" fmla="*/ 70 w 87"/>
                  <a:gd name="T45" fmla="*/ 42 h 104"/>
                  <a:gd name="T46" fmla="*/ 75 w 87"/>
                  <a:gd name="T47" fmla="*/ 36 h 104"/>
                  <a:gd name="T48" fmla="*/ 75 w 87"/>
                  <a:gd name="T49" fmla="*/ 31 h 104"/>
                  <a:gd name="T50" fmla="*/ 72 w 87"/>
                  <a:gd name="T51" fmla="*/ 32 h 104"/>
                  <a:gd name="T52" fmla="*/ 68 w 87"/>
                  <a:gd name="T53" fmla="*/ 36 h 104"/>
                  <a:gd name="T54" fmla="*/ 61 w 87"/>
                  <a:gd name="T55" fmla="*/ 43 h 104"/>
                  <a:gd name="T56" fmla="*/ 51 w 87"/>
                  <a:gd name="T57" fmla="*/ 51 h 104"/>
                  <a:gd name="T58" fmla="*/ 42 w 87"/>
                  <a:gd name="T59" fmla="*/ 54 h 104"/>
                  <a:gd name="T60" fmla="*/ 33 w 87"/>
                  <a:gd name="T61" fmla="*/ 48 h 104"/>
                  <a:gd name="T62" fmla="*/ 23 w 87"/>
                  <a:gd name="T63" fmla="*/ 43 h 104"/>
                  <a:gd name="T64" fmla="*/ 20 w 87"/>
                  <a:gd name="T65" fmla="*/ 45 h 104"/>
                  <a:gd name="T66" fmla="*/ 33 w 87"/>
                  <a:gd name="T67" fmla="*/ 56 h 104"/>
                  <a:gd name="T68" fmla="*/ 29 w 87"/>
                  <a:gd name="T69" fmla="*/ 70 h 104"/>
                  <a:gd name="T70" fmla="*/ 29 w 87"/>
                  <a:gd name="T71" fmla="*/ 76 h 104"/>
                  <a:gd name="T72" fmla="*/ 29 w 87"/>
                  <a:gd name="T73" fmla="*/ 84 h 104"/>
                  <a:gd name="T74" fmla="*/ 29 w 87"/>
                  <a:gd name="T75" fmla="*/ 87 h 104"/>
                  <a:gd name="T76" fmla="*/ 20 w 87"/>
                  <a:gd name="T77" fmla="*/ 84 h 104"/>
                  <a:gd name="T78" fmla="*/ 9 w 87"/>
                  <a:gd name="T79" fmla="*/ 73 h 104"/>
                  <a:gd name="T80" fmla="*/ 4 w 87"/>
                  <a:gd name="T81" fmla="*/ 59 h 104"/>
                  <a:gd name="T82" fmla="*/ 0 w 87"/>
                  <a:gd name="T83" fmla="*/ 23 h 104"/>
                  <a:gd name="T84" fmla="*/ 1 w 87"/>
                  <a:gd name="T85" fmla="*/ 4 h 104"/>
                  <a:gd name="T86" fmla="*/ 9 w 87"/>
                  <a:gd name="T87" fmla="*/ 3 h 104"/>
                  <a:gd name="T88" fmla="*/ 17 w 87"/>
                  <a:gd name="T89" fmla="*/ 0 h 104"/>
                  <a:gd name="T90" fmla="*/ 25 w 87"/>
                  <a:gd name="T91" fmla="*/ 0 h 104"/>
                  <a:gd name="T92" fmla="*/ 31 w 87"/>
                  <a:gd name="T93" fmla="*/ 3 h 104"/>
                  <a:gd name="T94" fmla="*/ 36 w 87"/>
                  <a:gd name="T95" fmla="*/ 7 h 104"/>
                  <a:gd name="T96" fmla="*/ 42 w 87"/>
                  <a:gd name="T97" fmla="*/ 11 h 104"/>
                  <a:gd name="T98" fmla="*/ 50 w 87"/>
                  <a:gd name="T99" fmla="*/ 14 h 1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
                  <a:gd name="T151" fmla="*/ 0 h 104"/>
                  <a:gd name="T152" fmla="*/ 87 w 87"/>
                  <a:gd name="T153" fmla="*/ 104 h 1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 h="104">
                    <a:moveTo>
                      <a:pt x="53" y="14"/>
                    </a:moveTo>
                    <a:lnTo>
                      <a:pt x="54" y="14"/>
                    </a:lnTo>
                    <a:lnTo>
                      <a:pt x="57" y="14"/>
                    </a:lnTo>
                    <a:lnTo>
                      <a:pt x="59" y="15"/>
                    </a:lnTo>
                    <a:lnTo>
                      <a:pt x="62" y="15"/>
                    </a:lnTo>
                    <a:lnTo>
                      <a:pt x="64" y="17"/>
                    </a:lnTo>
                    <a:lnTo>
                      <a:pt x="65" y="17"/>
                    </a:lnTo>
                    <a:lnTo>
                      <a:pt x="68" y="17"/>
                    </a:lnTo>
                    <a:lnTo>
                      <a:pt x="70" y="18"/>
                    </a:lnTo>
                    <a:lnTo>
                      <a:pt x="73" y="18"/>
                    </a:lnTo>
                    <a:lnTo>
                      <a:pt x="75" y="20"/>
                    </a:lnTo>
                    <a:lnTo>
                      <a:pt x="78" y="23"/>
                    </a:lnTo>
                    <a:lnTo>
                      <a:pt x="81" y="25"/>
                    </a:lnTo>
                    <a:lnTo>
                      <a:pt x="82" y="26"/>
                    </a:lnTo>
                    <a:lnTo>
                      <a:pt x="84" y="29"/>
                    </a:lnTo>
                    <a:lnTo>
                      <a:pt x="86" y="32"/>
                    </a:lnTo>
                    <a:lnTo>
                      <a:pt x="86" y="36"/>
                    </a:lnTo>
                    <a:lnTo>
                      <a:pt x="87" y="39"/>
                    </a:lnTo>
                    <a:lnTo>
                      <a:pt x="87" y="42"/>
                    </a:lnTo>
                    <a:lnTo>
                      <a:pt x="86" y="45"/>
                    </a:lnTo>
                    <a:lnTo>
                      <a:pt x="84" y="46"/>
                    </a:lnTo>
                    <a:lnTo>
                      <a:pt x="82" y="50"/>
                    </a:lnTo>
                    <a:lnTo>
                      <a:pt x="81" y="51"/>
                    </a:lnTo>
                    <a:lnTo>
                      <a:pt x="81" y="54"/>
                    </a:lnTo>
                    <a:lnTo>
                      <a:pt x="79" y="57"/>
                    </a:lnTo>
                    <a:lnTo>
                      <a:pt x="78" y="62"/>
                    </a:lnTo>
                    <a:lnTo>
                      <a:pt x="76" y="67"/>
                    </a:lnTo>
                    <a:lnTo>
                      <a:pt x="75" y="73"/>
                    </a:lnTo>
                    <a:lnTo>
                      <a:pt x="73" y="78"/>
                    </a:lnTo>
                    <a:lnTo>
                      <a:pt x="72" y="81"/>
                    </a:lnTo>
                    <a:lnTo>
                      <a:pt x="68" y="85"/>
                    </a:lnTo>
                    <a:lnTo>
                      <a:pt x="67" y="90"/>
                    </a:lnTo>
                    <a:lnTo>
                      <a:pt x="64" y="93"/>
                    </a:lnTo>
                    <a:lnTo>
                      <a:pt x="61" y="95"/>
                    </a:lnTo>
                    <a:lnTo>
                      <a:pt x="57" y="96"/>
                    </a:lnTo>
                    <a:lnTo>
                      <a:pt x="56" y="100"/>
                    </a:lnTo>
                    <a:lnTo>
                      <a:pt x="53" y="103"/>
                    </a:lnTo>
                    <a:lnTo>
                      <a:pt x="50" y="104"/>
                    </a:lnTo>
                    <a:lnTo>
                      <a:pt x="48" y="104"/>
                    </a:lnTo>
                    <a:lnTo>
                      <a:pt x="45" y="103"/>
                    </a:lnTo>
                    <a:lnTo>
                      <a:pt x="42" y="100"/>
                    </a:lnTo>
                    <a:lnTo>
                      <a:pt x="42" y="98"/>
                    </a:lnTo>
                    <a:lnTo>
                      <a:pt x="40" y="98"/>
                    </a:lnTo>
                    <a:lnTo>
                      <a:pt x="39" y="98"/>
                    </a:lnTo>
                    <a:lnTo>
                      <a:pt x="37" y="96"/>
                    </a:lnTo>
                    <a:lnTo>
                      <a:pt x="36" y="96"/>
                    </a:lnTo>
                    <a:lnTo>
                      <a:pt x="34" y="96"/>
                    </a:lnTo>
                    <a:lnTo>
                      <a:pt x="34" y="95"/>
                    </a:lnTo>
                    <a:lnTo>
                      <a:pt x="33" y="93"/>
                    </a:lnTo>
                    <a:lnTo>
                      <a:pt x="33" y="92"/>
                    </a:lnTo>
                    <a:lnTo>
                      <a:pt x="34" y="89"/>
                    </a:lnTo>
                    <a:lnTo>
                      <a:pt x="36" y="87"/>
                    </a:lnTo>
                    <a:lnTo>
                      <a:pt x="37" y="85"/>
                    </a:lnTo>
                    <a:lnTo>
                      <a:pt x="39" y="82"/>
                    </a:lnTo>
                    <a:lnTo>
                      <a:pt x="39" y="81"/>
                    </a:lnTo>
                    <a:lnTo>
                      <a:pt x="39" y="78"/>
                    </a:lnTo>
                    <a:lnTo>
                      <a:pt x="39" y="75"/>
                    </a:lnTo>
                    <a:lnTo>
                      <a:pt x="40" y="70"/>
                    </a:lnTo>
                    <a:lnTo>
                      <a:pt x="42" y="65"/>
                    </a:lnTo>
                    <a:lnTo>
                      <a:pt x="45" y="62"/>
                    </a:lnTo>
                    <a:lnTo>
                      <a:pt x="48" y="61"/>
                    </a:lnTo>
                    <a:lnTo>
                      <a:pt x="51" y="57"/>
                    </a:lnTo>
                    <a:lnTo>
                      <a:pt x="54" y="56"/>
                    </a:lnTo>
                    <a:lnTo>
                      <a:pt x="59" y="53"/>
                    </a:lnTo>
                    <a:lnTo>
                      <a:pt x="62" y="51"/>
                    </a:lnTo>
                    <a:lnTo>
                      <a:pt x="64" y="48"/>
                    </a:lnTo>
                    <a:lnTo>
                      <a:pt x="65" y="46"/>
                    </a:lnTo>
                    <a:lnTo>
                      <a:pt x="67" y="43"/>
                    </a:lnTo>
                    <a:lnTo>
                      <a:pt x="70" y="42"/>
                    </a:lnTo>
                    <a:lnTo>
                      <a:pt x="72" y="40"/>
                    </a:lnTo>
                    <a:lnTo>
                      <a:pt x="73" y="37"/>
                    </a:lnTo>
                    <a:lnTo>
                      <a:pt x="75" y="36"/>
                    </a:lnTo>
                    <a:lnTo>
                      <a:pt x="76" y="32"/>
                    </a:lnTo>
                    <a:lnTo>
                      <a:pt x="75" y="32"/>
                    </a:lnTo>
                    <a:lnTo>
                      <a:pt x="75" y="31"/>
                    </a:lnTo>
                    <a:lnTo>
                      <a:pt x="73" y="32"/>
                    </a:lnTo>
                    <a:lnTo>
                      <a:pt x="72" y="32"/>
                    </a:lnTo>
                    <a:lnTo>
                      <a:pt x="70" y="34"/>
                    </a:lnTo>
                    <a:lnTo>
                      <a:pt x="68" y="36"/>
                    </a:lnTo>
                    <a:lnTo>
                      <a:pt x="65" y="37"/>
                    </a:lnTo>
                    <a:lnTo>
                      <a:pt x="64" y="40"/>
                    </a:lnTo>
                    <a:lnTo>
                      <a:pt x="61" y="43"/>
                    </a:lnTo>
                    <a:lnTo>
                      <a:pt x="57" y="46"/>
                    </a:lnTo>
                    <a:lnTo>
                      <a:pt x="54" y="48"/>
                    </a:lnTo>
                    <a:lnTo>
                      <a:pt x="51" y="51"/>
                    </a:lnTo>
                    <a:lnTo>
                      <a:pt x="50" y="53"/>
                    </a:lnTo>
                    <a:lnTo>
                      <a:pt x="45" y="56"/>
                    </a:lnTo>
                    <a:lnTo>
                      <a:pt x="42" y="54"/>
                    </a:lnTo>
                    <a:lnTo>
                      <a:pt x="39" y="53"/>
                    </a:lnTo>
                    <a:lnTo>
                      <a:pt x="36" y="50"/>
                    </a:lnTo>
                    <a:lnTo>
                      <a:pt x="33" y="48"/>
                    </a:lnTo>
                    <a:lnTo>
                      <a:pt x="29" y="46"/>
                    </a:lnTo>
                    <a:lnTo>
                      <a:pt x="26" y="45"/>
                    </a:lnTo>
                    <a:lnTo>
                      <a:pt x="23" y="43"/>
                    </a:lnTo>
                    <a:lnTo>
                      <a:pt x="20" y="42"/>
                    </a:lnTo>
                    <a:lnTo>
                      <a:pt x="20" y="43"/>
                    </a:lnTo>
                    <a:lnTo>
                      <a:pt x="20" y="45"/>
                    </a:lnTo>
                    <a:lnTo>
                      <a:pt x="23" y="46"/>
                    </a:lnTo>
                    <a:lnTo>
                      <a:pt x="25" y="48"/>
                    </a:lnTo>
                    <a:lnTo>
                      <a:pt x="33" y="56"/>
                    </a:lnTo>
                    <a:lnTo>
                      <a:pt x="31" y="61"/>
                    </a:lnTo>
                    <a:lnTo>
                      <a:pt x="29" y="65"/>
                    </a:lnTo>
                    <a:lnTo>
                      <a:pt x="29" y="70"/>
                    </a:lnTo>
                    <a:lnTo>
                      <a:pt x="29" y="75"/>
                    </a:lnTo>
                    <a:lnTo>
                      <a:pt x="29" y="76"/>
                    </a:lnTo>
                    <a:lnTo>
                      <a:pt x="29" y="78"/>
                    </a:lnTo>
                    <a:lnTo>
                      <a:pt x="29" y="81"/>
                    </a:lnTo>
                    <a:lnTo>
                      <a:pt x="29" y="84"/>
                    </a:lnTo>
                    <a:lnTo>
                      <a:pt x="29" y="85"/>
                    </a:lnTo>
                    <a:lnTo>
                      <a:pt x="29" y="87"/>
                    </a:lnTo>
                    <a:lnTo>
                      <a:pt x="29" y="89"/>
                    </a:lnTo>
                    <a:lnTo>
                      <a:pt x="25" y="87"/>
                    </a:lnTo>
                    <a:lnTo>
                      <a:pt x="20" y="84"/>
                    </a:lnTo>
                    <a:lnTo>
                      <a:pt x="15" y="81"/>
                    </a:lnTo>
                    <a:lnTo>
                      <a:pt x="12" y="78"/>
                    </a:lnTo>
                    <a:lnTo>
                      <a:pt x="9" y="73"/>
                    </a:lnTo>
                    <a:lnTo>
                      <a:pt x="8" y="68"/>
                    </a:lnTo>
                    <a:lnTo>
                      <a:pt x="6" y="64"/>
                    </a:lnTo>
                    <a:lnTo>
                      <a:pt x="4" y="59"/>
                    </a:lnTo>
                    <a:lnTo>
                      <a:pt x="1" y="46"/>
                    </a:lnTo>
                    <a:lnTo>
                      <a:pt x="1" y="34"/>
                    </a:lnTo>
                    <a:lnTo>
                      <a:pt x="0" y="23"/>
                    </a:lnTo>
                    <a:lnTo>
                      <a:pt x="0" y="11"/>
                    </a:lnTo>
                    <a:lnTo>
                      <a:pt x="1" y="7"/>
                    </a:lnTo>
                    <a:lnTo>
                      <a:pt x="1" y="4"/>
                    </a:lnTo>
                    <a:lnTo>
                      <a:pt x="4" y="3"/>
                    </a:lnTo>
                    <a:lnTo>
                      <a:pt x="6" y="3"/>
                    </a:lnTo>
                    <a:lnTo>
                      <a:pt x="9" y="3"/>
                    </a:lnTo>
                    <a:lnTo>
                      <a:pt x="12" y="1"/>
                    </a:lnTo>
                    <a:lnTo>
                      <a:pt x="15" y="1"/>
                    </a:lnTo>
                    <a:lnTo>
                      <a:pt x="17" y="0"/>
                    </a:lnTo>
                    <a:lnTo>
                      <a:pt x="20" y="0"/>
                    </a:lnTo>
                    <a:lnTo>
                      <a:pt x="22" y="0"/>
                    </a:lnTo>
                    <a:lnTo>
                      <a:pt x="25" y="0"/>
                    </a:lnTo>
                    <a:lnTo>
                      <a:pt x="26" y="1"/>
                    </a:lnTo>
                    <a:lnTo>
                      <a:pt x="29" y="1"/>
                    </a:lnTo>
                    <a:lnTo>
                      <a:pt x="31" y="3"/>
                    </a:lnTo>
                    <a:lnTo>
                      <a:pt x="33" y="4"/>
                    </a:lnTo>
                    <a:lnTo>
                      <a:pt x="34" y="6"/>
                    </a:lnTo>
                    <a:lnTo>
                      <a:pt x="36" y="7"/>
                    </a:lnTo>
                    <a:lnTo>
                      <a:pt x="39" y="9"/>
                    </a:lnTo>
                    <a:lnTo>
                      <a:pt x="40" y="11"/>
                    </a:lnTo>
                    <a:lnTo>
                      <a:pt x="42" y="11"/>
                    </a:lnTo>
                    <a:lnTo>
                      <a:pt x="45" y="12"/>
                    </a:lnTo>
                    <a:lnTo>
                      <a:pt x="47" y="14"/>
                    </a:lnTo>
                    <a:lnTo>
                      <a:pt x="50" y="14"/>
                    </a:lnTo>
                    <a:lnTo>
                      <a:pt x="53" y="14"/>
                    </a:lnTo>
                    <a:close/>
                  </a:path>
                </a:pathLst>
              </a:custGeom>
              <a:solidFill>
                <a:srgbClr val="FFFFFF"/>
              </a:solidFill>
              <a:ln w="9525">
                <a:noFill/>
                <a:round/>
                <a:headEnd/>
                <a:tailEnd/>
              </a:ln>
            </p:spPr>
            <p:txBody>
              <a:bodyPr/>
              <a:lstStyle/>
              <a:p>
                <a:endParaRPr lang="en-US" dirty="0"/>
              </a:p>
            </p:txBody>
          </p:sp>
          <p:sp>
            <p:nvSpPr>
              <p:cNvPr id="122474" name="Freeform 618"/>
              <p:cNvSpPr>
                <a:spLocks/>
              </p:cNvSpPr>
              <p:nvPr/>
            </p:nvSpPr>
            <p:spPr bwMode="auto">
              <a:xfrm>
                <a:off x="1580" y="2975"/>
                <a:ext cx="55" cy="53"/>
              </a:xfrm>
              <a:custGeom>
                <a:avLst/>
                <a:gdLst>
                  <a:gd name="T0" fmla="*/ 53 w 55"/>
                  <a:gd name="T1" fmla="*/ 5 h 53"/>
                  <a:gd name="T2" fmla="*/ 49 w 55"/>
                  <a:gd name="T3" fmla="*/ 3 h 53"/>
                  <a:gd name="T4" fmla="*/ 46 w 55"/>
                  <a:gd name="T5" fmla="*/ 3 h 53"/>
                  <a:gd name="T6" fmla="*/ 43 w 55"/>
                  <a:gd name="T7" fmla="*/ 5 h 53"/>
                  <a:gd name="T8" fmla="*/ 39 w 55"/>
                  <a:gd name="T9" fmla="*/ 10 h 53"/>
                  <a:gd name="T10" fmla="*/ 36 w 55"/>
                  <a:gd name="T11" fmla="*/ 11 h 53"/>
                  <a:gd name="T12" fmla="*/ 30 w 55"/>
                  <a:gd name="T13" fmla="*/ 13 h 53"/>
                  <a:gd name="T14" fmla="*/ 28 w 55"/>
                  <a:gd name="T15" fmla="*/ 16 h 53"/>
                  <a:gd name="T16" fmla="*/ 27 w 55"/>
                  <a:gd name="T17" fmla="*/ 21 h 53"/>
                  <a:gd name="T18" fmla="*/ 25 w 55"/>
                  <a:gd name="T19" fmla="*/ 22 h 53"/>
                  <a:gd name="T20" fmla="*/ 21 w 55"/>
                  <a:gd name="T21" fmla="*/ 22 h 53"/>
                  <a:gd name="T22" fmla="*/ 19 w 55"/>
                  <a:gd name="T23" fmla="*/ 24 h 53"/>
                  <a:gd name="T24" fmla="*/ 19 w 55"/>
                  <a:gd name="T25" fmla="*/ 28 h 53"/>
                  <a:gd name="T26" fmla="*/ 18 w 55"/>
                  <a:gd name="T27" fmla="*/ 32 h 53"/>
                  <a:gd name="T28" fmla="*/ 14 w 55"/>
                  <a:gd name="T29" fmla="*/ 33 h 53"/>
                  <a:gd name="T30" fmla="*/ 11 w 55"/>
                  <a:gd name="T31" fmla="*/ 35 h 53"/>
                  <a:gd name="T32" fmla="*/ 10 w 55"/>
                  <a:gd name="T33" fmla="*/ 39 h 53"/>
                  <a:gd name="T34" fmla="*/ 10 w 55"/>
                  <a:gd name="T35" fmla="*/ 44 h 53"/>
                  <a:gd name="T36" fmla="*/ 10 w 55"/>
                  <a:gd name="T37" fmla="*/ 49 h 53"/>
                  <a:gd name="T38" fmla="*/ 8 w 55"/>
                  <a:gd name="T39" fmla="*/ 53 h 53"/>
                  <a:gd name="T40" fmla="*/ 0 w 55"/>
                  <a:gd name="T41" fmla="*/ 53 h 53"/>
                  <a:gd name="T42" fmla="*/ 2 w 55"/>
                  <a:gd name="T43" fmla="*/ 50 h 53"/>
                  <a:gd name="T44" fmla="*/ 4 w 55"/>
                  <a:gd name="T45" fmla="*/ 49 h 53"/>
                  <a:gd name="T46" fmla="*/ 5 w 55"/>
                  <a:gd name="T47" fmla="*/ 46 h 53"/>
                  <a:gd name="T48" fmla="*/ 7 w 55"/>
                  <a:gd name="T49" fmla="*/ 42 h 53"/>
                  <a:gd name="T50" fmla="*/ 5 w 55"/>
                  <a:gd name="T51" fmla="*/ 38 h 53"/>
                  <a:gd name="T52" fmla="*/ 7 w 55"/>
                  <a:gd name="T53" fmla="*/ 33 h 53"/>
                  <a:gd name="T54" fmla="*/ 10 w 55"/>
                  <a:gd name="T55" fmla="*/ 32 h 53"/>
                  <a:gd name="T56" fmla="*/ 13 w 55"/>
                  <a:gd name="T57" fmla="*/ 28 h 53"/>
                  <a:gd name="T58" fmla="*/ 16 w 55"/>
                  <a:gd name="T59" fmla="*/ 25 h 53"/>
                  <a:gd name="T60" fmla="*/ 16 w 55"/>
                  <a:gd name="T61" fmla="*/ 22 h 53"/>
                  <a:gd name="T62" fmla="*/ 18 w 55"/>
                  <a:gd name="T63" fmla="*/ 21 h 53"/>
                  <a:gd name="T64" fmla="*/ 21 w 55"/>
                  <a:gd name="T65" fmla="*/ 19 h 53"/>
                  <a:gd name="T66" fmla="*/ 22 w 55"/>
                  <a:gd name="T67" fmla="*/ 19 h 53"/>
                  <a:gd name="T68" fmla="*/ 24 w 55"/>
                  <a:gd name="T69" fmla="*/ 19 h 53"/>
                  <a:gd name="T70" fmla="*/ 25 w 55"/>
                  <a:gd name="T71" fmla="*/ 14 h 53"/>
                  <a:gd name="T72" fmla="*/ 27 w 55"/>
                  <a:gd name="T73" fmla="*/ 11 h 53"/>
                  <a:gd name="T74" fmla="*/ 30 w 55"/>
                  <a:gd name="T75" fmla="*/ 8 h 53"/>
                  <a:gd name="T76" fmla="*/ 35 w 55"/>
                  <a:gd name="T77" fmla="*/ 7 h 53"/>
                  <a:gd name="T78" fmla="*/ 38 w 55"/>
                  <a:gd name="T79" fmla="*/ 5 h 53"/>
                  <a:gd name="T80" fmla="*/ 41 w 55"/>
                  <a:gd name="T81" fmla="*/ 2 h 53"/>
                  <a:gd name="T82" fmla="*/ 44 w 55"/>
                  <a:gd name="T83" fmla="*/ 0 h 53"/>
                  <a:gd name="T84" fmla="*/ 49 w 55"/>
                  <a:gd name="T85" fmla="*/ 0 h 53"/>
                  <a:gd name="T86" fmla="*/ 52 w 55"/>
                  <a:gd name="T87" fmla="*/ 0 h 53"/>
                  <a:gd name="T88" fmla="*/ 55 w 55"/>
                  <a:gd name="T89" fmla="*/ 5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
                  <a:gd name="T136" fmla="*/ 0 h 53"/>
                  <a:gd name="T137" fmla="*/ 55 w 55"/>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 h="53">
                    <a:moveTo>
                      <a:pt x="55" y="5"/>
                    </a:moveTo>
                    <a:lnTo>
                      <a:pt x="53" y="5"/>
                    </a:lnTo>
                    <a:lnTo>
                      <a:pt x="50" y="3"/>
                    </a:lnTo>
                    <a:lnTo>
                      <a:pt x="49" y="3"/>
                    </a:lnTo>
                    <a:lnTo>
                      <a:pt x="47" y="3"/>
                    </a:lnTo>
                    <a:lnTo>
                      <a:pt x="46" y="3"/>
                    </a:lnTo>
                    <a:lnTo>
                      <a:pt x="44" y="3"/>
                    </a:lnTo>
                    <a:lnTo>
                      <a:pt x="43" y="5"/>
                    </a:lnTo>
                    <a:lnTo>
                      <a:pt x="41" y="7"/>
                    </a:lnTo>
                    <a:lnTo>
                      <a:pt x="39" y="10"/>
                    </a:lnTo>
                    <a:lnTo>
                      <a:pt x="38" y="11"/>
                    </a:lnTo>
                    <a:lnTo>
                      <a:pt x="36" y="11"/>
                    </a:lnTo>
                    <a:lnTo>
                      <a:pt x="33" y="11"/>
                    </a:lnTo>
                    <a:lnTo>
                      <a:pt x="30" y="13"/>
                    </a:lnTo>
                    <a:lnTo>
                      <a:pt x="28" y="13"/>
                    </a:lnTo>
                    <a:lnTo>
                      <a:pt x="28" y="16"/>
                    </a:lnTo>
                    <a:lnTo>
                      <a:pt x="28" y="21"/>
                    </a:lnTo>
                    <a:lnTo>
                      <a:pt x="27" y="21"/>
                    </a:lnTo>
                    <a:lnTo>
                      <a:pt x="27" y="22"/>
                    </a:lnTo>
                    <a:lnTo>
                      <a:pt x="25" y="22"/>
                    </a:lnTo>
                    <a:lnTo>
                      <a:pt x="24" y="22"/>
                    </a:lnTo>
                    <a:lnTo>
                      <a:pt x="21" y="22"/>
                    </a:lnTo>
                    <a:lnTo>
                      <a:pt x="21" y="24"/>
                    </a:lnTo>
                    <a:lnTo>
                      <a:pt x="19" y="24"/>
                    </a:lnTo>
                    <a:lnTo>
                      <a:pt x="18" y="25"/>
                    </a:lnTo>
                    <a:lnTo>
                      <a:pt x="19" y="28"/>
                    </a:lnTo>
                    <a:lnTo>
                      <a:pt x="18" y="30"/>
                    </a:lnTo>
                    <a:lnTo>
                      <a:pt x="18" y="32"/>
                    </a:lnTo>
                    <a:lnTo>
                      <a:pt x="16" y="32"/>
                    </a:lnTo>
                    <a:lnTo>
                      <a:pt x="14" y="33"/>
                    </a:lnTo>
                    <a:lnTo>
                      <a:pt x="13" y="35"/>
                    </a:lnTo>
                    <a:lnTo>
                      <a:pt x="11" y="35"/>
                    </a:lnTo>
                    <a:lnTo>
                      <a:pt x="10" y="38"/>
                    </a:lnTo>
                    <a:lnTo>
                      <a:pt x="10" y="39"/>
                    </a:lnTo>
                    <a:lnTo>
                      <a:pt x="10" y="41"/>
                    </a:lnTo>
                    <a:lnTo>
                      <a:pt x="10" y="44"/>
                    </a:lnTo>
                    <a:lnTo>
                      <a:pt x="10" y="47"/>
                    </a:lnTo>
                    <a:lnTo>
                      <a:pt x="10" y="49"/>
                    </a:lnTo>
                    <a:lnTo>
                      <a:pt x="8" y="52"/>
                    </a:lnTo>
                    <a:lnTo>
                      <a:pt x="8" y="53"/>
                    </a:lnTo>
                    <a:lnTo>
                      <a:pt x="5" y="53"/>
                    </a:lnTo>
                    <a:lnTo>
                      <a:pt x="0" y="53"/>
                    </a:lnTo>
                    <a:lnTo>
                      <a:pt x="0" y="52"/>
                    </a:lnTo>
                    <a:lnTo>
                      <a:pt x="2" y="50"/>
                    </a:lnTo>
                    <a:lnTo>
                      <a:pt x="4" y="49"/>
                    </a:lnTo>
                    <a:lnTo>
                      <a:pt x="5" y="47"/>
                    </a:lnTo>
                    <a:lnTo>
                      <a:pt x="5" y="46"/>
                    </a:lnTo>
                    <a:lnTo>
                      <a:pt x="7" y="46"/>
                    </a:lnTo>
                    <a:lnTo>
                      <a:pt x="7" y="42"/>
                    </a:lnTo>
                    <a:lnTo>
                      <a:pt x="5" y="41"/>
                    </a:lnTo>
                    <a:lnTo>
                      <a:pt x="5" y="38"/>
                    </a:lnTo>
                    <a:lnTo>
                      <a:pt x="7" y="36"/>
                    </a:lnTo>
                    <a:lnTo>
                      <a:pt x="7" y="33"/>
                    </a:lnTo>
                    <a:lnTo>
                      <a:pt x="8" y="32"/>
                    </a:lnTo>
                    <a:lnTo>
                      <a:pt x="10" y="32"/>
                    </a:lnTo>
                    <a:lnTo>
                      <a:pt x="11" y="30"/>
                    </a:lnTo>
                    <a:lnTo>
                      <a:pt x="13" y="28"/>
                    </a:lnTo>
                    <a:lnTo>
                      <a:pt x="14" y="28"/>
                    </a:lnTo>
                    <a:lnTo>
                      <a:pt x="16" y="25"/>
                    </a:lnTo>
                    <a:lnTo>
                      <a:pt x="16" y="24"/>
                    </a:lnTo>
                    <a:lnTo>
                      <a:pt x="16" y="22"/>
                    </a:lnTo>
                    <a:lnTo>
                      <a:pt x="16" y="21"/>
                    </a:lnTo>
                    <a:lnTo>
                      <a:pt x="18" y="21"/>
                    </a:lnTo>
                    <a:lnTo>
                      <a:pt x="19" y="21"/>
                    </a:lnTo>
                    <a:lnTo>
                      <a:pt x="21" y="19"/>
                    </a:lnTo>
                    <a:lnTo>
                      <a:pt x="22" y="19"/>
                    </a:lnTo>
                    <a:lnTo>
                      <a:pt x="24" y="19"/>
                    </a:lnTo>
                    <a:lnTo>
                      <a:pt x="25" y="18"/>
                    </a:lnTo>
                    <a:lnTo>
                      <a:pt x="25" y="14"/>
                    </a:lnTo>
                    <a:lnTo>
                      <a:pt x="25" y="13"/>
                    </a:lnTo>
                    <a:lnTo>
                      <a:pt x="27" y="11"/>
                    </a:lnTo>
                    <a:lnTo>
                      <a:pt x="28" y="10"/>
                    </a:lnTo>
                    <a:lnTo>
                      <a:pt x="30" y="8"/>
                    </a:lnTo>
                    <a:lnTo>
                      <a:pt x="32" y="8"/>
                    </a:lnTo>
                    <a:lnTo>
                      <a:pt x="35" y="7"/>
                    </a:lnTo>
                    <a:lnTo>
                      <a:pt x="36" y="7"/>
                    </a:lnTo>
                    <a:lnTo>
                      <a:pt x="38" y="5"/>
                    </a:lnTo>
                    <a:lnTo>
                      <a:pt x="39" y="3"/>
                    </a:lnTo>
                    <a:lnTo>
                      <a:pt x="41" y="2"/>
                    </a:lnTo>
                    <a:lnTo>
                      <a:pt x="43" y="2"/>
                    </a:lnTo>
                    <a:lnTo>
                      <a:pt x="44" y="0"/>
                    </a:lnTo>
                    <a:lnTo>
                      <a:pt x="46" y="0"/>
                    </a:lnTo>
                    <a:lnTo>
                      <a:pt x="49" y="0"/>
                    </a:lnTo>
                    <a:lnTo>
                      <a:pt x="50" y="0"/>
                    </a:lnTo>
                    <a:lnTo>
                      <a:pt x="52" y="0"/>
                    </a:lnTo>
                    <a:lnTo>
                      <a:pt x="53" y="2"/>
                    </a:lnTo>
                    <a:lnTo>
                      <a:pt x="55" y="5"/>
                    </a:lnTo>
                    <a:close/>
                  </a:path>
                </a:pathLst>
              </a:custGeom>
              <a:solidFill>
                <a:srgbClr val="000000"/>
              </a:solidFill>
              <a:ln w="9525">
                <a:noFill/>
                <a:round/>
                <a:headEnd/>
                <a:tailEnd/>
              </a:ln>
            </p:spPr>
            <p:txBody>
              <a:bodyPr/>
              <a:lstStyle/>
              <a:p>
                <a:endParaRPr lang="en-US" dirty="0"/>
              </a:p>
            </p:txBody>
          </p:sp>
          <p:sp>
            <p:nvSpPr>
              <p:cNvPr id="122475" name="Freeform 619"/>
              <p:cNvSpPr>
                <a:spLocks/>
              </p:cNvSpPr>
              <p:nvPr/>
            </p:nvSpPr>
            <p:spPr bwMode="auto">
              <a:xfrm>
                <a:off x="1688" y="2978"/>
                <a:ext cx="8" cy="7"/>
              </a:xfrm>
              <a:custGeom>
                <a:avLst/>
                <a:gdLst>
                  <a:gd name="T0" fmla="*/ 8 w 8"/>
                  <a:gd name="T1" fmla="*/ 4 h 7"/>
                  <a:gd name="T2" fmla="*/ 8 w 8"/>
                  <a:gd name="T3" fmla="*/ 5 h 7"/>
                  <a:gd name="T4" fmla="*/ 6 w 8"/>
                  <a:gd name="T5" fmla="*/ 5 h 7"/>
                  <a:gd name="T6" fmla="*/ 6 w 8"/>
                  <a:gd name="T7" fmla="*/ 7 h 7"/>
                  <a:gd name="T8" fmla="*/ 5 w 8"/>
                  <a:gd name="T9" fmla="*/ 7 h 7"/>
                  <a:gd name="T10" fmla="*/ 5 w 8"/>
                  <a:gd name="T11" fmla="*/ 7 h 7"/>
                  <a:gd name="T12" fmla="*/ 3 w 8"/>
                  <a:gd name="T13" fmla="*/ 7 h 7"/>
                  <a:gd name="T14" fmla="*/ 3 w 8"/>
                  <a:gd name="T15" fmla="*/ 7 h 7"/>
                  <a:gd name="T16" fmla="*/ 2 w 8"/>
                  <a:gd name="T17" fmla="*/ 7 h 7"/>
                  <a:gd name="T18" fmla="*/ 2 w 8"/>
                  <a:gd name="T19" fmla="*/ 5 h 7"/>
                  <a:gd name="T20" fmla="*/ 0 w 8"/>
                  <a:gd name="T21" fmla="*/ 5 h 7"/>
                  <a:gd name="T22" fmla="*/ 0 w 8"/>
                  <a:gd name="T23" fmla="*/ 4 h 7"/>
                  <a:gd name="T24" fmla="*/ 0 w 8"/>
                  <a:gd name="T25" fmla="*/ 2 h 7"/>
                  <a:gd name="T26" fmla="*/ 2 w 8"/>
                  <a:gd name="T27" fmla="*/ 2 h 7"/>
                  <a:gd name="T28" fmla="*/ 2 w 8"/>
                  <a:gd name="T29" fmla="*/ 2 h 7"/>
                  <a:gd name="T30" fmla="*/ 3 w 8"/>
                  <a:gd name="T31" fmla="*/ 0 h 7"/>
                  <a:gd name="T32" fmla="*/ 5 w 8"/>
                  <a:gd name="T33" fmla="*/ 0 h 7"/>
                  <a:gd name="T34" fmla="*/ 6 w 8"/>
                  <a:gd name="T35" fmla="*/ 0 h 7"/>
                  <a:gd name="T36" fmla="*/ 6 w 8"/>
                  <a:gd name="T37" fmla="*/ 0 h 7"/>
                  <a:gd name="T38" fmla="*/ 8 w 8"/>
                  <a:gd name="T39" fmla="*/ 2 h 7"/>
                  <a:gd name="T40" fmla="*/ 8 w 8"/>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4"/>
                    </a:moveTo>
                    <a:lnTo>
                      <a:pt x="8" y="5"/>
                    </a:lnTo>
                    <a:lnTo>
                      <a:pt x="6" y="5"/>
                    </a:lnTo>
                    <a:lnTo>
                      <a:pt x="6" y="7"/>
                    </a:lnTo>
                    <a:lnTo>
                      <a:pt x="5" y="7"/>
                    </a:lnTo>
                    <a:lnTo>
                      <a:pt x="3" y="7"/>
                    </a:lnTo>
                    <a:lnTo>
                      <a:pt x="2" y="7"/>
                    </a:lnTo>
                    <a:lnTo>
                      <a:pt x="2" y="5"/>
                    </a:lnTo>
                    <a:lnTo>
                      <a:pt x="0" y="5"/>
                    </a:lnTo>
                    <a:lnTo>
                      <a:pt x="0" y="4"/>
                    </a:lnTo>
                    <a:lnTo>
                      <a:pt x="0" y="2"/>
                    </a:lnTo>
                    <a:lnTo>
                      <a:pt x="2" y="2"/>
                    </a:lnTo>
                    <a:lnTo>
                      <a:pt x="3" y="0"/>
                    </a:lnTo>
                    <a:lnTo>
                      <a:pt x="5" y="0"/>
                    </a:lnTo>
                    <a:lnTo>
                      <a:pt x="6" y="0"/>
                    </a:lnTo>
                    <a:lnTo>
                      <a:pt x="8" y="2"/>
                    </a:lnTo>
                    <a:lnTo>
                      <a:pt x="8" y="4"/>
                    </a:lnTo>
                    <a:close/>
                  </a:path>
                </a:pathLst>
              </a:custGeom>
              <a:solidFill>
                <a:srgbClr val="000000"/>
              </a:solidFill>
              <a:ln w="9525">
                <a:noFill/>
                <a:round/>
                <a:headEnd/>
                <a:tailEnd/>
              </a:ln>
            </p:spPr>
            <p:txBody>
              <a:bodyPr/>
              <a:lstStyle/>
              <a:p>
                <a:endParaRPr lang="en-US" dirty="0"/>
              </a:p>
            </p:txBody>
          </p:sp>
          <p:sp>
            <p:nvSpPr>
              <p:cNvPr id="122476" name="Freeform 620"/>
              <p:cNvSpPr>
                <a:spLocks/>
              </p:cNvSpPr>
              <p:nvPr/>
            </p:nvSpPr>
            <p:spPr bwMode="auto">
              <a:xfrm>
                <a:off x="1669" y="2980"/>
                <a:ext cx="17" cy="22"/>
              </a:xfrm>
              <a:custGeom>
                <a:avLst/>
                <a:gdLst>
                  <a:gd name="T0" fmla="*/ 5 w 17"/>
                  <a:gd name="T1" fmla="*/ 16 h 22"/>
                  <a:gd name="T2" fmla="*/ 8 w 17"/>
                  <a:gd name="T3" fmla="*/ 17 h 22"/>
                  <a:gd name="T4" fmla="*/ 10 w 17"/>
                  <a:gd name="T5" fmla="*/ 17 h 22"/>
                  <a:gd name="T6" fmla="*/ 13 w 17"/>
                  <a:gd name="T7" fmla="*/ 16 h 22"/>
                  <a:gd name="T8" fmla="*/ 14 w 17"/>
                  <a:gd name="T9" fmla="*/ 16 h 22"/>
                  <a:gd name="T10" fmla="*/ 16 w 17"/>
                  <a:gd name="T11" fmla="*/ 16 h 22"/>
                  <a:gd name="T12" fmla="*/ 17 w 17"/>
                  <a:gd name="T13" fmla="*/ 16 h 22"/>
                  <a:gd name="T14" fmla="*/ 17 w 17"/>
                  <a:gd name="T15" fmla="*/ 17 h 22"/>
                  <a:gd name="T16" fmla="*/ 17 w 17"/>
                  <a:gd name="T17" fmla="*/ 20 h 22"/>
                  <a:gd name="T18" fmla="*/ 16 w 17"/>
                  <a:gd name="T19" fmla="*/ 20 h 22"/>
                  <a:gd name="T20" fmla="*/ 14 w 17"/>
                  <a:gd name="T21" fmla="*/ 22 h 22"/>
                  <a:gd name="T22" fmla="*/ 13 w 17"/>
                  <a:gd name="T23" fmla="*/ 22 h 22"/>
                  <a:gd name="T24" fmla="*/ 11 w 17"/>
                  <a:gd name="T25" fmla="*/ 22 h 22"/>
                  <a:gd name="T26" fmla="*/ 10 w 17"/>
                  <a:gd name="T27" fmla="*/ 22 h 22"/>
                  <a:gd name="T28" fmla="*/ 8 w 17"/>
                  <a:gd name="T29" fmla="*/ 22 h 22"/>
                  <a:gd name="T30" fmla="*/ 7 w 17"/>
                  <a:gd name="T31" fmla="*/ 22 h 22"/>
                  <a:gd name="T32" fmla="*/ 5 w 17"/>
                  <a:gd name="T33" fmla="*/ 20 h 22"/>
                  <a:gd name="T34" fmla="*/ 3 w 17"/>
                  <a:gd name="T35" fmla="*/ 16 h 22"/>
                  <a:gd name="T36" fmla="*/ 2 w 17"/>
                  <a:gd name="T37" fmla="*/ 11 h 22"/>
                  <a:gd name="T38" fmla="*/ 2 w 17"/>
                  <a:gd name="T39" fmla="*/ 5 h 22"/>
                  <a:gd name="T40" fmla="*/ 0 w 17"/>
                  <a:gd name="T41" fmla="*/ 0 h 22"/>
                  <a:gd name="T42" fmla="*/ 0 w 17"/>
                  <a:gd name="T43" fmla="*/ 0 h 22"/>
                  <a:gd name="T44" fmla="*/ 2 w 17"/>
                  <a:gd name="T45" fmla="*/ 0 h 22"/>
                  <a:gd name="T46" fmla="*/ 3 w 17"/>
                  <a:gd name="T47" fmla="*/ 2 h 22"/>
                  <a:gd name="T48" fmla="*/ 3 w 17"/>
                  <a:gd name="T49" fmla="*/ 2 h 22"/>
                  <a:gd name="T50" fmla="*/ 5 w 17"/>
                  <a:gd name="T51" fmla="*/ 5 h 22"/>
                  <a:gd name="T52" fmla="*/ 5 w 17"/>
                  <a:gd name="T53" fmla="*/ 8 h 22"/>
                  <a:gd name="T54" fmla="*/ 5 w 17"/>
                  <a:gd name="T55" fmla="*/ 13 h 22"/>
                  <a:gd name="T56" fmla="*/ 5 w 17"/>
                  <a:gd name="T57" fmla="*/ 1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22"/>
                  <a:gd name="T89" fmla="*/ 17 w 17"/>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22">
                    <a:moveTo>
                      <a:pt x="5" y="16"/>
                    </a:moveTo>
                    <a:lnTo>
                      <a:pt x="8" y="17"/>
                    </a:lnTo>
                    <a:lnTo>
                      <a:pt x="10" y="17"/>
                    </a:lnTo>
                    <a:lnTo>
                      <a:pt x="13" y="16"/>
                    </a:lnTo>
                    <a:lnTo>
                      <a:pt x="14" y="16"/>
                    </a:lnTo>
                    <a:lnTo>
                      <a:pt x="16" y="16"/>
                    </a:lnTo>
                    <a:lnTo>
                      <a:pt x="17" y="16"/>
                    </a:lnTo>
                    <a:lnTo>
                      <a:pt x="17" y="17"/>
                    </a:lnTo>
                    <a:lnTo>
                      <a:pt x="17" y="20"/>
                    </a:lnTo>
                    <a:lnTo>
                      <a:pt x="16" y="20"/>
                    </a:lnTo>
                    <a:lnTo>
                      <a:pt x="14" y="22"/>
                    </a:lnTo>
                    <a:lnTo>
                      <a:pt x="13" y="22"/>
                    </a:lnTo>
                    <a:lnTo>
                      <a:pt x="11" y="22"/>
                    </a:lnTo>
                    <a:lnTo>
                      <a:pt x="10" y="22"/>
                    </a:lnTo>
                    <a:lnTo>
                      <a:pt x="8" y="22"/>
                    </a:lnTo>
                    <a:lnTo>
                      <a:pt x="7" y="22"/>
                    </a:lnTo>
                    <a:lnTo>
                      <a:pt x="5" y="20"/>
                    </a:lnTo>
                    <a:lnTo>
                      <a:pt x="3" y="16"/>
                    </a:lnTo>
                    <a:lnTo>
                      <a:pt x="2" y="11"/>
                    </a:lnTo>
                    <a:lnTo>
                      <a:pt x="2" y="5"/>
                    </a:lnTo>
                    <a:lnTo>
                      <a:pt x="0" y="0"/>
                    </a:lnTo>
                    <a:lnTo>
                      <a:pt x="2" y="0"/>
                    </a:lnTo>
                    <a:lnTo>
                      <a:pt x="3" y="2"/>
                    </a:lnTo>
                    <a:lnTo>
                      <a:pt x="5" y="5"/>
                    </a:lnTo>
                    <a:lnTo>
                      <a:pt x="5" y="8"/>
                    </a:lnTo>
                    <a:lnTo>
                      <a:pt x="5" y="13"/>
                    </a:lnTo>
                    <a:lnTo>
                      <a:pt x="5" y="16"/>
                    </a:lnTo>
                    <a:close/>
                  </a:path>
                </a:pathLst>
              </a:custGeom>
              <a:solidFill>
                <a:srgbClr val="000000"/>
              </a:solidFill>
              <a:ln w="9525">
                <a:noFill/>
                <a:round/>
                <a:headEnd/>
                <a:tailEnd/>
              </a:ln>
            </p:spPr>
            <p:txBody>
              <a:bodyPr/>
              <a:lstStyle/>
              <a:p>
                <a:endParaRPr lang="en-US" dirty="0"/>
              </a:p>
            </p:txBody>
          </p:sp>
          <p:sp>
            <p:nvSpPr>
              <p:cNvPr id="122477" name="Freeform 621"/>
              <p:cNvSpPr>
                <a:spLocks/>
              </p:cNvSpPr>
              <p:nvPr/>
            </p:nvSpPr>
            <p:spPr bwMode="auto">
              <a:xfrm>
                <a:off x="1657" y="2988"/>
                <a:ext cx="8" cy="5"/>
              </a:xfrm>
              <a:custGeom>
                <a:avLst/>
                <a:gdLst>
                  <a:gd name="T0" fmla="*/ 8 w 8"/>
                  <a:gd name="T1" fmla="*/ 0 h 5"/>
                  <a:gd name="T2" fmla="*/ 8 w 8"/>
                  <a:gd name="T3" fmla="*/ 3 h 5"/>
                  <a:gd name="T4" fmla="*/ 6 w 8"/>
                  <a:gd name="T5" fmla="*/ 3 h 5"/>
                  <a:gd name="T6" fmla="*/ 6 w 8"/>
                  <a:gd name="T7" fmla="*/ 5 h 5"/>
                  <a:gd name="T8" fmla="*/ 4 w 8"/>
                  <a:gd name="T9" fmla="*/ 5 h 5"/>
                  <a:gd name="T10" fmla="*/ 3 w 8"/>
                  <a:gd name="T11" fmla="*/ 5 h 5"/>
                  <a:gd name="T12" fmla="*/ 1 w 8"/>
                  <a:gd name="T13" fmla="*/ 3 h 5"/>
                  <a:gd name="T14" fmla="*/ 1 w 8"/>
                  <a:gd name="T15" fmla="*/ 1 h 5"/>
                  <a:gd name="T16" fmla="*/ 0 w 8"/>
                  <a:gd name="T17" fmla="*/ 0 h 5"/>
                  <a:gd name="T18" fmla="*/ 1 w 8"/>
                  <a:gd name="T19" fmla="*/ 0 h 5"/>
                  <a:gd name="T20" fmla="*/ 1 w 8"/>
                  <a:gd name="T21" fmla="*/ 0 h 5"/>
                  <a:gd name="T22" fmla="*/ 3 w 8"/>
                  <a:gd name="T23" fmla="*/ 0 h 5"/>
                  <a:gd name="T24" fmla="*/ 4 w 8"/>
                  <a:gd name="T25" fmla="*/ 0 h 5"/>
                  <a:gd name="T26" fmla="*/ 4 w 8"/>
                  <a:gd name="T27" fmla="*/ 0 h 5"/>
                  <a:gd name="T28" fmla="*/ 6 w 8"/>
                  <a:gd name="T29" fmla="*/ 0 h 5"/>
                  <a:gd name="T30" fmla="*/ 6 w 8"/>
                  <a:gd name="T31" fmla="*/ 0 h 5"/>
                  <a:gd name="T32" fmla="*/ 8 w 8"/>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8" y="0"/>
                    </a:moveTo>
                    <a:lnTo>
                      <a:pt x="8" y="3"/>
                    </a:lnTo>
                    <a:lnTo>
                      <a:pt x="6" y="3"/>
                    </a:lnTo>
                    <a:lnTo>
                      <a:pt x="6" y="5"/>
                    </a:lnTo>
                    <a:lnTo>
                      <a:pt x="4" y="5"/>
                    </a:lnTo>
                    <a:lnTo>
                      <a:pt x="3" y="5"/>
                    </a:lnTo>
                    <a:lnTo>
                      <a:pt x="1" y="3"/>
                    </a:lnTo>
                    <a:lnTo>
                      <a:pt x="1" y="1"/>
                    </a:lnTo>
                    <a:lnTo>
                      <a:pt x="0" y="0"/>
                    </a:lnTo>
                    <a:lnTo>
                      <a:pt x="1" y="0"/>
                    </a:lnTo>
                    <a:lnTo>
                      <a:pt x="3" y="0"/>
                    </a:lnTo>
                    <a:lnTo>
                      <a:pt x="4" y="0"/>
                    </a:lnTo>
                    <a:lnTo>
                      <a:pt x="6" y="0"/>
                    </a:lnTo>
                    <a:lnTo>
                      <a:pt x="8" y="0"/>
                    </a:lnTo>
                    <a:close/>
                  </a:path>
                </a:pathLst>
              </a:custGeom>
              <a:solidFill>
                <a:srgbClr val="000000"/>
              </a:solidFill>
              <a:ln w="9525">
                <a:noFill/>
                <a:round/>
                <a:headEnd/>
                <a:tailEnd/>
              </a:ln>
            </p:spPr>
            <p:txBody>
              <a:bodyPr/>
              <a:lstStyle/>
              <a:p>
                <a:endParaRPr lang="en-US" dirty="0"/>
              </a:p>
            </p:txBody>
          </p:sp>
          <p:sp>
            <p:nvSpPr>
              <p:cNvPr id="122478" name="Freeform 622"/>
              <p:cNvSpPr>
                <a:spLocks/>
              </p:cNvSpPr>
              <p:nvPr/>
            </p:nvSpPr>
            <p:spPr bwMode="auto">
              <a:xfrm>
                <a:off x="1696" y="2996"/>
                <a:ext cx="12" cy="17"/>
              </a:xfrm>
              <a:custGeom>
                <a:avLst/>
                <a:gdLst>
                  <a:gd name="T0" fmla="*/ 12 w 12"/>
                  <a:gd name="T1" fmla="*/ 12 h 17"/>
                  <a:gd name="T2" fmla="*/ 12 w 12"/>
                  <a:gd name="T3" fmla="*/ 14 h 17"/>
                  <a:gd name="T4" fmla="*/ 12 w 12"/>
                  <a:gd name="T5" fmla="*/ 15 h 17"/>
                  <a:gd name="T6" fmla="*/ 12 w 12"/>
                  <a:gd name="T7" fmla="*/ 17 h 17"/>
                  <a:gd name="T8" fmla="*/ 11 w 12"/>
                  <a:gd name="T9" fmla="*/ 17 h 17"/>
                  <a:gd name="T10" fmla="*/ 9 w 12"/>
                  <a:gd name="T11" fmla="*/ 15 h 17"/>
                  <a:gd name="T12" fmla="*/ 9 w 12"/>
                  <a:gd name="T13" fmla="*/ 14 h 17"/>
                  <a:gd name="T14" fmla="*/ 9 w 12"/>
                  <a:gd name="T15" fmla="*/ 12 h 17"/>
                  <a:gd name="T16" fmla="*/ 8 w 12"/>
                  <a:gd name="T17" fmla="*/ 11 h 17"/>
                  <a:gd name="T18" fmla="*/ 8 w 12"/>
                  <a:gd name="T19" fmla="*/ 9 h 17"/>
                  <a:gd name="T20" fmla="*/ 6 w 12"/>
                  <a:gd name="T21" fmla="*/ 7 h 17"/>
                  <a:gd name="T22" fmla="*/ 6 w 12"/>
                  <a:gd name="T23" fmla="*/ 6 h 17"/>
                  <a:gd name="T24" fmla="*/ 4 w 12"/>
                  <a:gd name="T25" fmla="*/ 4 h 17"/>
                  <a:gd name="T26" fmla="*/ 3 w 12"/>
                  <a:gd name="T27" fmla="*/ 4 h 17"/>
                  <a:gd name="T28" fmla="*/ 3 w 12"/>
                  <a:gd name="T29" fmla="*/ 3 h 17"/>
                  <a:gd name="T30" fmla="*/ 1 w 12"/>
                  <a:gd name="T31" fmla="*/ 1 h 17"/>
                  <a:gd name="T32" fmla="*/ 0 w 12"/>
                  <a:gd name="T33" fmla="*/ 1 h 17"/>
                  <a:gd name="T34" fmla="*/ 0 w 12"/>
                  <a:gd name="T35" fmla="*/ 0 h 17"/>
                  <a:gd name="T36" fmla="*/ 3 w 12"/>
                  <a:gd name="T37" fmla="*/ 1 h 17"/>
                  <a:gd name="T38" fmla="*/ 4 w 12"/>
                  <a:gd name="T39" fmla="*/ 1 h 17"/>
                  <a:gd name="T40" fmla="*/ 6 w 12"/>
                  <a:gd name="T41" fmla="*/ 3 h 17"/>
                  <a:gd name="T42" fmla="*/ 8 w 12"/>
                  <a:gd name="T43" fmla="*/ 4 h 17"/>
                  <a:gd name="T44" fmla="*/ 9 w 12"/>
                  <a:gd name="T45" fmla="*/ 6 h 17"/>
                  <a:gd name="T46" fmla="*/ 11 w 12"/>
                  <a:gd name="T47" fmla="*/ 7 h 17"/>
                  <a:gd name="T48" fmla="*/ 12 w 12"/>
                  <a:gd name="T49" fmla="*/ 9 h 17"/>
                  <a:gd name="T50" fmla="*/ 12 w 12"/>
                  <a:gd name="T51" fmla="*/ 1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7"/>
                  <a:gd name="T80" fmla="*/ 12 w 12"/>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7">
                    <a:moveTo>
                      <a:pt x="12" y="12"/>
                    </a:moveTo>
                    <a:lnTo>
                      <a:pt x="12" y="14"/>
                    </a:lnTo>
                    <a:lnTo>
                      <a:pt x="12" y="15"/>
                    </a:lnTo>
                    <a:lnTo>
                      <a:pt x="12" y="17"/>
                    </a:lnTo>
                    <a:lnTo>
                      <a:pt x="11" y="17"/>
                    </a:lnTo>
                    <a:lnTo>
                      <a:pt x="9" y="15"/>
                    </a:lnTo>
                    <a:lnTo>
                      <a:pt x="9" y="14"/>
                    </a:lnTo>
                    <a:lnTo>
                      <a:pt x="9" y="12"/>
                    </a:lnTo>
                    <a:lnTo>
                      <a:pt x="8" y="11"/>
                    </a:lnTo>
                    <a:lnTo>
                      <a:pt x="8" y="9"/>
                    </a:lnTo>
                    <a:lnTo>
                      <a:pt x="6" y="7"/>
                    </a:lnTo>
                    <a:lnTo>
                      <a:pt x="6" y="6"/>
                    </a:lnTo>
                    <a:lnTo>
                      <a:pt x="4" y="4"/>
                    </a:lnTo>
                    <a:lnTo>
                      <a:pt x="3" y="4"/>
                    </a:lnTo>
                    <a:lnTo>
                      <a:pt x="3" y="3"/>
                    </a:lnTo>
                    <a:lnTo>
                      <a:pt x="1" y="1"/>
                    </a:lnTo>
                    <a:lnTo>
                      <a:pt x="0" y="1"/>
                    </a:lnTo>
                    <a:lnTo>
                      <a:pt x="0" y="0"/>
                    </a:lnTo>
                    <a:lnTo>
                      <a:pt x="3" y="1"/>
                    </a:lnTo>
                    <a:lnTo>
                      <a:pt x="4" y="1"/>
                    </a:lnTo>
                    <a:lnTo>
                      <a:pt x="6" y="3"/>
                    </a:lnTo>
                    <a:lnTo>
                      <a:pt x="8" y="4"/>
                    </a:lnTo>
                    <a:lnTo>
                      <a:pt x="9" y="6"/>
                    </a:lnTo>
                    <a:lnTo>
                      <a:pt x="11" y="7"/>
                    </a:lnTo>
                    <a:lnTo>
                      <a:pt x="12" y="9"/>
                    </a:lnTo>
                    <a:lnTo>
                      <a:pt x="12" y="12"/>
                    </a:lnTo>
                    <a:close/>
                  </a:path>
                </a:pathLst>
              </a:custGeom>
              <a:solidFill>
                <a:srgbClr val="000000"/>
              </a:solidFill>
              <a:ln w="9525">
                <a:noFill/>
                <a:round/>
                <a:headEnd/>
                <a:tailEnd/>
              </a:ln>
            </p:spPr>
            <p:txBody>
              <a:bodyPr/>
              <a:lstStyle/>
              <a:p>
                <a:endParaRPr lang="en-US" dirty="0"/>
              </a:p>
            </p:txBody>
          </p:sp>
          <p:sp>
            <p:nvSpPr>
              <p:cNvPr id="122479" name="Freeform 623"/>
              <p:cNvSpPr>
                <a:spLocks/>
              </p:cNvSpPr>
              <p:nvPr/>
            </p:nvSpPr>
            <p:spPr bwMode="auto">
              <a:xfrm>
                <a:off x="1679" y="3010"/>
                <a:ext cx="20" cy="6"/>
              </a:xfrm>
              <a:custGeom>
                <a:avLst/>
                <a:gdLst>
                  <a:gd name="T0" fmla="*/ 0 w 20"/>
                  <a:gd name="T1" fmla="*/ 6 h 6"/>
                  <a:gd name="T2" fmla="*/ 1 w 20"/>
                  <a:gd name="T3" fmla="*/ 4 h 6"/>
                  <a:gd name="T4" fmla="*/ 3 w 20"/>
                  <a:gd name="T5" fmla="*/ 3 h 6"/>
                  <a:gd name="T6" fmla="*/ 4 w 20"/>
                  <a:gd name="T7" fmla="*/ 3 h 6"/>
                  <a:gd name="T8" fmla="*/ 6 w 20"/>
                  <a:gd name="T9" fmla="*/ 1 h 6"/>
                  <a:gd name="T10" fmla="*/ 7 w 20"/>
                  <a:gd name="T11" fmla="*/ 1 h 6"/>
                  <a:gd name="T12" fmla="*/ 9 w 20"/>
                  <a:gd name="T13" fmla="*/ 1 h 6"/>
                  <a:gd name="T14" fmla="*/ 11 w 20"/>
                  <a:gd name="T15" fmla="*/ 1 h 6"/>
                  <a:gd name="T16" fmla="*/ 12 w 20"/>
                  <a:gd name="T17" fmla="*/ 0 h 6"/>
                  <a:gd name="T18" fmla="*/ 20 w 20"/>
                  <a:gd name="T19" fmla="*/ 3 h 6"/>
                  <a:gd name="T20" fmla="*/ 0 w 20"/>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6"/>
                  <a:gd name="T35" fmla="*/ 20 w 2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6">
                    <a:moveTo>
                      <a:pt x="0" y="6"/>
                    </a:moveTo>
                    <a:lnTo>
                      <a:pt x="1" y="4"/>
                    </a:lnTo>
                    <a:lnTo>
                      <a:pt x="3" y="3"/>
                    </a:lnTo>
                    <a:lnTo>
                      <a:pt x="4" y="3"/>
                    </a:lnTo>
                    <a:lnTo>
                      <a:pt x="6" y="1"/>
                    </a:lnTo>
                    <a:lnTo>
                      <a:pt x="7" y="1"/>
                    </a:lnTo>
                    <a:lnTo>
                      <a:pt x="9" y="1"/>
                    </a:lnTo>
                    <a:lnTo>
                      <a:pt x="11" y="1"/>
                    </a:lnTo>
                    <a:lnTo>
                      <a:pt x="12" y="0"/>
                    </a:lnTo>
                    <a:lnTo>
                      <a:pt x="20" y="3"/>
                    </a:lnTo>
                    <a:lnTo>
                      <a:pt x="0" y="6"/>
                    </a:lnTo>
                    <a:close/>
                  </a:path>
                </a:pathLst>
              </a:custGeom>
              <a:solidFill>
                <a:srgbClr val="000000"/>
              </a:solidFill>
              <a:ln w="9525">
                <a:noFill/>
                <a:round/>
                <a:headEnd/>
                <a:tailEnd/>
              </a:ln>
            </p:spPr>
            <p:txBody>
              <a:bodyPr/>
              <a:lstStyle/>
              <a:p>
                <a:endParaRPr lang="en-US" dirty="0"/>
              </a:p>
            </p:txBody>
          </p:sp>
          <p:sp>
            <p:nvSpPr>
              <p:cNvPr id="122480" name="Freeform 624"/>
              <p:cNvSpPr>
                <a:spLocks/>
              </p:cNvSpPr>
              <p:nvPr/>
            </p:nvSpPr>
            <p:spPr bwMode="auto">
              <a:xfrm>
                <a:off x="1668" y="3010"/>
                <a:ext cx="61" cy="48"/>
              </a:xfrm>
              <a:custGeom>
                <a:avLst/>
                <a:gdLst>
                  <a:gd name="T0" fmla="*/ 56 w 61"/>
                  <a:gd name="T1" fmla="*/ 9 h 48"/>
                  <a:gd name="T2" fmla="*/ 59 w 61"/>
                  <a:gd name="T3" fmla="*/ 26 h 48"/>
                  <a:gd name="T4" fmla="*/ 59 w 61"/>
                  <a:gd name="T5" fmla="*/ 36 h 48"/>
                  <a:gd name="T6" fmla="*/ 56 w 61"/>
                  <a:gd name="T7" fmla="*/ 39 h 48"/>
                  <a:gd name="T8" fmla="*/ 51 w 61"/>
                  <a:gd name="T9" fmla="*/ 42 h 48"/>
                  <a:gd name="T10" fmla="*/ 45 w 61"/>
                  <a:gd name="T11" fmla="*/ 43 h 48"/>
                  <a:gd name="T12" fmla="*/ 40 w 61"/>
                  <a:gd name="T13" fmla="*/ 45 h 48"/>
                  <a:gd name="T14" fmla="*/ 36 w 61"/>
                  <a:gd name="T15" fmla="*/ 46 h 48"/>
                  <a:gd name="T16" fmla="*/ 31 w 61"/>
                  <a:gd name="T17" fmla="*/ 46 h 48"/>
                  <a:gd name="T18" fmla="*/ 26 w 61"/>
                  <a:gd name="T19" fmla="*/ 48 h 48"/>
                  <a:gd name="T20" fmla="*/ 22 w 61"/>
                  <a:gd name="T21" fmla="*/ 48 h 48"/>
                  <a:gd name="T22" fmla="*/ 17 w 61"/>
                  <a:gd name="T23" fmla="*/ 48 h 48"/>
                  <a:gd name="T24" fmla="*/ 12 w 61"/>
                  <a:gd name="T25" fmla="*/ 48 h 48"/>
                  <a:gd name="T26" fmla="*/ 8 w 61"/>
                  <a:gd name="T27" fmla="*/ 46 h 48"/>
                  <a:gd name="T28" fmla="*/ 1 w 61"/>
                  <a:gd name="T29" fmla="*/ 43 h 48"/>
                  <a:gd name="T30" fmla="*/ 1 w 61"/>
                  <a:gd name="T31" fmla="*/ 36 h 48"/>
                  <a:gd name="T32" fmla="*/ 1 w 61"/>
                  <a:gd name="T33" fmla="*/ 26 h 48"/>
                  <a:gd name="T34" fmla="*/ 1 w 61"/>
                  <a:gd name="T35" fmla="*/ 17 h 48"/>
                  <a:gd name="T36" fmla="*/ 6 w 61"/>
                  <a:gd name="T37" fmla="*/ 15 h 48"/>
                  <a:gd name="T38" fmla="*/ 11 w 61"/>
                  <a:gd name="T39" fmla="*/ 17 h 48"/>
                  <a:gd name="T40" fmla="*/ 15 w 61"/>
                  <a:gd name="T41" fmla="*/ 17 h 48"/>
                  <a:gd name="T42" fmla="*/ 20 w 61"/>
                  <a:gd name="T43" fmla="*/ 18 h 48"/>
                  <a:gd name="T44" fmla="*/ 25 w 61"/>
                  <a:gd name="T45" fmla="*/ 20 h 48"/>
                  <a:gd name="T46" fmla="*/ 28 w 61"/>
                  <a:gd name="T47" fmla="*/ 20 h 48"/>
                  <a:gd name="T48" fmla="*/ 31 w 61"/>
                  <a:gd name="T49" fmla="*/ 20 h 48"/>
                  <a:gd name="T50" fmla="*/ 34 w 61"/>
                  <a:gd name="T51" fmla="*/ 18 h 48"/>
                  <a:gd name="T52" fmla="*/ 36 w 61"/>
                  <a:gd name="T53" fmla="*/ 22 h 48"/>
                  <a:gd name="T54" fmla="*/ 34 w 61"/>
                  <a:gd name="T55" fmla="*/ 26 h 48"/>
                  <a:gd name="T56" fmla="*/ 32 w 61"/>
                  <a:gd name="T57" fmla="*/ 29 h 48"/>
                  <a:gd name="T58" fmla="*/ 31 w 61"/>
                  <a:gd name="T59" fmla="*/ 32 h 48"/>
                  <a:gd name="T60" fmla="*/ 29 w 61"/>
                  <a:gd name="T61" fmla="*/ 32 h 48"/>
                  <a:gd name="T62" fmla="*/ 26 w 61"/>
                  <a:gd name="T63" fmla="*/ 29 h 48"/>
                  <a:gd name="T64" fmla="*/ 23 w 61"/>
                  <a:gd name="T65" fmla="*/ 26 h 48"/>
                  <a:gd name="T66" fmla="*/ 20 w 61"/>
                  <a:gd name="T67" fmla="*/ 23 h 48"/>
                  <a:gd name="T68" fmla="*/ 17 w 61"/>
                  <a:gd name="T69" fmla="*/ 25 h 48"/>
                  <a:gd name="T70" fmla="*/ 14 w 61"/>
                  <a:gd name="T71" fmla="*/ 31 h 48"/>
                  <a:gd name="T72" fmla="*/ 11 w 61"/>
                  <a:gd name="T73" fmla="*/ 40 h 48"/>
                  <a:gd name="T74" fmla="*/ 15 w 61"/>
                  <a:gd name="T75" fmla="*/ 39 h 48"/>
                  <a:gd name="T76" fmla="*/ 15 w 61"/>
                  <a:gd name="T77" fmla="*/ 36 h 48"/>
                  <a:gd name="T78" fmla="*/ 17 w 61"/>
                  <a:gd name="T79" fmla="*/ 31 h 48"/>
                  <a:gd name="T80" fmla="*/ 20 w 61"/>
                  <a:gd name="T81" fmla="*/ 28 h 48"/>
                  <a:gd name="T82" fmla="*/ 23 w 61"/>
                  <a:gd name="T83" fmla="*/ 31 h 48"/>
                  <a:gd name="T84" fmla="*/ 25 w 61"/>
                  <a:gd name="T85" fmla="*/ 34 h 48"/>
                  <a:gd name="T86" fmla="*/ 28 w 61"/>
                  <a:gd name="T87" fmla="*/ 37 h 48"/>
                  <a:gd name="T88" fmla="*/ 29 w 61"/>
                  <a:gd name="T89" fmla="*/ 40 h 48"/>
                  <a:gd name="T90" fmla="*/ 31 w 61"/>
                  <a:gd name="T91" fmla="*/ 42 h 48"/>
                  <a:gd name="T92" fmla="*/ 32 w 61"/>
                  <a:gd name="T93" fmla="*/ 40 h 48"/>
                  <a:gd name="T94" fmla="*/ 34 w 61"/>
                  <a:gd name="T95" fmla="*/ 37 h 48"/>
                  <a:gd name="T96" fmla="*/ 36 w 61"/>
                  <a:gd name="T97" fmla="*/ 32 h 48"/>
                  <a:gd name="T98" fmla="*/ 37 w 61"/>
                  <a:gd name="T99" fmla="*/ 29 h 48"/>
                  <a:gd name="T100" fmla="*/ 40 w 61"/>
                  <a:gd name="T101" fmla="*/ 26 h 48"/>
                  <a:gd name="T102" fmla="*/ 43 w 61"/>
                  <a:gd name="T103" fmla="*/ 28 h 48"/>
                  <a:gd name="T104" fmla="*/ 45 w 61"/>
                  <a:gd name="T105" fmla="*/ 29 h 48"/>
                  <a:gd name="T106" fmla="*/ 47 w 61"/>
                  <a:gd name="T107" fmla="*/ 31 h 48"/>
                  <a:gd name="T108" fmla="*/ 50 w 61"/>
                  <a:gd name="T109" fmla="*/ 32 h 48"/>
                  <a:gd name="T110" fmla="*/ 48 w 61"/>
                  <a:gd name="T111" fmla="*/ 26 h 48"/>
                  <a:gd name="T112" fmla="*/ 43 w 61"/>
                  <a:gd name="T113" fmla="*/ 22 h 48"/>
                  <a:gd name="T114" fmla="*/ 40 w 61"/>
                  <a:gd name="T115" fmla="*/ 15 h 48"/>
                  <a:gd name="T116" fmla="*/ 45 w 61"/>
                  <a:gd name="T117" fmla="*/ 9 h 48"/>
                  <a:gd name="T118" fmla="*/ 47 w 61"/>
                  <a:gd name="T119" fmla="*/ 7 h 48"/>
                  <a:gd name="T120" fmla="*/ 50 w 61"/>
                  <a:gd name="T121" fmla="*/ 4 h 48"/>
                  <a:gd name="T122" fmla="*/ 51 w 61"/>
                  <a:gd name="T123" fmla="*/ 3 h 48"/>
                  <a:gd name="T124" fmla="*/ 54 w 61"/>
                  <a:gd name="T125" fmla="*/ 0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
                  <a:gd name="T190" fmla="*/ 0 h 48"/>
                  <a:gd name="T191" fmla="*/ 61 w 61"/>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 h="48">
                    <a:moveTo>
                      <a:pt x="56" y="0"/>
                    </a:moveTo>
                    <a:lnTo>
                      <a:pt x="56" y="9"/>
                    </a:lnTo>
                    <a:lnTo>
                      <a:pt x="57" y="17"/>
                    </a:lnTo>
                    <a:lnTo>
                      <a:pt x="59" y="26"/>
                    </a:lnTo>
                    <a:lnTo>
                      <a:pt x="61" y="32"/>
                    </a:lnTo>
                    <a:lnTo>
                      <a:pt x="59" y="36"/>
                    </a:lnTo>
                    <a:lnTo>
                      <a:pt x="57" y="37"/>
                    </a:lnTo>
                    <a:lnTo>
                      <a:pt x="56" y="39"/>
                    </a:lnTo>
                    <a:lnTo>
                      <a:pt x="53" y="40"/>
                    </a:lnTo>
                    <a:lnTo>
                      <a:pt x="51" y="42"/>
                    </a:lnTo>
                    <a:lnTo>
                      <a:pt x="48" y="42"/>
                    </a:lnTo>
                    <a:lnTo>
                      <a:pt x="45" y="43"/>
                    </a:lnTo>
                    <a:lnTo>
                      <a:pt x="43" y="43"/>
                    </a:lnTo>
                    <a:lnTo>
                      <a:pt x="40" y="45"/>
                    </a:lnTo>
                    <a:lnTo>
                      <a:pt x="39" y="45"/>
                    </a:lnTo>
                    <a:lnTo>
                      <a:pt x="36" y="46"/>
                    </a:lnTo>
                    <a:lnTo>
                      <a:pt x="34" y="46"/>
                    </a:lnTo>
                    <a:lnTo>
                      <a:pt x="31" y="46"/>
                    </a:lnTo>
                    <a:lnTo>
                      <a:pt x="29" y="48"/>
                    </a:lnTo>
                    <a:lnTo>
                      <a:pt x="26" y="48"/>
                    </a:lnTo>
                    <a:lnTo>
                      <a:pt x="25" y="48"/>
                    </a:lnTo>
                    <a:lnTo>
                      <a:pt x="22" y="48"/>
                    </a:lnTo>
                    <a:lnTo>
                      <a:pt x="18" y="48"/>
                    </a:lnTo>
                    <a:lnTo>
                      <a:pt x="17" y="48"/>
                    </a:lnTo>
                    <a:lnTo>
                      <a:pt x="14" y="48"/>
                    </a:lnTo>
                    <a:lnTo>
                      <a:pt x="12" y="48"/>
                    </a:lnTo>
                    <a:lnTo>
                      <a:pt x="9" y="46"/>
                    </a:lnTo>
                    <a:lnTo>
                      <a:pt x="8" y="46"/>
                    </a:lnTo>
                    <a:lnTo>
                      <a:pt x="4" y="46"/>
                    </a:lnTo>
                    <a:lnTo>
                      <a:pt x="1" y="43"/>
                    </a:lnTo>
                    <a:lnTo>
                      <a:pt x="1" y="39"/>
                    </a:lnTo>
                    <a:lnTo>
                      <a:pt x="1" y="36"/>
                    </a:lnTo>
                    <a:lnTo>
                      <a:pt x="0" y="31"/>
                    </a:lnTo>
                    <a:lnTo>
                      <a:pt x="1" y="26"/>
                    </a:lnTo>
                    <a:lnTo>
                      <a:pt x="1" y="22"/>
                    </a:lnTo>
                    <a:lnTo>
                      <a:pt x="1" y="17"/>
                    </a:lnTo>
                    <a:lnTo>
                      <a:pt x="3" y="14"/>
                    </a:lnTo>
                    <a:lnTo>
                      <a:pt x="6" y="15"/>
                    </a:lnTo>
                    <a:lnTo>
                      <a:pt x="8" y="17"/>
                    </a:lnTo>
                    <a:lnTo>
                      <a:pt x="11" y="17"/>
                    </a:lnTo>
                    <a:lnTo>
                      <a:pt x="12" y="17"/>
                    </a:lnTo>
                    <a:lnTo>
                      <a:pt x="15" y="17"/>
                    </a:lnTo>
                    <a:lnTo>
                      <a:pt x="18" y="17"/>
                    </a:lnTo>
                    <a:lnTo>
                      <a:pt x="20" y="18"/>
                    </a:lnTo>
                    <a:lnTo>
                      <a:pt x="23" y="20"/>
                    </a:lnTo>
                    <a:lnTo>
                      <a:pt x="25" y="20"/>
                    </a:lnTo>
                    <a:lnTo>
                      <a:pt x="26" y="20"/>
                    </a:lnTo>
                    <a:lnTo>
                      <a:pt x="28" y="20"/>
                    </a:lnTo>
                    <a:lnTo>
                      <a:pt x="29" y="20"/>
                    </a:lnTo>
                    <a:lnTo>
                      <a:pt x="31" y="20"/>
                    </a:lnTo>
                    <a:lnTo>
                      <a:pt x="32" y="18"/>
                    </a:lnTo>
                    <a:lnTo>
                      <a:pt x="34" y="18"/>
                    </a:lnTo>
                    <a:lnTo>
                      <a:pt x="37" y="20"/>
                    </a:lnTo>
                    <a:lnTo>
                      <a:pt x="36" y="22"/>
                    </a:lnTo>
                    <a:lnTo>
                      <a:pt x="36" y="23"/>
                    </a:lnTo>
                    <a:lnTo>
                      <a:pt x="34" y="26"/>
                    </a:lnTo>
                    <a:lnTo>
                      <a:pt x="32" y="28"/>
                    </a:lnTo>
                    <a:lnTo>
                      <a:pt x="32" y="29"/>
                    </a:lnTo>
                    <a:lnTo>
                      <a:pt x="32" y="31"/>
                    </a:lnTo>
                    <a:lnTo>
                      <a:pt x="31" y="32"/>
                    </a:lnTo>
                    <a:lnTo>
                      <a:pt x="29" y="32"/>
                    </a:lnTo>
                    <a:lnTo>
                      <a:pt x="28" y="31"/>
                    </a:lnTo>
                    <a:lnTo>
                      <a:pt x="26" y="29"/>
                    </a:lnTo>
                    <a:lnTo>
                      <a:pt x="25" y="28"/>
                    </a:lnTo>
                    <a:lnTo>
                      <a:pt x="23" y="26"/>
                    </a:lnTo>
                    <a:lnTo>
                      <a:pt x="22" y="25"/>
                    </a:lnTo>
                    <a:lnTo>
                      <a:pt x="20" y="23"/>
                    </a:lnTo>
                    <a:lnTo>
                      <a:pt x="18" y="23"/>
                    </a:lnTo>
                    <a:lnTo>
                      <a:pt x="17" y="25"/>
                    </a:lnTo>
                    <a:lnTo>
                      <a:pt x="15" y="28"/>
                    </a:lnTo>
                    <a:lnTo>
                      <a:pt x="14" y="31"/>
                    </a:lnTo>
                    <a:lnTo>
                      <a:pt x="12" y="36"/>
                    </a:lnTo>
                    <a:lnTo>
                      <a:pt x="11" y="40"/>
                    </a:lnTo>
                    <a:lnTo>
                      <a:pt x="14" y="40"/>
                    </a:lnTo>
                    <a:lnTo>
                      <a:pt x="15" y="39"/>
                    </a:lnTo>
                    <a:lnTo>
                      <a:pt x="15" y="37"/>
                    </a:lnTo>
                    <a:lnTo>
                      <a:pt x="15" y="36"/>
                    </a:lnTo>
                    <a:lnTo>
                      <a:pt x="17" y="32"/>
                    </a:lnTo>
                    <a:lnTo>
                      <a:pt x="17" y="31"/>
                    </a:lnTo>
                    <a:lnTo>
                      <a:pt x="18" y="29"/>
                    </a:lnTo>
                    <a:lnTo>
                      <a:pt x="20" y="28"/>
                    </a:lnTo>
                    <a:lnTo>
                      <a:pt x="22" y="29"/>
                    </a:lnTo>
                    <a:lnTo>
                      <a:pt x="23" y="31"/>
                    </a:lnTo>
                    <a:lnTo>
                      <a:pt x="23" y="32"/>
                    </a:lnTo>
                    <a:lnTo>
                      <a:pt x="25" y="34"/>
                    </a:lnTo>
                    <a:lnTo>
                      <a:pt x="26" y="36"/>
                    </a:lnTo>
                    <a:lnTo>
                      <a:pt x="28" y="37"/>
                    </a:lnTo>
                    <a:lnTo>
                      <a:pt x="29" y="39"/>
                    </a:lnTo>
                    <a:lnTo>
                      <a:pt x="29" y="40"/>
                    </a:lnTo>
                    <a:lnTo>
                      <a:pt x="31" y="42"/>
                    </a:lnTo>
                    <a:lnTo>
                      <a:pt x="32" y="42"/>
                    </a:lnTo>
                    <a:lnTo>
                      <a:pt x="32" y="40"/>
                    </a:lnTo>
                    <a:lnTo>
                      <a:pt x="34" y="39"/>
                    </a:lnTo>
                    <a:lnTo>
                      <a:pt x="34" y="37"/>
                    </a:lnTo>
                    <a:lnTo>
                      <a:pt x="36" y="34"/>
                    </a:lnTo>
                    <a:lnTo>
                      <a:pt x="36" y="32"/>
                    </a:lnTo>
                    <a:lnTo>
                      <a:pt x="37" y="29"/>
                    </a:lnTo>
                    <a:lnTo>
                      <a:pt x="39" y="28"/>
                    </a:lnTo>
                    <a:lnTo>
                      <a:pt x="40" y="26"/>
                    </a:lnTo>
                    <a:lnTo>
                      <a:pt x="42" y="26"/>
                    </a:lnTo>
                    <a:lnTo>
                      <a:pt x="43" y="28"/>
                    </a:lnTo>
                    <a:lnTo>
                      <a:pt x="45" y="29"/>
                    </a:lnTo>
                    <a:lnTo>
                      <a:pt x="47" y="31"/>
                    </a:lnTo>
                    <a:lnTo>
                      <a:pt x="48" y="32"/>
                    </a:lnTo>
                    <a:lnTo>
                      <a:pt x="50" y="32"/>
                    </a:lnTo>
                    <a:lnTo>
                      <a:pt x="50" y="29"/>
                    </a:lnTo>
                    <a:lnTo>
                      <a:pt x="48" y="26"/>
                    </a:lnTo>
                    <a:lnTo>
                      <a:pt x="45" y="23"/>
                    </a:lnTo>
                    <a:lnTo>
                      <a:pt x="43" y="22"/>
                    </a:lnTo>
                    <a:lnTo>
                      <a:pt x="40" y="18"/>
                    </a:lnTo>
                    <a:lnTo>
                      <a:pt x="40" y="15"/>
                    </a:lnTo>
                    <a:lnTo>
                      <a:pt x="42" y="12"/>
                    </a:lnTo>
                    <a:lnTo>
                      <a:pt x="45" y="9"/>
                    </a:lnTo>
                    <a:lnTo>
                      <a:pt x="47" y="7"/>
                    </a:lnTo>
                    <a:lnTo>
                      <a:pt x="48" y="6"/>
                    </a:lnTo>
                    <a:lnTo>
                      <a:pt x="50" y="4"/>
                    </a:lnTo>
                    <a:lnTo>
                      <a:pt x="50" y="3"/>
                    </a:lnTo>
                    <a:lnTo>
                      <a:pt x="51" y="3"/>
                    </a:lnTo>
                    <a:lnTo>
                      <a:pt x="53" y="1"/>
                    </a:lnTo>
                    <a:lnTo>
                      <a:pt x="54" y="0"/>
                    </a:lnTo>
                    <a:lnTo>
                      <a:pt x="56" y="0"/>
                    </a:lnTo>
                    <a:close/>
                  </a:path>
                </a:pathLst>
              </a:custGeom>
              <a:solidFill>
                <a:srgbClr val="FFFFFF"/>
              </a:solidFill>
              <a:ln w="9525">
                <a:noFill/>
                <a:round/>
                <a:headEnd/>
                <a:tailEnd/>
              </a:ln>
            </p:spPr>
            <p:txBody>
              <a:bodyPr/>
              <a:lstStyle/>
              <a:p>
                <a:endParaRPr lang="en-US" dirty="0"/>
              </a:p>
            </p:txBody>
          </p:sp>
          <p:sp>
            <p:nvSpPr>
              <p:cNvPr id="122481" name="Freeform 625"/>
              <p:cNvSpPr>
                <a:spLocks/>
              </p:cNvSpPr>
              <p:nvPr/>
            </p:nvSpPr>
            <p:spPr bwMode="auto">
              <a:xfrm>
                <a:off x="1626" y="3021"/>
                <a:ext cx="23" cy="31"/>
              </a:xfrm>
              <a:custGeom>
                <a:avLst/>
                <a:gdLst>
                  <a:gd name="T0" fmla="*/ 3 w 23"/>
                  <a:gd name="T1" fmla="*/ 4 h 31"/>
                  <a:gd name="T2" fmla="*/ 6 w 23"/>
                  <a:gd name="T3" fmla="*/ 7 h 31"/>
                  <a:gd name="T4" fmla="*/ 7 w 23"/>
                  <a:gd name="T5" fmla="*/ 11 h 31"/>
                  <a:gd name="T6" fmla="*/ 9 w 23"/>
                  <a:gd name="T7" fmla="*/ 14 h 31"/>
                  <a:gd name="T8" fmla="*/ 12 w 23"/>
                  <a:gd name="T9" fmla="*/ 17 h 31"/>
                  <a:gd name="T10" fmla="*/ 14 w 23"/>
                  <a:gd name="T11" fmla="*/ 18 h 31"/>
                  <a:gd name="T12" fmla="*/ 17 w 23"/>
                  <a:gd name="T13" fmla="*/ 20 h 31"/>
                  <a:gd name="T14" fmla="*/ 18 w 23"/>
                  <a:gd name="T15" fmla="*/ 23 h 31"/>
                  <a:gd name="T16" fmla="*/ 23 w 23"/>
                  <a:gd name="T17" fmla="*/ 23 h 31"/>
                  <a:gd name="T18" fmla="*/ 23 w 23"/>
                  <a:gd name="T19" fmla="*/ 25 h 31"/>
                  <a:gd name="T20" fmla="*/ 23 w 23"/>
                  <a:gd name="T21" fmla="*/ 26 h 31"/>
                  <a:gd name="T22" fmla="*/ 23 w 23"/>
                  <a:gd name="T23" fmla="*/ 28 h 31"/>
                  <a:gd name="T24" fmla="*/ 23 w 23"/>
                  <a:gd name="T25" fmla="*/ 29 h 31"/>
                  <a:gd name="T26" fmla="*/ 20 w 23"/>
                  <a:gd name="T27" fmla="*/ 31 h 31"/>
                  <a:gd name="T28" fmla="*/ 18 w 23"/>
                  <a:gd name="T29" fmla="*/ 31 h 31"/>
                  <a:gd name="T30" fmla="*/ 15 w 23"/>
                  <a:gd name="T31" fmla="*/ 31 h 31"/>
                  <a:gd name="T32" fmla="*/ 14 w 23"/>
                  <a:gd name="T33" fmla="*/ 29 h 31"/>
                  <a:gd name="T34" fmla="*/ 12 w 23"/>
                  <a:gd name="T35" fmla="*/ 28 h 31"/>
                  <a:gd name="T36" fmla="*/ 11 w 23"/>
                  <a:gd name="T37" fmla="*/ 25 h 31"/>
                  <a:gd name="T38" fmla="*/ 9 w 23"/>
                  <a:gd name="T39" fmla="*/ 23 h 31"/>
                  <a:gd name="T40" fmla="*/ 7 w 23"/>
                  <a:gd name="T41" fmla="*/ 21 h 31"/>
                  <a:gd name="T42" fmla="*/ 6 w 23"/>
                  <a:gd name="T43" fmla="*/ 18 h 31"/>
                  <a:gd name="T44" fmla="*/ 4 w 23"/>
                  <a:gd name="T45" fmla="*/ 17 h 31"/>
                  <a:gd name="T46" fmla="*/ 4 w 23"/>
                  <a:gd name="T47" fmla="*/ 14 h 31"/>
                  <a:gd name="T48" fmla="*/ 3 w 23"/>
                  <a:gd name="T49" fmla="*/ 12 h 31"/>
                  <a:gd name="T50" fmla="*/ 1 w 23"/>
                  <a:gd name="T51" fmla="*/ 9 h 31"/>
                  <a:gd name="T52" fmla="*/ 1 w 23"/>
                  <a:gd name="T53" fmla="*/ 7 h 31"/>
                  <a:gd name="T54" fmla="*/ 0 w 23"/>
                  <a:gd name="T55" fmla="*/ 4 h 31"/>
                  <a:gd name="T56" fmla="*/ 0 w 23"/>
                  <a:gd name="T57" fmla="*/ 1 h 31"/>
                  <a:gd name="T58" fmla="*/ 1 w 23"/>
                  <a:gd name="T59" fmla="*/ 0 h 31"/>
                  <a:gd name="T60" fmla="*/ 3 w 23"/>
                  <a:gd name="T61" fmla="*/ 0 h 31"/>
                  <a:gd name="T62" fmla="*/ 3 w 23"/>
                  <a:gd name="T63" fmla="*/ 3 h 31"/>
                  <a:gd name="T64" fmla="*/ 3 w 23"/>
                  <a:gd name="T65" fmla="*/ 4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31"/>
                  <a:gd name="T101" fmla="*/ 23 w 23"/>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31">
                    <a:moveTo>
                      <a:pt x="3" y="4"/>
                    </a:moveTo>
                    <a:lnTo>
                      <a:pt x="6" y="7"/>
                    </a:lnTo>
                    <a:lnTo>
                      <a:pt x="7" y="11"/>
                    </a:lnTo>
                    <a:lnTo>
                      <a:pt x="9" y="14"/>
                    </a:lnTo>
                    <a:lnTo>
                      <a:pt x="12" y="17"/>
                    </a:lnTo>
                    <a:lnTo>
                      <a:pt x="14" y="18"/>
                    </a:lnTo>
                    <a:lnTo>
                      <a:pt x="17" y="20"/>
                    </a:lnTo>
                    <a:lnTo>
                      <a:pt x="18" y="23"/>
                    </a:lnTo>
                    <a:lnTo>
                      <a:pt x="23" y="23"/>
                    </a:lnTo>
                    <a:lnTo>
                      <a:pt x="23" y="25"/>
                    </a:lnTo>
                    <a:lnTo>
                      <a:pt x="23" y="26"/>
                    </a:lnTo>
                    <a:lnTo>
                      <a:pt x="23" y="28"/>
                    </a:lnTo>
                    <a:lnTo>
                      <a:pt x="23" y="29"/>
                    </a:lnTo>
                    <a:lnTo>
                      <a:pt x="20" y="31"/>
                    </a:lnTo>
                    <a:lnTo>
                      <a:pt x="18" y="31"/>
                    </a:lnTo>
                    <a:lnTo>
                      <a:pt x="15" y="31"/>
                    </a:lnTo>
                    <a:lnTo>
                      <a:pt x="14" y="29"/>
                    </a:lnTo>
                    <a:lnTo>
                      <a:pt x="12" y="28"/>
                    </a:lnTo>
                    <a:lnTo>
                      <a:pt x="11" y="25"/>
                    </a:lnTo>
                    <a:lnTo>
                      <a:pt x="9" y="23"/>
                    </a:lnTo>
                    <a:lnTo>
                      <a:pt x="7" y="21"/>
                    </a:lnTo>
                    <a:lnTo>
                      <a:pt x="6" y="18"/>
                    </a:lnTo>
                    <a:lnTo>
                      <a:pt x="4" y="17"/>
                    </a:lnTo>
                    <a:lnTo>
                      <a:pt x="4" y="14"/>
                    </a:lnTo>
                    <a:lnTo>
                      <a:pt x="3" y="12"/>
                    </a:lnTo>
                    <a:lnTo>
                      <a:pt x="1" y="9"/>
                    </a:lnTo>
                    <a:lnTo>
                      <a:pt x="1" y="7"/>
                    </a:lnTo>
                    <a:lnTo>
                      <a:pt x="0" y="4"/>
                    </a:lnTo>
                    <a:lnTo>
                      <a:pt x="0" y="1"/>
                    </a:lnTo>
                    <a:lnTo>
                      <a:pt x="1" y="0"/>
                    </a:lnTo>
                    <a:lnTo>
                      <a:pt x="3" y="0"/>
                    </a:lnTo>
                    <a:lnTo>
                      <a:pt x="3" y="3"/>
                    </a:lnTo>
                    <a:lnTo>
                      <a:pt x="3" y="4"/>
                    </a:lnTo>
                    <a:close/>
                  </a:path>
                </a:pathLst>
              </a:custGeom>
              <a:solidFill>
                <a:srgbClr val="000000"/>
              </a:solidFill>
              <a:ln w="9525">
                <a:noFill/>
                <a:round/>
                <a:headEnd/>
                <a:tailEnd/>
              </a:ln>
            </p:spPr>
            <p:txBody>
              <a:bodyPr/>
              <a:lstStyle/>
              <a:p>
                <a:endParaRPr lang="en-US" dirty="0"/>
              </a:p>
            </p:txBody>
          </p:sp>
          <p:sp>
            <p:nvSpPr>
              <p:cNvPr id="122482" name="Freeform 626"/>
              <p:cNvSpPr>
                <a:spLocks/>
              </p:cNvSpPr>
              <p:nvPr/>
            </p:nvSpPr>
            <p:spPr bwMode="auto">
              <a:xfrm>
                <a:off x="1791" y="3022"/>
                <a:ext cx="16" cy="10"/>
              </a:xfrm>
              <a:custGeom>
                <a:avLst/>
                <a:gdLst>
                  <a:gd name="T0" fmla="*/ 16 w 16"/>
                  <a:gd name="T1" fmla="*/ 0 h 10"/>
                  <a:gd name="T2" fmla="*/ 16 w 16"/>
                  <a:gd name="T3" fmla="*/ 2 h 10"/>
                  <a:gd name="T4" fmla="*/ 14 w 16"/>
                  <a:gd name="T5" fmla="*/ 3 h 10"/>
                  <a:gd name="T6" fmla="*/ 14 w 16"/>
                  <a:gd name="T7" fmla="*/ 5 h 10"/>
                  <a:gd name="T8" fmla="*/ 12 w 16"/>
                  <a:gd name="T9" fmla="*/ 6 h 10"/>
                  <a:gd name="T10" fmla="*/ 11 w 16"/>
                  <a:gd name="T11" fmla="*/ 6 h 10"/>
                  <a:gd name="T12" fmla="*/ 9 w 16"/>
                  <a:gd name="T13" fmla="*/ 6 h 10"/>
                  <a:gd name="T14" fmla="*/ 8 w 16"/>
                  <a:gd name="T15" fmla="*/ 8 h 10"/>
                  <a:gd name="T16" fmla="*/ 6 w 16"/>
                  <a:gd name="T17" fmla="*/ 8 h 10"/>
                  <a:gd name="T18" fmla="*/ 0 w 16"/>
                  <a:gd name="T19" fmla="*/ 10 h 10"/>
                  <a:gd name="T20" fmla="*/ 1 w 16"/>
                  <a:gd name="T21" fmla="*/ 8 h 10"/>
                  <a:gd name="T22" fmla="*/ 1 w 16"/>
                  <a:gd name="T23" fmla="*/ 6 h 10"/>
                  <a:gd name="T24" fmla="*/ 3 w 16"/>
                  <a:gd name="T25" fmla="*/ 6 h 10"/>
                  <a:gd name="T26" fmla="*/ 5 w 16"/>
                  <a:gd name="T27" fmla="*/ 5 h 10"/>
                  <a:gd name="T28" fmla="*/ 6 w 16"/>
                  <a:gd name="T29" fmla="*/ 3 h 10"/>
                  <a:gd name="T30" fmla="*/ 8 w 16"/>
                  <a:gd name="T31" fmla="*/ 2 h 10"/>
                  <a:gd name="T32" fmla="*/ 9 w 16"/>
                  <a:gd name="T33" fmla="*/ 2 h 10"/>
                  <a:gd name="T34" fmla="*/ 11 w 16"/>
                  <a:gd name="T35" fmla="*/ 0 h 10"/>
                  <a:gd name="T36" fmla="*/ 12 w 16"/>
                  <a:gd name="T37" fmla="*/ 0 h 10"/>
                  <a:gd name="T38" fmla="*/ 14 w 16"/>
                  <a:gd name="T39" fmla="*/ 0 h 10"/>
                  <a:gd name="T40" fmla="*/ 14 w 16"/>
                  <a:gd name="T41" fmla="*/ 0 h 10"/>
                  <a:gd name="T42" fmla="*/ 16 w 16"/>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0"/>
                  <a:gd name="T68" fmla="*/ 16 w 16"/>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0">
                    <a:moveTo>
                      <a:pt x="16" y="0"/>
                    </a:moveTo>
                    <a:lnTo>
                      <a:pt x="16" y="2"/>
                    </a:lnTo>
                    <a:lnTo>
                      <a:pt x="14" y="3"/>
                    </a:lnTo>
                    <a:lnTo>
                      <a:pt x="14" y="5"/>
                    </a:lnTo>
                    <a:lnTo>
                      <a:pt x="12" y="6"/>
                    </a:lnTo>
                    <a:lnTo>
                      <a:pt x="11" y="6"/>
                    </a:lnTo>
                    <a:lnTo>
                      <a:pt x="9" y="6"/>
                    </a:lnTo>
                    <a:lnTo>
                      <a:pt x="8" y="8"/>
                    </a:lnTo>
                    <a:lnTo>
                      <a:pt x="6" y="8"/>
                    </a:lnTo>
                    <a:lnTo>
                      <a:pt x="0" y="10"/>
                    </a:lnTo>
                    <a:lnTo>
                      <a:pt x="1" y="8"/>
                    </a:lnTo>
                    <a:lnTo>
                      <a:pt x="1" y="6"/>
                    </a:lnTo>
                    <a:lnTo>
                      <a:pt x="3" y="6"/>
                    </a:lnTo>
                    <a:lnTo>
                      <a:pt x="5" y="5"/>
                    </a:lnTo>
                    <a:lnTo>
                      <a:pt x="6" y="3"/>
                    </a:lnTo>
                    <a:lnTo>
                      <a:pt x="8" y="2"/>
                    </a:lnTo>
                    <a:lnTo>
                      <a:pt x="9" y="2"/>
                    </a:lnTo>
                    <a:lnTo>
                      <a:pt x="11" y="0"/>
                    </a:lnTo>
                    <a:lnTo>
                      <a:pt x="12" y="0"/>
                    </a:lnTo>
                    <a:lnTo>
                      <a:pt x="14" y="0"/>
                    </a:lnTo>
                    <a:lnTo>
                      <a:pt x="16" y="0"/>
                    </a:lnTo>
                    <a:close/>
                  </a:path>
                </a:pathLst>
              </a:custGeom>
              <a:solidFill>
                <a:srgbClr val="000000"/>
              </a:solidFill>
              <a:ln w="9525">
                <a:noFill/>
                <a:round/>
                <a:headEnd/>
                <a:tailEnd/>
              </a:ln>
            </p:spPr>
            <p:txBody>
              <a:bodyPr/>
              <a:lstStyle/>
              <a:p>
                <a:endParaRPr lang="en-US" dirty="0"/>
              </a:p>
            </p:txBody>
          </p:sp>
          <p:sp>
            <p:nvSpPr>
              <p:cNvPr id="122483" name="Freeform 627"/>
              <p:cNvSpPr>
                <a:spLocks/>
              </p:cNvSpPr>
              <p:nvPr/>
            </p:nvSpPr>
            <p:spPr bwMode="auto">
              <a:xfrm>
                <a:off x="1838" y="3063"/>
                <a:ext cx="23" cy="65"/>
              </a:xfrm>
              <a:custGeom>
                <a:avLst/>
                <a:gdLst>
                  <a:gd name="T0" fmla="*/ 3 w 23"/>
                  <a:gd name="T1" fmla="*/ 3 h 65"/>
                  <a:gd name="T2" fmla="*/ 3 w 23"/>
                  <a:gd name="T3" fmla="*/ 8 h 65"/>
                  <a:gd name="T4" fmla="*/ 6 w 23"/>
                  <a:gd name="T5" fmla="*/ 12 h 65"/>
                  <a:gd name="T6" fmla="*/ 9 w 23"/>
                  <a:gd name="T7" fmla="*/ 15 h 65"/>
                  <a:gd name="T8" fmla="*/ 12 w 23"/>
                  <a:gd name="T9" fmla="*/ 20 h 65"/>
                  <a:gd name="T10" fmla="*/ 12 w 23"/>
                  <a:gd name="T11" fmla="*/ 25 h 65"/>
                  <a:gd name="T12" fmla="*/ 14 w 23"/>
                  <a:gd name="T13" fmla="*/ 29 h 65"/>
                  <a:gd name="T14" fmla="*/ 15 w 23"/>
                  <a:gd name="T15" fmla="*/ 29 h 65"/>
                  <a:gd name="T16" fmla="*/ 17 w 23"/>
                  <a:gd name="T17" fmla="*/ 31 h 65"/>
                  <a:gd name="T18" fmla="*/ 18 w 23"/>
                  <a:gd name="T19" fmla="*/ 34 h 65"/>
                  <a:gd name="T20" fmla="*/ 18 w 23"/>
                  <a:gd name="T21" fmla="*/ 37 h 65"/>
                  <a:gd name="T22" fmla="*/ 18 w 23"/>
                  <a:gd name="T23" fmla="*/ 42 h 65"/>
                  <a:gd name="T24" fmla="*/ 18 w 23"/>
                  <a:gd name="T25" fmla="*/ 45 h 65"/>
                  <a:gd name="T26" fmla="*/ 20 w 23"/>
                  <a:gd name="T27" fmla="*/ 48 h 65"/>
                  <a:gd name="T28" fmla="*/ 23 w 23"/>
                  <a:gd name="T29" fmla="*/ 51 h 65"/>
                  <a:gd name="T30" fmla="*/ 23 w 23"/>
                  <a:gd name="T31" fmla="*/ 54 h 65"/>
                  <a:gd name="T32" fmla="*/ 22 w 23"/>
                  <a:gd name="T33" fmla="*/ 61 h 65"/>
                  <a:gd name="T34" fmla="*/ 20 w 23"/>
                  <a:gd name="T35" fmla="*/ 64 h 65"/>
                  <a:gd name="T36" fmla="*/ 18 w 23"/>
                  <a:gd name="T37" fmla="*/ 65 h 65"/>
                  <a:gd name="T38" fmla="*/ 18 w 23"/>
                  <a:gd name="T39" fmla="*/ 61 h 65"/>
                  <a:gd name="T40" fmla="*/ 18 w 23"/>
                  <a:gd name="T41" fmla="*/ 56 h 65"/>
                  <a:gd name="T42" fmla="*/ 17 w 23"/>
                  <a:gd name="T43" fmla="*/ 51 h 65"/>
                  <a:gd name="T44" fmla="*/ 15 w 23"/>
                  <a:gd name="T45" fmla="*/ 50 h 65"/>
                  <a:gd name="T46" fmla="*/ 14 w 23"/>
                  <a:gd name="T47" fmla="*/ 47 h 65"/>
                  <a:gd name="T48" fmla="*/ 14 w 23"/>
                  <a:gd name="T49" fmla="*/ 40 h 65"/>
                  <a:gd name="T50" fmla="*/ 14 w 23"/>
                  <a:gd name="T51" fmla="*/ 36 h 65"/>
                  <a:gd name="T52" fmla="*/ 12 w 23"/>
                  <a:gd name="T53" fmla="*/ 32 h 65"/>
                  <a:gd name="T54" fmla="*/ 9 w 23"/>
                  <a:gd name="T55" fmla="*/ 26 h 65"/>
                  <a:gd name="T56" fmla="*/ 6 w 23"/>
                  <a:gd name="T57" fmla="*/ 18 h 65"/>
                  <a:gd name="T58" fmla="*/ 1 w 23"/>
                  <a:gd name="T59" fmla="*/ 12 h 65"/>
                  <a:gd name="T60" fmla="*/ 0 w 23"/>
                  <a:gd name="T61" fmla="*/ 4 h 65"/>
                  <a:gd name="T62" fmla="*/ 3 w 23"/>
                  <a:gd name="T63" fmla="*/ 0 h 65"/>
                  <a:gd name="T64" fmla="*/ 4 w 23"/>
                  <a:gd name="T65" fmla="*/ 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65"/>
                  <a:gd name="T101" fmla="*/ 23 w 23"/>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65">
                    <a:moveTo>
                      <a:pt x="4" y="1"/>
                    </a:moveTo>
                    <a:lnTo>
                      <a:pt x="3" y="3"/>
                    </a:lnTo>
                    <a:lnTo>
                      <a:pt x="3" y="4"/>
                    </a:lnTo>
                    <a:lnTo>
                      <a:pt x="3" y="8"/>
                    </a:lnTo>
                    <a:lnTo>
                      <a:pt x="4" y="11"/>
                    </a:lnTo>
                    <a:lnTo>
                      <a:pt x="6" y="12"/>
                    </a:lnTo>
                    <a:lnTo>
                      <a:pt x="8" y="14"/>
                    </a:lnTo>
                    <a:lnTo>
                      <a:pt x="9" y="15"/>
                    </a:lnTo>
                    <a:lnTo>
                      <a:pt x="11" y="17"/>
                    </a:lnTo>
                    <a:lnTo>
                      <a:pt x="12" y="20"/>
                    </a:lnTo>
                    <a:lnTo>
                      <a:pt x="12" y="22"/>
                    </a:lnTo>
                    <a:lnTo>
                      <a:pt x="12" y="25"/>
                    </a:lnTo>
                    <a:lnTo>
                      <a:pt x="12" y="28"/>
                    </a:lnTo>
                    <a:lnTo>
                      <a:pt x="14" y="29"/>
                    </a:lnTo>
                    <a:lnTo>
                      <a:pt x="15" y="29"/>
                    </a:lnTo>
                    <a:lnTo>
                      <a:pt x="15" y="31"/>
                    </a:lnTo>
                    <a:lnTo>
                      <a:pt x="17" y="31"/>
                    </a:lnTo>
                    <a:lnTo>
                      <a:pt x="17" y="32"/>
                    </a:lnTo>
                    <a:lnTo>
                      <a:pt x="18" y="34"/>
                    </a:lnTo>
                    <a:lnTo>
                      <a:pt x="18" y="36"/>
                    </a:lnTo>
                    <a:lnTo>
                      <a:pt x="18" y="37"/>
                    </a:lnTo>
                    <a:lnTo>
                      <a:pt x="18" y="39"/>
                    </a:lnTo>
                    <a:lnTo>
                      <a:pt x="18" y="42"/>
                    </a:lnTo>
                    <a:lnTo>
                      <a:pt x="18" y="43"/>
                    </a:lnTo>
                    <a:lnTo>
                      <a:pt x="18" y="45"/>
                    </a:lnTo>
                    <a:lnTo>
                      <a:pt x="18" y="47"/>
                    </a:lnTo>
                    <a:lnTo>
                      <a:pt x="20" y="48"/>
                    </a:lnTo>
                    <a:lnTo>
                      <a:pt x="22" y="50"/>
                    </a:lnTo>
                    <a:lnTo>
                      <a:pt x="23" y="51"/>
                    </a:lnTo>
                    <a:lnTo>
                      <a:pt x="23" y="54"/>
                    </a:lnTo>
                    <a:lnTo>
                      <a:pt x="23" y="57"/>
                    </a:lnTo>
                    <a:lnTo>
                      <a:pt x="22" y="61"/>
                    </a:lnTo>
                    <a:lnTo>
                      <a:pt x="22" y="64"/>
                    </a:lnTo>
                    <a:lnTo>
                      <a:pt x="20" y="64"/>
                    </a:lnTo>
                    <a:lnTo>
                      <a:pt x="18" y="64"/>
                    </a:lnTo>
                    <a:lnTo>
                      <a:pt x="18" y="65"/>
                    </a:lnTo>
                    <a:lnTo>
                      <a:pt x="17" y="64"/>
                    </a:lnTo>
                    <a:lnTo>
                      <a:pt x="18" y="61"/>
                    </a:lnTo>
                    <a:lnTo>
                      <a:pt x="18" y="59"/>
                    </a:lnTo>
                    <a:lnTo>
                      <a:pt x="18" y="56"/>
                    </a:lnTo>
                    <a:lnTo>
                      <a:pt x="18" y="53"/>
                    </a:lnTo>
                    <a:lnTo>
                      <a:pt x="17" y="51"/>
                    </a:lnTo>
                    <a:lnTo>
                      <a:pt x="17" y="50"/>
                    </a:lnTo>
                    <a:lnTo>
                      <a:pt x="15" y="50"/>
                    </a:lnTo>
                    <a:lnTo>
                      <a:pt x="14" y="50"/>
                    </a:lnTo>
                    <a:lnTo>
                      <a:pt x="14" y="47"/>
                    </a:lnTo>
                    <a:lnTo>
                      <a:pt x="14" y="43"/>
                    </a:lnTo>
                    <a:lnTo>
                      <a:pt x="14" y="40"/>
                    </a:lnTo>
                    <a:lnTo>
                      <a:pt x="14" y="37"/>
                    </a:lnTo>
                    <a:lnTo>
                      <a:pt x="14" y="36"/>
                    </a:lnTo>
                    <a:lnTo>
                      <a:pt x="14" y="32"/>
                    </a:lnTo>
                    <a:lnTo>
                      <a:pt x="12" y="32"/>
                    </a:lnTo>
                    <a:lnTo>
                      <a:pt x="9" y="31"/>
                    </a:lnTo>
                    <a:lnTo>
                      <a:pt x="9" y="26"/>
                    </a:lnTo>
                    <a:lnTo>
                      <a:pt x="8" y="22"/>
                    </a:lnTo>
                    <a:lnTo>
                      <a:pt x="6" y="18"/>
                    </a:lnTo>
                    <a:lnTo>
                      <a:pt x="3" y="15"/>
                    </a:lnTo>
                    <a:lnTo>
                      <a:pt x="1" y="12"/>
                    </a:lnTo>
                    <a:lnTo>
                      <a:pt x="0" y="8"/>
                    </a:lnTo>
                    <a:lnTo>
                      <a:pt x="0" y="4"/>
                    </a:lnTo>
                    <a:lnTo>
                      <a:pt x="1" y="0"/>
                    </a:lnTo>
                    <a:lnTo>
                      <a:pt x="3" y="0"/>
                    </a:lnTo>
                    <a:lnTo>
                      <a:pt x="4" y="1"/>
                    </a:lnTo>
                    <a:close/>
                  </a:path>
                </a:pathLst>
              </a:custGeom>
              <a:solidFill>
                <a:srgbClr val="000000"/>
              </a:solidFill>
              <a:ln w="9525">
                <a:noFill/>
                <a:round/>
                <a:headEnd/>
                <a:tailEnd/>
              </a:ln>
            </p:spPr>
            <p:txBody>
              <a:bodyPr/>
              <a:lstStyle/>
              <a:p>
                <a:endParaRPr lang="en-US" dirty="0"/>
              </a:p>
            </p:txBody>
          </p:sp>
          <p:sp>
            <p:nvSpPr>
              <p:cNvPr id="122484" name="Freeform 628"/>
              <p:cNvSpPr>
                <a:spLocks/>
              </p:cNvSpPr>
              <p:nvPr/>
            </p:nvSpPr>
            <p:spPr bwMode="auto">
              <a:xfrm>
                <a:off x="1526" y="3067"/>
                <a:ext cx="79" cy="77"/>
              </a:xfrm>
              <a:custGeom>
                <a:avLst/>
                <a:gdLst>
                  <a:gd name="T0" fmla="*/ 67 w 79"/>
                  <a:gd name="T1" fmla="*/ 8 h 77"/>
                  <a:gd name="T2" fmla="*/ 73 w 79"/>
                  <a:gd name="T3" fmla="*/ 11 h 77"/>
                  <a:gd name="T4" fmla="*/ 76 w 79"/>
                  <a:gd name="T5" fmla="*/ 16 h 77"/>
                  <a:gd name="T6" fmla="*/ 79 w 79"/>
                  <a:gd name="T7" fmla="*/ 25 h 77"/>
                  <a:gd name="T8" fmla="*/ 75 w 79"/>
                  <a:gd name="T9" fmla="*/ 32 h 77"/>
                  <a:gd name="T10" fmla="*/ 75 w 79"/>
                  <a:gd name="T11" fmla="*/ 25 h 77"/>
                  <a:gd name="T12" fmla="*/ 73 w 79"/>
                  <a:gd name="T13" fmla="*/ 21 h 77"/>
                  <a:gd name="T14" fmla="*/ 70 w 79"/>
                  <a:gd name="T15" fmla="*/ 16 h 77"/>
                  <a:gd name="T16" fmla="*/ 67 w 79"/>
                  <a:gd name="T17" fmla="*/ 13 h 77"/>
                  <a:gd name="T18" fmla="*/ 62 w 79"/>
                  <a:gd name="T19" fmla="*/ 11 h 77"/>
                  <a:gd name="T20" fmla="*/ 58 w 79"/>
                  <a:gd name="T21" fmla="*/ 13 h 77"/>
                  <a:gd name="T22" fmla="*/ 54 w 79"/>
                  <a:gd name="T23" fmla="*/ 16 h 77"/>
                  <a:gd name="T24" fmla="*/ 53 w 79"/>
                  <a:gd name="T25" fmla="*/ 19 h 77"/>
                  <a:gd name="T26" fmla="*/ 50 w 79"/>
                  <a:gd name="T27" fmla="*/ 21 h 77"/>
                  <a:gd name="T28" fmla="*/ 50 w 79"/>
                  <a:gd name="T29" fmla="*/ 16 h 77"/>
                  <a:gd name="T30" fmla="*/ 54 w 79"/>
                  <a:gd name="T31" fmla="*/ 13 h 77"/>
                  <a:gd name="T32" fmla="*/ 56 w 79"/>
                  <a:gd name="T33" fmla="*/ 10 h 77"/>
                  <a:gd name="T34" fmla="*/ 53 w 79"/>
                  <a:gd name="T35" fmla="*/ 5 h 77"/>
                  <a:gd name="T36" fmla="*/ 47 w 79"/>
                  <a:gd name="T37" fmla="*/ 5 h 77"/>
                  <a:gd name="T38" fmla="*/ 39 w 79"/>
                  <a:gd name="T39" fmla="*/ 7 h 77"/>
                  <a:gd name="T40" fmla="*/ 31 w 79"/>
                  <a:gd name="T41" fmla="*/ 16 h 77"/>
                  <a:gd name="T42" fmla="*/ 28 w 79"/>
                  <a:gd name="T43" fmla="*/ 27 h 77"/>
                  <a:gd name="T44" fmla="*/ 28 w 79"/>
                  <a:gd name="T45" fmla="*/ 35 h 77"/>
                  <a:gd name="T46" fmla="*/ 28 w 79"/>
                  <a:gd name="T47" fmla="*/ 39 h 77"/>
                  <a:gd name="T48" fmla="*/ 25 w 79"/>
                  <a:gd name="T49" fmla="*/ 38 h 77"/>
                  <a:gd name="T50" fmla="*/ 23 w 79"/>
                  <a:gd name="T51" fmla="*/ 35 h 77"/>
                  <a:gd name="T52" fmla="*/ 19 w 79"/>
                  <a:gd name="T53" fmla="*/ 35 h 77"/>
                  <a:gd name="T54" fmla="*/ 14 w 79"/>
                  <a:gd name="T55" fmla="*/ 38 h 77"/>
                  <a:gd name="T56" fmla="*/ 9 w 79"/>
                  <a:gd name="T57" fmla="*/ 47 h 77"/>
                  <a:gd name="T58" fmla="*/ 8 w 79"/>
                  <a:gd name="T59" fmla="*/ 58 h 77"/>
                  <a:gd name="T60" fmla="*/ 9 w 79"/>
                  <a:gd name="T61" fmla="*/ 67 h 77"/>
                  <a:gd name="T62" fmla="*/ 12 w 79"/>
                  <a:gd name="T63" fmla="*/ 72 h 77"/>
                  <a:gd name="T64" fmla="*/ 15 w 79"/>
                  <a:gd name="T65" fmla="*/ 75 h 77"/>
                  <a:gd name="T66" fmla="*/ 14 w 79"/>
                  <a:gd name="T67" fmla="*/ 77 h 77"/>
                  <a:gd name="T68" fmla="*/ 8 w 79"/>
                  <a:gd name="T69" fmla="*/ 75 h 77"/>
                  <a:gd name="T70" fmla="*/ 3 w 79"/>
                  <a:gd name="T71" fmla="*/ 69 h 77"/>
                  <a:gd name="T72" fmla="*/ 1 w 79"/>
                  <a:gd name="T73" fmla="*/ 50 h 77"/>
                  <a:gd name="T74" fmla="*/ 12 w 79"/>
                  <a:gd name="T75" fmla="*/ 33 h 77"/>
                  <a:gd name="T76" fmla="*/ 22 w 79"/>
                  <a:gd name="T77" fmla="*/ 27 h 77"/>
                  <a:gd name="T78" fmla="*/ 26 w 79"/>
                  <a:gd name="T79" fmla="*/ 14 h 77"/>
                  <a:gd name="T80" fmla="*/ 33 w 79"/>
                  <a:gd name="T81" fmla="*/ 5 h 77"/>
                  <a:gd name="T82" fmla="*/ 42 w 79"/>
                  <a:gd name="T83" fmla="*/ 0 h 77"/>
                  <a:gd name="T84" fmla="*/ 53 w 79"/>
                  <a:gd name="T85" fmla="*/ 0 h 77"/>
                  <a:gd name="T86" fmla="*/ 62 w 79"/>
                  <a:gd name="T87" fmla="*/ 8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9"/>
                  <a:gd name="T133" fmla="*/ 0 h 77"/>
                  <a:gd name="T134" fmla="*/ 79 w 79"/>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9" h="77">
                    <a:moveTo>
                      <a:pt x="62" y="8"/>
                    </a:moveTo>
                    <a:lnTo>
                      <a:pt x="65" y="8"/>
                    </a:lnTo>
                    <a:lnTo>
                      <a:pt x="67" y="8"/>
                    </a:lnTo>
                    <a:lnTo>
                      <a:pt x="68" y="10"/>
                    </a:lnTo>
                    <a:lnTo>
                      <a:pt x="72" y="10"/>
                    </a:lnTo>
                    <a:lnTo>
                      <a:pt x="73" y="11"/>
                    </a:lnTo>
                    <a:lnTo>
                      <a:pt x="75" y="11"/>
                    </a:lnTo>
                    <a:lnTo>
                      <a:pt x="76" y="13"/>
                    </a:lnTo>
                    <a:lnTo>
                      <a:pt x="76" y="16"/>
                    </a:lnTo>
                    <a:lnTo>
                      <a:pt x="79" y="22"/>
                    </a:lnTo>
                    <a:lnTo>
                      <a:pt x="78" y="22"/>
                    </a:lnTo>
                    <a:lnTo>
                      <a:pt x="79" y="25"/>
                    </a:lnTo>
                    <a:lnTo>
                      <a:pt x="78" y="28"/>
                    </a:lnTo>
                    <a:lnTo>
                      <a:pt x="76" y="30"/>
                    </a:lnTo>
                    <a:lnTo>
                      <a:pt x="75" y="32"/>
                    </a:lnTo>
                    <a:lnTo>
                      <a:pt x="75" y="30"/>
                    </a:lnTo>
                    <a:lnTo>
                      <a:pt x="75" y="28"/>
                    </a:lnTo>
                    <a:lnTo>
                      <a:pt x="75" y="25"/>
                    </a:lnTo>
                    <a:lnTo>
                      <a:pt x="75" y="24"/>
                    </a:lnTo>
                    <a:lnTo>
                      <a:pt x="73" y="22"/>
                    </a:lnTo>
                    <a:lnTo>
                      <a:pt x="73" y="21"/>
                    </a:lnTo>
                    <a:lnTo>
                      <a:pt x="72" y="19"/>
                    </a:lnTo>
                    <a:lnTo>
                      <a:pt x="72" y="18"/>
                    </a:lnTo>
                    <a:lnTo>
                      <a:pt x="70" y="16"/>
                    </a:lnTo>
                    <a:lnTo>
                      <a:pt x="68" y="14"/>
                    </a:lnTo>
                    <a:lnTo>
                      <a:pt x="68" y="13"/>
                    </a:lnTo>
                    <a:lnTo>
                      <a:pt x="67" y="13"/>
                    </a:lnTo>
                    <a:lnTo>
                      <a:pt x="65" y="11"/>
                    </a:lnTo>
                    <a:lnTo>
                      <a:pt x="64" y="11"/>
                    </a:lnTo>
                    <a:lnTo>
                      <a:pt x="62" y="11"/>
                    </a:lnTo>
                    <a:lnTo>
                      <a:pt x="61" y="11"/>
                    </a:lnTo>
                    <a:lnTo>
                      <a:pt x="59" y="13"/>
                    </a:lnTo>
                    <a:lnTo>
                      <a:pt x="58" y="13"/>
                    </a:lnTo>
                    <a:lnTo>
                      <a:pt x="58" y="14"/>
                    </a:lnTo>
                    <a:lnTo>
                      <a:pt x="56" y="14"/>
                    </a:lnTo>
                    <a:lnTo>
                      <a:pt x="54" y="16"/>
                    </a:lnTo>
                    <a:lnTo>
                      <a:pt x="53" y="18"/>
                    </a:lnTo>
                    <a:lnTo>
                      <a:pt x="53" y="19"/>
                    </a:lnTo>
                    <a:lnTo>
                      <a:pt x="51" y="21"/>
                    </a:lnTo>
                    <a:lnTo>
                      <a:pt x="50" y="21"/>
                    </a:lnTo>
                    <a:lnTo>
                      <a:pt x="50" y="19"/>
                    </a:lnTo>
                    <a:lnTo>
                      <a:pt x="50" y="16"/>
                    </a:lnTo>
                    <a:lnTo>
                      <a:pt x="51" y="14"/>
                    </a:lnTo>
                    <a:lnTo>
                      <a:pt x="53" y="13"/>
                    </a:lnTo>
                    <a:lnTo>
                      <a:pt x="54" y="13"/>
                    </a:lnTo>
                    <a:lnTo>
                      <a:pt x="54" y="11"/>
                    </a:lnTo>
                    <a:lnTo>
                      <a:pt x="56" y="11"/>
                    </a:lnTo>
                    <a:lnTo>
                      <a:pt x="56" y="10"/>
                    </a:lnTo>
                    <a:lnTo>
                      <a:pt x="56" y="8"/>
                    </a:lnTo>
                    <a:lnTo>
                      <a:pt x="54" y="7"/>
                    </a:lnTo>
                    <a:lnTo>
                      <a:pt x="53" y="5"/>
                    </a:lnTo>
                    <a:lnTo>
                      <a:pt x="50" y="5"/>
                    </a:lnTo>
                    <a:lnTo>
                      <a:pt x="48" y="5"/>
                    </a:lnTo>
                    <a:lnTo>
                      <a:pt x="47" y="5"/>
                    </a:lnTo>
                    <a:lnTo>
                      <a:pt x="43" y="5"/>
                    </a:lnTo>
                    <a:lnTo>
                      <a:pt x="42" y="5"/>
                    </a:lnTo>
                    <a:lnTo>
                      <a:pt x="39" y="7"/>
                    </a:lnTo>
                    <a:lnTo>
                      <a:pt x="36" y="10"/>
                    </a:lnTo>
                    <a:lnTo>
                      <a:pt x="34" y="13"/>
                    </a:lnTo>
                    <a:lnTo>
                      <a:pt x="31" y="16"/>
                    </a:lnTo>
                    <a:lnTo>
                      <a:pt x="29" y="19"/>
                    </a:lnTo>
                    <a:lnTo>
                      <a:pt x="29" y="24"/>
                    </a:lnTo>
                    <a:lnTo>
                      <a:pt x="28" y="27"/>
                    </a:lnTo>
                    <a:lnTo>
                      <a:pt x="28" y="32"/>
                    </a:lnTo>
                    <a:lnTo>
                      <a:pt x="28" y="33"/>
                    </a:lnTo>
                    <a:lnTo>
                      <a:pt x="28" y="35"/>
                    </a:lnTo>
                    <a:lnTo>
                      <a:pt x="28" y="36"/>
                    </a:lnTo>
                    <a:lnTo>
                      <a:pt x="28" y="38"/>
                    </a:lnTo>
                    <a:lnTo>
                      <a:pt x="28" y="39"/>
                    </a:lnTo>
                    <a:lnTo>
                      <a:pt x="26" y="39"/>
                    </a:lnTo>
                    <a:lnTo>
                      <a:pt x="25" y="39"/>
                    </a:lnTo>
                    <a:lnTo>
                      <a:pt x="25" y="38"/>
                    </a:lnTo>
                    <a:lnTo>
                      <a:pt x="23" y="36"/>
                    </a:lnTo>
                    <a:lnTo>
                      <a:pt x="23" y="35"/>
                    </a:lnTo>
                    <a:lnTo>
                      <a:pt x="22" y="35"/>
                    </a:lnTo>
                    <a:lnTo>
                      <a:pt x="20" y="35"/>
                    </a:lnTo>
                    <a:lnTo>
                      <a:pt x="19" y="35"/>
                    </a:lnTo>
                    <a:lnTo>
                      <a:pt x="17" y="36"/>
                    </a:lnTo>
                    <a:lnTo>
                      <a:pt x="14" y="38"/>
                    </a:lnTo>
                    <a:lnTo>
                      <a:pt x="12" y="41"/>
                    </a:lnTo>
                    <a:lnTo>
                      <a:pt x="11" y="44"/>
                    </a:lnTo>
                    <a:lnTo>
                      <a:pt x="9" y="47"/>
                    </a:lnTo>
                    <a:lnTo>
                      <a:pt x="8" y="50"/>
                    </a:lnTo>
                    <a:lnTo>
                      <a:pt x="8" y="55"/>
                    </a:lnTo>
                    <a:lnTo>
                      <a:pt x="8" y="58"/>
                    </a:lnTo>
                    <a:lnTo>
                      <a:pt x="8" y="63"/>
                    </a:lnTo>
                    <a:lnTo>
                      <a:pt x="9" y="64"/>
                    </a:lnTo>
                    <a:lnTo>
                      <a:pt x="9" y="67"/>
                    </a:lnTo>
                    <a:lnTo>
                      <a:pt x="9" y="69"/>
                    </a:lnTo>
                    <a:lnTo>
                      <a:pt x="11" y="71"/>
                    </a:lnTo>
                    <a:lnTo>
                      <a:pt x="12" y="72"/>
                    </a:lnTo>
                    <a:lnTo>
                      <a:pt x="14" y="72"/>
                    </a:lnTo>
                    <a:lnTo>
                      <a:pt x="14" y="74"/>
                    </a:lnTo>
                    <a:lnTo>
                      <a:pt x="15" y="75"/>
                    </a:lnTo>
                    <a:lnTo>
                      <a:pt x="15" y="77"/>
                    </a:lnTo>
                    <a:lnTo>
                      <a:pt x="14" y="77"/>
                    </a:lnTo>
                    <a:lnTo>
                      <a:pt x="12" y="77"/>
                    </a:lnTo>
                    <a:lnTo>
                      <a:pt x="11" y="77"/>
                    </a:lnTo>
                    <a:lnTo>
                      <a:pt x="8" y="75"/>
                    </a:lnTo>
                    <a:lnTo>
                      <a:pt x="6" y="74"/>
                    </a:lnTo>
                    <a:lnTo>
                      <a:pt x="3" y="69"/>
                    </a:lnTo>
                    <a:lnTo>
                      <a:pt x="1" y="63"/>
                    </a:lnTo>
                    <a:lnTo>
                      <a:pt x="0" y="57"/>
                    </a:lnTo>
                    <a:lnTo>
                      <a:pt x="1" y="50"/>
                    </a:lnTo>
                    <a:lnTo>
                      <a:pt x="3" y="43"/>
                    </a:lnTo>
                    <a:lnTo>
                      <a:pt x="8" y="38"/>
                    </a:lnTo>
                    <a:lnTo>
                      <a:pt x="12" y="33"/>
                    </a:lnTo>
                    <a:lnTo>
                      <a:pt x="20" y="30"/>
                    </a:lnTo>
                    <a:lnTo>
                      <a:pt x="22" y="30"/>
                    </a:lnTo>
                    <a:lnTo>
                      <a:pt x="22" y="27"/>
                    </a:lnTo>
                    <a:lnTo>
                      <a:pt x="23" y="22"/>
                    </a:lnTo>
                    <a:lnTo>
                      <a:pt x="23" y="19"/>
                    </a:lnTo>
                    <a:lnTo>
                      <a:pt x="26" y="14"/>
                    </a:lnTo>
                    <a:lnTo>
                      <a:pt x="28" y="11"/>
                    </a:lnTo>
                    <a:lnTo>
                      <a:pt x="29" y="8"/>
                    </a:lnTo>
                    <a:lnTo>
                      <a:pt x="33" y="5"/>
                    </a:lnTo>
                    <a:lnTo>
                      <a:pt x="36" y="4"/>
                    </a:lnTo>
                    <a:lnTo>
                      <a:pt x="39" y="2"/>
                    </a:lnTo>
                    <a:lnTo>
                      <a:pt x="42" y="0"/>
                    </a:lnTo>
                    <a:lnTo>
                      <a:pt x="45" y="0"/>
                    </a:lnTo>
                    <a:lnTo>
                      <a:pt x="48" y="0"/>
                    </a:lnTo>
                    <a:lnTo>
                      <a:pt x="53" y="0"/>
                    </a:lnTo>
                    <a:lnTo>
                      <a:pt x="56" y="2"/>
                    </a:lnTo>
                    <a:lnTo>
                      <a:pt x="59" y="5"/>
                    </a:lnTo>
                    <a:lnTo>
                      <a:pt x="62" y="8"/>
                    </a:lnTo>
                    <a:close/>
                  </a:path>
                </a:pathLst>
              </a:custGeom>
              <a:solidFill>
                <a:srgbClr val="000000"/>
              </a:solidFill>
              <a:ln w="9525">
                <a:noFill/>
                <a:round/>
                <a:headEnd/>
                <a:tailEnd/>
              </a:ln>
            </p:spPr>
            <p:txBody>
              <a:bodyPr/>
              <a:lstStyle/>
              <a:p>
                <a:endParaRPr lang="en-US" dirty="0"/>
              </a:p>
            </p:txBody>
          </p:sp>
          <p:sp>
            <p:nvSpPr>
              <p:cNvPr id="122485" name="Freeform 629"/>
              <p:cNvSpPr>
                <a:spLocks/>
              </p:cNvSpPr>
              <p:nvPr/>
            </p:nvSpPr>
            <p:spPr bwMode="auto">
              <a:xfrm>
                <a:off x="1763" y="3069"/>
                <a:ext cx="17" cy="17"/>
              </a:xfrm>
              <a:custGeom>
                <a:avLst/>
                <a:gdLst>
                  <a:gd name="T0" fmla="*/ 17 w 17"/>
                  <a:gd name="T1" fmla="*/ 12 h 17"/>
                  <a:gd name="T2" fmla="*/ 17 w 17"/>
                  <a:gd name="T3" fmla="*/ 14 h 17"/>
                  <a:gd name="T4" fmla="*/ 17 w 17"/>
                  <a:gd name="T5" fmla="*/ 14 h 17"/>
                  <a:gd name="T6" fmla="*/ 15 w 17"/>
                  <a:gd name="T7" fmla="*/ 16 h 17"/>
                  <a:gd name="T8" fmla="*/ 15 w 17"/>
                  <a:gd name="T9" fmla="*/ 17 h 17"/>
                  <a:gd name="T10" fmla="*/ 14 w 17"/>
                  <a:gd name="T11" fmla="*/ 17 h 17"/>
                  <a:gd name="T12" fmla="*/ 12 w 17"/>
                  <a:gd name="T13" fmla="*/ 17 h 17"/>
                  <a:gd name="T14" fmla="*/ 12 w 17"/>
                  <a:gd name="T15" fmla="*/ 17 h 17"/>
                  <a:gd name="T16" fmla="*/ 11 w 17"/>
                  <a:gd name="T17" fmla="*/ 16 h 17"/>
                  <a:gd name="T18" fmla="*/ 9 w 17"/>
                  <a:gd name="T19" fmla="*/ 14 h 17"/>
                  <a:gd name="T20" fmla="*/ 8 w 17"/>
                  <a:gd name="T21" fmla="*/ 14 h 17"/>
                  <a:gd name="T22" fmla="*/ 6 w 17"/>
                  <a:gd name="T23" fmla="*/ 12 h 17"/>
                  <a:gd name="T24" fmla="*/ 6 w 17"/>
                  <a:gd name="T25" fmla="*/ 12 h 17"/>
                  <a:gd name="T26" fmla="*/ 5 w 17"/>
                  <a:gd name="T27" fmla="*/ 12 h 17"/>
                  <a:gd name="T28" fmla="*/ 3 w 17"/>
                  <a:gd name="T29" fmla="*/ 11 h 17"/>
                  <a:gd name="T30" fmla="*/ 1 w 17"/>
                  <a:gd name="T31" fmla="*/ 11 h 17"/>
                  <a:gd name="T32" fmla="*/ 0 w 17"/>
                  <a:gd name="T33" fmla="*/ 9 h 17"/>
                  <a:gd name="T34" fmla="*/ 1 w 17"/>
                  <a:gd name="T35" fmla="*/ 8 h 17"/>
                  <a:gd name="T36" fmla="*/ 1 w 17"/>
                  <a:gd name="T37" fmla="*/ 5 h 17"/>
                  <a:gd name="T38" fmla="*/ 3 w 17"/>
                  <a:gd name="T39" fmla="*/ 2 h 17"/>
                  <a:gd name="T40" fmla="*/ 5 w 17"/>
                  <a:gd name="T41" fmla="*/ 0 h 17"/>
                  <a:gd name="T42" fmla="*/ 6 w 17"/>
                  <a:gd name="T43" fmla="*/ 2 h 17"/>
                  <a:gd name="T44" fmla="*/ 8 w 17"/>
                  <a:gd name="T45" fmla="*/ 3 h 17"/>
                  <a:gd name="T46" fmla="*/ 9 w 17"/>
                  <a:gd name="T47" fmla="*/ 5 h 17"/>
                  <a:gd name="T48" fmla="*/ 12 w 17"/>
                  <a:gd name="T49" fmla="*/ 5 h 17"/>
                  <a:gd name="T50" fmla="*/ 14 w 17"/>
                  <a:gd name="T51" fmla="*/ 6 h 17"/>
                  <a:gd name="T52" fmla="*/ 15 w 17"/>
                  <a:gd name="T53" fmla="*/ 8 h 17"/>
                  <a:gd name="T54" fmla="*/ 17 w 17"/>
                  <a:gd name="T55" fmla="*/ 9 h 17"/>
                  <a:gd name="T56" fmla="*/ 17 w 17"/>
                  <a:gd name="T57" fmla="*/ 12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7"/>
                  <a:gd name="T89" fmla="*/ 17 w 1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7">
                    <a:moveTo>
                      <a:pt x="17" y="12"/>
                    </a:moveTo>
                    <a:lnTo>
                      <a:pt x="17" y="14"/>
                    </a:lnTo>
                    <a:lnTo>
                      <a:pt x="15" y="16"/>
                    </a:lnTo>
                    <a:lnTo>
                      <a:pt x="15" y="17"/>
                    </a:lnTo>
                    <a:lnTo>
                      <a:pt x="14" y="17"/>
                    </a:lnTo>
                    <a:lnTo>
                      <a:pt x="12" y="17"/>
                    </a:lnTo>
                    <a:lnTo>
                      <a:pt x="11" y="16"/>
                    </a:lnTo>
                    <a:lnTo>
                      <a:pt x="9" y="14"/>
                    </a:lnTo>
                    <a:lnTo>
                      <a:pt x="8" y="14"/>
                    </a:lnTo>
                    <a:lnTo>
                      <a:pt x="6" y="12"/>
                    </a:lnTo>
                    <a:lnTo>
                      <a:pt x="5" y="12"/>
                    </a:lnTo>
                    <a:lnTo>
                      <a:pt x="3" y="11"/>
                    </a:lnTo>
                    <a:lnTo>
                      <a:pt x="1" y="11"/>
                    </a:lnTo>
                    <a:lnTo>
                      <a:pt x="0" y="9"/>
                    </a:lnTo>
                    <a:lnTo>
                      <a:pt x="1" y="8"/>
                    </a:lnTo>
                    <a:lnTo>
                      <a:pt x="1" y="5"/>
                    </a:lnTo>
                    <a:lnTo>
                      <a:pt x="3" y="2"/>
                    </a:lnTo>
                    <a:lnTo>
                      <a:pt x="5" y="0"/>
                    </a:lnTo>
                    <a:lnTo>
                      <a:pt x="6" y="2"/>
                    </a:lnTo>
                    <a:lnTo>
                      <a:pt x="8" y="3"/>
                    </a:lnTo>
                    <a:lnTo>
                      <a:pt x="9" y="5"/>
                    </a:lnTo>
                    <a:lnTo>
                      <a:pt x="12" y="5"/>
                    </a:lnTo>
                    <a:lnTo>
                      <a:pt x="14" y="6"/>
                    </a:lnTo>
                    <a:lnTo>
                      <a:pt x="15" y="8"/>
                    </a:lnTo>
                    <a:lnTo>
                      <a:pt x="17" y="9"/>
                    </a:lnTo>
                    <a:lnTo>
                      <a:pt x="17" y="12"/>
                    </a:lnTo>
                    <a:close/>
                  </a:path>
                </a:pathLst>
              </a:custGeom>
              <a:solidFill>
                <a:srgbClr val="FFFFFF"/>
              </a:solidFill>
              <a:ln w="9525">
                <a:noFill/>
                <a:round/>
                <a:headEnd/>
                <a:tailEnd/>
              </a:ln>
            </p:spPr>
            <p:txBody>
              <a:bodyPr/>
              <a:lstStyle/>
              <a:p>
                <a:endParaRPr lang="en-US" dirty="0"/>
              </a:p>
            </p:txBody>
          </p:sp>
          <p:sp>
            <p:nvSpPr>
              <p:cNvPr id="122486" name="Freeform 630"/>
              <p:cNvSpPr>
                <a:spLocks/>
              </p:cNvSpPr>
              <p:nvPr/>
            </p:nvSpPr>
            <p:spPr bwMode="auto">
              <a:xfrm>
                <a:off x="1641" y="3074"/>
                <a:ext cx="47" cy="50"/>
              </a:xfrm>
              <a:custGeom>
                <a:avLst/>
                <a:gdLst>
                  <a:gd name="T0" fmla="*/ 31 w 47"/>
                  <a:gd name="T1" fmla="*/ 17 h 50"/>
                  <a:gd name="T2" fmla="*/ 36 w 47"/>
                  <a:gd name="T3" fmla="*/ 17 h 50"/>
                  <a:gd name="T4" fmla="*/ 39 w 47"/>
                  <a:gd name="T5" fmla="*/ 18 h 50"/>
                  <a:gd name="T6" fmla="*/ 42 w 47"/>
                  <a:gd name="T7" fmla="*/ 21 h 50"/>
                  <a:gd name="T8" fmla="*/ 45 w 47"/>
                  <a:gd name="T9" fmla="*/ 25 h 50"/>
                  <a:gd name="T10" fmla="*/ 47 w 47"/>
                  <a:gd name="T11" fmla="*/ 28 h 50"/>
                  <a:gd name="T12" fmla="*/ 45 w 47"/>
                  <a:gd name="T13" fmla="*/ 29 h 50"/>
                  <a:gd name="T14" fmla="*/ 41 w 47"/>
                  <a:gd name="T15" fmla="*/ 29 h 50"/>
                  <a:gd name="T16" fmla="*/ 38 w 47"/>
                  <a:gd name="T17" fmla="*/ 29 h 50"/>
                  <a:gd name="T18" fmla="*/ 35 w 47"/>
                  <a:gd name="T19" fmla="*/ 29 h 50"/>
                  <a:gd name="T20" fmla="*/ 30 w 47"/>
                  <a:gd name="T21" fmla="*/ 31 h 50"/>
                  <a:gd name="T22" fmla="*/ 30 w 47"/>
                  <a:gd name="T23" fmla="*/ 39 h 50"/>
                  <a:gd name="T24" fmla="*/ 31 w 47"/>
                  <a:gd name="T25" fmla="*/ 45 h 50"/>
                  <a:gd name="T26" fmla="*/ 33 w 47"/>
                  <a:gd name="T27" fmla="*/ 48 h 50"/>
                  <a:gd name="T28" fmla="*/ 31 w 47"/>
                  <a:gd name="T29" fmla="*/ 50 h 50"/>
                  <a:gd name="T30" fmla="*/ 28 w 47"/>
                  <a:gd name="T31" fmla="*/ 48 h 50"/>
                  <a:gd name="T32" fmla="*/ 27 w 47"/>
                  <a:gd name="T33" fmla="*/ 45 h 50"/>
                  <a:gd name="T34" fmla="*/ 25 w 47"/>
                  <a:gd name="T35" fmla="*/ 42 h 50"/>
                  <a:gd name="T36" fmla="*/ 24 w 47"/>
                  <a:gd name="T37" fmla="*/ 37 h 50"/>
                  <a:gd name="T38" fmla="*/ 24 w 47"/>
                  <a:gd name="T39" fmla="*/ 32 h 50"/>
                  <a:gd name="T40" fmla="*/ 20 w 47"/>
                  <a:gd name="T41" fmla="*/ 37 h 50"/>
                  <a:gd name="T42" fmla="*/ 20 w 47"/>
                  <a:gd name="T43" fmla="*/ 45 h 50"/>
                  <a:gd name="T44" fmla="*/ 20 w 47"/>
                  <a:gd name="T45" fmla="*/ 50 h 50"/>
                  <a:gd name="T46" fmla="*/ 19 w 47"/>
                  <a:gd name="T47" fmla="*/ 46 h 50"/>
                  <a:gd name="T48" fmla="*/ 17 w 47"/>
                  <a:gd name="T49" fmla="*/ 42 h 50"/>
                  <a:gd name="T50" fmla="*/ 17 w 47"/>
                  <a:gd name="T51" fmla="*/ 34 h 50"/>
                  <a:gd name="T52" fmla="*/ 14 w 47"/>
                  <a:gd name="T53" fmla="*/ 34 h 50"/>
                  <a:gd name="T54" fmla="*/ 13 w 47"/>
                  <a:gd name="T55" fmla="*/ 40 h 50"/>
                  <a:gd name="T56" fmla="*/ 14 w 47"/>
                  <a:gd name="T57" fmla="*/ 45 h 50"/>
                  <a:gd name="T58" fmla="*/ 14 w 47"/>
                  <a:gd name="T59" fmla="*/ 48 h 50"/>
                  <a:gd name="T60" fmla="*/ 14 w 47"/>
                  <a:gd name="T61" fmla="*/ 50 h 50"/>
                  <a:gd name="T62" fmla="*/ 11 w 47"/>
                  <a:gd name="T63" fmla="*/ 48 h 50"/>
                  <a:gd name="T64" fmla="*/ 10 w 47"/>
                  <a:gd name="T65" fmla="*/ 42 h 50"/>
                  <a:gd name="T66" fmla="*/ 10 w 47"/>
                  <a:gd name="T67" fmla="*/ 34 h 50"/>
                  <a:gd name="T68" fmla="*/ 10 w 47"/>
                  <a:gd name="T69" fmla="*/ 28 h 50"/>
                  <a:gd name="T70" fmla="*/ 6 w 47"/>
                  <a:gd name="T71" fmla="*/ 34 h 50"/>
                  <a:gd name="T72" fmla="*/ 5 w 47"/>
                  <a:gd name="T73" fmla="*/ 40 h 50"/>
                  <a:gd name="T74" fmla="*/ 3 w 47"/>
                  <a:gd name="T75" fmla="*/ 45 h 50"/>
                  <a:gd name="T76" fmla="*/ 2 w 47"/>
                  <a:gd name="T77" fmla="*/ 42 h 50"/>
                  <a:gd name="T78" fmla="*/ 2 w 47"/>
                  <a:gd name="T79" fmla="*/ 37 h 50"/>
                  <a:gd name="T80" fmla="*/ 3 w 47"/>
                  <a:gd name="T81" fmla="*/ 32 h 50"/>
                  <a:gd name="T82" fmla="*/ 5 w 47"/>
                  <a:gd name="T83" fmla="*/ 29 h 50"/>
                  <a:gd name="T84" fmla="*/ 6 w 47"/>
                  <a:gd name="T85" fmla="*/ 26 h 50"/>
                  <a:gd name="T86" fmla="*/ 11 w 47"/>
                  <a:gd name="T87" fmla="*/ 25 h 50"/>
                  <a:gd name="T88" fmla="*/ 14 w 47"/>
                  <a:gd name="T89" fmla="*/ 23 h 50"/>
                  <a:gd name="T90" fmla="*/ 17 w 47"/>
                  <a:gd name="T91" fmla="*/ 21 h 50"/>
                  <a:gd name="T92" fmla="*/ 22 w 47"/>
                  <a:gd name="T93" fmla="*/ 21 h 50"/>
                  <a:gd name="T94" fmla="*/ 22 w 47"/>
                  <a:gd name="T95" fmla="*/ 17 h 50"/>
                  <a:gd name="T96" fmla="*/ 17 w 47"/>
                  <a:gd name="T97" fmla="*/ 17 h 50"/>
                  <a:gd name="T98" fmla="*/ 11 w 47"/>
                  <a:gd name="T99" fmla="*/ 18 h 50"/>
                  <a:gd name="T100" fmla="*/ 6 w 47"/>
                  <a:gd name="T101" fmla="*/ 18 h 50"/>
                  <a:gd name="T102" fmla="*/ 5 w 47"/>
                  <a:gd name="T103" fmla="*/ 14 h 50"/>
                  <a:gd name="T104" fmla="*/ 2 w 47"/>
                  <a:gd name="T105" fmla="*/ 11 h 50"/>
                  <a:gd name="T106" fmla="*/ 0 w 47"/>
                  <a:gd name="T107" fmla="*/ 9 h 50"/>
                  <a:gd name="T108" fmla="*/ 2 w 47"/>
                  <a:gd name="T109" fmla="*/ 6 h 50"/>
                  <a:gd name="T110" fmla="*/ 5 w 47"/>
                  <a:gd name="T111" fmla="*/ 3 h 50"/>
                  <a:gd name="T112" fmla="*/ 8 w 47"/>
                  <a:gd name="T113" fmla="*/ 3 h 50"/>
                  <a:gd name="T114" fmla="*/ 13 w 47"/>
                  <a:gd name="T115" fmla="*/ 3 h 50"/>
                  <a:gd name="T116" fmla="*/ 16 w 47"/>
                  <a:gd name="T117" fmla="*/ 1 h 50"/>
                  <a:gd name="T118" fmla="*/ 17 w 47"/>
                  <a:gd name="T119" fmla="*/ 3 h 50"/>
                  <a:gd name="T120" fmla="*/ 19 w 47"/>
                  <a:gd name="T121" fmla="*/ 9 h 50"/>
                  <a:gd name="T122" fmla="*/ 22 w 47"/>
                  <a:gd name="T123" fmla="*/ 14 h 50"/>
                  <a:gd name="T124" fmla="*/ 27 w 47"/>
                  <a:gd name="T125" fmla="*/ 17 h 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
                  <a:gd name="T190" fmla="*/ 0 h 50"/>
                  <a:gd name="T191" fmla="*/ 47 w 47"/>
                  <a:gd name="T192" fmla="*/ 50 h 5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 h="50">
                    <a:moveTo>
                      <a:pt x="28" y="18"/>
                    </a:moveTo>
                    <a:lnTo>
                      <a:pt x="31" y="17"/>
                    </a:lnTo>
                    <a:lnTo>
                      <a:pt x="33" y="17"/>
                    </a:lnTo>
                    <a:lnTo>
                      <a:pt x="36" y="17"/>
                    </a:lnTo>
                    <a:lnTo>
                      <a:pt x="38" y="18"/>
                    </a:lnTo>
                    <a:lnTo>
                      <a:pt x="39" y="18"/>
                    </a:lnTo>
                    <a:lnTo>
                      <a:pt x="41" y="20"/>
                    </a:lnTo>
                    <a:lnTo>
                      <a:pt x="42" y="21"/>
                    </a:lnTo>
                    <a:lnTo>
                      <a:pt x="45" y="23"/>
                    </a:lnTo>
                    <a:lnTo>
                      <a:pt x="45" y="25"/>
                    </a:lnTo>
                    <a:lnTo>
                      <a:pt x="47" y="26"/>
                    </a:lnTo>
                    <a:lnTo>
                      <a:pt x="47" y="28"/>
                    </a:lnTo>
                    <a:lnTo>
                      <a:pt x="47" y="29"/>
                    </a:lnTo>
                    <a:lnTo>
                      <a:pt x="45" y="29"/>
                    </a:lnTo>
                    <a:lnTo>
                      <a:pt x="42" y="29"/>
                    </a:lnTo>
                    <a:lnTo>
                      <a:pt x="41" y="29"/>
                    </a:lnTo>
                    <a:lnTo>
                      <a:pt x="39" y="29"/>
                    </a:lnTo>
                    <a:lnTo>
                      <a:pt x="38" y="29"/>
                    </a:lnTo>
                    <a:lnTo>
                      <a:pt x="36" y="29"/>
                    </a:lnTo>
                    <a:lnTo>
                      <a:pt x="35" y="29"/>
                    </a:lnTo>
                    <a:lnTo>
                      <a:pt x="33" y="28"/>
                    </a:lnTo>
                    <a:lnTo>
                      <a:pt x="30" y="31"/>
                    </a:lnTo>
                    <a:lnTo>
                      <a:pt x="30" y="36"/>
                    </a:lnTo>
                    <a:lnTo>
                      <a:pt x="30" y="39"/>
                    </a:lnTo>
                    <a:lnTo>
                      <a:pt x="30" y="43"/>
                    </a:lnTo>
                    <a:lnTo>
                      <a:pt x="31" y="45"/>
                    </a:lnTo>
                    <a:lnTo>
                      <a:pt x="33" y="46"/>
                    </a:lnTo>
                    <a:lnTo>
                      <a:pt x="33" y="48"/>
                    </a:lnTo>
                    <a:lnTo>
                      <a:pt x="33" y="50"/>
                    </a:lnTo>
                    <a:lnTo>
                      <a:pt x="31" y="50"/>
                    </a:lnTo>
                    <a:lnTo>
                      <a:pt x="30" y="50"/>
                    </a:lnTo>
                    <a:lnTo>
                      <a:pt x="28" y="48"/>
                    </a:lnTo>
                    <a:lnTo>
                      <a:pt x="28" y="46"/>
                    </a:lnTo>
                    <a:lnTo>
                      <a:pt x="27" y="45"/>
                    </a:lnTo>
                    <a:lnTo>
                      <a:pt x="25" y="43"/>
                    </a:lnTo>
                    <a:lnTo>
                      <a:pt x="25" y="42"/>
                    </a:lnTo>
                    <a:lnTo>
                      <a:pt x="25" y="40"/>
                    </a:lnTo>
                    <a:lnTo>
                      <a:pt x="24" y="37"/>
                    </a:lnTo>
                    <a:lnTo>
                      <a:pt x="24" y="34"/>
                    </a:lnTo>
                    <a:lnTo>
                      <a:pt x="24" y="32"/>
                    </a:lnTo>
                    <a:lnTo>
                      <a:pt x="20" y="32"/>
                    </a:lnTo>
                    <a:lnTo>
                      <a:pt x="20" y="37"/>
                    </a:lnTo>
                    <a:lnTo>
                      <a:pt x="20" y="42"/>
                    </a:lnTo>
                    <a:lnTo>
                      <a:pt x="20" y="45"/>
                    </a:lnTo>
                    <a:lnTo>
                      <a:pt x="24" y="50"/>
                    </a:lnTo>
                    <a:lnTo>
                      <a:pt x="20" y="50"/>
                    </a:lnTo>
                    <a:lnTo>
                      <a:pt x="19" y="46"/>
                    </a:lnTo>
                    <a:lnTo>
                      <a:pt x="17" y="42"/>
                    </a:lnTo>
                    <a:lnTo>
                      <a:pt x="17" y="37"/>
                    </a:lnTo>
                    <a:lnTo>
                      <a:pt x="17" y="34"/>
                    </a:lnTo>
                    <a:lnTo>
                      <a:pt x="14" y="32"/>
                    </a:lnTo>
                    <a:lnTo>
                      <a:pt x="14" y="34"/>
                    </a:lnTo>
                    <a:lnTo>
                      <a:pt x="13" y="37"/>
                    </a:lnTo>
                    <a:lnTo>
                      <a:pt x="13" y="40"/>
                    </a:lnTo>
                    <a:lnTo>
                      <a:pt x="13" y="45"/>
                    </a:lnTo>
                    <a:lnTo>
                      <a:pt x="14" y="45"/>
                    </a:lnTo>
                    <a:lnTo>
                      <a:pt x="14" y="46"/>
                    </a:lnTo>
                    <a:lnTo>
                      <a:pt x="14" y="48"/>
                    </a:lnTo>
                    <a:lnTo>
                      <a:pt x="16" y="50"/>
                    </a:lnTo>
                    <a:lnTo>
                      <a:pt x="14" y="50"/>
                    </a:lnTo>
                    <a:lnTo>
                      <a:pt x="13" y="50"/>
                    </a:lnTo>
                    <a:lnTo>
                      <a:pt x="11" y="48"/>
                    </a:lnTo>
                    <a:lnTo>
                      <a:pt x="10" y="46"/>
                    </a:lnTo>
                    <a:lnTo>
                      <a:pt x="10" y="42"/>
                    </a:lnTo>
                    <a:lnTo>
                      <a:pt x="10" y="39"/>
                    </a:lnTo>
                    <a:lnTo>
                      <a:pt x="10" y="34"/>
                    </a:lnTo>
                    <a:lnTo>
                      <a:pt x="11" y="29"/>
                    </a:lnTo>
                    <a:lnTo>
                      <a:pt x="10" y="28"/>
                    </a:lnTo>
                    <a:lnTo>
                      <a:pt x="8" y="31"/>
                    </a:lnTo>
                    <a:lnTo>
                      <a:pt x="6" y="34"/>
                    </a:lnTo>
                    <a:lnTo>
                      <a:pt x="6" y="37"/>
                    </a:lnTo>
                    <a:lnTo>
                      <a:pt x="5" y="40"/>
                    </a:lnTo>
                    <a:lnTo>
                      <a:pt x="5" y="45"/>
                    </a:lnTo>
                    <a:lnTo>
                      <a:pt x="3" y="45"/>
                    </a:lnTo>
                    <a:lnTo>
                      <a:pt x="2" y="43"/>
                    </a:lnTo>
                    <a:lnTo>
                      <a:pt x="2" y="42"/>
                    </a:lnTo>
                    <a:lnTo>
                      <a:pt x="2" y="39"/>
                    </a:lnTo>
                    <a:lnTo>
                      <a:pt x="2" y="37"/>
                    </a:lnTo>
                    <a:lnTo>
                      <a:pt x="2" y="36"/>
                    </a:lnTo>
                    <a:lnTo>
                      <a:pt x="3" y="32"/>
                    </a:lnTo>
                    <a:lnTo>
                      <a:pt x="3" y="31"/>
                    </a:lnTo>
                    <a:lnTo>
                      <a:pt x="5" y="29"/>
                    </a:lnTo>
                    <a:lnTo>
                      <a:pt x="5" y="28"/>
                    </a:lnTo>
                    <a:lnTo>
                      <a:pt x="6" y="26"/>
                    </a:lnTo>
                    <a:lnTo>
                      <a:pt x="10" y="25"/>
                    </a:lnTo>
                    <a:lnTo>
                      <a:pt x="11" y="25"/>
                    </a:lnTo>
                    <a:lnTo>
                      <a:pt x="13" y="23"/>
                    </a:lnTo>
                    <a:lnTo>
                      <a:pt x="14" y="23"/>
                    </a:lnTo>
                    <a:lnTo>
                      <a:pt x="16" y="21"/>
                    </a:lnTo>
                    <a:lnTo>
                      <a:pt x="17" y="21"/>
                    </a:lnTo>
                    <a:lnTo>
                      <a:pt x="20" y="21"/>
                    </a:lnTo>
                    <a:lnTo>
                      <a:pt x="22" y="21"/>
                    </a:lnTo>
                    <a:lnTo>
                      <a:pt x="24" y="20"/>
                    </a:lnTo>
                    <a:lnTo>
                      <a:pt x="22" y="17"/>
                    </a:lnTo>
                    <a:lnTo>
                      <a:pt x="19" y="17"/>
                    </a:lnTo>
                    <a:lnTo>
                      <a:pt x="17" y="17"/>
                    </a:lnTo>
                    <a:lnTo>
                      <a:pt x="14" y="17"/>
                    </a:lnTo>
                    <a:lnTo>
                      <a:pt x="11" y="18"/>
                    </a:lnTo>
                    <a:lnTo>
                      <a:pt x="8" y="18"/>
                    </a:lnTo>
                    <a:lnTo>
                      <a:pt x="6" y="18"/>
                    </a:lnTo>
                    <a:lnTo>
                      <a:pt x="5" y="15"/>
                    </a:lnTo>
                    <a:lnTo>
                      <a:pt x="5" y="14"/>
                    </a:lnTo>
                    <a:lnTo>
                      <a:pt x="3" y="12"/>
                    </a:lnTo>
                    <a:lnTo>
                      <a:pt x="2" y="11"/>
                    </a:lnTo>
                    <a:lnTo>
                      <a:pt x="2" y="9"/>
                    </a:lnTo>
                    <a:lnTo>
                      <a:pt x="0" y="9"/>
                    </a:lnTo>
                    <a:lnTo>
                      <a:pt x="0" y="7"/>
                    </a:lnTo>
                    <a:lnTo>
                      <a:pt x="2" y="6"/>
                    </a:lnTo>
                    <a:lnTo>
                      <a:pt x="2" y="4"/>
                    </a:lnTo>
                    <a:lnTo>
                      <a:pt x="5" y="3"/>
                    </a:lnTo>
                    <a:lnTo>
                      <a:pt x="6" y="3"/>
                    </a:lnTo>
                    <a:lnTo>
                      <a:pt x="8" y="3"/>
                    </a:lnTo>
                    <a:lnTo>
                      <a:pt x="10" y="3"/>
                    </a:lnTo>
                    <a:lnTo>
                      <a:pt x="13" y="3"/>
                    </a:lnTo>
                    <a:lnTo>
                      <a:pt x="14" y="3"/>
                    </a:lnTo>
                    <a:lnTo>
                      <a:pt x="16" y="1"/>
                    </a:lnTo>
                    <a:lnTo>
                      <a:pt x="17" y="0"/>
                    </a:lnTo>
                    <a:lnTo>
                      <a:pt x="17" y="3"/>
                    </a:lnTo>
                    <a:lnTo>
                      <a:pt x="19" y="6"/>
                    </a:lnTo>
                    <a:lnTo>
                      <a:pt x="19" y="9"/>
                    </a:lnTo>
                    <a:lnTo>
                      <a:pt x="20" y="12"/>
                    </a:lnTo>
                    <a:lnTo>
                      <a:pt x="22" y="14"/>
                    </a:lnTo>
                    <a:lnTo>
                      <a:pt x="24" y="17"/>
                    </a:lnTo>
                    <a:lnTo>
                      <a:pt x="27" y="17"/>
                    </a:lnTo>
                    <a:lnTo>
                      <a:pt x="28" y="18"/>
                    </a:lnTo>
                    <a:close/>
                  </a:path>
                </a:pathLst>
              </a:custGeom>
              <a:solidFill>
                <a:srgbClr val="FFFFFF"/>
              </a:solidFill>
              <a:ln w="9525">
                <a:noFill/>
                <a:round/>
                <a:headEnd/>
                <a:tailEnd/>
              </a:ln>
            </p:spPr>
            <p:txBody>
              <a:bodyPr/>
              <a:lstStyle/>
              <a:p>
                <a:endParaRPr lang="en-US" dirty="0"/>
              </a:p>
            </p:txBody>
          </p:sp>
          <p:sp>
            <p:nvSpPr>
              <p:cNvPr id="122487" name="Freeform 631"/>
              <p:cNvSpPr>
                <a:spLocks/>
              </p:cNvSpPr>
              <p:nvPr/>
            </p:nvSpPr>
            <p:spPr bwMode="auto">
              <a:xfrm>
                <a:off x="1817" y="3075"/>
                <a:ext cx="27" cy="58"/>
              </a:xfrm>
              <a:custGeom>
                <a:avLst/>
                <a:gdLst>
                  <a:gd name="T0" fmla="*/ 8 w 27"/>
                  <a:gd name="T1" fmla="*/ 8 h 58"/>
                  <a:gd name="T2" fmla="*/ 10 w 27"/>
                  <a:gd name="T3" fmla="*/ 10 h 58"/>
                  <a:gd name="T4" fmla="*/ 11 w 27"/>
                  <a:gd name="T5" fmla="*/ 10 h 58"/>
                  <a:gd name="T6" fmla="*/ 13 w 27"/>
                  <a:gd name="T7" fmla="*/ 13 h 58"/>
                  <a:gd name="T8" fmla="*/ 14 w 27"/>
                  <a:gd name="T9" fmla="*/ 13 h 58"/>
                  <a:gd name="T10" fmla="*/ 16 w 27"/>
                  <a:gd name="T11" fmla="*/ 16 h 58"/>
                  <a:gd name="T12" fmla="*/ 18 w 27"/>
                  <a:gd name="T13" fmla="*/ 17 h 58"/>
                  <a:gd name="T14" fmla="*/ 18 w 27"/>
                  <a:gd name="T15" fmla="*/ 20 h 58"/>
                  <a:gd name="T16" fmla="*/ 18 w 27"/>
                  <a:gd name="T17" fmla="*/ 24 h 58"/>
                  <a:gd name="T18" fmla="*/ 18 w 27"/>
                  <a:gd name="T19" fmla="*/ 24 h 58"/>
                  <a:gd name="T20" fmla="*/ 19 w 27"/>
                  <a:gd name="T21" fmla="*/ 25 h 58"/>
                  <a:gd name="T22" fmla="*/ 21 w 27"/>
                  <a:gd name="T23" fmla="*/ 25 h 58"/>
                  <a:gd name="T24" fmla="*/ 22 w 27"/>
                  <a:gd name="T25" fmla="*/ 25 h 58"/>
                  <a:gd name="T26" fmla="*/ 22 w 27"/>
                  <a:gd name="T27" fmla="*/ 27 h 58"/>
                  <a:gd name="T28" fmla="*/ 24 w 27"/>
                  <a:gd name="T29" fmla="*/ 27 h 58"/>
                  <a:gd name="T30" fmla="*/ 24 w 27"/>
                  <a:gd name="T31" fmla="*/ 28 h 58"/>
                  <a:gd name="T32" fmla="*/ 24 w 27"/>
                  <a:gd name="T33" fmla="*/ 30 h 58"/>
                  <a:gd name="T34" fmla="*/ 24 w 27"/>
                  <a:gd name="T35" fmla="*/ 33 h 58"/>
                  <a:gd name="T36" fmla="*/ 24 w 27"/>
                  <a:gd name="T37" fmla="*/ 36 h 58"/>
                  <a:gd name="T38" fmla="*/ 25 w 27"/>
                  <a:gd name="T39" fmla="*/ 41 h 58"/>
                  <a:gd name="T40" fmla="*/ 25 w 27"/>
                  <a:gd name="T41" fmla="*/ 44 h 58"/>
                  <a:gd name="T42" fmla="*/ 27 w 27"/>
                  <a:gd name="T43" fmla="*/ 47 h 58"/>
                  <a:gd name="T44" fmla="*/ 27 w 27"/>
                  <a:gd name="T45" fmla="*/ 49 h 58"/>
                  <a:gd name="T46" fmla="*/ 27 w 27"/>
                  <a:gd name="T47" fmla="*/ 52 h 58"/>
                  <a:gd name="T48" fmla="*/ 25 w 27"/>
                  <a:gd name="T49" fmla="*/ 56 h 58"/>
                  <a:gd name="T50" fmla="*/ 25 w 27"/>
                  <a:gd name="T51" fmla="*/ 56 h 58"/>
                  <a:gd name="T52" fmla="*/ 24 w 27"/>
                  <a:gd name="T53" fmla="*/ 58 h 58"/>
                  <a:gd name="T54" fmla="*/ 22 w 27"/>
                  <a:gd name="T55" fmla="*/ 58 h 58"/>
                  <a:gd name="T56" fmla="*/ 21 w 27"/>
                  <a:gd name="T57" fmla="*/ 56 h 58"/>
                  <a:gd name="T58" fmla="*/ 22 w 27"/>
                  <a:gd name="T59" fmla="*/ 53 h 58"/>
                  <a:gd name="T60" fmla="*/ 24 w 27"/>
                  <a:gd name="T61" fmla="*/ 50 h 58"/>
                  <a:gd name="T62" fmla="*/ 22 w 27"/>
                  <a:gd name="T63" fmla="*/ 47 h 58"/>
                  <a:gd name="T64" fmla="*/ 21 w 27"/>
                  <a:gd name="T65" fmla="*/ 44 h 58"/>
                  <a:gd name="T66" fmla="*/ 21 w 27"/>
                  <a:gd name="T67" fmla="*/ 41 h 58"/>
                  <a:gd name="T68" fmla="*/ 22 w 27"/>
                  <a:gd name="T69" fmla="*/ 36 h 58"/>
                  <a:gd name="T70" fmla="*/ 21 w 27"/>
                  <a:gd name="T71" fmla="*/ 33 h 58"/>
                  <a:gd name="T72" fmla="*/ 21 w 27"/>
                  <a:gd name="T73" fmla="*/ 30 h 58"/>
                  <a:gd name="T74" fmla="*/ 18 w 27"/>
                  <a:gd name="T75" fmla="*/ 28 h 58"/>
                  <a:gd name="T76" fmla="*/ 16 w 27"/>
                  <a:gd name="T77" fmla="*/ 28 h 58"/>
                  <a:gd name="T78" fmla="*/ 14 w 27"/>
                  <a:gd name="T79" fmla="*/ 27 h 58"/>
                  <a:gd name="T80" fmla="*/ 14 w 27"/>
                  <a:gd name="T81" fmla="*/ 25 h 58"/>
                  <a:gd name="T82" fmla="*/ 13 w 27"/>
                  <a:gd name="T83" fmla="*/ 22 h 58"/>
                  <a:gd name="T84" fmla="*/ 13 w 27"/>
                  <a:gd name="T85" fmla="*/ 20 h 58"/>
                  <a:gd name="T86" fmla="*/ 13 w 27"/>
                  <a:gd name="T87" fmla="*/ 19 h 58"/>
                  <a:gd name="T88" fmla="*/ 11 w 27"/>
                  <a:gd name="T89" fmla="*/ 16 h 58"/>
                  <a:gd name="T90" fmla="*/ 11 w 27"/>
                  <a:gd name="T91" fmla="*/ 16 h 58"/>
                  <a:gd name="T92" fmla="*/ 8 w 27"/>
                  <a:gd name="T93" fmla="*/ 13 h 58"/>
                  <a:gd name="T94" fmla="*/ 7 w 27"/>
                  <a:gd name="T95" fmla="*/ 13 h 58"/>
                  <a:gd name="T96" fmla="*/ 5 w 27"/>
                  <a:gd name="T97" fmla="*/ 10 h 58"/>
                  <a:gd name="T98" fmla="*/ 4 w 27"/>
                  <a:gd name="T99" fmla="*/ 10 h 58"/>
                  <a:gd name="T100" fmla="*/ 2 w 27"/>
                  <a:gd name="T101" fmla="*/ 6 h 58"/>
                  <a:gd name="T102" fmla="*/ 0 w 27"/>
                  <a:gd name="T103" fmla="*/ 5 h 58"/>
                  <a:gd name="T104" fmla="*/ 0 w 27"/>
                  <a:gd name="T105" fmla="*/ 3 h 58"/>
                  <a:gd name="T106" fmla="*/ 0 w 27"/>
                  <a:gd name="T107" fmla="*/ 0 h 58"/>
                  <a:gd name="T108" fmla="*/ 2 w 27"/>
                  <a:gd name="T109" fmla="*/ 0 h 58"/>
                  <a:gd name="T110" fmla="*/ 2 w 27"/>
                  <a:gd name="T111" fmla="*/ 2 h 58"/>
                  <a:gd name="T112" fmla="*/ 4 w 27"/>
                  <a:gd name="T113" fmla="*/ 2 h 58"/>
                  <a:gd name="T114" fmla="*/ 4 w 27"/>
                  <a:gd name="T115" fmla="*/ 3 h 58"/>
                  <a:gd name="T116" fmla="*/ 5 w 27"/>
                  <a:gd name="T117" fmla="*/ 5 h 58"/>
                  <a:gd name="T118" fmla="*/ 5 w 27"/>
                  <a:gd name="T119" fmla="*/ 6 h 58"/>
                  <a:gd name="T120" fmla="*/ 7 w 27"/>
                  <a:gd name="T121" fmla="*/ 6 h 58"/>
                  <a:gd name="T122" fmla="*/ 8 w 27"/>
                  <a:gd name="T123" fmla="*/ 8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
                  <a:gd name="T187" fmla="*/ 0 h 58"/>
                  <a:gd name="T188" fmla="*/ 27 w 27"/>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 h="58">
                    <a:moveTo>
                      <a:pt x="8" y="8"/>
                    </a:moveTo>
                    <a:lnTo>
                      <a:pt x="10" y="10"/>
                    </a:lnTo>
                    <a:lnTo>
                      <a:pt x="11" y="10"/>
                    </a:lnTo>
                    <a:lnTo>
                      <a:pt x="13" y="13"/>
                    </a:lnTo>
                    <a:lnTo>
                      <a:pt x="14" y="13"/>
                    </a:lnTo>
                    <a:lnTo>
                      <a:pt x="16" y="16"/>
                    </a:lnTo>
                    <a:lnTo>
                      <a:pt x="18" y="17"/>
                    </a:lnTo>
                    <a:lnTo>
                      <a:pt x="18" y="20"/>
                    </a:lnTo>
                    <a:lnTo>
                      <a:pt x="18" y="24"/>
                    </a:lnTo>
                    <a:lnTo>
                      <a:pt x="19" y="25"/>
                    </a:lnTo>
                    <a:lnTo>
                      <a:pt x="21" y="25"/>
                    </a:lnTo>
                    <a:lnTo>
                      <a:pt x="22" y="25"/>
                    </a:lnTo>
                    <a:lnTo>
                      <a:pt x="22" y="27"/>
                    </a:lnTo>
                    <a:lnTo>
                      <a:pt x="24" y="27"/>
                    </a:lnTo>
                    <a:lnTo>
                      <a:pt x="24" y="28"/>
                    </a:lnTo>
                    <a:lnTo>
                      <a:pt x="24" y="30"/>
                    </a:lnTo>
                    <a:lnTo>
                      <a:pt x="24" y="33"/>
                    </a:lnTo>
                    <a:lnTo>
                      <a:pt x="24" y="36"/>
                    </a:lnTo>
                    <a:lnTo>
                      <a:pt x="25" y="41"/>
                    </a:lnTo>
                    <a:lnTo>
                      <a:pt x="25" y="44"/>
                    </a:lnTo>
                    <a:lnTo>
                      <a:pt x="27" y="47"/>
                    </a:lnTo>
                    <a:lnTo>
                      <a:pt x="27" y="49"/>
                    </a:lnTo>
                    <a:lnTo>
                      <a:pt x="27" y="52"/>
                    </a:lnTo>
                    <a:lnTo>
                      <a:pt x="25" y="56"/>
                    </a:lnTo>
                    <a:lnTo>
                      <a:pt x="24" y="58"/>
                    </a:lnTo>
                    <a:lnTo>
                      <a:pt x="22" y="58"/>
                    </a:lnTo>
                    <a:lnTo>
                      <a:pt x="21" y="56"/>
                    </a:lnTo>
                    <a:lnTo>
                      <a:pt x="22" y="53"/>
                    </a:lnTo>
                    <a:lnTo>
                      <a:pt x="24" y="50"/>
                    </a:lnTo>
                    <a:lnTo>
                      <a:pt x="22" y="47"/>
                    </a:lnTo>
                    <a:lnTo>
                      <a:pt x="21" y="44"/>
                    </a:lnTo>
                    <a:lnTo>
                      <a:pt x="21" y="41"/>
                    </a:lnTo>
                    <a:lnTo>
                      <a:pt x="22" y="36"/>
                    </a:lnTo>
                    <a:lnTo>
                      <a:pt x="21" y="33"/>
                    </a:lnTo>
                    <a:lnTo>
                      <a:pt x="21" y="30"/>
                    </a:lnTo>
                    <a:lnTo>
                      <a:pt x="18" y="28"/>
                    </a:lnTo>
                    <a:lnTo>
                      <a:pt x="16" y="28"/>
                    </a:lnTo>
                    <a:lnTo>
                      <a:pt x="14" y="27"/>
                    </a:lnTo>
                    <a:lnTo>
                      <a:pt x="14" y="25"/>
                    </a:lnTo>
                    <a:lnTo>
                      <a:pt x="13" y="22"/>
                    </a:lnTo>
                    <a:lnTo>
                      <a:pt x="13" y="20"/>
                    </a:lnTo>
                    <a:lnTo>
                      <a:pt x="13" y="19"/>
                    </a:lnTo>
                    <a:lnTo>
                      <a:pt x="11" y="16"/>
                    </a:lnTo>
                    <a:lnTo>
                      <a:pt x="8" y="13"/>
                    </a:lnTo>
                    <a:lnTo>
                      <a:pt x="7" y="13"/>
                    </a:lnTo>
                    <a:lnTo>
                      <a:pt x="5" y="10"/>
                    </a:lnTo>
                    <a:lnTo>
                      <a:pt x="4" y="10"/>
                    </a:lnTo>
                    <a:lnTo>
                      <a:pt x="2" y="6"/>
                    </a:lnTo>
                    <a:lnTo>
                      <a:pt x="0" y="5"/>
                    </a:lnTo>
                    <a:lnTo>
                      <a:pt x="0" y="3"/>
                    </a:lnTo>
                    <a:lnTo>
                      <a:pt x="0" y="0"/>
                    </a:lnTo>
                    <a:lnTo>
                      <a:pt x="2" y="0"/>
                    </a:lnTo>
                    <a:lnTo>
                      <a:pt x="2" y="2"/>
                    </a:lnTo>
                    <a:lnTo>
                      <a:pt x="4" y="2"/>
                    </a:lnTo>
                    <a:lnTo>
                      <a:pt x="4" y="3"/>
                    </a:lnTo>
                    <a:lnTo>
                      <a:pt x="5" y="5"/>
                    </a:lnTo>
                    <a:lnTo>
                      <a:pt x="5" y="6"/>
                    </a:lnTo>
                    <a:lnTo>
                      <a:pt x="7" y="6"/>
                    </a:lnTo>
                    <a:lnTo>
                      <a:pt x="8" y="8"/>
                    </a:lnTo>
                    <a:close/>
                  </a:path>
                </a:pathLst>
              </a:custGeom>
              <a:solidFill>
                <a:srgbClr val="000000"/>
              </a:solidFill>
              <a:ln w="9525">
                <a:noFill/>
                <a:round/>
                <a:headEnd/>
                <a:tailEnd/>
              </a:ln>
            </p:spPr>
            <p:txBody>
              <a:bodyPr/>
              <a:lstStyle/>
              <a:p>
                <a:endParaRPr lang="en-US" dirty="0"/>
              </a:p>
            </p:txBody>
          </p:sp>
          <p:sp>
            <p:nvSpPr>
              <p:cNvPr id="122488" name="Freeform 632"/>
              <p:cNvSpPr>
                <a:spLocks/>
              </p:cNvSpPr>
              <p:nvPr/>
            </p:nvSpPr>
            <p:spPr bwMode="auto">
              <a:xfrm>
                <a:off x="1735" y="3083"/>
                <a:ext cx="39" cy="39"/>
              </a:xfrm>
              <a:custGeom>
                <a:avLst/>
                <a:gdLst>
                  <a:gd name="T0" fmla="*/ 37 w 39"/>
                  <a:gd name="T1" fmla="*/ 9 h 39"/>
                  <a:gd name="T2" fmla="*/ 37 w 39"/>
                  <a:gd name="T3" fmla="*/ 16 h 39"/>
                  <a:gd name="T4" fmla="*/ 39 w 39"/>
                  <a:gd name="T5" fmla="*/ 20 h 39"/>
                  <a:gd name="T6" fmla="*/ 39 w 39"/>
                  <a:gd name="T7" fmla="*/ 25 h 39"/>
                  <a:gd name="T8" fmla="*/ 37 w 39"/>
                  <a:gd name="T9" fmla="*/ 28 h 39"/>
                  <a:gd name="T10" fmla="*/ 34 w 39"/>
                  <a:gd name="T11" fmla="*/ 31 h 39"/>
                  <a:gd name="T12" fmla="*/ 33 w 39"/>
                  <a:gd name="T13" fmla="*/ 28 h 39"/>
                  <a:gd name="T14" fmla="*/ 31 w 39"/>
                  <a:gd name="T15" fmla="*/ 25 h 39"/>
                  <a:gd name="T16" fmla="*/ 29 w 39"/>
                  <a:gd name="T17" fmla="*/ 23 h 39"/>
                  <a:gd name="T18" fmla="*/ 28 w 39"/>
                  <a:gd name="T19" fmla="*/ 20 h 39"/>
                  <a:gd name="T20" fmla="*/ 25 w 39"/>
                  <a:gd name="T21" fmla="*/ 20 h 39"/>
                  <a:gd name="T22" fmla="*/ 22 w 39"/>
                  <a:gd name="T23" fmla="*/ 23 h 39"/>
                  <a:gd name="T24" fmla="*/ 20 w 39"/>
                  <a:gd name="T25" fmla="*/ 27 h 39"/>
                  <a:gd name="T26" fmla="*/ 20 w 39"/>
                  <a:gd name="T27" fmla="*/ 31 h 39"/>
                  <a:gd name="T28" fmla="*/ 19 w 39"/>
                  <a:gd name="T29" fmla="*/ 33 h 39"/>
                  <a:gd name="T30" fmla="*/ 19 w 39"/>
                  <a:gd name="T31" fmla="*/ 37 h 39"/>
                  <a:gd name="T32" fmla="*/ 15 w 39"/>
                  <a:gd name="T33" fmla="*/ 34 h 39"/>
                  <a:gd name="T34" fmla="*/ 15 w 39"/>
                  <a:gd name="T35" fmla="*/ 30 h 39"/>
                  <a:gd name="T36" fmla="*/ 17 w 39"/>
                  <a:gd name="T37" fmla="*/ 25 h 39"/>
                  <a:gd name="T38" fmla="*/ 19 w 39"/>
                  <a:gd name="T39" fmla="*/ 19 h 39"/>
                  <a:gd name="T40" fmla="*/ 17 w 39"/>
                  <a:gd name="T41" fmla="*/ 17 h 39"/>
                  <a:gd name="T42" fmla="*/ 15 w 39"/>
                  <a:gd name="T43" fmla="*/ 17 h 39"/>
                  <a:gd name="T44" fmla="*/ 14 w 39"/>
                  <a:gd name="T45" fmla="*/ 19 h 39"/>
                  <a:gd name="T46" fmla="*/ 12 w 39"/>
                  <a:gd name="T47" fmla="*/ 22 h 39"/>
                  <a:gd name="T48" fmla="*/ 12 w 39"/>
                  <a:gd name="T49" fmla="*/ 25 h 39"/>
                  <a:gd name="T50" fmla="*/ 12 w 39"/>
                  <a:gd name="T51" fmla="*/ 34 h 39"/>
                  <a:gd name="T52" fmla="*/ 12 w 39"/>
                  <a:gd name="T53" fmla="*/ 39 h 39"/>
                  <a:gd name="T54" fmla="*/ 8 w 39"/>
                  <a:gd name="T55" fmla="*/ 36 h 39"/>
                  <a:gd name="T56" fmla="*/ 6 w 39"/>
                  <a:gd name="T57" fmla="*/ 30 h 39"/>
                  <a:gd name="T58" fmla="*/ 8 w 39"/>
                  <a:gd name="T59" fmla="*/ 22 h 39"/>
                  <a:gd name="T60" fmla="*/ 9 w 39"/>
                  <a:gd name="T61" fmla="*/ 14 h 39"/>
                  <a:gd name="T62" fmla="*/ 8 w 39"/>
                  <a:gd name="T63" fmla="*/ 16 h 39"/>
                  <a:gd name="T64" fmla="*/ 4 w 39"/>
                  <a:gd name="T65" fmla="*/ 22 h 39"/>
                  <a:gd name="T66" fmla="*/ 3 w 39"/>
                  <a:gd name="T67" fmla="*/ 27 h 39"/>
                  <a:gd name="T68" fmla="*/ 3 w 39"/>
                  <a:gd name="T69" fmla="*/ 33 h 39"/>
                  <a:gd name="T70" fmla="*/ 4 w 39"/>
                  <a:gd name="T71" fmla="*/ 37 h 39"/>
                  <a:gd name="T72" fmla="*/ 3 w 39"/>
                  <a:gd name="T73" fmla="*/ 37 h 39"/>
                  <a:gd name="T74" fmla="*/ 0 w 39"/>
                  <a:gd name="T75" fmla="*/ 37 h 39"/>
                  <a:gd name="T76" fmla="*/ 1 w 39"/>
                  <a:gd name="T77" fmla="*/ 25 h 39"/>
                  <a:gd name="T78" fmla="*/ 3 w 39"/>
                  <a:gd name="T79" fmla="*/ 12 h 39"/>
                  <a:gd name="T80" fmla="*/ 9 w 39"/>
                  <a:gd name="T81" fmla="*/ 8 h 39"/>
                  <a:gd name="T82" fmla="*/ 15 w 39"/>
                  <a:gd name="T83" fmla="*/ 9 h 39"/>
                  <a:gd name="T84" fmla="*/ 22 w 39"/>
                  <a:gd name="T85" fmla="*/ 12 h 39"/>
                  <a:gd name="T86" fmla="*/ 28 w 39"/>
                  <a:gd name="T87" fmla="*/ 16 h 39"/>
                  <a:gd name="T88" fmla="*/ 31 w 39"/>
                  <a:gd name="T89" fmla="*/ 12 h 39"/>
                  <a:gd name="T90" fmla="*/ 26 w 39"/>
                  <a:gd name="T91" fmla="*/ 9 h 39"/>
                  <a:gd name="T92" fmla="*/ 22 w 39"/>
                  <a:gd name="T93" fmla="*/ 6 h 39"/>
                  <a:gd name="T94" fmla="*/ 22 w 39"/>
                  <a:gd name="T95" fmla="*/ 3 h 39"/>
                  <a:gd name="T96" fmla="*/ 26 w 39"/>
                  <a:gd name="T97" fmla="*/ 0 h 39"/>
                  <a:gd name="T98" fmla="*/ 29 w 39"/>
                  <a:gd name="T99" fmla="*/ 0 h 39"/>
                  <a:gd name="T100" fmla="*/ 34 w 39"/>
                  <a:gd name="T101" fmla="*/ 3 h 39"/>
                  <a:gd name="T102" fmla="*/ 37 w 39"/>
                  <a:gd name="T103" fmla="*/ 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39"/>
                  <a:gd name="T158" fmla="*/ 39 w 39"/>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39">
                    <a:moveTo>
                      <a:pt x="39" y="6"/>
                    </a:moveTo>
                    <a:lnTo>
                      <a:pt x="37" y="9"/>
                    </a:lnTo>
                    <a:lnTo>
                      <a:pt x="37" y="12"/>
                    </a:lnTo>
                    <a:lnTo>
                      <a:pt x="37" y="16"/>
                    </a:lnTo>
                    <a:lnTo>
                      <a:pt x="37" y="19"/>
                    </a:lnTo>
                    <a:lnTo>
                      <a:pt x="39" y="20"/>
                    </a:lnTo>
                    <a:lnTo>
                      <a:pt x="39" y="22"/>
                    </a:lnTo>
                    <a:lnTo>
                      <a:pt x="39" y="25"/>
                    </a:lnTo>
                    <a:lnTo>
                      <a:pt x="37" y="27"/>
                    </a:lnTo>
                    <a:lnTo>
                      <a:pt x="37" y="28"/>
                    </a:lnTo>
                    <a:lnTo>
                      <a:pt x="36" y="30"/>
                    </a:lnTo>
                    <a:lnTo>
                      <a:pt x="34" y="31"/>
                    </a:lnTo>
                    <a:lnTo>
                      <a:pt x="33" y="30"/>
                    </a:lnTo>
                    <a:lnTo>
                      <a:pt x="33" y="28"/>
                    </a:lnTo>
                    <a:lnTo>
                      <a:pt x="31" y="28"/>
                    </a:lnTo>
                    <a:lnTo>
                      <a:pt x="31" y="25"/>
                    </a:lnTo>
                    <a:lnTo>
                      <a:pt x="31" y="23"/>
                    </a:lnTo>
                    <a:lnTo>
                      <a:pt x="29" y="23"/>
                    </a:lnTo>
                    <a:lnTo>
                      <a:pt x="29" y="22"/>
                    </a:lnTo>
                    <a:lnTo>
                      <a:pt x="28" y="20"/>
                    </a:lnTo>
                    <a:lnTo>
                      <a:pt x="26" y="20"/>
                    </a:lnTo>
                    <a:lnTo>
                      <a:pt x="25" y="20"/>
                    </a:lnTo>
                    <a:lnTo>
                      <a:pt x="23" y="22"/>
                    </a:lnTo>
                    <a:lnTo>
                      <a:pt x="22" y="23"/>
                    </a:lnTo>
                    <a:lnTo>
                      <a:pt x="22" y="25"/>
                    </a:lnTo>
                    <a:lnTo>
                      <a:pt x="20" y="27"/>
                    </a:lnTo>
                    <a:lnTo>
                      <a:pt x="20" y="28"/>
                    </a:lnTo>
                    <a:lnTo>
                      <a:pt x="20" y="31"/>
                    </a:lnTo>
                    <a:lnTo>
                      <a:pt x="19" y="33"/>
                    </a:lnTo>
                    <a:lnTo>
                      <a:pt x="19" y="36"/>
                    </a:lnTo>
                    <a:lnTo>
                      <a:pt x="19" y="37"/>
                    </a:lnTo>
                    <a:lnTo>
                      <a:pt x="17" y="37"/>
                    </a:lnTo>
                    <a:lnTo>
                      <a:pt x="15" y="34"/>
                    </a:lnTo>
                    <a:lnTo>
                      <a:pt x="15" y="33"/>
                    </a:lnTo>
                    <a:lnTo>
                      <a:pt x="15" y="30"/>
                    </a:lnTo>
                    <a:lnTo>
                      <a:pt x="15" y="28"/>
                    </a:lnTo>
                    <a:lnTo>
                      <a:pt x="17" y="25"/>
                    </a:lnTo>
                    <a:lnTo>
                      <a:pt x="17" y="22"/>
                    </a:lnTo>
                    <a:lnTo>
                      <a:pt x="19" y="19"/>
                    </a:lnTo>
                    <a:lnTo>
                      <a:pt x="19" y="17"/>
                    </a:lnTo>
                    <a:lnTo>
                      <a:pt x="17" y="17"/>
                    </a:lnTo>
                    <a:lnTo>
                      <a:pt x="15" y="17"/>
                    </a:lnTo>
                    <a:lnTo>
                      <a:pt x="14" y="19"/>
                    </a:lnTo>
                    <a:lnTo>
                      <a:pt x="12" y="20"/>
                    </a:lnTo>
                    <a:lnTo>
                      <a:pt x="12" y="22"/>
                    </a:lnTo>
                    <a:lnTo>
                      <a:pt x="12" y="25"/>
                    </a:lnTo>
                    <a:lnTo>
                      <a:pt x="12" y="30"/>
                    </a:lnTo>
                    <a:lnTo>
                      <a:pt x="12" y="34"/>
                    </a:lnTo>
                    <a:lnTo>
                      <a:pt x="12" y="37"/>
                    </a:lnTo>
                    <a:lnTo>
                      <a:pt x="12" y="39"/>
                    </a:lnTo>
                    <a:lnTo>
                      <a:pt x="9" y="37"/>
                    </a:lnTo>
                    <a:lnTo>
                      <a:pt x="8" y="36"/>
                    </a:lnTo>
                    <a:lnTo>
                      <a:pt x="8" y="33"/>
                    </a:lnTo>
                    <a:lnTo>
                      <a:pt x="6" y="30"/>
                    </a:lnTo>
                    <a:lnTo>
                      <a:pt x="8" y="27"/>
                    </a:lnTo>
                    <a:lnTo>
                      <a:pt x="8" y="22"/>
                    </a:lnTo>
                    <a:lnTo>
                      <a:pt x="9" y="19"/>
                    </a:lnTo>
                    <a:lnTo>
                      <a:pt x="9" y="14"/>
                    </a:lnTo>
                    <a:lnTo>
                      <a:pt x="8" y="16"/>
                    </a:lnTo>
                    <a:lnTo>
                      <a:pt x="6" y="19"/>
                    </a:lnTo>
                    <a:lnTo>
                      <a:pt x="4" y="22"/>
                    </a:lnTo>
                    <a:lnTo>
                      <a:pt x="4" y="23"/>
                    </a:lnTo>
                    <a:lnTo>
                      <a:pt x="3" y="27"/>
                    </a:lnTo>
                    <a:lnTo>
                      <a:pt x="3" y="30"/>
                    </a:lnTo>
                    <a:lnTo>
                      <a:pt x="3" y="33"/>
                    </a:lnTo>
                    <a:lnTo>
                      <a:pt x="3" y="36"/>
                    </a:lnTo>
                    <a:lnTo>
                      <a:pt x="4" y="37"/>
                    </a:lnTo>
                    <a:lnTo>
                      <a:pt x="3" y="37"/>
                    </a:lnTo>
                    <a:lnTo>
                      <a:pt x="1" y="37"/>
                    </a:lnTo>
                    <a:lnTo>
                      <a:pt x="0" y="37"/>
                    </a:lnTo>
                    <a:lnTo>
                      <a:pt x="0" y="31"/>
                    </a:lnTo>
                    <a:lnTo>
                      <a:pt x="1" y="25"/>
                    </a:lnTo>
                    <a:lnTo>
                      <a:pt x="1" y="19"/>
                    </a:lnTo>
                    <a:lnTo>
                      <a:pt x="3" y="12"/>
                    </a:lnTo>
                    <a:lnTo>
                      <a:pt x="4" y="9"/>
                    </a:lnTo>
                    <a:lnTo>
                      <a:pt x="9" y="8"/>
                    </a:lnTo>
                    <a:lnTo>
                      <a:pt x="12" y="8"/>
                    </a:lnTo>
                    <a:lnTo>
                      <a:pt x="15" y="9"/>
                    </a:lnTo>
                    <a:lnTo>
                      <a:pt x="19" y="11"/>
                    </a:lnTo>
                    <a:lnTo>
                      <a:pt x="22" y="12"/>
                    </a:lnTo>
                    <a:lnTo>
                      <a:pt x="25" y="14"/>
                    </a:lnTo>
                    <a:lnTo>
                      <a:pt x="28" y="16"/>
                    </a:lnTo>
                    <a:lnTo>
                      <a:pt x="31" y="14"/>
                    </a:lnTo>
                    <a:lnTo>
                      <a:pt x="31" y="12"/>
                    </a:lnTo>
                    <a:lnTo>
                      <a:pt x="28" y="11"/>
                    </a:lnTo>
                    <a:lnTo>
                      <a:pt x="26" y="9"/>
                    </a:lnTo>
                    <a:lnTo>
                      <a:pt x="23" y="8"/>
                    </a:lnTo>
                    <a:lnTo>
                      <a:pt x="22" y="6"/>
                    </a:lnTo>
                    <a:lnTo>
                      <a:pt x="22" y="5"/>
                    </a:lnTo>
                    <a:lnTo>
                      <a:pt x="22" y="3"/>
                    </a:lnTo>
                    <a:lnTo>
                      <a:pt x="25" y="0"/>
                    </a:lnTo>
                    <a:lnTo>
                      <a:pt x="26" y="0"/>
                    </a:lnTo>
                    <a:lnTo>
                      <a:pt x="28" y="0"/>
                    </a:lnTo>
                    <a:lnTo>
                      <a:pt x="29" y="0"/>
                    </a:lnTo>
                    <a:lnTo>
                      <a:pt x="31" y="2"/>
                    </a:lnTo>
                    <a:lnTo>
                      <a:pt x="34" y="3"/>
                    </a:lnTo>
                    <a:lnTo>
                      <a:pt x="36" y="3"/>
                    </a:lnTo>
                    <a:lnTo>
                      <a:pt x="37" y="5"/>
                    </a:lnTo>
                    <a:lnTo>
                      <a:pt x="39" y="6"/>
                    </a:lnTo>
                    <a:close/>
                  </a:path>
                </a:pathLst>
              </a:custGeom>
              <a:solidFill>
                <a:srgbClr val="FFFFFF"/>
              </a:solidFill>
              <a:ln w="9525">
                <a:noFill/>
                <a:round/>
                <a:headEnd/>
                <a:tailEnd/>
              </a:ln>
            </p:spPr>
            <p:txBody>
              <a:bodyPr/>
              <a:lstStyle/>
              <a:p>
                <a:endParaRPr lang="en-US" dirty="0"/>
              </a:p>
            </p:txBody>
          </p:sp>
          <p:sp>
            <p:nvSpPr>
              <p:cNvPr id="122489" name="Freeform 633"/>
              <p:cNvSpPr>
                <a:spLocks/>
              </p:cNvSpPr>
              <p:nvPr/>
            </p:nvSpPr>
            <p:spPr bwMode="auto">
              <a:xfrm>
                <a:off x="1785" y="3085"/>
                <a:ext cx="26" cy="23"/>
              </a:xfrm>
              <a:custGeom>
                <a:avLst/>
                <a:gdLst>
                  <a:gd name="T0" fmla="*/ 26 w 26"/>
                  <a:gd name="T1" fmla="*/ 23 h 23"/>
                  <a:gd name="T2" fmla="*/ 25 w 26"/>
                  <a:gd name="T3" fmla="*/ 21 h 23"/>
                  <a:gd name="T4" fmla="*/ 23 w 26"/>
                  <a:gd name="T5" fmla="*/ 21 h 23"/>
                  <a:gd name="T6" fmla="*/ 22 w 26"/>
                  <a:gd name="T7" fmla="*/ 20 h 23"/>
                  <a:gd name="T8" fmla="*/ 22 w 26"/>
                  <a:gd name="T9" fmla="*/ 20 h 23"/>
                  <a:gd name="T10" fmla="*/ 20 w 26"/>
                  <a:gd name="T11" fmla="*/ 18 h 23"/>
                  <a:gd name="T12" fmla="*/ 18 w 26"/>
                  <a:gd name="T13" fmla="*/ 18 h 23"/>
                  <a:gd name="T14" fmla="*/ 18 w 26"/>
                  <a:gd name="T15" fmla="*/ 17 h 23"/>
                  <a:gd name="T16" fmla="*/ 17 w 26"/>
                  <a:gd name="T17" fmla="*/ 17 h 23"/>
                  <a:gd name="T18" fmla="*/ 0 w 26"/>
                  <a:gd name="T19" fmla="*/ 1 h 23"/>
                  <a:gd name="T20" fmla="*/ 0 w 26"/>
                  <a:gd name="T21" fmla="*/ 0 h 23"/>
                  <a:gd name="T22" fmla="*/ 3 w 26"/>
                  <a:gd name="T23" fmla="*/ 3 h 23"/>
                  <a:gd name="T24" fmla="*/ 7 w 26"/>
                  <a:gd name="T25" fmla="*/ 4 h 23"/>
                  <a:gd name="T26" fmla="*/ 11 w 26"/>
                  <a:gd name="T27" fmla="*/ 7 h 23"/>
                  <a:gd name="T28" fmla="*/ 14 w 26"/>
                  <a:gd name="T29" fmla="*/ 10 h 23"/>
                  <a:gd name="T30" fmla="*/ 18 w 26"/>
                  <a:gd name="T31" fmla="*/ 12 h 23"/>
                  <a:gd name="T32" fmla="*/ 22 w 26"/>
                  <a:gd name="T33" fmla="*/ 15 h 23"/>
                  <a:gd name="T34" fmla="*/ 23 w 26"/>
                  <a:gd name="T35" fmla="*/ 18 h 23"/>
                  <a:gd name="T36" fmla="*/ 26 w 26"/>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3"/>
                  <a:gd name="T59" fmla="*/ 26 w 2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3">
                    <a:moveTo>
                      <a:pt x="26" y="23"/>
                    </a:moveTo>
                    <a:lnTo>
                      <a:pt x="25" y="21"/>
                    </a:lnTo>
                    <a:lnTo>
                      <a:pt x="23" y="21"/>
                    </a:lnTo>
                    <a:lnTo>
                      <a:pt x="22" y="20"/>
                    </a:lnTo>
                    <a:lnTo>
                      <a:pt x="20" y="18"/>
                    </a:lnTo>
                    <a:lnTo>
                      <a:pt x="18" y="18"/>
                    </a:lnTo>
                    <a:lnTo>
                      <a:pt x="18" y="17"/>
                    </a:lnTo>
                    <a:lnTo>
                      <a:pt x="17" y="17"/>
                    </a:lnTo>
                    <a:lnTo>
                      <a:pt x="0" y="1"/>
                    </a:lnTo>
                    <a:lnTo>
                      <a:pt x="0" y="0"/>
                    </a:lnTo>
                    <a:lnTo>
                      <a:pt x="3" y="3"/>
                    </a:lnTo>
                    <a:lnTo>
                      <a:pt x="7" y="4"/>
                    </a:lnTo>
                    <a:lnTo>
                      <a:pt x="11" y="7"/>
                    </a:lnTo>
                    <a:lnTo>
                      <a:pt x="14" y="10"/>
                    </a:lnTo>
                    <a:lnTo>
                      <a:pt x="18" y="12"/>
                    </a:lnTo>
                    <a:lnTo>
                      <a:pt x="22" y="15"/>
                    </a:lnTo>
                    <a:lnTo>
                      <a:pt x="23" y="18"/>
                    </a:lnTo>
                    <a:lnTo>
                      <a:pt x="26" y="23"/>
                    </a:lnTo>
                    <a:close/>
                  </a:path>
                </a:pathLst>
              </a:custGeom>
              <a:solidFill>
                <a:srgbClr val="FFFFFF"/>
              </a:solidFill>
              <a:ln w="9525">
                <a:noFill/>
                <a:round/>
                <a:headEnd/>
                <a:tailEnd/>
              </a:ln>
            </p:spPr>
            <p:txBody>
              <a:bodyPr/>
              <a:lstStyle/>
              <a:p>
                <a:endParaRPr lang="en-US" dirty="0"/>
              </a:p>
            </p:txBody>
          </p:sp>
          <p:sp>
            <p:nvSpPr>
              <p:cNvPr id="122490" name="Freeform 634"/>
              <p:cNvSpPr>
                <a:spLocks/>
              </p:cNvSpPr>
              <p:nvPr/>
            </p:nvSpPr>
            <p:spPr bwMode="auto">
              <a:xfrm>
                <a:off x="1725" y="3091"/>
                <a:ext cx="11" cy="29"/>
              </a:xfrm>
              <a:custGeom>
                <a:avLst/>
                <a:gdLst>
                  <a:gd name="T0" fmla="*/ 11 w 11"/>
                  <a:gd name="T1" fmla="*/ 1 h 29"/>
                  <a:gd name="T2" fmla="*/ 10 w 11"/>
                  <a:gd name="T3" fmla="*/ 4 h 29"/>
                  <a:gd name="T4" fmla="*/ 8 w 11"/>
                  <a:gd name="T5" fmla="*/ 8 h 29"/>
                  <a:gd name="T6" fmla="*/ 7 w 11"/>
                  <a:gd name="T7" fmla="*/ 11 h 29"/>
                  <a:gd name="T8" fmla="*/ 7 w 11"/>
                  <a:gd name="T9" fmla="*/ 15 h 29"/>
                  <a:gd name="T10" fmla="*/ 5 w 11"/>
                  <a:gd name="T11" fmla="*/ 19 h 29"/>
                  <a:gd name="T12" fmla="*/ 5 w 11"/>
                  <a:gd name="T13" fmla="*/ 23 h 29"/>
                  <a:gd name="T14" fmla="*/ 5 w 11"/>
                  <a:gd name="T15" fmla="*/ 26 h 29"/>
                  <a:gd name="T16" fmla="*/ 7 w 11"/>
                  <a:gd name="T17" fmla="*/ 29 h 29"/>
                  <a:gd name="T18" fmla="*/ 4 w 11"/>
                  <a:gd name="T19" fmla="*/ 28 h 29"/>
                  <a:gd name="T20" fmla="*/ 2 w 11"/>
                  <a:gd name="T21" fmla="*/ 25 h 29"/>
                  <a:gd name="T22" fmla="*/ 2 w 11"/>
                  <a:gd name="T23" fmla="*/ 20 h 29"/>
                  <a:gd name="T24" fmla="*/ 0 w 11"/>
                  <a:gd name="T25" fmla="*/ 17 h 29"/>
                  <a:gd name="T26" fmla="*/ 2 w 11"/>
                  <a:gd name="T27" fmla="*/ 17 h 29"/>
                  <a:gd name="T28" fmla="*/ 0 w 11"/>
                  <a:gd name="T29" fmla="*/ 14 h 29"/>
                  <a:gd name="T30" fmla="*/ 0 w 11"/>
                  <a:gd name="T31" fmla="*/ 9 h 29"/>
                  <a:gd name="T32" fmla="*/ 2 w 11"/>
                  <a:gd name="T33" fmla="*/ 6 h 29"/>
                  <a:gd name="T34" fmla="*/ 4 w 11"/>
                  <a:gd name="T35" fmla="*/ 3 h 29"/>
                  <a:gd name="T36" fmla="*/ 5 w 11"/>
                  <a:gd name="T37" fmla="*/ 3 h 29"/>
                  <a:gd name="T38" fmla="*/ 7 w 11"/>
                  <a:gd name="T39" fmla="*/ 1 h 29"/>
                  <a:gd name="T40" fmla="*/ 7 w 11"/>
                  <a:gd name="T41" fmla="*/ 1 h 29"/>
                  <a:gd name="T42" fmla="*/ 8 w 11"/>
                  <a:gd name="T43" fmla="*/ 1 h 29"/>
                  <a:gd name="T44" fmla="*/ 10 w 11"/>
                  <a:gd name="T45" fmla="*/ 0 h 29"/>
                  <a:gd name="T46" fmla="*/ 10 w 11"/>
                  <a:gd name="T47" fmla="*/ 0 h 29"/>
                  <a:gd name="T48" fmla="*/ 11 w 11"/>
                  <a:gd name="T49" fmla="*/ 1 h 29"/>
                  <a:gd name="T50" fmla="*/ 11 w 11"/>
                  <a:gd name="T51" fmla="*/ 1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29"/>
                  <a:gd name="T80" fmla="*/ 11 w 11"/>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29">
                    <a:moveTo>
                      <a:pt x="11" y="1"/>
                    </a:moveTo>
                    <a:lnTo>
                      <a:pt x="10" y="4"/>
                    </a:lnTo>
                    <a:lnTo>
                      <a:pt x="8" y="8"/>
                    </a:lnTo>
                    <a:lnTo>
                      <a:pt x="7" y="11"/>
                    </a:lnTo>
                    <a:lnTo>
                      <a:pt x="7" y="15"/>
                    </a:lnTo>
                    <a:lnTo>
                      <a:pt x="5" y="19"/>
                    </a:lnTo>
                    <a:lnTo>
                      <a:pt x="5" y="23"/>
                    </a:lnTo>
                    <a:lnTo>
                      <a:pt x="5" y="26"/>
                    </a:lnTo>
                    <a:lnTo>
                      <a:pt x="7" y="29"/>
                    </a:lnTo>
                    <a:lnTo>
                      <a:pt x="4" y="28"/>
                    </a:lnTo>
                    <a:lnTo>
                      <a:pt x="2" y="25"/>
                    </a:lnTo>
                    <a:lnTo>
                      <a:pt x="2" y="20"/>
                    </a:lnTo>
                    <a:lnTo>
                      <a:pt x="0" y="17"/>
                    </a:lnTo>
                    <a:lnTo>
                      <a:pt x="2" y="17"/>
                    </a:lnTo>
                    <a:lnTo>
                      <a:pt x="0" y="14"/>
                    </a:lnTo>
                    <a:lnTo>
                      <a:pt x="0" y="9"/>
                    </a:lnTo>
                    <a:lnTo>
                      <a:pt x="2" y="6"/>
                    </a:lnTo>
                    <a:lnTo>
                      <a:pt x="4" y="3"/>
                    </a:lnTo>
                    <a:lnTo>
                      <a:pt x="5" y="3"/>
                    </a:lnTo>
                    <a:lnTo>
                      <a:pt x="7" y="1"/>
                    </a:lnTo>
                    <a:lnTo>
                      <a:pt x="8" y="1"/>
                    </a:lnTo>
                    <a:lnTo>
                      <a:pt x="10" y="0"/>
                    </a:lnTo>
                    <a:lnTo>
                      <a:pt x="11" y="1"/>
                    </a:lnTo>
                    <a:close/>
                  </a:path>
                </a:pathLst>
              </a:custGeom>
              <a:solidFill>
                <a:srgbClr val="FFFFFF"/>
              </a:solidFill>
              <a:ln w="9525">
                <a:noFill/>
                <a:round/>
                <a:headEnd/>
                <a:tailEnd/>
              </a:ln>
            </p:spPr>
            <p:txBody>
              <a:bodyPr/>
              <a:lstStyle/>
              <a:p>
                <a:endParaRPr lang="en-US" dirty="0"/>
              </a:p>
            </p:txBody>
          </p:sp>
          <p:sp>
            <p:nvSpPr>
              <p:cNvPr id="122491" name="Freeform 635"/>
              <p:cNvSpPr>
                <a:spLocks/>
              </p:cNvSpPr>
              <p:nvPr/>
            </p:nvSpPr>
            <p:spPr bwMode="auto">
              <a:xfrm>
                <a:off x="1786" y="3094"/>
                <a:ext cx="25" cy="23"/>
              </a:xfrm>
              <a:custGeom>
                <a:avLst/>
                <a:gdLst>
                  <a:gd name="T0" fmla="*/ 10 w 25"/>
                  <a:gd name="T1" fmla="*/ 6 h 23"/>
                  <a:gd name="T2" fmla="*/ 25 w 25"/>
                  <a:gd name="T3" fmla="*/ 20 h 23"/>
                  <a:gd name="T4" fmla="*/ 25 w 25"/>
                  <a:gd name="T5" fmla="*/ 23 h 23"/>
                  <a:gd name="T6" fmla="*/ 22 w 25"/>
                  <a:gd name="T7" fmla="*/ 22 h 23"/>
                  <a:gd name="T8" fmla="*/ 19 w 25"/>
                  <a:gd name="T9" fmla="*/ 19 h 23"/>
                  <a:gd name="T10" fmla="*/ 16 w 25"/>
                  <a:gd name="T11" fmla="*/ 17 h 23"/>
                  <a:gd name="T12" fmla="*/ 13 w 25"/>
                  <a:gd name="T13" fmla="*/ 14 h 23"/>
                  <a:gd name="T14" fmla="*/ 10 w 25"/>
                  <a:gd name="T15" fmla="*/ 11 h 23"/>
                  <a:gd name="T16" fmla="*/ 6 w 25"/>
                  <a:gd name="T17" fmla="*/ 9 h 23"/>
                  <a:gd name="T18" fmla="*/ 3 w 25"/>
                  <a:gd name="T19" fmla="*/ 6 h 23"/>
                  <a:gd name="T20" fmla="*/ 0 w 25"/>
                  <a:gd name="T21" fmla="*/ 5 h 23"/>
                  <a:gd name="T22" fmla="*/ 0 w 25"/>
                  <a:gd name="T23" fmla="*/ 0 h 23"/>
                  <a:gd name="T24" fmla="*/ 2 w 25"/>
                  <a:gd name="T25" fmla="*/ 0 h 23"/>
                  <a:gd name="T26" fmla="*/ 3 w 25"/>
                  <a:gd name="T27" fmla="*/ 0 h 23"/>
                  <a:gd name="T28" fmla="*/ 5 w 25"/>
                  <a:gd name="T29" fmla="*/ 1 h 23"/>
                  <a:gd name="T30" fmla="*/ 5 w 25"/>
                  <a:gd name="T31" fmla="*/ 1 h 23"/>
                  <a:gd name="T32" fmla="*/ 6 w 25"/>
                  <a:gd name="T33" fmla="*/ 3 h 23"/>
                  <a:gd name="T34" fmla="*/ 6 w 25"/>
                  <a:gd name="T35" fmla="*/ 5 h 23"/>
                  <a:gd name="T36" fmla="*/ 8 w 25"/>
                  <a:gd name="T37" fmla="*/ 5 h 23"/>
                  <a:gd name="T38" fmla="*/ 10 w 25"/>
                  <a:gd name="T39" fmla="*/ 6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23"/>
                  <a:gd name="T62" fmla="*/ 25 w 25"/>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23">
                    <a:moveTo>
                      <a:pt x="10" y="6"/>
                    </a:moveTo>
                    <a:lnTo>
                      <a:pt x="25" y="20"/>
                    </a:lnTo>
                    <a:lnTo>
                      <a:pt x="25" y="23"/>
                    </a:lnTo>
                    <a:lnTo>
                      <a:pt x="22" y="22"/>
                    </a:lnTo>
                    <a:lnTo>
                      <a:pt x="19" y="19"/>
                    </a:lnTo>
                    <a:lnTo>
                      <a:pt x="16" y="17"/>
                    </a:lnTo>
                    <a:lnTo>
                      <a:pt x="13" y="14"/>
                    </a:lnTo>
                    <a:lnTo>
                      <a:pt x="10" y="11"/>
                    </a:lnTo>
                    <a:lnTo>
                      <a:pt x="6" y="9"/>
                    </a:lnTo>
                    <a:lnTo>
                      <a:pt x="3" y="6"/>
                    </a:lnTo>
                    <a:lnTo>
                      <a:pt x="0" y="5"/>
                    </a:lnTo>
                    <a:lnTo>
                      <a:pt x="0" y="0"/>
                    </a:lnTo>
                    <a:lnTo>
                      <a:pt x="2" y="0"/>
                    </a:lnTo>
                    <a:lnTo>
                      <a:pt x="3" y="0"/>
                    </a:lnTo>
                    <a:lnTo>
                      <a:pt x="5" y="1"/>
                    </a:lnTo>
                    <a:lnTo>
                      <a:pt x="6" y="3"/>
                    </a:lnTo>
                    <a:lnTo>
                      <a:pt x="6" y="5"/>
                    </a:lnTo>
                    <a:lnTo>
                      <a:pt x="8" y="5"/>
                    </a:lnTo>
                    <a:lnTo>
                      <a:pt x="10" y="6"/>
                    </a:lnTo>
                    <a:close/>
                  </a:path>
                </a:pathLst>
              </a:custGeom>
              <a:solidFill>
                <a:srgbClr val="FFFFFF"/>
              </a:solidFill>
              <a:ln w="9525">
                <a:noFill/>
                <a:round/>
                <a:headEnd/>
                <a:tailEnd/>
              </a:ln>
            </p:spPr>
            <p:txBody>
              <a:bodyPr/>
              <a:lstStyle/>
              <a:p>
                <a:endParaRPr lang="en-US" dirty="0"/>
              </a:p>
            </p:txBody>
          </p:sp>
          <p:sp>
            <p:nvSpPr>
              <p:cNvPr id="122492" name="Freeform 636"/>
              <p:cNvSpPr>
                <a:spLocks/>
              </p:cNvSpPr>
              <p:nvPr/>
            </p:nvSpPr>
            <p:spPr bwMode="auto">
              <a:xfrm>
                <a:off x="1608" y="3094"/>
                <a:ext cx="10" cy="28"/>
              </a:xfrm>
              <a:custGeom>
                <a:avLst/>
                <a:gdLst>
                  <a:gd name="T0" fmla="*/ 5 w 10"/>
                  <a:gd name="T1" fmla="*/ 17 h 28"/>
                  <a:gd name="T2" fmla="*/ 5 w 10"/>
                  <a:gd name="T3" fmla="*/ 19 h 28"/>
                  <a:gd name="T4" fmla="*/ 5 w 10"/>
                  <a:gd name="T5" fmla="*/ 22 h 28"/>
                  <a:gd name="T6" fmla="*/ 5 w 10"/>
                  <a:gd name="T7" fmla="*/ 25 h 28"/>
                  <a:gd name="T8" fmla="*/ 4 w 10"/>
                  <a:gd name="T9" fmla="*/ 28 h 28"/>
                  <a:gd name="T10" fmla="*/ 2 w 10"/>
                  <a:gd name="T11" fmla="*/ 26 h 28"/>
                  <a:gd name="T12" fmla="*/ 2 w 10"/>
                  <a:gd name="T13" fmla="*/ 25 h 28"/>
                  <a:gd name="T14" fmla="*/ 2 w 10"/>
                  <a:gd name="T15" fmla="*/ 22 h 28"/>
                  <a:gd name="T16" fmla="*/ 0 w 10"/>
                  <a:gd name="T17" fmla="*/ 20 h 28"/>
                  <a:gd name="T18" fmla="*/ 0 w 10"/>
                  <a:gd name="T19" fmla="*/ 19 h 28"/>
                  <a:gd name="T20" fmla="*/ 2 w 10"/>
                  <a:gd name="T21" fmla="*/ 16 h 28"/>
                  <a:gd name="T22" fmla="*/ 2 w 10"/>
                  <a:gd name="T23" fmla="*/ 14 h 28"/>
                  <a:gd name="T24" fmla="*/ 4 w 10"/>
                  <a:gd name="T25" fmla="*/ 11 h 28"/>
                  <a:gd name="T26" fmla="*/ 4 w 10"/>
                  <a:gd name="T27" fmla="*/ 9 h 28"/>
                  <a:gd name="T28" fmla="*/ 5 w 10"/>
                  <a:gd name="T29" fmla="*/ 8 h 28"/>
                  <a:gd name="T30" fmla="*/ 5 w 10"/>
                  <a:gd name="T31" fmla="*/ 5 h 28"/>
                  <a:gd name="T32" fmla="*/ 7 w 10"/>
                  <a:gd name="T33" fmla="*/ 3 h 28"/>
                  <a:gd name="T34" fmla="*/ 10 w 10"/>
                  <a:gd name="T35" fmla="*/ 0 h 28"/>
                  <a:gd name="T36" fmla="*/ 10 w 10"/>
                  <a:gd name="T37" fmla="*/ 3 h 28"/>
                  <a:gd name="T38" fmla="*/ 10 w 10"/>
                  <a:gd name="T39" fmla="*/ 5 h 28"/>
                  <a:gd name="T40" fmla="*/ 8 w 10"/>
                  <a:gd name="T41" fmla="*/ 6 h 28"/>
                  <a:gd name="T42" fmla="*/ 8 w 10"/>
                  <a:gd name="T43" fmla="*/ 8 h 28"/>
                  <a:gd name="T44" fmla="*/ 7 w 10"/>
                  <a:gd name="T45" fmla="*/ 9 h 28"/>
                  <a:gd name="T46" fmla="*/ 5 w 10"/>
                  <a:gd name="T47" fmla="*/ 11 h 28"/>
                  <a:gd name="T48" fmla="*/ 5 w 10"/>
                  <a:gd name="T49" fmla="*/ 14 h 28"/>
                  <a:gd name="T50" fmla="*/ 5 w 10"/>
                  <a:gd name="T51" fmla="*/ 17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28"/>
                  <a:gd name="T80" fmla="*/ 10 w 10"/>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28">
                    <a:moveTo>
                      <a:pt x="5" y="17"/>
                    </a:moveTo>
                    <a:lnTo>
                      <a:pt x="5" y="19"/>
                    </a:lnTo>
                    <a:lnTo>
                      <a:pt x="5" y="22"/>
                    </a:lnTo>
                    <a:lnTo>
                      <a:pt x="5" y="25"/>
                    </a:lnTo>
                    <a:lnTo>
                      <a:pt x="4" y="28"/>
                    </a:lnTo>
                    <a:lnTo>
                      <a:pt x="2" y="26"/>
                    </a:lnTo>
                    <a:lnTo>
                      <a:pt x="2" y="25"/>
                    </a:lnTo>
                    <a:lnTo>
                      <a:pt x="2" y="22"/>
                    </a:lnTo>
                    <a:lnTo>
                      <a:pt x="0" y="20"/>
                    </a:lnTo>
                    <a:lnTo>
                      <a:pt x="0" y="19"/>
                    </a:lnTo>
                    <a:lnTo>
                      <a:pt x="2" y="16"/>
                    </a:lnTo>
                    <a:lnTo>
                      <a:pt x="2" y="14"/>
                    </a:lnTo>
                    <a:lnTo>
                      <a:pt x="4" y="11"/>
                    </a:lnTo>
                    <a:lnTo>
                      <a:pt x="4" y="9"/>
                    </a:lnTo>
                    <a:lnTo>
                      <a:pt x="5" y="8"/>
                    </a:lnTo>
                    <a:lnTo>
                      <a:pt x="5" y="5"/>
                    </a:lnTo>
                    <a:lnTo>
                      <a:pt x="7" y="3"/>
                    </a:lnTo>
                    <a:lnTo>
                      <a:pt x="10" y="0"/>
                    </a:lnTo>
                    <a:lnTo>
                      <a:pt x="10" y="3"/>
                    </a:lnTo>
                    <a:lnTo>
                      <a:pt x="10" y="5"/>
                    </a:lnTo>
                    <a:lnTo>
                      <a:pt x="8" y="6"/>
                    </a:lnTo>
                    <a:lnTo>
                      <a:pt x="8" y="8"/>
                    </a:lnTo>
                    <a:lnTo>
                      <a:pt x="7" y="9"/>
                    </a:lnTo>
                    <a:lnTo>
                      <a:pt x="5" y="11"/>
                    </a:lnTo>
                    <a:lnTo>
                      <a:pt x="5" y="14"/>
                    </a:lnTo>
                    <a:lnTo>
                      <a:pt x="5" y="17"/>
                    </a:lnTo>
                    <a:close/>
                  </a:path>
                </a:pathLst>
              </a:custGeom>
              <a:solidFill>
                <a:srgbClr val="000000"/>
              </a:solidFill>
              <a:ln w="9525">
                <a:noFill/>
                <a:round/>
                <a:headEnd/>
                <a:tailEnd/>
              </a:ln>
            </p:spPr>
            <p:txBody>
              <a:bodyPr/>
              <a:lstStyle/>
              <a:p>
                <a:endParaRPr lang="en-US" dirty="0"/>
              </a:p>
            </p:txBody>
          </p:sp>
          <p:sp>
            <p:nvSpPr>
              <p:cNvPr id="122493" name="Freeform 637"/>
              <p:cNvSpPr>
                <a:spLocks/>
              </p:cNvSpPr>
              <p:nvPr/>
            </p:nvSpPr>
            <p:spPr bwMode="auto">
              <a:xfrm>
                <a:off x="1624" y="3094"/>
                <a:ext cx="9" cy="26"/>
              </a:xfrm>
              <a:custGeom>
                <a:avLst/>
                <a:gdLst>
                  <a:gd name="T0" fmla="*/ 9 w 9"/>
                  <a:gd name="T1" fmla="*/ 0 h 26"/>
                  <a:gd name="T2" fmla="*/ 8 w 9"/>
                  <a:gd name="T3" fmla="*/ 5 h 26"/>
                  <a:gd name="T4" fmla="*/ 6 w 9"/>
                  <a:gd name="T5" fmla="*/ 8 h 26"/>
                  <a:gd name="T6" fmla="*/ 5 w 9"/>
                  <a:gd name="T7" fmla="*/ 12 h 26"/>
                  <a:gd name="T8" fmla="*/ 5 w 9"/>
                  <a:gd name="T9" fmla="*/ 17 h 26"/>
                  <a:gd name="T10" fmla="*/ 3 w 9"/>
                  <a:gd name="T11" fmla="*/ 20 h 26"/>
                  <a:gd name="T12" fmla="*/ 3 w 9"/>
                  <a:gd name="T13" fmla="*/ 23 h 26"/>
                  <a:gd name="T14" fmla="*/ 3 w 9"/>
                  <a:gd name="T15" fmla="*/ 25 h 26"/>
                  <a:gd name="T16" fmla="*/ 3 w 9"/>
                  <a:gd name="T17" fmla="*/ 25 h 26"/>
                  <a:gd name="T18" fmla="*/ 2 w 9"/>
                  <a:gd name="T19" fmla="*/ 25 h 26"/>
                  <a:gd name="T20" fmla="*/ 2 w 9"/>
                  <a:gd name="T21" fmla="*/ 25 h 26"/>
                  <a:gd name="T22" fmla="*/ 2 w 9"/>
                  <a:gd name="T23" fmla="*/ 26 h 26"/>
                  <a:gd name="T24" fmla="*/ 2 w 9"/>
                  <a:gd name="T25" fmla="*/ 26 h 26"/>
                  <a:gd name="T26" fmla="*/ 0 w 9"/>
                  <a:gd name="T27" fmla="*/ 23 h 26"/>
                  <a:gd name="T28" fmla="*/ 0 w 9"/>
                  <a:gd name="T29" fmla="*/ 19 h 26"/>
                  <a:gd name="T30" fmla="*/ 2 w 9"/>
                  <a:gd name="T31" fmla="*/ 12 h 26"/>
                  <a:gd name="T32" fmla="*/ 2 w 9"/>
                  <a:gd name="T33" fmla="*/ 9 h 26"/>
                  <a:gd name="T34" fmla="*/ 3 w 9"/>
                  <a:gd name="T35" fmla="*/ 8 h 26"/>
                  <a:gd name="T36" fmla="*/ 3 w 9"/>
                  <a:gd name="T37" fmla="*/ 6 h 26"/>
                  <a:gd name="T38" fmla="*/ 5 w 9"/>
                  <a:gd name="T39" fmla="*/ 5 h 26"/>
                  <a:gd name="T40" fmla="*/ 5 w 9"/>
                  <a:gd name="T41" fmla="*/ 5 h 26"/>
                  <a:gd name="T42" fmla="*/ 6 w 9"/>
                  <a:gd name="T43" fmla="*/ 3 h 26"/>
                  <a:gd name="T44" fmla="*/ 8 w 9"/>
                  <a:gd name="T45" fmla="*/ 1 h 26"/>
                  <a:gd name="T46" fmla="*/ 8 w 9"/>
                  <a:gd name="T47" fmla="*/ 0 h 26"/>
                  <a:gd name="T48" fmla="*/ 9 w 9"/>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26"/>
                  <a:gd name="T77" fmla="*/ 9 w 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26">
                    <a:moveTo>
                      <a:pt x="9" y="0"/>
                    </a:moveTo>
                    <a:lnTo>
                      <a:pt x="8" y="5"/>
                    </a:lnTo>
                    <a:lnTo>
                      <a:pt x="6" y="8"/>
                    </a:lnTo>
                    <a:lnTo>
                      <a:pt x="5" y="12"/>
                    </a:lnTo>
                    <a:lnTo>
                      <a:pt x="5" y="17"/>
                    </a:lnTo>
                    <a:lnTo>
                      <a:pt x="3" y="20"/>
                    </a:lnTo>
                    <a:lnTo>
                      <a:pt x="3" y="23"/>
                    </a:lnTo>
                    <a:lnTo>
                      <a:pt x="3" y="25"/>
                    </a:lnTo>
                    <a:lnTo>
                      <a:pt x="2" y="25"/>
                    </a:lnTo>
                    <a:lnTo>
                      <a:pt x="2" y="26"/>
                    </a:lnTo>
                    <a:lnTo>
                      <a:pt x="0" y="23"/>
                    </a:lnTo>
                    <a:lnTo>
                      <a:pt x="0" y="19"/>
                    </a:lnTo>
                    <a:lnTo>
                      <a:pt x="2" y="12"/>
                    </a:lnTo>
                    <a:lnTo>
                      <a:pt x="2" y="9"/>
                    </a:lnTo>
                    <a:lnTo>
                      <a:pt x="3" y="8"/>
                    </a:lnTo>
                    <a:lnTo>
                      <a:pt x="3" y="6"/>
                    </a:lnTo>
                    <a:lnTo>
                      <a:pt x="5" y="5"/>
                    </a:lnTo>
                    <a:lnTo>
                      <a:pt x="6" y="3"/>
                    </a:lnTo>
                    <a:lnTo>
                      <a:pt x="8" y="1"/>
                    </a:lnTo>
                    <a:lnTo>
                      <a:pt x="8" y="0"/>
                    </a:lnTo>
                    <a:lnTo>
                      <a:pt x="9" y="0"/>
                    </a:lnTo>
                    <a:close/>
                  </a:path>
                </a:pathLst>
              </a:custGeom>
              <a:solidFill>
                <a:srgbClr val="000000"/>
              </a:solidFill>
              <a:ln w="9525">
                <a:noFill/>
                <a:round/>
                <a:headEnd/>
                <a:tailEnd/>
              </a:ln>
            </p:spPr>
            <p:txBody>
              <a:bodyPr/>
              <a:lstStyle/>
              <a:p>
                <a:endParaRPr lang="en-US" dirty="0"/>
              </a:p>
            </p:txBody>
          </p:sp>
          <p:sp>
            <p:nvSpPr>
              <p:cNvPr id="122494" name="Freeform 638"/>
              <p:cNvSpPr>
                <a:spLocks/>
              </p:cNvSpPr>
              <p:nvPr/>
            </p:nvSpPr>
            <p:spPr bwMode="auto">
              <a:xfrm>
                <a:off x="1788" y="3105"/>
                <a:ext cx="20" cy="19"/>
              </a:xfrm>
              <a:custGeom>
                <a:avLst/>
                <a:gdLst>
                  <a:gd name="T0" fmla="*/ 19 w 20"/>
                  <a:gd name="T1" fmla="*/ 15 h 19"/>
                  <a:gd name="T2" fmla="*/ 20 w 20"/>
                  <a:gd name="T3" fmla="*/ 17 h 19"/>
                  <a:gd name="T4" fmla="*/ 19 w 20"/>
                  <a:gd name="T5" fmla="*/ 17 h 19"/>
                  <a:gd name="T6" fmla="*/ 19 w 20"/>
                  <a:gd name="T7" fmla="*/ 19 h 19"/>
                  <a:gd name="T8" fmla="*/ 17 w 20"/>
                  <a:gd name="T9" fmla="*/ 19 h 19"/>
                  <a:gd name="T10" fmla="*/ 14 w 20"/>
                  <a:gd name="T11" fmla="*/ 17 h 19"/>
                  <a:gd name="T12" fmla="*/ 12 w 20"/>
                  <a:gd name="T13" fmla="*/ 14 h 19"/>
                  <a:gd name="T14" fmla="*/ 9 w 20"/>
                  <a:gd name="T15" fmla="*/ 12 h 19"/>
                  <a:gd name="T16" fmla="*/ 6 w 20"/>
                  <a:gd name="T17" fmla="*/ 11 h 19"/>
                  <a:gd name="T18" fmla="*/ 3 w 20"/>
                  <a:gd name="T19" fmla="*/ 8 h 19"/>
                  <a:gd name="T20" fmla="*/ 1 w 20"/>
                  <a:gd name="T21" fmla="*/ 6 h 19"/>
                  <a:gd name="T22" fmla="*/ 0 w 20"/>
                  <a:gd name="T23" fmla="*/ 3 h 19"/>
                  <a:gd name="T24" fmla="*/ 0 w 20"/>
                  <a:gd name="T25" fmla="*/ 0 h 19"/>
                  <a:gd name="T26" fmla="*/ 3 w 20"/>
                  <a:gd name="T27" fmla="*/ 1 h 19"/>
                  <a:gd name="T28" fmla="*/ 6 w 20"/>
                  <a:gd name="T29" fmla="*/ 3 h 19"/>
                  <a:gd name="T30" fmla="*/ 8 w 20"/>
                  <a:gd name="T31" fmla="*/ 5 h 19"/>
                  <a:gd name="T32" fmla="*/ 9 w 20"/>
                  <a:gd name="T33" fmla="*/ 6 h 19"/>
                  <a:gd name="T34" fmla="*/ 12 w 20"/>
                  <a:gd name="T35" fmla="*/ 8 h 19"/>
                  <a:gd name="T36" fmla="*/ 14 w 20"/>
                  <a:gd name="T37" fmla="*/ 11 h 19"/>
                  <a:gd name="T38" fmla="*/ 17 w 20"/>
                  <a:gd name="T39" fmla="*/ 12 h 19"/>
                  <a:gd name="T40" fmla="*/ 19 w 20"/>
                  <a:gd name="T41" fmla="*/ 15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9"/>
                  <a:gd name="T65" fmla="*/ 20 w 2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9">
                    <a:moveTo>
                      <a:pt x="19" y="15"/>
                    </a:moveTo>
                    <a:lnTo>
                      <a:pt x="20" y="17"/>
                    </a:lnTo>
                    <a:lnTo>
                      <a:pt x="19" y="17"/>
                    </a:lnTo>
                    <a:lnTo>
                      <a:pt x="19" y="19"/>
                    </a:lnTo>
                    <a:lnTo>
                      <a:pt x="17" y="19"/>
                    </a:lnTo>
                    <a:lnTo>
                      <a:pt x="14" y="17"/>
                    </a:lnTo>
                    <a:lnTo>
                      <a:pt x="12" y="14"/>
                    </a:lnTo>
                    <a:lnTo>
                      <a:pt x="9" y="12"/>
                    </a:lnTo>
                    <a:lnTo>
                      <a:pt x="6" y="11"/>
                    </a:lnTo>
                    <a:lnTo>
                      <a:pt x="3" y="8"/>
                    </a:lnTo>
                    <a:lnTo>
                      <a:pt x="1" y="6"/>
                    </a:lnTo>
                    <a:lnTo>
                      <a:pt x="0" y="3"/>
                    </a:lnTo>
                    <a:lnTo>
                      <a:pt x="0" y="0"/>
                    </a:lnTo>
                    <a:lnTo>
                      <a:pt x="3" y="1"/>
                    </a:lnTo>
                    <a:lnTo>
                      <a:pt x="6" y="3"/>
                    </a:lnTo>
                    <a:lnTo>
                      <a:pt x="8" y="5"/>
                    </a:lnTo>
                    <a:lnTo>
                      <a:pt x="9" y="6"/>
                    </a:lnTo>
                    <a:lnTo>
                      <a:pt x="12" y="8"/>
                    </a:lnTo>
                    <a:lnTo>
                      <a:pt x="14" y="11"/>
                    </a:lnTo>
                    <a:lnTo>
                      <a:pt x="17" y="12"/>
                    </a:lnTo>
                    <a:lnTo>
                      <a:pt x="19" y="15"/>
                    </a:lnTo>
                    <a:close/>
                  </a:path>
                </a:pathLst>
              </a:custGeom>
              <a:solidFill>
                <a:srgbClr val="FFFFFF"/>
              </a:solidFill>
              <a:ln w="9525">
                <a:noFill/>
                <a:round/>
                <a:headEnd/>
                <a:tailEnd/>
              </a:ln>
            </p:spPr>
            <p:txBody>
              <a:bodyPr/>
              <a:lstStyle/>
              <a:p>
                <a:endParaRPr lang="en-US" dirty="0"/>
              </a:p>
            </p:txBody>
          </p:sp>
          <p:sp>
            <p:nvSpPr>
              <p:cNvPr id="122495" name="Freeform 639"/>
              <p:cNvSpPr>
                <a:spLocks/>
              </p:cNvSpPr>
              <p:nvPr/>
            </p:nvSpPr>
            <p:spPr bwMode="auto">
              <a:xfrm>
                <a:off x="1674" y="3106"/>
                <a:ext cx="50" cy="10"/>
              </a:xfrm>
              <a:custGeom>
                <a:avLst/>
                <a:gdLst>
                  <a:gd name="T0" fmla="*/ 50 w 50"/>
                  <a:gd name="T1" fmla="*/ 0 h 10"/>
                  <a:gd name="T2" fmla="*/ 48 w 50"/>
                  <a:gd name="T3" fmla="*/ 2 h 10"/>
                  <a:gd name="T4" fmla="*/ 48 w 50"/>
                  <a:gd name="T5" fmla="*/ 5 h 10"/>
                  <a:gd name="T6" fmla="*/ 48 w 50"/>
                  <a:gd name="T7" fmla="*/ 7 h 10"/>
                  <a:gd name="T8" fmla="*/ 50 w 50"/>
                  <a:gd name="T9" fmla="*/ 10 h 10"/>
                  <a:gd name="T10" fmla="*/ 48 w 50"/>
                  <a:gd name="T11" fmla="*/ 10 h 10"/>
                  <a:gd name="T12" fmla="*/ 47 w 50"/>
                  <a:gd name="T13" fmla="*/ 10 h 10"/>
                  <a:gd name="T14" fmla="*/ 44 w 50"/>
                  <a:gd name="T15" fmla="*/ 10 h 10"/>
                  <a:gd name="T16" fmla="*/ 41 w 50"/>
                  <a:gd name="T17" fmla="*/ 10 h 10"/>
                  <a:gd name="T18" fmla="*/ 37 w 50"/>
                  <a:gd name="T19" fmla="*/ 10 h 10"/>
                  <a:gd name="T20" fmla="*/ 34 w 50"/>
                  <a:gd name="T21" fmla="*/ 10 h 10"/>
                  <a:gd name="T22" fmla="*/ 30 w 50"/>
                  <a:gd name="T23" fmla="*/ 10 h 10"/>
                  <a:gd name="T24" fmla="*/ 25 w 50"/>
                  <a:gd name="T25" fmla="*/ 10 h 10"/>
                  <a:gd name="T26" fmla="*/ 22 w 50"/>
                  <a:gd name="T27" fmla="*/ 10 h 10"/>
                  <a:gd name="T28" fmla="*/ 17 w 50"/>
                  <a:gd name="T29" fmla="*/ 10 h 10"/>
                  <a:gd name="T30" fmla="*/ 14 w 50"/>
                  <a:gd name="T31" fmla="*/ 10 h 10"/>
                  <a:gd name="T32" fmla="*/ 11 w 50"/>
                  <a:gd name="T33" fmla="*/ 10 h 10"/>
                  <a:gd name="T34" fmla="*/ 9 w 50"/>
                  <a:gd name="T35" fmla="*/ 10 h 10"/>
                  <a:gd name="T36" fmla="*/ 6 w 50"/>
                  <a:gd name="T37" fmla="*/ 10 h 10"/>
                  <a:gd name="T38" fmla="*/ 5 w 50"/>
                  <a:gd name="T39" fmla="*/ 10 h 10"/>
                  <a:gd name="T40" fmla="*/ 5 w 50"/>
                  <a:gd name="T41" fmla="*/ 10 h 10"/>
                  <a:gd name="T42" fmla="*/ 3 w 50"/>
                  <a:gd name="T43" fmla="*/ 10 h 10"/>
                  <a:gd name="T44" fmla="*/ 3 w 50"/>
                  <a:gd name="T45" fmla="*/ 10 h 10"/>
                  <a:gd name="T46" fmla="*/ 2 w 50"/>
                  <a:gd name="T47" fmla="*/ 10 h 10"/>
                  <a:gd name="T48" fmla="*/ 0 w 50"/>
                  <a:gd name="T49" fmla="*/ 10 h 10"/>
                  <a:gd name="T50" fmla="*/ 0 w 50"/>
                  <a:gd name="T51" fmla="*/ 2 h 10"/>
                  <a:gd name="T52" fmla="*/ 3 w 50"/>
                  <a:gd name="T53" fmla="*/ 2 h 10"/>
                  <a:gd name="T54" fmla="*/ 6 w 50"/>
                  <a:gd name="T55" fmla="*/ 2 h 10"/>
                  <a:gd name="T56" fmla="*/ 9 w 50"/>
                  <a:gd name="T57" fmla="*/ 2 h 10"/>
                  <a:gd name="T58" fmla="*/ 12 w 50"/>
                  <a:gd name="T59" fmla="*/ 0 h 10"/>
                  <a:gd name="T60" fmla="*/ 17 w 50"/>
                  <a:gd name="T61" fmla="*/ 0 h 10"/>
                  <a:gd name="T62" fmla="*/ 20 w 50"/>
                  <a:gd name="T63" fmla="*/ 0 h 10"/>
                  <a:gd name="T64" fmla="*/ 23 w 50"/>
                  <a:gd name="T65" fmla="*/ 0 h 10"/>
                  <a:gd name="T66" fmla="*/ 28 w 50"/>
                  <a:gd name="T67" fmla="*/ 0 h 10"/>
                  <a:gd name="T68" fmla="*/ 31 w 50"/>
                  <a:gd name="T69" fmla="*/ 0 h 10"/>
                  <a:gd name="T70" fmla="*/ 34 w 50"/>
                  <a:gd name="T71" fmla="*/ 0 h 10"/>
                  <a:gd name="T72" fmla="*/ 37 w 50"/>
                  <a:gd name="T73" fmla="*/ 0 h 10"/>
                  <a:gd name="T74" fmla="*/ 41 w 50"/>
                  <a:gd name="T75" fmla="*/ 0 h 10"/>
                  <a:gd name="T76" fmla="*/ 44 w 50"/>
                  <a:gd name="T77" fmla="*/ 0 h 10"/>
                  <a:gd name="T78" fmla="*/ 45 w 50"/>
                  <a:gd name="T79" fmla="*/ 0 h 10"/>
                  <a:gd name="T80" fmla="*/ 48 w 50"/>
                  <a:gd name="T81" fmla="*/ 0 h 10"/>
                  <a:gd name="T82" fmla="*/ 50 w 50"/>
                  <a:gd name="T83" fmla="*/ 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0"/>
                  <a:gd name="T128" fmla="*/ 50 w 5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0">
                    <a:moveTo>
                      <a:pt x="50" y="0"/>
                    </a:moveTo>
                    <a:lnTo>
                      <a:pt x="48" y="2"/>
                    </a:lnTo>
                    <a:lnTo>
                      <a:pt x="48" y="5"/>
                    </a:lnTo>
                    <a:lnTo>
                      <a:pt x="48" y="7"/>
                    </a:lnTo>
                    <a:lnTo>
                      <a:pt x="50" y="10"/>
                    </a:lnTo>
                    <a:lnTo>
                      <a:pt x="48" y="10"/>
                    </a:lnTo>
                    <a:lnTo>
                      <a:pt x="47" y="10"/>
                    </a:lnTo>
                    <a:lnTo>
                      <a:pt x="44" y="10"/>
                    </a:lnTo>
                    <a:lnTo>
                      <a:pt x="41" y="10"/>
                    </a:lnTo>
                    <a:lnTo>
                      <a:pt x="37" y="10"/>
                    </a:lnTo>
                    <a:lnTo>
                      <a:pt x="34" y="10"/>
                    </a:lnTo>
                    <a:lnTo>
                      <a:pt x="30" y="10"/>
                    </a:lnTo>
                    <a:lnTo>
                      <a:pt x="25" y="10"/>
                    </a:lnTo>
                    <a:lnTo>
                      <a:pt x="22" y="10"/>
                    </a:lnTo>
                    <a:lnTo>
                      <a:pt x="17" y="10"/>
                    </a:lnTo>
                    <a:lnTo>
                      <a:pt x="14" y="10"/>
                    </a:lnTo>
                    <a:lnTo>
                      <a:pt x="11" y="10"/>
                    </a:lnTo>
                    <a:lnTo>
                      <a:pt x="9" y="10"/>
                    </a:lnTo>
                    <a:lnTo>
                      <a:pt x="6" y="10"/>
                    </a:lnTo>
                    <a:lnTo>
                      <a:pt x="5" y="10"/>
                    </a:lnTo>
                    <a:lnTo>
                      <a:pt x="3" y="10"/>
                    </a:lnTo>
                    <a:lnTo>
                      <a:pt x="2" y="10"/>
                    </a:lnTo>
                    <a:lnTo>
                      <a:pt x="0" y="10"/>
                    </a:lnTo>
                    <a:lnTo>
                      <a:pt x="0" y="2"/>
                    </a:lnTo>
                    <a:lnTo>
                      <a:pt x="3" y="2"/>
                    </a:lnTo>
                    <a:lnTo>
                      <a:pt x="6" y="2"/>
                    </a:lnTo>
                    <a:lnTo>
                      <a:pt x="9" y="2"/>
                    </a:lnTo>
                    <a:lnTo>
                      <a:pt x="12" y="0"/>
                    </a:lnTo>
                    <a:lnTo>
                      <a:pt x="17" y="0"/>
                    </a:lnTo>
                    <a:lnTo>
                      <a:pt x="20" y="0"/>
                    </a:lnTo>
                    <a:lnTo>
                      <a:pt x="23" y="0"/>
                    </a:lnTo>
                    <a:lnTo>
                      <a:pt x="28" y="0"/>
                    </a:lnTo>
                    <a:lnTo>
                      <a:pt x="31" y="0"/>
                    </a:lnTo>
                    <a:lnTo>
                      <a:pt x="34" y="0"/>
                    </a:lnTo>
                    <a:lnTo>
                      <a:pt x="37" y="0"/>
                    </a:lnTo>
                    <a:lnTo>
                      <a:pt x="41" y="0"/>
                    </a:lnTo>
                    <a:lnTo>
                      <a:pt x="44" y="0"/>
                    </a:lnTo>
                    <a:lnTo>
                      <a:pt x="45" y="0"/>
                    </a:lnTo>
                    <a:lnTo>
                      <a:pt x="48" y="0"/>
                    </a:lnTo>
                    <a:lnTo>
                      <a:pt x="50" y="0"/>
                    </a:lnTo>
                    <a:close/>
                  </a:path>
                </a:pathLst>
              </a:custGeom>
              <a:solidFill>
                <a:srgbClr val="FFFFFF"/>
              </a:solidFill>
              <a:ln w="9525">
                <a:noFill/>
                <a:round/>
                <a:headEnd/>
                <a:tailEnd/>
              </a:ln>
            </p:spPr>
            <p:txBody>
              <a:bodyPr/>
              <a:lstStyle/>
              <a:p>
                <a:endParaRPr lang="en-US" dirty="0"/>
              </a:p>
            </p:txBody>
          </p:sp>
          <p:sp>
            <p:nvSpPr>
              <p:cNvPr id="122496" name="Freeform 640"/>
              <p:cNvSpPr>
                <a:spLocks/>
              </p:cNvSpPr>
              <p:nvPr/>
            </p:nvSpPr>
            <p:spPr bwMode="auto">
              <a:xfrm>
                <a:off x="1757" y="3111"/>
                <a:ext cx="6" cy="11"/>
              </a:xfrm>
              <a:custGeom>
                <a:avLst/>
                <a:gdLst>
                  <a:gd name="T0" fmla="*/ 4 w 6"/>
                  <a:gd name="T1" fmla="*/ 0 h 11"/>
                  <a:gd name="T2" fmla="*/ 3 w 6"/>
                  <a:gd name="T3" fmla="*/ 3 h 11"/>
                  <a:gd name="T4" fmla="*/ 3 w 6"/>
                  <a:gd name="T5" fmla="*/ 6 h 11"/>
                  <a:gd name="T6" fmla="*/ 4 w 6"/>
                  <a:gd name="T7" fmla="*/ 8 h 11"/>
                  <a:gd name="T8" fmla="*/ 6 w 6"/>
                  <a:gd name="T9" fmla="*/ 11 h 11"/>
                  <a:gd name="T10" fmla="*/ 3 w 6"/>
                  <a:gd name="T11" fmla="*/ 11 h 11"/>
                  <a:gd name="T12" fmla="*/ 1 w 6"/>
                  <a:gd name="T13" fmla="*/ 11 h 11"/>
                  <a:gd name="T14" fmla="*/ 1 w 6"/>
                  <a:gd name="T15" fmla="*/ 9 h 11"/>
                  <a:gd name="T16" fmla="*/ 0 w 6"/>
                  <a:gd name="T17" fmla="*/ 8 h 11"/>
                  <a:gd name="T18" fmla="*/ 1 w 6"/>
                  <a:gd name="T19" fmla="*/ 3 h 11"/>
                  <a:gd name="T20" fmla="*/ 3 w 6"/>
                  <a:gd name="T21" fmla="*/ 0 h 11"/>
                  <a:gd name="T22" fmla="*/ 3 w 6"/>
                  <a:gd name="T23" fmla="*/ 0 h 11"/>
                  <a:gd name="T24" fmla="*/ 4 w 6"/>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1"/>
                  <a:gd name="T41" fmla="*/ 6 w 6"/>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1">
                    <a:moveTo>
                      <a:pt x="4" y="0"/>
                    </a:moveTo>
                    <a:lnTo>
                      <a:pt x="3" y="3"/>
                    </a:lnTo>
                    <a:lnTo>
                      <a:pt x="3" y="6"/>
                    </a:lnTo>
                    <a:lnTo>
                      <a:pt x="4" y="8"/>
                    </a:lnTo>
                    <a:lnTo>
                      <a:pt x="6" y="11"/>
                    </a:lnTo>
                    <a:lnTo>
                      <a:pt x="3" y="11"/>
                    </a:lnTo>
                    <a:lnTo>
                      <a:pt x="1" y="11"/>
                    </a:lnTo>
                    <a:lnTo>
                      <a:pt x="1" y="9"/>
                    </a:lnTo>
                    <a:lnTo>
                      <a:pt x="0" y="8"/>
                    </a:lnTo>
                    <a:lnTo>
                      <a:pt x="1" y="3"/>
                    </a:lnTo>
                    <a:lnTo>
                      <a:pt x="3" y="0"/>
                    </a:lnTo>
                    <a:lnTo>
                      <a:pt x="4" y="0"/>
                    </a:lnTo>
                    <a:close/>
                  </a:path>
                </a:pathLst>
              </a:custGeom>
              <a:solidFill>
                <a:srgbClr val="FFFFFF"/>
              </a:solidFill>
              <a:ln w="9525">
                <a:noFill/>
                <a:round/>
                <a:headEnd/>
                <a:tailEnd/>
              </a:ln>
            </p:spPr>
            <p:txBody>
              <a:bodyPr/>
              <a:lstStyle/>
              <a:p>
                <a:endParaRPr lang="en-US" dirty="0"/>
              </a:p>
            </p:txBody>
          </p:sp>
          <p:sp>
            <p:nvSpPr>
              <p:cNvPr id="122497" name="Freeform 641"/>
              <p:cNvSpPr>
                <a:spLocks/>
              </p:cNvSpPr>
              <p:nvPr/>
            </p:nvSpPr>
            <p:spPr bwMode="auto">
              <a:xfrm>
                <a:off x="1580" y="3110"/>
                <a:ext cx="7" cy="9"/>
              </a:xfrm>
              <a:custGeom>
                <a:avLst/>
                <a:gdLst>
                  <a:gd name="T0" fmla="*/ 7 w 7"/>
                  <a:gd name="T1" fmla="*/ 9 h 9"/>
                  <a:gd name="T2" fmla="*/ 5 w 7"/>
                  <a:gd name="T3" fmla="*/ 9 h 9"/>
                  <a:gd name="T4" fmla="*/ 5 w 7"/>
                  <a:gd name="T5" fmla="*/ 9 h 9"/>
                  <a:gd name="T6" fmla="*/ 4 w 7"/>
                  <a:gd name="T7" fmla="*/ 9 h 9"/>
                  <a:gd name="T8" fmla="*/ 2 w 7"/>
                  <a:gd name="T9" fmla="*/ 7 h 9"/>
                  <a:gd name="T10" fmla="*/ 0 w 7"/>
                  <a:gd name="T11" fmla="*/ 6 h 9"/>
                  <a:gd name="T12" fmla="*/ 2 w 7"/>
                  <a:gd name="T13" fmla="*/ 3 h 9"/>
                  <a:gd name="T14" fmla="*/ 2 w 7"/>
                  <a:gd name="T15" fmla="*/ 1 h 9"/>
                  <a:gd name="T16" fmla="*/ 4 w 7"/>
                  <a:gd name="T17" fmla="*/ 0 h 9"/>
                  <a:gd name="T18" fmla="*/ 7 w 7"/>
                  <a:gd name="T19" fmla="*/ 0 h 9"/>
                  <a:gd name="T20" fmla="*/ 7 w 7"/>
                  <a:gd name="T21" fmla="*/ 3 h 9"/>
                  <a:gd name="T22" fmla="*/ 7 w 7"/>
                  <a:gd name="T23" fmla="*/ 6 h 9"/>
                  <a:gd name="T24" fmla="*/ 7 w 7"/>
                  <a:gd name="T25" fmla="*/ 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9"/>
                  <a:gd name="T41" fmla="*/ 7 w 7"/>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9">
                    <a:moveTo>
                      <a:pt x="7" y="9"/>
                    </a:moveTo>
                    <a:lnTo>
                      <a:pt x="5" y="9"/>
                    </a:lnTo>
                    <a:lnTo>
                      <a:pt x="4" y="9"/>
                    </a:lnTo>
                    <a:lnTo>
                      <a:pt x="2" y="7"/>
                    </a:lnTo>
                    <a:lnTo>
                      <a:pt x="0" y="6"/>
                    </a:lnTo>
                    <a:lnTo>
                      <a:pt x="2" y="3"/>
                    </a:lnTo>
                    <a:lnTo>
                      <a:pt x="2" y="1"/>
                    </a:lnTo>
                    <a:lnTo>
                      <a:pt x="4" y="0"/>
                    </a:lnTo>
                    <a:lnTo>
                      <a:pt x="7" y="0"/>
                    </a:lnTo>
                    <a:lnTo>
                      <a:pt x="7" y="3"/>
                    </a:lnTo>
                    <a:lnTo>
                      <a:pt x="7" y="6"/>
                    </a:lnTo>
                    <a:lnTo>
                      <a:pt x="7" y="9"/>
                    </a:lnTo>
                    <a:close/>
                  </a:path>
                </a:pathLst>
              </a:custGeom>
              <a:solidFill>
                <a:srgbClr val="000000"/>
              </a:solidFill>
              <a:ln w="9525">
                <a:noFill/>
                <a:round/>
                <a:headEnd/>
                <a:tailEnd/>
              </a:ln>
            </p:spPr>
            <p:txBody>
              <a:bodyPr/>
              <a:lstStyle/>
              <a:p>
                <a:endParaRPr lang="en-US" dirty="0"/>
              </a:p>
            </p:txBody>
          </p:sp>
          <p:sp>
            <p:nvSpPr>
              <p:cNvPr id="122498" name="Freeform 642"/>
              <p:cNvSpPr>
                <a:spLocks/>
              </p:cNvSpPr>
              <p:nvPr/>
            </p:nvSpPr>
            <p:spPr bwMode="auto">
              <a:xfrm>
                <a:off x="1788" y="3116"/>
                <a:ext cx="15" cy="17"/>
              </a:xfrm>
              <a:custGeom>
                <a:avLst/>
                <a:gdLst>
                  <a:gd name="T0" fmla="*/ 15 w 15"/>
                  <a:gd name="T1" fmla="*/ 12 h 17"/>
                  <a:gd name="T2" fmla="*/ 15 w 15"/>
                  <a:gd name="T3" fmla="*/ 14 h 17"/>
                  <a:gd name="T4" fmla="*/ 14 w 15"/>
                  <a:gd name="T5" fmla="*/ 14 h 17"/>
                  <a:gd name="T6" fmla="*/ 14 w 15"/>
                  <a:gd name="T7" fmla="*/ 15 h 17"/>
                  <a:gd name="T8" fmla="*/ 12 w 15"/>
                  <a:gd name="T9" fmla="*/ 17 h 17"/>
                  <a:gd name="T10" fmla="*/ 11 w 15"/>
                  <a:gd name="T11" fmla="*/ 15 h 17"/>
                  <a:gd name="T12" fmla="*/ 9 w 15"/>
                  <a:gd name="T13" fmla="*/ 14 h 17"/>
                  <a:gd name="T14" fmla="*/ 8 w 15"/>
                  <a:gd name="T15" fmla="*/ 12 h 17"/>
                  <a:gd name="T16" fmla="*/ 6 w 15"/>
                  <a:gd name="T17" fmla="*/ 11 h 17"/>
                  <a:gd name="T18" fmla="*/ 4 w 15"/>
                  <a:gd name="T19" fmla="*/ 9 h 17"/>
                  <a:gd name="T20" fmla="*/ 3 w 15"/>
                  <a:gd name="T21" fmla="*/ 8 h 17"/>
                  <a:gd name="T22" fmla="*/ 1 w 15"/>
                  <a:gd name="T23" fmla="*/ 6 h 17"/>
                  <a:gd name="T24" fmla="*/ 0 w 15"/>
                  <a:gd name="T25" fmla="*/ 4 h 17"/>
                  <a:gd name="T26" fmla="*/ 1 w 15"/>
                  <a:gd name="T27" fmla="*/ 3 h 17"/>
                  <a:gd name="T28" fmla="*/ 1 w 15"/>
                  <a:gd name="T29" fmla="*/ 1 h 17"/>
                  <a:gd name="T30" fmla="*/ 0 w 15"/>
                  <a:gd name="T31" fmla="*/ 1 h 17"/>
                  <a:gd name="T32" fmla="*/ 1 w 15"/>
                  <a:gd name="T33" fmla="*/ 0 h 17"/>
                  <a:gd name="T34" fmla="*/ 3 w 15"/>
                  <a:gd name="T35" fmla="*/ 1 h 17"/>
                  <a:gd name="T36" fmla="*/ 4 w 15"/>
                  <a:gd name="T37" fmla="*/ 3 h 17"/>
                  <a:gd name="T38" fmla="*/ 6 w 15"/>
                  <a:gd name="T39" fmla="*/ 4 h 17"/>
                  <a:gd name="T40" fmla="*/ 8 w 15"/>
                  <a:gd name="T41" fmla="*/ 6 h 17"/>
                  <a:gd name="T42" fmla="*/ 9 w 15"/>
                  <a:gd name="T43" fmla="*/ 8 h 17"/>
                  <a:gd name="T44" fmla="*/ 11 w 15"/>
                  <a:gd name="T45" fmla="*/ 9 h 17"/>
                  <a:gd name="T46" fmla="*/ 14 w 15"/>
                  <a:gd name="T47" fmla="*/ 11 h 17"/>
                  <a:gd name="T48" fmla="*/ 15 w 15"/>
                  <a:gd name="T49" fmla="*/ 12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7"/>
                  <a:gd name="T77" fmla="*/ 15 w 1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7">
                    <a:moveTo>
                      <a:pt x="15" y="12"/>
                    </a:moveTo>
                    <a:lnTo>
                      <a:pt x="15" y="14"/>
                    </a:lnTo>
                    <a:lnTo>
                      <a:pt x="14" y="14"/>
                    </a:lnTo>
                    <a:lnTo>
                      <a:pt x="14" y="15"/>
                    </a:lnTo>
                    <a:lnTo>
                      <a:pt x="12" y="17"/>
                    </a:lnTo>
                    <a:lnTo>
                      <a:pt x="11" y="15"/>
                    </a:lnTo>
                    <a:lnTo>
                      <a:pt x="9" y="14"/>
                    </a:lnTo>
                    <a:lnTo>
                      <a:pt x="8" y="12"/>
                    </a:lnTo>
                    <a:lnTo>
                      <a:pt x="6" y="11"/>
                    </a:lnTo>
                    <a:lnTo>
                      <a:pt x="4" y="9"/>
                    </a:lnTo>
                    <a:lnTo>
                      <a:pt x="3" y="8"/>
                    </a:lnTo>
                    <a:lnTo>
                      <a:pt x="1" y="6"/>
                    </a:lnTo>
                    <a:lnTo>
                      <a:pt x="0" y="4"/>
                    </a:lnTo>
                    <a:lnTo>
                      <a:pt x="1" y="3"/>
                    </a:lnTo>
                    <a:lnTo>
                      <a:pt x="1" y="1"/>
                    </a:lnTo>
                    <a:lnTo>
                      <a:pt x="0" y="1"/>
                    </a:lnTo>
                    <a:lnTo>
                      <a:pt x="1" y="0"/>
                    </a:lnTo>
                    <a:lnTo>
                      <a:pt x="3" y="1"/>
                    </a:lnTo>
                    <a:lnTo>
                      <a:pt x="4" y="3"/>
                    </a:lnTo>
                    <a:lnTo>
                      <a:pt x="6" y="4"/>
                    </a:lnTo>
                    <a:lnTo>
                      <a:pt x="8" y="6"/>
                    </a:lnTo>
                    <a:lnTo>
                      <a:pt x="9" y="8"/>
                    </a:lnTo>
                    <a:lnTo>
                      <a:pt x="11" y="9"/>
                    </a:lnTo>
                    <a:lnTo>
                      <a:pt x="14" y="11"/>
                    </a:lnTo>
                    <a:lnTo>
                      <a:pt x="15" y="12"/>
                    </a:lnTo>
                    <a:close/>
                  </a:path>
                </a:pathLst>
              </a:custGeom>
              <a:solidFill>
                <a:srgbClr val="FFFFFF"/>
              </a:solidFill>
              <a:ln w="9525">
                <a:noFill/>
                <a:round/>
                <a:headEnd/>
                <a:tailEnd/>
              </a:ln>
            </p:spPr>
            <p:txBody>
              <a:bodyPr/>
              <a:lstStyle/>
              <a:p>
                <a:endParaRPr lang="en-US" dirty="0"/>
              </a:p>
            </p:txBody>
          </p:sp>
          <p:sp>
            <p:nvSpPr>
              <p:cNvPr id="122499" name="Freeform 643"/>
              <p:cNvSpPr>
                <a:spLocks/>
              </p:cNvSpPr>
              <p:nvPr/>
            </p:nvSpPr>
            <p:spPr bwMode="auto">
              <a:xfrm>
                <a:off x="1696" y="3120"/>
                <a:ext cx="14" cy="13"/>
              </a:xfrm>
              <a:custGeom>
                <a:avLst/>
                <a:gdLst>
                  <a:gd name="T0" fmla="*/ 14 w 14"/>
                  <a:gd name="T1" fmla="*/ 4 h 13"/>
                  <a:gd name="T2" fmla="*/ 12 w 14"/>
                  <a:gd name="T3" fmla="*/ 13 h 13"/>
                  <a:gd name="T4" fmla="*/ 11 w 14"/>
                  <a:gd name="T5" fmla="*/ 13 h 13"/>
                  <a:gd name="T6" fmla="*/ 9 w 14"/>
                  <a:gd name="T7" fmla="*/ 11 h 13"/>
                  <a:gd name="T8" fmla="*/ 6 w 14"/>
                  <a:gd name="T9" fmla="*/ 13 h 13"/>
                  <a:gd name="T10" fmla="*/ 4 w 14"/>
                  <a:gd name="T11" fmla="*/ 13 h 13"/>
                  <a:gd name="T12" fmla="*/ 3 w 14"/>
                  <a:gd name="T13" fmla="*/ 13 h 13"/>
                  <a:gd name="T14" fmla="*/ 1 w 14"/>
                  <a:gd name="T15" fmla="*/ 11 h 13"/>
                  <a:gd name="T16" fmla="*/ 0 w 14"/>
                  <a:gd name="T17" fmla="*/ 10 h 13"/>
                  <a:gd name="T18" fmla="*/ 1 w 14"/>
                  <a:gd name="T19" fmla="*/ 7 h 13"/>
                  <a:gd name="T20" fmla="*/ 1 w 14"/>
                  <a:gd name="T21" fmla="*/ 5 h 13"/>
                  <a:gd name="T22" fmla="*/ 1 w 14"/>
                  <a:gd name="T23" fmla="*/ 4 h 13"/>
                  <a:gd name="T24" fmla="*/ 1 w 14"/>
                  <a:gd name="T25" fmla="*/ 2 h 13"/>
                  <a:gd name="T26" fmla="*/ 3 w 14"/>
                  <a:gd name="T27" fmla="*/ 2 h 13"/>
                  <a:gd name="T28" fmla="*/ 3 w 14"/>
                  <a:gd name="T29" fmla="*/ 2 h 13"/>
                  <a:gd name="T30" fmla="*/ 4 w 14"/>
                  <a:gd name="T31" fmla="*/ 0 h 13"/>
                  <a:gd name="T32" fmla="*/ 6 w 14"/>
                  <a:gd name="T33" fmla="*/ 0 h 13"/>
                  <a:gd name="T34" fmla="*/ 8 w 14"/>
                  <a:gd name="T35" fmla="*/ 0 h 13"/>
                  <a:gd name="T36" fmla="*/ 9 w 14"/>
                  <a:gd name="T37" fmla="*/ 2 h 13"/>
                  <a:gd name="T38" fmla="*/ 11 w 14"/>
                  <a:gd name="T39" fmla="*/ 2 h 13"/>
                  <a:gd name="T40" fmla="*/ 12 w 14"/>
                  <a:gd name="T41" fmla="*/ 2 h 13"/>
                  <a:gd name="T42" fmla="*/ 14 w 14"/>
                  <a:gd name="T43" fmla="*/ 4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3"/>
                  <a:gd name="T68" fmla="*/ 14 w 14"/>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3">
                    <a:moveTo>
                      <a:pt x="14" y="4"/>
                    </a:moveTo>
                    <a:lnTo>
                      <a:pt x="12" y="13"/>
                    </a:lnTo>
                    <a:lnTo>
                      <a:pt x="11" y="13"/>
                    </a:lnTo>
                    <a:lnTo>
                      <a:pt x="9" y="11"/>
                    </a:lnTo>
                    <a:lnTo>
                      <a:pt x="6" y="13"/>
                    </a:lnTo>
                    <a:lnTo>
                      <a:pt x="4" y="13"/>
                    </a:lnTo>
                    <a:lnTo>
                      <a:pt x="3" y="13"/>
                    </a:lnTo>
                    <a:lnTo>
                      <a:pt x="1" y="11"/>
                    </a:lnTo>
                    <a:lnTo>
                      <a:pt x="0" y="10"/>
                    </a:lnTo>
                    <a:lnTo>
                      <a:pt x="1" y="7"/>
                    </a:lnTo>
                    <a:lnTo>
                      <a:pt x="1" y="5"/>
                    </a:lnTo>
                    <a:lnTo>
                      <a:pt x="1" y="4"/>
                    </a:lnTo>
                    <a:lnTo>
                      <a:pt x="1" y="2"/>
                    </a:lnTo>
                    <a:lnTo>
                      <a:pt x="3" y="2"/>
                    </a:lnTo>
                    <a:lnTo>
                      <a:pt x="4" y="0"/>
                    </a:lnTo>
                    <a:lnTo>
                      <a:pt x="6" y="0"/>
                    </a:lnTo>
                    <a:lnTo>
                      <a:pt x="8" y="0"/>
                    </a:lnTo>
                    <a:lnTo>
                      <a:pt x="9" y="2"/>
                    </a:lnTo>
                    <a:lnTo>
                      <a:pt x="11" y="2"/>
                    </a:lnTo>
                    <a:lnTo>
                      <a:pt x="12" y="2"/>
                    </a:lnTo>
                    <a:lnTo>
                      <a:pt x="14" y="4"/>
                    </a:lnTo>
                    <a:close/>
                  </a:path>
                </a:pathLst>
              </a:custGeom>
              <a:solidFill>
                <a:srgbClr val="FFFFFF"/>
              </a:solidFill>
              <a:ln w="9525">
                <a:noFill/>
                <a:round/>
                <a:headEnd/>
                <a:tailEnd/>
              </a:ln>
            </p:spPr>
            <p:txBody>
              <a:bodyPr/>
              <a:lstStyle/>
              <a:p>
                <a:endParaRPr lang="en-US" dirty="0"/>
              </a:p>
            </p:txBody>
          </p:sp>
          <p:sp>
            <p:nvSpPr>
              <p:cNvPr id="122500" name="Freeform 644"/>
              <p:cNvSpPr>
                <a:spLocks/>
              </p:cNvSpPr>
              <p:nvPr/>
            </p:nvSpPr>
            <p:spPr bwMode="auto">
              <a:xfrm>
                <a:off x="1566" y="3125"/>
                <a:ext cx="7" cy="11"/>
              </a:xfrm>
              <a:custGeom>
                <a:avLst/>
                <a:gdLst>
                  <a:gd name="T0" fmla="*/ 7 w 7"/>
                  <a:gd name="T1" fmla="*/ 9 h 11"/>
                  <a:gd name="T2" fmla="*/ 5 w 7"/>
                  <a:gd name="T3" fmla="*/ 11 h 11"/>
                  <a:gd name="T4" fmla="*/ 3 w 7"/>
                  <a:gd name="T5" fmla="*/ 9 h 11"/>
                  <a:gd name="T6" fmla="*/ 2 w 7"/>
                  <a:gd name="T7" fmla="*/ 8 h 11"/>
                  <a:gd name="T8" fmla="*/ 0 w 7"/>
                  <a:gd name="T9" fmla="*/ 6 h 11"/>
                  <a:gd name="T10" fmla="*/ 0 w 7"/>
                  <a:gd name="T11" fmla="*/ 5 h 11"/>
                  <a:gd name="T12" fmla="*/ 2 w 7"/>
                  <a:gd name="T13" fmla="*/ 3 h 11"/>
                  <a:gd name="T14" fmla="*/ 2 w 7"/>
                  <a:gd name="T15" fmla="*/ 2 h 11"/>
                  <a:gd name="T16" fmla="*/ 3 w 7"/>
                  <a:gd name="T17" fmla="*/ 0 h 11"/>
                  <a:gd name="T18" fmla="*/ 5 w 7"/>
                  <a:gd name="T19" fmla="*/ 2 h 11"/>
                  <a:gd name="T20" fmla="*/ 7 w 7"/>
                  <a:gd name="T21" fmla="*/ 3 h 11"/>
                  <a:gd name="T22" fmla="*/ 7 w 7"/>
                  <a:gd name="T23" fmla="*/ 6 h 11"/>
                  <a:gd name="T24" fmla="*/ 7 w 7"/>
                  <a:gd name="T25" fmla="*/ 9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1"/>
                  <a:gd name="T41" fmla="*/ 7 w 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1">
                    <a:moveTo>
                      <a:pt x="7" y="9"/>
                    </a:moveTo>
                    <a:lnTo>
                      <a:pt x="5" y="11"/>
                    </a:lnTo>
                    <a:lnTo>
                      <a:pt x="3" y="9"/>
                    </a:lnTo>
                    <a:lnTo>
                      <a:pt x="2" y="8"/>
                    </a:lnTo>
                    <a:lnTo>
                      <a:pt x="0" y="6"/>
                    </a:lnTo>
                    <a:lnTo>
                      <a:pt x="0" y="5"/>
                    </a:lnTo>
                    <a:lnTo>
                      <a:pt x="2" y="3"/>
                    </a:lnTo>
                    <a:lnTo>
                      <a:pt x="2" y="2"/>
                    </a:lnTo>
                    <a:lnTo>
                      <a:pt x="3" y="0"/>
                    </a:lnTo>
                    <a:lnTo>
                      <a:pt x="5" y="2"/>
                    </a:lnTo>
                    <a:lnTo>
                      <a:pt x="7" y="3"/>
                    </a:lnTo>
                    <a:lnTo>
                      <a:pt x="7" y="6"/>
                    </a:lnTo>
                    <a:lnTo>
                      <a:pt x="7" y="9"/>
                    </a:lnTo>
                    <a:close/>
                  </a:path>
                </a:pathLst>
              </a:custGeom>
              <a:solidFill>
                <a:srgbClr val="000000"/>
              </a:solidFill>
              <a:ln w="9525">
                <a:noFill/>
                <a:round/>
                <a:headEnd/>
                <a:tailEnd/>
              </a:ln>
            </p:spPr>
            <p:txBody>
              <a:bodyPr/>
              <a:lstStyle/>
              <a:p>
                <a:endParaRPr lang="en-US" dirty="0"/>
              </a:p>
            </p:txBody>
          </p:sp>
          <p:sp>
            <p:nvSpPr>
              <p:cNvPr id="122501" name="Freeform 645"/>
              <p:cNvSpPr>
                <a:spLocks/>
              </p:cNvSpPr>
              <p:nvPr/>
            </p:nvSpPr>
            <p:spPr bwMode="auto">
              <a:xfrm>
                <a:off x="1590" y="3127"/>
                <a:ext cx="37" cy="54"/>
              </a:xfrm>
              <a:custGeom>
                <a:avLst/>
                <a:gdLst>
                  <a:gd name="T0" fmla="*/ 11 w 37"/>
                  <a:gd name="T1" fmla="*/ 14 h 54"/>
                  <a:gd name="T2" fmla="*/ 14 w 37"/>
                  <a:gd name="T3" fmla="*/ 18 h 54"/>
                  <a:gd name="T4" fmla="*/ 17 w 37"/>
                  <a:gd name="T5" fmla="*/ 23 h 54"/>
                  <a:gd name="T6" fmla="*/ 22 w 37"/>
                  <a:gd name="T7" fmla="*/ 28 h 54"/>
                  <a:gd name="T8" fmla="*/ 23 w 37"/>
                  <a:gd name="T9" fmla="*/ 32 h 54"/>
                  <a:gd name="T10" fmla="*/ 26 w 37"/>
                  <a:gd name="T11" fmla="*/ 37 h 54"/>
                  <a:gd name="T12" fmla="*/ 29 w 37"/>
                  <a:gd name="T13" fmla="*/ 42 h 54"/>
                  <a:gd name="T14" fmla="*/ 33 w 37"/>
                  <a:gd name="T15" fmla="*/ 47 h 54"/>
                  <a:gd name="T16" fmla="*/ 37 w 37"/>
                  <a:gd name="T17" fmla="*/ 51 h 54"/>
                  <a:gd name="T18" fmla="*/ 37 w 37"/>
                  <a:gd name="T19" fmla="*/ 51 h 54"/>
                  <a:gd name="T20" fmla="*/ 37 w 37"/>
                  <a:gd name="T21" fmla="*/ 53 h 54"/>
                  <a:gd name="T22" fmla="*/ 36 w 37"/>
                  <a:gd name="T23" fmla="*/ 54 h 54"/>
                  <a:gd name="T24" fmla="*/ 36 w 37"/>
                  <a:gd name="T25" fmla="*/ 54 h 54"/>
                  <a:gd name="T26" fmla="*/ 34 w 37"/>
                  <a:gd name="T27" fmla="*/ 53 h 54"/>
                  <a:gd name="T28" fmla="*/ 33 w 37"/>
                  <a:gd name="T29" fmla="*/ 51 h 54"/>
                  <a:gd name="T30" fmla="*/ 31 w 37"/>
                  <a:gd name="T31" fmla="*/ 48 h 54"/>
                  <a:gd name="T32" fmla="*/ 29 w 37"/>
                  <a:gd name="T33" fmla="*/ 47 h 54"/>
                  <a:gd name="T34" fmla="*/ 28 w 37"/>
                  <a:gd name="T35" fmla="*/ 45 h 54"/>
                  <a:gd name="T36" fmla="*/ 26 w 37"/>
                  <a:gd name="T37" fmla="*/ 42 h 54"/>
                  <a:gd name="T38" fmla="*/ 25 w 37"/>
                  <a:gd name="T39" fmla="*/ 40 h 54"/>
                  <a:gd name="T40" fmla="*/ 23 w 37"/>
                  <a:gd name="T41" fmla="*/ 37 h 54"/>
                  <a:gd name="T42" fmla="*/ 20 w 37"/>
                  <a:gd name="T43" fmla="*/ 34 h 54"/>
                  <a:gd name="T44" fmla="*/ 17 w 37"/>
                  <a:gd name="T45" fmla="*/ 29 h 54"/>
                  <a:gd name="T46" fmla="*/ 15 w 37"/>
                  <a:gd name="T47" fmla="*/ 26 h 54"/>
                  <a:gd name="T48" fmla="*/ 12 w 37"/>
                  <a:gd name="T49" fmla="*/ 22 h 54"/>
                  <a:gd name="T50" fmla="*/ 9 w 37"/>
                  <a:gd name="T51" fmla="*/ 17 h 54"/>
                  <a:gd name="T52" fmla="*/ 6 w 37"/>
                  <a:gd name="T53" fmla="*/ 14 h 54"/>
                  <a:gd name="T54" fmla="*/ 3 w 37"/>
                  <a:gd name="T55" fmla="*/ 9 h 54"/>
                  <a:gd name="T56" fmla="*/ 0 w 37"/>
                  <a:gd name="T57" fmla="*/ 4 h 54"/>
                  <a:gd name="T58" fmla="*/ 1 w 37"/>
                  <a:gd name="T59" fmla="*/ 0 h 54"/>
                  <a:gd name="T60" fmla="*/ 3 w 37"/>
                  <a:gd name="T61" fmla="*/ 1 h 54"/>
                  <a:gd name="T62" fmla="*/ 4 w 37"/>
                  <a:gd name="T63" fmla="*/ 3 h 54"/>
                  <a:gd name="T64" fmla="*/ 6 w 37"/>
                  <a:gd name="T65" fmla="*/ 4 h 54"/>
                  <a:gd name="T66" fmla="*/ 6 w 37"/>
                  <a:gd name="T67" fmla="*/ 6 h 54"/>
                  <a:gd name="T68" fmla="*/ 8 w 37"/>
                  <a:gd name="T69" fmla="*/ 7 h 54"/>
                  <a:gd name="T70" fmla="*/ 9 w 37"/>
                  <a:gd name="T71" fmla="*/ 11 h 54"/>
                  <a:gd name="T72" fmla="*/ 9 w 37"/>
                  <a:gd name="T73" fmla="*/ 12 h 54"/>
                  <a:gd name="T74" fmla="*/ 11 w 37"/>
                  <a:gd name="T75" fmla="*/ 14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54"/>
                  <a:gd name="T116" fmla="*/ 37 w 37"/>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54">
                    <a:moveTo>
                      <a:pt x="11" y="14"/>
                    </a:moveTo>
                    <a:lnTo>
                      <a:pt x="14" y="18"/>
                    </a:lnTo>
                    <a:lnTo>
                      <a:pt x="17" y="23"/>
                    </a:lnTo>
                    <a:lnTo>
                      <a:pt x="22" y="28"/>
                    </a:lnTo>
                    <a:lnTo>
                      <a:pt x="23" y="32"/>
                    </a:lnTo>
                    <a:lnTo>
                      <a:pt x="26" y="37"/>
                    </a:lnTo>
                    <a:lnTo>
                      <a:pt x="29" y="42"/>
                    </a:lnTo>
                    <a:lnTo>
                      <a:pt x="33" y="47"/>
                    </a:lnTo>
                    <a:lnTo>
                      <a:pt x="37" y="51"/>
                    </a:lnTo>
                    <a:lnTo>
                      <a:pt x="37" y="53"/>
                    </a:lnTo>
                    <a:lnTo>
                      <a:pt x="36" y="54"/>
                    </a:lnTo>
                    <a:lnTo>
                      <a:pt x="34" y="53"/>
                    </a:lnTo>
                    <a:lnTo>
                      <a:pt x="33" y="51"/>
                    </a:lnTo>
                    <a:lnTo>
                      <a:pt x="31" y="48"/>
                    </a:lnTo>
                    <a:lnTo>
                      <a:pt x="29" y="47"/>
                    </a:lnTo>
                    <a:lnTo>
                      <a:pt x="28" y="45"/>
                    </a:lnTo>
                    <a:lnTo>
                      <a:pt x="26" y="42"/>
                    </a:lnTo>
                    <a:lnTo>
                      <a:pt x="25" y="40"/>
                    </a:lnTo>
                    <a:lnTo>
                      <a:pt x="23" y="37"/>
                    </a:lnTo>
                    <a:lnTo>
                      <a:pt x="20" y="34"/>
                    </a:lnTo>
                    <a:lnTo>
                      <a:pt x="17" y="29"/>
                    </a:lnTo>
                    <a:lnTo>
                      <a:pt x="15" y="26"/>
                    </a:lnTo>
                    <a:lnTo>
                      <a:pt x="12" y="22"/>
                    </a:lnTo>
                    <a:lnTo>
                      <a:pt x="9" y="17"/>
                    </a:lnTo>
                    <a:lnTo>
                      <a:pt x="6" y="14"/>
                    </a:lnTo>
                    <a:lnTo>
                      <a:pt x="3" y="9"/>
                    </a:lnTo>
                    <a:lnTo>
                      <a:pt x="0" y="4"/>
                    </a:lnTo>
                    <a:lnTo>
                      <a:pt x="1" y="0"/>
                    </a:lnTo>
                    <a:lnTo>
                      <a:pt x="3" y="1"/>
                    </a:lnTo>
                    <a:lnTo>
                      <a:pt x="4" y="3"/>
                    </a:lnTo>
                    <a:lnTo>
                      <a:pt x="6" y="4"/>
                    </a:lnTo>
                    <a:lnTo>
                      <a:pt x="6" y="6"/>
                    </a:lnTo>
                    <a:lnTo>
                      <a:pt x="8" y="7"/>
                    </a:lnTo>
                    <a:lnTo>
                      <a:pt x="9" y="11"/>
                    </a:lnTo>
                    <a:lnTo>
                      <a:pt x="9" y="12"/>
                    </a:lnTo>
                    <a:lnTo>
                      <a:pt x="11" y="14"/>
                    </a:lnTo>
                    <a:close/>
                  </a:path>
                </a:pathLst>
              </a:custGeom>
              <a:solidFill>
                <a:srgbClr val="000000"/>
              </a:solidFill>
              <a:ln w="9525">
                <a:noFill/>
                <a:round/>
                <a:headEnd/>
                <a:tailEnd/>
              </a:ln>
            </p:spPr>
            <p:txBody>
              <a:bodyPr/>
              <a:lstStyle/>
              <a:p>
                <a:endParaRPr lang="en-US" dirty="0"/>
              </a:p>
            </p:txBody>
          </p:sp>
          <p:sp>
            <p:nvSpPr>
              <p:cNvPr id="122502" name="Freeform 646"/>
              <p:cNvSpPr>
                <a:spLocks/>
              </p:cNvSpPr>
              <p:nvPr/>
            </p:nvSpPr>
            <p:spPr bwMode="auto">
              <a:xfrm>
                <a:off x="1789" y="3128"/>
                <a:ext cx="10" cy="14"/>
              </a:xfrm>
              <a:custGeom>
                <a:avLst/>
                <a:gdLst>
                  <a:gd name="T0" fmla="*/ 10 w 10"/>
                  <a:gd name="T1" fmla="*/ 10 h 14"/>
                  <a:gd name="T2" fmla="*/ 10 w 10"/>
                  <a:gd name="T3" fmla="*/ 11 h 14"/>
                  <a:gd name="T4" fmla="*/ 10 w 10"/>
                  <a:gd name="T5" fmla="*/ 11 h 14"/>
                  <a:gd name="T6" fmla="*/ 10 w 10"/>
                  <a:gd name="T7" fmla="*/ 13 h 14"/>
                  <a:gd name="T8" fmla="*/ 10 w 10"/>
                  <a:gd name="T9" fmla="*/ 14 h 14"/>
                  <a:gd name="T10" fmla="*/ 8 w 10"/>
                  <a:gd name="T11" fmla="*/ 13 h 14"/>
                  <a:gd name="T12" fmla="*/ 7 w 10"/>
                  <a:gd name="T13" fmla="*/ 11 h 14"/>
                  <a:gd name="T14" fmla="*/ 5 w 10"/>
                  <a:gd name="T15" fmla="*/ 10 h 14"/>
                  <a:gd name="T16" fmla="*/ 3 w 10"/>
                  <a:gd name="T17" fmla="*/ 8 h 14"/>
                  <a:gd name="T18" fmla="*/ 2 w 10"/>
                  <a:gd name="T19" fmla="*/ 6 h 14"/>
                  <a:gd name="T20" fmla="*/ 0 w 10"/>
                  <a:gd name="T21" fmla="*/ 5 h 14"/>
                  <a:gd name="T22" fmla="*/ 0 w 10"/>
                  <a:gd name="T23" fmla="*/ 3 h 14"/>
                  <a:gd name="T24" fmla="*/ 0 w 10"/>
                  <a:gd name="T25" fmla="*/ 0 h 14"/>
                  <a:gd name="T26" fmla="*/ 2 w 10"/>
                  <a:gd name="T27" fmla="*/ 0 h 14"/>
                  <a:gd name="T28" fmla="*/ 3 w 10"/>
                  <a:gd name="T29" fmla="*/ 2 h 14"/>
                  <a:gd name="T30" fmla="*/ 5 w 10"/>
                  <a:gd name="T31" fmla="*/ 2 h 14"/>
                  <a:gd name="T32" fmla="*/ 5 w 10"/>
                  <a:gd name="T33" fmla="*/ 3 h 14"/>
                  <a:gd name="T34" fmla="*/ 7 w 10"/>
                  <a:gd name="T35" fmla="*/ 5 h 14"/>
                  <a:gd name="T36" fmla="*/ 8 w 10"/>
                  <a:gd name="T37" fmla="*/ 6 h 14"/>
                  <a:gd name="T38" fmla="*/ 10 w 10"/>
                  <a:gd name="T39" fmla="*/ 8 h 14"/>
                  <a:gd name="T40" fmla="*/ 10 w 10"/>
                  <a:gd name="T41" fmla="*/ 1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4"/>
                  <a:gd name="T65" fmla="*/ 10 w 10"/>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4">
                    <a:moveTo>
                      <a:pt x="10" y="10"/>
                    </a:moveTo>
                    <a:lnTo>
                      <a:pt x="10" y="11"/>
                    </a:lnTo>
                    <a:lnTo>
                      <a:pt x="10" y="13"/>
                    </a:lnTo>
                    <a:lnTo>
                      <a:pt x="10" y="14"/>
                    </a:lnTo>
                    <a:lnTo>
                      <a:pt x="8" y="13"/>
                    </a:lnTo>
                    <a:lnTo>
                      <a:pt x="7" y="11"/>
                    </a:lnTo>
                    <a:lnTo>
                      <a:pt x="5" y="10"/>
                    </a:lnTo>
                    <a:lnTo>
                      <a:pt x="3" y="8"/>
                    </a:lnTo>
                    <a:lnTo>
                      <a:pt x="2" y="6"/>
                    </a:lnTo>
                    <a:lnTo>
                      <a:pt x="0" y="5"/>
                    </a:lnTo>
                    <a:lnTo>
                      <a:pt x="0" y="3"/>
                    </a:lnTo>
                    <a:lnTo>
                      <a:pt x="0" y="0"/>
                    </a:lnTo>
                    <a:lnTo>
                      <a:pt x="2" y="0"/>
                    </a:lnTo>
                    <a:lnTo>
                      <a:pt x="3" y="2"/>
                    </a:lnTo>
                    <a:lnTo>
                      <a:pt x="5" y="2"/>
                    </a:lnTo>
                    <a:lnTo>
                      <a:pt x="5" y="3"/>
                    </a:lnTo>
                    <a:lnTo>
                      <a:pt x="7" y="5"/>
                    </a:lnTo>
                    <a:lnTo>
                      <a:pt x="8" y="6"/>
                    </a:lnTo>
                    <a:lnTo>
                      <a:pt x="10" y="8"/>
                    </a:lnTo>
                    <a:lnTo>
                      <a:pt x="10" y="10"/>
                    </a:lnTo>
                    <a:close/>
                  </a:path>
                </a:pathLst>
              </a:custGeom>
              <a:solidFill>
                <a:srgbClr val="FFFFFF"/>
              </a:solidFill>
              <a:ln w="9525">
                <a:noFill/>
                <a:round/>
                <a:headEnd/>
                <a:tailEnd/>
              </a:ln>
            </p:spPr>
            <p:txBody>
              <a:bodyPr/>
              <a:lstStyle/>
              <a:p>
                <a:endParaRPr lang="en-US" dirty="0"/>
              </a:p>
            </p:txBody>
          </p:sp>
          <p:sp>
            <p:nvSpPr>
              <p:cNvPr id="122503" name="Freeform 647"/>
              <p:cNvSpPr>
                <a:spLocks/>
              </p:cNvSpPr>
              <p:nvPr/>
            </p:nvSpPr>
            <p:spPr bwMode="auto">
              <a:xfrm>
                <a:off x="1690" y="3133"/>
                <a:ext cx="25" cy="9"/>
              </a:xfrm>
              <a:custGeom>
                <a:avLst/>
                <a:gdLst>
                  <a:gd name="T0" fmla="*/ 18 w 25"/>
                  <a:gd name="T1" fmla="*/ 3 h 9"/>
                  <a:gd name="T2" fmla="*/ 18 w 25"/>
                  <a:gd name="T3" fmla="*/ 3 h 9"/>
                  <a:gd name="T4" fmla="*/ 20 w 25"/>
                  <a:gd name="T5" fmla="*/ 3 h 9"/>
                  <a:gd name="T6" fmla="*/ 20 w 25"/>
                  <a:gd name="T7" fmla="*/ 3 h 9"/>
                  <a:gd name="T8" fmla="*/ 21 w 25"/>
                  <a:gd name="T9" fmla="*/ 3 h 9"/>
                  <a:gd name="T10" fmla="*/ 21 w 25"/>
                  <a:gd name="T11" fmla="*/ 3 h 9"/>
                  <a:gd name="T12" fmla="*/ 23 w 25"/>
                  <a:gd name="T13" fmla="*/ 3 h 9"/>
                  <a:gd name="T14" fmla="*/ 23 w 25"/>
                  <a:gd name="T15" fmla="*/ 3 h 9"/>
                  <a:gd name="T16" fmla="*/ 25 w 25"/>
                  <a:gd name="T17" fmla="*/ 5 h 9"/>
                  <a:gd name="T18" fmla="*/ 25 w 25"/>
                  <a:gd name="T19" fmla="*/ 5 h 9"/>
                  <a:gd name="T20" fmla="*/ 25 w 25"/>
                  <a:gd name="T21" fmla="*/ 6 h 9"/>
                  <a:gd name="T22" fmla="*/ 25 w 25"/>
                  <a:gd name="T23" fmla="*/ 6 h 9"/>
                  <a:gd name="T24" fmla="*/ 25 w 25"/>
                  <a:gd name="T25" fmla="*/ 8 h 9"/>
                  <a:gd name="T26" fmla="*/ 21 w 25"/>
                  <a:gd name="T27" fmla="*/ 8 h 9"/>
                  <a:gd name="T28" fmla="*/ 18 w 25"/>
                  <a:gd name="T29" fmla="*/ 9 h 9"/>
                  <a:gd name="T30" fmla="*/ 15 w 25"/>
                  <a:gd name="T31" fmla="*/ 9 h 9"/>
                  <a:gd name="T32" fmla="*/ 12 w 25"/>
                  <a:gd name="T33" fmla="*/ 9 h 9"/>
                  <a:gd name="T34" fmla="*/ 9 w 25"/>
                  <a:gd name="T35" fmla="*/ 8 h 9"/>
                  <a:gd name="T36" fmla="*/ 6 w 25"/>
                  <a:gd name="T37" fmla="*/ 6 h 9"/>
                  <a:gd name="T38" fmla="*/ 3 w 25"/>
                  <a:gd name="T39" fmla="*/ 6 h 9"/>
                  <a:gd name="T40" fmla="*/ 0 w 25"/>
                  <a:gd name="T41" fmla="*/ 5 h 9"/>
                  <a:gd name="T42" fmla="*/ 0 w 25"/>
                  <a:gd name="T43" fmla="*/ 3 h 9"/>
                  <a:gd name="T44" fmla="*/ 0 w 25"/>
                  <a:gd name="T45" fmla="*/ 1 h 9"/>
                  <a:gd name="T46" fmla="*/ 1 w 25"/>
                  <a:gd name="T47" fmla="*/ 0 h 9"/>
                  <a:gd name="T48" fmla="*/ 1 w 25"/>
                  <a:gd name="T49" fmla="*/ 0 h 9"/>
                  <a:gd name="T50" fmla="*/ 3 w 25"/>
                  <a:gd name="T51" fmla="*/ 1 h 9"/>
                  <a:gd name="T52" fmla="*/ 6 w 25"/>
                  <a:gd name="T53" fmla="*/ 1 h 9"/>
                  <a:gd name="T54" fmla="*/ 7 w 25"/>
                  <a:gd name="T55" fmla="*/ 3 h 9"/>
                  <a:gd name="T56" fmla="*/ 9 w 25"/>
                  <a:gd name="T57" fmla="*/ 3 h 9"/>
                  <a:gd name="T58" fmla="*/ 12 w 25"/>
                  <a:gd name="T59" fmla="*/ 3 h 9"/>
                  <a:gd name="T60" fmla="*/ 14 w 25"/>
                  <a:gd name="T61" fmla="*/ 3 h 9"/>
                  <a:gd name="T62" fmla="*/ 15 w 25"/>
                  <a:gd name="T63" fmla="*/ 3 h 9"/>
                  <a:gd name="T64" fmla="*/ 18 w 25"/>
                  <a:gd name="T65" fmla="*/ 3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9"/>
                  <a:gd name="T101" fmla="*/ 25 w 2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9">
                    <a:moveTo>
                      <a:pt x="18" y="3"/>
                    </a:moveTo>
                    <a:lnTo>
                      <a:pt x="18" y="3"/>
                    </a:lnTo>
                    <a:lnTo>
                      <a:pt x="20" y="3"/>
                    </a:lnTo>
                    <a:lnTo>
                      <a:pt x="21" y="3"/>
                    </a:lnTo>
                    <a:lnTo>
                      <a:pt x="23" y="3"/>
                    </a:lnTo>
                    <a:lnTo>
                      <a:pt x="25" y="5"/>
                    </a:lnTo>
                    <a:lnTo>
                      <a:pt x="25" y="6"/>
                    </a:lnTo>
                    <a:lnTo>
                      <a:pt x="25" y="8"/>
                    </a:lnTo>
                    <a:lnTo>
                      <a:pt x="21" y="8"/>
                    </a:lnTo>
                    <a:lnTo>
                      <a:pt x="18" y="9"/>
                    </a:lnTo>
                    <a:lnTo>
                      <a:pt x="15" y="9"/>
                    </a:lnTo>
                    <a:lnTo>
                      <a:pt x="12" y="9"/>
                    </a:lnTo>
                    <a:lnTo>
                      <a:pt x="9" y="8"/>
                    </a:lnTo>
                    <a:lnTo>
                      <a:pt x="6" y="6"/>
                    </a:lnTo>
                    <a:lnTo>
                      <a:pt x="3" y="6"/>
                    </a:lnTo>
                    <a:lnTo>
                      <a:pt x="0" y="5"/>
                    </a:lnTo>
                    <a:lnTo>
                      <a:pt x="0" y="3"/>
                    </a:lnTo>
                    <a:lnTo>
                      <a:pt x="0" y="1"/>
                    </a:lnTo>
                    <a:lnTo>
                      <a:pt x="1" y="0"/>
                    </a:lnTo>
                    <a:lnTo>
                      <a:pt x="3" y="1"/>
                    </a:lnTo>
                    <a:lnTo>
                      <a:pt x="6" y="1"/>
                    </a:lnTo>
                    <a:lnTo>
                      <a:pt x="7" y="3"/>
                    </a:lnTo>
                    <a:lnTo>
                      <a:pt x="9" y="3"/>
                    </a:lnTo>
                    <a:lnTo>
                      <a:pt x="12" y="3"/>
                    </a:lnTo>
                    <a:lnTo>
                      <a:pt x="14" y="3"/>
                    </a:lnTo>
                    <a:lnTo>
                      <a:pt x="15" y="3"/>
                    </a:lnTo>
                    <a:lnTo>
                      <a:pt x="18" y="3"/>
                    </a:lnTo>
                    <a:close/>
                  </a:path>
                </a:pathLst>
              </a:custGeom>
              <a:solidFill>
                <a:srgbClr val="FFFFFF"/>
              </a:solidFill>
              <a:ln w="9525">
                <a:noFill/>
                <a:round/>
                <a:headEnd/>
                <a:tailEnd/>
              </a:ln>
            </p:spPr>
            <p:txBody>
              <a:bodyPr/>
              <a:lstStyle/>
              <a:p>
                <a:endParaRPr lang="en-US" dirty="0"/>
              </a:p>
            </p:txBody>
          </p:sp>
          <p:sp>
            <p:nvSpPr>
              <p:cNvPr id="122504" name="Freeform 648"/>
              <p:cNvSpPr>
                <a:spLocks/>
              </p:cNvSpPr>
              <p:nvPr/>
            </p:nvSpPr>
            <p:spPr bwMode="auto">
              <a:xfrm>
                <a:off x="1878" y="3138"/>
                <a:ext cx="30" cy="37"/>
              </a:xfrm>
              <a:custGeom>
                <a:avLst/>
                <a:gdLst>
                  <a:gd name="T0" fmla="*/ 21 w 30"/>
                  <a:gd name="T1" fmla="*/ 6 h 37"/>
                  <a:gd name="T2" fmla="*/ 19 w 30"/>
                  <a:gd name="T3" fmla="*/ 11 h 37"/>
                  <a:gd name="T4" fmla="*/ 21 w 30"/>
                  <a:gd name="T5" fmla="*/ 14 h 37"/>
                  <a:gd name="T6" fmla="*/ 24 w 30"/>
                  <a:gd name="T7" fmla="*/ 12 h 37"/>
                  <a:gd name="T8" fmla="*/ 25 w 30"/>
                  <a:gd name="T9" fmla="*/ 12 h 37"/>
                  <a:gd name="T10" fmla="*/ 28 w 30"/>
                  <a:gd name="T11" fmla="*/ 11 h 37"/>
                  <a:gd name="T12" fmla="*/ 30 w 30"/>
                  <a:gd name="T13" fmla="*/ 12 h 37"/>
                  <a:gd name="T14" fmla="*/ 28 w 30"/>
                  <a:gd name="T15" fmla="*/ 15 h 37"/>
                  <a:gd name="T16" fmla="*/ 27 w 30"/>
                  <a:gd name="T17" fmla="*/ 17 h 37"/>
                  <a:gd name="T18" fmla="*/ 25 w 30"/>
                  <a:gd name="T19" fmla="*/ 18 h 37"/>
                  <a:gd name="T20" fmla="*/ 22 w 30"/>
                  <a:gd name="T21" fmla="*/ 20 h 37"/>
                  <a:gd name="T22" fmla="*/ 21 w 30"/>
                  <a:gd name="T23" fmla="*/ 23 h 37"/>
                  <a:gd name="T24" fmla="*/ 21 w 30"/>
                  <a:gd name="T25" fmla="*/ 28 h 37"/>
                  <a:gd name="T26" fmla="*/ 21 w 30"/>
                  <a:gd name="T27" fmla="*/ 36 h 37"/>
                  <a:gd name="T28" fmla="*/ 17 w 30"/>
                  <a:gd name="T29" fmla="*/ 36 h 37"/>
                  <a:gd name="T30" fmla="*/ 16 w 30"/>
                  <a:gd name="T31" fmla="*/ 34 h 37"/>
                  <a:gd name="T32" fmla="*/ 14 w 30"/>
                  <a:gd name="T33" fmla="*/ 31 h 37"/>
                  <a:gd name="T34" fmla="*/ 11 w 30"/>
                  <a:gd name="T35" fmla="*/ 29 h 37"/>
                  <a:gd name="T36" fmla="*/ 10 w 30"/>
                  <a:gd name="T37" fmla="*/ 32 h 37"/>
                  <a:gd name="T38" fmla="*/ 8 w 30"/>
                  <a:gd name="T39" fmla="*/ 34 h 37"/>
                  <a:gd name="T40" fmla="*/ 6 w 30"/>
                  <a:gd name="T41" fmla="*/ 37 h 37"/>
                  <a:gd name="T42" fmla="*/ 3 w 30"/>
                  <a:gd name="T43" fmla="*/ 37 h 37"/>
                  <a:gd name="T44" fmla="*/ 3 w 30"/>
                  <a:gd name="T45" fmla="*/ 34 h 37"/>
                  <a:gd name="T46" fmla="*/ 6 w 30"/>
                  <a:gd name="T47" fmla="*/ 28 h 37"/>
                  <a:gd name="T48" fmla="*/ 0 w 30"/>
                  <a:gd name="T49" fmla="*/ 21 h 37"/>
                  <a:gd name="T50" fmla="*/ 5 w 30"/>
                  <a:gd name="T51" fmla="*/ 17 h 37"/>
                  <a:gd name="T52" fmla="*/ 10 w 30"/>
                  <a:gd name="T53" fmla="*/ 15 h 37"/>
                  <a:gd name="T54" fmla="*/ 14 w 30"/>
                  <a:gd name="T55" fmla="*/ 12 h 37"/>
                  <a:gd name="T56" fmla="*/ 14 w 30"/>
                  <a:gd name="T57" fmla="*/ 6 h 37"/>
                  <a:gd name="T58" fmla="*/ 16 w 30"/>
                  <a:gd name="T59" fmla="*/ 3 h 37"/>
                  <a:gd name="T60" fmla="*/ 17 w 30"/>
                  <a:gd name="T61" fmla="*/ 1 h 37"/>
                  <a:gd name="T62" fmla="*/ 19 w 30"/>
                  <a:gd name="T63" fmla="*/ 0 h 37"/>
                  <a:gd name="T64" fmla="*/ 22 w 30"/>
                  <a:gd name="T65" fmla="*/ 3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7"/>
                  <a:gd name="T101" fmla="*/ 30 w 30"/>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7">
                    <a:moveTo>
                      <a:pt x="22" y="3"/>
                    </a:moveTo>
                    <a:lnTo>
                      <a:pt x="21" y="6"/>
                    </a:lnTo>
                    <a:lnTo>
                      <a:pt x="19" y="7"/>
                    </a:lnTo>
                    <a:lnTo>
                      <a:pt x="19" y="11"/>
                    </a:lnTo>
                    <a:lnTo>
                      <a:pt x="19" y="12"/>
                    </a:lnTo>
                    <a:lnTo>
                      <a:pt x="21" y="14"/>
                    </a:lnTo>
                    <a:lnTo>
                      <a:pt x="22" y="14"/>
                    </a:lnTo>
                    <a:lnTo>
                      <a:pt x="24" y="12"/>
                    </a:lnTo>
                    <a:lnTo>
                      <a:pt x="25" y="12"/>
                    </a:lnTo>
                    <a:lnTo>
                      <a:pt x="27" y="11"/>
                    </a:lnTo>
                    <a:lnTo>
                      <a:pt x="28" y="11"/>
                    </a:lnTo>
                    <a:lnTo>
                      <a:pt x="30" y="12"/>
                    </a:lnTo>
                    <a:lnTo>
                      <a:pt x="28" y="14"/>
                    </a:lnTo>
                    <a:lnTo>
                      <a:pt x="28" y="15"/>
                    </a:lnTo>
                    <a:lnTo>
                      <a:pt x="28" y="17"/>
                    </a:lnTo>
                    <a:lnTo>
                      <a:pt x="27" y="17"/>
                    </a:lnTo>
                    <a:lnTo>
                      <a:pt x="25" y="18"/>
                    </a:lnTo>
                    <a:lnTo>
                      <a:pt x="24" y="20"/>
                    </a:lnTo>
                    <a:lnTo>
                      <a:pt x="22" y="20"/>
                    </a:lnTo>
                    <a:lnTo>
                      <a:pt x="21" y="20"/>
                    </a:lnTo>
                    <a:lnTo>
                      <a:pt x="21" y="23"/>
                    </a:lnTo>
                    <a:lnTo>
                      <a:pt x="19" y="25"/>
                    </a:lnTo>
                    <a:lnTo>
                      <a:pt x="21" y="28"/>
                    </a:lnTo>
                    <a:lnTo>
                      <a:pt x="21" y="31"/>
                    </a:lnTo>
                    <a:lnTo>
                      <a:pt x="21" y="36"/>
                    </a:lnTo>
                    <a:lnTo>
                      <a:pt x="19" y="37"/>
                    </a:lnTo>
                    <a:lnTo>
                      <a:pt x="17" y="36"/>
                    </a:lnTo>
                    <a:lnTo>
                      <a:pt x="16" y="36"/>
                    </a:lnTo>
                    <a:lnTo>
                      <a:pt x="16" y="34"/>
                    </a:lnTo>
                    <a:lnTo>
                      <a:pt x="14" y="32"/>
                    </a:lnTo>
                    <a:lnTo>
                      <a:pt x="14" y="31"/>
                    </a:lnTo>
                    <a:lnTo>
                      <a:pt x="13" y="29"/>
                    </a:lnTo>
                    <a:lnTo>
                      <a:pt x="11" y="29"/>
                    </a:lnTo>
                    <a:lnTo>
                      <a:pt x="10" y="31"/>
                    </a:lnTo>
                    <a:lnTo>
                      <a:pt x="10" y="32"/>
                    </a:lnTo>
                    <a:lnTo>
                      <a:pt x="8" y="32"/>
                    </a:lnTo>
                    <a:lnTo>
                      <a:pt x="8" y="34"/>
                    </a:lnTo>
                    <a:lnTo>
                      <a:pt x="6" y="36"/>
                    </a:lnTo>
                    <a:lnTo>
                      <a:pt x="6" y="37"/>
                    </a:lnTo>
                    <a:lnTo>
                      <a:pt x="5" y="37"/>
                    </a:lnTo>
                    <a:lnTo>
                      <a:pt x="3" y="37"/>
                    </a:lnTo>
                    <a:lnTo>
                      <a:pt x="3" y="34"/>
                    </a:lnTo>
                    <a:lnTo>
                      <a:pt x="5" y="31"/>
                    </a:lnTo>
                    <a:lnTo>
                      <a:pt x="6" y="28"/>
                    </a:lnTo>
                    <a:lnTo>
                      <a:pt x="6" y="25"/>
                    </a:lnTo>
                    <a:lnTo>
                      <a:pt x="0" y="21"/>
                    </a:lnTo>
                    <a:lnTo>
                      <a:pt x="2" y="18"/>
                    </a:lnTo>
                    <a:lnTo>
                      <a:pt x="5" y="17"/>
                    </a:lnTo>
                    <a:lnTo>
                      <a:pt x="6" y="17"/>
                    </a:lnTo>
                    <a:lnTo>
                      <a:pt x="10" y="15"/>
                    </a:lnTo>
                    <a:lnTo>
                      <a:pt x="13" y="15"/>
                    </a:lnTo>
                    <a:lnTo>
                      <a:pt x="14" y="12"/>
                    </a:lnTo>
                    <a:lnTo>
                      <a:pt x="16" y="11"/>
                    </a:lnTo>
                    <a:lnTo>
                      <a:pt x="14" y="6"/>
                    </a:lnTo>
                    <a:lnTo>
                      <a:pt x="16" y="4"/>
                    </a:lnTo>
                    <a:lnTo>
                      <a:pt x="16" y="3"/>
                    </a:lnTo>
                    <a:lnTo>
                      <a:pt x="17" y="1"/>
                    </a:lnTo>
                    <a:lnTo>
                      <a:pt x="19" y="0"/>
                    </a:lnTo>
                    <a:lnTo>
                      <a:pt x="21" y="1"/>
                    </a:lnTo>
                    <a:lnTo>
                      <a:pt x="22" y="3"/>
                    </a:lnTo>
                    <a:close/>
                  </a:path>
                </a:pathLst>
              </a:custGeom>
              <a:solidFill>
                <a:srgbClr val="000000"/>
              </a:solidFill>
              <a:ln w="9525">
                <a:noFill/>
                <a:round/>
                <a:headEnd/>
                <a:tailEnd/>
              </a:ln>
            </p:spPr>
            <p:txBody>
              <a:bodyPr/>
              <a:lstStyle/>
              <a:p>
                <a:endParaRPr lang="en-US" dirty="0"/>
              </a:p>
            </p:txBody>
          </p:sp>
          <p:sp>
            <p:nvSpPr>
              <p:cNvPr id="122505" name="Freeform 649"/>
              <p:cNvSpPr>
                <a:spLocks/>
              </p:cNvSpPr>
              <p:nvPr/>
            </p:nvSpPr>
            <p:spPr bwMode="auto">
              <a:xfrm>
                <a:off x="1789" y="3141"/>
                <a:ext cx="10" cy="12"/>
              </a:xfrm>
              <a:custGeom>
                <a:avLst/>
                <a:gdLst>
                  <a:gd name="T0" fmla="*/ 10 w 10"/>
                  <a:gd name="T1" fmla="*/ 9 h 12"/>
                  <a:gd name="T2" fmla="*/ 10 w 10"/>
                  <a:gd name="T3" fmla="*/ 12 h 12"/>
                  <a:gd name="T4" fmla="*/ 8 w 10"/>
                  <a:gd name="T5" fmla="*/ 12 h 12"/>
                  <a:gd name="T6" fmla="*/ 7 w 10"/>
                  <a:gd name="T7" fmla="*/ 11 h 12"/>
                  <a:gd name="T8" fmla="*/ 5 w 10"/>
                  <a:gd name="T9" fmla="*/ 11 h 12"/>
                  <a:gd name="T10" fmla="*/ 3 w 10"/>
                  <a:gd name="T11" fmla="*/ 9 h 12"/>
                  <a:gd name="T12" fmla="*/ 3 w 10"/>
                  <a:gd name="T13" fmla="*/ 8 h 12"/>
                  <a:gd name="T14" fmla="*/ 2 w 10"/>
                  <a:gd name="T15" fmla="*/ 6 h 12"/>
                  <a:gd name="T16" fmla="*/ 0 w 10"/>
                  <a:gd name="T17" fmla="*/ 6 h 12"/>
                  <a:gd name="T18" fmla="*/ 0 w 10"/>
                  <a:gd name="T19" fmla="*/ 3 h 12"/>
                  <a:gd name="T20" fmla="*/ 2 w 10"/>
                  <a:gd name="T21" fmla="*/ 0 h 12"/>
                  <a:gd name="T22" fmla="*/ 3 w 10"/>
                  <a:gd name="T23" fmla="*/ 0 h 12"/>
                  <a:gd name="T24" fmla="*/ 3 w 10"/>
                  <a:gd name="T25" fmla="*/ 1 h 12"/>
                  <a:gd name="T26" fmla="*/ 5 w 10"/>
                  <a:gd name="T27" fmla="*/ 3 h 12"/>
                  <a:gd name="T28" fmla="*/ 7 w 10"/>
                  <a:gd name="T29" fmla="*/ 3 h 12"/>
                  <a:gd name="T30" fmla="*/ 8 w 10"/>
                  <a:gd name="T31" fmla="*/ 4 h 12"/>
                  <a:gd name="T32" fmla="*/ 8 w 10"/>
                  <a:gd name="T33" fmla="*/ 6 h 12"/>
                  <a:gd name="T34" fmla="*/ 10 w 10"/>
                  <a:gd name="T35" fmla="*/ 8 h 12"/>
                  <a:gd name="T36" fmla="*/ 10 w 10"/>
                  <a:gd name="T37" fmla="*/ 9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2"/>
                  <a:gd name="T59" fmla="*/ 10 w 10"/>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2">
                    <a:moveTo>
                      <a:pt x="10" y="9"/>
                    </a:moveTo>
                    <a:lnTo>
                      <a:pt x="10" y="12"/>
                    </a:lnTo>
                    <a:lnTo>
                      <a:pt x="8" y="12"/>
                    </a:lnTo>
                    <a:lnTo>
                      <a:pt x="7" y="11"/>
                    </a:lnTo>
                    <a:lnTo>
                      <a:pt x="5" y="11"/>
                    </a:lnTo>
                    <a:lnTo>
                      <a:pt x="3" y="9"/>
                    </a:lnTo>
                    <a:lnTo>
                      <a:pt x="3" y="8"/>
                    </a:lnTo>
                    <a:lnTo>
                      <a:pt x="2" y="6"/>
                    </a:lnTo>
                    <a:lnTo>
                      <a:pt x="0" y="6"/>
                    </a:lnTo>
                    <a:lnTo>
                      <a:pt x="0" y="3"/>
                    </a:lnTo>
                    <a:lnTo>
                      <a:pt x="2" y="0"/>
                    </a:lnTo>
                    <a:lnTo>
                      <a:pt x="3" y="0"/>
                    </a:lnTo>
                    <a:lnTo>
                      <a:pt x="3" y="1"/>
                    </a:lnTo>
                    <a:lnTo>
                      <a:pt x="5" y="3"/>
                    </a:lnTo>
                    <a:lnTo>
                      <a:pt x="7" y="3"/>
                    </a:lnTo>
                    <a:lnTo>
                      <a:pt x="8" y="4"/>
                    </a:lnTo>
                    <a:lnTo>
                      <a:pt x="8" y="6"/>
                    </a:lnTo>
                    <a:lnTo>
                      <a:pt x="10" y="8"/>
                    </a:lnTo>
                    <a:lnTo>
                      <a:pt x="10" y="9"/>
                    </a:lnTo>
                    <a:close/>
                  </a:path>
                </a:pathLst>
              </a:custGeom>
              <a:solidFill>
                <a:srgbClr val="FFFFFF"/>
              </a:solidFill>
              <a:ln w="9525">
                <a:noFill/>
                <a:round/>
                <a:headEnd/>
                <a:tailEnd/>
              </a:ln>
            </p:spPr>
            <p:txBody>
              <a:bodyPr/>
              <a:lstStyle/>
              <a:p>
                <a:endParaRPr lang="en-US" dirty="0"/>
              </a:p>
            </p:txBody>
          </p:sp>
          <p:sp>
            <p:nvSpPr>
              <p:cNvPr id="122506" name="Freeform 650"/>
              <p:cNvSpPr>
                <a:spLocks/>
              </p:cNvSpPr>
              <p:nvPr/>
            </p:nvSpPr>
            <p:spPr bwMode="auto">
              <a:xfrm>
                <a:off x="1686" y="3144"/>
                <a:ext cx="32" cy="14"/>
              </a:xfrm>
              <a:custGeom>
                <a:avLst/>
                <a:gdLst>
                  <a:gd name="T0" fmla="*/ 27 w 32"/>
                  <a:gd name="T1" fmla="*/ 1 h 14"/>
                  <a:gd name="T2" fmla="*/ 27 w 32"/>
                  <a:gd name="T3" fmla="*/ 3 h 14"/>
                  <a:gd name="T4" fmla="*/ 29 w 32"/>
                  <a:gd name="T5" fmla="*/ 5 h 14"/>
                  <a:gd name="T6" fmla="*/ 30 w 32"/>
                  <a:gd name="T7" fmla="*/ 5 h 14"/>
                  <a:gd name="T8" fmla="*/ 30 w 32"/>
                  <a:gd name="T9" fmla="*/ 6 h 14"/>
                  <a:gd name="T10" fmla="*/ 32 w 32"/>
                  <a:gd name="T11" fmla="*/ 8 h 14"/>
                  <a:gd name="T12" fmla="*/ 32 w 32"/>
                  <a:gd name="T13" fmla="*/ 9 h 14"/>
                  <a:gd name="T14" fmla="*/ 32 w 32"/>
                  <a:gd name="T15" fmla="*/ 9 h 14"/>
                  <a:gd name="T16" fmla="*/ 32 w 32"/>
                  <a:gd name="T17" fmla="*/ 11 h 14"/>
                  <a:gd name="T18" fmla="*/ 27 w 32"/>
                  <a:gd name="T19" fmla="*/ 12 h 14"/>
                  <a:gd name="T20" fmla="*/ 24 w 32"/>
                  <a:gd name="T21" fmla="*/ 14 h 14"/>
                  <a:gd name="T22" fmla="*/ 19 w 32"/>
                  <a:gd name="T23" fmla="*/ 14 h 14"/>
                  <a:gd name="T24" fmla="*/ 14 w 32"/>
                  <a:gd name="T25" fmla="*/ 14 h 14"/>
                  <a:gd name="T26" fmla="*/ 11 w 32"/>
                  <a:gd name="T27" fmla="*/ 14 h 14"/>
                  <a:gd name="T28" fmla="*/ 7 w 32"/>
                  <a:gd name="T29" fmla="*/ 12 h 14"/>
                  <a:gd name="T30" fmla="*/ 4 w 32"/>
                  <a:gd name="T31" fmla="*/ 11 h 14"/>
                  <a:gd name="T32" fmla="*/ 0 w 32"/>
                  <a:gd name="T33" fmla="*/ 8 h 14"/>
                  <a:gd name="T34" fmla="*/ 0 w 32"/>
                  <a:gd name="T35" fmla="*/ 5 h 14"/>
                  <a:gd name="T36" fmla="*/ 0 w 32"/>
                  <a:gd name="T37" fmla="*/ 3 h 14"/>
                  <a:gd name="T38" fmla="*/ 2 w 32"/>
                  <a:gd name="T39" fmla="*/ 1 h 14"/>
                  <a:gd name="T40" fmla="*/ 4 w 32"/>
                  <a:gd name="T41" fmla="*/ 0 h 14"/>
                  <a:gd name="T42" fmla="*/ 7 w 32"/>
                  <a:gd name="T43" fmla="*/ 0 h 14"/>
                  <a:gd name="T44" fmla="*/ 10 w 32"/>
                  <a:gd name="T45" fmla="*/ 1 h 14"/>
                  <a:gd name="T46" fmla="*/ 11 w 32"/>
                  <a:gd name="T47" fmla="*/ 1 h 14"/>
                  <a:gd name="T48" fmla="*/ 14 w 32"/>
                  <a:gd name="T49" fmla="*/ 1 h 14"/>
                  <a:gd name="T50" fmla="*/ 18 w 32"/>
                  <a:gd name="T51" fmla="*/ 3 h 14"/>
                  <a:gd name="T52" fmla="*/ 21 w 32"/>
                  <a:gd name="T53" fmla="*/ 3 h 14"/>
                  <a:gd name="T54" fmla="*/ 24 w 32"/>
                  <a:gd name="T55" fmla="*/ 1 h 14"/>
                  <a:gd name="T56" fmla="*/ 27 w 32"/>
                  <a:gd name="T57" fmla="*/ 1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14"/>
                  <a:gd name="T89" fmla="*/ 32 w 32"/>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14">
                    <a:moveTo>
                      <a:pt x="27" y="1"/>
                    </a:moveTo>
                    <a:lnTo>
                      <a:pt x="27" y="3"/>
                    </a:lnTo>
                    <a:lnTo>
                      <a:pt x="29" y="5"/>
                    </a:lnTo>
                    <a:lnTo>
                      <a:pt x="30" y="5"/>
                    </a:lnTo>
                    <a:lnTo>
                      <a:pt x="30" y="6"/>
                    </a:lnTo>
                    <a:lnTo>
                      <a:pt x="32" y="8"/>
                    </a:lnTo>
                    <a:lnTo>
                      <a:pt x="32" y="9"/>
                    </a:lnTo>
                    <a:lnTo>
                      <a:pt x="32" y="11"/>
                    </a:lnTo>
                    <a:lnTo>
                      <a:pt x="27" y="12"/>
                    </a:lnTo>
                    <a:lnTo>
                      <a:pt x="24" y="14"/>
                    </a:lnTo>
                    <a:lnTo>
                      <a:pt x="19" y="14"/>
                    </a:lnTo>
                    <a:lnTo>
                      <a:pt x="14" y="14"/>
                    </a:lnTo>
                    <a:lnTo>
                      <a:pt x="11" y="14"/>
                    </a:lnTo>
                    <a:lnTo>
                      <a:pt x="7" y="12"/>
                    </a:lnTo>
                    <a:lnTo>
                      <a:pt x="4" y="11"/>
                    </a:lnTo>
                    <a:lnTo>
                      <a:pt x="0" y="8"/>
                    </a:lnTo>
                    <a:lnTo>
                      <a:pt x="0" y="5"/>
                    </a:lnTo>
                    <a:lnTo>
                      <a:pt x="0" y="3"/>
                    </a:lnTo>
                    <a:lnTo>
                      <a:pt x="2" y="1"/>
                    </a:lnTo>
                    <a:lnTo>
                      <a:pt x="4" y="0"/>
                    </a:lnTo>
                    <a:lnTo>
                      <a:pt x="7" y="0"/>
                    </a:lnTo>
                    <a:lnTo>
                      <a:pt x="10" y="1"/>
                    </a:lnTo>
                    <a:lnTo>
                      <a:pt x="11" y="1"/>
                    </a:lnTo>
                    <a:lnTo>
                      <a:pt x="14" y="1"/>
                    </a:lnTo>
                    <a:lnTo>
                      <a:pt x="18" y="3"/>
                    </a:lnTo>
                    <a:lnTo>
                      <a:pt x="21" y="3"/>
                    </a:lnTo>
                    <a:lnTo>
                      <a:pt x="24" y="1"/>
                    </a:lnTo>
                    <a:lnTo>
                      <a:pt x="27" y="1"/>
                    </a:lnTo>
                    <a:close/>
                  </a:path>
                </a:pathLst>
              </a:custGeom>
              <a:solidFill>
                <a:srgbClr val="FFFFFF"/>
              </a:solidFill>
              <a:ln w="9525">
                <a:noFill/>
                <a:round/>
                <a:headEnd/>
                <a:tailEnd/>
              </a:ln>
            </p:spPr>
            <p:txBody>
              <a:bodyPr/>
              <a:lstStyle/>
              <a:p>
                <a:endParaRPr lang="en-US" dirty="0"/>
              </a:p>
            </p:txBody>
          </p:sp>
          <p:sp>
            <p:nvSpPr>
              <p:cNvPr id="122507" name="Freeform 651"/>
              <p:cNvSpPr>
                <a:spLocks/>
              </p:cNvSpPr>
              <p:nvPr/>
            </p:nvSpPr>
            <p:spPr bwMode="auto">
              <a:xfrm>
                <a:off x="1577" y="3145"/>
                <a:ext cx="8" cy="8"/>
              </a:xfrm>
              <a:custGeom>
                <a:avLst/>
                <a:gdLst>
                  <a:gd name="T0" fmla="*/ 8 w 8"/>
                  <a:gd name="T1" fmla="*/ 7 h 8"/>
                  <a:gd name="T2" fmla="*/ 5 w 8"/>
                  <a:gd name="T3" fmla="*/ 8 h 8"/>
                  <a:gd name="T4" fmla="*/ 5 w 8"/>
                  <a:gd name="T5" fmla="*/ 8 h 8"/>
                  <a:gd name="T6" fmla="*/ 3 w 8"/>
                  <a:gd name="T7" fmla="*/ 8 h 8"/>
                  <a:gd name="T8" fmla="*/ 3 w 8"/>
                  <a:gd name="T9" fmla="*/ 7 h 8"/>
                  <a:gd name="T10" fmla="*/ 2 w 8"/>
                  <a:gd name="T11" fmla="*/ 7 h 8"/>
                  <a:gd name="T12" fmla="*/ 2 w 8"/>
                  <a:gd name="T13" fmla="*/ 5 h 8"/>
                  <a:gd name="T14" fmla="*/ 0 w 8"/>
                  <a:gd name="T15" fmla="*/ 4 h 8"/>
                  <a:gd name="T16" fmla="*/ 0 w 8"/>
                  <a:gd name="T17" fmla="*/ 4 h 8"/>
                  <a:gd name="T18" fmla="*/ 0 w 8"/>
                  <a:gd name="T19" fmla="*/ 2 h 8"/>
                  <a:gd name="T20" fmla="*/ 2 w 8"/>
                  <a:gd name="T21" fmla="*/ 0 h 8"/>
                  <a:gd name="T22" fmla="*/ 3 w 8"/>
                  <a:gd name="T23" fmla="*/ 0 h 8"/>
                  <a:gd name="T24" fmla="*/ 5 w 8"/>
                  <a:gd name="T25" fmla="*/ 0 h 8"/>
                  <a:gd name="T26" fmla="*/ 5 w 8"/>
                  <a:gd name="T27" fmla="*/ 2 h 8"/>
                  <a:gd name="T28" fmla="*/ 7 w 8"/>
                  <a:gd name="T29" fmla="*/ 2 h 8"/>
                  <a:gd name="T30" fmla="*/ 7 w 8"/>
                  <a:gd name="T31" fmla="*/ 4 h 8"/>
                  <a:gd name="T32" fmla="*/ 8 w 8"/>
                  <a:gd name="T33" fmla="*/ 5 h 8"/>
                  <a:gd name="T34" fmla="*/ 8 w 8"/>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8"/>
                  <a:gd name="T56" fmla="*/ 8 w 8"/>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8">
                    <a:moveTo>
                      <a:pt x="8" y="7"/>
                    </a:moveTo>
                    <a:lnTo>
                      <a:pt x="5" y="8"/>
                    </a:lnTo>
                    <a:lnTo>
                      <a:pt x="3" y="8"/>
                    </a:lnTo>
                    <a:lnTo>
                      <a:pt x="3" y="7"/>
                    </a:lnTo>
                    <a:lnTo>
                      <a:pt x="2" y="7"/>
                    </a:lnTo>
                    <a:lnTo>
                      <a:pt x="2" y="5"/>
                    </a:lnTo>
                    <a:lnTo>
                      <a:pt x="0" y="4"/>
                    </a:lnTo>
                    <a:lnTo>
                      <a:pt x="0" y="2"/>
                    </a:lnTo>
                    <a:lnTo>
                      <a:pt x="2" y="0"/>
                    </a:lnTo>
                    <a:lnTo>
                      <a:pt x="3" y="0"/>
                    </a:lnTo>
                    <a:lnTo>
                      <a:pt x="5" y="0"/>
                    </a:lnTo>
                    <a:lnTo>
                      <a:pt x="5" y="2"/>
                    </a:lnTo>
                    <a:lnTo>
                      <a:pt x="7" y="2"/>
                    </a:lnTo>
                    <a:lnTo>
                      <a:pt x="7" y="4"/>
                    </a:lnTo>
                    <a:lnTo>
                      <a:pt x="8" y="5"/>
                    </a:lnTo>
                    <a:lnTo>
                      <a:pt x="8" y="7"/>
                    </a:lnTo>
                    <a:close/>
                  </a:path>
                </a:pathLst>
              </a:custGeom>
              <a:solidFill>
                <a:srgbClr val="000000"/>
              </a:solidFill>
              <a:ln w="9525">
                <a:noFill/>
                <a:round/>
                <a:headEnd/>
                <a:tailEnd/>
              </a:ln>
            </p:spPr>
            <p:txBody>
              <a:bodyPr/>
              <a:lstStyle/>
              <a:p>
                <a:endParaRPr lang="en-US" dirty="0"/>
              </a:p>
            </p:txBody>
          </p:sp>
          <p:sp>
            <p:nvSpPr>
              <p:cNvPr id="122508" name="Freeform 652"/>
              <p:cNvSpPr>
                <a:spLocks/>
              </p:cNvSpPr>
              <p:nvPr/>
            </p:nvSpPr>
            <p:spPr bwMode="auto">
              <a:xfrm>
                <a:off x="1516" y="3147"/>
                <a:ext cx="27" cy="39"/>
              </a:xfrm>
              <a:custGeom>
                <a:avLst/>
                <a:gdLst>
                  <a:gd name="T0" fmla="*/ 13 w 27"/>
                  <a:gd name="T1" fmla="*/ 0 h 39"/>
                  <a:gd name="T2" fmla="*/ 11 w 27"/>
                  <a:gd name="T3" fmla="*/ 2 h 39"/>
                  <a:gd name="T4" fmla="*/ 10 w 27"/>
                  <a:gd name="T5" fmla="*/ 5 h 39"/>
                  <a:gd name="T6" fmla="*/ 8 w 27"/>
                  <a:gd name="T7" fmla="*/ 9 h 39"/>
                  <a:gd name="T8" fmla="*/ 8 w 27"/>
                  <a:gd name="T9" fmla="*/ 12 h 39"/>
                  <a:gd name="T10" fmla="*/ 7 w 27"/>
                  <a:gd name="T11" fmla="*/ 17 h 39"/>
                  <a:gd name="T12" fmla="*/ 8 w 27"/>
                  <a:gd name="T13" fmla="*/ 22 h 39"/>
                  <a:gd name="T14" fmla="*/ 11 w 27"/>
                  <a:gd name="T15" fmla="*/ 27 h 39"/>
                  <a:gd name="T16" fmla="*/ 16 w 27"/>
                  <a:gd name="T17" fmla="*/ 31 h 39"/>
                  <a:gd name="T18" fmla="*/ 18 w 27"/>
                  <a:gd name="T19" fmla="*/ 33 h 39"/>
                  <a:gd name="T20" fmla="*/ 19 w 27"/>
                  <a:gd name="T21" fmla="*/ 34 h 39"/>
                  <a:gd name="T22" fmla="*/ 21 w 27"/>
                  <a:gd name="T23" fmla="*/ 34 h 39"/>
                  <a:gd name="T24" fmla="*/ 22 w 27"/>
                  <a:gd name="T25" fmla="*/ 34 h 39"/>
                  <a:gd name="T26" fmla="*/ 24 w 27"/>
                  <a:gd name="T27" fmla="*/ 34 h 39"/>
                  <a:gd name="T28" fmla="*/ 25 w 27"/>
                  <a:gd name="T29" fmla="*/ 34 h 39"/>
                  <a:gd name="T30" fmla="*/ 25 w 27"/>
                  <a:gd name="T31" fmla="*/ 36 h 39"/>
                  <a:gd name="T32" fmla="*/ 27 w 27"/>
                  <a:gd name="T33" fmla="*/ 37 h 39"/>
                  <a:gd name="T34" fmla="*/ 19 w 27"/>
                  <a:gd name="T35" fmla="*/ 39 h 39"/>
                  <a:gd name="T36" fmla="*/ 13 w 27"/>
                  <a:gd name="T37" fmla="*/ 37 h 39"/>
                  <a:gd name="T38" fmla="*/ 8 w 27"/>
                  <a:gd name="T39" fmla="*/ 36 h 39"/>
                  <a:gd name="T40" fmla="*/ 5 w 27"/>
                  <a:gd name="T41" fmla="*/ 31 h 39"/>
                  <a:gd name="T42" fmla="*/ 2 w 27"/>
                  <a:gd name="T43" fmla="*/ 25 h 39"/>
                  <a:gd name="T44" fmla="*/ 0 w 27"/>
                  <a:gd name="T45" fmla="*/ 20 h 39"/>
                  <a:gd name="T46" fmla="*/ 0 w 27"/>
                  <a:gd name="T47" fmla="*/ 16 h 39"/>
                  <a:gd name="T48" fmla="*/ 0 w 27"/>
                  <a:gd name="T49" fmla="*/ 12 h 39"/>
                  <a:gd name="T50" fmla="*/ 2 w 27"/>
                  <a:gd name="T51" fmla="*/ 9 h 39"/>
                  <a:gd name="T52" fmla="*/ 2 w 27"/>
                  <a:gd name="T53" fmla="*/ 8 h 39"/>
                  <a:gd name="T54" fmla="*/ 4 w 27"/>
                  <a:gd name="T55" fmla="*/ 6 h 39"/>
                  <a:gd name="T56" fmla="*/ 5 w 27"/>
                  <a:gd name="T57" fmla="*/ 3 h 39"/>
                  <a:gd name="T58" fmla="*/ 7 w 27"/>
                  <a:gd name="T59" fmla="*/ 2 h 39"/>
                  <a:gd name="T60" fmla="*/ 8 w 27"/>
                  <a:gd name="T61" fmla="*/ 2 h 39"/>
                  <a:gd name="T62" fmla="*/ 10 w 27"/>
                  <a:gd name="T63" fmla="*/ 0 h 39"/>
                  <a:gd name="T64" fmla="*/ 13 w 27"/>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9"/>
                  <a:gd name="T101" fmla="*/ 27 w 27"/>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9">
                    <a:moveTo>
                      <a:pt x="13" y="0"/>
                    </a:moveTo>
                    <a:lnTo>
                      <a:pt x="11" y="2"/>
                    </a:lnTo>
                    <a:lnTo>
                      <a:pt x="10" y="5"/>
                    </a:lnTo>
                    <a:lnTo>
                      <a:pt x="8" y="9"/>
                    </a:lnTo>
                    <a:lnTo>
                      <a:pt x="8" y="12"/>
                    </a:lnTo>
                    <a:lnTo>
                      <a:pt x="7" y="17"/>
                    </a:lnTo>
                    <a:lnTo>
                      <a:pt x="8" y="22"/>
                    </a:lnTo>
                    <a:lnTo>
                      <a:pt x="11" y="27"/>
                    </a:lnTo>
                    <a:lnTo>
                      <a:pt x="16" y="31"/>
                    </a:lnTo>
                    <a:lnTo>
                      <a:pt x="18" y="33"/>
                    </a:lnTo>
                    <a:lnTo>
                      <a:pt x="19" y="34"/>
                    </a:lnTo>
                    <a:lnTo>
                      <a:pt x="21" y="34"/>
                    </a:lnTo>
                    <a:lnTo>
                      <a:pt x="22" y="34"/>
                    </a:lnTo>
                    <a:lnTo>
                      <a:pt x="24" y="34"/>
                    </a:lnTo>
                    <a:lnTo>
                      <a:pt x="25" y="34"/>
                    </a:lnTo>
                    <a:lnTo>
                      <a:pt x="25" y="36"/>
                    </a:lnTo>
                    <a:lnTo>
                      <a:pt x="27" y="37"/>
                    </a:lnTo>
                    <a:lnTo>
                      <a:pt x="19" y="39"/>
                    </a:lnTo>
                    <a:lnTo>
                      <a:pt x="13" y="37"/>
                    </a:lnTo>
                    <a:lnTo>
                      <a:pt x="8" y="36"/>
                    </a:lnTo>
                    <a:lnTo>
                      <a:pt x="5" y="31"/>
                    </a:lnTo>
                    <a:lnTo>
                      <a:pt x="2" y="25"/>
                    </a:lnTo>
                    <a:lnTo>
                      <a:pt x="0" y="20"/>
                    </a:lnTo>
                    <a:lnTo>
                      <a:pt x="0" y="16"/>
                    </a:lnTo>
                    <a:lnTo>
                      <a:pt x="0" y="12"/>
                    </a:lnTo>
                    <a:lnTo>
                      <a:pt x="2" y="9"/>
                    </a:lnTo>
                    <a:lnTo>
                      <a:pt x="2" y="8"/>
                    </a:lnTo>
                    <a:lnTo>
                      <a:pt x="4" y="6"/>
                    </a:lnTo>
                    <a:lnTo>
                      <a:pt x="5" y="3"/>
                    </a:lnTo>
                    <a:lnTo>
                      <a:pt x="7" y="2"/>
                    </a:lnTo>
                    <a:lnTo>
                      <a:pt x="8" y="2"/>
                    </a:lnTo>
                    <a:lnTo>
                      <a:pt x="10" y="0"/>
                    </a:lnTo>
                    <a:lnTo>
                      <a:pt x="13" y="0"/>
                    </a:lnTo>
                    <a:close/>
                  </a:path>
                </a:pathLst>
              </a:custGeom>
              <a:solidFill>
                <a:srgbClr val="000000"/>
              </a:solidFill>
              <a:ln w="9525">
                <a:noFill/>
                <a:round/>
                <a:headEnd/>
                <a:tailEnd/>
              </a:ln>
            </p:spPr>
            <p:txBody>
              <a:bodyPr/>
              <a:lstStyle/>
              <a:p>
                <a:endParaRPr lang="en-US" dirty="0"/>
              </a:p>
            </p:txBody>
          </p:sp>
          <p:sp>
            <p:nvSpPr>
              <p:cNvPr id="122509" name="Freeform 653"/>
              <p:cNvSpPr>
                <a:spLocks/>
              </p:cNvSpPr>
              <p:nvPr/>
            </p:nvSpPr>
            <p:spPr bwMode="auto">
              <a:xfrm>
                <a:off x="1555" y="3149"/>
                <a:ext cx="8" cy="12"/>
              </a:xfrm>
              <a:custGeom>
                <a:avLst/>
                <a:gdLst>
                  <a:gd name="T0" fmla="*/ 8 w 8"/>
                  <a:gd name="T1" fmla="*/ 3 h 12"/>
                  <a:gd name="T2" fmla="*/ 8 w 8"/>
                  <a:gd name="T3" fmla="*/ 12 h 12"/>
                  <a:gd name="T4" fmla="*/ 7 w 8"/>
                  <a:gd name="T5" fmla="*/ 12 h 12"/>
                  <a:gd name="T6" fmla="*/ 7 w 8"/>
                  <a:gd name="T7" fmla="*/ 12 h 12"/>
                  <a:gd name="T8" fmla="*/ 5 w 8"/>
                  <a:gd name="T9" fmla="*/ 10 h 12"/>
                  <a:gd name="T10" fmla="*/ 4 w 8"/>
                  <a:gd name="T11" fmla="*/ 10 h 12"/>
                  <a:gd name="T12" fmla="*/ 4 w 8"/>
                  <a:gd name="T13" fmla="*/ 9 h 12"/>
                  <a:gd name="T14" fmla="*/ 2 w 8"/>
                  <a:gd name="T15" fmla="*/ 9 h 12"/>
                  <a:gd name="T16" fmla="*/ 2 w 8"/>
                  <a:gd name="T17" fmla="*/ 7 h 12"/>
                  <a:gd name="T18" fmla="*/ 0 w 8"/>
                  <a:gd name="T19" fmla="*/ 7 h 12"/>
                  <a:gd name="T20" fmla="*/ 2 w 8"/>
                  <a:gd name="T21" fmla="*/ 6 h 12"/>
                  <a:gd name="T22" fmla="*/ 2 w 8"/>
                  <a:gd name="T23" fmla="*/ 4 h 12"/>
                  <a:gd name="T24" fmla="*/ 4 w 8"/>
                  <a:gd name="T25" fmla="*/ 3 h 12"/>
                  <a:gd name="T26" fmla="*/ 4 w 8"/>
                  <a:gd name="T27" fmla="*/ 0 h 12"/>
                  <a:gd name="T28" fmla="*/ 5 w 8"/>
                  <a:gd name="T29" fmla="*/ 0 h 12"/>
                  <a:gd name="T30" fmla="*/ 7 w 8"/>
                  <a:gd name="T31" fmla="*/ 1 h 12"/>
                  <a:gd name="T32" fmla="*/ 7 w 8"/>
                  <a:gd name="T33" fmla="*/ 3 h 12"/>
                  <a:gd name="T34" fmla="*/ 8 w 8"/>
                  <a:gd name="T35" fmla="*/ 3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2"/>
                  <a:gd name="T56" fmla="*/ 8 w 8"/>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2">
                    <a:moveTo>
                      <a:pt x="8" y="3"/>
                    </a:moveTo>
                    <a:lnTo>
                      <a:pt x="8" y="12"/>
                    </a:lnTo>
                    <a:lnTo>
                      <a:pt x="7" y="12"/>
                    </a:lnTo>
                    <a:lnTo>
                      <a:pt x="5" y="10"/>
                    </a:lnTo>
                    <a:lnTo>
                      <a:pt x="4" y="10"/>
                    </a:lnTo>
                    <a:lnTo>
                      <a:pt x="4" y="9"/>
                    </a:lnTo>
                    <a:lnTo>
                      <a:pt x="2" y="9"/>
                    </a:lnTo>
                    <a:lnTo>
                      <a:pt x="2" y="7"/>
                    </a:lnTo>
                    <a:lnTo>
                      <a:pt x="0" y="7"/>
                    </a:lnTo>
                    <a:lnTo>
                      <a:pt x="2" y="6"/>
                    </a:lnTo>
                    <a:lnTo>
                      <a:pt x="2" y="4"/>
                    </a:lnTo>
                    <a:lnTo>
                      <a:pt x="4" y="3"/>
                    </a:lnTo>
                    <a:lnTo>
                      <a:pt x="4" y="0"/>
                    </a:lnTo>
                    <a:lnTo>
                      <a:pt x="5" y="0"/>
                    </a:lnTo>
                    <a:lnTo>
                      <a:pt x="7" y="1"/>
                    </a:lnTo>
                    <a:lnTo>
                      <a:pt x="7" y="3"/>
                    </a:lnTo>
                    <a:lnTo>
                      <a:pt x="8" y="3"/>
                    </a:lnTo>
                    <a:close/>
                  </a:path>
                </a:pathLst>
              </a:custGeom>
              <a:solidFill>
                <a:srgbClr val="000000"/>
              </a:solidFill>
              <a:ln w="9525">
                <a:noFill/>
                <a:round/>
                <a:headEnd/>
                <a:tailEnd/>
              </a:ln>
            </p:spPr>
            <p:txBody>
              <a:bodyPr/>
              <a:lstStyle/>
              <a:p>
                <a:endParaRPr lang="en-US" dirty="0"/>
              </a:p>
            </p:txBody>
          </p:sp>
          <p:sp>
            <p:nvSpPr>
              <p:cNvPr id="122510" name="Freeform 654"/>
              <p:cNvSpPr>
                <a:spLocks/>
              </p:cNvSpPr>
              <p:nvPr/>
            </p:nvSpPr>
            <p:spPr bwMode="auto">
              <a:xfrm>
                <a:off x="1661" y="3155"/>
                <a:ext cx="25" cy="67"/>
              </a:xfrm>
              <a:custGeom>
                <a:avLst/>
                <a:gdLst>
                  <a:gd name="T0" fmla="*/ 24 w 25"/>
                  <a:gd name="T1" fmla="*/ 8 h 67"/>
                  <a:gd name="T2" fmla="*/ 21 w 25"/>
                  <a:gd name="T3" fmla="*/ 12 h 67"/>
                  <a:gd name="T4" fmla="*/ 18 w 25"/>
                  <a:gd name="T5" fmla="*/ 17 h 67"/>
                  <a:gd name="T6" fmla="*/ 13 w 25"/>
                  <a:gd name="T7" fmla="*/ 22 h 67"/>
                  <a:gd name="T8" fmla="*/ 10 w 25"/>
                  <a:gd name="T9" fmla="*/ 26 h 67"/>
                  <a:gd name="T10" fmla="*/ 8 w 25"/>
                  <a:gd name="T11" fmla="*/ 31 h 67"/>
                  <a:gd name="T12" fmla="*/ 7 w 25"/>
                  <a:gd name="T13" fmla="*/ 37 h 67"/>
                  <a:gd name="T14" fmla="*/ 5 w 25"/>
                  <a:gd name="T15" fmla="*/ 43 h 67"/>
                  <a:gd name="T16" fmla="*/ 7 w 25"/>
                  <a:gd name="T17" fmla="*/ 51 h 67"/>
                  <a:gd name="T18" fmla="*/ 8 w 25"/>
                  <a:gd name="T19" fmla="*/ 54 h 67"/>
                  <a:gd name="T20" fmla="*/ 8 w 25"/>
                  <a:gd name="T21" fmla="*/ 56 h 67"/>
                  <a:gd name="T22" fmla="*/ 10 w 25"/>
                  <a:gd name="T23" fmla="*/ 58 h 67"/>
                  <a:gd name="T24" fmla="*/ 11 w 25"/>
                  <a:gd name="T25" fmla="*/ 59 h 67"/>
                  <a:gd name="T26" fmla="*/ 13 w 25"/>
                  <a:gd name="T27" fmla="*/ 58 h 67"/>
                  <a:gd name="T28" fmla="*/ 13 w 25"/>
                  <a:gd name="T29" fmla="*/ 56 h 67"/>
                  <a:gd name="T30" fmla="*/ 13 w 25"/>
                  <a:gd name="T31" fmla="*/ 54 h 67"/>
                  <a:gd name="T32" fmla="*/ 13 w 25"/>
                  <a:gd name="T33" fmla="*/ 53 h 67"/>
                  <a:gd name="T34" fmla="*/ 15 w 25"/>
                  <a:gd name="T35" fmla="*/ 53 h 67"/>
                  <a:gd name="T36" fmla="*/ 15 w 25"/>
                  <a:gd name="T37" fmla="*/ 51 h 67"/>
                  <a:gd name="T38" fmla="*/ 15 w 25"/>
                  <a:gd name="T39" fmla="*/ 53 h 67"/>
                  <a:gd name="T40" fmla="*/ 16 w 25"/>
                  <a:gd name="T41" fmla="*/ 53 h 67"/>
                  <a:gd name="T42" fmla="*/ 16 w 25"/>
                  <a:gd name="T43" fmla="*/ 56 h 67"/>
                  <a:gd name="T44" fmla="*/ 18 w 25"/>
                  <a:gd name="T45" fmla="*/ 58 h 67"/>
                  <a:gd name="T46" fmla="*/ 18 w 25"/>
                  <a:gd name="T47" fmla="*/ 59 h 67"/>
                  <a:gd name="T48" fmla="*/ 18 w 25"/>
                  <a:gd name="T49" fmla="*/ 61 h 67"/>
                  <a:gd name="T50" fmla="*/ 18 w 25"/>
                  <a:gd name="T51" fmla="*/ 62 h 67"/>
                  <a:gd name="T52" fmla="*/ 18 w 25"/>
                  <a:gd name="T53" fmla="*/ 65 h 67"/>
                  <a:gd name="T54" fmla="*/ 16 w 25"/>
                  <a:gd name="T55" fmla="*/ 65 h 67"/>
                  <a:gd name="T56" fmla="*/ 16 w 25"/>
                  <a:gd name="T57" fmla="*/ 65 h 67"/>
                  <a:gd name="T58" fmla="*/ 15 w 25"/>
                  <a:gd name="T59" fmla="*/ 67 h 67"/>
                  <a:gd name="T60" fmla="*/ 15 w 25"/>
                  <a:gd name="T61" fmla="*/ 67 h 67"/>
                  <a:gd name="T62" fmla="*/ 13 w 25"/>
                  <a:gd name="T63" fmla="*/ 67 h 67"/>
                  <a:gd name="T64" fmla="*/ 11 w 25"/>
                  <a:gd name="T65" fmla="*/ 67 h 67"/>
                  <a:gd name="T66" fmla="*/ 11 w 25"/>
                  <a:gd name="T67" fmla="*/ 65 h 67"/>
                  <a:gd name="T68" fmla="*/ 10 w 25"/>
                  <a:gd name="T69" fmla="*/ 65 h 67"/>
                  <a:gd name="T70" fmla="*/ 7 w 25"/>
                  <a:gd name="T71" fmla="*/ 64 h 67"/>
                  <a:gd name="T72" fmla="*/ 5 w 25"/>
                  <a:gd name="T73" fmla="*/ 61 h 67"/>
                  <a:gd name="T74" fmla="*/ 4 w 25"/>
                  <a:gd name="T75" fmla="*/ 58 h 67"/>
                  <a:gd name="T76" fmla="*/ 2 w 25"/>
                  <a:gd name="T77" fmla="*/ 54 h 67"/>
                  <a:gd name="T78" fmla="*/ 0 w 25"/>
                  <a:gd name="T79" fmla="*/ 50 h 67"/>
                  <a:gd name="T80" fmla="*/ 0 w 25"/>
                  <a:gd name="T81" fmla="*/ 47 h 67"/>
                  <a:gd name="T82" fmla="*/ 0 w 25"/>
                  <a:gd name="T83" fmla="*/ 42 h 67"/>
                  <a:gd name="T84" fmla="*/ 2 w 25"/>
                  <a:gd name="T85" fmla="*/ 37 h 67"/>
                  <a:gd name="T86" fmla="*/ 4 w 25"/>
                  <a:gd name="T87" fmla="*/ 31 h 67"/>
                  <a:gd name="T88" fmla="*/ 4 w 25"/>
                  <a:gd name="T89" fmla="*/ 26 h 67"/>
                  <a:gd name="T90" fmla="*/ 7 w 25"/>
                  <a:gd name="T91" fmla="*/ 22 h 67"/>
                  <a:gd name="T92" fmla="*/ 8 w 25"/>
                  <a:gd name="T93" fmla="*/ 17 h 67"/>
                  <a:gd name="T94" fmla="*/ 11 w 25"/>
                  <a:gd name="T95" fmla="*/ 12 h 67"/>
                  <a:gd name="T96" fmla="*/ 15 w 25"/>
                  <a:gd name="T97" fmla="*/ 8 h 67"/>
                  <a:gd name="T98" fmla="*/ 18 w 25"/>
                  <a:gd name="T99" fmla="*/ 4 h 67"/>
                  <a:gd name="T100" fmla="*/ 22 w 25"/>
                  <a:gd name="T101" fmla="*/ 0 h 67"/>
                  <a:gd name="T102" fmla="*/ 22 w 25"/>
                  <a:gd name="T103" fmla="*/ 1 h 67"/>
                  <a:gd name="T104" fmla="*/ 24 w 25"/>
                  <a:gd name="T105" fmla="*/ 3 h 67"/>
                  <a:gd name="T106" fmla="*/ 25 w 25"/>
                  <a:gd name="T107" fmla="*/ 4 h 67"/>
                  <a:gd name="T108" fmla="*/ 24 w 25"/>
                  <a:gd name="T109" fmla="*/ 8 h 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
                  <a:gd name="T166" fmla="*/ 0 h 67"/>
                  <a:gd name="T167" fmla="*/ 25 w 25"/>
                  <a:gd name="T168" fmla="*/ 67 h 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 h="67">
                    <a:moveTo>
                      <a:pt x="24" y="8"/>
                    </a:moveTo>
                    <a:lnTo>
                      <a:pt x="21" y="12"/>
                    </a:lnTo>
                    <a:lnTo>
                      <a:pt x="18" y="17"/>
                    </a:lnTo>
                    <a:lnTo>
                      <a:pt x="13" y="22"/>
                    </a:lnTo>
                    <a:lnTo>
                      <a:pt x="10" y="26"/>
                    </a:lnTo>
                    <a:lnTo>
                      <a:pt x="8" y="31"/>
                    </a:lnTo>
                    <a:lnTo>
                      <a:pt x="7" y="37"/>
                    </a:lnTo>
                    <a:lnTo>
                      <a:pt x="5" y="43"/>
                    </a:lnTo>
                    <a:lnTo>
                      <a:pt x="7" y="51"/>
                    </a:lnTo>
                    <a:lnTo>
                      <a:pt x="8" y="54"/>
                    </a:lnTo>
                    <a:lnTo>
                      <a:pt x="8" y="56"/>
                    </a:lnTo>
                    <a:lnTo>
                      <a:pt x="10" y="58"/>
                    </a:lnTo>
                    <a:lnTo>
                      <a:pt x="11" y="59"/>
                    </a:lnTo>
                    <a:lnTo>
                      <a:pt x="13" y="58"/>
                    </a:lnTo>
                    <a:lnTo>
                      <a:pt x="13" y="56"/>
                    </a:lnTo>
                    <a:lnTo>
                      <a:pt x="13" y="54"/>
                    </a:lnTo>
                    <a:lnTo>
                      <a:pt x="13" y="53"/>
                    </a:lnTo>
                    <a:lnTo>
                      <a:pt x="15" y="53"/>
                    </a:lnTo>
                    <a:lnTo>
                      <a:pt x="15" y="51"/>
                    </a:lnTo>
                    <a:lnTo>
                      <a:pt x="15" y="53"/>
                    </a:lnTo>
                    <a:lnTo>
                      <a:pt x="16" y="53"/>
                    </a:lnTo>
                    <a:lnTo>
                      <a:pt x="16" y="56"/>
                    </a:lnTo>
                    <a:lnTo>
                      <a:pt x="18" y="58"/>
                    </a:lnTo>
                    <a:lnTo>
                      <a:pt x="18" y="59"/>
                    </a:lnTo>
                    <a:lnTo>
                      <a:pt x="18" y="61"/>
                    </a:lnTo>
                    <a:lnTo>
                      <a:pt x="18" y="62"/>
                    </a:lnTo>
                    <a:lnTo>
                      <a:pt x="18" y="65"/>
                    </a:lnTo>
                    <a:lnTo>
                      <a:pt x="16" y="65"/>
                    </a:lnTo>
                    <a:lnTo>
                      <a:pt x="15" y="67"/>
                    </a:lnTo>
                    <a:lnTo>
                      <a:pt x="13" y="67"/>
                    </a:lnTo>
                    <a:lnTo>
                      <a:pt x="11" y="67"/>
                    </a:lnTo>
                    <a:lnTo>
                      <a:pt x="11" y="65"/>
                    </a:lnTo>
                    <a:lnTo>
                      <a:pt x="10" y="65"/>
                    </a:lnTo>
                    <a:lnTo>
                      <a:pt x="7" y="64"/>
                    </a:lnTo>
                    <a:lnTo>
                      <a:pt x="5" y="61"/>
                    </a:lnTo>
                    <a:lnTo>
                      <a:pt x="4" y="58"/>
                    </a:lnTo>
                    <a:lnTo>
                      <a:pt x="2" y="54"/>
                    </a:lnTo>
                    <a:lnTo>
                      <a:pt x="0" y="50"/>
                    </a:lnTo>
                    <a:lnTo>
                      <a:pt x="0" y="47"/>
                    </a:lnTo>
                    <a:lnTo>
                      <a:pt x="0" y="42"/>
                    </a:lnTo>
                    <a:lnTo>
                      <a:pt x="2" y="37"/>
                    </a:lnTo>
                    <a:lnTo>
                      <a:pt x="4" y="31"/>
                    </a:lnTo>
                    <a:lnTo>
                      <a:pt x="4" y="26"/>
                    </a:lnTo>
                    <a:lnTo>
                      <a:pt x="7" y="22"/>
                    </a:lnTo>
                    <a:lnTo>
                      <a:pt x="8" y="17"/>
                    </a:lnTo>
                    <a:lnTo>
                      <a:pt x="11" y="12"/>
                    </a:lnTo>
                    <a:lnTo>
                      <a:pt x="15" y="8"/>
                    </a:lnTo>
                    <a:lnTo>
                      <a:pt x="18" y="4"/>
                    </a:lnTo>
                    <a:lnTo>
                      <a:pt x="22" y="0"/>
                    </a:lnTo>
                    <a:lnTo>
                      <a:pt x="22" y="1"/>
                    </a:lnTo>
                    <a:lnTo>
                      <a:pt x="24" y="3"/>
                    </a:lnTo>
                    <a:lnTo>
                      <a:pt x="25" y="4"/>
                    </a:lnTo>
                    <a:lnTo>
                      <a:pt x="24" y="8"/>
                    </a:lnTo>
                    <a:close/>
                  </a:path>
                </a:pathLst>
              </a:custGeom>
              <a:solidFill>
                <a:srgbClr val="FFFFFF"/>
              </a:solidFill>
              <a:ln w="9525">
                <a:noFill/>
                <a:round/>
                <a:headEnd/>
                <a:tailEnd/>
              </a:ln>
            </p:spPr>
            <p:txBody>
              <a:bodyPr/>
              <a:lstStyle/>
              <a:p>
                <a:endParaRPr lang="en-US" dirty="0"/>
              </a:p>
            </p:txBody>
          </p:sp>
          <p:sp>
            <p:nvSpPr>
              <p:cNvPr id="122511" name="Freeform 655"/>
              <p:cNvSpPr>
                <a:spLocks/>
              </p:cNvSpPr>
              <p:nvPr/>
            </p:nvSpPr>
            <p:spPr bwMode="auto">
              <a:xfrm>
                <a:off x="1791" y="3156"/>
                <a:ext cx="14" cy="14"/>
              </a:xfrm>
              <a:custGeom>
                <a:avLst/>
                <a:gdLst>
                  <a:gd name="T0" fmla="*/ 12 w 14"/>
                  <a:gd name="T1" fmla="*/ 8 h 14"/>
                  <a:gd name="T2" fmla="*/ 12 w 14"/>
                  <a:gd name="T3" fmla="*/ 10 h 14"/>
                  <a:gd name="T4" fmla="*/ 12 w 14"/>
                  <a:gd name="T5" fmla="*/ 11 h 14"/>
                  <a:gd name="T6" fmla="*/ 14 w 14"/>
                  <a:gd name="T7" fmla="*/ 13 h 14"/>
                  <a:gd name="T8" fmla="*/ 14 w 14"/>
                  <a:gd name="T9" fmla="*/ 14 h 14"/>
                  <a:gd name="T10" fmla="*/ 12 w 14"/>
                  <a:gd name="T11" fmla="*/ 13 h 14"/>
                  <a:gd name="T12" fmla="*/ 11 w 14"/>
                  <a:gd name="T13" fmla="*/ 11 h 14"/>
                  <a:gd name="T14" fmla="*/ 8 w 14"/>
                  <a:gd name="T15" fmla="*/ 10 h 14"/>
                  <a:gd name="T16" fmla="*/ 6 w 14"/>
                  <a:gd name="T17" fmla="*/ 8 h 14"/>
                  <a:gd name="T18" fmla="*/ 5 w 14"/>
                  <a:gd name="T19" fmla="*/ 7 h 14"/>
                  <a:gd name="T20" fmla="*/ 3 w 14"/>
                  <a:gd name="T21" fmla="*/ 3 h 14"/>
                  <a:gd name="T22" fmla="*/ 1 w 14"/>
                  <a:gd name="T23" fmla="*/ 2 h 14"/>
                  <a:gd name="T24" fmla="*/ 0 w 14"/>
                  <a:gd name="T25" fmla="*/ 0 h 14"/>
                  <a:gd name="T26" fmla="*/ 1 w 14"/>
                  <a:gd name="T27" fmla="*/ 0 h 14"/>
                  <a:gd name="T28" fmla="*/ 3 w 14"/>
                  <a:gd name="T29" fmla="*/ 2 h 14"/>
                  <a:gd name="T30" fmla="*/ 5 w 14"/>
                  <a:gd name="T31" fmla="*/ 2 h 14"/>
                  <a:gd name="T32" fmla="*/ 8 w 14"/>
                  <a:gd name="T33" fmla="*/ 2 h 14"/>
                  <a:gd name="T34" fmla="*/ 8 w 14"/>
                  <a:gd name="T35" fmla="*/ 3 h 14"/>
                  <a:gd name="T36" fmla="*/ 9 w 14"/>
                  <a:gd name="T37" fmla="*/ 5 h 14"/>
                  <a:gd name="T38" fmla="*/ 11 w 14"/>
                  <a:gd name="T39" fmla="*/ 7 h 14"/>
                  <a:gd name="T40" fmla="*/ 12 w 14"/>
                  <a:gd name="T41" fmla="*/ 8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12" y="8"/>
                    </a:moveTo>
                    <a:lnTo>
                      <a:pt x="12" y="10"/>
                    </a:lnTo>
                    <a:lnTo>
                      <a:pt x="12" y="11"/>
                    </a:lnTo>
                    <a:lnTo>
                      <a:pt x="14" y="13"/>
                    </a:lnTo>
                    <a:lnTo>
                      <a:pt x="14" y="14"/>
                    </a:lnTo>
                    <a:lnTo>
                      <a:pt x="12" y="13"/>
                    </a:lnTo>
                    <a:lnTo>
                      <a:pt x="11" y="11"/>
                    </a:lnTo>
                    <a:lnTo>
                      <a:pt x="8" y="10"/>
                    </a:lnTo>
                    <a:lnTo>
                      <a:pt x="6" y="8"/>
                    </a:lnTo>
                    <a:lnTo>
                      <a:pt x="5" y="7"/>
                    </a:lnTo>
                    <a:lnTo>
                      <a:pt x="3" y="3"/>
                    </a:lnTo>
                    <a:lnTo>
                      <a:pt x="1" y="2"/>
                    </a:lnTo>
                    <a:lnTo>
                      <a:pt x="0" y="0"/>
                    </a:lnTo>
                    <a:lnTo>
                      <a:pt x="1" y="0"/>
                    </a:lnTo>
                    <a:lnTo>
                      <a:pt x="3" y="2"/>
                    </a:lnTo>
                    <a:lnTo>
                      <a:pt x="5" y="2"/>
                    </a:lnTo>
                    <a:lnTo>
                      <a:pt x="8" y="2"/>
                    </a:lnTo>
                    <a:lnTo>
                      <a:pt x="8" y="3"/>
                    </a:lnTo>
                    <a:lnTo>
                      <a:pt x="9" y="5"/>
                    </a:lnTo>
                    <a:lnTo>
                      <a:pt x="11" y="7"/>
                    </a:lnTo>
                    <a:lnTo>
                      <a:pt x="12" y="8"/>
                    </a:lnTo>
                    <a:close/>
                  </a:path>
                </a:pathLst>
              </a:custGeom>
              <a:solidFill>
                <a:srgbClr val="FFFFFF"/>
              </a:solidFill>
              <a:ln w="9525">
                <a:noFill/>
                <a:round/>
                <a:headEnd/>
                <a:tailEnd/>
              </a:ln>
            </p:spPr>
            <p:txBody>
              <a:bodyPr/>
              <a:lstStyle/>
              <a:p>
                <a:endParaRPr lang="en-US" dirty="0"/>
              </a:p>
            </p:txBody>
          </p:sp>
          <p:sp>
            <p:nvSpPr>
              <p:cNvPr id="122512" name="Freeform 656"/>
              <p:cNvSpPr>
                <a:spLocks/>
              </p:cNvSpPr>
              <p:nvPr/>
            </p:nvSpPr>
            <p:spPr bwMode="auto">
              <a:xfrm>
                <a:off x="1582" y="3161"/>
                <a:ext cx="31" cy="30"/>
              </a:xfrm>
              <a:custGeom>
                <a:avLst/>
                <a:gdLst>
                  <a:gd name="T0" fmla="*/ 9 w 31"/>
                  <a:gd name="T1" fmla="*/ 8 h 30"/>
                  <a:gd name="T2" fmla="*/ 12 w 31"/>
                  <a:gd name="T3" fmla="*/ 11 h 30"/>
                  <a:gd name="T4" fmla="*/ 16 w 31"/>
                  <a:gd name="T5" fmla="*/ 13 h 30"/>
                  <a:gd name="T6" fmla="*/ 19 w 31"/>
                  <a:gd name="T7" fmla="*/ 16 h 30"/>
                  <a:gd name="T8" fmla="*/ 22 w 31"/>
                  <a:gd name="T9" fmla="*/ 17 h 30"/>
                  <a:gd name="T10" fmla="*/ 25 w 31"/>
                  <a:gd name="T11" fmla="*/ 20 h 30"/>
                  <a:gd name="T12" fmla="*/ 28 w 31"/>
                  <a:gd name="T13" fmla="*/ 23 h 30"/>
                  <a:gd name="T14" fmla="*/ 30 w 31"/>
                  <a:gd name="T15" fmla="*/ 27 h 30"/>
                  <a:gd name="T16" fmla="*/ 31 w 31"/>
                  <a:gd name="T17" fmla="*/ 30 h 30"/>
                  <a:gd name="T18" fmla="*/ 30 w 31"/>
                  <a:gd name="T19" fmla="*/ 30 h 30"/>
                  <a:gd name="T20" fmla="*/ 28 w 31"/>
                  <a:gd name="T21" fmla="*/ 28 h 30"/>
                  <a:gd name="T22" fmla="*/ 26 w 31"/>
                  <a:gd name="T23" fmla="*/ 27 h 30"/>
                  <a:gd name="T24" fmla="*/ 25 w 31"/>
                  <a:gd name="T25" fmla="*/ 25 h 30"/>
                  <a:gd name="T26" fmla="*/ 23 w 31"/>
                  <a:gd name="T27" fmla="*/ 25 h 30"/>
                  <a:gd name="T28" fmla="*/ 23 w 31"/>
                  <a:gd name="T29" fmla="*/ 23 h 30"/>
                  <a:gd name="T30" fmla="*/ 22 w 31"/>
                  <a:gd name="T31" fmla="*/ 22 h 30"/>
                  <a:gd name="T32" fmla="*/ 19 w 31"/>
                  <a:gd name="T33" fmla="*/ 20 h 30"/>
                  <a:gd name="T34" fmla="*/ 17 w 31"/>
                  <a:gd name="T35" fmla="*/ 19 h 30"/>
                  <a:gd name="T36" fmla="*/ 14 w 31"/>
                  <a:gd name="T37" fmla="*/ 17 h 30"/>
                  <a:gd name="T38" fmla="*/ 12 w 31"/>
                  <a:gd name="T39" fmla="*/ 14 h 30"/>
                  <a:gd name="T40" fmla="*/ 9 w 31"/>
                  <a:gd name="T41" fmla="*/ 13 h 30"/>
                  <a:gd name="T42" fmla="*/ 8 w 31"/>
                  <a:gd name="T43" fmla="*/ 11 h 30"/>
                  <a:gd name="T44" fmla="*/ 5 w 31"/>
                  <a:gd name="T45" fmla="*/ 9 h 30"/>
                  <a:gd name="T46" fmla="*/ 3 w 31"/>
                  <a:gd name="T47" fmla="*/ 6 h 30"/>
                  <a:gd name="T48" fmla="*/ 0 w 31"/>
                  <a:gd name="T49" fmla="*/ 3 h 30"/>
                  <a:gd name="T50" fmla="*/ 0 w 31"/>
                  <a:gd name="T51" fmla="*/ 3 h 30"/>
                  <a:gd name="T52" fmla="*/ 0 w 31"/>
                  <a:gd name="T53" fmla="*/ 2 h 30"/>
                  <a:gd name="T54" fmla="*/ 2 w 31"/>
                  <a:gd name="T55" fmla="*/ 2 h 30"/>
                  <a:gd name="T56" fmla="*/ 2 w 31"/>
                  <a:gd name="T57" fmla="*/ 0 h 30"/>
                  <a:gd name="T58" fmla="*/ 3 w 31"/>
                  <a:gd name="T59" fmla="*/ 2 h 30"/>
                  <a:gd name="T60" fmla="*/ 5 w 31"/>
                  <a:gd name="T61" fmla="*/ 2 h 30"/>
                  <a:gd name="T62" fmla="*/ 6 w 31"/>
                  <a:gd name="T63" fmla="*/ 3 h 30"/>
                  <a:gd name="T64" fmla="*/ 6 w 31"/>
                  <a:gd name="T65" fmla="*/ 3 h 30"/>
                  <a:gd name="T66" fmla="*/ 8 w 31"/>
                  <a:gd name="T67" fmla="*/ 5 h 30"/>
                  <a:gd name="T68" fmla="*/ 8 w 31"/>
                  <a:gd name="T69" fmla="*/ 6 h 30"/>
                  <a:gd name="T70" fmla="*/ 9 w 31"/>
                  <a:gd name="T71" fmla="*/ 6 h 30"/>
                  <a:gd name="T72" fmla="*/ 9 w 31"/>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0"/>
                  <a:gd name="T113" fmla="*/ 31 w 31"/>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0">
                    <a:moveTo>
                      <a:pt x="9" y="8"/>
                    </a:moveTo>
                    <a:lnTo>
                      <a:pt x="12" y="11"/>
                    </a:lnTo>
                    <a:lnTo>
                      <a:pt x="16" y="13"/>
                    </a:lnTo>
                    <a:lnTo>
                      <a:pt x="19" y="16"/>
                    </a:lnTo>
                    <a:lnTo>
                      <a:pt x="22" y="17"/>
                    </a:lnTo>
                    <a:lnTo>
                      <a:pt x="25" y="20"/>
                    </a:lnTo>
                    <a:lnTo>
                      <a:pt x="28" y="23"/>
                    </a:lnTo>
                    <a:lnTo>
                      <a:pt x="30" y="27"/>
                    </a:lnTo>
                    <a:lnTo>
                      <a:pt x="31" y="30"/>
                    </a:lnTo>
                    <a:lnTo>
                      <a:pt x="30" y="30"/>
                    </a:lnTo>
                    <a:lnTo>
                      <a:pt x="28" y="28"/>
                    </a:lnTo>
                    <a:lnTo>
                      <a:pt x="26" y="27"/>
                    </a:lnTo>
                    <a:lnTo>
                      <a:pt x="25" y="25"/>
                    </a:lnTo>
                    <a:lnTo>
                      <a:pt x="23" y="25"/>
                    </a:lnTo>
                    <a:lnTo>
                      <a:pt x="23" y="23"/>
                    </a:lnTo>
                    <a:lnTo>
                      <a:pt x="22" y="22"/>
                    </a:lnTo>
                    <a:lnTo>
                      <a:pt x="19" y="20"/>
                    </a:lnTo>
                    <a:lnTo>
                      <a:pt x="17" y="19"/>
                    </a:lnTo>
                    <a:lnTo>
                      <a:pt x="14" y="17"/>
                    </a:lnTo>
                    <a:lnTo>
                      <a:pt x="12" y="14"/>
                    </a:lnTo>
                    <a:lnTo>
                      <a:pt x="9" y="13"/>
                    </a:lnTo>
                    <a:lnTo>
                      <a:pt x="8" y="11"/>
                    </a:lnTo>
                    <a:lnTo>
                      <a:pt x="5" y="9"/>
                    </a:lnTo>
                    <a:lnTo>
                      <a:pt x="3" y="6"/>
                    </a:lnTo>
                    <a:lnTo>
                      <a:pt x="0" y="3"/>
                    </a:lnTo>
                    <a:lnTo>
                      <a:pt x="0" y="2"/>
                    </a:lnTo>
                    <a:lnTo>
                      <a:pt x="2" y="2"/>
                    </a:lnTo>
                    <a:lnTo>
                      <a:pt x="2" y="0"/>
                    </a:lnTo>
                    <a:lnTo>
                      <a:pt x="3" y="2"/>
                    </a:lnTo>
                    <a:lnTo>
                      <a:pt x="5" y="2"/>
                    </a:lnTo>
                    <a:lnTo>
                      <a:pt x="6" y="3"/>
                    </a:lnTo>
                    <a:lnTo>
                      <a:pt x="8" y="5"/>
                    </a:lnTo>
                    <a:lnTo>
                      <a:pt x="8" y="6"/>
                    </a:lnTo>
                    <a:lnTo>
                      <a:pt x="9" y="6"/>
                    </a:lnTo>
                    <a:lnTo>
                      <a:pt x="9" y="8"/>
                    </a:lnTo>
                    <a:close/>
                  </a:path>
                </a:pathLst>
              </a:custGeom>
              <a:solidFill>
                <a:srgbClr val="000000"/>
              </a:solidFill>
              <a:ln w="9525">
                <a:noFill/>
                <a:round/>
                <a:headEnd/>
                <a:tailEnd/>
              </a:ln>
            </p:spPr>
            <p:txBody>
              <a:bodyPr/>
              <a:lstStyle/>
              <a:p>
                <a:endParaRPr lang="en-US" dirty="0"/>
              </a:p>
            </p:txBody>
          </p:sp>
          <p:sp>
            <p:nvSpPr>
              <p:cNvPr id="122513" name="Freeform 657"/>
              <p:cNvSpPr>
                <a:spLocks/>
              </p:cNvSpPr>
              <p:nvPr/>
            </p:nvSpPr>
            <p:spPr bwMode="auto">
              <a:xfrm>
                <a:off x="1686" y="3163"/>
                <a:ext cx="25" cy="81"/>
              </a:xfrm>
              <a:custGeom>
                <a:avLst/>
                <a:gdLst>
                  <a:gd name="T0" fmla="*/ 25 w 25"/>
                  <a:gd name="T1" fmla="*/ 1 h 81"/>
                  <a:gd name="T2" fmla="*/ 25 w 25"/>
                  <a:gd name="T3" fmla="*/ 3 h 81"/>
                  <a:gd name="T4" fmla="*/ 25 w 25"/>
                  <a:gd name="T5" fmla="*/ 6 h 81"/>
                  <a:gd name="T6" fmla="*/ 25 w 25"/>
                  <a:gd name="T7" fmla="*/ 9 h 81"/>
                  <a:gd name="T8" fmla="*/ 25 w 25"/>
                  <a:gd name="T9" fmla="*/ 11 h 81"/>
                  <a:gd name="T10" fmla="*/ 24 w 25"/>
                  <a:gd name="T11" fmla="*/ 18 h 81"/>
                  <a:gd name="T12" fmla="*/ 24 w 25"/>
                  <a:gd name="T13" fmla="*/ 28 h 81"/>
                  <a:gd name="T14" fmla="*/ 24 w 25"/>
                  <a:gd name="T15" fmla="*/ 35 h 81"/>
                  <a:gd name="T16" fmla="*/ 24 w 25"/>
                  <a:gd name="T17" fmla="*/ 45 h 81"/>
                  <a:gd name="T18" fmla="*/ 24 w 25"/>
                  <a:gd name="T19" fmla="*/ 53 h 81"/>
                  <a:gd name="T20" fmla="*/ 22 w 25"/>
                  <a:gd name="T21" fmla="*/ 60 h 81"/>
                  <a:gd name="T22" fmla="*/ 22 w 25"/>
                  <a:gd name="T23" fmla="*/ 68 h 81"/>
                  <a:gd name="T24" fmla="*/ 22 w 25"/>
                  <a:gd name="T25" fmla="*/ 78 h 81"/>
                  <a:gd name="T26" fmla="*/ 21 w 25"/>
                  <a:gd name="T27" fmla="*/ 79 h 81"/>
                  <a:gd name="T28" fmla="*/ 19 w 25"/>
                  <a:gd name="T29" fmla="*/ 81 h 81"/>
                  <a:gd name="T30" fmla="*/ 18 w 25"/>
                  <a:gd name="T31" fmla="*/ 81 h 81"/>
                  <a:gd name="T32" fmla="*/ 16 w 25"/>
                  <a:gd name="T33" fmla="*/ 81 h 81"/>
                  <a:gd name="T34" fmla="*/ 13 w 25"/>
                  <a:gd name="T35" fmla="*/ 81 h 81"/>
                  <a:gd name="T36" fmla="*/ 11 w 25"/>
                  <a:gd name="T37" fmla="*/ 81 h 81"/>
                  <a:gd name="T38" fmla="*/ 10 w 25"/>
                  <a:gd name="T39" fmla="*/ 81 h 81"/>
                  <a:gd name="T40" fmla="*/ 7 w 25"/>
                  <a:gd name="T41" fmla="*/ 81 h 81"/>
                  <a:gd name="T42" fmla="*/ 4 w 25"/>
                  <a:gd name="T43" fmla="*/ 79 h 81"/>
                  <a:gd name="T44" fmla="*/ 2 w 25"/>
                  <a:gd name="T45" fmla="*/ 78 h 81"/>
                  <a:gd name="T46" fmla="*/ 2 w 25"/>
                  <a:gd name="T47" fmla="*/ 76 h 81"/>
                  <a:gd name="T48" fmla="*/ 0 w 25"/>
                  <a:gd name="T49" fmla="*/ 73 h 81"/>
                  <a:gd name="T50" fmla="*/ 0 w 25"/>
                  <a:gd name="T51" fmla="*/ 70 h 81"/>
                  <a:gd name="T52" fmla="*/ 2 w 25"/>
                  <a:gd name="T53" fmla="*/ 68 h 81"/>
                  <a:gd name="T54" fmla="*/ 2 w 25"/>
                  <a:gd name="T55" fmla="*/ 65 h 81"/>
                  <a:gd name="T56" fmla="*/ 2 w 25"/>
                  <a:gd name="T57" fmla="*/ 62 h 81"/>
                  <a:gd name="T58" fmla="*/ 2 w 25"/>
                  <a:gd name="T59" fmla="*/ 46 h 81"/>
                  <a:gd name="T60" fmla="*/ 2 w 25"/>
                  <a:gd name="T61" fmla="*/ 31 h 81"/>
                  <a:gd name="T62" fmla="*/ 4 w 25"/>
                  <a:gd name="T63" fmla="*/ 14 h 81"/>
                  <a:gd name="T64" fmla="*/ 4 w 25"/>
                  <a:gd name="T65" fmla="*/ 0 h 81"/>
                  <a:gd name="T66" fmla="*/ 25 w 25"/>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81"/>
                  <a:gd name="T104" fmla="*/ 25 w 25"/>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81">
                    <a:moveTo>
                      <a:pt x="25" y="1"/>
                    </a:moveTo>
                    <a:lnTo>
                      <a:pt x="25" y="3"/>
                    </a:lnTo>
                    <a:lnTo>
                      <a:pt x="25" y="6"/>
                    </a:lnTo>
                    <a:lnTo>
                      <a:pt x="25" y="9"/>
                    </a:lnTo>
                    <a:lnTo>
                      <a:pt x="25" y="11"/>
                    </a:lnTo>
                    <a:lnTo>
                      <a:pt x="24" y="18"/>
                    </a:lnTo>
                    <a:lnTo>
                      <a:pt x="24" y="28"/>
                    </a:lnTo>
                    <a:lnTo>
                      <a:pt x="24" y="35"/>
                    </a:lnTo>
                    <a:lnTo>
                      <a:pt x="24" y="45"/>
                    </a:lnTo>
                    <a:lnTo>
                      <a:pt x="24" y="53"/>
                    </a:lnTo>
                    <a:lnTo>
                      <a:pt x="22" y="60"/>
                    </a:lnTo>
                    <a:lnTo>
                      <a:pt x="22" y="68"/>
                    </a:lnTo>
                    <a:lnTo>
                      <a:pt x="22" y="78"/>
                    </a:lnTo>
                    <a:lnTo>
                      <a:pt x="21" y="79"/>
                    </a:lnTo>
                    <a:lnTo>
                      <a:pt x="19" y="81"/>
                    </a:lnTo>
                    <a:lnTo>
                      <a:pt x="18" y="81"/>
                    </a:lnTo>
                    <a:lnTo>
                      <a:pt x="16" y="81"/>
                    </a:lnTo>
                    <a:lnTo>
                      <a:pt x="13" y="81"/>
                    </a:lnTo>
                    <a:lnTo>
                      <a:pt x="11" y="81"/>
                    </a:lnTo>
                    <a:lnTo>
                      <a:pt x="10" y="81"/>
                    </a:lnTo>
                    <a:lnTo>
                      <a:pt x="7" y="81"/>
                    </a:lnTo>
                    <a:lnTo>
                      <a:pt x="4" y="79"/>
                    </a:lnTo>
                    <a:lnTo>
                      <a:pt x="2" y="78"/>
                    </a:lnTo>
                    <a:lnTo>
                      <a:pt x="2" y="76"/>
                    </a:lnTo>
                    <a:lnTo>
                      <a:pt x="0" y="73"/>
                    </a:lnTo>
                    <a:lnTo>
                      <a:pt x="0" y="70"/>
                    </a:lnTo>
                    <a:lnTo>
                      <a:pt x="2" y="68"/>
                    </a:lnTo>
                    <a:lnTo>
                      <a:pt x="2" y="65"/>
                    </a:lnTo>
                    <a:lnTo>
                      <a:pt x="2" y="62"/>
                    </a:lnTo>
                    <a:lnTo>
                      <a:pt x="2" y="46"/>
                    </a:lnTo>
                    <a:lnTo>
                      <a:pt x="2" y="31"/>
                    </a:lnTo>
                    <a:lnTo>
                      <a:pt x="4" y="14"/>
                    </a:lnTo>
                    <a:lnTo>
                      <a:pt x="4" y="0"/>
                    </a:lnTo>
                    <a:lnTo>
                      <a:pt x="25" y="1"/>
                    </a:lnTo>
                    <a:close/>
                  </a:path>
                </a:pathLst>
              </a:custGeom>
              <a:solidFill>
                <a:srgbClr val="FFFFFF"/>
              </a:solidFill>
              <a:ln w="9525">
                <a:noFill/>
                <a:round/>
                <a:headEnd/>
                <a:tailEnd/>
              </a:ln>
            </p:spPr>
            <p:txBody>
              <a:bodyPr/>
              <a:lstStyle/>
              <a:p>
                <a:endParaRPr lang="en-US" dirty="0"/>
              </a:p>
            </p:txBody>
          </p:sp>
          <p:sp>
            <p:nvSpPr>
              <p:cNvPr id="122514" name="Freeform 658"/>
              <p:cNvSpPr>
                <a:spLocks/>
              </p:cNvSpPr>
              <p:nvPr/>
            </p:nvSpPr>
            <p:spPr bwMode="auto">
              <a:xfrm>
                <a:off x="1792" y="3163"/>
                <a:ext cx="15" cy="17"/>
              </a:xfrm>
              <a:custGeom>
                <a:avLst/>
                <a:gdLst>
                  <a:gd name="T0" fmla="*/ 15 w 15"/>
                  <a:gd name="T1" fmla="*/ 15 h 17"/>
                  <a:gd name="T2" fmla="*/ 15 w 15"/>
                  <a:gd name="T3" fmla="*/ 15 h 17"/>
                  <a:gd name="T4" fmla="*/ 13 w 15"/>
                  <a:gd name="T5" fmla="*/ 17 h 17"/>
                  <a:gd name="T6" fmla="*/ 11 w 15"/>
                  <a:gd name="T7" fmla="*/ 17 h 17"/>
                  <a:gd name="T8" fmla="*/ 10 w 15"/>
                  <a:gd name="T9" fmla="*/ 15 h 17"/>
                  <a:gd name="T10" fmla="*/ 8 w 15"/>
                  <a:gd name="T11" fmla="*/ 14 h 17"/>
                  <a:gd name="T12" fmla="*/ 7 w 15"/>
                  <a:gd name="T13" fmla="*/ 12 h 17"/>
                  <a:gd name="T14" fmla="*/ 4 w 15"/>
                  <a:gd name="T15" fmla="*/ 11 h 17"/>
                  <a:gd name="T16" fmla="*/ 2 w 15"/>
                  <a:gd name="T17" fmla="*/ 9 h 17"/>
                  <a:gd name="T18" fmla="*/ 0 w 15"/>
                  <a:gd name="T19" fmla="*/ 7 h 17"/>
                  <a:gd name="T20" fmla="*/ 0 w 15"/>
                  <a:gd name="T21" fmla="*/ 6 h 17"/>
                  <a:gd name="T22" fmla="*/ 0 w 15"/>
                  <a:gd name="T23" fmla="*/ 3 h 17"/>
                  <a:gd name="T24" fmla="*/ 0 w 15"/>
                  <a:gd name="T25" fmla="*/ 0 h 17"/>
                  <a:gd name="T26" fmla="*/ 2 w 15"/>
                  <a:gd name="T27" fmla="*/ 1 h 17"/>
                  <a:gd name="T28" fmla="*/ 4 w 15"/>
                  <a:gd name="T29" fmla="*/ 4 h 17"/>
                  <a:gd name="T30" fmla="*/ 7 w 15"/>
                  <a:gd name="T31" fmla="*/ 6 h 17"/>
                  <a:gd name="T32" fmla="*/ 8 w 15"/>
                  <a:gd name="T33" fmla="*/ 7 h 17"/>
                  <a:gd name="T34" fmla="*/ 10 w 15"/>
                  <a:gd name="T35" fmla="*/ 9 h 17"/>
                  <a:gd name="T36" fmla="*/ 11 w 15"/>
                  <a:gd name="T37" fmla="*/ 11 h 17"/>
                  <a:gd name="T38" fmla="*/ 13 w 15"/>
                  <a:gd name="T39" fmla="*/ 12 h 17"/>
                  <a:gd name="T40" fmla="*/ 15 w 15"/>
                  <a:gd name="T41" fmla="*/ 1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7"/>
                  <a:gd name="T65" fmla="*/ 15 w 1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7">
                    <a:moveTo>
                      <a:pt x="15" y="15"/>
                    </a:moveTo>
                    <a:lnTo>
                      <a:pt x="15" y="15"/>
                    </a:lnTo>
                    <a:lnTo>
                      <a:pt x="13" y="17"/>
                    </a:lnTo>
                    <a:lnTo>
                      <a:pt x="11" y="17"/>
                    </a:lnTo>
                    <a:lnTo>
                      <a:pt x="10" y="15"/>
                    </a:lnTo>
                    <a:lnTo>
                      <a:pt x="8" y="14"/>
                    </a:lnTo>
                    <a:lnTo>
                      <a:pt x="7" y="12"/>
                    </a:lnTo>
                    <a:lnTo>
                      <a:pt x="4" y="11"/>
                    </a:lnTo>
                    <a:lnTo>
                      <a:pt x="2" y="9"/>
                    </a:lnTo>
                    <a:lnTo>
                      <a:pt x="0" y="7"/>
                    </a:lnTo>
                    <a:lnTo>
                      <a:pt x="0" y="6"/>
                    </a:lnTo>
                    <a:lnTo>
                      <a:pt x="0" y="3"/>
                    </a:lnTo>
                    <a:lnTo>
                      <a:pt x="0" y="0"/>
                    </a:lnTo>
                    <a:lnTo>
                      <a:pt x="2" y="1"/>
                    </a:lnTo>
                    <a:lnTo>
                      <a:pt x="4" y="4"/>
                    </a:lnTo>
                    <a:lnTo>
                      <a:pt x="7" y="6"/>
                    </a:lnTo>
                    <a:lnTo>
                      <a:pt x="8" y="7"/>
                    </a:lnTo>
                    <a:lnTo>
                      <a:pt x="10" y="9"/>
                    </a:lnTo>
                    <a:lnTo>
                      <a:pt x="11" y="11"/>
                    </a:lnTo>
                    <a:lnTo>
                      <a:pt x="13" y="12"/>
                    </a:lnTo>
                    <a:lnTo>
                      <a:pt x="15" y="15"/>
                    </a:lnTo>
                    <a:close/>
                  </a:path>
                </a:pathLst>
              </a:custGeom>
              <a:solidFill>
                <a:srgbClr val="FFFFFF"/>
              </a:solidFill>
              <a:ln w="9525">
                <a:noFill/>
                <a:round/>
                <a:headEnd/>
                <a:tailEnd/>
              </a:ln>
            </p:spPr>
            <p:txBody>
              <a:bodyPr/>
              <a:lstStyle/>
              <a:p>
                <a:endParaRPr lang="en-US" dirty="0"/>
              </a:p>
            </p:txBody>
          </p:sp>
          <p:sp>
            <p:nvSpPr>
              <p:cNvPr id="122515" name="Freeform 659"/>
              <p:cNvSpPr>
                <a:spLocks/>
              </p:cNvSpPr>
              <p:nvPr/>
            </p:nvSpPr>
            <p:spPr bwMode="auto">
              <a:xfrm>
                <a:off x="1791" y="3177"/>
                <a:ext cx="8" cy="6"/>
              </a:xfrm>
              <a:custGeom>
                <a:avLst/>
                <a:gdLst>
                  <a:gd name="T0" fmla="*/ 8 w 8"/>
                  <a:gd name="T1" fmla="*/ 4 h 6"/>
                  <a:gd name="T2" fmla="*/ 6 w 8"/>
                  <a:gd name="T3" fmla="*/ 4 h 6"/>
                  <a:gd name="T4" fmla="*/ 6 w 8"/>
                  <a:gd name="T5" fmla="*/ 6 h 6"/>
                  <a:gd name="T6" fmla="*/ 5 w 8"/>
                  <a:gd name="T7" fmla="*/ 6 h 6"/>
                  <a:gd name="T8" fmla="*/ 5 w 8"/>
                  <a:gd name="T9" fmla="*/ 6 h 6"/>
                  <a:gd name="T10" fmla="*/ 3 w 8"/>
                  <a:gd name="T11" fmla="*/ 4 h 6"/>
                  <a:gd name="T12" fmla="*/ 1 w 8"/>
                  <a:gd name="T13" fmla="*/ 3 h 6"/>
                  <a:gd name="T14" fmla="*/ 0 w 8"/>
                  <a:gd name="T15" fmla="*/ 1 h 6"/>
                  <a:gd name="T16" fmla="*/ 1 w 8"/>
                  <a:gd name="T17" fmla="*/ 0 h 6"/>
                  <a:gd name="T18" fmla="*/ 1 w 8"/>
                  <a:gd name="T19" fmla="*/ 0 h 6"/>
                  <a:gd name="T20" fmla="*/ 3 w 8"/>
                  <a:gd name="T21" fmla="*/ 0 h 6"/>
                  <a:gd name="T22" fmla="*/ 3 w 8"/>
                  <a:gd name="T23" fmla="*/ 0 h 6"/>
                  <a:gd name="T24" fmla="*/ 5 w 8"/>
                  <a:gd name="T25" fmla="*/ 0 h 6"/>
                  <a:gd name="T26" fmla="*/ 5 w 8"/>
                  <a:gd name="T27" fmla="*/ 1 h 6"/>
                  <a:gd name="T28" fmla="*/ 6 w 8"/>
                  <a:gd name="T29" fmla="*/ 1 h 6"/>
                  <a:gd name="T30" fmla="*/ 6 w 8"/>
                  <a:gd name="T31" fmla="*/ 3 h 6"/>
                  <a:gd name="T32" fmla="*/ 8 w 8"/>
                  <a:gd name="T33" fmla="*/ 4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8" y="4"/>
                    </a:moveTo>
                    <a:lnTo>
                      <a:pt x="6" y="4"/>
                    </a:lnTo>
                    <a:lnTo>
                      <a:pt x="6" y="6"/>
                    </a:lnTo>
                    <a:lnTo>
                      <a:pt x="5" y="6"/>
                    </a:lnTo>
                    <a:lnTo>
                      <a:pt x="3" y="4"/>
                    </a:lnTo>
                    <a:lnTo>
                      <a:pt x="1" y="3"/>
                    </a:lnTo>
                    <a:lnTo>
                      <a:pt x="0" y="1"/>
                    </a:lnTo>
                    <a:lnTo>
                      <a:pt x="1" y="0"/>
                    </a:lnTo>
                    <a:lnTo>
                      <a:pt x="3" y="0"/>
                    </a:lnTo>
                    <a:lnTo>
                      <a:pt x="5" y="0"/>
                    </a:lnTo>
                    <a:lnTo>
                      <a:pt x="5" y="1"/>
                    </a:lnTo>
                    <a:lnTo>
                      <a:pt x="6" y="1"/>
                    </a:lnTo>
                    <a:lnTo>
                      <a:pt x="6" y="3"/>
                    </a:lnTo>
                    <a:lnTo>
                      <a:pt x="8" y="4"/>
                    </a:lnTo>
                    <a:close/>
                  </a:path>
                </a:pathLst>
              </a:custGeom>
              <a:solidFill>
                <a:srgbClr val="FFFFFF"/>
              </a:solidFill>
              <a:ln w="9525">
                <a:noFill/>
                <a:round/>
                <a:headEnd/>
                <a:tailEnd/>
              </a:ln>
            </p:spPr>
            <p:txBody>
              <a:bodyPr/>
              <a:lstStyle/>
              <a:p>
                <a:endParaRPr lang="en-US" dirty="0"/>
              </a:p>
            </p:txBody>
          </p:sp>
          <p:sp>
            <p:nvSpPr>
              <p:cNvPr id="122516" name="Freeform 660"/>
              <p:cNvSpPr>
                <a:spLocks/>
              </p:cNvSpPr>
              <p:nvPr/>
            </p:nvSpPr>
            <p:spPr bwMode="auto">
              <a:xfrm>
                <a:off x="1782" y="3177"/>
                <a:ext cx="10" cy="9"/>
              </a:xfrm>
              <a:custGeom>
                <a:avLst/>
                <a:gdLst>
                  <a:gd name="T0" fmla="*/ 10 w 10"/>
                  <a:gd name="T1" fmla="*/ 7 h 9"/>
                  <a:gd name="T2" fmla="*/ 9 w 10"/>
                  <a:gd name="T3" fmla="*/ 9 h 9"/>
                  <a:gd name="T4" fmla="*/ 7 w 10"/>
                  <a:gd name="T5" fmla="*/ 7 h 9"/>
                  <a:gd name="T6" fmla="*/ 6 w 10"/>
                  <a:gd name="T7" fmla="*/ 7 h 9"/>
                  <a:gd name="T8" fmla="*/ 4 w 10"/>
                  <a:gd name="T9" fmla="*/ 6 h 9"/>
                  <a:gd name="T10" fmla="*/ 4 w 10"/>
                  <a:gd name="T11" fmla="*/ 6 h 9"/>
                  <a:gd name="T12" fmla="*/ 3 w 10"/>
                  <a:gd name="T13" fmla="*/ 4 h 9"/>
                  <a:gd name="T14" fmla="*/ 1 w 10"/>
                  <a:gd name="T15" fmla="*/ 3 h 9"/>
                  <a:gd name="T16" fmla="*/ 1 w 10"/>
                  <a:gd name="T17" fmla="*/ 3 h 9"/>
                  <a:gd name="T18" fmla="*/ 0 w 10"/>
                  <a:gd name="T19" fmla="*/ 1 h 9"/>
                  <a:gd name="T20" fmla="*/ 1 w 10"/>
                  <a:gd name="T21" fmla="*/ 0 h 9"/>
                  <a:gd name="T22" fmla="*/ 1 w 10"/>
                  <a:gd name="T23" fmla="*/ 0 h 9"/>
                  <a:gd name="T24" fmla="*/ 3 w 10"/>
                  <a:gd name="T25" fmla="*/ 0 h 9"/>
                  <a:gd name="T26" fmla="*/ 4 w 10"/>
                  <a:gd name="T27" fmla="*/ 0 h 9"/>
                  <a:gd name="T28" fmla="*/ 6 w 10"/>
                  <a:gd name="T29" fmla="*/ 0 h 9"/>
                  <a:gd name="T30" fmla="*/ 6 w 10"/>
                  <a:gd name="T31" fmla="*/ 1 h 9"/>
                  <a:gd name="T32" fmla="*/ 7 w 10"/>
                  <a:gd name="T33" fmla="*/ 3 h 9"/>
                  <a:gd name="T34" fmla="*/ 7 w 10"/>
                  <a:gd name="T35" fmla="*/ 4 h 9"/>
                  <a:gd name="T36" fmla="*/ 9 w 10"/>
                  <a:gd name="T37" fmla="*/ 6 h 9"/>
                  <a:gd name="T38" fmla="*/ 9 w 10"/>
                  <a:gd name="T39" fmla="*/ 6 h 9"/>
                  <a:gd name="T40" fmla="*/ 10 w 10"/>
                  <a:gd name="T41" fmla="*/ 7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
                  <a:gd name="T65" fmla="*/ 10 w 10"/>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
                    <a:moveTo>
                      <a:pt x="10" y="7"/>
                    </a:moveTo>
                    <a:lnTo>
                      <a:pt x="9" y="9"/>
                    </a:lnTo>
                    <a:lnTo>
                      <a:pt x="7" y="7"/>
                    </a:lnTo>
                    <a:lnTo>
                      <a:pt x="6" y="7"/>
                    </a:lnTo>
                    <a:lnTo>
                      <a:pt x="4" y="6"/>
                    </a:lnTo>
                    <a:lnTo>
                      <a:pt x="3" y="4"/>
                    </a:lnTo>
                    <a:lnTo>
                      <a:pt x="1" y="3"/>
                    </a:lnTo>
                    <a:lnTo>
                      <a:pt x="0" y="1"/>
                    </a:lnTo>
                    <a:lnTo>
                      <a:pt x="1" y="0"/>
                    </a:lnTo>
                    <a:lnTo>
                      <a:pt x="3" y="0"/>
                    </a:lnTo>
                    <a:lnTo>
                      <a:pt x="4" y="0"/>
                    </a:lnTo>
                    <a:lnTo>
                      <a:pt x="6" y="0"/>
                    </a:lnTo>
                    <a:lnTo>
                      <a:pt x="6" y="1"/>
                    </a:lnTo>
                    <a:lnTo>
                      <a:pt x="7" y="3"/>
                    </a:lnTo>
                    <a:lnTo>
                      <a:pt x="7" y="4"/>
                    </a:lnTo>
                    <a:lnTo>
                      <a:pt x="9" y="6"/>
                    </a:lnTo>
                    <a:lnTo>
                      <a:pt x="10" y="7"/>
                    </a:lnTo>
                    <a:close/>
                  </a:path>
                </a:pathLst>
              </a:custGeom>
              <a:solidFill>
                <a:srgbClr val="FFFFFF"/>
              </a:solidFill>
              <a:ln w="9525">
                <a:noFill/>
                <a:round/>
                <a:headEnd/>
                <a:tailEnd/>
              </a:ln>
            </p:spPr>
            <p:txBody>
              <a:bodyPr/>
              <a:lstStyle/>
              <a:p>
                <a:endParaRPr lang="en-US" dirty="0"/>
              </a:p>
            </p:txBody>
          </p:sp>
          <p:sp>
            <p:nvSpPr>
              <p:cNvPr id="122517" name="Freeform 661"/>
              <p:cNvSpPr>
                <a:spLocks/>
              </p:cNvSpPr>
              <p:nvPr/>
            </p:nvSpPr>
            <p:spPr bwMode="auto">
              <a:xfrm>
                <a:off x="1774" y="3178"/>
                <a:ext cx="11" cy="10"/>
              </a:xfrm>
              <a:custGeom>
                <a:avLst/>
                <a:gdLst>
                  <a:gd name="T0" fmla="*/ 11 w 11"/>
                  <a:gd name="T1" fmla="*/ 8 h 10"/>
                  <a:gd name="T2" fmla="*/ 11 w 11"/>
                  <a:gd name="T3" fmla="*/ 10 h 10"/>
                  <a:gd name="T4" fmla="*/ 9 w 11"/>
                  <a:gd name="T5" fmla="*/ 10 h 10"/>
                  <a:gd name="T6" fmla="*/ 8 w 11"/>
                  <a:gd name="T7" fmla="*/ 10 h 10"/>
                  <a:gd name="T8" fmla="*/ 6 w 11"/>
                  <a:gd name="T9" fmla="*/ 8 h 10"/>
                  <a:gd name="T10" fmla="*/ 6 w 11"/>
                  <a:gd name="T11" fmla="*/ 8 h 10"/>
                  <a:gd name="T12" fmla="*/ 4 w 11"/>
                  <a:gd name="T13" fmla="*/ 6 h 10"/>
                  <a:gd name="T14" fmla="*/ 3 w 11"/>
                  <a:gd name="T15" fmla="*/ 6 h 10"/>
                  <a:gd name="T16" fmla="*/ 1 w 11"/>
                  <a:gd name="T17" fmla="*/ 5 h 10"/>
                  <a:gd name="T18" fmla="*/ 1 w 11"/>
                  <a:gd name="T19" fmla="*/ 3 h 10"/>
                  <a:gd name="T20" fmla="*/ 0 w 11"/>
                  <a:gd name="T21" fmla="*/ 3 h 10"/>
                  <a:gd name="T22" fmla="*/ 0 w 11"/>
                  <a:gd name="T23" fmla="*/ 2 h 10"/>
                  <a:gd name="T24" fmla="*/ 1 w 11"/>
                  <a:gd name="T25" fmla="*/ 0 h 10"/>
                  <a:gd name="T26" fmla="*/ 4 w 11"/>
                  <a:gd name="T27" fmla="*/ 0 h 10"/>
                  <a:gd name="T28" fmla="*/ 11 w 11"/>
                  <a:gd name="T29" fmla="*/ 8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0"/>
                  <a:gd name="T47" fmla="*/ 11 w 11"/>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0">
                    <a:moveTo>
                      <a:pt x="11" y="8"/>
                    </a:moveTo>
                    <a:lnTo>
                      <a:pt x="11" y="10"/>
                    </a:lnTo>
                    <a:lnTo>
                      <a:pt x="9" y="10"/>
                    </a:lnTo>
                    <a:lnTo>
                      <a:pt x="8" y="10"/>
                    </a:lnTo>
                    <a:lnTo>
                      <a:pt x="6" y="8"/>
                    </a:lnTo>
                    <a:lnTo>
                      <a:pt x="4" y="6"/>
                    </a:lnTo>
                    <a:lnTo>
                      <a:pt x="3" y="6"/>
                    </a:lnTo>
                    <a:lnTo>
                      <a:pt x="1" y="5"/>
                    </a:lnTo>
                    <a:lnTo>
                      <a:pt x="1" y="3"/>
                    </a:lnTo>
                    <a:lnTo>
                      <a:pt x="0" y="3"/>
                    </a:lnTo>
                    <a:lnTo>
                      <a:pt x="0" y="2"/>
                    </a:lnTo>
                    <a:lnTo>
                      <a:pt x="1" y="0"/>
                    </a:lnTo>
                    <a:lnTo>
                      <a:pt x="4" y="0"/>
                    </a:lnTo>
                    <a:lnTo>
                      <a:pt x="11" y="8"/>
                    </a:lnTo>
                    <a:close/>
                  </a:path>
                </a:pathLst>
              </a:custGeom>
              <a:solidFill>
                <a:srgbClr val="FFFFFF"/>
              </a:solidFill>
              <a:ln w="9525">
                <a:noFill/>
                <a:round/>
                <a:headEnd/>
                <a:tailEnd/>
              </a:ln>
            </p:spPr>
            <p:txBody>
              <a:bodyPr/>
              <a:lstStyle/>
              <a:p>
                <a:endParaRPr lang="en-US" dirty="0"/>
              </a:p>
            </p:txBody>
          </p:sp>
          <p:sp>
            <p:nvSpPr>
              <p:cNvPr id="122518" name="Freeform 662"/>
              <p:cNvSpPr>
                <a:spLocks/>
              </p:cNvSpPr>
              <p:nvPr/>
            </p:nvSpPr>
            <p:spPr bwMode="auto">
              <a:xfrm>
                <a:off x="1814" y="3178"/>
                <a:ext cx="5" cy="5"/>
              </a:xfrm>
              <a:custGeom>
                <a:avLst/>
                <a:gdLst>
                  <a:gd name="T0" fmla="*/ 5 w 5"/>
                  <a:gd name="T1" fmla="*/ 5 h 5"/>
                  <a:gd name="T2" fmla="*/ 3 w 5"/>
                  <a:gd name="T3" fmla="*/ 5 h 5"/>
                  <a:gd name="T4" fmla="*/ 2 w 5"/>
                  <a:gd name="T5" fmla="*/ 5 h 5"/>
                  <a:gd name="T6" fmla="*/ 0 w 5"/>
                  <a:gd name="T7" fmla="*/ 3 h 5"/>
                  <a:gd name="T8" fmla="*/ 0 w 5"/>
                  <a:gd name="T9" fmla="*/ 2 h 5"/>
                  <a:gd name="T10" fmla="*/ 0 w 5"/>
                  <a:gd name="T11" fmla="*/ 2 h 5"/>
                  <a:gd name="T12" fmla="*/ 0 w 5"/>
                  <a:gd name="T13" fmla="*/ 0 h 5"/>
                  <a:gd name="T14" fmla="*/ 2 w 5"/>
                  <a:gd name="T15" fmla="*/ 0 h 5"/>
                  <a:gd name="T16" fmla="*/ 2 w 5"/>
                  <a:gd name="T17" fmla="*/ 0 h 5"/>
                  <a:gd name="T18" fmla="*/ 3 w 5"/>
                  <a:gd name="T19" fmla="*/ 2 h 5"/>
                  <a:gd name="T20" fmla="*/ 3 w 5"/>
                  <a:gd name="T21" fmla="*/ 2 h 5"/>
                  <a:gd name="T22" fmla="*/ 5 w 5"/>
                  <a:gd name="T23" fmla="*/ 3 h 5"/>
                  <a:gd name="T24" fmla="*/ 5 w 5"/>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5"/>
                    </a:moveTo>
                    <a:lnTo>
                      <a:pt x="3" y="5"/>
                    </a:lnTo>
                    <a:lnTo>
                      <a:pt x="2" y="5"/>
                    </a:lnTo>
                    <a:lnTo>
                      <a:pt x="0" y="3"/>
                    </a:lnTo>
                    <a:lnTo>
                      <a:pt x="0" y="2"/>
                    </a:lnTo>
                    <a:lnTo>
                      <a:pt x="0" y="0"/>
                    </a:lnTo>
                    <a:lnTo>
                      <a:pt x="2" y="0"/>
                    </a:lnTo>
                    <a:lnTo>
                      <a:pt x="3" y="2"/>
                    </a:lnTo>
                    <a:lnTo>
                      <a:pt x="5" y="3"/>
                    </a:lnTo>
                    <a:lnTo>
                      <a:pt x="5" y="5"/>
                    </a:lnTo>
                    <a:close/>
                  </a:path>
                </a:pathLst>
              </a:custGeom>
              <a:solidFill>
                <a:srgbClr val="FFFFFF"/>
              </a:solidFill>
              <a:ln w="9525">
                <a:noFill/>
                <a:round/>
                <a:headEnd/>
                <a:tailEnd/>
              </a:ln>
            </p:spPr>
            <p:txBody>
              <a:bodyPr/>
              <a:lstStyle/>
              <a:p>
                <a:endParaRPr lang="en-US" dirty="0"/>
              </a:p>
            </p:txBody>
          </p:sp>
          <p:sp>
            <p:nvSpPr>
              <p:cNvPr id="122519" name="Freeform 663"/>
              <p:cNvSpPr>
                <a:spLocks/>
              </p:cNvSpPr>
              <p:nvPr/>
            </p:nvSpPr>
            <p:spPr bwMode="auto">
              <a:xfrm>
                <a:off x="1764" y="3178"/>
                <a:ext cx="13" cy="13"/>
              </a:xfrm>
              <a:custGeom>
                <a:avLst/>
                <a:gdLst>
                  <a:gd name="T0" fmla="*/ 13 w 13"/>
                  <a:gd name="T1" fmla="*/ 13 h 13"/>
                  <a:gd name="T2" fmla="*/ 10 w 13"/>
                  <a:gd name="T3" fmla="*/ 13 h 13"/>
                  <a:gd name="T4" fmla="*/ 8 w 13"/>
                  <a:gd name="T5" fmla="*/ 13 h 13"/>
                  <a:gd name="T6" fmla="*/ 7 w 13"/>
                  <a:gd name="T7" fmla="*/ 13 h 13"/>
                  <a:gd name="T8" fmla="*/ 5 w 13"/>
                  <a:gd name="T9" fmla="*/ 11 h 13"/>
                  <a:gd name="T10" fmla="*/ 4 w 13"/>
                  <a:gd name="T11" fmla="*/ 10 h 13"/>
                  <a:gd name="T12" fmla="*/ 2 w 13"/>
                  <a:gd name="T13" fmla="*/ 6 h 13"/>
                  <a:gd name="T14" fmla="*/ 2 w 13"/>
                  <a:gd name="T15" fmla="*/ 5 h 13"/>
                  <a:gd name="T16" fmla="*/ 0 w 13"/>
                  <a:gd name="T17" fmla="*/ 3 h 13"/>
                  <a:gd name="T18" fmla="*/ 0 w 13"/>
                  <a:gd name="T19" fmla="*/ 2 h 13"/>
                  <a:gd name="T20" fmla="*/ 2 w 13"/>
                  <a:gd name="T21" fmla="*/ 2 h 13"/>
                  <a:gd name="T22" fmla="*/ 4 w 13"/>
                  <a:gd name="T23" fmla="*/ 2 h 13"/>
                  <a:gd name="T24" fmla="*/ 5 w 13"/>
                  <a:gd name="T25" fmla="*/ 0 h 13"/>
                  <a:gd name="T26" fmla="*/ 5 w 13"/>
                  <a:gd name="T27" fmla="*/ 2 h 13"/>
                  <a:gd name="T28" fmla="*/ 7 w 13"/>
                  <a:gd name="T29" fmla="*/ 3 h 13"/>
                  <a:gd name="T30" fmla="*/ 8 w 13"/>
                  <a:gd name="T31" fmla="*/ 5 h 13"/>
                  <a:gd name="T32" fmla="*/ 10 w 13"/>
                  <a:gd name="T33" fmla="*/ 6 h 13"/>
                  <a:gd name="T34" fmla="*/ 10 w 13"/>
                  <a:gd name="T35" fmla="*/ 8 h 13"/>
                  <a:gd name="T36" fmla="*/ 11 w 13"/>
                  <a:gd name="T37" fmla="*/ 10 h 13"/>
                  <a:gd name="T38" fmla="*/ 11 w 13"/>
                  <a:gd name="T39" fmla="*/ 11 h 13"/>
                  <a:gd name="T40" fmla="*/ 13 w 13"/>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
                  <a:gd name="T65" fmla="*/ 13 w 13"/>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
                    <a:moveTo>
                      <a:pt x="13" y="13"/>
                    </a:moveTo>
                    <a:lnTo>
                      <a:pt x="10" y="13"/>
                    </a:lnTo>
                    <a:lnTo>
                      <a:pt x="8" y="13"/>
                    </a:lnTo>
                    <a:lnTo>
                      <a:pt x="7" y="13"/>
                    </a:lnTo>
                    <a:lnTo>
                      <a:pt x="5" y="11"/>
                    </a:lnTo>
                    <a:lnTo>
                      <a:pt x="4" y="10"/>
                    </a:lnTo>
                    <a:lnTo>
                      <a:pt x="2" y="6"/>
                    </a:lnTo>
                    <a:lnTo>
                      <a:pt x="2" y="5"/>
                    </a:lnTo>
                    <a:lnTo>
                      <a:pt x="0" y="3"/>
                    </a:lnTo>
                    <a:lnTo>
                      <a:pt x="0" y="2"/>
                    </a:lnTo>
                    <a:lnTo>
                      <a:pt x="2" y="2"/>
                    </a:lnTo>
                    <a:lnTo>
                      <a:pt x="4" y="2"/>
                    </a:lnTo>
                    <a:lnTo>
                      <a:pt x="5" y="0"/>
                    </a:lnTo>
                    <a:lnTo>
                      <a:pt x="5" y="2"/>
                    </a:lnTo>
                    <a:lnTo>
                      <a:pt x="7" y="3"/>
                    </a:lnTo>
                    <a:lnTo>
                      <a:pt x="8" y="5"/>
                    </a:lnTo>
                    <a:lnTo>
                      <a:pt x="10" y="6"/>
                    </a:lnTo>
                    <a:lnTo>
                      <a:pt x="10" y="8"/>
                    </a:lnTo>
                    <a:lnTo>
                      <a:pt x="11" y="10"/>
                    </a:lnTo>
                    <a:lnTo>
                      <a:pt x="11" y="11"/>
                    </a:lnTo>
                    <a:lnTo>
                      <a:pt x="13" y="13"/>
                    </a:lnTo>
                    <a:close/>
                  </a:path>
                </a:pathLst>
              </a:custGeom>
              <a:solidFill>
                <a:srgbClr val="FFFFFF"/>
              </a:solidFill>
              <a:ln w="9525">
                <a:noFill/>
                <a:round/>
                <a:headEnd/>
                <a:tailEnd/>
              </a:ln>
            </p:spPr>
            <p:txBody>
              <a:bodyPr/>
              <a:lstStyle/>
              <a:p>
                <a:endParaRPr lang="en-US" dirty="0"/>
              </a:p>
            </p:txBody>
          </p:sp>
          <p:sp>
            <p:nvSpPr>
              <p:cNvPr id="122520" name="Freeform 664"/>
              <p:cNvSpPr>
                <a:spLocks/>
              </p:cNvSpPr>
              <p:nvPr/>
            </p:nvSpPr>
            <p:spPr bwMode="auto">
              <a:xfrm>
                <a:off x="1807" y="3183"/>
                <a:ext cx="9" cy="6"/>
              </a:xfrm>
              <a:custGeom>
                <a:avLst/>
                <a:gdLst>
                  <a:gd name="T0" fmla="*/ 9 w 9"/>
                  <a:gd name="T1" fmla="*/ 6 h 6"/>
                  <a:gd name="T2" fmla="*/ 9 w 9"/>
                  <a:gd name="T3" fmla="*/ 6 h 6"/>
                  <a:gd name="T4" fmla="*/ 7 w 9"/>
                  <a:gd name="T5" fmla="*/ 6 h 6"/>
                  <a:gd name="T6" fmla="*/ 6 w 9"/>
                  <a:gd name="T7" fmla="*/ 6 h 6"/>
                  <a:gd name="T8" fmla="*/ 4 w 9"/>
                  <a:gd name="T9" fmla="*/ 5 h 6"/>
                  <a:gd name="T10" fmla="*/ 3 w 9"/>
                  <a:gd name="T11" fmla="*/ 3 h 6"/>
                  <a:gd name="T12" fmla="*/ 3 w 9"/>
                  <a:gd name="T13" fmla="*/ 3 h 6"/>
                  <a:gd name="T14" fmla="*/ 1 w 9"/>
                  <a:gd name="T15" fmla="*/ 1 h 6"/>
                  <a:gd name="T16" fmla="*/ 0 w 9"/>
                  <a:gd name="T17" fmla="*/ 1 h 6"/>
                  <a:gd name="T18" fmla="*/ 3 w 9"/>
                  <a:gd name="T19" fmla="*/ 0 h 6"/>
                  <a:gd name="T20" fmla="*/ 4 w 9"/>
                  <a:gd name="T21" fmla="*/ 0 h 6"/>
                  <a:gd name="T22" fmla="*/ 6 w 9"/>
                  <a:gd name="T23" fmla="*/ 1 h 6"/>
                  <a:gd name="T24" fmla="*/ 6 w 9"/>
                  <a:gd name="T25" fmla="*/ 1 h 6"/>
                  <a:gd name="T26" fmla="*/ 7 w 9"/>
                  <a:gd name="T27" fmla="*/ 3 h 6"/>
                  <a:gd name="T28" fmla="*/ 7 w 9"/>
                  <a:gd name="T29" fmla="*/ 3 h 6"/>
                  <a:gd name="T30" fmla="*/ 9 w 9"/>
                  <a:gd name="T31" fmla="*/ 5 h 6"/>
                  <a:gd name="T32" fmla="*/ 9 w 9"/>
                  <a:gd name="T33" fmla="*/ 6 h 6"/>
                  <a:gd name="T34" fmla="*/ 9 w 9"/>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6"/>
                  <a:gd name="T56" fmla="*/ 9 w 9"/>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6">
                    <a:moveTo>
                      <a:pt x="9" y="6"/>
                    </a:moveTo>
                    <a:lnTo>
                      <a:pt x="9" y="6"/>
                    </a:lnTo>
                    <a:lnTo>
                      <a:pt x="7" y="6"/>
                    </a:lnTo>
                    <a:lnTo>
                      <a:pt x="6" y="6"/>
                    </a:lnTo>
                    <a:lnTo>
                      <a:pt x="4" y="5"/>
                    </a:lnTo>
                    <a:lnTo>
                      <a:pt x="3" y="3"/>
                    </a:lnTo>
                    <a:lnTo>
                      <a:pt x="1" y="1"/>
                    </a:lnTo>
                    <a:lnTo>
                      <a:pt x="0" y="1"/>
                    </a:lnTo>
                    <a:lnTo>
                      <a:pt x="3" y="0"/>
                    </a:lnTo>
                    <a:lnTo>
                      <a:pt x="4" y="0"/>
                    </a:lnTo>
                    <a:lnTo>
                      <a:pt x="6" y="1"/>
                    </a:lnTo>
                    <a:lnTo>
                      <a:pt x="7" y="3"/>
                    </a:lnTo>
                    <a:lnTo>
                      <a:pt x="9" y="5"/>
                    </a:lnTo>
                    <a:lnTo>
                      <a:pt x="9" y="6"/>
                    </a:lnTo>
                    <a:close/>
                  </a:path>
                </a:pathLst>
              </a:custGeom>
              <a:solidFill>
                <a:srgbClr val="FFFFFF"/>
              </a:solidFill>
              <a:ln w="9525">
                <a:noFill/>
                <a:round/>
                <a:headEnd/>
                <a:tailEnd/>
              </a:ln>
            </p:spPr>
            <p:txBody>
              <a:bodyPr/>
              <a:lstStyle/>
              <a:p>
                <a:endParaRPr lang="en-US" dirty="0"/>
              </a:p>
            </p:txBody>
          </p:sp>
          <p:sp>
            <p:nvSpPr>
              <p:cNvPr id="122521" name="Freeform 665"/>
              <p:cNvSpPr>
                <a:spLocks/>
              </p:cNvSpPr>
              <p:nvPr/>
            </p:nvSpPr>
            <p:spPr bwMode="auto">
              <a:xfrm>
                <a:off x="1758" y="3181"/>
                <a:ext cx="11" cy="14"/>
              </a:xfrm>
              <a:custGeom>
                <a:avLst/>
                <a:gdLst>
                  <a:gd name="T0" fmla="*/ 11 w 11"/>
                  <a:gd name="T1" fmla="*/ 13 h 14"/>
                  <a:gd name="T2" fmla="*/ 11 w 11"/>
                  <a:gd name="T3" fmla="*/ 13 h 14"/>
                  <a:gd name="T4" fmla="*/ 10 w 11"/>
                  <a:gd name="T5" fmla="*/ 14 h 14"/>
                  <a:gd name="T6" fmla="*/ 10 w 11"/>
                  <a:gd name="T7" fmla="*/ 14 h 14"/>
                  <a:gd name="T8" fmla="*/ 8 w 11"/>
                  <a:gd name="T9" fmla="*/ 13 h 14"/>
                  <a:gd name="T10" fmla="*/ 8 w 11"/>
                  <a:gd name="T11" fmla="*/ 13 h 14"/>
                  <a:gd name="T12" fmla="*/ 6 w 11"/>
                  <a:gd name="T13" fmla="*/ 13 h 14"/>
                  <a:gd name="T14" fmla="*/ 6 w 11"/>
                  <a:gd name="T15" fmla="*/ 13 h 14"/>
                  <a:gd name="T16" fmla="*/ 5 w 11"/>
                  <a:gd name="T17" fmla="*/ 11 h 14"/>
                  <a:gd name="T18" fmla="*/ 3 w 11"/>
                  <a:gd name="T19" fmla="*/ 10 h 14"/>
                  <a:gd name="T20" fmla="*/ 3 w 11"/>
                  <a:gd name="T21" fmla="*/ 10 h 14"/>
                  <a:gd name="T22" fmla="*/ 2 w 11"/>
                  <a:gd name="T23" fmla="*/ 8 h 14"/>
                  <a:gd name="T24" fmla="*/ 2 w 11"/>
                  <a:gd name="T25" fmla="*/ 7 h 14"/>
                  <a:gd name="T26" fmla="*/ 0 w 11"/>
                  <a:gd name="T27" fmla="*/ 5 h 14"/>
                  <a:gd name="T28" fmla="*/ 0 w 11"/>
                  <a:gd name="T29" fmla="*/ 3 h 14"/>
                  <a:gd name="T30" fmla="*/ 0 w 11"/>
                  <a:gd name="T31" fmla="*/ 2 h 14"/>
                  <a:gd name="T32" fmla="*/ 0 w 11"/>
                  <a:gd name="T33" fmla="*/ 0 h 14"/>
                  <a:gd name="T34" fmla="*/ 2 w 11"/>
                  <a:gd name="T35" fmla="*/ 2 h 14"/>
                  <a:gd name="T36" fmla="*/ 3 w 11"/>
                  <a:gd name="T37" fmla="*/ 3 h 14"/>
                  <a:gd name="T38" fmla="*/ 5 w 11"/>
                  <a:gd name="T39" fmla="*/ 5 h 14"/>
                  <a:gd name="T40" fmla="*/ 6 w 11"/>
                  <a:gd name="T41" fmla="*/ 7 h 14"/>
                  <a:gd name="T42" fmla="*/ 8 w 11"/>
                  <a:gd name="T43" fmla="*/ 8 h 14"/>
                  <a:gd name="T44" fmla="*/ 10 w 11"/>
                  <a:gd name="T45" fmla="*/ 10 h 14"/>
                  <a:gd name="T46" fmla="*/ 11 w 11"/>
                  <a:gd name="T47" fmla="*/ 11 h 14"/>
                  <a:gd name="T48" fmla="*/ 11 w 11"/>
                  <a:gd name="T49" fmla="*/ 1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4"/>
                  <a:gd name="T77" fmla="*/ 11 w 1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4">
                    <a:moveTo>
                      <a:pt x="11" y="13"/>
                    </a:moveTo>
                    <a:lnTo>
                      <a:pt x="11" y="13"/>
                    </a:lnTo>
                    <a:lnTo>
                      <a:pt x="10" y="14"/>
                    </a:lnTo>
                    <a:lnTo>
                      <a:pt x="8" y="13"/>
                    </a:lnTo>
                    <a:lnTo>
                      <a:pt x="6" y="13"/>
                    </a:lnTo>
                    <a:lnTo>
                      <a:pt x="5" y="11"/>
                    </a:lnTo>
                    <a:lnTo>
                      <a:pt x="3" y="10"/>
                    </a:lnTo>
                    <a:lnTo>
                      <a:pt x="2" y="8"/>
                    </a:lnTo>
                    <a:lnTo>
                      <a:pt x="2" y="7"/>
                    </a:lnTo>
                    <a:lnTo>
                      <a:pt x="0" y="5"/>
                    </a:lnTo>
                    <a:lnTo>
                      <a:pt x="0" y="3"/>
                    </a:lnTo>
                    <a:lnTo>
                      <a:pt x="0" y="2"/>
                    </a:lnTo>
                    <a:lnTo>
                      <a:pt x="0" y="0"/>
                    </a:lnTo>
                    <a:lnTo>
                      <a:pt x="2" y="2"/>
                    </a:lnTo>
                    <a:lnTo>
                      <a:pt x="3" y="3"/>
                    </a:lnTo>
                    <a:lnTo>
                      <a:pt x="5" y="5"/>
                    </a:lnTo>
                    <a:lnTo>
                      <a:pt x="6" y="7"/>
                    </a:lnTo>
                    <a:lnTo>
                      <a:pt x="8" y="8"/>
                    </a:lnTo>
                    <a:lnTo>
                      <a:pt x="10" y="10"/>
                    </a:lnTo>
                    <a:lnTo>
                      <a:pt x="11" y="11"/>
                    </a:lnTo>
                    <a:lnTo>
                      <a:pt x="11" y="13"/>
                    </a:lnTo>
                    <a:close/>
                  </a:path>
                </a:pathLst>
              </a:custGeom>
              <a:solidFill>
                <a:srgbClr val="FFFFFF"/>
              </a:solidFill>
              <a:ln w="9525">
                <a:noFill/>
                <a:round/>
                <a:headEnd/>
                <a:tailEnd/>
              </a:ln>
            </p:spPr>
            <p:txBody>
              <a:bodyPr/>
              <a:lstStyle/>
              <a:p>
                <a:endParaRPr lang="en-US" dirty="0"/>
              </a:p>
            </p:txBody>
          </p:sp>
          <p:sp>
            <p:nvSpPr>
              <p:cNvPr id="122522" name="Freeform 666"/>
              <p:cNvSpPr>
                <a:spLocks/>
              </p:cNvSpPr>
              <p:nvPr/>
            </p:nvSpPr>
            <p:spPr bwMode="auto">
              <a:xfrm>
                <a:off x="1800" y="3184"/>
                <a:ext cx="13" cy="11"/>
              </a:xfrm>
              <a:custGeom>
                <a:avLst/>
                <a:gdLst>
                  <a:gd name="T0" fmla="*/ 13 w 13"/>
                  <a:gd name="T1" fmla="*/ 8 h 11"/>
                  <a:gd name="T2" fmla="*/ 11 w 13"/>
                  <a:gd name="T3" fmla="*/ 11 h 11"/>
                  <a:gd name="T4" fmla="*/ 10 w 13"/>
                  <a:gd name="T5" fmla="*/ 10 h 11"/>
                  <a:gd name="T6" fmla="*/ 8 w 13"/>
                  <a:gd name="T7" fmla="*/ 10 h 11"/>
                  <a:gd name="T8" fmla="*/ 7 w 13"/>
                  <a:gd name="T9" fmla="*/ 10 h 11"/>
                  <a:gd name="T10" fmla="*/ 5 w 13"/>
                  <a:gd name="T11" fmla="*/ 8 h 11"/>
                  <a:gd name="T12" fmla="*/ 3 w 13"/>
                  <a:gd name="T13" fmla="*/ 7 h 11"/>
                  <a:gd name="T14" fmla="*/ 2 w 13"/>
                  <a:gd name="T15" fmla="*/ 7 h 11"/>
                  <a:gd name="T16" fmla="*/ 2 w 13"/>
                  <a:gd name="T17" fmla="*/ 5 h 11"/>
                  <a:gd name="T18" fmla="*/ 0 w 13"/>
                  <a:gd name="T19" fmla="*/ 4 h 11"/>
                  <a:gd name="T20" fmla="*/ 2 w 13"/>
                  <a:gd name="T21" fmla="*/ 2 h 11"/>
                  <a:gd name="T22" fmla="*/ 3 w 13"/>
                  <a:gd name="T23" fmla="*/ 0 h 11"/>
                  <a:gd name="T24" fmla="*/ 5 w 13"/>
                  <a:gd name="T25" fmla="*/ 2 h 11"/>
                  <a:gd name="T26" fmla="*/ 7 w 13"/>
                  <a:gd name="T27" fmla="*/ 2 h 11"/>
                  <a:gd name="T28" fmla="*/ 8 w 13"/>
                  <a:gd name="T29" fmla="*/ 4 h 11"/>
                  <a:gd name="T30" fmla="*/ 10 w 13"/>
                  <a:gd name="T31" fmla="*/ 5 h 11"/>
                  <a:gd name="T32" fmla="*/ 11 w 13"/>
                  <a:gd name="T33" fmla="*/ 7 h 11"/>
                  <a:gd name="T34" fmla="*/ 13 w 13"/>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1"/>
                  <a:gd name="T56" fmla="*/ 13 w 13"/>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1">
                    <a:moveTo>
                      <a:pt x="13" y="8"/>
                    </a:moveTo>
                    <a:lnTo>
                      <a:pt x="11" y="11"/>
                    </a:lnTo>
                    <a:lnTo>
                      <a:pt x="10" y="10"/>
                    </a:lnTo>
                    <a:lnTo>
                      <a:pt x="8" y="10"/>
                    </a:lnTo>
                    <a:lnTo>
                      <a:pt x="7" y="10"/>
                    </a:lnTo>
                    <a:lnTo>
                      <a:pt x="5" y="8"/>
                    </a:lnTo>
                    <a:lnTo>
                      <a:pt x="3" y="7"/>
                    </a:lnTo>
                    <a:lnTo>
                      <a:pt x="2" y="7"/>
                    </a:lnTo>
                    <a:lnTo>
                      <a:pt x="2" y="5"/>
                    </a:lnTo>
                    <a:lnTo>
                      <a:pt x="0" y="4"/>
                    </a:lnTo>
                    <a:lnTo>
                      <a:pt x="2" y="2"/>
                    </a:lnTo>
                    <a:lnTo>
                      <a:pt x="3" y="0"/>
                    </a:lnTo>
                    <a:lnTo>
                      <a:pt x="5" y="2"/>
                    </a:lnTo>
                    <a:lnTo>
                      <a:pt x="7" y="2"/>
                    </a:lnTo>
                    <a:lnTo>
                      <a:pt x="8" y="4"/>
                    </a:lnTo>
                    <a:lnTo>
                      <a:pt x="10" y="5"/>
                    </a:lnTo>
                    <a:lnTo>
                      <a:pt x="11" y="7"/>
                    </a:lnTo>
                    <a:lnTo>
                      <a:pt x="13" y="8"/>
                    </a:lnTo>
                    <a:close/>
                  </a:path>
                </a:pathLst>
              </a:custGeom>
              <a:solidFill>
                <a:srgbClr val="FFFFFF"/>
              </a:solidFill>
              <a:ln w="9525">
                <a:noFill/>
                <a:round/>
                <a:headEnd/>
                <a:tailEnd/>
              </a:ln>
            </p:spPr>
            <p:txBody>
              <a:bodyPr/>
              <a:lstStyle/>
              <a:p>
                <a:endParaRPr lang="en-US" dirty="0"/>
              </a:p>
            </p:txBody>
          </p:sp>
          <p:sp>
            <p:nvSpPr>
              <p:cNvPr id="122523" name="Freeform 667"/>
              <p:cNvSpPr>
                <a:spLocks/>
              </p:cNvSpPr>
              <p:nvPr/>
            </p:nvSpPr>
            <p:spPr bwMode="auto">
              <a:xfrm>
                <a:off x="1735" y="3186"/>
                <a:ext cx="6" cy="5"/>
              </a:xfrm>
              <a:custGeom>
                <a:avLst/>
                <a:gdLst>
                  <a:gd name="T0" fmla="*/ 6 w 6"/>
                  <a:gd name="T1" fmla="*/ 3 h 5"/>
                  <a:gd name="T2" fmla="*/ 4 w 6"/>
                  <a:gd name="T3" fmla="*/ 5 h 5"/>
                  <a:gd name="T4" fmla="*/ 3 w 6"/>
                  <a:gd name="T5" fmla="*/ 5 h 5"/>
                  <a:gd name="T6" fmla="*/ 3 w 6"/>
                  <a:gd name="T7" fmla="*/ 3 h 5"/>
                  <a:gd name="T8" fmla="*/ 1 w 6"/>
                  <a:gd name="T9" fmla="*/ 3 h 5"/>
                  <a:gd name="T10" fmla="*/ 0 w 6"/>
                  <a:gd name="T11" fmla="*/ 2 h 5"/>
                  <a:gd name="T12" fmla="*/ 1 w 6"/>
                  <a:gd name="T13" fmla="*/ 0 h 5"/>
                  <a:gd name="T14" fmla="*/ 3 w 6"/>
                  <a:gd name="T15" fmla="*/ 0 h 5"/>
                  <a:gd name="T16" fmla="*/ 4 w 6"/>
                  <a:gd name="T17" fmla="*/ 2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4" y="5"/>
                    </a:lnTo>
                    <a:lnTo>
                      <a:pt x="3" y="5"/>
                    </a:lnTo>
                    <a:lnTo>
                      <a:pt x="3" y="3"/>
                    </a:lnTo>
                    <a:lnTo>
                      <a:pt x="1" y="3"/>
                    </a:lnTo>
                    <a:lnTo>
                      <a:pt x="0" y="2"/>
                    </a:lnTo>
                    <a:lnTo>
                      <a:pt x="1" y="0"/>
                    </a:lnTo>
                    <a:lnTo>
                      <a:pt x="3" y="0"/>
                    </a:lnTo>
                    <a:lnTo>
                      <a:pt x="4" y="2"/>
                    </a:lnTo>
                    <a:lnTo>
                      <a:pt x="6" y="3"/>
                    </a:lnTo>
                    <a:close/>
                  </a:path>
                </a:pathLst>
              </a:custGeom>
              <a:solidFill>
                <a:srgbClr val="FFFFFF"/>
              </a:solidFill>
              <a:ln w="9525">
                <a:noFill/>
                <a:round/>
                <a:headEnd/>
                <a:tailEnd/>
              </a:ln>
            </p:spPr>
            <p:txBody>
              <a:bodyPr/>
              <a:lstStyle/>
              <a:p>
                <a:endParaRPr lang="en-US" dirty="0"/>
              </a:p>
            </p:txBody>
          </p:sp>
          <p:sp>
            <p:nvSpPr>
              <p:cNvPr id="122524" name="Freeform 668"/>
              <p:cNvSpPr>
                <a:spLocks/>
              </p:cNvSpPr>
              <p:nvPr/>
            </p:nvSpPr>
            <p:spPr bwMode="auto">
              <a:xfrm>
                <a:off x="1718" y="3186"/>
                <a:ext cx="14" cy="17"/>
              </a:xfrm>
              <a:custGeom>
                <a:avLst/>
                <a:gdLst>
                  <a:gd name="T0" fmla="*/ 11 w 14"/>
                  <a:gd name="T1" fmla="*/ 9 h 17"/>
                  <a:gd name="T2" fmla="*/ 12 w 14"/>
                  <a:gd name="T3" fmla="*/ 11 h 17"/>
                  <a:gd name="T4" fmla="*/ 12 w 14"/>
                  <a:gd name="T5" fmla="*/ 12 h 17"/>
                  <a:gd name="T6" fmla="*/ 14 w 14"/>
                  <a:gd name="T7" fmla="*/ 14 h 17"/>
                  <a:gd name="T8" fmla="*/ 14 w 14"/>
                  <a:gd name="T9" fmla="*/ 16 h 17"/>
                  <a:gd name="T10" fmla="*/ 12 w 14"/>
                  <a:gd name="T11" fmla="*/ 17 h 17"/>
                  <a:gd name="T12" fmla="*/ 11 w 14"/>
                  <a:gd name="T13" fmla="*/ 16 h 17"/>
                  <a:gd name="T14" fmla="*/ 9 w 14"/>
                  <a:gd name="T15" fmla="*/ 14 h 17"/>
                  <a:gd name="T16" fmla="*/ 7 w 14"/>
                  <a:gd name="T17" fmla="*/ 12 h 17"/>
                  <a:gd name="T18" fmla="*/ 6 w 14"/>
                  <a:gd name="T19" fmla="*/ 11 h 17"/>
                  <a:gd name="T20" fmla="*/ 4 w 14"/>
                  <a:gd name="T21" fmla="*/ 8 h 17"/>
                  <a:gd name="T22" fmla="*/ 3 w 14"/>
                  <a:gd name="T23" fmla="*/ 6 h 17"/>
                  <a:gd name="T24" fmla="*/ 1 w 14"/>
                  <a:gd name="T25" fmla="*/ 5 h 17"/>
                  <a:gd name="T26" fmla="*/ 0 w 14"/>
                  <a:gd name="T27" fmla="*/ 3 h 17"/>
                  <a:gd name="T28" fmla="*/ 1 w 14"/>
                  <a:gd name="T29" fmla="*/ 0 h 17"/>
                  <a:gd name="T30" fmla="*/ 3 w 14"/>
                  <a:gd name="T31" fmla="*/ 0 h 17"/>
                  <a:gd name="T32" fmla="*/ 4 w 14"/>
                  <a:gd name="T33" fmla="*/ 0 h 17"/>
                  <a:gd name="T34" fmla="*/ 6 w 14"/>
                  <a:gd name="T35" fmla="*/ 2 h 17"/>
                  <a:gd name="T36" fmla="*/ 7 w 14"/>
                  <a:gd name="T37" fmla="*/ 5 h 17"/>
                  <a:gd name="T38" fmla="*/ 7 w 14"/>
                  <a:gd name="T39" fmla="*/ 6 h 17"/>
                  <a:gd name="T40" fmla="*/ 9 w 14"/>
                  <a:gd name="T41" fmla="*/ 8 h 17"/>
                  <a:gd name="T42" fmla="*/ 11 w 14"/>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7"/>
                  <a:gd name="T68" fmla="*/ 14 w 14"/>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7">
                    <a:moveTo>
                      <a:pt x="11" y="9"/>
                    </a:moveTo>
                    <a:lnTo>
                      <a:pt x="12" y="11"/>
                    </a:lnTo>
                    <a:lnTo>
                      <a:pt x="12" y="12"/>
                    </a:lnTo>
                    <a:lnTo>
                      <a:pt x="14" y="14"/>
                    </a:lnTo>
                    <a:lnTo>
                      <a:pt x="14" y="16"/>
                    </a:lnTo>
                    <a:lnTo>
                      <a:pt x="12" y="17"/>
                    </a:lnTo>
                    <a:lnTo>
                      <a:pt x="11" y="16"/>
                    </a:lnTo>
                    <a:lnTo>
                      <a:pt x="9" y="14"/>
                    </a:lnTo>
                    <a:lnTo>
                      <a:pt x="7" y="12"/>
                    </a:lnTo>
                    <a:lnTo>
                      <a:pt x="6" y="11"/>
                    </a:lnTo>
                    <a:lnTo>
                      <a:pt x="4" y="8"/>
                    </a:lnTo>
                    <a:lnTo>
                      <a:pt x="3" y="6"/>
                    </a:lnTo>
                    <a:lnTo>
                      <a:pt x="1" y="5"/>
                    </a:lnTo>
                    <a:lnTo>
                      <a:pt x="0" y="3"/>
                    </a:lnTo>
                    <a:lnTo>
                      <a:pt x="1" y="0"/>
                    </a:lnTo>
                    <a:lnTo>
                      <a:pt x="3" y="0"/>
                    </a:lnTo>
                    <a:lnTo>
                      <a:pt x="4" y="0"/>
                    </a:lnTo>
                    <a:lnTo>
                      <a:pt x="6" y="2"/>
                    </a:lnTo>
                    <a:lnTo>
                      <a:pt x="7" y="5"/>
                    </a:lnTo>
                    <a:lnTo>
                      <a:pt x="7" y="6"/>
                    </a:lnTo>
                    <a:lnTo>
                      <a:pt x="9" y="8"/>
                    </a:lnTo>
                    <a:lnTo>
                      <a:pt x="11" y="9"/>
                    </a:lnTo>
                    <a:close/>
                  </a:path>
                </a:pathLst>
              </a:custGeom>
              <a:solidFill>
                <a:srgbClr val="FFFFFF"/>
              </a:solidFill>
              <a:ln w="9525">
                <a:noFill/>
                <a:round/>
                <a:headEnd/>
                <a:tailEnd/>
              </a:ln>
            </p:spPr>
            <p:txBody>
              <a:bodyPr/>
              <a:lstStyle/>
              <a:p>
                <a:endParaRPr lang="en-US" dirty="0"/>
              </a:p>
            </p:txBody>
          </p:sp>
          <p:sp>
            <p:nvSpPr>
              <p:cNvPr id="122525" name="Freeform 669"/>
              <p:cNvSpPr>
                <a:spLocks/>
              </p:cNvSpPr>
              <p:nvPr/>
            </p:nvSpPr>
            <p:spPr bwMode="auto">
              <a:xfrm>
                <a:off x="1727" y="3186"/>
                <a:ext cx="9" cy="11"/>
              </a:xfrm>
              <a:custGeom>
                <a:avLst/>
                <a:gdLst>
                  <a:gd name="T0" fmla="*/ 8 w 9"/>
                  <a:gd name="T1" fmla="*/ 11 h 11"/>
                  <a:gd name="T2" fmla="*/ 6 w 9"/>
                  <a:gd name="T3" fmla="*/ 11 h 11"/>
                  <a:gd name="T4" fmla="*/ 5 w 9"/>
                  <a:gd name="T5" fmla="*/ 9 h 11"/>
                  <a:gd name="T6" fmla="*/ 5 w 9"/>
                  <a:gd name="T7" fmla="*/ 9 h 11"/>
                  <a:gd name="T8" fmla="*/ 3 w 9"/>
                  <a:gd name="T9" fmla="*/ 8 h 11"/>
                  <a:gd name="T10" fmla="*/ 3 w 9"/>
                  <a:gd name="T11" fmla="*/ 6 h 11"/>
                  <a:gd name="T12" fmla="*/ 2 w 9"/>
                  <a:gd name="T13" fmla="*/ 5 h 11"/>
                  <a:gd name="T14" fmla="*/ 2 w 9"/>
                  <a:gd name="T15" fmla="*/ 3 h 11"/>
                  <a:gd name="T16" fmla="*/ 0 w 9"/>
                  <a:gd name="T17" fmla="*/ 3 h 11"/>
                  <a:gd name="T18" fmla="*/ 2 w 9"/>
                  <a:gd name="T19" fmla="*/ 2 h 11"/>
                  <a:gd name="T20" fmla="*/ 3 w 9"/>
                  <a:gd name="T21" fmla="*/ 0 h 11"/>
                  <a:gd name="T22" fmla="*/ 5 w 9"/>
                  <a:gd name="T23" fmla="*/ 2 h 11"/>
                  <a:gd name="T24" fmla="*/ 5 w 9"/>
                  <a:gd name="T25" fmla="*/ 3 h 11"/>
                  <a:gd name="T26" fmla="*/ 6 w 9"/>
                  <a:gd name="T27" fmla="*/ 3 h 11"/>
                  <a:gd name="T28" fmla="*/ 6 w 9"/>
                  <a:gd name="T29" fmla="*/ 5 h 11"/>
                  <a:gd name="T30" fmla="*/ 8 w 9"/>
                  <a:gd name="T31" fmla="*/ 6 h 11"/>
                  <a:gd name="T32" fmla="*/ 9 w 9"/>
                  <a:gd name="T33" fmla="*/ 6 h 11"/>
                  <a:gd name="T34" fmla="*/ 9 w 9"/>
                  <a:gd name="T35" fmla="*/ 8 h 11"/>
                  <a:gd name="T36" fmla="*/ 9 w 9"/>
                  <a:gd name="T37" fmla="*/ 9 h 11"/>
                  <a:gd name="T38" fmla="*/ 8 w 9"/>
                  <a:gd name="T39" fmla="*/ 11 h 11"/>
                  <a:gd name="T40" fmla="*/ 8 w 9"/>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1"/>
                  <a:gd name="T65" fmla="*/ 9 w 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1">
                    <a:moveTo>
                      <a:pt x="8" y="11"/>
                    </a:moveTo>
                    <a:lnTo>
                      <a:pt x="6" y="11"/>
                    </a:lnTo>
                    <a:lnTo>
                      <a:pt x="5" y="9"/>
                    </a:lnTo>
                    <a:lnTo>
                      <a:pt x="3" y="8"/>
                    </a:lnTo>
                    <a:lnTo>
                      <a:pt x="3" y="6"/>
                    </a:lnTo>
                    <a:lnTo>
                      <a:pt x="2" y="5"/>
                    </a:lnTo>
                    <a:lnTo>
                      <a:pt x="2" y="3"/>
                    </a:lnTo>
                    <a:lnTo>
                      <a:pt x="0" y="3"/>
                    </a:lnTo>
                    <a:lnTo>
                      <a:pt x="2" y="2"/>
                    </a:lnTo>
                    <a:lnTo>
                      <a:pt x="3" y="0"/>
                    </a:lnTo>
                    <a:lnTo>
                      <a:pt x="5" y="2"/>
                    </a:lnTo>
                    <a:lnTo>
                      <a:pt x="5" y="3"/>
                    </a:lnTo>
                    <a:lnTo>
                      <a:pt x="6" y="3"/>
                    </a:lnTo>
                    <a:lnTo>
                      <a:pt x="6" y="5"/>
                    </a:lnTo>
                    <a:lnTo>
                      <a:pt x="8" y="6"/>
                    </a:lnTo>
                    <a:lnTo>
                      <a:pt x="9" y="6"/>
                    </a:lnTo>
                    <a:lnTo>
                      <a:pt x="9" y="8"/>
                    </a:lnTo>
                    <a:lnTo>
                      <a:pt x="9" y="9"/>
                    </a:lnTo>
                    <a:lnTo>
                      <a:pt x="8" y="11"/>
                    </a:lnTo>
                    <a:close/>
                  </a:path>
                </a:pathLst>
              </a:custGeom>
              <a:solidFill>
                <a:srgbClr val="FFFFFF"/>
              </a:solidFill>
              <a:ln w="9525">
                <a:noFill/>
                <a:round/>
                <a:headEnd/>
                <a:tailEnd/>
              </a:ln>
            </p:spPr>
            <p:txBody>
              <a:bodyPr/>
              <a:lstStyle/>
              <a:p>
                <a:endParaRPr lang="en-US" dirty="0"/>
              </a:p>
            </p:txBody>
          </p:sp>
          <p:sp>
            <p:nvSpPr>
              <p:cNvPr id="122526" name="Freeform 670"/>
              <p:cNvSpPr>
                <a:spLocks/>
              </p:cNvSpPr>
              <p:nvPr/>
            </p:nvSpPr>
            <p:spPr bwMode="auto">
              <a:xfrm>
                <a:off x="1794" y="3188"/>
                <a:ext cx="13" cy="14"/>
              </a:xfrm>
              <a:custGeom>
                <a:avLst/>
                <a:gdLst>
                  <a:gd name="T0" fmla="*/ 13 w 13"/>
                  <a:gd name="T1" fmla="*/ 10 h 14"/>
                  <a:gd name="T2" fmla="*/ 11 w 13"/>
                  <a:gd name="T3" fmla="*/ 14 h 14"/>
                  <a:gd name="T4" fmla="*/ 9 w 13"/>
                  <a:gd name="T5" fmla="*/ 12 h 14"/>
                  <a:gd name="T6" fmla="*/ 8 w 13"/>
                  <a:gd name="T7" fmla="*/ 12 h 14"/>
                  <a:gd name="T8" fmla="*/ 6 w 13"/>
                  <a:gd name="T9" fmla="*/ 10 h 14"/>
                  <a:gd name="T10" fmla="*/ 5 w 13"/>
                  <a:gd name="T11" fmla="*/ 9 h 14"/>
                  <a:gd name="T12" fmla="*/ 5 w 13"/>
                  <a:gd name="T13" fmla="*/ 7 h 14"/>
                  <a:gd name="T14" fmla="*/ 3 w 13"/>
                  <a:gd name="T15" fmla="*/ 6 h 14"/>
                  <a:gd name="T16" fmla="*/ 2 w 13"/>
                  <a:gd name="T17" fmla="*/ 4 h 14"/>
                  <a:gd name="T18" fmla="*/ 0 w 13"/>
                  <a:gd name="T19" fmla="*/ 3 h 14"/>
                  <a:gd name="T20" fmla="*/ 0 w 13"/>
                  <a:gd name="T21" fmla="*/ 3 h 14"/>
                  <a:gd name="T22" fmla="*/ 0 w 13"/>
                  <a:gd name="T23" fmla="*/ 1 h 14"/>
                  <a:gd name="T24" fmla="*/ 0 w 13"/>
                  <a:gd name="T25" fmla="*/ 0 h 14"/>
                  <a:gd name="T26" fmla="*/ 2 w 13"/>
                  <a:gd name="T27" fmla="*/ 0 h 14"/>
                  <a:gd name="T28" fmla="*/ 3 w 13"/>
                  <a:gd name="T29" fmla="*/ 1 h 14"/>
                  <a:gd name="T30" fmla="*/ 5 w 13"/>
                  <a:gd name="T31" fmla="*/ 1 h 14"/>
                  <a:gd name="T32" fmla="*/ 6 w 13"/>
                  <a:gd name="T33" fmla="*/ 3 h 14"/>
                  <a:gd name="T34" fmla="*/ 8 w 13"/>
                  <a:gd name="T35" fmla="*/ 4 h 14"/>
                  <a:gd name="T36" fmla="*/ 9 w 13"/>
                  <a:gd name="T37" fmla="*/ 6 h 14"/>
                  <a:gd name="T38" fmla="*/ 9 w 13"/>
                  <a:gd name="T39" fmla="*/ 7 h 14"/>
                  <a:gd name="T40" fmla="*/ 11 w 13"/>
                  <a:gd name="T41" fmla="*/ 9 h 14"/>
                  <a:gd name="T42" fmla="*/ 13 w 13"/>
                  <a:gd name="T43" fmla="*/ 1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4"/>
                  <a:gd name="T68" fmla="*/ 13 w 13"/>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4">
                    <a:moveTo>
                      <a:pt x="13" y="10"/>
                    </a:moveTo>
                    <a:lnTo>
                      <a:pt x="11" y="14"/>
                    </a:lnTo>
                    <a:lnTo>
                      <a:pt x="9" y="12"/>
                    </a:lnTo>
                    <a:lnTo>
                      <a:pt x="8" y="12"/>
                    </a:lnTo>
                    <a:lnTo>
                      <a:pt x="6" y="10"/>
                    </a:lnTo>
                    <a:lnTo>
                      <a:pt x="5" y="9"/>
                    </a:lnTo>
                    <a:lnTo>
                      <a:pt x="5" y="7"/>
                    </a:lnTo>
                    <a:lnTo>
                      <a:pt x="3" y="6"/>
                    </a:lnTo>
                    <a:lnTo>
                      <a:pt x="2" y="4"/>
                    </a:lnTo>
                    <a:lnTo>
                      <a:pt x="0" y="3"/>
                    </a:lnTo>
                    <a:lnTo>
                      <a:pt x="0" y="1"/>
                    </a:lnTo>
                    <a:lnTo>
                      <a:pt x="0" y="0"/>
                    </a:lnTo>
                    <a:lnTo>
                      <a:pt x="2" y="0"/>
                    </a:lnTo>
                    <a:lnTo>
                      <a:pt x="3" y="1"/>
                    </a:lnTo>
                    <a:lnTo>
                      <a:pt x="5" y="1"/>
                    </a:lnTo>
                    <a:lnTo>
                      <a:pt x="6" y="3"/>
                    </a:lnTo>
                    <a:lnTo>
                      <a:pt x="8" y="4"/>
                    </a:lnTo>
                    <a:lnTo>
                      <a:pt x="9" y="6"/>
                    </a:lnTo>
                    <a:lnTo>
                      <a:pt x="9" y="7"/>
                    </a:lnTo>
                    <a:lnTo>
                      <a:pt x="11" y="9"/>
                    </a:lnTo>
                    <a:lnTo>
                      <a:pt x="13" y="10"/>
                    </a:lnTo>
                    <a:close/>
                  </a:path>
                </a:pathLst>
              </a:custGeom>
              <a:solidFill>
                <a:srgbClr val="FFFFFF"/>
              </a:solidFill>
              <a:ln w="9525">
                <a:noFill/>
                <a:round/>
                <a:headEnd/>
                <a:tailEnd/>
              </a:ln>
            </p:spPr>
            <p:txBody>
              <a:bodyPr/>
              <a:lstStyle/>
              <a:p>
                <a:endParaRPr lang="en-US" dirty="0"/>
              </a:p>
            </p:txBody>
          </p:sp>
          <p:sp>
            <p:nvSpPr>
              <p:cNvPr id="122527" name="Freeform 671"/>
              <p:cNvSpPr>
                <a:spLocks/>
              </p:cNvSpPr>
              <p:nvPr/>
            </p:nvSpPr>
            <p:spPr bwMode="auto">
              <a:xfrm>
                <a:off x="1786" y="3191"/>
                <a:ext cx="16" cy="15"/>
              </a:xfrm>
              <a:custGeom>
                <a:avLst/>
                <a:gdLst>
                  <a:gd name="T0" fmla="*/ 16 w 16"/>
                  <a:gd name="T1" fmla="*/ 12 h 15"/>
                  <a:gd name="T2" fmla="*/ 16 w 16"/>
                  <a:gd name="T3" fmla="*/ 14 h 15"/>
                  <a:gd name="T4" fmla="*/ 16 w 16"/>
                  <a:gd name="T5" fmla="*/ 14 h 15"/>
                  <a:gd name="T6" fmla="*/ 14 w 16"/>
                  <a:gd name="T7" fmla="*/ 15 h 15"/>
                  <a:gd name="T8" fmla="*/ 13 w 16"/>
                  <a:gd name="T9" fmla="*/ 15 h 15"/>
                  <a:gd name="T10" fmla="*/ 11 w 16"/>
                  <a:gd name="T11" fmla="*/ 14 h 15"/>
                  <a:gd name="T12" fmla="*/ 10 w 16"/>
                  <a:gd name="T13" fmla="*/ 12 h 15"/>
                  <a:gd name="T14" fmla="*/ 8 w 16"/>
                  <a:gd name="T15" fmla="*/ 11 h 15"/>
                  <a:gd name="T16" fmla="*/ 6 w 16"/>
                  <a:gd name="T17" fmla="*/ 9 h 15"/>
                  <a:gd name="T18" fmla="*/ 5 w 16"/>
                  <a:gd name="T19" fmla="*/ 7 h 15"/>
                  <a:gd name="T20" fmla="*/ 5 w 16"/>
                  <a:gd name="T21" fmla="*/ 7 h 15"/>
                  <a:gd name="T22" fmla="*/ 3 w 16"/>
                  <a:gd name="T23" fmla="*/ 6 h 15"/>
                  <a:gd name="T24" fmla="*/ 0 w 16"/>
                  <a:gd name="T25" fmla="*/ 4 h 15"/>
                  <a:gd name="T26" fmla="*/ 0 w 16"/>
                  <a:gd name="T27" fmla="*/ 3 h 15"/>
                  <a:gd name="T28" fmla="*/ 0 w 16"/>
                  <a:gd name="T29" fmla="*/ 1 h 15"/>
                  <a:gd name="T30" fmla="*/ 0 w 16"/>
                  <a:gd name="T31" fmla="*/ 0 h 15"/>
                  <a:gd name="T32" fmla="*/ 2 w 16"/>
                  <a:gd name="T33" fmla="*/ 0 h 15"/>
                  <a:gd name="T34" fmla="*/ 5 w 16"/>
                  <a:gd name="T35" fmla="*/ 1 h 15"/>
                  <a:gd name="T36" fmla="*/ 6 w 16"/>
                  <a:gd name="T37" fmla="*/ 3 h 15"/>
                  <a:gd name="T38" fmla="*/ 8 w 16"/>
                  <a:gd name="T39" fmla="*/ 4 h 15"/>
                  <a:gd name="T40" fmla="*/ 10 w 16"/>
                  <a:gd name="T41" fmla="*/ 6 h 15"/>
                  <a:gd name="T42" fmla="*/ 11 w 16"/>
                  <a:gd name="T43" fmla="*/ 7 h 15"/>
                  <a:gd name="T44" fmla="*/ 13 w 16"/>
                  <a:gd name="T45" fmla="*/ 9 h 15"/>
                  <a:gd name="T46" fmla="*/ 14 w 16"/>
                  <a:gd name="T47" fmla="*/ 11 h 15"/>
                  <a:gd name="T48" fmla="*/ 16 w 16"/>
                  <a:gd name="T49" fmla="*/ 12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5"/>
                  <a:gd name="T77" fmla="*/ 16 w 16"/>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5">
                    <a:moveTo>
                      <a:pt x="16" y="12"/>
                    </a:moveTo>
                    <a:lnTo>
                      <a:pt x="16" y="14"/>
                    </a:lnTo>
                    <a:lnTo>
                      <a:pt x="14" y="15"/>
                    </a:lnTo>
                    <a:lnTo>
                      <a:pt x="13" y="15"/>
                    </a:lnTo>
                    <a:lnTo>
                      <a:pt x="11" y="14"/>
                    </a:lnTo>
                    <a:lnTo>
                      <a:pt x="10" y="12"/>
                    </a:lnTo>
                    <a:lnTo>
                      <a:pt x="8" y="11"/>
                    </a:lnTo>
                    <a:lnTo>
                      <a:pt x="6" y="9"/>
                    </a:lnTo>
                    <a:lnTo>
                      <a:pt x="5" y="7"/>
                    </a:lnTo>
                    <a:lnTo>
                      <a:pt x="3" y="6"/>
                    </a:lnTo>
                    <a:lnTo>
                      <a:pt x="0" y="4"/>
                    </a:lnTo>
                    <a:lnTo>
                      <a:pt x="0" y="3"/>
                    </a:lnTo>
                    <a:lnTo>
                      <a:pt x="0" y="1"/>
                    </a:lnTo>
                    <a:lnTo>
                      <a:pt x="0" y="0"/>
                    </a:lnTo>
                    <a:lnTo>
                      <a:pt x="2" y="0"/>
                    </a:lnTo>
                    <a:lnTo>
                      <a:pt x="5" y="1"/>
                    </a:lnTo>
                    <a:lnTo>
                      <a:pt x="6" y="3"/>
                    </a:lnTo>
                    <a:lnTo>
                      <a:pt x="8" y="4"/>
                    </a:lnTo>
                    <a:lnTo>
                      <a:pt x="10" y="6"/>
                    </a:lnTo>
                    <a:lnTo>
                      <a:pt x="11" y="7"/>
                    </a:lnTo>
                    <a:lnTo>
                      <a:pt x="13" y="9"/>
                    </a:lnTo>
                    <a:lnTo>
                      <a:pt x="14" y="11"/>
                    </a:lnTo>
                    <a:lnTo>
                      <a:pt x="16" y="12"/>
                    </a:lnTo>
                    <a:close/>
                  </a:path>
                </a:pathLst>
              </a:custGeom>
              <a:solidFill>
                <a:srgbClr val="FFFFFF"/>
              </a:solidFill>
              <a:ln w="9525">
                <a:noFill/>
                <a:round/>
                <a:headEnd/>
                <a:tailEnd/>
              </a:ln>
            </p:spPr>
            <p:txBody>
              <a:bodyPr/>
              <a:lstStyle/>
              <a:p>
                <a:endParaRPr lang="en-US" dirty="0"/>
              </a:p>
            </p:txBody>
          </p:sp>
          <p:sp>
            <p:nvSpPr>
              <p:cNvPr id="122528" name="Freeform 672"/>
              <p:cNvSpPr>
                <a:spLocks/>
              </p:cNvSpPr>
              <p:nvPr/>
            </p:nvSpPr>
            <p:spPr bwMode="auto">
              <a:xfrm>
                <a:off x="1778" y="3195"/>
                <a:ext cx="18" cy="13"/>
              </a:xfrm>
              <a:custGeom>
                <a:avLst/>
                <a:gdLst>
                  <a:gd name="T0" fmla="*/ 18 w 18"/>
                  <a:gd name="T1" fmla="*/ 13 h 13"/>
                  <a:gd name="T2" fmla="*/ 16 w 18"/>
                  <a:gd name="T3" fmla="*/ 13 h 13"/>
                  <a:gd name="T4" fmla="*/ 14 w 18"/>
                  <a:gd name="T5" fmla="*/ 13 h 13"/>
                  <a:gd name="T6" fmla="*/ 13 w 18"/>
                  <a:gd name="T7" fmla="*/ 13 h 13"/>
                  <a:gd name="T8" fmla="*/ 13 w 18"/>
                  <a:gd name="T9" fmla="*/ 13 h 13"/>
                  <a:gd name="T10" fmla="*/ 11 w 18"/>
                  <a:gd name="T11" fmla="*/ 13 h 13"/>
                  <a:gd name="T12" fmla="*/ 10 w 18"/>
                  <a:gd name="T13" fmla="*/ 11 h 13"/>
                  <a:gd name="T14" fmla="*/ 8 w 18"/>
                  <a:gd name="T15" fmla="*/ 10 h 13"/>
                  <a:gd name="T16" fmla="*/ 7 w 18"/>
                  <a:gd name="T17" fmla="*/ 8 h 13"/>
                  <a:gd name="T18" fmla="*/ 5 w 18"/>
                  <a:gd name="T19" fmla="*/ 7 h 13"/>
                  <a:gd name="T20" fmla="*/ 4 w 18"/>
                  <a:gd name="T21" fmla="*/ 5 h 13"/>
                  <a:gd name="T22" fmla="*/ 2 w 18"/>
                  <a:gd name="T23" fmla="*/ 3 h 13"/>
                  <a:gd name="T24" fmla="*/ 0 w 18"/>
                  <a:gd name="T25" fmla="*/ 2 h 13"/>
                  <a:gd name="T26" fmla="*/ 0 w 18"/>
                  <a:gd name="T27" fmla="*/ 2 h 13"/>
                  <a:gd name="T28" fmla="*/ 2 w 18"/>
                  <a:gd name="T29" fmla="*/ 0 h 13"/>
                  <a:gd name="T30" fmla="*/ 4 w 18"/>
                  <a:gd name="T31" fmla="*/ 0 h 13"/>
                  <a:gd name="T32" fmla="*/ 4 w 18"/>
                  <a:gd name="T33" fmla="*/ 0 h 13"/>
                  <a:gd name="T34" fmla="*/ 5 w 18"/>
                  <a:gd name="T35" fmla="*/ 2 h 13"/>
                  <a:gd name="T36" fmla="*/ 8 w 18"/>
                  <a:gd name="T37" fmla="*/ 3 h 13"/>
                  <a:gd name="T38" fmla="*/ 10 w 18"/>
                  <a:gd name="T39" fmla="*/ 5 h 13"/>
                  <a:gd name="T40" fmla="*/ 11 w 18"/>
                  <a:gd name="T41" fmla="*/ 7 h 13"/>
                  <a:gd name="T42" fmla="*/ 13 w 18"/>
                  <a:gd name="T43" fmla="*/ 8 h 13"/>
                  <a:gd name="T44" fmla="*/ 14 w 18"/>
                  <a:gd name="T45" fmla="*/ 10 h 13"/>
                  <a:gd name="T46" fmla="*/ 16 w 18"/>
                  <a:gd name="T47" fmla="*/ 11 h 13"/>
                  <a:gd name="T48" fmla="*/ 18 w 18"/>
                  <a:gd name="T49" fmla="*/ 13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3"/>
                  <a:gd name="T77" fmla="*/ 18 w 18"/>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3">
                    <a:moveTo>
                      <a:pt x="18" y="13"/>
                    </a:moveTo>
                    <a:lnTo>
                      <a:pt x="16" y="13"/>
                    </a:lnTo>
                    <a:lnTo>
                      <a:pt x="14" y="13"/>
                    </a:lnTo>
                    <a:lnTo>
                      <a:pt x="13" y="13"/>
                    </a:lnTo>
                    <a:lnTo>
                      <a:pt x="11" y="13"/>
                    </a:lnTo>
                    <a:lnTo>
                      <a:pt x="10" y="11"/>
                    </a:lnTo>
                    <a:lnTo>
                      <a:pt x="8" y="10"/>
                    </a:lnTo>
                    <a:lnTo>
                      <a:pt x="7" y="8"/>
                    </a:lnTo>
                    <a:lnTo>
                      <a:pt x="5" y="7"/>
                    </a:lnTo>
                    <a:lnTo>
                      <a:pt x="4" y="5"/>
                    </a:lnTo>
                    <a:lnTo>
                      <a:pt x="2" y="3"/>
                    </a:lnTo>
                    <a:lnTo>
                      <a:pt x="0" y="2"/>
                    </a:lnTo>
                    <a:lnTo>
                      <a:pt x="2" y="0"/>
                    </a:lnTo>
                    <a:lnTo>
                      <a:pt x="4" y="0"/>
                    </a:lnTo>
                    <a:lnTo>
                      <a:pt x="5" y="2"/>
                    </a:lnTo>
                    <a:lnTo>
                      <a:pt x="8" y="3"/>
                    </a:lnTo>
                    <a:lnTo>
                      <a:pt x="10" y="5"/>
                    </a:lnTo>
                    <a:lnTo>
                      <a:pt x="11" y="7"/>
                    </a:lnTo>
                    <a:lnTo>
                      <a:pt x="13" y="8"/>
                    </a:lnTo>
                    <a:lnTo>
                      <a:pt x="14" y="10"/>
                    </a:lnTo>
                    <a:lnTo>
                      <a:pt x="16" y="11"/>
                    </a:lnTo>
                    <a:lnTo>
                      <a:pt x="18" y="13"/>
                    </a:lnTo>
                    <a:close/>
                  </a:path>
                </a:pathLst>
              </a:custGeom>
              <a:solidFill>
                <a:srgbClr val="FFFFFF"/>
              </a:solidFill>
              <a:ln w="9525">
                <a:noFill/>
                <a:round/>
                <a:headEnd/>
                <a:tailEnd/>
              </a:ln>
            </p:spPr>
            <p:txBody>
              <a:bodyPr/>
              <a:lstStyle/>
              <a:p>
                <a:endParaRPr lang="en-US" dirty="0"/>
              </a:p>
            </p:txBody>
          </p:sp>
          <p:sp>
            <p:nvSpPr>
              <p:cNvPr id="122529" name="Freeform 673"/>
              <p:cNvSpPr>
                <a:spLocks/>
              </p:cNvSpPr>
              <p:nvPr/>
            </p:nvSpPr>
            <p:spPr bwMode="auto">
              <a:xfrm>
                <a:off x="1599" y="3194"/>
                <a:ext cx="59" cy="65"/>
              </a:xfrm>
              <a:custGeom>
                <a:avLst/>
                <a:gdLst>
                  <a:gd name="T0" fmla="*/ 59 w 59"/>
                  <a:gd name="T1" fmla="*/ 6 h 65"/>
                  <a:gd name="T2" fmla="*/ 52 w 59"/>
                  <a:gd name="T3" fmla="*/ 6 h 65"/>
                  <a:gd name="T4" fmla="*/ 44 w 59"/>
                  <a:gd name="T5" fmla="*/ 6 h 65"/>
                  <a:gd name="T6" fmla="*/ 36 w 59"/>
                  <a:gd name="T7" fmla="*/ 8 h 65"/>
                  <a:gd name="T8" fmla="*/ 30 w 59"/>
                  <a:gd name="T9" fmla="*/ 9 h 65"/>
                  <a:gd name="T10" fmla="*/ 22 w 59"/>
                  <a:gd name="T11" fmla="*/ 14 h 65"/>
                  <a:gd name="T12" fmla="*/ 17 w 59"/>
                  <a:gd name="T13" fmla="*/ 19 h 65"/>
                  <a:gd name="T14" fmla="*/ 11 w 59"/>
                  <a:gd name="T15" fmla="*/ 23 h 65"/>
                  <a:gd name="T16" fmla="*/ 8 w 59"/>
                  <a:gd name="T17" fmla="*/ 31 h 65"/>
                  <a:gd name="T18" fmla="*/ 5 w 59"/>
                  <a:gd name="T19" fmla="*/ 39 h 65"/>
                  <a:gd name="T20" fmla="*/ 5 w 59"/>
                  <a:gd name="T21" fmla="*/ 50 h 65"/>
                  <a:gd name="T22" fmla="*/ 6 w 59"/>
                  <a:gd name="T23" fmla="*/ 53 h 65"/>
                  <a:gd name="T24" fmla="*/ 8 w 59"/>
                  <a:gd name="T25" fmla="*/ 54 h 65"/>
                  <a:gd name="T26" fmla="*/ 11 w 59"/>
                  <a:gd name="T27" fmla="*/ 58 h 65"/>
                  <a:gd name="T28" fmla="*/ 14 w 59"/>
                  <a:gd name="T29" fmla="*/ 59 h 65"/>
                  <a:gd name="T30" fmla="*/ 16 w 59"/>
                  <a:gd name="T31" fmla="*/ 59 h 65"/>
                  <a:gd name="T32" fmla="*/ 17 w 59"/>
                  <a:gd name="T33" fmla="*/ 58 h 65"/>
                  <a:gd name="T34" fmla="*/ 19 w 59"/>
                  <a:gd name="T35" fmla="*/ 56 h 65"/>
                  <a:gd name="T36" fmla="*/ 20 w 59"/>
                  <a:gd name="T37" fmla="*/ 54 h 65"/>
                  <a:gd name="T38" fmla="*/ 22 w 59"/>
                  <a:gd name="T39" fmla="*/ 42 h 65"/>
                  <a:gd name="T40" fmla="*/ 19 w 59"/>
                  <a:gd name="T41" fmla="*/ 31 h 65"/>
                  <a:gd name="T42" fmla="*/ 17 w 59"/>
                  <a:gd name="T43" fmla="*/ 28 h 65"/>
                  <a:gd name="T44" fmla="*/ 17 w 59"/>
                  <a:gd name="T45" fmla="*/ 25 h 65"/>
                  <a:gd name="T46" fmla="*/ 19 w 59"/>
                  <a:gd name="T47" fmla="*/ 22 h 65"/>
                  <a:gd name="T48" fmla="*/ 24 w 59"/>
                  <a:gd name="T49" fmla="*/ 23 h 65"/>
                  <a:gd name="T50" fmla="*/ 27 w 59"/>
                  <a:gd name="T51" fmla="*/ 31 h 65"/>
                  <a:gd name="T52" fmla="*/ 28 w 59"/>
                  <a:gd name="T53" fmla="*/ 42 h 65"/>
                  <a:gd name="T54" fmla="*/ 28 w 59"/>
                  <a:gd name="T55" fmla="*/ 48 h 65"/>
                  <a:gd name="T56" fmla="*/ 27 w 59"/>
                  <a:gd name="T57" fmla="*/ 56 h 65"/>
                  <a:gd name="T58" fmla="*/ 24 w 59"/>
                  <a:gd name="T59" fmla="*/ 59 h 65"/>
                  <a:gd name="T60" fmla="*/ 20 w 59"/>
                  <a:gd name="T61" fmla="*/ 62 h 65"/>
                  <a:gd name="T62" fmla="*/ 17 w 59"/>
                  <a:gd name="T63" fmla="*/ 65 h 65"/>
                  <a:gd name="T64" fmla="*/ 14 w 59"/>
                  <a:gd name="T65" fmla="*/ 65 h 65"/>
                  <a:gd name="T66" fmla="*/ 9 w 59"/>
                  <a:gd name="T67" fmla="*/ 64 h 65"/>
                  <a:gd name="T68" fmla="*/ 5 w 59"/>
                  <a:gd name="T69" fmla="*/ 61 h 65"/>
                  <a:gd name="T70" fmla="*/ 2 w 59"/>
                  <a:gd name="T71" fmla="*/ 58 h 65"/>
                  <a:gd name="T72" fmla="*/ 0 w 59"/>
                  <a:gd name="T73" fmla="*/ 51 h 65"/>
                  <a:gd name="T74" fmla="*/ 0 w 59"/>
                  <a:gd name="T75" fmla="*/ 39 h 65"/>
                  <a:gd name="T76" fmla="*/ 3 w 59"/>
                  <a:gd name="T77" fmla="*/ 28 h 65"/>
                  <a:gd name="T78" fmla="*/ 8 w 59"/>
                  <a:gd name="T79" fmla="*/ 19 h 65"/>
                  <a:gd name="T80" fmla="*/ 16 w 59"/>
                  <a:gd name="T81" fmla="*/ 11 h 65"/>
                  <a:gd name="T82" fmla="*/ 22 w 59"/>
                  <a:gd name="T83" fmla="*/ 8 h 65"/>
                  <a:gd name="T84" fmla="*/ 27 w 59"/>
                  <a:gd name="T85" fmla="*/ 4 h 65"/>
                  <a:gd name="T86" fmla="*/ 31 w 59"/>
                  <a:gd name="T87" fmla="*/ 3 h 65"/>
                  <a:gd name="T88" fmla="*/ 38 w 59"/>
                  <a:gd name="T89" fmla="*/ 1 h 65"/>
                  <a:gd name="T90" fmla="*/ 42 w 59"/>
                  <a:gd name="T91" fmla="*/ 0 h 65"/>
                  <a:gd name="T92" fmla="*/ 48 w 59"/>
                  <a:gd name="T93" fmla="*/ 0 h 65"/>
                  <a:gd name="T94" fmla="*/ 53 w 59"/>
                  <a:gd name="T95" fmla="*/ 1 h 65"/>
                  <a:gd name="T96" fmla="*/ 59 w 59"/>
                  <a:gd name="T97" fmla="*/ 3 h 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
                  <a:gd name="T148" fmla="*/ 0 h 65"/>
                  <a:gd name="T149" fmla="*/ 59 w 59"/>
                  <a:gd name="T150" fmla="*/ 65 h 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 h="65">
                    <a:moveTo>
                      <a:pt x="59" y="3"/>
                    </a:moveTo>
                    <a:lnTo>
                      <a:pt x="59" y="6"/>
                    </a:lnTo>
                    <a:lnTo>
                      <a:pt x="55" y="6"/>
                    </a:lnTo>
                    <a:lnTo>
                      <a:pt x="52" y="6"/>
                    </a:lnTo>
                    <a:lnTo>
                      <a:pt x="47" y="6"/>
                    </a:lnTo>
                    <a:lnTo>
                      <a:pt x="44" y="6"/>
                    </a:lnTo>
                    <a:lnTo>
                      <a:pt x="41" y="8"/>
                    </a:lnTo>
                    <a:lnTo>
                      <a:pt x="36" y="8"/>
                    </a:lnTo>
                    <a:lnTo>
                      <a:pt x="33" y="9"/>
                    </a:lnTo>
                    <a:lnTo>
                      <a:pt x="30" y="9"/>
                    </a:lnTo>
                    <a:lnTo>
                      <a:pt x="25" y="11"/>
                    </a:lnTo>
                    <a:lnTo>
                      <a:pt x="22" y="14"/>
                    </a:lnTo>
                    <a:lnTo>
                      <a:pt x="19" y="15"/>
                    </a:lnTo>
                    <a:lnTo>
                      <a:pt x="17" y="19"/>
                    </a:lnTo>
                    <a:lnTo>
                      <a:pt x="14" y="20"/>
                    </a:lnTo>
                    <a:lnTo>
                      <a:pt x="11" y="23"/>
                    </a:lnTo>
                    <a:lnTo>
                      <a:pt x="9" y="26"/>
                    </a:lnTo>
                    <a:lnTo>
                      <a:pt x="8" y="31"/>
                    </a:lnTo>
                    <a:lnTo>
                      <a:pt x="6" y="34"/>
                    </a:lnTo>
                    <a:lnTo>
                      <a:pt x="5" y="39"/>
                    </a:lnTo>
                    <a:lnTo>
                      <a:pt x="5" y="43"/>
                    </a:lnTo>
                    <a:lnTo>
                      <a:pt x="5" y="50"/>
                    </a:lnTo>
                    <a:lnTo>
                      <a:pt x="6" y="51"/>
                    </a:lnTo>
                    <a:lnTo>
                      <a:pt x="6" y="53"/>
                    </a:lnTo>
                    <a:lnTo>
                      <a:pt x="8" y="54"/>
                    </a:lnTo>
                    <a:lnTo>
                      <a:pt x="9" y="56"/>
                    </a:lnTo>
                    <a:lnTo>
                      <a:pt x="11" y="58"/>
                    </a:lnTo>
                    <a:lnTo>
                      <a:pt x="13" y="58"/>
                    </a:lnTo>
                    <a:lnTo>
                      <a:pt x="14" y="59"/>
                    </a:lnTo>
                    <a:lnTo>
                      <a:pt x="16" y="59"/>
                    </a:lnTo>
                    <a:lnTo>
                      <a:pt x="17" y="58"/>
                    </a:lnTo>
                    <a:lnTo>
                      <a:pt x="19" y="58"/>
                    </a:lnTo>
                    <a:lnTo>
                      <a:pt x="19" y="56"/>
                    </a:lnTo>
                    <a:lnTo>
                      <a:pt x="20" y="54"/>
                    </a:lnTo>
                    <a:lnTo>
                      <a:pt x="22" y="50"/>
                    </a:lnTo>
                    <a:lnTo>
                      <a:pt x="22" y="42"/>
                    </a:lnTo>
                    <a:lnTo>
                      <a:pt x="22" y="36"/>
                    </a:lnTo>
                    <a:lnTo>
                      <a:pt x="19" y="31"/>
                    </a:lnTo>
                    <a:lnTo>
                      <a:pt x="17" y="29"/>
                    </a:lnTo>
                    <a:lnTo>
                      <a:pt x="17" y="28"/>
                    </a:lnTo>
                    <a:lnTo>
                      <a:pt x="16" y="26"/>
                    </a:lnTo>
                    <a:lnTo>
                      <a:pt x="17" y="25"/>
                    </a:lnTo>
                    <a:lnTo>
                      <a:pt x="19" y="23"/>
                    </a:lnTo>
                    <a:lnTo>
                      <a:pt x="19" y="22"/>
                    </a:lnTo>
                    <a:lnTo>
                      <a:pt x="22" y="22"/>
                    </a:lnTo>
                    <a:lnTo>
                      <a:pt x="24" y="23"/>
                    </a:lnTo>
                    <a:lnTo>
                      <a:pt x="25" y="26"/>
                    </a:lnTo>
                    <a:lnTo>
                      <a:pt x="27" y="31"/>
                    </a:lnTo>
                    <a:lnTo>
                      <a:pt x="28" y="36"/>
                    </a:lnTo>
                    <a:lnTo>
                      <a:pt x="28" y="42"/>
                    </a:lnTo>
                    <a:lnTo>
                      <a:pt x="28" y="45"/>
                    </a:lnTo>
                    <a:lnTo>
                      <a:pt x="28" y="48"/>
                    </a:lnTo>
                    <a:lnTo>
                      <a:pt x="28" y="53"/>
                    </a:lnTo>
                    <a:lnTo>
                      <a:pt x="27" y="56"/>
                    </a:lnTo>
                    <a:lnTo>
                      <a:pt x="25" y="58"/>
                    </a:lnTo>
                    <a:lnTo>
                      <a:pt x="24" y="59"/>
                    </a:lnTo>
                    <a:lnTo>
                      <a:pt x="22" y="61"/>
                    </a:lnTo>
                    <a:lnTo>
                      <a:pt x="20" y="62"/>
                    </a:lnTo>
                    <a:lnTo>
                      <a:pt x="19" y="64"/>
                    </a:lnTo>
                    <a:lnTo>
                      <a:pt x="17" y="65"/>
                    </a:lnTo>
                    <a:lnTo>
                      <a:pt x="16" y="65"/>
                    </a:lnTo>
                    <a:lnTo>
                      <a:pt x="14" y="65"/>
                    </a:lnTo>
                    <a:lnTo>
                      <a:pt x="11" y="65"/>
                    </a:lnTo>
                    <a:lnTo>
                      <a:pt x="9" y="64"/>
                    </a:lnTo>
                    <a:lnTo>
                      <a:pt x="6" y="62"/>
                    </a:lnTo>
                    <a:lnTo>
                      <a:pt x="5" y="61"/>
                    </a:lnTo>
                    <a:lnTo>
                      <a:pt x="3" y="59"/>
                    </a:lnTo>
                    <a:lnTo>
                      <a:pt x="2" y="58"/>
                    </a:lnTo>
                    <a:lnTo>
                      <a:pt x="0" y="54"/>
                    </a:lnTo>
                    <a:lnTo>
                      <a:pt x="0" y="51"/>
                    </a:lnTo>
                    <a:lnTo>
                      <a:pt x="0" y="45"/>
                    </a:lnTo>
                    <a:lnTo>
                      <a:pt x="0" y="39"/>
                    </a:lnTo>
                    <a:lnTo>
                      <a:pt x="0" y="34"/>
                    </a:lnTo>
                    <a:lnTo>
                      <a:pt x="3" y="28"/>
                    </a:lnTo>
                    <a:lnTo>
                      <a:pt x="5" y="23"/>
                    </a:lnTo>
                    <a:lnTo>
                      <a:pt x="8" y="19"/>
                    </a:lnTo>
                    <a:lnTo>
                      <a:pt x="13" y="14"/>
                    </a:lnTo>
                    <a:lnTo>
                      <a:pt x="16" y="11"/>
                    </a:lnTo>
                    <a:lnTo>
                      <a:pt x="19" y="9"/>
                    </a:lnTo>
                    <a:lnTo>
                      <a:pt x="22" y="8"/>
                    </a:lnTo>
                    <a:lnTo>
                      <a:pt x="24" y="6"/>
                    </a:lnTo>
                    <a:lnTo>
                      <a:pt x="27" y="4"/>
                    </a:lnTo>
                    <a:lnTo>
                      <a:pt x="30" y="4"/>
                    </a:lnTo>
                    <a:lnTo>
                      <a:pt x="31" y="3"/>
                    </a:lnTo>
                    <a:lnTo>
                      <a:pt x="34" y="1"/>
                    </a:lnTo>
                    <a:lnTo>
                      <a:pt x="38" y="1"/>
                    </a:lnTo>
                    <a:lnTo>
                      <a:pt x="41" y="1"/>
                    </a:lnTo>
                    <a:lnTo>
                      <a:pt x="42" y="0"/>
                    </a:lnTo>
                    <a:lnTo>
                      <a:pt x="45" y="0"/>
                    </a:lnTo>
                    <a:lnTo>
                      <a:pt x="48" y="0"/>
                    </a:lnTo>
                    <a:lnTo>
                      <a:pt x="52" y="1"/>
                    </a:lnTo>
                    <a:lnTo>
                      <a:pt x="53" y="1"/>
                    </a:lnTo>
                    <a:lnTo>
                      <a:pt x="56" y="1"/>
                    </a:lnTo>
                    <a:lnTo>
                      <a:pt x="59" y="3"/>
                    </a:lnTo>
                    <a:close/>
                  </a:path>
                </a:pathLst>
              </a:custGeom>
              <a:solidFill>
                <a:srgbClr val="FFFFFF"/>
              </a:solidFill>
              <a:ln w="9525">
                <a:noFill/>
                <a:round/>
                <a:headEnd/>
                <a:tailEnd/>
              </a:ln>
            </p:spPr>
            <p:txBody>
              <a:bodyPr/>
              <a:lstStyle/>
              <a:p>
                <a:endParaRPr lang="en-US" dirty="0"/>
              </a:p>
            </p:txBody>
          </p:sp>
          <p:sp>
            <p:nvSpPr>
              <p:cNvPr id="122530" name="Freeform 674"/>
              <p:cNvSpPr>
                <a:spLocks/>
              </p:cNvSpPr>
              <p:nvPr/>
            </p:nvSpPr>
            <p:spPr bwMode="auto">
              <a:xfrm>
                <a:off x="1718" y="3195"/>
                <a:ext cx="9" cy="13"/>
              </a:xfrm>
              <a:custGeom>
                <a:avLst/>
                <a:gdLst>
                  <a:gd name="T0" fmla="*/ 9 w 9"/>
                  <a:gd name="T1" fmla="*/ 13 h 13"/>
                  <a:gd name="T2" fmla="*/ 7 w 9"/>
                  <a:gd name="T3" fmla="*/ 13 h 13"/>
                  <a:gd name="T4" fmla="*/ 7 w 9"/>
                  <a:gd name="T5" fmla="*/ 13 h 13"/>
                  <a:gd name="T6" fmla="*/ 6 w 9"/>
                  <a:gd name="T7" fmla="*/ 13 h 13"/>
                  <a:gd name="T8" fmla="*/ 4 w 9"/>
                  <a:gd name="T9" fmla="*/ 11 h 13"/>
                  <a:gd name="T10" fmla="*/ 3 w 9"/>
                  <a:gd name="T11" fmla="*/ 10 h 13"/>
                  <a:gd name="T12" fmla="*/ 1 w 9"/>
                  <a:gd name="T13" fmla="*/ 10 h 13"/>
                  <a:gd name="T14" fmla="*/ 1 w 9"/>
                  <a:gd name="T15" fmla="*/ 8 h 13"/>
                  <a:gd name="T16" fmla="*/ 0 w 9"/>
                  <a:gd name="T17" fmla="*/ 7 h 13"/>
                  <a:gd name="T18" fmla="*/ 0 w 9"/>
                  <a:gd name="T19" fmla="*/ 5 h 13"/>
                  <a:gd name="T20" fmla="*/ 0 w 9"/>
                  <a:gd name="T21" fmla="*/ 3 h 13"/>
                  <a:gd name="T22" fmla="*/ 0 w 9"/>
                  <a:gd name="T23" fmla="*/ 2 h 13"/>
                  <a:gd name="T24" fmla="*/ 0 w 9"/>
                  <a:gd name="T25" fmla="*/ 0 h 13"/>
                  <a:gd name="T26" fmla="*/ 1 w 9"/>
                  <a:gd name="T27" fmla="*/ 2 h 13"/>
                  <a:gd name="T28" fmla="*/ 3 w 9"/>
                  <a:gd name="T29" fmla="*/ 2 h 13"/>
                  <a:gd name="T30" fmla="*/ 4 w 9"/>
                  <a:gd name="T31" fmla="*/ 3 h 13"/>
                  <a:gd name="T32" fmla="*/ 6 w 9"/>
                  <a:gd name="T33" fmla="*/ 5 h 13"/>
                  <a:gd name="T34" fmla="*/ 7 w 9"/>
                  <a:gd name="T35" fmla="*/ 7 h 13"/>
                  <a:gd name="T36" fmla="*/ 7 w 9"/>
                  <a:gd name="T37" fmla="*/ 10 h 13"/>
                  <a:gd name="T38" fmla="*/ 9 w 9"/>
                  <a:gd name="T39" fmla="*/ 11 h 13"/>
                  <a:gd name="T40" fmla="*/ 9 w 9"/>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3"/>
                  <a:gd name="T65" fmla="*/ 9 w 9"/>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3">
                    <a:moveTo>
                      <a:pt x="9" y="13"/>
                    </a:moveTo>
                    <a:lnTo>
                      <a:pt x="7" y="13"/>
                    </a:lnTo>
                    <a:lnTo>
                      <a:pt x="6" y="13"/>
                    </a:lnTo>
                    <a:lnTo>
                      <a:pt x="4" y="11"/>
                    </a:lnTo>
                    <a:lnTo>
                      <a:pt x="3" y="10"/>
                    </a:lnTo>
                    <a:lnTo>
                      <a:pt x="1" y="10"/>
                    </a:lnTo>
                    <a:lnTo>
                      <a:pt x="1" y="8"/>
                    </a:lnTo>
                    <a:lnTo>
                      <a:pt x="0" y="7"/>
                    </a:lnTo>
                    <a:lnTo>
                      <a:pt x="0" y="5"/>
                    </a:lnTo>
                    <a:lnTo>
                      <a:pt x="0" y="3"/>
                    </a:lnTo>
                    <a:lnTo>
                      <a:pt x="0" y="2"/>
                    </a:lnTo>
                    <a:lnTo>
                      <a:pt x="0" y="0"/>
                    </a:lnTo>
                    <a:lnTo>
                      <a:pt x="1" y="2"/>
                    </a:lnTo>
                    <a:lnTo>
                      <a:pt x="3" y="2"/>
                    </a:lnTo>
                    <a:lnTo>
                      <a:pt x="4" y="3"/>
                    </a:lnTo>
                    <a:lnTo>
                      <a:pt x="6" y="5"/>
                    </a:lnTo>
                    <a:lnTo>
                      <a:pt x="7" y="7"/>
                    </a:lnTo>
                    <a:lnTo>
                      <a:pt x="7" y="10"/>
                    </a:lnTo>
                    <a:lnTo>
                      <a:pt x="9" y="11"/>
                    </a:lnTo>
                    <a:lnTo>
                      <a:pt x="9" y="13"/>
                    </a:lnTo>
                    <a:close/>
                  </a:path>
                </a:pathLst>
              </a:custGeom>
              <a:solidFill>
                <a:srgbClr val="FFFFFF"/>
              </a:solidFill>
              <a:ln w="9525">
                <a:noFill/>
                <a:round/>
                <a:headEnd/>
                <a:tailEnd/>
              </a:ln>
            </p:spPr>
            <p:txBody>
              <a:bodyPr/>
              <a:lstStyle/>
              <a:p>
                <a:endParaRPr lang="en-US" dirty="0"/>
              </a:p>
            </p:txBody>
          </p:sp>
          <p:sp>
            <p:nvSpPr>
              <p:cNvPr id="122531" name="Freeform 675"/>
              <p:cNvSpPr>
                <a:spLocks/>
              </p:cNvSpPr>
              <p:nvPr/>
            </p:nvSpPr>
            <p:spPr bwMode="auto">
              <a:xfrm>
                <a:off x="1772" y="3197"/>
                <a:ext cx="14" cy="14"/>
              </a:xfrm>
              <a:custGeom>
                <a:avLst/>
                <a:gdLst>
                  <a:gd name="T0" fmla="*/ 14 w 14"/>
                  <a:gd name="T1" fmla="*/ 12 h 14"/>
                  <a:gd name="T2" fmla="*/ 14 w 14"/>
                  <a:gd name="T3" fmla="*/ 12 h 14"/>
                  <a:gd name="T4" fmla="*/ 13 w 14"/>
                  <a:gd name="T5" fmla="*/ 14 h 14"/>
                  <a:gd name="T6" fmla="*/ 11 w 14"/>
                  <a:gd name="T7" fmla="*/ 14 h 14"/>
                  <a:gd name="T8" fmla="*/ 11 w 14"/>
                  <a:gd name="T9" fmla="*/ 14 h 14"/>
                  <a:gd name="T10" fmla="*/ 10 w 14"/>
                  <a:gd name="T11" fmla="*/ 12 h 14"/>
                  <a:gd name="T12" fmla="*/ 8 w 14"/>
                  <a:gd name="T13" fmla="*/ 11 h 14"/>
                  <a:gd name="T14" fmla="*/ 6 w 14"/>
                  <a:gd name="T15" fmla="*/ 9 h 14"/>
                  <a:gd name="T16" fmla="*/ 6 w 14"/>
                  <a:gd name="T17" fmla="*/ 8 h 14"/>
                  <a:gd name="T18" fmla="*/ 5 w 14"/>
                  <a:gd name="T19" fmla="*/ 6 h 14"/>
                  <a:gd name="T20" fmla="*/ 3 w 14"/>
                  <a:gd name="T21" fmla="*/ 5 h 14"/>
                  <a:gd name="T22" fmla="*/ 2 w 14"/>
                  <a:gd name="T23" fmla="*/ 3 h 14"/>
                  <a:gd name="T24" fmla="*/ 0 w 14"/>
                  <a:gd name="T25" fmla="*/ 1 h 14"/>
                  <a:gd name="T26" fmla="*/ 0 w 14"/>
                  <a:gd name="T27" fmla="*/ 0 h 14"/>
                  <a:gd name="T28" fmla="*/ 3 w 14"/>
                  <a:gd name="T29" fmla="*/ 1 h 14"/>
                  <a:gd name="T30" fmla="*/ 5 w 14"/>
                  <a:gd name="T31" fmla="*/ 3 h 14"/>
                  <a:gd name="T32" fmla="*/ 6 w 14"/>
                  <a:gd name="T33" fmla="*/ 5 h 14"/>
                  <a:gd name="T34" fmla="*/ 8 w 14"/>
                  <a:gd name="T35" fmla="*/ 6 h 14"/>
                  <a:gd name="T36" fmla="*/ 10 w 14"/>
                  <a:gd name="T37" fmla="*/ 8 h 14"/>
                  <a:gd name="T38" fmla="*/ 11 w 14"/>
                  <a:gd name="T39" fmla="*/ 11 h 14"/>
                  <a:gd name="T40" fmla="*/ 13 w 14"/>
                  <a:gd name="T41" fmla="*/ 12 h 14"/>
                  <a:gd name="T42" fmla="*/ 14 w 14"/>
                  <a:gd name="T43" fmla="*/ 12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4"/>
                  <a:gd name="T68" fmla="*/ 14 w 14"/>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4">
                    <a:moveTo>
                      <a:pt x="14" y="12"/>
                    </a:moveTo>
                    <a:lnTo>
                      <a:pt x="14" y="12"/>
                    </a:lnTo>
                    <a:lnTo>
                      <a:pt x="13" y="14"/>
                    </a:lnTo>
                    <a:lnTo>
                      <a:pt x="11" y="14"/>
                    </a:lnTo>
                    <a:lnTo>
                      <a:pt x="10" y="12"/>
                    </a:lnTo>
                    <a:lnTo>
                      <a:pt x="8" y="11"/>
                    </a:lnTo>
                    <a:lnTo>
                      <a:pt x="6" y="9"/>
                    </a:lnTo>
                    <a:lnTo>
                      <a:pt x="6" y="8"/>
                    </a:lnTo>
                    <a:lnTo>
                      <a:pt x="5" y="6"/>
                    </a:lnTo>
                    <a:lnTo>
                      <a:pt x="3" y="5"/>
                    </a:lnTo>
                    <a:lnTo>
                      <a:pt x="2" y="3"/>
                    </a:lnTo>
                    <a:lnTo>
                      <a:pt x="0" y="1"/>
                    </a:lnTo>
                    <a:lnTo>
                      <a:pt x="0" y="0"/>
                    </a:lnTo>
                    <a:lnTo>
                      <a:pt x="3" y="1"/>
                    </a:lnTo>
                    <a:lnTo>
                      <a:pt x="5" y="3"/>
                    </a:lnTo>
                    <a:lnTo>
                      <a:pt x="6" y="5"/>
                    </a:lnTo>
                    <a:lnTo>
                      <a:pt x="8" y="6"/>
                    </a:lnTo>
                    <a:lnTo>
                      <a:pt x="10" y="8"/>
                    </a:lnTo>
                    <a:lnTo>
                      <a:pt x="11" y="11"/>
                    </a:lnTo>
                    <a:lnTo>
                      <a:pt x="13" y="12"/>
                    </a:lnTo>
                    <a:lnTo>
                      <a:pt x="14" y="12"/>
                    </a:lnTo>
                    <a:close/>
                  </a:path>
                </a:pathLst>
              </a:custGeom>
              <a:solidFill>
                <a:srgbClr val="FFFFFF"/>
              </a:solidFill>
              <a:ln w="9525">
                <a:noFill/>
                <a:round/>
                <a:headEnd/>
                <a:tailEnd/>
              </a:ln>
            </p:spPr>
            <p:txBody>
              <a:bodyPr/>
              <a:lstStyle/>
              <a:p>
                <a:endParaRPr lang="en-US" dirty="0"/>
              </a:p>
            </p:txBody>
          </p:sp>
          <p:sp>
            <p:nvSpPr>
              <p:cNvPr id="122532" name="Freeform 676"/>
              <p:cNvSpPr>
                <a:spLocks/>
              </p:cNvSpPr>
              <p:nvPr/>
            </p:nvSpPr>
            <p:spPr bwMode="auto">
              <a:xfrm>
                <a:off x="1718" y="3208"/>
                <a:ext cx="6" cy="8"/>
              </a:xfrm>
              <a:custGeom>
                <a:avLst/>
                <a:gdLst>
                  <a:gd name="T0" fmla="*/ 6 w 6"/>
                  <a:gd name="T1" fmla="*/ 3 h 8"/>
                  <a:gd name="T2" fmla="*/ 6 w 6"/>
                  <a:gd name="T3" fmla="*/ 5 h 8"/>
                  <a:gd name="T4" fmla="*/ 6 w 6"/>
                  <a:gd name="T5" fmla="*/ 6 h 8"/>
                  <a:gd name="T6" fmla="*/ 6 w 6"/>
                  <a:gd name="T7" fmla="*/ 8 h 8"/>
                  <a:gd name="T8" fmla="*/ 4 w 6"/>
                  <a:gd name="T9" fmla="*/ 8 h 8"/>
                  <a:gd name="T10" fmla="*/ 3 w 6"/>
                  <a:gd name="T11" fmla="*/ 8 h 8"/>
                  <a:gd name="T12" fmla="*/ 3 w 6"/>
                  <a:gd name="T13" fmla="*/ 6 h 8"/>
                  <a:gd name="T14" fmla="*/ 1 w 6"/>
                  <a:gd name="T15" fmla="*/ 6 h 8"/>
                  <a:gd name="T16" fmla="*/ 1 w 6"/>
                  <a:gd name="T17" fmla="*/ 5 h 8"/>
                  <a:gd name="T18" fmla="*/ 0 w 6"/>
                  <a:gd name="T19" fmla="*/ 3 h 8"/>
                  <a:gd name="T20" fmla="*/ 0 w 6"/>
                  <a:gd name="T21" fmla="*/ 3 h 8"/>
                  <a:gd name="T22" fmla="*/ 0 w 6"/>
                  <a:gd name="T23" fmla="*/ 1 h 8"/>
                  <a:gd name="T24" fmla="*/ 0 w 6"/>
                  <a:gd name="T25" fmla="*/ 0 h 8"/>
                  <a:gd name="T26" fmla="*/ 1 w 6"/>
                  <a:gd name="T27" fmla="*/ 0 h 8"/>
                  <a:gd name="T28" fmla="*/ 3 w 6"/>
                  <a:gd name="T29" fmla="*/ 0 h 8"/>
                  <a:gd name="T30" fmla="*/ 4 w 6"/>
                  <a:gd name="T31" fmla="*/ 1 h 8"/>
                  <a:gd name="T32" fmla="*/ 6 w 6"/>
                  <a:gd name="T33" fmla="*/ 3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8"/>
                  <a:gd name="T53" fmla="*/ 6 w 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8">
                    <a:moveTo>
                      <a:pt x="6" y="3"/>
                    </a:moveTo>
                    <a:lnTo>
                      <a:pt x="6" y="5"/>
                    </a:lnTo>
                    <a:lnTo>
                      <a:pt x="6" y="6"/>
                    </a:lnTo>
                    <a:lnTo>
                      <a:pt x="6" y="8"/>
                    </a:lnTo>
                    <a:lnTo>
                      <a:pt x="4" y="8"/>
                    </a:lnTo>
                    <a:lnTo>
                      <a:pt x="3" y="8"/>
                    </a:lnTo>
                    <a:lnTo>
                      <a:pt x="3" y="6"/>
                    </a:lnTo>
                    <a:lnTo>
                      <a:pt x="1" y="6"/>
                    </a:lnTo>
                    <a:lnTo>
                      <a:pt x="1" y="5"/>
                    </a:lnTo>
                    <a:lnTo>
                      <a:pt x="0" y="3"/>
                    </a:lnTo>
                    <a:lnTo>
                      <a:pt x="0" y="1"/>
                    </a:lnTo>
                    <a:lnTo>
                      <a:pt x="0" y="0"/>
                    </a:lnTo>
                    <a:lnTo>
                      <a:pt x="1" y="0"/>
                    </a:lnTo>
                    <a:lnTo>
                      <a:pt x="3" y="0"/>
                    </a:lnTo>
                    <a:lnTo>
                      <a:pt x="4" y="1"/>
                    </a:lnTo>
                    <a:lnTo>
                      <a:pt x="6" y="3"/>
                    </a:lnTo>
                    <a:close/>
                  </a:path>
                </a:pathLst>
              </a:custGeom>
              <a:solidFill>
                <a:srgbClr val="FFFFFF"/>
              </a:solidFill>
              <a:ln w="9525">
                <a:noFill/>
                <a:round/>
                <a:headEnd/>
                <a:tailEnd/>
              </a:ln>
            </p:spPr>
            <p:txBody>
              <a:bodyPr/>
              <a:lstStyle/>
              <a:p>
                <a:endParaRPr lang="en-US" dirty="0"/>
              </a:p>
            </p:txBody>
          </p:sp>
          <p:sp>
            <p:nvSpPr>
              <p:cNvPr id="122533" name="Freeform 677"/>
              <p:cNvSpPr>
                <a:spLocks/>
              </p:cNvSpPr>
              <p:nvPr/>
            </p:nvSpPr>
            <p:spPr bwMode="auto">
              <a:xfrm>
                <a:off x="1796" y="3213"/>
                <a:ext cx="3" cy="3"/>
              </a:xfrm>
              <a:custGeom>
                <a:avLst/>
                <a:gdLst>
                  <a:gd name="T0" fmla="*/ 3 w 3"/>
                  <a:gd name="T1" fmla="*/ 0 h 3"/>
                  <a:gd name="T2" fmla="*/ 3 w 3"/>
                  <a:gd name="T3" fmla="*/ 3 h 3"/>
                  <a:gd name="T4" fmla="*/ 1 w 3"/>
                  <a:gd name="T5" fmla="*/ 3 h 3"/>
                  <a:gd name="T6" fmla="*/ 0 w 3"/>
                  <a:gd name="T7" fmla="*/ 3 h 3"/>
                  <a:gd name="T8" fmla="*/ 0 w 3"/>
                  <a:gd name="T9" fmla="*/ 1 h 3"/>
                  <a:gd name="T10" fmla="*/ 0 w 3"/>
                  <a:gd name="T11" fmla="*/ 0 h 3"/>
                  <a:gd name="T12" fmla="*/ 0 w 3"/>
                  <a:gd name="T13" fmla="*/ 0 h 3"/>
                  <a:gd name="T14" fmla="*/ 1 w 3"/>
                  <a:gd name="T15" fmla="*/ 0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3"/>
                    </a:lnTo>
                    <a:lnTo>
                      <a:pt x="1" y="3"/>
                    </a:lnTo>
                    <a:lnTo>
                      <a:pt x="0" y="3"/>
                    </a:lnTo>
                    <a:lnTo>
                      <a:pt x="0" y="1"/>
                    </a:lnTo>
                    <a:lnTo>
                      <a:pt x="0" y="0"/>
                    </a:lnTo>
                    <a:lnTo>
                      <a:pt x="1" y="0"/>
                    </a:lnTo>
                    <a:lnTo>
                      <a:pt x="3" y="0"/>
                    </a:lnTo>
                    <a:close/>
                  </a:path>
                </a:pathLst>
              </a:custGeom>
              <a:solidFill>
                <a:srgbClr val="FFFFFF"/>
              </a:solidFill>
              <a:ln w="9525">
                <a:noFill/>
                <a:round/>
                <a:headEnd/>
                <a:tailEnd/>
              </a:ln>
            </p:spPr>
            <p:txBody>
              <a:bodyPr/>
              <a:lstStyle/>
              <a:p>
                <a:endParaRPr lang="en-US" dirty="0"/>
              </a:p>
            </p:txBody>
          </p:sp>
          <p:sp>
            <p:nvSpPr>
              <p:cNvPr id="122534" name="Freeform 678"/>
              <p:cNvSpPr>
                <a:spLocks/>
              </p:cNvSpPr>
              <p:nvPr/>
            </p:nvSpPr>
            <p:spPr bwMode="auto">
              <a:xfrm>
                <a:off x="1785" y="3214"/>
                <a:ext cx="20" cy="20"/>
              </a:xfrm>
              <a:custGeom>
                <a:avLst/>
                <a:gdLst>
                  <a:gd name="T0" fmla="*/ 14 w 20"/>
                  <a:gd name="T1" fmla="*/ 6 h 20"/>
                  <a:gd name="T2" fmla="*/ 15 w 20"/>
                  <a:gd name="T3" fmla="*/ 8 h 20"/>
                  <a:gd name="T4" fmla="*/ 15 w 20"/>
                  <a:gd name="T5" fmla="*/ 9 h 20"/>
                  <a:gd name="T6" fmla="*/ 17 w 20"/>
                  <a:gd name="T7" fmla="*/ 11 h 20"/>
                  <a:gd name="T8" fmla="*/ 18 w 20"/>
                  <a:gd name="T9" fmla="*/ 13 h 20"/>
                  <a:gd name="T10" fmla="*/ 18 w 20"/>
                  <a:gd name="T11" fmla="*/ 14 h 20"/>
                  <a:gd name="T12" fmla="*/ 20 w 20"/>
                  <a:gd name="T13" fmla="*/ 17 h 20"/>
                  <a:gd name="T14" fmla="*/ 20 w 20"/>
                  <a:gd name="T15" fmla="*/ 19 h 20"/>
                  <a:gd name="T16" fmla="*/ 20 w 20"/>
                  <a:gd name="T17" fmla="*/ 20 h 20"/>
                  <a:gd name="T18" fmla="*/ 18 w 20"/>
                  <a:gd name="T19" fmla="*/ 19 h 20"/>
                  <a:gd name="T20" fmla="*/ 15 w 20"/>
                  <a:gd name="T21" fmla="*/ 16 h 20"/>
                  <a:gd name="T22" fmla="*/ 12 w 20"/>
                  <a:gd name="T23" fmla="*/ 14 h 20"/>
                  <a:gd name="T24" fmla="*/ 11 w 20"/>
                  <a:gd name="T25" fmla="*/ 11 h 20"/>
                  <a:gd name="T26" fmla="*/ 7 w 20"/>
                  <a:gd name="T27" fmla="*/ 8 h 20"/>
                  <a:gd name="T28" fmla="*/ 6 w 20"/>
                  <a:gd name="T29" fmla="*/ 5 h 20"/>
                  <a:gd name="T30" fmla="*/ 3 w 20"/>
                  <a:gd name="T31" fmla="*/ 3 h 20"/>
                  <a:gd name="T32" fmla="*/ 0 w 20"/>
                  <a:gd name="T33" fmla="*/ 2 h 20"/>
                  <a:gd name="T34" fmla="*/ 6 w 20"/>
                  <a:gd name="T35" fmla="*/ 0 h 20"/>
                  <a:gd name="T36" fmla="*/ 14 w 20"/>
                  <a:gd name="T37" fmla="*/ 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0"/>
                  <a:gd name="T59" fmla="*/ 20 w 2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0">
                    <a:moveTo>
                      <a:pt x="14" y="6"/>
                    </a:moveTo>
                    <a:lnTo>
                      <a:pt x="15" y="8"/>
                    </a:lnTo>
                    <a:lnTo>
                      <a:pt x="15" y="9"/>
                    </a:lnTo>
                    <a:lnTo>
                      <a:pt x="17" y="11"/>
                    </a:lnTo>
                    <a:lnTo>
                      <a:pt x="18" y="13"/>
                    </a:lnTo>
                    <a:lnTo>
                      <a:pt x="18" y="14"/>
                    </a:lnTo>
                    <a:lnTo>
                      <a:pt x="20" y="17"/>
                    </a:lnTo>
                    <a:lnTo>
                      <a:pt x="20" y="19"/>
                    </a:lnTo>
                    <a:lnTo>
                      <a:pt x="20" y="20"/>
                    </a:lnTo>
                    <a:lnTo>
                      <a:pt x="18" y="19"/>
                    </a:lnTo>
                    <a:lnTo>
                      <a:pt x="15" y="16"/>
                    </a:lnTo>
                    <a:lnTo>
                      <a:pt x="12" y="14"/>
                    </a:lnTo>
                    <a:lnTo>
                      <a:pt x="11" y="11"/>
                    </a:lnTo>
                    <a:lnTo>
                      <a:pt x="7" y="8"/>
                    </a:lnTo>
                    <a:lnTo>
                      <a:pt x="6" y="5"/>
                    </a:lnTo>
                    <a:lnTo>
                      <a:pt x="3" y="3"/>
                    </a:lnTo>
                    <a:lnTo>
                      <a:pt x="0" y="2"/>
                    </a:lnTo>
                    <a:lnTo>
                      <a:pt x="6" y="0"/>
                    </a:lnTo>
                    <a:lnTo>
                      <a:pt x="14" y="6"/>
                    </a:lnTo>
                    <a:close/>
                  </a:path>
                </a:pathLst>
              </a:custGeom>
              <a:solidFill>
                <a:srgbClr val="FFFFFF"/>
              </a:solidFill>
              <a:ln w="9525">
                <a:noFill/>
                <a:round/>
                <a:headEnd/>
                <a:tailEnd/>
              </a:ln>
            </p:spPr>
            <p:txBody>
              <a:bodyPr/>
              <a:lstStyle/>
              <a:p>
                <a:endParaRPr lang="en-US" dirty="0"/>
              </a:p>
            </p:txBody>
          </p:sp>
          <p:sp>
            <p:nvSpPr>
              <p:cNvPr id="122535" name="Freeform 679"/>
              <p:cNvSpPr>
                <a:spLocks/>
              </p:cNvSpPr>
              <p:nvPr/>
            </p:nvSpPr>
            <p:spPr bwMode="auto">
              <a:xfrm>
                <a:off x="1716" y="3217"/>
                <a:ext cx="5" cy="11"/>
              </a:xfrm>
              <a:custGeom>
                <a:avLst/>
                <a:gdLst>
                  <a:gd name="T0" fmla="*/ 5 w 5"/>
                  <a:gd name="T1" fmla="*/ 10 h 11"/>
                  <a:gd name="T2" fmla="*/ 5 w 5"/>
                  <a:gd name="T3" fmla="*/ 11 h 11"/>
                  <a:gd name="T4" fmla="*/ 3 w 5"/>
                  <a:gd name="T5" fmla="*/ 10 h 11"/>
                  <a:gd name="T6" fmla="*/ 2 w 5"/>
                  <a:gd name="T7" fmla="*/ 8 h 11"/>
                  <a:gd name="T8" fmla="*/ 2 w 5"/>
                  <a:gd name="T9" fmla="*/ 5 h 11"/>
                  <a:gd name="T10" fmla="*/ 0 w 5"/>
                  <a:gd name="T11" fmla="*/ 3 h 11"/>
                  <a:gd name="T12" fmla="*/ 2 w 5"/>
                  <a:gd name="T13" fmla="*/ 0 h 11"/>
                  <a:gd name="T14" fmla="*/ 3 w 5"/>
                  <a:gd name="T15" fmla="*/ 2 h 11"/>
                  <a:gd name="T16" fmla="*/ 5 w 5"/>
                  <a:gd name="T17" fmla="*/ 3 h 11"/>
                  <a:gd name="T18" fmla="*/ 5 w 5"/>
                  <a:gd name="T19" fmla="*/ 6 h 11"/>
                  <a:gd name="T20" fmla="*/ 5 w 5"/>
                  <a:gd name="T21" fmla="*/ 1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1"/>
                  <a:gd name="T35" fmla="*/ 5 w 5"/>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1">
                    <a:moveTo>
                      <a:pt x="5" y="10"/>
                    </a:moveTo>
                    <a:lnTo>
                      <a:pt x="5" y="11"/>
                    </a:lnTo>
                    <a:lnTo>
                      <a:pt x="3" y="10"/>
                    </a:lnTo>
                    <a:lnTo>
                      <a:pt x="2" y="8"/>
                    </a:lnTo>
                    <a:lnTo>
                      <a:pt x="2" y="5"/>
                    </a:lnTo>
                    <a:lnTo>
                      <a:pt x="0" y="3"/>
                    </a:lnTo>
                    <a:lnTo>
                      <a:pt x="2" y="0"/>
                    </a:lnTo>
                    <a:lnTo>
                      <a:pt x="3" y="2"/>
                    </a:lnTo>
                    <a:lnTo>
                      <a:pt x="5" y="3"/>
                    </a:lnTo>
                    <a:lnTo>
                      <a:pt x="5" y="6"/>
                    </a:lnTo>
                    <a:lnTo>
                      <a:pt x="5" y="10"/>
                    </a:lnTo>
                    <a:close/>
                  </a:path>
                </a:pathLst>
              </a:custGeom>
              <a:solidFill>
                <a:srgbClr val="FFFFFF"/>
              </a:solidFill>
              <a:ln w="9525">
                <a:noFill/>
                <a:round/>
                <a:headEnd/>
                <a:tailEnd/>
              </a:ln>
            </p:spPr>
            <p:txBody>
              <a:bodyPr/>
              <a:lstStyle/>
              <a:p>
                <a:endParaRPr lang="en-US" dirty="0"/>
              </a:p>
            </p:txBody>
          </p:sp>
          <p:sp>
            <p:nvSpPr>
              <p:cNvPr id="122536" name="Freeform 680"/>
              <p:cNvSpPr>
                <a:spLocks/>
              </p:cNvSpPr>
              <p:nvPr/>
            </p:nvSpPr>
            <p:spPr bwMode="auto">
              <a:xfrm>
                <a:off x="1783" y="3217"/>
                <a:ext cx="28" cy="31"/>
              </a:xfrm>
              <a:custGeom>
                <a:avLst/>
                <a:gdLst>
                  <a:gd name="T0" fmla="*/ 27 w 28"/>
                  <a:gd name="T1" fmla="*/ 25 h 31"/>
                  <a:gd name="T2" fmla="*/ 27 w 28"/>
                  <a:gd name="T3" fmla="*/ 27 h 31"/>
                  <a:gd name="T4" fmla="*/ 28 w 28"/>
                  <a:gd name="T5" fmla="*/ 28 h 31"/>
                  <a:gd name="T6" fmla="*/ 27 w 28"/>
                  <a:gd name="T7" fmla="*/ 30 h 31"/>
                  <a:gd name="T8" fmla="*/ 27 w 28"/>
                  <a:gd name="T9" fmla="*/ 31 h 31"/>
                  <a:gd name="T10" fmla="*/ 24 w 28"/>
                  <a:gd name="T11" fmla="*/ 30 h 31"/>
                  <a:gd name="T12" fmla="*/ 0 w 28"/>
                  <a:gd name="T13" fmla="*/ 5 h 31"/>
                  <a:gd name="T14" fmla="*/ 0 w 28"/>
                  <a:gd name="T15" fmla="*/ 3 h 31"/>
                  <a:gd name="T16" fmla="*/ 0 w 28"/>
                  <a:gd name="T17" fmla="*/ 2 h 31"/>
                  <a:gd name="T18" fmla="*/ 0 w 28"/>
                  <a:gd name="T19" fmla="*/ 2 h 31"/>
                  <a:gd name="T20" fmla="*/ 2 w 28"/>
                  <a:gd name="T21" fmla="*/ 0 h 31"/>
                  <a:gd name="T22" fmla="*/ 5 w 28"/>
                  <a:gd name="T23" fmla="*/ 3 h 31"/>
                  <a:gd name="T24" fmla="*/ 8 w 28"/>
                  <a:gd name="T25" fmla="*/ 6 h 31"/>
                  <a:gd name="T26" fmla="*/ 11 w 28"/>
                  <a:gd name="T27" fmla="*/ 10 h 31"/>
                  <a:gd name="T28" fmla="*/ 14 w 28"/>
                  <a:gd name="T29" fmla="*/ 14 h 31"/>
                  <a:gd name="T30" fmla="*/ 17 w 28"/>
                  <a:gd name="T31" fmla="*/ 17 h 31"/>
                  <a:gd name="T32" fmla="*/ 20 w 28"/>
                  <a:gd name="T33" fmla="*/ 20 h 31"/>
                  <a:gd name="T34" fmla="*/ 24 w 28"/>
                  <a:gd name="T35" fmla="*/ 22 h 31"/>
                  <a:gd name="T36" fmla="*/ 27 w 28"/>
                  <a:gd name="T37" fmla="*/ 2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1"/>
                  <a:gd name="T59" fmla="*/ 28 w 28"/>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1">
                    <a:moveTo>
                      <a:pt x="27" y="25"/>
                    </a:moveTo>
                    <a:lnTo>
                      <a:pt x="27" y="27"/>
                    </a:lnTo>
                    <a:lnTo>
                      <a:pt x="28" y="28"/>
                    </a:lnTo>
                    <a:lnTo>
                      <a:pt x="27" y="30"/>
                    </a:lnTo>
                    <a:lnTo>
                      <a:pt x="27" y="31"/>
                    </a:lnTo>
                    <a:lnTo>
                      <a:pt x="24" y="30"/>
                    </a:lnTo>
                    <a:lnTo>
                      <a:pt x="0" y="5"/>
                    </a:lnTo>
                    <a:lnTo>
                      <a:pt x="0" y="3"/>
                    </a:lnTo>
                    <a:lnTo>
                      <a:pt x="0" y="2"/>
                    </a:lnTo>
                    <a:lnTo>
                      <a:pt x="2" y="0"/>
                    </a:lnTo>
                    <a:lnTo>
                      <a:pt x="5" y="3"/>
                    </a:lnTo>
                    <a:lnTo>
                      <a:pt x="8" y="6"/>
                    </a:lnTo>
                    <a:lnTo>
                      <a:pt x="11" y="10"/>
                    </a:lnTo>
                    <a:lnTo>
                      <a:pt x="14" y="14"/>
                    </a:lnTo>
                    <a:lnTo>
                      <a:pt x="17" y="17"/>
                    </a:lnTo>
                    <a:lnTo>
                      <a:pt x="20" y="20"/>
                    </a:lnTo>
                    <a:lnTo>
                      <a:pt x="24" y="22"/>
                    </a:lnTo>
                    <a:lnTo>
                      <a:pt x="27" y="25"/>
                    </a:lnTo>
                    <a:close/>
                  </a:path>
                </a:pathLst>
              </a:custGeom>
              <a:solidFill>
                <a:srgbClr val="FFFFFF"/>
              </a:solidFill>
              <a:ln w="9525">
                <a:noFill/>
                <a:round/>
                <a:headEnd/>
                <a:tailEnd/>
              </a:ln>
            </p:spPr>
            <p:txBody>
              <a:bodyPr/>
              <a:lstStyle/>
              <a:p>
                <a:endParaRPr lang="en-US" dirty="0"/>
              </a:p>
            </p:txBody>
          </p:sp>
          <p:sp>
            <p:nvSpPr>
              <p:cNvPr id="122537" name="Freeform 681"/>
              <p:cNvSpPr>
                <a:spLocks/>
              </p:cNvSpPr>
              <p:nvPr/>
            </p:nvSpPr>
            <p:spPr bwMode="auto">
              <a:xfrm>
                <a:off x="1716" y="3228"/>
                <a:ext cx="13" cy="14"/>
              </a:xfrm>
              <a:custGeom>
                <a:avLst/>
                <a:gdLst>
                  <a:gd name="T0" fmla="*/ 13 w 13"/>
                  <a:gd name="T1" fmla="*/ 14 h 14"/>
                  <a:gd name="T2" fmla="*/ 11 w 13"/>
                  <a:gd name="T3" fmla="*/ 14 h 14"/>
                  <a:gd name="T4" fmla="*/ 9 w 13"/>
                  <a:gd name="T5" fmla="*/ 13 h 14"/>
                  <a:gd name="T6" fmla="*/ 8 w 13"/>
                  <a:gd name="T7" fmla="*/ 11 h 14"/>
                  <a:gd name="T8" fmla="*/ 6 w 13"/>
                  <a:gd name="T9" fmla="*/ 9 h 14"/>
                  <a:gd name="T10" fmla="*/ 5 w 13"/>
                  <a:gd name="T11" fmla="*/ 8 h 14"/>
                  <a:gd name="T12" fmla="*/ 3 w 13"/>
                  <a:gd name="T13" fmla="*/ 6 h 14"/>
                  <a:gd name="T14" fmla="*/ 2 w 13"/>
                  <a:gd name="T15" fmla="*/ 5 h 14"/>
                  <a:gd name="T16" fmla="*/ 0 w 13"/>
                  <a:gd name="T17" fmla="*/ 3 h 14"/>
                  <a:gd name="T18" fmla="*/ 0 w 13"/>
                  <a:gd name="T19" fmla="*/ 2 h 14"/>
                  <a:gd name="T20" fmla="*/ 0 w 13"/>
                  <a:gd name="T21" fmla="*/ 2 h 14"/>
                  <a:gd name="T22" fmla="*/ 0 w 13"/>
                  <a:gd name="T23" fmla="*/ 0 h 14"/>
                  <a:gd name="T24" fmla="*/ 2 w 13"/>
                  <a:gd name="T25" fmla="*/ 0 h 14"/>
                  <a:gd name="T26" fmla="*/ 2 w 13"/>
                  <a:gd name="T27" fmla="*/ 2 h 14"/>
                  <a:gd name="T28" fmla="*/ 5 w 13"/>
                  <a:gd name="T29" fmla="*/ 3 h 14"/>
                  <a:gd name="T30" fmla="*/ 6 w 13"/>
                  <a:gd name="T31" fmla="*/ 5 h 14"/>
                  <a:gd name="T32" fmla="*/ 8 w 13"/>
                  <a:gd name="T33" fmla="*/ 6 h 14"/>
                  <a:gd name="T34" fmla="*/ 9 w 13"/>
                  <a:gd name="T35" fmla="*/ 8 h 14"/>
                  <a:gd name="T36" fmla="*/ 11 w 13"/>
                  <a:gd name="T37" fmla="*/ 9 h 14"/>
                  <a:gd name="T38" fmla="*/ 13 w 13"/>
                  <a:gd name="T39" fmla="*/ 11 h 14"/>
                  <a:gd name="T40" fmla="*/ 13 w 13"/>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4"/>
                  <a:gd name="T65" fmla="*/ 13 w 13"/>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4">
                    <a:moveTo>
                      <a:pt x="13" y="14"/>
                    </a:moveTo>
                    <a:lnTo>
                      <a:pt x="11" y="14"/>
                    </a:lnTo>
                    <a:lnTo>
                      <a:pt x="9" y="13"/>
                    </a:lnTo>
                    <a:lnTo>
                      <a:pt x="8" y="11"/>
                    </a:lnTo>
                    <a:lnTo>
                      <a:pt x="6" y="9"/>
                    </a:lnTo>
                    <a:lnTo>
                      <a:pt x="5" y="8"/>
                    </a:lnTo>
                    <a:lnTo>
                      <a:pt x="3" y="6"/>
                    </a:lnTo>
                    <a:lnTo>
                      <a:pt x="2" y="5"/>
                    </a:lnTo>
                    <a:lnTo>
                      <a:pt x="0" y="3"/>
                    </a:lnTo>
                    <a:lnTo>
                      <a:pt x="0" y="2"/>
                    </a:lnTo>
                    <a:lnTo>
                      <a:pt x="0" y="0"/>
                    </a:lnTo>
                    <a:lnTo>
                      <a:pt x="2" y="0"/>
                    </a:lnTo>
                    <a:lnTo>
                      <a:pt x="2" y="2"/>
                    </a:lnTo>
                    <a:lnTo>
                      <a:pt x="5" y="3"/>
                    </a:lnTo>
                    <a:lnTo>
                      <a:pt x="6" y="5"/>
                    </a:lnTo>
                    <a:lnTo>
                      <a:pt x="8" y="6"/>
                    </a:lnTo>
                    <a:lnTo>
                      <a:pt x="9" y="8"/>
                    </a:lnTo>
                    <a:lnTo>
                      <a:pt x="11" y="9"/>
                    </a:lnTo>
                    <a:lnTo>
                      <a:pt x="13" y="11"/>
                    </a:lnTo>
                    <a:lnTo>
                      <a:pt x="13" y="14"/>
                    </a:lnTo>
                    <a:close/>
                  </a:path>
                </a:pathLst>
              </a:custGeom>
              <a:solidFill>
                <a:srgbClr val="FFFFFF"/>
              </a:solidFill>
              <a:ln w="9525">
                <a:noFill/>
                <a:round/>
                <a:headEnd/>
                <a:tailEnd/>
              </a:ln>
            </p:spPr>
            <p:txBody>
              <a:bodyPr/>
              <a:lstStyle/>
              <a:p>
                <a:endParaRPr lang="en-US" dirty="0"/>
              </a:p>
            </p:txBody>
          </p:sp>
          <p:sp>
            <p:nvSpPr>
              <p:cNvPr id="122538" name="Freeform 682"/>
              <p:cNvSpPr>
                <a:spLocks/>
              </p:cNvSpPr>
              <p:nvPr/>
            </p:nvSpPr>
            <p:spPr bwMode="auto">
              <a:xfrm>
                <a:off x="1782" y="3228"/>
                <a:ext cx="23" cy="27"/>
              </a:xfrm>
              <a:custGeom>
                <a:avLst/>
                <a:gdLst>
                  <a:gd name="T0" fmla="*/ 23 w 23"/>
                  <a:gd name="T1" fmla="*/ 25 h 27"/>
                  <a:gd name="T2" fmla="*/ 23 w 23"/>
                  <a:gd name="T3" fmla="*/ 27 h 27"/>
                  <a:gd name="T4" fmla="*/ 21 w 23"/>
                  <a:gd name="T5" fmla="*/ 27 h 27"/>
                  <a:gd name="T6" fmla="*/ 18 w 23"/>
                  <a:gd name="T7" fmla="*/ 24 h 27"/>
                  <a:gd name="T8" fmla="*/ 15 w 23"/>
                  <a:gd name="T9" fmla="*/ 20 h 27"/>
                  <a:gd name="T10" fmla="*/ 12 w 23"/>
                  <a:gd name="T11" fmla="*/ 17 h 27"/>
                  <a:gd name="T12" fmla="*/ 9 w 23"/>
                  <a:gd name="T13" fmla="*/ 14 h 27"/>
                  <a:gd name="T14" fmla="*/ 7 w 23"/>
                  <a:gd name="T15" fmla="*/ 13 h 27"/>
                  <a:gd name="T16" fmla="*/ 4 w 23"/>
                  <a:gd name="T17" fmla="*/ 9 h 27"/>
                  <a:gd name="T18" fmla="*/ 3 w 23"/>
                  <a:gd name="T19" fmla="*/ 6 h 27"/>
                  <a:gd name="T20" fmla="*/ 0 w 23"/>
                  <a:gd name="T21" fmla="*/ 3 h 27"/>
                  <a:gd name="T22" fmla="*/ 1 w 23"/>
                  <a:gd name="T23" fmla="*/ 0 h 27"/>
                  <a:gd name="T24" fmla="*/ 4 w 23"/>
                  <a:gd name="T25" fmla="*/ 3 h 27"/>
                  <a:gd name="T26" fmla="*/ 7 w 23"/>
                  <a:gd name="T27" fmla="*/ 6 h 27"/>
                  <a:gd name="T28" fmla="*/ 9 w 23"/>
                  <a:gd name="T29" fmla="*/ 9 h 27"/>
                  <a:gd name="T30" fmla="*/ 12 w 23"/>
                  <a:gd name="T31" fmla="*/ 13 h 27"/>
                  <a:gd name="T32" fmla="*/ 15 w 23"/>
                  <a:gd name="T33" fmla="*/ 16 h 27"/>
                  <a:gd name="T34" fmla="*/ 18 w 23"/>
                  <a:gd name="T35" fmla="*/ 19 h 27"/>
                  <a:gd name="T36" fmla="*/ 21 w 23"/>
                  <a:gd name="T37" fmla="*/ 22 h 27"/>
                  <a:gd name="T38" fmla="*/ 23 w 23"/>
                  <a:gd name="T39" fmla="*/ 25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27"/>
                  <a:gd name="T62" fmla="*/ 23 w 23"/>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27">
                    <a:moveTo>
                      <a:pt x="23" y="25"/>
                    </a:moveTo>
                    <a:lnTo>
                      <a:pt x="23" y="27"/>
                    </a:lnTo>
                    <a:lnTo>
                      <a:pt x="21" y="27"/>
                    </a:lnTo>
                    <a:lnTo>
                      <a:pt x="18" y="24"/>
                    </a:lnTo>
                    <a:lnTo>
                      <a:pt x="15" y="20"/>
                    </a:lnTo>
                    <a:lnTo>
                      <a:pt x="12" y="17"/>
                    </a:lnTo>
                    <a:lnTo>
                      <a:pt x="9" y="14"/>
                    </a:lnTo>
                    <a:lnTo>
                      <a:pt x="7" y="13"/>
                    </a:lnTo>
                    <a:lnTo>
                      <a:pt x="4" y="9"/>
                    </a:lnTo>
                    <a:lnTo>
                      <a:pt x="3" y="6"/>
                    </a:lnTo>
                    <a:lnTo>
                      <a:pt x="0" y="3"/>
                    </a:lnTo>
                    <a:lnTo>
                      <a:pt x="1" y="0"/>
                    </a:lnTo>
                    <a:lnTo>
                      <a:pt x="4" y="3"/>
                    </a:lnTo>
                    <a:lnTo>
                      <a:pt x="7" y="6"/>
                    </a:lnTo>
                    <a:lnTo>
                      <a:pt x="9" y="9"/>
                    </a:lnTo>
                    <a:lnTo>
                      <a:pt x="12" y="13"/>
                    </a:lnTo>
                    <a:lnTo>
                      <a:pt x="15" y="16"/>
                    </a:lnTo>
                    <a:lnTo>
                      <a:pt x="18" y="19"/>
                    </a:lnTo>
                    <a:lnTo>
                      <a:pt x="21" y="22"/>
                    </a:lnTo>
                    <a:lnTo>
                      <a:pt x="23" y="25"/>
                    </a:lnTo>
                    <a:close/>
                  </a:path>
                </a:pathLst>
              </a:custGeom>
              <a:solidFill>
                <a:srgbClr val="FFFFFF"/>
              </a:solidFill>
              <a:ln w="9525">
                <a:noFill/>
                <a:round/>
                <a:headEnd/>
                <a:tailEnd/>
              </a:ln>
            </p:spPr>
            <p:txBody>
              <a:bodyPr/>
              <a:lstStyle/>
              <a:p>
                <a:endParaRPr lang="en-US" dirty="0"/>
              </a:p>
            </p:txBody>
          </p:sp>
          <p:sp>
            <p:nvSpPr>
              <p:cNvPr id="122539" name="Freeform 683"/>
              <p:cNvSpPr>
                <a:spLocks/>
              </p:cNvSpPr>
              <p:nvPr/>
            </p:nvSpPr>
            <p:spPr bwMode="auto">
              <a:xfrm>
                <a:off x="1727" y="3233"/>
                <a:ext cx="2" cy="3"/>
              </a:xfrm>
              <a:custGeom>
                <a:avLst/>
                <a:gdLst>
                  <a:gd name="T0" fmla="*/ 0 w 2"/>
                  <a:gd name="T1" fmla="*/ 0 h 3"/>
                  <a:gd name="T2" fmla="*/ 2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lnTo>
                      <a:pt x="2" y="3"/>
                    </a:lnTo>
                    <a:lnTo>
                      <a:pt x="0" y="0"/>
                    </a:lnTo>
                    <a:close/>
                  </a:path>
                </a:pathLst>
              </a:custGeom>
              <a:solidFill>
                <a:srgbClr val="FFFFFF"/>
              </a:solidFill>
              <a:ln w="9525">
                <a:noFill/>
                <a:round/>
                <a:headEnd/>
                <a:tailEnd/>
              </a:ln>
            </p:spPr>
            <p:txBody>
              <a:bodyPr/>
              <a:lstStyle/>
              <a:p>
                <a:endParaRPr lang="en-US" dirty="0"/>
              </a:p>
            </p:txBody>
          </p:sp>
          <p:sp>
            <p:nvSpPr>
              <p:cNvPr id="122540" name="Freeform 684"/>
              <p:cNvSpPr>
                <a:spLocks/>
              </p:cNvSpPr>
              <p:nvPr/>
            </p:nvSpPr>
            <p:spPr bwMode="auto">
              <a:xfrm>
                <a:off x="1778" y="3236"/>
                <a:ext cx="27" cy="28"/>
              </a:xfrm>
              <a:custGeom>
                <a:avLst/>
                <a:gdLst>
                  <a:gd name="T0" fmla="*/ 13 w 27"/>
                  <a:gd name="T1" fmla="*/ 9 h 28"/>
                  <a:gd name="T2" fmla="*/ 27 w 27"/>
                  <a:gd name="T3" fmla="*/ 23 h 28"/>
                  <a:gd name="T4" fmla="*/ 27 w 27"/>
                  <a:gd name="T5" fmla="*/ 25 h 28"/>
                  <a:gd name="T6" fmla="*/ 27 w 27"/>
                  <a:gd name="T7" fmla="*/ 26 h 28"/>
                  <a:gd name="T8" fmla="*/ 27 w 27"/>
                  <a:gd name="T9" fmla="*/ 26 h 28"/>
                  <a:gd name="T10" fmla="*/ 27 w 27"/>
                  <a:gd name="T11" fmla="*/ 28 h 28"/>
                  <a:gd name="T12" fmla="*/ 24 w 27"/>
                  <a:gd name="T13" fmla="*/ 26 h 28"/>
                  <a:gd name="T14" fmla="*/ 21 w 27"/>
                  <a:gd name="T15" fmla="*/ 23 h 28"/>
                  <a:gd name="T16" fmla="*/ 18 w 27"/>
                  <a:gd name="T17" fmla="*/ 20 h 28"/>
                  <a:gd name="T18" fmla="*/ 14 w 27"/>
                  <a:gd name="T19" fmla="*/ 17 h 28"/>
                  <a:gd name="T20" fmla="*/ 11 w 27"/>
                  <a:gd name="T21" fmla="*/ 14 h 28"/>
                  <a:gd name="T22" fmla="*/ 8 w 27"/>
                  <a:gd name="T23" fmla="*/ 11 h 28"/>
                  <a:gd name="T24" fmla="*/ 5 w 27"/>
                  <a:gd name="T25" fmla="*/ 8 h 28"/>
                  <a:gd name="T26" fmla="*/ 2 w 27"/>
                  <a:gd name="T27" fmla="*/ 3 h 28"/>
                  <a:gd name="T28" fmla="*/ 2 w 27"/>
                  <a:gd name="T29" fmla="*/ 3 h 28"/>
                  <a:gd name="T30" fmla="*/ 0 w 27"/>
                  <a:gd name="T31" fmla="*/ 1 h 28"/>
                  <a:gd name="T32" fmla="*/ 0 w 27"/>
                  <a:gd name="T33" fmla="*/ 0 h 28"/>
                  <a:gd name="T34" fmla="*/ 2 w 27"/>
                  <a:gd name="T35" fmla="*/ 0 h 28"/>
                  <a:gd name="T36" fmla="*/ 4 w 27"/>
                  <a:gd name="T37" fmla="*/ 0 h 28"/>
                  <a:gd name="T38" fmla="*/ 5 w 27"/>
                  <a:gd name="T39" fmla="*/ 1 h 28"/>
                  <a:gd name="T40" fmla="*/ 7 w 27"/>
                  <a:gd name="T41" fmla="*/ 3 h 28"/>
                  <a:gd name="T42" fmla="*/ 8 w 27"/>
                  <a:gd name="T43" fmla="*/ 5 h 28"/>
                  <a:gd name="T44" fmla="*/ 8 w 27"/>
                  <a:gd name="T45" fmla="*/ 6 h 28"/>
                  <a:gd name="T46" fmla="*/ 10 w 27"/>
                  <a:gd name="T47" fmla="*/ 8 h 28"/>
                  <a:gd name="T48" fmla="*/ 11 w 27"/>
                  <a:gd name="T49" fmla="*/ 8 h 28"/>
                  <a:gd name="T50" fmla="*/ 13 w 27"/>
                  <a:gd name="T51" fmla="*/ 9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
                  <a:gd name="T79" fmla="*/ 0 h 28"/>
                  <a:gd name="T80" fmla="*/ 27 w 27"/>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 h="28">
                    <a:moveTo>
                      <a:pt x="13" y="9"/>
                    </a:moveTo>
                    <a:lnTo>
                      <a:pt x="27" y="23"/>
                    </a:lnTo>
                    <a:lnTo>
                      <a:pt x="27" y="25"/>
                    </a:lnTo>
                    <a:lnTo>
                      <a:pt x="27" y="26"/>
                    </a:lnTo>
                    <a:lnTo>
                      <a:pt x="27" y="28"/>
                    </a:lnTo>
                    <a:lnTo>
                      <a:pt x="24" y="26"/>
                    </a:lnTo>
                    <a:lnTo>
                      <a:pt x="21" y="23"/>
                    </a:lnTo>
                    <a:lnTo>
                      <a:pt x="18" y="20"/>
                    </a:lnTo>
                    <a:lnTo>
                      <a:pt x="14" y="17"/>
                    </a:lnTo>
                    <a:lnTo>
                      <a:pt x="11" y="14"/>
                    </a:lnTo>
                    <a:lnTo>
                      <a:pt x="8" y="11"/>
                    </a:lnTo>
                    <a:lnTo>
                      <a:pt x="5" y="8"/>
                    </a:lnTo>
                    <a:lnTo>
                      <a:pt x="2" y="3"/>
                    </a:lnTo>
                    <a:lnTo>
                      <a:pt x="0" y="1"/>
                    </a:lnTo>
                    <a:lnTo>
                      <a:pt x="0" y="0"/>
                    </a:lnTo>
                    <a:lnTo>
                      <a:pt x="2" y="0"/>
                    </a:lnTo>
                    <a:lnTo>
                      <a:pt x="4" y="0"/>
                    </a:lnTo>
                    <a:lnTo>
                      <a:pt x="5" y="1"/>
                    </a:lnTo>
                    <a:lnTo>
                      <a:pt x="7" y="3"/>
                    </a:lnTo>
                    <a:lnTo>
                      <a:pt x="8" y="5"/>
                    </a:lnTo>
                    <a:lnTo>
                      <a:pt x="8" y="6"/>
                    </a:lnTo>
                    <a:lnTo>
                      <a:pt x="10" y="8"/>
                    </a:lnTo>
                    <a:lnTo>
                      <a:pt x="11" y="8"/>
                    </a:lnTo>
                    <a:lnTo>
                      <a:pt x="13" y="9"/>
                    </a:lnTo>
                    <a:close/>
                  </a:path>
                </a:pathLst>
              </a:custGeom>
              <a:solidFill>
                <a:srgbClr val="FFFFFF"/>
              </a:solidFill>
              <a:ln w="9525">
                <a:noFill/>
                <a:round/>
                <a:headEnd/>
                <a:tailEnd/>
              </a:ln>
            </p:spPr>
            <p:txBody>
              <a:bodyPr/>
              <a:lstStyle/>
              <a:p>
                <a:endParaRPr lang="en-US" dirty="0"/>
              </a:p>
            </p:txBody>
          </p:sp>
          <p:sp>
            <p:nvSpPr>
              <p:cNvPr id="122541" name="Freeform 685"/>
              <p:cNvSpPr>
                <a:spLocks/>
              </p:cNvSpPr>
              <p:nvPr/>
            </p:nvSpPr>
            <p:spPr bwMode="auto">
              <a:xfrm>
                <a:off x="1730" y="3236"/>
                <a:ext cx="2" cy="3"/>
              </a:xfrm>
              <a:custGeom>
                <a:avLst/>
                <a:gdLst>
                  <a:gd name="T0" fmla="*/ 2 w 2"/>
                  <a:gd name="T1" fmla="*/ 1 h 3"/>
                  <a:gd name="T2" fmla="*/ 2 w 2"/>
                  <a:gd name="T3" fmla="*/ 3 h 3"/>
                  <a:gd name="T4" fmla="*/ 0 w 2"/>
                  <a:gd name="T5" fmla="*/ 1 h 3"/>
                  <a:gd name="T6" fmla="*/ 0 w 2"/>
                  <a:gd name="T7" fmla="*/ 1 h 3"/>
                  <a:gd name="T8" fmla="*/ 0 w 2"/>
                  <a:gd name="T9" fmla="*/ 0 h 3"/>
                  <a:gd name="T10" fmla="*/ 2 w 2"/>
                  <a:gd name="T11" fmla="*/ 0 h 3"/>
                  <a:gd name="T12" fmla="*/ 2 w 2"/>
                  <a:gd name="T13" fmla="*/ 0 h 3"/>
                  <a:gd name="T14" fmla="*/ 2 w 2"/>
                  <a:gd name="T15" fmla="*/ 1 h 3"/>
                  <a:gd name="T16" fmla="*/ 2 w 2"/>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3"/>
                    </a:lnTo>
                    <a:lnTo>
                      <a:pt x="0" y="1"/>
                    </a:lnTo>
                    <a:lnTo>
                      <a:pt x="0" y="0"/>
                    </a:lnTo>
                    <a:lnTo>
                      <a:pt x="2" y="0"/>
                    </a:lnTo>
                    <a:lnTo>
                      <a:pt x="2" y="1"/>
                    </a:lnTo>
                    <a:close/>
                  </a:path>
                </a:pathLst>
              </a:custGeom>
              <a:solidFill>
                <a:srgbClr val="FFFFFF"/>
              </a:solidFill>
              <a:ln w="9525">
                <a:noFill/>
                <a:round/>
                <a:headEnd/>
                <a:tailEnd/>
              </a:ln>
            </p:spPr>
            <p:txBody>
              <a:bodyPr/>
              <a:lstStyle/>
              <a:p>
                <a:endParaRPr lang="en-US" dirty="0"/>
              </a:p>
            </p:txBody>
          </p:sp>
          <p:sp>
            <p:nvSpPr>
              <p:cNvPr id="122542" name="Freeform 686"/>
              <p:cNvSpPr>
                <a:spLocks/>
              </p:cNvSpPr>
              <p:nvPr/>
            </p:nvSpPr>
            <p:spPr bwMode="auto">
              <a:xfrm>
                <a:off x="1716" y="3237"/>
                <a:ext cx="11" cy="13"/>
              </a:xfrm>
              <a:custGeom>
                <a:avLst/>
                <a:gdLst>
                  <a:gd name="T0" fmla="*/ 11 w 11"/>
                  <a:gd name="T1" fmla="*/ 10 h 13"/>
                  <a:gd name="T2" fmla="*/ 9 w 11"/>
                  <a:gd name="T3" fmla="*/ 11 h 13"/>
                  <a:gd name="T4" fmla="*/ 9 w 11"/>
                  <a:gd name="T5" fmla="*/ 13 h 13"/>
                  <a:gd name="T6" fmla="*/ 8 w 11"/>
                  <a:gd name="T7" fmla="*/ 13 h 13"/>
                  <a:gd name="T8" fmla="*/ 8 w 11"/>
                  <a:gd name="T9" fmla="*/ 13 h 13"/>
                  <a:gd name="T10" fmla="*/ 6 w 11"/>
                  <a:gd name="T11" fmla="*/ 11 h 13"/>
                  <a:gd name="T12" fmla="*/ 5 w 11"/>
                  <a:gd name="T13" fmla="*/ 11 h 13"/>
                  <a:gd name="T14" fmla="*/ 5 w 11"/>
                  <a:gd name="T15" fmla="*/ 10 h 13"/>
                  <a:gd name="T16" fmla="*/ 5 w 11"/>
                  <a:gd name="T17" fmla="*/ 10 h 13"/>
                  <a:gd name="T18" fmla="*/ 3 w 11"/>
                  <a:gd name="T19" fmla="*/ 8 h 13"/>
                  <a:gd name="T20" fmla="*/ 3 w 11"/>
                  <a:gd name="T21" fmla="*/ 7 h 13"/>
                  <a:gd name="T22" fmla="*/ 2 w 11"/>
                  <a:gd name="T23" fmla="*/ 7 h 13"/>
                  <a:gd name="T24" fmla="*/ 0 w 11"/>
                  <a:gd name="T25" fmla="*/ 5 h 13"/>
                  <a:gd name="T26" fmla="*/ 0 w 11"/>
                  <a:gd name="T27" fmla="*/ 5 h 13"/>
                  <a:gd name="T28" fmla="*/ 0 w 11"/>
                  <a:gd name="T29" fmla="*/ 4 h 13"/>
                  <a:gd name="T30" fmla="*/ 0 w 11"/>
                  <a:gd name="T31" fmla="*/ 2 h 13"/>
                  <a:gd name="T32" fmla="*/ 0 w 11"/>
                  <a:gd name="T33" fmla="*/ 0 h 13"/>
                  <a:gd name="T34" fmla="*/ 2 w 11"/>
                  <a:gd name="T35" fmla="*/ 2 h 13"/>
                  <a:gd name="T36" fmla="*/ 3 w 11"/>
                  <a:gd name="T37" fmla="*/ 2 h 13"/>
                  <a:gd name="T38" fmla="*/ 5 w 11"/>
                  <a:gd name="T39" fmla="*/ 4 h 13"/>
                  <a:gd name="T40" fmla="*/ 6 w 11"/>
                  <a:gd name="T41" fmla="*/ 5 h 13"/>
                  <a:gd name="T42" fmla="*/ 8 w 11"/>
                  <a:gd name="T43" fmla="*/ 7 h 13"/>
                  <a:gd name="T44" fmla="*/ 8 w 11"/>
                  <a:gd name="T45" fmla="*/ 8 h 13"/>
                  <a:gd name="T46" fmla="*/ 9 w 11"/>
                  <a:gd name="T47" fmla="*/ 8 h 13"/>
                  <a:gd name="T48" fmla="*/ 11 w 11"/>
                  <a:gd name="T49" fmla="*/ 1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3"/>
                  <a:gd name="T77" fmla="*/ 11 w 11"/>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3">
                    <a:moveTo>
                      <a:pt x="11" y="10"/>
                    </a:moveTo>
                    <a:lnTo>
                      <a:pt x="9" y="11"/>
                    </a:lnTo>
                    <a:lnTo>
                      <a:pt x="9" y="13"/>
                    </a:lnTo>
                    <a:lnTo>
                      <a:pt x="8" y="13"/>
                    </a:lnTo>
                    <a:lnTo>
                      <a:pt x="6" y="11"/>
                    </a:lnTo>
                    <a:lnTo>
                      <a:pt x="5" y="11"/>
                    </a:lnTo>
                    <a:lnTo>
                      <a:pt x="5" y="10"/>
                    </a:lnTo>
                    <a:lnTo>
                      <a:pt x="3" y="8"/>
                    </a:lnTo>
                    <a:lnTo>
                      <a:pt x="3" y="7"/>
                    </a:lnTo>
                    <a:lnTo>
                      <a:pt x="2" y="7"/>
                    </a:lnTo>
                    <a:lnTo>
                      <a:pt x="0" y="5"/>
                    </a:lnTo>
                    <a:lnTo>
                      <a:pt x="0" y="4"/>
                    </a:lnTo>
                    <a:lnTo>
                      <a:pt x="0" y="2"/>
                    </a:lnTo>
                    <a:lnTo>
                      <a:pt x="0" y="0"/>
                    </a:lnTo>
                    <a:lnTo>
                      <a:pt x="2" y="2"/>
                    </a:lnTo>
                    <a:lnTo>
                      <a:pt x="3" y="2"/>
                    </a:lnTo>
                    <a:lnTo>
                      <a:pt x="5" y="4"/>
                    </a:lnTo>
                    <a:lnTo>
                      <a:pt x="6" y="5"/>
                    </a:lnTo>
                    <a:lnTo>
                      <a:pt x="8" y="7"/>
                    </a:lnTo>
                    <a:lnTo>
                      <a:pt x="8" y="8"/>
                    </a:lnTo>
                    <a:lnTo>
                      <a:pt x="9" y="8"/>
                    </a:lnTo>
                    <a:lnTo>
                      <a:pt x="11" y="10"/>
                    </a:lnTo>
                    <a:close/>
                  </a:path>
                </a:pathLst>
              </a:custGeom>
              <a:solidFill>
                <a:srgbClr val="FFFFFF"/>
              </a:solidFill>
              <a:ln w="9525">
                <a:noFill/>
                <a:round/>
                <a:headEnd/>
                <a:tailEnd/>
              </a:ln>
            </p:spPr>
            <p:txBody>
              <a:bodyPr/>
              <a:lstStyle/>
              <a:p>
                <a:endParaRPr lang="en-US" dirty="0"/>
              </a:p>
            </p:txBody>
          </p:sp>
          <p:sp>
            <p:nvSpPr>
              <p:cNvPr id="122543" name="Freeform 687"/>
              <p:cNvSpPr>
                <a:spLocks/>
              </p:cNvSpPr>
              <p:nvPr/>
            </p:nvSpPr>
            <p:spPr bwMode="auto">
              <a:xfrm>
                <a:off x="1775" y="3241"/>
                <a:ext cx="30" cy="34"/>
              </a:xfrm>
              <a:custGeom>
                <a:avLst/>
                <a:gdLst>
                  <a:gd name="T0" fmla="*/ 30 w 30"/>
                  <a:gd name="T1" fmla="*/ 29 h 34"/>
                  <a:gd name="T2" fmla="*/ 30 w 30"/>
                  <a:gd name="T3" fmla="*/ 31 h 34"/>
                  <a:gd name="T4" fmla="*/ 28 w 30"/>
                  <a:gd name="T5" fmla="*/ 32 h 34"/>
                  <a:gd name="T6" fmla="*/ 28 w 30"/>
                  <a:gd name="T7" fmla="*/ 32 h 34"/>
                  <a:gd name="T8" fmla="*/ 27 w 30"/>
                  <a:gd name="T9" fmla="*/ 34 h 34"/>
                  <a:gd name="T10" fmla="*/ 25 w 30"/>
                  <a:gd name="T11" fmla="*/ 32 h 34"/>
                  <a:gd name="T12" fmla="*/ 25 w 30"/>
                  <a:gd name="T13" fmla="*/ 31 h 34"/>
                  <a:gd name="T14" fmla="*/ 24 w 30"/>
                  <a:gd name="T15" fmla="*/ 31 h 34"/>
                  <a:gd name="T16" fmla="*/ 22 w 30"/>
                  <a:gd name="T17" fmla="*/ 29 h 34"/>
                  <a:gd name="T18" fmla="*/ 21 w 30"/>
                  <a:gd name="T19" fmla="*/ 28 h 34"/>
                  <a:gd name="T20" fmla="*/ 19 w 30"/>
                  <a:gd name="T21" fmla="*/ 26 h 34"/>
                  <a:gd name="T22" fmla="*/ 19 w 30"/>
                  <a:gd name="T23" fmla="*/ 25 h 34"/>
                  <a:gd name="T24" fmla="*/ 17 w 30"/>
                  <a:gd name="T25" fmla="*/ 23 h 34"/>
                  <a:gd name="T26" fmla="*/ 0 w 30"/>
                  <a:gd name="T27" fmla="*/ 4 h 34"/>
                  <a:gd name="T28" fmla="*/ 0 w 30"/>
                  <a:gd name="T29" fmla="*/ 0 h 34"/>
                  <a:gd name="T30" fmla="*/ 3 w 30"/>
                  <a:gd name="T31" fmla="*/ 3 h 34"/>
                  <a:gd name="T32" fmla="*/ 8 w 30"/>
                  <a:gd name="T33" fmla="*/ 7 h 34"/>
                  <a:gd name="T34" fmla="*/ 11 w 30"/>
                  <a:gd name="T35" fmla="*/ 11 h 34"/>
                  <a:gd name="T36" fmla="*/ 16 w 30"/>
                  <a:gd name="T37" fmla="*/ 15 h 34"/>
                  <a:gd name="T38" fmla="*/ 19 w 30"/>
                  <a:gd name="T39" fmla="*/ 18 h 34"/>
                  <a:gd name="T40" fmla="*/ 22 w 30"/>
                  <a:gd name="T41" fmla="*/ 21 h 34"/>
                  <a:gd name="T42" fmla="*/ 25 w 30"/>
                  <a:gd name="T43" fmla="*/ 26 h 34"/>
                  <a:gd name="T44" fmla="*/ 30 w 30"/>
                  <a:gd name="T45" fmla="*/ 29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30" y="29"/>
                    </a:moveTo>
                    <a:lnTo>
                      <a:pt x="30" y="31"/>
                    </a:lnTo>
                    <a:lnTo>
                      <a:pt x="28" y="32"/>
                    </a:lnTo>
                    <a:lnTo>
                      <a:pt x="27" y="34"/>
                    </a:lnTo>
                    <a:lnTo>
                      <a:pt x="25" y="32"/>
                    </a:lnTo>
                    <a:lnTo>
                      <a:pt x="25" y="31"/>
                    </a:lnTo>
                    <a:lnTo>
                      <a:pt x="24" y="31"/>
                    </a:lnTo>
                    <a:lnTo>
                      <a:pt x="22" y="29"/>
                    </a:lnTo>
                    <a:lnTo>
                      <a:pt x="21" y="28"/>
                    </a:lnTo>
                    <a:lnTo>
                      <a:pt x="19" y="26"/>
                    </a:lnTo>
                    <a:lnTo>
                      <a:pt x="19" y="25"/>
                    </a:lnTo>
                    <a:lnTo>
                      <a:pt x="17" y="23"/>
                    </a:lnTo>
                    <a:lnTo>
                      <a:pt x="0" y="4"/>
                    </a:lnTo>
                    <a:lnTo>
                      <a:pt x="0" y="0"/>
                    </a:lnTo>
                    <a:lnTo>
                      <a:pt x="3" y="3"/>
                    </a:lnTo>
                    <a:lnTo>
                      <a:pt x="8" y="7"/>
                    </a:lnTo>
                    <a:lnTo>
                      <a:pt x="11" y="11"/>
                    </a:lnTo>
                    <a:lnTo>
                      <a:pt x="16" y="15"/>
                    </a:lnTo>
                    <a:lnTo>
                      <a:pt x="19" y="18"/>
                    </a:lnTo>
                    <a:lnTo>
                      <a:pt x="22" y="21"/>
                    </a:lnTo>
                    <a:lnTo>
                      <a:pt x="25" y="26"/>
                    </a:lnTo>
                    <a:lnTo>
                      <a:pt x="30" y="29"/>
                    </a:lnTo>
                    <a:close/>
                  </a:path>
                </a:pathLst>
              </a:custGeom>
              <a:solidFill>
                <a:srgbClr val="FFFFFF"/>
              </a:solidFill>
              <a:ln w="9525">
                <a:noFill/>
                <a:round/>
                <a:headEnd/>
                <a:tailEnd/>
              </a:ln>
            </p:spPr>
            <p:txBody>
              <a:bodyPr/>
              <a:lstStyle/>
              <a:p>
                <a:endParaRPr lang="en-US" dirty="0"/>
              </a:p>
            </p:txBody>
          </p:sp>
          <p:sp>
            <p:nvSpPr>
              <p:cNvPr id="122544" name="Freeform 688"/>
              <p:cNvSpPr>
                <a:spLocks/>
              </p:cNvSpPr>
              <p:nvPr/>
            </p:nvSpPr>
            <p:spPr bwMode="auto">
              <a:xfrm>
                <a:off x="1688" y="3245"/>
                <a:ext cx="23" cy="5"/>
              </a:xfrm>
              <a:custGeom>
                <a:avLst/>
                <a:gdLst>
                  <a:gd name="T0" fmla="*/ 23 w 23"/>
                  <a:gd name="T1" fmla="*/ 0 h 5"/>
                  <a:gd name="T2" fmla="*/ 23 w 23"/>
                  <a:gd name="T3" fmla="*/ 2 h 5"/>
                  <a:gd name="T4" fmla="*/ 20 w 23"/>
                  <a:gd name="T5" fmla="*/ 3 h 5"/>
                  <a:gd name="T6" fmla="*/ 17 w 23"/>
                  <a:gd name="T7" fmla="*/ 3 h 5"/>
                  <a:gd name="T8" fmla="*/ 14 w 23"/>
                  <a:gd name="T9" fmla="*/ 5 h 5"/>
                  <a:gd name="T10" fmla="*/ 11 w 23"/>
                  <a:gd name="T11" fmla="*/ 5 h 5"/>
                  <a:gd name="T12" fmla="*/ 8 w 23"/>
                  <a:gd name="T13" fmla="*/ 3 h 5"/>
                  <a:gd name="T14" fmla="*/ 5 w 23"/>
                  <a:gd name="T15" fmla="*/ 3 h 5"/>
                  <a:gd name="T16" fmla="*/ 3 w 23"/>
                  <a:gd name="T17" fmla="*/ 3 h 5"/>
                  <a:gd name="T18" fmla="*/ 0 w 23"/>
                  <a:gd name="T19" fmla="*/ 2 h 5"/>
                  <a:gd name="T20" fmla="*/ 0 w 23"/>
                  <a:gd name="T21" fmla="*/ 0 h 5"/>
                  <a:gd name="T22" fmla="*/ 3 w 23"/>
                  <a:gd name="T23" fmla="*/ 2 h 5"/>
                  <a:gd name="T24" fmla="*/ 6 w 23"/>
                  <a:gd name="T25" fmla="*/ 2 h 5"/>
                  <a:gd name="T26" fmla="*/ 9 w 23"/>
                  <a:gd name="T27" fmla="*/ 2 h 5"/>
                  <a:gd name="T28" fmla="*/ 12 w 23"/>
                  <a:gd name="T29" fmla="*/ 3 h 5"/>
                  <a:gd name="T30" fmla="*/ 16 w 23"/>
                  <a:gd name="T31" fmla="*/ 2 h 5"/>
                  <a:gd name="T32" fmla="*/ 19 w 23"/>
                  <a:gd name="T33" fmla="*/ 2 h 5"/>
                  <a:gd name="T34" fmla="*/ 20 w 23"/>
                  <a:gd name="T35" fmla="*/ 2 h 5"/>
                  <a:gd name="T36" fmla="*/ 23 w 23"/>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
                  <a:gd name="T59" fmla="*/ 23 w 23"/>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
                    <a:moveTo>
                      <a:pt x="23" y="0"/>
                    </a:moveTo>
                    <a:lnTo>
                      <a:pt x="23" y="2"/>
                    </a:lnTo>
                    <a:lnTo>
                      <a:pt x="20" y="3"/>
                    </a:lnTo>
                    <a:lnTo>
                      <a:pt x="17" y="3"/>
                    </a:lnTo>
                    <a:lnTo>
                      <a:pt x="14" y="5"/>
                    </a:lnTo>
                    <a:lnTo>
                      <a:pt x="11" y="5"/>
                    </a:lnTo>
                    <a:lnTo>
                      <a:pt x="8" y="3"/>
                    </a:lnTo>
                    <a:lnTo>
                      <a:pt x="5" y="3"/>
                    </a:lnTo>
                    <a:lnTo>
                      <a:pt x="3" y="3"/>
                    </a:lnTo>
                    <a:lnTo>
                      <a:pt x="0" y="2"/>
                    </a:lnTo>
                    <a:lnTo>
                      <a:pt x="0" y="0"/>
                    </a:lnTo>
                    <a:lnTo>
                      <a:pt x="3" y="2"/>
                    </a:lnTo>
                    <a:lnTo>
                      <a:pt x="6" y="2"/>
                    </a:lnTo>
                    <a:lnTo>
                      <a:pt x="9" y="2"/>
                    </a:lnTo>
                    <a:lnTo>
                      <a:pt x="12" y="3"/>
                    </a:lnTo>
                    <a:lnTo>
                      <a:pt x="16" y="2"/>
                    </a:lnTo>
                    <a:lnTo>
                      <a:pt x="19" y="2"/>
                    </a:lnTo>
                    <a:lnTo>
                      <a:pt x="20" y="2"/>
                    </a:lnTo>
                    <a:lnTo>
                      <a:pt x="23" y="0"/>
                    </a:lnTo>
                    <a:close/>
                  </a:path>
                </a:pathLst>
              </a:custGeom>
              <a:solidFill>
                <a:srgbClr val="FFFFFF"/>
              </a:solidFill>
              <a:ln w="9525">
                <a:noFill/>
                <a:round/>
                <a:headEnd/>
                <a:tailEnd/>
              </a:ln>
            </p:spPr>
            <p:txBody>
              <a:bodyPr/>
              <a:lstStyle/>
              <a:p>
                <a:endParaRPr lang="en-US" dirty="0"/>
              </a:p>
            </p:txBody>
          </p:sp>
          <p:sp>
            <p:nvSpPr>
              <p:cNvPr id="122545" name="Freeform 689"/>
              <p:cNvSpPr>
                <a:spLocks/>
              </p:cNvSpPr>
              <p:nvPr/>
            </p:nvSpPr>
            <p:spPr bwMode="auto">
              <a:xfrm>
                <a:off x="1715" y="3247"/>
                <a:ext cx="14" cy="19"/>
              </a:xfrm>
              <a:custGeom>
                <a:avLst/>
                <a:gdLst>
                  <a:gd name="T0" fmla="*/ 14 w 14"/>
                  <a:gd name="T1" fmla="*/ 17 h 19"/>
                  <a:gd name="T2" fmla="*/ 14 w 14"/>
                  <a:gd name="T3" fmla="*/ 19 h 19"/>
                  <a:gd name="T4" fmla="*/ 12 w 14"/>
                  <a:gd name="T5" fmla="*/ 17 h 19"/>
                  <a:gd name="T6" fmla="*/ 10 w 14"/>
                  <a:gd name="T7" fmla="*/ 15 h 19"/>
                  <a:gd name="T8" fmla="*/ 9 w 14"/>
                  <a:gd name="T9" fmla="*/ 14 h 19"/>
                  <a:gd name="T10" fmla="*/ 6 w 14"/>
                  <a:gd name="T11" fmla="*/ 12 h 19"/>
                  <a:gd name="T12" fmla="*/ 6 w 14"/>
                  <a:gd name="T13" fmla="*/ 11 h 19"/>
                  <a:gd name="T14" fmla="*/ 3 w 14"/>
                  <a:gd name="T15" fmla="*/ 9 h 19"/>
                  <a:gd name="T16" fmla="*/ 1 w 14"/>
                  <a:gd name="T17" fmla="*/ 8 h 19"/>
                  <a:gd name="T18" fmla="*/ 0 w 14"/>
                  <a:gd name="T19" fmla="*/ 5 h 19"/>
                  <a:gd name="T20" fmla="*/ 1 w 14"/>
                  <a:gd name="T21" fmla="*/ 0 h 19"/>
                  <a:gd name="T22" fmla="*/ 4 w 14"/>
                  <a:gd name="T23" fmla="*/ 1 h 19"/>
                  <a:gd name="T24" fmla="*/ 6 w 14"/>
                  <a:gd name="T25" fmla="*/ 5 h 19"/>
                  <a:gd name="T26" fmla="*/ 7 w 14"/>
                  <a:gd name="T27" fmla="*/ 6 h 19"/>
                  <a:gd name="T28" fmla="*/ 9 w 14"/>
                  <a:gd name="T29" fmla="*/ 8 h 19"/>
                  <a:gd name="T30" fmla="*/ 10 w 14"/>
                  <a:gd name="T31" fmla="*/ 9 h 19"/>
                  <a:gd name="T32" fmla="*/ 12 w 14"/>
                  <a:gd name="T33" fmla="*/ 11 h 19"/>
                  <a:gd name="T34" fmla="*/ 14 w 14"/>
                  <a:gd name="T35" fmla="*/ 14 h 19"/>
                  <a:gd name="T36" fmla="*/ 14 w 14"/>
                  <a:gd name="T37" fmla="*/ 17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9"/>
                  <a:gd name="T59" fmla="*/ 14 w 1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9">
                    <a:moveTo>
                      <a:pt x="14" y="17"/>
                    </a:moveTo>
                    <a:lnTo>
                      <a:pt x="14" y="19"/>
                    </a:lnTo>
                    <a:lnTo>
                      <a:pt x="12" y="17"/>
                    </a:lnTo>
                    <a:lnTo>
                      <a:pt x="10" y="15"/>
                    </a:lnTo>
                    <a:lnTo>
                      <a:pt x="9" y="14"/>
                    </a:lnTo>
                    <a:lnTo>
                      <a:pt x="6" y="12"/>
                    </a:lnTo>
                    <a:lnTo>
                      <a:pt x="6" y="11"/>
                    </a:lnTo>
                    <a:lnTo>
                      <a:pt x="3" y="9"/>
                    </a:lnTo>
                    <a:lnTo>
                      <a:pt x="1" y="8"/>
                    </a:lnTo>
                    <a:lnTo>
                      <a:pt x="0" y="5"/>
                    </a:lnTo>
                    <a:lnTo>
                      <a:pt x="1" y="0"/>
                    </a:lnTo>
                    <a:lnTo>
                      <a:pt x="4" y="1"/>
                    </a:lnTo>
                    <a:lnTo>
                      <a:pt x="6" y="5"/>
                    </a:lnTo>
                    <a:lnTo>
                      <a:pt x="7" y="6"/>
                    </a:lnTo>
                    <a:lnTo>
                      <a:pt x="9" y="8"/>
                    </a:lnTo>
                    <a:lnTo>
                      <a:pt x="10" y="9"/>
                    </a:lnTo>
                    <a:lnTo>
                      <a:pt x="12" y="11"/>
                    </a:lnTo>
                    <a:lnTo>
                      <a:pt x="14" y="14"/>
                    </a:lnTo>
                    <a:lnTo>
                      <a:pt x="14" y="17"/>
                    </a:lnTo>
                    <a:close/>
                  </a:path>
                </a:pathLst>
              </a:custGeom>
              <a:solidFill>
                <a:srgbClr val="FFFFFF"/>
              </a:solidFill>
              <a:ln w="9525">
                <a:noFill/>
                <a:round/>
                <a:headEnd/>
                <a:tailEnd/>
              </a:ln>
            </p:spPr>
            <p:txBody>
              <a:bodyPr/>
              <a:lstStyle/>
              <a:p>
                <a:endParaRPr lang="en-US" dirty="0"/>
              </a:p>
            </p:txBody>
          </p:sp>
          <p:sp>
            <p:nvSpPr>
              <p:cNvPr id="122546" name="Freeform 690"/>
              <p:cNvSpPr>
                <a:spLocks/>
              </p:cNvSpPr>
              <p:nvPr/>
            </p:nvSpPr>
            <p:spPr bwMode="auto">
              <a:xfrm>
                <a:off x="1686" y="3250"/>
                <a:ext cx="19" cy="9"/>
              </a:xfrm>
              <a:custGeom>
                <a:avLst/>
                <a:gdLst>
                  <a:gd name="T0" fmla="*/ 18 w 19"/>
                  <a:gd name="T1" fmla="*/ 3 h 9"/>
                  <a:gd name="T2" fmla="*/ 19 w 19"/>
                  <a:gd name="T3" fmla="*/ 5 h 9"/>
                  <a:gd name="T4" fmla="*/ 19 w 19"/>
                  <a:gd name="T5" fmla="*/ 6 h 9"/>
                  <a:gd name="T6" fmla="*/ 18 w 19"/>
                  <a:gd name="T7" fmla="*/ 8 h 9"/>
                  <a:gd name="T8" fmla="*/ 18 w 19"/>
                  <a:gd name="T9" fmla="*/ 9 h 9"/>
                  <a:gd name="T10" fmla="*/ 16 w 19"/>
                  <a:gd name="T11" fmla="*/ 9 h 9"/>
                  <a:gd name="T12" fmla="*/ 13 w 19"/>
                  <a:gd name="T13" fmla="*/ 9 h 9"/>
                  <a:gd name="T14" fmla="*/ 11 w 19"/>
                  <a:gd name="T15" fmla="*/ 9 h 9"/>
                  <a:gd name="T16" fmla="*/ 8 w 19"/>
                  <a:gd name="T17" fmla="*/ 9 h 9"/>
                  <a:gd name="T18" fmla="*/ 7 w 19"/>
                  <a:gd name="T19" fmla="*/ 9 h 9"/>
                  <a:gd name="T20" fmla="*/ 5 w 19"/>
                  <a:gd name="T21" fmla="*/ 8 h 9"/>
                  <a:gd name="T22" fmla="*/ 2 w 19"/>
                  <a:gd name="T23" fmla="*/ 8 h 9"/>
                  <a:gd name="T24" fmla="*/ 0 w 19"/>
                  <a:gd name="T25" fmla="*/ 6 h 9"/>
                  <a:gd name="T26" fmla="*/ 2 w 19"/>
                  <a:gd name="T27" fmla="*/ 0 h 9"/>
                  <a:gd name="T28" fmla="*/ 4 w 19"/>
                  <a:gd name="T29" fmla="*/ 2 h 9"/>
                  <a:gd name="T30" fmla="*/ 5 w 19"/>
                  <a:gd name="T31" fmla="*/ 2 h 9"/>
                  <a:gd name="T32" fmla="*/ 8 w 19"/>
                  <a:gd name="T33" fmla="*/ 3 h 9"/>
                  <a:gd name="T34" fmla="*/ 10 w 19"/>
                  <a:gd name="T35" fmla="*/ 3 h 9"/>
                  <a:gd name="T36" fmla="*/ 11 w 19"/>
                  <a:gd name="T37" fmla="*/ 3 h 9"/>
                  <a:gd name="T38" fmla="*/ 14 w 19"/>
                  <a:gd name="T39" fmla="*/ 3 h 9"/>
                  <a:gd name="T40" fmla="*/ 16 w 19"/>
                  <a:gd name="T41" fmla="*/ 3 h 9"/>
                  <a:gd name="T42" fmla="*/ 18 w 19"/>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9"/>
                  <a:gd name="T68" fmla="*/ 19 w 19"/>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9">
                    <a:moveTo>
                      <a:pt x="18" y="3"/>
                    </a:moveTo>
                    <a:lnTo>
                      <a:pt x="19" y="5"/>
                    </a:lnTo>
                    <a:lnTo>
                      <a:pt x="19" y="6"/>
                    </a:lnTo>
                    <a:lnTo>
                      <a:pt x="18" y="8"/>
                    </a:lnTo>
                    <a:lnTo>
                      <a:pt x="18" y="9"/>
                    </a:lnTo>
                    <a:lnTo>
                      <a:pt x="16" y="9"/>
                    </a:lnTo>
                    <a:lnTo>
                      <a:pt x="13" y="9"/>
                    </a:lnTo>
                    <a:lnTo>
                      <a:pt x="11" y="9"/>
                    </a:lnTo>
                    <a:lnTo>
                      <a:pt x="8" y="9"/>
                    </a:lnTo>
                    <a:lnTo>
                      <a:pt x="7" y="9"/>
                    </a:lnTo>
                    <a:lnTo>
                      <a:pt x="5" y="8"/>
                    </a:lnTo>
                    <a:lnTo>
                      <a:pt x="2" y="8"/>
                    </a:lnTo>
                    <a:lnTo>
                      <a:pt x="0" y="6"/>
                    </a:lnTo>
                    <a:lnTo>
                      <a:pt x="2" y="0"/>
                    </a:lnTo>
                    <a:lnTo>
                      <a:pt x="4" y="2"/>
                    </a:lnTo>
                    <a:lnTo>
                      <a:pt x="5" y="2"/>
                    </a:lnTo>
                    <a:lnTo>
                      <a:pt x="8" y="3"/>
                    </a:lnTo>
                    <a:lnTo>
                      <a:pt x="10" y="3"/>
                    </a:lnTo>
                    <a:lnTo>
                      <a:pt x="11" y="3"/>
                    </a:lnTo>
                    <a:lnTo>
                      <a:pt x="14" y="3"/>
                    </a:lnTo>
                    <a:lnTo>
                      <a:pt x="16" y="3"/>
                    </a:lnTo>
                    <a:lnTo>
                      <a:pt x="18" y="3"/>
                    </a:lnTo>
                    <a:close/>
                  </a:path>
                </a:pathLst>
              </a:custGeom>
              <a:solidFill>
                <a:srgbClr val="FFFFFF"/>
              </a:solidFill>
              <a:ln w="9525">
                <a:noFill/>
                <a:round/>
                <a:headEnd/>
                <a:tailEnd/>
              </a:ln>
            </p:spPr>
            <p:txBody>
              <a:bodyPr/>
              <a:lstStyle/>
              <a:p>
                <a:endParaRPr lang="en-US" dirty="0"/>
              </a:p>
            </p:txBody>
          </p:sp>
          <p:sp>
            <p:nvSpPr>
              <p:cNvPr id="122547" name="Freeform 691"/>
              <p:cNvSpPr>
                <a:spLocks/>
              </p:cNvSpPr>
              <p:nvPr/>
            </p:nvSpPr>
            <p:spPr bwMode="auto">
              <a:xfrm>
                <a:off x="1774" y="3252"/>
                <a:ext cx="9" cy="9"/>
              </a:xfrm>
              <a:custGeom>
                <a:avLst/>
                <a:gdLst>
                  <a:gd name="T0" fmla="*/ 9 w 9"/>
                  <a:gd name="T1" fmla="*/ 9 h 9"/>
                  <a:gd name="T2" fmla="*/ 9 w 9"/>
                  <a:gd name="T3" fmla="*/ 7 h 9"/>
                  <a:gd name="T4" fmla="*/ 8 w 9"/>
                  <a:gd name="T5" fmla="*/ 7 h 9"/>
                  <a:gd name="T6" fmla="*/ 6 w 9"/>
                  <a:gd name="T7" fmla="*/ 6 h 9"/>
                  <a:gd name="T8" fmla="*/ 4 w 9"/>
                  <a:gd name="T9" fmla="*/ 6 h 9"/>
                  <a:gd name="T10" fmla="*/ 3 w 9"/>
                  <a:gd name="T11" fmla="*/ 4 h 9"/>
                  <a:gd name="T12" fmla="*/ 1 w 9"/>
                  <a:gd name="T13" fmla="*/ 3 h 9"/>
                  <a:gd name="T14" fmla="*/ 1 w 9"/>
                  <a:gd name="T15" fmla="*/ 1 h 9"/>
                  <a:gd name="T16" fmla="*/ 0 w 9"/>
                  <a:gd name="T17" fmla="*/ 0 h 9"/>
                  <a:gd name="T18" fmla="*/ 1 w 9"/>
                  <a:gd name="T19" fmla="*/ 0 h 9"/>
                  <a:gd name="T20" fmla="*/ 3 w 9"/>
                  <a:gd name="T21" fmla="*/ 1 h 9"/>
                  <a:gd name="T22" fmla="*/ 4 w 9"/>
                  <a:gd name="T23" fmla="*/ 3 h 9"/>
                  <a:gd name="T24" fmla="*/ 6 w 9"/>
                  <a:gd name="T25" fmla="*/ 3 h 9"/>
                  <a:gd name="T26" fmla="*/ 6 w 9"/>
                  <a:gd name="T27" fmla="*/ 4 h 9"/>
                  <a:gd name="T28" fmla="*/ 8 w 9"/>
                  <a:gd name="T29" fmla="*/ 6 h 9"/>
                  <a:gd name="T30" fmla="*/ 9 w 9"/>
                  <a:gd name="T31" fmla="*/ 7 h 9"/>
                  <a:gd name="T32" fmla="*/ 9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9" y="9"/>
                    </a:moveTo>
                    <a:lnTo>
                      <a:pt x="9" y="7"/>
                    </a:lnTo>
                    <a:lnTo>
                      <a:pt x="8" y="7"/>
                    </a:lnTo>
                    <a:lnTo>
                      <a:pt x="6" y="6"/>
                    </a:lnTo>
                    <a:lnTo>
                      <a:pt x="4" y="6"/>
                    </a:lnTo>
                    <a:lnTo>
                      <a:pt x="3" y="4"/>
                    </a:lnTo>
                    <a:lnTo>
                      <a:pt x="1" y="3"/>
                    </a:lnTo>
                    <a:lnTo>
                      <a:pt x="1" y="1"/>
                    </a:lnTo>
                    <a:lnTo>
                      <a:pt x="0" y="0"/>
                    </a:lnTo>
                    <a:lnTo>
                      <a:pt x="1" y="0"/>
                    </a:lnTo>
                    <a:lnTo>
                      <a:pt x="3" y="1"/>
                    </a:lnTo>
                    <a:lnTo>
                      <a:pt x="4" y="3"/>
                    </a:lnTo>
                    <a:lnTo>
                      <a:pt x="6" y="3"/>
                    </a:lnTo>
                    <a:lnTo>
                      <a:pt x="6" y="4"/>
                    </a:lnTo>
                    <a:lnTo>
                      <a:pt x="8" y="6"/>
                    </a:lnTo>
                    <a:lnTo>
                      <a:pt x="9" y="7"/>
                    </a:lnTo>
                    <a:lnTo>
                      <a:pt x="9" y="9"/>
                    </a:lnTo>
                    <a:close/>
                  </a:path>
                </a:pathLst>
              </a:custGeom>
              <a:solidFill>
                <a:srgbClr val="FFFFFF"/>
              </a:solidFill>
              <a:ln w="9525">
                <a:noFill/>
                <a:round/>
                <a:headEnd/>
                <a:tailEnd/>
              </a:ln>
            </p:spPr>
            <p:txBody>
              <a:bodyPr/>
              <a:lstStyle/>
              <a:p>
                <a:endParaRPr lang="en-US" dirty="0"/>
              </a:p>
            </p:txBody>
          </p:sp>
          <p:sp>
            <p:nvSpPr>
              <p:cNvPr id="122548" name="Freeform 692"/>
              <p:cNvSpPr>
                <a:spLocks/>
              </p:cNvSpPr>
              <p:nvPr/>
            </p:nvSpPr>
            <p:spPr bwMode="auto">
              <a:xfrm>
                <a:off x="1713" y="3256"/>
                <a:ext cx="14" cy="14"/>
              </a:xfrm>
              <a:custGeom>
                <a:avLst/>
                <a:gdLst>
                  <a:gd name="T0" fmla="*/ 2 w 14"/>
                  <a:gd name="T1" fmla="*/ 0 h 14"/>
                  <a:gd name="T2" fmla="*/ 3 w 14"/>
                  <a:gd name="T3" fmla="*/ 3 h 14"/>
                  <a:gd name="T4" fmla="*/ 5 w 14"/>
                  <a:gd name="T5" fmla="*/ 5 h 14"/>
                  <a:gd name="T6" fmla="*/ 6 w 14"/>
                  <a:gd name="T7" fmla="*/ 6 h 14"/>
                  <a:gd name="T8" fmla="*/ 9 w 14"/>
                  <a:gd name="T9" fmla="*/ 8 h 14"/>
                  <a:gd name="T10" fmla="*/ 11 w 14"/>
                  <a:gd name="T11" fmla="*/ 8 h 14"/>
                  <a:gd name="T12" fmla="*/ 12 w 14"/>
                  <a:gd name="T13" fmla="*/ 11 h 14"/>
                  <a:gd name="T14" fmla="*/ 14 w 14"/>
                  <a:gd name="T15" fmla="*/ 13 h 14"/>
                  <a:gd name="T16" fmla="*/ 14 w 14"/>
                  <a:gd name="T17" fmla="*/ 14 h 14"/>
                  <a:gd name="T18" fmla="*/ 12 w 14"/>
                  <a:gd name="T19" fmla="*/ 14 h 14"/>
                  <a:gd name="T20" fmla="*/ 9 w 14"/>
                  <a:gd name="T21" fmla="*/ 13 h 14"/>
                  <a:gd name="T22" fmla="*/ 8 w 14"/>
                  <a:gd name="T23" fmla="*/ 11 h 14"/>
                  <a:gd name="T24" fmla="*/ 6 w 14"/>
                  <a:gd name="T25" fmla="*/ 10 h 14"/>
                  <a:gd name="T26" fmla="*/ 5 w 14"/>
                  <a:gd name="T27" fmla="*/ 8 h 14"/>
                  <a:gd name="T28" fmla="*/ 3 w 14"/>
                  <a:gd name="T29" fmla="*/ 6 h 14"/>
                  <a:gd name="T30" fmla="*/ 2 w 14"/>
                  <a:gd name="T31" fmla="*/ 3 h 14"/>
                  <a:gd name="T32" fmla="*/ 0 w 14"/>
                  <a:gd name="T33" fmla="*/ 2 h 14"/>
                  <a:gd name="T34" fmla="*/ 0 w 14"/>
                  <a:gd name="T35" fmla="*/ 2 h 14"/>
                  <a:gd name="T36" fmla="*/ 0 w 14"/>
                  <a:gd name="T37" fmla="*/ 0 h 14"/>
                  <a:gd name="T38" fmla="*/ 2 w 14"/>
                  <a:gd name="T39" fmla="*/ 0 h 14"/>
                  <a:gd name="T40" fmla="*/ 2 w 14"/>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2" y="0"/>
                    </a:moveTo>
                    <a:lnTo>
                      <a:pt x="3" y="3"/>
                    </a:lnTo>
                    <a:lnTo>
                      <a:pt x="5" y="5"/>
                    </a:lnTo>
                    <a:lnTo>
                      <a:pt x="6" y="6"/>
                    </a:lnTo>
                    <a:lnTo>
                      <a:pt x="9" y="8"/>
                    </a:lnTo>
                    <a:lnTo>
                      <a:pt x="11" y="8"/>
                    </a:lnTo>
                    <a:lnTo>
                      <a:pt x="12" y="11"/>
                    </a:lnTo>
                    <a:lnTo>
                      <a:pt x="14" y="13"/>
                    </a:lnTo>
                    <a:lnTo>
                      <a:pt x="14" y="14"/>
                    </a:lnTo>
                    <a:lnTo>
                      <a:pt x="12" y="14"/>
                    </a:lnTo>
                    <a:lnTo>
                      <a:pt x="9" y="13"/>
                    </a:lnTo>
                    <a:lnTo>
                      <a:pt x="8" y="11"/>
                    </a:lnTo>
                    <a:lnTo>
                      <a:pt x="6" y="10"/>
                    </a:lnTo>
                    <a:lnTo>
                      <a:pt x="5" y="8"/>
                    </a:lnTo>
                    <a:lnTo>
                      <a:pt x="3" y="6"/>
                    </a:lnTo>
                    <a:lnTo>
                      <a:pt x="2" y="3"/>
                    </a:lnTo>
                    <a:lnTo>
                      <a:pt x="0" y="2"/>
                    </a:lnTo>
                    <a:lnTo>
                      <a:pt x="0" y="0"/>
                    </a:lnTo>
                    <a:lnTo>
                      <a:pt x="2" y="0"/>
                    </a:lnTo>
                    <a:close/>
                  </a:path>
                </a:pathLst>
              </a:custGeom>
              <a:solidFill>
                <a:srgbClr val="FFFFFF"/>
              </a:solidFill>
              <a:ln w="9525">
                <a:noFill/>
                <a:round/>
                <a:headEnd/>
                <a:tailEnd/>
              </a:ln>
            </p:spPr>
            <p:txBody>
              <a:bodyPr/>
              <a:lstStyle/>
              <a:p>
                <a:endParaRPr lang="en-US" dirty="0"/>
              </a:p>
            </p:txBody>
          </p:sp>
          <p:sp>
            <p:nvSpPr>
              <p:cNvPr id="122549" name="Freeform 693"/>
              <p:cNvSpPr>
                <a:spLocks/>
              </p:cNvSpPr>
              <p:nvPr/>
            </p:nvSpPr>
            <p:spPr bwMode="auto">
              <a:xfrm>
                <a:off x="1708" y="3261"/>
                <a:ext cx="11" cy="11"/>
              </a:xfrm>
              <a:custGeom>
                <a:avLst/>
                <a:gdLst>
                  <a:gd name="T0" fmla="*/ 11 w 11"/>
                  <a:gd name="T1" fmla="*/ 9 h 11"/>
                  <a:gd name="T2" fmla="*/ 10 w 11"/>
                  <a:gd name="T3" fmla="*/ 11 h 11"/>
                  <a:gd name="T4" fmla="*/ 8 w 11"/>
                  <a:gd name="T5" fmla="*/ 11 h 11"/>
                  <a:gd name="T6" fmla="*/ 7 w 11"/>
                  <a:gd name="T7" fmla="*/ 9 h 11"/>
                  <a:gd name="T8" fmla="*/ 5 w 11"/>
                  <a:gd name="T9" fmla="*/ 9 h 11"/>
                  <a:gd name="T10" fmla="*/ 5 w 11"/>
                  <a:gd name="T11" fmla="*/ 8 h 11"/>
                  <a:gd name="T12" fmla="*/ 3 w 11"/>
                  <a:gd name="T13" fmla="*/ 5 h 11"/>
                  <a:gd name="T14" fmla="*/ 2 w 11"/>
                  <a:gd name="T15" fmla="*/ 5 h 11"/>
                  <a:gd name="T16" fmla="*/ 0 w 11"/>
                  <a:gd name="T17" fmla="*/ 3 h 11"/>
                  <a:gd name="T18" fmla="*/ 0 w 11"/>
                  <a:gd name="T19" fmla="*/ 0 h 11"/>
                  <a:gd name="T20" fmla="*/ 2 w 11"/>
                  <a:gd name="T21" fmla="*/ 1 h 11"/>
                  <a:gd name="T22" fmla="*/ 3 w 11"/>
                  <a:gd name="T23" fmla="*/ 3 h 11"/>
                  <a:gd name="T24" fmla="*/ 5 w 11"/>
                  <a:gd name="T25" fmla="*/ 3 h 11"/>
                  <a:gd name="T26" fmla="*/ 7 w 11"/>
                  <a:gd name="T27" fmla="*/ 5 h 11"/>
                  <a:gd name="T28" fmla="*/ 7 w 11"/>
                  <a:gd name="T29" fmla="*/ 5 h 11"/>
                  <a:gd name="T30" fmla="*/ 8 w 11"/>
                  <a:gd name="T31" fmla="*/ 6 h 11"/>
                  <a:gd name="T32" fmla="*/ 10 w 11"/>
                  <a:gd name="T33" fmla="*/ 8 h 11"/>
                  <a:gd name="T34" fmla="*/ 11 w 11"/>
                  <a:gd name="T35" fmla="*/ 9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1"/>
                  <a:gd name="T56" fmla="*/ 11 w 11"/>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1">
                    <a:moveTo>
                      <a:pt x="11" y="9"/>
                    </a:moveTo>
                    <a:lnTo>
                      <a:pt x="10" y="11"/>
                    </a:lnTo>
                    <a:lnTo>
                      <a:pt x="8" y="11"/>
                    </a:lnTo>
                    <a:lnTo>
                      <a:pt x="7" y="9"/>
                    </a:lnTo>
                    <a:lnTo>
                      <a:pt x="5" y="9"/>
                    </a:lnTo>
                    <a:lnTo>
                      <a:pt x="5" y="8"/>
                    </a:lnTo>
                    <a:lnTo>
                      <a:pt x="3" y="5"/>
                    </a:lnTo>
                    <a:lnTo>
                      <a:pt x="2" y="5"/>
                    </a:lnTo>
                    <a:lnTo>
                      <a:pt x="0" y="3"/>
                    </a:lnTo>
                    <a:lnTo>
                      <a:pt x="0" y="0"/>
                    </a:lnTo>
                    <a:lnTo>
                      <a:pt x="2" y="1"/>
                    </a:lnTo>
                    <a:lnTo>
                      <a:pt x="3" y="3"/>
                    </a:lnTo>
                    <a:lnTo>
                      <a:pt x="5" y="3"/>
                    </a:lnTo>
                    <a:lnTo>
                      <a:pt x="7" y="5"/>
                    </a:lnTo>
                    <a:lnTo>
                      <a:pt x="8" y="6"/>
                    </a:lnTo>
                    <a:lnTo>
                      <a:pt x="10" y="8"/>
                    </a:lnTo>
                    <a:lnTo>
                      <a:pt x="11" y="9"/>
                    </a:lnTo>
                    <a:close/>
                  </a:path>
                </a:pathLst>
              </a:custGeom>
              <a:solidFill>
                <a:srgbClr val="FFFFFF"/>
              </a:solidFill>
              <a:ln w="9525">
                <a:noFill/>
                <a:round/>
                <a:headEnd/>
                <a:tailEnd/>
              </a:ln>
            </p:spPr>
            <p:txBody>
              <a:bodyPr/>
              <a:lstStyle/>
              <a:p>
                <a:endParaRPr lang="en-US" dirty="0"/>
              </a:p>
            </p:txBody>
          </p:sp>
          <p:sp>
            <p:nvSpPr>
              <p:cNvPr id="122550" name="Freeform 694"/>
              <p:cNvSpPr>
                <a:spLocks/>
              </p:cNvSpPr>
              <p:nvPr/>
            </p:nvSpPr>
            <p:spPr bwMode="auto">
              <a:xfrm>
                <a:off x="1702" y="3264"/>
                <a:ext cx="9" cy="19"/>
              </a:xfrm>
              <a:custGeom>
                <a:avLst/>
                <a:gdLst>
                  <a:gd name="T0" fmla="*/ 9 w 9"/>
                  <a:gd name="T1" fmla="*/ 9 h 19"/>
                  <a:gd name="T2" fmla="*/ 8 w 9"/>
                  <a:gd name="T3" fmla="*/ 11 h 19"/>
                  <a:gd name="T4" fmla="*/ 6 w 9"/>
                  <a:gd name="T5" fmla="*/ 11 h 19"/>
                  <a:gd name="T6" fmla="*/ 5 w 9"/>
                  <a:gd name="T7" fmla="*/ 11 h 19"/>
                  <a:gd name="T8" fmla="*/ 5 w 9"/>
                  <a:gd name="T9" fmla="*/ 14 h 19"/>
                  <a:gd name="T10" fmla="*/ 3 w 9"/>
                  <a:gd name="T11" fmla="*/ 16 h 19"/>
                  <a:gd name="T12" fmla="*/ 3 w 9"/>
                  <a:gd name="T13" fmla="*/ 17 h 19"/>
                  <a:gd name="T14" fmla="*/ 3 w 9"/>
                  <a:gd name="T15" fmla="*/ 19 h 19"/>
                  <a:gd name="T16" fmla="*/ 2 w 9"/>
                  <a:gd name="T17" fmla="*/ 19 h 19"/>
                  <a:gd name="T18" fmla="*/ 0 w 9"/>
                  <a:gd name="T19" fmla="*/ 17 h 19"/>
                  <a:gd name="T20" fmla="*/ 0 w 9"/>
                  <a:gd name="T21" fmla="*/ 16 h 19"/>
                  <a:gd name="T22" fmla="*/ 2 w 9"/>
                  <a:gd name="T23" fmla="*/ 14 h 19"/>
                  <a:gd name="T24" fmla="*/ 2 w 9"/>
                  <a:gd name="T25" fmla="*/ 12 h 19"/>
                  <a:gd name="T26" fmla="*/ 2 w 9"/>
                  <a:gd name="T27" fmla="*/ 9 h 19"/>
                  <a:gd name="T28" fmla="*/ 2 w 9"/>
                  <a:gd name="T29" fmla="*/ 6 h 19"/>
                  <a:gd name="T30" fmla="*/ 3 w 9"/>
                  <a:gd name="T31" fmla="*/ 3 h 19"/>
                  <a:gd name="T32" fmla="*/ 5 w 9"/>
                  <a:gd name="T33" fmla="*/ 0 h 19"/>
                  <a:gd name="T34" fmla="*/ 5 w 9"/>
                  <a:gd name="T35" fmla="*/ 2 h 19"/>
                  <a:gd name="T36" fmla="*/ 6 w 9"/>
                  <a:gd name="T37" fmla="*/ 3 h 19"/>
                  <a:gd name="T38" fmla="*/ 6 w 9"/>
                  <a:gd name="T39" fmla="*/ 3 h 19"/>
                  <a:gd name="T40" fmla="*/ 8 w 9"/>
                  <a:gd name="T41" fmla="*/ 5 h 19"/>
                  <a:gd name="T42" fmla="*/ 9 w 9"/>
                  <a:gd name="T43" fmla="*/ 5 h 19"/>
                  <a:gd name="T44" fmla="*/ 9 w 9"/>
                  <a:gd name="T45" fmla="*/ 6 h 19"/>
                  <a:gd name="T46" fmla="*/ 9 w 9"/>
                  <a:gd name="T47" fmla="*/ 8 h 19"/>
                  <a:gd name="T48" fmla="*/ 9 w 9"/>
                  <a:gd name="T49" fmla="*/ 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9"/>
                  <a:gd name="T77" fmla="*/ 9 w 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9">
                    <a:moveTo>
                      <a:pt x="9" y="9"/>
                    </a:moveTo>
                    <a:lnTo>
                      <a:pt x="8" y="11"/>
                    </a:lnTo>
                    <a:lnTo>
                      <a:pt x="6" y="11"/>
                    </a:lnTo>
                    <a:lnTo>
                      <a:pt x="5" y="11"/>
                    </a:lnTo>
                    <a:lnTo>
                      <a:pt x="5" y="14"/>
                    </a:lnTo>
                    <a:lnTo>
                      <a:pt x="3" y="16"/>
                    </a:lnTo>
                    <a:lnTo>
                      <a:pt x="3" y="17"/>
                    </a:lnTo>
                    <a:lnTo>
                      <a:pt x="3" y="19"/>
                    </a:lnTo>
                    <a:lnTo>
                      <a:pt x="2" y="19"/>
                    </a:lnTo>
                    <a:lnTo>
                      <a:pt x="0" y="17"/>
                    </a:lnTo>
                    <a:lnTo>
                      <a:pt x="0" y="16"/>
                    </a:lnTo>
                    <a:lnTo>
                      <a:pt x="2" y="14"/>
                    </a:lnTo>
                    <a:lnTo>
                      <a:pt x="2" y="12"/>
                    </a:lnTo>
                    <a:lnTo>
                      <a:pt x="2" y="9"/>
                    </a:lnTo>
                    <a:lnTo>
                      <a:pt x="2" y="6"/>
                    </a:lnTo>
                    <a:lnTo>
                      <a:pt x="3" y="3"/>
                    </a:lnTo>
                    <a:lnTo>
                      <a:pt x="5" y="0"/>
                    </a:lnTo>
                    <a:lnTo>
                      <a:pt x="5" y="2"/>
                    </a:lnTo>
                    <a:lnTo>
                      <a:pt x="6" y="3"/>
                    </a:lnTo>
                    <a:lnTo>
                      <a:pt x="8" y="5"/>
                    </a:lnTo>
                    <a:lnTo>
                      <a:pt x="9" y="5"/>
                    </a:lnTo>
                    <a:lnTo>
                      <a:pt x="9" y="6"/>
                    </a:lnTo>
                    <a:lnTo>
                      <a:pt x="9" y="8"/>
                    </a:lnTo>
                    <a:lnTo>
                      <a:pt x="9" y="9"/>
                    </a:lnTo>
                    <a:close/>
                  </a:path>
                </a:pathLst>
              </a:custGeom>
              <a:solidFill>
                <a:srgbClr val="FFFFFF"/>
              </a:solidFill>
              <a:ln w="9525">
                <a:noFill/>
                <a:round/>
                <a:headEnd/>
                <a:tailEnd/>
              </a:ln>
            </p:spPr>
            <p:txBody>
              <a:bodyPr/>
              <a:lstStyle/>
              <a:p>
                <a:endParaRPr lang="en-US" dirty="0"/>
              </a:p>
            </p:txBody>
          </p:sp>
          <p:sp>
            <p:nvSpPr>
              <p:cNvPr id="122551" name="Freeform 695"/>
              <p:cNvSpPr>
                <a:spLocks/>
              </p:cNvSpPr>
              <p:nvPr/>
            </p:nvSpPr>
            <p:spPr bwMode="auto">
              <a:xfrm>
                <a:off x="1555" y="3267"/>
                <a:ext cx="32" cy="47"/>
              </a:xfrm>
              <a:custGeom>
                <a:avLst/>
                <a:gdLst>
                  <a:gd name="T0" fmla="*/ 21 w 32"/>
                  <a:gd name="T1" fmla="*/ 13 h 47"/>
                  <a:gd name="T2" fmla="*/ 22 w 32"/>
                  <a:gd name="T3" fmla="*/ 16 h 47"/>
                  <a:gd name="T4" fmla="*/ 24 w 32"/>
                  <a:gd name="T5" fmla="*/ 19 h 47"/>
                  <a:gd name="T6" fmla="*/ 25 w 32"/>
                  <a:gd name="T7" fmla="*/ 19 h 47"/>
                  <a:gd name="T8" fmla="*/ 27 w 32"/>
                  <a:gd name="T9" fmla="*/ 19 h 47"/>
                  <a:gd name="T10" fmla="*/ 30 w 32"/>
                  <a:gd name="T11" fmla="*/ 19 h 47"/>
                  <a:gd name="T12" fmla="*/ 32 w 32"/>
                  <a:gd name="T13" fmla="*/ 22 h 47"/>
                  <a:gd name="T14" fmla="*/ 30 w 32"/>
                  <a:gd name="T15" fmla="*/ 24 h 47"/>
                  <a:gd name="T16" fmla="*/ 29 w 32"/>
                  <a:gd name="T17" fmla="*/ 25 h 47"/>
                  <a:gd name="T18" fmla="*/ 27 w 32"/>
                  <a:gd name="T19" fmla="*/ 27 h 47"/>
                  <a:gd name="T20" fmla="*/ 25 w 32"/>
                  <a:gd name="T21" fmla="*/ 33 h 47"/>
                  <a:gd name="T22" fmla="*/ 27 w 32"/>
                  <a:gd name="T23" fmla="*/ 42 h 47"/>
                  <a:gd name="T24" fmla="*/ 27 w 32"/>
                  <a:gd name="T25" fmla="*/ 47 h 47"/>
                  <a:gd name="T26" fmla="*/ 24 w 32"/>
                  <a:gd name="T27" fmla="*/ 44 h 47"/>
                  <a:gd name="T28" fmla="*/ 21 w 32"/>
                  <a:gd name="T29" fmla="*/ 39 h 47"/>
                  <a:gd name="T30" fmla="*/ 18 w 32"/>
                  <a:gd name="T31" fmla="*/ 38 h 47"/>
                  <a:gd name="T32" fmla="*/ 14 w 32"/>
                  <a:gd name="T33" fmla="*/ 38 h 47"/>
                  <a:gd name="T34" fmla="*/ 13 w 32"/>
                  <a:gd name="T35" fmla="*/ 41 h 47"/>
                  <a:gd name="T36" fmla="*/ 11 w 32"/>
                  <a:gd name="T37" fmla="*/ 44 h 47"/>
                  <a:gd name="T38" fmla="*/ 8 w 32"/>
                  <a:gd name="T39" fmla="*/ 45 h 47"/>
                  <a:gd name="T40" fmla="*/ 7 w 32"/>
                  <a:gd name="T41" fmla="*/ 42 h 47"/>
                  <a:gd name="T42" fmla="*/ 8 w 32"/>
                  <a:gd name="T43" fmla="*/ 36 h 47"/>
                  <a:gd name="T44" fmla="*/ 10 w 32"/>
                  <a:gd name="T45" fmla="*/ 30 h 47"/>
                  <a:gd name="T46" fmla="*/ 10 w 32"/>
                  <a:gd name="T47" fmla="*/ 25 h 47"/>
                  <a:gd name="T48" fmla="*/ 5 w 32"/>
                  <a:gd name="T49" fmla="*/ 20 h 47"/>
                  <a:gd name="T50" fmla="*/ 4 w 32"/>
                  <a:gd name="T51" fmla="*/ 20 h 47"/>
                  <a:gd name="T52" fmla="*/ 2 w 32"/>
                  <a:gd name="T53" fmla="*/ 19 h 47"/>
                  <a:gd name="T54" fmla="*/ 0 w 32"/>
                  <a:gd name="T55" fmla="*/ 17 h 47"/>
                  <a:gd name="T56" fmla="*/ 2 w 32"/>
                  <a:gd name="T57" fmla="*/ 14 h 47"/>
                  <a:gd name="T58" fmla="*/ 5 w 32"/>
                  <a:gd name="T59" fmla="*/ 14 h 47"/>
                  <a:gd name="T60" fmla="*/ 8 w 32"/>
                  <a:gd name="T61" fmla="*/ 16 h 47"/>
                  <a:gd name="T62" fmla="*/ 13 w 32"/>
                  <a:gd name="T63" fmla="*/ 16 h 47"/>
                  <a:gd name="T64" fmla="*/ 14 w 32"/>
                  <a:gd name="T65" fmla="*/ 11 h 47"/>
                  <a:gd name="T66" fmla="*/ 18 w 32"/>
                  <a:gd name="T67" fmla="*/ 3 h 47"/>
                  <a:gd name="T68" fmla="*/ 21 w 32"/>
                  <a:gd name="T69" fmla="*/ 3 h 47"/>
                  <a:gd name="T70" fmla="*/ 22 w 32"/>
                  <a:gd name="T71" fmla="*/ 8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47"/>
                  <a:gd name="T110" fmla="*/ 32 w 32"/>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47">
                    <a:moveTo>
                      <a:pt x="22" y="11"/>
                    </a:moveTo>
                    <a:lnTo>
                      <a:pt x="21" y="13"/>
                    </a:lnTo>
                    <a:lnTo>
                      <a:pt x="21" y="14"/>
                    </a:lnTo>
                    <a:lnTo>
                      <a:pt x="22" y="16"/>
                    </a:lnTo>
                    <a:lnTo>
                      <a:pt x="22" y="17"/>
                    </a:lnTo>
                    <a:lnTo>
                      <a:pt x="24" y="19"/>
                    </a:lnTo>
                    <a:lnTo>
                      <a:pt x="25" y="19"/>
                    </a:lnTo>
                    <a:lnTo>
                      <a:pt x="27" y="19"/>
                    </a:lnTo>
                    <a:lnTo>
                      <a:pt x="29" y="19"/>
                    </a:lnTo>
                    <a:lnTo>
                      <a:pt x="30" y="19"/>
                    </a:lnTo>
                    <a:lnTo>
                      <a:pt x="32" y="20"/>
                    </a:lnTo>
                    <a:lnTo>
                      <a:pt x="32" y="22"/>
                    </a:lnTo>
                    <a:lnTo>
                      <a:pt x="30" y="24"/>
                    </a:lnTo>
                    <a:lnTo>
                      <a:pt x="29" y="25"/>
                    </a:lnTo>
                    <a:lnTo>
                      <a:pt x="29" y="27"/>
                    </a:lnTo>
                    <a:lnTo>
                      <a:pt x="27" y="27"/>
                    </a:lnTo>
                    <a:lnTo>
                      <a:pt x="25" y="27"/>
                    </a:lnTo>
                    <a:lnTo>
                      <a:pt x="25" y="33"/>
                    </a:lnTo>
                    <a:lnTo>
                      <a:pt x="27" y="38"/>
                    </a:lnTo>
                    <a:lnTo>
                      <a:pt x="27" y="42"/>
                    </a:lnTo>
                    <a:lnTo>
                      <a:pt x="29" y="47"/>
                    </a:lnTo>
                    <a:lnTo>
                      <a:pt x="27" y="47"/>
                    </a:lnTo>
                    <a:lnTo>
                      <a:pt x="25" y="45"/>
                    </a:lnTo>
                    <a:lnTo>
                      <a:pt x="24" y="44"/>
                    </a:lnTo>
                    <a:lnTo>
                      <a:pt x="22" y="42"/>
                    </a:lnTo>
                    <a:lnTo>
                      <a:pt x="21" y="39"/>
                    </a:lnTo>
                    <a:lnTo>
                      <a:pt x="19" y="38"/>
                    </a:lnTo>
                    <a:lnTo>
                      <a:pt x="18" y="38"/>
                    </a:lnTo>
                    <a:lnTo>
                      <a:pt x="16" y="36"/>
                    </a:lnTo>
                    <a:lnTo>
                      <a:pt x="14" y="38"/>
                    </a:lnTo>
                    <a:lnTo>
                      <a:pt x="14" y="39"/>
                    </a:lnTo>
                    <a:lnTo>
                      <a:pt x="13" y="41"/>
                    </a:lnTo>
                    <a:lnTo>
                      <a:pt x="11" y="42"/>
                    </a:lnTo>
                    <a:lnTo>
                      <a:pt x="11" y="44"/>
                    </a:lnTo>
                    <a:lnTo>
                      <a:pt x="10" y="45"/>
                    </a:lnTo>
                    <a:lnTo>
                      <a:pt x="8" y="45"/>
                    </a:lnTo>
                    <a:lnTo>
                      <a:pt x="7" y="45"/>
                    </a:lnTo>
                    <a:lnTo>
                      <a:pt x="7" y="42"/>
                    </a:lnTo>
                    <a:lnTo>
                      <a:pt x="7" y="39"/>
                    </a:lnTo>
                    <a:lnTo>
                      <a:pt x="8" y="36"/>
                    </a:lnTo>
                    <a:lnTo>
                      <a:pt x="10" y="33"/>
                    </a:lnTo>
                    <a:lnTo>
                      <a:pt x="10" y="30"/>
                    </a:lnTo>
                    <a:lnTo>
                      <a:pt x="10" y="27"/>
                    </a:lnTo>
                    <a:lnTo>
                      <a:pt x="10" y="25"/>
                    </a:lnTo>
                    <a:lnTo>
                      <a:pt x="7" y="22"/>
                    </a:lnTo>
                    <a:lnTo>
                      <a:pt x="5" y="20"/>
                    </a:lnTo>
                    <a:lnTo>
                      <a:pt x="4" y="20"/>
                    </a:lnTo>
                    <a:lnTo>
                      <a:pt x="2" y="19"/>
                    </a:lnTo>
                    <a:lnTo>
                      <a:pt x="0" y="17"/>
                    </a:lnTo>
                    <a:lnTo>
                      <a:pt x="0" y="16"/>
                    </a:lnTo>
                    <a:lnTo>
                      <a:pt x="2" y="14"/>
                    </a:lnTo>
                    <a:lnTo>
                      <a:pt x="4" y="14"/>
                    </a:lnTo>
                    <a:lnTo>
                      <a:pt x="5" y="14"/>
                    </a:lnTo>
                    <a:lnTo>
                      <a:pt x="7" y="16"/>
                    </a:lnTo>
                    <a:lnTo>
                      <a:pt x="8" y="16"/>
                    </a:lnTo>
                    <a:lnTo>
                      <a:pt x="10" y="17"/>
                    </a:lnTo>
                    <a:lnTo>
                      <a:pt x="13" y="16"/>
                    </a:lnTo>
                    <a:lnTo>
                      <a:pt x="14" y="16"/>
                    </a:lnTo>
                    <a:lnTo>
                      <a:pt x="14" y="11"/>
                    </a:lnTo>
                    <a:lnTo>
                      <a:pt x="16" y="6"/>
                    </a:lnTo>
                    <a:lnTo>
                      <a:pt x="18" y="3"/>
                    </a:lnTo>
                    <a:lnTo>
                      <a:pt x="19" y="0"/>
                    </a:lnTo>
                    <a:lnTo>
                      <a:pt x="21" y="3"/>
                    </a:lnTo>
                    <a:lnTo>
                      <a:pt x="21" y="6"/>
                    </a:lnTo>
                    <a:lnTo>
                      <a:pt x="22" y="8"/>
                    </a:lnTo>
                    <a:lnTo>
                      <a:pt x="22" y="11"/>
                    </a:lnTo>
                    <a:close/>
                  </a:path>
                </a:pathLst>
              </a:custGeom>
              <a:solidFill>
                <a:srgbClr val="000000"/>
              </a:solidFill>
              <a:ln w="9525">
                <a:noFill/>
                <a:round/>
                <a:headEnd/>
                <a:tailEnd/>
              </a:ln>
            </p:spPr>
            <p:txBody>
              <a:bodyPr/>
              <a:lstStyle/>
              <a:p>
                <a:endParaRPr lang="en-US" dirty="0"/>
              </a:p>
            </p:txBody>
          </p:sp>
          <p:sp>
            <p:nvSpPr>
              <p:cNvPr id="122552" name="Freeform 696"/>
              <p:cNvSpPr>
                <a:spLocks/>
              </p:cNvSpPr>
              <p:nvPr/>
            </p:nvSpPr>
            <p:spPr bwMode="auto">
              <a:xfrm>
                <a:off x="1677" y="3278"/>
                <a:ext cx="13" cy="13"/>
              </a:xfrm>
              <a:custGeom>
                <a:avLst/>
                <a:gdLst>
                  <a:gd name="T0" fmla="*/ 11 w 13"/>
                  <a:gd name="T1" fmla="*/ 2 h 13"/>
                  <a:gd name="T2" fmla="*/ 11 w 13"/>
                  <a:gd name="T3" fmla="*/ 3 h 13"/>
                  <a:gd name="T4" fmla="*/ 11 w 13"/>
                  <a:gd name="T5" fmla="*/ 6 h 13"/>
                  <a:gd name="T6" fmla="*/ 11 w 13"/>
                  <a:gd name="T7" fmla="*/ 8 h 13"/>
                  <a:gd name="T8" fmla="*/ 13 w 13"/>
                  <a:gd name="T9" fmla="*/ 9 h 13"/>
                  <a:gd name="T10" fmla="*/ 11 w 13"/>
                  <a:gd name="T11" fmla="*/ 11 h 13"/>
                  <a:gd name="T12" fmla="*/ 11 w 13"/>
                  <a:gd name="T13" fmla="*/ 13 h 13"/>
                  <a:gd name="T14" fmla="*/ 9 w 13"/>
                  <a:gd name="T15" fmla="*/ 13 h 13"/>
                  <a:gd name="T16" fmla="*/ 8 w 13"/>
                  <a:gd name="T17" fmla="*/ 13 h 13"/>
                  <a:gd name="T18" fmla="*/ 8 w 13"/>
                  <a:gd name="T19" fmla="*/ 11 h 13"/>
                  <a:gd name="T20" fmla="*/ 6 w 13"/>
                  <a:gd name="T21" fmla="*/ 11 h 13"/>
                  <a:gd name="T22" fmla="*/ 5 w 13"/>
                  <a:gd name="T23" fmla="*/ 11 h 13"/>
                  <a:gd name="T24" fmla="*/ 5 w 13"/>
                  <a:gd name="T25" fmla="*/ 9 h 13"/>
                  <a:gd name="T26" fmla="*/ 0 w 13"/>
                  <a:gd name="T27" fmla="*/ 5 h 13"/>
                  <a:gd name="T28" fmla="*/ 2 w 13"/>
                  <a:gd name="T29" fmla="*/ 3 h 13"/>
                  <a:gd name="T30" fmla="*/ 3 w 13"/>
                  <a:gd name="T31" fmla="*/ 2 h 13"/>
                  <a:gd name="T32" fmla="*/ 5 w 13"/>
                  <a:gd name="T33" fmla="*/ 2 h 13"/>
                  <a:gd name="T34" fmla="*/ 6 w 13"/>
                  <a:gd name="T35" fmla="*/ 0 h 13"/>
                  <a:gd name="T36" fmla="*/ 8 w 13"/>
                  <a:gd name="T37" fmla="*/ 0 h 13"/>
                  <a:gd name="T38" fmla="*/ 9 w 13"/>
                  <a:gd name="T39" fmla="*/ 0 h 13"/>
                  <a:gd name="T40" fmla="*/ 11 w 13"/>
                  <a:gd name="T41" fmla="*/ 2 h 13"/>
                  <a:gd name="T42" fmla="*/ 11 w 13"/>
                  <a:gd name="T43" fmla="*/ 2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3"/>
                  <a:gd name="T68" fmla="*/ 13 w 13"/>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3">
                    <a:moveTo>
                      <a:pt x="11" y="2"/>
                    </a:moveTo>
                    <a:lnTo>
                      <a:pt x="11" y="3"/>
                    </a:lnTo>
                    <a:lnTo>
                      <a:pt x="11" y="6"/>
                    </a:lnTo>
                    <a:lnTo>
                      <a:pt x="11" y="8"/>
                    </a:lnTo>
                    <a:lnTo>
                      <a:pt x="13" y="9"/>
                    </a:lnTo>
                    <a:lnTo>
                      <a:pt x="11" y="11"/>
                    </a:lnTo>
                    <a:lnTo>
                      <a:pt x="11" y="13"/>
                    </a:lnTo>
                    <a:lnTo>
                      <a:pt x="9" y="13"/>
                    </a:lnTo>
                    <a:lnTo>
                      <a:pt x="8" y="13"/>
                    </a:lnTo>
                    <a:lnTo>
                      <a:pt x="8" y="11"/>
                    </a:lnTo>
                    <a:lnTo>
                      <a:pt x="6" y="11"/>
                    </a:lnTo>
                    <a:lnTo>
                      <a:pt x="5" y="11"/>
                    </a:lnTo>
                    <a:lnTo>
                      <a:pt x="5" y="9"/>
                    </a:lnTo>
                    <a:lnTo>
                      <a:pt x="0" y="5"/>
                    </a:lnTo>
                    <a:lnTo>
                      <a:pt x="2" y="3"/>
                    </a:lnTo>
                    <a:lnTo>
                      <a:pt x="3" y="2"/>
                    </a:lnTo>
                    <a:lnTo>
                      <a:pt x="5" y="2"/>
                    </a:lnTo>
                    <a:lnTo>
                      <a:pt x="6" y="0"/>
                    </a:lnTo>
                    <a:lnTo>
                      <a:pt x="8" y="0"/>
                    </a:lnTo>
                    <a:lnTo>
                      <a:pt x="9" y="0"/>
                    </a:lnTo>
                    <a:lnTo>
                      <a:pt x="11" y="2"/>
                    </a:lnTo>
                    <a:close/>
                  </a:path>
                </a:pathLst>
              </a:custGeom>
              <a:solidFill>
                <a:srgbClr val="000000"/>
              </a:solidFill>
              <a:ln w="9525">
                <a:noFill/>
                <a:round/>
                <a:headEnd/>
                <a:tailEnd/>
              </a:ln>
            </p:spPr>
            <p:txBody>
              <a:bodyPr/>
              <a:lstStyle/>
              <a:p>
                <a:endParaRPr lang="en-US" dirty="0"/>
              </a:p>
            </p:txBody>
          </p:sp>
          <p:sp>
            <p:nvSpPr>
              <p:cNvPr id="122553" name="Freeform 697"/>
              <p:cNvSpPr>
                <a:spLocks/>
              </p:cNvSpPr>
              <p:nvPr/>
            </p:nvSpPr>
            <p:spPr bwMode="auto">
              <a:xfrm>
                <a:off x="1598" y="3283"/>
                <a:ext cx="67" cy="9"/>
              </a:xfrm>
              <a:custGeom>
                <a:avLst/>
                <a:gdLst>
                  <a:gd name="T0" fmla="*/ 67 w 67"/>
                  <a:gd name="T1" fmla="*/ 4 h 9"/>
                  <a:gd name="T2" fmla="*/ 67 w 67"/>
                  <a:gd name="T3" fmla="*/ 9 h 9"/>
                  <a:gd name="T4" fmla="*/ 62 w 67"/>
                  <a:gd name="T5" fmla="*/ 8 h 9"/>
                  <a:gd name="T6" fmla="*/ 59 w 67"/>
                  <a:gd name="T7" fmla="*/ 8 h 9"/>
                  <a:gd name="T8" fmla="*/ 54 w 67"/>
                  <a:gd name="T9" fmla="*/ 8 h 9"/>
                  <a:gd name="T10" fmla="*/ 51 w 67"/>
                  <a:gd name="T11" fmla="*/ 8 h 9"/>
                  <a:gd name="T12" fmla="*/ 46 w 67"/>
                  <a:gd name="T13" fmla="*/ 8 h 9"/>
                  <a:gd name="T14" fmla="*/ 43 w 67"/>
                  <a:gd name="T15" fmla="*/ 8 h 9"/>
                  <a:gd name="T16" fmla="*/ 39 w 67"/>
                  <a:gd name="T17" fmla="*/ 8 h 9"/>
                  <a:gd name="T18" fmla="*/ 35 w 67"/>
                  <a:gd name="T19" fmla="*/ 8 h 9"/>
                  <a:gd name="T20" fmla="*/ 32 w 67"/>
                  <a:gd name="T21" fmla="*/ 8 h 9"/>
                  <a:gd name="T22" fmla="*/ 28 w 67"/>
                  <a:gd name="T23" fmla="*/ 6 h 9"/>
                  <a:gd name="T24" fmla="*/ 25 w 67"/>
                  <a:gd name="T25" fmla="*/ 6 h 9"/>
                  <a:gd name="T26" fmla="*/ 21 w 67"/>
                  <a:gd name="T27" fmla="*/ 6 h 9"/>
                  <a:gd name="T28" fmla="*/ 17 w 67"/>
                  <a:gd name="T29" fmla="*/ 6 h 9"/>
                  <a:gd name="T30" fmla="*/ 14 w 67"/>
                  <a:gd name="T31" fmla="*/ 6 h 9"/>
                  <a:gd name="T32" fmla="*/ 10 w 67"/>
                  <a:gd name="T33" fmla="*/ 6 h 9"/>
                  <a:gd name="T34" fmla="*/ 7 w 67"/>
                  <a:gd name="T35" fmla="*/ 6 h 9"/>
                  <a:gd name="T36" fmla="*/ 6 w 67"/>
                  <a:gd name="T37" fmla="*/ 6 h 9"/>
                  <a:gd name="T38" fmla="*/ 6 w 67"/>
                  <a:gd name="T39" fmla="*/ 6 h 9"/>
                  <a:gd name="T40" fmla="*/ 4 w 67"/>
                  <a:gd name="T41" fmla="*/ 6 h 9"/>
                  <a:gd name="T42" fmla="*/ 3 w 67"/>
                  <a:gd name="T43" fmla="*/ 6 h 9"/>
                  <a:gd name="T44" fmla="*/ 3 w 67"/>
                  <a:gd name="T45" fmla="*/ 6 h 9"/>
                  <a:gd name="T46" fmla="*/ 1 w 67"/>
                  <a:gd name="T47" fmla="*/ 4 h 9"/>
                  <a:gd name="T48" fmla="*/ 1 w 67"/>
                  <a:gd name="T49" fmla="*/ 4 h 9"/>
                  <a:gd name="T50" fmla="*/ 0 w 67"/>
                  <a:gd name="T51" fmla="*/ 3 h 9"/>
                  <a:gd name="T52" fmla="*/ 1 w 67"/>
                  <a:gd name="T53" fmla="*/ 0 h 9"/>
                  <a:gd name="T54" fmla="*/ 3 w 67"/>
                  <a:gd name="T55" fmla="*/ 0 h 9"/>
                  <a:gd name="T56" fmla="*/ 4 w 67"/>
                  <a:gd name="T57" fmla="*/ 0 h 9"/>
                  <a:gd name="T58" fmla="*/ 7 w 67"/>
                  <a:gd name="T59" fmla="*/ 0 h 9"/>
                  <a:gd name="T60" fmla="*/ 9 w 67"/>
                  <a:gd name="T61" fmla="*/ 1 h 9"/>
                  <a:gd name="T62" fmla="*/ 10 w 67"/>
                  <a:gd name="T63" fmla="*/ 1 h 9"/>
                  <a:gd name="T64" fmla="*/ 14 w 67"/>
                  <a:gd name="T65" fmla="*/ 1 h 9"/>
                  <a:gd name="T66" fmla="*/ 15 w 67"/>
                  <a:gd name="T67" fmla="*/ 1 h 9"/>
                  <a:gd name="T68" fmla="*/ 18 w 67"/>
                  <a:gd name="T69" fmla="*/ 1 h 9"/>
                  <a:gd name="T70" fmla="*/ 21 w 67"/>
                  <a:gd name="T71" fmla="*/ 1 h 9"/>
                  <a:gd name="T72" fmla="*/ 25 w 67"/>
                  <a:gd name="T73" fmla="*/ 3 h 9"/>
                  <a:gd name="T74" fmla="*/ 29 w 67"/>
                  <a:gd name="T75" fmla="*/ 3 h 9"/>
                  <a:gd name="T76" fmla="*/ 32 w 67"/>
                  <a:gd name="T77" fmla="*/ 3 h 9"/>
                  <a:gd name="T78" fmla="*/ 35 w 67"/>
                  <a:gd name="T79" fmla="*/ 3 h 9"/>
                  <a:gd name="T80" fmla="*/ 39 w 67"/>
                  <a:gd name="T81" fmla="*/ 3 h 9"/>
                  <a:gd name="T82" fmla="*/ 42 w 67"/>
                  <a:gd name="T83" fmla="*/ 3 h 9"/>
                  <a:gd name="T84" fmla="*/ 45 w 67"/>
                  <a:gd name="T85" fmla="*/ 4 h 9"/>
                  <a:gd name="T86" fmla="*/ 48 w 67"/>
                  <a:gd name="T87" fmla="*/ 4 h 9"/>
                  <a:gd name="T88" fmla="*/ 51 w 67"/>
                  <a:gd name="T89" fmla="*/ 4 h 9"/>
                  <a:gd name="T90" fmla="*/ 54 w 67"/>
                  <a:gd name="T91" fmla="*/ 4 h 9"/>
                  <a:gd name="T92" fmla="*/ 57 w 67"/>
                  <a:gd name="T93" fmla="*/ 4 h 9"/>
                  <a:gd name="T94" fmla="*/ 60 w 67"/>
                  <a:gd name="T95" fmla="*/ 4 h 9"/>
                  <a:gd name="T96" fmla="*/ 63 w 67"/>
                  <a:gd name="T97" fmla="*/ 4 h 9"/>
                  <a:gd name="T98" fmla="*/ 67 w 67"/>
                  <a:gd name="T99" fmla="*/ 4 h 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9"/>
                  <a:gd name="T152" fmla="*/ 67 w 67"/>
                  <a:gd name="T153" fmla="*/ 9 h 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9">
                    <a:moveTo>
                      <a:pt x="67" y="4"/>
                    </a:moveTo>
                    <a:lnTo>
                      <a:pt x="67" y="9"/>
                    </a:lnTo>
                    <a:lnTo>
                      <a:pt x="62" y="8"/>
                    </a:lnTo>
                    <a:lnTo>
                      <a:pt x="59" y="8"/>
                    </a:lnTo>
                    <a:lnTo>
                      <a:pt x="54" y="8"/>
                    </a:lnTo>
                    <a:lnTo>
                      <a:pt x="51" y="8"/>
                    </a:lnTo>
                    <a:lnTo>
                      <a:pt x="46" y="8"/>
                    </a:lnTo>
                    <a:lnTo>
                      <a:pt x="43" y="8"/>
                    </a:lnTo>
                    <a:lnTo>
                      <a:pt x="39" y="8"/>
                    </a:lnTo>
                    <a:lnTo>
                      <a:pt x="35" y="8"/>
                    </a:lnTo>
                    <a:lnTo>
                      <a:pt x="32" y="8"/>
                    </a:lnTo>
                    <a:lnTo>
                      <a:pt x="28" y="6"/>
                    </a:lnTo>
                    <a:lnTo>
                      <a:pt x="25" y="6"/>
                    </a:lnTo>
                    <a:lnTo>
                      <a:pt x="21" y="6"/>
                    </a:lnTo>
                    <a:lnTo>
                      <a:pt x="17" y="6"/>
                    </a:lnTo>
                    <a:lnTo>
                      <a:pt x="14" y="6"/>
                    </a:lnTo>
                    <a:lnTo>
                      <a:pt x="10" y="6"/>
                    </a:lnTo>
                    <a:lnTo>
                      <a:pt x="7" y="6"/>
                    </a:lnTo>
                    <a:lnTo>
                      <a:pt x="6" y="6"/>
                    </a:lnTo>
                    <a:lnTo>
                      <a:pt x="4" y="6"/>
                    </a:lnTo>
                    <a:lnTo>
                      <a:pt x="3" y="6"/>
                    </a:lnTo>
                    <a:lnTo>
                      <a:pt x="1" y="4"/>
                    </a:lnTo>
                    <a:lnTo>
                      <a:pt x="0" y="3"/>
                    </a:lnTo>
                    <a:lnTo>
                      <a:pt x="1" y="0"/>
                    </a:lnTo>
                    <a:lnTo>
                      <a:pt x="3" y="0"/>
                    </a:lnTo>
                    <a:lnTo>
                      <a:pt x="4" y="0"/>
                    </a:lnTo>
                    <a:lnTo>
                      <a:pt x="7" y="0"/>
                    </a:lnTo>
                    <a:lnTo>
                      <a:pt x="9" y="1"/>
                    </a:lnTo>
                    <a:lnTo>
                      <a:pt x="10" y="1"/>
                    </a:lnTo>
                    <a:lnTo>
                      <a:pt x="14" y="1"/>
                    </a:lnTo>
                    <a:lnTo>
                      <a:pt x="15" y="1"/>
                    </a:lnTo>
                    <a:lnTo>
                      <a:pt x="18" y="1"/>
                    </a:lnTo>
                    <a:lnTo>
                      <a:pt x="21" y="1"/>
                    </a:lnTo>
                    <a:lnTo>
                      <a:pt x="25" y="3"/>
                    </a:lnTo>
                    <a:lnTo>
                      <a:pt x="29" y="3"/>
                    </a:lnTo>
                    <a:lnTo>
                      <a:pt x="32" y="3"/>
                    </a:lnTo>
                    <a:lnTo>
                      <a:pt x="35" y="3"/>
                    </a:lnTo>
                    <a:lnTo>
                      <a:pt x="39" y="3"/>
                    </a:lnTo>
                    <a:lnTo>
                      <a:pt x="42" y="3"/>
                    </a:lnTo>
                    <a:lnTo>
                      <a:pt x="45" y="4"/>
                    </a:lnTo>
                    <a:lnTo>
                      <a:pt x="48" y="4"/>
                    </a:lnTo>
                    <a:lnTo>
                      <a:pt x="51" y="4"/>
                    </a:lnTo>
                    <a:lnTo>
                      <a:pt x="54" y="4"/>
                    </a:lnTo>
                    <a:lnTo>
                      <a:pt x="57" y="4"/>
                    </a:lnTo>
                    <a:lnTo>
                      <a:pt x="60" y="4"/>
                    </a:lnTo>
                    <a:lnTo>
                      <a:pt x="63" y="4"/>
                    </a:lnTo>
                    <a:lnTo>
                      <a:pt x="67" y="4"/>
                    </a:lnTo>
                    <a:close/>
                  </a:path>
                </a:pathLst>
              </a:custGeom>
              <a:solidFill>
                <a:srgbClr val="000000"/>
              </a:solidFill>
              <a:ln w="9525">
                <a:noFill/>
                <a:round/>
                <a:headEnd/>
                <a:tailEnd/>
              </a:ln>
            </p:spPr>
            <p:txBody>
              <a:bodyPr/>
              <a:lstStyle/>
              <a:p>
                <a:endParaRPr lang="en-US" dirty="0"/>
              </a:p>
            </p:txBody>
          </p:sp>
          <p:sp>
            <p:nvSpPr>
              <p:cNvPr id="122554" name="Freeform 698"/>
              <p:cNvSpPr>
                <a:spLocks/>
              </p:cNvSpPr>
              <p:nvPr/>
            </p:nvSpPr>
            <p:spPr bwMode="auto">
              <a:xfrm>
                <a:off x="1619" y="3300"/>
                <a:ext cx="52" cy="14"/>
              </a:xfrm>
              <a:custGeom>
                <a:avLst/>
                <a:gdLst>
                  <a:gd name="T0" fmla="*/ 52 w 52"/>
                  <a:gd name="T1" fmla="*/ 1 h 14"/>
                  <a:gd name="T2" fmla="*/ 52 w 52"/>
                  <a:gd name="T3" fmla="*/ 3 h 14"/>
                  <a:gd name="T4" fmla="*/ 47 w 52"/>
                  <a:gd name="T5" fmla="*/ 3 h 14"/>
                  <a:gd name="T6" fmla="*/ 44 w 52"/>
                  <a:gd name="T7" fmla="*/ 3 h 14"/>
                  <a:gd name="T8" fmla="*/ 41 w 52"/>
                  <a:gd name="T9" fmla="*/ 5 h 14"/>
                  <a:gd name="T10" fmla="*/ 38 w 52"/>
                  <a:gd name="T11" fmla="*/ 5 h 14"/>
                  <a:gd name="T12" fmla="*/ 35 w 52"/>
                  <a:gd name="T13" fmla="*/ 6 h 14"/>
                  <a:gd name="T14" fmla="*/ 32 w 52"/>
                  <a:gd name="T15" fmla="*/ 6 h 14"/>
                  <a:gd name="T16" fmla="*/ 28 w 52"/>
                  <a:gd name="T17" fmla="*/ 8 h 14"/>
                  <a:gd name="T18" fmla="*/ 25 w 52"/>
                  <a:gd name="T19" fmla="*/ 8 h 14"/>
                  <a:gd name="T20" fmla="*/ 22 w 52"/>
                  <a:gd name="T21" fmla="*/ 9 h 14"/>
                  <a:gd name="T22" fmla="*/ 19 w 52"/>
                  <a:gd name="T23" fmla="*/ 9 h 14"/>
                  <a:gd name="T24" fmla="*/ 16 w 52"/>
                  <a:gd name="T25" fmla="*/ 11 h 14"/>
                  <a:gd name="T26" fmla="*/ 13 w 52"/>
                  <a:gd name="T27" fmla="*/ 11 h 14"/>
                  <a:gd name="T28" fmla="*/ 10 w 52"/>
                  <a:gd name="T29" fmla="*/ 12 h 14"/>
                  <a:gd name="T30" fmla="*/ 7 w 52"/>
                  <a:gd name="T31" fmla="*/ 12 h 14"/>
                  <a:gd name="T32" fmla="*/ 4 w 52"/>
                  <a:gd name="T33" fmla="*/ 12 h 14"/>
                  <a:gd name="T34" fmla="*/ 0 w 52"/>
                  <a:gd name="T35" fmla="*/ 14 h 14"/>
                  <a:gd name="T36" fmla="*/ 0 w 52"/>
                  <a:gd name="T37" fmla="*/ 12 h 14"/>
                  <a:gd name="T38" fmla="*/ 0 w 52"/>
                  <a:gd name="T39" fmla="*/ 11 h 14"/>
                  <a:gd name="T40" fmla="*/ 0 w 52"/>
                  <a:gd name="T41" fmla="*/ 11 h 14"/>
                  <a:gd name="T42" fmla="*/ 0 w 52"/>
                  <a:gd name="T43" fmla="*/ 9 h 14"/>
                  <a:gd name="T44" fmla="*/ 4 w 52"/>
                  <a:gd name="T45" fmla="*/ 8 h 14"/>
                  <a:gd name="T46" fmla="*/ 7 w 52"/>
                  <a:gd name="T47" fmla="*/ 8 h 14"/>
                  <a:gd name="T48" fmla="*/ 10 w 52"/>
                  <a:gd name="T49" fmla="*/ 8 h 14"/>
                  <a:gd name="T50" fmla="*/ 13 w 52"/>
                  <a:gd name="T51" fmla="*/ 6 h 14"/>
                  <a:gd name="T52" fmla="*/ 16 w 52"/>
                  <a:gd name="T53" fmla="*/ 6 h 14"/>
                  <a:gd name="T54" fmla="*/ 19 w 52"/>
                  <a:gd name="T55" fmla="*/ 5 h 14"/>
                  <a:gd name="T56" fmla="*/ 22 w 52"/>
                  <a:gd name="T57" fmla="*/ 5 h 14"/>
                  <a:gd name="T58" fmla="*/ 25 w 52"/>
                  <a:gd name="T59" fmla="*/ 3 h 14"/>
                  <a:gd name="T60" fmla="*/ 28 w 52"/>
                  <a:gd name="T61" fmla="*/ 3 h 14"/>
                  <a:gd name="T62" fmla="*/ 32 w 52"/>
                  <a:gd name="T63" fmla="*/ 1 h 14"/>
                  <a:gd name="T64" fmla="*/ 35 w 52"/>
                  <a:gd name="T65" fmla="*/ 1 h 14"/>
                  <a:gd name="T66" fmla="*/ 38 w 52"/>
                  <a:gd name="T67" fmla="*/ 0 h 14"/>
                  <a:gd name="T68" fmla="*/ 41 w 52"/>
                  <a:gd name="T69" fmla="*/ 0 h 14"/>
                  <a:gd name="T70" fmla="*/ 44 w 52"/>
                  <a:gd name="T71" fmla="*/ 0 h 14"/>
                  <a:gd name="T72" fmla="*/ 47 w 52"/>
                  <a:gd name="T73" fmla="*/ 0 h 14"/>
                  <a:gd name="T74" fmla="*/ 50 w 52"/>
                  <a:gd name="T75" fmla="*/ 0 h 14"/>
                  <a:gd name="T76" fmla="*/ 52 w 52"/>
                  <a:gd name="T77" fmla="*/ 1 h 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
                  <a:gd name="T118" fmla="*/ 0 h 14"/>
                  <a:gd name="T119" fmla="*/ 52 w 52"/>
                  <a:gd name="T120" fmla="*/ 14 h 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 h="14">
                    <a:moveTo>
                      <a:pt x="52" y="1"/>
                    </a:moveTo>
                    <a:lnTo>
                      <a:pt x="52" y="3"/>
                    </a:lnTo>
                    <a:lnTo>
                      <a:pt x="47" y="3"/>
                    </a:lnTo>
                    <a:lnTo>
                      <a:pt x="44" y="3"/>
                    </a:lnTo>
                    <a:lnTo>
                      <a:pt x="41" y="5"/>
                    </a:lnTo>
                    <a:lnTo>
                      <a:pt x="38" y="5"/>
                    </a:lnTo>
                    <a:lnTo>
                      <a:pt x="35" y="6"/>
                    </a:lnTo>
                    <a:lnTo>
                      <a:pt x="32" y="6"/>
                    </a:lnTo>
                    <a:lnTo>
                      <a:pt x="28" y="8"/>
                    </a:lnTo>
                    <a:lnTo>
                      <a:pt x="25" y="8"/>
                    </a:lnTo>
                    <a:lnTo>
                      <a:pt x="22" y="9"/>
                    </a:lnTo>
                    <a:lnTo>
                      <a:pt x="19" y="9"/>
                    </a:lnTo>
                    <a:lnTo>
                      <a:pt x="16" y="11"/>
                    </a:lnTo>
                    <a:lnTo>
                      <a:pt x="13" y="11"/>
                    </a:lnTo>
                    <a:lnTo>
                      <a:pt x="10" y="12"/>
                    </a:lnTo>
                    <a:lnTo>
                      <a:pt x="7" y="12"/>
                    </a:lnTo>
                    <a:lnTo>
                      <a:pt x="4" y="12"/>
                    </a:lnTo>
                    <a:lnTo>
                      <a:pt x="0" y="14"/>
                    </a:lnTo>
                    <a:lnTo>
                      <a:pt x="0" y="12"/>
                    </a:lnTo>
                    <a:lnTo>
                      <a:pt x="0" y="11"/>
                    </a:lnTo>
                    <a:lnTo>
                      <a:pt x="0" y="9"/>
                    </a:lnTo>
                    <a:lnTo>
                      <a:pt x="4" y="8"/>
                    </a:lnTo>
                    <a:lnTo>
                      <a:pt x="7" y="8"/>
                    </a:lnTo>
                    <a:lnTo>
                      <a:pt x="10" y="8"/>
                    </a:lnTo>
                    <a:lnTo>
                      <a:pt x="13" y="6"/>
                    </a:lnTo>
                    <a:lnTo>
                      <a:pt x="16" y="6"/>
                    </a:lnTo>
                    <a:lnTo>
                      <a:pt x="19" y="5"/>
                    </a:lnTo>
                    <a:lnTo>
                      <a:pt x="22" y="5"/>
                    </a:lnTo>
                    <a:lnTo>
                      <a:pt x="25" y="3"/>
                    </a:lnTo>
                    <a:lnTo>
                      <a:pt x="28" y="3"/>
                    </a:lnTo>
                    <a:lnTo>
                      <a:pt x="32" y="1"/>
                    </a:lnTo>
                    <a:lnTo>
                      <a:pt x="35" y="1"/>
                    </a:lnTo>
                    <a:lnTo>
                      <a:pt x="38" y="0"/>
                    </a:lnTo>
                    <a:lnTo>
                      <a:pt x="41" y="0"/>
                    </a:lnTo>
                    <a:lnTo>
                      <a:pt x="44" y="0"/>
                    </a:lnTo>
                    <a:lnTo>
                      <a:pt x="47" y="0"/>
                    </a:lnTo>
                    <a:lnTo>
                      <a:pt x="50" y="0"/>
                    </a:lnTo>
                    <a:lnTo>
                      <a:pt x="52" y="1"/>
                    </a:lnTo>
                    <a:close/>
                  </a:path>
                </a:pathLst>
              </a:custGeom>
              <a:solidFill>
                <a:srgbClr val="000000"/>
              </a:solidFill>
              <a:ln w="9525">
                <a:noFill/>
                <a:round/>
                <a:headEnd/>
                <a:tailEnd/>
              </a:ln>
            </p:spPr>
            <p:txBody>
              <a:bodyPr/>
              <a:lstStyle/>
              <a:p>
                <a:endParaRPr lang="en-US" dirty="0"/>
              </a:p>
            </p:txBody>
          </p:sp>
          <p:sp>
            <p:nvSpPr>
              <p:cNvPr id="122555" name="Freeform 699"/>
              <p:cNvSpPr>
                <a:spLocks/>
              </p:cNvSpPr>
              <p:nvPr/>
            </p:nvSpPr>
            <p:spPr bwMode="auto">
              <a:xfrm>
                <a:off x="1755" y="3306"/>
                <a:ext cx="52" cy="19"/>
              </a:xfrm>
              <a:custGeom>
                <a:avLst/>
                <a:gdLst>
                  <a:gd name="T0" fmla="*/ 36 w 52"/>
                  <a:gd name="T1" fmla="*/ 8 h 19"/>
                  <a:gd name="T2" fmla="*/ 37 w 52"/>
                  <a:gd name="T3" fmla="*/ 9 h 19"/>
                  <a:gd name="T4" fmla="*/ 41 w 52"/>
                  <a:gd name="T5" fmla="*/ 9 h 19"/>
                  <a:gd name="T6" fmla="*/ 42 w 52"/>
                  <a:gd name="T7" fmla="*/ 9 h 19"/>
                  <a:gd name="T8" fmla="*/ 45 w 52"/>
                  <a:gd name="T9" fmla="*/ 11 h 19"/>
                  <a:gd name="T10" fmla="*/ 47 w 52"/>
                  <a:gd name="T11" fmla="*/ 11 h 19"/>
                  <a:gd name="T12" fmla="*/ 50 w 52"/>
                  <a:gd name="T13" fmla="*/ 13 h 19"/>
                  <a:gd name="T14" fmla="*/ 50 w 52"/>
                  <a:gd name="T15" fmla="*/ 14 h 19"/>
                  <a:gd name="T16" fmla="*/ 52 w 52"/>
                  <a:gd name="T17" fmla="*/ 17 h 19"/>
                  <a:gd name="T18" fmla="*/ 52 w 52"/>
                  <a:gd name="T19" fmla="*/ 17 h 19"/>
                  <a:gd name="T20" fmla="*/ 50 w 52"/>
                  <a:gd name="T21" fmla="*/ 19 h 19"/>
                  <a:gd name="T22" fmla="*/ 50 w 52"/>
                  <a:gd name="T23" fmla="*/ 19 h 19"/>
                  <a:gd name="T24" fmla="*/ 48 w 52"/>
                  <a:gd name="T25" fmla="*/ 17 h 19"/>
                  <a:gd name="T26" fmla="*/ 48 w 52"/>
                  <a:gd name="T27" fmla="*/ 17 h 19"/>
                  <a:gd name="T28" fmla="*/ 47 w 52"/>
                  <a:gd name="T29" fmla="*/ 17 h 19"/>
                  <a:gd name="T30" fmla="*/ 45 w 52"/>
                  <a:gd name="T31" fmla="*/ 16 h 19"/>
                  <a:gd name="T32" fmla="*/ 44 w 52"/>
                  <a:gd name="T33" fmla="*/ 16 h 19"/>
                  <a:gd name="T34" fmla="*/ 42 w 52"/>
                  <a:gd name="T35" fmla="*/ 16 h 19"/>
                  <a:gd name="T36" fmla="*/ 41 w 52"/>
                  <a:gd name="T37" fmla="*/ 14 h 19"/>
                  <a:gd name="T38" fmla="*/ 37 w 52"/>
                  <a:gd name="T39" fmla="*/ 14 h 19"/>
                  <a:gd name="T40" fmla="*/ 36 w 52"/>
                  <a:gd name="T41" fmla="*/ 13 h 19"/>
                  <a:gd name="T42" fmla="*/ 34 w 52"/>
                  <a:gd name="T43" fmla="*/ 13 h 19"/>
                  <a:gd name="T44" fmla="*/ 31 w 52"/>
                  <a:gd name="T45" fmla="*/ 13 h 19"/>
                  <a:gd name="T46" fmla="*/ 30 w 52"/>
                  <a:gd name="T47" fmla="*/ 11 h 19"/>
                  <a:gd name="T48" fmla="*/ 28 w 52"/>
                  <a:gd name="T49" fmla="*/ 11 h 19"/>
                  <a:gd name="T50" fmla="*/ 25 w 52"/>
                  <a:gd name="T51" fmla="*/ 9 h 19"/>
                  <a:gd name="T52" fmla="*/ 23 w 52"/>
                  <a:gd name="T53" fmla="*/ 9 h 19"/>
                  <a:gd name="T54" fmla="*/ 20 w 52"/>
                  <a:gd name="T55" fmla="*/ 9 h 19"/>
                  <a:gd name="T56" fmla="*/ 19 w 52"/>
                  <a:gd name="T57" fmla="*/ 8 h 19"/>
                  <a:gd name="T58" fmla="*/ 17 w 52"/>
                  <a:gd name="T59" fmla="*/ 8 h 19"/>
                  <a:gd name="T60" fmla="*/ 14 w 52"/>
                  <a:gd name="T61" fmla="*/ 8 h 19"/>
                  <a:gd name="T62" fmla="*/ 13 w 52"/>
                  <a:gd name="T63" fmla="*/ 6 h 19"/>
                  <a:gd name="T64" fmla="*/ 9 w 52"/>
                  <a:gd name="T65" fmla="*/ 6 h 19"/>
                  <a:gd name="T66" fmla="*/ 0 w 52"/>
                  <a:gd name="T67" fmla="*/ 3 h 19"/>
                  <a:gd name="T68" fmla="*/ 2 w 52"/>
                  <a:gd name="T69" fmla="*/ 0 h 19"/>
                  <a:gd name="T70" fmla="*/ 3 w 52"/>
                  <a:gd name="T71" fmla="*/ 0 h 19"/>
                  <a:gd name="T72" fmla="*/ 6 w 52"/>
                  <a:gd name="T73" fmla="*/ 2 h 19"/>
                  <a:gd name="T74" fmla="*/ 8 w 52"/>
                  <a:gd name="T75" fmla="*/ 2 h 19"/>
                  <a:gd name="T76" fmla="*/ 11 w 52"/>
                  <a:gd name="T77" fmla="*/ 3 h 19"/>
                  <a:gd name="T78" fmla="*/ 13 w 52"/>
                  <a:gd name="T79" fmla="*/ 3 h 19"/>
                  <a:gd name="T80" fmla="*/ 14 w 52"/>
                  <a:gd name="T81" fmla="*/ 3 h 19"/>
                  <a:gd name="T82" fmla="*/ 17 w 52"/>
                  <a:gd name="T83" fmla="*/ 3 h 19"/>
                  <a:gd name="T84" fmla="*/ 19 w 52"/>
                  <a:gd name="T85" fmla="*/ 3 h 19"/>
                  <a:gd name="T86" fmla="*/ 20 w 52"/>
                  <a:gd name="T87" fmla="*/ 5 h 19"/>
                  <a:gd name="T88" fmla="*/ 23 w 52"/>
                  <a:gd name="T89" fmla="*/ 5 h 19"/>
                  <a:gd name="T90" fmla="*/ 25 w 52"/>
                  <a:gd name="T91" fmla="*/ 5 h 19"/>
                  <a:gd name="T92" fmla="*/ 28 w 52"/>
                  <a:gd name="T93" fmla="*/ 6 h 19"/>
                  <a:gd name="T94" fmla="*/ 30 w 52"/>
                  <a:gd name="T95" fmla="*/ 6 h 19"/>
                  <a:gd name="T96" fmla="*/ 31 w 52"/>
                  <a:gd name="T97" fmla="*/ 6 h 19"/>
                  <a:gd name="T98" fmla="*/ 34 w 52"/>
                  <a:gd name="T99" fmla="*/ 8 h 19"/>
                  <a:gd name="T100" fmla="*/ 36 w 52"/>
                  <a:gd name="T101" fmla="*/ 8 h 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
                  <a:gd name="T154" fmla="*/ 0 h 19"/>
                  <a:gd name="T155" fmla="*/ 52 w 52"/>
                  <a:gd name="T156" fmla="*/ 19 h 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 h="19">
                    <a:moveTo>
                      <a:pt x="36" y="8"/>
                    </a:moveTo>
                    <a:lnTo>
                      <a:pt x="37" y="9"/>
                    </a:lnTo>
                    <a:lnTo>
                      <a:pt x="41" y="9"/>
                    </a:lnTo>
                    <a:lnTo>
                      <a:pt x="42" y="9"/>
                    </a:lnTo>
                    <a:lnTo>
                      <a:pt x="45" y="11"/>
                    </a:lnTo>
                    <a:lnTo>
                      <a:pt x="47" y="11"/>
                    </a:lnTo>
                    <a:lnTo>
                      <a:pt x="50" y="13"/>
                    </a:lnTo>
                    <a:lnTo>
                      <a:pt x="50" y="14"/>
                    </a:lnTo>
                    <a:lnTo>
                      <a:pt x="52" y="17"/>
                    </a:lnTo>
                    <a:lnTo>
                      <a:pt x="50" y="19"/>
                    </a:lnTo>
                    <a:lnTo>
                      <a:pt x="48" y="17"/>
                    </a:lnTo>
                    <a:lnTo>
                      <a:pt x="47" y="17"/>
                    </a:lnTo>
                    <a:lnTo>
                      <a:pt x="45" y="16"/>
                    </a:lnTo>
                    <a:lnTo>
                      <a:pt x="44" y="16"/>
                    </a:lnTo>
                    <a:lnTo>
                      <a:pt x="42" y="16"/>
                    </a:lnTo>
                    <a:lnTo>
                      <a:pt x="41" y="14"/>
                    </a:lnTo>
                    <a:lnTo>
                      <a:pt x="37" y="14"/>
                    </a:lnTo>
                    <a:lnTo>
                      <a:pt x="36" y="13"/>
                    </a:lnTo>
                    <a:lnTo>
                      <a:pt x="34" y="13"/>
                    </a:lnTo>
                    <a:lnTo>
                      <a:pt x="31" y="13"/>
                    </a:lnTo>
                    <a:lnTo>
                      <a:pt x="30" y="11"/>
                    </a:lnTo>
                    <a:lnTo>
                      <a:pt x="28" y="11"/>
                    </a:lnTo>
                    <a:lnTo>
                      <a:pt x="25" y="9"/>
                    </a:lnTo>
                    <a:lnTo>
                      <a:pt x="23" y="9"/>
                    </a:lnTo>
                    <a:lnTo>
                      <a:pt x="20" y="9"/>
                    </a:lnTo>
                    <a:lnTo>
                      <a:pt x="19" y="8"/>
                    </a:lnTo>
                    <a:lnTo>
                      <a:pt x="17" y="8"/>
                    </a:lnTo>
                    <a:lnTo>
                      <a:pt x="14" y="8"/>
                    </a:lnTo>
                    <a:lnTo>
                      <a:pt x="13" y="6"/>
                    </a:lnTo>
                    <a:lnTo>
                      <a:pt x="9" y="6"/>
                    </a:lnTo>
                    <a:lnTo>
                      <a:pt x="0" y="3"/>
                    </a:lnTo>
                    <a:lnTo>
                      <a:pt x="2" y="0"/>
                    </a:lnTo>
                    <a:lnTo>
                      <a:pt x="3" y="0"/>
                    </a:lnTo>
                    <a:lnTo>
                      <a:pt x="6" y="2"/>
                    </a:lnTo>
                    <a:lnTo>
                      <a:pt x="8" y="2"/>
                    </a:lnTo>
                    <a:lnTo>
                      <a:pt x="11" y="3"/>
                    </a:lnTo>
                    <a:lnTo>
                      <a:pt x="13" y="3"/>
                    </a:lnTo>
                    <a:lnTo>
                      <a:pt x="14" y="3"/>
                    </a:lnTo>
                    <a:lnTo>
                      <a:pt x="17" y="3"/>
                    </a:lnTo>
                    <a:lnTo>
                      <a:pt x="19" y="3"/>
                    </a:lnTo>
                    <a:lnTo>
                      <a:pt x="20" y="5"/>
                    </a:lnTo>
                    <a:lnTo>
                      <a:pt x="23" y="5"/>
                    </a:lnTo>
                    <a:lnTo>
                      <a:pt x="25" y="5"/>
                    </a:lnTo>
                    <a:lnTo>
                      <a:pt x="28" y="6"/>
                    </a:lnTo>
                    <a:lnTo>
                      <a:pt x="30" y="6"/>
                    </a:lnTo>
                    <a:lnTo>
                      <a:pt x="31" y="6"/>
                    </a:lnTo>
                    <a:lnTo>
                      <a:pt x="34" y="8"/>
                    </a:lnTo>
                    <a:lnTo>
                      <a:pt x="36" y="8"/>
                    </a:lnTo>
                    <a:close/>
                  </a:path>
                </a:pathLst>
              </a:custGeom>
              <a:solidFill>
                <a:srgbClr val="000000"/>
              </a:solidFill>
              <a:ln w="9525">
                <a:noFill/>
                <a:round/>
                <a:headEnd/>
                <a:tailEnd/>
              </a:ln>
            </p:spPr>
            <p:txBody>
              <a:bodyPr/>
              <a:lstStyle/>
              <a:p>
                <a:endParaRPr lang="en-US" dirty="0"/>
              </a:p>
            </p:txBody>
          </p:sp>
          <p:sp>
            <p:nvSpPr>
              <p:cNvPr id="122556" name="Freeform 700"/>
              <p:cNvSpPr>
                <a:spLocks/>
              </p:cNvSpPr>
              <p:nvPr/>
            </p:nvSpPr>
            <p:spPr bwMode="auto">
              <a:xfrm>
                <a:off x="1649" y="3314"/>
                <a:ext cx="28" cy="16"/>
              </a:xfrm>
              <a:custGeom>
                <a:avLst/>
                <a:gdLst>
                  <a:gd name="T0" fmla="*/ 27 w 28"/>
                  <a:gd name="T1" fmla="*/ 6 h 16"/>
                  <a:gd name="T2" fmla="*/ 23 w 28"/>
                  <a:gd name="T3" fmla="*/ 6 h 16"/>
                  <a:gd name="T4" fmla="*/ 20 w 28"/>
                  <a:gd name="T5" fmla="*/ 8 h 16"/>
                  <a:gd name="T6" fmla="*/ 17 w 28"/>
                  <a:gd name="T7" fmla="*/ 8 h 16"/>
                  <a:gd name="T8" fmla="*/ 14 w 28"/>
                  <a:gd name="T9" fmla="*/ 9 h 16"/>
                  <a:gd name="T10" fmla="*/ 11 w 28"/>
                  <a:gd name="T11" fmla="*/ 11 h 16"/>
                  <a:gd name="T12" fmla="*/ 8 w 28"/>
                  <a:gd name="T13" fmla="*/ 12 h 16"/>
                  <a:gd name="T14" fmla="*/ 5 w 28"/>
                  <a:gd name="T15" fmla="*/ 14 h 16"/>
                  <a:gd name="T16" fmla="*/ 2 w 28"/>
                  <a:gd name="T17" fmla="*/ 16 h 16"/>
                  <a:gd name="T18" fmla="*/ 2 w 28"/>
                  <a:gd name="T19" fmla="*/ 16 h 16"/>
                  <a:gd name="T20" fmla="*/ 0 w 28"/>
                  <a:gd name="T21" fmla="*/ 16 h 16"/>
                  <a:gd name="T22" fmla="*/ 0 w 28"/>
                  <a:gd name="T23" fmla="*/ 14 h 16"/>
                  <a:gd name="T24" fmla="*/ 0 w 28"/>
                  <a:gd name="T25" fmla="*/ 12 h 16"/>
                  <a:gd name="T26" fmla="*/ 2 w 28"/>
                  <a:gd name="T27" fmla="*/ 9 h 16"/>
                  <a:gd name="T28" fmla="*/ 5 w 28"/>
                  <a:gd name="T29" fmla="*/ 8 h 16"/>
                  <a:gd name="T30" fmla="*/ 9 w 28"/>
                  <a:gd name="T31" fmla="*/ 6 h 16"/>
                  <a:gd name="T32" fmla="*/ 12 w 28"/>
                  <a:gd name="T33" fmla="*/ 5 h 16"/>
                  <a:gd name="T34" fmla="*/ 16 w 28"/>
                  <a:gd name="T35" fmla="*/ 3 h 16"/>
                  <a:gd name="T36" fmla="*/ 19 w 28"/>
                  <a:gd name="T37" fmla="*/ 3 h 16"/>
                  <a:gd name="T38" fmla="*/ 22 w 28"/>
                  <a:gd name="T39" fmla="*/ 1 h 16"/>
                  <a:gd name="T40" fmla="*/ 23 w 28"/>
                  <a:gd name="T41" fmla="*/ 0 h 16"/>
                  <a:gd name="T42" fmla="*/ 28 w 28"/>
                  <a:gd name="T43" fmla="*/ 0 h 16"/>
                  <a:gd name="T44" fmla="*/ 27 w 28"/>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6"/>
                  <a:gd name="T71" fmla="*/ 28 w 28"/>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6">
                    <a:moveTo>
                      <a:pt x="27" y="6"/>
                    </a:moveTo>
                    <a:lnTo>
                      <a:pt x="23" y="6"/>
                    </a:lnTo>
                    <a:lnTo>
                      <a:pt x="20" y="8"/>
                    </a:lnTo>
                    <a:lnTo>
                      <a:pt x="17" y="8"/>
                    </a:lnTo>
                    <a:lnTo>
                      <a:pt x="14" y="9"/>
                    </a:lnTo>
                    <a:lnTo>
                      <a:pt x="11" y="11"/>
                    </a:lnTo>
                    <a:lnTo>
                      <a:pt x="8" y="12"/>
                    </a:lnTo>
                    <a:lnTo>
                      <a:pt x="5" y="14"/>
                    </a:lnTo>
                    <a:lnTo>
                      <a:pt x="2" y="16"/>
                    </a:lnTo>
                    <a:lnTo>
                      <a:pt x="0" y="16"/>
                    </a:lnTo>
                    <a:lnTo>
                      <a:pt x="0" y="14"/>
                    </a:lnTo>
                    <a:lnTo>
                      <a:pt x="0" y="12"/>
                    </a:lnTo>
                    <a:lnTo>
                      <a:pt x="2" y="9"/>
                    </a:lnTo>
                    <a:lnTo>
                      <a:pt x="5" y="8"/>
                    </a:lnTo>
                    <a:lnTo>
                      <a:pt x="9" y="6"/>
                    </a:lnTo>
                    <a:lnTo>
                      <a:pt x="12" y="5"/>
                    </a:lnTo>
                    <a:lnTo>
                      <a:pt x="16" y="3"/>
                    </a:lnTo>
                    <a:lnTo>
                      <a:pt x="19" y="3"/>
                    </a:lnTo>
                    <a:lnTo>
                      <a:pt x="22" y="1"/>
                    </a:lnTo>
                    <a:lnTo>
                      <a:pt x="23" y="0"/>
                    </a:lnTo>
                    <a:lnTo>
                      <a:pt x="28" y="0"/>
                    </a:lnTo>
                    <a:lnTo>
                      <a:pt x="27" y="6"/>
                    </a:lnTo>
                    <a:close/>
                  </a:path>
                </a:pathLst>
              </a:custGeom>
              <a:solidFill>
                <a:srgbClr val="000000"/>
              </a:solidFill>
              <a:ln w="9525">
                <a:noFill/>
                <a:round/>
                <a:headEnd/>
                <a:tailEnd/>
              </a:ln>
            </p:spPr>
            <p:txBody>
              <a:bodyPr/>
              <a:lstStyle/>
              <a:p>
                <a:endParaRPr lang="en-US" dirty="0"/>
              </a:p>
            </p:txBody>
          </p:sp>
        </p:grpSp>
        <p:grpSp>
          <p:nvGrpSpPr>
            <p:cNvPr id="13" name="Group 701"/>
            <p:cNvGrpSpPr>
              <a:grpSpLocks/>
            </p:cNvGrpSpPr>
            <p:nvPr/>
          </p:nvGrpSpPr>
          <p:grpSpPr bwMode="auto">
            <a:xfrm>
              <a:off x="2556" y="2550"/>
              <a:ext cx="239" cy="245"/>
              <a:chOff x="2511" y="1899"/>
              <a:chExt cx="239" cy="245"/>
            </a:xfrm>
          </p:grpSpPr>
          <p:sp>
            <p:nvSpPr>
              <p:cNvPr id="122558" name="Freeform 702"/>
              <p:cNvSpPr>
                <a:spLocks/>
              </p:cNvSpPr>
              <p:nvPr/>
            </p:nvSpPr>
            <p:spPr bwMode="auto">
              <a:xfrm>
                <a:off x="2557" y="2091"/>
                <a:ext cx="9" cy="9"/>
              </a:xfrm>
              <a:custGeom>
                <a:avLst/>
                <a:gdLst>
                  <a:gd name="T0" fmla="*/ 4 w 9"/>
                  <a:gd name="T1" fmla="*/ 9 h 9"/>
                  <a:gd name="T2" fmla="*/ 6 w 9"/>
                  <a:gd name="T3" fmla="*/ 9 h 9"/>
                  <a:gd name="T4" fmla="*/ 7 w 9"/>
                  <a:gd name="T5" fmla="*/ 7 h 9"/>
                  <a:gd name="T6" fmla="*/ 9 w 9"/>
                  <a:gd name="T7" fmla="*/ 6 h 9"/>
                  <a:gd name="T8" fmla="*/ 9 w 9"/>
                  <a:gd name="T9" fmla="*/ 4 h 9"/>
                  <a:gd name="T10" fmla="*/ 9 w 9"/>
                  <a:gd name="T11" fmla="*/ 3 h 9"/>
                  <a:gd name="T12" fmla="*/ 7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6 h 9"/>
                  <a:gd name="T28" fmla="*/ 1 w 9"/>
                  <a:gd name="T29" fmla="*/ 7 h 9"/>
                  <a:gd name="T30" fmla="*/ 3 w 9"/>
                  <a:gd name="T31" fmla="*/ 9 h 9"/>
                  <a:gd name="T32" fmla="*/ 4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4" y="9"/>
                    </a:moveTo>
                    <a:lnTo>
                      <a:pt x="6" y="9"/>
                    </a:lnTo>
                    <a:lnTo>
                      <a:pt x="7" y="7"/>
                    </a:lnTo>
                    <a:lnTo>
                      <a:pt x="9" y="6"/>
                    </a:lnTo>
                    <a:lnTo>
                      <a:pt x="9" y="4"/>
                    </a:lnTo>
                    <a:lnTo>
                      <a:pt x="9" y="3"/>
                    </a:lnTo>
                    <a:lnTo>
                      <a:pt x="7" y="1"/>
                    </a:lnTo>
                    <a:lnTo>
                      <a:pt x="6" y="0"/>
                    </a:lnTo>
                    <a:lnTo>
                      <a:pt x="4" y="0"/>
                    </a:lnTo>
                    <a:lnTo>
                      <a:pt x="3" y="0"/>
                    </a:lnTo>
                    <a:lnTo>
                      <a:pt x="1" y="1"/>
                    </a:lnTo>
                    <a:lnTo>
                      <a:pt x="0" y="3"/>
                    </a:lnTo>
                    <a:lnTo>
                      <a:pt x="0" y="4"/>
                    </a:lnTo>
                    <a:lnTo>
                      <a:pt x="0" y="6"/>
                    </a:lnTo>
                    <a:lnTo>
                      <a:pt x="1" y="7"/>
                    </a:lnTo>
                    <a:lnTo>
                      <a:pt x="3" y="9"/>
                    </a:lnTo>
                    <a:lnTo>
                      <a:pt x="4" y="9"/>
                    </a:lnTo>
                    <a:close/>
                  </a:path>
                </a:pathLst>
              </a:custGeom>
              <a:solidFill>
                <a:srgbClr val="000000"/>
              </a:solidFill>
              <a:ln w="9525">
                <a:noFill/>
                <a:round/>
                <a:headEnd/>
                <a:tailEnd/>
              </a:ln>
            </p:spPr>
            <p:txBody>
              <a:bodyPr/>
              <a:lstStyle/>
              <a:p>
                <a:endParaRPr lang="en-US" dirty="0"/>
              </a:p>
            </p:txBody>
          </p:sp>
          <p:sp>
            <p:nvSpPr>
              <p:cNvPr id="122559" name="Freeform 703"/>
              <p:cNvSpPr>
                <a:spLocks/>
              </p:cNvSpPr>
              <p:nvPr/>
            </p:nvSpPr>
            <p:spPr bwMode="auto">
              <a:xfrm>
                <a:off x="2674" y="2133"/>
                <a:ext cx="12" cy="11"/>
              </a:xfrm>
              <a:custGeom>
                <a:avLst/>
                <a:gdLst>
                  <a:gd name="T0" fmla="*/ 6 w 12"/>
                  <a:gd name="T1" fmla="*/ 11 h 11"/>
                  <a:gd name="T2" fmla="*/ 9 w 12"/>
                  <a:gd name="T3" fmla="*/ 11 h 11"/>
                  <a:gd name="T4" fmla="*/ 11 w 12"/>
                  <a:gd name="T5" fmla="*/ 9 h 11"/>
                  <a:gd name="T6" fmla="*/ 12 w 12"/>
                  <a:gd name="T7" fmla="*/ 7 h 11"/>
                  <a:gd name="T8" fmla="*/ 12 w 12"/>
                  <a:gd name="T9" fmla="*/ 6 h 11"/>
                  <a:gd name="T10" fmla="*/ 12 w 12"/>
                  <a:gd name="T11" fmla="*/ 3 h 11"/>
                  <a:gd name="T12" fmla="*/ 11 w 12"/>
                  <a:gd name="T13" fmla="*/ 1 h 11"/>
                  <a:gd name="T14" fmla="*/ 9 w 12"/>
                  <a:gd name="T15" fmla="*/ 0 h 11"/>
                  <a:gd name="T16" fmla="*/ 6 w 12"/>
                  <a:gd name="T17" fmla="*/ 0 h 11"/>
                  <a:gd name="T18" fmla="*/ 4 w 12"/>
                  <a:gd name="T19" fmla="*/ 0 h 11"/>
                  <a:gd name="T20" fmla="*/ 3 w 12"/>
                  <a:gd name="T21" fmla="*/ 1 h 11"/>
                  <a:gd name="T22" fmla="*/ 1 w 12"/>
                  <a:gd name="T23" fmla="*/ 3 h 11"/>
                  <a:gd name="T24" fmla="*/ 0 w 12"/>
                  <a:gd name="T25" fmla="*/ 6 h 11"/>
                  <a:gd name="T26" fmla="*/ 1 w 12"/>
                  <a:gd name="T27" fmla="*/ 7 h 11"/>
                  <a:gd name="T28" fmla="*/ 3 w 12"/>
                  <a:gd name="T29" fmla="*/ 9 h 11"/>
                  <a:gd name="T30" fmla="*/ 4 w 12"/>
                  <a:gd name="T31" fmla="*/ 11 h 11"/>
                  <a:gd name="T32" fmla="*/ 6 w 12"/>
                  <a:gd name="T33" fmla="*/ 1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6" y="11"/>
                    </a:moveTo>
                    <a:lnTo>
                      <a:pt x="9" y="11"/>
                    </a:lnTo>
                    <a:lnTo>
                      <a:pt x="11" y="9"/>
                    </a:lnTo>
                    <a:lnTo>
                      <a:pt x="12" y="7"/>
                    </a:lnTo>
                    <a:lnTo>
                      <a:pt x="12" y="6"/>
                    </a:lnTo>
                    <a:lnTo>
                      <a:pt x="12" y="3"/>
                    </a:lnTo>
                    <a:lnTo>
                      <a:pt x="11" y="1"/>
                    </a:lnTo>
                    <a:lnTo>
                      <a:pt x="9" y="0"/>
                    </a:lnTo>
                    <a:lnTo>
                      <a:pt x="6" y="0"/>
                    </a:lnTo>
                    <a:lnTo>
                      <a:pt x="4" y="0"/>
                    </a:lnTo>
                    <a:lnTo>
                      <a:pt x="3" y="1"/>
                    </a:lnTo>
                    <a:lnTo>
                      <a:pt x="1" y="3"/>
                    </a:lnTo>
                    <a:lnTo>
                      <a:pt x="0" y="6"/>
                    </a:lnTo>
                    <a:lnTo>
                      <a:pt x="1" y="7"/>
                    </a:lnTo>
                    <a:lnTo>
                      <a:pt x="3" y="9"/>
                    </a:lnTo>
                    <a:lnTo>
                      <a:pt x="4" y="11"/>
                    </a:lnTo>
                    <a:lnTo>
                      <a:pt x="6" y="11"/>
                    </a:lnTo>
                    <a:close/>
                  </a:path>
                </a:pathLst>
              </a:custGeom>
              <a:solidFill>
                <a:srgbClr val="000000"/>
              </a:solidFill>
              <a:ln w="9525">
                <a:noFill/>
                <a:round/>
                <a:headEnd/>
                <a:tailEnd/>
              </a:ln>
            </p:spPr>
            <p:txBody>
              <a:bodyPr/>
              <a:lstStyle/>
              <a:p>
                <a:endParaRPr lang="en-US" dirty="0"/>
              </a:p>
            </p:txBody>
          </p:sp>
          <p:sp>
            <p:nvSpPr>
              <p:cNvPr id="122560" name="Freeform 704"/>
              <p:cNvSpPr>
                <a:spLocks/>
              </p:cNvSpPr>
              <p:nvPr/>
            </p:nvSpPr>
            <p:spPr bwMode="auto">
              <a:xfrm>
                <a:off x="2734" y="2033"/>
                <a:ext cx="5" cy="5"/>
              </a:xfrm>
              <a:custGeom>
                <a:avLst/>
                <a:gdLst>
                  <a:gd name="T0" fmla="*/ 2 w 5"/>
                  <a:gd name="T1" fmla="*/ 5 h 5"/>
                  <a:gd name="T2" fmla="*/ 4 w 5"/>
                  <a:gd name="T3" fmla="*/ 5 h 5"/>
                  <a:gd name="T4" fmla="*/ 5 w 5"/>
                  <a:gd name="T5" fmla="*/ 3 h 5"/>
                  <a:gd name="T6" fmla="*/ 5 w 5"/>
                  <a:gd name="T7" fmla="*/ 3 h 5"/>
                  <a:gd name="T8" fmla="*/ 5 w 5"/>
                  <a:gd name="T9" fmla="*/ 1 h 5"/>
                  <a:gd name="T10" fmla="*/ 5 w 5"/>
                  <a:gd name="T11" fmla="*/ 1 h 5"/>
                  <a:gd name="T12" fmla="*/ 5 w 5"/>
                  <a:gd name="T13" fmla="*/ 0 h 5"/>
                  <a:gd name="T14" fmla="*/ 4 w 5"/>
                  <a:gd name="T15" fmla="*/ 0 h 5"/>
                  <a:gd name="T16" fmla="*/ 2 w 5"/>
                  <a:gd name="T17" fmla="*/ 0 h 5"/>
                  <a:gd name="T18" fmla="*/ 2 w 5"/>
                  <a:gd name="T19" fmla="*/ 0 h 5"/>
                  <a:gd name="T20" fmla="*/ 0 w 5"/>
                  <a:gd name="T21" fmla="*/ 0 h 5"/>
                  <a:gd name="T22" fmla="*/ 0 w 5"/>
                  <a:gd name="T23" fmla="*/ 1 h 5"/>
                  <a:gd name="T24" fmla="*/ 0 w 5"/>
                  <a:gd name="T25" fmla="*/ 1 h 5"/>
                  <a:gd name="T26" fmla="*/ 0 w 5"/>
                  <a:gd name="T27" fmla="*/ 3 h 5"/>
                  <a:gd name="T28" fmla="*/ 0 w 5"/>
                  <a:gd name="T29" fmla="*/ 3 h 5"/>
                  <a:gd name="T30" fmla="*/ 2 w 5"/>
                  <a:gd name="T31" fmla="*/ 5 h 5"/>
                  <a:gd name="T32" fmla="*/ 2 w 5"/>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
                  <a:gd name="T53" fmla="*/ 5 w 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
                    <a:moveTo>
                      <a:pt x="2" y="5"/>
                    </a:moveTo>
                    <a:lnTo>
                      <a:pt x="4" y="5"/>
                    </a:lnTo>
                    <a:lnTo>
                      <a:pt x="5" y="3"/>
                    </a:lnTo>
                    <a:lnTo>
                      <a:pt x="5" y="1"/>
                    </a:lnTo>
                    <a:lnTo>
                      <a:pt x="5" y="0"/>
                    </a:lnTo>
                    <a:lnTo>
                      <a:pt x="4" y="0"/>
                    </a:lnTo>
                    <a:lnTo>
                      <a:pt x="2" y="0"/>
                    </a:lnTo>
                    <a:lnTo>
                      <a:pt x="0" y="0"/>
                    </a:lnTo>
                    <a:lnTo>
                      <a:pt x="0" y="1"/>
                    </a:lnTo>
                    <a:lnTo>
                      <a:pt x="0" y="3"/>
                    </a:lnTo>
                    <a:lnTo>
                      <a:pt x="2" y="5"/>
                    </a:lnTo>
                    <a:close/>
                  </a:path>
                </a:pathLst>
              </a:custGeom>
              <a:solidFill>
                <a:srgbClr val="000000"/>
              </a:solidFill>
              <a:ln w="9525">
                <a:noFill/>
                <a:round/>
                <a:headEnd/>
                <a:tailEnd/>
              </a:ln>
            </p:spPr>
            <p:txBody>
              <a:bodyPr/>
              <a:lstStyle/>
              <a:p>
                <a:endParaRPr lang="en-US" dirty="0"/>
              </a:p>
            </p:txBody>
          </p:sp>
          <p:sp>
            <p:nvSpPr>
              <p:cNvPr id="122561" name="Freeform 705"/>
              <p:cNvSpPr>
                <a:spLocks/>
              </p:cNvSpPr>
              <p:nvPr/>
            </p:nvSpPr>
            <p:spPr bwMode="auto">
              <a:xfrm>
                <a:off x="2511" y="1899"/>
                <a:ext cx="239" cy="234"/>
              </a:xfrm>
              <a:custGeom>
                <a:avLst/>
                <a:gdLst>
                  <a:gd name="T0" fmla="*/ 110 w 239"/>
                  <a:gd name="T1" fmla="*/ 215 h 234"/>
                  <a:gd name="T2" fmla="*/ 105 w 239"/>
                  <a:gd name="T3" fmla="*/ 218 h 234"/>
                  <a:gd name="T4" fmla="*/ 107 w 239"/>
                  <a:gd name="T5" fmla="*/ 223 h 234"/>
                  <a:gd name="T6" fmla="*/ 111 w 239"/>
                  <a:gd name="T7" fmla="*/ 221 h 234"/>
                  <a:gd name="T8" fmla="*/ 114 w 239"/>
                  <a:gd name="T9" fmla="*/ 217 h 234"/>
                  <a:gd name="T10" fmla="*/ 117 w 239"/>
                  <a:gd name="T11" fmla="*/ 215 h 234"/>
                  <a:gd name="T12" fmla="*/ 130 w 239"/>
                  <a:gd name="T13" fmla="*/ 206 h 234"/>
                  <a:gd name="T14" fmla="*/ 105 w 239"/>
                  <a:gd name="T15" fmla="*/ 179 h 234"/>
                  <a:gd name="T16" fmla="*/ 111 w 239"/>
                  <a:gd name="T17" fmla="*/ 199 h 234"/>
                  <a:gd name="T18" fmla="*/ 113 w 239"/>
                  <a:gd name="T19" fmla="*/ 201 h 234"/>
                  <a:gd name="T20" fmla="*/ 117 w 239"/>
                  <a:gd name="T21" fmla="*/ 182 h 234"/>
                  <a:gd name="T22" fmla="*/ 117 w 239"/>
                  <a:gd name="T23" fmla="*/ 182 h 234"/>
                  <a:gd name="T24" fmla="*/ 119 w 239"/>
                  <a:gd name="T25" fmla="*/ 202 h 234"/>
                  <a:gd name="T26" fmla="*/ 128 w 239"/>
                  <a:gd name="T27" fmla="*/ 187 h 234"/>
                  <a:gd name="T28" fmla="*/ 164 w 239"/>
                  <a:gd name="T29" fmla="*/ 234 h 234"/>
                  <a:gd name="T30" fmla="*/ 192 w 239"/>
                  <a:gd name="T31" fmla="*/ 165 h 234"/>
                  <a:gd name="T32" fmla="*/ 209 w 239"/>
                  <a:gd name="T33" fmla="*/ 154 h 234"/>
                  <a:gd name="T34" fmla="*/ 216 w 239"/>
                  <a:gd name="T35" fmla="*/ 142 h 234"/>
                  <a:gd name="T36" fmla="*/ 216 w 239"/>
                  <a:gd name="T37" fmla="*/ 126 h 234"/>
                  <a:gd name="T38" fmla="*/ 216 w 239"/>
                  <a:gd name="T39" fmla="*/ 117 h 234"/>
                  <a:gd name="T40" fmla="*/ 222 w 239"/>
                  <a:gd name="T41" fmla="*/ 109 h 234"/>
                  <a:gd name="T42" fmla="*/ 223 w 239"/>
                  <a:gd name="T43" fmla="*/ 131 h 234"/>
                  <a:gd name="T44" fmla="*/ 233 w 239"/>
                  <a:gd name="T45" fmla="*/ 103 h 234"/>
                  <a:gd name="T46" fmla="*/ 238 w 239"/>
                  <a:gd name="T47" fmla="*/ 98 h 234"/>
                  <a:gd name="T48" fmla="*/ 239 w 239"/>
                  <a:gd name="T49" fmla="*/ 90 h 234"/>
                  <a:gd name="T50" fmla="*/ 239 w 239"/>
                  <a:gd name="T51" fmla="*/ 75 h 234"/>
                  <a:gd name="T52" fmla="*/ 238 w 239"/>
                  <a:gd name="T53" fmla="*/ 64 h 234"/>
                  <a:gd name="T54" fmla="*/ 223 w 239"/>
                  <a:gd name="T55" fmla="*/ 61 h 234"/>
                  <a:gd name="T56" fmla="*/ 217 w 239"/>
                  <a:gd name="T57" fmla="*/ 50 h 234"/>
                  <a:gd name="T58" fmla="*/ 211 w 239"/>
                  <a:gd name="T59" fmla="*/ 42 h 234"/>
                  <a:gd name="T60" fmla="*/ 184 w 239"/>
                  <a:gd name="T61" fmla="*/ 42 h 234"/>
                  <a:gd name="T62" fmla="*/ 166 w 239"/>
                  <a:gd name="T63" fmla="*/ 37 h 234"/>
                  <a:gd name="T64" fmla="*/ 164 w 239"/>
                  <a:gd name="T65" fmla="*/ 25 h 234"/>
                  <a:gd name="T66" fmla="*/ 166 w 239"/>
                  <a:gd name="T67" fmla="*/ 9 h 234"/>
                  <a:gd name="T68" fmla="*/ 156 w 239"/>
                  <a:gd name="T69" fmla="*/ 1 h 234"/>
                  <a:gd name="T70" fmla="*/ 139 w 239"/>
                  <a:gd name="T71" fmla="*/ 1 h 234"/>
                  <a:gd name="T72" fmla="*/ 64 w 239"/>
                  <a:gd name="T73" fmla="*/ 65 h 234"/>
                  <a:gd name="T74" fmla="*/ 21 w 239"/>
                  <a:gd name="T75" fmla="*/ 100 h 234"/>
                  <a:gd name="T76" fmla="*/ 19 w 239"/>
                  <a:gd name="T77" fmla="*/ 109 h 234"/>
                  <a:gd name="T78" fmla="*/ 15 w 239"/>
                  <a:gd name="T79" fmla="*/ 118 h 234"/>
                  <a:gd name="T80" fmla="*/ 7 w 239"/>
                  <a:gd name="T81" fmla="*/ 121 h 234"/>
                  <a:gd name="T82" fmla="*/ 4 w 239"/>
                  <a:gd name="T83" fmla="*/ 126 h 234"/>
                  <a:gd name="T84" fmla="*/ 4 w 239"/>
                  <a:gd name="T85" fmla="*/ 131 h 234"/>
                  <a:gd name="T86" fmla="*/ 0 w 239"/>
                  <a:gd name="T87" fmla="*/ 131 h 234"/>
                  <a:gd name="T88" fmla="*/ 38 w 239"/>
                  <a:gd name="T89" fmla="*/ 157 h 234"/>
                  <a:gd name="T90" fmla="*/ 53 w 239"/>
                  <a:gd name="T91" fmla="*/ 162 h 234"/>
                  <a:gd name="T92" fmla="*/ 105 w 239"/>
                  <a:gd name="T93" fmla="*/ 199 h 234"/>
                  <a:gd name="T94" fmla="*/ 96 w 239"/>
                  <a:gd name="T95" fmla="*/ 207 h 234"/>
                  <a:gd name="T96" fmla="*/ 88 w 239"/>
                  <a:gd name="T97" fmla="*/ 210 h 234"/>
                  <a:gd name="T98" fmla="*/ 85 w 239"/>
                  <a:gd name="T99" fmla="*/ 213 h 234"/>
                  <a:gd name="T100" fmla="*/ 91 w 239"/>
                  <a:gd name="T101" fmla="*/ 215 h 234"/>
                  <a:gd name="T102" fmla="*/ 94 w 239"/>
                  <a:gd name="T103" fmla="*/ 212 h 234"/>
                  <a:gd name="T104" fmla="*/ 100 w 239"/>
                  <a:gd name="T105" fmla="*/ 209 h 234"/>
                  <a:gd name="T106" fmla="*/ 105 w 239"/>
                  <a:gd name="T107" fmla="*/ 210 h 234"/>
                  <a:gd name="T108" fmla="*/ 100 w 239"/>
                  <a:gd name="T109" fmla="*/ 212 h 234"/>
                  <a:gd name="T110" fmla="*/ 94 w 239"/>
                  <a:gd name="T111" fmla="*/ 215 h 234"/>
                  <a:gd name="T112" fmla="*/ 96 w 239"/>
                  <a:gd name="T113" fmla="*/ 218 h 234"/>
                  <a:gd name="T114" fmla="*/ 102 w 239"/>
                  <a:gd name="T115" fmla="*/ 218 h 234"/>
                  <a:gd name="T116" fmla="*/ 105 w 239"/>
                  <a:gd name="T117" fmla="*/ 213 h 234"/>
                  <a:gd name="T118" fmla="*/ 108 w 239"/>
                  <a:gd name="T119" fmla="*/ 212 h 234"/>
                  <a:gd name="T120" fmla="*/ 113 w 239"/>
                  <a:gd name="T121" fmla="*/ 213 h 2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34"/>
                  <a:gd name="T185" fmla="*/ 239 w 239"/>
                  <a:gd name="T186" fmla="*/ 234 h 2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34">
                    <a:moveTo>
                      <a:pt x="113" y="213"/>
                    </a:moveTo>
                    <a:lnTo>
                      <a:pt x="113" y="213"/>
                    </a:lnTo>
                    <a:lnTo>
                      <a:pt x="110" y="215"/>
                    </a:lnTo>
                    <a:lnTo>
                      <a:pt x="108" y="217"/>
                    </a:lnTo>
                    <a:lnTo>
                      <a:pt x="107" y="218"/>
                    </a:lnTo>
                    <a:lnTo>
                      <a:pt x="105" y="218"/>
                    </a:lnTo>
                    <a:lnTo>
                      <a:pt x="103" y="220"/>
                    </a:lnTo>
                    <a:lnTo>
                      <a:pt x="105" y="221"/>
                    </a:lnTo>
                    <a:lnTo>
                      <a:pt x="107" y="223"/>
                    </a:lnTo>
                    <a:lnTo>
                      <a:pt x="108" y="223"/>
                    </a:lnTo>
                    <a:lnTo>
                      <a:pt x="110" y="223"/>
                    </a:lnTo>
                    <a:lnTo>
                      <a:pt x="111" y="221"/>
                    </a:lnTo>
                    <a:lnTo>
                      <a:pt x="113" y="220"/>
                    </a:lnTo>
                    <a:lnTo>
                      <a:pt x="113" y="218"/>
                    </a:lnTo>
                    <a:lnTo>
                      <a:pt x="114" y="217"/>
                    </a:lnTo>
                    <a:lnTo>
                      <a:pt x="114" y="215"/>
                    </a:lnTo>
                    <a:lnTo>
                      <a:pt x="116" y="215"/>
                    </a:lnTo>
                    <a:lnTo>
                      <a:pt x="117" y="215"/>
                    </a:lnTo>
                    <a:lnTo>
                      <a:pt x="119" y="215"/>
                    </a:lnTo>
                    <a:lnTo>
                      <a:pt x="130" y="206"/>
                    </a:lnTo>
                    <a:lnTo>
                      <a:pt x="108" y="198"/>
                    </a:lnTo>
                    <a:lnTo>
                      <a:pt x="105" y="193"/>
                    </a:lnTo>
                    <a:lnTo>
                      <a:pt x="105" y="179"/>
                    </a:lnTo>
                    <a:lnTo>
                      <a:pt x="110" y="181"/>
                    </a:lnTo>
                    <a:lnTo>
                      <a:pt x="110" y="199"/>
                    </a:lnTo>
                    <a:lnTo>
                      <a:pt x="111" y="199"/>
                    </a:lnTo>
                    <a:lnTo>
                      <a:pt x="111" y="181"/>
                    </a:lnTo>
                    <a:lnTo>
                      <a:pt x="113" y="181"/>
                    </a:lnTo>
                    <a:lnTo>
                      <a:pt x="113" y="201"/>
                    </a:lnTo>
                    <a:lnTo>
                      <a:pt x="114" y="201"/>
                    </a:lnTo>
                    <a:lnTo>
                      <a:pt x="114" y="181"/>
                    </a:lnTo>
                    <a:lnTo>
                      <a:pt x="117" y="182"/>
                    </a:lnTo>
                    <a:lnTo>
                      <a:pt x="117" y="202"/>
                    </a:lnTo>
                    <a:lnTo>
                      <a:pt x="117" y="182"/>
                    </a:lnTo>
                    <a:lnTo>
                      <a:pt x="124" y="184"/>
                    </a:lnTo>
                    <a:lnTo>
                      <a:pt x="124" y="199"/>
                    </a:lnTo>
                    <a:lnTo>
                      <a:pt x="119" y="202"/>
                    </a:lnTo>
                    <a:lnTo>
                      <a:pt x="124" y="204"/>
                    </a:lnTo>
                    <a:lnTo>
                      <a:pt x="128" y="202"/>
                    </a:lnTo>
                    <a:lnTo>
                      <a:pt x="128" y="187"/>
                    </a:lnTo>
                    <a:lnTo>
                      <a:pt x="141" y="190"/>
                    </a:lnTo>
                    <a:lnTo>
                      <a:pt x="158" y="182"/>
                    </a:lnTo>
                    <a:lnTo>
                      <a:pt x="164" y="234"/>
                    </a:lnTo>
                    <a:lnTo>
                      <a:pt x="174" y="234"/>
                    </a:lnTo>
                    <a:lnTo>
                      <a:pt x="184" y="168"/>
                    </a:lnTo>
                    <a:lnTo>
                      <a:pt x="192" y="165"/>
                    </a:lnTo>
                    <a:lnTo>
                      <a:pt x="199" y="162"/>
                    </a:lnTo>
                    <a:lnTo>
                      <a:pt x="205" y="159"/>
                    </a:lnTo>
                    <a:lnTo>
                      <a:pt x="209" y="154"/>
                    </a:lnTo>
                    <a:lnTo>
                      <a:pt x="213" y="151"/>
                    </a:lnTo>
                    <a:lnTo>
                      <a:pt x="214" y="146"/>
                    </a:lnTo>
                    <a:lnTo>
                      <a:pt x="216" y="142"/>
                    </a:lnTo>
                    <a:lnTo>
                      <a:pt x="216" y="134"/>
                    </a:lnTo>
                    <a:lnTo>
                      <a:pt x="216" y="131"/>
                    </a:lnTo>
                    <a:lnTo>
                      <a:pt x="216" y="126"/>
                    </a:lnTo>
                    <a:lnTo>
                      <a:pt x="216" y="123"/>
                    </a:lnTo>
                    <a:lnTo>
                      <a:pt x="216" y="118"/>
                    </a:lnTo>
                    <a:lnTo>
                      <a:pt x="216" y="117"/>
                    </a:lnTo>
                    <a:lnTo>
                      <a:pt x="217" y="114"/>
                    </a:lnTo>
                    <a:lnTo>
                      <a:pt x="219" y="110"/>
                    </a:lnTo>
                    <a:lnTo>
                      <a:pt x="222" y="109"/>
                    </a:lnTo>
                    <a:lnTo>
                      <a:pt x="222" y="114"/>
                    </a:lnTo>
                    <a:lnTo>
                      <a:pt x="223" y="123"/>
                    </a:lnTo>
                    <a:lnTo>
                      <a:pt x="223" y="131"/>
                    </a:lnTo>
                    <a:lnTo>
                      <a:pt x="223" y="134"/>
                    </a:lnTo>
                    <a:lnTo>
                      <a:pt x="228" y="134"/>
                    </a:lnTo>
                    <a:lnTo>
                      <a:pt x="233" y="103"/>
                    </a:lnTo>
                    <a:lnTo>
                      <a:pt x="234" y="101"/>
                    </a:lnTo>
                    <a:lnTo>
                      <a:pt x="236" y="100"/>
                    </a:lnTo>
                    <a:lnTo>
                      <a:pt x="238" y="98"/>
                    </a:lnTo>
                    <a:lnTo>
                      <a:pt x="238" y="96"/>
                    </a:lnTo>
                    <a:lnTo>
                      <a:pt x="239" y="93"/>
                    </a:lnTo>
                    <a:lnTo>
                      <a:pt x="239" y="90"/>
                    </a:lnTo>
                    <a:lnTo>
                      <a:pt x="239" y="85"/>
                    </a:lnTo>
                    <a:lnTo>
                      <a:pt x="239" y="79"/>
                    </a:lnTo>
                    <a:lnTo>
                      <a:pt x="239" y="75"/>
                    </a:lnTo>
                    <a:lnTo>
                      <a:pt x="239" y="70"/>
                    </a:lnTo>
                    <a:lnTo>
                      <a:pt x="239" y="67"/>
                    </a:lnTo>
                    <a:lnTo>
                      <a:pt x="238" y="64"/>
                    </a:lnTo>
                    <a:lnTo>
                      <a:pt x="234" y="62"/>
                    </a:lnTo>
                    <a:lnTo>
                      <a:pt x="231" y="61"/>
                    </a:lnTo>
                    <a:lnTo>
                      <a:pt x="223" y="61"/>
                    </a:lnTo>
                    <a:lnTo>
                      <a:pt x="214" y="59"/>
                    </a:lnTo>
                    <a:lnTo>
                      <a:pt x="216" y="54"/>
                    </a:lnTo>
                    <a:lnTo>
                      <a:pt x="217" y="50"/>
                    </a:lnTo>
                    <a:lnTo>
                      <a:pt x="217" y="46"/>
                    </a:lnTo>
                    <a:lnTo>
                      <a:pt x="216" y="43"/>
                    </a:lnTo>
                    <a:lnTo>
                      <a:pt x="211" y="42"/>
                    </a:lnTo>
                    <a:lnTo>
                      <a:pt x="205" y="40"/>
                    </a:lnTo>
                    <a:lnTo>
                      <a:pt x="197" y="40"/>
                    </a:lnTo>
                    <a:lnTo>
                      <a:pt x="184" y="42"/>
                    </a:lnTo>
                    <a:lnTo>
                      <a:pt x="175" y="42"/>
                    </a:lnTo>
                    <a:lnTo>
                      <a:pt x="169" y="40"/>
                    </a:lnTo>
                    <a:lnTo>
                      <a:pt x="166" y="37"/>
                    </a:lnTo>
                    <a:lnTo>
                      <a:pt x="164" y="34"/>
                    </a:lnTo>
                    <a:lnTo>
                      <a:pt x="164" y="29"/>
                    </a:lnTo>
                    <a:lnTo>
                      <a:pt x="164" y="25"/>
                    </a:lnTo>
                    <a:lnTo>
                      <a:pt x="166" y="20"/>
                    </a:lnTo>
                    <a:lnTo>
                      <a:pt x="166" y="14"/>
                    </a:lnTo>
                    <a:lnTo>
                      <a:pt x="166" y="9"/>
                    </a:lnTo>
                    <a:lnTo>
                      <a:pt x="164" y="6"/>
                    </a:lnTo>
                    <a:lnTo>
                      <a:pt x="161" y="3"/>
                    </a:lnTo>
                    <a:lnTo>
                      <a:pt x="156" y="1"/>
                    </a:lnTo>
                    <a:lnTo>
                      <a:pt x="150" y="1"/>
                    </a:lnTo>
                    <a:lnTo>
                      <a:pt x="146" y="0"/>
                    </a:lnTo>
                    <a:lnTo>
                      <a:pt x="139" y="1"/>
                    </a:lnTo>
                    <a:lnTo>
                      <a:pt x="133" y="1"/>
                    </a:lnTo>
                    <a:lnTo>
                      <a:pt x="78" y="67"/>
                    </a:lnTo>
                    <a:lnTo>
                      <a:pt x="64" y="65"/>
                    </a:lnTo>
                    <a:lnTo>
                      <a:pt x="55" y="90"/>
                    </a:lnTo>
                    <a:lnTo>
                      <a:pt x="21" y="98"/>
                    </a:lnTo>
                    <a:lnTo>
                      <a:pt x="21" y="100"/>
                    </a:lnTo>
                    <a:lnTo>
                      <a:pt x="19" y="103"/>
                    </a:lnTo>
                    <a:lnTo>
                      <a:pt x="19" y="106"/>
                    </a:lnTo>
                    <a:lnTo>
                      <a:pt x="19" y="109"/>
                    </a:lnTo>
                    <a:lnTo>
                      <a:pt x="18" y="114"/>
                    </a:lnTo>
                    <a:lnTo>
                      <a:pt x="16" y="117"/>
                    </a:lnTo>
                    <a:lnTo>
                      <a:pt x="15" y="118"/>
                    </a:lnTo>
                    <a:lnTo>
                      <a:pt x="11" y="120"/>
                    </a:lnTo>
                    <a:lnTo>
                      <a:pt x="8" y="120"/>
                    </a:lnTo>
                    <a:lnTo>
                      <a:pt x="7" y="121"/>
                    </a:lnTo>
                    <a:lnTo>
                      <a:pt x="5" y="123"/>
                    </a:lnTo>
                    <a:lnTo>
                      <a:pt x="4" y="124"/>
                    </a:lnTo>
                    <a:lnTo>
                      <a:pt x="4" y="126"/>
                    </a:lnTo>
                    <a:lnTo>
                      <a:pt x="4" y="128"/>
                    </a:lnTo>
                    <a:lnTo>
                      <a:pt x="4" y="129"/>
                    </a:lnTo>
                    <a:lnTo>
                      <a:pt x="4" y="131"/>
                    </a:lnTo>
                    <a:lnTo>
                      <a:pt x="2" y="131"/>
                    </a:lnTo>
                    <a:lnTo>
                      <a:pt x="0" y="131"/>
                    </a:lnTo>
                    <a:lnTo>
                      <a:pt x="0" y="142"/>
                    </a:lnTo>
                    <a:lnTo>
                      <a:pt x="38" y="157"/>
                    </a:lnTo>
                    <a:lnTo>
                      <a:pt x="46" y="192"/>
                    </a:lnTo>
                    <a:lnTo>
                      <a:pt x="53" y="192"/>
                    </a:lnTo>
                    <a:lnTo>
                      <a:pt x="53" y="162"/>
                    </a:lnTo>
                    <a:lnTo>
                      <a:pt x="99" y="176"/>
                    </a:lnTo>
                    <a:lnTo>
                      <a:pt x="100" y="193"/>
                    </a:lnTo>
                    <a:lnTo>
                      <a:pt x="105" y="199"/>
                    </a:lnTo>
                    <a:lnTo>
                      <a:pt x="92" y="206"/>
                    </a:lnTo>
                    <a:lnTo>
                      <a:pt x="97" y="207"/>
                    </a:lnTo>
                    <a:lnTo>
                      <a:pt x="96" y="207"/>
                    </a:lnTo>
                    <a:lnTo>
                      <a:pt x="92" y="209"/>
                    </a:lnTo>
                    <a:lnTo>
                      <a:pt x="91" y="209"/>
                    </a:lnTo>
                    <a:lnTo>
                      <a:pt x="88" y="210"/>
                    </a:lnTo>
                    <a:lnTo>
                      <a:pt x="86" y="210"/>
                    </a:lnTo>
                    <a:lnTo>
                      <a:pt x="85" y="212"/>
                    </a:lnTo>
                    <a:lnTo>
                      <a:pt x="85" y="213"/>
                    </a:lnTo>
                    <a:lnTo>
                      <a:pt x="88" y="215"/>
                    </a:lnTo>
                    <a:lnTo>
                      <a:pt x="89" y="215"/>
                    </a:lnTo>
                    <a:lnTo>
                      <a:pt x="91" y="215"/>
                    </a:lnTo>
                    <a:lnTo>
                      <a:pt x="92" y="215"/>
                    </a:lnTo>
                    <a:lnTo>
                      <a:pt x="92" y="213"/>
                    </a:lnTo>
                    <a:lnTo>
                      <a:pt x="94" y="212"/>
                    </a:lnTo>
                    <a:lnTo>
                      <a:pt x="96" y="210"/>
                    </a:lnTo>
                    <a:lnTo>
                      <a:pt x="97" y="210"/>
                    </a:lnTo>
                    <a:lnTo>
                      <a:pt x="100" y="209"/>
                    </a:lnTo>
                    <a:lnTo>
                      <a:pt x="102" y="209"/>
                    </a:lnTo>
                    <a:lnTo>
                      <a:pt x="103" y="210"/>
                    </a:lnTo>
                    <a:lnTo>
                      <a:pt x="105" y="210"/>
                    </a:lnTo>
                    <a:lnTo>
                      <a:pt x="103" y="210"/>
                    </a:lnTo>
                    <a:lnTo>
                      <a:pt x="100" y="212"/>
                    </a:lnTo>
                    <a:lnTo>
                      <a:pt x="99" y="213"/>
                    </a:lnTo>
                    <a:lnTo>
                      <a:pt x="97" y="213"/>
                    </a:lnTo>
                    <a:lnTo>
                      <a:pt x="94" y="215"/>
                    </a:lnTo>
                    <a:lnTo>
                      <a:pt x="94" y="217"/>
                    </a:lnTo>
                    <a:lnTo>
                      <a:pt x="96" y="218"/>
                    </a:lnTo>
                    <a:lnTo>
                      <a:pt x="99" y="220"/>
                    </a:lnTo>
                    <a:lnTo>
                      <a:pt x="100" y="220"/>
                    </a:lnTo>
                    <a:lnTo>
                      <a:pt x="102" y="218"/>
                    </a:lnTo>
                    <a:lnTo>
                      <a:pt x="102" y="217"/>
                    </a:lnTo>
                    <a:lnTo>
                      <a:pt x="103" y="215"/>
                    </a:lnTo>
                    <a:lnTo>
                      <a:pt x="105" y="213"/>
                    </a:lnTo>
                    <a:lnTo>
                      <a:pt x="107" y="212"/>
                    </a:lnTo>
                    <a:lnTo>
                      <a:pt x="108" y="212"/>
                    </a:lnTo>
                    <a:lnTo>
                      <a:pt x="110" y="212"/>
                    </a:lnTo>
                    <a:lnTo>
                      <a:pt x="111" y="212"/>
                    </a:lnTo>
                    <a:lnTo>
                      <a:pt x="113" y="213"/>
                    </a:lnTo>
                    <a:close/>
                  </a:path>
                </a:pathLst>
              </a:custGeom>
              <a:solidFill>
                <a:srgbClr val="000000"/>
              </a:solidFill>
              <a:ln w="9525">
                <a:noFill/>
                <a:round/>
                <a:headEnd/>
                <a:tailEnd/>
              </a:ln>
            </p:spPr>
            <p:txBody>
              <a:bodyPr/>
              <a:lstStyle/>
              <a:p>
                <a:endParaRPr lang="en-US" dirty="0"/>
              </a:p>
            </p:txBody>
          </p:sp>
          <p:sp>
            <p:nvSpPr>
              <p:cNvPr id="122562" name="Freeform 706"/>
              <p:cNvSpPr>
                <a:spLocks/>
              </p:cNvSpPr>
              <p:nvPr/>
            </p:nvSpPr>
            <p:spPr bwMode="auto">
              <a:xfrm>
                <a:off x="2580" y="1972"/>
                <a:ext cx="31" cy="33"/>
              </a:xfrm>
              <a:custGeom>
                <a:avLst/>
                <a:gdLst>
                  <a:gd name="T0" fmla="*/ 9 w 31"/>
                  <a:gd name="T1" fmla="*/ 0 h 33"/>
                  <a:gd name="T2" fmla="*/ 31 w 31"/>
                  <a:gd name="T3" fmla="*/ 5 h 33"/>
                  <a:gd name="T4" fmla="*/ 22 w 31"/>
                  <a:gd name="T5" fmla="*/ 33 h 33"/>
                  <a:gd name="T6" fmla="*/ 0 w 31"/>
                  <a:gd name="T7" fmla="*/ 27 h 33"/>
                  <a:gd name="T8" fmla="*/ 9 w 31"/>
                  <a:gd name="T9" fmla="*/ 0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9" y="0"/>
                    </a:moveTo>
                    <a:lnTo>
                      <a:pt x="31" y="5"/>
                    </a:lnTo>
                    <a:lnTo>
                      <a:pt x="22" y="33"/>
                    </a:lnTo>
                    <a:lnTo>
                      <a:pt x="0" y="27"/>
                    </a:lnTo>
                    <a:lnTo>
                      <a:pt x="9" y="0"/>
                    </a:lnTo>
                    <a:close/>
                  </a:path>
                </a:pathLst>
              </a:custGeom>
              <a:solidFill>
                <a:srgbClr val="FFFFFF"/>
              </a:solidFill>
              <a:ln w="9525">
                <a:noFill/>
                <a:round/>
                <a:headEnd/>
                <a:tailEnd/>
              </a:ln>
            </p:spPr>
            <p:txBody>
              <a:bodyPr/>
              <a:lstStyle/>
              <a:p>
                <a:endParaRPr lang="en-US" dirty="0"/>
              </a:p>
            </p:txBody>
          </p:sp>
          <p:sp>
            <p:nvSpPr>
              <p:cNvPr id="122563" name="Freeform 707"/>
              <p:cNvSpPr>
                <a:spLocks/>
              </p:cNvSpPr>
              <p:nvPr/>
            </p:nvSpPr>
            <p:spPr bwMode="auto">
              <a:xfrm>
                <a:off x="2653" y="1961"/>
                <a:ext cx="92" cy="53"/>
              </a:xfrm>
              <a:custGeom>
                <a:avLst/>
                <a:gdLst>
                  <a:gd name="T0" fmla="*/ 0 w 92"/>
                  <a:gd name="T1" fmla="*/ 17 h 53"/>
                  <a:gd name="T2" fmla="*/ 11 w 92"/>
                  <a:gd name="T3" fmla="*/ 19 h 53"/>
                  <a:gd name="T4" fmla="*/ 2 w 92"/>
                  <a:gd name="T5" fmla="*/ 44 h 53"/>
                  <a:gd name="T6" fmla="*/ 49 w 92"/>
                  <a:gd name="T7" fmla="*/ 53 h 53"/>
                  <a:gd name="T8" fmla="*/ 52 w 92"/>
                  <a:gd name="T9" fmla="*/ 53 h 53"/>
                  <a:gd name="T10" fmla="*/ 57 w 92"/>
                  <a:gd name="T11" fmla="*/ 50 h 53"/>
                  <a:gd name="T12" fmla="*/ 61 w 92"/>
                  <a:gd name="T13" fmla="*/ 48 h 53"/>
                  <a:gd name="T14" fmla="*/ 64 w 92"/>
                  <a:gd name="T15" fmla="*/ 47 h 53"/>
                  <a:gd name="T16" fmla="*/ 66 w 92"/>
                  <a:gd name="T17" fmla="*/ 44 h 53"/>
                  <a:gd name="T18" fmla="*/ 66 w 92"/>
                  <a:gd name="T19" fmla="*/ 41 h 53"/>
                  <a:gd name="T20" fmla="*/ 64 w 92"/>
                  <a:gd name="T21" fmla="*/ 38 h 53"/>
                  <a:gd name="T22" fmla="*/ 60 w 92"/>
                  <a:gd name="T23" fmla="*/ 34 h 53"/>
                  <a:gd name="T24" fmla="*/ 57 w 92"/>
                  <a:gd name="T25" fmla="*/ 31 h 53"/>
                  <a:gd name="T26" fmla="*/ 57 w 92"/>
                  <a:gd name="T27" fmla="*/ 28 h 53"/>
                  <a:gd name="T28" fmla="*/ 60 w 92"/>
                  <a:gd name="T29" fmla="*/ 25 h 53"/>
                  <a:gd name="T30" fmla="*/ 63 w 92"/>
                  <a:gd name="T31" fmla="*/ 22 h 53"/>
                  <a:gd name="T32" fmla="*/ 67 w 92"/>
                  <a:gd name="T33" fmla="*/ 19 h 53"/>
                  <a:gd name="T34" fmla="*/ 72 w 92"/>
                  <a:gd name="T35" fmla="*/ 17 h 53"/>
                  <a:gd name="T36" fmla="*/ 75 w 92"/>
                  <a:gd name="T37" fmla="*/ 14 h 53"/>
                  <a:gd name="T38" fmla="*/ 78 w 92"/>
                  <a:gd name="T39" fmla="*/ 14 h 53"/>
                  <a:gd name="T40" fmla="*/ 78 w 92"/>
                  <a:gd name="T41" fmla="*/ 13 h 53"/>
                  <a:gd name="T42" fmla="*/ 80 w 92"/>
                  <a:gd name="T43" fmla="*/ 13 h 53"/>
                  <a:gd name="T44" fmla="*/ 83 w 92"/>
                  <a:gd name="T45" fmla="*/ 11 h 53"/>
                  <a:gd name="T46" fmla="*/ 85 w 92"/>
                  <a:gd name="T47" fmla="*/ 11 h 53"/>
                  <a:gd name="T48" fmla="*/ 86 w 92"/>
                  <a:gd name="T49" fmla="*/ 9 h 53"/>
                  <a:gd name="T50" fmla="*/ 89 w 92"/>
                  <a:gd name="T51" fmla="*/ 8 h 53"/>
                  <a:gd name="T52" fmla="*/ 91 w 92"/>
                  <a:gd name="T53" fmla="*/ 8 h 53"/>
                  <a:gd name="T54" fmla="*/ 92 w 92"/>
                  <a:gd name="T55" fmla="*/ 6 h 53"/>
                  <a:gd name="T56" fmla="*/ 92 w 92"/>
                  <a:gd name="T57" fmla="*/ 5 h 53"/>
                  <a:gd name="T58" fmla="*/ 92 w 92"/>
                  <a:gd name="T59" fmla="*/ 5 h 53"/>
                  <a:gd name="T60" fmla="*/ 92 w 92"/>
                  <a:gd name="T61" fmla="*/ 3 h 53"/>
                  <a:gd name="T62" fmla="*/ 91 w 92"/>
                  <a:gd name="T63" fmla="*/ 2 h 53"/>
                  <a:gd name="T64" fmla="*/ 88 w 92"/>
                  <a:gd name="T65" fmla="*/ 2 h 53"/>
                  <a:gd name="T66" fmla="*/ 83 w 92"/>
                  <a:gd name="T67" fmla="*/ 0 h 53"/>
                  <a:gd name="T68" fmla="*/ 78 w 92"/>
                  <a:gd name="T69" fmla="*/ 0 h 53"/>
                  <a:gd name="T70" fmla="*/ 71 w 92"/>
                  <a:gd name="T71" fmla="*/ 0 h 53"/>
                  <a:gd name="T72" fmla="*/ 67 w 92"/>
                  <a:gd name="T73" fmla="*/ 0 h 53"/>
                  <a:gd name="T74" fmla="*/ 63 w 92"/>
                  <a:gd name="T75" fmla="*/ 2 h 53"/>
                  <a:gd name="T76" fmla="*/ 58 w 92"/>
                  <a:gd name="T77" fmla="*/ 3 h 53"/>
                  <a:gd name="T78" fmla="*/ 53 w 92"/>
                  <a:gd name="T79" fmla="*/ 3 h 53"/>
                  <a:gd name="T80" fmla="*/ 47 w 92"/>
                  <a:gd name="T81" fmla="*/ 5 h 53"/>
                  <a:gd name="T82" fmla="*/ 41 w 92"/>
                  <a:gd name="T83" fmla="*/ 6 h 53"/>
                  <a:gd name="T84" fmla="*/ 36 w 92"/>
                  <a:gd name="T85" fmla="*/ 8 h 53"/>
                  <a:gd name="T86" fmla="*/ 30 w 92"/>
                  <a:gd name="T87" fmla="*/ 9 h 53"/>
                  <a:gd name="T88" fmla="*/ 24 w 92"/>
                  <a:gd name="T89" fmla="*/ 11 h 53"/>
                  <a:gd name="T90" fmla="*/ 19 w 92"/>
                  <a:gd name="T91" fmla="*/ 13 h 53"/>
                  <a:gd name="T92" fmla="*/ 14 w 92"/>
                  <a:gd name="T93" fmla="*/ 14 h 53"/>
                  <a:gd name="T94" fmla="*/ 10 w 92"/>
                  <a:gd name="T95" fmla="*/ 14 h 53"/>
                  <a:gd name="T96" fmla="*/ 7 w 92"/>
                  <a:gd name="T97" fmla="*/ 16 h 53"/>
                  <a:gd name="T98" fmla="*/ 4 w 92"/>
                  <a:gd name="T99" fmla="*/ 16 h 53"/>
                  <a:gd name="T100" fmla="*/ 2 w 92"/>
                  <a:gd name="T101" fmla="*/ 17 h 53"/>
                  <a:gd name="T102" fmla="*/ 0 w 92"/>
                  <a:gd name="T103" fmla="*/ 17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53"/>
                  <a:gd name="T158" fmla="*/ 92 w 92"/>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53">
                    <a:moveTo>
                      <a:pt x="0" y="17"/>
                    </a:moveTo>
                    <a:lnTo>
                      <a:pt x="11" y="19"/>
                    </a:lnTo>
                    <a:lnTo>
                      <a:pt x="2" y="44"/>
                    </a:lnTo>
                    <a:lnTo>
                      <a:pt x="49" y="53"/>
                    </a:lnTo>
                    <a:lnTo>
                      <a:pt x="52" y="53"/>
                    </a:lnTo>
                    <a:lnTo>
                      <a:pt x="57" y="50"/>
                    </a:lnTo>
                    <a:lnTo>
                      <a:pt x="61" y="48"/>
                    </a:lnTo>
                    <a:lnTo>
                      <a:pt x="64" y="47"/>
                    </a:lnTo>
                    <a:lnTo>
                      <a:pt x="66" y="44"/>
                    </a:lnTo>
                    <a:lnTo>
                      <a:pt x="66" y="41"/>
                    </a:lnTo>
                    <a:lnTo>
                      <a:pt x="64" y="38"/>
                    </a:lnTo>
                    <a:lnTo>
                      <a:pt x="60" y="34"/>
                    </a:lnTo>
                    <a:lnTo>
                      <a:pt x="57" y="31"/>
                    </a:lnTo>
                    <a:lnTo>
                      <a:pt x="57" y="28"/>
                    </a:lnTo>
                    <a:lnTo>
                      <a:pt x="60" y="25"/>
                    </a:lnTo>
                    <a:lnTo>
                      <a:pt x="63" y="22"/>
                    </a:lnTo>
                    <a:lnTo>
                      <a:pt x="67" y="19"/>
                    </a:lnTo>
                    <a:lnTo>
                      <a:pt x="72" y="17"/>
                    </a:lnTo>
                    <a:lnTo>
                      <a:pt x="75" y="14"/>
                    </a:lnTo>
                    <a:lnTo>
                      <a:pt x="78" y="14"/>
                    </a:lnTo>
                    <a:lnTo>
                      <a:pt x="78" y="13"/>
                    </a:lnTo>
                    <a:lnTo>
                      <a:pt x="80" y="13"/>
                    </a:lnTo>
                    <a:lnTo>
                      <a:pt x="83" y="11"/>
                    </a:lnTo>
                    <a:lnTo>
                      <a:pt x="85" y="11"/>
                    </a:lnTo>
                    <a:lnTo>
                      <a:pt x="86" y="9"/>
                    </a:lnTo>
                    <a:lnTo>
                      <a:pt x="89" y="8"/>
                    </a:lnTo>
                    <a:lnTo>
                      <a:pt x="91" y="8"/>
                    </a:lnTo>
                    <a:lnTo>
                      <a:pt x="92" y="6"/>
                    </a:lnTo>
                    <a:lnTo>
                      <a:pt x="92" y="5"/>
                    </a:lnTo>
                    <a:lnTo>
                      <a:pt x="92" y="3"/>
                    </a:lnTo>
                    <a:lnTo>
                      <a:pt x="91" y="2"/>
                    </a:lnTo>
                    <a:lnTo>
                      <a:pt x="88" y="2"/>
                    </a:lnTo>
                    <a:lnTo>
                      <a:pt x="83" y="0"/>
                    </a:lnTo>
                    <a:lnTo>
                      <a:pt x="78" y="0"/>
                    </a:lnTo>
                    <a:lnTo>
                      <a:pt x="71" y="0"/>
                    </a:lnTo>
                    <a:lnTo>
                      <a:pt x="67" y="0"/>
                    </a:lnTo>
                    <a:lnTo>
                      <a:pt x="63" y="2"/>
                    </a:lnTo>
                    <a:lnTo>
                      <a:pt x="58" y="3"/>
                    </a:lnTo>
                    <a:lnTo>
                      <a:pt x="53" y="3"/>
                    </a:lnTo>
                    <a:lnTo>
                      <a:pt x="47" y="5"/>
                    </a:lnTo>
                    <a:lnTo>
                      <a:pt x="41" y="6"/>
                    </a:lnTo>
                    <a:lnTo>
                      <a:pt x="36" y="8"/>
                    </a:lnTo>
                    <a:lnTo>
                      <a:pt x="30" y="9"/>
                    </a:lnTo>
                    <a:lnTo>
                      <a:pt x="24" y="11"/>
                    </a:lnTo>
                    <a:lnTo>
                      <a:pt x="19" y="13"/>
                    </a:lnTo>
                    <a:lnTo>
                      <a:pt x="14" y="14"/>
                    </a:lnTo>
                    <a:lnTo>
                      <a:pt x="10" y="14"/>
                    </a:lnTo>
                    <a:lnTo>
                      <a:pt x="7" y="16"/>
                    </a:lnTo>
                    <a:lnTo>
                      <a:pt x="4" y="16"/>
                    </a:lnTo>
                    <a:lnTo>
                      <a:pt x="2" y="17"/>
                    </a:lnTo>
                    <a:lnTo>
                      <a:pt x="0" y="17"/>
                    </a:lnTo>
                    <a:close/>
                  </a:path>
                </a:pathLst>
              </a:custGeom>
              <a:solidFill>
                <a:srgbClr val="FFFFFF"/>
              </a:solidFill>
              <a:ln w="9525">
                <a:noFill/>
                <a:round/>
                <a:headEnd/>
                <a:tailEnd/>
              </a:ln>
            </p:spPr>
            <p:txBody>
              <a:bodyPr/>
              <a:lstStyle/>
              <a:p>
                <a:endParaRPr lang="en-US" dirty="0"/>
              </a:p>
            </p:txBody>
          </p:sp>
          <p:sp>
            <p:nvSpPr>
              <p:cNvPr id="122564" name="Freeform 708"/>
              <p:cNvSpPr>
                <a:spLocks/>
              </p:cNvSpPr>
              <p:nvPr/>
            </p:nvSpPr>
            <p:spPr bwMode="auto">
              <a:xfrm>
                <a:off x="2526" y="2030"/>
                <a:ext cx="120" cy="42"/>
              </a:xfrm>
              <a:custGeom>
                <a:avLst/>
                <a:gdLst>
                  <a:gd name="T0" fmla="*/ 120 w 120"/>
                  <a:gd name="T1" fmla="*/ 42 h 42"/>
                  <a:gd name="T2" fmla="*/ 0 w 120"/>
                  <a:gd name="T3" fmla="*/ 3 h 42"/>
                  <a:gd name="T4" fmla="*/ 0 w 120"/>
                  <a:gd name="T5" fmla="*/ 3 h 42"/>
                  <a:gd name="T6" fmla="*/ 0 w 120"/>
                  <a:gd name="T7" fmla="*/ 1 h 42"/>
                  <a:gd name="T8" fmla="*/ 0 w 120"/>
                  <a:gd name="T9" fmla="*/ 1 h 42"/>
                  <a:gd name="T10" fmla="*/ 0 w 120"/>
                  <a:gd name="T11" fmla="*/ 0 h 42"/>
                  <a:gd name="T12" fmla="*/ 120 w 120"/>
                  <a:gd name="T13" fmla="*/ 39 h 42"/>
                  <a:gd name="T14" fmla="*/ 120 w 120"/>
                  <a:gd name="T15" fmla="*/ 40 h 42"/>
                  <a:gd name="T16" fmla="*/ 120 w 120"/>
                  <a:gd name="T17" fmla="*/ 40 h 42"/>
                  <a:gd name="T18" fmla="*/ 120 w 120"/>
                  <a:gd name="T19" fmla="*/ 40 h 42"/>
                  <a:gd name="T20" fmla="*/ 120 w 120"/>
                  <a:gd name="T21" fmla="*/ 42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42"/>
                  <a:gd name="T35" fmla="*/ 120 w 1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42">
                    <a:moveTo>
                      <a:pt x="120" y="42"/>
                    </a:moveTo>
                    <a:lnTo>
                      <a:pt x="0" y="3"/>
                    </a:lnTo>
                    <a:lnTo>
                      <a:pt x="0" y="1"/>
                    </a:lnTo>
                    <a:lnTo>
                      <a:pt x="0" y="0"/>
                    </a:lnTo>
                    <a:lnTo>
                      <a:pt x="120" y="39"/>
                    </a:lnTo>
                    <a:lnTo>
                      <a:pt x="120" y="40"/>
                    </a:lnTo>
                    <a:lnTo>
                      <a:pt x="120" y="42"/>
                    </a:lnTo>
                    <a:close/>
                  </a:path>
                </a:pathLst>
              </a:custGeom>
              <a:solidFill>
                <a:srgbClr val="FFFFFF"/>
              </a:solidFill>
              <a:ln w="9525">
                <a:noFill/>
                <a:round/>
                <a:headEnd/>
                <a:tailEnd/>
              </a:ln>
            </p:spPr>
            <p:txBody>
              <a:bodyPr/>
              <a:lstStyle/>
              <a:p>
                <a:endParaRPr lang="en-US" dirty="0"/>
              </a:p>
            </p:txBody>
          </p:sp>
          <p:sp>
            <p:nvSpPr>
              <p:cNvPr id="122565" name="Freeform 709"/>
              <p:cNvSpPr>
                <a:spLocks/>
              </p:cNvSpPr>
              <p:nvPr/>
            </p:nvSpPr>
            <p:spPr bwMode="auto">
              <a:xfrm>
                <a:off x="2526" y="2025"/>
                <a:ext cx="134" cy="41"/>
              </a:xfrm>
              <a:custGeom>
                <a:avLst/>
                <a:gdLst>
                  <a:gd name="T0" fmla="*/ 121 w 134"/>
                  <a:gd name="T1" fmla="*/ 41 h 41"/>
                  <a:gd name="T2" fmla="*/ 0 w 134"/>
                  <a:gd name="T3" fmla="*/ 5 h 41"/>
                  <a:gd name="T4" fmla="*/ 15 w 134"/>
                  <a:gd name="T5" fmla="*/ 0 h 41"/>
                  <a:gd name="T6" fmla="*/ 134 w 134"/>
                  <a:gd name="T7" fmla="*/ 33 h 41"/>
                  <a:gd name="T8" fmla="*/ 132 w 134"/>
                  <a:gd name="T9" fmla="*/ 34 h 41"/>
                  <a:gd name="T10" fmla="*/ 132 w 134"/>
                  <a:gd name="T11" fmla="*/ 36 h 41"/>
                  <a:gd name="T12" fmla="*/ 131 w 134"/>
                  <a:gd name="T13" fmla="*/ 36 h 41"/>
                  <a:gd name="T14" fmla="*/ 129 w 134"/>
                  <a:gd name="T15" fmla="*/ 36 h 41"/>
                  <a:gd name="T16" fmla="*/ 127 w 134"/>
                  <a:gd name="T17" fmla="*/ 37 h 41"/>
                  <a:gd name="T18" fmla="*/ 126 w 134"/>
                  <a:gd name="T19" fmla="*/ 37 h 41"/>
                  <a:gd name="T20" fmla="*/ 124 w 134"/>
                  <a:gd name="T21" fmla="*/ 37 h 41"/>
                  <a:gd name="T22" fmla="*/ 123 w 134"/>
                  <a:gd name="T23" fmla="*/ 39 h 41"/>
                  <a:gd name="T24" fmla="*/ 123 w 134"/>
                  <a:gd name="T25" fmla="*/ 39 h 41"/>
                  <a:gd name="T26" fmla="*/ 121 w 134"/>
                  <a:gd name="T27" fmla="*/ 39 h 41"/>
                  <a:gd name="T28" fmla="*/ 121 w 134"/>
                  <a:gd name="T29" fmla="*/ 41 h 41"/>
                  <a:gd name="T30" fmla="*/ 121 w 134"/>
                  <a:gd name="T31" fmla="*/ 41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41"/>
                  <a:gd name="T50" fmla="*/ 134 w 134"/>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41">
                    <a:moveTo>
                      <a:pt x="121" y="41"/>
                    </a:moveTo>
                    <a:lnTo>
                      <a:pt x="0" y="5"/>
                    </a:lnTo>
                    <a:lnTo>
                      <a:pt x="15" y="0"/>
                    </a:lnTo>
                    <a:lnTo>
                      <a:pt x="134" y="33"/>
                    </a:lnTo>
                    <a:lnTo>
                      <a:pt x="132" y="34"/>
                    </a:lnTo>
                    <a:lnTo>
                      <a:pt x="132" y="36"/>
                    </a:lnTo>
                    <a:lnTo>
                      <a:pt x="131" y="36"/>
                    </a:lnTo>
                    <a:lnTo>
                      <a:pt x="129" y="36"/>
                    </a:lnTo>
                    <a:lnTo>
                      <a:pt x="127" y="37"/>
                    </a:lnTo>
                    <a:lnTo>
                      <a:pt x="126" y="37"/>
                    </a:lnTo>
                    <a:lnTo>
                      <a:pt x="124" y="37"/>
                    </a:lnTo>
                    <a:lnTo>
                      <a:pt x="123" y="39"/>
                    </a:lnTo>
                    <a:lnTo>
                      <a:pt x="121" y="39"/>
                    </a:lnTo>
                    <a:lnTo>
                      <a:pt x="121" y="41"/>
                    </a:lnTo>
                    <a:close/>
                  </a:path>
                </a:pathLst>
              </a:custGeom>
              <a:solidFill>
                <a:srgbClr val="FFFFFF"/>
              </a:solidFill>
              <a:ln w="9525">
                <a:noFill/>
                <a:round/>
                <a:headEnd/>
                <a:tailEnd/>
              </a:ln>
            </p:spPr>
            <p:txBody>
              <a:bodyPr/>
              <a:lstStyle/>
              <a:p>
                <a:endParaRPr lang="en-US" dirty="0"/>
              </a:p>
            </p:txBody>
          </p:sp>
          <p:sp>
            <p:nvSpPr>
              <p:cNvPr id="122566" name="Freeform 710"/>
              <p:cNvSpPr>
                <a:spLocks/>
              </p:cNvSpPr>
              <p:nvPr/>
            </p:nvSpPr>
            <p:spPr bwMode="auto">
              <a:xfrm>
                <a:off x="2605" y="1978"/>
                <a:ext cx="33" cy="35"/>
              </a:xfrm>
              <a:custGeom>
                <a:avLst/>
                <a:gdLst>
                  <a:gd name="T0" fmla="*/ 9 w 33"/>
                  <a:gd name="T1" fmla="*/ 0 h 35"/>
                  <a:gd name="T2" fmla="*/ 33 w 33"/>
                  <a:gd name="T3" fmla="*/ 3 h 35"/>
                  <a:gd name="T4" fmla="*/ 22 w 33"/>
                  <a:gd name="T5" fmla="*/ 35 h 35"/>
                  <a:gd name="T6" fmla="*/ 0 w 33"/>
                  <a:gd name="T7" fmla="*/ 28 h 35"/>
                  <a:gd name="T8" fmla="*/ 9 w 33"/>
                  <a:gd name="T9" fmla="*/ 0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9" y="0"/>
                    </a:moveTo>
                    <a:lnTo>
                      <a:pt x="33" y="3"/>
                    </a:lnTo>
                    <a:lnTo>
                      <a:pt x="22" y="35"/>
                    </a:lnTo>
                    <a:lnTo>
                      <a:pt x="0" y="28"/>
                    </a:lnTo>
                    <a:lnTo>
                      <a:pt x="9" y="0"/>
                    </a:lnTo>
                    <a:close/>
                  </a:path>
                </a:pathLst>
              </a:custGeom>
              <a:solidFill>
                <a:srgbClr val="FFFFFF"/>
              </a:solidFill>
              <a:ln w="9525">
                <a:noFill/>
                <a:round/>
                <a:headEnd/>
                <a:tailEnd/>
              </a:ln>
            </p:spPr>
            <p:txBody>
              <a:bodyPr/>
              <a:lstStyle/>
              <a:p>
                <a:endParaRPr lang="en-US" dirty="0"/>
              </a:p>
            </p:txBody>
          </p:sp>
        </p:grpSp>
        <p:sp>
          <p:nvSpPr>
            <p:cNvPr id="122567" name="Rectangle 711"/>
            <p:cNvSpPr>
              <a:spLocks noChangeArrowheads="1"/>
            </p:cNvSpPr>
            <p:nvPr/>
          </p:nvSpPr>
          <p:spPr bwMode="auto">
            <a:xfrm>
              <a:off x="1840" y="1011"/>
              <a:ext cx="158" cy="162"/>
            </a:xfrm>
            <a:prstGeom prst="rect">
              <a:avLst/>
            </a:prstGeom>
            <a:noFill/>
            <a:ln w="9525">
              <a:noFill/>
              <a:miter lim="800000"/>
              <a:headEnd/>
              <a:tailEnd/>
            </a:ln>
          </p:spPr>
          <p:txBody>
            <a:bodyPr/>
            <a:lstStyle/>
            <a:p>
              <a:endParaRPr lang="en-US" dirty="0"/>
            </a:p>
          </p:txBody>
        </p:sp>
        <p:sp>
          <p:nvSpPr>
            <p:cNvPr id="122568" name="Rectangle 712"/>
            <p:cNvSpPr>
              <a:spLocks noChangeArrowheads="1"/>
            </p:cNvSpPr>
            <p:nvPr/>
          </p:nvSpPr>
          <p:spPr bwMode="auto">
            <a:xfrm>
              <a:off x="1861" y="940"/>
              <a:ext cx="62"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z</a:t>
              </a:r>
              <a:endParaRPr lang="en-US" sz="1400" b="1" dirty="0">
                <a:latin typeface="Times New Roman" pitchFamily="18" charset="0"/>
              </a:endParaRPr>
            </a:p>
          </p:txBody>
        </p:sp>
        <p:sp>
          <p:nvSpPr>
            <p:cNvPr id="122569" name="Rectangle 713"/>
            <p:cNvSpPr>
              <a:spLocks noChangeArrowheads="1"/>
            </p:cNvSpPr>
            <p:nvPr/>
          </p:nvSpPr>
          <p:spPr bwMode="auto">
            <a:xfrm>
              <a:off x="1996" y="1025"/>
              <a:ext cx="197" cy="162"/>
            </a:xfrm>
            <a:prstGeom prst="rect">
              <a:avLst/>
            </a:prstGeom>
            <a:noFill/>
            <a:ln w="9525">
              <a:noFill/>
              <a:miter lim="800000"/>
              <a:headEnd/>
              <a:tailEnd/>
            </a:ln>
          </p:spPr>
          <p:txBody>
            <a:bodyPr/>
            <a:lstStyle/>
            <a:p>
              <a:endParaRPr lang="en-US" dirty="0"/>
            </a:p>
          </p:txBody>
        </p:sp>
        <p:sp>
          <p:nvSpPr>
            <p:cNvPr id="122570" name="Rectangle 714"/>
            <p:cNvSpPr>
              <a:spLocks noChangeArrowheads="1"/>
            </p:cNvSpPr>
            <p:nvPr/>
          </p:nvSpPr>
          <p:spPr bwMode="auto">
            <a:xfrm>
              <a:off x="2014" y="953"/>
              <a:ext cx="70"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v</a:t>
              </a:r>
              <a:endParaRPr lang="en-US" sz="1400" b="1" dirty="0">
                <a:latin typeface="Times New Roman" pitchFamily="18" charset="0"/>
              </a:endParaRPr>
            </a:p>
          </p:txBody>
        </p:sp>
        <p:sp>
          <p:nvSpPr>
            <p:cNvPr id="122571" name="Rectangle 715"/>
            <p:cNvSpPr>
              <a:spLocks noChangeArrowheads="1"/>
            </p:cNvSpPr>
            <p:nvPr/>
          </p:nvSpPr>
          <p:spPr bwMode="auto">
            <a:xfrm>
              <a:off x="2771" y="956"/>
              <a:ext cx="469" cy="529"/>
            </a:xfrm>
            <a:prstGeom prst="rect">
              <a:avLst/>
            </a:prstGeom>
            <a:noFill/>
            <a:ln w="9525">
              <a:noFill/>
              <a:miter lim="800000"/>
              <a:headEnd/>
              <a:tailEnd/>
            </a:ln>
          </p:spPr>
          <p:txBody>
            <a:bodyPr/>
            <a:lstStyle/>
            <a:p>
              <a:endParaRPr lang="en-US" dirty="0"/>
            </a:p>
          </p:txBody>
        </p:sp>
        <p:grpSp>
          <p:nvGrpSpPr>
            <p:cNvPr id="14" name="Group 716"/>
            <p:cNvGrpSpPr>
              <a:grpSpLocks/>
            </p:cNvGrpSpPr>
            <p:nvPr/>
          </p:nvGrpSpPr>
          <p:grpSpPr bwMode="auto">
            <a:xfrm>
              <a:off x="2790" y="1089"/>
              <a:ext cx="307" cy="551"/>
              <a:chOff x="3006" y="981"/>
              <a:chExt cx="307" cy="551"/>
            </a:xfrm>
          </p:grpSpPr>
          <p:sp>
            <p:nvSpPr>
              <p:cNvPr id="122573" name="Rectangle 717"/>
              <p:cNvSpPr>
                <a:spLocks noChangeArrowheads="1"/>
              </p:cNvSpPr>
              <p:nvPr/>
            </p:nvSpPr>
            <p:spPr bwMode="auto">
              <a:xfrm>
                <a:off x="3035" y="981"/>
                <a:ext cx="77"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p</a:t>
                </a:r>
                <a:endParaRPr lang="en-US" sz="1400" b="1" dirty="0">
                  <a:latin typeface="Times New Roman" pitchFamily="18" charset="0"/>
                </a:endParaRPr>
              </a:p>
            </p:txBody>
          </p:sp>
          <p:grpSp>
            <p:nvGrpSpPr>
              <p:cNvPr id="15" name="Group 718"/>
              <p:cNvGrpSpPr>
                <a:grpSpLocks/>
              </p:cNvGrpSpPr>
              <p:nvPr/>
            </p:nvGrpSpPr>
            <p:grpSpPr bwMode="auto">
              <a:xfrm>
                <a:off x="3020" y="1094"/>
                <a:ext cx="241" cy="257"/>
                <a:chOff x="3002" y="1070"/>
                <a:chExt cx="241" cy="257"/>
              </a:xfrm>
            </p:grpSpPr>
            <p:sp>
              <p:nvSpPr>
                <p:cNvPr id="122575" name="Rectangle 719"/>
                <p:cNvSpPr>
                  <a:spLocks noChangeArrowheads="1"/>
                </p:cNvSpPr>
                <p:nvPr/>
              </p:nvSpPr>
              <p:spPr bwMode="auto">
                <a:xfrm>
                  <a:off x="3022" y="1070"/>
                  <a:ext cx="146"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h</a:t>
                  </a:r>
                  <a:endParaRPr lang="en-US" sz="1400" b="1" dirty="0">
                    <a:latin typeface="Times New Roman" pitchFamily="18" charset="0"/>
                  </a:endParaRPr>
                </a:p>
              </p:txBody>
            </p:sp>
            <p:sp>
              <p:nvSpPr>
                <p:cNvPr id="122576" name="Rectangle 720"/>
                <p:cNvSpPr>
                  <a:spLocks noChangeArrowheads="1"/>
                </p:cNvSpPr>
                <p:nvPr/>
              </p:nvSpPr>
              <p:spPr bwMode="auto">
                <a:xfrm>
                  <a:off x="3002" y="1161"/>
                  <a:ext cx="241"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g</a:t>
                  </a:r>
                  <a:endParaRPr lang="en-US" sz="1400" b="1" dirty="0">
                    <a:latin typeface="Times New Roman" pitchFamily="18" charset="0"/>
                  </a:endParaRPr>
                </a:p>
              </p:txBody>
            </p:sp>
          </p:grpSp>
          <p:grpSp>
            <p:nvGrpSpPr>
              <p:cNvPr id="16" name="Group 721"/>
              <p:cNvGrpSpPr>
                <a:grpSpLocks/>
              </p:cNvGrpSpPr>
              <p:nvPr/>
            </p:nvGrpSpPr>
            <p:grpSpPr bwMode="auto">
              <a:xfrm>
                <a:off x="3006" y="1274"/>
                <a:ext cx="307" cy="258"/>
                <a:chOff x="2988" y="1250"/>
                <a:chExt cx="307" cy="258"/>
              </a:xfrm>
            </p:grpSpPr>
            <p:sp>
              <p:nvSpPr>
                <p:cNvPr id="122578" name="Rectangle 722"/>
                <p:cNvSpPr>
                  <a:spLocks noChangeArrowheads="1"/>
                </p:cNvSpPr>
                <p:nvPr/>
              </p:nvSpPr>
              <p:spPr bwMode="auto">
                <a:xfrm>
                  <a:off x="3022" y="1250"/>
                  <a:ext cx="140" cy="168"/>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ch</a:t>
                  </a:r>
                  <a:endParaRPr lang="en-US" sz="1400" b="1" dirty="0">
                    <a:latin typeface="Times New Roman" pitchFamily="18" charset="0"/>
                  </a:endParaRPr>
                </a:p>
              </p:txBody>
            </p:sp>
            <p:sp>
              <p:nvSpPr>
                <p:cNvPr id="122579" name="Rectangle 723"/>
                <p:cNvSpPr>
                  <a:spLocks noChangeArrowheads="1"/>
                </p:cNvSpPr>
                <p:nvPr/>
              </p:nvSpPr>
              <p:spPr bwMode="auto">
                <a:xfrm>
                  <a:off x="2988" y="1340"/>
                  <a:ext cx="307" cy="168"/>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sh</a:t>
                  </a:r>
                  <a:endParaRPr lang="en-US" sz="1400" b="1" dirty="0">
                    <a:latin typeface="Times New Roman" pitchFamily="18" charset="0"/>
                  </a:endParaRPr>
                </a:p>
              </p:txBody>
            </p:sp>
          </p:grpSp>
        </p:grpSp>
        <p:sp>
          <p:nvSpPr>
            <p:cNvPr id="122580" name="Rectangle 724"/>
            <p:cNvSpPr>
              <a:spLocks noChangeArrowheads="1"/>
            </p:cNvSpPr>
            <p:nvPr/>
          </p:nvSpPr>
          <p:spPr bwMode="auto">
            <a:xfrm>
              <a:off x="2147" y="1337"/>
              <a:ext cx="201" cy="118"/>
            </a:xfrm>
            <a:prstGeom prst="rect">
              <a:avLst/>
            </a:prstGeom>
            <a:noFill/>
            <a:ln w="9525">
              <a:noFill/>
              <a:miter lim="800000"/>
              <a:headEnd/>
              <a:tailEnd/>
            </a:ln>
          </p:spPr>
          <p:txBody>
            <a:bodyPr/>
            <a:lstStyle/>
            <a:p>
              <a:endParaRPr lang="en-US" dirty="0"/>
            </a:p>
          </p:txBody>
        </p:sp>
        <p:sp>
          <p:nvSpPr>
            <p:cNvPr id="122581" name="Rectangle 725"/>
            <p:cNvSpPr>
              <a:spLocks noChangeArrowheads="1"/>
            </p:cNvSpPr>
            <p:nvPr/>
          </p:nvSpPr>
          <p:spPr bwMode="auto">
            <a:xfrm>
              <a:off x="2255" y="1401"/>
              <a:ext cx="196" cy="157"/>
            </a:xfrm>
            <a:prstGeom prst="rect">
              <a:avLst/>
            </a:prstGeom>
            <a:noFill/>
            <a:ln w="9525">
              <a:noFill/>
              <a:miter lim="800000"/>
              <a:headEnd/>
              <a:tailEnd/>
            </a:ln>
          </p:spPr>
          <p:txBody>
            <a:bodyPr/>
            <a:lstStyle/>
            <a:p>
              <a:endParaRPr lang="en-US" dirty="0"/>
            </a:p>
          </p:txBody>
        </p:sp>
        <p:grpSp>
          <p:nvGrpSpPr>
            <p:cNvPr id="17" name="Group 726"/>
            <p:cNvGrpSpPr>
              <a:grpSpLocks/>
            </p:cNvGrpSpPr>
            <p:nvPr/>
          </p:nvGrpSpPr>
          <p:grpSpPr bwMode="auto">
            <a:xfrm>
              <a:off x="2188" y="1530"/>
              <a:ext cx="245" cy="302"/>
              <a:chOff x="2398" y="1362"/>
              <a:chExt cx="245" cy="302"/>
            </a:xfrm>
          </p:grpSpPr>
          <p:sp>
            <p:nvSpPr>
              <p:cNvPr id="122583" name="Rectangle 727"/>
              <p:cNvSpPr>
                <a:spLocks noChangeArrowheads="1"/>
              </p:cNvSpPr>
              <p:nvPr/>
            </p:nvSpPr>
            <p:spPr bwMode="auto">
              <a:xfrm>
                <a:off x="2404" y="1362"/>
                <a:ext cx="107"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l</a:t>
                </a:r>
                <a:endParaRPr lang="en-US" sz="1400" b="1" dirty="0">
                  <a:latin typeface="Times New Roman" pitchFamily="18" charset="0"/>
                </a:endParaRPr>
              </a:p>
            </p:txBody>
          </p:sp>
          <p:sp>
            <p:nvSpPr>
              <p:cNvPr id="122584" name="Rectangle 728"/>
              <p:cNvSpPr>
                <a:spLocks noChangeArrowheads="1"/>
              </p:cNvSpPr>
              <p:nvPr/>
            </p:nvSpPr>
            <p:spPr bwMode="auto">
              <a:xfrm>
                <a:off x="2582" y="1498"/>
                <a:ext cx="61" cy="16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r</a:t>
                </a:r>
                <a:endParaRPr lang="en-US" sz="1400" b="1" dirty="0">
                  <a:latin typeface="Times New Roman" pitchFamily="18" charset="0"/>
                </a:endParaRPr>
              </a:p>
            </p:txBody>
          </p:sp>
          <p:sp>
            <p:nvSpPr>
              <p:cNvPr id="122585" name="Rectangle 729"/>
              <p:cNvSpPr>
                <a:spLocks noChangeArrowheads="1"/>
              </p:cNvSpPr>
              <p:nvPr/>
            </p:nvSpPr>
            <p:spPr bwMode="auto">
              <a:xfrm>
                <a:off x="2398" y="1454"/>
                <a:ext cx="157" cy="134"/>
              </a:xfrm>
              <a:prstGeom prst="rect">
                <a:avLst/>
              </a:prstGeom>
              <a:noFill/>
              <a:ln w="9525">
                <a:noFill/>
                <a:miter lim="800000"/>
                <a:headEnd/>
                <a:tailEnd/>
              </a:ln>
            </p:spPr>
            <p:txBody>
              <a:bodyPr/>
              <a:lstStyle/>
              <a:p>
                <a:endParaRPr lang="en-US" dirty="0"/>
              </a:p>
            </p:txBody>
          </p:sp>
          <p:sp>
            <p:nvSpPr>
              <p:cNvPr id="122586" name="Rectangle 730"/>
              <p:cNvSpPr>
                <a:spLocks noChangeArrowheads="1"/>
              </p:cNvSpPr>
              <p:nvPr/>
            </p:nvSpPr>
            <p:spPr bwMode="auto">
              <a:xfrm>
                <a:off x="2447" y="1479"/>
                <a:ext cx="69" cy="16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o</a:t>
                </a:r>
                <a:endParaRPr lang="en-US" sz="1400" b="1" dirty="0">
                  <a:latin typeface="Times New Roman" pitchFamily="18" charset="0"/>
                </a:endParaRPr>
              </a:p>
            </p:txBody>
          </p:sp>
          <p:sp>
            <p:nvSpPr>
              <p:cNvPr id="122587" name="Rectangle 731"/>
              <p:cNvSpPr>
                <a:spLocks noChangeArrowheads="1"/>
              </p:cNvSpPr>
              <p:nvPr/>
            </p:nvSpPr>
            <p:spPr bwMode="auto">
              <a:xfrm>
                <a:off x="2521" y="1424"/>
                <a:ext cx="69" cy="16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a</a:t>
                </a:r>
                <a:endParaRPr lang="en-US" sz="1400" b="1" dirty="0">
                  <a:latin typeface="Times New Roman" pitchFamily="18" charset="0"/>
                </a:endParaRPr>
              </a:p>
            </p:txBody>
          </p:sp>
        </p:grpSp>
        <p:grpSp>
          <p:nvGrpSpPr>
            <p:cNvPr id="18" name="Group 732"/>
            <p:cNvGrpSpPr>
              <a:grpSpLocks/>
            </p:cNvGrpSpPr>
            <p:nvPr/>
          </p:nvGrpSpPr>
          <p:grpSpPr bwMode="auto">
            <a:xfrm flipH="1">
              <a:off x="1626" y="2814"/>
              <a:ext cx="240" cy="288"/>
              <a:chOff x="212" y="3315"/>
              <a:chExt cx="599" cy="628"/>
            </a:xfrm>
          </p:grpSpPr>
          <p:sp>
            <p:nvSpPr>
              <p:cNvPr id="122589" name="Freeform 733"/>
              <p:cNvSpPr>
                <a:spLocks/>
              </p:cNvSpPr>
              <p:nvPr/>
            </p:nvSpPr>
            <p:spPr bwMode="auto">
              <a:xfrm>
                <a:off x="421" y="3604"/>
                <a:ext cx="345" cy="200"/>
              </a:xfrm>
              <a:custGeom>
                <a:avLst/>
                <a:gdLst>
                  <a:gd name="T0" fmla="*/ 587 w 690"/>
                  <a:gd name="T1" fmla="*/ 136 h 398"/>
                  <a:gd name="T2" fmla="*/ 635 w 690"/>
                  <a:gd name="T3" fmla="*/ 156 h 398"/>
                  <a:gd name="T4" fmla="*/ 669 w 690"/>
                  <a:gd name="T5" fmla="*/ 173 h 398"/>
                  <a:gd name="T6" fmla="*/ 688 w 690"/>
                  <a:gd name="T7" fmla="*/ 183 h 398"/>
                  <a:gd name="T8" fmla="*/ 689 w 690"/>
                  <a:gd name="T9" fmla="*/ 189 h 398"/>
                  <a:gd name="T10" fmla="*/ 682 w 690"/>
                  <a:gd name="T11" fmla="*/ 221 h 398"/>
                  <a:gd name="T12" fmla="*/ 668 w 690"/>
                  <a:gd name="T13" fmla="*/ 273 h 398"/>
                  <a:gd name="T14" fmla="*/ 649 w 690"/>
                  <a:gd name="T15" fmla="*/ 328 h 398"/>
                  <a:gd name="T16" fmla="*/ 618 w 690"/>
                  <a:gd name="T17" fmla="*/ 351 h 398"/>
                  <a:gd name="T18" fmla="*/ 581 w 690"/>
                  <a:gd name="T19" fmla="*/ 351 h 398"/>
                  <a:gd name="T20" fmla="*/ 548 w 690"/>
                  <a:gd name="T21" fmla="*/ 359 h 398"/>
                  <a:gd name="T22" fmla="*/ 524 w 690"/>
                  <a:gd name="T23" fmla="*/ 381 h 398"/>
                  <a:gd name="T24" fmla="*/ 497 w 690"/>
                  <a:gd name="T25" fmla="*/ 397 h 398"/>
                  <a:gd name="T26" fmla="*/ 440 w 690"/>
                  <a:gd name="T27" fmla="*/ 392 h 398"/>
                  <a:gd name="T28" fmla="*/ 363 w 690"/>
                  <a:gd name="T29" fmla="*/ 388 h 398"/>
                  <a:gd name="T30" fmla="*/ 274 w 690"/>
                  <a:gd name="T31" fmla="*/ 382 h 398"/>
                  <a:gd name="T32" fmla="*/ 186 w 690"/>
                  <a:gd name="T33" fmla="*/ 376 h 398"/>
                  <a:gd name="T34" fmla="*/ 105 w 690"/>
                  <a:gd name="T35" fmla="*/ 372 h 398"/>
                  <a:gd name="T36" fmla="*/ 42 w 690"/>
                  <a:gd name="T37" fmla="*/ 367 h 398"/>
                  <a:gd name="T38" fmla="*/ 5 w 690"/>
                  <a:gd name="T39" fmla="*/ 365 h 398"/>
                  <a:gd name="T40" fmla="*/ 4 w 690"/>
                  <a:gd name="T41" fmla="*/ 339 h 398"/>
                  <a:gd name="T42" fmla="*/ 22 w 690"/>
                  <a:gd name="T43" fmla="*/ 282 h 398"/>
                  <a:gd name="T44" fmla="*/ 54 w 690"/>
                  <a:gd name="T45" fmla="*/ 219 h 398"/>
                  <a:gd name="T46" fmla="*/ 98 w 690"/>
                  <a:gd name="T47" fmla="*/ 155 h 398"/>
                  <a:gd name="T48" fmla="*/ 137 w 690"/>
                  <a:gd name="T49" fmla="*/ 128 h 398"/>
                  <a:gd name="T50" fmla="*/ 166 w 690"/>
                  <a:gd name="T51" fmla="*/ 127 h 398"/>
                  <a:gd name="T52" fmla="*/ 197 w 690"/>
                  <a:gd name="T53" fmla="*/ 121 h 398"/>
                  <a:gd name="T54" fmla="*/ 229 w 690"/>
                  <a:gd name="T55" fmla="*/ 112 h 398"/>
                  <a:gd name="T56" fmla="*/ 263 w 690"/>
                  <a:gd name="T57" fmla="*/ 101 h 398"/>
                  <a:gd name="T58" fmla="*/ 295 w 690"/>
                  <a:gd name="T59" fmla="*/ 92 h 398"/>
                  <a:gd name="T60" fmla="*/ 326 w 690"/>
                  <a:gd name="T61" fmla="*/ 84 h 398"/>
                  <a:gd name="T62" fmla="*/ 355 w 690"/>
                  <a:gd name="T63" fmla="*/ 80 h 398"/>
                  <a:gd name="T64" fmla="*/ 368 w 690"/>
                  <a:gd name="T65" fmla="*/ 54 h 398"/>
                  <a:gd name="T66" fmla="*/ 380 w 690"/>
                  <a:gd name="T67" fmla="*/ 23 h 398"/>
                  <a:gd name="T68" fmla="*/ 386 w 690"/>
                  <a:gd name="T69" fmla="*/ 18 h 398"/>
                  <a:gd name="T70" fmla="*/ 401 w 690"/>
                  <a:gd name="T71" fmla="*/ 15 h 398"/>
                  <a:gd name="T72" fmla="*/ 428 w 690"/>
                  <a:gd name="T73" fmla="*/ 8 h 398"/>
                  <a:gd name="T74" fmla="*/ 462 w 690"/>
                  <a:gd name="T75" fmla="*/ 3 h 398"/>
                  <a:gd name="T76" fmla="*/ 502 w 690"/>
                  <a:gd name="T77" fmla="*/ 0 h 398"/>
                  <a:gd name="T78" fmla="*/ 545 w 690"/>
                  <a:gd name="T79" fmla="*/ 3 h 398"/>
                  <a:gd name="T80" fmla="*/ 587 w 690"/>
                  <a:gd name="T81" fmla="*/ 13 h 398"/>
                  <a:gd name="T82" fmla="*/ 622 w 690"/>
                  <a:gd name="T83" fmla="*/ 33 h 398"/>
                  <a:gd name="T84" fmla="*/ 620 w 690"/>
                  <a:gd name="T85" fmla="*/ 62 h 398"/>
                  <a:gd name="T86" fmla="*/ 591 w 690"/>
                  <a:gd name="T87" fmla="*/ 89 h 398"/>
                  <a:gd name="T88" fmla="*/ 570 w 690"/>
                  <a:gd name="T89" fmla="*/ 110 h 398"/>
                  <a:gd name="T90" fmla="*/ 560 w 690"/>
                  <a:gd name="T91" fmla="*/ 123 h 3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0"/>
                  <a:gd name="T139" fmla="*/ 0 h 398"/>
                  <a:gd name="T140" fmla="*/ 690 w 690"/>
                  <a:gd name="T141" fmla="*/ 398 h 3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0" h="398">
                    <a:moveTo>
                      <a:pt x="559" y="125"/>
                    </a:moveTo>
                    <a:lnTo>
                      <a:pt x="587" y="136"/>
                    </a:lnTo>
                    <a:lnTo>
                      <a:pt x="612" y="147"/>
                    </a:lnTo>
                    <a:lnTo>
                      <a:pt x="635" y="156"/>
                    </a:lnTo>
                    <a:lnTo>
                      <a:pt x="653" y="166"/>
                    </a:lnTo>
                    <a:lnTo>
                      <a:pt x="669" y="173"/>
                    </a:lnTo>
                    <a:lnTo>
                      <a:pt x="681" y="179"/>
                    </a:lnTo>
                    <a:lnTo>
                      <a:pt x="688" y="183"/>
                    </a:lnTo>
                    <a:lnTo>
                      <a:pt x="690" y="184"/>
                    </a:lnTo>
                    <a:lnTo>
                      <a:pt x="689" y="189"/>
                    </a:lnTo>
                    <a:lnTo>
                      <a:pt x="687" y="201"/>
                    </a:lnTo>
                    <a:lnTo>
                      <a:pt x="682" y="221"/>
                    </a:lnTo>
                    <a:lnTo>
                      <a:pt x="676" y="245"/>
                    </a:lnTo>
                    <a:lnTo>
                      <a:pt x="668" y="273"/>
                    </a:lnTo>
                    <a:lnTo>
                      <a:pt x="659" y="300"/>
                    </a:lnTo>
                    <a:lnTo>
                      <a:pt x="649" y="328"/>
                    </a:lnTo>
                    <a:lnTo>
                      <a:pt x="637" y="352"/>
                    </a:lnTo>
                    <a:lnTo>
                      <a:pt x="618" y="351"/>
                    </a:lnTo>
                    <a:lnTo>
                      <a:pt x="599" y="351"/>
                    </a:lnTo>
                    <a:lnTo>
                      <a:pt x="581" y="351"/>
                    </a:lnTo>
                    <a:lnTo>
                      <a:pt x="565" y="354"/>
                    </a:lnTo>
                    <a:lnTo>
                      <a:pt x="548" y="359"/>
                    </a:lnTo>
                    <a:lnTo>
                      <a:pt x="535" y="368"/>
                    </a:lnTo>
                    <a:lnTo>
                      <a:pt x="524" y="381"/>
                    </a:lnTo>
                    <a:lnTo>
                      <a:pt x="515" y="398"/>
                    </a:lnTo>
                    <a:lnTo>
                      <a:pt x="497" y="397"/>
                    </a:lnTo>
                    <a:lnTo>
                      <a:pt x="471" y="395"/>
                    </a:lnTo>
                    <a:lnTo>
                      <a:pt x="440" y="392"/>
                    </a:lnTo>
                    <a:lnTo>
                      <a:pt x="403" y="390"/>
                    </a:lnTo>
                    <a:lnTo>
                      <a:pt x="363" y="388"/>
                    </a:lnTo>
                    <a:lnTo>
                      <a:pt x="319" y="384"/>
                    </a:lnTo>
                    <a:lnTo>
                      <a:pt x="274" y="382"/>
                    </a:lnTo>
                    <a:lnTo>
                      <a:pt x="229" y="379"/>
                    </a:lnTo>
                    <a:lnTo>
                      <a:pt x="186" y="376"/>
                    </a:lnTo>
                    <a:lnTo>
                      <a:pt x="143" y="374"/>
                    </a:lnTo>
                    <a:lnTo>
                      <a:pt x="105" y="372"/>
                    </a:lnTo>
                    <a:lnTo>
                      <a:pt x="71" y="369"/>
                    </a:lnTo>
                    <a:lnTo>
                      <a:pt x="42" y="367"/>
                    </a:lnTo>
                    <a:lnTo>
                      <a:pt x="20" y="366"/>
                    </a:lnTo>
                    <a:lnTo>
                      <a:pt x="5" y="365"/>
                    </a:lnTo>
                    <a:lnTo>
                      <a:pt x="0" y="365"/>
                    </a:lnTo>
                    <a:lnTo>
                      <a:pt x="4" y="339"/>
                    </a:lnTo>
                    <a:lnTo>
                      <a:pt x="12" y="312"/>
                    </a:lnTo>
                    <a:lnTo>
                      <a:pt x="22" y="282"/>
                    </a:lnTo>
                    <a:lnTo>
                      <a:pt x="37" y="251"/>
                    </a:lnTo>
                    <a:lnTo>
                      <a:pt x="54" y="219"/>
                    </a:lnTo>
                    <a:lnTo>
                      <a:pt x="74" y="188"/>
                    </a:lnTo>
                    <a:lnTo>
                      <a:pt x="98" y="155"/>
                    </a:lnTo>
                    <a:lnTo>
                      <a:pt x="125" y="125"/>
                    </a:lnTo>
                    <a:lnTo>
                      <a:pt x="137" y="128"/>
                    </a:lnTo>
                    <a:lnTo>
                      <a:pt x="151" y="128"/>
                    </a:lnTo>
                    <a:lnTo>
                      <a:pt x="166" y="127"/>
                    </a:lnTo>
                    <a:lnTo>
                      <a:pt x="181" y="124"/>
                    </a:lnTo>
                    <a:lnTo>
                      <a:pt x="197" y="121"/>
                    </a:lnTo>
                    <a:lnTo>
                      <a:pt x="213" y="116"/>
                    </a:lnTo>
                    <a:lnTo>
                      <a:pt x="229" y="112"/>
                    </a:lnTo>
                    <a:lnTo>
                      <a:pt x="247" y="107"/>
                    </a:lnTo>
                    <a:lnTo>
                      <a:pt x="263" y="101"/>
                    </a:lnTo>
                    <a:lnTo>
                      <a:pt x="279" y="97"/>
                    </a:lnTo>
                    <a:lnTo>
                      <a:pt x="295" y="92"/>
                    </a:lnTo>
                    <a:lnTo>
                      <a:pt x="311" y="87"/>
                    </a:lnTo>
                    <a:lnTo>
                      <a:pt x="326" y="84"/>
                    </a:lnTo>
                    <a:lnTo>
                      <a:pt x="341" y="82"/>
                    </a:lnTo>
                    <a:lnTo>
                      <a:pt x="355" y="80"/>
                    </a:lnTo>
                    <a:lnTo>
                      <a:pt x="368" y="82"/>
                    </a:lnTo>
                    <a:lnTo>
                      <a:pt x="368" y="54"/>
                    </a:lnTo>
                    <a:lnTo>
                      <a:pt x="373" y="34"/>
                    </a:lnTo>
                    <a:lnTo>
                      <a:pt x="380" y="23"/>
                    </a:lnTo>
                    <a:lnTo>
                      <a:pt x="384" y="19"/>
                    </a:lnTo>
                    <a:lnTo>
                      <a:pt x="386" y="18"/>
                    </a:lnTo>
                    <a:lnTo>
                      <a:pt x="392" y="17"/>
                    </a:lnTo>
                    <a:lnTo>
                      <a:pt x="401" y="15"/>
                    </a:lnTo>
                    <a:lnTo>
                      <a:pt x="413" y="11"/>
                    </a:lnTo>
                    <a:lnTo>
                      <a:pt x="428" y="8"/>
                    </a:lnTo>
                    <a:lnTo>
                      <a:pt x="444" y="6"/>
                    </a:lnTo>
                    <a:lnTo>
                      <a:pt x="462" y="3"/>
                    </a:lnTo>
                    <a:lnTo>
                      <a:pt x="482" y="1"/>
                    </a:lnTo>
                    <a:lnTo>
                      <a:pt x="502" y="0"/>
                    </a:lnTo>
                    <a:lnTo>
                      <a:pt x="524" y="1"/>
                    </a:lnTo>
                    <a:lnTo>
                      <a:pt x="545" y="3"/>
                    </a:lnTo>
                    <a:lnTo>
                      <a:pt x="566" y="7"/>
                    </a:lnTo>
                    <a:lnTo>
                      <a:pt x="587" y="13"/>
                    </a:lnTo>
                    <a:lnTo>
                      <a:pt x="605" y="22"/>
                    </a:lnTo>
                    <a:lnTo>
                      <a:pt x="622" y="33"/>
                    </a:lnTo>
                    <a:lnTo>
                      <a:pt x="638" y="48"/>
                    </a:lnTo>
                    <a:lnTo>
                      <a:pt x="620" y="62"/>
                    </a:lnTo>
                    <a:lnTo>
                      <a:pt x="605" y="76"/>
                    </a:lnTo>
                    <a:lnTo>
                      <a:pt x="591" y="89"/>
                    </a:lnTo>
                    <a:lnTo>
                      <a:pt x="580" y="100"/>
                    </a:lnTo>
                    <a:lnTo>
                      <a:pt x="570" y="110"/>
                    </a:lnTo>
                    <a:lnTo>
                      <a:pt x="565" y="118"/>
                    </a:lnTo>
                    <a:lnTo>
                      <a:pt x="560" y="123"/>
                    </a:lnTo>
                    <a:lnTo>
                      <a:pt x="559" y="125"/>
                    </a:lnTo>
                    <a:close/>
                  </a:path>
                </a:pathLst>
              </a:custGeom>
              <a:solidFill>
                <a:srgbClr val="FFA3C1"/>
              </a:solidFill>
              <a:ln w="9525">
                <a:noFill/>
                <a:round/>
                <a:headEnd/>
                <a:tailEnd/>
              </a:ln>
            </p:spPr>
            <p:txBody>
              <a:bodyPr/>
              <a:lstStyle/>
              <a:p>
                <a:endParaRPr lang="en-US" dirty="0"/>
              </a:p>
            </p:txBody>
          </p:sp>
          <p:sp>
            <p:nvSpPr>
              <p:cNvPr id="122590" name="Freeform 734"/>
              <p:cNvSpPr>
                <a:spLocks/>
              </p:cNvSpPr>
              <p:nvPr/>
            </p:nvSpPr>
            <p:spPr bwMode="auto">
              <a:xfrm>
                <a:off x="421" y="3696"/>
                <a:ext cx="372" cy="182"/>
              </a:xfrm>
              <a:custGeom>
                <a:avLst/>
                <a:gdLst>
                  <a:gd name="T0" fmla="*/ 689 w 745"/>
                  <a:gd name="T1" fmla="*/ 6 h 365"/>
                  <a:gd name="T2" fmla="*/ 682 w 745"/>
                  <a:gd name="T3" fmla="*/ 38 h 365"/>
                  <a:gd name="T4" fmla="*/ 668 w 745"/>
                  <a:gd name="T5" fmla="*/ 90 h 365"/>
                  <a:gd name="T6" fmla="*/ 649 w 745"/>
                  <a:gd name="T7" fmla="*/ 145 h 365"/>
                  <a:gd name="T8" fmla="*/ 618 w 745"/>
                  <a:gd name="T9" fmla="*/ 168 h 365"/>
                  <a:gd name="T10" fmla="*/ 581 w 745"/>
                  <a:gd name="T11" fmla="*/ 168 h 365"/>
                  <a:gd name="T12" fmla="*/ 548 w 745"/>
                  <a:gd name="T13" fmla="*/ 176 h 365"/>
                  <a:gd name="T14" fmla="*/ 524 w 745"/>
                  <a:gd name="T15" fmla="*/ 198 h 365"/>
                  <a:gd name="T16" fmla="*/ 497 w 745"/>
                  <a:gd name="T17" fmla="*/ 214 h 365"/>
                  <a:gd name="T18" fmla="*/ 440 w 745"/>
                  <a:gd name="T19" fmla="*/ 209 h 365"/>
                  <a:gd name="T20" fmla="*/ 363 w 745"/>
                  <a:gd name="T21" fmla="*/ 205 h 365"/>
                  <a:gd name="T22" fmla="*/ 274 w 745"/>
                  <a:gd name="T23" fmla="*/ 199 h 365"/>
                  <a:gd name="T24" fmla="*/ 186 w 745"/>
                  <a:gd name="T25" fmla="*/ 193 h 365"/>
                  <a:gd name="T26" fmla="*/ 105 w 745"/>
                  <a:gd name="T27" fmla="*/ 189 h 365"/>
                  <a:gd name="T28" fmla="*/ 42 w 745"/>
                  <a:gd name="T29" fmla="*/ 184 h 365"/>
                  <a:gd name="T30" fmla="*/ 5 w 745"/>
                  <a:gd name="T31" fmla="*/ 182 h 365"/>
                  <a:gd name="T32" fmla="*/ 39 w 745"/>
                  <a:gd name="T33" fmla="*/ 335 h 365"/>
                  <a:gd name="T34" fmla="*/ 119 w 745"/>
                  <a:gd name="T35" fmla="*/ 320 h 365"/>
                  <a:gd name="T36" fmla="*/ 148 w 745"/>
                  <a:gd name="T37" fmla="*/ 331 h 365"/>
                  <a:gd name="T38" fmla="*/ 191 w 745"/>
                  <a:gd name="T39" fmla="*/ 345 h 365"/>
                  <a:gd name="T40" fmla="*/ 247 w 745"/>
                  <a:gd name="T41" fmla="*/ 358 h 365"/>
                  <a:gd name="T42" fmla="*/ 310 w 745"/>
                  <a:gd name="T43" fmla="*/ 364 h 365"/>
                  <a:gd name="T44" fmla="*/ 380 w 745"/>
                  <a:gd name="T45" fmla="*/ 361 h 365"/>
                  <a:gd name="T46" fmla="*/ 454 w 745"/>
                  <a:gd name="T47" fmla="*/ 348 h 365"/>
                  <a:gd name="T48" fmla="*/ 528 w 745"/>
                  <a:gd name="T49" fmla="*/ 318 h 365"/>
                  <a:gd name="T50" fmla="*/ 582 w 745"/>
                  <a:gd name="T51" fmla="*/ 284 h 365"/>
                  <a:gd name="T52" fmla="*/ 610 w 745"/>
                  <a:gd name="T53" fmla="*/ 273 h 365"/>
                  <a:gd name="T54" fmla="*/ 631 w 745"/>
                  <a:gd name="T55" fmla="*/ 274 h 365"/>
                  <a:gd name="T56" fmla="*/ 650 w 745"/>
                  <a:gd name="T57" fmla="*/ 287 h 365"/>
                  <a:gd name="T58" fmla="*/ 674 w 745"/>
                  <a:gd name="T59" fmla="*/ 317 h 365"/>
                  <a:gd name="T60" fmla="*/ 704 w 745"/>
                  <a:gd name="T61" fmla="*/ 270 h 365"/>
                  <a:gd name="T62" fmla="*/ 727 w 745"/>
                  <a:gd name="T63" fmla="*/ 166 h 365"/>
                  <a:gd name="T64" fmla="*/ 740 w 745"/>
                  <a:gd name="T65" fmla="*/ 78 h 365"/>
                  <a:gd name="T66" fmla="*/ 743 w 745"/>
                  <a:gd name="T67" fmla="*/ 62 h 365"/>
                  <a:gd name="T68" fmla="*/ 745 w 745"/>
                  <a:gd name="T69" fmla="*/ 51 h 365"/>
                  <a:gd name="T70" fmla="*/ 744 w 745"/>
                  <a:gd name="T71" fmla="*/ 31 h 365"/>
                  <a:gd name="T72" fmla="*/ 732 w 745"/>
                  <a:gd name="T73" fmla="*/ 11 h 365"/>
                  <a:gd name="T74" fmla="*/ 711 w 745"/>
                  <a:gd name="T75" fmla="*/ 1 h 365"/>
                  <a:gd name="T76" fmla="*/ 694 w 745"/>
                  <a:gd name="T77" fmla="*/ 1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5"/>
                  <a:gd name="T118" fmla="*/ 0 h 365"/>
                  <a:gd name="T119" fmla="*/ 745 w 745"/>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5" h="365">
                    <a:moveTo>
                      <a:pt x="690" y="1"/>
                    </a:moveTo>
                    <a:lnTo>
                      <a:pt x="689" y="6"/>
                    </a:lnTo>
                    <a:lnTo>
                      <a:pt x="687" y="18"/>
                    </a:lnTo>
                    <a:lnTo>
                      <a:pt x="682" y="38"/>
                    </a:lnTo>
                    <a:lnTo>
                      <a:pt x="676" y="62"/>
                    </a:lnTo>
                    <a:lnTo>
                      <a:pt x="668" y="90"/>
                    </a:lnTo>
                    <a:lnTo>
                      <a:pt x="659" y="117"/>
                    </a:lnTo>
                    <a:lnTo>
                      <a:pt x="649" y="145"/>
                    </a:lnTo>
                    <a:lnTo>
                      <a:pt x="637" y="169"/>
                    </a:lnTo>
                    <a:lnTo>
                      <a:pt x="618" y="168"/>
                    </a:lnTo>
                    <a:lnTo>
                      <a:pt x="599" y="168"/>
                    </a:lnTo>
                    <a:lnTo>
                      <a:pt x="581" y="168"/>
                    </a:lnTo>
                    <a:lnTo>
                      <a:pt x="565" y="171"/>
                    </a:lnTo>
                    <a:lnTo>
                      <a:pt x="548" y="176"/>
                    </a:lnTo>
                    <a:lnTo>
                      <a:pt x="535" y="185"/>
                    </a:lnTo>
                    <a:lnTo>
                      <a:pt x="524" y="198"/>
                    </a:lnTo>
                    <a:lnTo>
                      <a:pt x="515" y="215"/>
                    </a:lnTo>
                    <a:lnTo>
                      <a:pt x="497" y="214"/>
                    </a:lnTo>
                    <a:lnTo>
                      <a:pt x="471" y="212"/>
                    </a:lnTo>
                    <a:lnTo>
                      <a:pt x="440" y="209"/>
                    </a:lnTo>
                    <a:lnTo>
                      <a:pt x="403" y="207"/>
                    </a:lnTo>
                    <a:lnTo>
                      <a:pt x="363" y="205"/>
                    </a:lnTo>
                    <a:lnTo>
                      <a:pt x="319" y="201"/>
                    </a:lnTo>
                    <a:lnTo>
                      <a:pt x="274" y="199"/>
                    </a:lnTo>
                    <a:lnTo>
                      <a:pt x="229" y="196"/>
                    </a:lnTo>
                    <a:lnTo>
                      <a:pt x="186" y="193"/>
                    </a:lnTo>
                    <a:lnTo>
                      <a:pt x="143" y="191"/>
                    </a:lnTo>
                    <a:lnTo>
                      <a:pt x="105" y="189"/>
                    </a:lnTo>
                    <a:lnTo>
                      <a:pt x="71" y="186"/>
                    </a:lnTo>
                    <a:lnTo>
                      <a:pt x="42" y="184"/>
                    </a:lnTo>
                    <a:lnTo>
                      <a:pt x="20" y="183"/>
                    </a:lnTo>
                    <a:lnTo>
                      <a:pt x="5" y="182"/>
                    </a:lnTo>
                    <a:lnTo>
                      <a:pt x="0" y="182"/>
                    </a:lnTo>
                    <a:lnTo>
                      <a:pt x="39" y="335"/>
                    </a:lnTo>
                    <a:lnTo>
                      <a:pt x="111" y="315"/>
                    </a:lnTo>
                    <a:lnTo>
                      <a:pt x="119" y="320"/>
                    </a:lnTo>
                    <a:lnTo>
                      <a:pt x="132" y="326"/>
                    </a:lnTo>
                    <a:lnTo>
                      <a:pt x="148" y="331"/>
                    </a:lnTo>
                    <a:lnTo>
                      <a:pt x="167" y="338"/>
                    </a:lnTo>
                    <a:lnTo>
                      <a:pt x="191" y="345"/>
                    </a:lnTo>
                    <a:lnTo>
                      <a:pt x="218" y="352"/>
                    </a:lnTo>
                    <a:lnTo>
                      <a:pt x="247" y="358"/>
                    </a:lnTo>
                    <a:lnTo>
                      <a:pt x="278" y="361"/>
                    </a:lnTo>
                    <a:lnTo>
                      <a:pt x="310" y="364"/>
                    </a:lnTo>
                    <a:lnTo>
                      <a:pt x="345" y="365"/>
                    </a:lnTo>
                    <a:lnTo>
                      <a:pt x="380" y="361"/>
                    </a:lnTo>
                    <a:lnTo>
                      <a:pt x="417" y="357"/>
                    </a:lnTo>
                    <a:lnTo>
                      <a:pt x="454" y="348"/>
                    </a:lnTo>
                    <a:lnTo>
                      <a:pt x="491" y="335"/>
                    </a:lnTo>
                    <a:lnTo>
                      <a:pt x="528" y="318"/>
                    </a:lnTo>
                    <a:lnTo>
                      <a:pt x="563" y="296"/>
                    </a:lnTo>
                    <a:lnTo>
                      <a:pt x="582" y="284"/>
                    </a:lnTo>
                    <a:lnTo>
                      <a:pt x="597" y="276"/>
                    </a:lnTo>
                    <a:lnTo>
                      <a:pt x="610" y="273"/>
                    </a:lnTo>
                    <a:lnTo>
                      <a:pt x="621" y="272"/>
                    </a:lnTo>
                    <a:lnTo>
                      <a:pt x="631" y="274"/>
                    </a:lnTo>
                    <a:lnTo>
                      <a:pt x="641" y="279"/>
                    </a:lnTo>
                    <a:lnTo>
                      <a:pt x="650" y="287"/>
                    </a:lnTo>
                    <a:lnTo>
                      <a:pt x="658" y="296"/>
                    </a:lnTo>
                    <a:lnTo>
                      <a:pt x="674" y="317"/>
                    </a:lnTo>
                    <a:lnTo>
                      <a:pt x="689" y="305"/>
                    </a:lnTo>
                    <a:lnTo>
                      <a:pt x="704" y="270"/>
                    </a:lnTo>
                    <a:lnTo>
                      <a:pt x="717" y="221"/>
                    </a:lnTo>
                    <a:lnTo>
                      <a:pt x="727" y="166"/>
                    </a:lnTo>
                    <a:lnTo>
                      <a:pt x="735" y="116"/>
                    </a:lnTo>
                    <a:lnTo>
                      <a:pt x="740" y="78"/>
                    </a:lnTo>
                    <a:lnTo>
                      <a:pt x="742" y="64"/>
                    </a:lnTo>
                    <a:lnTo>
                      <a:pt x="743" y="62"/>
                    </a:lnTo>
                    <a:lnTo>
                      <a:pt x="744" y="57"/>
                    </a:lnTo>
                    <a:lnTo>
                      <a:pt x="745" y="51"/>
                    </a:lnTo>
                    <a:lnTo>
                      <a:pt x="745" y="41"/>
                    </a:lnTo>
                    <a:lnTo>
                      <a:pt x="744" y="31"/>
                    </a:lnTo>
                    <a:lnTo>
                      <a:pt x="740" y="21"/>
                    </a:lnTo>
                    <a:lnTo>
                      <a:pt x="732" y="11"/>
                    </a:lnTo>
                    <a:lnTo>
                      <a:pt x="719" y="3"/>
                    </a:lnTo>
                    <a:lnTo>
                      <a:pt x="711" y="1"/>
                    </a:lnTo>
                    <a:lnTo>
                      <a:pt x="702" y="0"/>
                    </a:lnTo>
                    <a:lnTo>
                      <a:pt x="694" y="1"/>
                    </a:lnTo>
                    <a:lnTo>
                      <a:pt x="690" y="1"/>
                    </a:lnTo>
                    <a:close/>
                  </a:path>
                </a:pathLst>
              </a:custGeom>
              <a:solidFill>
                <a:srgbClr val="DB497A"/>
              </a:solidFill>
              <a:ln w="9525">
                <a:noFill/>
                <a:round/>
                <a:headEnd/>
                <a:tailEnd/>
              </a:ln>
            </p:spPr>
            <p:txBody>
              <a:bodyPr/>
              <a:lstStyle/>
              <a:p>
                <a:endParaRPr lang="en-US" dirty="0"/>
              </a:p>
            </p:txBody>
          </p:sp>
          <p:sp>
            <p:nvSpPr>
              <p:cNvPr id="122591" name="Freeform 735"/>
              <p:cNvSpPr>
                <a:spLocks/>
              </p:cNvSpPr>
              <p:nvPr/>
            </p:nvSpPr>
            <p:spPr bwMode="auto">
              <a:xfrm>
                <a:off x="507" y="3646"/>
                <a:ext cx="181" cy="96"/>
              </a:xfrm>
              <a:custGeom>
                <a:avLst/>
                <a:gdLst>
                  <a:gd name="T0" fmla="*/ 13 w 362"/>
                  <a:gd name="T1" fmla="*/ 72 h 191"/>
                  <a:gd name="T2" fmla="*/ 1 w 362"/>
                  <a:gd name="T3" fmla="*/ 98 h 191"/>
                  <a:gd name="T4" fmla="*/ 0 w 362"/>
                  <a:gd name="T5" fmla="*/ 118 h 191"/>
                  <a:gd name="T6" fmla="*/ 6 w 362"/>
                  <a:gd name="T7" fmla="*/ 135 h 191"/>
                  <a:gd name="T8" fmla="*/ 20 w 362"/>
                  <a:gd name="T9" fmla="*/ 146 h 191"/>
                  <a:gd name="T10" fmla="*/ 38 w 362"/>
                  <a:gd name="T11" fmla="*/ 156 h 191"/>
                  <a:gd name="T12" fmla="*/ 59 w 362"/>
                  <a:gd name="T13" fmla="*/ 165 h 191"/>
                  <a:gd name="T14" fmla="*/ 82 w 362"/>
                  <a:gd name="T15" fmla="*/ 173 h 191"/>
                  <a:gd name="T16" fmla="*/ 105 w 362"/>
                  <a:gd name="T17" fmla="*/ 180 h 191"/>
                  <a:gd name="T18" fmla="*/ 118 w 362"/>
                  <a:gd name="T19" fmla="*/ 183 h 191"/>
                  <a:gd name="T20" fmla="*/ 132 w 362"/>
                  <a:gd name="T21" fmla="*/ 185 h 191"/>
                  <a:gd name="T22" fmla="*/ 150 w 362"/>
                  <a:gd name="T23" fmla="*/ 188 h 191"/>
                  <a:gd name="T24" fmla="*/ 167 w 362"/>
                  <a:gd name="T25" fmla="*/ 190 h 191"/>
                  <a:gd name="T26" fmla="*/ 187 w 362"/>
                  <a:gd name="T27" fmla="*/ 190 h 191"/>
                  <a:gd name="T28" fmla="*/ 206 w 362"/>
                  <a:gd name="T29" fmla="*/ 191 h 191"/>
                  <a:gd name="T30" fmla="*/ 226 w 362"/>
                  <a:gd name="T31" fmla="*/ 190 h 191"/>
                  <a:gd name="T32" fmla="*/ 245 w 362"/>
                  <a:gd name="T33" fmla="*/ 189 h 191"/>
                  <a:gd name="T34" fmla="*/ 265 w 362"/>
                  <a:gd name="T35" fmla="*/ 188 h 191"/>
                  <a:gd name="T36" fmla="*/ 283 w 362"/>
                  <a:gd name="T37" fmla="*/ 185 h 191"/>
                  <a:gd name="T38" fmla="*/ 301 w 362"/>
                  <a:gd name="T39" fmla="*/ 182 h 191"/>
                  <a:gd name="T40" fmla="*/ 316 w 362"/>
                  <a:gd name="T41" fmla="*/ 177 h 191"/>
                  <a:gd name="T42" fmla="*/ 329 w 362"/>
                  <a:gd name="T43" fmla="*/ 173 h 191"/>
                  <a:gd name="T44" fmla="*/ 341 w 362"/>
                  <a:gd name="T45" fmla="*/ 167 h 191"/>
                  <a:gd name="T46" fmla="*/ 349 w 362"/>
                  <a:gd name="T47" fmla="*/ 160 h 191"/>
                  <a:gd name="T48" fmla="*/ 355 w 362"/>
                  <a:gd name="T49" fmla="*/ 153 h 191"/>
                  <a:gd name="T50" fmla="*/ 361 w 362"/>
                  <a:gd name="T51" fmla="*/ 136 h 191"/>
                  <a:gd name="T52" fmla="*/ 362 w 362"/>
                  <a:gd name="T53" fmla="*/ 116 h 191"/>
                  <a:gd name="T54" fmla="*/ 359 w 362"/>
                  <a:gd name="T55" fmla="*/ 95 h 191"/>
                  <a:gd name="T56" fmla="*/ 351 w 362"/>
                  <a:gd name="T57" fmla="*/ 75 h 191"/>
                  <a:gd name="T58" fmla="*/ 337 w 362"/>
                  <a:gd name="T59" fmla="*/ 55 h 191"/>
                  <a:gd name="T60" fmla="*/ 318 w 362"/>
                  <a:gd name="T61" fmla="*/ 38 h 191"/>
                  <a:gd name="T62" fmla="*/ 293 w 362"/>
                  <a:gd name="T63" fmla="*/ 23 h 191"/>
                  <a:gd name="T64" fmla="*/ 260 w 362"/>
                  <a:gd name="T65" fmla="*/ 14 h 191"/>
                  <a:gd name="T66" fmla="*/ 249 w 362"/>
                  <a:gd name="T67" fmla="*/ 11 h 191"/>
                  <a:gd name="T68" fmla="*/ 235 w 362"/>
                  <a:gd name="T69" fmla="*/ 9 h 191"/>
                  <a:gd name="T70" fmla="*/ 221 w 362"/>
                  <a:gd name="T71" fmla="*/ 6 h 191"/>
                  <a:gd name="T72" fmla="*/ 205 w 362"/>
                  <a:gd name="T73" fmla="*/ 3 h 191"/>
                  <a:gd name="T74" fmla="*/ 189 w 362"/>
                  <a:gd name="T75" fmla="*/ 1 h 191"/>
                  <a:gd name="T76" fmla="*/ 173 w 362"/>
                  <a:gd name="T77" fmla="*/ 0 h 191"/>
                  <a:gd name="T78" fmla="*/ 154 w 362"/>
                  <a:gd name="T79" fmla="*/ 0 h 191"/>
                  <a:gd name="T80" fmla="*/ 137 w 362"/>
                  <a:gd name="T81" fmla="*/ 0 h 191"/>
                  <a:gd name="T82" fmla="*/ 120 w 362"/>
                  <a:gd name="T83" fmla="*/ 2 h 191"/>
                  <a:gd name="T84" fmla="*/ 103 w 362"/>
                  <a:gd name="T85" fmla="*/ 6 h 191"/>
                  <a:gd name="T86" fmla="*/ 85 w 362"/>
                  <a:gd name="T87" fmla="*/ 10 h 191"/>
                  <a:gd name="T88" fmla="*/ 69 w 362"/>
                  <a:gd name="T89" fmla="*/ 18 h 191"/>
                  <a:gd name="T90" fmla="*/ 53 w 362"/>
                  <a:gd name="T91" fmla="*/ 28 h 191"/>
                  <a:gd name="T92" fmla="*/ 38 w 362"/>
                  <a:gd name="T93" fmla="*/ 40 h 191"/>
                  <a:gd name="T94" fmla="*/ 25 w 362"/>
                  <a:gd name="T95" fmla="*/ 54 h 191"/>
                  <a:gd name="T96" fmla="*/ 13 w 362"/>
                  <a:gd name="T97" fmla="*/ 72 h 1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2"/>
                  <a:gd name="T148" fmla="*/ 0 h 191"/>
                  <a:gd name="T149" fmla="*/ 362 w 362"/>
                  <a:gd name="T150" fmla="*/ 191 h 1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2" h="191">
                    <a:moveTo>
                      <a:pt x="13" y="72"/>
                    </a:moveTo>
                    <a:lnTo>
                      <a:pt x="1" y="98"/>
                    </a:lnTo>
                    <a:lnTo>
                      <a:pt x="0" y="118"/>
                    </a:lnTo>
                    <a:lnTo>
                      <a:pt x="6" y="135"/>
                    </a:lnTo>
                    <a:lnTo>
                      <a:pt x="20" y="146"/>
                    </a:lnTo>
                    <a:lnTo>
                      <a:pt x="38" y="156"/>
                    </a:lnTo>
                    <a:lnTo>
                      <a:pt x="59" y="165"/>
                    </a:lnTo>
                    <a:lnTo>
                      <a:pt x="82" y="173"/>
                    </a:lnTo>
                    <a:lnTo>
                      <a:pt x="105" y="180"/>
                    </a:lnTo>
                    <a:lnTo>
                      <a:pt x="118" y="183"/>
                    </a:lnTo>
                    <a:lnTo>
                      <a:pt x="132" y="185"/>
                    </a:lnTo>
                    <a:lnTo>
                      <a:pt x="150" y="188"/>
                    </a:lnTo>
                    <a:lnTo>
                      <a:pt x="167" y="190"/>
                    </a:lnTo>
                    <a:lnTo>
                      <a:pt x="187" y="190"/>
                    </a:lnTo>
                    <a:lnTo>
                      <a:pt x="206" y="191"/>
                    </a:lnTo>
                    <a:lnTo>
                      <a:pt x="226" y="190"/>
                    </a:lnTo>
                    <a:lnTo>
                      <a:pt x="245" y="189"/>
                    </a:lnTo>
                    <a:lnTo>
                      <a:pt x="265" y="188"/>
                    </a:lnTo>
                    <a:lnTo>
                      <a:pt x="283" y="185"/>
                    </a:lnTo>
                    <a:lnTo>
                      <a:pt x="301" y="182"/>
                    </a:lnTo>
                    <a:lnTo>
                      <a:pt x="316" y="177"/>
                    </a:lnTo>
                    <a:lnTo>
                      <a:pt x="329" y="173"/>
                    </a:lnTo>
                    <a:lnTo>
                      <a:pt x="341" y="167"/>
                    </a:lnTo>
                    <a:lnTo>
                      <a:pt x="349" y="160"/>
                    </a:lnTo>
                    <a:lnTo>
                      <a:pt x="355" y="153"/>
                    </a:lnTo>
                    <a:lnTo>
                      <a:pt x="361" y="136"/>
                    </a:lnTo>
                    <a:lnTo>
                      <a:pt x="362" y="116"/>
                    </a:lnTo>
                    <a:lnTo>
                      <a:pt x="359" y="95"/>
                    </a:lnTo>
                    <a:lnTo>
                      <a:pt x="351" y="75"/>
                    </a:lnTo>
                    <a:lnTo>
                      <a:pt x="337" y="55"/>
                    </a:lnTo>
                    <a:lnTo>
                      <a:pt x="318" y="38"/>
                    </a:lnTo>
                    <a:lnTo>
                      <a:pt x="293" y="23"/>
                    </a:lnTo>
                    <a:lnTo>
                      <a:pt x="260" y="14"/>
                    </a:lnTo>
                    <a:lnTo>
                      <a:pt x="249" y="11"/>
                    </a:lnTo>
                    <a:lnTo>
                      <a:pt x="235" y="9"/>
                    </a:lnTo>
                    <a:lnTo>
                      <a:pt x="221" y="6"/>
                    </a:lnTo>
                    <a:lnTo>
                      <a:pt x="205" y="3"/>
                    </a:lnTo>
                    <a:lnTo>
                      <a:pt x="189" y="1"/>
                    </a:lnTo>
                    <a:lnTo>
                      <a:pt x="173" y="0"/>
                    </a:lnTo>
                    <a:lnTo>
                      <a:pt x="154" y="0"/>
                    </a:lnTo>
                    <a:lnTo>
                      <a:pt x="137" y="0"/>
                    </a:lnTo>
                    <a:lnTo>
                      <a:pt x="120" y="2"/>
                    </a:lnTo>
                    <a:lnTo>
                      <a:pt x="103" y="6"/>
                    </a:lnTo>
                    <a:lnTo>
                      <a:pt x="85" y="10"/>
                    </a:lnTo>
                    <a:lnTo>
                      <a:pt x="69" y="18"/>
                    </a:lnTo>
                    <a:lnTo>
                      <a:pt x="53" y="28"/>
                    </a:lnTo>
                    <a:lnTo>
                      <a:pt x="38" y="40"/>
                    </a:lnTo>
                    <a:lnTo>
                      <a:pt x="25" y="54"/>
                    </a:lnTo>
                    <a:lnTo>
                      <a:pt x="13" y="72"/>
                    </a:lnTo>
                    <a:close/>
                  </a:path>
                </a:pathLst>
              </a:custGeom>
              <a:solidFill>
                <a:srgbClr val="DB497A"/>
              </a:solidFill>
              <a:ln w="9525">
                <a:noFill/>
                <a:round/>
                <a:headEnd/>
                <a:tailEnd/>
              </a:ln>
            </p:spPr>
            <p:txBody>
              <a:bodyPr/>
              <a:lstStyle/>
              <a:p>
                <a:endParaRPr lang="en-US" dirty="0"/>
              </a:p>
            </p:txBody>
          </p:sp>
          <p:sp>
            <p:nvSpPr>
              <p:cNvPr id="122592" name="Freeform 736"/>
              <p:cNvSpPr>
                <a:spLocks/>
              </p:cNvSpPr>
              <p:nvPr/>
            </p:nvSpPr>
            <p:spPr bwMode="auto">
              <a:xfrm>
                <a:off x="428" y="3872"/>
                <a:ext cx="71" cy="62"/>
              </a:xfrm>
              <a:custGeom>
                <a:avLst/>
                <a:gdLst>
                  <a:gd name="T0" fmla="*/ 7 w 143"/>
                  <a:gd name="T1" fmla="*/ 29 h 125"/>
                  <a:gd name="T2" fmla="*/ 2 w 143"/>
                  <a:gd name="T3" fmla="*/ 36 h 125"/>
                  <a:gd name="T4" fmla="*/ 0 w 143"/>
                  <a:gd name="T5" fmla="*/ 47 h 125"/>
                  <a:gd name="T6" fmla="*/ 0 w 143"/>
                  <a:gd name="T7" fmla="*/ 60 h 125"/>
                  <a:gd name="T8" fmla="*/ 4 w 143"/>
                  <a:gd name="T9" fmla="*/ 75 h 125"/>
                  <a:gd name="T10" fmla="*/ 9 w 143"/>
                  <a:gd name="T11" fmla="*/ 90 h 125"/>
                  <a:gd name="T12" fmla="*/ 17 w 143"/>
                  <a:gd name="T13" fmla="*/ 103 h 125"/>
                  <a:gd name="T14" fmla="*/ 29 w 143"/>
                  <a:gd name="T15" fmla="*/ 113 h 125"/>
                  <a:gd name="T16" fmla="*/ 43 w 143"/>
                  <a:gd name="T17" fmla="*/ 119 h 125"/>
                  <a:gd name="T18" fmla="*/ 58 w 143"/>
                  <a:gd name="T19" fmla="*/ 122 h 125"/>
                  <a:gd name="T20" fmla="*/ 73 w 143"/>
                  <a:gd name="T21" fmla="*/ 123 h 125"/>
                  <a:gd name="T22" fmla="*/ 88 w 143"/>
                  <a:gd name="T23" fmla="*/ 125 h 125"/>
                  <a:gd name="T24" fmla="*/ 101 w 143"/>
                  <a:gd name="T25" fmla="*/ 123 h 125"/>
                  <a:gd name="T26" fmla="*/ 114 w 143"/>
                  <a:gd name="T27" fmla="*/ 120 h 125"/>
                  <a:gd name="T28" fmla="*/ 124 w 143"/>
                  <a:gd name="T29" fmla="*/ 115 h 125"/>
                  <a:gd name="T30" fmla="*/ 133 w 143"/>
                  <a:gd name="T31" fmla="*/ 108 h 125"/>
                  <a:gd name="T32" fmla="*/ 138 w 143"/>
                  <a:gd name="T33" fmla="*/ 98 h 125"/>
                  <a:gd name="T34" fmla="*/ 143 w 143"/>
                  <a:gd name="T35" fmla="*/ 76 h 125"/>
                  <a:gd name="T36" fmla="*/ 141 w 143"/>
                  <a:gd name="T37" fmla="*/ 53 h 125"/>
                  <a:gd name="T38" fmla="*/ 130 w 143"/>
                  <a:gd name="T39" fmla="*/ 32 h 125"/>
                  <a:gd name="T40" fmla="*/ 115 w 143"/>
                  <a:gd name="T41" fmla="*/ 15 h 125"/>
                  <a:gd name="T42" fmla="*/ 95 w 143"/>
                  <a:gd name="T43" fmla="*/ 4 h 125"/>
                  <a:gd name="T44" fmla="*/ 69 w 143"/>
                  <a:gd name="T45" fmla="*/ 0 h 125"/>
                  <a:gd name="T46" fmla="*/ 39 w 143"/>
                  <a:gd name="T47" fmla="*/ 8 h 125"/>
                  <a:gd name="T48" fmla="*/ 7 w 143"/>
                  <a:gd name="T49" fmla="*/ 29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5"/>
                  <a:gd name="T77" fmla="*/ 143 w 143"/>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5">
                    <a:moveTo>
                      <a:pt x="7" y="29"/>
                    </a:moveTo>
                    <a:lnTo>
                      <a:pt x="2" y="36"/>
                    </a:lnTo>
                    <a:lnTo>
                      <a:pt x="0" y="47"/>
                    </a:lnTo>
                    <a:lnTo>
                      <a:pt x="0" y="60"/>
                    </a:lnTo>
                    <a:lnTo>
                      <a:pt x="4" y="75"/>
                    </a:lnTo>
                    <a:lnTo>
                      <a:pt x="9" y="90"/>
                    </a:lnTo>
                    <a:lnTo>
                      <a:pt x="17" y="103"/>
                    </a:lnTo>
                    <a:lnTo>
                      <a:pt x="29" y="113"/>
                    </a:lnTo>
                    <a:lnTo>
                      <a:pt x="43" y="119"/>
                    </a:lnTo>
                    <a:lnTo>
                      <a:pt x="58" y="122"/>
                    </a:lnTo>
                    <a:lnTo>
                      <a:pt x="73" y="123"/>
                    </a:lnTo>
                    <a:lnTo>
                      <a:pt x="88" y="125"/>
                    </a:lnTo>
                    <a:lnTo>
                      <a:pt x="101" y="123"/>
                    </a:lnTo>
                    <a:lnTo>
                      <a:pt x="114" y="120"/>
                    </a:lnTo>
                    <a:lnTo>
                      <a:pt x="124" y="115"/>
                    </a:lnTo>
                    <a:lnTo>
                      <a:pt x="133" y="108"/>
                    </a:lnTo>
                    <a:lnTo>
                      <a:pt x="138" y="98"/>
                    </a:lnTo>
                    <a:lnTo>
                      <a:pt x="143" y="76"/>
                    </a:lnTo>
                    <a:lnTo>
                      <a:pt x="141" y="53"/>
                    </a:lnTo>
                    <a:lnTo>
                      <a:pt x="130" y="32"/>
                    </a:lnTo>
                    <a:lnTo>
                      <a:pt x="115" y="15"/>
                    </a:lnTo>
                    <a:lnTo>
                      <a:pt x="95" y="4"/>
                    </a:lnTo>
                    <a:lnTo>
                      <a:pt x="69" y="0"/>
                    </a:lnTo>
                    <a:lnTo>
                      <a:pt x="39" y="8"/>
                    </a:lnTo>
                    <a:lnTo>
                      <a:pt x="7" y="29"/>
                    </a:lnTo>
                    <a:close/>
                  </a:path>
                </a:pathLst>
              </a:custGeom>
              <a:solidFill>
                <a:srgbClr val="FFFFFF"/>
              </a:solidFill>
              <a:ln w="9525">
                <a:noFill/>
                <a:round/>
                <a:headEnd/>
                <a:tailEnd/>
              </a:ln>
            </p:spPr>
            <p:txBody>
              <a:bodyPr/>
              <a:lstStyle/>
              <a:p>
                <a:endParaRPr lang="en-US" dirty="0"/>
              </a:p>
            </p:txBody>
          </p:sp>
          <p:sp>
            <p:nvSpPr>
              <p:cNvPr id="122593" name="Freeform 737"/>
              <p:cNvSpPr>
                <a:spLocks/>
              </p:cNvSpPr>
              <p:nvPr/>
            </p:nvSpPr>
            <p:spPr bwMode="auto">
              <a:xfrm>
                <a:off x="684" y="3868"/>
                <a:ext cx="72" cy="62"/>
              </a:xfrm>
              <a:custGeom>
                <a:avLst/>
                <a:gdLst>
                  <a:gd name="T0" fmla="*/ 6 w 143"/>
                  <a:gd name="T1" fmla="*/ 29 h 124"/>
                  <a:gd name="T2" fmla="*/ 1 w 143"/>
                  <a:gd name="T3" fmla="*/ 37 h 124"/>
                  <a:gd name="T4" fmla="*/ 0 w 143"/>
                  <a:gd name="T5" fmla="*/ 47 h 124"/>
                  <a:gd name="T6" fmla="*/ 0 w 143"/>
                  <a:gd name="T7" fmla="*/ 61 h 124"/>
                  <a:gd name="T8" fmla="*/ 3 w 143"/>
                  <a:gd name="T9" fmla="*/ 76 h 124"/>
                  <a:gd name="T10" fmla="*/ 9 w 143"/>
                  <a:gd name="T11" fmla="*/ 90 h 124"/>
                  <a:gd name="T12" fmla="*/ 17 w 143"/>
                  <a:gd name="T13" fmla="*/ 104 h 124"/>
                  <a:gd name="T14" fmla="*/ 29 w 143"/>
                  <a:gd name="T15" fmla="*/ 113 h 124"/>
                  <a:gd name="T16" fmla="*/ 42 w 143"/>
                  <a:gd name="T17" fmla="*/ 119 h 124"/>
                  <a:gd name="T18" fmla="*/ 57 w 143"/>
                  <a:gd name="T19" fmla="*/ 122 h 124"/>
                  <a:gd name="T20" fmla="*/ 72 w 143"/>
                  <a:gd name="T21" fmla="*/ 123 h 124"/>
                  <a:gd name="T22" fmla="*/ 87 w 143"/>
                  <a:gd name="T23" fmla="*/ 124 h 124"/>
                  <a:gd name="T24" fmla="*/ 101 w 143"/>
                  <a:gd name="T25" fmla="*/ 123 h 124"/>
                  <a:gd name="T26" fmla="*/ 114 w 143"/>
                  <a:gd name="T27" fmla="*/ 120 h 124"/>
                  <a:gd name="T28" fmla="*/ 124 w 143"/>
                  <a:gd name="T29" fmla="*/ 115 h 124"/>
                  <a:gd name="T30" fmla="*/ 132 w 143"/>
                  <a:gd name="T31" fmla="*/ 108 h 124"/>
                  <a:gd name="T32" fmla="*/ 138 w 143"/>
                  <a:gd name="T33" fmla="*/ 98 h 124"/>
                  <a:gd name="T34" fmla="*/ 143 w 143"/>
                  <a:gd name="T35" fmla="*/ 76 h 124"/>
                  <a:gd name="T36" fmla="*/ 139 w 143"/>
                  <a:gd name="T37" fmla="*/ 53 h 124"/>
                  <a:gd name="T38" fmla="*/ 130 w 143"/>
                  <a:gd name="T39" fmla="*/ 32 h 124"/>
                  <a:gd name="T40" fmla="*/ 114 w 143"/>
                  <a:gd name="T41" fmla="*/ 15 h 124"/>
                  <a:gd name="T42" fmla="*/ 93 w 143"/>
                  <a:gd name="T43" fmla="*/ 3 h 124"/>
                  <a:gd name="T44" fmla="*/ 68 w 143"/>
                  <a:gd name="T45" fmla="*/ 0 h 124"/>
                  <a:gd name="T46" fmla="*/ 38 w 143"/>
                  <a:gd name="T47" fmla="*/ 8 h 124"/>
                  <a:gd name="T48" fmla="*/ 6 w 143"/>
                  <a:gd name="T49" fmla="*/ 29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4"/>
                  <a:gd name="T77" fmla="*/ 143 w 143"/>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4">
                    <a:moveTo>
                      <a:pt x="6" y="29"/>
                    </a:moveTo>
                    <a:lnTo>
                      <a:pt x="1" y="37"/>
                    </a:lnTo>
                    <a:lnTo>
                      <a:pt x="0" y="47"/>
                    </a:lnTo>
                    <a:lnTo>
                      <a:pt x="0" y="61"/>
                    </a:lnTo>
                    <a:lnTo>
                      <a:pt x="3" y="76"/>
                    </a:lnTo>
                    <a:lnTo>
                      <a:pt x="9" y="90"/>
                    </a:lnTo>
                    <a:lnTo>
                      <a:pt x="17" y="104"/>
                    </a:lnTo>
                    <a:lnTo>
                      <a:pt x="29" y="113"/>
                    </a:lnTo>
                    <a:lnTo>
                      <a:pt x="42" y="119"/>
                    </a:lnTo>
                    <a:lnTo>
                      <a:pt x="57" y="122"/>
                    </a:lnTo>
                    <a:lnTo>
                      <a:pt x="72" y="123"/>
                    </a:lnTo>
                    <a:lnTo>
                      <a:pt x="87" y="124"/>
                    </a:lnTo>
                    <a:lnTo>
                      <a:pt x="101" y="123"/>
                    </a:lnTo>
                    <a:lnTo>
                      <a:pt x="114" y="120"/>
                    </a:lnTo>
                    <a:lnTo>
                      <a:pt x="124" y="115"/>
                    </a:lnTo>
                    <a:lnTo>
                      <a:pt x="132" y="108"/>
                    </a:lnTo>
                    <a:lnTo>
                      <a:pt x="138" y="98"/>
                    </a:lnTo>
                    <a:lnTo>
                      <a:pt x="143" y="76"/>
                    </a:lnTo>
                    <a:lnTo>
                      <a:pt x="139" y="53"/>
                    </a:lnTo>
                    <a:lnTo>
                      <a:pt x="130" y="32"/>
                    </a:lnTo>
                    <a:lnTo>
                      <a:pt x="114" y="15"/>
                    </a:lnTo>
                    <a:lnTo>
                      <a:pt x="93" y="3"/>
                    </a:lnTo>
                    <a:lnTo>
                      <a:pt x="68" y="0"/>
                    </a:lnTo>
                    <a:lnTo>
                      <a:pt x="38" y="8"/>
                    </a:lnTo>
                    <a:lnTo>
                      <a:pt x="6" y="29"/>
                    </a:lnTo>
                    <a:close/>
                  </a:path>
                </a:pathLst>
              </a:custGeom>
              <a:solidFill>
                <a:srgbClr val="FFFFFF"/>
              </a:solidFill>
              <a:ln w="9525">
                <a:noFill/>
                <a:round/>
                <a:headEnd/>
                <a:tailEnd/>
              </a:ln>
            </p:spPr>
            <p:txBody>
              <a:bodyPr/>
              <a:lstStyle/>
              <a:p>
                <a:endParaRPr lang="en-US" dirty="0"/>
              </a:p>
            </p:txBody>
          </p:sp>
          <p:sp>
            <p:nvSpPr>
              <p:cNvPr id="122594" name="Freeform 738"/>
              <p:cNvSpPr>
                <a:spLocks/>
              </p:cNvSpPr>
              <p:nvPr/>
            </p:nvSpPr>
            <p:spPr bwMode="auto">
              <a:xfrm>
                <a:off x="508" y="3653"/>
                <a:ext cx="195" cy="119"/>
              </a:xfrm>
              <a:custGeom>
                <a:avLst/>
                <a:gdLst>
                  <a:gd name="T0" fmla="*/ 96 w 391"/>
                  <a:gd name="T1" fmla="*/ 9 h 238"/>
                  <a:gd name="T2" fmla="*/ 50 w 391"/>
                  <a:gd name="T3" fmla="*/ 34 h 238"/>
                  <a:gd name="T4" fmla="*/ 15 w 391"/>
                  <a:gd name="T5" fmla="*/ 74 h 238"/>
                  <a:gd name="T6" fmla="*/ 0 w 391"/>
                  <a:gd name="T7" fmla="*/ 123 h 238"/>
                  <a:gd name="T8" fmla="*/ 12 w 391"/>
                  <a:gd name="T9" fmla="*/ 165 h 238"/>
                  <a:gd name="T10" fmla="*/ 34 w 391"/>
                  <a:gd name="T11" fmla="*/ 192 h 238"/>
                  <a:gd name="T12" fmla="*/ 64 w 391"/>
                  <a:gd name="T13" fmla="*/ 211 h 238"/>
                  <a:gd name="T14" fmla="*/ 97 w 391"/>
                  <a:gd name="T15" fmla="*/ 224 h 238"/>
                  <a:gd name="T16" fmla="*/ 133 w 391"/>
                  <a:gd name="T17" fmla="*/ 232 h 238"/>
                  <a:gd name="T18" fmla="*/ 171 w 391"/>
                  <a:gd name="T19" fmla="*/ 237 h 238"/>
                  <a:gd name="T20" fmla="*/ 212 w 391"/>
                  <a:gd name="T21" fmla="*/ 238 h 238"/>
                  <a:gd name="T22" fmla="*/ 254 w 391"/>
                  <a:gd name="T23" fmla="*/ 236 h 238"/>
                  <a:gd name="T24" fmla="*/ 293 w 391"/>
                  <a:gd name="T25" fmla="*/ 230 h 238"/>
                  <a:gd name="T26" fmla="*/ 329 w 391"/>
                  <a:gd name="T27" fmla="*/ 221 h 238"/>
                  <a:gd name="T28" fmla="*/ 357 w 391"/>
                  <a:gd name="T29" fmla="*/ 208 h 238"/>
                  <a:gd name="T30" fmla="*/ 377 w 391"/>
                  <a:gd name="T31" fmla="*/ 193 h 238"/>
                  <a:gd name="T32" fmla="*/ 390 w 391"/>
                  <a:gd name="T33" fmla="*/ 167 h 238"/>
                  <a:gd name="T34" fmla="*/ 390 w 391"/>
                  <a:gd name="T35" fmla="*/ 140 h 238"/>
                  <a:gd name="T36" fmla="*/ 385 w 391"/>
                  <a:gd name="T37" fmla="*/ 130 h 238"/>
                  <a:gd name="T38" fmla="*/ 375 w 391"/>
                  <a:gd name="T39" fmla="*/ 116 h 238"/>
                  <a:gd name="T40" fmla="*/ 362 w 391"/>
                  <a:gd name="T41" fmla="*/ 105 h 238"/>
                  <a:gd name="T42" fmla="*/ 347 w 391"/>
                  <a:gd name="T43" fmla="*/ 97 h 238"/>
                  <a:gd name="T44" fmla="*/ 333 w 391"/>
                  <a:gd name="T45" fmla="*/ 96 h 238"/>
                  <a:gd name="T46" fmla="*/ 323 w 391"/>
                  <a:gd name="T47" fmla="*/ 102 h 238"/>
                  <a:gd name="T48" fmla="*/ 319 w 391"/>
                  <a:gd name="T49" fmla="*/ 114 h 238"/>
                  <a:gd name="T50" fmla="*/ 326 w 391"/>
                  <a:gd name="T51" fmla="*/ 124 h 238"/>
                  <a:gd name="T52" fmla="*/ 339 w 391"/>
                  <a:gd name="T53" fmla="*/ 130 h 238"/>
                  <a:gd name="T54" fmla="*/ 354 w 391"/>
                  <a:gd name="T55" fmla="*/ 142 h 238"/>
                  <a:gd name="T56" fmla="*/ 348 w 391"/>
                  <a:gd name="T57" fmla="*/ 169 h 238"/>
                  <a:gd name="T58" fmla="*/ 326 w 391"/>
                  <a:gd name="T59" fmla="*/ 184 h 238"/>
                  <a:gd name="T60" fmla="*/ 291 w 391"/>
                  <a:gd name="T61" fmla="*/ 195 h 238"/>
                  <a:gd name="T62" fmla="*/ 246 w 391"/>
                  <a:gd name="T63" fmla="*/ 200 h 238"/>
                  <a:gd name="T64" fmla="*/ 196 w 391"/>
                  <a:gd name="T65" fmla="*/ 200 h 238"/>
                  <a:gd name="T66" fmla="*/ 145 w 391"/>
                  <a:gd name="T67" fmla="*/ 193 h 238"/>
                  <a:gd name="T68" fmla="*/ 98 w 391"/>
                  <a:gd name="T69" fmla="*/ 179 h 238"/>
                  <a:gd name="T70" fmla="*/ 58 w 391"/>
                  <a:gd name="T71" fmla="*/ 157 h 238"/>
                  <a:gd name="T72" fmla="*/ 36 w 391"/>
                  <a:gd name="T73" fmla="*/ 127 h 238"/>
                  <a:gd name="T74" fmla="*/ 45 w 391"/>
                  <a:gd name="T75" fmla="*/ 91 h 238"/>
                  <a:gd name="T76" fmla="*/ 72 w 391"/>
                  <a:gd name="T77" fmla="*/ 67 h 238"/>
                  <a:gd name="T78" fmla="*/ 109 w 391"/>
                  <a:gd name="T79" fmla="*/ 51 h 238"/>
                  <a:gd name="T80" fmla="*/ 149 w 391"/>
                  <a:gd name="T81" fmla="*/ 43 h 238"/>
                  <a:gd name="T82" fmla="*/ 190 w 391"/>
                  <a:gd name="T83" fmla="*/ 40 h 238"/>
                  <a:gd name="T84" fmla="*/ 232 w 391"/>
                  <a:gd name="T85" fmla="*/ 40 h 238"/>
                  <a:gd name="T86" fmla="*/ 271 w 391"/>
                  <a:gd name="T87" fmla="*/ 42 h 238"/>
                  <a:gd name="T88" fmla="*/ 306 w 391"/>
                  <a:gd name="T89" fmla="*/ 46 h 238"/>
                  <a:gd name="T90" fmla="*/ 333 w 391"/>
                  <a:gd name="T91" fmla="*/ 49 h 238"/>
                  <a:gd name="T92" fmla="*/ 341 w 391"/>
                  <a:gd name="T93" fmla="*/ 41 h 238"/>
                  <a:gd name="T94" fmla="*/ 326 w 391"/>
                  <a:gd name="T95" fmla="*/ 27 h 238"/>
                  <a:gd name="T96" fmla="*/ 303 w 391"/>
                  <a:gd name="T97" fmla="*/ 16 h 238"/>
                  <a:gd name="T98" fmla="*/ 273 w 391"/>
                  <a:gd name="T99" fmla="*/ 8 h 238"/>
                  <a:gd name="T100" fmla="*/ 239 w 391"/>
                  <a:gd name="T101" fmla="*/ 2 h 238"/>
                  <a:gd name="T102" fmla="*/ 202 w 391"/>
                  <a:gd name="T103" fmla="*/ 0 h 238"/>
                  <a:gd name="T104" fmla="*/ 166 w 391"/>
                  <a:gd name="T105" fmla="*/ 0 h 238"/>
                  <a:gd name="T106" fmla="*/ 134 w 391"/>
                  <a:gd name="T107" fmla="*/ 2 h 2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1"/>
                  <a:gd name="T163" fmla="*/ 0 h 238"/>
                  <a:gd name="T164" fmla="*/ 391 w 391"/>
                  <a:gd name="T165" fmla="*/ 238 h 2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1" h="238">
                    <a:moveTo>
                      <a:pt x="120" y="3"/>
                    </a:moveTo>
                    <a:lnTo>
                      <a:pt x="96" y="9"/>
                    </a:lnTo>
                    <a:lnTo>
                      <a:pt x="72" y="19"/>
                    </a:lnTo>
                    <a:lnTo>
                      <a:pt x="50" y="34"/>
                    </a:lnTo>
                    <a:lnTo>
                      <a:pt x="30" y="53"/>
                    </a:lnTo>
                    <a:lnTo>
                      <a:pt x="15" y="74"/>
                    </a:lnTo>
                    <a:lnTo>
                      <a:pt x="4" y="97"/>
                    </a:lnTo>
                    <a:lnTo>
                      <a:pt x="0" y="123"/>
                    </a:lnTo>
                    <a:lnTo>
                      <a:pt x="4" y="149"/>
                    </a:lnTo>
                    <a:lnTo>
                      <a:pt x="12" y="165"/>
                    </a:lnTo>
                    <a:lnTo>
                      <a:pt x="21" y="180"/>
                    </a:lnTo>
                    <a:lnTo>
                      <a:pt x="34" y="192"/>
                    </a:lnTo>
                    <a:lnTo>
                      <a:pt x="49" y="202"/>
                    </a:lnTo>
                    <a:lnTo>
                      <a:pt x="64" y="211"/>
                    </a:lnTo>
                    <a:lnTo>
                      <a:pt x="81" y="218"/>
                    </a:lnTo>
                    <a:lnTo>
                      <a:pt x="97" y="224"/>
                    </a:lnTo>
                    <a:lnTo>
                      <a:pt x="114" y="229"/>
                    </a:lnTo>
                    <a:lnTo>
                      <a:pt x="133" y="232"/>
                    </a:lnTo>
                    <a:lnTo>
                      <a:pt x="151" y="236"/>
                    </a:lnTo>
                    <a:lnTo>
                      <a:pt x="171" y="237"/>
                    </a:lnTo>
                    <a:lnTo>
                      <a:pt x="192" y="238"/>
                    </a:lnTo>
                    <a:lnTo>
                      <a:pt x="212" y="238"/>
                    </a:lnTo>
                    <a:lnTo>
                      <a:pt x="233" y="237"/>
                    </a:lnTo>
                    <a:lnTo>
                      <a:pt x="254" y="236"/>
                    </a:lnTo>
                    <a:lnTo>
                      <a:pt x="274" y="233"/>
                    </a:lnTo>
                    <a:lnTo>
                      <a:pt x="293" y="230"/>
                    </a:lnTo>
                    <a:lnTo>
                      <a:pt x="311" y="225"/>
                    </a:lnTo>
                    <a:lnTo>
                      <a:pt x="329" y="221"/>
                    </a:lnTo>
                    <a:lnTo>
                      <a:pt x="344" y="215"/>
                    </a:lnTo>
                    <a:lnTo>
                      <a:pt x="357" y="208"/>
                    </a:lnTo>
                    <a:lnTo>
                      <a:pt x="368" y="201"/>
                    </a:lnTo>
                    <a:lnTo>
                      <a:pt x="377" y="193"/>
                    </a:lnTo>
                    <a:lnTo>
                      <a:pt x="383" y="184"/>
                    </a:lnTo>
                    <a:lnTo>
                      <a:pt x="390" y="167"/>
                    </a:lnTo>
                    <a:lnTo>
                      <a:pt x="391" y="152"/>
                    </a:lnTo>
                    <a:lnTo>
                      <a:pt x="390" y="140"/>
                    </a:lnTo>
                    <a:lnTo>
                      <a:pt x="388" y="135"/>
                    </a:lnTo>
                    <a:lnTo>
                      <a:pt x="385" y="130"/>
                    </a:lnTo>
                    <a:lnTo>
                      <a:pt x="380" y="123"/>
                    </a:lnTo>
                    <a:lnTo>
                      <a:pt x="375" y="116"/>
                    </a:lnTo>
                    <a:lnTo>
                      <a:pt x="369" y="110"/>
                    </a:lnTo>
                    <a:lnTo>
                      <a:pt x="362" y="105"/>
                    </a:lnTo>
                    <a:lnTo>
                      <a:pt x="355" y="101"/>
                    </a:lnTo>
                    <a:lnTo>
                      <a:pt x="347" y="97"/>
                    </a:lnTo>
                    <a:lnTo>
                      <a:pt x="339" y="96"/>
                    </a:lnTo>
                    <a:lnTo>
                      <a:pt x="333" y="96"/>
                    </a:lnTo>
                    <a:lnTo>
                      <a:pt x="327" y="99"/>
                    </a:lnTo>
                    <a:lnTo>
                      <a:pt x="323" y="102"/>
                    </a:lnTo>
                    <a:lnTo>
                      <a:pt x="319" y="108"/>
                    </a:lnTo>
                    <a:lnTo>
                      <a:pt x="319" y="114"/>
                    </a:lnTo>
                    <a:lnTo>
                      <a:pt x="322" y="119"/>
                    </a:lnTo>
                    <a:lnTo>
                      <a:pt x="326" y="124"/>
                    </a:lnTo>
                    <a:lnTo>
                      <a:pt x="332" y="127"/>
                    </a:lnTo>
                    <a:lnTo>
                      <a:pt x="339" y="130"/>
                    </a:lnTo>
                    <a:lnTo>
                      <a:pt x="347" y="134"/>
                    </a:lnTo>
                    <a:lnTo>
                      <a:pt x="354" y="142"/>
                    </a:lnTo>
                    <a:lnTo>
                      <a:pt x="354" y="160"/>
                    </a:lnTo>
                    <a:lnTo>
                      <a:pt x="348" y="169"/>
                    </a:lnTo>
                    <a:lnTo>
                      <a:pt x="339" y="177"/>
                    </a:lnTo>
                    <a:lnTo>
                      <a:pt x="326" y="184"/>
                    </a:lnTo>
                    <a:lnTo>
                      <a:pt x="309" y="190"/>
                    </a:lnTo>
                    <a:lnTo>
                      <a:pt x="291" y="195"/>
                    </a:lnTo>
                    <a:lnTo>
                      <a:pt x="269" y="199"/>
                    </a:lnTo>
                    <a:lnTo>
                      <a:pt x="246" y="200"/>
                    </a:lnTo>
                    <a:lnTo>
                      <a:pt x="221" y="201"/>
                    </a:lnTo>
                    <a:lnTo>
                      <a:pt x="196" y="200"/>
                    </a:lnTo>
                    <a:lnTo>
                      <a:pt x="171" y="198"/>
                    </a:lnTo>
                    <a:lnTo>
                      <a:pt x="145" y="193"/>
                    </a:lnTo>
                    <a:lnTo>
                      <a:pt x="121" y="187"/>
                    </a:lnTo>
                    <a:lnTo>
                      <a:pt x="98" y="179"/>
                    </a:lnTo>
                    <a:lnTo>
                      <a:pt x="77" y="169"/>
                    </a:lnTo>
                    <a:lnTo>
                      <a:pt x="58" y="157"/>
                    </a:lnTo>
                    <a:lnTo>
                      <a:pt x="42" y="142"/>
                    </a:lnTo>
                    <a:lnTo>
                      <a:pt x="36" y="127"/>
                    </a:lnTo>
                    <a:lnTo>
                      <a:pt x="38" y="109"/>
                    </a:lnTo>
                    <a:lnTo>
                      <a:pt x="45" y="91"/>
                    </a:lnTo>
                    <a:lnTo>
                      <a:pt x="56" y="78"/>
                    </a:lnTo>
                    <a:lnTo>
                      <a:pt x="72" y="67"/>
                    </a:lnTo>
                    <a:lnTo>
                      <a:pt x="90" y="58"/>
                    </a:lnTo>
                    <a:lnTo>
                      <a:pt x="109" y="51"/>
                    </a:lnTo>
                    <a:lnTo>
                      <a:pt x="128" y="47"/>
                    </a:lnTo>
                    <a:lnTo>
                      <a:pt x="149" y="43"/>
                    </a:lnTo>
                    <a:lnTo>
                      <a:pt x="170" y="41"/>
                    </a:lnTo>
                    <a:lnTo>
                      <a:pt x="190" y="40"/>
                    </a:lnTo>
                    <a:lnTo>
                      <a:pt x="212" y="39"/>
                    </a:lnTo>
                    <a:lnTo>
                      <a:pt x="232" y="40"/>
                    </a:lnTo>
                    <a:lnTo>
                      <a:pt x="253" y="41"/>
                    </a:lnTo>
                    <a:lnTo>
                      <a:pt x="271" y="42"/>
                    </a:lnTo>
                    <a:lnTo>
                      <a:pt x="289" y="43"/>
                    </a:lnTo>
                    <a:lnTo>
                      <a:pt x="306" y="46"/>
                    </a:lnTo>
                    <a:lnTo>
                      <a:pt x="321" y="48"/>
                    </a:lnTo>
                    <a:lnTo>
                      <a:pt x="333" y="49"/>
                    </a:lnTo>
                    <a:lnTo>
                      <a:pt x="344" y="50"/>
                    </a:lnTo>
                    <a:lnTo>
                      <a:pt x="341" y="41"/>
                    </a:lnTo>
                    <a:lnTo>
                      <a:pt x="335" y="34"/>
                    </a:lnTo>
                    <a:lnTo>
                      <a:pt x="326" y="27"/>
                    </a:lnTo>
                    <a:lnTo>
                      <a:pt x="316" y="20"/>
                    </a:lnTo>
                    <a:lnTo>
                      <a:pt x="303" y="16"/>
                    </a:lnTo>
                    <a:lnTo>
                      <a:pt x="289" y="11"/>
                    </a:lnTo>
                    <a:lnTo>
                      <a:pt x="273" y="8"/>
                    </a:lnTo>
                    <a:lnTo>
                      <a:pt x="256" y="4"/>
                    </a:lnTo>
                    <a:lnTo>
                      <a:pt x="239" y="2"/>
                    </a:lnTo>
                    <a:lnTo>
                      <a:pt x="220" y="1"/>
                    </a:lnTo>
                    <a:lnTo>
                      <a:pt x="202" y="0"/>
                    </a:lnTo>
                    <a:lnTo>
                      <a:pt x="183" y="0"/>
                    </a:lnTo>
                    <a:lnTo>
                      <a:pt x="166" y="0"/>
                    </a:lnTo>
                    <a:lnTo>
                      <a:pt x="150" y="1"/>
                    </a:lnTo>
                    <a:lnTo>
                      <a:pt x="134" y="2"/>
                    </a:lnTo>
                    <a:lnTo>
                      <a:pt x="120" y="3"/>
                    </a:lnTo>
                    <a:close/>
                  </a:path>
                </a:pathLst>
              </a:custGeom>
              <a:solidFill>
                <a:srgbClr val="FFFFFF"/>
              </a:solidFill>
              <a:ln w="9525">
                <a:noFill/>
                <a:round/>
                <a:headEnd/>
                <a:tailEnd/>
              </a:ln>
            </p:spPr>
            <p:txBody>
              <a:bodyPr/>
              <a:lstStyle/>
              <a:p>
                <a:endParaRPr lang="en-US" dirty="0"/>
              </a:p>
            </p:txBody>
          </p:sp>
          <p:sp>
            <p:nvSpPr>
              <p:cNvPr id="122595" name="Freeform 739"/>
              <p:cNvSpPr>
                <a:spLocks/>
              </p:cNvSpPr>
              <p:nvPr/>
            </p:nvSpPr>
            <p:spPr bwMode="auto">
              <a:xfrm>
                <a:off x="419" y="3690"/>
                <a:ext cx="371" cy="144"/>
              </a:xfrm>
              <a:custGeom>
                <a:avLst/>
                <a:gdLst>
                  <a:gd name="T0" fmla="*/ 694 w 742"/>
                  <a:gd name="T1" fmla="*/ 12 h 288"/>
                  <a:gd name="T2" fmla="*/ 704 w 742"/>
                  <a:gd name="T3" fmla="*/ 6 h 288"/>
                  <a:gd name="T4" fmla="*/ 716 w 742"/>
                  <a:gd name="T5" fmla="*/ 3 h 288"/>
                  <a:gd name="T6" fmla="*/ 729 w 742"/>
                  <a:gd name="T7" fmla="*/ 0 h 288"/>
                  <a:gd name="T8" fmla="*/ 737 w 742"/>
                  <a:gd name="T9" fmla="*/ 3 h 288"/>
                  <a:gd name="T10" fmla="*/ 742 w 742"/>
                  <a:gd name="T11" fmla="*/ 12 h 288"/>
                  <a:gd name="T12" fmla="*/ 734 w 742"/>
                  <a:gd name="T13" fmla="*/ 46 h 288"/>
                  <a:gd name="T14" fmla="*/ 715 w 742"/>
                  <a:gd name="T15" fmla="*/ 119 h 288"/>
                  <a:gd name="T16" fmla="*/ 697 w 742"/>
                  <a:gd name="T17" fmla="*/ 189 h 288"/>
                  <a:gd name="T18" fmla="*/ 685 w 742"/>
                  <a:gd name="T19" fmla="*/ 235 h 288"/>
                  <a:gd name="T20" fmla="*/ 670 w 742"/>
                  <a:gd name="T21" fmla="*/ 255 h 288"/>
                  <a:gd name="T22" fmla="*/ 654 w 742"/>
                  <a:gd name="T23" fmla="*/ 247 h 288"/>
                  <a:gd name="T24" fmla="*/ 639 w 742"/>
                  <a:gd name="T25" fmla="*/ 239 h 288"/>
                  <a:gd name="T26" fmla="*/ 612 w 742"/>
                  <a:gd name="T27" fmla="*/ 233 h 288"/>
                  <a:gd name="T28" fmla="*/ 583 w 742"/>
                  <a:gd name="T29" fmla="*/ 233 h 288"/>
                  <a:gd name="T30" fmla="*/ 560 w 742"/>
                  <a:gd name="T31" fmla="*/ 242 h 288"/>
                  <a:gd name="T32" fmla="*/ 544 w 742"/>
                  <a:gd name="T33" fmla="*/ 262 h 288"/>
                  <a:gd name="T34" fmla="*/ 529 w 742"/>
                  <a:gd name="T35" fmla="*/ 271 h 288"/>
                  <a:gd name="T36" fmla="*/ 516 w 742"/>
                  <a:gd name="T37" fmla="*/ 271 h 288"/>
                  <a:gd name="T38" fmla="*/ 509 w 742"/>
                  <a:gd name="T39" fmla="*/ 269 h 288"/>
                  <a:gd name="T40" fmla="*/ 476 w 742"/>
                  <a:gd name="T41" fmla="*/ 275 h 288"/>
                  <a:gd name="T42" fmla="*/ 415 w 742"/>
                  <a:gd name="T43" fmla="*/ 286 h 288"/>
                  <a:gd name="T44" fmla="*/ 357 w 742"/>
                  <a:gd name="T45" fmla="*/ 288 h 288"/>
                  <a:gd name="T46" fmla="*/ 303 w 742"/>
                  <a:gd name="T47" fmla="*/ 283 h 288"/>
                  <a:gd name="T48" fmla="*/ 249 w 742"/>
                  <a:gd name="T49" fmla="*/ 277 h 288"/>
                  <a:gd name="T50" fmla="*/ 196 w 742"/>
                  <a:gd name="T51" fmla="*/ 266 h 288"/>
                  <a:gd name="T52" fmla="*/ 143 w 742"/>
                  <a:gd name="T53" fmla="*/ 256 h 288"/>
                  <a:gd name="T54" fmla="*/ 87 w 742"/>
                  <a:gd name="T55" fmla="*/ 245 h 288"/>
                  <a:gd name="T56" fmla="*/ 53 w 742"/>
                  <a:gd name="T57" fmla="*/ 241 h 288"/>
                  <a:gd name="T58" fmla="*/ 36 w 742"/>
                  <a:gd name="T59" fmla="*/ 241 h 288"/>
                  <a:gd name="T60" fmla="*/ 20 w 742"/>
                  <a:gd name="T61" fmla="*/ 239 h 288"/>
                  <a:gd name="T62" fmla="*/ 5 w 742"/>
                  <a:gd name="T63" fmla="*/ 231 h 288"/>
                  <a:gd name="T64" fmla="*/ 0 w 742"/>
                  <a:gd name="T65" fmla="*/ 220 h 288"/>
                  <a:gd name="T66" fmla="*/ 1 w 742"/>
                  <a:gd name="T67" fmla="*/ 199 h 288"/>
                  <a:gd name="T68" fmla="*/ 7 w 742"/>
                  <a:gd name="T69" fmla="*/ 195 h 288"/>
                  <a:gd name="T70" fmla="*/ 44 w 742"/>
                  <a:gd name="T71" fmla="*/ 197 h 288"/>
                  <a:gd name="T72" fmla="*/ 107 w 742"/>
                  <a:gd name="T73" fmla="*/ 202 h 288"/>
                  <a:gd name="T74" fmla="*/ 188 w 742"/>
                  <a:gd name="T75" fmla="*/ 206 h 288"/>
                  <a:gd name="T76" fmla="*/ 276 w 742"/>
                  <a:gd name="T77" fmla="*/ 212 h 288"/>
                  <a:gd name="T78" fmla="*/ 365 w 742"/>
                  <a:gd name="T79" fmla="*/ 218 h 288"/>
                  <a:gd name="T80" fmla="*/ 442 w 742"/>
                  <a:gd name="T81" fmla="*/ 222 h 288"/>
                  <a:gd name="T82" fmla="*/ 499 w 742"/>
                  <a:gd name="T83" fmla="*/ 227 h 288"/>
                  <a:gd name="T84" fmla="*/ 526 w 742"/>
                  <a:gd name="T85" fmla="*/ 211 h 288"/>
                  <a:gd name="T86" fmla="*/ 550 w 742"/>
                  <a:gd name="T87" fmla="*/ 189 h 288"/>
                  <a:gd name="T88" fmla="*/ 583 w 742"/>
                  <a:gd name="T89" fmla="*/ 181 h 288"/>
                  <a:gd name="T90" fmla="*/ 620 w 742"/>
                  <a:gd name="T91" fmla="*/ 181 h 288"/>
                  <a:gd name="T92" fmla="*/ 651 w 742"/>
                  <a:gd name="T93" fmla="*/ 158 h 288"/>
                  <a:gd name="T94" fmla="*/ 670 w 742"/>
                  <a:gd name="T95" fmla="*/ 103 h 288"/>
                  <a:gd name="T96" fmla="*/ 684 w 742"/>
                  <a:gd name="T97" fmla="*/ 51 h 288"/>
                  <a:gd name="T98" fmla="*/ 691 w 742"/>
                  <a:gd name="T99" fmla="*/ 19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2"/>
                  <a:gd name="T151" fmla="*/ 0 h 288"/>
                  <a:gd name="T152" fmla="*/ 742 w 742"/>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2" h="288">
                    <a:moveTo>
                      <a:pt x="692" y="14"/>
                    </a:moveTo>
                    <a:lnTo>
                      <a:pt x="694" y="12"/>
                    </a:lnTo>
                    <a:lnTo>
                      <a:pt x="698" y="8"/>
                    </a:lnTo>
                    <a:lnTo>
                      <a:pt x="704" y="6"/>
                    </a:lnTo>
                    <a:lnTo>
                      <a:pt x="709" y="4"/>
                    </a:lnTo>
                    <a:lnTo>
                      <a:pt x="716" y="3"/>
                    </a:lnTo>
                    <a:lnTo>
                      <a:pt x="723" y="1"/>
                    </a:lnTo>
                    <a:lnTo>
                      <a:pt x="729" y="0"/>
                    </a:lnTo>
                    <a:lnTo>
                      <a:pt x="732" y="0"/>
                    </a:lnTo>
                    <a:lnTo>
                      <a:pt x="737" y="3"/>
                    </a:lnTo>
                    <a:lnTo>
                      <a:pt x="741" y="6"/>
                    </a:lnTo>
                    <a:lnTo>
                      <a:pt x="742" y="12"/>
                    </a:lnTo>
                    <a:lnTo>
                      <a:pt x="742" y="16"/>
                    </a:lnTo>
                    <a:lnTo>
                      <a:pt x="734" y="46"/>
                    </a:lnTo>
                    <a:lnTo>
                      <a:pt x="724" y="82"/>
                    </a:lnTo>
                    <a:lnTo>
                      <a:pt x="715" y="119"/>
                    </a:lnTo>
                    <a:lnTo>
                      <a:pt x="706" y="156"/>
                    </a:lnTo>
                    <a:lnTo>
                      <a:pt x="697" y="189"/>
                    </a:lnTo>
                    <a:lnTo>
                      <a:pt x="690" y="217"/>
                    </a:lnTo>
                    <a:lnTo>
                      <a:pt x="685" y="235"/>
                    </a:lnTo>
                    <a:lnTo>
                      <a:pt x="684" y="242"/>
                    </a:lnTo>
                    <a:lnTo>
                      <a:pt x="670" y="255"/>
                    </a:lnTo>
                    <a:lnTo>
                      <a:pt x="660" y="254"/>
                    </a:lnTo>
                    <a:lnTo>
                      <a:pt x="654" y="247"/>
                    </a:lnTo>
                    <a:lnTo>
                      <a:pt x="652" y="243"/>
                    </a:lnTo>
                    <a:lnTo>
                      <a:pt x="639" y="239"/>
                    </a:lnTo>
                    <a:lnTo>
                      <a:pt x="625" y="235"/>
                    </a:lnTo>
                    <a:lnTo>
                      <a:pt x="612" y="233"/>
                    </a:lnTo>
                    <a:lnTo>
                      <a:pt x="597" y="232"/>
                    </a:lnTo>
                    <a:lnTo>
                      <a:pt x="583" y="233"/>
                    </a:lnTo>
                    <a:lnTo>
                      <a:pt x="570" y="236"/>
                    </a:lnTo>
                    <a:lnTo>
                      <a:pt x="560" y="242"/>
                    </a:lnTo>
                    <a:lnTo>
                      <a:pt x="550" y="252"/>
                    </a:lnTo>
                    <a:lnTo>
                      <a:pt x="544" y="262"/>
                    </a:lnTo>
                    <a:lnTo>
                      <a:pt x="536" y="267"/>
                    </a:lnTo>
                    <a:lnTo>
                      <a:pt x="529" y="271"/>
                    </a:lnTo>
                    <a:lnTo>
                      <a:pt x="522" y="272"/>
                    </a:lnTo>
                    <a:lnTo>
                      <a:pt x="516" y="271"/>
                    </a:lnTo>
                    <a:lnTo>
                      <a:pt x="511" y="270"/>
                    </a:lnTo>
                    <a:lnTo>
                      <a:pt x="509" y="269"/>
                    </a:lnTo>
                    <a:lnTo>
                      <a:pt x="508" y="267"/>
                    </a:lnTo>
                    <a:lnTo>
                      <a:pt x="476" y="275"/>
                    </a:lnTo>
                    <a:lnTo>
                      <a:pt x="445" y="281"/>
                    </a:lnTo>
                    <a:lnTo>
                      <a:pt x="415" y="286"/>
                    </a:lnTo>
                    <a:lnTo>
                      <a:pt x="386" y="287"/>
                    </a:lnTo>
                    <a:lnTo>
                      <a:pt x="357" y="288"/>
                    </a:lnTo>
                    <a:lnTo>
                      <a:pt x="329" y="287"/>
                    </a:lnTo>
                    <a:lnTo>
                      <a:pt x="303" y="283"/>
                    </a:lnTo>
                    <a:lnTo>
                      <a:pt x="275" y="280"/>
                    </a:lnTo>
                    <a:lnTo>
                      <a:pt x="249" y="277"/>
                    </a:lnTo>
                    <a:lnTo>
                      <a:pt x="222" y="272"/>
                    </a:lnTo>
                    <a:lnTo>
                      <a:pt x="196" y="266"/>
                    </a:lnTo>
                    <a:lnTo>
                      <a:pt x="169" y="260"/>
                    </a:lnTo>
                    <a:lnTo>
                      <a:pt x="143" y="256"/>
                    </a:lnTo>
                    <a:lnTo>
                      <a:pt x="115" y="250"/>
                    </a:lnTo>
                    <a:lnTo>
                      <a:pt x="87" y="245"/>
                    </a:lnTo>
                    <a:lnTo>
                      <a:pt x="60" y="242"/>
                    </a:lnTo>
                    <a:lnTo>
                      <a:pt x="53" y="241"/>
                    </a:lnTo>
                    <a:lnTo>
                      <a:pt x="45" y="241"/>
                    </a:lnTo>
                    <a:lnTo>
                      <a:pt x="36" y="241"/>
                    </a:lnTo>
                    <a:lnTo>
                      <a:pt x="28" y="240"/>
                    </a:lnTo>
                    <a:lnTo>
                      <a:pt x="20" y="239"/>
                    </a:lnTo>
                    <a:lnTo>
                      <a:pt x="11" y="235"/>
                    </a:lnTo>
                    <a:lnTo>
                      <a:pt x="5" y="231"/>
                    </a:lnTo>
                    <a:lnTo>
                      <a:pt x="0" y="225"/>
                    </a:lnTo>
                    <a:lnTo>
                      <a:pt x="0" y="220"/>
                    </a:lnTo>
                    <a:lnTo>
                      <a:pt x="1" y="210"/>
                    </a:lnTo>
                    <a:lnTo>
                      <a:pt x="1" y="199"/>
                    </a:lnTo>
                    <a:lnTo>
                      <a:pt x="2" y="195"/>
                    </a:lnTo>
                    <a:lnTo>
                      <a:pt x="7" y="195"/>
                    </a:lnTo>
                    <a:lnTo>
                      <a:pt x="22" y="196"/>
                    </a:lnTo>
                    <a:lnTo>
                      <a:pt x="44" y="197"/>
                    </a:lnTo>
                    <a:lnTo>
                      <a:pt x="73" y="199"/>
                    </a:lnTo>
                    <a:lnTo>
                      <a:pt x="107" y="202"/>
                    </a:lnTo>
                    <a:lnTo>
                      <a:pt x="145" y="204"/>
                    </a:lnTo>
                    <a:lnTo>
                      <a:pt x="188" y="206"/>
                    </a:lnTo>
                    <a:lnTo>
                      <a:pt x="231" y="209"/>
                    </a:lnTo>
                    <a:lnTo>
                      <a:pt x="276" y="212"/>
                    </a:lnTo>
                    <a:lnTo>
                      <a:pt x="321" y="214"/>
                    </a:lnTo>
                    <a:lnTo>
                      <a:pt x="365" y="218"/>
                    </a:lnTo>
                    <a:lnTo>
                      <a:pt x="405" y="220"/>
                    </a:lnTo>
                    <a:lnTo>
                      <a:pt x="442" y="222"/>
                    </a:lnTo>
                    <a:lnTo>
                      <a:pt x="473" y="225"/>
                    </a:lnTo>
                    <a:lnTo>
                      <a:pt x="499" y="227"/>
                    </a:lnTo>
                    <a:lnTo>
                      <a:pt x="517" y="228"/>
                    </a:lnTo>
                    <a:lnTo>
                      <a:pt x="526" y="211"/>
                    </a:lnTo>
                    <a:lnTo>
                      <a:pt x="537" y="198"/>
                    </a:lnTo>
                    <a:lnTo>
                      <a:pt x="550" y="189"/>
                    </a:lnTo>
                    <a:lnTo>
                      <a:pt x="567" y="184"/>
                    </a:lnTo>
                    <a:lnTo>
                      <a:pt x="583" y="181"/>
                    </a:lnTo>
                    <a:lnTo>
                      <a:pt x="601" y="181"/>
                    </a:lnTo>
                    <a:lnTo>
                      <a:pt x="620" y="181"/>
                    </a:lnTo>
                    <a:lnTo>
                      <a:pt x="639" y="182"/>
                    </a:lnTo>
                    <a:lnTo>
                      <a:pt x="651" y="158"/>
                    </a:lnTo>
                    <a:lnTo>
                      <a:pt x="661" y="130"/>
                    </a:lnTo>
                    <a:lnTo>
                      <a:pt x="670" y="103"/>
                    </a:lnTo>
                    <a:lnTo>
                      <a:pt x="678" y="75"/>
                    </a:lnTo>
                    <a:lnTo>
                      <a:pt x="684" y="51"/>
                    </a:lnTo>
                    <a:lnTo>
                      <a:pt x="689" y="31"/>
                    </a:lnTo>
                    <a:lnTo>
                      <a:pt x="691" y="19"/>
                    </a:lnTo>
                    <a:lnTo>
                      <a:pt x="692" y="14"/>
                    </a:lnTo>
                    <a:close/>
                  </a:path>
                </a:pathLst>
              </a:custGeom>
              <a:solidFill>
                <a:srgbClr val="FFFFFF"/>
              </a:solidFill>
              <a:ln w="9525">
                <a:noFill/>
                <a:round/>
                <a:headEnd/>
                <a:tailEnd/>
              </a:ln>
            </p:spPr>
            <p:txBody>
              <a:bodyPr/>
              <a:lstStyle/>
              <a:p>
                <a:endParaRPr lang="en-US" dirty="0"/>
              </a:p>
            </p:txBody>
          </p:sp>
          <p:sp>
            <p:nvSpPr>
              <p:cNvPr id="122596" name="Freeform 740"/>
              <p:cNvSpPr>
                <a:spLocks/>
              </p:cNvSpPr>
              <p:nvPr/>
            </p:nvSpPr>
            <p:spPr bwMode="auto">
              <a:xfrm>
                <a:off x="662" y="3509"/>
                <a:ext cx="13" cy="80"/>
              </a:xfrm>
              <a:custGeom>
                <a:avLst/>
                <a:gdLst>
                  <a:gd name="T0" fmla="*/ 26 w 26"/>
                  <a:gd name="T1" fmla="*/ 9 h 159"/>
                  <a:gd name="T2" fmla="*/ 25 w 26"/>
                  <a:gd name="T3" fmla="*/ 6 h 159"/>
                  <a:gd name="T4" fmla="*/ 24 w 26"/>
                  <a:gd name="T5" fmla="*/ 3 h 159"/>
                  <a:gd name="T6" fmla="*/ 22 w 26"/>
                  <a:gd name="T7" fmla="*/ 1 h 159"/>
                  <a:gd name="T8" fmla="*/ 18 w 26"/>
                  <a:gd name="T9" fmla="*/ 0 h 159"/>
                  <a:gd name="T10" fmla="*/ 15 w 26"/>
                  <a:gd name="T11" fmla="*/ 1 h 159"/>
                  <a:gd name="T12" fmla="*/ 13 w 26"/>
                  <a:gd name="T13" fmla="*/ 2 h 159"/>
                  <a:gd name="T14" fmla="*/ 10 w 26"/>
                  <a:gd name="T15" fmla="*/ 6 h 159"/>
                  <a:gd name="T16" fmla="*/ 9 w 26"/>
                  <a:gd name="T17" fmla="*/ 9 h 159"/>
                  <a:gd name="T18" fmla="*/ 7 w 26"/>
                  <a:gd name="T19" fmla="*/ 45 h 159"/>
                  <a:gd name="T20" fmla="*/ 3 w 26"/>
                  <a:gd name="T21" fmla="*/ 80 h 159"/>
                  <a:gd name="T22" fmla="*/ 0 w 26"/>
                  <a:gd name="T23" fmla="*/ 117 h 159"/>
                  <a:gd name="T24" fmla="*/ 0 w 26"/>
                  <a:gd name="T25" fmla="*/ 153 h 159"/>
                  <a:gd name="T26" fmla="*/ 0 w 26"/>
                  <a:gd name="T27" fmla="*/ 155 h 159"/>
                  <a:gd name="T28" fmla="*/ 1 w 26"/>
                  <a:gd name="T29" fmla="*/ 158 h 159"/>
                  <a:gd name="T30" fmla="*/ 3 w 26"/>
                  <a:gd name="T31" fmla="*/ 159 h 159"/>
                  <a:gd name="T32" fmla="*/ 4 w 26"/>
                  <a:gd name="T33" fmla="*/ 159 h 159"/>
                  <a:gd name="T34" fmla="*/ 7 w 26"/>
                  <a:gd name="T35" fmla="*/ 159 h 159"/>
                  <a:gd name="T36" fmla="*/ 9 w 26"/>
                  <a:gd name="T37" fmla="*/ 158 h 159"/>
                  <a:gd name="T38" fmla="*/ 10 w 26"/>
                  <a:gd name="T39" fmla="*/ 155 h 159"/>
                  <a:gd name="T40" fmla="*/ 10 w 26"/>
                  <a:gd name="T41" fmla="*/ 153 h 159"/>
                  <a:gd name="T42" fmla="*/ 13 w 26"/>
                  <a:gd name="T43" fmla="*/ 138 h 159"/>
                  <a:gd name="T44" fmla="*/ 17 w 26"/>
                  <a:gd name="T45" fmla="*/ 100 h 159"/>
                  <a:gd name="T46" fmla="*/ 23 w 26"/>
                  <a:gd name="T47" fmla="*/ 53 h 159"/>
                  <a:gd name="T48" fmla="*/ 26 w 26"/>
                  <a:gd name="T49" fmla="*/ 9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159"/>
                  <a:gd name="T77" fmla="*/ 26 w 26"/>
                  <a:gd name="T78" fmla="*/ 159 h 1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159">
                    <a:moveTo>
                      <a:pt x="26" y="9"/>
                    </a:moveTo>
                    <a:lnTo>
                      <a:pt x="25" y="6"/>
                    </a:lnTo>
                    <a:lnTo>
                      <a:pt x="24" y="3"/>
                    </a:lnTo>
                    <a:lnTo>
                      <a:pt x="22" y="1"/>
                    </a:lnTo>
                    <a:lnTo>
                      <a:pt x="18" y="0"/>
                    </a:lnTo>
                    <a:lnTo>
                      <a:pt x="15" y="1"/>
                    </a:lnTo>
                    <a:lnTo>
                      <a:pt x="13" y="2"/>
                    </a:lnTo>
                    <a:lnTo>
                      <a:pt x="10" y="6"/>
                    </a:lnTo>
                    <a:lnTo>
                      <a:pt x="9" y="9"/>
                    </a:lnTo>
                    <a:lnTo>
                      <a:pt x="7" y="45"/>
                    </a:lnTo>
                    <a:lnTo>
                      <a:pt x="3" y="80"/>
                    </a:lnTo>
                    <a:lnTo>
                      <a:pt x="0" y="117"/>
                    </a:lnTo>
                    <a:lnTo>
                      <a:pt x="0" y="153"/>
                    </a:lnTo>
                    <a:lnTo>
                      <a:pt x="0" y="155"/>
                    </a:lnTo>
                    <a:lnTo>
                      <a:pt x="1" y="158"/>
                    </a:lnTo>
                    <a:lnTo>
                      <a:pt x="3" y="159"/>
                    </a:lnTo>
                    <a:lnTo>
                      <a:pt x="4" y="159"/>
                    </a:lnTo>
                    <a:lnTo>
                      <a:pt x="7" y="159"/>
                    </a:lnTo>
                    <a:lnTo>
                      <a:pt x="9" y="158"/>
                    </a:lnTo>
                    <a:lnTo>
                      <a:pt x="10" y="155"/>
                    </a:lnTo>
                    <a:lnTo>
                      <a:pt x="10" y="153"/>
                    </a:lnTo>
                    <a:lnTo>
                      <a:pt x="13" y="138"/>
                    </a:lnTo>
                    <a:lnTo>
                      <a:pt x="17" y="100"/>
                    </a:lnTo>
                    <a:lnTo>
                      <a:pt x="23" y="53"/>
                    </a:lnTo>
                    <a:lnTo>
                      <a:pt x="26" y="9"/>
                    </a:lnTo>
                    <a:close/>
                  </a:path>
                </a:pathLst>
              </a:custGeom>
              <a:solidFill>
                <a:srgbClr val="B7EACE"/>
              </a:solidFill>
              <a:ln w="9525">
                <a:noFill/>
                <a:round/>
                <a:headEnd/>
                <a:tailEnd/>
              </a:ln>
            </p:spPr>
            <p:txBody>
              <a:bodyPr/>
              <a:lstStyle/>
              <a:p>
                <a:endParaRPr lang="en-US" dirty="0"/>
              </a:p>
            </p:txBody>
          </p:sp>
          <p:sp>
            <p:nvSpPr>
              <p:cNvPr id="122597" name="Freeform 741"/>
              <p:cNvSpPr>
                <a:spLocks/>
              </p:cNvSpPr>
              <p:nvPr/>
            </p:nvSpPr>
            <p:spPr bwMode="auto">
              <a:xfrm>
                <a:off x="700" y="3524"/>
                <a:ext cx="24" cy="58"/>
              </a:xfrm>
              <a:custGeom>
                <a:avLst/>
                <a:gdLst>
                  <a:gd name="T0" fmla="*/ 48 w 48"/>
                  <a:gd name="T1" fmla="*/ 10 h 116"/>
                  <a:gd name="T2" fmla="*/ 48 w 48"/>
                  <a:gd name="T3" fmla="*/ 8 h 116"/>
                  <a:gd name="T4" fmla="*/ 48 w 48"/>
                  <a:gd name="T5" fmla="*/ 4 h 116"/>
                  <a:gd name="T6" fmla="*/ 46 w 48"/>
                  <a:gd name="T7" fmla="*/ 2 h 116"/>
                  <a:gd name="T8" fmla="*/ 44 w 48"/>
                  <a:gd name="T9" fmla="*/ 0 h 116"/>
                  <a:gd name="T10" fmla="*/ 40 w 48"/>
                  <a:gd name="T11" fmla="*/ 0 h 116"/>
                  <a:gd name="T12" fmla="*/ 37 w 48"/>
                  <a:gd name="T13" fmla="*/ 1 h 116"/>
                  <a:gd name="T14" fmla="*/ 34 w 48"/>
                  <a:gd name="T15" fmla="*/ 2 h 116"/>
                  <a:gd name="T16" fmla="*/ 33 w 48"/>
                  <a:gd name="T17" fmla="*/ 5 h 116"/>
                  <a:gd name="T18" fmla="*/ 24 w 48"/>
                  <a:gd name="T19" fmla="*/ 31 h 116"/>
                  <a:gd name="T20" fmla="*/ 17 w 48"/>
                  <a:gd name="T21" fmla="*/ 56 h 116"/>
                  <a:gd name="T22" fmla="*/ 9 w 48"/>
                  <a:gd name="T23" fmla="*/ 81 h 116"/>
                  <a:gd name="T24" fmla="*/ 1 w 48"/>
                  <a:gd name="T25" fmla="*/ 107 h 116"/>
                  <a:gd name="T26" fmla="*/ 0 w 48"/>
                  <a:gd name="T27" fmla="*/ 109 h 116"/>
                  <a:gd name="T28" fmla="*/ 0 w 48"/>
                  <a:gd name="T29" fmla="*/ 111 h 116"/>
                  <a:gd name="T30" fmla="*/ 1 w 48"/>
                  <a:gd name="T31" fmla="*/ 114 h 116"/>
                  <a:gd name="T32" fmla="*/ 3 w 48"/>
                  <a:gd name="T33" fmla="*/ 115 h 116"/>
                  <a:gd name="T34" fmla="*/ 6 w 48"/>
                  <a:gd name="T35" fmla="*/ 116 h 116"/>
                  <a:gd name="T36" fmla="*/ 8 w 48"/>
                  <a:gd name="T37" fmla="*/ 116 h 116"/>
                  <a:gd name="T38" fmla="*/ 10 w 48"/>
                  <a:gd name="T39" fmla="*/ 115 h 116"/>
                  <a:gd name="T40" fmla="*/ 11 w 48"/>
                  <a:gd name="T41" fmla="*/ 113 h 116"/>
                  <a:gd name="T42" fmla="*/ 13 w 48"/>
                  <a:gd name="T43" fmla="*/ 109 h 116"/>
                  <a:gd name="T44" fmla="*/ 15 w 48"/>
                  <a:gd name="T45" fmla="*/ 101 h 116"/>
                  <a:gd name="T46" fmla="*/ 19 w 48"/>
                  <a:gd name="T47" fmla="*/ 88 h 116"/>
                  <a:gd name="T48" fmla="*/ 25 w 48"/>
                  <a:gd name="T49" fmla="*/ 73 h 116"/>
                  <a:gd name="T50" fmla="*/ 31 w 48"/>
                  <a:gd name="T51" fmla="*/ 57 h 116"/>
                  <a:gd name="T52" fmla="*/ 37 w 48"/>
                  <a:gd name="T53" fmla="*/ 40 h 116"/>
                  <a:gd name="T54" fmla="*/ 42 w 48"/>
                  <a:gd name="T55" fmla="*/ 24 h 116"/>
                  <a:gd name="T56" fmla="*/ 48 w 48"/>
                  <a:gd name="T57" fmla="*/ 10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116"/>
                  <a:gd name="T89" fmla="*/ 48 w 48"/>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116">
                    <a:moveTo>
                      <a:pt x="48" y="10"/>
                    </a:moveTo>
                    <a:lnTo>
                      <a:pt x="48" y="8"/>
                    </a:lnTo>
                    <a:lnTo>
                      <a:pt x="48" y="4"/>
                    </a:lnTo>
                    <a:lnTo>
                      <a:pt x="46" y="2"/>
                    </a:lnTo>
                    <a:lnTo>
                      <a:pt x="44" y="0"/>
                    </a:lnTo>
                    <a:lnTo>
                      <a:pt x="40" y="0"/>
                    </a:lnTo>
                    <a:lnTo>
                      <a:pt x="37" y="1"/>
                    </a:lnTo>
                    <a:lnTo>
                      <a:pt x="34" y="2"/>
                    </a:lnTo>
                    <a:lnTo>
                      <a:pt x="33" y="5"/>
                    </a:lnTo>
                    <a:lnTo>
                      <a:pt x="24" y="31"/>
                    </a:lnTo>
                    <a:lnTo>
                      <a:pt x="17" y="56"/>
                    </a:lnTo>
                    <a:lnTo>
                      <a:pt x="9" y="81"/>
                    </a:lnTo>
                    <a:lnTo>
                      <a:pt x="1" y="107"/>
                    </a:lnTo>
                    <a:lnTo>
                      <a:pt x="0" y="109"/>
                    </a:lnTo>
                    <a:lnTo>
                      <a:pt x="0" y="111"/>
                    </a:lnTo>
                    <a:lnTo>
                      <a:pt x="1" y="114"/>
                    </a:lnTo>
                    <a:lnTo>
                      <a:pt x="3" y="115"/>
                    </a:lnTo>
                    <a:lnTo>
                      <a:pt x="6" y="116"/>
                    </a:lnTo>
                    <a:lnTo>
                      <a:pt x="8" y="116"/>
                    </a:lnTo>
                    <a:lnTo>
                      <a:pt x="10" y="115"/>
                    </a:lnTo>
                    <a:lnTo>
                      <a:pt x="11" y="113"/>
                    </a:lnTo>
                    <a:lnTo>
                      <a:pt x="13" y="109"/>
                    </a:lnTo>
                    <a:lnTo>
                      <a:pt x="15" y="101"/>
                    </a:lnTo>
                    <a:lnTo>
                      <a:pt x="19" y="88"/>
                    </a:lnTo>
                    <a:lnTo>
                      <a:pt x="25" y="73"/>
                    </a:lnTo>
                    <a:lnTo>
                      <a:pt x="31" y="57"/>
                    </a:lnTo>
                    <a:lnTo>
                      <a:pt x="37" y="40"/>
                    </a:lnTo>
                    <a:lnTo>
                      <a:pt x="42" y="24"/>
                    </a:lnTo>
                    <a:lnTo>
                      <a:pt x="48" y="10"/>
                    </a:lnTo>
                    <a:close/>
                  </a:path>
                </a:pathLst>
              </a:custGeom>
              <a:solidFill>
                <a:srgbClr val="B7EACE"/>
              </a:solidFill>
              <a:ln w="9525">
                <a:noFill/>
                <a:round/>
                <a:headEnd/>
                <a:tailEnd/>
              </a:ln>
            </p:spPr>
            <p:txBody>
              <a:bodyPr/>
              <a:lstStyle/>
              <a:p>
                <a:endParaRPr lang="en-US" dirty="0"/>
              </a:p>
            </p:txBody>
          </p:sp>
          <p:sp>
            <p:nvSpPr>
              <p:cNvPr id="122598" name="Freeform 742"/>
              <p:cNvSpPr>
                <a:spLocks/>
              </p:cNvSpPr>
              <p:nvPr/>
            </p:nvSpPr>
            <p:spPr bwMode="auto">
              <a:xfrm>
                <a:off x="750" y="3550"/>
                <a:ext cx="61" cy="49"/>
              </a:xfrm>
              <a:custGeom>
                <a:avLst/>
                <a:gdLst>
                  <a:gd name="T0" fmla="*/ 116 w 122"/>
                  <a:gd name="T1" fmla="*/ 20 h 96"/>
                  <a:gd name="T2" fmla="*/ 120 w 122"/>
                  <a:gd name="T3" fmla="*/ 17 h 96"/>
                  <a:gd name="T4" fmla="*/ 122 w 122"/>
                  <a:gd name="T5" fmla="*/ 12 h 96"/>
                  <a:gd name="T6" fmla="*/ 122 w 122"/>
                  <a:gd name="T7" fmla="*/ 9 h 96"/>
                  <a:gd name="T8" fmla="*/ 120 w 122"/>
                  <a:gd name="T9" fmla="*/ 4 h 96"/>
                  <a:gd name="T10" fmla="*/ 116 w 122"/>
                  <a:gd name="T11" fmla="*/ 2 h 96"/>
                  <a:gd name="T12" fmla="*/ 113 w 122"/>
                  <a:gd name="T13" fmla="*/ 0 h 96"/>
                  <a:gd name="T14" fmla="*/ 108 w 122"/>
                  <a:gd name="T15" fmla="*/ 0 h 96"/>
                  <a:gd name="T16" fmla="*/ 104 w 122"/>
                  <a:gd name="T17" fmla="*/ 2 h 96"/>
                  <a:gd name="T18" fmla="*/ 89 w 122"/>
                  <a:gd name="T19" fmla="*/ 13 h 96"/>
                  <a:gd name="T20" fmla="*/ 70 w 122"/>
                  <a:gd name="T21" fmla="*/ 27 h 96"/>
                  <a:gd name="T22" fmla="*/ 52 w 122"/>
                  <a:gd name="T23" fmla="*/ 42 h 96"/>
                  <a:gd name="T24" fmla="*/ 35 w 122"/>
                  <a:gd name="T25" fmla="*/ 56 h 96"/>
                  <a:gd name="T26" fmla="*/ 20 w 122"/>
                  <a:gd name="T27" fmla="*/ 70 h 96"/>
                  <a:gd name="T28" fmla="*/ 7 w 122"/>
                  <a:gd name="T29" fmla="*/ 83 h 96"/>
                  <a:gd name="T30" fmla="*/ 0 w 122"/>
                  <a:gd name="T31" fmla="*/ 91 h 96"/>
                  <a:gd name="T32" fmla="*/ 0 w 122"/>
                  <a:gd name="T33" fmla="*/ 96 h 96"/>
                  <a:gd name="T34" fmla="*/ 8 w 122"/>
                  <a:gd name="T35" fmla="*/ 93 h 96"/>
                  <a:gd name="T36" fmla="*/ 18 w 122"/>
                  <a:gd name="T37" fmla="*/ 85 h 96"/>
                  <a:gd name="T38" fmla="*/ 33 w 122"/>
                  <a:gd name="T39" fmla="*/ 76 h 96"/>
                  <a:gd name="T40" fmla="*/ 50 w 122"/>
                  <a:gd name="T41" fmla="*/ 65 h 96"/>
                  <a:gd name="T42" fmla="*/ 67 w 122"/>
                  <a:gd name="T43" fmla="*/ 53 h 96"/>
                  <a:gd name="T44" fmla="*/ 84 w 122"/>
                  <a:gd name="T45" fmla="*/ 41 h 96"/>
                  <a:gd name="T46" fmla="*/ 100 w 122"/>
                  <a:gd name="T47" fmla="*/ 30 h 96"/>
                  <a:gd name="T48" fmla="*/ 116 w 122"/>
                  <a:gd name="T49" fmla="*/ 20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6"/>
                  <a:gd name="T77" fmla="*/ 122 w 122"/>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6">
                    <a:moveTo>
                      <a:pt x="116" y="20"/>
                    </a:moveTo>
                    <a:lnTo>
                      <a:pt x="120" y="17"/>
                    </a:lnTo>
                    <a:lnTo>
                      <a:pt x="122" y="12"/>
                    </a:lnTo>
                    <a:lnTo>
                      <a:pt x="122" y="9"/>
                    </a:lnTo>
                    <a:lnTo>
                      <a:pt x="120" y="4"/>
                    </a:lnTo>
                    <a:lnTo>
                      <a:pt x="116" y="2"/>
                    </a:lnTo>
                    <a:lnTo>
                      <a:pt x="113" y="0"/>
                    </a:lnTo>
                    <a:lnTo>
                      <a:pt x="108" y="0"/>
                    </a:lnTo>
                    <a:lnTo>
                      <a:pt x="104" y="2"/>
                    </a:lnTo>
                    <a:lnTo>
                      <a:pt x="89" y="13"/>
                    </a:lnTo>
                    <a:lnTo>
                      <a:pt x="70" y="27"/>
                    </a:lnTo>
                    <a:lnTo>
                      <a:pt x="52" y="42"/>
                    </a:lnTo>
                    <a:lnTo>
                      <a:pt x="35" y="56"/>
                    </a:lnTo>
                    <a:lnTo>
                      <a:pt x="20" y="70"/>
                    </a:lnTo>
                    <a:lnTo>
                      <a:pt x="7" y="83"/>
                    </a:lnTo>
                    <a:lnTo>
                      <a:pt x="0" y="91"/>
                    </a:lnTo>
                    <a:lnTo>
                      <a:pt x="0" y="96"/>
                    </a:lnTo>
                    <a:lnTo>
                      <a:pt x="8" y="93"/>
                    </a:lnTo>
                    <a:lnTo>
                      <a:pt x="18" y="85"/>
                    </a:lnTo>
                    <a:lnTo>
                      <a:pt x="33" y="76"/>
                    </a:lnTo>
                    <a:lnTo>
                      <a:pt x="50" y="65"/>
                    </a:lnTo>
                    <a:lnTo>
                      <a:pt x="67" y="53"/>
                    </a:lnTo>
                    <a:lnTo>
                      <a:pt x="84" y="41"/>
                    </a:lnTo>
                    <a:lnTo>
                      <a:pt x="100" y="30"/>
                    </a:lnTo>
                    <a:lnTo>
                      <a:pt x="116" y="20"/>
                    </a:lnTo>
                    <a:close/>
                  </a:path>
                </a:pathLst>
              </a:custGeom>
              <a:solidFill>
                <a:srgbClr val="B7EACE"/>
              </a:solidFill>
              <a:ln w="9525">
                <a:noFill/>
                <a:round/>
                <a:headEnd/>
                <a:tailEnd/>
              </a:ln>
            </p:spPr>
            <p:txBody>
              <a:bodyPr/>
              <a:lstStyle/>
              <a:p>
                <a:endParaRPr lang="en-US" dirty="0"/>
              </a:p>
            </p:txBody>
          </p:sp>
          <p:sp>
            <p:nvSpPr>
              <p:cNvPr id="122599" name="Freeform 743"/>
              <p:cNvSpPr>
                <a:spLocks/>
              </p:cNvSpPr>
              <p:nvPr/>
            </p:nvSpPr>
            <p:spPr bwMode="auto">
              <a:xfrm>
                <a:off x="741" y="3541"/>
                <a:ext cx="61" cy="48"/>
              </a:xfrm>
              <a:custGeom>
                <a:avLst/>
                <a:gdLst>
                  <a:gd name="T0" fmla="*/ 117 w 122"/>
                  <a:gd name="T1" fmla="*/ 20 h 97"/>
                  <a:gd name="T2" fmla="*/ 120 w 122"/>
                  <a:gd name="T3" fmla="*/ 16 h 97"/>
                  <a:gd name="T4" fmla="*/ 122 w 122"/>
                  <a:gd name="T5" fmla="*/ 13 h 97"/>
                  <a:gd name="T6" fmla="*/ 122 w 122"/>
                  <a:gd name="T7" fmla="*/ 8 h 97"/>
                  <a:gd name="T8" fmla="*/ 120 w 122"/>
                  <a:gd name="T9" fmla="*/ 5 h 97"/>
                  <a:gd name="T10" fmla="*/ 116 w 122"/>
                  <a:gd name="T11" fmla="*/ 3 h 97"/>
                  <a:gd name="T12" fmla="*/ 113 w 122"/>
                  <a:gd name="T13" fmla="*/ 0 h 97"/>
                  <a:gd name="T14" fmla="*/ 108 w 122"/>
                  <a:gd name="T15" fmla="*/ 0 h 97"/>
                  <a:gd name="T16" fmla="*/ 105 w 122"/>
                  <a:gd name="T17" fmla="*/ 1 h 97"/>
                  <a:gd name="T18" fmla="*/ 88 w 122"/>
                  <a:gd name="T19" fmla="*/ 13 h 97"/>
                  <a:gd name="T20" fmla="*/ 71 w 122"/>
                  <a:gd name="T21" fmla="*/ 27 h 97"/>
                  <a:gd name="T22" fmla="*/ 53 w 122"/>
                  <a:gd name="T23" fmla="*/ 42 h 97"/>
                  <a:gd name="T24" fmla="*/ 35 w 122"/>
                  <a:gd name="T25" fmla="*/ 57 h 97"/>
                  <a:gd name="T26" fmla="*/ 21 w 122"/>
                  <a:gd name="T27" fmla="*/ 70 h 97"/>
                  <a:gd name="T28" fmla="*/ 8 w 122"/>
                  <a:gd name="T29" fmla="*/ 82 h 97"/>
                  <a:gd name="T30" fmla="*/ 1 w 122"/>
                  <a:gd name="T31" fmla="*/ 91 h 97"/>
                  <a:gd name="T32" fmla="*/ 0 w 122"/>
                  <a:gd name="T33" fmla="*/ 97 h 97"/>
                  <a:gd name="T34" fmla="*/ 8 w 122"/>
                  <a:gd name="T35" fmla="*/ 95 h 97"/>
                  <a:gd name="T36" fmla="*/ 19 w 122"/>
                  <a:gd name="T37" fmla="*/ 88 h 97"/>
                  <a:gd name="T38" fmla="*/ 33 w 122"/>
                  <a:gd name="T39" fmla="*/ 79 h 97"/>
                  <a:gd name="T40" fmla="*/ 49 w 122"/>
                  <a:gd name="T41" fmla="*/ 67 h 97"/>
                  <a:gd name="T42" fmla="*/ 67 w 122"/>
                  <a:gd name="T43" fmla="*/ 54 h 97"/>
                  <a:gd name="T44" fmla="*/ 84 w 122"/>
                  <a:gd name="T45" fmla="*/ 42 h 97"/>
                  <a:gd name="T46" fmla="*/ 101 w 122"/>
                  <a:gd name="T47" fmla="*/ 30 h 97"/>
                  <a:gd name="T48" fmla="*/ 117 w 122"/>
                  <a:gd name="T49" fmla="*/ 2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7"/>
                  <a:gd name="T77" fmla="*/ 122 w 122"/>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7">
                    <a:moveTo>
                      <a:pt x="117" y="20"/>
                    </a:moveTo>
                    <a:lnTo>
                      <a:pt x="120" y="16"/>
                    </a:lnTo>
                    <a:lnTo>
                      <a:pt x="122" y="13"/>
                    </a:lnTo>
                    <a:lnTo>
                      <a:pt x="122" y="8"/>
                    </a:lnTo>
                    <a:lnTo>
                      <a:pt x="120" y="5"/>
                    </a:lnTo>
                    <a:lnTo>
                      <a:pt x="116" y="3"/>
                    </a:lnTo>
                    <a:lnTo>
                      <a:pt x="113" y="0"/>
                    </a:lnTo>
                    <a:lnTo>
                      <a:pt x="108" y="0"/>
                    </a:lnTo>
                    <a:lnTo>
                      <a:pt x="105" y="1"/>
                    </a:lnTo>
                    <a:lnTo>
                      <a:pt x="88" y="13"/>
                    </a:lnTo>
                    <a:lnTo>
                      <a:pt x="71" y="27"/>
                    </a:lnTo>
                    <a:lnTo>
                      <a:pt x="53" y="42"/>
                    </a:lnTo>
                    <a:lnTo>
                      <a:pt x="35" y="57"/>
                    </a:lnTo>
                    <a:lnTo>
                      <a:pt x="21" y="70"/>
                    </a:lnTo>
                    <a:lnTo>
                      <a:pt x="8" y="82"/>
                    </a:lnTo>
                    <a:lnTo>
                      <a:pt x="1" y="91"/>
                    </a:lnTo>
                    <a:lnTo>
                      <a:pt x="0" y="97"/>
                    </a:lnTo>
                    <a:lnTo>
                      <a:pt x="8" y="95"/>
                    </a:lnTo>
                    <a:lnTo>
                      <a:pt x="19" y="88"/>
                    </a:lnTo>
                    <a:lnTo>
                      <a:pt x="33" y="79"/>
                    </a:lnTo>
                    <a:lnTo>
                      <a:pt x="49" y="67"/>
                    </a:lnTo>
                    <a:lnTo>
                      <a:pt x="67" y="54"/>
                    </a:lnTo>
                    <a:lnTo>
                      <a:pt x="84" y="42"/>
                    </a:lnTo>
                    <a:lnTo>
                      <a:pt x="101" y="30"/>
                    </a:lnTo>
                    <a:lnTo>
                      <a:pt x="117" y="20"/>
                    </a:lnTo>
                    <a:close/>
                  </a:path>
                </a:pathLst>
              </a:custGeom>
              <a:solidFill>
                <a:srgbClr val="000000"/>
              </a:solidFill>
              <a:ln w="9525">
                <a:noFill/>
                <a:round/>
                <a:headEnd/>
                <a:tailEnd/>
              </a:ln>
            </p:spPr>
            <p:txBody>
              <a:bodyPr/>
              <a:lstStyle/>
              <a:p>
                <a:endParaRPr lang="en-US" dirty="0"/>
              </a:p>
            </p:txBody>
          </p:sp>
          <p:sp>
            <p:nvSpPr>
              <p:cNvPr id="122600" name="Freeform 744"/>
              <p:cNvSpPr>
                <a:spLocks/>
              </p:cNvSpPr>
              <p:nvPr/>
            </p:nvSpPr>
            <p:spPr bwMode="auto">
              <a:xfrm>
                <a:off x="500" y="3641"/>
                <a:ext cx="196" cy="113"/>
              </a:xfrm>
              <a:custGeom>
                <a:avLst/>
                <a:gdLst>
                  <a:gd name="T0" fmla="*/ 337 w 392"/>
                  <a:gd name="T1" fmla="*/ 34 h 224"/>
                  <a:gd name="T2" fmla="*/ 310 w 392"/>
                  <a:gd name="T3" fmla="*/ 20 h 224"/>
                  <a:gd name="T4" fmla="*/ 280 w 392"/>
                  <a:gd name="T5" fmla="*/ 11 h 224"/>
                  <a:gd name="T6" fmla="*/ 250 w 392"/>
                  <a:gd name="T7" fmla="*/ 4 h 224"/>
                  <a:gd name="T8" fmla="*/ 220 w 392"/>
                  <a:gd name="T9" fmla="*/ 1 h 224"/>
                  <a:gd name="T10" fmla="*/ 189 w 392"/>
                  <a:gd name="T11" fmla="*/ 0 h 224"/>
                  <a:gd name="T12" fmla="*/ 159 w 392"/>
                  <a:gd name="T13" fmla="*/ 1 h 224"/>
                  <a:gd name="T14" fmla="*/ 132 w 392"/>
                  <a:gd name="T15" fmla="*/ 3 h 224"/>
                  <a:gd name="T16" fmla="*/ 93 w 392"/>
                  <a:gd name="T17" fmla="*/ 10 h 224"/>
                  <a:gd name="T18" fmla="*/ 47 w 392"/>
                  <a:gd name="T19" fmla="*/ 31 h 224"/>
                  <a:gd name="T20" fmla="*/ 14 w 392"/>
                  <a:gd name="T21" fmla="*/ 65 h 224"/>
                  <a:gd name="T22" fmla="*/ 0 w 392"/>
                  <a:gd name="T23" fmla="*/ 110 h 224"/>
                  <a:gd name="T24" fmla="*/ 12 w 392"/>
                  <a:gd name="T25" fmla="*/ 153 h 224"/>
                  <a:gd name="T26" fmla="*/ 35 w 392"/>
                  <a:gd name="T27" fmla="*/ 179 h 224"/>
                  <a:gd name="T28" fmla="*/ 64 w 392"/>
                  <a:gd name="T29" fmla="*/ 198 h 224"/>
                  <a:gd name="T30" fmla="*/ 98 w 392"/>
                  <a:gd name="T31" fmla="*/ 210 h 224"/>
                  <a:gd name="T32" fmla="*/ 133 w 392"/>
                  <a:gd name="T33" fmla="*/ 218 h 224"/>
                  <a:gd name="T34" fmla="*/ 172 w 392"/>
                  <a:gd name="T35" fmla="*/ 223 h 224"/>
                  <a:gd name="T36" fmla="*/ 213 w 392"/>
                  <a:gd name="T37" fmla="*/ 224 h 224"/>
                  <a:gd name="T38" fmla="*/ 255 w 392"/>
                  <a:gd name="T39" fmla="*/ 222 h 224"/>
                  <a:gd name="T40" fmla="*/ 294 w 392"/>
                  <a:gd name="T41" fmla="*/ 216 h 224"/>
                  <a:gd name="T42" fmla="*/ 328 w 392"/>
                  <a:gd name="T43" fmla="*/ 207 h 224"/>
                  <a:gd name="T44" fmla="*/ 357 w 392"/>
                  <a:gd name="T45" fmla="*/ 195 h 224"/>
                  <a:gd name="T46" fmla="*/ 377 w 392"/>
                  <a:gd name="T47" fmla="*/ 180 h 224"/>
                  <a:gd name="T48" fmla="*/ 389 w 392"/>
                  <a:gd name="T49" fmla="*/ 154 h 224"/>
                  <a:gd name="T50" fmla="*/ 391 w 392"/>
                  <a:gd name="T51" fmla="*/ 126 h 224"/>
                  <a:gd name="T52" fmla="*/ 385 w 392"/>
                  <a:gd name="T53" fmla="*/ 116 h 224"/>
                  <a:gd name="T54" fmla="*/ 375 w 392"/>
                  <a:gd name="T55" fmla="*/ 102 h 224"/>
                  <a:gd name="T56" fmla="*/ 362 w 392"/>
                  <a:gd name="T57" fmla="*/ 92 h 224"/>
                  <a:gd name="T58" fmla="*/ 348 w 392"/>
                  <a:gd name="T59" fmla="*/ 84 h 224"/>
                  <a:gd name="T60" fmla="*/ 333 w 392"/>
                  <a:gd name="T61" fmla="*/ 82 h 224"/>
                  <a:gd name="T62" fmla="*/ 323 w 392"/>
                  <a:gd name="T63" fmla="*/ 88 h 224"/>
                  <a:gd name="T64" fmla="*/ 320 w 392"/>
                  <a:gd name="T65" fmla="*/ 101 h 224"/>
                  <a:gd name="T66" fmla="*/ 326 w 392"/>
                  <a:gd name="T67" fmla="*/ 111 h 224"/>
                  <a:gd name="T68" fmla="*/ 339 w 392"/>
                  <a:gd name="T69" fmla="*/ 116 h 224"/>
                  <a:gd name="T70" fmla="*/ 355 w 392"/>
                  <a:gd name="T71" fmla="*/ 128 h 224"/>
                  <a:gd name="T72" fmla="*/ 349 w 392"/>
                  <a:gd name="T73" fmla="*/ 155 h 224"/>
                  <a:gd name="T74" fmla="*/ 326 w 392"/>
                  <a:gd name="T75" fmla="*/ 171 h 224"/>
                  <a:gd name="T76" fmla="*/ 290 w 392"/>
                  <a:gd name="T77" fmla="*/ 181 h 224"/>
                  <a:gd name="T78" fmla="*/ 246 w 392"/>
                  <a:gd name="T79" fmla="*/ 187 h 224"/>
                  <a:gd name="T80" fmla="*/ 196 w 392"/>
                  <a:gd name="T81" fmla="*/ 187 h 224"/>
                  <a:gd name="T82" fmla="*/ 145 w 392"/>
                  <a:gd name="T83" fmla="*/ 180 h 224"/>
                  <a:gd name="T84" fmla="*/ 98 w 392"/>
                  <a:gd name="T85" fmla="*/ 166 h 224"/>
                  <a:gd name="T86" fmla="*/ 58 w 392"/>
                  <a:gd name="T87" fmla="*/ 143 h 224"/>
                  <a:gd name="T88" fmla="*/ 36 w 392"/>
                  <a:gd name="T89" fmla="*/ 115 h 224"/>
                  <a:gd name="T90" fmla="*/ 45 w 392"/>
                  <a:gd name="T91" fmla="*/ 77 h 224"/>
                  <a:gd name="T92" fmla="*/ 72 w 392"/>
                  <a:gd name="T93" fmla="*/ 54 h 224"/>
                  <a:gd name="T94" fmla="*/ 105 w 392"/>
                  <a:gd name="T95" fmla="*/ 38 h 224"/>
                  <a:gd name="T96" fmla="*/ 140 w 392"/>
                  <a:gd name="T97" fmla="*/ 29 h 224"/>
                  <a:gd name="T98" fmla="*/ 176 w 392"/>
                  <a:gd name="T99" fmla="*/ 26 h 224"/>
                  <a:gd name="T100" fmla="*/ 214 w 392"/>
                  <a:gd name="T101" fmla="*/ 27 h 224"/>
                  <a:gd name="T102" fmla="*/ 251 w 392"/>
                  <a:gd name="T103" fmla="*/ 32 h 224"/>
                  <a:gd name="T104" fmla="*/ 289 w 392"/>
                  <a:gd name="T105" fmla="*/ 38 h 224"/>
                  <a:gd name="T106" fmla="*/ 325 w 392"/>
                  <a:gd name="T107" fmla="*/ 44 h 224"/>
                  <a:gd name="T108" fmla="*/ 345 w 392"/>
                  <a:gd name="T109" fmla="*/ 47 h 224"/>
                  <a:gd name="T110" fmla="*/ 348 w 392"/>
                  <a:gd name="T111" fmla="*/ 43 h 2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224"/>
                  <a:gd name="T170" fmla="*/ 392 w 392"/>
                  <a:gd name="T171" fmla="*/ 224 h 2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224">
                    <a:moveTo>
                      <a:pt x="349" y="42"/>
                    </a:moveTo>
                    <a:lnTo>
                      <a:pt x="337" y="34"/>
                    </a:lnTo>
                    <a:lnTo>
                      <a:pt x="324" y="27"/>
                    </a:lnTo>
                    <a:lnTo>
                      <a:pt x="310" y="20"/>
                    </a:lnTo>
                    <a:lnTo>
                      <a:pt x="295" y="16"/>
                    </a:lnTo>
                    <a:lnTo>
                      <a:pt x="280" y="11"/>
                    </a:lnTo>
                    <a:lnTo>
                      <a:pt x="265" y="8"/>
                    </a:lnTo>
                    <a:lnTo>
                      <a:pt x="250" y="4"/>
                    </a:lnTo>
                    <a:lnTo>
                      <a:pt x="235" y="2"/>
                    </a:lnTo>
                    <a:lnTo>
                      <a:pt x="220" y="1"/>
                    </a:lnTo>
                    <a:lnTo>
                      <a:pt x="204" y="0"/>
                    </a:lnTo>
                    <a:lnTo>
                      <a:pt x="189" y="0"/>
                    </a:lnTo>
                    <a:lnTo>
                      <a:pt x="174" y="0"/>
                    </a:lnTo>
                    <a:lnTo>
                      <a:pt x="159" y="1"/>
                    </a:lnTo>
                    <a:lnTo>
                      <a:pt x="145" y="1"/>
                    </a:lnTo>
                    <a:lnTo>
                      <a:pt x="132" y="3"/>
                    </a:lnTo>
                    <a:lnTo>
                      <a:pt x="118" y="4"/>
                    </a:lnTo>
                    <a:lnTo>
                      <a:pt x="93" y="10"/>
                    </a:lnTo>
                    <a:lnTo>
                      <a:pt x="69" y="18"/>
                    </a:lnTo>
                    <a:lnTo>
                      <a:pt x="47" y="31"/>
                    </a:lnTo>
                    <a:lnTo>
                      <a:pt x="29" y="47"/>
                    </a:lnTo>
                    <a:lnTo>
                      <a:pt x="14" y="65"/>
                    </a:lnTo>
                    <a:lnTo>
                      <a:pt x="4" y="86"/>
                    </a:lnTo>
                    <a:lnTo>
                      <a:pt x="0" y="110"/>
                    </a:lnTo>
                    <a:lnTo>
                      <a:pt x="5" y="135"/>
                    </a:lnTo>
                    <a:lnTo>
                      <a:pt x="12" y="153"/>
                    </a:lnTo>
                    <a:lnTo>
                      <a:pt x="22" y="166"/>
                    </a:lnTo>
                    <a:lnTo>
                      <a:pt x="35" y="179"/>
                    </a:lnTo>
                    <a:lnTo>
                      <a:pt x="49" y="190"/>
                    </a:lnTo>
                    <a:lnTo>
                      <a:pt x="64" y="198"/>
                    </a:lnTo>
                    <a:lnTo>
                      <a:pt x="81" y="204"/>
                    </a:lnTo>
                    <a:lnTo>
                      <a:pt x="98" y="210"/>
                    </a:lnTo>
                    <a:lnTo>
                      <a:pt x="115" y="215"/>
                    </a:lnTo>
                    <a:lnTo>
                      <a:pt x="133" y="218"/>
                    </a:lnTo>
                    <a:lnTo>
                      <a:pt x="152" y="222"/>
                    </a:lnTo>
                    <a:lnTo>
                      <a:pt x="172" y="223"/>
                    </a:lnTo>
                    <a:lnTo>
                      <a:pt x="193" y="224"/>
                    </a:lnTo>
                    <a:lnTo>
                      <a:pt x="213" y="224"/>
                    </a:lnTo>
                    <a:lnTo>
                      <a:pt x="234" y="223"/>
                    </a:lnTo>
                    <a:lnTo>
                      <a:pt x="255" y="222"/>
                    </a:lnTo>
                    <a:lnTo>
                      <a:pt x="274" y="219"/>
                    </a:lnTo>
                    <a:lnTo>
                      <a:pt x="294" y="216"/>
                    </a:lnTo>
                    <a:lnTo>
                      <a:pt x="312" y="211"/>
                    </a:lnTo>
                    <a:lnTo>
                      <a:pt x="328" y="207"/>
                    </a:lnTo>
                    <a:lnTo>
                      <a:pt x="343" y="201"/>
                    </a:lnTo>
                    <a:lnTo>
                      <a:pt x="357" y="195"/>
                    </a:lnTo>
                    <a:lnTo>
                      <a:pt x="369" y="187"/>
                    </a:lnTo>
                    <a:lnTo>
                      <a:pt x="377" y="180"/>
                    </a:lnTo>
                    <a:lnTo>
                      <a:pt x="383" y="171"/>
                    </a:lnTo>
                    <a:lnTo>
                      <a:pt x="389" y="154"/>
                    </a:lnTo>
                    <a:lnTo>
                      <a:pt x="392" y="138"/>
                    </a:lnTo>
                    <a:lnTo>
                      <a:pt x="391" y="126"/>
                    </a:lnTo>
                    <a:lnTo>
                      <a:pt x="389" y="122"/>
                    </a:lnTo>
                    <a:lnTo>
                      <a:pt x="385" y="116"/>
                    </a:lnTo>
                    <a:lnTo>
                      <a:pt x="380" y="109"/>
                    </a:lnTo>
                    <a:lnTo>
                      <a:pt x="375" y="102"/>
                    </a:lnTo>
                    <a:lnTo>
                      <a:pt x="369" y="96"/>
                    </a:lnTo>
                    <a:lnTo>
                      <a:pt x="362" y="92"/>
                    </a:lnTo>
                    <a:lnTo>
                      <a:pt x="355" y="87"/>
                    </a:lnTo>
                    <a:lnTo>
                      <a:pt x="348" y="84"/>
                    </a:lnTo>
                    <a:lnTo>
                      <a:pt x="340" y="82"/>
                    </a:lnTo>
                    <a:lnTo>
                      <a:pt x="333" y="82"/>
                    </a:lnTo>
                    <a:lnTo>
                      <a:pt x="327" y="85"/>
                    </a:lnTo>
                    <a:lnTo>
                      <a:pt x="323" y="88"/>
                    </a:lnTo>
                    <a:lnTo>
                      <a:pt x="320" y="94"/>
                    </a:lnTo>
                    <a:lnTo>
                      <a:pt x="320" y="101"/>
                    </a:lnTo>
                    <a:lnTo>
                      <a:pt x="322" y="107"/>
                    </a:lnTo>
                    <a:lnTo>
                      <a:pt x="326" y="111"/>
                    </a:lnTo>
                    <a:lnTo>
                      <a:pt x="332" y="114"/>
                    </a:lnTo>
                    <a:lnTo>
                      <a:pt x="339" y="116"/>
                    </a:lnTo>
                    <a:lnTo>
                      <a:pt x="347" y="120"/>
                    </a:lnTo>
                    <a:lnTo>
                      <a:pt x="355" y="128"/>
                    </a:lnTo>
                    <a:lnTo>
                      <a:pt x="355" y="146"/>
                    </a:lnTo>
                    <a:lnTo>
                      <a:pt x="349" y="155"/>
                    </a:lnTo>
                    <a:lnTo>
                      <a:pt x="340" y="163"/>
                    </a:lnTo>
                    <a:lnTo>
                      <a:pt x="326" y="171"/>
                    </a:lnTo>
                    <a:lnTo>
                      <a:pt x="310" y="177"/>
                    </a:lnTo>
                    <a:lnTo>
                      <a:pt x="290" y="181"/>
                    </a:lnTo>
                    <a:lnTo>
                      <a:pt x="269" y="185"/>
                    </a:lnTo>
                    <a:lnTo>
                      <a:pt x="246" y="187"/>
                    </a:lnTo>
                    <a:lnTo>
                      <a:pt x="221" y="187"/>
                    </a:lnTo>
                    <a:lnTo>
                      <a:pt x="196" y="187"/>
                    </a:lnTo>
                    <a:lnTo>
                      <a:pt x="171" y="184"/>
                    </a:lnTo>
                    <a:lnTo>
                      <a:pt x="145" y="180"/>
                    </a:lnTo>
                    <a:lnTo>
                      <a:pt x="121" y="173"/>
                    </a:lnTo>
                    <a:lnTo>
                      <a:pt x="98" y="166"/>
                    </a:lnTo>
                    <a:lnTo>
                      <a:pt x="77" y="156"/>
                    </a:lnTo>
                    <a:lnTo>
                      <a:pt x="58" y="143"/>
                    </a:lnTo>
                    <a:lnTo>
                      <a:pt x="42" y="130"/>
                    </a:lnTo>
                    <a:lnTo>
                      <a:pt x="36" y="115"/>
                    </a:lnTo>
                    <a:lnTo>
                      <a:pt x="38" y="95"/>
                    </a:lnTo>
                    <a:lnTo>
                      <a:pt x="45" y="77"/>
                    </a:lnTo>
                    <a:lnTo>
                      <a:pt x="55" y="64"/>
                    </a:lnTo>
                    <a:lnTo>
                      <a:pt x="72" y="54"/>
                    </a:lnTo>
                    <a:lnTo>
                      <a:pt x="88" y="44"/>
                    </a:lnTo>
                    <a:lnTo>
                      <a:pt x="105" y="38"/>
                    </a:lnTo>
                    <a:lnTo>
                      <a:pt x="122" y="33"/>
                    </a:lnTo>
                    <a:lnTo>
                      <a:pt x="140" y="29"/>
                    </a:lnTo>
                    <a:lnTo>
                      <a:pt x="158" y="27"/>
                    </a:lnTo>
                    <a:lnTo>
                      <a:pt x="176" y="26"/>
                    </a:lnTo>
                    <a:lnTo>
                      <a:pt x="195" y="26"/>
                    </a:lnTo>
                    <a:lnTo>
                      <a:pt x="214" y="27"/>
                    </a:lnTo>
                    <a:lnTo>
                      <a:pt x="233" y="29"/>
                    </a:lnTo>
                    <a:lnTo>
                      <a:pt x="251" y="32"/>
                    </a:lnTo>
                    <a:lnTo>
                      <a:pt x="270" y="34"/>
                    </a:lnTo>
                    <a:lnTo>
                      <a:pt x="289" y="38"/>
                    </a:lnTo>
                    <a:lnTo>
                      <a:pt x="308" y="41"/>
                    </a:lnTo>
                    <a:lnTo>
                      <a:pt x="325" y="44"/>
                    </a:lnTo>
                    <a:lnTo>
                      <a:pt x="343" y="48"/>
                    </a:lnTo>
                    <a:lnTo>
                      <a:pt x="345" y="47"/>
                    </a:lnTo>
                    <a:lnTo>
                      <a:pt x="347" y="44"/>
                    </a:lnTo>
                    <a:lnTo>
                      <a:pt x="348" y="43"/>
                    </a:lnTo>
                    <a:lnTo>
                      <a:pt x="349" y="42"/>
                    </a:lnTo>
                    <a:close/>
                  </a:path>
                </a:pathLst>
              </a:custGeom>
              <a:solidFill>
                <a:srgbClr val="000000"/>
              </a:solidFill>
              <a:ln w="9525">
                <a:noFill/>
                <a:round/>
                <a:headEnd/>
                <a:tailEnd/>
              </a:ln>
            </p:spPr>
            <p:txBody>
              <a:bodyPr/>
              <a:lstStyle/>
              <a:p>
                <a:endParaRPr lang="en-US" dirty="0"/>
              </a:p>
            </p:txBody>
          </p:sp>
          <p:sp>
            <p:nvSpPr>
              <p:cNvPr id="122601" name="Freeform 745"/>
              <p:cNvSpPr>
                <a:spLocks/>
              </p:cNvSpPr>
              <p:nvPr/>
            </p:nvSpPr>
            <p:spPr bwMode="auto">
              <a:xfrm>
                <a:off x="477" y="3665"/>
                <a:ext cx="39" cy="10"/>
              </a:xfrm>
              <a:custGeom>
                <a:avLst/>
                <a:gdLst>
                  <a:gd name="T0" fmla="*/ 68 w 77"/>
                  <a:gd name="T1" fmla="*/ 19 h 19"/>
                  <a:gd name="T2" fmla="*/ 72 w 77"/>
                  <a:gd name="T3" fmla="*/ 18 h 19"/>
                  <a:gd name="T4" fmla="*/ 75 w 77"/>
                  <a:gd name="T5" fmla="*/ 16 h 19"/>
                  <a:gd name="T6" fmla="*/ 76 w 77"/>
                  <a:gd name="T7" fmla="*/ 12 h 19"/>
                  <a:gd name="T8" fmla="*/ 77 w 77"/>
                  <a:gd name="T9" fmla="*/ 9 h 19"/>
                  <a:gd name="T10" fmla="*/ 76 w 77"/>
                  <a:gd name="T11" fmla="*/ 6 h 19"/>
                  <a:gd name="T12" fmla="*/ 74 w 77"/>
                  <a:gd name="T13" fmla="*/ 2 h 19"/>
                  <a:gd name="T14" fmla="*/ 72 w 77"/>
                  <a:gd name="T15" fmla="*/ 1 h 19"/>
                  <a:gd name="T16" fmla="*/ 67 w 77"/>
                  <a:gd name="T17" fmla="*/ 0 h 19"/>
                  <a:gd name="T18" fmla="*/ 58 w 77"/>
                  <a:gd name="T19" fmla="*/ 1 h 19"/>
                  <a:gd name="T20" fmla="*/ 49 w 77"/>
                  <a:gd name="T21" fmla="*/ 1 h 19"/>
                  <a:gd name="T22" fmla="*/ 40 w 77"/>
                  <a:gd name="T23" fmla="*/ 1 h 19"/>
                  <a:gd name="T24" fmla="*/ 32 w 77"/>
                  <a:gd name="T25" fmla="*/ 1 h 19"/>
                  <a:gd name="T26" fmla="*/ 25 w 77"/>
                  <a:gd name="T27" fmla="*/ 2 h 19"/>
                  <a:gd name="T28" fmla="*/ 17 w 77"/>
                  <a:gd name="T29" fmla="*/ 3 h 19"/>
                  <a:gd name="T30" fmla="*/ 9 w 77"/>
                  <a:gd name="T31" fmla="*/ 6 h 19"/>
                  <a:gd name="T32" fmla="*/ 0 w 77"/>
                  <a:gd name="T33" fmla="*/ 10 h 19"/>
                  <a:gd name="T34" fmla="*/ 1 w 77"/>
                  <a:gd name="T35" fmla="*/ 11 h 19"/>
                  <a:gd name="T36" fmla="*/ 6 w 77"/>
                  <a:gd name="T37" fmla="*/ 12 h 19"/>
                  <a:gd name="T38" fmla="*/ 12 w 77"/>
                  <a:gd name="T39" fmla="*/ 14 h 19"/>
                  <a:gd name="T40" fmla="*/ 20 w 77"/>
                  <a:gd name="T41" fmla="*/ 15 h 19"/>
                  <a:gd name="T42" fmla="*/ 30 w 77"/>
                  <a:gd name="T43" fmla="*/ 17 h 19"/>
                  <a:gd name="T44" fmla="*/ 42 w 77"/>
                  <a:gd name="T45" fmla="*/ 18 h 19"/>
                  <a:gd name="T46" fmla="*/ 54 w 77"/>
                  <a:gd name="T47" fmla="*/ 19 h 19"/>
                  <a:gd name="T48" fmla="*/ 68 w 77"/>
                  <a:gd name="T49" fmla="*/ 1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9"/>
                  <a:gd name="T77" fmla="*/ 77 w 7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9">
                    <a:moveTo>
                      <a:pt x="68" y="19"/>
                    </a:moveTo>
                    <a:lnTo>
                      <a:pt x="72" y="18"/>
                    </a:lnTo>
                    <a:lnTo>
                      <a:pt x="75" y="16"/>
                    </a:lnTo>
                    <a:lnTo>
                      <a:pt x="76" y="12"/>
                    </a:lnTo>
                    <a:lnTo>
                      <a:pt x="77" y="9"/>
                    </a:lnTo>
                    <a:lnTo>
                      <a:pt x="76" y="6"/>
                    </a:lnTo>
                    <a:lnTo>
                      <a:pt x="74" y="2"/>
                    </a:lnTo>
                    <a:lnTo>
                      <a:pt x="72" y="1"/>
                    </a:lnTo>
                    <a:lnTo>
                      <a:pt x="67" y="0"/>
                    </a:lnTo>
                    <a:lnTo>
                      <a:pt x="58" y="1"/>
                    </a:lnTo>
                    <a:lnTo>
                      <a:pt x="49" y="1"/>
                    </a:lnTo>
                    <a:lnTo>
                      <a:pt x="40" y="1"/>
                    </a:lnTo>
                    <a:lnTo>
                      <a:pt x="32" y="1"/>
                    </a:lnTo>
                    <a:lnTo>
                      <a:pt x="25" y="2"/>
                    </a:lnTo>
                    <a:lnTo>
                      <a:pt x="17" y="3"/>
                    </a:lnTo>
                    <a:lnTo>
                      <a:pt x="9" y="6"/>
                    </a:lnTo>
                    <a:lnTo>
                      <a:pt x="0" y="10"/>
                    </a:lnTo>
                    <a:lnTo>
                      <a:pt x="1" y="11"/>
                    </a:lnTo>
                    <a:lnTo>
                      <a:pt x="6" y="12"/>
                    </a:lnTo>
                    <a:lnTo>
                      <a:pt x="12" y="14"/>
                    </a:lnTo>
                    <a:lnTo>
                      <a:pt x="20" y="15"/>
                    </a:lnTo>
                    <a:lnTo>
                      <a:pt x="30" y="17"/>
                    </a:lnTo>
                    <a:lnTo>
                      <a:pt x="42" y="18"/>
                    </a:lnTo>
                    <a:lnTo>
                      <a:pt x="54" y="19"/>
                    </a:lnTo>
                    <a:lnTo>
                      <a:pt x="68" y="19"/>
                    </a:lnTo>
                    <a:close/>
                  </a:path>
                </a:pathLst>
              </a:custGeom>
              <a:solidFill>
                <a:srgbClr val="000000"/>
              </a:solidFill>
              <a:ln w="9525">
                <a:noFill/>
                <a:round/>
                <a:headEnd/>
                <a:tailEnd/>
              </a:ln>
            </p:spPr>
            <p:txBody>
              <a:bodyPr/>
              <a:lstStyle/>
              <a:p>
                <a:endParaRPr lang="en-US" dirty="0"/>
              </a:p>
            </p:txBody>
          </p:sp>
          <p:sp>
            <p:nvSpPr>
              <p:cNvPr id="122602" name="Freeform 746"/>
              <p:cNvSpPr>
                <a:spLocks/>
              </p:cNvSpPr>
              <p:nvPr/>
            </p:nvSpPr>
            <p:spPr bwMode="auto">
              <a:xfrm>
                <a:off x="409" y="3596"/>
                <a:ext cx="376" cy="216"/>
              </a:xfrm>
              <a:custGeom>
                <a:avLst/>
                <a:gdLst>
                  <a:gd name="T0" fmla="*/ 434 w 751"/>
                  <a:gd name="T1" fmla="*/ 17 h 430"/>
                  <a:gd name="T2" fmla="*/ 510 w 751"/>
                  <a:gd name="T3" fmla="*/ 0 h 430"/>
                  <a:gd name="T4" fmla="*/ 591 w 751"/>
                  <a:gd name="T5" fmla="*/ 8 h 430"/>
                  <a:gd name="T6" fmla="*/ 654 w 751"/>
                  <a:gd name="T7" fmla="*/ 38 h 430"/>
                  <a:gd name="T8" fmla="*/ 671 w 751"/>
                  <a:gd name="T9" fmla="*/ 65 h 430"/>
                  <a:gd name="T10" fmla="*/ 639 w 751"/>
                  <a:gd name="T11" fmla="*/ 96 h 430"/>
                  <a:gd name="T12" fmla="*/ 596 w 751"/>
                  <a:gd name="T13" fmla="*/ 126 h 430"/>
                  <a:gd name="T14" fmla="*/ 661 w 751"/>
                  <a:gd name="T15" fmla="*/ 153 h 430"/>
                  <a:gd name="T16" fmla="*/ 720 w 751"/>
                  <a:gd name="T17" fmla="*/ 179 h 430"/>
                  <a:gd name="T18" fmla="*/ 736 w 751"/>
                  <a:gd name="T19" fmla="*/ 167 h 430"/>
                  <a:gd name="T20" fmla="*/ 751 w 751"/>
                  <a:gd name="T21" fmla="*/ 177 h 430"/>
                  <a:gd name="T22" fmla="*/ 725 w 751"/>
                  <a:gd name="T23" fmla="*/ 284 h 430"/>
                  <a:gd name="T24" fmla="*/ 697 w 751"/>
                  <a:gd name="T25" fmla="*/ 400 h 430"/>
                  <a:gd name="T26" fmla="*/ 675 w 751"/>
                  <a:gd name="T27" fmla="*/ 419 h 430"/>
                  <a:gd name="T28" fmla="*/ 659 w 751"/>
                  <a:gd name="T29" fmla="*/ 403 h 430"/>
                  <a:gd name="T30" fmla="*/ 618 w 751"/>
                  <a:gd name="T31" fmla="*/ 391 h 430"/>
                  <a:gd name="T32" fmla="*/ 566 w 751"/>
                  <a:gd name="T33" fmla="*/ 402 h 430"/>
                  <a:gd name="T34" fmla="*/ 535 w 751"/>
                  <a:gd name="T35" fmla="*/ 430 h 430"/>
                  <a:gd name="T36" fmla="*/ 516 w 751"/>
                  <a:gd name="T37" fmla="*/ 427 h 430"/>
                  <a:gd name="T38" fmla="*/ 431 w 751"/>
                  <a:gd name="T39" fmla="*/ 418 h 430"/>
                  <a:gd name="T40" fmla="*/ 319 w 751"/>
                  <a:gd name="T41" fmla="*/ 414 h 430"/>
                  <a:gd name="T42" fmla="*/ 208 w 751"/>
                  <a:gd name="T43" fmla="*/ 412 h 430"/>
                  <a:gd name="T44" fmla="*/ 95 w 751"/>
                  <a:gd name="T45" fmla="*/ 405 h 430"/>
                  <a:gd name="T46" fmla="*/ 44 w 751"/>
                  <a:gd name="T47" fmla="*/ 400 h 430"/>
                  <a:gd name="T48" fmla="*/ 17 w 751"/>
                  <a:gd name="T49" fmla="*/ 390 h 430"/>
                  <a:gd name="T50" fmla="*/ 1 w 751"/>
                  <a:gd name="T51" fmla="*/ 376 h 430"/>
                  <a:gd name="T52" fmla="*/ 34 w 751"/>
                  <a:gd name="T53" fmla="*/ 278 h 430"/>
                  <a:gd name="T54" fmla="*/ 105 w 751"/>
                  <a:gd name="T55" fmla="*/ 180 h 430"/>
                  <a:gd name="T56" fmla="*/ 89 w 751"/>
                  <a:gd name="T57" fmla="*/ 229 h 430"/>
                  <a:gd name="T58" fmla="*/ 36 w 751"/>
                  <a:gd name="T59" fmla="*/ 347 h 430"/>
                  <a:gd name="T60" fmla="*/ 121 w 751"/>
                  <a:gd name="T61" fmla="*/ 381 h 430"/>
                  <a:gd name="T62" fmla="*/ 247 w 751"/>
                  <a:gd name="T63" fmla="*/ 382 h 430"/>
                  <a:gd name="T64" fmla="*/ 371 w 751"/>
                  <a:gd name="T65" fmla="*/ 382 h 430"/>
                  <a:gd name="T66" fmla="*/ 497 w 751"/>
                  <a:gd name="T67" fmla="*/ 392 h 430"/>
                  <a:gd name="T68" fmla="*/ 567 w 751"/>
                  <a:gd name="T69" fmla="*/ 365 h 430"/>
                  <a:gd name="T70" fmla="*/ 630 w 751"/>
                  <a:gd name="T71" fmla="*/ 360 h 430"/>
                  <a:gd name="T72" fmla="*/ 665 w 751"/>
                  <a:gd name="T73" fmla="*/ 351 h 430"/>
                  <a:gd name="T74" fmla="*/ 692 w 751"/>
                  <a:gd name="T75" fmla="*/ 254 h 430"/>
                  <a:gd name="T76" fmla="*/ 697 w 751"/>
                  <a:gd name="T77" fmla="*/ 195 h 430"/>
                  <a:gd name="T78" fmla="*/ 611 w 751"/>
                  <a:gd name="T79" fmla="*/ 174 h 430"/>
                  <a:gd name="T80" fmla="*/ 554 w 751"/>
                  <a:gd name="T81" fmla="*/ 163 h 430"/>
                  <a:gd name="T82" fmla="*/ 552 w 751"/>
                  <a:gd name="T83" fmla="*/ 140 h 430"/>
                  <a:gd name="T84" fmla="*/ 565 w 751"/>
                  <a:gd name="T85" fmla="*/ 132 h 430"/>
                  <a:gd name="T86" fmla="*/ 591 w 751"/>
                  <a:gd name="T87" fmla="*/ 113 h 430"/>
                  <a:gd name="T88" fmla="*/ 628 w 751"/>
                  <a:gd name="T89" fmla="*/ 86 h 430"/>
                  <a:gd name="T90" fmla="*/ 624 w 751"/>
                  <a:gd name="T91" fmla="*/ 53 h 430"/>
                  <a:gd name="T92" fmla="*/ 565 w 751"/>
                  <a:gd name="T93" fmla="*/ 31 h 430"/>
                  <a:gd name="T94" fmla="*/ 493 w 751"/>
                  <a:gd name="T95" fmla="*/ 26 h 430"/>
                  <a:gd name="T96" fmla="*/ 426 w 751"/>
                  <a:gd name="T97" fmla="*/ 39 h 430"/>
                  <a:gd name="T98" fmla="*/ 394 w 751"/>
                  <a:gd name="T99" fmla="*/ 94 h 430"/>
                  <a:gd name="T100" fmla="*/ 384 w 751"/>
                  <a:gd name="T101" fmla="*/ 84 h 430"/>
                  <a:gd name="T102" fmla="*/ 385 w 751"/>
                  <a:gd name="T103" fmla="*/ 48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51"/>
                  <a:gd name="T157" fmla="*/ 0 h 430"/>
                  <a:gd name="T158" fmla="*/ 751 w 751"/>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51" h="430">
                    <a:moveTo>
                      <a:pt x="393" y="46"/>
                    </a:moveTo>
                    <a:lnTo>
                      <a:pt x="404" y="34"/>
                    </a:lnTo>
                    <a:lnTo>
                      <a:pt x="418" y="25"/>
                    </a:lnTo>
                    <a:lnTo>
                      <a:pt x="434" y="17"/>
                    </a:lnTo>
                    <a:lnTo>
                      <a:pt x="452" y="10"/>
                    </a:lnTo>
                    <a:lnTo>
                      <a:pt x="471" y="5"/>
                    </a:lnTo>
                    <a:lnTo>
                      <a:pt x="491" y="2"/>
                    </a:lnTo>
                    <a:lnTo>
                      <a:pt x="510" y="0"/>
                    </a:lnTo>
                    <a:lnTo>
                      <a:pt x="531" y="0"/>
                    </a:lnTo>
                    <a:lnTo>
                      <a:pt x="552" y="1"/>
                    </a:lnTo>
                    <a:lnTo>
                      <a:pt x="571" y="3"/>
                    </a:lnTo>
                    <a:lnTo>
                      <a:pt x="591" y="8"/>
                    </a:lnTo>
                    <a:lnTo>
                      <a:pt x="610" y="12"/>
                    </a:lnTo>
                    <a:lnTo>
                      <a:pt x="627" y="19"/>
                    </a:lnTo>
                    <a:lnTo>
                      <a:pt x="642" y="27"/>
                    </a:lnTo>
                    <a:lnTo>
                      <a:pt x="654" y="38"/>
                    </a:lnTo>
                    <a:lnTo>
                      <a:pt x="666" y="48"/>
                    </a:lnTo>
                    <a:lnTo>
                      <a:pt x="669" y="53"/>
                    </a:lnTo>
                    <a:lnTo>
                      <a:pt x="672" y="58"/>
                    </a:lnTo>
                    <a:lnTo>
                      <a:pt x="671" y="65"/>
                    </a:lnTo>
                    <a:lnTo>
                      <a:pt x="667" y="70"/>
                    </a:lnTo>
                    <a:lnTo>
                      <a:pt x="659" y="80"/>
                    </a:lnTo>
                    <a:lnTo>
                      <a:pt x="650" y="88"/>
                    </a:lnTo>
                    <a:lnTo>
                      <a:pt x="639" y="96"/>
                    </a:lnTo>
                    <a:lnTo>
                      <a:pt x="629" y="105"/>
                    </a:lnTo>
                    <a:lnTo>
                      <a:pt x="618" y="111"/>
                    </a:lnTo>
                    <a:lnTo>
                      <a:pt x="606" y="119"/>
                    </a:lnTo>
                    <a:lnTo>
                      <a:pt x="596" y="126"/>
                    </a:lnTo>
                    <a:lnTo>
                      <a:pt x="586" y="134"/>
                    </a:lnTo>
                    <a:lnTo>
                      <a:pt x="613" y="139"/>
                    </a:lnTo>
                    <a:lnTo>
                      <a:pt x="638" y="145"/>
                    </a:lnTo>
                    <a:lnTo>
                      <a:pt x="661" y="153"/>
                    </a:lnTo>
                    <a:lnTo>
                      <a:pt x="682" y="161"/>
                    </a:lnTo>
                    <a:lnTo>
                      <a:pt x="699" y="168"/>
                    </a:lnTo>
                    <a:lnTo>
                      <a:pt x="712" y="175"/>
                    </a:lnTo>
                    <a:lnTo>
                      <a:pt x="720" y="179"/>
                    </a:lnTo>
                    <a:lnTo>
                      <a:pt x="724" y="180"/>
                    </a:lnTo>
                    <a:lnTo>
                      <a:pt x="726" y="175"/>
                    </a:lnTo>
                    <a:lnTo>
                      <a:pt x="730" y="169"/>
                    </a:lnTo>
                    <a:lnTo>
                      <a:pt x="736" y="167"/>
                    </a:lnTo>
                    <a:lnTo>
                      <a:pt x="742" y="166"/>
                    </a:lnTo>
                    <a:lnTo>
                      <a:pt x="747" y="168"/>
                    </a:lnTo>
                    <a:lnTo>
                      <a:pt x="750" y="171"/>
                    </a:lnTo>
                    <a:lnTo>
                      <a:pt x="751" y="177"/>
                    </a:lnTo>
                    <a:lnTo>
                      <a:pt x="751" y="182"/>
                    </a:lnTo>
                    <a:lnTo>
                      <a:pt x="743" y="212"/>
                    </a:lnTo>
                    <a:lnTo>
                      <a:pt x="734" y="247"/>
                    </a:lnTo>
                    <a:lnTo>
                      <a:pt x="725" y="284"/>
                    </a:lnTo>
                    <a:lnTo>
                      <a:pt x="717" y="321"/>
                    </a:lnTo>
                    <a:lnTo>
                      <a:pt x="709" y="354"/>
                    </a:lnTo>
                    <a:lnTo>
                      <a:pt x="702" y="382"/>
                    </a:lnTo>
                    <a:lnTo>
                      <a:pt x="697" y="400"/>
                    </a:lnTo>
                    <a:lnTo>
                      <a:pt x="696" y="407"/>
                    </a:lnTo>
                    <a:lnTo>
                      <a:pt x="688" y="415"/>
                    </a:lnTo>
                    <a:lnTo>
                      <a:pt x="681" y="419"/>
                    </a:lnTo>
                    <a:lnTo>
                      <a:pt x="675" y="419"/>
                    </a:lnTo>
                    <a:lnTo>
                      <a:pt x="669" y="415"/>
                    </a:lnTo>
                    <a:lnTo>
                      <a:pt x="665" y="411"/>
                    </a:lnTo>
                    <a:lnTo>
                      <a:pt x="661" y="406"/>
                    </a:lnTo>
                    <a:lnTo>
                      <a:pt x="659" y="403"/>
                    </a:lnTo>
                    <a:lnTo>
                      <a:pt x="658" y="402"/>
                    </a:lnTo>
                    <a:lnTo>
                      <a:pt x="645" y="397"/>
                    </a:lnTo>
                    <a:lnTo>
                      <a:pt x="631" y="393"/>
                    </a:lnTo>
                    <a:lnTo>
                      <a:pt x="618" y="391"/>
                    </a:lnTo>
                    <a:lnTo>
                      <a:pt x="604" y="391"/>
                    </a:lnTo>
                    <a:lnTo>
                      <a:pt x="590" y="392"/>
                    </a:lnTo>
                    <a:lnTo>
                      <a:pt x="577" y="396"/>
                    </a:lnTo>
                    <a:lnTo>
                      <a:pt x="566" y="402"/>
                    </a:lnTo>
                    <a:lnTo>
                      <a:pt x="557" y="412"/>
                    </a:lnTo>
                    <a:lnTo>
                      <a:pt x="550" y="421"/>
                    </a:lnTo>
                    <a:lnTo>
                      <a:pt x="542" y="427"/>
                    </a:lnTo>
                    <a:lnTo>
                      <a:pt x="535" y="430"/>
                    </a:lnTo>
                    <a:lnTo>
                      <a:pt x="529" y="430"/>
                    </a:lnTo>
                    <a:lnTo>
                      <a:pt x="523" y="429"/>
                    </a:lnTo>
                    <a:lnTo>
                      <a:pt x="519" y="428"/>
                    </a:lnTo>
                    <a:lnTo>
                      <a:pt x="516" y="427"/>
                    </a:lnTo>
                    <a:lnTo>
                      <a:pt x="515" y="426"/>
                    </a:lnTo>
                    <a:lnTo>
                      <a:pt x="487" y="422"/>
                    </a:lnTo>
                    <a:lnTo>
                      <a:pt x="459" y="420"/>
                    </a:lnTo>
                    <a:lnTo>
                      <a:pt x="431" y="418"/>
                    </a:lnTo>
                    <a:lnTo>
                      <a:pt x="403" y="417"/>
                    </a:lnTo>
                    <a:lnTo>
                      <a:pt x="376" y="415"/>
                    </a:lnTo>
                    <a:lnTo>
                      <a:pt x="347" y="414"/>
                    </a:lnTo>
                    <a:lnTo>
                      <a:pt x="319" y="414"/>
                    </a:lnTo>
                    <a:lnTo>
                      <a:pt x="292" y="413"/>
                    </a:lnTo>
                    <a:lnTo>
                      <a:pt x="263" y="413"/>
                    </a:lnTo>
                    <a:lnTo>
                      <a:pt x="235" y="412"/>
                    </a:lnTo>
                    <a:lnTo>
                      <a:pt x="208" y="412"/>
                    </a:lnTo>
                    <a:lnTo>
                      <a:pt x="179" y="411"/>
                    </a:lnTo>
                    <a:lnTo>
                      <a:pt x="151" y="408"/>
                    </a:lnTo>
                    <a:lnTo>
                      <a:pt x="122" y="407"/>
                    </a:lnTo>
                    <a:lnTo>
                      <a:pt x="95" y="405"/>
                    </a:lnTo>
                    <a:lnTo>
                      <a:pt x="66" y="402"/>
                    </a:lnTo>
                    <a:lnTo>
                      <a:pt x="59" y="400"/>
                    </a:lnTo>
                    <a:lnTo>
                      <a:pt x="51" y="400"/>
                    </a:lnTo>
                    <a:lnTo>
                      <a:pt x="44" y="400"/>
                    </a:lnTo>
                    <a:lnTo>
                      <a:pt x="36" y="399"/>
                    </a:lnTo>
                    <a:lnTo>
                      <a:pt x="29" y="398"/>
                    </a:lnTo>
                    <a:lnTo>
                      <a:pt x="23" y="395"/>
                    </a:lnTo>
                    <a:lnTo>
                      <a:pt x="17" y="390"/>
                    </a:lnTo>
                    <a:lnTo>
                      <a:pt x="13" y="384"/>
                    </a:lnTo>
                    <a:lnTo>
                      <a:pt x="8" y="383"/>
                    </a:lnTo>
                    <a:lnTo>
                      <a:pt x="4" y="381"/>
                    </a:lnTo>
                    <a:lnTo>
                      <a:pt x="1" y="376"/>
                    </a:lnTo>
                    <a:lnTo>
                      <a:pt x="0" y="372"/>
                    </a:lnTo>
                    <a:lnTo>
                      <a:pt x="6" y="344"/>
                    </a:lnTo>
                    <a:lnTo>
                      <a:pt x="17" y="312"/>
                    </a:lnTo>
                    <a:lnTo>
                      <a:pt x="34" y="278"/>
                    </a:lnTo>
                    <a:lnTo>
                      <a:pt x="53" y="246"/>
                    </a:lnTo>
                    <a:lnTo>
                      <a:pt x="73" y="218"/>
                    </a:lnTo>
                    <a:lnTo>
                      <a:pt x="91" y="195"/>
                    </a:lnTo>
                    <a:lnTo>
                      <a:pt x="105" y="180"/>
                    </a:lnTo>
                    <a:lnTo>
                      <a:pt x="114" y="177"/>
                    </a:lnTo>
                    <a:lnTo>
                      <a:pt x="110" y="186"/>
                    </a:lnTo>
                    <a:lnTo>
                      <a:pt x="100" y="205"/>
                    </a:lnTo>
                    <a:lnTo>
                      <a:pt x="89" y="229"/>
                    </a:lnTo>
                    <a:lnTo>
                      <a:pt x="76" y="256"/>
                    </a:lnTo>
                    <a:lnTo>
                      <a:pt x="61" y="288"/>
                    </a:lnTo>
                    <a:lnTo>
                      <a:pt x="47" y="319"/>
                    </a:lnTo>
                    <a:lnTo>
                      <a:pt x="36" y="347"/>
                    </a:lnTo>
                    <a:lnTo>
                      <a:pt x="27" y="373"/>
                    </a:lnTo>
                    <a:lnTo>
                      <a:pt x="59" y="376"/>
                    </a:lnTo>
                    <a:lnTo>
                      <a:pt x="90" y="379"/>
                    </a:lnTo>
                    <a:lnTo>
                      <a:pt x="121" y="381"/>
                    </a:lnTo>
                    <a:lnTo>
                      <a:pt x="152" y="381"/>
                    </a:lnTo>
                    <a:lnTo>
                      <a:pt x="185" y="382"/>
                    </a:lnTo>
                    <a:lnTo>
                      <a:pt x="216" y="382"/>
                    </a:lnTo>
                    <a:lnTo>
                      <a:pt x="247" y="382"/>
                    </a:lnTo>
                    <a:lnTo>
                      <a:pt x="278" y="381"/>
                    </a:lnTo>
                    <a:lnTo>
                      <a:pt x="309" y="381"/>
                    </a:lnTo>
                    <a:lnTo>
                      <a:pt x="340" y="381"/>
                    </a:lnTo>
                    <a:lnTo>
                      <a:pt x="371" y="382"/>
                    </a:lnTo>
                    <a:lnTo>
                      <a:pt x="403" y="383"/>
                    </a:lnTo>
                    <a:lnTo>
                      <a:pt x="434" y="385"/>
                    </a:lnTo>
                    <a:lnTo>
                      <a:pt x="466" y="388"/>
                    </a:lnTo>
                    <a:lnTo>
                      <a:pt x="497" y="392"/>
                    </a:lnTo>
                    <a:lnTo>
                      <a:pt x="529" y="397"/>
                    </a:lnTo>
                    <a:lnTo>
                      <a:pt x="538" y="383"/>
                    </a:lnTo>
                    <a:lnTo>
                      <a:pt x="552" y="373"/>
                    </a:lnTo>
                    <a:lnTo>
                      <a:pt x="567" y="365"/>
                    </a:lnTo>
                    <a:lnTo>
                      <a:pt x="583" y="360"/>
                    </a:lnTo>
                    <a:lnTo>
                      <a:pt x="598" y="358"/>
                    </a:lnTo>
                    <a:lnTo>
                      <a:pt x="614" y="359"/>
                    </a:lnTo>
                    <a:lnTo>
                      <a:pt x="630" y="360"/>
                    </a:lnTo>
                    <a:lnTo>
                      <a:pt x="645" y="364"/>
                    </a:lnTo>
                    <a:lnTo>
                      <a:pt x="660" y="368"/>
                    </a:lnTo>
                    <a:lnTo>
                      <a:pt x="661" y="364"/>
                    </a:lnTo>
                    <a:lnTo>
                      <a:pt x="665" y="351"/>
                    </a:lnTo>
                    <a:lnTo>
                      <a:pt x="669" y="332"/>
                    </a:lnTo>
                    <a:lnTo>
                      <a:pt x="676" y="308"/>
                    </a:lnTo>
                    <a:lnTo>
                      <a:pt x="683" y="282"/>
                    </a:lnTo>
                    <a:lnTo>
                      <a:pt x="692" y="254"/>
                    </a:lnTo>
                    <a:lnTo>
                      <a:pt x="703" y="227"/>
                    </a:lnTo>
                    <a:lnTo>
                      <a:pt x="713" y="200"/>
                    </a:lnTo>
                    <a:lnTo>
                      <a:pt x="709" y="199"/>
                    </a:lnTo>
                    <a:lnTo>
                      <a:pt x="697" y="195"/>
                    </a:lnTo>
                    <a:lnTo>
                      <a:pt x="680" y="191"/>
                    </a:lnTo>
                    <a:lnTo>
                      <a:pt x="659" y="185"/>
                    </a:lnTo>
                    <a:lnTo>
                      <a:pt x="635" y="179"/>
                    </a:lnTo>
                    <a:lnTo>
                      <a:pt x="611" y="174"/>
                    </a:lnTo>
                    <a:lnTo>
                      <a:pt x="586" y="169"/>
                    </a:lnTo>
                    <a:lnTo>
                      <a:pt x="565" y="167"/>
                    </a:lnTo>
                    <a:lnTo>
                      <a:pt x="559" y="167"/>
                    </a:lnTo>
                    <a:lnTo>
                      <a:pt x="554" y="163"/>
                    </a:lnTo>
                    <a:lnTo>
                      <a:pt x="551" y="159"/>
                    </a:lnTo>
                    <a:lnTo>
                      <a:pt x="548" y="153"/>
                    </a:lnTo>
                    <a:lnTo>
                      <a:pt x="550" y="147"/>
                    </a:lnTo>
                    <a:lnTo>
                      <a:pt x="552" y="140"/>
                    </a:lnTo>
                    <a:lnTo>
                      <a:pt x="553" y="136"/>
                    </a:lnTo>
                    <a:lnTo>
                      <a:pt x="552" y="132"/>
                    </a:lnTo>
                    <a:lnTo>
                      <a:pt x="558" y="132"/>
                    </a:lnTo>
                    <a:lnTo>
                      <a:pt x="565" y="132"/>
                    </a:lnTo>
                    <a:lnTo>
                      <a:pt x="570" y="132"/>
                    </a:lnTo>
                    <a:lnTo>
                      <a:pt x="576" y="132"/>
                    </a:lnTo>
                    <a:lnTo>
                      <a:pt x="583" y="122"/>
                    </a:lnTo>
                    <a:lnTo>
                      <a:pt x="591" y="113"/>
                    </a:lnTo>
                    <a:lnTo>
                      <a:pt x="599" y="106"/>
                    </a:lnTo>
                    <a:lnTo>
                      <a:pt x="608" y="99"/>
                    </a:lnTo>
                    <a:lnTo>
                      <a:pt x="618" y="93"/>
                    </a:lnTo>
                    <a:lnTo>
                      <a:pt x="628" y="86"/>
                    </a:lnTo>
                    <a:lnTo>
                      <a:pt x="637" y="79"/>
                    </a:lnTo>
                    <a:lnTo>
                      <a:pt x="645" y="70"/>
                    </a:lnTo>
                    <a:lnTo>
                      <a:pt x="636" y="61"/>
                    </a:lnTo>
                    <a:lnTo>
                      <a:pt x="624" y="53"/>
                    </a:lnTo>
                    <a:lnTo>
                      <a:pt x="611" y="45"/>
                    </a:lnTo>
                    <a:lnTo>
                      <a:pt x="597" y="39"/>
                    </a:lnTo>
                    <a:lnTo>
                      <a:pt x="581" y="34"/>
                    </a:lnTo>
                    <a:lnTo>
                      <a:pt x="565" y="31"/>
                    </a:lnTo>
                    <a:lnTo>
                      <a:pt x="547" y="27"/>
                    </a:lnTo>
                    <a:lnTo>
                      <a:pt x="529" y="26"/>
                    </a:lnTo>
                    <a:lnTo>
                      <a:pt x="512" y="25"/>
                    </a:lnTo>
                    <a:lnTo>
                      <a:pt x="493" y="26"/>
                    </a:lnTo>
                    <a:lnTo>
                      <a:pt x="476" y="27"/>
                    </a:lnTo>
                    <a:lnTo>
                      <a:pt x="459" y="31"/>
                    </a:lnTo>
                    <a:lnTo>
                      <a:pt x="443" y="34"/>
                    </a:lnTo>
                    <a:lnTo>
                      <a:pt x="426" y="39"/>
                    </a:lnTo>
                    <a:lnTo>
                      <a:pt x="413" y="46"/>
                    </a:lnTo>
                    <a:lnTo>
                      <a:pt x="400" y="53"/>
                    </a:lnTo>
                    <a:lnTo>
                      <a:pt x="400" y="76"/>
                    </a:lnTo>
                    <a:lnTo>
                      <a:pt x="394" y="94"/>
                    </a:lnTo>
                    <a:lnTo>
                      <a:pt x="387" y="108"/>
                    </a:lnTo>
                    <a:lnTo>
                      <a:pt x="384" y="113"/>
                    </a:lnTo>
                    <a:lnTo>
                      <a:pt x="385" y="95"/>
                    </a:lnTo>
                    <a:lnTo>
                      <a:pt x="384" y="84"/>
                    </a:lnTo>
                    <a:lnTo>
                      <a:pt x="380" y="72"/>
                    </a:lnTo>
                    <a:lnTo>
                      <a:pt x="380" y="55"/>
                    </a:lnTo>
                    <a:lnTo>
                      <a:pt x="381" y="52"/>
                    </a:lnTo>
                    <a:lnTo>
                      <a:pt x="385" y="48"/>
                    </a:lnTo>
                    <a:lnTo>
                      <a:pt x="390" y="47"/>
                    </a:lnTo>
                    <a:lnTo>
                      <a:pt x="393" y="46"/>
                    </a:lnTo>
                    <a:close/>
                  </a:path>
                </a:pathLst>
              </a:custGeom>
              <a:solidFill>
                <a:srgbClr val="000000"/>
              </a:solidFill>
              <a:ln w="9525">
                <a:noFill/>
                <a:round/>
                <a:headEnd/>
                <a:tailEnd/>
              </a:ln>
            </p:spPr>
            <p:txBody>
              <a:bodyPr/>
              <a:lstStyle/>
              <a:p>
                <a:endParaRPr lang="en-US" dirty="0"/>
              </a:p>
            </p:txBody>
          </p:sp>
          <p:sp>
            <p:nvSpPr>
              <p:cNvPr id="122603" name="Freeform 747"/>
              <p:cNvSpPr>
                <a:spLocks/>
              </p:cNvSpPr>
              <p:nvPr/>
            </p:nvSpPr>
            <p:spPr bwMode="auto">
              <a:xfrm>
                <a:off x="212" y="3315"/>
                <a:ext cx="299" cy="474"/>
              </a:xfrm>
              <a:custGeom>
                <a:avLst/>
                <a:gdLst>
                  <a:gd name="T0" fmla="*/ 447 w 599"/>
                  <a:gd name="T1" fmla="*/ 389 h 948"/>
                  <a:gd name="T2" fmla="*/ 373 w 599"/>
                  <a:gd name="T3" fmla="*/ 461 h 948"/>
                  <a:gd name="T4" fmla="*/ 296 w 599"/>
                  <a:gd name="T5" fmla="*/ 525 h 948"/>
                  <a:gd name="T6" fmla="*/ 236 w 599"/>
                  <a:gd name="T7" fmla="*/ 568 h 948"/>
                  <a:gd name="T8" fmla="*/ 257 w 599"/>
                  <a:gd name="T9" fmla="*/ 633 h 948"/>
                  <a:gd name="T10" fmla="*/ 300 w 599"/>
                  <a:gd name="T11" fmla="*/ 709 h 948"/>
                  <a:gd name="T12" fmla="*/ 347 w 599"/>
                  <a:gd name="T13" fmla="*/ 784 h 948"/>
                  <a:gd name="T14" fmla="*/ 400 w 599"/>
                  <a:gd name="T15" fmla="*/ 857 h 948"/>
                  <a:gd name="T16" fmla="*/ 438 w 599"/>
                  <a:gd name="T17" fmla="*/ 910 h 948"/>
                  <a:gd name="T18" fmla="*/ 452 w 599"/>
                  <a:gd name="T19" fmla="*/ 930 h 948"/>
                  <a:gd name="T20" fmla="*/ 427 w 599"/>
                  <a:gd name="T21" fmla="*/ 948 h 948"/>
                  <a:gd name="T22" fmla="*/ 350 w 599"/>
                  <a:gd name="T23" fmla="*/ 866 h 948"/>
                  <a:gd name="T24" fmla="*/ 270 w 599"/>
                  <a:gd name="T25" fmla="*/ 745 h 948"/>
                  <a:gd name="T26" fmla="*/ 202 w 599"/>
                  <a:gd name="T27" fmla="*/ 616 h 948"/>
                  <a:gd name="T28" fmla="*/ 136 w 599"/>
                  <a:gd name="T29" fmla="*/ 484 h 948"/>
                  <a:gd name="T30" fmla="*/ 98 w 599"/>
                  <a:gd name="T31" fmla="*/ 428 h 948"/>
                  <a:gd name="T32" fmla="*/ 59 w 599"/>
                  <a:gd name="T33" fmla="*/ 408 h 948"/>
                  <a:gd name="T34" fmla="*/ 0 w 599"/>
                  <a:gd name="T35" fmla="*/ 314 h 948"/>
                  <a:gd name="T36" fmla="*/ 46 w 599"/>
                  <a:gd name="T37" fmla="*/ 179 h 948"/>
                  <a:gd name="T38" fmla="*/ 111 w 599"/>
                  <a:gd name="T39" fmla="*/ 100 h 948"/>
                  <a:gd name="T40" fmla="*/ 154 w 599"/>
                  <a:gd name="T41" fmla="*/ 61 h 948"/>
                  <a:gd name="T42" fmla="*/ 203 w 599"/>
                  <a:gd name="T43" fmla="*/ 29 h 948"/>
                  <a:gd name="T44" fmla="*/ 257 w 599"/>
                  <a:gd name="T45" fmla="*/ 7 h 948"/>
                  <a:gd name="T46" fmla="*/ 333 w 599"/>
                  <a:gd name="T47" fmla="*/ 1 h 948"/>
                  <a:gd name="T48" fmla="*/ 416 w 599"/>
                  <a:gd name="T49" fmla="*/ 37 h 948"/>
                  <a:gd name="T50" fmla="*/ 463 w 599"/>
                  <a:gd name="T51" fmla="*/ 126 h 948"/>
                  <a:gd name="T52" fmla="*/ 495 w 599"/>
                  <a:gd name="T53" fmla="*/ 239 h 948"/>
                  <a:gd name="T54" fmla="*/ 540 w 599"/>
                  <a:gd name="T55" fmla="*/ 415 h 948"/>
                  <a:gd name="T56" fmla="*/ 591 w 599"/>
                  <a:gd name="T57" fmla="*/ 650 h 948"/>
                  <a:gd name="T58" fmla="*/ 591 w 599"/>
                  <a:gd name="T59" fmla="*/ 694 h 948"/>
                  <a:gd name="T60" fmla="*/ 552 w 599"/>
                  <a:gd name="T61" fmla="*/ 580 h 948"/>
                  <a:gd name="T62" fmla="*/ 507 w 599"/>
                  <a:gd name="T63" fmla="*/ 417 h 948"/>
                  <a:gd name="T64" fmla="*/ 480 w 599"/>
                  <a:gd name="T65" fmla="*/ 326 h 948"/>
                  <a:gd name="T66" fmla="*/ 460 w 599"/>
                  <a:gd name="T67" fmla="*/ 256 h 948"/>
                  <a:gd name="T68" fmla="*/ 426 w 599"/>
                  <a:gd name="T69" fmla="*/ 143 h 948"/>
                  <a:gd name="T70" fmla="*/ 385 w 599"/>
                  <a:gd name="T71" fmla="*/ 62 h 948"/>
                  <a:gd name="T72" fmla="*/ 320 w 599"/>
                  <a:gd name="T73" fmla="*/ 40 h 948"/>
                  <a:gd name="T74" fmla="*/ 239 w 599"/>
                  <a:gd name="T75" fmla="*/ 56 h 948"/>
                  <a:gd name="T76" fmla="*/ 156 w 599"/>
                  <a:gd name="T77" fmla="*/ 107 h 948"/>
                  <a:gd name="T78" fmla="*/ 91 w 599"/>
                  <a:gd name="T79" fmla="*/ 179 h 948"/>
                  <a:gd name="T80" fmla="*/ 52 w 599"/>
                  <a:gd name="T81" fmla="*/ 267 h 948"/>
                  <a:gd name="T82" fmla="*/ 47 w 599"/>
                  <a:gd name="T83" fmla="*/ 338 h 948"/>
                  <a:gd name="T84" fmla="*/ 73 w 599"/>
                  <a:gd name="T85" fmla="*/ 367 h 948"/>
                  <a:gd name="T86" fmla="*/ 111 w 599"/>
                  <a:gd name="T87" fmla="*/ 385 h 948"/>
                  <a:gd name="T88" fmla="*/ 161 w 599"/>
                  <a:gd name="T89" fmla="*/ 431 h 948"/>
                  <a:gd name="T90" fmla="*/ 188 w 599"/>
                  <a:gd name="T91" fmla="*/ 484 h 948"/>
                  <a:gd name="T92" fmla="*/ 205 w 599"/>
                  <a:gd name="T93" fmla="*/ 526 h 948"/>
                  <a:gd name="T94" fmla="*/ 224 w 599"/>
                  <a:gd name="T95" fmla="*/ 534 h 948"/>
                  <a:gd name="T96" fmla="*/ 272 w 599"/>
                  <a:gd name="T97" fmla="*/ 499 h 948"/>
                  <a:gd name="T98" fmla="*/ 334 w 599"/>
                  <a:gd name="T99" fmla="*/ 450 h 948"/>
                  <a:gd name="T100" fmla="*/ 389 w 599"/>
                  <a:gd name="T101" fmla="*/ 397 h 948"/>
                  <a:gd name="T102" fmla="*/ 433 w 599"/>
                  <a:gd name="T103" fmla="*/ 349 h 948"/>
                  <a:gd name="T104" fmla="*/ 460 w 599"/>
                  <a:gd name="T105" fmla="*/ 318 h 948"/>
                  <a:gd name="T106" fmla="*/ 480 w 599"/>
                  <a:gd name="T107" fmla="*/ 326 h 9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9"/>
                  <a:gd name="T163" fmla="*/ 0 h 948"/>
                  <a:gd name="T164" fmla="*/ 599 w 599"/>
                  <a:gd name="T165" fmla="*/ 948 h 9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9" h="948">
                    <a:moveTo>
                      <a:pt x="484" y="337"/>
                    </a:moveTo>
                    <a:lnTo>
                      <a:pt x="474" y="354"/>
                    </a:lnTo>
                    <a:lnTo>
                      <a:pt x="461" y="372"/>
                    </a:lnTo>
                    <a:lnTo>
                      <a:pt x="447" y="389"/>
                    </a:lnTo>
                    <a:lnTo>
                      <a:pt x="430" y="407"/>
                    </a:lnTo>
                    <a:lnTo>
                      <a:pt x="412" y="426"/>
                    </a:lnTo>
                    <a:lnTo>
                      <a:pt x="393" y="443"/>
                    </a:lnTo>
                    <a:lnTo>
                      <a:pt x="373" y="461"/>
                    </a:lnTo>
                    <a:lnTo>
                      <a:pt x="354" y="478"/>
                    </a:lnTo>
                    <a:lnTo>
                      <a:pt x="334" y="495"/>
                    </a:lnTo>
                    <a:lnTo>
                      <a:pt x="315" y="510"/>
                    </a:lnTo>
                    <a:lnTo>
                      <a:pt x="296" y="525"/>
                    </a:lnTo>
                    <a:lnTo>
                      <a:pt x="278" y="537"/>
                    </a:lnTo>
                    <a:lnTo>
                      <a:pt x="263" y="550"/>
                    </a:lnTo>
                    <a:lnTo>
                      <a:pt x="248" y="559"/>
                    </a:lnTo>
                    <a:lnTo>
                      <a:pt x="236" y="568"/>
                    </a:lnTo>
                    <a:lnTo>
                      <a:pt x="227" y="574"/>
                    </a:lnTo>
                    <a:lnTo>
                      <a:pt x="236" y="594"/>
                    </a:lnTo>
                    <a:lnTo>
                      <a:pt x="247" y="613"/>
                    </a:lnTo>
                    <a:lnTo>
                      <a:pt x="257" y="633"/>
                    </a:lnTo>
                    <a:lnTo>
                      <a:pt x="267" y="651"/>
                    </a:lnTo>
                    <a:lnTo>
                      <a:pt x="278" y="671"/>
                    </a:lnTo>
                    <a:lnTo>
                      <a:pt x="288" y="689"/>
                    </a:lnTo>
                    <a:lnTo>
                      <a:pt x="300" y="709"/>
                    </a:lnTo>
                    <a:lnTo>
                      <a:pt x="311" y="727"/>
                    </a:lnTo>
                    <a:lnTo>
                      <a:pt x="323" y="747"/>
                    </a:lnTo>
                    <a:lnTo>
                      <a:pt x="334" y="765"/>
                    </a:lnTo>
                    <a:lnTo>
                      <a:pt x="347" y="784"/>
                    </a:lnTo>
                    <a:lnTo>
                      <a:pt x="360" y="802"/>
                    </a:lnTo>
                    <a:lnTo>
                      <a:pt x="372" y="821"/>
                    </a:lnTo>
                    <a:lnTo>
                      <a:pt x="386" y="839"/>
                    </a:lnTo>
                    <a:lnTo>
                      <a:pt x="400" y="857"/>
                    </a:lnTo>
                    <a:lnTo>
                      <a:pt x="414" y="876"/>
                    </a:lnTo>
                    <a:lnTo>
                      <a:pt x="423" y="889"/>
                    </a:lnTo>
                    <a:lnTo>
                      <a:pt x="432" y="901"/>
                    </a:lnTo>
                    <a:lnTo>
                      <a:pt x="438" y="910"/>
                    </a:lnTo>
                    <a:lnTo>
                      <a:pt x="439" y="912"/>
                    </a:lnTo>
                    <a:lnTo>
                      <a:pt x="446" y="916"/>
                    </a:lnTo>
                    <a:lnTo>
                      <a:pt x="449" y="923"/>
                    </a:lnTo>
                    <a:lnTo>
                      <a:pt x="452" y="930"/>
                    </a:lnTo>
                    <a:lnTo>
                      <a:pt x="449" y="938"/>
                    </a:lnTo>
                    <a:lnTo>
                      <a:pt x="444" y="944"/>
                    </a:lnTo>
                    <a:lnTo>
                      <a:pt x="436" y="946"/>
                    </a:lnTo>
                    <a:lnTo>
                      <a:pt x="427" y="948"/>
                    </a:lnTo>
                    <a:lnTo>
                      <a:pt x="424" y="948"/>
                    </a:lnTo>
                    <a:lnTo>
                      <a:pt x="398" y="922"/>
                    </a:lnTo>
                    <a:lnTo>
                      <a:pt x="373" y="894"/>
                    </a:lnTo>
                    <a:lnTo>
                      <a:pt x="350" y="866"/>
                    </a:lnTo>
                    <a:lnTo>
                      <a:pt x="328" y="837"/>
                    </a:lnTo>
                    <a:lnTo>
                      <a:pt x="308" y="807"/>
                    </a:lnTo>
                    <a:lnTo>
                      <a:pt x="288" y="776"/>
                    </a:lnTo>
                    <a:lnTo>
                      <a:pt x="270" y="745"/>
                    </a:lnTo>
                    <a:lnTo>
                      <a:pt x="251" y="714"/>
                    </a:lnTo>
                    <a:lnTo>
                      <a:pt x="234" y="681"/>
                    </a:lnTo>
                    <a:lnTo>
                      <a:pt x="218" y="649"/>
                    </a:lnTo>
                    <a:lnTo>
                      <a:pt x="202" y="616"/>
                    </a:lnTo>
                    <a:lnTo>
                      <a:pt x="186" y="583"/>
                    </a:lnTo>
                    <a:lnTo>
                      <a:pt x="169" y="550"/>
                    </a:lnTo>
                    <a:lnTo>
                      <a:pt x="153" y="517"/>
                    </a:lnTo>
                    <a:lnTo>
                      <a:pt x="136" y="484"/>
                    </a:lnTo>
                    <a:lnTo>
                      <a:pt x="120" y="451"/>
                    </a:lnTo>
                    <a:lnTo>
                      <a:pt x="114" y="442"/>
                    </a:lnTo>
                    <a:lnTo>
                      <a:pt x="107" y="434"/>
                    </a:lnTo>
                    <a:lnTo>
                      <a:pt x="98" y="428"/>
                    </a:lnTo>
                    <a:lnTo>
                      <a:pt x="90" y="421"/>
                    </a:lnTo>
                    <a:lnTo>
                      <a:pt x="80" y="417"/>
                    </a:lnTo>
                    <a:lnTo>
                      <a:pt x="69" y="412"/>
                    </a:lnTo>
                    <a:lnTo>
                      <a:pt x="59" y="408"/>
                    </a:lnTo>
                    <a:lnTo>
                      <a:pt x="49" y="405"/>
                    </a:lnTo>
                    <a:lnTo>
                      <a:pt x="27" y="382"/>
                    </a:lnTo>
                    <a:lnTo>
                      <a:pt x="8" y="349"/>
                    </a:lnTo>
                    <a:lnTo>
                      <a:pt x="0" y="314"/>
                    </a:lnTo>
                    <a:lnTo>
                      <a:pt x="2" y="280"/>
                    </a:lnTo>
                    <a:lnTo>
                      <a:pt x="12" y="245"/>
                    </a:lnTo>
                    <a:lnTo>
                      <a:pt x="27" y="210"/>
                    </a:lnTo>
                    <a:lnTo>
                      <a:pt x="46" y="179"/>
                    </a:lnTo>
                    <a:lnTo>
                      <a:pt x="68" y="149"/>
                    </a:lnTo>
                    <a:lnTo>
                      <a:pt x="91" y="122"/>
                    </a:lnTo>
                    <a:lnTo>
                      <a:pt x="100" y="111"/>
                    </a:lnTo>
                    <a:lnTo>
                      <a:pt x="111" y="100"/>
                    </a:lnTo>
                    <a:lnTo>
                      <a:pt x="121" y="90"/>
                    </a:lnTo>
                    <a:lnTo>
                      <a:pt x="131" y="80"/>
                    </a:lnTo>
                    <a:lnTo>
                      <a:pt x="143" y="70"/>
                    </a:lnTo>
                    <a:lnTo>
                      <a:pt x="154" y="61"/>
                    </a:lnTo>
                    <a:lnTo>
                      <a:pt x="166" y="52"/>
                    </a:lnTo>
                    <a:lnTo>
                      <a:pt x="178" y="44"/>
                    </a:lnTo>
                    <a:lnTo>
                      <a:pt x="190" y="35"/>
                    </a:lnTo>
                    <a:lnTo>
                      <a:pt x="203" y="29"/>
                    </a:lnTo>
                    <a:lnTo>
                      <a:pt x="216" y="22"/>
                    </a:lnTo>
                    <a:lnTo>
                      <a:pt x="229" y="16"/>
                    </a:lnTo>
                    <a:lnTo>
                      <a:pt x="243" y="10"/>
                    </a:lnTo>
                    <a:lnTo>
                      <a:pt x="257" y="7"/>
                    </a:lnTo>
                    <a:lnTo>
                      <a:pt x="271" y="3"/>
                    </a:lnTo>
                    <a:lnTo>
                      <a:pt x="286" y="1"/>
                    </a:lnTo>
                    <a:lnTo>
                      <a:pt x="309" y="0"/>
                    </a:lnTo>
                    <a:lnTo>
                      <a:pt x="333" y="1"/>
                    </a:lnTo>
                    <a:lnTo>
                      <a:pt x="356" y="6"/>
                    </a:lnTo>
                    <a:lnTo>
                      <a:pt x="378" y="12"/>
                    </a:lnTo>
                    <a:lnTo>
                      <a:pt x="399" y="23"/>
                    </a:lnTo>
                    <a:lnTo>
                      <a:pt x="416" y="37"/>
                    </a:lnTo>
                    <a:lnTo>
                      <a:pt x="431" y="53"/>
                    </a:lnTo>
                    <a:lnTo>
                      <a:pt x="442" y="72"/>
                    </a:lnTo>
                    <a:lnTo>
                      <a:pt x="454" y="99"/>
                    </a:lnTo>
                    <a:lnTo>
                      <a:pt x="463" y="126"/>
                    </a:lnTo>
                    <a:lnTo>
                      <a:pt x="472" y="155"/>
                    </a:lnTo>
                    <a:lnTo>
                      <a:pt x="480" y="183"/>
                    </a:lnTo>
                    <a:lnTo>
                      <a:pt x="487" y="212"/>
                    </a:lnTo>
                    <a:lnTo>
                      <a:pt x="495" y="239"/>
                    </a:lnTo>
                    <a:lnTo>
                      <a:pt x="502" y="268"/>
                    </a:lnTo>
                    <a:lnTo>
                      <a:pt x="510" y="297"/>
                    </a:lnTo>
                    <a:lnTo>
                      <a:pt x="525" y="352"/>
                    </a:lnTo>
                    <a:lnTo>
                      <a:pt x="540" y="415"/>
                    </a:lnTo>
                    <a:lnTo>
                      <a:pt x="555" y="481"/>
                    </a:lnTo>
                    <a:lnTo>
                      <a:pt x="569" y="545"/>
                    </a:lnTo>
                    <a:lnTo>
                      <a:pt x="582" y="603"/>
                    </a:lnTo>
                    <a:lnTo>
                      <a:pt x="591" y="650"/>
                    </a:lnTo>
                    <a:lnTo>
                      <a:pt x="597" y="682"/>
                    </a:lnTo>
                    <a:lnTo>
                      <a:pt x="599" y="694"/>
                    </a:lnTo>
                    <a:lnTo>
                      <a:pt x="597" y="695"/>
                    </a:lnTo>
                    <a:lnTo>
                      <a:pt x="591" y="694"/>
                    </a:lnTo>
                    <a:lnTo>
                      <a:pt x="583" y="685"/>
                    </a:lnTo>
                    <a:lnTo>
                      <a:pt x="574" y="661"/>
                    </a:lnTo>
                    <a:lnTo>
                      <a:pt x="563" y="620"/>
                    </a:lnTo>
                    <a:lnTo>
                      <a:pt x="552" y="580"/>
                    </a:lnTo>
                    <a:lnTo>
                      <a:pt x="540" y="539"/>
                    </a:lnTo>
                    <a:lnTo>
                      <a:pt x="529" y="498"/>
                    </a:lnTo>
                    <a:lnTo>
                      <a:pt x="518" y="457"/>
                    </a:lnTo>
                    <a:lnTo>
                      <a:pt x="507" y="417"/>
                    </a:lnTo>
                    <a:lnTo>
                      <a:pt x="495" y="376"/>
                    </a:lnTo>
                    <a:lnTo>
                      <a:pt x="484" y="337"/>
                    </a:lnTo>
                    <a:lnTo>
                      <a:pt x="482" y="330"/>
                    </a:lnTo>
                    <a:lnTo>
                      <a:pt x="480" y="326"/>
                    </a:lnTo>
                    <a:lnTo>
                      <a:pt x="478" y="321"/>
                    </a:lnTo>
                    <a:lnTo>
                      <a:pt x="476" y="314"/>
                    </a:lnTo>
                    <a:lnTo>
                      <a:pt x="468" y="285"/>
                    </a:lnTo>
                    <a:lnTo>
                      <a:pt x="460" y="256"/>
                    </a:lnTo>
                    <a:lnTo>
                      <a:pt x="452" y="229"/>
                    </a:lnTo>
                    <a:lnTo>
                      <a:pt x="444" y="200"/>
                    </a:lnTo>
                    <a:lnTo>
                      <a:pt x="434" y="171"/>
                    </a:lnTo>
                    <a:lnTo>
                      <a:pt x="426" y="143"/>
                    </a:lnTo>
                    <a:lnTo>
                      <a:pt x="418" y="115"/>
                    </a:lnTo>
                    <a:lnTo>
                      <a:pt x="410" y="86"/>
                    </a:lnTo>
                    <a:lnTo>
                      <a:pt x="399" y="73"/>
                    </a:lnTo>
                    <a:lnTo>
                      <a:pt x="385" y="62"/>
                    </a:lnTo>
                    <a:lnTo>
                      <a:pt x="370" y="53"/>
                    </a:lnTo>
                    <a:lnTo>
                      <a:pt x="354" y="47"/>
                    </a:lnTo>
                    <a:lnTo>
                      <a:pt x="338" y="42"/>
                    </a:lnTo>
                    <a:lnTo>
                      <a:pt x="320" y="40"/>
                    </a:lnTo>
                    <a:lnTo>
                      <a:pt x="303" y="40"/>
                    </a:lnTo>
                    <a:lnTo>
                      <a:pt x="286" y="42"/>
                    </a:lnTo>
                    <a:lnTo>
                      <a:pt x="262" y="48"/>
                    </a:lnTo>
                    <a:lnTo>
                      <a:pt x="239" y="56"/>
                    </a:lnTo>
                    <a:lnTo>
                      <a:pt x="216" y="67"/>
                    </a:lnTo>
                    <a:lnTo>
                      <a:pt x="195" y="78"/>
                    </a:lnTo>
                    <a:lnTo>
                      <a:pt x="174" y="92"/>
                    </a:lnTo>
                    <a:lnTo>
                      <a:pt x="156" y="107"/>
                    </a:lnTo>
                    <a:lnTo>
                      <a:pt x="137" y="123"/>
                    </a:lnTo>
                    <a:lnTo>
                      <a:pt x="121" y="140"/>
                    </a:lnTo>
                    <a:lnTo>
                      <a:pt x="105" y="159"/>
                    </a:lnTo>
                    <a:lnTo>
                      <a:pt x="91" y="179"/>
                    </a:lnTo>
                    <a:lnTo>
                      <a:pt x="80" y="200"/>
                    </a:lnTo>
                    <a:lnTo>
                      <a:pt x="68" y="222"/>
                    </a:lnTo>
                    <a:lnTo>
                      <a:pt x="60" y="244"/>
                    </a:lnTo>
                    <a:lnTo>
                      <a:pt x="52" y="267"/>
                    </a:lnTo>
                    <a:lnTo>
                      <a:pt x="46" y="291"/>
                    </a:lnTo>
                    <a:lnTo>
                      <a:pt x="43" y="315"/>
                    </a:lnTo>
                    <a:lnTo>
                      <a:pt x="43" y="327"/>
                    </a:lnTo>
                    <a:lnTo>
                      <a:pt x="47" y="338"/>
                    </a:lnTo>
                    <a:lnTo>
                      <a:pt x="52" y="347"/>
                    </a:lnTo>
                    <a:lnTo>
                      <a:pt x="59" y="356"/>
                    </a:lnTo>
                    <a:lnTo>
                      <a:pt x="66" y="361"/>
                    </a:lnTo>
                    <a:lnTo>
                      <a:pt x="73" y="367"/>
                    </a:lnTo>
                    <a:lnTo>
                      <a:pt x="77" y="369"/>
                    </a:lnTo>
                    <a:lnTo>
                      <a:pt x="78" y="370"/>
                    </a:lnTo>
                    <a:lnTo>
                      <a:pt x="96" y="377"/>
                    </a:lnTo>
                    <a:lnTo>
                      <a:pt x="111" y="385"/>
                    </a:lnTo>
                    <a:lnTo>
                      <a:pt x="126" y="395"/>
                    </a:lnTo>
                    <a:lnTo>
                      <a:pt x="138" y="406"/>
                    </a:lnTo>
                    <a:lnTo>
                      <a:pt x="151" y="418"/>
                    </a:lnTo>
                    <a:lnTo>
                      <a:pt x="161" y="431"/>
                    </a:lnTo>
                    <a:lnTo>
                      <a:pt x="171" y="448"/>
                    </a:lnTo>
                    <a:lnTo>
                      <a:pt x="179" y="464"/>
                    </a:lnTo>
                    <a:lnTo>
                      <a:pt x="183" y="474"/>
                    </a:lnTo>
                    <a:lnTo>
                      <a:pt x="188" y="484"/>
                    </a:lnTo>
                    <a:lnTo>
                      <a:pt x="191" y="495"/>
                    </a:lnTo>
                    <a:lnTo>
                      <a:pt x="196" y="505"/>
                    </a:lnTo>
                    <a:lnTo>
                      <a:pt x="201" y="516"/>
                    </a:lnTo>
                    <a:lnTo>
                      <a:pt x="205" y="526"/>
                    </a:lnTo>
                    <a:lnTo>
                      <a:pt x="210" y="535"/>
                    </a:lnTo>
                    <a:lnTo>
                      <a:pt x="214" y="545"/>
                    </a:lnTo>
                    <a:lnTo>
                      <a:pt x="219" y="540"/>
                    </a:lnTo>
                    <a:lnTo>
                      <a:pt x="224" y="534"/>
                    </a:lnTo>
                    <a:lnTo>
                      <a:pt x="232" y="528"/>
                    </a:lnTo>
                    <a:lnTo>
                      <a:pt x="242" y="520"/>
                    </a:lnTo>
                    <a:lnTo>
                      <a:pt x="257" y="510"/>
                    </a:lnTo>
                    <a:lnTo>
                      <a:pt x="272" y="499"/>
                    </a:lnTo>
                    <a:lnTo>
                      <a:pt x="288" y="488"/>
                    </a:lnTo>
                    <a:lnTo>
                      <a:pt x="303" y="475"/>
                    </a:lnTo>
                    <a:lnTo>
                      <a:pt x="318" y="463"/>
                    </a:lnTo>
                    <a:lnTo>
                      <a:pt x="334" y="450"/>
                    </a:lnTo>
                    <a:lnTo>
                      <a:pt x="348" y="437"/>
                    </a:lnTo>
                    <a:lnTo>
                      <a:pt x="363" y="423"/>
                    </a:lnTo>
                    <a:lnTo>
                      <a:pt x="377" y="411"/>
                    </a:lnTo>
                    <a:lnTo>
                      <a:pt x="389" y="397"/>
                    </a:lnTo>
                    <a:lnTo>
                      <a:pt x="402" y="384"/>
                    </a:lnTo>
                    <a:lnTo>
                      <a:pt x="414" y="372"/>
                    </a:lnTo>
                    <a:lnTo>
                      <a:pt x="424" y="360"/>
                    </a:lnTo>
                    <a:lnTo>
                      <a:pt x="433" y="349"/>
                    </a:lnTo>
                    <a:lnTo>
                      <a:pt x="441" y="338"/>
                    </a:lnTo>
                    <a:lnTo>
                      <a:pt x="448" y="329"/>
                    </a:lnTo>
                    <a:lnTo>
                      <a:pt x="453" y="322"/>
                    </a:lnTo>
                    <a:lnTo>
                      <a:pt x="460" y="318"/>
                    </a:lnTo>
                    <a:lnTo>
                      <a:pt x="468" y="314"/>
                    </a:lnTo>
                    <a:lnTo>
                      <a:pt x="476" y="314"/>
                    </a:lnTo>
                    <a:lnTo>
                      <a:pt x="478" y="321"/>
                    </a:lnTo>
                    <a:lnTo>
                      <a:pt x="480" y="326"/>
                    </a:lnTo>
                    <a:lnTo>
                      <a:pt x="482" y="330"/>
                    </a:lnTo>
                    <a:lnTo>
                      <a:pt x="484" y="337"/>
                    </a:lnTo>
                    <a:close/>
                  </a:path>
                </a:pathLst>
              </a:custGeom>
              <a:solidFill>
                <a:srgbClr val="000000"/>
              </a:solidFill>
              <a:ln w="9525">
                <a:noFill/>
                <a:round/>
                <a:headEnd/>
                <a:tailEnd/>
              </a:ln>
            </p:spPr>
            <p:txBody>
              <a:bodyPr/>
              <a:lstStyle/>
              <a:p>
                <a:endParaRPr lang="en-US" dirty="0"/>
              </a:p>
            </p:txBody>
          </p:sp>
          <p:sp>
            <p:nvSpPr>
              <p:cNvPr id="122604" name="Freeform 748"/>
              <p:cNvSpPr>
                <a:spLocks/>
              </p:cNvSpPr>
              <p:nvPr/>
            </p:nvSpPr>
            <p:spPr bwMode="auto">
              <a:xfrm>
                <a:off x="415" y="3800"/>
                <a:ext cx="32" cy="64"/>
              </a:xfrm>
              <a:custGeom>
                <a:avLst/>
                <a:gdLst>
                  <a:gd name="T0" fmla="*/ 10 w 63"/>
                  <a:gd name="T1" fmla="*/ 0 h 128"/>
                  <a:gd name="T2" fmla="*/ 2 w 63"/>
                  <a:gd name="T3" fmla="*/ 14 h 128"/>
                  <a:gd name="T4" fmla="*/ 0 w 63"/>
                  <a:gd name="T5" fmla="*/ 28 h 128"/>
                  <a:gd name="T6" fmla="*/ 0 w 63"/>
                  <a:gd name="T7" fmla="*/ 43 h 128"/>
                  <a:gd name="T8" fmla="*/ 4 w 63"/>
                  <a:gd name="T9" fmla="*/ 57 h 128"/>
                  <a:gd name="T10" fmla="*/ 10 w 63"/>
                  <a:gd name="T11" fmla="*/ 72 h 128"/>
                  <a:gd name="T12" fmla="*/ 16 w 63"/>
                  <a:gd name="T13" fmla="*/ 87 h 128"/>
                  <a:gd name="T14" fmla="*/ 23 w 63"/>
                  <a:gd name="T15" fmla="*/ 100 h 128"/>
                  <a:gd name="T16" fmla="*/ 27 w 63"/>
                  <a:gd name="T17" fmla="*/ 114 h 128"/>
                  <a:gd name="T18" fmla="*/ 31 w 63"/>
                  <a:gd name="T19" fmla="*/ 121 h 128"/>
                  <a:gd name="T20" fmla="*/ 35 w 63"/>
                  <a:gd name="T21" fmla="*/ 126 h 128"/>
                  <a:gd name="T22" fmla="*/ 42 w 63"/>
                  <a:gd name="T23" fmla="*/ 128 h 128"/>
                  <a:gd name="T24" fmla="*/ 49 w 63"/>
                  <a:gd name="T25" fmla="*/ 128 h 128"/>
                  <a:gd name="T26" fmla="*/ 56 w 63"/>
                  <a:gd name="T27" fmla="*/ 125 h 128"/>
                  <a:gd name="T28" fmla="*/ 61 w 63"/>
                  <a:gd name="T29" fmla="*/ 120 h 128"/>
                  <a:gd name="T30" fmla="*/ 63 w 63"/>
                  <a:gd name="T31" fmla="*/ 113 h 128"/>
                  <a:gd name="T32" fmla="*/ 63 w 63"/>
                  <a:gd name="T33" fmla="*/ 106 h 128"/>
                  <a:gd name="T34" fmla="*/ 57 w 63"/>
                  <a:gd name="T35" fmla="*/ 91 h 128"/>
                  <a:gd name="T36" fmla="*/ 50 w 63"/>
                  <a:gd name="T37" fmla="*/ 74 h 128"/>
                  <a:gd name="T38" fmla="*/ 41 w 63"/>
                  <a:gd name="T39" fmla="*/ 56 h 128"/>
                  <a:gd name="T40" fmla="*/ 33 w 63"/>
                  <a:gd name="T41" fmla="*/ 39 h 128"/>
                  <a:gd name="T42" fmla="*/ 24 w 63"/>
                  <a:gd name="T43" fmla="*/ 23 h 128"/>
                  <a:gd name="T44" fmla="*/ 17 w 63"/>
                  <a:gd name="T45" fmla="*/ 12 h 128"/>
                  <a:gd name="T46" fmla="*/ 12 w 63"/>
                  <a:gd name="T47" fmla="*/ 4 h 128"/>
                  <a:gd name="T48" fmla="*/ 10 w 63"/>
                  <a:gd name="T49" fmla="*/ 0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28"/>
                  <a:gd name="T77" fmla="*/ 63 w 63"/>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28">
                    <a:moveTo>
                      <a:pt x="10" y="0"/>
                    </a:moveTo>
                    <a:lnTo>
                      <a:pt x="2" y="14"/>
                    </a:lnTo>
                    <a:lnTo>
                      <a:pt x="0" y="28"/>
                    </a:lnTo>
                    <a:lnTo>
                      <a:pt x="0" y="43"/>
                    </a:lnTo>
                    <a:lnTo>
                      <a:pt x="4" y="57"/>
                    </a:lnTo>
                    <a:lnTo>
                      <a:pt x="10" y="72"/>
                    </a:lnTo>
                    <a:lnTo>
                      <a:pt x="16" y="87"/>
                    </a:lnTo>
                    <a:lnTo>
                      <a:pt x="23" y="100"/>
                    </a:lnTo>
                    <a:lnTo>
                      <a:pt x="27" y="114"/>
                    </a:lnTo>
                    <a:lnTo>
                      <a:pt x="31" y="121"/>
                    </a:lnTo>
                    <a:lnTo>
                      <a:pt x="35" y="126"/>
                    </a:lnTo>
                    <a:lnTo>
                      <a:pt x="42" y="128"/>
                    </a:lnTo>
                    <a:lnTo>
                      <a:pt x="49" y="128"/>
                    </a:lnTo>
                    <a:lnTo>
                      <a:pt x="56" y="125"/>
                    </a:lnTo>
                    <a:lnTo>
                      <a:pt x="61" y="120"/>
                    </a:lnTo>
                    <a:lnTo>
                      <a:pt x="63" y="113"/>
                    </a:lnTo>
                    <a:lnTo>
                      <a:pt x="63" y="106"/>
                    </a:lnTo>
                    <a:lnTo>
                      <a:pt x="57" y="91"/>
                    </a:lnTo>
                    <a:lnTo>
                      <a:pt x="50" y="74"/>
                    </a:lnTo>
                    <a:lnTo>
                      <a:pt x="41" y="56"/>
                    </a:lnTo>
                    <a:lnTo>
                      <a:pt x="33" y="39"/>
                    </a:lnTo>
                    <a:lnTo>
                      <a:pt x="24" y="23"/>
                    </a:lnTo>
                    <a:lnTo>
                      <a:pt x="17" y="12"/>
                    </a:lnTo>
                    <a:lnTo>
                      <a:pt x="12" y="4"/>
                    </a:lnTo>
                    <a:lnTo>
                      <a:pt x="10" y="0"/>
                    </a:lnTo>
                    <a:close/>
                  </a:path>
                </a:pathLst>
              </a:custGeom>
              <a:solidFill>
                <a:srgbClr val="000000"/>
              </a:solidFill>
              <a:ln w="9525">
                <a:noFill/>
                <a:round/>
                <a:headEnd/>
                <a:tailEnd/>
              </a:ln>
            </p:spPr>
            <p:txBody>
              <a:bodyPr/>
              <a:lstStyle/>
              <a:p>
                <a:endParaRPr lang="en-US" dirty="0"/>
              </a:p>
            </p:txBody>
          </p:sp>
          <p:sp>
            <p:nvSpPr>
              <p:cNvPr id="122605" name="Freeform 749"/>
              <p:cNvSpPr>
                <a:spLocks/>
              </p:cNvSpPr>
              <p:nvPr/>
            </p:nvSpPr>
            <p:spPr bwMode="auto">
              <a:xfrm>
                <a:off x="456" y="3823"/>
                <a:ext cx="258" cy="62"/>
              </a:xfrm>
              <a:custGeom>
                <a:avLst/>
                <a:gdLst>
                  <a:gd name="T0" fmla="*/ 11 w 516"/>
                  <a:gd name="T1" fmla="*/ 35 h 125"/>
                  <a:gd name="T2" fmla="*/ 40 w 516"/>
                  <a:gd name="T3" fmla="*/ 67 h 125"/>
                  <a:gd name="T4" fmla="*/ 74 w 516"/>
                  <a:gd name="T5" fmla="*/ 91 h 125"/>
                  <a:gd name="T6" fmla="*/ 114 w 516"/>
                  <a:gd name="T7" fmla="*/ 107 h 125"/>
                  <a:gd name="T8" fmla="*/ 156 w 516"/>
                  <a:gd name="T9" fmla="*/ 118 h 125"/>
                  <a:gd name="T10" fmla="*/ 200 w 516"/>
                  <a:gd name="T11" fmla="*/ 124 h 125"/>
                  <a:gd name="T12" fmla="*/ 244 w 516"/>
                  <a:gd name="T13" fmla="*/ 125 h 125"/>
                  <a:gd name="T14" fmla="*/ 286 w 516"/>
                  <a:gd name="T15" fmla="*/ 124 h 125"/>
                  <a:gd name="T16" fmla="*/ 320 w 516"/>
                  <a:gd name="T17" fmla="*/ 121 h 125"/>
                  <a:gd name="T18" fmla="*/ 347 w 516"/>
                  <a:gd name="T19" fmla="*/ 117 h 125"/>
                  <a:gd name="T20" fmla="*/ 374 w 516"/>
                  <a:gd name="T21" fmla="*/ 110 h 125"/>
                  <a:gd name="T22" fmla="*/ 400 w 516"/>
                  <a:gd name="T23" fmla="*/ 101 h 125"/>
                  <a:gd name="T24" fmla="*/ 427 w 516"/>
                  <a:gd name="T25" fmla="*/ 89 h 125"/>
                  <a:gd name="T26" fmla="*/ 451 w 516"/>
                  <a:gd name="T27" fmla="*/ 76 h 125"/>
                  <a:gd name="T28" fmla="*/ 475 w 516"/>
                  <a:gd name="T29" fmla="*/ 60 h 125"/>
                  <a:gd name="T30" fmla="*/ 498 w 516"/>
                  <a:gd name="T31" fmla="*/ 43 h 125"/>
                  <a:gd name="T32" fmla="*/ 513 w 516"/>
                  <a:gd name="T33" fmla="*/ 28 h 125"/>
                  <a:gd name="T34" fmla="*/ 516 w 516"/>
                  <a:gd name="T35" fmla="*/ 15 h 125"/>
                  <a:gd name="T36" fmla="*/ 506 w 516"/>
                  <a:gd name="T37" fmla="*/ 4 h 125"/>
                  <a:gd name="T38" fmla="*/ 492 w 516"/>
                  <a:gd name="T39" fmla="*/ 2 h 125"/>
                  <a:gd name="T40" fmla="*/ 481 w 516"/>
                  <a:gd name="T41" fmla="*/ 8 h 125"/>
                  <a:gd name="T42" fmla="*/ 450 w 516"/>
                  <a:gd name="T43" fmla="*/ 27 h 125"/>
                  <a:gd name="T44" fmla="*/ 399 w 516"/>
                  <a:gd name="T45" fmla="*/ 53 h 125"/>
                  <a:gd name="T46" fmla="*/ 343 w 516"/>
                  <a:gd name="T47" fmla="*/ 75 h 125"/>
                  <a:gd name="T48" fmla="*/ 296 w 516"/>
                  <a:gd name="T49" fmla="*/ 83 h 125"/>
                  <a:gd name="T50" fmla="*/ 255 w 516"/>
                  <a:gd name="T51" fmla="*/ 84 h 125"/>
                  <a:gd name="T52" fmla="*/ 216 w 516"/>
                  <a:gd name="T53" fmla="*/ 82 h 125"/>
                  <a:gd name="T54" fmla="*/ 178 w 516"/>
                  <a:gd name="T55" fmla="*/ 76 h 125"/>
                  <a:gd name="T56" fmla="*/ 141 w 516"/>
                  <a:gd name="T57" fmla="*/ 67 h 125"/>
                  <a:gd name="T58" fmla="*/ 104 w 516"/>
                  <a:gd name="T59" fmla="*/ 53 h 125"/>
                  <a:gd name="T60" fmla="*/ 69 w 516"/>
                  <a:gd name="T61" fmla="*/ 36 h 125"/>
                  <a:gd name="T62" fmla="*/ 33 w 516"/>
                  <a:gd name="T63" fmla="*/ 15 h 125"/>
                  <a:gd name="T64" fmla="*/ 6 w 516"/>
                  <a:gd name="T65" fmla="*/ 0 h 125"/>
                  <a:gd name="T66" fmla="*/ 0 w 516"/>
                  <a:gd name="T67" fmla="*/ 12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125"/>
                  <a:gd name="T104" fmla="*/ 516 w 516"/>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125">
                    <a:moveTo>
                      <a:pt x="0" y="15"/>
                    </a:moveTo>
                    <a:lnTo>
                      <a:pt x="11" y="35"/>
                    </a:lnTo>
                    <a:lnTo>
                      <a:pt x="24" y="52"/>
                    </a:lnTo>
                    <a:lnTo>
                      <a:pt x="40" y="67"/>
                    </a:lnTo>
                    <a:lnTo>
                      <a:pt x="56" y="80"/>
                    </a:lnTo>
                    <a:lnTo>
                      <a:pt x="74" y="91"/>
                    </a:lnTo>
                    <a:lnTo>
                      <a:pt x="93" y="101"/>
                    </a:lnTo>
                    <a:lnTo>
                      <a:pt x="114" y="107"/>
                    </a:lnTo>
                    <a:lnTo>
                      <a:pt x="134" y="113"/>
                    </a:lnTo>
                    <a:lnTo>
                      <a:pt x="156" y="118"/>
                    </a:lnTo>
                    <a:lnTo>
                      <a:pt x="178" y="121"/>
                    </a:lnTo>
                    <a:lnTo>
                      <a:pt x="200" y="124"/>
                    </a:lnTo>
                    <a:lnTo>
                      <a:pt x="222" y="125"/>
                    </a:lnTo>
                    <a:lnTo>
                      <a:pt x="244" y="125"/>
                    </a:lnTo>
                    <a:lnTo>
                      <a:pt x="264" y="125"/>
                    </a:lnTo>
                    <a:lnTo>
                      <a:pt x="286" y="124"/>
                    </a:lnTo>
                    <a:lnTo>
                      <a:pt x="306" y="122"/>
                    </a:lnTo>
                    <a:lnTo>
                      <a:pt x="320" y="121"/>
                    </a:lnTo>
                    <a:lnTo>
                      <a:pt x="334" y="119"/>
                    </a:lnTo>
                    <a:lnTo>
                      <a:pt x="347" y="117"/>
                    </a:lnTo>
                    <a:lnTo>
                      <a:pt x="361" y="113"/>
                    </a:lnTo>
                    <a:lnTo>
                      <a:pt x="374" y="110"/>
                    </a:lnTo>
                    <a:lnTo>
                      <a:pt x="388" y="105"/>
                    </a:lnTo>
                    <a:lnTo>
                      <a:pt x="400" y="101"/>
                    </a:lnTo>
                    <a:lnTo>
                      <a:pt x="414" y="95"/>
                    </a:lnTo>
                    <a:lnTo>
                      <a:pt x="427" y="89"/>
                    </a:lnTo>
                    <a:lnTo>
                      <a:pt x="439" y="83"/>
                    </a:lnTo>
                    <a:lnTo>
                      <a:pt x="451" y="76"/>
                    </a:lnTo>
                    <a:lnTo>
                      <a:pt x="464" y="68"/>
                    </a:lnTo>
                    <a:lnTo>
                      <a:pt x="475" y="60"/>
                    </a:lnTo>
                    <a:lnTo>
                      <a:pt x="487" y="52"/>
                    </a:lnTo>
                    <a:lnTo>
                      <a:pt x="498" y="43"/>
                    </a:lnTo>
                    <a:lnTo>
                      <a:pt x="509" y="34"/>
                    </a:lnTo>
                    <a:lnTo>
                      <a:pt x="513" y="28"/>
                    </a:lnTo>
                    <a:lnTo>
                      <a:pt x="516" y="22"/>
                    </a:lnTo>
                    <a:lnTo>
                      <a:pt x="516" y="15"/>
                    </a:lnTo>
                    <a:lnTo>
                      <a:pt x="512" y="8"/>
                    </a:lnTo>
                    <a:lnTo>
                      <a:pt x="506" y="4"/>
                    </a:lnTo>
                    <a:lnTo>
                      <a:pt x="499" y="2"/>
                    </a:lnTo>
                    <a:lnTo>
                      <a:pt x="492" y="2"/>
                    </a:lnTo>
                    <a:lnTo>
                      <a:pt x="486" y="5"/>
                    </a:lnTo>
                    <a:lnTo>
                      <a:pt x="481" y="8"/>
                    </a:lnTo>
                    <a:lnTo>
                      <a:pt x="468" y="15"/>
                    </a:lnTo>
                    <a:lnTo>
                      <a:pt x="450" y="27"/>
                    </a:lnTo>
                    <a:lnTo>
                      <a:pt x="426" y="39"/>
                    </a:lnTo>
                    <a:lnTo>
                      <a:pt x="399" y="53"/>
                    </a:lnTo>
                    <a:lnTo>
                      <a:pt x="370" y="65"/>
                    </a:lnTo>
                    <a:lnTo>
                      <a:pt x="343" y="75"/>
                    </a:lnTo>
                    <a:lnTo>
                      <a:pt x="316" y="81"/>
                    </a:lnTo>
                    <a:lnTo>
                      <a:pt x="296" y="83"/>
                    </a:lnTo>
                    <a:lnTo>
                      <a:pt x="276" y="84"/>
                    </a:lnTo>
                    <a:lnTo>
                      <a:pt x="255" y="84"/>
                    </a:lnTo>
                    <a:lnTo>
                      <a:pt x="236" y="84"/>
                    </a:lnTo>
                    <a:lnTo>
                      <a:pt x="216" y="82"/>
                    </a:lnTo>
                    <a:lnTo>
                      <a:pt x="198" y="80"/>
                    </a:lnTo>
                    <a:lnTo>
                      <a:pt x="178" y="76"/>
                    </a:lnTo>
                    <a:lnTo>
                      <a:pt x="160" y="72"/>
                    </a:lnTo>
                    <a:lnTo>
                      <a:pt x="141" y="67"/>
                    </a:lnTo>
                    <a:lnTo>
                      <a:pt x="123" y="60"/>
                    </a:lnTo>
                    <a:lnTo>
                      <a:pt x="104" y="53"/>
                    </a:lnTo>
                    <a:lnTo>
                      <a:pt x="86" y="45"/>
                    </a:lnTo>
                    <a:lnTo>
                      <a:pt x="69" y="36"/>
                    </a:lnTo>
                    <a:lnTo>
                      <a:pt x="51" y="27"/>
                    </a:lnTo>
                    <a:lnTo>
                      <a:pt x="33" y="15"/>
                    </a:lnTo>
                    <a:lnTo>
                      <a:pt x="16" y="4"/>
                    </a:lnTo>
                    <a:lnTo>
                      <a:pt x="6" y="0"/>
                    </a:lnTo>
                    <a:lnTo>
                      <a:pt x="2" y="5"/>
                    </a:lnTo>
                    <a:lnTo>
                      <a:pt x="0" y="12"/>
                    </a:lnTo>
                    <a:lnTo>
                      <a:pt x="0" y="15"/>
                    </a:lnTo>
                    <a:close/>
                  </a:path>
                </a:pathLst>
              </a:custGeom>
              <a:solidFill>
                <a:srgbClr val="000000"/>
              </a:solidFill>
              <a:ln w="9525">
                <a:noFill/>
                <a:round/>
                <a:headEnd/>
                <a:tailEnd/>
              </a:ln>
            </p:spPr>
            <p:txBody>
              <a:bodyPr/>
              <a:lstStyle/>
              <a:p>
                <a:endParaRPr lang="en-US" dirty="0"/>
              </a:p>
            </p:txBody>
          </p:sp>
          <p:sp>
            <p:nvSpPr>
              <p:cNvPr id="122606" name="Freeform 750"/>
              <p:cNvSpPr>
                <a:spLocks/>
              </p:cNvSpPr>
              <p:nvPr/>
            </p:nvSpPr>
            <p:spPr bwMode="auto">
              <a:xfrm>
                <a:off x="724" y="3723"/>
                <a:ext cx="76" cy="143"/>
              </a:xfrm>
              <a:custGeom>
                <a:avLst/>
                <a:gdLst>
                  <a:gd name="T0" fmla="*/ 127 w 151"/>
                  <a:gd name="T1" fmla="*/ 5 h 286"/>
                  <a:gd name="T2" fmla="*/ 117 w 151"/>
                  <a:gd name="T3" fmla="*/ 38 h 286"/>
                  <a:gd name="T4" fmla="*/ 106 w 151"/>
                  <a:gd name="T5" fmla="*/ 76 h 286"/>
                  <a:gd name="T6" fmla="*/ 97 w 151"/>
                  <a:gd name="T7" fmla="*/ 115 h 286"/>
                  <a:gd name="T8" fmla="*/ 89 w 151"/>
                  <a:gd name="T9" fmla="*/ 153 h 286"/>
                  <a:gd name="T10" fmla="*/ 83 w 151"/>
                  <a:gd name="T11" fmla="*/ 188 h 286"/>
                  <a:gd name="T12" fmla="*/ 79 w 151"/>
                  <a:gd name="T13" fmla="*/ 215 h 286"/>
                  <a:gd name="T14" fmla="*/ 75 w 151"/>
                  <a:gd name="T15" fmla="*/ 234 h 286"/>
                  <a:gd name="T16" fmla="*/ 74 w 151"/>
                  <a:gd name="T17" fmla="*/ 241 h 286"/>
                  <a:gd name="T18" fmla="*/ 67 w 151"/>
                  <a:gd name="T19" fmla="*/ 235 h 286"/>
                  <a:gd name="T20" fmla="*/ 60 w 151"/>
                  <a:gd name="T21" fmla="*/ 227 h 286"/>
                  <a:gd name="T22" fmla="*/ 53 w 151"/>
                  <a:gd name="T23" fmla="*/ 218 h 286"/>
                  <a:gd name="T24" fmla="*/ 46 w 151"/>
                  <a:gd name="T25" fmla="*/ 207 h 286"/>
                  <a:gd name="T26" fmla="*/ 39 w 151"/>
                  <a:gd name="T27" fmla="*/ 198 h 286"/>
                  <a:gd name="T28" fmla="*/ 34 w 151"/>
                  <a:gd name="T29" fmla="*/ 189 h 286"/>
                  <a:gd name="T30" fmla="*/ 28 w 151"/>
                  <a:gd name="T31" fmla="*/ 183 h 286"/>
                  <a:gd name="T32" fmla="*/ 23 w 151"/>
                  <a:gd name="T33" fmla="*/ 181 h 286"/>
                  <a:gd name="T34" fmla="*/ 16 w 151"/>
                  <a:gd name="T35" fmla="*/ 181 h 286"/>
                  <a:gd name="T36" fmla="*/ 9 w 151"/>
                  <a:gd name="T37" fmla="*/ 184 h 286"/>
                  <a:gd name="T38" fmla="*/ 5 w 151"/>
                  <a:gd name="T39" fmla="*/ 190 h 286"/>
                  <a:gd name="T40" fmla="*/ 3 w 151"/>
                  <a:gd name="T41" fmla="*/ 197 h 286"/>
                  <a:gd name="T42" fmla="*/ 0 w 151"/>
                  <a:gd name="T43" fmla="*/ 208 h 286"/>
                  <a:gd name="T44" fmla="*/ 3 w 151"/>
                  <a:gd name="T45" fmla="*/ 219 h 286"/>
                  <a:gd name="T46" fmla="*/ 7 w 151"/>
                  <a:gd name="T47" fmla="*/ 229 h 286"/>
                  <a:gd name="T48" fmla="*/ 15 w 151"/>
                  <a:gd name="T49" fmla="*/ 238 h 286"/>
                  <a:gd name="T50" fmla="*/ 24 w 151"/>
                  <a:gd name="T51" fmla="*/ 246 h 286"/>
                  <a:gd name="T52" fmla="*/ 35 w 151"/>
                  <a:gd name="T53" fmla="*/ 256 h 286"/>
                  <a:gd name="T54" fmla="*/ 44 w 151"/>
                  <a:gd name="T55" fmla="*/ 264 h 286"/>
                  <a:gd name="T56" fmla="*/ 52 w 151"/>
                  <a:gd name="T57" fmla="*/ 272 h 286"/>
                  <a:gd name="T58" fmla="*/ 53 w 151"/>
                  <a:gd name="T59" fmla="*/ 273 h 286"/>
                  <a:gd name="T60" fmla="*/ 58 w 151"/>
                  <a:gd name="T61" fmla="*/ 277 h 286"/>
                  <a:gd name="T62" fmla="*/ 61 w 151"/>
                  <a:gd name="T63" fmla="*/ 281 h 286"/>
                  <a:gd name="T64" fmla="*/ 62 w 151"/>
                  <a:gd name="T65" fmla="*/ 283 h 286"/>
                  <a:gd name="T66" fmla="*/ 72 w 151"/>
                  <a:gd name="T67" fmla="*/ 286 h 286"/>
                  <a:gd name="T68" fmla="*/ 82 w 151"/>
                  <a:gd name="T69" fmla="*/ 286 h 286"/>
                  <a:gd name="T70" fmla="*/ 90 w 151"/>
                  <a:gd name="T71" fmla="*/ 279 h 286"/>
                  <a:gd name="T72" fmla="*/ 95 w 151"/>
                  <a:gd name="T73" fmla="*/ 265 h 286"/>
                  <a:gd name="T74" fmla="*/ 98 w 151"/>
                  <a:gd name="T75" fmla="*/ 246 h 286"/>
                  <a:gd name="T76" fmla="*/ 105 w 151"/>
                  <a:gd name="T77" fmla="*/ 215 h 286"/>
                  <a:gd name="T78" fmla="*/ 113 w 151"/>
                  <a:gd name="T79" fmla="*/ 174 h 286"/>
                  <a:gd name="T80" fmla="*/ 123 w 151"/>
                  <a:gd name="T81" fmla="*/ 129 h 286"/>
                  <a:gd name="T82" fmla="*/ 134 w 151"/>
                  <a:gd name="T83" fmla="*/ 84 h 286"/>
                  <a:gd name="T84" fmla="*/ 143 w 151"/>
                  <a:gd name="T85" fmla="*/ 47 h 286"/>
                  <a:gd name="T86" fmla="*/ 149 w 151"/>
                  <a:gd name="T87" fmla="*/ 21 h 286"/>
                  <a:gd name="T88" fmla="*/ 151 w 151"/>
                  <a:gd name="T89" fmla="*/ 10 h 286"/>
                  <a:gd name="T90" fmla="*/ 148 w 151"/>
                  <a:gd name="T91" fmla="*/ 8 h 286"/>
                  <a:gd name="T92" fmla="*/ 142 w 151"/>
                  <a:gd name="T93" fmla="*/ 2 h 286"/>
                  <a:gd name="T94" fmla="*/ 135 w 151"/>
                  <a:gd name="T95" fmla="*/ 0 h 286"/>
                  <a:gd name="T96" fmla="*/ 127 w 151"/>
                  <a:gd name="T97" fmla="*/ 5 h 2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
                  <a:gd name="T148" fmla="*/ 0 h 286"/>
                  <a:gd name="T149" fmla="*/ 151 w 151"/>
                  <a:gd name="T150" fmla="*/ 286 h 2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 h="286">
                    <a:moveTo>
                      <a:pt x="127" y="5"/>
                    </a:moveTo>
                    <a:lnTo>
                      <a:pt x="117" y="38"/>
                    </a:lnTo>
                    <a:lnTo>
                      <a:pt x="106" y="76"/>
                    </a:lnTo>
                    <a:lnTo>
                      <a:pt x="97" y="115"/>
                    </a:lnTo>
                    <a:lnTo>
                      <a:pt x="89" y="153"/>
                    </a:lnTo>
                    <a:lnTo>
                      <a:pt x="83" y="188"/>
                    </a:lnTo>
                    <a:lnTo>
                      <a:pt x="79" y="215"/>
                    </a:lnTo>
                    <a:lnTo>
                      <a:pt x="75" y="234"/>
                    </a:lnTo>
                    <a:lnTo>
                      <a:pt x="74" y="241"/>
                    </a:lnTo>
                    <a:lnTo>
                      <a:pt x="67" y="235"/>
                    </a:lnTo>
                    <a:lnTo>
                      <a:pt x="60" y="227"/>
                    </a:lnTo>
                    <a:lnTo>
                      <a:pt x="53" y="218"/>
                    </a:lnTo>
                    <a:lnTo>
                      <a:pt x="46" y="207"/>
                    </a:lnTo>
                    <a:lnTo>
                      <a:pt x="39" y="198"/>
                    </a:lnTo>
                    <a:lnTo>
                      <a:pt x="34" y="189"/>
                    </a:lnTo>
                    <a:lnTo>
                      <a:pt x="28" y="183"/>
                    </a:lnTo>
                    <a:lnTo>
                      <a:pt x="23" y="181"/>
                    </a:lnTo>
                    <a:lnTo>
                      <a:pt x="16" y="181"/>
                    </a:lnTo>
                    <a:lnTo>
                      <a:pt x="9" y="184"/>
                    </a:lnTo>
                    <a:lnTo>
                      <a:pt x="5" y="190"/>
                    </a:lnTo>
                    <a:lnTo>
                      <a:pt x="3" y="197"/>
                    </a:lnTo>
                    <a:lnTo>
                      <a:pt x="0" y="208"/>
                    </a:lnTo>
                    <a:lnTo>
                      <a:pt x="3" y="219"/>
                    </a:lnTo>
                    <a:lnTo>
                      <a:pt x="7" y="229"/>
                    </a:lnTo>
                    <a:lnTo>
                      <a:pt x="15" y="238"/>
                    </a:lnTo>
                    <a:lnTo>
                      <a:pt x="24" y="246"/>
                    </a:lnTo>
                    <a:lnTo>
                      <a:pt x="35" y="256"/>
                    </a:lnTo>
                    <a:lnTo>
                      <a:pt x="44" y="264"/>
                    </a:lnTo>
                    <a:lnTo>
                      <a:pt x="52" y="272"/>
                    </a:lnTo>
                    <a:lnTo>
                      <a:pt x="53" y="273"/>
                    </a:lnTo>
                    <a:lnTo>
                      <a:pt x="58" y="277"/>
                    </a:lnTo>
                    <a:lnTo>
                      <a:pt x="61" y="281"/>
                    </a:lnTo>
                    <a:lnTo>
                      <a:pt x="62" y="283"/>
                    </a:lnTo>
                    <a:lnTo>
                      <a:pt x="72" y="286"/>
                    </a:lnTo>
                    <a:lnTo>
                      <a:pt x="82" y="286"/>
                    </a:lnTo>
                    <a:lnTo>
                      <a:pt x="90" y="279"/>
                    </a:lnTo>
                    <a:lnTo>
                      <a:pt x="95" y="265"/>
                    </a:lnTo>
                    <a:lnTo>
                      <a:pt x="98" y="246"/>
                    </a:lnTo>
                    <a:lnTo>
                      <a:pt x="105" y="215"/>
                    </a:lnTo>
                    <a:lnTo>
                      <a:pt x="113" y="174"/>
                    </a:lnTo>
                    <a:lnTo>
                      <a:pt x="123" y="129"/>
                    </a:lnTo>
                    <a:lnTo>
                      <a:pt x="134" y="84"/>
                    </a:lnTo>
                    <a:lnTo>
                      <a:pt x="143" y="47"/>
                    </a:lnTo>
                    <a:lnTo>
                      <a:pt x="149" y="21"/>
                    </a:lnTo>
                    <a:lnTo>
                      <a:pt x="151" y="10"/>
                    </a:lnTo>
                    <a:lnTo>
                      <a:pt x="148" y="8"/>
                    </a:lnTo>
                    <a:lnTo>
                      <a:pt x="142" y="2"/>
                    </a:lnTo>
                    <a:lnTo>
                      <a:pt x="135" y="0"/>
                    </a:lnTo>
                    <a:lnTo>
                      <a:pt x="127" y="5"/>
                    </a:lnTo>
                    <a:close/>
                  </a:path>
                </a:pathLst>
              </a:custGeom>
              <a:solidFill>
                <a:srgbClr val="000000"/>
              </a:solidFill>
              <a:ln w="9525">
                <a:noFill/>
                <a:round/>
                <a:headEnd/>
                <a:tailEnd/>
              </a:ln>
            </p:spPr>
            <p:txBody>
              <a:bodyPr/>
              <a:lstStyle/>
              <a:p>
                <a:endParaRPr lang="en-US" dirty="0"/>
              </a:p>
            </p:txBody>
          </p:sp>
          <p:sp>
            <p:nvSpPr>
              <p:cNvPr id="122607" name="Freeform 751"/>
              <p:cNvSpPr>
                <a:spLocks/>
              </p:cNvSpPr>
              <p:nvPr/>
            </p:nvSpPr>
            <p:spPr bwMode="auto">
              <a:xfrm>
                <a:off x="417" y="3866"/>
                <a:ext cx="92" cy="77"/>
              </a:xfrm>
              <a:custGeom>
                <a:avLst/>
                <a:gdLst>
                  <a:gd name="T0" fmla="*/ 106 w 183"/>
                  <a:gd name="T1" fmla="*/ 12 h 153"/>
                  <a:gd name="T2" fmla="*/ 96 w 183"/>
                  <a:gd name="T3" fmla="*/ 7 h 153"/>
                  <a:gd name="T4" fmla="*/ 82 w 183"/>
                  <a:gd name="T5" fmla="*/ 1 h 153"/>
                  <a:gd name="T6" fmla="*/ 66 w 183"/>
                  <a:gd name="T7" fmla="*/ 0 h 153"/>
                  <a:gd name="T8" fmla="*/ 45 w 183"/>
                  <a:gd name="T9" fmla="*/ 4 h 153"/>
                  <a:gd name="T10" fmla="*/ 26 w 183"/>
                  <a:gd name="T11" fmla="*/ 16 h 153"/>
                  <a:gd name="T12" fmla="*/ 11 w 183"/>
                  <a:gd name="T13" fmla="*/ 33 h 153"/>
                  <a:gd name="T14" fmla="*/ 3 w 183"/>
                  <a:gd name="T15" fmla="*/ 54 h 153"/>
                  <a:gd name="T16" fmla="*/ 3 w 183"/>
                  <a:gd name="T17" fmla="*/ 85 h 153"/>
                  <a:gd name="T18" fmla="*/ 25 w 183"/>
                  <a:gd name="T19" fmla="*/ 122 h 153"/>
                  <a:gd name="T20" fmla="*/ 64 w 183"/>
                  <a:gd name="T21" fmla="*/ 147 h 153"/>
                  <a:gd name="T22" fmla="*/ 110 w 183"/>
                  <a:gd name="T23" fmla="*/ 152 h 153"/>
                  <a:gd name="T24" fmla="*/ 154 w 183"/>
                  <a:gd name="T25" fmla="*/ 131 h 153"/>
                  <a:gd name="T26" fmla="*/ 178 w 183"/>
                  <a:gd name="T27" fmla="*/ 108 h 153"/>
                  <a:gd name="T28" fmla="*/ 183 w 183"/>
                  <a:gd name="T29" fmla="*/ 84 h 153"/>
                  <a:gd name="T30" fmla="*/ 177 w 183"/>
                  <a:gd name="T31" fmla="*/ 60 h 153"/>
                  <a:gd name="T32" fmla="*/ 142 w 183"/>
                  <a:gd name="T33" fmla="*/ 22 h 153"/>
                  <a:gd name="T34" fmla="*/ 124 w 183"/>
                  <a:gd name="T35" fmla="*/ 20 h 153"/>
                  <a:gd name="T36" fmla="*/ 106 w 183"/>
                  <a:gd name="T37" fmla="*/ 24 h 153"/>
                  <a:gd name="T38" fmla="*/ 90 w 183"/>
                  <a:gd name="T39" fmla="*/ 31 h 153"/>
                  <a:gd name="T40" fmla="*/ 78 w 183"/>
                  <a:gd name="T41" fmla="*/ 42 h 153"/>
                  <a:gd name="T42" fmla="*/ 76 w 183"/>
                  <a:gd name="T43" fmla="*/ 63 h 153"/>
                  <a:gd name="T44" fmla="*/ 89 w 183"/>
                  <a:gd name="T45" fmla="*/ 77 h 153"/>
                  <a:gd name="T46" fmla="*/ 98 w 183"/>
                  <a:gd name="T47" fmla="*/ 78 h 153"/>
                  <a:gd name="T48" fmla="*/ 110 w 183"/>
                  <a:gd name="T49" fmla="*/ 73 h 153"/>
                  <a:gd name="T50" fmla="*/ 119 w 183"/>
                  <a:gd name="T51" fmla="*/ 65 h 153"/>
                  <a:gd name="T52" fmla="*/ 120 w 183"/>
                  <a:gd name="T53" fmla="*/ 54 h 153"/>
                  <a:gd name="T54" fmla="*/ 127 w 183"/>
                  <a:gd name="T55" fmla="*/ 57 h 153"/>
                  <a:gd name="T56" fmla="*/ 137 w 183"/>
                  <a:gd name="T57" fmla="*/ 64 h 153"/>
                  <a:gd name="T58" fmla="*/ 143 w 183"/>
                  <a:gd name="T59" fmla="*/ 80 h 153"/>
                  <a:gd name="T60" fmla="*/ 132 w 183"/>
                  <a:gd name="T61" fmla="*/ 101 h 153"/>
                  <a:gd name="T62" fmla="*/ 117 w 183"/>
                  <a:gd name="T63" fmla="*/ 109 h 153"/>
                  <a:gd name="T64" fmla="*/ 99 w 183"/>
                  <a:gd name="T65" fmla="*/ 115 h 153"/>
                  <a:gd name="T66" fmla="*/ 80 w 183"/>
                  <a:gd name="T67" fmla="*/ 116 h 153"/>
                  <a:gd name="T68" fmla="*/ 58 w 183"/>
                  <a:gd name="T69" fmla="*/ 106 h 153"/>
                  <a:gd name="T70" fmla="*/ 40 w 183"/>
                  <a:gd name="T71" fmla="*/ 64 h 153"/>
                  <a:gd name="T72" fmla="*/ 53 w 183"/>
                  <a:gd name="T73" fmla="*/ 31 h 153"/>
                  <a:gd name="T74" fmla="*/ 68 w 183"/>
                  <a:gd name="T75" fmla="*/ 24 h 153"/>
                  <a:gd name="T76" fmla="*/ 88 w 183"/>
                  <a:gd name="T77" fmla="*/ 19 h 153"/>
                  <a:gd name="T78" fmla="*/ 104 w 183"/>
                  <a:gd name="T79" fmla="*/ 16 h 153"/>
                  <a:gd name="T80" fmla="*/ 111 w 183"/>
                  <a:gd name="T81" fmla="*/ 15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3"/>
                  <a:gd name="T124" fmla="*/ 0 h 153"/>
                  <a:gd name="T125" fmla="*/ 183 w 183"/>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3" h="153">
                    <a:moveTo>
                      <a:pt x="111" y="15"/>
                    </a:moveTo>
                    <a:lnTo>
                      <a:pt x="106" y="12"/>
                    </a:lnTo>
                    <a:lnTo>
                      <a:pt x="102" y="10"/>
                    </a:lnTo>
                    <a:lnTo>
                      <a:pt x="96" y="7"/>
                    </a:lnTo>
                    <a:lnTo>
                      <a:pt x="90" y="4"/>
                    </a:lnTo>
                    <a:lnTo>
                      <a:pt x="82" y="1"/>
                    </a:lnTo>
                    <a:lnTo>
                      <a:pt x="74" y="0"/>
                    </a:lnTo>
                    <a:lnTo>
                      <a:pt x="66" y="0"/>
                    </a:lnTo>
                    <a:lnTo>
                      <a:pt x="56" y="1"/>
                    </a:lnTo>
                    <a:lnTo>
                      <a:pt x="45" y="4"/>
                    </a:lnTo>
                    <a:lnTo>
                      <a:pt x="35" y="10"/>
                    </a:lnTo>
                    <a:lnTo>
                      <a:pt x="26" y="16"/>
                    </a:lnTo>
                    <a:lnTo>
                      <a:pt x="18" y="24"/>
                    </a:lnTo>
                    <a:lnTo>
                      <a:pt x="11" y="33"/>
                    </a:lnTo>
                    <a:lnTo>
                      <a:pt x="6" y="43"/>
                    </a:lnTo>
                    <a:lnTo>
                      <a:pt x="3" y="54"/>
                    </a:lnTo>
                    <a:lnTo>
                      <a:pt x="0" y="64"/>
                    </a:lnTo>
                    <a:lnTo>
                      <a:pt x="3" y="85"/>
                    </a:lnTo>
                    <a:lnTo>
                      <a:pt x="11" y="104"/>
                    </a:lnTo>
                    <a:lnTo>
                      <a:pt x="25" y="122"/>
                    </a:lnTo>
                    <a:lnTo>
                      <a:pt x="42" y="137"/>
                    </a:lnTo>
                    <a:lnTo>
                      <a:pt x="64" y="147"/>
                    </a:lnTo>
                    <a:lnTo>
                      <a:pt x="87" y="153"/>
                    </a:lnTo>
                    <a:lnTo>
                      <a:pt x="110" y="152"/>
                    </a:lnTo>
                    <a:lnTo>
                      <a:pt x="134" y="144"/>
                    </a:lnTo>
                    <a:lnTo>
                      <a:pt x="154" y="131"/>
                    </a:lnTo>
                    <a:lnTo>
                      <a:pt x="169" y="119"/>
                    </a:lnTo>
                    <a:lnTo>
                      <a:pt x="178" y="108"/>
                    </a:lnTo>
                    <a:lnTo>
                      <a:pt x="182" y="96"/>
                    </a:lnTo>
                    <a:lnTo>
                      <a:pt x="183" y="84"/>
                    </a:lnTo>
                    <a:lnTo>
                      <a:pt x="181" y="72"/>
                    </a:lnTo>
                    <a:lnTo>
                      <a:pt x="177" y="60"/>
                    </a:lnTo>
                    <a:lnTo>
                      <a:pt x="171" y="46"/>
                    </a:lnTo>
                    <a:lnTo>
                      <a:pt x="142" y="22"/>
                    </a:lnTo>
                    <a:lnTo>
                      <a:pt x="133" y="20"/>
                    </a:lnTo>
                    <a:lnTo>
                      <a:pt x="124" y="20"/>
                    </a:lnTo>
                    <a:lnTo>
                      <a:pt x="114" y="22"/>
                    </a:lnTo>
                    <a:lnTo>
                      <a:pt x="106" y="24"/>
                    </a:lnTo>
                    <a:lnTo>
                      <a:pt x="97" y="26"/>
                    </a:lnTo>
                    <a:lnTo>
                      <a:pt x="90" y="31"/>
                    </a:lnTo>
                    <a:lnTo>
                      <a:pt x="83" y="37"/>
                    </a:lnTo>
                    <a:lnTo>
                      <a:pt x="78" y="42"/>
                    </a:lnTo>
                    <a:lnTo>
                      <a:pt x="74" y="53"/>
                    </a:lnTo>
                    <a:lnTo>
                      <a:pt x="76" y="63"/>
                    </a:lnTo>
                    <a:lnTo>
                      <a:pt x="82" y="72"/>
                    </a:lnTo>
                    <a:lnTo>
                      <a:pt x="89" y="77"/>
                    </a:lnTo>
                    <a:lnTo>
                      <a:pt x="94" y="78"/>
                    </a:lnTo>
                    <a:lnTo>
                      <a:pt x="98" y="78"/>
                    </a:lnTo>
                    <a:lnTo>
                      <a:pt x="104" y="76"/>
                    </a:lnTo>
                    <a:lnTo>
                      <a:pt x="110" y="73"/>
                    </a:lnTo>
                    <a:lnTo>
                      <a:pt x="116" y="70"/>
                    </a:lnTo>
                    <a:lnTo>
                      <a:pt x="119" y="65"/>
                    </a:lnTo>
                    <a:lnTo>
                      <a:pt x="121" y="60"/>
                    </a:lnTo>
                    <a:lnTo>
                      <a:pt x="120" y="54"/>
                    </a:lnTo>
                    <a:lnTo>
                      <a:pt x="122" y="55"/>
                    </a:lnTo>
                    <a:lnTo>
                      <a:pt x="127" y="57"/>
                    </a:lnTo>
                    <a:lnTo>
                      <a:pt x="133" y="61"/>
                    </a:lnTo>
                    <a:lnTo>
                      <a:pt x="137" y="64"/>
                    </a:lnTo>
                    <a:lnTo>
                      <a:pt x="141" y="70"/>
                    </a:lnTo>
                    <a:lnTo>
                      <a:pt x="143" y="80"/>
                    </a:lnTo>
                    <a:lnTo>
                      <a:pt x="140" y="92"/>
                    </a:lnTo>
                    <a:lnTo>
                      <a:pt x="132" y="101"/>
                    </a:lnTo>
                    <a:lnTo>
                      <a:pt x="125" y="106"/>
                    </a:lnTo>
                    <a:lnTo>
                      <a:pt x="117" y="109"/>
                    </a:lnTo>
                    <a:lnTo>
                      <a:pt x="109" y="113"/>
                    </a:lnTo>
                    <a:lnTo>
                      <a:pt x="99" y="115"/>
                    </a:lnTo>
                    <a:lnTo>
                      <a:pt x="90" y="116"/>
                    </a:lnTo>
                    <a:lnTo>
                      <a:pt x="80" y="116"/>
                    </a:lnTo>
                    <a:lnTo>
                      <a:pt x="69" y="113"/>
                    </a:lnTo>
                    <a:lnTo>
                      <a:pt x="58" y="106"/>
                    </a:lnTo>
                    <a:lnTo>
                      <a:pt x="43" y="87"/>
                    </a:lnTo>
                    <a:lnTo>
                      <a:pt x="40" y="64"/>
                    </a:lnTo>
                    <a:lnTo>
                      <a:pt x="44" y="43"/>
                    </a:lnTo>
                    <a:lnTo>
                      <a:pt x="53" y="31"/>
                    </a:lnTo>
                    <a:lnTo>
                      <a:pt x="60" y="27"/>
                    </a:lnTo>
                    <a:lnTo>
                      <a:pt x="68" y="24"/>
                    </a:lnTo>
                    <a:lnTo>
                      <a:pt x="79" y="22"/>
                    </a:lnTo>
                    <a:lnTo>
                      <a:pt x="88" y="19"/>
                    </a:lnTo>
                    <a:lnTo>
                      <a:pt x="97" y="17"/>
                    </a:lnTo>
                    <a:lnTo>
                      <a:pt x="104" y="16"/>
                    </a:lnTo>
                    <a:lnTo>
                      <a:pt x="110" y="15"/>
                    </a:lnTo>
                    <a:lnTo>
                      <a:pt x="111" y="15"/>
                    </a:lnTo>
                    <a:close/>
                  </a:path>
                </a:pathLst>
              </a:custGeom>
              <a:solidFill>
                <a:srgbClr val="000000"/>
              </a:solidFill>
              <a:ln w="9525">
                <a:noFill/>
                <a:round/>
                <a:headEnd/>
                <a:tailEnd/>
              </a:ln>
            </p:spPr>
            <p:txBody>
              <a:bodyPr/>
              <a:lstStyle/>
              <a:p>
                <a:endParaRPr lang="en-US" dirty="0"/>
              </a:p>
            </p:txBody>
          </p:sp>
          <p:sp>
            <p:nvSpPr>
              <p:cNvPr id="122608" name="Freeform 752"/>
              <p:cNvSpPr>
                <a:spLocks/>
              </p:cNvSpPr>
              <p:nvPr/>
            </p:nvSpPr>
            <p:spPr bwMode="auto">
              <a:xfrm>
                <a:off x="675" y="3862"/>
                <a:ext cx="89" cy="75"/>
              </a:xfrm>
              <a:custGeom>
                <a:avLst/>
                <a:gdLst>
                  <a:gd name="T0" fmla="*/ 134 w 178"/>
                  <a:gd name="T1" fmla="*/ 7 h 151"/>
                  <a:gd name="T2" fmla="*/ 112 w 178"/>
                  <a:gd name="T3" fmla="*/ 2 h 151"/>
                  <a:gd name="T4" fmla="*/ 88 w 178"/>
                  <a:gd name="T5" fmla="*/ 0 h 151"/>
                  <a:gd name="T6" fmla="*/ 65 w 178"/>
                  <a:gd name="T7" fmla="*/ 4 h 151"/>
                  <a:gd name="T8" fmla="*/ 41 w 178"/>
                  <a:gd name="T9" fmla="*/ 12 h 151"/>
                  <a:gd name="T10" fmla="*/ 21 w 178"/>
                  <a:gd name="T11" fmla="*/ 30 h 151"/>
                  <a:gd name="T12" fmla="*/ 7 w 178"/>
                  <a:gd name="T13" fmla="*/ 55 h 151"/>
                  <a:gd name="T14" fmla="*/ 0 w 178"/>
                  <a:gd name="T15" fmla="*/ 80 h 151"/>
                  <a:gd name="T16" fmla="*/ 3 w 178"/>
                  <a:gd name="T17" fmla="*/ 102 h 151"/>
                  <a:gd name="T18" fmla="*/ 12 w 178"/>
                  <a:gd name="T19" fmla="*/ 120 h 151"/>
                  <a:gd name="T20" fmla="*/ 28 w 178"/>
                  <a:gd name="T21" fmla="*/ 134 h 151"/>
                  <a:gd name="T22" fmla="*/ 50 w 178"/>
                  <a:gd name="T23" fmla="*/ 146 h 151"/>
                  <a:gd name="T24" fmla="*/ 72 w 178"/>
                  <a:gd name="T25" fmla="*/ 151 h 151"/>
                  <a:gd name="T26" fmla="*/ 96 w 178"/>
                  <a:gd name="T27" fmla="*/ 150 h 151"/>
                  <a:gd name="T28" fmla="*/ 119 w 178"/>
                  <a:gd name="T29" fmla="*/ 146 h 151"/>
                  <a:gd name="T30" fmla="*/ 137 w 178"/>
                  <a:gd name="T31" fmla="*/ 140 h 151"/>
                  <a:gd name="T32" fmla="*/ 155 w 178"/>
                  <a:gd name="T33" fmla="*/ 131 h 151"/>
                  <a:gd name="T34" fmla="*/ 168 w 178"/>
                  <a:gd name="T35" fmla="*/ 118 h 151"/>
                  <a:gd name="T36" fmla="*/ 178 w 178"/>
                  <a:gd name="T37" fmla="*/ 98 h 151"/>
                  <a:gd name="T38" fmla="*/ 175 w 178"/>
                  <a:gd name="T39" fmla="*/ 74 h 151"/>
                  <a:gd name="T40" fmla="*/ 159 w 178"/>
                  <a:gd name="T41" fmla="*/ 50 h 151"/>
                  <a:gd name="T42" fmla="*/ 132 w 178"/>
                  <a:gd name="T43" fmla="*/ 33 h 151"/>
                  <a:gd name="T44" fmla="*/ 106 w 178"/>
                  <a:gd name="T45" fmla="*/ 27 h 151"/>
                  <a:gd name="T46" fmla="*/ 90 w 178"/>
                  <a:gd name="T47" fmla="*/ 30 h 151"/>
                  <a:gd name="T48" fmla="*/ 76 w 178"/>
                  <a:gd name="T49" fmla="*/ 37 h 151"/>
                  <a:gd name="T50" fmla="*/ 66 w 178"/>
                  <a:gd name="T51" fmla="*/ 49 h 151"/>
                  <a:gd name="T52" fmla="*/ 60 w 178"/>
                  <a:gd name="T53" fmla="*/ 63 h 151"/>
                  <a:gd name="T54" fmla="*/ 67 w 178"/>
                  <a:gd name="T55" fmla="*/ 75 h 151"/>
                  <a:gd name="T56" fmla="*/ 84 w 178"/>
                  <a:gd name="T57" fmla="*/ 81 h 151"/>
                  <a:gd name="T58" fmla="*/ 99 w 178"/>
                  <a:gd name="T59" fmla="*/ 79 h 151"/>
                  <a:gd name="T60" fmla="*/ 102 w 178"/>
                  <a:gd name="T61" fmla="*/ 66 h 151"/>
                  <a:gd name="T62" fmla="*/ 118 w 178"/>
                  <a:gd name="T63" fmla="*/ 59 h 151"/>
                  <a:gd name="T64" fmla="*/ 133 w 178"/>
                  <a:gd name="T65" fmla="*/ 65 h 151"/>
                  <a:gd name="T66" fmla="*/ 142 w 178"/>
                  <a:gd name="T67" fmla="*/ 76 h 151"/>
                  <a:gd name="T68" fmla="*/ 141 w 178"/>
                  <a:gd name="T69" fmla="*/ 89 h 151"/>
                  <a:gd name="T70" fmla="*/ 134 w 178"/>
                  <a:gd name="T71" fmla="*/ 102 h 151"/>
                  <a:gd name="T72" fmla="*/ 122 w 178"/>
                  <a:gd name="T73" fmla="*/ 113 h 151"/>
                  <a:gd name="T74" fmla="*/ 109 w 178"/>
                  <a:gd name="T75" fmla="*/ 120 h 151"/>
                  <a:gd name="T76" fmla="*/ 90 w 178"/>
                  <a:gd name="T77" fmla="*/ 125 h 151"/>
                  <a:gd name="T78" fmla="*/ 68 w 178"/>
                  <a:gd name="T79" fmla="*/ 120 h 151"/>
                  <a:gd name="T80" fmla="*/ 44 w 178"/>
                  <a:gd name="T81" fmla="*/ 102 h 151"/>
                  <a:gd name="T82" fmla="*/ 35 w 178"/>
                  <a:gd name="T83" fmla="*/ 70 h 151"/>
                  <a:gd name="T84" fmla="*/ 54 w 178"/>
                  <a:gd name="T85" fmla="*/ 38 h 151"/>
                  <a:gd name="T86" fmla="*/ 95 w 178"/>
                  <a:gd name="T87" fmla="*/ 20 h 151"/>
                  <a:gd name="T88" fmla="*/ 147 w 178"/>
                  <a:gd name="T89" fmla="*/ 21 h 151"/>
                  <a:gd name="T90" fmla="*/ 147 w 178"/>
                  <a:gd name="T91" fmla="*/ 18 h 151"/>
                  <a:gd name="T92" fmla="*/ 144 w 178"/>
                  <a:gd name="T93" fmla="*/ 13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
                  <a:gd name="T142" fmla="*/ 0 h 151"/>
                  <a:gd name="T143" fmla="*/ 178 w 178"/>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 h="151">
                    <a:moveTo>
                      <a:pt x="144" y="13"/>
                    </a:moveTo>
                    <a:lnTo>
                      <a:pt x="134" y="7"/>
                    </a:lnTo>
                    <a:lnTo>
                      <a:pt x="124" y="4"/>
                    </a:lnTo>
                    <a:lnTo>
                      <a:pt x="112" y="2"/>
                    </a:lnTo>
                    <a:lnTo>
                      <a:pt x="101" y="0"/>
                    </a:lnTo>
                    <a:lnTo>
                      <a:pt x="88" y="0"/>
                    </a:lnTo>
                    <a:lnTo>
                      <a:pt x="76" y="2"/>
                    </a:lnTo>
                    <a:lnTo>
                      <a:pt x="65" y="4"/>
                    </a:lnTo>
                    <a:lnTo>
                      <a:pt x="53" y="6"/>
                    </a:lnTo>
                    <a:lnTo>
                      <a:pt x="41" y="12"/>
                    </a:lnTo>
                    <a:lnTo>
                      <a:pt x="30" y="20"/>
                    </a:lnTo>
                    <a:lnTo>
                      <a:pt x="21" y="30"/>
                    </a:lnTo>
                    <a:lnTo>
                      <a:pt x="13" y="42"/>
                    </a:lnTo>
                    <a:lnTo>
                      <a:pt x="7" y="55"/>
                    </a:lnTo>
                    <a:lnTo>
                      <a:pt x="3" y="67"/>
                    </a:lnTo>
                    <a:lnTo>
                      <a:pt x="0" y="80"/>
                    </a:lnTo>
                    <a:lnTo>
                      <a:pt x="0" y="93"/>
                    </a:lnTo>
                    <a:lnTo>
                      <a:pt x="3" y="102"/>
                    </a:lnTo>
                    <a:lnTo>
                      <a:pt x="6" y="111"/>
                    </a:lnTo>
                    <a:lnTo>
                      <a:pt x="12" y="120"/>
                    </a:lnTo>
                    <a:lnTo>
                      <a:pt x="20" y="127"/>
                    </a:lnTo>
                    <a:lnTo>
                      <a:pt x="28" y="134"/>
                    </a:lnTo>
                    <a:lnTo>
                      <a:pt x="38" y="140"/>
                    </a:lnTo>
                    <a:lnTo>
                      <a:pt x="50" y="146"/>
                    </a:lnTo>
                    <a:lnTo>
                      <a:pt x="61" y="149"/>
                    </a:lnTo>
                    <a:lnTo>
                      <a:pt x="72" y="151"/>
                    </a:lnTo>
                    <a:lnTo>
                      <a:pt x="84" y="151"/>
                    </a:lnTo>
                    <a:lnTo>
                      <a:pt x="96" y="150"/>
                    </a:lnTo>
                    <a:lnTo>
                      <a:pt x="109" y="148"/>
                    </a:lnTo>
                    <a:lnTo>
                      <a:pt x="119" y="146"/>
                    </a:lnTo>
                    <a:lnTo>
                      <a:pt x="129" y="143"/>
                    </a:lnTo>
                    <a:lnTo>
                      <a:pt x="137" y="140"/>
                    </a:lnTo>
                    <a:lnTo>
                      <a:pt x="144" y="136"/>
                    </a:lnTo>
                    <a:lnTo>
                      <a:pt x="155" y="131"/>
                    </a:lnTo>
                    <a:lnTo>
                      <a:pt x="162" y="124"/>
                    </a:lnTo>
                    <a:lnTo>
                      <a:pt x="168" y="118"/>
                    </a:lnTo>
                    <a:lnTo>
                      <a:pt x="174" y="109"/>
                    </a:lnTo>
                    <a:lnTo>
                      <a:pt x="178" y="98"/>
                    </a:lnTo>
                    <a:lnTo>
                      <a:pt x="178" y="87"/>
                    </a:lnTo>
                    <a:lnTo>
                      <a:pt x="175" y="74"/>
                    </a:lnTo>
                    <a:lnTo>
                      <a:pt x="168" y="62"/>
                    </a:lnTo>
                    <a:lnTo>
                      <a:pt x="159" y="50"/>
                    </a:lnTo>
                    <a:lnTo>
                      <a:pt x="147" y="41"/>
                    </a:lnTo>
                    <a:lnTo>
                      <a:pt x="132" y="33"/>
                    </a:lnTo>
                    <a:lnTo>
                      <a:pt x="114" y="28"/>
                    </a:lnTo>
                    <a:lnTo>
                      <a:pt x="106" y="27"/>
                    </a:lnTo>
                    <a:lnTo>
                      <a:pt x="98" y="28"/>
                    </a:lnTo>
                    <a:lnTo>
                      <a:pt x="90" y="30"/>
                    </a:lnTo>
                    <a:lnTo>
                      <a:pt x="83" y="33"/>
                    </a:lnTo>
                    <a:lnTo>
                      <a:pt x="76" y="37"/>
                    </a:lnTo>
                    <a:lnTo>
                      <a:pt x="71" y="42"/>
                    </a:lnTo>
                    <a:lnTo>
                      <a:pt x="66" y="49"/>
                    </a:lnTo>
                    <a:lnTo>
                      <a:pt x="63" y="56"/>
                    </a:lnTo>
                    <a:lnTo>
                      <a:pt x="60" y="63"/>
                    </a:lnTo>
                    <a:lnTo>
                      <a:pt x="63" y="70"/>
                    </a:lnTo>
                    <a:lnTo>
                      <a:pt x="67" y="75"/>
                    </a:lnTo>
                    <a:lnTo>
                      <a:pt x="75" y="79"/>
                    </a:lnTo>
                    <a:lnTo>
                      <a:pt x="84" y="81"/>
                    </a:lnTo>
                    <a:lnTo>
                      <a:pt x="92" y="81"/>
                    </a:lnTo>
                    <a:lnTo>
                      <a:pt x="99" y="79"/>
                    </a:lnTo>
                    <a:lnTo>
                      <a:pt x="104" y="73"/>
                    </a:lnTo>
                    <a:lnTo>
                      <a:pt x="102" y="66"/>
                    </a:lnTo>
                    <a:lnTo>
                      <a:pt x="110" y="62"/>
                    </a:lnTo>
                    <a:lnTo>
                      <a:pt x="118" y="59"/>
                    </a:lnTo>
                    <a:lnTo>
                      <a:pt x="126" y="62"/>
                    </a:lnTo>
                    <a:lnTo>
                      <a:pt x="133" y="65"/>
                    </a:lnTo>
                    <a:lnTo>
                      <a:pt x="139" y="70"/>
                    </a:lnTo>
                    <a:lnTo>
                      <a:pt x="142" y="76"/>
                    </a:lnTo>
                    <a:lnTo>
                      <a:pt x="143" y="82"/>
                    </a:lnTo>
                    <a:lnTo>
                      <a:pt x="141" y="89"/>
                    </a:lnTo>
                    <a:lnTo>
                      <a:pt x="139" y="95"/>
                    </a:lnTo>
                    <a:lnTo>
                      <a:pt x="134" y="102"/>
                    </a:lnTo>
                    <a:lnTo>
                      <a:pt x="129" y="108"/>
                    </a:lnTo>
                    <a:lnTo>
                      <a:pt x="122" y="113"/>
                    </a:lnTo>
                    <a:lnTo>
                      <a:pt x="117" y="117"/>
                    </a:lnTo>
                    <a:lnTo>
                      <a:pt x="109" y="120"/>
                    </a:lnTo>
                    <a:lnTo>
                      <a:pt x="99" y="124"/>
                    </a:lnTo>
                    <a:lnTo>
                      <a:pt x="90" y="125"/>
                    </a:lnTo>
                    <a:lnTo>
                      <a:pt x="80" y="125"/>
                    </a:lnTo>
                    <a:lnTo>
                      <a:pt x="68" y="120"/>
                    </a:lnTo>
                    <a:lnTo>
                      <a:pt x="57" y="113"/>
                    </a:lnTo>
                    <a:lnTo>
                      <a:pt x="44" y="102"/>
                    </a:lnTo>
                    <a:lnTo>
                      <a:pt x="35" y="86"/>
                    </a:lnTo>
                    <a:lnTo>
                      <a:pt x="35" y="70"/>
                    </a:lnTo>
                    <a:lnTo>
                      <a:pt x="42" y="53"/>
                    </a:lnTo>
                    <a:lnTo>
                      <a:pt x="54" y="38"/>
                    </a:lnTo>
                    <a:lnTo>
                      <a:pt x="73" y="27"/>
                    </a:lnTo>
                    <a:lnTo>
                      <a:pt x="95" y="20"/>
                    </a:lnTo>
                    <a:lnTo>
                      <a:pt x="120" y="17"/>
                    </a:lnTo>
                    <a:lnTo>
                      <a:pt x="147" y="21"/>
                    </a:lnTo>
                    <a:lnTo>
                      <a:pt x="147" y="20"/>
                    </a:lnTo>
                    <a:lnTo>
                      <a:pt x="147" y="18"/>
                    </a:lnTo>
                    <a:lnTo>
                      <a:pt x="145" y="14"/>
                    </a:lnTo>
                    <a:lnTo>
                      <a:pt x="144" y="13"/>
                    </a:lnTo>
                    <a:close/>
                  </a:path>
                </a:pathLst>
              </a:custGeom>
              <a:solidFill>
                <a:srgbClr val="000000"/>
              </a:solidFill>
              <a:ln w="9525">
                <a:noFill/>
                <a:round/>
                <a:headEnd/>
                <a:tailEnd/>
              </a:ln>
            </p:spPr>
            <p:txBody>
              <a:bodyPr/>
              <a:lstStyle/>
              <a:p>
                <a:endParaRPr lang="en-US" dirty="0"/>
              </a:p>
            </p:txBody>
          </p:sp>
        </p:grpSp>
        <p:grpSp>
          <p:nvGrpSpPr>
            <p:cNvPr id="19" name="Group 753"/>
            <p:cNvGrpSpPr>
              <a:grpSpLocks/>
            </p:cNvGrpSpPr>
            <p:nvPr/>
          </p:nvGrpSpPr>
          <p:grpSpPr bwMode="auto">
            <a:xfrm>
              <a:off x="1512" y="1470"/>
              <a:ext cx="480" cy="696"/>
              <a:chOff x="1728" y="1470"/>
              <a:chExt cx="480" cy="696"/>
            </a:xfrm>
          </p:grpSpPr>
          <p:sp>
            <p:nvSpPr>
              <p:cNvPr id="122610" name="Text Box 754"/>
              <p:cNvSpPr txBox="1">
                <a:spLocks noChangeArrowheads="1"/>
              </p:cNvSpPr>
              <p:nvPr/>
            </p:nvSpPr>
            <p:spPr bwMode="auto">
              <a:xfrm>
                <a:off x="1728" y="1470"/>
                <a:ext cx="144" cy="238"/>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j</a:t>
                </a:r>
              </a:p>
            </p:txBody>
          </p:sp>
          <p:sp>
            <p:nvSpPr>
              <p:cNvPr id="122611" name="Text Box 755"/>
              <p:cNvSpPr txBox="1">
                <a:spLocks noChangeArrowheads="1"/>
              </p:cNvSpPr>
              <p:nvPr/>
            </p:nvSpPr>
            <p:spPr bwMode="auto">
              <a:xfrm>
                <a:off x="1872" y="1470"/>
                <a:ext cx="336" cy="404"/>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mdb</a:t>
                </a:r>
              </a:p>
            </p:txBody>
          </p:sp>
          <p:sp>
            <p:nvSpPr>
              <p:cNvPr id="122612" name="Text Box 756"/>
              <p:cNvSpPr txBox="1">
                <a:spLocks noChangeArrowheads="1"/>
              </p:cNvSpPr>
              <p:nvPr/>
            </p:nvSpPr>
            <p:spPr bwMode="auto">
              <a:xfrm>
                <a:off x="1872" y="1567"/>
                <a:ext cx="144" cy="237"/>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n</a:t>
                </a:r>
              </a:p>
            </p:txBody>
          </p:sp>
          <p:sp>
            <p:nvSpPr>
              <p:cNvPr id="122613" name="Text Box 757"/>
              <p:cNvSpPr txBox="1">
                <a:spLocks noChangeArrowheads="1"/>
              </p:cNvSpPr>
              <p:nvPr/>
            </p:nvSpPr>
            <p:spPr bwMode="auto">
              <a:xfrm>
                <a:off x="1824" y="1662"/>
                <a:ext cx="240" cy="404"/>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ng</a:t>
                </a:r>
              </a:p>
            </p:txBody>
          </p:sp>
          <p:sp>
            <p:nvSpPr>
              <p:cNvPr id="122614" name="Text Box 758"/>
              <p:cNvSpPr txBox="1">
                <a:spLocks noChangeArrowheads="1"/>
              </p:cNvSpPr>
              <p:nvPr/>
            </p:nvSpPr>
            <p:spPr bwMode="auto">
              <a:xfrm>
                <a:off x="1872" y="1758"/>
                <a:ext cx="288" cy="408"/>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e  i</a:t>
                </a:r>
              </a:p>
            </p:txBody>
          </p:sp>
          <p:sp>
            <p:nvSpPr>
              <p:cNvPr id="122615" name="Text Box 759"/>
              <p:cNvSpPr txBox="1">
                <a:spLocks noChangeArrowheads="1"/>
              </p:cNvSpPr>
              <p:nvPr/>
            </p:nvSpPr>
            <p:spPr bwMode="auto">
              <a:xfrm>
                <a:off x="1872" y="1854"/>
                <a:ext cx="144" cy="238"/>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u</a:t>
                </a:r>
              </a:p>
            </p:txBody>
          </p:sp>
        </p:grpSp>
        <p:sp>
          <p:nvSpPr>
            <p:cNvPr id="122616" name="Text Box 760"/>
            <p:cNvSpPr txBox="1">
              <a:spLocks noChangeArrowheads="1"/>
            </p:cNvSpPr>
            <p:nvPr/>
          </p:nvSpPr>
          <p:spPr bwMode="auto">
            <a:xfrm rot="-5400000">
              <a:off x="-238" y="1699"/>
              <a:ext cx="1842" cy="237"/>
            </a:xfrm>
            <a:prstGeom prst="rect">
              <a:avLst/>
            </a:prstGeom>
            <a:noFill/>
            <a:ln w="9525">
              <a:noFill/>
              <a:miter lim="800000"/>
              <a:headEnd/>
              <a:tailEnd/>
            </a:ln>
          </p:spPr>
          <p:txBody>
            <a:bodyPr wrap="none">
              <a:spAutoFit/>
            </a:bodyPr>
            <a:lstStyle/>
            <a:p>
              <a:r>
                <a:rPr lang="en-US" sz="1400" b="1" dirty="0">
                  <a:latin typeface="Times New Roman" pitchFamily="18" charset="0"/>
                </a:rPr>
                <a:t>HEARING LEVEL (dB HL)</a:t>
              </a:r>
            </a:p>
          </p:txBody>
        </p:sp>
        <p:sp>
          <p:nvSpPr>
            <p:cNvPr id="122617" name="Line 761"/>
            <p:cNvSpPr>
              <a:spLocks noChangeShapeType="1"/>
            </p:cNvSpPr>
            <p:nvPr/>
          </p:nvSpPr>
          <p:spPr bwMode="auto">
            <a:xfrm>
              <a:off x="3180" y="312"/>
              <a:ext cx="0" cy="3420"/>
            </a:xfrm>
            <a:prstGeom prst="line">
              <a:avLst/>
            </a:prstGeom>
            <a:noFill/>
            <a:ln w="38100">
              <a:solidFill>
                <a:srgbClr val="FF0066"/>
              </a:solidFill>
              <a:round/>
              <a:headEnd/>
              <a:tailEnd/>
            </a:ln>
          </p:spPr>
          <p:txBody>
            <a:bodyPr wrap="none" anchor="ctr"/>
            <a:lstStyle/>
            <a:p>
              <a:endParaRPr lang="en-US" dirty="0"/>
            </a:p>
          </p:txBody>
        </p:sp>
        <p:grpSp>
          <p:nvGrpSpPr>
            <p:cNvPr id="20" name="Group 762"/>
            <p:cNvGrpSpPr>
              <a:grpSpLocks/>
            </p:cNvGrpSpPr>
            <p:nvPr/>
          </p:nvGrpSpPr>
          <p:grpSpPr bwMode="auto">
            <a:xfrm>
              <a:off x="3066" y="906"/>
              <a:ext cx="201" cy="247"/>
              <a:chOff x="3032" y="688"/>
              <a:chExt cx="201" cy="247"/>
            </a:xfrm>
          </p:grpSpPr>
          <p:sp>
            <p:nvSpPr>
              <p:cNvPr id="122619" name="Freeform 763"/>
              <p:cNvSpPr>
                <a:spLocks/>
              </p:cNvSpPr>
              <p:nvPr/>
            </p:nvSpPr>
            <p:spPr bwMode="auto">
              <a:xfrm>
                <a:off x="3032" y="688"/>
                <a:ext cx="201" cy="247"/>
              </a:xfrm>
              <a:custGeom>
                <a:avLst/>
                <a:gdLst>
                  <a:gd name="T0" fmla="*/ 91 w 201"/>
                  <a:gd name="T1" fmla="*/ 11 h 247"/>
                  <a:gd name="T2" fmla="*/ 81 w 201"/>
                  <a:gd name="T3" fmla="*/ 14 h 247"/>
                  <a:gd name="T4" fmla="*/ 77 w 201"/>
                  <a:gd name="T5" fmla="*/ 20 h 247"/>
                  <a:gd name="T6" fmla="*/ 78 w 201"/>
                  <a:gd name="T7" fmla="*/ 30 h 247"/>
                  <a:gd name="T8" fmla="*/ 86 w 201"/>
                  <a:gd name="T9" fmla="*/ 37 h 247"/>
                  <a:gd name="T10" fmla="*/ 94 w 201"/>
                  <a:gd name="T11" fmla="*/ 31 h 247"/>
                  <a:gd name="T12" fmla="*/ 105 w 201"/>
                  <a:gd name="T13" fmla="*/ 30 h 247"/>
                  <a:gd name="T14" fmla="*/ 113 w 201"/>
                  <a:gd name="T15" fmla="*/ 36 h 247"/>
                  <a:gd name="T16" fmla="*/ 122 w 201"/>
                  <a:gd name="T17" fmla="*/ 33 h 247"/>
                  <a:gd name="T18" fmla="*/ 125 w 201"/>
                  <a:gd name="T19" fmla="*/ 22 h 247"/>
                  <a:gd name="T20" fmla="*/ 120 w 201"/>
                  <a:gd name="T21" fmla="*/ 16 h 247"/>
                  <a:gd name="T22" fmla="*/ 113 w 201"/>
                  <a:gd name="T23" fmla="*/ 11 h 247"/>
                  <a:gd name="T24" fmla="*/ 100 w 201"/>
                  <a:gd name="T25" fmla="*/ 9 h 247"/>
                  <a:gd name="T26" fmla="*/ 114 w 201"/>
                  <a:gd name="T27" fmla="*/ 3 h 247"/>
                  <a:gd name="T28" fmla="*/ 127 w 201"/>
                  <a:gd name="T29" fmla="*/ 9 h 247"/>
                  <a:gd name="T30" fmla="*/ 133 w 201"/>
                  <a:gd name="T31" fmla="*/ 20 h 247"/>
                  <a:gd name="T32" fmla="*/ 133 w 201"/>
                  <a:gd name="T33" fmla="*/ 33 h 247"/>
                  <a:gd name="T34" fmla="*/ 124 w 201"/>
                  <a:gd name="T35" fmla="*/ 42 h 247"/>
                  <a:gd name="T36" fmla="*/ 124 w 201"/>
                  <a:gd name="T37" fmla="*/ 48 h 247"/>
                  <a:gd name="T38" fmla="*/ 120 w 201"/>
                  <a:gd name="T39" fmla="*/ 53 h 247"/>
                  <a:gd name="T40" fmla="*/ 116 w 201"/>
                  <a:gd name="T41" fmla="*/ 53 h 247"/>
                  <a:gd name="T42" fmla="*/ 113 w 201"/>
                  <a:gd name="T43" fmla="*/ 52 h 247"/>
                  <a:gd name="T44" fmla="*/ 109 w 201"/>
                  <a:gd name="T45" fmla="*/ 53 h 247"/>
                  <a:gd name="T46" fmla="*/ 108 w 201"/>
                  <a:gd name="T47" fmla="*/ 58 h 247"/>
                  <a:gd name="T48" fmla="*/ 124 w 201"/>
                  <a:gd name="T49" fmla="*/ 62 h 247"/>
                  <a:gd name="T50" fmla="*/ 145 w 201"/>
                  <a:gd name="T51" fmla="*/ 69 h 247"/>
                  <a:gd name="T52" fmla="*/ 164 w 201"/>
                  <a:gd name="T53" fmla="*/ 81 h 247"/>
                  <a:gd name="T54" fmla="*/ 180 w 201"/>
                  <a:gd name="T55" fmla="*/ 97 h 247"/>
                  <a:gd name="T56" fmla="*/ 192 w 201"/>
                  <a:gd name="T57" fmla="*/ 114 h 247"/>
                  <a:gd name="T58" fmla="*/ 200 w 201"/>
                  <a:gd name="T59" fmla="*/ 134 h 247"/>
                  <a:gd name="T60" fmla="*/ 201 w 201"/>
                  <a:gd name="T61" fmla="*/ 158 h 247"/>
                  <a:gd name="T62" fmla="*/ 197 w 201"/>
                  <a:gd name="T63" fmla="*/ 181 h 247"/>
                  <a:gd name="T64" fmla="*/ 186 w 201"/>
                  <a:gd name="T65" fmla="*/ 201 h 247"/>
                  <a:gd name="T66" fmla="*/ 172 w 201"/>
                  <a:gd name="T67" fmla="*/ 218 h 247"/>
                  <a:gd name="T68" fmla="*/ 153 w 201"/>
                  <a:gd name="T69" fmla="*/ 232 h 247"/>
                  <a:gd name="T70" fmla="*/ 131 w 201"/>
                  <a:gd name="T71" fmla="*/ 242 h 247"/>
                  <a:gd name="T72" fmla="*/ 106 w 201"/>
                  <a:gd name="T73" fmla="*/ 247 h 247"/>
                  <a:gd name="T74" fmla="*/ 80 w 201"/>
                  <a:gd name="T75" fmla="*/ 245 h 247"/>
                  <a:gd name="T76" fmla="*/ 56 w 201"/>
                  <a:gd name="T77" fmla="*/ 237 h 247"/>
                  <a:gd name="T78" fmla="*/ 36 w 201"/>
                  <a:gd name="T79" fmla="*/ 225 h 247"/>
                  <a:gd name="T80" fmla="*/ 21 w 201"/>
                  <a:gd name="T81" fmla="*/ 209 h 247"/>
                  <a:gd name="T82" fmla="*/ 8 w 201"/>
                  <a:gd name="T83" fmla="*/ 189 h 247"/>
                  <a:gd name="T84" fmla="*/ 2 w 201"/>
                  <a:gd name="T85" fmla="*/ 167 h 247"/>
                  <a:gd name="T86" fmla="*/ 0 w 201"/>
                  <a:gd name="T87" fmla="*/ 144 h 247"/>
                  <a:gd name="T88" fmla="*/ 7 w 201"/>
                  <a:gd name="T89" fmla="*/ 122 h 247"/>
                  <a:gd name="T90" fmla="*/ 16 w 201"/>
                  <a:gd name="T91" fmla="*/ 103 h 247"/>
                  <a:gd name="T92" fmla="*/ 30 w 201"/>
                  <a:gd name="T93" fmla="*/ 86 h 247"/>
                  <a:gd name="T94" fmla="*/ 49 w 201"/>
                  <a:gd name="T95" fmla="*/ 73 h 247"/>
                  <a:gd name="T96" fmla="*/ 69 w 201"/>
                  <a:gd name="T97" fmla="*/ 64 h 247"/>
                  <a:gd name="T98" fmla="*/ 92 w 201"/>
                  <a:gd name="T99" fmla="*/ 59 h 247"/>
                  <a:gd name="T100" fmla="*/ 92 w 201"/>
                  <a:gd name="T101" fmla="*/ 55 h 247"/>
                  <a:gd name="T102" fmla="*/ 89 w 201"/>
                  <a:gd name="T103" fmla="*/ 53 h 247"/>
                  <a:gd name="T104" fmla="*/ 88 w 201"/>
                  <a:gd name="T105" fmla="*/ 53 h 247"/>
                  <a:gd name="T106" fmla="*/ 85 w 201"/>
                  <a:gd name="T107" fmla="*/ 53 h 247"/>
                  <a:gd name="T108" fmla="*/ 78 w 201"/>
                  <a:gd name="T109" fmla="*/ 50 h 247"/>
                  <a:gd name="T110" fmla="*/ 77 w 201"/>
                  <a:gd name="T111" fmla="*/ 45 h 247"/>
                  <a:gd name="T112" fmla="*/ 72 w 201"/>
                  <a:gd name="T113" fmla="*/ 37 h 247"/>
                  <a:gd name="T114" fmla="*/ 67 w 201"/>
                  <a:gd name="T115" fmla="*/ 25 h 247"/>
                  <a:gd name="T116" fmla="*/ 70 w 201"/>
                  <a:gd name="T117" fmla="*/ 14 h 247"/>
                  <a:gd name="T118" fmla="*/ 81 w 201"/>
                  <a:gd name="T119" fmla="*/ 5 h 247"/>
                  <a:gd name="T120" fmla="*/ 97 w 201"/>
                  <a:gd name="T121" fmla="*/ 2 h 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47"/>
                  <a:gd name="T185" fmla="*/ 201 w 201"/>
                  <a:gd name="T186" fmla="*/ 247 h 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47">
                    <a:moveTo>
                      <a:pt x="100" y="9"/>
                    </a:moveTo>
                    <a:lnTo>
                      <a:pt x="99" y="9"/>
                    </a:lnTo>
                    <a:lnTo>
                      <a:pt x="95" y="9"/>
                    </a:lnTo>
                    <a:lnTo>
                      <a:pt x="94" y="9"/>
                    </a:lnTo>
                    <a:lnTo>
                      <a:pt x="91" y="11"/>
                    </a:lnTo>
                    <a:lnTo>
                      <a:pt x="89" y="11"/>
                    </a:lnTo>
                    <a:lnTo>
                      <a:pt x="86" y="12"/>
                    </a:lnTo>
                    <a:lnTo>
                      <a:pt x="85" y="12"/>
                    </a:lnTo>
                    <a:lnTo>
                      <a:pt x="83" y="14"/>
                    </a:lnTo>
                    <a:lnTo>
                      <a:pt x="81" y="14"/>
                    </a:lnTo>
                    <a:lnTo>
                      <a:pt x="80" y="16"/>
                    </a:lnTo>
                    <a:lnTo>
                      <a:pt x="78" y="17"/>
                    </a:lnTo>
                    <a:lnTo>
                      <a:pt x="78" y="19"/>
                    </a:lnTo>
                    <a:lnTo>
                      <a:pt x="77" y="20"/>
                    </a:lnTo>
                    <a:lnTo>
                      <a:pt x="77" y="22"/>
                    </a:lnTo>
                    <a:lnTo>
                      <a:pt x="77" y="23"/>
                    </a:lnTo>
                    <a:lnTo>
                      <a:pt x="77" y="27"/>
                    </a:lnTo>
                    <a:lnTo>
                      <a:pt x="77" y="28"/>
                    </a:lnTo>
                    <a:lnTo>
                      <a:pt x="78" y="30"/>
                    </a:lnTo>
                    <a:lnTo>
                      <a:pt x="78" y="33"/>
                    </a:lnTo>
                    <a:lnTo>
                      <a:pt x="80" y="34"/>
                    </a:lnTo>
                    <a:lnTo>
                      <a:pt x="83" y="36"/>
                    </a:lnTo>
                    <a:lnTo>
                      <a:pt x="85" y="36"/>
                    </a:lnTo>
                    <a:lnTo>
                      <a:pt x="86" y="37"/>
                    </a:lnTo>
                    <a:lnTo>
                      <a:pt x="88" y="36"/>
                    </a:lnTo>
                    <a:lnTo>
                      <a:pt x="89" y="34"/>
                    </a:lnTo>
                    <a:lnTo>
                      <a:pt x="91" y="33"/>
                    </a:lnTo>
                    <a:lnTo>
                      <a:pt x="92" y="31"/>
                    </a:lnTo>
                    <a:lnTo>
                      <a:pt x="94" y="31"/>
                    </a:lnTo>
                    <a:lnTo>
                      <a:pt x="95" y="30"/>
                    </a:lnTo>
                    <a:lnTo>
                      <a:pt x="99" y="30"/>
                    </a:lnTo>
                    <a:lnTo>
                      <a:pt x="100" y="30"/>
                    </a:lnTo>
                    <a:lnTo>
                      <a:pt x="103" y="30"/>
                    </a:lnTo>
                    <a:lnTo>
                      <a:pt x="105" y="30"/>
                    </a:lnTo>
                    <a:lnTo>
                      <a:pt x="106" y="31"/>
                    </a:lnTo>
                    <a:lnTo>
                      <a:pt x="108" y="31"/>
                    </a:lnTo>
                    <a:lnTo>
                      <a:pt x="111" y="33"/>
                    </a:lnTo>
                    <a:lnTo>
                      <a:pt x="113" y="34"/>
                    </a:lnTo>
                    <a:lnTo>
                      <a:pt x="113" y="36"/>
                    </a:lnTo>
                    <a:lnTo>
                      <a:pt x="114" y="37"/>
                    </a:lnTo>
                    <a:lnTo>
                      <a:pt x="116" y="37"/>
                    </a:lnTo>
                    <a:lnTo>
                      <a:pt x="119" y="36"/>
                    </a:lnTo>
                    <a:lnTo>
                      <a:pt x="120" y="34"/>
                    </a:lnTo>
                    <a:lnTo>
                      <a:pt x="122" y="33"/>
                    </a:lnTo>
                    <a:lnTo>
                      <a:pt x="124" y="31"/>
                    </a:lnTo>
                    <a:lnTo>
                      <a:pt x="125" y="28"/>
                    </a:lnTo>
                    <a:lnTo>
                      <a:pt x="125" y="27"/>
                    </a:lnTo>
                    <a:lnTo>
                      <a:pt x="125" y="23"/>
                    </a:lnTo>
                    <a:lnTo>
                      <a:pt x="125" y="22"/>
                    </a:lnTo>
                    <a:lnTo>
                      <a:pt x="125" y="20"/>
                    </a:lnTo>
                    <a:lnTo>
                      <a:pt x="124" y="20"/>
                    </a:lnTo>
                    <a:lnTo>
                      <a:pt x="124" y="19"/>
                    </a:lnTo>
                    <a:lnTo>
                      <a:pt x="122" y="17"/>
                    </a:lnTo>
                    <a:lnTo>
                      <a:pt x="120" y="16"/>
                    </a:lnTo>
                    <a:lnTo>
                      <a:pt x="120" y="14"/>
                    </a:lnTo>
                    <a:lnTo>
                      <a:pt x="117" y="14"/>
                    </a:lnTo>
                    <a:lnTo>
                      <a:pt x="116" y="12"/>
                    </a:lnTo>
                    <a:lnTo>
                      <a:pt x="114" y="12"/>
                    </a:lnTo>
                    <a:lnTo>
                      <a:pt x="113" y="11"/>
                    </a:lnTo>
                    <a:lnTo>
                      <a:pt x="111" y="11"/>
                    </a:lnTo>
                    <a:lnTo>
                      <a:pt x="108" y="9"/>
                    </a:lnTo>
                    <a:lnTo>
                      <a:pt x="105" y="9"/>
                    </a:lnTo>
                    <a:lnTo>
                      <a:pt x="103" y="9"/>
                    </a:lnTo>
                    <a:lnTo>
                      <a:pt x="100" y="9"/>
                    </a:lnTo>
                    <a:lnTo>
                      <a:pt x="100" y="0"/>
                    </a:lnTo>
                    <a:lnTo>
                      <a:pt x="105" y="2"/>
                    </a:lnTo>
                    <a:lnTo>
                      <a:pt x="108" y="2"/>
                    </a:lnTo>
                    <a:lnTo>
                      <a:pt x="111" y="2"/>
                    </a:lnTo>
                    <a:lnTo>
                      <a:pt x="114" y="3"/>
                    </a:lnTo>
                    <a:lnTo>
                      <a:pt x="117" y="3"/>
                    </a:lnTo>
                    <a:lnTo>
                      <a:pt x="119" y="5"/>
                    </a:lnTo>
                    <a:lnTo>
                      <a:pt x="122" y="6"/>
                    </a:lnTo>
                    <a:lnTo>
                      <a:pt x="125" y="8"/>
                    </a:lnTo>
                    <a:lnTo>
                      <a:pt x="127" y="9"/>
                    </a:lnTo>
                    <a:lnTo>
                      <a:pt x="128" y="11"/>
                    </a:lnTo>
                    <a:lnTo>
                      <a:pt x="130" y="14"/>
                    </a:lnTo>
                    <a:lnTo>
                      <a:pt x="131" y="16"/>
                    </a:lnTo>
                    <a:lnTo>
                      <a:pt x="133" y="17"/>
                    </a:lnTo>
                    <a:lnTo>
                      <a:pt x="133" y="20"/>
                    </a:lnTo>
                    <a:lnTo>
                      <a:pt x="134" y="22"/>
                    </a:lnTo>
                    <a:lnTo>
                      <a:pt x="134" y="25"/>
                    </a:lnTo>
                    <a:lnTo>
                      <a:pt x="134" y="28"/>
                    </a:lnTo>
                    <a:lnTo>
                      <a:pt x="133" y="30"/>
                    </a:lnTo>
                    <a:lnTo>
                      <a:pt x="133" y="33"/>
                    </a:lnTo>
                    <a:lnTo>
                      <a:pt x="131" y="34"/>
                    </a:lnTo>
                    <a:lnTo>
                      <a:pt x="130" y="37"/>
                    </a:lnTo>
                    <a:lnTo>
                      <a:pt x="128" y="39"/>
                    </a:lnTo>
                    <a:lnTo>
                      <a:pt x="125" y="41"/>
                    </a:lnTo>
                    <a:lnTo>
                      <a:pt x="124" y="42"/>
                    </a:lnTo>
                    <a:lnTo>
                      <a:pt x="124" y="44"/>
                    </a:lnTo>
                    <a:lnTo>
                      <a:pt x="124" y="45"/>
                    </a:lnTo>
                    <a:lnTo>
                      <a:pt x="125" y="47"/>
                    </a:lnTo>
                    <a:lnTo>
                      <a:pt x="124" y="48"/>
                    </a:lnTo>
                    <a:lnTo>
                      <a:pt x="124" y="50"/>
                    </a:lnTo>
                    <a:lnTo>
                      <a:pt x="122" y="52"/>
                    </a:lnTo>
                    <a:lnTo>
                      <a:pt x="120" y="53"/>
                    </a:lnTo>
                    <a:lnTo>
                      <a:pt x="119" y="53"/>
                    </a:lnTo>
                    <a:lnTo>
                      <a:pt x="117" y="53"/>
                    </a:lnTo>
                    <a:lnTo>
                      <a:pt x="116" y="53"/>
                    </a:lnTo>
                    <a:lnTo>
                      <a:pt x="114" y="53"/>
                    </a:lnTo>
                    <a:lnTo>
                      <a:pt x="114" y="52"/>
                    </a:lnTo>
                    <a:lnTo>
                      <a:pt x="113" y="52"/>
                    </a:lnTo>
                    <a:lnTo>
                      <a:pt x="111" y="53"/>
                    </a:lnTo>
                    <a:lnTo>
                      <a:pt x="109" y="53"/>
                    </a:lnTo>
                    <a:lnTo>
                      <a:pt x="109" y="55"/>
                    </a:lnTo>
                    <a:lnTo>
                      <a:pt x="108" y="55"/>
                    </a:lnTo>
                    <a:lnTo>
                      <a:pt x="108" y="56"/>
                    </a:lnTo>
                    <a:lnTo>
                      <a:pt x="108" y="58"/>
                    </a:lnTo>
                    <a:lnTo>
                      <a:pt x="109" y="59"/>
                    </a:lnTo>
                    <a:lnTo>
                      <a:pt x="114" y="61"/>
                    </a:lnTo>
                    <a:lnTo>
                      <a:pt x="119" y="61"/>
                    </a:lnTo>
                    <a:lnTo>
                      <a:pt x="124" y="62"/>
                    </a:lnTo>
                    <a:lnTo>
                      <a:pt x="128" y="62"/>
                    </a:lnTo>
                    <a:lnTo>
                      <a:pt x="131" y="64"/>
                    </a:lnTo>
                    <a:lnTo>
                      <a:pt x="136" y="66"/>
                    </a:lnTo>
                    <a:lnTo>
                      <a:pt x="141" y="67"/>
                    </a:lnTo>
                    <a:lnTo>
                      <a:pt x="145" y="69"/>
                    </a:lnTo>
                    <a:lnTo>
                      <a:pt x="148" y="72"/>
                    </a:lnTo>
                    <a:lnTo>
                      <a:pt x="153" y="73"/>
                    </a:lnTo>
                    <a:lnTo>
                      <a:pt x="156" y="75"/>
                    </a:lnTo>
                    <a:lnTo>
                      <a:pt x="161" y="78"/>
                    </a:lnTo>
                    <a:lnTo>
                      <a:pt x="164" y="81"/>
                    </a:lnTo>
                    <a:lnTo>
                      <a:pt x="167" y="84"/>
                    </a:lnTo>
                    <a:lnTo>
                      <a:pt x="170" y="86"/>
                    </a:lnTo>
                    <a:lnTo>
                      <a:pt x="175" y="89"/>
                    </a:lnTo>
                    <a:lnTo>
                      <a:pt x="178" y="92"/>
                    </a:lnTo>
                    <a:lnTo>
                      <a:pt x="180" y="97"/>
                    </a:lnTo>
                    <a:lnTo>
                      <a:pt x="183" y="100"/>
                    </a:lnTo>
                    <a:lnTo>
                      <a:pt x="186" y="103"/>
                    </a:lnTo>
                    <a:lnTo>
                      <a:pt x="187" y="106"/>
                    </a:lnTo>
                    <a:lnTo>
                      <a:pt x="191" y="111"/>
                    </a:lnTo>
                    <a:lnTo>
                      <a:pt x="192" y="114"/>
                    </a:lnTo>
                    <a:lnTo>
                      <a:pt x="194" y="119"/>
                    </a:lnTo>
                    <a:lnTo>
                      <a:pt x="195" y="122"/>
                    </a:lnTo>
                    <a:lnTo>
                      <a:pt x="197" y="126"/>
                    </a:lnTo>
                    <a:lnTo>
                      <a:pt x="198" y="131"/>
                    </a:lnTo>
                    <a:lnTo>
                      <a:pt x="200" y="134"/>
                    </a:lnTo>
                    <a:lnTo>
                      <a:pt x="200" y="139"/>
                    </a:lnTo>
                    <a:lnTo>
                      <a:pt x="200" y="144"/>
                    </a:lnTo>
                    <a:lnTo>
                      <a:pt x="201" y="148"/>
                    </a:lnTo>
                    <a:lnTo>
                      <a:pt x="201" y="153"/>
                    </a:lnTo>
                    <a:lnTo>
                      <a:pt x="201" y="158"/>
                    </a:lnTo>
                    <a:lnTo>
                      <a:pt x="200" y="162"/>
                    </a:lnTo>
                    <a:lnTo>
                      <a:pt x="200" y="167"/>
                    </a:lnTo>
                    <a:lnTo>
                      <a:pt x="198" y="172"/>
                    </a:lnTo>
                    <a:lnTo>
                      <a:pt x="198" y="176"/>
                    </a:lnTo>
                    <a:lnTo>
                      <a:pt x="197" y="181"/>
                    </a:lnTo>
                    <a:lnTo>
                      <a:pt x="195" y="184"/>
                    </a:lnTo>
                    <a:lnTo>
                      <a:pt x="194" y="189"/>
                    </a:lnTo>
                    <a:lnTo>
                      <a:pt x="191" y="193"/>
                    </a:lnTo>
                    <a:lnTo>
                      <a:pt x="189" y="197"/>
                    </a:lnTo>
                    <a:lnTo>
                      <a:pt x="186" y="201"/>
                    </a:lnTo>
                    <a:lnTo>
                      <a:pt x="184" y="204"/>
                    </a:lnTo>
                    <a:lnTo>
                      <a:pt x="181" y="209"/>
                    </a:lnTo>
                    <a:lnTo>
                      <a:pt x="178" y="212"/>
                    </a:lnTo>
                    <a:lnTo>
                      <a:pt x="175" y="215"/>
                    </a:lnTo>
                    <a:lnTo>
                      <a:pt x="172" y="218"/>
                    </a:lnTo>
                    <a:lnTo>
                      <a:pt x="169" y="222"/>
                    </a:lnTo>
                    <a:lnTo>
                      <a:pt x="164" y="225"/>
                    </a:lnTo>
                    <a:lnTo>
                      <a:pt x="161" y="228"/>
                    </a:lnTo>
                    <a:lnTo>
                      <a:pt x="156" y="231"/>
                    </a:lnTo>
                    <a:lnTo>
                      <a:pt x="153" y="232"/>
                    </a:lnTo>
                    <a:lnTo>
                      <a:pt x="148" y="234"/>
                    </a:lnTo>
                    <a:lnTo>
                      <a:pt x="144" y="237"/>
                    </a:lnTo>
                    <a:lnTo>
                      <a:pt x="139" y="239"/>
                    </a:lnTo>
                    <a:lnTo>
                      <a:pt x="134" y="240"/>
                    </a:lnTo>
                    <a:lnTo>
                      <a:pt x="131" y="242"/>
                    </a:lnTo>
                    <a:lnTo>
                      <a:pt x="125" y="243"/>
                    </a:lnTo>
                    <a:lnTo>
                      <a:pt x="120" y="245"/>
                    </a:lnTo>
                    <a:lnTo>
                      <a:pt x="116" y="245"/>
                    </a:lnTo>
                    <a:lnTo>
                      <a:pt x="111" y="245"/>
                    </a:lnTo>
                    <a:lnTo>
                      <a:pt x="106" y="247"/>
                    </a:lnTo>
                    <a:lnTo>
                      <a:pt x="100" y="247"/>
                    </a:lnTo>
                    <a:lnTo>
                      <a:pt x="95" y="247"/>
                    </a:lnTo>
                    <a:lnTo>
                      <a:pt x="91" y="245"/>
                    </a:lnTo>
                    <a:lnTo>
                      <a:pt x="86" y="245"/>
                    </a:lnTo>
                    <a:lnTo>
                      <a:pt x="80" y="245"/>
                    </a:lnTo>
                    <a:lnTo>
                      <a:pt x="75" y="243"/>
                    </a:lnTo>
                    <a:lnTo>
                      <a:pt x="70" y="242"/>
                    </a:lnTo>
                    <a:lnTo>
                      <a:pt x="66" y="240"/>
                    </a:lnTo>
                    <a:lnTo>
                      <a:pt x="61" y="239"/>
                    </a:lnTo>
                    <a:lnTo>
                      <a:pt x="56" y="237"/>
                    </a:lnTo>
                    <a:lnTo>
                      <a:pt x="53" y="234"/>
                    </a:lnTo>
                    <a:lnTo>
                      <a:pt x="49" y="232"/>
                    </a:lnTo>
                    <a:lnTo>
                      <a:pt x="44" y="231"/>
                    </a:lnTo>
                    <a:lnTo>
                      <a:pt x="41" y="228"/>
                    </a:lnTo>
                    <a:lnTo>
                      <a:pt x="36" y="225"/>
                    </a:lnTo>
                    <a:lnTo>
                      <a:pt x="33" y="222"/>
                    </a:lnTo>
                    <a:lnTo>
                      <a:pt x="30" y="218"/>
                    </a:lnTo>
                    <a:lnTo>
                      <a:pt x="27" y="215"/>
                    </a:lnTo>
                    <a:lnTo>
                      <a:pt x="24" y="212"/>
                    </a:lnTo>
                    <a:lnTo>
                      <a:pt x="21" y="209"/>
                    </a:lnTo>
                    <a:lnTo>
                      <a:pt x="17" y="204"/>
                    </a:lnTo>
                    <a:lnTo>
                      <a:pt x="14" y="201"/>
                    </a:lnTo>
                    <a:lnTo>
                      <a:pt x="13" y="197"/>
                    </a:lnTo>
                    <a:lnTo>
                      <a:pt x="10" y="193"/>
                    </a:lnTo>
                    <a:lnTo>
                      <a:pt x="8" y="189"/>
                    </a:lnTo>
                    <a:lnTo>
                      <a:pt x="7" y="184"/>
                    </a:lnTo>
                    <a:lnTo>
                      <a:pt x="5" y="181"/>
                    </a:lnTo>
                    <a:lnTo>
                      <a:pt x="3" y="176"/>
                    </a:lnTo>
                    <a:lnTo>
                      <a:pt x="2" y="172"/>
                    </a:lnTo>
                    <a:lnTo>
                      <a:pt x="2" y="167"/>
                    </a:lnTo>
                    <a:lnTo>
                      <a:pt x="0" y="162"/>
                    </a:lnTo>
                    <a:lnTo>
                      <a:pt x="0" y="158"/>
                    </a:lnTo>
                    <a:lnTo>
                      <a:pt x="0" y="153"/>
                    </a:lnTo>
                    <a:lnTo>
                      <a:pt x="0" y="148"/>
                    </a:lnTo>
                    <a:lnTo>
                      <a:pt x="0" y="144"/>
                    </a:lnTo>
                    <a:lnTo>
                      <a:pt x="2" y="139"/>
                    </a:lnTo>
                    <a:lnTo>
                      <a:pt x="2" y="134"/>
                    </a:lnTo>
                    <a:lnTo>
                      <a:pt x="3" y="131"/>
                    </a:lnTo>
                    <a:lnTo>
                      <a:pt x="5" y="126"/>
                    </a:lnTo>
                    <a:lnTo>
                      <a:pt x="7" y="122"/>
                    </a:lnTo>
                    <a:lnTo>
                      <a:pt x="8" y="119"/>
                    </a:lnTo>
                    <a:lnTo>
                      <a:pt x="10" y="114"/>
                    </a:lnTo>
                    <a:lnTo>
                      <a:pt x="11" y="111"/>
                    </a:lnTo>
                    <a:lnTo>
                      <a:pt x="13" y="106"/>
                    </a:lnTo>
                    <a:lnTo>
                      <a:pt x="16" y="103"/>
                    </a:lnTo>
                    <a:lnTo>
                      <a:pt x="19" y="100"/>
                    </a:lnTo>
                    <a:lnTo>
                      <a:pt x="21" y="97"/>
                    </a:lnTo>
                    <a:lnTo>
                      <a:pt x="24" y="92"/>
                    </a:lnTo>
                    <a:lnTo>
                      <a:pt x="27" y="89"/>
                    </a:lnTo>
                    <a:lnTo>
                      <a:pt x="30" y="86"/>
                    </a:lnTo>
                    <a:lnTo>
                      <a:pt x="33" y="84"/>
                    </a:lnTo>
                    <a:lnTo>
                      <a:pt x="38" y="81"/>
                    </a:lnTo>
                    <a:lnTo>
                      <a:pt x="41" y="78"/>
                    </a:lnTo>
                    <a:lnTo>
                      <a:pt x="44" y="75"/>
                    </a:lnTo>
                    <a:lnTo>
                      <a:pt x="49" y="73"/>
                    </a:lnTo>
                    <a:lnTo>
                      <a:pt x="52" y="72"/>
                    </a:lnTo>
                    <a:lnTo>
                      <a:pt x="56" y="69"/>
                    </a:lnTo>
                    <a:lnTo>
                      <a:pt x="61" y="67"/>
                    </a:lnTo>
                    <a:lnTo>
                      <a:pt x="64" y="66"/>
                    </a:lnTo>
                    <a:lnTo>
                      <a:pt x="69" y="64"/>
                    </a:lnTo>
                    <a:lnTo>
                      <a:pt x="74" y="62"/>
                    </a:lnTo>
                    <a:lnTo>
                      <a:pt x="78" y="62"/>
                    </a:lnTo>
                    <a:lnTo>
                      <a:pt x="83" y="61"/>
                    </a:lnTo>
                    <a:lnTo>
                      <a:pt x="88" y="61"/>
                    </a:lnTo>
                    <a:lnTo>
                      <a:pt x="92" y="59"/>
                    </a:lnTo>
                    <a:lnTo>
                      <a:pt x="94" y="58"/>
                    </a:lnTo>
                    <a:lnTo>
                      <a:pt x="94" y="56"/>
                    </a:lnTo>
                    <a:lnTo>
                      <a:pt x="92" y="55"/>
                    </a:lnTo>
                    <a:lnTo>
                      <a:pt x="91" y="55"/>
                    </a:lnTo>
                    <a:lnTo>
                      <a:pt x="91" y="53"/>
                    </a:lnTo>
                    <a:lnTo>
                      <a:pt x="89" y="53"/>
                    </a:lnTo>
                    <a:lnTo>
                      <a:pt x="89" y="52"/>
                    </a:lnTo>
                    <a:lnTo>
                      <a:pt x="88" y="52"/>
                    </a:lnTo>
                    <a:lnTo>
                      <a:pt x="88" y="53"/>
                    </a:lnTo>
                    <a:lnTo>
                      <a:pt x="86" y="53"/>
                    </a:lnTo>
                    <a:lnTo>
                      <a:pt x="85" y="53"/>
                    </a:lnTo>
                    <a:lnTo>
                      <a:pt x="83" y="53"/>
                    </a:lnTo>
                    <a:lnTo>
                      <a:pt x="81" y="53"/>
                    </a:lnTo>
                    <a:lnTo>
                      <a:pt x="80" y="52"/>
                    </a:lnTo>
                    <a:lnTo>
                      <a:pt x="78" y="50"/>
                    </a:lnTo>
                    <a:lnTo>
                      <a:pt x="78" y="48"/>
                    </a:lnTo>
                    <a:lnTo>
                      <a:pt x="77" y="48"/>
                    </a:lnTo>
                    <a:lnTo>
                      <a:pt x="77" y="47"/>
                    </a:lnTo>
                    <a:lnTo>
                      <a:pt x="77" y="45"/>
                    </a:lnTo>
                    <a:lnTo>
                      <a:pt x="78" y="44"/>
                    </a:lnTo>
                    <a:lnTo>
                      <a:pt x="78" y="42"/>
                    </a:lnTo>
                    <a:lnTo>
                      <a:pt x="77" y="41"/>
                    </a:lnTo>
                    <a:lnTo>
                      <a:pt x="74" y="39"/>
                    </a:lnTo>
                    <a:lnTo>
                      <a:pt x="72" y="37"/>
                    </a:lnTo>
                    <a:lnTo>
                      <a:pt x="70" y="34"/>
                    </a:lnTo>
                    <a:lnTo>
                      <a:pt x="69" y="33"/>
                    </a:lnTo>
                    <a:lnTo>
                      <a:pt x="67" y="30"/>
                    </a:lnTo>
                    <a:lnTo>
                      <a:pt x="67" y="28"/>
                    </a:lnTo>
                    <a:lnTo>
                      <a:pt x="67" y="25"/>
                    </a:lnTo>
                    <a:lnTo>
                      <a:pt x="67" y="22"/>
                    </a:lnTo>
                    <a:lnTo>
                      <a:pt x="67" y="20"/>
                    </a:lnTo>
                    <a:lnTo>
                      <a:pt x="69" y="17"/>
                    </a:lnTo>
                    <a:lnTo>
                      <a:pt x="70" y="16"/>
                    </a:lnTo>
                    <a:lnTo>
                      <a:pt x="70" y="14"/>
                    </a:lnTo>
                    <a:lnTo>
                      <a:pt x="74" y="11"/>
                    </a:lnTo>
                    <a:lnTo>
                      <a:pt x="75" y="9"/>
                    </a:lnTo>
                    <a:lnTo>
                      <a:pt x="77" y="8"/>
                    </a:lnTo>
                    <a:lnTo>
                      <a:pt x="80" y="6"/>
                    </a:lnTo>
                    <a:lnTo>
                      <a:pt x="81" y="5"/>
                    </a:lnTo>
                    <a:lnTo>
                      <a:pt x="85" y="3"/>
                    </a:lnTo>
                    <a:lnTo>
                      <a:pt x="88" y="3"/>
                    </a:lnTo>
                    <a:lnTo>
                      <a:pt x="91" y="2"/>
                    </a:lnTo>
                    <a:lnTo>
                      <a:pt x="94" y="2"/>
                    </a:lnTo>
                    <a:lnTo>
                      <a:pt x="97" y="2"/>
                    </a:lnTo>
                    <a:lnTo>
                      <a:pt x="100" y="0"/>
                    </a:lnTo>
                    <a:lnTo>
                      <a:pt x="100" y="9"/>
                    </a:lnTo>
                    <a:close/>
                  </a:path>
                </a:pathLst>
              </a:custGeom>
              <a:solidFill>
                <a:srgbClr val="000000"/>
              </a:solidFill>
              <a:ln w="9525">
                <a:noFill/>
                <a:round/>
                <a:headEnd/>
                <a:tailEnd/>
              </a:ln>
            </p:spPr>
            <p:txBody>
              <a:bodyPr/>
              <a:lstStyle/>
              <a:p>
                <a:endParaRPr lang="en-US" dirty="0"/>
              </a:p>
            </p:txBody>
          </p:sp>
          <p:sp>
            <p:nvSpPr>
              <p:cNvPr id="122620" name="Freeform 764"/>
              <p:cNvSpPr>
                <a:spLocks/>
              </p:cNvSpPr>
              <p:nvPr/>
            </p:nvSpPr>
            <p:spPr bwMode="auto">
              <a:xfrm>
                <a:off x="3037" y="750"/>
                <a:ext cx="192" cy="181"/>
              </a:xfrm>
              <a:custGeom>
                <a:avLst/>
                <a:gdLst>
                  <a:gd name="T0" fmla="*/ 106 w 192"/>
                  <a:gd name="T1" fmla="*/ 180 h 181"/>
                  <a:gd name="T2" fmla="*/ 120 w 192"/>
                  <a:gd name="T3" fmla="*/ 178 h 181"/>
                  <a:gd name="T4" fmla="*/ 133 w 192"/>
                  <a:gd name="T5" fmla="*/ 174 h 181"/>
                  <a:gd name="T6" fmla="*/ 145 w 192"/>
                  <a:gd name="T7" fmla="*/ 167 h 181"/>
                  <a:gd name="T8" fmla="*/ 158 w 192"/>
                  <a:gd name="T9" fmla="*/ 160 h 181"/>
                  <a:gd name="T10" fmla="*/ 167 w 192"/>
                  <a:gd name="T11" fmla="*/ 152 h 181"/>
                  <a:gd name="T12" fmla="*/ 176 w 192"/>
                  <a:gd name="T13" fmla="*/ 141 h 181"/>
                  <a:gd name="T14" fmla="*/ 182 w 192"/>
                  <a:gd name="T15" fmla="*/ 130 h 181"/>
                  <a:gd name="T16" fmla="*/ 187 w 192"/>
                  <a:gd name="T17" fmla="*/ 117 h 181"/>
                  <a:gd name="T18" fmla="*/ 190 w 192"/>
                  <a:gd name="T19" fmla="*/ 105 h 181"/>
                  <a:gd name="T20" fmla="*/ 192 w 192"/>
                  <a:gd name="T21" fmla="*/ 91 h 181"/>
                  <a:gd name="T22" fmla="*/ 190 w 192"/>
                  <a:gd name="T23" fmla="*/ 77 h 181"/>
                  <a:gd name="T24" fmla="*/ 187 w 192"/>
                  <a:gd name="T25" fmla="*/ 64 h 181"/>
                  <a:gd name="T26" fmla="*/ 182 w 192"/>
                  <a:gd name="T27" fmla="*/ 52 h 181"/>
                  <a:gd name="T28" fmla="*/ 176 w 192"/>
                  <a:gd name="T29" fmla="*/ 41 h 181"/>
                  <a:gd name="T30" fmla="*/ 167 w 192"/>
                  <a:gd name="T31" fmla="*/ 30 h 181"/>
                  <a:gd name="T32" fmla="*/ 158 w 192"/>
                  <a:gd name="T33" fmla="*/ 21 h 181"/>
                  <a:gd name="T34" fmla="*/ 145 w 192"/>
                  <a:gd name="T35" fmla="*/ 14 h 181"/>
                  <a:gd name="T36" fmla="*/ 133 w 192"/>
                  <a:gd name="T37" fmla="*/ 8 h 181"/>
                  <a:gd name="T38" fmla="*/ 120 w 192"/>
                  <a:gd name="T39" fmla="*/ 4 h 181"/>
                  <a:gd name="T40" fmla="*/ 106 w 192"/>
                  <a:gd name="T41" fmla="*/ 2 h 181"/>
                  <a:gd name="T42" fmla="*/ 90 w 192"/>
                  <a:gd name="T43" fmla="*/ 0 h 181"/>
                  <a:gd name="T44" fmla="*/ 76 w 192"/>
                  <a:gd name="T45" fmla="*/ 2 h 181"/>
                  <a:gd name="T46" fmla="*/ 62 w 192"/>
                  <a:gd name="T47" fmla="*/ 7 h 181"/>
                  <a:gd name="T48" fmla="*/ 50 w 192"/>
                  <a:gd name="T49" fmla="*/ 11 h 181"/>
                  <a:gd name="T50" fmla="*/ 39 w 192"/>
                  <a:gd name="T51" fmla="*/ 19 h 181"/>
                  <a:gd name="T52" fmla="*/ 28 w 192"/>
                  <a:gd name="T53" fmla="*/ 27 h 181"/>
                  <a:gd name="T54" fmla="*/ 19 w 192"/>
                  <a:gd name="T55" fmla="*/ 36 h 181"/>
                  <a:gd name="T56" fmla="*/ 11 w 192"/>
                  <a:gd name="T57" fmla="*/ 47 h 181"/>
                  <a:gd name="T58" fmla="*/ 5 w 192"/>
                  <a:gd name="T59" fmla="*/ 60 h 181"/>
                  <a:gd name="T60" fmla="*/ 2 w 192"/>
                  <a:gd name="T61" fmla="*/ 72 h 181"/>
                  <a:gd name="T62" fmla="*/ 0 w 192"/>
                  <a:gd name="T63" fmla="*/ 86 h 181"/>
                  <a:gd name="T64" fmla="*/ 0 w 192"/>
                  <a:gd name="T65" fmla="*/ 100 h 181"/>
                  <a:gd name="T66" fmla="*/ 3 w 192"/>
                  <a:gd name="T67" fmla="*/ 113 h 181"/>
                  <a:gd name="T68" fmla="*/ 8 w 192"/>
                  <a:gd name="T69" fmla="*/ 125 h 181"/>
                  <a:gd name="T70" fmla="*/ 14 w 192"/>
                  <a:gd name="T71" fmla="*/ 138 h 181"/>
                  <a:gd name="T72" fmla="*/ 22 w 192"/>
                  <a:gd name="T73" fmla="*/ 149 h 181"/>
                  <a:gd name="T74" fmla="*/ 31 w 192"/>
                  <a:gd name="T75" fmla="*/ 158 h 181"/>
                  <a:gd name="T76" fmla="*/ 42 w 192"/>
                  <a:gd name="T77" fmla="*/ 166 h 181"/>
                  <a:gd name="T78" fmla="*/ 55 w 192"/>
                  <a:gd name="T79" fmla="*/ 172 h 181"/>
                  <a:gd name="T80" fmla="*/ 67 w 192"/>
                  <a:gd name="T81" fmla="*/ 177 h 181"/>
                  <a:gd name="T82" fmla="*/ 81 w 192"/>
                  <a:gd name="T83" fmla="*/ 180 h 181"/>
                  <a:gd name="T84" fmla="*/ 95 w 192"/>
                  <a:gd name="T85" fmla="*/ 181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81"/>
                  <a:gd name="T131" fmla="*/ 192 w 192"/>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81">
                    <a:moveTo>
                      <a:pt x="95" y="181"/>
                    </a:moveTo>
                    <a:lnTo>
                      <a:pt x="101" y="181"/>
                    </a:lnTo>
                    <a:lnTo>
                      <a:pt x="106" y="180"/>
                    </a:lnTo>
                    <a:lnTo>
                      <a:pt x="111" y="180"/>
                    </a:lnTo>
                    <a:lnTo>
                      <a:pt x="115" y="178"/>
                    </a:lnTo>
                    <a:lnTo>
                      <a:pt x="120" y="178"/>
                    </a:lnTo>
                    <a:lnTo>
                      <a:pt x="125" y="177"/>
                    </a:lnTo>
                    <a:lnTo>
                      <a:pt x="129" y="175"/>
                    </a:lnTo>
                    <a:lnTo>
                      <a:pt x="133" y="174"/>
                    </a:lnTo>
                    <a:lnTo>
                      <a:pt x="137" y="172"/>
                    </a:lnTo>
                    <a:lnTo>
                      <a:pt x="142" y="170"/>
                    </a:lnTo>
                    <a:lnTo>
                      <a:pt x="145" y="167"/>
                    </a:lnTo>
                    <a:lnTo>
                      <a:pt x="150" y="166"/>
                    </a:lnTo>
                    <a:lnTo>
                      <a:pt x="153" y="163"/>
                    </a:lnTo>
                    <a:lnTo>
                      <a:pt x="158" y="160"/>
                    </a:lnTo>
                    <a:lnTo>
                      <a:pt x="161" y="158"/>
                    </a:lnTo>
                    <a:lnTo>
                      <a:pt x="164" y="155"/>
                    </a:lnTo>
                    <a:lnTo>
                      <a:pt x="167" y="152"/>
                    </a:lnTo>
                    <a:lnTo>
                      <a:pt x="170" y="149"/>
                    </a:lnTo>
                    <a:lnTo>
                      <a:pt x="173" y="144"/>
                    </a:lnTo>
                    <a:lnTo>
                      <a:pt x="176" y="141"/>
                    </a:lnTo>
                    <a:lnTo>
                      <a:pt x="178" y="138"/>
                    </a:lnTo>
                    <a:lnTo>
                      <a:pt x="181" y="133"/>
                    </a:lnTo>
                    <a:lnTo>
                      <a:pt x="182" y="130"/>
                    </a:lnTo>
                    <a:lnTo>
                      <a:pt x="184" y="125"/>
                    </a:lnTo>
                    <a:lnTo>
                      <a:pt x="186" y="122"/>
                    </a:lnTo>
                    <a:lnTo>
                      <a:pt x="187" y="117"/>
                    </a:lnTo>
                    <a:lnTo>
                      <a:pt x="189" y="113"/>
                    </a:lnTo>
                    <a:lnTo>
                      <a:pt x="190" y="110"/>
                    </a:lnTo>
                    <a:lnTo>
                      <a:pt x="190" y="105"/>
                    </a:lnTo>
                    <a:lnTo>
                      <a:pt x="192" y="100"/>
                    </a:lnTo>
                    <a:lnTo>
                      <a:pt x="192" y="96"/>
                    </a:lnTo>
                    <a:lnTo>
                      <a:pt x="192" y="91"/>
                    </a:lnTo>
                    <a:lnTo>
                      <a:pt x="192" y="86"/>
                    </a:lnTo>
                    <a:lnTo>
                      <a:pt x="192" y="82"/>
                    </a:lnTo>
                    <a:lnTo>
                      <a:pt x="190" y="77"/>
                    </a:lnTo>
                    <a:lnTo>
                      <a:pt x="190" y="72"/>
                    </a:lnTo>
                    <a:lnTo>
                      <a:pt x="189" y="68"/>
                    </a:lnTo>
                    <a:lnTo>
                      <a:pt x="187" y="64"/>
                    </a:lnTo>
                    <a:lnTo>
                      <a:pt x="186" y="60"/>
                    </a:lnTo>
                    <a:lnTo>
                      <a:pt x="184" y="55"/>
                    </a:lnTo>
                    <a:lnTo>
                      <a:pt x="182" y="52"/>
                    </a:lnTo>
                    <a:lnTo>
                      <a:pt x="181" y="47"/>
                    </a:lnTo>
                    <a:lnTo>
                      <a:pt x="178" y="44"/>
                    </a:lnTo>
                    <a:lnTo>
                      <a:pt x="176" y="41"/>
                    </a:lnTo>
                    <a:lnTo>
                      <a:pt x="173" y="36"/>
                    </a:lnTo>
                    <a:lnTo>
                      <a:pt x="170" y="33"/>
                    </a:lnTo>
                    <a:lnTo>
                      <a:pt x="167" y="30"/>
                    </a:lnTo>
                    <a:lnTo>
                      <a:pt x="164" y="27"/>
                    </a:lnTo>
                    <a:lnTo>
                      <a:pt x="161" y="24"/>
                    </a:lnTo>
                    <a:lnTo>
                      <a:pt x="158" y="21"/>
                    </a:lnTo>
                    <a:lnTo>
                      <a:pt x="153" y="19"/>
                    </a:lnTo>
                    <a:lnTo>
                      <a:pt x="150" y="16"/>
                    </a:lnTo>
                    <a:lnTo>
                      <a:pt x="145" y="14"/>
                    </a:lnTo>
                    <a:lnTo>
                      <a:pt x="142" y="11"/>
                    </a:lnTo>
                    <a:lnTo>
                      <a:pt x="137" y="10"/>
                    </a:lnTo>
                    <a:lnTo>
                      <a:pt x="133" y="8"/>
                    </a:lnTo>
                    <a:lnTo>
                      <a:pt x="129" y="7"/>
                    </a:lnTo>
                    <a:lnTo>
                      <a:pt x="125" y="5"/>
                    </a:lnTo>
                    <a:lnTo>
                      <a:pt x="120" y="4"/>
                    </a:lnTo>
                    <a:lnTo>
                      <a:pt x="115" y="2"/>
                    </a:lnTo>
                    <a:lnTo>
                      <a:pt x="111" y="2"/>
                    </a:lnTo>
                    <a:lnTo>
                      <a:pt x="106" y="2"/>
                    </a:lnTo>
                    <a:lnTo>
                      <a:pt x="101" y="0"/>
                    </a:lnTo>
                    <a:lnTo>
                      <a:pt x="95" y="0"/>
                    </a:lnTo>
                    <a:lnTo>
                      <a:pt x="90" y="0"/>
                    </a:lnTo>
                    <a:lnTo>
                      <a:pt x="86" y="2"/>
                    </a:lnTo>
                    <a:lnTo>
                      <a:pt x="81" y="2"/>
                    </a:lnTo>
                    <a:lnTo>
                      <a:pt x="76" y="2"/>
                    </a:lnTo>
                    <a:lnTo>
                      <a:pt x="72" y="4"/>
                    </a:lnTo>
                    <a:lnTo>
                      <a:pt x="67" y="5"/>
                    </a:lnTo>
                    <a:lnTo>
                      <a:pt x="62" y="7"/>
                    </a:lnTo>
                    <a:lnTo>
                      <a:pt x="58" y="8"/>
                    </a:lnTo>
                    <a:lnTo>
                      <a:pt x="55" y="10"/>
                    </a:lnTo>
                    <a:lnTo>
                      <a:pt x="50" y="11"/>
                    </a:lnTo>
                    <a:lnTo>
                      <a:pt x="45" y="14"/>
                    </a:lnTo>
                    <a:lnTo>
                      <a:pt x="42" y="16"/>
                    </a:lnTo>
                    <a:lnTo>
                      <a:pt x="39" y="19"/>
                    </a:lnTo>
                    <a:lnTo>
                      <a:pt x="34" y="21"/>
                    </a:lnTo>
                    <a:lnTo>
                      <a:pt x="31" y="24"/>
                    </a:lnTo>
                    <a:lnTo>
                      <a:pt x="28" y="27"/>
                    </a:lnTo>
                    <a:lnTo>
                      <a:pt x="25" y="30"/>
                    </a:lnTo>
                    <a:lnTo>
                      <a:pt x="22" y="33"/>
                    </a:lnTo>
                    <a:lnTo>
                      <a:pt x="19" y="36"/>
                    </a:lnTo>
                    <a:lnTo>
                      <a:pt x="16" y="41"/>
                    </a:lnTo>
                    <a:lnTo>
                      <a:pt x="14" y="44"/>
                    </a:lnTo>
                    <a:lnTo>
                      <a:pt x="11" y="47"/>
                    </a:lnTo>
                    <a:lnTo>
                      <a:pt x="9" y="52"/>
                    </a:lnTo>
                    <a:lnTo>
                      <a:pt x="8" y="55"/>
                    </a:lnTo>
                    <a:lnTo>
                      <a:pt x="5" y="60"/>
                    </a:lnTo>
                    <a:lnTo>
                      <a:pt x="3" y="64"/>
                    </a:lnTo>
                    <a:lnTo>
                      <a:pt x="3" y="68"/>
                    </a:lnTo>
                    <a:lnTo>
                      <a:pt x="2" y="72"/>
                    </a:lnTo>
                    <a:lnTo>
                      <a:pt x="0" y="77"/>
                    </a:lnTo>
                    <a:lnTo>
                      <a:pt x="0" y="82"/>
                    </a:lnTo>
                    <a:lnTo>
                      <a:pt x="0" y="86"/>
                    </a:lnTo>
                    <a:lnTo>
                      <a:pt x="0" y="91"/>
                    </a:lnTo>
                    <a:lnTo>
                      <a:pt x="0" y="96"/>
                    </a:lnTo>
                    <a:lnTo>
                      <a:pt x="0" y="100"/>
                    </a:lnTo>
                    <a:lnTo>
                      <a:pt x="0" y="105"/>
                    </a:lnTo>
                    <a:lnTo>
                      <a:pt x="2" y="110"/>
                    </a:lnTo>
                    <a:lnTo>
                      <a:pt x="3" y="113"/>
                    </a:lnTo>
                    <a:lnTo>
                      <a:pt x="3" y="117"/>
                    </a:lnTo>
                    <a:lnTo>
                      <a:pt x="5" y="122"/>
                    </a:lnTo>
                    <a:lnTo>
                      <a:pt x="8" y="125"/>
                    </a:lnTo>
                    <a:lnTo>
                      <a:pt x="9" y="130"/>
                    </a:lnTo>
                    <a:lnTo>
                      <a:pt x="11" y="133"/>
                    </a:lnTo>
                    <a:lnTo>
                      <a:pt x="14" y="138"/>
                    </a:lnTo>
                    <a:lnTo>
                      <a:pt x="16" y="141"/>
                    </a:lnTo>
                    <a:lnTo>
                      <a:pt x="19" y="144"/>
                    </a:lnTo>
                    <a:lnTo>
                      <a:pt x="22" y="149"/>
                    </a:lnTo>
                    <a:lnTo>
                      <a:pt x="25" y="152"/>
                    </a:lnTo>
                    <a:lnTo>
                      <a:pt x="28" y="155"/>
                    </a:lnTo>
                    <a:lnTo>
                      <a:pt x="31" y="158"/>
                    </a:lnTo>
                    <a:lnTo>
                      <a:pt x="34" y="160"/>
                    </a:lnTo>
                    <a:lnTo>
                      <a:pt x="39" y="163"/>
                    </a:lnTo>
                    <a:lnTo>
                      <a:pt x="42" y="166"/>
                    </a:lnTo>
                    <a:lnTo>
                      <a:pt x="45" y="167"/>
                    </a:lnTo>
                    <a:lnTo>
                      <a:pt x="50" y="170"/>
                    </a:lnTo>
                    <a:lnTo>
                      <a:pt x="55" y="172"/>
                    </a:lnTo>
                    <a:lnTo>
                      <a:pt x="58" y="174"/>
                    </a:lnTo>
                    <a:lnTo>
                      <a:pt x="62" y="175"/>
                    </a:lnTo>
                    <a:lnTo>
                      <a:pt x="67" y="177"/>
                    </a:lnTo>
                    <a:lnTo>
                      <a:pt x="72" y="178"/>
                    </a:lnTo>
                    <a:lnTo>
                      <a:pt x="76" y="178"/>
                    </a:lnTo>
                    <a:lnTo>
                      <a:pt x="81" y="180"/>
                    </a:lnTo>
                    <a:lnTo>
                      <a:pt x="86" y="180"/>
                    </a:lnTo>
                    <a:lnTo>
                      <a:pt x="90" y="181"/>
                    </a:lnTo>
                    <a:lnTo>
                      <a:pt x="95" y="181"/>
                    </a:lnTo>
                    <a:close/>
                  </a:path>
                </a:pathLst>
              </a:custGeom>
              <a:solidFill>
                <a:srgbClr val="FFFFFF"/>
              </a:solidFill>
              <a:ln w="9525">
                <a:noFill/>
                <a:round/>
                <a:headEnd/>
                <a:tailEnd/>
              </a:ln>
            </p:spPr>
            <p:txBody>
              <a:bodyPr/>
              <a:lstStyle/>
              <a:p>
                <a:endParaRPr lang="en-US" dirty="0"/>
              </a:p>
            </p:txBody>
          </p:sp>
          <p:grpSp>
            <p:nvGrpSpPr>
              <p:cNvPr id="21" name="Group 765"/>
              <p:cNvGrpSpPr>
                <a:grpSpLocks/>
              </p:cNvGrpSpPr>
              <p:nvPr/>
            </p:nvGrpSpPr>
            <p:grpSpPr bwMode="auto">
              <a:xfrm>
                <a:off x="3049" y="691"/>
                <a:ext cx="167" cy="228"/>
                <a:chOff x="3049" y="691"/>
                <a:chExt cx="167" cy="228"/>
              </a:xfrm>
            </p:grpSpPr>
            <p:sp>
              <p:nvSpPr>
                <p:cNvPr id="122622" name="Freeform 766"/>
                <p:cNvSpPr>
                  <a:spLocks/>
                </p:cNvSpPr>
                <p:nvPr/>
              </p:nvSpPr>
              <p:spPr bwMode="auto">
                <a:xfrm>
                  <a:off x="3049" y="763"/>
                  <a:ext cx="167" cy="156"/>
                </a:xfrm>
                <a:custGeom>
                  <a:avLst/>
                  <a:gdLst>
                    <a:gd name="T0" fmla="*/ 92 w 167"/>
                    <a:gd name="T1" fmla="*/ 156 h 156"/>
                    <a:gd name="T2" fmla="*/ 108 w 167"/>
                    <a:gd name="T3" fmla="*/ 153 h 156"/>
                    <a:gd name="T4" fmla="*/ 124 w 167"/>
                    <a:gd name="T5" fmla="*/ 147 h 156"/>
                    <a:gd name="T6" fmla="*/ 138 w 167"/>
                    <a:gd name="T7" fmla="*/ 139 h 156"/>
                    <a:gd name="T8" fmla="*/ 149 w 167"/>
                    <a:gd name="T9" fmla="*/ 128 h 156"/>
                    <a:gd name="T10" fmla="*/ 158 w 167"/>
                    <a:gd name="T11" fmla="*/ 115 h 156"/>
                    <a:gd name="T12" fmla="*/ 164 w 167"/>
                    <a:gd name="T13" fmla="*/ 101 h 156"/>
                    <a:gd name="T14" fmla="*/ 167 w 167"/>
                    <a:gd name="T15" fmla="*/ 86 h 156"/>
                    <a:gd name="T16" fmla="*/ 167 w 167"/>
                    <a:gd name="T17" fmla="*/ 70 h 156"/>
                    <a:gd name="T18" fmla="*/ 164 w 167"/>
                    <a:gd name="T19" fmla="*/ 55 h 156"/>
                    <a:gd name="T20" fmla="*/ 158 w 167"/>
                    <a:gd name="T21" fmla="*/ 40 h 156"/>
                    <a:gd name="T22" fmla="*/ 149 w 167"/>
                    <a:gd name="T23" fmla="*/ 28 h 156"/>
                    <a:gd name="T24" fmla="*/ 138 w 167"/>
                    <a:gd name="T25" fmla="*/ 17 h 156"/>
                    <a:gd name="T26" fmla="*/ 124 w 167"/>
                    <a:gd name="T27" fmla="*/ 9 h 156"/>
                    <a:gd name="T28" fmla="*/ 108 w 167"/>
                    <a:gd name="T29" fmla="*/ 3 h 156"/>
                    <a:gd name="T30" fmla="*/ 92 w 167"/>
                    <a:gd name="T31" fmla="*/ 0 h 156"/>
                    <a:gd name="T32" fmla="*/ 75 w 167"/>
                    <a:gd name="T33" fmla="*/ 0 h 156"/>
                    <a:gd name="T34" fmla="*/ 58 w 167"/>
                    <a:gd name="T35" fmla="*/ 3 h 156"/>
                    <a:gd name="T36" fmla="*/ 44 w 167"/>
                    <a:gd name="T37" fmla="*/ 9 h 156"/>
                    <a:gd name="T38" fmla="*/ 30 w 167"/>
                    <a:gd name="T39" fmla="*/ 17 h 156"/>
                    <a:gd name="T40" fmla="*/ 19 w 167"/>
                    <a:gd name="T41" fmla="*/ 28 h 156"/>
                    <a:gd name="T42" fmla="*/ 10 w 167"/>
                    <a:gd name="T43" fmla="*/ 40 h 156"/>
                    <a:gd name="T44" fmla="*/ 4 w 167"/>
                    <a:gd name="T45" fmla="*/ 55 h 156"/>
                    <a:gd name="T46" fmla="*/ 0 w 167"/>
                    <a:gd name="T47" fmla="*/ 70 h 156"/>
                    <a:gd name="T48" fmla="*/ 0 w 167"/>
                    <a:gd name="T49" fmla="*/ 86 h 156"/>
                    <a:gd name="T50" fmla="*/ 4 w 167"/>
                    <a:gd name="T51" fmla="*/ 101 h 156"/>
                    <a:gd name="T52" fmla="*/ 10 w 167"/>
                    <a:gd name="T53" fmla="*/ 115 h 156"/>
                    <a:gd name="T54" fmla="*/ 19 w 167"/>
                    <a:gd name="T55" fmla="*/ 128 h 156"/>
                    <a:gd name="T56" fmla="*/ 30 w 167"/>
                    <a:gd name="T57" fmla="*/ 139 h 156"/>
                    <a:gd name="T58" fmla="*/ 44 w 167"/>
                    <a:gd name="T59" fmla="*/ 147 h 156"/>
                    <a:gd name="T60" fmla="*/ 58 w 167"/>
                    <a:gd name="T61" fmla="*/ 153 h 156"/>
                    <a:gd name="T62" fmla="*/ 75 w 167"/>
                    <a:gd name="T63" fmla="*/ 156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56"/>
                    <a:gd name="T98" fmla="*/ 167 w 167"/>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56">
                      <a:moveTo>
                        <a:pt x="83" y="156"/>
                      </a:moveTo>
                      <a:lnTo>
                        <a:pt x="92" y="156"/>
                      </a:lnTo>
                      <a:lnTo>
                        <a:pt x="100" y="154"/>
                      </a:lnTo>
                      <a:lnTo>
                        <a:pt x="108" y="153"/>
                      </a:lnTo>
                      <a:lnTo>
                        <a:pt x="116" y="150"/>
                      </a:lnTo>
                      <a:lnTo>
                        <a:pt x="124" y="147"/>
                      </a:lnTo>
                      <a:lnTo>
                        <a:pt x="130" y="143"/>
                      </a:lnTo>
                      <a:lnTo>
                        <a:pt x="138" y="139"/>
                      </a:lnTo>
                      <a:lnTo>
                        <a:pt x="142" y="133"/>
                      </a:lnTo>
                      <a:lnTo>
                        <a:pt x="149" y="128"/>
                      </a:lnTo>
                      <a:lnTo>
                        <a:pt x="153" y="122"/>
                      </a:lnTo>
                      <a:lnTo>
                        <a:pt x="158" y="115"/>
                      </a:lnTo>
                      <a:lnTo>
                        <a:pt x="161" y="108"/>
                      </a:lnTo>
                      <a:lnTo>
                        <a:pt x="164" y="101"/>
                      </a:lnTo>
                      <a:lnTo>
                        <a:pt x="166" y="94"/>
                      </a:lnTo>
                      <a:lnTo>
                        <a:pt x="167" y="86"/>
                      </a:lnTo>
                      <a:lnTo>
                        <a:pt x="167" y="78"/>
                      </a:lnTo>
                      <a:lnTo>
                        <a:pt x="167" y="70"/>
                      </a:lnTo>
                      <a:lnTo>
                        <a:pt x="166" y="62"/>
                      </a:lnTo>
                      <a:lnTo>
                        <a:pt x="164" y="55"/>
                      </a:lnTo>
                      <a:lnTo>
                        <a:pt x="161" y="47"/>
                      </a:lnTo>
                      <a:lnTo>
                        <a:pt x="158" y="40"/>
                      </a:lnTo>
                      <a:lnTo>
                        <a:pt x="153" y="34"/>
                      </a:lnTo>
                      <a:lnTo>
                        <a:pt x="149" y="28"/>
                      </a:lnTo>
                      <a:lnTo>
                        <a:pt x="142" y="22"/>
                      </a:lnTo>
                      <a:lnTo>
                        <a:pt x="138" y="17"/>
                      </a:lnTo>
                      <a:lnTo>
                        <a:pt x="130" y="12"/>
                      </a:lnTo>
                      <a:lnTo>
                        <a:pt x="124" y="9"/>
                      </a:lnTo>
                      <a:lnTo>
                        <a:pt x="116" y="6"/>
                      </a:lnTo>
                      <a:lnTo>
                        <a:pt x="108" y="3"/>
                      </a:lnTo>
                      <a:lnTo>
                        <a:pt x="100" y="1"/>
                      </a:lnTo>
                      <a:lnTo>
                        <a:pt x="92" y="0"/>
                      </a:lnTo>
                      <a:lnTo>
                        <a:pt x="83" y="0"/>
                      </a:lnTo>
                      <a:lnTo>
                        <a:pt x="75" y="0"/>
                      </a:lnTo>
                      <a:lnTo>
                        <a:pt x="66" y="1"/>
                      </a:lnTo>
                      <a:lnTo>
                        <a:pt x="58" y="3"/>
                      </a:lnTo>
                      <a:lnTo>
                        <a:pt x="50" y="6"/>
                      </a:lnTo>
                      <a:lnTo>
                        <a:pt x="44" y="9"/>
                      </a:lnTo>
                      <a:lnTo>
                        <a:pt x="36" y="12"/>
                      </a:lnTo>
                      <a:lnTo>
                        <a:pt x="30" y="17"/>
                      </a:lnTo>
                      <a:lnTo>
                        <a:pt x="24" y="22"/>
                      </a:lnTo>
                      <a:lnTo>
                        <a:pt x="19" y="28"/>
                      </a:lnTo>
                      <a:lnTo>
                        <a:pt x="15" y="34"/>
                      </a:lnTo>
                      <a:lnTo>
                        <a:pt x="10" y="40"/>
                      </a:lnTo>
                      <a:lnTo>
                        <a:pt x="7" y="47"/>
                      </a:lnTo>
                      <a:lnTo>
                        <a:pt x="4" y="55"/>
                      </a:lnTo>
                      <a:lnTo>
                        <a:pt x="2" y="62"/>
                      </a:lnTo>
                      <a:lnTo>
                        <a:pt x="0" y="70"/>
                      </a:lnTo>
                      <a:lnTo>
                        <a:pt x="0" y="78"/>
                      </a:lnTo>
                      <a:lnTo>
                        <a:pt x="0" y="86"/>
                      </a:lnTo>
                      <a:lnTo>
                        <a:pt x="2" y="94"/>
                      </a:lnTo>
                      <a:lnTo>
                        <a:pt x="4" y="101"/>
                      </a:lnTo>
                      <a:lnTo>
                        <a:pt x="7" y="108"/>
                      </a:lnTo>
                      <a:lnTo>
                        <a:pt x="10" y="115"/>
                      </a:lnTo>
                      <a:lnTo>
                        <a:pt x="15" y="122"/>
                      </a:lnTo>
                      <a:lnTo>
                        <a:pt x="19" y="128"/>
                      </a:lnTo>
                      <a:lnTo>
                        <a:pt x="24" y="133"/>
                      </a:lnTo>
                      <a:lnTo>
                        <a:pt x="30" y="139"/>
                      </a:lnTo>
                      <a:lnTo>
                        <a:pt x="36" y="143"/>
                      </a:lnTo>
                      <a:lnTo>
                        <a:pt x="44" y="147"/>
                      </a:lnTo>
                      <a:lnTo>
                        <a:pt x="50" y="150"/>
                      </a:lnTo>
                      <a:lnTo>
                        <a:pt x="58" y="153"/>
                      </a:lnTo>
                      <a:lnTo>
                        <a:pt x="66" y="154"/>
                      </a:lnTo>
                      <a:lnTo>
                        <a:pt x="75" y="156"/>
                      </a:lnTo>
                      <a:lnTo>
                        <a:pt x="83" y="156"/>
                      </a:lnTo>
                      <a:close/>
                    </a:path>
                  </a:pathLst>
                </a:custGeom>
                <a:solidFill>
                  <a:srgbClr val="000000"/>
                </a:solidFill>
                <a:ln w="9525">
                  <a:noFill/>
                  <a:round/>
                  <a:headEnd/>
                  <a:tailEnd/>
                </a:ln>
              </p:spPr>
              <p:txBody>
                <a:bodyPr/>
                <a:lstStyle/>
                <a:p>
                  <a:endParaRPr lang="en-US" dirty="0"/>
                </a:p>
              </p:txBody>
            </p:sp>
            <p:sp>
              <p:nvSpPr>
                <p:cNvPr id="122623" name="Freeform 767"/>
                <p:cNvSpPr>
                  <a:spLocks/>
                </p:cNvSpPr>
                <p:nvPr/>
              </p:nvSpPr>
              <p:spPr bwMode="auto">
                <a:xfrm>
                  <a:off x="3053" y="766"/>
                  <a:ext cx="160" cy="150"/>
                </a:xfrm>
                <a:custGeom>
                  <a:avLst/>
                  <a:gdLst>
                    <a:gd name="T0" fmla="*/ 88 w 160"/>
                    <a:gd name="T1" fmla="*/ 150 h 150"/>
                    <a:gd name="T2" fmla="*/ 104 w 160"/>
                    <a:gd name="T3" fmla="*/ 147 h 150"/>
                    <a:gd name="T4" fmla="*/ 118 w 160"/>
                    <a:gd name="T5" fmla="*/ 140 h 150"/>
                    <a:gd name="T6" fmla="*/ 131 w 160"/>
                    <a:gd name="T7" fmla="*/ 133 h 150"/>
                    <a:gd name="T8" fmla="*/ 142 w 160"/>
                    <a:gd name="T9" fmla="*/ 123 h 150"/>
                    <a:gd name="T10" fmla="*/ 151 w 160"/>
                    <a:gd name="T11" fmla="*/ 111 h 150"/>
                    <a:gd name="T12" fmla="*/ 157 w 160"/>
                    <a:gd name="T13" fmla="*/ 97 h 150"/>
                    <a:gd name="T14" fmla="*/ 160 w 160"/>
                    <a:gd name="T15" fmla="*/ 83 h 150"/>
                    <a:gd name="T16" fmla="*/ 160 w 160"/>
                    <a:gd name="T17" fmla="*/ 67 h 150"/>
                    <a:gd name="T18" fmla="*/ 157 w 160"/>
                    <a:gd name="T19" fmla="*/ 53 h 150"/>
                    <a:gd name="T20" fmla="*/ 151 w 160"/>
                    <a:gd name="T21" fmla="*/ 39 h 150"/>
                    <a:gd name="T22" fmla="*/ 142 w 160"/>
                    <a:gd name="T23" fmla="*/ 27 h 150"/>
                    <a:gd name="T24" fmla="*/ 131 w 160"/>
                    <a:gd name="T25" fmla="*/ 17 h 150"/>
                    <a:gd name="T26" fmla="*/ 118 w 160"/>
                    <a:gd name="T27" fmla="*/ 8 h 150"/>
                    <a:gd name="T28" fmla="*/ 104 w 160"/>
                    <a:gd name="T29" fmla="*/ 3 h 150"/>
                    <a:gd name="T30" fmla="*/ 88 w 160"/>
                    <a:gd name="T31" fmla="*/ 0 h 150"/>
                    <a:gd name="T32" fmla="*/ 71 w 160"/>
                    <a:gd name="T33" fmla="*/ 0 h 150"/>
                    <a:gd name="T34" fmla="*/ 56 w 160"/>
                    <a:gd name="T35" fmla="*/ 3 h 150"/>
                    <a:gd name="T36" fmla="*/ 42 w 160"/>
                    <a:gd name="T37" fmla="*/ 8 h 150"/>
                    <a:gd name="T38" fmla="*/ 28 w 160"/>
                    <a:gd name="T39" fmla="*/ 17 h 150"/>
                    <a:gd name="T40" fmla="*/ 18 w 160"/>
                    <a:gd name="T41" fmla="*/ 27 h 150"/>
                    <a:gd name="T42" fmla="*/ 9 w 160"/>
                    <a:gd name="T43" fmla="*/ 39 h 150"/>
                    <a:gd name="T44" fmla="*/ 3 w 160"/>
                    <a:gd name="T45" fmla="*/ 53 h 150"/>
                    <a:gd name="T46" fmla="*/ 0 w 160"/>
                    <a:gd name="T47" fmla="*/ 67 h 150"/>
                    <a:gd name="T48" fmla="*/ 0 w 160"/>
                    <a:gd name="T49" fmla="*/ 83 h 150"/>
                    <a:gd name="T50" fmla="*/ 3 w 160"/>
                    <a:gd name="T51" fmla="*/ 97 h 150"/>
                    <a:gd name="T52" fmla="*/ 9 w 160"/>
                    <a:gd name="T53" fmla="*/ 111 h 150"/>
                    <a:gd name="T54" fmla="*/ 18 w 160"/>
                    <a:gd name="T55" fmla="*/ 123 h 150"/>
                    <a:gd name="T56" fmla="*/ 28 w 160"/>
                    <a:gd name="T57" fmla="*/ 133 h 150"/>
                    <a:gd name="T58" fmla="*/ 42 w 160"/>
                    <a:gd name="T59" fmla="*/ 140 h 150"/>
                    <a:gd name="T60" fmla="*/ 56 w 160"/>
                    <a:gd name="T61" fmla="*/ 147 h 150"/>
                    <a:gd name="T62" fmla="*/ 71 w 160"/>
                    <a:gd name="T63" fmla="*/ 15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50"/>
                    <a:gd name="T98" fmla="*/ 160 w 160"/>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50">
                      <a:moveTo>
                        <a:pt x="79" y="150"/>
                      </a:moveTo>
                      <a:lnTo>
                        <a:pt x="88" y="150"/>
                      </a:lnTo>
                      <a:lnTo>
                        <a:pt x="96" y="148"/>
                      </a:lnTo>
                      <a:lnTo>
                        <a:pt x="104" y="147"/>
                      </a:lnTo>
                      <a:lnTo>
                        <a:pt x="110" y="145"/>
                      </a:lnTo>
                      <a:lnTo>
                        <a:pt x="118" y="140"/>
                      </a:lnTo>
                      <a:lnTo>
                        <a:pt x="124" y="137"/>
                      </a:lnTo>
                      <a:lnTo>
                        <a:pt x="131" y="133"/>
                      </a:lnTo>
                      <a:lnTo>
                        <a:pt x="137" y="128"/>
                      </a:lnTo>
                      <a:lnTo>
                        <a:pt x="142" y="123"/>
                      </a:lnTo>
                      <a:lnTo>
                        <a:pt x="146" y="117"/>
                      </a:lnTo>
                      <a:lnTo>
                        <a:pt x="151" y="111"/>
                      </a:lnTo>
                      <a:lnTo>
                        <a:pt x="154" y="105"/>
                      </a:lnTo>
                      <a:lnTo>
                        <a:pt x="157" y="97"/>
                      </a:lnTo>
                      <a:lnTo>
                        <a:pt x="159" y="91"/>
                      </a:lnTo>
                      <a:lnTo>
                        <a:pt x="160" y="83"/>
                      </a:lnTo>
                      <a:lnTo>
                        <a:pt x="160" y="75"/>
                      </a:lnTo>
                      <a:lnTo>
                        <a:pt x="160" y="67"/>
                      </a:lnTo>
                      <a:lnTo>
                        <a:pt x="159" y="59"/>
                      </a:lnTo>
                      <a:lnTo>
                        <a:pt x="157" y="53"/>
                      </a:lnTo>
                      <a:lnTo>
                        <a:pt x="154" y="45"/>
                      </a:lnTo>
                      <a:lnTo>
                        <a:pt x="151" y="39"/>
                      </a:lnTo>
                      <a:lnTo>
                        <a:pt x="146" y="33"/>
                      </a:lnTo>
                      <a:lnTo>
                        <a:pt x="142" y="27"/>
                      </a:lnTo>
                      <a:lnTo>
                        <a:pt x="137" y="22"/>
                      </a:lnTo>
                      <a:lnTo>
                        <a:pt x="131" y="17"/>
                      </a:lnTo>
                      <a:lnTo>
                        <a:pt x="124" y="13"/>
                      </a:lnTo>
                      <a:lnTo>
                        <a:pt x="118" y="8"/>
                      </a:lnTo>
                      <a:lnTo>
                        <a:pt x="110" y="5"/>
                      </a:lnTo>
                      <a:lnTo>
                        <a:pt x="104" y="3"/>
                      </a:lnTo>
                      <a:lnTo>
                        <a:pt x="96" y="2"/>
                      </a:lnTo>
                      <a:lnTo>
                        <a:pt x="88" y="0"/>
                      </a:lnTo>
                      <a:lnTo>
                        <a:pt x="79" y="0"/>
                      </a:lnTo>
                      <a:lnTo>
                        <a:pt x="71" y="0"/>
                      </a:lnTo>
                      <a:lnTo>
                        <a:pt x="64" y="2"/>
                      </a:lnTo>
                      <a:lnTo>
                        <a:pt x="56" y="3"/>
                      </a:lnTo>
                      <a:lnTo>
                        <a:pt x="48" y="5"/>
                      </a:lnTo>
                      <a:lnTo>
                        <a:pt x="42" y="8"/>
                      </a:lnTo>
                      <a:lnTo>
                        <a:pt x="34" y="13"/>
                      </a:lnTo>
                      <a:lnTo>
                        <a:pt x="28" y="17"/>
                      </a:lnTo>
                      <a:lnTo>
                        <a:pt x="23" y="22"/>
                      </a:lnTo>
                      <a:lnTo>
                        <a:pt x="18" y="27"/>
                      </a:lnTo>
                      <a:lnTo>
                        <a:pt x="12" y="33"/>
                      </a:lnTo>
                      <a:lnTo>
                        <a:pt x="9" y="39"/>
                      </a:lnTo>
                      <a:lnTo>
                        <a:pt x="6" y="45"/>
                      </a:lnTo>
                      <a:lnTo>
                        <a:pt x="3" y="53"/>
                      </a:lnTo>
                      <a:lnTo>
                        <a:pt x="1" y="59"/>
                      </a:lnTo>
                      <a:lnTo>
                        <a:pt x="0" y="67"/>
                      </a:lnTo>
                      <a:lnTo>
                        <a:pt x="0" y="75"/>
                      </a:lnTo>
                      <a:lnTo>
                        <a:pt x="0" y="83"/>
                      </a:lnTo>
                      <a:lnTo>
                        <a:pt x="1" y="91"/>
                      </a:lnTo>
                      <a:lnTo>
                        <a:pt x="3" y="97"/>
                      </a:lnTo>
                      <a:lnTo>
                        <a:pt x="6" y="105"/>
                      </a:lnTo>
                      <a:lnTo>
                        <a:pt x="9" y="111"/>
                      </a:lnTo>
                      <a:lnTo>
                        <a:pt x="12" y="117"/>
                      </a:lnTo>
                      <a:lnTo>
                        <a:pt x="18" y="123"/>
                      </a:lnTo>
                      <a:lnTo>
                        <a:pt x="23" y="128"/>
                      </a:lnTo>
                      <a:lnTo>
                        <a:pt x="28" y="133"/>
                      </a:lnTo>
                      <a:lnTo>
                        <a:pt x="34" y="137"/>
                      </a:lnTo>
                      <a:lnTo>
                        <a:pt x="42" y="140"/>
                      </a:lnTo>
                      <a:lnTo>
                        <a:pt x="48" y="145"/>
                      </a:lnTo>
                      <a:lnTo>
                        <a:pt x="56" y="147"/>
                      </a:lnTo>
                      <a:lnTo>
                        <a:pt x="64" y="148"/>
                      </a:lnTo>
                      <a:lnTo>
                        <a:pt x="71" y="150"/>
                      </a:lnTo>
                      <a:lnTo>
                        <a:pt x="79" y="150"/>
                      </a:lnTo>
                      <a:close/>
                    </a:path>
                  </a:pathLst>
                </a:custGeom>
                <a:solidFill>
                  <a:srgbClr val="FFFFFF"/>
                </a:solidFill>
                <a:ln w="9525">
                  <a:noFill/>
                  <a:round/>
                  <a:headEnd/>
                  <a:tailEnd/>
                </a:ln>
              </p:spPr>
              <p:txBody>
                <a:bodyPr/>
                <a:lstStyle/>
                <a:p>
                  <a:endParaRPr lang="en-US" dirty="0"/>
                </a:p>
              </p:txBody>
            </p:sp>
            <p:sp>
              <p:nvSpPr>
                <p:cNvPr id="122624" name="Freeform 768"/>
                <p:cNvSpPr>
                  <a:spLocks/>
                </p:cNvSpPr>
                <p:nvPr/>
              </p:nvSpPr>
              <p:spPr bwMode="auto">
                <a:xfrm>
                  <a:off x="3123" y="832"/>
                  <a:ext cx="20" cy="18"/>
                </a:xfrm>
                <a:custGeom>
                  <a:avLst/>
                  <a:gdLst>
                    <a:gd name="T0" fmla="*/ 9 w 20"/>
                    <a:gd name="T1" fmla="*/ 18 h 18"/>
                    <a:gd name="T2" fmla="*/ 12 w 20"/>
                    <a:gd name="T3" fmla="*/ 18 h 18"/>
                    <a:gd name="T4" fmla="*/ 14 w 20"/>
                    <a:gd name="T5" fmla="*/ 18 h 18"/>
                    <a:gd name="T6" fmla="*/ 15 w 20"/>
                    <a:gd name="T7" fmla="*/ 17 h 18"/>
                    <a:gd name="T8" fmla="*/ 17 w 20"/>
                    <a:gd name="T9" fmla="*/ 15 h 18"/>
                    <a:gd name="T10" fmla="*/ 18 w 20"/>
                    <a:gd name="T11" fmla="*/ 14 h 18"/>
                    <a:gd name="T12" fmla="*/ 18 w 20"/>
                    <a:gd name="T13" fmla="*/ 12 h 18"/>
                    <a:gd name="T14" fmla="*/ 20 w 20"/>
                    <a:gd name="T15" fmla="*/ 10 h 18"/>
                    <a:gd name="T16" fmla="*/ 20 w 20"/>
                    <a:gd name="T17" fmla="*/ 9 h 18"/>
                    <a:gd name="T18" fmla="*/ 20 w 20"/>
                    <a:gd name="T19" fmla="*/ 7 h 18"/>
                    <a:gd name="T20" fmla="*/ 18 w 20"/>
                    <a:gd name="T21" fmla="*/ 6 h 18"/>
                    <a:gd name="T22" fmla="*/ 18 w 20"/>
                    <a:gd name="T23" fmla="*/ 3 h 18"/>
                    <a:gd name="T24" fmla="*/ 17 w 20"/>
                    <a:gd name="T25" fmla="*/ 3 h 18"/>
                    <a:gd name="T26" fmla="*/ 15 w 20"/>
                    <a:gd name="T27" fmla="*/ 1 h 18"/>
                    <a:gd name="T28" fmla="*/ 14 w 20"/>
                    <a:gd name="T29" fmla="*/ 0 h 18"/>
                    <a:gd name="T30" fmla="*/ 12 w 20"/>
                    <a:gd name="T31" fmla="*/ 0 h 18"/>
                    <a:gd name="T32" fmla="*/ 9 w 20"/>
                    <a:gd name="T33" fmla="*/ 0 h 18"/>
                    <a:gd name="T34" fmla="*/ 8 w 20"/>
                    <a:gd name="T35" fmla="*/ 0 h 18"/>
                    <a:gd name="T36" fmla="*/ 6 w 20"/>
                    <a:gd name="T37" fmla="*/ 0 h 18"/>
                    <a:gd name="T38" fmla="*/ 4 w 20"/>
                    <a:gd name="T39" fmla="*/ 1 h 18"/>
                    <a:gd name="T40" fmla="*/ 3 w 20"/>
                    <a:gd name="T41" fmla="*/ 3 h 18"/>
                    <a:gd name="T42" fmla="*/ 1 w 20"/>
                    <a:gd name="T43" fmla="*/ 3 h 18"/>
                    <a:gd name="T44" fmla="*/ 0 w 20"/>
                    <a:gd name="T45" fmla="*/ 6 h 18"/>
                    <a:gd name="T46" fmla="*/ 0 w 20"/>
                    <a:gd name="T47" fmla="*/ 7 h 18"/>
                    <a:gd name="T48" fmla="*/ 0 w 20"/>
                    <a:gd name="T49" fmla="*/ 9 h 18"/>
                    <a:gd name="T50" fmla="*/ 0 w 20"/>
                    <a:gd name="T51" fmla="*/ 10 h 18"/>
                    <a:gd name="T52" fmla="*/ 0 w 20"/>
                    <a:gd name="T53" fmla="*/ 12 h 18"/>
                    <a:gd name="T54" fmla="*/ 1 w 20"/>
                    <a:gd name="T55" fmla="*/ 14 h 18"/>
                    <a:gd name="T56" fmla="*/ 3 w 20"/>
                    <a:gd name="T57" fmla="*/ 15 h 18"/>
                    <a:gd name="T58" fmla="*/ 4 w 20"/>
                    <a:gd name="T59" fmla="*/ 17 h 18"/>
                    <a:gd name="T60" fmla="*/ 6 w 20"/>
                    <a:gd name="T61" fmla="*/ 18 h 18"/>
                    <a:gd name="T62" fmla="*/ 8 w 20"/>
                    <a:gd name="T63" fmla="*/ 18 h 18"/>
                    <a:gd name="T64" fmla="*/ 9 w 20"/>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18"/>
                    <a:gd name="T101" fmla="*/ 20 w 20"/>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18">
                      <a:moveTo>
                        <a:pt x="9" y="18"/>
                      </a:moveTo>
                      <a:lnTo>
                        <a:pt x="12" y="18"/>
                      </a:lnTo>
                      <a:lnTo>
                        <a:pt x="14" y="18"/>
                      </a:lnTo>
                      <a:lnTo>
                        <a:pt x="15" y="17"/>
                      </a:lnTo>
                      <a:lnTo>
                        <a:pt x="17" y="15"/>
                      </a:lnTo>
                      <a:lnTo>
                        <a:pt x="18" y="14"/>
                      </a:lnTo>
                      <a:lnTo>
                        <a:pt x="18" y="12"/>
                      </a:lnTo>
                      <a:lnTo>
                        <a:pt x="20" y="10"/>
                      </a:lnTo>
                      <a:lnTo>
                        <a:pt x="20" y="9"/>
                      </a:lnTo>
                      <a:lnTo>
                        <a:pt x="20" y="7"/>
                      </a:lnTo>
                      <a:lnTo>
                        <a:pt x="18" y="6"/>
                      </a:lnTo>
                      <a:lnTo>
                        <a:pt x="18" y="3"/>
                      </a:lnTo>
                      <a:lnTo>
                        <a:pt x="17" y="3"/>
                      </a:lnTo>
                      <a:lnTo>
                        <a:pt x="15" y="1"/>
                      </a:lnTo>
                      <a:lnTo>
                        <a:pt x="14" y="0"/>
                      </a:lnTo>
                      <a:lnTo>
                        <a:pt x="12" y="0"/>
                      </a:lnTo>
                      <a:lnTo>
                        <a:pt x="9" y="0"/>
                      </a:lnTo>
                      <a:lnTo>
                        <a:pt x="8" y="0"/>
                      </a:lnTo>
                      <a:lnTo>
                        <a:pt x="6" y="0"/>
                      </a:lnTo>
                      <a:lnTo>
                        <a:pt x="4" y="1"/>
                      </a:lnTo>
                      <a:lnTo>
                        <a:pt x="3" y="3"/>
                      </a:lnTo>
                      <a:lnTo>
                        <a:pt x="1" y="3"/>
                      </a:lnTo>
                      <a:lnTo>
                        <a:pt x="0" y="6"/>
                      </a:lnTo>
                      <a:lnTo>
                        <a:pt x="0" y="7"/>
                      </a:lnTo>
                      <a:lnTo>
                        <a:pt x="0" y="9"/>
                      </a:lnTo>
                      <a:lnTo>
                        <a:pt x="0" y="10"/>
                      </a:lnTo>
                      <a:lnTo>
                        <a:pt x="0" y="12"/>
                      </a:lnTo>
                      <a:lnTo>
                        <a:pt x="1" y="14"/>
                      </a:lnTo>
                      <a:lnTo>
                        <a:pt x="3" y="15"/>
                      </a:lnTo>
                      <a:lnTo>
                        <a:pt x="4" y="17"/>
                      </a:lnTo>
                      <a:lnTo>
                        <a:pt x="6" y="18"/>
                      </a:lnTo>
                      <a:lnTo>
                        <a:pt x="8" y="18"/>
                      </a:lnTo>
                      <a:lnTo>
                        <a:pt x="9" y="18"/>
                      </a:lnTo>
                      <a:close/>
                    </a:path>
                  </a:pathLst>
                </a:custGeom>
                <a:solidFill>
                  <a:srgbClr val="000000"/>
                </a:solidFill>
                <a:ln w="9525">
                  <a:noFill/>
                  <a:round/>
                  <a:headEnd/>
                  <a:tailEnd/>
                </a:ln>
              </p:spPr>
              <p:txBody>
                <a:bodyPr/>
                <a:lstStyle/>
                <a:p>
                  <a:endParaRPr lang="en-US" dirty="0"/>
                </a:p>
              </p:txBody>
            </p:sp>
            <p:sp>
              <p:nvSpPr>
                <p:cNvPr id="122625" name="Freeform 769"/>
                <p:cNvSpPr>
                  <a:spLocks/>
                </p:cNvSpPr>
                <p:nvPr/>
              </p:nvSpPr>
              <p:spPr bwMode="auto">
                <a:xfrm>
                  <a:off x="3126" y="835"/>
                  <a:ext cx="14" cy="12"/>
                </a:xfrm>
                <a:custGeom>
                  <a:avLst/>
                  <a:gdLst>
                    <a:gd name="T0" fmla="*/ 6 w 14"/>
                    <a:gd name="T1" fmla="*/ 12 h 12"/>
                    <a:gd name="T2" fmla="*/ 8 w 14"/>
                    <a:gd name="T3" fmla="*/ 12 h 12"/>
                    <a:gd name="T4" fmla="*/ 9 w 14"/>
                    <a:gd name="T5" fmla="*/ 12 h 12"/>
                    <a:gd name="T6" fmla="*/ 11 w 14"/>
                    <a:gd name="T7" fmla="*/ 11 h 12"/>
                    <a:gd name="T8" fmla="*/ 11 w 14"/>
                    <a:gd name="T9" fmla="*/ 11 h 12"/>
                    <a:gd name="T10" fmla="*/ 12 w 14"/>
                    <a:gd name="T11" fmla="*/ 9 h 12"/>
                    <a:gd name="T12" fmla="*/ 12 w 14"/>
                    <a:gd name="T13" fmla="*/ 9 h 12"/>
                    <a:gd name="T14" fmla="*/ 12 w 14"/>
                    <a:gd name="T15" fmla="*/ 7 h 12"/>
                    <a:gd name="T16" fmla="*/ 14 w 14"/>
                    <a:gd name="T17" fmla="*/ 6 h 12"/>
                    <a:gd name="T18" fmla="*/ 12 w 14"/>
                    <a:gd name="T19" fmla="*/ 4 h 12"/>
                    <a:gd name="T20" fmla="*/ 12 w 14"/>
                    <a:gd name="T21" fmla="*/ 3 h 12"/>
                    <a:gd name="T22" fmla="*/ 12 w 14"/>
                    <a:gd name="T23" fmla="*/ 3 h 12"/>
                    <a:gd name="T24" fmla="*/ 11 w 14"/>
                    <a:gd name="T25" fmla="*/ 1 h 12"/>
                    <a:gd name="T26" fmla="*/ 11 w 14"/>
                    <a:gd name="T27" fmla="*/ 1 h 12"/>
                    <a:gd name="T28" fmla="*/ 9 w 14"/>
                    <a:gd name="T29" fmla="*/ 0 h 12"/>
                    <a:gd name="T30" fmla="*/ 8 w 14"/>
                    <a:gd name="T31" fmla="*/ 0 h 12"/>
                    <a:gd name="T32" fmla="*/ 6 w 14"/>
                    <a:gd name="T33" fmla="*/ 0 h 12"/>
                    <a:gd name="T34" fmla="*/ 5 w 14"/>
                    <a:gd name="T35" fmla="*/ 0 h 12"/>
                    <a:gd name="T36" fmla="*/ 5 w 14"/>
                    <a:gd name="T37" fmla="*/ 0 h 12"/>
                    <a:gd name="T38" fmla="*/ 3 w 14"/>
                    <a:gd name="T39" fmla="*/ 1 h 12"/>
                    <a:gd name="T40" fmla="*/ 1 w 14"/>
                    <a:gd name="T41" fmla="*/ 1 h 12"/>
                    <a:gd name="T42" fmla="*/ 1 w 14"/>
                    <a:gd name="T43" fmla="*/ 3 h 12"/>
                    <a:gd name="T44" fmla="*/ 1 w 14"/>
                    <a:gd name="T45" fmla="*/ 3 h 12"/>
                    <a:gd name="T46" fmla="*/ 0 w 14"/>
                    <a:gd name="T47" fmla="*/ 4 h 12"/>
                    <a:gd name="T48" fmla="*/ 0 w 14"/>
                    <a:gd name="T49" fmla="*/ 6 h 12"/>
                    <a:gd name="T50" fmla="*/ 0 w 14"/>
                    <a:gd name="T51" fmla="*/ 7 h 12"/>
                    <a:gd name="T52" fmla="*/ 1 w 14"/>
                    <a:gd name="T53" fmla="*/ 9 h 12"/>
                    <a:gd name="T54" fmla="*/ 1 w 14"/>
                    <a:gd name="T55" fmla="*/ 9 h 12"/>
                    <a:gd name="T56" fmla="*/ 1 w 14"/>
                    <a:gd name="T57" fmla="*/ 11 h 12"/>
                    <a:gd name="T58" fmla="*/ 3 w 14"/>
                    <a:gd name="T59" fmla="*/ 11 h 12"/>
                    <a:gd name="T60" fmla="*/ 5 w 14"/>
                    <a:gd name="T61" fmla="*/ 12 h 12"/>
                    <a:gd name="T62" fmla="*/ 5 w 14"/>
                    <a:gd name="T63" fmla="*/ 12 h 12"/>
                    <a:gd name="T64" fmla="*/ 6 w 14"/>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2"/>
                    <a:gd name="T101" fmla="*/ 14 w 14"/>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2">
                      <a:moveTo>
                        <a:pt x="6" y="12"/>
                      </a:moveTo>
                      <a:lnTo>
                        <a:pt x="8" y="12"/>
                      </a:lnTo>
                      <a:lnTo>
                        <a:pt x="9" y="12"/>
                      </a:lnTo>
                      <a:lnTo>
                        <a:pt x="11" y="11"/>
                      </a:lnTo>
                      <a:lnTo>
                        <a:pt x="12" y="9"/>
                      </a:lnTo>
                      <a:lnTo>
                        <a:pt x="12" y="7"/>
                      </a:lnTo>
                      <a:lnTo>
                        <a:pt x="14" y="6"/>
                      </a:lnTo>
                      <a:lnTo>
                        <a:pt x="12" y="4"/>
                      </a:lnTo>
                      <a:lnTo>
                        <a:pt x="12" y="3"/>
                      </a:lnTo>
                      <a:lnTo>
                        <a:pt x="11" y="1"/>
                      </a:lnTo>
                      <a:lnTo>
                        <a:pt x="9" y="0"/>
                      </a:lnTo>
                      <a:lnTo>
                        <a:pt x="8" y="0"/>
                      </a:lnTo>
                      <a:lnTo>
                        <a:pt x="6" y="0"/>
                      </a:lnTo>
                      <a:lnTo>
                        <a:pt x="5" y="0"/>
                      </a:lnTo>
                      <a:lnTo>
                        <a:pt x="3" y="1"/>
                      </a:lnTo>
                      <a:lnTo>
                        <a:pt x="1" y="1"/>
                      </a:lnTo>
                      <a:lnTo>
                        <a:pt x="1" y="3"/>
                      </a:lnTo>
                      <a:lnTo>
                        <a:pt x="0" y="4"/>
                      </a:lnTo>
                      <a:lnTo>
                        <a:pt x="0" y="6"/>
                      </a:lnTo>
                      <a:lnTo>
                        <a:pt x="0" y="7"/>
                      </a:lnTo>
                      <a:lnTo>
                        <a:pt x="1" y="9"/>
                      </a:lnTo>
                      <a:lnTo>
                        <a:pt x="1" y="11"/>
                      </a:lnTo>
                      <a:lnTo>
                        <a:pt x="3" y="11"/>
                      </a:lnTo>
                      <a:lnTo>
                        <a:pt x="5" y="12"/>
                      </a:lnTo>
                      <a:lnTo>
                        <a:pt x="6" y="12"/>
                      </a:lnTo>
                      <a:close/>
                    </a:path>
                  </a:pathLst>
                </a:custGeom>
                <a:solidFill>
                  <a:srgbClr val="FFFFFF"/>
                </a:solidFill>
                <a:ln w="9525">
                  <a:noFill/>
                  <a:round/>
                  <a:headEnd/>
                  <a:tailEnd/>
                </a:ln>
              </p:spPr>
              <p:txBody>
                <a:bodyPr/>
                <a:lstStyle/>
                <a:p>
                  <a:endParaRPr lang="en-US" dirty="0"/>
                </a:p>
              </p:txBody>
            </p:sp>
            <p:sp>
              <p:nvSpPr>
                <p:cNvPr id="122626" name="Freeform 770"/>
                <p:cNvSpPr>
                  <a:spLocks/>
                </p:cNvSpPr>
                <p:nvPr/>
              </p:nvSpPr>
              <p:spPr bwMode="auto">
                <a:xfrm>
                  <a:off x="3129" y="838"/>
                  <a:ext cx="8" cy="6"/>
                </a:xfrm>
                <a:custGeom>
                  <a:avLst/>
                  <a:gdLst>
                    <a:gd name="T0" fmla="*/ 3 w 8"/>
                    <a:gd name="T1" fmla="*/ 6 h 6"/>
                    <a:gd name="T2" fmla="*/ 5 w 8"/>
                    <a:gd name="T3" fmla="*/ 6 h 6"/>
                    <a:gd name="T4" fmla="*/ 6 w 8"/>
                    <a:gd name="T5" fmla="*/ 6 h 6"/>
                    <a:gd name="T6" fmla="*/ 8 w 8"/>
                    <a:gd name="T7" fmla="*/ 4 h 6"/>
                    <a:gd name="T8" fmla="*/ 8 w 8"/>
                    <a:gd name="T9" fmla="*/ 3 h 6"/>
                    <a:gd name="T10" fmla="*/ 8 w 8"/>
                    <a:gd name="T11" fmla="*/ 1 h 6"/>
                    <a:gd name="T12" fmla="*/ 6 w 8"/>
                    <a:gd name="T13" fmla="*/ 0 h 6"/>
                    <a:gd name="T14" fmla="*/ 5 w 8"/>
                    <a:gd name="T15" fmla="*/ 0 h 6"/>
                    <a:gd name="T16" fmla="*/ 3 w 8"/>
                    <a:gd name="T17" fmla="*/ 0 h 6"/>
                    <a:gd name="T18" fmla="*/ 2 w 8"/>
                    <a:gd name="T19" fmla="*/ 0 h 6"/>
                    <a:gd name="T20" fmla="*/ 2 w 8"/>
                    <a:gd name="T21" fmla="*/ 0 h 6"/>
                    <a:gd name="T22" fmla="*/ 0 w 8"/>
                    <a:gd name="T23" fmla="*/ 1 h 6"/>
                    <a:gd name="T24" fmla="*/ 0 w 8"/>
                    <a:gd name="T25" fmla="*/ 3 h 6"/>
                    <a:gd name="T26" fmla="*/ 0 w 8"/>
                    <a:gd name="T27" fmla="*/ 4 h 6"/>
                    <a:gd name="T28" fmla="*/ 2 w 8"/>
                    <a:gd name="T29" fmla="*/ 6 h 6"/>
                    <a:gd name="T30" fmla="*/ 2 w 8"/>
                    <a:gd name="T31" fmla="*/ 6 h 6"/>
                    <a:gd name="T32" fmla="*/ 3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3" y="6"/>
                      </a:moveTo>
                      <a:lnTo>
                        <a:pt x="5" y="6"/>
                      </a:lnTo>
                      <a:lnTo>
                        <a:pt x="6" y="6"/>
                      </a:lnTo>
                      <a:lnTo>
                        <a:pt x="8" y="4"/>
                      </a:lnTo>
                      <a:lnTo>
                        <a:pt x="8" y="3"/>
                      </a:lnTo>
                      <a:lnTo>
                        <a:pt x="8" y="1"/>
                      </a:lnTo>
                      <a:lnTo>
                        <a:pt x="6" y="0"/>
                      </a:lnTo>
                      <a:lnTo>
                        <a:pt x="5" y="0"/>
                      </a:lnTo>
                      <a:lnTo>
                        <a:pt x="3" y="0"/>
                      </a:lnTo>
                      <a:lnTo>
                        <a:pt x="2" y="0"/>
                      </a:lnTo>
                      <a:lnTo>
                        <a:pt x="0" y="1"/>
                      </a:lnTo>
                      <a:lnTo>
                        <a:pt x="0" y="3"/>
                      </a:lnTo>
                      <a:lnTo>
                        <a:pt x="0" y="4"/>
                      </a:lnTo>
                      <a:lnTo>
                        <a:pt x="2" y="6"/>
                      </a:lnTo>
                      <a:lnTo>
                        <a:pt x="3" y="6"/>
                      </a:lnTo>
                      <a:close/>
                    </a:path>
                  </a:pathLst>
                </a:custGeom>
                <a:solidFill>
                  <a:srgbClr val="000000"/>
                </a:solidFill>
                <a:ln w="9525">
                  <a:noFill/>
                  <a:round/>
                  <a:headEnd/>
                  <a:tailEnd/>
                </a:ln>
              </p:spPr>
              <p:txBody>
                <a:bodyPr/>
                <a:lstStyle/>
                <a:p>
                  <a:endParaRPr lang="en-US" dirty="0"/>
                </a:p>
              </p:txBody>
            </p:sp>
            <p:sp>
              <p:nvSpPr>
                <p:cNvPr id="122627" name="Freeform 771"/>
                <p:cNvSpPr>
                  <a:spLocks/>
                </p:cNvSpPr>
                <p:nvPr/>
              </p:nvSpPr>
              <p:spPr bwMode="auto">
                <a:xfrm>
                  <a:off x="3127" y="783"/>
                  <a:ext cx="13" cy="50"/>
                </a:xfrm>
                <a:custGeom>
                  <a:avLst/>
                  <a:gdLst>
                    <a:gd name="T0" fmla="*/ 8 w 13"/>
                    <a:gd name="T1" fmla="*/ 50 h 50"/>
                    <a:gd name="T2" fmla="*/ 10 w 13"/>
                    <a:gd name="T3" fmla="*/ 45 h 50"/>
                    <a:gd name="T4" fmla="*/ 10 w 13"/>
                    <a:gd name="T5" fmla="*/ 41 h 50"/>
                    <a:gd name="T6" fmla="*/ 10 w 13"/>
                    <a:gd name="T7" fmla="*/ 36 h 50"/>
                    <a:gd name="T8" fmla="*/ 10 w 13"/>
                    <a:gd name="T9" fmla="*/ 31 h 50"/>
                    <a:gd name="T10" fmla="*/ 8 w 13"/>
                    <a:gd name="T11" fmla="*/ 28 h 50"/>
                    <a:gd name="T12" fmla="*/ 8 w 13"/>
                    <a:gd name="T13" fmla="*/ 24 h 50"/>
                    <a:gd name="T14" fmla="*/ 7 w 13"/>
                    <a:gd name="T15" fmla="*/ 19 h 50"/>
                    <a:gd name="T16" fmla="*/ 7 w 13"/>
                    <a:gd name="T17" fmla="*/ 16 h 50"/>
                    <a:gd name="T18" fmla="*/ 7 w 13"/>
                    <a:gd name="T19" fmla="*/ 16 h 50"/>
                    <a:gd name="T20" fmla="*/ 8 w 13"/>
                    <a:gd name="T21" fmla="*/ 14 h 50"/>
                    <a:gd name="T22" fmla="*/ 8 w 13"/>
                    <a:gd name="T23" fmla="*/ 14 h 50"/>
                    <a:gd name="T24" fmla="*/ 10 w 13"/>
                    <a:gd name="T25" fmla="*/ 13 h 50"/>
                    <a:gd name="T26" fmla="*/ 11 w 13"/>
                    <a:gd name="T27" fmla="*/ 13 h 50"/>
                    <a:gd name="T28" fmla="*/ 11 w 13"/>
                    <a:gd name="T29" fmla="*/ 13 h 50"/>
                    <a:gd name="T30" fmla="*/ 11 w 13"/>
                    <a:gd name="T31" fmla="*/ 11 h 50"/>
                    <a:gd name="T32" fmla="*/ 13 w 13"/>
                    <a:gd name="T33" fmla="*/ 11 h 50"/>
                    <a:gd name="T34" fmla="*/ 11 w 13"/>
                    <a:gd name="T35" fmla="*/ 11 h 50"/>
                    <a:gd name="T36" fmla="*/ 10 w 13"/>
                    <a:gd name="T37" fmla="*/ 10 h 50"/>
                    <a:gd name="T38" fmla="*/ 8 w 13"/>
                    <a:gd name="T39" fmla="*/ 8 h 50"/>
                    <a:gd name="T40" fmla="*/ 8 w 13"/>
                    <a:gd name="T41" fmla="*/ 5 h 50"/>
                    <a:gd name="T42" fmla="*/ 7 w 13"/>
                    <a:gd name="T43" fmla="*/ 3 h 50"/>
                    <a:gd name="T44" fmla="*/ 7 w 13"/>
                    <a:gd name="T45" fmla="*/ 2 h 50"/>
                    <a:gd name="T46" fmla="*/ 7 w 13"/>
                    <a:gd name="T47" fmla="*/ 2 h 50"/>
                    <a:gd name="T48" fmla="*/ 5 w 13"/>
                    <a:gd name="T49" fmla="*/ 0 h 50"/>
                    <a:gd name="T50" fmla="*/ 5 w 13"/>
                    <a:gd name="T51" fmla="*/ 2 h 50"/>
                    <a:gd name="T52" fmla="*/ 5 w 13"/>
                    <a:gd name="T53" fmla="*/ 2 h 50"/>
                    <a:gd name="T54" fmla="*/ 5 w 13"/>
                    <a:gd name="T55" fmla="*/ 3 h 50"/>
                    <a:gd name="T56" fmla="*/ 4 w 13"/>
                    <a:gd name="T57" fmla="*/ 5 h 50"/>
                    <a:gd name="T58" fmla="*/ 4 w 13"/>
                    <a:gd name="T59" fmla="*/ 8 h 50"/>
                    <a:gd name="T60" fmla="*/ 2 w 13"/>
                    <a:gd name="T61" fmla="*/ 10 h 50"/>
                    <a:gd name="T62" fmla="*/ 0 w 13"/>
                    <a:gd name="T63" fmla="*/ 11 h 50"/>
                    <a:gd name="T64" fmla="*/ 0 w 13"/>
                    <a:gd name="T65" fmla="*/ 11 h 50"/>
                    <a:gd name="T66" fmla="*/ 0 w 13"/>
                    <a:gd name="T67" fmla="*/ 11 h 50"/>
                    <a:gd name="T68" fmla="*/ 0 w 13"/>
                    <a:gd name="T69" fmla="*/ 13 h 50"/>
                    <a:gd name="T70" fmla="*/ 2 w 13"/>
                    <a:gd name="T71" fmla="*/ 13 h 50"/>
                    <a:gd name="T72" fmla="*/ 2 w 13"/>
                    <a:gd name="T73" fmla="*/ 13 h 50"/>
                    <a:gd name="T74" fmla="*/ 4 w 13"/>
                    <a:gd name="T75" fmla="*/ 14 h 50"/>
                    <a:gd name="T76" fmla="*/ 4 w 13"/>
                    <a:gd name="T77" fmla="*/ 14 h 50"/>
                    <a:gd name="T78" fmla="*/ 5 w 13"/>
                    <a:gd name="T79" fmla="*/ 16 h 50"/>
                    <a:gd name="T80" fmla="*/ 5 w 13"/>
                    <a:gd name="T81" fmla="*/ 16 h 50"/>
                    <a:gd name="T82" fmla="*/ 5 w 13"/>
                    <a:gd name="T83" fmla="*/ 19 h 50"/>
                    <a:gd name="T84" fmla="*/ 4 w 13"/>
                    <a:gd name="T85" fmla="*/ 24 h 50"/>
                    <a:gd name="T86" fmla="*/ 4 w 13"/>
                    <a:gd name="T87" fmla="*/ 28 h 50"/>
                    <a:gd name="T88" fmla="*/ 2 w 13"/>
                    <a:gd name="T89" fmla="*/ 31 h 50"/>
                    <a:gd name="T90" fmla="*/ 2 w 13"/>
                    <a:gd name="T91" fmla="*/ 36 h 50"/>
                    <a:gd name="T92" fmla="*/ 2 w 13"/>
                    <a:gd name="T93" fmla="*/ 41 h 50"/>
                    <a:gd name="T94" fmla="*/ 2 w 13"/>
                    <a:gd name="T95" fmla="*/ 45 h 50"/>
                    <a:gd name="T96" fmla="*/ 4 w 13"/>
                    <a:gd name="T97" fmla="*/ 50 h 50"/>
                    <a:gd name="T98" fmla="*/ 8 w 13"/>
                    <a:gd name="T99" fmla="*/ 50 h 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
                    <a:gd name="T151" fmla="*/ 0 h 50"/>
                    <a:gd name="T152" fmla="*/ 13 w 13"/>
                    <a:gd name="T153" fmla="*/ 50 h 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 h="50">
                      <a:moveTo>
                        <a:pt x="8" y="50"/>
                      </a:moveTo>
                      <a:lnTo>
                        <a:pt x="10" y="45"/>
                      </a:lnTo>
                      <a:lnTo>
                        <a:pt x="10" y="41"/>
                      </a:lnTo>
                      <a:lnTo>
                        <a:pt x="10" y="36"/>
                      </a:lnTo>
                      <a:lnTo>
                        <a:pt x="10" y="31"/>
                      </a:lnTo>
                      <a:lnTo>
                        <a:pt x="8" y="28"/>
                      </a:lnTo>
                      <a:lnTo>
                        <a:pt x="8" y="24"/>
                      </a:lnTo>
                      <a:lnTo>
                        <a:pt x="7" y="19"/>
                      </a:lnTo>
                      <a:lnTo>
                        <a:pt x="7" y="16"/>
                      </a:lnTo>
                      <a:lnTo>
                        <a:pt x="8" y="14"/>
                      </a:lnTo>
                      <a:lnTo>
                        <a:pt x="10" y="13"/>
                      </a:lnTo>
                      <a:lnTo>
                        <a:pt x="11" y="13"/>
                      </a:lnTo>
                      <a:lnTo>
                        <a:pt x="11" y="11"/>
                      </a:lnTo>
                      <a:lnTo>
                        <a:pt x="13" y="11"/>
                      </a:lnTo>
                      <a:lnTo>
                        <a:pt x="11" y="11"/>
                      </a:lnTo>
                      <a:lnTo>
                        <a:pt x="10" y="10"/>
                      </a:lnTo>
                      <a:lnTo>
                        <a:pt x="8" y="8"/>
                      </a:lnTo>
                      <a:lnTo>
                        <a:pt x="8" y="5"/>
                      </a:lnTo>
                      <a:lnTo>
                        <a:pt x="7" y="3"/>
                      </a:lnTo>
                      <a:lnTo>
                        <a:pt x="7" y="2"/>
                      </a:lnTo>
                      <a:lnTo>
                        <a:pt x="5" y="0"/>
                      </a:lnTo>
                      <a:lnTo>
                        <a:pt x="5" y="2"/>
                      </a:lnTo>
                      <a:lnTo>
                        <a:pt x="5" y="3"/>
                      </a:lnTo>
                      <a:lnTo>
                        <a:pt x="4" y="5"/>
                      </a:lnTo>
                      <a:lnTo>
                        <a:pt x="4" y="8"/>
                      </a:lnTo>
                      <a:lnTo>
                        <a:pt x="2" y="10"/>
                      </a:lnTo>
                      <a:lnTo>
                        <a:pt x="0" y="11"/>
                      </a:lnTo>
                      <a:lnTo>
                        <a:pt x="0" y="13"/>
                      </a:lnTo>
                      <a:lnTo>
                        <a:pt x="2" y="13"/>
                      </a:lnTo>
                      <a:lnTo>
                        <a:pt x="4" y="14"/>
                      </a:lnTo>
                      <a:lnTo>
                        <a:pt x="5" y="16"/>
                      </a:lnTo>
                      <a:lnTo>
                        <a:pt x="5" y="19"/>
                      </a:lnTo>
                      <a:lnTo>
                        <a:pt x="4" y="24"/>
                      </a:lnTo>
                      <a:lnTo>
                        <a:pt x="4" y="28"/>
                      </a:lnTo>
                      <a:lnTo>
                        <a:pt x="2" y="31"/>
                      </a:lnTo>
                      <a:lnTo>
                        <a:pt x="2" y="36"/>
                      </a:lnTo>
                      <a:lnTo>
                        <a:pt x="2" y="41"/>
                      </a:lnTo>
                      <a:lnTo>
                        <a:pt x="2" y="45"/>
                      </a:lnTo>
                      <a:lnTo>
                        <a:pt x="4" y="50"/>
                      </a:lnTo>
                      <a:lnTo>
                        <a:pt x="8" y="50"/>
                      </a:lnTo>
                      <a:close/>
                    </a:path>
                  </a:pathLst>
                </a:custGeom>
                <a:solidFill>
                  <a:srgbClr val="000000"/>
                </a:solidFill>
                <a:ln w="9525">
                  <a:noFill/>
                  <a:round/>
                  <a:headEnd/>
                  <a:tailEnd/>
                </a:ln>
              </p:spPr>
              <p:txBody>
                <a:bodyPr/>
                <a:lstStyle/>
                <a:p>
                  <a:endParaRPr lang="en-US" dirty="0"/>
                </a:p>
              </p:txBody>
            </p:sp>
            <p:sp>
              <p:nvSpPr>
                <p:cNvPr id="122628" name="Freeform 772"/>
                <p:cNvSpPr>
                  <a:spLocks/>
                </p:cNvSpPr>
                <p:nvPr/>
              </p:nvSpPr>
              <p:spPr bwMode="auto">
                <a:xfrm>
                  <a:off x="3071" y="835"/>
                  <a:ext cx="53" cy="12"/>
                </a:xfrm>
                <a:custGeom>
                  <a:avLst/>
                  <a:gdLst>
                    <a:gd name="T0" fmla="*/ 50 w 53"/>
                    <a:gd name="T1" fmla="*/ 3 h 12"/>
                    <a:gd name="T2" fmla="*/ 46 w 53"/>
                    <a:gd name="T3" fmla="*/ 3 h 12"/>
                    <a:gd name="T4" fmla="*/ 41 w 53"/>
                    <a:gd name="T5" fmla="*/ 3 h 12"/>
                    <a:gd name="T6" fmla="*/ 36 w 53"/>
                    <a:gd name="T7" fmla="*/ 3 h 12"/>
                    <a:gd name="T8" fmla="*/ 31 w 53"/>
                    <a:gd name="T9" fmla="*/ 3 h 12"/>
                    <a:gd name="T10" fmla="*/ 27 w 53"/>
                    <a:gd name="T11" fmla="*/ 4 h 12"/>
                    <a:gd name="T12" fmla="*/ 24 w 53"/>
                    <a:gd name="T13" fmla="*/ 4 h 12"/>
                    <a:gd name="T14" fmla="*/ 19 w 53"/>
                    <a:gd name="T15" fmla="*/ 4 h 12"/>
                    <a:gd name="T16" fmla="*/ 16 w 53"/>
                    <a:gd name="T17" fmla="*/ 4 h 12"/>
                    <a:gd name="T18" fmla="*/ 14 w 53"/>
                    <a:gd name="T19" fmla="*/ 3 h 12"/>
                    <a:gd name="T20" fmla="*/ 13 w 53"/>
                    <a:gd name="T21" fmla="*/ 1 h 12"/>
                    <a:gd name="T22" fmla="*/ 13 w 53"/>
                    <a:gd name="T23" fmla="*/ 0 h 12"/>
                    <a:gd name="T24" fmla="*/ 11 w 53"/>
                    <a:gd name="T25" fmla="*/ 1 h 12"/>
                    <a:gd name="T26" fmla="*/ 8 w 53"/>
                    <a:gd name="T27" fmla="*/ 4 h 12"/>
                    <a:gd name="T28" fmla="*/ 5 w 53"/>
                    <a:gd name="T29" fmla="*/ 4 h 12"/>
                    <a:gd name="T30" fmla="*/ 2 w 53"/>
                    <a:gd name="T31" fmla="*/ 6 h 12"/>
                    <a:gd name="T32" fmla="*/ 2 w 53"/>
                    <a:gd name="T33" fmla="*/ 6 h 12"/>
                    <a:gd name="T34" fmla="*/ 5 w 53"/>
                    <a:gd name="T35" fmla="*/ 7 h 12"/>
                    <a:gd name="T36" fmla="*/ 8 w 53"/>
                    <a:gd name="T37" fmla="*/ 9 h 12"/>
                    <a:gd name="T38" fmla="*/ 11 w 53"/>
                    <a:gd name="T39" fmla="*/ 11 h 12"/>
                    <a:gd name="T40" fmla="*/ 13 w 53"/>
                    <a:gd name="T41" fmla="*/ 12 h 12"/>
                    <a:gd name="T42" fmla="*/ 13 w 53"/>
                    <a:gd name="T43" fmla="*/ 11 h 12"/>
                    <a:gd name="T44" fmla="*/ 14 w 53"/>
                    <a:gd name="T45" fmla="*/ 9 h 12"/>
                    <a:gd name="T46" fmla="*/ 16 w 53"/>
                    <a:gd name="T47" fmla="*/ 7 h 12"/>
                    <a:gd name="T48" fmla="*/ 19 w 53"/>
                    <a:gd name="T49" fmla="*/ 7 h 12"/>
                    <a:gd name="T50" fmla="*/ 24 w 53"/>
                    <a:gd name="T51" fmla="*/ 7 h 12"/>
                    <a:gd name="T52" fmla="*/ 27 w 53"/>
                    <a:gd name="T53" fmla="*/ 7 h 12"/>
                    <a:gd name="T54" fmla="*/ 31 w 53"/>
                    <a:gd name="T55" fmla="*/ 9 h 12"/>
                    <a:gd name="T56" fmla="*/ 36 w 53"/>
                    <a:gd name="T57" fmla="*/ 9 h 12"/>
                    <a:gd name="T58" fmla="*/ 41 w 53"/>
                    <a:gd name="T59" fmla="*/ 9 h 12"/>
                    <a:gd name="T60" fmla="*/ 46 w 53"/>
                    <a:gd name="T61" fmla="*/ 9 h 12"/>
                    <a:gd name="T62" fmla="*/ 50 w 53"/>
                    <a:gd name="T63" fmla="*/ 9 h 12"/>
                    <a:gd name="T64" fmla="*/ 53 w 53"/>
                    <a:gd name="T65" fmla="*/ 3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2"/>
                    <a:gd name="T101" fmla="*/ 53 w 53"/>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2">
                      <a:moveTo>
                        <a:pt x="53" y="3"/>
                      </a:moveTo>
                      <a:lnTo>
                        <a:pt x="50" y="3"/>
                      </a:lnTo>
                      <a:lnTo>
                        <a:pt x="47" y="3"/>
                      </a:lnTo>
                      <a:lnTo>
                        <a:pt x="46" y="3"/>
                      </a:lnTo>
                      <a:lnTo>
                        <a:pt x="42" y="3"/>
                      </a:lnTo>
                      <a:lnTo>
                        <a:pt x="41" y="3"/>
                      </a:lnTo>
                      <a:lnTo>
                        <a:pt x="38" y="3"/>
                      </a:lnTo>
                      <a:lnTo>
                        <a:pt x="36" y="3"/>
                      </a:lnTo>
                      <a:lnTo>
                        <a:pt x="33" y="3"/>
                      </a:lnTo>
                      <a:lnTo>
                        <a:pt x="31" y="3"/>
                      </a:lnTo>
                      <a:lnTo>
                        <a:pt x="30" y="3"/>
                      </a:lnTo>
                      <a:lnTo>
                        <a:pt x="27" y="4"/>
                      </a:lnTo>
                      <a:lnTo>
                        <a:pt x="25" y="4"/>
                      </a:lnTo>
                      <a:lnTo>
                        <a:pt x="24" y="4"/>
                      </a:lnTo>
                      <a:lnTo>
                        <a:pt x="21" y="4"/>
                      </a:lnTo>
                      <a:lnTo>
                        <a:pt x="19" y="4"/>
                      </a:lnTo>
                      <a:lnTo>
                        <a:pt x="17" y="4"/>
                      </a:lnTo>
                      <a:lnTo>
                        <a:pt x="16" y="4"/>
                      </a:lnTo>
                      <a:lnTo>
                        <a:pt x="14" y="3"/>
                      </a:lnTo>
                      <a:lnTo>
                        <a:pt x="13" y="1"/>
                      </a:lnTo>
                      <a:lnTo>
                        <a:pt x="13" y="0"/>
                      </a:lnTo>
                      <a:lnTo>
                        <a:pt x="11" y="1"/>
                      </a:lnTo>
                      <a:lnTo>
                        <a:pt x="10" y="3"/>
                      </a:lnTo>
                      <a:lnTo>
                        <a:pt x="8" y="4"/>
                      </a:lnTo>
                      <a:lnTo>
                        <a:pt x="7" y="4"/>
                      </a:lnTo>
                      <a:lnTo>
                        <a:pt x="5" y="4"/>
                      </a:lnTo>
                      <a:lnTo>
                        <a:pt x="2" y="6"/>
                      </a:lnTo>
                      <a:lnTo>
                        <a:pt x="0" y="6"/>
                      </a:lnTo>
                      <a:lnTo>
                        <a:pt x="2" y="6"/>
                      </a:lnTo>
                      <a:lnTo>
                        <a:pt x="3" y="6"/>
                      </a:lnTo>
                      <a:lnTo>
                        <a:pt x="5" y="7"/>
                      </a:lnTo>
                      <a:lnTo>
                        <a:pt x="7" y="7"/>
                      </a:lnTo>
                      <a:lnTo>
                        <a:pt x="8" y="9"/>
                      </a:lnTo>
                      <a:lnTo>
                        <a:pt x="10" y="9"/>
                      </a:lnTo>
                      <a:lnTo>
                        <a:pt x="11" y="11"/>
                      </a:lnTo>
                      <a:lnTo>
                        <a:pt x="13" y="12"/>
                      </a:lnTo>
                      <a:lnTo>
                        <a:pt x="13" y="11"/>
                      </a:lnTo>
                      <a:lnTo>
                        <a:pt x="14" y="9"/>
                      </a:lnTo>
                      <a:lnTo>
                        <a:pt x="16" y="7"/>
                      </a:lnTo>
                      <a:lnTo>
                        <a:pt x="17" y="7"/>
                      </a:lnTo>
                      <a:lnTo>
                        <a:pt x="19" y="7"/>
                      </a:lnTo>
                      <a:lnTo>
                        <a:pt x="21" y="7"/>
                      </a:lnTo>
                      <a:lnTo>
                        <a:pt x="24" y="7"/>
                      </a:lnTo>
                      <a:lnTo>
                        <a:pt x="25" y="7"/>
                      </a:lnTo>
                      <a:lnTo>
                        <a:pt x="27" y="7"/>
                      </a:lnTo>
                      <a:lnTo>
                        <a:pt x="30" y="7"/>
                      </a:lnTo>
                      <a:lnTo>
                        <a:pt x="31" y="9"/>
                      </a:lnTo>
                      <a:lnTo>
                        <a:pt x="35" y="9"/>
                      </a:lnTo>
                      <a:lnTo>
                        <a:pt x="36" y="9"/>
                      </a:lnTo>
                      <a:lnTo>
                        <a:pt x="38" y="9"/>
                      </a:lnTo>
                      <a:lnTo>
                        <a:pt x="41" y="9"/>
                      </a:lnTo>
                      <a:lnTo>
                        <a:pt x="42" y="9"/>
                      </a:lnTo>
                      <a:lnTo>
                        <a:pt x="46" y="9"/>
                      </a:lnTo>
                      <a:lnTo>
                        <a:pt x="47" y="9"/>
                      </a:lnTo>
                      <a:lnTo>
                        <a:pt x="50" y="9"/>
                      </a:lnTo>
                      <a:lnTo>
                        <a:pt x="53" y="7"/>
                      </a:lnTo>
                      <a:lnTo>
                        <a:pt x="53" y="3"/>
                      </a:lnTo>
                      <a:close/>
                    </a:path>
                  </a:pathLst>
                </a:custGeom>
                <a:solidFill>
                  <a:srgbClr val="000000"/>
                </a:solidFill>
                <a:ln w="9525">
                  <a:noFill/>
                  <a:round/>
                  <a:headEnd/>
                  <a:tailEnd/>
                </a:ln>
              </p:spPr>
              <p:txBody>
                <a:bodyPr/>
                <a:lstStyle/>
                <a:p>
                  <a:endParaRPr lang="en-US" dirty="0"/>
                </a:p>
              </p:txBody>
            </p:sp>
            <p:sp>
              <p:nvSpPr>
                <p:cNvPr id="122629" name="Freeform 773"/>
                <p:cNvSpPr>
                  <a:spLocks/>
                </p:cNvSpPr>
                <p:nvPr/>
              </p:nvSpPr>
              <p:spPr bwMode="auto">
                <a:xfrm>
                  <a:off x="3152" y="768"/>
                  <a:ext cx="2" cy="6"/>
                </a:xfrm>
                <a:custGeom>
                  <a:avLst/>
                  <a:gdLst>
                    <a:gd name="T0" fmla="*/ 2 w 2"/>
                    <a:gd name="T1" fmla="*/ 0 h 6"/>
                    <a:gd name="T2" fmla="*/ 0 w 2"/>
                    <a:gd name="T3" fmla="*/ 0 h 6"/>
                    <a:gd name="T4" fmla="*/ 0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0" y="6"/>
                      </a:lnTo>
                      <a:lnTo>
                        <a:pt x="2" y="0"/>
                      </a:lnTo>
                      <a:close/>
                    </a:path>
                  </a:pathLst>
                </a:custGeom>
                <a:solidFill>
                  <a:srgbClr val="000000"/>
                </a:solidFill>
                <a:ln w="9525">
                  <a:noFill/>
                  <a:round/>
                  <a:headEnd/>
                  <a:tailEnd/>
                </a:ln>
              </p:spPr>
              <p:txBody>
                <a:bodyPr/>
                <a:lstStyle/>
                <a:p>
                  <a:endParaRPr lang="en-US" dirty="0"/>
                </a:p>
              </p:txBody>
            </p:sp>
            <p:sp>
              <p:nvSpPr>
                <p:cNvPr id="122630" name="Freeform 774"/>
                <p:cNvSpPr>
                  <a:spLocks/>
                </p:cNvSpPr>
                <p:nvPr/>
              </p:nvSpPr>
              <p:spPr bwMode="auto">
                <a:xfrm>
                  <a:off x="3185" y="786"/>
                  <a:ext cx="6" cy="7"/>
                </a:xfrm>
                <a:custGeom>
                  <a:avLst/>
                  <a:gdLst>
                    <a:gd name="T0" fmla="*/ 6 w 6"/>
                    <a:gd name="T1" fmla="*/ 2 h 7"/>
                    <a:gd name="T2" fmla="*/ 5 w 6"/>
                    <a:gd name="T3" fmla="*/ 0 h 7"/>
                    <a:gd name="T4" fmla="*/ 0 w 6"/>
                    <a:gd name="T5" fmla="*/ 7 h 7"/>
                    <a:gd name="T6" fmla="*/ 6 w 6"/>
                    <a:gd name="T7" fmla="*/ 2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2"/>
                      </a:moveTo>
                      <a:lnTo>
                        <a:pt x="5" y="0"/>
                      </a:lnTo>
                      <a:lnTo>
                        <a:pt x="0" y="7"/>
                      </a:lnTo>
                      <a:lnTo>
                        <a:pt x="6" y="2"/>
                      </a:lnTo>
                      <a:close/>
                    </a:path>
                  </a:pathLst>
                </a:custGeom>
                <a:solidFill>
                  <a:srgbClr val="000000"/>
                </a:solidFill>
                <a:ln w="9525">
                  <a:noFill/>
                  <a:round/>
                  <a:headEnd/>
                  <a:tailEnd/>
                </a:ln>
              </p:spPr>
              <p:txBody>
                <a:bodyPr/>
                <a:lstStyle/>
                <a:p>
                  <a:endParaRPr lang="en-US" dirty="0"/>
                </a:p>
              </p:txBody>
            </p:sp>
            <p:sp>
              <p:nvSpPr>
                <p:cNvPr id="122631" name="Freeform 775"/>
                <p:cNvSpPr>
                  <a:spLocks/>
                </p:cNvSpPr>
                <p:nvPr/>
              </p:nvSpPr>
              <p:spPr bwMode="auto">
                <a:xfrm>
                  <a:off x="3204" y="821"/>
                  <a:ext cx="8" cy="1"/>
                </a:xfrm>
                <a:custGeom>
                  <a:avLst/>
                  <a:gdLst>
                    <a:gd name="T0" fmla="*/ 8 w 8"/>
                    <a:gd name="T1" fmla="*/ 1 h 1"/>
                    <a:gd name="T2" fmla="*/ 6 w 8"/>
                    <a:gd name="T3" fmla="*/ 0 h 1"/>
                    <a:gd name="T4" fmla="*/ 0 w 8"/>
                    <a:gd name="T5" fmla="*/ 1 h 1"/>
                    <a:gd name="T6" fmla="*/ 8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1"/>
                      </a:moveTo>
                      <a:lnTo>
                        <a:pt x="6" y="0"/>
                      </a:lnTo>
                      <a:lnTo>
                        <a:pt x="0" y="1"/>
                      </a:lnTo>
                      <a:lnTo>
                        <a:pt x="8" y="1"/>
                      </a:lnTo>
                      <a:close/>
                    </a:path>
                  </a:pathLst>
                </a:custGeom>
                <a:solidFill>
                  <a:srgbClr val="000000"/>
                </a:solidFill>
                <a:ln w="9525">
                  <a:noFill/>
                  <a:round/>
                  <a:headEnd/>
                  <a:tailEnd/>
                </a:ln>
              </p:spPr>
              <p:txBody>
                <a:bodyPr/>
                <a:lstStyle/>
                <a:p>
                  <a:endParaRPr lang="en-US" dirty="0"/>
                </a:p>
              </p:txBody>
            </p:sp>
            <p:sp>
              <p:nvSpPr>
                <p:cNvPr id="122632" name="Freeform 776"/>
                <p:cNvSpPr>
                  <a:spLocks/>
                </p:cNvSpPr>
                <p:nvPr/>
              </p:nvSpPr>
              <p:spPr bwMode="auto">
                <a:xfrm>
                  <a:off x="3160" y="771"/>
                  <a:ext cx="5" cy="6"/>
                </a:xfrm>
                <a:custGeom>
                  <a:avLst/>
                  <a:gdLst>
                    <a:gd name="T0" fmla="*/ 5 w 5"/>
                    <a:gd name="T1" fmla="*/ 0 h 6"/>
                    <a:gd name="T2" fmla="*/ 3 w 5"/>
                    <a:gd name="T3" fmla="*/ 0 h 6"/>
                    <a:gd name="T4" fmla="*/ 0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3" y="0"/>
                      </a:lnTo>
                      <a:lnTo>
                        <a:pt x="0" y="6"/>
                      </a:lnTo>
                      <a:lnTo>
                        <a:pt x="5" y="0"/>
                      </a:lnTo>
                      <a:close/>
                    </a:path>
                  </a:pathLst>
                </a:custGeom>
                <a:solidFill>
                  <a:srgbClr val="000000"/>
                </a:solidFill>
                <a:ln w="9525">
                  <a:noFill/>
                  <a:round/>
                  <a:headEnd/>
                  <a:tailEnd/>
                </a:ln>
              </p:spPr>
              <p:txBody>
                <a:bodyPr/>
                <a:lstStyle/>
                <a:p>
                  <a:endParaRPr lang="en-US" dirty="0"/>
                </a:p>
              </p:txBody>
            </p:sp>
            <p:sp>
              <p:nvSpPr>
                <p:cNvPr id="122633" name="Freeform 777"/>
                <p:cNvSpPr>
                  <a:spLocks/>
                </p:cNvSpPr>
                <p:nvPr/>
              </p:nvSpPr>
              <p:spPr bwMode="auto">
                <a:xfrm>
                  <a:off x="3191" y="794"/>
                  <a:ext cx="7" cy="5"/>
                </a:xfrm>
                <a:custGeom>
                  <a:avLst/>
                  <a:gdLst>
                    <a:gd name="T0" fmla="*/ 7 w 7"/>
                    <a:gd name="T1" fmla="*/ 2 h 5"/>
                    <a:gd name="T2" fmla="*/ 5 w 7"/>
                    <a:gd name="T3" fmla="*/ 0 h 5"/>
                    <a:gd name="T4" fmla="*/ 0 w 7"/>
                    <a:gd name="T5" fmla="*/ 5 h 5"/>
                    <a:gd name="T6" fmla="*/ 7 w 7"/>
                    <a:gd name="T7" fmla="*/ 2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2"/>
                      </a:moveTo>
                      <a:lnTo>
                        <a:pt x="5" y="0"/>
                      </a:lnTo>
                      <a:lnTo>
                        <a:pt x="0" y="5"/>
                      </a:lnTo>
                      <a:lnTo>
                        <a:pt x="7" y="2"/>
                      </a:lnTo>
                      <a:close/>
                    </a:path>
                  </a:pathLst>
                </a:custGeom>
                <a:solidFill>
                  <a:srgbClr val="000000"/>
                </a:solidFill>
                <a:ln w="9525">
                  <a:noFill/>
                  <a:round/>
                  <a:headEnd/>
                  <a:tailEnd/>
                </a:ln>
              </p:spPr>
              <p:txBody>
                <a:bodyPr/>
                <a:lstStyle/>
                <a:p>
                  <a:endParaRPr lang="en-US" dirty="0"/>
                </a:p>
              </p:txBody>
            </p:sp>
            <p:sp>
              <p:nvSpPr>
                <p:cNvPr id="122634" name="Freeform 778"/>
                <p:cNvSpPr>
                  <a:spLocks/>
                </p:cNvSpPr>
                <p:nvPr/>
              </p:nvSpPr>
              <p:spPr bwMode="auto">
                <a:xfrm>
                  <a:off x="3205" y="830"/>
                  <a:ext cx="8" cy="2"/>
                </a:xfrm>
                <a:custGeom>
                  <a:avLst/>
                  <a:gdLst>
                    <a:gd name="T0" fmla="*/ 8 w 8"/>
                    <a:gd name="T1" fmla="*/ 2 h 2"/>
                    <a:gd name="T2" fmla="*/ 8 w 8"/>
                    <a:gd name="T3" fmla="*/ 0 h 2"/>
                    <a:gd name="T4" fmla="*/ 0 w 8"/>
                    <a:gd name="T5" fmla="*/ 2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2"/>
                      </a:lnTo>
                      <a:lnTo>
                        <a:pt x="8" y="2"/>
                      </a:lnTo>
                      <a:close/>
                    </a:path>
                  </a:pathLst>
                </a:custGeom>
                <a:solidFill>
                  <a:srgbClr val="000000"/>
                </a:solidFill>
                <a:ln w="9525">
                  <a:noFill/>
                  <a:round/>
                  <a:headEnd/>
                  <a:tailEnd/>
                </a:ln>
              </p:spPr>
              <p:txBody>
                <a:bodyPr/>
                <a:lstStyle/>
                <a:p>
                  <a:endParaRPr lang="en-US" dirty="0"/>
                </a:p>
              </p:txBody>
            </p:sp>
            <p:sp>
              <p:nvSpPr>
                <p:cNvPr id="122635" name="Freeform 779"/>
                <p:cNvSpPr>
                  <a:spLocks/>
                </p:cNvSpPr>
                <p:nvPr/>
              </p:nvSpPr>
              <p:spPr bwMode="auto">
                <a:xfrm>
                  <a:off x="3141" y="766"/>
                  <a:ext cx="4" cy="6"/>
                </a:xfrm>
                <a:custGeom>
                  <a:avLst/>
                  <a:gdLst>
                    <a:gd name="T0" fmla="*/ 4 w 4"/>
                    <a:gd name="T1" fmla="*/ 0 h 6"/>
                    <a:gd name="T2" fmla="*/ 0 w 4"/>
                    <a:gd name="T3" fmla="*/ 0 h 6"/>
                    <a:gd name="T4" fmla="*/ 0 w 4"/>
                    <a:gd name="T5" fmla="*/ 6 h 6"/>
                    <a:gd name="T6" fmla="*/ 4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0"/>
                      </a:moveTo>
                      <a:lnTo>
                        <a:pt x="0" y="0"/>
                      </a:lnTo>
                      <a:lnTo>
                        <a:pt x="0" y="6"/>
                      </a:lnTo>
                      <a:lnTo>
                        <a:pt x="4" y="0"/>
                      </a:lnTo>
                      <a:close/>
                    </a:path>
                  </a:pathLst>
                </a:custGeom>
                <a:solidFill>
                  <a:srgbClr val="000000"/>
                </a:solidFill>
                <a:ln w="9525">
                  <a:noFill/>
                  <a:round/>
                  <a:headEnd/>
                  <a:tailEnd/>
                </a:ln>
              </p:spPr>
              <p:txBody>
                <a:bodyPr/>
                <a:lstStyle/>
                <a:p>
                  <a:endParaRPr lang="en-US" dirty="0"/>
                </a:p>
              </p:txBody>
            </p:sp>
            <p:sp>
              <p:nvSpPr>
                <p:cNvPr id="122636" name="Freeform 780"/>
                <p:cNvSpPr>
                  <a:spLocks/>
                </p:cNvSpPr>
                <p:nvPr/>
              </p:nvSpPr>
              <p:spPr bwMode="auto">
                <a:xfrm>
                  <a:off x="3177" y="780"/>
                  <a:ext cx="5" cy="6"/>
                </a:xfrm>
                <a:custGeom>
                  <a:avLst/>
                  <a:gdLst>
                    <a:gd name="T0" fmla="*/ 5 w 5"/>
                    <a:gd name="T1" fmla="*/ 2 h 6"/>
                    <a:gd name="T2" fmla="*/ 3 w 5"/>
                    <a:gd name="T3" fmla="*/ 0 h 6"/>
                    <a:gd name="T4" fmla="*/ 0 w 5"/>
                    <a:gd name="T5" fmla="*/ 6 h 6"/>
                    <a:gd name="T6" fmla="*/ 5 w 5"/>
                    <a:gd name="T7" fmla="*/ 2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2"/>
                      </a:moveTo>
                      <a:lnTo>
                        <a:pt x="3" y="0"/>
                      </a:lnTo>
                      <a:lnTo>
                        <a:pt x="0" y="6"/>
                      </a:lnTo>
                      <a:lnTo>
                        <a:pt x="5" y="2"/>
                      </a:lnTo>
                      <a:close/>
                    </a:path>
                  </a:pathLst>
                </a:custGeom>
                <a:solidFill>
                  <a:srgbClr val="000000"/>
                </a:solidFill>
                <a:ln w="9525">
                  <a:noFill/>
                  <a:round/>
                  <a:headEnd/>
                  <a:tailEnd/>
                </a:ln>
              </p:spPr>
              <p:txBody>
                <a:bodyPr/>
                <a:lstStyle/>
                <a:p>
                  <a:endParaRPr lang="en-US" dirty="0"/>
                </a:p>
              </p:txBody>
            </p:sp>
            <p:sp>
              <p:nvSpPr>
                <p:cNvPr id="122637" name="Freeform 781"/>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p>
              </p:txBody>
            </p:sp>
            <p:sp>
              <p:nvSpPr>
                <p:cNvPr id="122638" name="Freeform 782"/>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p>
              </p:txBody>
            </p:sp>
            <p:sp>
              <p:nvSpPr>
                <p:cNvPr id="122639" name="Freeform 783"/>
                <p:cNvSpPr>
                  <a:spLocks/>
                </p:cNvSpPr>
                <p:nvPr/>
              </p:nvSpPr>
              <p:spPr bwMode="auto">
                <a:xfrm>
                  <a:off x="3054" y="821"/>
                  <a:ext cx="8" cy="1"/>
                </a:xfrm>
                <a:custGeom>
                  <a:avLst/>
                  <a:gdLst>
                    <a:gd name="T0" fmla="*/ 0 w 8"/>
                    <a:gd name="T1" fmla="*/ 0 h 1"/>
                    <a:gd name="T2" fmla="*/ 0 w 8"/>
                    <a:gd name="T3" fmla="*/ 1 h 1"/>
                    <a:gd name="T4" fmla="*/ 8 w 8"/>
                    <a:gd name="T5" fmla="*/ 1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0" y="1"/>
                      </a:lnTo>
                      <a:lnTo>
                        <a:pt x="8" y="1"/>
                      </a:lnTo>
                      <a:lnTo>
                        <a:pt x="0" y="0"/>
                      </a:lnTo>
                      <a:close/>
                    </a:path>
                  </a:pathLst>
                </a:custGeom>
                <a:solidFill>
                  <a:srgbClr val="000000"/>
                </a:solidFill>
                <a:ln w="9525">
                  <a:noFill/>
                  <a:round/>
                  <a:headEnd/>
                  <a:tailEnd/>
                </a:ln>
              </p:spPr>
              <p:txBody>
                <a:bodyPr/>
                <a:lstStyle/>
                <a:p>
                  <a:endParaRPr lang="en-US" dirty="0"/>
                </a:p>
              </p:txBody>
            </p:sp>
            <p:sp>
              <p:nvSpPr>
                <p:cNvPr id="122640" name="Freeform 784"/>
                <p:cNvSpPr>
                  <a:spLocks/>
                </p:cNvSpPr>
                <p:nvPr/>
              </p:nvSpPr>
              <p:spPr bwMode="auto">
                <a:xfrm>
                  <a:off x="3074" y="786"/>
                  <a:ext cx="7" cy="5"/>
                </a:xfrm>
                <a:custGeom>
                  <a:avLst/>
                  <a:gdLst>
                    <a:gd name="T0" fmla="*/ 2 w 7"/>
                    <a:gd name="T1" fmla="*/ 0 h 5"/>
                    <a:gd name="T2" fmla="*/ 0 w 7"/>
                    <a:gd name="T3" fmla="*/ 2 h 5"/>
                    <a:gd name="T4" fmla="*/ 7 w 7"/>
                    <a:gd name="T5" fmla="*/ 5 h 5"/>
                    <a:gd name="T6" fmla="*/ 2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2" y="0"/>
                      </a:moveTo>
                      <a:lnTo>
                        <a:pt x="0" y="2"/>
                      </a:lnTo>
                      <a:lnTo>
                        <a:pt x="7" y="5"/>
                      </a:lnTo>
                      <a:lnTo>
                        <a:pt x="2" y="0"/>
                      </a:lnTo>
                      <a:close/>
                    </a:path>
                  </a:pathLst>
                </a:custGeom>
                <a:solidFill>
                  <a:srgbClr val="000000"/>
                </a:solidFill>
                <a:ln w="9525">
                  <a:noFill/>
                  <a:round/>
                  <a:headEnd/>
                  <a:tailEnd/>
                </a:ln>
              </p:spPr>
              <p:txBody>
                <a:bodyPr/>
                <a:lstStyle/>
                <a:p>
                  <a:endParaRPr lang="en-US" dirty="0"/>
                </a:p>
              </p:txBody>
            </p:sp>
            <p:sp>
              <p:nvSpPr>
                <p:cNvPr id="122641" name="Freeform 785"/>
                <p:cNvSpPr>
                  <a:spLocks/>
                </p:cNvSpPr>
                <p:nvPr/>
              </p:nvSpPr>
              <p:spPr bwMode="auto">
                <a:xfrm>
                  <a:off x="3110" y="768"/>
                  <a:ext cx="3" cy="6"/>
                </a:xfrm>
                <a:custGeom>
                  <a:avLst/>
                  <a:gdLst>
                    <a:gd name="T0" fmla="*/ 2 w 3"/>
                    <a:gd name="T1" fmla="*/ 0 h 6"/>
                    <a:gd name="T2" fmla="*/ 0 w 3"/>
                    <a:gd name="T3" fmla="*/ 0 h 6"/>
                    <a:gd name="T4" fmla="*/ 3 w 3"/>
                    <a:gd name="T5" fmla="*/ 6 h 6"/>
                    <a:gd name="T6" fmla="*/ 2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2" y="0"/>
                      </a:moveTo>
                      <a:lnTo>
                        <a:pt x="0" y="0"/>
                      </a:lnTo>
                      <a:lnTo>
                        <a:pt x="3" y="6"/>
                      </a:lnTo>
                      <a:lnTo>
                        <a:pt x="2" y="0"/>
                      </a:lnTo>
                      <a:close/>
                    </a:path>
                  </a:pathLst>
                </a:custGeom>
                <a:solidFill>
                  <a:srgbClr val="000000"/>
                </a:solidFill>
                <a:ln w="9525">
                  <a:noFill/>
                  <a:round/>
                  <a:headEnd/>
                  <a:tailEnd/>
                </a:ln>
              </p:spPr>
              <p:txBody>
                <a:bodyPr/>
                <a:lstStyle/>
                <a:p>
                  <a:endParaRPr lang="en-US" dirty="0"/>
                </a:p>
              </p:txBody>
            </p:sp>
            <p:sp>
              <p:nvSpPr>
                <p:cNvPr id="122642" name="Freeform 786"/>
                <p:cNvSpPr>
                  <a:spLocks/>
                </p:cNvSpPr>
                <p:nvPr/>
              </p:nvSpPr>
              <p:spPr bwMode="auto">
                <a:xfrm>
                  <a:off x="3057" y="811"/>
                  <a:ext cx="8" cy="3"/>
                </a:xfrm>
                <a:custGeom>
                  <a:avLst/>
                  <a:gdLst>
                    <a:gd name="T0" fmla="*/ 0 w 8"/>
                    <a:gd name="T1" fmla="*/ 0 h 3"/>
                    <a:gd name="T2" fmla="*/ 0 w 8"/>
                    <a:gd name="T3" fmla="*/ 2 h 3"/>
                    <a:gd name="T4" fmla="*/ 8 w 8"/>
                    <a:gd name="T5" fmla="*/ 3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0"/>
                      </a:moveTo>
                      <a:lnTo>
                        <a:pt x="0" y="2"/>
                      </a:lnTo>
                      <a:lnTo>
                        <a:pt x="8" y="3"/>
                      </a:lnTo>
                      <a:lnTo>
                        <a:pt x="0" y="0"/>
                      </a:lnTo>
                      <a:close/>
                    </a:path>
                  </a:pathLst>
                </a:custGeom>
                <a:solidFill>
                  <a:srgbClr val="000000"/>
                </a:solidFill>
                <a:ln w="9525">
                  <a:noFill/>
                  <a:round/>
                  <a:headEnd/>
                  <a:tailEnd/>
                </a:ln>
              </p:spPr>
              <p:txBody>
                <a:bodyPr/>
                <a:lstStyle/>
                <a:p>
                  <a:endParaRPr lang="en-US" dirty="0"/>
                </a:p>
              </p:txBody>
            </p:sp>
            <p:sp>
              <p:nvSpPr>
                <p:cNvPr id="122643" name="Freeform 787"/>
                <p:cNvSpPr>
                  <a:spLocks/>
                </p:cNvSpPr>
                <p:nvPr/>
              </p:nvSpPr>
              <p:spPr bwMode="auto">
                <a:xfrm>
                  <a:off x="3082" y="780"/>
                  <a:ext cx="6" cy="6"/>
                </a:xfrm>
                <a:custGeom>
                  <a:avLst/>
                  <a:gdLst>
                    <a:gd name="T0" fmla="*/ 2 w 6"/>
                    <a:gd name="T1" fmla="*/ 0 h 6"/>
                    <a:gd name="T2" fmla="*/ 0 w 6"/>
                    <a:gd name="T3" fmla="*/ 2 h 6"/>
                    <a:gd name="T4" fmla="*/ 6 w 6"/>
                    <a:gd name="T5" fmla="*/ 6 h 6"/>
                    <a:gd name="T6" fmla="*/ 2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2" y="0"/>
                      </a:moveTo>
                      <a:lnTo>
                        <a:pt x="0" y="2"/>
                      </a:lnTo>
                      <a:lnTo>
                        <a:pt x="6" y="6"/>
                      </a:lnTo>
                      <a:lnTo>
                        <a:pt x="2" y="0"/>
                      </a:lnTo>
                      <a:close/>
                    </a:path>
                  </a:pathLst>
                </a:custGeom>
                <a:solidFill>
                  <a:srgbClr val="000000"/>
                </a:solidFill>
                <a:ln w="9525">
                  <a:noFill/>
                  <a:round/>
                  <a:headEnd/>
                  <a:tailEnd/>
                </a:ln>
              </p:spPr>
              <p:txBody>
                <a:bodyPr/>
                <a:lstStyle/>
                <a:p>
                  <a:endParaRPr lang="en-US" dirty="0"/>
                </a:p>
              </p:txBody>
            </p:sp>
            <p:sp>
              <p:nvSpPr>
                <p:cNvPr id="122644" name="Freeform 788"/>
                <p:cNvSpPr>
                  <a:spLocks/>
                </p:cNvSpPr>
                <p:nvPr/>
              </p:nvSpPr>
              <p:spPr bwMode="auto">
                <a:xfrm>
                  <a:off x="3121" y="766"/>
                  <a:ext cx="2" cy="6"/>
                </a:xfrm>
                <a:custGeom>
                  <a:avLst/>
                  <a:gdLst>
                    <a:gd name="T0" fmla="*/ 2 w 2"/>
                    <a:gd name="T1" fmla="*/ 0 h 6"/>
                    <a:gd name="T2" fmla="*/ 0 w 2"/>
                    <a:gd name="T3" fmla="*/ 0 h 6"/>
                    <a:gd name="T4" fmla="*/ 2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2" y="6"/>
                      </a:lnTo>
                      <a:lnTo>
                        <a:pt x="2" y="0"/>
                      </a:lnTo>
                      <a:close/>
                    </a:path>
                  </a:pathLst>
                </a:custGeom>
                <a:solidFill>
                  <a:srgbClr val="000000"/>
                </a:solidFill>
                <a:ln w="9525">
                  <a:noFill/>
                  <a:round/>
                  <a:headEnd/>
                  <a:tailEnd/>
                </a:ln>
              </p:spPr>
              <p:txBody>
                <a:bodyPr/>
                <a:lstStyle/>
                <a:p>
                  <a:endParaRPr lang="en-US" dirty="0"/>
                </a:p>
              </p:txBody>
            </p:sp>
            <p:sp>
              <p:nvSpPr>
                <p:cNvPr id="122645" name="Freeform 789"/>
                <p:cNvSpPr>
                  <a:spLocks/>
                </p:cNvSpPr>
                <p:nvPr/>
              </p:nvSpPr>
              <p:spPr bwMode="auto">
                <a:xfrm>
                  <a:off x="3053" y="830"/>
                  <a:ext cx="6" cy="2"/>
                </a:xfrm>
                <a:custGeom>
                  <a:avLst/>
                  <a:gdLst>
                    <a:gd name="T0" fmla="*/ 0 w 6"/>
                    <a:gd name="T1" fmla="*/ 0 h 2"/>
                    <a:gd name="T2" fmla="*/ 0 w 6"/>
                    <a:gd name="T3" fmla="*/ 2 h 2"/>
                    <a:gd name="T4" fmla="*/ 6 w 6"/>
                    <a:gd name="T5" fmla="*/ 2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2"/>
                      </a:lnTo>
                      <a:lnTo>
                        <a:pt x="0" y="0"/>
                      </a:lnTo>
                      <a:close/>
                    </a:path>
                  </a:pathLst>
                </a:custGeom>
                <a:solidFill>
                  <a:srgbClr val="000000"/>
                </a:solidFill>
                <a:ln w="9525">
                  <a:noFill/>
                  <a:round/>
                  <a:headEnd/>
                  <a:tailEnd/>
                </a:ln>
              </p:spPr>
              <p:txBody>
                <a:bodyPr/>
                <a:lstStyle/>
                <a:p>
                  <a:endParaRPr lang="en-US" dirty="0"/>
                </a:p>
              </p:txBody>
            </p:sp>
            <p:sp>
              <p:nvSpPr>
                <p:cNvPr id="122646" name="Freeform 790"/>
                <p:cNvSpPr>
                  <a:spLocks/>
                </p:cNvSpPr>
                <p:nvPr/>
              </p:nvSpPr>
              <p:spPr bwMode="auto">
                <a:xfrm>
                  <a:off x="3068" y="794"/>
                  <a:ext cx="6" cy="5"/>
                </a:xfrm>
                <a:custGeom>
                  <a:avLst/>
                  <a:gdLst>
                    <a:gd name="T0" fmla="*/ 0 w 6"/>
                    <a:gd name="T1" fmla="*/ 0 h 5"/>
                    <a:gd name="T2" fmla="*/ 0 w 6"/>
                    <a:gd name="T3" fmla="*/ 2 h 5"/>
                    <a:gd name="T4" fmla="*/ 6 w 6"/>
                    <a:gd name="T5" fmla="*/ 5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0" y="2"/>
                      </a:lnTo>
                      <a:lnTo>
                        <a:pt x="6" y="5"/>
                      </a:lnTo>
                      <a:lnTo>
                        <a:pt x="0" y="0"/>
                      </a:lnTo>
                      <a:close/>
                    </a:path>
                  </a:pathLst>
                </a:custGeom>
                <a:solidFill>
                  <a:srgbClr val="000000"/>
                </a:solidFill>
                <a:ln w="9525">
                  <a:noFill/>
                  <a:round/>
                  <a:headEnd/>
                  <a:tailEnd/>
                </a:ln>
              </p:spPr>
              <p:txBody>
                <a:bodyPr/>
                <a:lstStyle/>
                <a:p>
                  <a:endParaRPr lang="en-US" dirty="0"/>
                </a:p>
              </p:txBody>
            </p:sp>
            <p:sp>
              <p:nvSpPr>
                <p:cNvPr id="122647" name="Freeform 791"/>
                <p:cNvSpPr>
                  <a:spLocks/>
                </p:cNvSpPr>
                <p:nvPr/>
              </p:nvSpPr>
              <p:spPr bwMode="auto">
                <a:xfrm>
                  <a:off x="3101" y="771"/>
                  <a:ext cx="3" cy="6"/>
                </a:xfrm>
                <a:custGeom>
                  <a:avLst/>
                  <a:gdLst>
                    <a:gd name="T0" fmla="*/ 1 w 3"/>
                    <a:gd name="T1" fmla="*/ 0 h 6"/>
                    <a:gd name="T2" fmla="*/ 0 w 3"/>
                    <a:gd name="T3" fmla="*/ 0 h 6"/>
                    <a:gd name="T4" fmla="*/ 3 w 3"/>
                    <a:gd name="T5" fmla="*/ 6 h 6"/>
                    <a:gd name="T6" fmla="*/ 1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0"/>
                      </a:moveTo>
                      <a:lnTo>
                        <a:pt x="0" y="0"/>
                      </a:lnTo>
                      <a:lnTo>
                        <a:pt x="3" y="6"/>
                      </a:lnTo>
                      <a:lnTo>
                        <a:pt x="1" y="0"/>
                      </a:lnTo>
                      <a:close/>
                    </a:path>
                  </a:pathLst>
                </a:custGeom>
                <a:solidFill>
                  <a:srgbClr val="000000"/>
                </a:solidFill>
                <a:ln w="9525">
                  <a:noFill/>
                  <a:round/>
                  <a:headEnd/>
                  <a:tailEnd/>
                </a:ln>
              </p:spPr>
              <p:txBody>
                <a:bodyPr/>
                <a:lstStyle/>
                <a:p>
                  <a:endParaRPr lang="en-US" dirty="0"/>
                </a:p>
              </p:txBody>
            </p:sp>
            <p:sp>
              <p:nvSpPr>
                <p:cNvPr id="122648" name="Freeform 792"/>
                <p:cNvSpPr>
                  <a:spLocks/>
                </p:cNvSpPr>
                <p:nvPr/>
              </p:nvSpPr>
              <p:spPr bwMode="auto">
                <a:xfrm>
                  <a:off x="3110" y="908"/>
                  <a:ext cx="3" cy="6"/>
                </a:xfrm>
                <a:custGeom>
                  <a:avLst/>
                  <a:gdLst>
                    <a:gd name="T0" fmla="*/ 0 w 3"/>
                    <a:gd name="T1" fmla="*/ 6 h 6"/>
                    <a:gd name="T2" fmla="*/ 3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3" y="6"/>
                      </a:lnTo>
                      <a:lnTo>
                        <a:pt x="3" y="0"/>
                      </a:lnTo>
                      <a:lnTo>
                        <a:pt x="0" y="6"/>
                      </a:lnTo>
                      <a:close/>
                    </a:path>
                  </a:pathLst>
                </a:custGeom>
                <a:solidFill>
                  <a:srgbClr val="000000"/>
                </a:solidFill>
                <a:ln w="9525">
                  <a:noFill/>
                  <a:round/>
                  <a:headEnd/>
                  <a:tailEnd/>
                </a:ln>
              </p:spPr>
              <p:txBody>
                <a:bodyPr/>
                <a:lstStyle/>
                <a:p>
                  <a:endParaRPr lang="en-US" dirty="0"/>
                </a:p>
              </p:txBody>
            </p:sp>
            <p:sp>
              <p:nvSpPr>
                <p:cNvPr id="122649" name="Freeform 793"/>
                <p:cNvSpPr>
                  <a:spLocks/>
                </p:cNvSpPr>
                <p:nvPr/>
              </p:nvSpPr>
              <p:spPr bwMode="auto">
                <a:xfrm>
                  <a:off x="3074" y="889"/>
                  <a:ext cx="7" cy="7"/>
                </a:xfrm>
                <a:custGeom>
                  <a:avLst/>
                  <a:gdLst>
                    <a:gd name="T0" fmla="*/ 0 w 7"/>
                    <a:gd name="T1" fmla="*/ 5 h 7"/>
                    <a:gd name="T2" fmla="*/ 2 w 7"/>
                    <a:gd name="T3" fmla="*/ 7 h 7"/>
                    <a:gd name="T4" fmla="*/ 7 w 7"/>
                    <a:gd name="T5" fmla="*/ 0 h 7"/>
                    <a:gd name="T6" fmla="*/ 0 w 7"/>
                    <a:gd name="T7" fmla="*/ 5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5"/>
                      </a:moveTo>
                      <a:lnTo>
                        <a:pt x="2" y="7"/>
                      </a:lnTo>
                      <a:lnTo>
                        <a:pt x="7" y="0"/>
                      </a:lnTo>
                      <a:lnTo>
                        <a:pt x="0" y="5"/>
                      </a:lnTo>
                      <a:close/>
                    </a:path>
                  </a:pathLst>
                </a:custGeom>
                <a:solidFill>
                  <a:srgbClr val="000000"/>
                </a:solidFill>
                <a:ln w="9525">
                  <a:noFill/>
                  <a:round/>
                  <a:headEnd/>
                  <a:tailEnd/>
                </a:ln>
              </p:spPr>
              <p:txBody>
                <a:bodyPr/>
                <a:lstStyle/>
                <a:p>
                  <a:endParaRPr lang="en-US" dirty="0"/>
                </a:p>
              </p:txBody>
            </p:sp>
            <p:sp>
              <p:nvSpPr>
                <p:cNvPr id="122650" name="Freeform 794"/>
                <p:cNvSpPr>
                  <a:spLocks/>
                </p:cNvSpPr>
                <p:nvPr/>
              </p:nvSpPr>
              <p:spPr bwMode="auto">
                <a:xfrm>
                  <a:off x="3054" y="858"/>
                  <a:ext cx="8" cy="3"/>
                </a:xfrm>
                <a:custGeom>
                  <a:avLst/>
                  <a:gdLst>
                    <a:gd name="T0" fmla="*/ 0 w 8"/>
                    <a:gd name="T1" fmla="*/ 2 h 3"/>
                    <a:gd name="T2" fmla="*/ 0 w 8"/>
                    <a:gd name="T3" fmla="*/ 3 h 3"/>
                    <a:gd name="T4" fmla="*/ 8 w 8"/>
                    <a:gd name="T5" fmla="*/ 0 h 3"/>
                    <a:gd name="T6" fmla="*/ 0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2"/>
                      </a:moveTo>
                      <a:lnTo>
                        <a:pt x="0" y="3"/>
                      </a:lnTo>
                      <a:lnTo>
                        <a:pt x="8" y="0"/>
                      </a:lnTo>
                      <a:lnTo>
                        <a:pt x="0" y="2"/>
                      </a:lnTo>
                      <a:close/>
                    </a:path>
                  </a:pathLst>
                </a:custGeom>
                <a:solidFill>
                  <a:srgbClr val="000000"/>
                </a:solidFill>
                <a:ln w="9525">
                  <a:noFill/>
                  <a:round/>
                  <a:headEnd/>
                  <a:tailEnd/>
                </a:ln>
              </p:spPr>
              <p:txBody>
                <a:bodyPr/>
                <a:lstStyle/>
                <a:p>
                  <a:endParaRPr lang="en-US" dirty="0"/>
                </a:p>
              </p:txBody>
            </p:sp>
            <p:sp>
              <p:nvSpPr>
                <p:cNvPr id="122651" name="Freeform 795"/>
                <p:cNvSpPr>
                  <a:spLocks/>
                </p:cNvSpPr>
                <p:nvPr/>
              </p:nvSpPr>
              <p:spPr bwMode="auto">
                <a:xfrm>
                  <a:off x="3101" y="905"/>
                  <a:ext cx="3" cy="6"/>
                </a:xfrm>
                <a:custGeom>
                  <a:avLst/>
                  <a:gdLst>
                    <a:gd name="T0" fmla="*/ 0 w 3"/>
                    <a:gd name="T1" fmla="*/ 6 h 6"/>
                    <a:gd name="T2" fmla="*/ 1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1" y="6"/>
                      </a:lnTo>
                      <a:lnTo>
                        <a:pt x="3" y="0"/>
                      </a:lnTo>
                      <a:lnTo>
                        <a:pt x="0" y="6"/>
                      </a:lnTo>
                      <a:close/>
                    </a:path>
                  </a:pathLst>
                </a:custGeom>
                <a:solidFill>
                  <a:srgbClr val="000000"/>
                </a:solidFill>
                <a:ln w="9525">
                  <a:noFill/>
                  <a:round/>
                  <a:headEnd/>
                  <a:tailEnd/>
                </a:ln>
              </p:spPr>
              <p:txBody>
                <a:bodyPr/>
                <a:lstStyle/>
                <a:p>
                  <a:endParaRPr lang="en-US" dirty="0"/>
                </a:p>
              </p:txBody>
            </p:sp>
            <p:sp>
              <p:nvSpPr>
                <p:cNvPr id="122652" name="Freeform 796"/>
                <p:cNvSpPr>
                  <a:spLocks/>
                </p:cNvSpPr>
                <p:nvPr/>
              </p:nvSpPr>
              <p:spPr bwMode="auto">
                <a:xfrm>
                  <a:off x="3068" y="883"/>
                  <a:ext cx="6" cy="5"/>
                </a:xfrm>
                <a:custGeom>
                  <a:avLst/>
                  <a:gdLst>
                    <a:gd name="T0" fmla="*/ 0 w 6"/>
                    <a:gd name="T1" fmla="*/ 3 h 5"/>
                    <a:gd name="T2" fmla="*/ 0 w 6"/>
                    <a:gd name="T3" fmla="*/ 5 h 5"/>
                    <a:gd name="T4" fmla="*/ 6 w 6"/>
                    <a:gd name="T5" fmla="*/ 0 h 5"/>
                    <a:gd name="T6" fmla="*/ 0 w 6"/>
                    <a:gd name="T7" fmla="*/ 3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3"/>
                      </a:moveTo>
                      <a:lnTo>
                        <a:pt x="0" y="5"/>
                      </a:lnTo>
                      <a:lnTo>
                        <a:pt x="6" y="0"/>
                      </a:lnTo>
                      <a:lnTo>
                        <a:pt x="0" y="3"/>
                      </a:lnTo>
                      <a:close/>
                    </a:path>
                  </a:pathLst>
                </a:custGeom>
                <a:solidFill>
                  <a:srgbClr val="000000"/>
                </a:solidFill>
                <a:ln w="9525">
                  <a:noFill/>
                  <a:round/>
                  <a:headEnd/>
                  <a:tailEnd/>
                </a:ln>
              </p:spPr>
              <p:txBody>
                <a:bodyPr/>
                <a:lstStyle/>
                <a:p>
                  <a:endParaRPr lang="en-US" dirty="0"/>
                </a:p>
              </p:txBody>
            </p:sp>
            <p:sp>
              <p:nvSpPr>
                <p:cNvPr id="122653" name="Freeform 797"/>
                <p:cNvSpPr>
                  <a:spLocks/>
                </p:cNvSpPr>
                <p:nvPr/>
              </p:nvSpPr>
              <p:spPr bwMode="auto">
                <a:xfrm>
                  <a:off x="3053" y="850"/>
                  <a:ext cx="6" cy="2"/>
                </a:xfrm>
                <a:custGeom>
                  <a:avLst/>
                  <a:gdLst>
                    <a:gd name="T0" fmla="*/ 0 w 6"/>
                    <a:gd name="T1" fmla="*/ 0 h 2"/>
                    <a:gd name="T2" fmla="*/ 0 w 6"/>
                    <a:gd name="T3" fmla="*/ 2 h 2"/>
                    <a:gd name="T4" fmla="*/ 6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000000"/>
                </a:solidFill>
                <a:ln w="9525">
                  <a:noFill/>
                  <a:round/>
                  <a:headEnd/>
                  <a:tailEnd/>
                </a:ln>
              </p:spPr>
              <p:txBody>
                <a:bodyPr/>
                <a:lstStyle/>
                <a:p>
                  <a:endParaRPr lang="en-US" dirty="0"/>
                </a:p>
              </p:txBody>
            </p:sp>
            <p:sp>
              <p:nvSpPr>
                <p:cNvPr id="122654" name="Freeform 798"/>
                <p:cNvSpPr>
                  <a:spLocks/>
                </p:cNvSpPr>
                <p:nvPr/>
              </p:nvSpPr>
              <p:spPr bwMode="auto">
                <a:xfrm>
                  <a:off x="3121" y="910"/>
                  <a:ext cx="2" cy="6"/>
                </a:xfrm>
                <a:custGeom>
                  <a:avLst/>
                  <a:gdLst>
                    <a:gd name="T0" fmla="*/ 0 w 2"/>
                    <a:gd name="T1" fmla="*/ 6 h 6"/>
                    <a:gd name="T2" fmla="*/ 2 w 2"/>
                    <a:gd name="T3" fmla="*/ 6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2" y="0"/>
                      </a:lnTo>
                      <a:lnTo>
                        <a:pt x="0" y="6"/>
                      </a:lnTo>
                      <a:close/>
                    </a:path>
                  </a:pathLst>
                </a:custGeom>
                <a:solidFill>
                  <a:srgbClr val="000000"/>
                </a:solidFill>
                <a:ln w="9525">
                  <a:noFill/>
                  <a:round/>
                  <a:headEnd/>
                  <a:tailEnd/>
                </a:ln>
              </p:spPr>
              <p:txBody>
                <a:bodyPr/>
                <a:lstStyle/>
                <a:p>
                  <a:endParaRPr lang="en-US" dirty="0"/>
                </a:p>
              </p:txBody>
            </p:sp>
            <p:sp>
              <p:nvSpPr>
                <p:cNvPr id="122655" name="Freeform 799"/>
                <p:cNvSpPr>
                  <a:spLocks/>
                </p:cNvSpPr>
                <p:nvPr/>
              </p:nvSpPr>
              <p:spPr bwMode="auto">
                <a:xfrm>
                  <a:off x="3082" y="896"/>
                  <a:ext cx="6" cy="6"/>
                </a:xfrm>
                <a:custGeom>
                  <a:avLst/>
                  <a:gdLst>
                    <a:gd name="T0" fmla="*/ 0 w 6"/>
                    <a:gd name="T1" fmla="*/ 4 h 6"/>
                    <a:gd name="T2" fmla="*/ 2 w 6"/>
                    <a:gd name="T3" fmla="*/ 6 h 6"/>
                    <a:gd name="T4" fmla="*/ 6 w 6"/>
                    <a:gd name="T5" fmla="*/ 0 h 6"/>
                    <a:gd name="T6" fmla="*/ 0 w 6"/>
                    <a:gd name="T7" fmla="*/ 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4"/>
                      </a:moveTo>
                      <a:lnTo>
                        <a:pt x="2" y="6"/>
                      </a:lnTo>
                      <a:lnTo>
                        <a:pt x="6" y="0"/>
                      </a:lnTo>
                      <a:lnTo>
                        <a:pt x="0" y="4"/>
                      </a:lnTo>
                      <a:close/>
                    </a:path>
                  </a:pathLst>
                </a:custGeom>
                <a:solidFill>
                  <a:srgbClr val="000000"/>
                </a:solidFill>
                <a:ln w="9525">
                  <a:noFill/>
                  <a:round/>
                  <a:headEnd/>
                  <a:tailEnd/>
                </a:ln>
              </p:spPr>
              <p:txBody>
                <a:bodyPr/>
                <a:lstStyle/>
                <a:p>
                  <a:endParaRPr lang="en-US" dirty="0"/>
                </a:p>
              </p:txBody>
            </p:sp>
            <p:sp>
              <p:nvSpPr>
                <p:cNvPr id="122656" name="Freeform 800"/>
                <p:cNvSpPr>
                  <a:spLocks/>
                </p:cNvSpPr>
                <p:nvPr/>
              </p:nvSpPr>
              <p:spPr bwMode="auto">
                <a:xfrm>
                  <a:off x="3057" y="867"/>
                  <a:ext cx="8" cy="4"/>
                </a:xfrm>
                <a:custGeom>
                  <a:avLst/>
                  <a:gdLst>
                    <a:gd name="T0" fmla="*/ 0 w 8"/>
                    <a:gd name="T1" fmla="*/ 2 h 4"/>
                    <a:gd name="T2" fmla="*/ 0 w 8"/>
                    <a:gd name="T3" fmla="*/ 4 h 4"/>
                    <a:gd name="T4" fmla="*/ 8 w 8"/>
                    <a:gd name="T5" fmla="*/ 0 h 4"/>
                    <a:gd name="T6" fmla="*/ 0 w 8"/>
                    <a:gd name="T7" fmla="*/ 2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2"/>
                      </a:moveTo>
                      <a:lnTo>
                        <a:pt x="0" y="4"/>
                      </a:lnTo>
                      <a:lnTo>
                        <a:pt x="8" y="0"/>
                      </a:lnTo>
                      <a:lnTo>
                        <a:pt x="0" y="2"/>
                      </a:lnTo>
                      <a:close/>
                    </a:path>
                  </a:pathLst>
                </a:custGeom>
                <a:solidFill>
                  <a:srgbClr val="000000"/>
                </a:solidFill>
                <a:ln w="9525">
                  <a:noFill/>
                  <a:round/>
                  <a:headEnd/>
                  <a:tailEnd/>
                </a:ln>
              </p:spPr>
              <p:txBody>
                <a:bodyPr/>
                <a:lstStyle/>
                <a:p>
                  <a:endParaRPr lang="en-US" dirty="0"/>
                </a:p>
              </p:txBody>
            </p:sp>
            <p:sp>
              <p:nvSpPr>
                <p:cNvPr id="122657" name="Freeform 801"/>
                <p:cNvSpPr>
                  <a:spLocks/>
                </p:cNvSpPr>
                <p:nvPr/>
              </p:nvSpPr>
              <p:spPr bwMode="auto">
                <a:xfrm>
                  <a:off x="3204" y="858"/>
                  <a:ext cx="8" cy="3"/>
                </a:xfrm>
                <a:custGeom>
                  <a:avLst/>
                  <a:gdLst>
                    <a:gd name="T0" fmla="*/ 6 w 8"/>
                    <a:gd name="T1" fmla="*/ 3 h 3"/>
                    <a:gd name="T2" fmla="*/ 8 w 8"/>
                    <a:gd name="T3" fmla="*/ 2 h 3"/>
                    <a:gd name="T4" fmla="*/ 0 w 8"/>
                    <a:gd name="T5" fmla="*/ 0 h 3"/>
                    <a:gd name="T6" fmla="*/ 6 w 8"/>
                    <a:gd name="T7" fmla="*/ 3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6" y="3"/>
                      </a:moveTo>
                      <a:lnTo>
                        <a:pt x="8" y="2"/>
                      </a:lnTo>
                      <a:lnTo>
                        <a:pt x="0" y="0"/>
                      </a:lnTo>
                      <a:lnTo>
                        <a:pt x="6" y="3"/>
                      </a:lnTo>
                      <a:close/>
                    </a:path>
                  </a:pathLst>
                </a:custGeom>
                <a:solidFill>
                  <a:srgbClr val="000000"/>
                </a:solidFill>
                <a:ln w="9525">
                  <a:noFill/>
                  <a:round/>
                  <a:headEnd/>
                  <a:tailEnd/>
                </a:ln>
              </p:spPr>
              <p:txBody>
                <a:bodyPr/>
                <a:lstStyle/>
                <a:p>
                  <a:endParaRPr lang="en-US" dirty="0"/>
                </a:p>
              </p:txBody>
            </p:sp>
            <p:sp>
              <p:nvSpPr>
                <p:cNvPr id="122658" name="Freeform 802"/>
                <p:cNvSpPr>
                  <a:spLocks/>
                </p:cNvSpPr>
                <p:nvPr/>
              </p:nvSpPr>
              <p:spPr bwMode="auto">
                <a:xfrm>
                  <a:off x="3185" y="889"/>
                  <a:ext cx="5" cy="7"/>
                </a:xfrm>
                <a:custGeom>
                  <a:avLst/>
                  <a:gdLst>
                    <a:gd name="T0" fmla="*/ 5 w 5"/>
                    <a:gd name="T1" fmla="*/ 7 h 7"/>
                    <a:gd name="T2" fmla="*/ 5 w 5"/>
                    <a:gd name="T3" fmla="*/ 5 h 7"/>
                    <a:gd name="T4" fmla="*/ 0 w 5"/>
                    <a:gd name="T5" fmla="*/ 0 h 7"/>
                    <a:gd name="T6" fmla="*/ 5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7"/>
                      </a:moveTo>
                      <a:lnTo>
                        <a:pt x="5" y="5"/>
                      </a:lnTo>
                      <a:lnTo>
                        <a:pt x="0" y="0"/>
                      </a:lnTo>
                      <a:lnTo>
                        <a:pt x="5" y="7"/>
                      </a:lnTo>
                      <a:close/>
                    </a:path>
                  </a:pathLst>
                </a:custGeom>
                <a:solidFill>
                  <a:srgbClr val="000000"/>
                </a:solidFill>
                <a:ln w="9525">
                  <a:noFill/>
                  <a:round/>
                  <a:headEnd/>
                  <a:tailEnd/>
                </a:ln>
              </p:spPr>
              <p:txBody>
                <a:bodyPr/>
                <a:lstStyle/>
                <a:p>
                  <a:endParaRPr lang="en-US" dirty="0"/>
                </a:p>
              </p:txBody>
            </p:sp>
            <p:sp>
              <p:nvSpPr>
                <p:cNvPr id="122659" name="Freeform 803"/>
                <p:cNvSpPr>
                  <a:spLocks/>
                </p:cNvSpPr>
                <p:nvPr/>
              </p:nvSpPr>
              <p:spPr bwMode="auto">
                <a:xfrm>
                  <a:off x="3152" y="908"/>
                  <a:ext cx="2" cy="6"/>
                </a:xfrm>
                <a:custGeom>
                  <a:avLst/>
                  <a:gdLst>
                    <a:gd name="T0" fmla="*/ 0 w 2"/>
                    <a:gd name="T1" fmla="*/ 6 h 6"/>
                    <a:gd name="T2" fmla="*/ 2 w 2"/>
                    <a:gd name="T3" fmla="*/ 6 h 6"/>
                    <a:gd name="T4" fmla="*/ 0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0" y="0"/>
                      </a:lnTo>
                      <a:lnTo>
                        <a:pt x="0" y="6"/>
                      </a:lnTo>
                      <a:close/>
                    </a:path>
                  </a:pathLst>
                </a:custGeom>
                <a:solidFill>
                  <a:srgbClr val="000000"/>
                </a:solidFill>
                <a:ln w="9525">
                  <a:noFill/>
                  <a:round/>
                  <a:headEnd/>
                  <a:tailEnd/>
                </a:ln>
              </p:spPr>
              <p:txBody>
                <a:bodyPr/>
                <a:lstStyle/>
                <a:p>
                  <a:endParaRPr lang="en-US" dirty="0"/>
                </a:p>
              </p:txBody>
            </p:sp>
            <p:sp>
              <p:nvSpPr>
                <p:cNvPr id="122660" name="Freeform 804"/>
                <p:cNvSpPr>
                  <a:spLocks/>
                </p:cNvSpPr>
                <p:nvPr/>
              </p:nvSpPr>
              <p:spPr bwMode="auto">
                <a:xfrm>
                  <a:off x="3201" y="867"/>
                  <a:ext cx="8" cy="4"/>
                </a:xfrm>
                <a:custGeom>
                  <a:avLst/>
                  <a:gdLst>
                    <a:gd name="T0" fmla="*/ 6 w 8"/>
                    <a:gd name="T1" fmla="*/ 4 h 4"/>
                    <a:gd name="T2" fmla="*/ 8 w 8"/>
                    <a:gd name="T3" fmla="*/ 2 h 4"/>
                    <a:gd name="T4" fmla="*/ 0 w 8"/>
                    <a:gd name="T5" fmla="*/ 0 h 4"/>
                    <a:gd name="T6" fmla="*/ 6 w 8"/>
                    <a:gd name="T7" fmla="*/ 4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6" y="4"/>
                      </a:moveTo>
                      <a:lnTo>
                        <a:pt x="8" y="2"/>
                      </a:lnTo>
                      <a:lnTo>
                        <a:pt x="0" y="0"/>
                      </a:lnTo>
                      <a:lnTo>
                        <a:pt x="6" y="4"/>
                      </a:lnTo>
                      <a:close/>
                    </a:path>
                  </a:pathLst>
                </a:custGeom>
                <a:solidFill>
                  <a:srgbClr val="000000"/>
                </a:solidFill>
                <a:ln w="9525">
                  <a:noFill/>
                  <a:round/>
                  <a:headEnd/>
                  <a:tailEnd/>
                </a:ln>
              </p:spPr>
              <p:txBody>
                <a:bodyPr/>
                <a:lstStyle/>
                <a:p>
                  <a:endParaRPr lang="en-US" dirty="0"/>
                </a:p>
              </p:txBody>
            </p:sp>
            <p:sp>
              <p:nvSpPr>
                <p:cNvPr id="122661" name="Freeform 805"/>
                <p:cNvSpPr>
                  <a:spLocks/>
                </p:cNvSpPr>
                <p:nvPr/>
              </p:nvSpPr>
              <p:spPr bwMode="auto">
                <a:xfrm>
                  <a:off x="3177" y="896"/>
                  <a:ext cx="5" cy="6"/>
                </a:xfrm>
                <a:custGeom>
                  <a:avLst/>
                  <a:gdLst>
                    <a:gd name="T0" fmla="*/ 3 w 5"/>
                    <a:gd name="T1" fmla="*/ 6 h 6"/>
                    <a:gd name="T2" fmla="*/ 5 w 5"/>
                    <a:gd name="T3" fmla="*/ 4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4"/>
                      </a:lnTo>
                      <a:lnTo>
                        <a:pt x="0" y="0"/>
                      </a:lnTo>
                      <a:lnTo>
                        <a:pt x="3" y="6"/>
                      </a:lnTo>
                      <a:close/>
                    </a:path>
                  </a:pathLst>
                </a:custGeom>
                <a:solidFill>
                  <a:srgbClr val="000000"/>
                </a:solidFill>
                <a:ln w="9525">
                  <a:noFill/>
                  <a:round/>
                  <a:headEnd/>
                  <a:tailEnd/>
                </a:ln>
              </p:spPr>
              <p:txBody>
                <a:bodyPr/>
                <a:lstStyle/>
                <a:p>
                  <a:endParaRPr lang="en-US" dirty="0"/>
                </a:p>
              </p:txBody>
            </p:sp>
            <p:sp>
              <p:nvSpPr>
                <p:cNvPr id="122662" name="Freeform 806"/>
                <p:cNvSpPr>
                  <a:spLocks/>
                </p:cNvSpPr>
                <p:nvPr/>
              </p:nvSpPr>
              <p:spPr bwMode="auto">
                <a:xfrm>
                  <a:off x="3141" y="910"/>
                  <a:ext cx="4" cy="6"/>
                </a:xfrm>
                <a:custGeom>
                  <a:avLst/>
                  <a:gdLst>
                    <a:gd name="T0" fmla="*/ 0 w 4"/>
                    <a:gd name="T1" fmla="*/ 6 h 6"/>
                    <a:gd name="T2" fmla="*/ 4 w 4"/>
                    <a:gd name="T3" fmla="*/ 6 h 6"/>
                    <a:gd name="T4" fmla="*/ 0 w 4"/>
                    <a:gd name="T5" fmla="*/ 0 h 6"/>
                    <a:gd name="T6" fmla="*/ 0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0" y="6"/>
                      </a:moveTo>
                      <a:lnTo>
                        <a:pt x="4" y="6"/>
                      </a:lnTo>
                      <a:lnTo>
                        <a:pt x="0" y="0"/>
                      </a:lnTo>
                      <a:lnTo>
                        <a:pt x="0" y="6"/>
                      </a:lnTo>
                      <a:close/>
                    </a:path>
                  </a:pathLst>
                </a:custGeom>
                <a:solidFill>
                  <a:srgbClr val="000000"/>
                </a:solidFill>
                <a:ln w="9525">
                  <a:noFill/>
                  <a:round/>
                  <a:headEnd/>
                  <a:tailEnd/>
                </a:ln>
              </p:spPr>
              <p:txBody>
                <a:bodyPr/>
                <a:lstStyle/>
                <a:p>
                  <a:endParaRPr lang="en-US" dirty="0"/>
                </a:p>
              </p:txBody>
            </p:sp>
            <p:sp>
              <p:nvSpPr>
                <p:cNvPr id="122663" name="Freeform 807"/>
                <p:cNvSpPr>
                  <a:spLocks/>
                </p:cNvSpPr>
                <p:nvPr/>
              </p:nvSpPr>
              <p:spPr bwMode="auto">
                <a:xfrm>
                  <a:off x="3205" y="850"/>
                  <a:ext cx="8" cy="2"/>
                </a:xfrm>
                <a:custGeom>
                  <a:avLst/>
                  <a:gdLst>
                    <a:gd name="T0" fmla="*/ 8 w 8"/>
                    <a:gd name="T1" fmla="*/ 2 h 2"/>
                    <a:gd name="T2" fmla="*/ 8 w 8"/>
                    <a:gd name="T3" fmla="*/ 0 h 2"/>
                    <a:gd name="T4" fmla="*/ 0 w 8"/>
                    <a:gd name="T5" fmla="*/ 0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0"/>
                      </a:lnTo>
                      <a:lnTo>
                        <a:pt x="8" y="2"/>
                      </a:lnTo>
                      <a:close/>
                    </a:path>
                  </a:pathLst>
                </a:custGeom>
                <a:solidFill>
                  <a:srgbClr val="000000"/>
                </a:solidFill>
                <a:ln w="9525">
                  <a:noFill/>
                  <a:round/>
                  <a:headEnd/>
                  <a:tailEnd/>
                </a:ln>
              </p:spPr>
              <p:txBody>
                <a:bodyPr/>
                <a:lstStyle/>
                <a:p>
                  <a:endParaRPr lang="en-US" dirty="0"/>
                </a:p>
              </p:txBody>
            </p:sp>
            <p:sp>
              <p:nvSpPr>
                <p:cNvPr id="122664" name="Freeform 808"/>
                <p:cNvSpPr>
                  <a:spLocks/>
                </p:cNvSpPr>
                <p:nvPr/>
              </p:nvSpPr>
              <p:spPr bwMode="auto">
                <a:xfrm>
                  <a:off x="3191" y="883"/>
                  <a:ext cx="7" cy="5"/>
                </a:xfrm>
                <a:custGeom>
                  <a:avLst/>
                  <a:gdLst>
                    <a:gd name="T0" fmla="*/ 5 w 7"/>
                    <a:gd name="T1" fmla="*/ 5 h 5"/>
                    <a:gd name="T2" fmla="*/ 7 w 7"/>
                    <a:gd name="T3" fmla="*/ 3 h 5"/>
                    <a:gd name="T4" fmla="*/ 0 w 7"/>
                    <a:gd name="T5" fmla="*/ 0 h 5"/>
                    <a:gd name="T6" fmla="*/ 5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5" y="5"/>
                      </a:moveTo>
                      <a:lnTo>
                        <a:pt x="7" y="3"/>
                      </a:lnTo>
                      <a:lnTo>
                        <a:pt x="0" y="0"/>
                      </a:lnTo>
                      <a:lnTo>
                        <a:pt x="5" y="5"/>
                      </a:lnTo>
                      <a:close/>
                    </a:path>
                  </a:pathLst>
                </a:custGeom>
                <a:solidFill>
                  <a:srgbClr val="000000"/>
                </a:solidFill>
                <a:ln w="9525">
                  <a:noFill/>
                  <a:round/>
                  <a:headEnd/>
                  <a:tailEnd/>
                </a:ln>
              </p:spPr>
              <p:txBody>
                <a:bodyPr/>
                <a:lstStyle/>
                <a:p>
                  <a:endParaRPr lang="en-US" dirty="0"/>
                </a:p>
              </p:txBody>
            </p:sp>
            <p:sp>
              <p:nvSpPr>
                <p:cNvPr id="122665" name="Freeform 809"/>
                <p:cNvSpPr>
                  <a:spLocks/>
                </p:cNvSpPr>
                <p:nvPr/>
              </p:nvSpPr>
              <p:spPr bwMode="auto">
                <a:xfrm>
                  <a:off x="3160" y="905"/>
                  <a:ext cx="5" cy="6"/>
                </a:xfrm>
                <a:custGeom>
                  <a:avLst/>
                  <a:gdLst>
                    <a:gd name="T0" fmla="*/ 3 w 5"/>
                    <a:gd name="T1" fmla="*/ 6 h 6"/>
                    <a:gd name="T2" fmla="*/ 5 w 5"/>
                    <a:gd name="T3" fmla="*/ 6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6"/>
                      </a:lnTo>
                      <a:lnTo>
                        <a:pt x="0" y="0"/>
                      </a:lnTo>
                      <a:lnTo>
                        <a:pt x="3" y="6"/>
                      </a:lnTo>
                      <a:close/>
                    </a:path>
                  </a:pathLst>
                </a:custGeom>
                <a:solidFill>
                  <a:srgbClr val="000000"/>
                </a:solidFill>
                <a:ln w="9525">
                  <a:noFill/>
                  <a:round/>
                  <a:headEnd/>
                  <a:tailEnd/>
                </a:ln>
              </p:spPr>
              <p:txBody>
                <a:bodyPr/>
                <a:lstStyle/>
                <a:p>
                  <a:endParaRPr lang="en-US" dirty="0"/>
                </a:p>
              </p:txBody>
            </p:sp>
            <p:sp>
              <p:nvSpPr>
                <p:cNvPr id="122666" name="Freeform 810"/>
                <p:cNvSpPr>
                  <a:spLocks/>
                </p:cNvSpPr>
                <p:nvPr/>
              </p:nvSpPr>
              <p:spPr bwMode="auto">
                <a:xfrm>
                  <a:off x="3170" y="775"/>
                  <a:ext cx="4" cy="7"/>
                </a:xfrm>
                <a:custGeom>
                  <a:avLst/>
                  <a:gdLst>
                    <a:gd name="T0" fmla="*/ 1 w 4"/>
                    <a:gd name="T1" fmla="*/ 7 h 7"/>
                    <a:gd name="T2" fmla="*/ 4 w 4"/>
                    <a:gd name="T3" fmla="*/ 0 h 7"/>
                    <a:gd name="T4" fmla="*/ 3 w 4"/>
                    <a:gd name="T5" fmla="*/ 0 h 7"/>
                    <a:gd name="T6" fmla="*/ 0 w 4"/>
                    <a:gd name="T7" fmla="*/ 5 h 7"/>
                    <a:gd name="T8" fmla="*/ 1 w 4"/>
                    <a:gd name="T9" fmla="*/ 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1" y="7"/>
                      </a:moveTo>
                      <a:lnTo>
                        <a:pt x="4" y="0"/>
                      </a:lnTo>
                      <a:lnTo>
                        <a:pt x="3" y="0"/>
                      </a:lnTo>
                      <a:lnTo>
                        <a:pt x="0" y="5"/>
                      </a:lnTo>
                      <a:lnTo>
                        <a:pt x="1" y="7"/>
                      </a:lnTo>
                      <a:close/>
                    </a:path>
                  </a:pathLst>
                </a:custGeom>
                <a:solidFill>
                  <a:srgbClr val="000000"/>
                </a:solidFill>
                <a:ln w="9525">
                  <a:noFill/>
                  <a:round/>
                  <a:headEnd/>
                  <a:tailEnd/>
                </a:ln>
              </p:spPr>
              <p:txBody>
                <a:bodyPr/>
                <a:lstStyle/>
                <a:p>
                  <a:endParaRPr lang="en-US" dirty="0"/>
                </a:p>
              </p:txBody>
            </p:sp>
            <p:sp>
              <p:nvSpPr>
                <p:cNvPr id="122667" name="Freeform 811"/>
                <p:cNvSpPr>
                  <a:spLocks/>
                </p:cNvSpPr>
                <p:nvPr/>
              </p:nvSpPr>
              <p:spPr bwMode="auto">
                <a:xfrm>
                  <a:off x="3198" y="802"/>
                  <a:ext cx="6" cy="5"/>
                </a:xfrm>
                <a:custGeom>
                  <a:avLst/>
                  <a:gdLst>
                    <a:gd name="T0" fmla="*/ 0 w 6"/>
                    <a:gd name="T1" fmla="*/ 5 h 5"/>
                    <a:gd name="T2" fmla="*/ 6 w 6"/>
                    <a:gd name="T3" fmla="*/ 1 h 5"/>
                    <a:gd name="T4" fmla="*/ 4 w 6"/>
                    <a:gd name="T5" fmla="*/ 0 h 5"/>
                    <a:gd name="T6" fmla="*/ 0 w 6"/>
                    <a:gd name="T7" fmla="*/ 3 h 5"/>
                    <a:gd name="T8" fmla="*/ 0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6" y="1"/>
                      </a:lnTo>
                      <a:lnTo>
                        <a:pt x="4" y="0"/>
                      </a:lnTo>
                      <a:lnTo>
                        <a:pt x="0" y="3"/>
                      </a:lnTo>
                      <a:lnTo>
                        <a:pt x="0" y="5"/>
                      </a:lnTo>
                      <a:close/>
                    </a:path>
                  </a:pathLst>
                </a:custGeom>
                <a:solidFill>
                  <a:srgbClr val="000000"/>
                </a:solidFill>
                <a:ln w="9525">
                  <a:noFill/>
                  <a:round/>
                  <a:headEnd/>
                  <a:tailEnd/>
                </a:ln>
              </p:spPr>
              <p:txBody>
                <a:bodyPr/>
                <a:lstStyle/>
                <a:p>
                  <a:endParaRPr lang="en-US" dirty="0"/>
                </a:p>
              </p:txBody>
            </p:sp>
            <p:sp>
              <p:nvSpPr>
                <p:cNvPr id="122668" name="Rectangle 812"/>
                <p:cNvSpPr>
                  <a:spLocks noChangeArrowheads="1"/>
                </p:cNvSpPr>
                <p:nvPr/>
              </p:nvSpPr>
              <p:spPr bwMode="auto">
                <a:xfrm>
                  <a:off x="3207" y="839"/>
                  <a:ext cx="6" cy="3"/>
                </a:xfrm>
                <a:prstGeom prst="rect">
                  <a:avLst/>
                </a:prstGeom>
                <a:solidFill>
                  <a:srgbClr val="000000"/>
                </a:solidFill>
                <a:ln w="9525">
                  <a:noFill/>
                  <a:miter lim="800000"/>
                  <a:headEnd/>
                  <a:tailEnd/>
                </a:ln>
              </p:spPr>
              <p:txBody>
                <a:bodyPr/>
                <a:lstStyle/>
                <a:p>
                  <a:endParaRPr lang="en-US" dirty="0"/>
                </a:p>
              </p:txBody>
            </p:sp>
            <p:sp>
              <p:nvSpPr>
                <p:cNvPr id="122669" name="Freeform 813"/>
                <p:cNvSpPr>
                  <a:spLocks/>
                </p:cNvSpPr>
                <p:nvPr/>
              </p:nvSpPr>
              <p:spPr bwMode="auto">
                <a:xfrm>
                  <a:off x="3196" y="875"/>
                  <a:ext cx="8" cy="5"/>
                </a:xfrm>
                <a:custGeom>
                  <a:avLst/>
                  <a:gdLst>
                    <a:gd name="T0" fmla="*/ 0 w 8"/>
                    <a:gd name="T1" fmla="*/ 2 h 5"/>
                    <a:gd name="T2" fmla="*/ 6 w 8"/>
                    <a:gd name="T3" fmla="*/ 5 h 5"/>
                    <a:gd name="T4" fmla="*/ 8 w 8"/>
                    <a:gd name="T5" fmla="*/ 3 h 5"/>
                    <a:gd name="T6" fmla="*/ 2 w 8"/>
                    <a:gd name="T7" fmla="*/ 0 h 5"/>
                    <a:gd name="T8" fmla="*/ 0 w 8"/>
                    <a:gd name="T9" fmla="*/ 2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2"/>
                      </a:moveTo>
                      <a:lnTo>
                        <a:pt x="6" y="5"/>
                      </a:lnTo>
                      <a:lnTo>
                        <a:pt x="8" y="3"/>
                      </a:lnTo>
                      <a:lnTo>
                        <a:pt x="2" y="0"/>
                      </a:lnTo>
                      <a:lnTo>
                        <a:pt x="0" y="2"/>
                      </a:lnTo>
                      <a:close/>
                    </a:path>
                  </a:pathLst>
                </a:custGeom>
                <a:solidFill>
                  <a:srgbClr val="000000"/>
                </a:solidFill>
                <a:ln w="9525">
                  <a:noFill/>
                  <a:round/>
                  <a:headEnd/>
                  <a:tailEnd/>
                </a:ln>
              </p:spPr>
              <p:txBody>
                <a:bodyPr/>
                <a:lstStyle/>
                <a:p>
                  <a:endParaRPr lang="en-US" dirty="0"/>
                </a:p>
              </p:txBody>
            </p:sp>
            <p:sp>
              <p:nvSpPr>
                <p:cNvPr id="122670" name="Freeform 814"/>
                <p:cNvSpPr>
                  <a:spLocks/>
                </p:cNvSpPr>
                <p:nvPr/>
              </p:nvSpPr>
              <p:spPr bwMode="auto">
                <a:xfrm>
                  <a:off x="3170" y="900"/>
                  <a:ext cx="4" cy="6"/>
                </a:xfrm>
                <a:custGeom>
                  <a:avLst/>
                  <a:gdLst>
                    <a:gd name="T0" fmla="*/ 0 w 4"/>
                    <a:gd name="T1" fmla="*/ 2 h 6"/>
                    <a:gd name="T2" fmla="*/ 3 w 4"/>
                    <a:gd name="T3" fmla="*/ 6 h 6"/>
                    <a:gd name="T4" fmla="*/ 4 w 4"/>
                    <a:gd name="T5" fmla="*/ 6 h 6"/>
                    <a:gd name="T6" fmla="*/ 1 w 4"/>
                    <a:gd name="T7" fmla="*/ 0 h 6"/>
                    <a:gd name="T8" fmla="*/ 0 w 4"/>
                    <a:gd name="T9" fmla="*/ 2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2"/>
                      </a:moveTo>
                      <a:lnTo>
                        <a:pt x="3" y="6"/>
                      </a:lnTo>
                      <a:lnTo>
                        <a:pt x="4" y="6"/>
                      </a:lnTo>
                      <a:lnTo>
                        <a:pt x="1" y="0"/>
                      </a:lnTo>
                      <a:lnTo>
                        <a:pt x="0" y="2"/>
                      </a:lnTo>
                      <a:close/>
                    </a:path>
                  </a:pathLst>
                </a:custGeom>
                <a:solidFill>
                  <a:srgbClr val="000000"/>
                </a:solidFill>
                <a:ln w="9525">
                  <a:noFill/>
                  <a:round/>
                  <a:headEnd/>
                  <a:tailEnd/>
                </a:ln>
              </p:spPr>
              <p:txBody>
                <a:bodyPr/>
                <a:lstStyle/>
                <a:p>
                  <a:endParaRPr lang="en-US" dirty="0"/>
                </a:p>
              </p:txBody>
            </p:sp>
            <p:sp>
              <p:nvSpPr>
                <p:cNvPr id="122671" name="Freeform 815"/>
                <p:cNvSpPr>
                  <a:spLocks/>
                </p:cNvSpPr>
                <p:nvPr/>
              </p:nvSpPr>
              <p:spPr bwMode="auto">
                <a:xfrm>
                  <a:off x="3092" y="900"/>
                  <a:ext cx="4" cy="6"/>
                </a:xfrm>
                <a:custGeom>
                  <a:avLst/>
                  <a:gdLst>
                    <a:gd name="T0" fmla="*/ 3 w 4"/>
                    <a:gd name="T1" fmla="*/ 0 h 6"/>
                    <a:gd name="T2" fmla="*/ 0 w 4"/>
                    <a:gd name="T3" fmla="*/ 6 h 6"/>
                    <a:gd name="T4" fmla="*/ 1 w 4"/>
                    <a:gd name="T5" fmla="*/ 6 h 6"/>
                    <a:gd name="T6" fmla="*/ 4 w 4"/>
                    <a:gd name="T7" fmla="*/ 2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0"/>
                      </a:moveTo>
                      <a:lnTo>
                        <a:pt x="0" y="6"/>
                      </a:lnTo>
                      <a:lnTo>
                        <a:pt x="1" y="6"/>
                      </a:lnTo>
                      <a:lnTo>
                        <a:pt x="4" y="2"/>
                      </a:lnTo>
                      <a:lnTo>
                        <a:pt x="3" y="0"/>
                      </a:lnTo>
                      <a:close/>
                    </a:path>
                  </a:pathLst>
                </a:custGeom>
                <a:solidFill>
                  <a:srgbClr val="000000"/>
                </a:solidFill>
                <a:ln w="9525">
                  <a:noFill/>
                  <a:round/>
                  <a:headEnd/>
                  <a:tailEnd/>
                </a:ln>
              </p:spPr>
              <p:txBody>
                <a:bodyPr/>
                <a:lstStyle/>
                <a:p>
                  <a:endParaRPr lang="en-US" dirty="0"/>
                </a:p>
              </p:txBody>
            </p:sp>
            <p:sp>
              <p:nvSpPr>
                <p:cNvPr id="122672" name="Freeform 816"/>
                <p:cNvSpPr>
                  <a:spLocks/>
                </p:cNvSpPr>
                <p:nvPr/>
              </p:nvSpPr>
              <p:spPr bwMode="auto">
                <a:xfrm>
                  <a:off x="3062" y="875"/>
                  <a:ext cx="6" cy="5"/>
                </a:xfrm>
                <a:custGeom>
                  <a:avLst/>
                  <a:gdLst>
                    <a:gd name="T0" fmla="*/ 6 w 6"/>
                    <a:gd name="T1" fmla="*/ 0 h 5"/>
                    <a:gd name="T2" fmla="*/ 0 w 6"/>
                    <a:gd name="T3" fmla="*/ 3 h 5"/>
                    <a:gd name="T4" fmla="*/ 2 w 6"/>
                    <a:gd name="T5" fmla="*/ 5 h 5"/>
                    <a:gd name="T6" fmla="*/ 6 w 6"/>
                    <a:gd name="T7" fmla="*/ 2 h 5"/>
                    <a:gd name="T8" fmla="*/ 6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0"/>
                      </a:moveTo>
                      <a:lnTo>
                        <a:pt x="0" y="3"/>
                      </a:lnTo>
                      <a:lnTo>
                        <a:pt x="2" y="5"/>
                      </a:lnTo>
                      <a:lnTo>
                        <a:pt x="6" y="2"/>
                      </a:lnTo>
                      <a:lnTo>
                        <a:pt x="6" y="0"/>
                      </a:lnTo>
                      <a:close/>
                    </a:path>
                  </a:pathLst>
                </a:custGeom>
                <a:solidFill>
                  <a:srgbClr val="000000"/>
                </a:solidFill>
                <a:ln w="9525">
                  <a:noFill/>
                  <a:round/>
                  <a:headEnd/>
                  <a:tailEnd/>
                </a:ln>
              </p:spPr>
              <p:txBody>
                <a:bodyPr/>
                <a:lstStyle/>
                <a:p>
                  <a:endParaRPr lang="en-US" dirty="0"/>
                </a:p>
              </p:txBody>
            </p:sp>
            <p:sp>
              <p:nvSpPr>
                <p:cNvPr id="122673" name="Freeform 817"/>
                <p:cNvSpPr>
                  <a:spLocks/>
                </p:cNvSpPr>
                <p:nvPr/>
              </p:nvSpPr>
              <p:spPr bwMode="auto">
                <a:xfrm>
                  <a:off x="3062" y="802"/>
                  <a:ext cx="6" cy="5"/>
                </a:xfrm>
                <a:custGeom>
                  <a:avLst/>
                  <a:gdLst>
                    <a:gd name="T0" fmla="*/ 6 w 6"/>
                    <a:gd name="T1" fmla="*/ 3 h 5"/>
                    <a:gd name="T2" fmla="*/ 2 w 6"/>
                    <a:gd name="T3" fmla="*/ 0 h 5"/>
                    <a:gd name="T4" fmla="*/ 0 w 6"/>
                    <a:gd name="T5" fmla="*/ 1 h 5"/>
                    <a:gd name="T6" fmla="*/ 6 w 6"/>
                    <a:gd name="T7" fmla="*/ 5 h 5"/>
                    <a:gd name="T8" fmla="*/ 6 w 6"/>
                    <a:gd name="T9" fmla="*/ 3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3"/>
                      </a:moveTo>
                      <a:lnTo>
                        <a:pt x="2" y="0"/>
                      </a:lnTo>
                      <a:lnTo>
                        <a:pt x="0" y="1"/>
                      </a:lnTo>
                      <a:lnTo>
                        <a:pt x="6" y="5"/>
                      </a:lnTo>
                      <a:lnTo>
                        <a:pt x="6" y="3"/>
                      </a:lnTo>
                      <a:close/>
                    </a:path>
                  </a:pathLst>
                </a:custGeom>
                <a:solidFill>
                  <a:srgbClr val="000000"/>
                </a:solidFill>
                <a:ln w="9525">
                  <a:noFill/>
                  <a:round/>
                  <a:headEnd/>
                  <a:tailEnd/>
                </a:ln>
              </p:spPr>
              <p:txBody>
                <a:bodyPr/>
                <a:lstStyle/>
                <a:p>
                  <a:endParaRPr lang="en-US" dirty="0"/>
                </a:p>
              </p:txBody>
            </p:sp>
            <p:sp>
              <p:nvSpPr>
                <p:cNvPr id="122674" name="Freeform 818"/>
                <p:cNvSpPr>
                  <a:spLocks/>
                </p:cNvSpPr>
                <p:nvPr/>
              </p:nvSpPr>
              <p:spPr bwMode="auto">
                <a:xfrm>
                  <a:off x="3092" y="775"/>
                  <a:ext cx="4" cy="5"/>
                </a:xfrm>
                <a:custGeom>
                  <a:avLst/>
                  <a:gdLst>
                    <a:gd name="T0" fmla="*/ 4 w 4"/>
                    <a:gd name="T1" fmla="*/ 5 h 5"/>
                    <a:gd name="T2" fmla="*/ 1 w 4"/>
                    <a:gd name="T3" fmla="*/ 0 h 5"/>
                    <a:gd name="T4" fmla="*/ 0 w 4"/>
                    <a:gd name="T5" fmla="*/ 0 h 5"/>
                    <a:gd name="T6" fmla="*/ 3 w 4"/>
                    <a:gd name="T7" fmla="*/ 5 h 5"/>
                    <a:gd name="T8" fmla="*/ 4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5"/>
                      </a:moveTo>
                      <a:lnTo>
                        <a:pt x="1" y="0"/>
                      </a:lnTo>
                      <a:lnTo>
                        <a:pt x="0" y="0"/>
                      </a:lnTo>
                      <a:lnTo>
                        <a:pt x="3" y="5"/>
                      </a:lnTo>
                      <a:lnTo>
                        <a:pt x="4" y="5"/>
                      </a:lnTo>
                      <a:close/>
                    </a:path>
                  </a:pathLst>
                </a:custGeom>
                <a:solidFill>
                  <a:srgbClr val="000000"/>
                </a:solidFill>
                <a:ln w="9525">
                  <a:noFill/>
                  <a:round/>
                  <a:headEnd/>
                  <a:tailEnd/>
                </a:ln>
              </p:spPr>
              <p:txBody>
                <a:bodyPr/>
                <a:lstStyle/>
                <a:p>
                  <a:endParaRPr lang="en-US" dirty="0"/>
                </a:p>
              </p:txBody>
            </p:sp>
            <p:sp>
              <p:nvSpPr>
                <p:cNvPr id="122675" name="Freeform 819"/>
                <p:cNvSpPr>
                  <a:spLocks/>
                </p:cNvSpPr>
                <p:nvPr/>
              </p:nvSpPr>
              <p:spPr bwMode="auto">
                <a:xfrm>
                  <a:off x="3157" y="780"/>
                  <a:ext cx="9" cy="13"/>
                </a:xfrm>
                <a:custGeom>
                  <a:avLst/>
                  <a:gdLst>
                    <a:gd name="T0" fmla="*/ 9 w 9"/>
                    <a:gd name="T1" fmla="*/ 0 h 13"/>
                    <a:gd name="T2" fmla="*/ 6 w 9"/>
                    <a:gd name="T3" fmla="*/ 11 h 13"/>
                    <a:gd name="T4" fmla="*/ 6 w 9"/>
                    <a:gd name="T5" fmla="*/ 11 h 13"/>
                    <a:gd name="T6" fmla="*/ 6 w 9"/>
                    <a:gd name="T7" fmla="*/ 13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3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5 h 13"/>
                    <a:gd name="T58" fmla="*/ 5 w 9"/>
                    <a:gd name="T59" fmla="*/ 5 h 13"/>
                    <a:gd name="T60" fmla="*/ 5 w 9"/>
                    <a:gd name="T61" fmla="*/ 5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3"/>
                      </a:lnTo>
                      <a:lnTo>
                        <a:pt x="3" y="11"/>
                      </a:lnTo>
                      <a:lnTo>
                        <a:pt x="5" y="5"/>
                      </a:lnTo>
                      <a:lnTo>
                        <a:pt x="3" y="5"/>
                      </a:lnTo>
                      <a:lnTo>
                        <a:pt x="9" y="0"/>
                      </a:lnTo>
                      <a:close/>
                    </a:path>
                  </a:pathLst>
                </a:custGeom>
                <a:solidFill>
                  <a:srgbClr val="000000"/>
                </a:solidFill>
                <a:ln w="9525">
                  <a:noFill/>
                  <a:round/>
                  <a:headEnd/>
                  <a:tailEnd/>
                </a:ln>
              </p:spPr>
              <p:txBody>
                <a:bodyPr/>
                <a:lstStyle/>
                <a:p>
                  <a:endParaRPr lang="en-US" dirty="0"/>
                </a:p>
              </p:txBody>
            </p:sp>
            <p:sp>
              <p:nvSpPr>
                <p:cNvPr id="122676" name="Freeform 820"/>
                <p:cNvSpPr>
                  <a:spLocks/>
                </p:cNvSpPr>
                <p:nvPr/>
              </p:nvSpPr>
              <p:spPr bwMode="auto">
                <a:xfrm>
                  <a:off x="3182" y="803"/>
                  <a:ext cx="11" cy="11"/>
                </a:xfrm>
                <a:custGeom>
                  <a:avLst/>
                  <a:gdLst>
                    <a:gd name="T0" fmla="*/ 0 w 11"/>
                    <a:gd name="T1" fmla="*/ 11 h 11"/>
                    <a:gd name="T2" fmla="*/ 2 w 11"/>
                    <a:gd name="T3" fmla="*/ 11 h 11"/>
                    <a:gd name="T4" fmla="*/ 3 w 11"/>
                    <a:gd name="T5" fmla="*/ 10 h 11"/>
                    <a:gd name="T6" fmla="*/ 3 w 11"/>
                    <a:gd name="T7" fmla="*/ 10 h 11"/>
                    <a:gd name="T8" fmla="*/ 5 w 11"/>
                    <a:gd name="T9" fmla="*/ 8 h 11"/>
                    <a:gd name="T10" fmla="*/ 6 w 11"/>
                    <a:gd name="T11" fmla="*/ 8 h 11"/>
                    <a:gd name="T12" fmla="*/ 6 w 11"/>
                    <a:gd name="T13" fmla="*/ 7 h 11"/>
                    <a:gd name="T14" fmla="*/ 8 w 11"/>
                    <a:gd name="T15" fmla="*/ 5 h 11"/>
                    <a:gd name="T16" fmla="*/ 8 w 11"/>
                    <a:gd name="T17" fmla="*/ 5 h 11"/>
                    <a:gd name="T18" fmla="*/ 8 w 11"/>
                    <a:gd name="T19" fmla="*/ 4 h 11"/>
                    <a:gd name="T20" fmla="*/ 8 w 11"/>
                    <a:gd name="T21" fmla="*/ 4 h 11"/>
                    <a:gd name="T22" fmla="*/ 8 w 11"/>
                    <a:gd name="T23" fmla="*/ 4 h 11"/>
                    <a:gd name="T24" fmla="*/ 8 w 11"/>
                    <a:gd name="T25" fmla="*/ 2 h 11"/>
                    <a:gd name="T26" fmla="*/ 8 w 11"/>
                    <a:gd name="T27" fmla="*/ 2 h 11"/>
                    <a:gd name="T28" fmla="*/ 6 w 11"/>
                    <a:gd name="T29" fmla="*/ 2 h 11"/>
                    <a:gd name="T30" fmla="*/ 6 w 11"/>
                    <a:gd name="T31" fmla="*/ 2 h 11"/>
                    <a:gd name="T32" fmla="*/ 5 w 11"/>
                    <a:gd name="T33" fmla="*/ 4 h 11"/>
                    <a:gd name="T34" fmla="*/ 3 w 11"/>
                    <a:gd name="T35" fmla="*/ 4 h 11"/>
                    <a:gd name="T36" fmla="*/ 3 w 11"/>
                    <a:gd name="T37" fmla="*/ 4 h 11"/>
                    <a:gd name="T38" fmla="*/ 3 w 11"/>
                    <a:gd name="T39" fmla="*/ 4 h 11"/>
                    <a:gd name="T40" fmla="*/ 5 w 11"/>
                    <a:gd name="T41" fmla="*/ 2 h 11"/>
                    <a:gd name="T42" fmla="*/ 5 w 11"/>
                    <a:gd name="T43" fmla="*/ 2 h 11"/>
                    <a:gd name="T44" fmla="*/ 6 w 11"/>
                    <a:gd name="T45" fmla="*/ 2 h 11"/>
                    <a:gd name="T46" fmla="*/ 6 w 11"/>
                    <a:gd name="T47" fmla="*/ 0 h 11"/>
                    <a:gd name="T48" fmla="*/ 8 w 11"/>
                    <a:gd name="T49" fmla="*/ 0 h 11"/>
                    <a:gd name="T50" fmla="*/ 8 w 11"/>
                    <a:gd name="T51" fmla="*/ 0 h 11"/>
                    <a:gd name="T52" fmla="*/ 8 w 11"/>
                    <a:gd name="T53" fmla="*/ 0 h 11"/>
                    <a:gd name="T54" fmla="*/ 9 w 11"/>
                    <a:gd name="T55" fmla="*/ 0 h 11"/>
                    <a:gd name="T56" fmla="*/ 9 w 11"/>
                    <a:gd name="T57" fmla="*/ 0 h 11"/>
                    <a:gd name="T58" fmla="*/ 11 w 11"/>
                    <a:gd name="T59" fmla="*/ 0 h 11"/>
                    <a:gd name="T60" fmla="*/ 11 w 11"/>
                    <a:gd name="T61" fmla="*/ 2 h 11"/>
                    <a:gd name="T62" fmla="*/ 11 w 11"/>
                    <a:gd name="T63" fmla="*/ 2 h 11"/>
                    <a:gd name="T64" fmla="*/ 11 w 11"/>
                    <a:gd name="T65" fmla="*/ 4 h 11"/>
                    <a:gd name="T66" fmla="*/ 11 w 11"/>
                    <a:gd name="T67" fmla="*/ 4 h 11"/>
                    <a:gd name="T68" fmla="*/ 11 w 11"/>
                    <a:gd name="T69" fmla="*/ 5 h 11"/>
                    <a:gd name="T70" fmla="*/ 9 w 11"/>
                    <a:gd name="T71" fmla="*/ 5 h 11"/>
                    <a:gd name="T72" fmla="*/ 9 w 11"/>
                    <a:gd name="T73" fmla="*/ 7 h 11"/>
                    <a:gd name="T74" fmla="*/ 8 w 11"/>
                    <a:gd name="T75" fmla="*/ 7 h 11"/>
                    <a:gd name="T76" fmla="*/ 8 w 11"/>
                    <a:gd name="T77" fmla="*/ 8 h 11"/>
                    <a:gd name="T78" fmla="*/ 6 w 11"/>
                    <a:gd name="T79" fmla="*/ 8 h 11"/>
                    <a:gd name="T80" fmla="*/ 5 w 11"/>
                    <a:gd name="T81" fmla="*/ 10 h 11"/>
                    <a:gd name="T82" fmla="*/ 3 w 11"/>
                    <a:gd name="T83" fmla="*/ 10 h 11"/>
                    <a:gd name="T84" fmla="*/ 3 w 11"/>
                    <a:gd name="T85" fmla="*/ 10 h 11"/>
                    <a:gd name="T86" fmla="*/ 8 w 11"/>
                    <a:gd name="T87" fmla="*/ 10 h 11"/>
                    <a:gd name="T88" fmla="*/ 9 w 11"/>
                    <a:gd name="T89" fmla="*/ 10 h 11"/>
                    <a:gd name="T90" fmla="*/ 9 w 11"/>
                    <a:gd name="T91" fmla="*/ 10 h 11"/>
                    <a:gd name="T92" fmla="*/ 11 w 11"/>
                    <a:gd name="T93" fmla="*/ 10 h 11"/>
                    <a:gd name="T94" fmla="*/ 11 w 11"/>
                    <a:gd name="T95" fmla="*/ 8 h 11"/>
                    <a:gd name="T96" fmla="*/ 9 w 11"/>
                    <a:gd name="T97" fmla="*/ 11 h 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11"/>
                    <a:gd name="T149" fmla="*/ 11 w 11"/>
                    <a:gd name="T150" fmla="*/ 11 h 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11">
                      <a:moveTo>
                        <a:pt x="9" y="11"/>
                      </a:moveTo>
                      <a:lnTo>
                        <a:pt x="0" y="11"/>
                      </a:lnTo>
                      <a:lnTo>
                        <a:pt x="2" y="11"/>
                      </a:lnTo>
                      <a:lnTo>
                        <a:pt x="3" y="10"/>
                      </a:lnTo>
                      <a:lnTo>
                        <a:pt x="5" y="8"/>
                      </a:lnTo>
                      <a:lnTo>
                        <a:pt x="6" y="8"/>
                      </a:lnTo>
                      <a:lnTo>
                        <a:pt x="6" y="7"/>
                      </a:lnTo>
                      <a:lnTo>
                        <a:pt x="8" y="7"/>
                      </a:lnTo>
                      <a:lnTo>
                        <a:pt x="8" y="5"/>
                      </a:lnTo>
                      <a:lnTo>
                        <a:pt x="8" y="4"/>
                      </a:lnTo>
                      <a:lnTo>
                        <a:pt x="8" y="2"/>
                      </a:lnTo>
                      <a:lnTo>
                        <a:pt x="6" y="2"/>
                      </a:lnTo>
                      <a:lnTo>
                        <a:pt x="5" y="2"/>
                      </a:lnTo>
                      <a:lnTo>
                        <a:pt x="5" y="4"/>
                      </a:lnTo>
                      <a:lnTo>
                        <a:pt x="3" y="4"/>
                      </a:lnTo>
                      <a:lnTo>
                        <a:pt x="5" y="2"/>
                      </a:lnTo>
                      <a:lnTo>
                        <a:pt x="6" y="2"/>
                      </a:lnTo>
                      <a:lnTo>
                        <a:pt x="6" y="0"/>
                      </a:lnTo>
                      <a:lnTo>
                        <a:pt x="8" y="0"/>
                      </a:lnTo>
                      <a:lnTo>
                        <a:pt x="9" y="0"/>
                      </a:lnTo>
                      <a:lnTo>
                        <a:pt x="11" y="0"/>
                      </a:lnTo>
                      <a:lnTo>
                        <a:pt x="11" y="2"/>
                      </a:lnTo>
                      <a:lnTo>
                        <a:pt x="11" y="4"/>
                      </a:lnTo>
                      <a:lnTo>
                        <a:pt x="11" y="5"/>
                      </a:lnTo>
                      <a:lnTo>
                        <a:pt x="9" y="5"/>
                      </a:lnTo>
                      <a:lnTo>
                        <a:pt x="9" y="7"/>
                      </a:lnTo>
                      <a:lnTo>
                        <a:pt x="8" y="7"/>
                      </a:lnTo>
                      <a:lnTo>
                        <a:pt x="8" y="8"/>
                      </a:lnTo>
                      <a:lnTo>
                        <a:pt x="6" y="8"/>
                      </a:lnTo>
                      <a:lnTo>
                        <a:pt x="5" y="10"/>
                      </a:lnTo>
                      <a:lnTo>
                        <a:pt x="3" y="10"/>
                      </a:lnTo>
                      <a:lnTo>
                        <a:pt x="8" y="10"/>
                      </a:lnTo>
                      <a:lnTo>
                        <a:pt x="9" y="10"/>
                      </a:lnTo>
                      <a:lnTo>
                        <a:pt x="11" y="10"/>
                      </a:lnTo>
                      <a:lnTo>
                        <a:pt x="11" y="8"/>
                      </a:lnTo>
                      <a:lnTo>
                        <a:pt x="9" y="11"/>
                      </a:lnTo>
                      <a:close/>
                    </a:path>
                  </a:pathLst>
                </a:custGeom>
                <a:solidFill>
                  <a:srgbClr val="000000"/>
                </a:solidFill>
                <a:ln w="9525">
                  <a:noFill/>
                  <a:round/>
                  <a:headEnd/>
                  <a:tailEnd/>
                </a:ln>
              </p:spPr>
              <p:txBody>
                <a:bodyPr/>
                <a:lstStyle/>
                <a:p>
                  <a:endParaRPr lang="en-US" dirty="0"/>
                </a:p>
              </p:txBody>
            </p:sp>
            <p:sp>
              <p:nvSpPr>
                <p:cNvPr id="122677" name="Freeform 821"/>
                <p:cNvSpPr>
                  <a:spLocks/>
                </p:cNvSpPr>
                <p:nvPr/>
              </p:nvSpPr>
              <p:spPr bwMode="auto">
                <a:xfrm>
                  <a:off x="3195" y="835"/>
                  <a:ext cx="9" cy="12"/>
                </a:xfrm>
                <a:custGeom>
                  <a:avLst/>
                  <a:gdLst>
                    <a:gd name="T0" fmla="*/ 1 w 9"/>
                    <a:gd name="T1" fmla="*/ 6 h 12"/>
                    <a:gd name="T2" fmla="*/ 3 w 9"/>
                    <a:gd name="T3" fmla="*/ 6 h 12"/>
                    <a:gd name="T4" fmla="*/ 3 w 9"/>
                    <a:gd name="T5" fmla="*/ 6 h 12"/>
                    <a:gd name="T6" fmla="*/ 4 w 9"/>
                    <a:gd name="T7" fmla="*/ 6 h 12"/>
                    <a:gd name="T8" fmla="*/ 6 w 9"/>
                    <a:gd name="T9" fmla="*/ 4 h 12"/>
                    <a:gd name="T10" fmla="*/ 6 w 9"/>
                    <a:gd name="T11" fmla="*/ 4 h 12"/>
                    <a:gd name="T12" fmla="*/ 7 w 9"/>
                    <a:gd name="T13" fmla="*/ 3 h 12"/>
                    <a:gd name="T14" fmla="*/ 6 w 9"/>
                    <a:gd name="T15" fmla="*/ 1 h 12"/>
                    <a:gd name="T16" fmla="*/ 6 w 9"/>
                    <a:gd name="T17" fmla="*/ 1 h 12"/>
                    <a:gd name="T18" fmla="*/ 4 w 9"/>
                    <a:gd name="T19" fmla="*/ 1 h 12"/>
                    <a:gd name="T20" fmla="*/ 4 w 9"/>
                    <a:gd name="T21" fmla="*/ 1 h 12"/>
                    <a:gd name="T22" fmla="*/ 3 w 9"/>
                    <a:gd name="T23" fmla="*/ 1 h 12"/>
                    <a:gd name="T24" fmla="*/ 3 w 9"/>
                    <a:gd name="T25" fmla="*/ 3 h 12"/>
                    <a:gd name="T26" fmla="*/ 3 w 9"/>
                    <a:gd name="T27" fmla="*/ 0 h 12"/>
                    <a:gd name="T28" fmla="*/ 3 w 9"/>
                    <a:gd name="T29" fmla="*/ 0 h 12"/>
                    <a:gd name="T30" fmla="*/ 4 w 9"/>
                    <a:gd name="T31" fmla="*/ 1 h 12"/>
                    <a:gd name="T32" fmla="*/ 4 w 9"/>
                    <a:gd name="T33" fmla="*/ 0 h 12"/>
                    <a:gd name="T34" fmla="*/ 4 w 9"/>
                    <a:gd name="T35" fmla="*/ 0 h 12"/>
                    <a:gd name="T36" fmla="*/ 6 w 9"/>
                    <a:gd name="T37" fmla="*/ 0 h 12"/>
                    <a:gd name="T38" fmla="*/ 7 w 9"/>
                    <a:gd name="T39" fmla="*/ 0 h 12"/>
                    <a:gd name="T40" fmla="*/ 9 w 9"/>
                    <a:gd name="T41" fmla="*/ 0 h 12"/>
                    <a:gd name="T42" fmla="*/ 9 w 9"/>
                    <a:gd name="T43" fmla="*/ 1 h 12"/>
                    <a:gd name="T44" fmla="*/ 9 w 9"/>
                    <a:gd name="T45" fmla="*/ 3 h 12"/>
                    <a:gd name="T46" fmla="*/ 9 w 9"/>
                    <a:gd name="T47" fmla="*/ 3 h 12"/>
                    <a:gd name="T48" fmla="*/ 7 w 9"/>
                    <a:gd name="T49" fmla="*/ 4 h 12"/>
                    <a:gd name="T50" fmla="*/ 6 w 9"/>
                    <a:gd name="T51" fmla="*/ 6 h 12"/>
                    <a:gd name="T52" fmla="*/ 7 w 9"/>
                    <a:gd name="T53" fmla="*/ 6 h 12"/>
                    <a:gd name="T54" fmla="*/ 7 w 9"/>
                    <a:gd name="T55" fmla="*/ 6 h 12"/>
                    <a:gd name="T56" fmla="*/ 9 w 9"/>
                    <a:gd name="T57" fmla="*/ 7 h 12"/>
                    <a:gd name="T58" fmla="*/ 9 w 9"/>
                    <a:gd name="T59" fmla="*/ 9 h 12"/>
                    <a:gd name="T60" fmla="*/ 7 w 9"/>
                    <a:gd name="T61" fmla="*/ 9 h 12"/>
                    <a:gd name="T62" fmla="*/ 7 w 9"/>
                    <a:gd name="T63" fmla="*/ 11 h 12"/>
                    <a:gd name="T64" fmla="*/ 6 w 9"/>
                    <a:gd name="T65" fmla="*/ 12 h 12"/>
                    <a:gd name="T66" fmla="*/ 3 w 9"/>
                    <a:gd name="T67" fmla="*/ 12 h 12"/>
                    <a:gd name="T68" fmla="*/ 1 w 9"/>
                    <a:gd name="T69" fmla="*/ 12 h 12"/>
                    <a:gd name="T70" fmla="*/ 0 w 9"/>
                    <a:gd name="T71" fmla="*/ 11 h 12"/>
                    <a:gd name="T72" fmla="*/ 0 w 9"/>
                    <a:gd name="T73" fmla="*/ 11 h 12"/>
                    <a:gd name="T74" fmla="*/ 0 w 9"/>
                    <a:gd name="T75" fmla="*/ 11 h 12"/>
                    <a:gd name="T76" fmla="*/ 1 w 9"/>
                    <a:gd name="T77" fmla="*/ 11 h 12"/>
                    <a:gd name="T78" fmla="*/ 1 w 9"/>
                    <a:gd name="T79" fmla="*/ 11 h 12"/>
                    <a:gd name="T80" fmla="*/ 3 w 9"/>
                    <a:gd name="T81" fmla="*/ 11 h 12"/>
                    <a:gd name="T82" fmla="*/ 3 w 9"/>
                    <a:gd name="T83" fmla="*/ 11 h 12"/>
                    <a:gd name="T84" fmla="*/ 4 w 9"/>
                    <a:gd name="T85" fmla="*/ 9 h 12"/>
                    <a:gd name="T86" fmla="*/ 6 w 9"/>
                    <a:gd name="T87" fmla="*/ 9 h 12"/>
                    <a:gd name="T88" fmla="*/ 4 w 9"/>
                    <a:gd name="T89" fmla="*/ 6 h 12"/>
                    <a:gd name="T90" fmla="*/ 3 w 9"/>
                    <a:gd name="T91" fmla="*/ 6 h 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12"/>
                    <a:gd name="T140" fmla="*/ 9 w 9"/>
                    <a:gd name="T141" fmla="*/ 12 h 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12">
                      <a:moveTo>
                        <a:pt x="1" y="6"/>
                      </a:moveTo>
                      <a:lnTo>
                        <a:pt x="1" y="6"/>
                      </a:lnTo>
                      <a:lnTo>
                        <a:pt x="3" y="6"/>
                      </a:lnTo>
                      <a:lnTo>
                        <a:pt x="4" y="6"/>
                      </a:lnTo>
                      <a:lnTo>
                        <a:pt x="4" y="4"/>
                      </a:lnTo>
                      <a:lnTo>
                        <a:pt x="6" y="4"/>
                      </a:lnTo>
                      <a:lnTo>
                        <a:pt x="6" y="3"/>
                      </a:lnTo>
                      <a:lnTo>
                        <a:pt x="7" y="3"/>
                      </a:lnTo>
                      <a:lnTo>
                        <a:pt x="7" y="1"/>
                      </a:lnTo>
                      <a:lnTo>
                        <a:pt x="6" y="1"/>
                      </a:lnTo>
                      <a:lnTo>
                        <a:pt x="4" y="1"/>
                      </a:lnTo>
                      <a:lnTo>
                        <a:pt x="3" y="1"/>
                      </a:lnTo>
                      <a:lnTo>
                        <a:pt x="3" y="3"/>
                      </a:lnTo>
                      <a:lnTo>
                        <a:pt x="1" y="3"/>
                      </a:lnTo>
                      <a:lnTo>
                        <a:pt x="3" y="0"/>
                      </a:lnTo>
                      <a:lnTo>
                        <a:pt x="3" y="1"/>
                      </a:lnTo>
                      <a:lnTo>
                        <a:pt x="4" y="1"/>
                      </a:lnTo>
                      <a:lnTo>
                        <a:pt x="4" y="0"/>
                      </a:lnTo>
                      <a:lnTo>
                        <a:pt x="6" y="0"/>
                      </a:lnTo>
                      <a:lnTo>
                        <a:pt x="7" y="0"/>
                      </a:lnTo>
                      <a:lnTo>
                        <a:pt x="9" y="0"/>
                      </a:lnTo>
                      <a:lnTo>
                        <a:pt x="9" y="1"/>
                      </a:lnTo>
                      <a:lnTo>
                        <a:pt x="9" y="3"/>
                      </a:lnTo>
                      <a:lnTo>
                        <a:pt x="9" y="4"/>
                      </a:lnTo>
                      <a:lnTo>
                        <a:pt x="7" y="4"/>
                      </a:lnTo>
                      <a:lnTo>
                        <a:pt x="6" y="6"/>
                      </a:lnTo>
                      <a:lnTo>
                        <a:pt x="7" y="6"/>
                      </a:lnTo>
                      <a:lnTo>
                        <a:pt x="7" y="7"/>
                      </a:lnTo>
                      <a:lnTo>
                        <a:pt x="9" y="7"/>
                      </a:lnTo>
                      <a:lnTo>
                        <a:pt x="9" y="9"/>
                      </a:lnTo>
                      <a:lnTo>
                        <a:pt x="7" y="9"/>
                      </a:lnTo>
                      <a:lnTo>
                        <a:pt x="7" y="11"/>
                      </a:lnTo>
                      <a:lnTo>
                        <a:pt x="6" y="11"/>
                      </a:lnTo>
                      <a:lnTo>
                        <a:pt x="6" y="12"/>
                      </a:lnTo>
                      <a:lnTo>
                        <a:pt x="4" y="12"/>
                      </a:lnTo>
                      <a:lnTo>
                        <a:pt x="3" y="12"/>
                      </a:lnTo>
                      <a:lnTo>
                        <a:pt x="1" y="12"/>
                      </a:lnTo>
                      <a:lnTo>
                        <a:pt x="0" y="11"/>
                      </a:lnTo>
                      <a:lnTo>
                        <a:pt x="0" y="9"/>
                      </a:lnTo>
                      <a:lnTo>
                        <a:pt x="0" y="11"/>
                      </a:lnTo>
                      <a:lnTo>
                        <a:pt x="1" y="11"/>
                      </a:lnTo>
                      <a:lnTo>
                        <a:pt x="3" y="11"/>
                      </a:lnTo>
                      <a:lnTo>
                        <a:pt x="4" y="11"/>
                      </a:lnTo>
                      <a:lnTo>
                        <a:pt x="4" y="9"/>
                      </a:lnTo>
                      <a:lnTo>
                        <a:pt x="6" y="9"/>
                      </a:lnTo>
                      <a:lnTo>
                        <a:pt x="6" y="7"/>
                      </a:lnTo>
                      <a:lnTo>
                        <a:pt x="4" y="7"/>
                      </a:lnTo>
                      <a:lnTo>
                        <a:pt x="4" y="6"/>
                      </a:lnTo>
                      <a:lnTo>
                        <a:pt x="3" y="6"/>
                      </a:lnTo>
                      <a:lnTo>
                        <a:pt x="1" y="6"/>
                      </a:lnTo>
                      <a:close/>
                    </a:path>
                  </a:pathLst>
                </a:custGeom>
                <a:solidFill>
                  <a:srgbClr val="000000"/>
                </a:solidFill>
                <a:ln w="9525">
                  <a:noFill/>
                  <a:round/>
                  <a:headEnd/>
                  <a:tailEnd/>
                </a:ln>
              </p:spPr>
              <p:txBody>
                <a:bodyPr/>
                <a:lstStyle/>
                <a:p>
                  <a:endParaRPr lang="en-US" dirty="0"/>
                </a:p>
              </p:txBody>
            </p:sp>
            <p:sp>
              <p:nvSpPr>
                <p:cNvPr id="122678" name="Freeform 822"/>
                <p:cNvSpPr>
                  <a:spLocks/>
                </p:cNvSpPr>
                <p:nvPr/>
              </p:nvSpPr>
              <p:spPr bwMode="auto">
                <a:xfrm>
                  <a:off x="3185" y="864"/>
                  <a:ext cx="11" cy="11"/>
                </a:xfrm>
                <a:custGeom>
                  <a:avLst/>
                  <a:gdLst>
                    <a:gd name="T0" fmla="*/ 5 w 11"/>
                    <a:gd name="T1" fmla="*/ 7 h 11"/>
                    <a:gd name="T2" fmla="*/ 0 w 11"/>
                    <a:gd name="T3" fmla="*/ 7 h 11"/>
                    <a:gd name="T4" fmla="*/ 0 w 11"/>
                    <a:gd name="T5" fmla="*/ 7 h 11"/>
                    <a:gd name="T6" fmla="*/ 10 w 11"/>
                    <a:gd name="T7" fmla="*/ 0 h 11"/>
                    <a:gd name="T8" fmla="*/ 11 w 11"/>
                    <a:gd name="T9" fmla="*/ 0 h 11"/>
                    <a:gd name="T10" fmla="*/ 8 w 11"/>
                    <a:gd name="T11" fmla="*/ 7 h 11"/>
                    <a:gd name="T12" fmla="*/ 11 w 11"/>
                    <a:gd name="T13" fmla="*/ 7 h 11"/>
                    <a:gd name="T14" fmla="*/ 11 w 11"/>
                    <a:gd name="T15" fmla="*/ 7 h 11"/>
                    <a:gd name="T16" fmla="*/ 8 w 11"/>
                    <a:gd name="T17" fmla="*/ 7 h 11"/>
                    <a:gd name="T18" fmla="*/ 6 w 11"/>
                    <a:gd name="T19" fmla="*/ 10 h 11"/>
                    <a:gd name="T20" fmla="*/ 6 w 11"/>
                    <a:gd name="T21" fmla="*/ 10 h 11"/>
                    <a:gd name="T22" fmla="*/ 6 w 11"/>
                    <a:gd name="T23" fmla="*/ 11 h 11"/>
                    <a:gd name="T24" fmla="*/ 6 w 11"/>
                    <a:gd name="T25" fmla="*/ 11 h 11"/>
                    <a:gd name="T26" fmla="*/ 6 w 11"/>
                    <a:gd name="T27" fmla="*/ 11 h 11"/>
                    <a:gd name="T28" fmla="*/ 6 w 11"/>
                    <a:gd name="T29" fmla="*/ 11 h 11"/>
                    <a:gd name="T30" fmla="*/ 8 w 11"/>
                    <a:gd name="T31" fmla="*/ 11 h 11"/>
                    <a:gd name="T32" fmla="*/ 8 w 11"/>
                    <a:gd name="T33" fmla="*/ 11 h 11"/>
                    <a:gd name="T34" fmla="*/ 8 w 11"/>
                    <a:gd name="T35" fmla="*/ 11 h 11"/>
                    <a:gd name="T36" fmla="*/ 8 w 11"/>
                    <a:gd name="T37" fmla="*/ 11 h 11"/>
                    <a:gd name="T38" fmla="*/ 8 w 11"/>
                    <a:gd name="T39" fmla="*/ 11 h 11"/>
                    <a:gd name="T40" fmla="*/ 2 w 11"/>
                    <a:gd name="T41" fmla="*/ 11 h 11"/>
                    <a:gd name="T42" fmla="*/ 2 w 11"/>
                    <a:gd name="T43" fmla="*/ 11 h 11"/>
                    <a:gd name="T44" fmla="*/ 2 w 11"/>
                    <a:gd name="T45" fmla="*/ 11 h 11"/>
                    <a:gd name="T46" fmla="*/ 3 w 11"/>
                    <a:gd name="T47" fmla="*/ 11 h 11"/>
                    <a:gd name="T48" fmla="*/ 3 w 11"/>
                    <a:gd name="T49" fmla="*/ 11 h 11"/>
                    <a:gd name="T50" fmla="*/ 3 w 11"/>
                    <a:gd name="T51" fmla="*/ 11 h 11"/>
                    <a:gd name="T52" fmla="*/ 3 w 11"/>
                    <a:gd name="T53" fmla="*/ 11 h 11"/>
                    <a:gd name="T54" fmla="*/ 3 w 11"/>
                    <a:gd name="T55" fmla="*/ 11 h 11"/>
                    <a:gd name="T56" fmla="*/ 3 w 11"/>
                    <a:gd name="T57" fmla="*/ 11 h 11"/>
                    <a:gd name="T58" fmla="*/ 3 w 11"/>
                    <a:gd name="T59" fmla="*/ 11 h 11"/>
                    <a:gd name="T60" fmla="*/ 5 w 11"/>
                    <a:gd name="T61" fmla="*/ 11 h 11"/>
                    <a:gd name="T62" fmla="*/ 5 w 11"/>
                    <a:gd name="T63" fmla="*/ 11 h 11"/>
                    <a:gd name="T64" fmla="*/ 5 w 11"/>
                    <a:gd name="T65" fmla="*/ 10 h 11"/>
                    <a:gd name="T66" fmla="*/ 5 w 11"/>
                    <a:gd name="T67" fmla="*/ 10 h 11"/>
                    <a:gd name="T68" fmla="*/ 5 w 11"/>
                    <a:gd name="T69" fmla="*/ 7 h 11"/>
                    <a:gd name="T70" fmla="*/ 5 w 11"/>
                    <a:gd name="T71" fmla="*/ 7 h 11"/>
                    <a:gd name="T72" fmla="*/ 6 w 11"/>
                    <a:gd name="T73" fmla="*/ 2 h 11"/>
                    <a:gd name="T74" fmla="*/ 6 w 11"/>
                    <a:gd name="T75" fmla="*/ 2 h 11"/>
                    <a:gd name="T76" fmla="*/ 2 w 11"/>
                    <a:gd name="T77" fmla="*/ 7 h 11"/>
                    <a:gd name="T78" fmla="*/ 5 w 11"/>
                    <a:gd name="T79" fmla="*/ 7 h 11"/>
                    <a:gd name="T80" fmla="*/ 5 w 11"/>
                    <a:gd name="T81" fmla="*/ 7 h 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
                    <a:gd name="T124" fmla="*/ 0 h 11"/>
                    <a:gd name="T125" fmla="*/ 11 w 11"/>
                    <a:gd name="T126" fmla="*/ 11 h 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 h="11">
                      <a:moveTo>
                        <a:pt x="5" y="7"/>
                      </a:moveTo>
                      <a:lnTo>
                        <a:pt x="0" y="7"/>
                      </a:lnTo>
                      <a:lnTo>
                        <a:pt x="10" y="0"/>
                      </a:lnTo>
                      <a:lnTo>
                        <a:pt x="11" y="0"/>
                      </a:lnTo>
                      <a:lnTo>
                        <a:pt x="8" y="7"/>
                      </a:lnTo>
                      <a:lnTo>
                        <a:pt x="11" y="7"/>
                      </a:lnTo>
                      <a:lnTo>
                        <a:pt x="8" y="7"/>
                      </a:lnTo>
                      <a:lnTo>
                        <a:pt x="6" y="10"/>
                      </a:lnTo>
                      <a:lnTo>
                        <a:pt x="6" y="11"/>
                      </a:lnTo>
                      <a:lnTo>
                        <a:pt x="8" y="11"/>
                      </a:lnTo>
                      <a:lnTo>
                        <a:pt x="2" y="11"/>
                      </a:lnTo>
                      <a:lnTo>
                        <a:pt x="3" y="11"/>
                      </a:lnTo>
                      <a:lnTo>
                        <a:pt x="5" y="11"/>
                      </a:lnTo>
                      <a:lnTo>
                        <a:pt x="5" y="10"/>
                      </a:lnTo>
                      <a:lnTo>
                        <a:pt x="5" y="7"/>
                      </a:lnTo>
                      <a:lnTo>
                        <a:pt x="6" y="2"/>
                      </a:lnTo>
                      <a:lnTo>
                        <a:pt x="2" y="7"/>
                      </a:lnTo>
                      <a:lnTo>
                        <a:pt x="5" y="7"/>
                      </a:lnTo>
                      <a:close/>
                    </a:path>
                  </a:pathLst>
                </a:custGeom>
                <a:solidFill>
                  <a:srgbClr val="000000"/>
                </a:solidFill>
                <a:ln w="9525">
                  <a:noFill/>
                  <a:round/>
                  <a:headEnd/>
                  <a:tailEnd/>
                </a:ln>
              </p:spPr>
              <p:txBody>
                <a:bodyPr/>
                <a:lstStyle/>
                <a:p>
                  <a:endParaRPr lang="en-US" dirty="0"/>
                </a:p>
              </p:txBody>
            </p:sp>
            <p:sp>
              <p:nvSpPr>
                <p:cNvPr id="122679" name="Freeform 823"/>
                <p:cNvSpPr>
                  <a:spLocks/>
                </p:cNvSpPr>
                <p:nvPr/>
              </p:nvSpPr>
              <p:spPr bwMode="auto">
                <a:xfrm>
                  <a:off x="3162" y="888"/>
                  <a:ext cx="12" cy="12"/>
                </a:xfrm>
                <a:custGeom>
                  <a:avLst/>
                  <a:gdLst>
                    <a:gd name="T0" fmla="*/ 11 w 12"/>
                    <a:gd name="T1" fmla="*/ 1 h 12"/>
                    <a:gd name="T2" fmla="*/ 4 w 12"/>
                    <a:gd name="T3" fmla="*/ 4 h 12"/>
                    <a:gd name="T4" fmla="*/ 6 w 12"/>
                    <a:gd name="T5" fmla="*/ 4 h 12"/>
                    <a:gd name="T6" fmla="*/ 8 w 12"/>
                    <a:gd name="T7" fmla="*/ 6 h 12"/>
                    <a:gd name="T8" fmla="*/ 8 w 12"/>
                    <a:gd name="T9" fmla="*/ 6 h 12"/>
                    <a:gd name="T10" fmla="*/ 8 w 12"/>
                    <a:gd name="T11" fmla="*/ 6 h 12"/>
                    <a:gd name="T12" fmla="*/ 8 w 12"/>
                    <a:gd name="T13" fmla="*/ 8 h 12"/>
                    <a:gd name="T14" fmla="*/ 8 w 12"/>
                    <a:gd name="T15" fmla="*/ 8 h 12"/>
                    <a:gd name="T16" fmla="*/ 8 w 12"/>
                    <a:gd name="T17" fmla="*/ 9 h 12"/>
                    <a:gd name="T18" fmla="*/ 8 w 12"/>
                    <a:gd name="T19" fmla="*/ 9 h 12"/>
                    <a:gd name="T20" fmla="*/ 6 w 12"/>
                    <a:gd name="T21" fmla="*/ 11 h 12"/>
                    <a:gd name="T22" fmla="*/ 6 w 12"/>
                    <a:gd name="T23" fmla="*/ 11 h 12"/>
                    <a:gd name="T24" fmla="*/ 4 w 12"/>
                    <a:gd name="T25" fmla="*/ 11 h 12"/>
                    <a:gd name="T26" fmla="*/ 4 w 12"/>
                    <a:gd name="T27" fmla="*/ 11 h 12"/>
                    <a:gd name="T28" fmla="*/ 3 w 12"/>
                    <a:gd name="T29" fmla="*/ 12 h 12"/>
                    <a:gd name="T30" fmla="*/ 3 w 12"/>
                    <a:gd name="T31" fmla="*/ 12 h 12"/>
                    <a:gd name="T32" fmla="*/ 1 w 12"/>
                    <a:gd name="T33" fmla="*/ 12 h 12"/>
                    <a:gd name="T34" fmla="*/ 1 w 12"/>
                    <a:gd name="T35" fmla="*/ 11 h 12"/>
                    <a:gd name="T36" fmla="*/ 0 w 12"/>
                    <a:gd name="T37" fmla="*/ 11 h 12"/>
                    <a:gd name="T38" fmla="*/ 0 w 12"/>
                    <a:gd name="T39" fmla="*/ 11 h 12"/>
                    <a:gd name="T40" fmla="*/ 0 w 12"/>
                    <a:gd name="T41" fmla="*/ 9 h 12"/>
                    <a:gd name="T42" fmla="*/ 0 w 12"/>
                    <a:gd name="T43" fmla="*/ 11 h 12"/>
                    <a:gd name="T44" fmla="*/ 1 w 12"/>
                    <a:gd name="T45" fmla="*/ 11 h 12"/>
                    <a:gd name="T46" fmla="*/ 1 w 12"/>
                    <a:gd name="T47" fmla="*/ 11 h 12"/>
                    <a:gd name="T48" fmla="*/ 3 w 12"/>
                    <a:gd name="T49" fmla="*/ 11 h 12"/>
                    <a:gd name="T50" fmla="*/ 3 w 12"/>
                    <a:gd name="T51" fmla="*/ 11 h 12"/>
                    <a:gd name="T52" fmla="*/ 3 w 12"/>
                    <a:gd name="T53" fmla="*/ 11 h 12"/>
                    <a:gd name="T54" fmla="*/ 4 w 12"/>
                    <a:gd name="T55" fmla="*/ 9 h 12"/>
                    <a:gd name="T56" fmla="*/ 4 w 12"/>
                    <a:gd name="T57" fmla="*/ 9 h 12"/>
                    <a:gd name="T58" fmla="*/ 4 w 12"/>
                    <a:gd name="T59" fmla="*/ 9 h 12"/>
                    <a:gd name="T60" fmla="*/ 4 w 12"/>
                    <a:gd name="T61" fmla="*/ 8 h 12"/>
                    <a:gd name="T62" fmla="*/ 4 w 12"/>
                    <a:gd name="T63" fmla="*/ 6 h 12"/>
                    <a:gd name="T64" fmla="*/ 4 w 12"/>
                    <a:gd name="T65" fmla="*/ 6 h 12"/>
                    <a:gd name="T66" fmla="*/ 4 w 12"/>
                    <a:gd name="T67" fmla="*/ 6 h 12"/>
                    <a:gd name="T68" fmla="*/ 4 w 12"/>
                    <a:gd name="T69" fmla="*/ 6 h 12"/>
                    <a:gd name="T70" fmla="*/ 3 w 12"/>
                    <a:gd name="T71" fmla="*/ 6 h 12"/>
                    <a:gd name="T72" fmla="*/ 3 w 12"/>
                    <a:gd name="T73" fmla="*/ 6 h 12"/>
                    <a:gd name="T74" fmla="*/ 1 w 12"/>
                    <a:gd name="T75" fmla="*/ 6 h 12"/>
                    <a:gd name="T76" fmla="*/ 4 w 12"/>
                    <a:gd name="T77" fmla="*/ 0 h 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12"/>
                    <a:gd name="T119" fmla="*/ 12 w 12"/>
                    <a:gd name="T120" fmla="*/ 12 h 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12">
                      <a:moveTo>
                        <a:pt x="12" y="0"/>
                      </a:moveTo>
                      <a:lnTo>
                        <a:pt x="11" y="1"/>
                      </a:lnTo>
                      <a:lnTo>
                        <a:pt x="6" y="1"/>
                      </a:lnTo>
                      <a:lnTo>
                        <a:pt x="4" y="4"/>
                      </a:lnTo>
                      <a:lnTo>
                        <a:pt x="6" y="4"/>
                      </a:lnTo>
                      <a:lnTo>
                        <a:pt x="6" y="6"/>
                      </a:lnTo>
                      <a:lnTo>
                        <a:pt x="8" y="6"/>
                      </a:lnTo>
                      <a:lnTo>
                        <a:pt x="8" y="8"/>
                      </a:lnTo>
                      <a:lnTo>
                        <a:pt x="8" y="9"/>
                      </a:lnTo>
                      <a:lnTo>
                        <a:pt x="6" y="11"/>
                      </a:lnTo>
                      <a:lnTo>
                        <a:pt x="4" y="11"/>
                      </a:lnTo>
                      <a:lnTo>
                        <a:pt x="4" y="12"/>
                      </a:lnTo>
                      <a:lnTo>
                        <a:pt x="3" y="12"/>
                      </a:lnTo>
                      <a:lnTo>
                        <a:pt x="1" y="12"/>
                      </a:lnTo>
                      <a:lnTo>
                        <a:pt x="1" y="11"/>
                      </a:lnTo>
                      <a:lnTo>
                        <a:pt x="0" y="11"/>
                      </a:lnTo>
                      <a:lnTo>
                        <a:pt x="0" y="9"/>
                      </a:lnTo>
                      <a:lnTo>
                        <a:pt x="0" y="11"/>
                      </a:lnTo>
                      <a:lnTo>
                        <a:pt x="1" y="11"/>
                      </a:lnTo>
                      <a:lnTo>
                        <a:pt x="3" y="11"/>
                      </a:lnTo>
                      <a:lnTo>
                        <a:pt x="4" y="11"/>
                      </a:lnTo>
                      <a:lnTo>
                        <a:pt x="4" y="9"/>
                      </a:lnTo>
                      <a:lnTo>
                        <a:pt x="4" y="8"/>
                      </a:lnTo>
                      <a:lnTo>
                        <a:pt x="6" y="8"/>
                      </a:lnTo>
                      <a:lnTo>
                        <a:pt x="4" y="6"/>
                      </a:lnTo>
                      <a:lnTo>
                        <a:pt x="3" y="6"/>
                      </a:lnTo>
                      <a:lnTo>
                        <a:pt x="1" y="6"/>
                      </a:lnTo>
                      <a:lnTo>
                        <a:pt x="4" y="0"/>
                      </a:lnTo>
                      <a:lnTo>
                        <a:pt x="12" y="0"/>
                      </a:lnTo>
                      <a:close/>
                    </a:path>
                  </a:pathLst>
                </a:custGeom>
                <a:solidFill>
                  <a:srgbClr val="000000"/>
                </a:solidFill>
                <a:ln w="9525">
                  <a:noFill/>
                  <a:round/>
                  <a:headEnd/>
                  <a:tailEnd/>
                </a:ln>
              </p:spPr>
              <p:txBody>
                <a:bodyPr/>
                <a:lstStyle/>
                <a:p>
                  <a:endParaRPr lang="en-US" dirty="0"/>
                </a:p>
              </p:txBody>
            </p:sp>
            <p:sp>
              <p:nvSpPr>
                <p:cNvPr id="122680" name="Freeform 824"/>
                <p:cNvSpPr>
                  <a:spLocks/>
                </p:cNvSpPr>
                <p:nvPr/>
              </p:nvSpPr>
              <p:spPr bwMode="auto">
                <a:xfrm>
                  <a:off x="3129" y="896"/>
                  <a:ext cx="12" cy="12"/>
                </a:xfrm>
                <a:custGeom>
                  <a:avLst/>
                  <a:gdLst>
                    <a:gd name="T0" fmla="*/ 5 w 12"/>
                    <a:gd name="T1" fmla="*/ 12 h 12"/>
                    <a:gd name="T2" fmla="*/ 6 w 12"/>
                    <a:gd name="T3" fmla="*/ 10 h 12"/>
                    <a:gd name="T4" fmla="*/ 8 w 12"/>
                    <a:gd name="T5" fmla="*/ 10 h 12"/>
                    <a:gd name="T6" fmla="*/ 9 w 12"/>
                    <a:gd name="T7" fmla="*/ 9 h 12"/>
                    <a:gd name="T8" fmla="*/ 9 w 12"/>
                    <a:gd name="T9" fmla="*/ 7 h 12"/>
                    <a:gd name="T10" fmla="*/ 9 w 12"/>
                    <a:gd name="T11" fmla="*/ 6 h 12"/>
                    <a:gd name="T12" fmla="*/ 9 w 12"/>
                    <a:gd name="T13" fmla="*/ 6 h 12"/>
                    <a:gd name="T14" fmla="*/ 8 w 12"/>
                    <a:gd name="T15" fmla="*/ 6 h 12"/>
                    <a:gd name="T16" fmla="*/ 8 w 12"/>
                    <a:gd name="T17" fmla="*/ 4 h 12"/>
                    <a:gd name="T18" fmla="*/ 6 w 12"/>
                    <a:gd name="T19" fmla="*/ 6 h 12"/>
                    <a:gd name="T20" fmla="*/ 3 w 12"/>
                    <a:gd name="T21" fmla="*/ 6 h 12"/>
                    <a:gd name="T22" fmla="*/ 5 w 12"/>
                    <a:gd name="T23" fmla="*/ 4 h 12"/>
                    <a:gd name="T24" fmla="*/ 6 w 12"/>
                    <a:gd name="T25" fmla="*/ 3 h 12"/>
                    <a:gd name="T26" fmla="*/ 8 w 12"/>
                    <a:gd name="T27" fmla="*/ 1 h 12"/>
                    <a:gd name="T28" fmla="*/ 9 w 12"/>
                    <a:gd name="T29" fmla="*/ 1 h 12"/>
                    <a:gd name="T30" fmla="*/ 11 w 12"/>
                    <a:gd name="T31" fmla="*/ 1 h 12"/>
                    <a:gd name="T32" fmla="*/ 11 w 12"/>
                    <a:gd name="T33" fmla="*/ 0 h 12"/>
                    <a:gd name="T34" fmla="*/ 11 w 12"/>
                    <a:gd name="T35" fmla="*/ 0 h 12"/>
                    <a:gd name="T36" fmla="*/ 9 w 12"/>
                    <a:gd name="T37" fmla="*/ 0 h 12"/>
                    <a:gd name="T38" fmla="*/ 9 w 12"/>
                    <a:gd name="T39" fmla="*/ 0 h 12"/>
                    <a:gd name="T40" fmla="*/ 8 w 12"/>
                    <a:gd name="T41" fmla="*/ 0 h 12"/>
                    <a:gd name="T42" fmla="*/ 6 w 12"/>
                    <a:gd name="T43" fmla="*/ 1 h 12"/>
                    <a:gd name="T44" fmla="*/ 5 w 12"/>
                    <a:gd name="T45" fmla="*/ 1 h 12"/>
                    <a:gd name="T46" fmla="*/ 3 w 12"/>
                    <a:gd name="T47" fmla="*/ 3 h 12"/>
                    <a:gd name="T48" fmla="*/ 2 w 12"/>
                    <a:gd name="T49" fmla="*/ 4 h 12"/>
                    <a:gd name="T50" fmla="*/ 0 w 12"/>
                    <a:gd name="T51" fmla="*/ 7 h 12"/>
                    <a:gd name="T52" fmla="*/ 0 w 12"/>
                    <a:gd name="T53" fmla="*/ 9 h 12"/>
                    <a:gd name="T54" fmla="*/ 0 w 12"/>
                    <a:gd name="T55" fmla="*/ 10 h 12"/>
                    <a:gd name="T56" fmla="*/ 2 w 12"/>
                    <a:gd name="T57" fmla="*/ 12 h 12"/>
                    <a:gd name="T58" fmla="*/ 3 w 12"/>
                    <a:gd name="T59" fmla="*/ 12 h 12"/>
                    <a:gd name="T60" fmla="*/ 3 w 12"/>
                    <a:gd name="T61" fmla="*/ 10 h 12"/>
                    <a:gd name="T62" fmla="*/ 3 w 12"/>
                    <a:gd name="T63" fmla="*/ 9 h 12"/>
                    <a:gd name="T64" fmla="*/ 3 w 12"/>
                    <a:gd name="T65" fmla="*/ 7 h 12"/>
                    <a:gd name="T66" fmla="*/ 3 w 12"/>
                    <a:gd name="T67" fmla="*/ 7 h 12"/>
                    <a:gd name="T68" fmla="*/ 5 w 12"/>
                    <a:gd name="T69" fmla="*/ 6 h 12"/>
                    <a:gd name="T70" fmla="*/ 6 w 12"/>
                    <a:gd name="T71" fmla="*/ 6 h 12"/>
                    <a:gd name="T72" fmla="*/ 6 w 12"/>
                    <a:gd name="T73" fmla="*/ 7 h 12"/>
                    <a:gd name="T74" fmla="*/ 6 w 12"/>
                    <a:gd name="T75" fmla="*/ 7 h 12"/>
                    <a:gd name="T76" fmla="*/ 6 w 12"/>
                    <a:gd name="T77" fmla="*/ 9 h 12"/>
                    <a:gd name="T78" fmla="*/ 6 w 12"/>
                    <a:gd name="T79" fmla="*/ 10 h 12"/>
                    <a:gd name="T80" fmla="*/ 5 w 12"/>
                    <a:gd name="T81" fmla="*/ 10 h 12"/>
                    <a:gd name="T82" fmla="*/ 5 w 12"/>
                    <a:gd name="T83" fmla="*/ 10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
                    <a:gd name="T127" fmla="*/ 0 h 12"/>
                    <a:gd name="T128" fmla="*/ 12 w 12"/>
                    <a:gd name="T129" fmla="*/ 12 h 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 h="12">
                      <a:moveTo>
                        <a:pt x="3" y="12"/>
                      </a:moveTo>
                      <a:lnTo>
                        <a:pt x="5" y="12"/>
                      </a:lnTo>
                      <a:lnTo>
                        <a:pt x="6" y="12"/>
                      </a:lnTo>
                      <a:lnTo>
                        <a:pt x="6" y="10"/>
                      </a:lnTo>
                      <a:lnTo>
                        <a:pt x="8" y="10"/>
                      </a:lnTo>
                      <a:lnTo>
                        <a:pt x="8" y="9"/>
                      </a:lnTo>
                      <a:lnTo>
                        <a:pt x="9" y="9"/>
                      </a:lnTo>
                      <a:lnTo>
                        <a:pt x="9" y="7"/>
                      </a:lnTo>
                      <a:lnTo>
                        <a:pt x="9" y="6"/>
                      </a:lnTo>
                      <a:lnTo>
                        <a:pt x="8" y="6"/>
                      </a:lnTo>
                      <a:lnTo>
                        <a:pt x="8" y="4"/>
                      </a:lnTo>
                      <a:lnTo>
                        <a:pt x="6" y="4"/>
                      </a:lnTo>
                      <a:lnTo>
                        <a:pt x="6" y="6"/>
                      </a:lnTo>
                      <a:lnTo>
                        <a:pt x="5" y="6"/>
                      </a:lnTo>
                      <a:lnTo>
                        <a:pt x="3" y="6"/>
                      </a:lnTo>
                      <a:lnTo>
                        <a:pt x="5" y="4"/>
                      </a:lnTo>
                      <a:lnTo>
                        <a:pt x="5" y="3"/>
                      </a:lnTo>
                      <a:lnTo>
                        <a:pt x="6" y="3"/>
                      </a:lnTo>
                      <a:lnTo>
                        <a:pt x="8" y="1"/>
                      </a:lnTo>
                      <a:lnTo>
                        <a:pt x="9" y="1"/>
                      </a:lnTo>
                      <a:lnTo>
                        <a:pt x="11" y="1"/>
                      </a:lnTo>
                      <a:lnTo>
                        <a:pt x="12" y="0"/>
                      </a:lnTo>
                      <a:lnTo>
                        <a:pt x="11" y="0"/>
                      </a:lnTo>
                      <a:lnTo>
                        <a:pt x="9" y="0"/>
                      </a:lnTo>
                      <a:lnTo>
                        <a:pt x="8" y="0"/>
                      </a:lnTo>
                      <a:lnTo>
                        <a:pt x="6" y="1"/>
                      </a:lnTo>
                      <a:lnTo>
                        <a:pt x="5" y="1"/>
                      </a:lnTo>
                      <a:lnTo>
                        <a:pt x="3" y="3"/>
                      </a:lnTo>
                      <a:lnTo>
                        <a:pt x="2" y="4"/>
                      </a:lnTo>
                      <a:lnTo>
                        <a:pt x="2" y="6"/>
                      </a:lnTo>
                      <a:lnTo>
                        <a:pt x="0" y="6"/>
                      </a:lnTo>
                      <a:lnTo>
                        <a:pt x="0" y="7"/>
                      </a:lnTo>
                      <a:lnTo>
                        <a:pt x="0" y="9"/>
                      </a:lnTo>
                      <a:lnTo>
                        <a:pt x="0" y="10"/>
                      </a:lnTo>
                      <a:lnTo>
                        <a:pt x="2" y="10"/>
                      </a:lnTo>
                      <a:lnTo>
                        <a:pt x="2" y="12"/>
                      </a:lnTo>
                      <a:lnTo>
                        <a:pt x="3" y="12"/>
                      </a:lnTo>
                      <a:lnTo>
                        <a:pt x="3" y="10"/>
                      </a:lnTo>
                      <a:lnTo>
                        <a:pt x="3" y="9"/>
                      </a:lnTo>
                      <a:lnTo>
                        <a:pt x="3" y="7"/>
                      </a:lnTo>
                      <a:lnTo>
                        <a:pt x="5" y="6"/>
                      </a:lnTo>
                      <a:lnTo>
                        <a:pt x="6" y="6"/>
                      </a:lnTo>
                      <a:lnTo>
                        <a:pt x="6" y="7"/>
                      </a:lnTo>
                      <a:lnTo>
                        <a:pt x="6" y="9"/>
                      </a:lnTo>
                      <a:lnTo>
                        <a:pt x="6" y="10"/>
                      </a:lnTo>
                      <a:lnTo>
                        <a:pt x="5" y="10"/>
                      </a:lnTo>
                      <a:lnTo>
                        <a:pt x="3" y="10"/>
                      </a:lnTo>
                      <a:lnTo>
                        <a:pt x="3" y="12"/>
                      </a:lnTo>
                      <a:close/>
                    </a:path>
                  </a:pathLst>
                </a:custGeom>
                <a:solidFill>
                  <a:srgbClr val="000000"/>
                </a:solidFill>
                <a:ln w="9525">
                  <a:noFill/>
                  <a:round/>
                  <a:headEnd/>
                  <a:tailEnd/>
                </a:ln>
              </p:spPr>
              <p:txBody>
                <a:bodyPr/>
                <a:lstStyle/>
                <a:p>
                  <a:endParaRPr lang="en-US" dirty="0"/>
                </a:p>
              </p:txBody>
            </p:sp>
            <p:sp>
              <p:nvSpPr>
                <p:cNvPr id="122681" name="Freeform 825"/>
                <p:cNvSpPr>
                  <a:spLocks/>
                </p:cNvSpPr>
                <p:nvPr/>
              </p:nvSpPr>
              <p:spPr bwMode="auto">
                <a:xfrm>
                  <a:off x="3098" y="888"/>
                  <a:ext cx="12" cy="12"/>
                </a:xfrm>
                <a:custGeom>
                  <a:avLst/>
                  <a:gdLst>
                    <a:gd name="T0" fmla="*/ 12 w 12"/>
                    <a:gd name="T1" fmla="*/ 0 h 12"/>
                    <a:gd name="T2" fmla="*/ 3 w 12"/>
                    <a:gd name="T3" fmla="*/ 12 h 12"/>
                    <a:gd name="T4" fmla="*/ 0 w 12"/>
                    <a:gd name="T5" fmla="*/ 12 h 12"/>
                    <a:gd name="T6" fmla="*/ 8 w 12"/>
                    <a:gd name="T7" fmla="*/ 1 h 12"/>
                    <a:gd name="T8" fmla="*/ 4 w 12"/>
                    <a:gd name="T9" fmla="*/ 1 h 12"/>
                    <a:gd name="T10" fmla="*/ 4 w 12"/>
                    <a:gd name="T11" fmla="*/ 1 h 12"/>
                    <a:gd name="T12" fmla="*/ 4 w 12"/>
                    <a:gd name="T13" fmla="*/ 1 h 12"/>
                    <a:gd name="T14" fmla="*/ 3 w 12"/>
                    <a:gd name="T15" fmla="*/ 1 h 12"/>
                    <a:gd name="T16" fmla="*/ 3 w 12"/>
                    <a:gd name="T17" fmla="*/ 1 h 12"/>
                    <a:gd name="T18" fmla="*/ 3 w 12"/>
                    <a:gd name="T19" fmla="*/ 1 h 12"/>
                    <a:gd name="T20" fmla="*/ 3 w 12"/>
                    <a:gd name="T21" fmla="*/ 1 h 12"/>
                    <a:gd name="T22" fmla="*/ 3 w 12"/>
                    <a:gd name="T23" fmla="*/ 1 h 12"/>
                    <a:gd name="T24" fmla="*/ 3 w 12"/>
                    <a:gd name="T25" fmla="*/ 1 h 12"/>
                    <a:gd name="T26" fmla="*/ 3 w 12"/>
                    <a:gd name="T27" fmla="*/ 3 h 12"/>
                    <a:gd name="T28" fmla="*/ 1 w 12"/>
                    <a:gd name="T29" fmla="*/ 3 h 12"/>
                    <a:gd name="T30" fmla="*/ 1 w 12"/>
                    <a:gd name="T31" fmla="*/ 3 h 12"/>
                    <a:gd name="T32" fmla="*/ 1 w 12"/>
                    <a:gd name="T33" fmla="*/ 3 h 12"/>
                    <a:gd name="T34" fmla="*/ 1 w 12"/>
                    <a:gd name="T35" fmla="*/ 3 h 12"/>
                    <a:gd name="T36" fmla="*/ 1 w 12"/>
                    <a:gd name="T37" fmla="*/ 3 h 12"/>
                    <a:gd name="T38" fmla="*/ 3 w 12"/>
                    <a:gd name="T39" fmla="*/ 0 h 12"/>
                    <a:gd name="T40" fmla="*/ 12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12" y="0"/>
                      </a:moveTo>
                      <a:lnTo>
                        <a:pt x="3" y="12"/>
                      </a:lnTo>
                      <a:lnTo>
                        <a:pt x="0" y="12"/>
                      </a:lnTo>
                      <a:lnTo>
                        <a:pt x="8" y="1"/>
                      </a:lnTo>
                      <a:lnTo>
                        <a:pt x="4" y="1"/>
                      </a:lnTo>
                      <a:lnTo>
                        <a:pt x="3" y="1"/>
                      </a:lnTo>
                      <a:lnTo>
                        <a:pt x="3" y="3"/>
                      </a:lnTo>
                      <a:lnTo>
                        <a:pt x="1" y="3"/>
                      </a:lnTo>
                      <a:lnTo>
                        <a:pt x="3" y="0"/>
                      </a:lnTo>
                      <a:lnTo>
                        <a:pt x="12" y="0"/>
                      </a:lnTo>
                      <a:close/>
                    </a:path>
                  </a:pathLst>
                </a:custGeom>
                <a:solidFill>
                  <a:srgbClr val="000000"/>
                </a:solidFill>
                <a:ln w="9525">
                  <a:noFill/>
                  <a:round/>
                  <a:headEnd/>
                  <a:tailEnd/>
                </a:ln>
              </p:spPr>
              <p:txBody>
                <a:bodyPr/>
                <a:lstStyle/>
                <a:p>
                  <a:endParaRPr lang="en-US" dirty="0"/>
                </a:p>
              </p:txBody>
            </p:sp>
            <p:sp>
              <p:nvSpPr>
                <p:cNvPr id="122682" name="Freeform 826"/>
                <p:cNvSpPr>
                  <a:spLocks/>
                </p:cNvSpPr>
                <p:nvPr/>
              </p:nvSpPr>
              <p:spPr bwMode="auto">
                <a:xfrm>
                  <a:off x="3071" y="864"/>
                  <a:ext cx="11" cy="13"/>
                </a:xfrm>
                <a:custGeom>
                  <a:avLst/>
                  <a:gdLst>
                    <a:gd name="T0" fmla="*/ 10 w 11"/>
                    <a:gd name="T1" fmla="*/ 7 h 13"/>
                    <a:gd name="T2" fmla="*/ 10 w 11"/>
                    <a:gd name="T3" fmla="*/ 8 h 13"/>
                    <a:gd name="T4" fmla="*/ 10 w 11"/>
                    <a:gd name="T5" fmla="*/ 10 h 13"/>
                    <a:gd name="T6" fmla="*/ 10 w 11"/>
                    <a:gd name="T7" fmla="*/ 11 h 13"/>
                    <a:gd name="T8" fmla="*/ 8 w 11"/>
                    <a:gd name="T9" fmla="*/ 11 h 13"/>
                    <a:gd name="T10" fmla="*/ 8 w 11"/>
                    <a:gd name="T11" fmla="*/ 13 h 13"/>
                    <a:gd name="T12" fmla="*/ 7 w 11"/>
                    <a:gd name="T13" fmla="*/ 13 h 13"/>
                    <a:gd name="T14" fmla="*/ 7 w 11"/>
                    <a:gd name="T15" fmla="*/ 13 h 13"/>
                    <a:gd name="T16" fmla="*/ 5 w 11"/>
                    <a:gd name="T17" fmla="*/ 13 h 13"/>
                    <a:gd name="T18" fmla="*/ 3 w 11"/>
                    <a:gd name="T19" fmla="*/ 13 h 13"/>
                    <a:gd name="T20" fmla="*/ 3 w 11"/>
                    <a:gd name="T21" fmla="*/ 13 h 13"/>
                    <a:gd name="T22" fmla="*/ 2 w 11"/>
                    <a:gd name="T23" fmla="*/ 13 h 13"/>
                    <a:gd name="T24" fmla="*/ 0 w 11"/>
                    <a:gd name="T25" fmla="*/ 13 h 13"/>
                    <a:gd name="T26" fmla="*/ 0 w 11"/>
                    <a:gd name="T27" fmla="*/ 11 h 13"/>
                    <a:gd name="T28" fmla="*/ 0 w 11"/>
                    <a:gd name="T29" fmla="*/ 10 h 13"/>
                    <a:gd name="T30" fmla="*/ 2 w 11"/>
                    <a:gd name="T31" fmla="*/ 10 h 13"/>
                    <a:gd name="T32" fmla="*/ 3 w 11"/>
                    <a:gd name="T33" fmla="*/ 8 h 13"/>
                    <a:gd name="T34" fmla="*/ 5 w 11"/>
                    <a:gd name="T35" fmla="*/ 8 h 13"/>
                    <a:gd name="T36" fmla="*/ 3 w 11"/>
                    <a:gd name="T37" fmla="*/ 10 h 13"/>
                    <a:gd name="T38" fmla="*/ 3 w 11"/>
                    <a:gd name="T39" fmla="*/ 11 h 13"/>
                    <a:gd name="T40" fmla="*/ 3 w 11"/>
                    <a:gd name="T41" fmla="*/ 11 h 13"/>
                    <a:gd name="T42" fmla="*/ 5 w 11"/>
                    <a:gd name="T43" fmla="*/ 13 h 13"/>
                    <a:gd name="T44" fmla="*/ 5 w 11"/>
                    <a:gd name="T45" fmla="*/ 13 h 13"/>
                    <a:gd name="T46" fmla="*/ 7 w 11"/>
                    <a:gd name="T47" fmla="*/ 11 h 13"/>
                    <a:gd name="T48" fmla="*/ 7 w 11"/>
                    <a:gd name="T49" fmla="*/ 11 h 13"/>
                    <a:gd name="T50" fmla="*/ 7 w 11"/>
                    <a:gd name="T51" fmla="*/ 10 h 13"/>
                    <a:gd name="T52" fmla="*/ 7 w 11"/>
                    <a:gd name="T53" fmla="*/ 10 h 13"/>
                    <a:gd name="T54" fmla="*/ 7 w 11"/>
                    <a:gd name="T55" fmla="*/ 8 h 13"/>
                    <a:gd name="T56" fmla="*/ 5 w 11"/>
                    <a:gd name="T57" fmla="*/ 7 h 13"/>
                    <a:gd name="T58" fmla="*/ 3 w 11"/>
                    <a:gd name="T59" fmla="*/ 7 h 13"/>
                    <a:gd name="T60" fmla="*/ 2 w 11"/>
                    <a:gd name="T61" fmla="*/ 5 h 13"/>
                    <a:gd name="T62" fmla="*/ 3 w 11"/>
                    <a:gd name="T63" fmla="*/ 3 h 13"/>
                    <a:gd name="T64" fmla="*/ 3 w 11"/>
                    <a:gd name="T65" fmla="*/ 2 h 13"/>
                    <a:gd name="T66" fmla="*/ 5 w 11"/>
                    <a:gd name="T67" fmla="*/ 2 h 13"/>
                    <a:gd name="T68" fmla="*/ 7 w 11"/>
                    <a:gd name="T69" fmla="*/ 0 h 13"/>
                    <a:gd name="T70" fmla="*/ 8 w 11"/>
                    <a:gd name="T71" fmla="*/ 0 h 13"/>
                    <a:gd name="T72" fmla="*/ 10 w 11"/>
                    <a:gd name="T73" fmla="*/ 0 h 13"/>
                    <a:gd name="T74" fmla="*/ 11 w 11"/>
                    <a:gd name="T75" fmla="*/ 2 h 13"/>
                    <a:gd name="T76" fmla="*/ 11 w 11"/>
                    <a:gd name="T77" fmla="*/ 2 h 13"/>
                    <a:gd name="T78" fmla="*/ 11 w 11"/>
                    <a:gd name="T79" fmla="*/ 3 h 13"/>
                    <a:gd name="T80" fmla="*/ 10 w 11"/>
                    <a:gd name="T81" fmla="*/ 5 h 13"/>
                    <a:gd name="T82" fmla="*/ 8 w 11"/>
                    <a:gd name="T83" fmla="*/ 5 h 13"/>
                    <a:gd name="T84" fmla="*/ 8 w 11"/>
                    <a:gd name="T85" fmla="*/ 5 h 13"/>
                    <a:gd name="T86" fmla="*/ 8 w 11"/>
                    <a:gd name="T87" fmla="*/ 3 h 13"/>
                    <a:gd name="T88" fmla="*/ 8 w 11"/>
                    <a:gd name="T89" fmla="*/ 2 h 13"/>
                    <a:gd name="T90" fmla="*/ 8 w 11"/>
                    <a:gd name="T91" fmla="*/ 2 h 13"/>
                    <a:gd name="T92" fmla="*/ 7 w 11"/>
                    <a:gd name="T93" fmla="*/ 2 h 13"/>
                    <a:gd name="T94" fmla="*/ 7 w 11"/>
                    <a:gd name="T95" fmla="*/ 2 h 13"/>
                    <a:gd name="T96" fmla="*/ 5 w 11"/>
                    <a:gd name="T97" fmla="*/ 2 h 13"/>
                    <a:gd name="T98" fmla="*/ 5 w 11"/>
                    <a:gd name="T99" fmla="*/ 3 h 13"/>
                    <a:gd name="T100" fmla="*/ 5 w 11"/>
                    <a:gd name="T101" fmla="*/ 3 h 13"/>
                    <a:gd name="T102" fmla="*/ 5 w 11"/>
                    <a:gd name="T103" fmla="*/ 5 h 13"/>
                    <a:gd name="T104" fmla="*/ 7 w 11"/>
                    <a:gd name="T105" fmla="*/ 5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3"/>
                    <a:gd name="T161" fmla="*/ 11 w 1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3">
                      <a:moveTo>
                        <a:pt x="8" y="7"/>
                      </a:moveTo>
                      <a:lnTo>
                        <a:pt x="8" y="7"/>
                      </a:lnTo>
                      <a:lnTo>
                        <a:pt x="10" y="7"/>
                      </a:lnTo>
                      <a:lnTo>
                        <a:pt x="10" y="8"/>
                      </a:lnTo>
                      <a:lnTo>
                        <a:pt x="10" y="10"/>
                      </a:lnTo>
                      <a:lnTo>
                        <a:pt x="10" y="11"/>
                      </a:lnTo>
                      <a:lnTo>
                        <a:pt x="8" y="11"/>
                      </a:lnTo>
                      <a:lnTo>
                        <a:pt x="8" y="13"/>
                      </a:lnTo>
                      <a:lnTo>
                        <a:pt x="7" y="13"/>
                      </a:lnTo>
                      <a:lnTo>
                        <a:pt x="5" y="13"/>
                      </a:lnTo>
                      <a:lnTo>
                        <a:pt x="3" y="13"/>
                      </a:lnTo>
                      <a:lnTo>
                        <a:pt x="2" y="13"/>
                      </a:lnTo>
                      <a:lnTo>
                        <a:pt x="0" y="13"/>
                      </a:lnTo>
                      <a:lnTo>
                        <a:pt x="0" y="11"/>
                      </a:lnTo>
                      <a:lnTo>
                        <a:pt x="0" y="10"/>
                      </a:lnTo>
                      <a:lnTo>
                        <a:pt x="2" y="10"/>
                      </a:lnTo>
                      <a:lnTo>
                        <a:pt x="2" y="8"/>
                      </a:lnTo>
                      <a:lnTo>
                        <a:pt x="3" y="8"/>
                      </a:lnTo>
                      <a:lnTo>
                        <a:pt x="5" y="7"/>
                      </a:lnTo>
                      <a:lnTo>
                        <a:pt x="5" y="8"/>
                      </a:lnTo>
                      <a:lnTo>
                        <a:pt x="3" y="8"/>
                      </a:lnTo>
                      <a:lnTo>
                        <a:pt x="3" y="10"/>
                      </a:lnTo>
                      <a:lnTo>
                        <a:pt x="3" y="11"/>
                      </a:lnTo>
                      <a:lnTo>
                        <a:pt x="3" y="13"/>
                      </a:lnTo>
                      <a:lnTo>
                        <a:pt x="5" y="13"/>
                      </a:lnTo>
                      <a:lnTo>
                        <a:pt x="5" y="11"/>
                      </a:lnTo>
                      <a:lnTo>
                        <a:pt x="7" y="11"/>
                      </a:lnTo>
                      <a:lnTo>
                        <a:pt x="7" y="10"/>
                      </a:lnTo>
                      <a:lnTo>
                        <a:pt x="7" y="8"/>
                      </a:lnTo>
                      <a:lnTo>
                        <a:pt x="5" y="8"/>
                      </a:lnTo>
                      <a:lnTo>
                        <a:pt x="5" y="7"/>
                      </a:lnTo>
                      <a:lnTo>
                        <a:pt x="3" y="7"/>
                      </a:lnTo>
                      <a:lnTo>
                        <a:pt x="3" y="5"/>
                      </a:lnTo>
                      <a:lnTo>
                        <a:pt x="2" y="5"/>
                      </a:lnTo>
                      <a:lnTo>
                        <a:pt x="3" y="3"/>
                      </a:lnTo>
                      <a:lnTo>
                        <a:pt x="3" y="2"/>
                      </a:lnTo>
                      <a:lnTo>
                        <a:pt x="5" y="2"/>
                      </a:lnTo>
                      <a:lnTo>
                        <a:pt x="7" y="0"/>
                      </a:lnTo>
                      <a:lnTo>
                        <a:pt x="8" y="0"/>
                      </a:lnTo>
                      <a:lnTo>
                        <a:pt x="10" y="0"/>
                      </a:lnTo>
                      <a:lnTo>
                        <a:pt x="11" y="2"/>
                      </a:lnTo>
                      <a:lnTo>
                        <a:pt x="11" y="3"/>
                      </a:lnTo>
                      <a:lnTo>
                        <a:pt x="10" y="5"/>
                      </a:lnTo>
                      <a:lnTo>
                        <a:pt x="8" y="5"/>
                      </a:lnTo>
                      <a:lnTo>
                        <a:pt x="8" y="7"/>
                      </a:lnTo>
                      <a:lnTo>
                        <a:pt x="7" y="5"/>
                      </a:lnTo>
                      <a:lnTo>
                        <a:pt x="8" y="5"/>
                      </a:lnTo>
                      <a:lnTo>
                        <a:pt x="8" y="3"/>
                      </a:lnTo>
                      <a:lnTo>
                        <a:pt x="10" y="2"/>
                      </a:lnTo>
                      <a:lnTo>
                        <a:pt x="8" y="2"/>
                      </a:lnTo>
                      <a:lnTo>
                        <a:pt x="7" y="2"/>
                      </a:lnTo>
                      <a:lnTo>
                        <a:pt x="5" y="2"/>
                      </a:lnTo>
                      <a:lnTo>
                        <a:pt x="5" y="3"/>
                      </a:lnTo>
                      <a:lnTo>
                        <a:pt x="5" y="5"/>
                      </a:lnTo>
                      <a:lnTo>
                        <a:pt x="7" y="5"/>
                      </a:lnTo>
                      <a:lnTo>
                        <a:pt x="8" y="7"/>
                      </a:lnTo>
                      <a:close/>
                    </a:path>
                  </a:pathLst>
                </a:custGeom>
                <a:solidFill>
                  <a:srgbClr val="000000"/>
                </a:solidFill>
                <a:ln w="9525">
                  <a:noFill/>
                  <a:round/>
                  <a:headEnd/>
                  <a:tailEnd/>
                </a:ln>
              </p:spPr>
              <p:txBody>
                <a:bodyPr/>
                <a:lstStyle/>
                <a:p>
                  <a:endParaRPr lang="en-US" dirty="0"/>
                </a:p>
              </p:txBody>
            </p:sp>
            <p:sp>
              <p:nvSpPr>
                <p:cNvPr id="122683" name="Freeform 827"/>
                <p:cNvSpPr>
                  <a:spLocks/>
                </p:cNvSpPr>
                <p:nvPr/>
              </p:nvSpPr>
              <p:spPr bwMode="auto">
                <a:xfrm>
                  <a:off x="3060" y="833"/>
                  <a:ext cx="13" cy="13"/>
                </a:xfrm>
                <a:custGeom>
                  <a:avLst/>
                  <a:gdLst>
                    <a:gd name="T0" fmla="*/ 8 w 13"/>
                    <a:gd name="T1" fmla="*/ 2 h 13"/>
                    <a:gd name="T2" fmla="*/ 7 w 13"/>
                    <a:gd name="T3" fmla="*/ 2 h 13"/>
                    <a:gd name="T4" fmla="*/ 5 w 13"/>
                    <a:gd name="T5" fmla="*/ 3 h 13"/>
                    <a:gd name="T6" fmla="*/ 4 w 13"/>
                    <a:gd name="T7" fmla="*/ 5 h 13"/>
                    <a:gd name="T8" fmla="*/ 4 w 13"/>
                    <a:gd name="T9" fmla="*/ 5 h 13"/>
                    <a:gd name="T10" fmla="*/ 4 w 13"/>
                    <a:gd name="T11" fmla="*/ 6 h 13"/>
                    <a:gd name="T12" fmla="*/ 5 w 13"/>
                    <a:gd name="T13" fmla="*/ 8 h 13"/>
                    <a:gd name="T14" fmla="*/ 5 w 13"/>
                    <a:gd name="T15" fmla="*/ 8 h 13"/>
                    <a:gd name="T16" fmla="*/ 8 w 13"/>
                    <a:gd name="T17" fmla="*/ 8 h 13"/>
                    <a:gd name="T18" fmla="*/ 10 w 13"/>
                    <a:gd name="T19" fmla="*/ 6 h 13"/>
                    <a:gd name="T20" fmla="*/ 8 w 13"/>
                    <a:gd name="T21" fmla="*/ 8 h 13"/>
                    <a:gd name="T22" fmla="*/ 7 w 13"/>
                    <a:gd name="T23" fmla="*/ 9 h 13"/>
                    <a:gd name="T24" fmla="*/ 7 w 13"/>
                    <a:gd name="T25" fmla="*/ 11 h 13"/>
                    <a:gd name="T26" fmla="*/ 5 w 13"/>
                    <a:gd name="T27" fmla="*/ 11 h 13"/>
                    <a:gd name="T28" fmla="*/ 4 w 13"/>
                    <a:gd name="T29" fmla="*/ 11 h 13"/>
                    <a:gd name="T30" fmla="*/ 2 w 13"/>
                    <a:gd name="T31" fmla="*/ 13 h 13"/>
                    <a:gd name="T32" fmla="*/ 2 w 13"/>
                    <a:gd name="T33" fmla="*/ 13 h 13"/>
                    <a:gd name="T34" fmla="*/ 0 w 13"/>
                    <a:gd name="T35" fmla="*/ 13 h 13"/>
                    <a:gd name="T36" fmla="*/ 2 w 13"/>
                    <a:gd name="T37" fmla="*/ 13 h 13"/>
                    <a:gd name="T38" fmla="*/ 2 w 13"/>
                    <a:gd name="T39" fmla="*/ 13 h 13"/>
                    <a:gd name="T40" fmla="*/ 4 w 13"/>
                    <a:gd name="T41" fmla="*/ 13 h 13"/>
                    <a:gd name="T42" fmla="*/ 4 w 13"/>
                    <a:gd name="T43" fmla="*/ 13 h 13"/>
                    <a:gd name="T44" fmla="*/ 5 w 13"/>
                    <a:gd name="T45" fmla="*/ 13 h 13"/>
                    <a:gd name="T46" fmla="*/ 7 w 13"/>
                    <a:gd name="T47" fmla="*/ 11 h 13"/>
                    <a:gd name="T48" fmla="*/ 8 w 13"/>
                    <a:gd name="T49" fmla="*/ 11 h 13"/>
                    <a:gd name="T50" fmla="*/ 10 w 13"/>
                    <a:gd name="T51" fmla="*/ 9 h 13"/>
                    <a:gd name="T52" fmla="*/ 11 w 13"/>
                    <a:gd name="T53" fmla="*/ 8 h 13"/>
                    <a:gd name="T54" fmla="*/ 11 w 13"/>
                    <a:gd name="T55" fmla="*/ 8 h 13"/>
                    <a:gd name="T56" fmla="*/ 13 w 13"/>
                    <a:gd name="T57" fmla="*/ 6 h 13"/>
                    <a:gd name="T58" fmla="*/ 13 w 13"/>
                    <a:gd name="T59" fmla="*/ 3 h 13"/>
                    <a:gd name="T60" fmla="*/ 13 w 13"/>
                    <a:gd name="T61" fmla="*/ 2 h 13"/>
                    <a:gd name="T62" fmla="*/ 11 w 13"/>
                    <a:gd name="T63" fmla="*/ 2 h 13"/>
                    <a:gd name="T64" fmla="*/ 10 w 13"/>
                    <a:gd name="T65" fmla="*/ 0 h 13"/>
                    <a:gd name="T66" fmla="*/ 10 w 13"/>
                    <a:gd name="T67" fmla="*/ 2 h 13"/>
                    <a:gd name="T68" fmla="*/ 10 w 13"/>
                    <a:gd name="T69" fmla="*/ 3 h 13"/>
                    <a:gd name="T70" fmla="*/ 10 w 13"/>
                    <a:gd name="T71" fmla="*/ 3 h 13"/>
                    <a:gd name="T72" fmla="*/ 10 w 13"/>
                    <a:gd name="T73" fmla="*/ 5 h 13"/>
                    <a:gd name="T74" fmla="*/ 10 w 13"/>
                    <a:gd name="T75" fmla="*/ 6 h 13"/>
                    <a:gd name="T76" fmla="*/ 8 w 13"/>
                    <a:gd name="T77" fmla="*/ 6 h 13"/>
                    <a:gd name="T78" fmla="*/ 7 w 13"/>
                    <a:gd name="T79" fmla="*/ 6 h 13"/>
                    <a:gd name="T80" fmla="*/ 7 w 13"/>
                    <a:gd name="T81" fmla="*/ 6 h 13"/>
                    <a:gd name="T82" fmla="*/ 7 w 13"/>
                    <a:gd name="T83" fmla="*/ 6 h 13"/>
                    <a:gd name="T84" fmla="*/ 7 w 13"/>
                    <a:gd name="T85" fmla="*/ 5 h 13"/>
                    <a:gd name="T86" fmla="*/ 7 w 13"/>
                    <a:gd name="T87" fmla="*/ 5 h 13"/>
                    <a:gd name="T88" fmla="*/ 7 w 13"/>
                    <a:gd name="T89" fmla="*/ 3 h 13"/>
                    <a:gd name="T90" fmla="*/ 8 w 13"/>
                    <a:gd name="T91" fmla="*/ 2 h 13"/>
                    <a:gd name="T92" fmla="*/ 10 w 13"/>
                    <a:gd name="T93" fmla="*/ 0 h 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
                    <a:gd name="T142" fmla="*/ 0 h 13"/>
                    <a:gd name="T143" fmla="*/ 13 w 13"/>
                    <a:gd name="T144" fmla="*/ 13 h 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 h="13">
                      <a:moveTo>
                        <a:pt x="10" y="0"/>
                      </a:moveTo>
                      <a:lnTo>
                        <a:pt x="8" y="0"/>
                      </a:lnTo>
                      <a:lnTo>
                        <a:pt x="8" y="2"/>
                      </a:lnTo>
                      <a:lnTo>
                        <a:pt x="7" y="2"/>
                      </a:lnTo>
                      <a:lnTo>
                        <a:pt x="5" y="2"/>
                      </a:lnTo>
                      <a:lnTo>
                        <a:pt x="5" y="3"/>
                      </a:lnTo>
                      <a:lnTo>
                        <a:pt x="4" y="3"/>
                      </a:lnTo>
                      <a:lnTo>
                        <a:pt x="4" y="5"/>
                      </a:lnTo>
                      <a:lnTo>
                        <a:pt x="4" y="6"/>
                      </a:lnTo>
                      <a:lnTo>
                        <a:pt x="4" y="8"/>
                      </a:lnTo>
                      <a:lnTo>
                        <a:pt x="5" y="8"/>
                      </a:lnTo>
                      <a:lnTo>
                        <a:pt x="7" y="8"/>
                      </a:lnTo>
                      <a:lnTo>
                        <a:pt x="8" y="8"/>
                      </a:lnTo>
                      <a:lnTo>
                        <a:pt x="8" y="6"/>
                      </a:lnTo>
                      <a:lnTo>
                        <a:pt x="10" y="6"/>
                      </a:lnTo>
                      <a:lnTo>
                        <a:pt x="10" y="8"/>
                      </a:lnTo>
                      <a:lnTo>
                        <a:pt x="8" y="8"/>
                      </a:lnTo>
                      <a:lnTo>
                        <a:pt x="8" y="9"/>
                      </a:lnTo>
                      <a:lnTo>
                        <a:pt x="7" y="9"/>
                      </a:lnTo>
                      <a:lnTo>
                        <a:pt x="7" y="11"/>
                      </a:lnTo>
                      <a:lnTo>
                        <a:pt x="5" y="11"/>
                      </a:lnTo>
                      <a:lnTo>
                        <a:pt x="4" y="11"/>
                      </a:lnTo>
                      <a:lnTo>
                        <a:pt x="4" y="13"/>
                      </a:lnTo>
                      <a:lnTo>
                        <a:pt x="2" y="13"/>
                      </a:lnTo>
                      <a:lnTo>
                        <a:pt x="0" y="13"/>
                      </a:lnTo>
                      <a:lnTo>
                        <a:pt x="2" y="13"/>
                      </a:lnTo>
                      <a:lnTo>
                        <a:pt x="4" y="13"/>
                      </a:lnTo>
                      <a:lnTo>
                        <a:pt x="5" y="13"/>
                      </a:lnTo>
                      <a:lnTo>
                        <a:pt x="7" y="13"/>
                      </a:lnTo>
                      <a:lnTo>
                        <a:pt x="7" y="11"/>
                      </a:lnTo>
                      <a:lnTo>
                        <a:pt x="8" y="11"/>
                      </a:lnTo>
                      <a:lnTo>
                        <a:pt x="10" y="11"/>
                      </a:lnTo>
                      <a:lnTo>
                        <a:pt x="10" y="9"/>
                      </a:lnTo>
                      <a:lnTo>
                        <a:pt x="11" y="9"/>
                      </a:lnTo>
                      <a:lnTo>
                        <a:pt x="11" y="8"/>
                      </a:lnTo>
                      <a:lnTo>
                        <a:pt x="13" y="6"/>
                      </a:lnTo>
                      <a:lnTo>
                        <a:pt x="13" y="5"/>
                      </a:lnTo>
                      <a:lnTo>
                        <a:pt x="13" y="3"/>
                      </a:lnTo>
                      <a:lnTo>
                        <a:pt x="13" y="2"/>
                      </a:lnTo>
                      <a:lnTo>
                        <a:pt x="11" y="2"/>
                      </a:lnTo>
                      <a:lnTo>
                        <a:pt x="10" y="0"/>
                      </a:lnTo>
                      <a:lnTo>
                        <a:pt x="8" y="2"/>
                      </a:lnTo>
                      <a:lnTo>
                        <a:pt x="10" y="2"/>
                      </a:lnTo>
                      <a:lnTo>
                        <a:pt x="10" y="3"/>
                      </a:lnTo>
                      <a:lnTo>
                        <a:pt x="10" y="5"/>
                      </a:lnTo>
                      <a:lnTo>
                        <a:pt x="10" y="6"/>
                      </a:lnTo>
                      <a:lnTo>
                        <a:pt x="8" y="6"/>
                      </a:lnTo>
                      <a:lnTo>
                        <a:pt x="7" y="6"/>
                      </a:lnTo>
                      <a:lnTo>
                        <a:pt x="7" y="5"/>
                      </a:lnTo>
                      <a:lnTo>
                        <a:pt x="7" y="3"/>
                      </a:lnTo>
                      <a:lnTo>
                        <a:pt x="7" y="2"/>
                      </a:lnTo>
                      <a:lnTo>
                        <a:pt x="8" y="2"/>
                      </a:lnTo>
                      <a:lnTo>
                        <a:pt x="10" y="0"/>
                      </a:lnTo>
                      <a:close/>
                    </a:path>
                  </a:pathLst>
                </a:custGeom>
                <a:solidFill>
                  <a:srgbClr val="000000"/>
                </a:solidFill>
                <a:ln w="9525">
                  <a:noFill/>
                  <a:round/>
                  <a:headEnd/>
                  <a:tailEnd/>
                </a:ln>
              </p:spPr>
              <p:txBody>
                <a:bodyPr/>
                <a:lstStyle/>
                <a:p>
                  <a:endParaRPr lang="en-US" dirty="0"/>
                </a:p>
              </p:txBody>
            </p:sp>
            <p:sp>
              <p:nvSpPr>
                <p:cNvPr id="122684" name="Freeform 828"/>
                <p:cNvSpPr>
                  <a:spLocks/>
                </p:cNvSpPr>
                <p:nvPr/>
              </p:nvSpPr>
              <p:spPr bwMode="auto">
                <a:xfrm>
                  <a:off x="3068" y="803"/>
                  <a:ext cx="10" cy="11"/>
                </a:xfrm>
                <a:custGeom>
                  <a:avLst/>
                  <a:gdLst>
                    <a:gd name="T0" fmla="*/ 10 w 10"/>
                    <a:gd name="T1" fmla="*/ 0 h 11"/>
                    <a:gd name="T2" fmla="*/ 5 w 10"/>
                    <a:gd name="T3" fmla="*/ 10 h 11"/>
                    <a:gd name="T4" fmla="*/ 5 w 10"/>
                    <a:gd name="T5" fmla="*/ 11 h 11"/>
                    <a:gd name="T6" fmla="*/ 5 w 10"/>
                    <a:gd name="T7" fmla="*/ 11 h 11"/>
                    <a:gd name="T8" fmla="*/ 5 w 10"/>
                    <a:gd name="T9" fmla="*/ 11 h 11"/>
                    <a:gd name="T10" fmla="*/ 5 w 10"/>
                    <a:gd name="T11" fmla="*/ 11 h 11"/>
                    <a:gd name="T12" fmla="*/ 6 w 10"/>
                    <a:gd name="T13" fmla="*/ 11 h 11"/>
                    <a:gd name="T14" fmla="*/ 6 w 10"/>
                    <a:gd name="T15" fmla="*/ 11 h 11"/>
                    <a:gd name="T16" fmla="*/ 6 w 10"/>
                    <a:gd name="T17" fmla="*/ 11 h 11"/>
                    <a:gd name="T18" fmla="*/ 6 w 10"/>
                    <a:gd name="T19" fmla="*/ 11 h 11"/>
                    <a:gd name="T20" fmla="*/ 6 w 10"/>
                    <a:gd name="T21" fmla="*/ 11 h 11"/>
                    <a:gd name="T22" fmla="*/ 0 w 10"/>
                    <a:gd name="T23" fmla="*/ 11 h 11"/>
                    <a:gd name="T24" fmla="*/ 0 w 10"/>
                    <a:gd name="T25" fmla="*/ 11 h 11"/>
                    <a:gd name="T26" fmla="*/ 2 w 10"/>
                    <a:gd name="T27" fmla="*/ 11 h 11"/>
                    <a:gd name="T28" fmla="*/ 2 w 10"/>
                    <a:gd name="T29" fmla="*/ 11 h 11"/>
                    <a:gd name="T30" fmla="*/ 2 w 10"/>
                    <a:gd name="T31" fmla="*/ 11 h 11"/>
                    <a:gd name="T32" fmla="*/ 2 w 10"/>
                    <a:gd name="T33" fmla="*/ 11 h 11"/>
                    <a:gd name="T34" fmla="*/ 2 w 10"/>
                    <a:gd name="T35" fmla="*/ 11 h 11"/>
                    <a:gd name="T36" fmla="*/ 2 w 10"/>
                    <a:gd name="T37" fmla="*/ 11 h 11"/>
                    <a:gd name="T38" fmla="*/ 3 w 10"/>
                    <a:gd name="T39" fmla="*/ 11 h 11"/>
                    <a:gd name="T40" fmla="*/ 3 w 10"/>
                    <a:gd name="T41" fmla="*/ 10 h 11"/>
                    <a:gd name="T42" fmla="*/ 5 w 10"/>
                    <a:gd name="T43" fmla="*/ 5 h 11"/>
                    <a:gd name="T44" fmla="*/ 5 w 10"/>
                    <a:gd name="T45" fmla="*/ 5 h 11"/>
                    <a:gd name="T46" fmla="*/ 5 w 10"/>
                    <a:gd name="T47" fmla="*/ 5 h 11"/>
                    <a:gd name="T48" fmla="*/ 5 w 10"/>
                    <a:gd name="T49" fmla="*/ 4 h 11"/>
                    <a:gd name="T50" fmla="*/ 5 w 10"/>
                    <a:gd name="T51" fmla="*/ 4 h 11"/>
                    <a:gd name="T52" fmla="*/ 5 w 10"/>
                    <a:gd name="T53" fmla="*/ 4 h 11"/>
                    <a:gd name="T54" fmla="*/ 5 w 10"/>
                    <a:gd name="T55" fmla="*/ 4 h 11"/>
                    <a:gd name="T56" fmla="*/ 5 w 10"/>
                    <a:gd name="T57" fmla="*/ 4 h 11"/>
                    <a:gd name="T58" fmla="*/ 5 w 10"/>
                    <a:gd name="T59" fmla="*/ 4 h 11"/>
                    <a:gd name="T60" fmla="*/ 3 w 10"/>
                    <a:gd name="T61" fmla="*/ 4 h 11"/>
                    <a:gd name="T62" fmla="*/ 3 w 10"/>
                    <a:gd name="T63" fmla="*/ 4 h 11"/>
                    <a:gd name="T64" fmla="*/ 3 w 10"/>
                    <a:gd name="T65" fmla="*/ 4 h 11"/>
                    <a:gd name="T66" fmla="*/ 3 w 10"/>
                    <a:gd name="T67" fmla="*/ 4 h 11"/>
                    <a:gd name="T68" fmla="*/ 10 w 10"/>
                    <a:gd name="T69" fmla="*/ 0 h 11"/>
                    <a:gd name="T70" fmla="*/ 10 w 10"/>
                    <a:gd name="T71" fmla="*/ 0 h 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
                    <a:gd name="T109" fmla="*/ 0 h 11"/>
                    <a:gd name="T110" fmla="*/ 10 w 10"/>
                    <a:gd name="T111" fmla="*/ 11 h 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 h="11">
                      <a:moveTo>
                        <a:pt x="10" y="0"/>
                      </a:moveTo>
                      <a:lnTo>
                        <a:pt x="5" y="10"/>
                      </a:lnTo>
                      <a:lnTo>
                        <a:pt x="5" y="11"/>
                      </a:lnTo>
                      <a:lnTo>
                        <a:pt x="6" y="11"/>
                      </a:lnTo>
                      <a:lnTo>
                        <a:pt x="0" y="11"/>
                      </a:lnTo>
                      <a:lnTo>
                        <a:pt x="2" y="11"/>
                      </a:lnTo>
                      <a:lnTo>
                        <a:pt x="3" y="11"/>
                      </a:lnTo>
                      <a:lnTo>
                        <a:pt x="3" y="10"/>
                      </a:lnTo>
                      <a:lnTo>
                        <a:pt x="5" y="5"/>
                      </a:lnTo>
                      <a:lnTo>
                        <a:pt x="5" y="4"/>
                      </a:lnTo>
                      <a:lnTo>
                        <a:pt x="3" y="4"/>
                      </a:lnTo>
                      <a:lnTo>
                        <a:pt x="10" y="0"/>
                      </a:lnTo>
                      <a:close/>
                    </a:path>
                  </a:pathLst>
                </a:custGeom>
                <a:solidFill>
                  <a:srgbClr val="000000"/>
                </a:solidFill>
                <a:ln w="9525">
                  <a:noFill/>
                  <a:round/>
                  <a:headEnd/>
                  <a:tailEnd/>
                </a:ln>
              </p:spPr>
              <p:txBody>
                <a:bodyPr/>
                <a:lstStyle/>
                <a:p>
                  <a:endParaRPr lang="en-US" dirty="0"/>
                </a:p>
              </p:txBody>
            </p:sp>
            <p:sp>
              <p:nvSpPr>
                <p:cNvPr id="122685" name="Freeform 829"/>
                <p:cNvSpPr>
                  <a:spLocks/>
                </p:cNvSpPr>
                <p:nvPr/>
              </p:nvSpPr>
              <p:spPr bwMode="auto">
                <a:xfrm>
                  <a:off x="3076" y="803"/>
                  <a:ext cx="12" cy="13"/>
                </a:xfrm>
                <a:custGeom>
                  <a:avLst/>
                  <a:gdLst>
                    <a:gd name="T0" fmla="*/ 8 w 12"/>
                    <a:gd name="T1" fmla="*/ 0 h 13"/>
                    <a:gd name="T2" fmla="*/ 8 w 12"/>
                    <a:gd name="T3" fmla="*/ 0 h 13"/>
                    <a:gd name="T4" fmla="*/ 6 w 12"/>
                    <a:gd name="T5" fmla="*/ 0 h 13"/>
                    <a:gd name="T6" fmla="*/ 5 w 12"/>
                    <a:gd name="T7" fmla="*/ 2 h 13"/>
                    <a:gd name="T8" fmla="*/ 3 w 12"/>
                    <a:gd name="T9" fmla="*/ 2 h 13"/>
                    <a:gd name="T10" fmla="*/ 3 w 12"/>
                    <a:gd name="T11" fmla="*/ 4 h 13"/>
                    <a:gd name="T12" fmla="*/ 2 w 12"/>
                    <a:gd name="T13" fmla="*/ 5 h 13"/>
                    <a:gd name="T14" fmla="*/ 2 w 12"/>
                    <a:gd name="T15" fmla="*/ 5 h 13"/>
                    <a:gd name="T16" fmla="*/ 0 w 12"/>
                    <a:gd name="T17" fmla="*/ 8 h 13"/>
                    <a:gd name="T18" fmla="*/ 0 w 12"/>
                    <a:gd name="T19" fmla="*/ 10 h 13"/>
                    <a:gd name="T20" fmla="*/ 0 w 12"/>
                    <a:gd name="T21" fmla="*/ 10 h 13"/>
                    <a:gd name="T22" fmla="*/ 2 w 12"/>
                    <a:gd name="T23" fmla="*/ 11 h 13"/>
                    <a:gd name="T24" fmla="*/ 3 w 12"/>
                    <a:gd name="T25" fmla="*/ 13 h 13"/>
                    <a:gd name="T26" fmla="*/ 3 w 12"/>
                    <a:gd name="T27" fmla="*/ 13 h 13"/>
                    <a:gd name="T28" fmla="*/ 5 w 12"/>
                    <a:gd name="T29" fmla="*/ 13 h 13"/>
                    <a:gd name="T30" fmla="*/ 6 w 12"/>
                    <a:gd name="T31" fmla="*/ 13 h 13"/>
                    <a:gd name="T32" fmla="*/ 8 w 12"/>
                    <a:gd name="T33" fmla="*/ 11 h 13"/>
                    <a:gd name="T34" fmla="*/ 9 w 12"/>
                    <a:gd name="T35" fmla="*/ 10 h 13"/>
                    <a:gd name="T36" fmla="*/ 11 w 12"/>
                    <a:gd name="T37" fmla="*/ 10 h 13"/>
                    <a:gd name="T38" fmla="*/ 12 w 12"/>
                    <a:gd name="T39" fmla="*/ 8 h 13"/>
                    <a:gd name="T40" fmla="*/ 12 w 12"/>
                    <a:gd name="T41" fmla="*/ 5 h 13"/>
                    <a:gd name="T42" fmla="*/ 12 w 12"/>
                    <a:gd name="T43" fmla="*/ 5 h 13"/>
                    <a:gd name="T44" fmla="*/ 12 w 12"/>
                    <a:gd name="T45" fmla="*/ 4 h 13"/>
                    <a:gd name="T46" fmla="*/ 12 w 12"/>
                    <a:gd name="T47" fmla="*/ 2 h 13"/>
                    <a:gd name="T48" fmla="*/ 12 w 12"/>
                    <a:gd name="T49" fmla="*/ 2 h 13"/>
                    <a:gd name="T50" fmla="*/ 11 w 12"/>
                    <a:gd name="T51" fmla="*/ 0 h 13"/>
                    <a:gd name="T52" fmla="*/ 11 w 12"/>
                    <a:gd name="T53" fmla="*/ 0 h 13"/>
                    <a:gd name="T54" fmla="*/ 9 w 12"/>
                    <a:gd name="T55" fmla="*/ 0 h 13"/>
                    <a:gd name="T56" fmla="*/ 8 w 12"/>
                    <a:gd name="T57" fmla="*/ 2 h 13"/>
                    <a:gd name="T58" fmla="*/ 9 w 12"/>
                    <a:gd name="T59" fmla="*/ 2 h 13"/>
                    <a:gd name="T60" fmla="*/ 9 w 12"/>
                    <a:gd name="T61" fmla="*/ 4 h 13"/>
                    <a:gd name="T62" fmla="*/ 9 w 12"/>
                    <a:gd name="T63" fmla="*/ 5 h 13"/>
                    <a:gd name="T64" fmla="*/ 9 w 12"/>
                    <a:gd name="T65" fmla="*/ 7 h 13"/>
                    <a:gd name="T66" fmla="*/ 8 w 12"/>
                    <a:gd name="T67" fmla="*/ 8 h 13"/>
                    <a:gd name="T68" fmla="*/ 8 w 12"/>
                    <a:gd name="T69" fmla="*/ 10 h 13"/>
                    <a:gd name="T70" fmla="*/ 6 w 12"/>
                    <a:gd name="T71" fmla="*/ 11 h 13"/>
                    <a:gd name="T72" fmla="*/ 5 w 12"/>
                    <a:gd name="T73" fmla="*/ 11 h 13"/>
                    <a:gd name="T74" fmla="*/ 5 w 12"/>
                    <a:gd name="T75" fmla="*/ 11 h 13"/>
                    <a:gd name="T76" fmla="*/ 3 w 12"/>
                    <a:gd name="T77" fmla="*/ 11 h 13"/>
                    <a:gd name="T78" fmla="*/ 3 w 12"/>
                    <a:gd name="T79" fmla="*/ 10 h 13"/>
                    <a:gd name="T80" fmla="*/ 3 w 12"/>
                    <a:gd name="T81" fmla="*/ 10 h 13"/>
                    <a:gd name="T82" fmla="*/ 3 w 12"/>
                    <a:gd name="T83" fmla="*/ 8 h 13"/>
                    <a:gd name="T84" fmla="*/ 3 w 12"/>
                    <a:gd name="T85" fmla="*/ 8 h 13"/>
                    <a:gd name="T86" fmla="*/ 3 w 12"/>
                    <a:gd name="T87" fmla="*/ 7 h 13"/>
                    <a:gd name="T88" fmla="*/ 5 w 12"/>
                    <a:gd name="T89" fmla="*/ 7 h 13"/>
                    <a:gd name="T90" fmla="*/ 5 w 12"/>
                    <a:gd name="T91" fmla="*/ 5 h 13"/>
                    <a:gd name="T92" fmla="*/ 5 w 12"/>
                    <a:gd name="T93" fmla="*/ 5 h 13"/>
                    <a:gd name="T94" fmla="*/ 5 w 12"/>
                    <a:gd name="T95" fmla="*/ 4 h 13"/>
                    <a:gd name="T96" fmla="*/ 6 w 12"/>
                    <a:gd name="T97" fmla="*/ 4 h 13"/>
                    <a:gd name="T98" fmla="*/ 6 w 12"/>
                    <a:gd name="T99" fmla="*/ 2 h 13"/>
                    <a:gd name="T100" fmla="*/ 6 w 12"/>
                    <a:gd name="T101" fmla="*/ 2 h 13"/>
                    <a:gd name="T102" fmla="*/ 8 w 12"/>
                    <a:gd name="T103" fmla="*/ 2 h 13"/>
                    <a:gd name="T104" fmla="*/ 8 w 12"/>
                    <a:gd name="T105" fmla="*/ 2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
                    <a:gd name="T160" fmla="*/ 0 h 13"/>
                    <a:gd name="T161" fmla="*/ 12 w 12"/>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 h="13">
                      <a:moveTo>
                        <a:pt x="9" y="0"/>
                      </a:moveTo>
                      <a:lnTo>
                        <a:pt x="8" y="0"/>
                      </a:lnTo>
                      <a:lnTo>
                        <a:pt x="6" y="0"/>
                      </a:lnTo>
                      <a:lnTo>
                        <a:pt x="6" y="2"/>
                      </a:lnTo>
                      <a:lnTo>
                        <a:pt x="5" y="2"/>
                      </a:lnTo>
                      <a:lnTo>
                        <a:pt x="3" y="2"/>
                      </a:lnTo>
                      <a:lnTo>
                        <a:pt x="3" y="4"/>
                      </a:lnTo>
                      <a:lnTo>
                        <a:pt x="2" y="4"/>
                      </a:lnTo>
                      <a:lnTo>
                        <a:pt x="2" y="5"/>
                      </a:lnTo>
                      <a:lnTo>
                        <a:pt x="2" y="7"/>
                      </a:lnTo>
                      <a:lnTo>
                        <a:pt x="0" y="8"/>
                      </a:lnTo>
                      <a:lnTo>
                        <a:pt x="0" y="10"/>
                      </a:lnTo>
                      <a:lnTo>
                        <a:pt x="2" y="11"/>
                      </a:lnTo>
                      <a:lnTo>
                        <a:pt x="3" y="13"/>
                      </a:lnTo>
                      <a:lnTo>
                        <a:pt x="5" y="13"/>
                      </a:lnTo>
                      <a:lnTo>
                        <a:pt x="6" y="13"/>
                      </a:lnTo>
                      <a:lnTo>
                        <a:pt x="8" y="11"/>
                      </a:lnTo>
                      <a:lnTo>
                        <a:pt x="9" y="11"/>
                      </a:lnTo>
                      <a:lnTo>
                        <a:pt x="9" y="10"/>
                      </a:lnTo>
                      <a:lnTo>
                        <a:pt x="11" y="10"/>
                      </a:lnTo>
                      <a:lnTo>
                        <a:pt x="11" y="8"/>
                      </a:lnTo>
                      <a:lnTo>
                        <a:pt x="12" y="8"/>
                      </a:lnTo>
                      <a:lnTo>
                        <a:pt x="12" y="7"/>
                      </a:lnTo>
                      <a:lnTo>
                        <a:pt x="12" y="5"/>
                      </a:lnTo>
                      <a:lnTo>
                        <a:pt x="12" y="4"/>
                      </a:lnTo>
                      <a:lnTo>
                        <a:pt x="12" y="2"/>
                      </a:lnTo>
                      <a:lnTo>
                        <a:pt x="11" y="2"/>
                      </a:lnTo>
                      <a:lnTo>
                        <a:pt x="11" y="0"/>
                      </a:lnTo>
                      <a:lnTo>
                        <a:pt x="9" y="0"/>
                      </a:lnTo>
                      <a:lnTo>
                        <a:pt x="8" y="2"/>
                      </a:lnTo>
                      <a:lnTo>
                        <a:pt x="9" y="2"/>
                      </a:lnTo>
                      <a:lnTo>
                        <a:pt x="9" y="4"/>
                      </a:lnTo>
                      <a:lnTo>
                        <a:pt x="9" y="5"/>
                      </a:lnTo>
                      <a:lnTo>
                        <a:pt x="9" y="7"/>
                      </a:lnTo>
                      <a:lnTo>
                        <a:pt x="8" y="8"/>
                      </a:lnTo>
                      <a:lnTo>
                        <a:pt x="8" y="10"/>
                      </a:lnTo>
                      <a:lnTo>
                        <a:pt x="8" y="11"/>
                      </a:lnTo>
                      <a:lnTo>
                        <a:pt x="6" y="11"/>
                      </a:lnTo>
                      <a:lnTo>
                        <a:pt x="5" y="11"/>
                      </a:lnTo>
                      <a:lnTo>
                        <a:pt x="3" y="11"/>
                      </a:lnTo>
                      <a:lnTo>
                        <a:pt x="3" y="10"/>
                      </a:lnTo>
                      <a:lnTo>
                        <a:pt x="3" y="8"/>
                      </a:lnTo>
                      <a:lnTo>
                        <a:pt x="3" y="7"/>
                      </a:lnTo>
                      <a:lnTo>
                        <a:pt x="5" y="7"/>
                      </a:lnTo>
                      <a:lnTo>
                        <a:pt x="5" y="5"/>
                      </a:lnTo>
                      <a:lnTo>
                        <a:pt x="5" y="4"/>
                      </a:lnTo>
                      <a:lnTo>
                        <a:pt x="6" y="4"/>
                      </a:lnTo>
                      <a:lnTo>
                        <a:pt x="6" y="2"/>
                      </a:lnTo>
                      <a:lnTo>
                        <a:pt x="8" y="2"/>
                      </a:lnTo>
                      <a:lnTo>
                        <a:pt x="9" y="0"/>
                      </a:lnTo>
                      <a:close/>
                    </a:path>
                  </a:pathLst>
                </a:custGeom>
                <a:solidFill>
                  <a:srgbClr val="000000"/>
                </a:solidFill>
                <a:ln w="9525">
                  <a:noFill/>
                  <a:round/>
                  <a:headEnd/>
                  <a:tailEnd/>
                </a:ln>
              </p:spPr>
              <p:txBody>
                <a:bodyPr/>
                <a:lstStyle/>
                <a:p>
                  <a:endParaRPr lang="en-US" dirty="0"/>
                </a:p>
              </p:txBody>
            </p:sp>
            <p:sp>
              <p:nvSpPr>
                <p:cNvPr id="122686" name="Freeform 830"/>
                <p:cNvSpPr>
                  <a:spLocks/>
                </p:cNvSpPr>
                <p:nvPr/>
              </p:nvSpPr>
              <p:spPr bwMode="auto">
                <a:xfrm>
                  <a:off x="3093" y="780"/>
                  <a:ext cx="9" cy="13"/>
                </a:xfrm>
                <a:custGeom>
                  <a:avLst/>
                  <a:gdLst>
                    <a:gd name="T0" fmla="*/ 9 w 9"/>
                    <a:gd name="T1" fmla="*/ 0 h 13"/>
                    <a:gd name="T2" fmla="*/ 6 w 9"/>
                    <a:gd name="T3" fmla="*/ 11 h 13"/>
                    <a:gd name="T4" fmla="*/ 6 w 9"/>
                    <a:gd name="T5" fmla="*/ 11 h 13"/>
                    <a:gd name="T6" fmla="*/ 6 w 9"/>
                    <a:gd name="T7" fmla="*/ 11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1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3 h 13"/>
                    <a:gd name="T58" fmla="*/ 5 w 9"/>
                    <a:gd name="T59" fmla="*/ 3 h 13"/>
                    <a:gd name="T60" fmla="*/ 5 w 9"/>
                    <a:gd name="T61" fmla="*/ 3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1"/>
                      </a:lnTo>
                      <a:lnTo>
                        <a:pt x="5" y="5"/>
                      </a:lnTo>
                      <a:lnTo>
                        <a:pt x="5" y="3"/>
                      </a:lnTo>
                      <a:lnTo>
                        <a:pt x="5" y="5"/>
                      </a:lnTo>
                      <a:lnTo>
                        <a:pt x="3" y="5"/>
                      </a:lnTo>
                      <a:lnTo>
                        <a:pt x="9" y="0"/>
                      </a:lnTo>
                      <a:close/>
                    </a:path>
                  </a:pathLst>
                </a:custGeom>
                <a:solidFill>
                  <a:srgbClr val="000000"/>
                </a:solidFill>
                <a:ln w="9525">
                  <a:noFill/>
                  <a:round/>
                  <a:headEnd/>
                  <a:tailEnd/>
                </a:ln>
              </p:spPr>
              <p:txBody>
                <a:bodyPr/>
                <a:lstStyle/>
                <a:p>
                  <a:endParaRPr lang="en-US" dirty="0"/>
                </a:p>
              </p:txBody>
            </p:sp>
            <p:sp>
              <p:nvSpPr>
                <p:cNvPr id="122687" name="Freeform 831"/>
                <p:cNvSpPr>
                  <a:spLocks/>
                </p:cNvSpPr>
                <p:nvPr/>
              </p:nvSpPr>
              <p:spPr bwMode="auto">
                <a:xfrm>
                  <a:off x="3101" y="780"/>
                  <a:ext cx="8" cy="13"/>
                </a:xfrm>
                <a:custGeom>
                  <a:avLst/>
                  <a:gdLst>
                    <a:gd name="T0" fmla="*/ 8 w 8"/>
                    <a:gd name="T1" fmla="*/ 0 h 13"/>
                    <a:gd name="T2" fmla="*/ 5 w 8"/>
                    <a:gd name="T3" fmla="*/ 11 h 13"/>
                    <a:gd name="T4" fmla="*/ 5 w 8"/>
                    <a:gd name="T5" fmla="*/ 11 h 13"/>
                    <a:gd name="T6" fmla="*/ 3 w 8"/>
                    <a:gd name="T7" fmla="*/ 11 h 13"/>
                    <a:gd name="T8" fmla="*/ 3 w 8"/>
                    <a:gd name="T9" fmla="*/ 13 h 13"/>
                    <a:gd name="T10" fmla="*/ 5 w 8"/>
                    <a:gd name="T11" fmla="*/ 13 h 13"/>
                    <a:gd name="T12" fmla="*/ 5 w 8"/>
                    <a:gd name="T13" fmla="*/ 13 h 13"/>
                    <a:gd name="T14" fmla="*/ 5 w 8"/>
                    <a:gd name="T15" fmla="*/ 13 h 13"/>
                    <a:gd name="T16" fmla="*/ 5 w 8"/>
                    <a:gd name="T17" fmla="*/ 13 h 13"/>
                    <a:gd name="T18" fmla="*/ 5 w 8"/>
                    <a:gd name="T19" fmla="*/ 13 h 13"/>
                    <a:gd name="T20" fmla="*/ 5 w 8"/>
                    <a:gd name="T21" fmla="*/ 13 h 13"/>
                    <a:gd name="T22" fmla="*/ 0 w 8"/>
                    <a:gd name="T23" fmla="*/ 13 h 13"/>
                    <a:gd name="T24" fmla="*/ 0 w 8"/>
                    <a:gd name="T25" fmla="*/ 13 h 13"/>
                    <a:gd name="T26" fmla="*/ 0 w 8"/>
                    <a:gd name="T27" fmla="*/ 13 h 13"/>
                    <a:gd name="T28" fmla="*/ 0 w 8"/>
                    <a:gd name="T29" fmla="*/ 13 h 13"/>
                    <a:gd name="T30" fmla="*/ 0 w 8"/>
                    <a:gd name="T31" fmla="*/ 13 h 13"/>
                    <a:gd name="T32" fmla="*/ 0 w 8"/>
                    <a:gd name="T33" fmla="*/ 13 h 13"/>
                    <a:gd name="T34" fmla="*/ 1 w 8"/>
                    <a:gd name="T35" fmla="*/ 13 h 13"/>
                    <a:gd name="T36" fmla="*/ 1 w 8"/>
                    <a:gd name="T37" fmla="*/ 11 h 13"/>
                    <a:gd name="T38" fmla="*/ 1 w 8"/>
                    <a:gd name="T39" fmla="*/ 11 h 13"/>
                    <a:gd name="T40" fmla="*/ 1 w 8"/>
                    <a:gd name="T41" fmla="*/ 11 h 13"/>
                    <a:gd name="T42" fmla="*/ 3 w 8"/>
                    <a:gd name="T43" fmla="*/ 5 h 13"/>
                    <a:gd name="T44" fmla="*/ 3 w 8"/>
                    <a:gd name="T45" fmla="*/ 5 h 13"/>
                    <a:gd name="T46" fmla="*/ 3 w 8"/>
                    <a:gd name="T47" fmla="*/ 5 h 13"/>
                    <a:gd name="T48" fmla="*/ 3 w 8"/>
                    <a:gd name="T49" fmla="*/ 5 h 13"/>
                    <a:gd name="T50" fmla="*/ 3 w 8"/>
                    <a:gd name="T51" fmla="*/ 5 h 13"/>
                    <a:gd name="T52" fmla="*/ 3 w 8"/>
                    <a:gd name="T53" fmla="*/ 5 h 13"/>
                    <a:gd name="T54" fmla="*/ 3 w 8"/>
                    <a:gd name="T55" fmla="*/ 5 h 13"/>
                    <a:gd name="T56" fmla="*/ 3 w 8"/>
                    <a:gd name="T57" fmla="*/ 3 h 13"/>
                    <a:gd name="T58" fmla="*/ 3 w 8"/>
                    <a:gd name="T59" fmla="*/ 3 h 13"/>
                    <a:gd name="T60" fmla="*/ 3 w 8"/>
                    <a:gd name="T61" fmla="*/ 3 h 13"/>
                    <a:gd name="T62" fmla="*/ 3 w 8"/>
                    <a:gd name="T63" fmla="*/ 5 h 13"/>
                    <a:gd name="T64" fmla="*/ 1 w 8"/>
                    <a:gd name="T65" fmla="*/ 5 h 13"/>
                    <a:gd name="T66" fmla="*/ 1 w 8"/>
                    <a:gd name="T67" fmla="*/ 5 h 13"/>
                    <a:gd name="T68" fmla="*/ 1 w 8"/>
                    <a:gd name="T69" fmla="*/ 5 h 13"/>
                    <a:gd name="T70" fmla="*/ 8 w 8"/>
                    <a:gd name="T71" fmla="*/ 0 h 13"/>
                    <a:gd name="T72" fmla="*/ 8 w 8"/>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3"/>
                    <a:gd name="T113" fmla="*/ 8 w 8"/>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3">
                      <a:moveTo>
                        <a:pt x="8" y="0"/>
                      </a:moveTo>
                      <a:lnTo>
                        <a:pt x="5" y="11"/>
                      </a:lnTo>
                      <a:lnTo>
                        <a:pt x="3" y="11"/>
                      </a:lnTo>
                      <a:lnTo>
                        <a:pt x="3" y="13"/>
                      </a:lnTo>
                      <a:lnTo>
                        <a:pt x="5" y="13"/>
                      </a:lnTo>
                      <a:lnTo>
                        <a:pt x="0" y="13"/>
                      </a:lnTo>
                      <a:lnTo>
                        <a:pt x="1" y="13"/>
                      </a:lnTo>
                      <a:lnTo>
                        <a:pt x="1" y="11"/>
                      </a:lnTo>
                      <a:lnTo>
                        <a:pt x="3" y="5"/>
                      </a:lnTo>
                      <a:lnTo>
                        <a:pt x="3" y="3"/>
                      </a:lnTo>
                      <a:lnTo>
                        <a:pt x="3" y="5"/>
                      </a:lnTo>
                      <a:lnTo>
                        <a:pt x="1" y="5"/>
                      </a:lnTo>
                      <a:lnTo>
                        <a:pt x="8" y="0"/>
                      </a:lnTo>
                      <a:close/>
                    </a:path>
                  </a:pathLst>
                </a:custGeom>
                <a:solidFill>
                  <a:srgbClr val="000000"/>
                </a:solidFill>
                <a:ln w="9525">
                  <a:noFill/>
                  <a:round/>
                  <a:headEnd/>
                  <a:tailEnd/>
                </a:ln>
              </p:spPr>
              <p:txBody>
                <a:bodyPr/>
                <a:lstStyle/>
                <a:p>
                  <a:endParaRPr lang="en-US" dirty="0"/>
                </a:p>
              </p:txBody>
            </p:sp>
            <p:sp>
              <p:nvSpPr>
                <p:cNvPr id="122688" name="Freeform 832"/>
                <p:cNvSpPr>
                  <a:spLocks/>
                </p:cNvSpPr>
                <p:nvPr/>
              </p:nvSpPr>
              <p:spPr bwMode="auto">
                <a:xfrm>
                  <a:off x="3124" y="774"/>
                  <a:ext cx="8" cy="12"/>
                </a:xfrm>
                <a:custGeom>
                  <a:avLst/>
                  <a:gdLst>
                    <a:gd name="T0" fmla="*/ 8 w 8"/>
                    <a:gd name="T1" fmla="*/ 0 h 12"/>
                    <a:gd name="T2" fmla="*/ 5 w 8"/>
                    <a:gd name="T3" fmla="*/ 11 h 12"/>
                    <a:gd name="T4" fmla="*/ 5 w 8"/>
                    <a:gd name="T5" fmla="*/ 11 h 12"/>
                    <a:gd name="T6" fmla="*/ 5 w 8"/>
                    <a:gd name="T7" fmla="*/ 11 h 12"/>
                    <a:gd name="T8" fmla="*/ 5 w 8"/>
                    <a:gd name="T9" fmla="*/ 11 h 12"/>
                    <a:gd name="T10" fmla="*/ 5 w 8"/>
                    <a:gd name="T11" fmla="*/ 12 h 12"/>
                    <a:gd name="T12" fmla="*/ 5 w 8"/>
                    <a:gd name="T13" fmla="*/ 12 h 12"/>
                    <a:gd name="T14" fmla="*/ 5 w 8"/>
                    <a:gd name="T15" fmla="*/ 12 h 12"/>
                    <a:gd name="T16" fmla="*/ 5 w 8"/>
                    <a:gd name="T17" fmla="*/ 12 h 12"/>
                    <a:gd name="T18" fmla="*/ 5 w 8"/>
                    <a:gd name="T19" fmla="*/ 12 h 12"/>
                    <a:gd name="T20" fmla="*/ 5 w 8"/>
                    <a:gd name="T21" fmla="*/ 12 h 12"/>
                    <a:gd name="T22" fmla="*/ 0 w 8"/>
                    <a:gd name="T23" fmla="*/ 12 h 12"/>
                    <a:gd name="T24" fmla="*/ 0 w 8"/>
                    <a:gd name="T25" fmla="*/ 12 h 12"/>
                    <a:gd name="T26" fmla="*/ 0 w 8"/>
                    <a:gd name="T27" fmla="*/ 12 h 12"/>
                    <a:gd name="T28" fmla="*/ 0 w 8"/>
                    <a:gd name="T29" fmla="*/ 12 h 12"/>
                    <a:gd name="T30" fmla="*/ 0 w 8"/>
                    <a:gd name="T31" fmla="*/ 12 h 12"/>
                    <a:gd name="T32" fmla="*/ 2 w 8"/>
                    <a:gd name="T33" fmla="*/ 12 h 12"/>
                    <a:gd name="T34" fmla="*/ 2 w 8"/>
                    <a:gd name="T35" fmla="*/ 11 h 12"/>
                    <a:gd name="T36" fmla="*/ 2 w 8"/>
                    <a:gd name="T37" fmla="*/ 11 h 12"/>
                    <a:gd name="T38" fmla="*/ 2 w 8"/>
                    <a:gd name="T39" fmla="*/ 11 h 12"/>
                    <a:gd name="T40" fmla="*/ 2 w 8"/>
                    <a:gd name="T41" fmla="*/ 11 h 12"/>
                    <a:gd name="T42" fmla="*/ 3 w 8"/>
                    <a:gd name="T43" fmla="*/ 5 h 12"/>
                    <a:gd name="T44" fmla="*/ 3 w 8"/>
                    <a:gd name="T45" fmla="*/ 5 h 12"/>
                    <a:gd name="T46" fmla="*/ 3 w 8"/>
                    <a:gd name="T47" fmla="*/ 5 h 12"/>
                    <a:gd name="T48" fmla="*/ 3 w 8"/>
                    <a:gd name="T49" fmla="*/ 5 h 12"/>
                    <a:gd name="T50" fmla="*/ 3 w 8"/>
                    <a:gd name="T51" fmla="*/ 5 h 12"/>
                    <a:gd name="T52" fmla="*/ 3 w 8"/>
                    <a:gd name="T53" fmla="*/ 5 h 12"/>
                    <a:gd name="T54" fmla="*/ 3 w 8"/>
                    <a:gd name="T55" fmla="*/ 3 h 12"/>
                    <a:gd name="T56" fmla="*/ 3 w 8"/>
                    <a:gd name="T57" fmla="*/ 3 h 12"/>
                    <a:gd name="T58" fmla="*/ 3 w 8"/>
                    <a:gd name="T59" fmla="*/ 3 h 12"/>
                    <a:gd name="T60" fmla="*/ 3 w 8"/>
                    <a:gd name="T61" fmla="*/ 3 h 12"/>
                    <a:gd name="T62" fmla="*/ 3 w 8"/>
                    <a:gd name="T63" fmla="*/ 3 h 12"/>
                    <a:gd name="T64" fmla="*/ 3 w 8"/>
                    <a:gd name="T65" fmla="*/ 5 h 12"/>
                    <a:gd name="T66" fmla="*/ 2 w 8"/>
                    <a:gd name="T67" fmla="*/ 5 h 12"/>
                    <a:gd name="T68" fmla="*/ 2 w 8"/>
                    <a:gd name="T69" fmla="*/ 5 h 12"/>
                    <a:gd name="T70" fmla="*/ 8 w 8"/>
                    <a:gd name="T71" fmla="*/ 0 h 12"/>
                    <a:gd name="T72" fmla="*/ 8 w 8"/>
                    <a:gd name="T73" fmla="*/ 0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2"/>
                    <a:gd name="T113" fmla="*/ 8 w 8"/>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2">
                      <a:moveTo>
                        <a:pt x="8" y="0"/>
                      </a:moveTo>
                      <a:lnTo>
                        <a:pt x="5" y="11"/>
                      </a:lnTo>
                      <a:lnTo>
                        <a:pt x="5" y="12"/>
                      </a:lnTo>
                      <a:lnTo>
                        <a:pt x="0" y="12"/>
                      </a:lnTo>
                      <a:lnTo>
                        <a:pt x="2" y="12"/>
                      </a:lnTo>
                      <a:lnTo>
                        <a:pt x="2" y="11"/>
                      </a:lnTo>
                      <a:lnTo>
                        <a:pt x="3" y="5"/>
                      </a:lnTo>
                      <a:lnTo>
                        <a:pt x="3" y="3"/>
                      </a:lnTo>
                      <a:lnTo>
                        <a:pt x="3" y="5"/>
                      </a:lnTo>
                      <a:lnTo>
                        <a:pt x="2" y="5"/>
                      </a:lnTo>
                      <a:lnTo>
                        <a:pt x="8" y="0"/>
                      </a:lnTo>
                      <a:close/>
                    </a:path>
                  </a:pathLst>
                </a:custGeom>
                <a:solidFill>
                  <a:srgbClr val="000000"/>
                </a:solidFill>
                <a:ln w="9525">
                  <a:noFill/>
                  <a:round/>
                  <a:headEnd/>
                  <a:tailEnd/>
                </a:ln>
              </p:spPr>
              <p:txBody>
                <a:bodyPr/>
                <a:lstStyle/>
                <a:p>
                  <a:endParaRPr lang="en-US" dirty="0"/>
                </a:p>
              </p:txBody>
            </p:sp>
            <p:sp>
              <p:nvSpPr>
                <p:cNvPr id="122689" name="Freeform 833"/>
                <p:cNvSpPr>
                  <a:spLocks/>
                </p:cNvSpPr>
                <p:nvPr/>
              </p:nvSpPr>
              <p:spPr bwMode="auto">
                <a:xfrm>
                  <a:off x="3129" y="774"/>
                  <a:ext cx="12" cy="12"/>
                </a:xfrm>
                <a:custGeom>
                  <a:avLst/>
                  <a:gdLst>
                    <a:gd name="T0" fmla="*/ 0 w 12"/>
                    <a:gd name="T1" fmla="*/ 12 h 12"/>
                    <a:gd name="T2" fmla="*/ 2 w 12"/>
                    <a:gd name="T3" fmla="*/ 11 h 12"/>
                    <a:gd name="T4" fmla="*/ 3 w 12"/>
                    <a:gd name="T5" fmla="*/ 11 h 12"/>
                    <a:gd name="T6" fmla="*/ 5 w 12"/>
                    <a:gd name="T7" fmla="*/ 9 h 12"/>
                    <a:gd name="T8" fmla="*/ 6 w 12"/>
                    <a:gd name="T9" fmla="*/ 8 h 12"/>
                    <a:gd name="T10" fmla="*/ 6 w 12"/>
                    <a:gd name="T11" fmla="*/ 8 h 12"/>
                    <a:gd name="T12" fmla="*/ 8 w 12"/>
                    <a:gd name="T13" fmla="*/ 6 h 12"/>
                    <a:gd name="T14" fmla="*/ 8 w 12"/>
                    <a:gd name="T15" fmla="*/ 6 h 12"/>
                    <a:gd name="T16" fmla="*/ 9 w 12"/>
                    <a:gd name="T17" fmla="*/ 5 h 12"/>
                    <a:gd name="T18" fmla="*/ 9 w 12"/>
                    <a:gd name="T19" fmla="*/ 5 h 12"/>
                    <a:gd name="T20" fmla="*/ 9 w 12"/>
                    <a:gd name="T21" fmla="*/ 3 h 12"/>
                    <a:gd name="T22" fmla="*/ 9 w 12"/>
                    <a:gd name="T23" fmla="*/ 3 h 12"/>
                    <a:gd name="T24" fmla="*/ 8 w 12"/>
                    <a:gd name="T25" fmla="*/ 3 h 12"/>
                    <a:gd name="T26" fmla="*/ 8 w 12"/>
                    <a:gd name="T27" fmla="*/ 3 h 12"/>
                    <a:gd name="T28" fmla="*/ 8 w 12"/>
                    <a:gd name="T29" fmla="*/ 1 h 12"/>
                    <a:gd name="T30" fmla="*/ 6 w 12"/>
                    <a:gd name="T31" fmla="*/ 3 h 12"/>
                    <a:gd name="T32" fmla="*/ 6 w 12"/>
                    <a:gd name="T33" fmla="*/ 3 h 12"/>
                    <a:gd name="T34" fmla="*/ 5 w 12"/>
                    <a:gd name="T35" fmla="*/ 3 h 12"/>
                    <a:gd name="T36" fmla="*/ 5 w 12"/>
                    <a:gd name="T37" fmla="*/ 5 h 12"/>
                    <a:gd name="T38" fmla="*/ 5 w 12"/>
                    <a:gd name="T39" fmla="*/ 3 h 12"/>
                    <a:gd name="T40" fmla="*/ 5 w 12"/>
                    <a:gd name="T41" fmla="*/ 3 h 12"/>
                    <a:gd name="T42" fmla="*/ 6 w 12"/>
                    <a:gd name="T43" fmla="*/ 1 h 12"/>
                    <a:gd name="T44" fmla="*/ 6 w 12"/>
                    <a:gd name="T45" fmla="*/ 1 h 12"/>
                    <a:gd name="T46" fmla="*/ 8 w 12"/>
                    <a:gd name="T47" fmla="*/ 1 h 12"/>
                    <a:gd name="T48" fmla="*/ 8 w 12"/>
                    <a:gd name="T49" fmla="*/ 0 h 12"/>
                    <a:gd name="T50" fmla="*/ 8 w 12"/>
                    <a:gd name="T51" fmla="*/ 0 h 12"/>
                    <a:gd name="T52" fmla="*/ 9 w 12"/>
                    <a:gd name="T53" fmla="*/ 0 h 12"/>
                    <a:gd name="T54" fmla="*/ 9 w 12"/>
                    <a:gd name="T55" fmla="*/ 0 h 12"/>
                    <a:gd name="T56" fmla="*/ 11 w 12"/>
                    <a:gd name="T57" fmla="*/ 0 h 12"/>
                    <a:gd name="T58" fmla="*/ 11 w 12"/>
                    <a:gd name="T59" fmla="*/ 1 h 12"/>
                    <a:gd name="T60" fmla="*/ 12 w 12"/>
                    <a:gd name="T61" fmla="*/ 1 h 12"/>
                    <a:gd name="T62" fmla="*/ 12 w 12"/>
                    <a:gd name="T63" fmla="*/ 1 h 12"/>
                    <a:gd name="T64" fmla="*/ 12 w 12"/>
                    <a:gd name="T65" fmla="*/ 3 h 12"/>
                    <a:gd name="T66" fmla="*/ 12 w 12"/>
                    <a:gd name="T67" fmla="*/ 5 h 12"/>
                    <a:gd name="T68" fmla="*/ 11 w 12"/>
                    <a:gd name="T69" fmla="*/ 5 h 12"/>
                    <a:gd name="T70" fmla="*/ 11 w 12"/>
                    <a:gd name="T71" fmla="*/ 6 h 12"/>
                    <a:gd name="T72" fmla="*/ 9 w 12"/>
                    <a:gd name="T73" fmla="*/ 6 h 12"/>
                    <a:gd name="T74" fmla="*/ 9 w 12"/>
                    <a:gd name="T75" fmla="*/ 8 h 12"/>
                    <a:gd name="T76" fmla="*/ 8 w 12"/>
                    <a:gd name="T77" fmla="*/ 8 h 12"/>
                    <a:gd name="T78" fmla="*/ 6 w 12"/>
                    <a:gd name="T79" fmla="*/ 9 h 12"/>
                    <a:gd name="T80" fmla="*/ 6 w 12"/>
                    <a:gd name="T81" fmla="*/ 9 h 12"/>
                    <a:gd name="T82" fmla="*/ 5 w 12"/>
                    <a:gd name="T83" fmla="*/ 11 h 12"/>
                    <a:gd name="T84" fmla="*/ 8 w 12"/>
                    <a:gd name="T85" fmla="*/ 11 h 12"/>
                    <a:gd name="T86" fmla="*/ 9 w 12"/>
                    <a:gd name="T87" fmla="*/ 11 h 12"/>
                    <a:gd name="T88" fmla="*/ 9 w 12"/>
                    <a:gd name="T89" fmla="*/ 11 h 12"/>
                    <a:gd name="T90" fmla="*/ 11 w 12"/>
                    <a:gd name="T91" fmla="*/ 9 h 12"/>
                    <a:gd name="T92" fmla="*/ 11 w 12"/>
                    <a:gd name="T93" fmla="*/ 9 h 12"/>
                    <a:gd name="T94" fmla="*/ 9 w 12"/>
                    <a:gd name="T95" fmla="*/ 12 h 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
                    <a:gd name="T145" fmla="*/ 0 h 12"/>
                    <a:gd name="T146" fmla="*/ 12 w 12"/>
                    <a:gd name="T147" fmla="*/ 12 h 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 h="12">
                      <a:moveTo>
                        <a:pt x="9" y="12"/>
                      </a:moveTo>
                      <a:lnTo>
                        <a:pt x="0" y="12"/>
                      </a:lnTo>
                      <a:lnTo>
                        <a:pt x="2" y="12"/>
                      </a:lnTo>
                      <a:lnTo>
                        <a:pt x="2" y="11"/>
                      </a:lnTo>
                      <a:lnTo>
                        <a:pt x="3" y="11"/>
                      </a:lnTo>
                      <a:lnTo>
                        <a:pt x="5" y="9"/>
                      </a:lnTo>
                      <a:lnTo>
                        <a:pt x="6" y="8"/>
                      </a:lnTo>
                      <a:lnTo>
                        <a:pt x="8" y="8"/>
                      </a:lnTo>
                      <a:lnTo>
                        <a:pt x="8" y="6"/>
                      </a:lnTo>
                      <a:lnTo>
                        <a:pt x="8" y="5"/>
                      </a:lnTo>
                      <a:lnTo>
                        <a:pt x="9" y="5"/>
                      </a:lnTo>
                      <a:lnTo>
                        <a:pt x="9" y="3"/>
                      </a:lnTo>
                      <a:lnTo>
                        <a:pt x="8" y="3"/>
                      </a:lnTo>
                      <a:lnTo>
                        <a:pt x="8" y="1"/>
                      </a:lnTo>
                      <a:lnTo>
                        <a:pt x="6" y="1"/>
                      </a:lnTo>
                      <a:lnTo>
                        <a:pt x="6" y="3"/>
                      </a:lnTo>
                      <a:lnTo>
                        <a:pt x="5" y="3"/>
                      </a:lnTo>
                      <a:lnTo>
                        <a:pt x="5" y="5"/>
                      </a:lnTo>
                      <a:lnTo>
                        <a:pt x="3" y="5"/>
                      </a:lnTo>
                      <a:lnTo>
                        <a:pt x="5" y="3"/>
                      </a:lnTo>
                      <a:lnTo>
                        <a:pt x="5" y="1"/>
                      </a:lnTo>
                      <a:lnTo>
                        <a:pt x="6" y="1"/>
                      </a:lnTo>
                      <a:lnTo>
                        <a:pt x="8" y="1"/>
                      </a:lnTo>
                      <a:lnTo>
                        <a:pt x="8" y="0"/>
                      </a:lnTo>
                      <a:lnTo>
                        <a:pt x="9" y="0"/>
                      </a:lnTo>
                      <a:lnTo>
                        <a:pt x="11" y="0"/>
                      </a:lnTo>
                      <a:lnTo>
                        <a:pt x="11" y="1"/>
                      </a:lnTo>
                      <a:lnTo>
                        <a:pt x="12" y="1"/>
                      </a:lnTo>
                      <a:lnTo>
                        <a:pt x="12" y="3"/>
                      </a:lnTo>
                      <a:lnTo>
                        <a:pt x="12" y="5"/>
                      </a:lnTo>
                      <a:lnTo>
                        <a:pt x="11" y="5"/>
                      </a:lnTo>
                      <a:lnTo>
                        <a:pt x="11" y="6"/>
                      </a:lnTo>
                      <a:lnTo>
                        <a:pt x="9" y="6"/>
                      </a:lnTo>
                      <a:lnTo>
                        <a:pt x="9" y="8"/>
                      </a:lnTo>
                      <a:lnTo>
                        <a:pt x="8" y="8"/>
                      </a:lnTo>
                      <a:lnTo>
                        <a:pt x="6" y="9"/>
                      </a:lnTo>
                      <a:lnTo>
                        <a:pt x="5" y="11"/>
                      </a:lnTo>
                      <a:lnTo>
                        <a:pt x="8" y="11"/>
                      </a:lnTo>
                      <a:lnTo>
                        <a:pt x="9" y="11"/>
                      </a:lnTo>
                      <a:lnTo>
                        <a:pt x="11" y="9"/>
                      </a:lnTo>
                      <a:lnTo>
                        <a:pt x="12" y="9"/>
                      </a:lnTo>
                      <a:lnTo>
                        <a:pt x="9" y="12"/>
                      </a:lnTo>
                      <a:close/>
                    </a:path>
                  </a:pathLst>
                </a:custGeom>
                <a:solidFill>
                  <a:srgbClr val="000000"/>
                </a:solidFill>
                <a:ln w="9525">
                  <a:noFill/>
                  <a:round/>
                  <a:headEnd/>
                  <a:tailEnd/>
                </a:ln>
              </p:spPr>
              <p:txBody>
                <a:bodyPr/>
                <a:lstStyle/>
                <a:p>
                  <a:endParaRPr lang="en-US" dirty="0"/>
                </a:p>
              </p:txBody>
            </p:sp>
            <p:sp>
              <p:nvSpPr>
                <p:cNvPr id="122690" name="Freeform 834"/>
                <p:cNvSpPr>
                  <a:spLocks/>
                </p:cNvSpPr>
                <p:nvPr/>
              </p:nvSpPr>
              <p:spPr bwMode="auto">
                <a:xfrm>
                  <a:off x="3112" y="732"/>
                  <a:ext cx="8" cy="6"/>
                </a:xfrm>
                <a:custGeom>
                  <a:avLst/>
                  <a:gdLst>
                    <a:gd name="T0" fmla="*/ 5 w 8"/>
                    <a:gd name="T1" fmla="*/ 6 h 6"/>
                    <a:gd name="T2" fmla="*/ 5 w 8"/>
                    <a:gd name="T3" fmla="*/ 6 h 6"/>
                    <a:gd name="T4" fmla="*/ 6 w 8"/>
                    <a:gd name="T5" fmla="*/ 4 h 6"/>
                    <a:gd name="T6" fmla="*/ 8 w 8"/>
                    <a:gd name="T7" fmla="*/ 4 h 6"/>
                    <a:gd name="T8" fmla="*/ 8 w 8"/>
                    <a:gd name="T9" fmla="*/ 3 h 6"/>
                    <a:gd name="T10" fmla="*/ 8 w 8"/>
                    <a:gd name="T11" fmla="*/ 1 h 6"/>
                    <a:gd name="T12" fmla="*/ 6 w 8"/>
                    <a:gd name="T13" fmla="*/ 0 h 6"/>
                    <a:gd name="T14" fmla="*/ 5 w 8"/>
                    <a:gd name="T15" fmla="*/ 0 h 6"/>
                    <a:gd name="T16" fmla="*/ 5 w 8"/>
                    <a:gd name="T17" fmla="*/ 0 h 6"/>
                    <a:gd name="T18" fmla="*/ 3 w 8"/>
                    <a:gd name="T19" fmla="*/ 0 h 6"/>
                    <a:gd name="T20" fmla="*/ 1 w 8"/>
                    <a:gd name="T21" fmla="*/ 0 h 6"/>
                    <a:gd name="T22" fmla="*/ 1 w 8"/>
                    <a:gd name="T23" fmla="*/ 1 h 6"/>
                    <a:gd name="T24" fmla="*/ 0 w 8"/>
                    <a:gd name="T25" fmla="*/ 3 h 6"/>
                    <a:gd name="T26" fmla="*/ 1 w 8"/>
                    <a:gd name="T27" fmla="*/ 4 h 6"/>
                    <a:gd name="T28" fmla="*/ 1 w 8"/>
                    <a:gd name="T29" fmla="*/ 4 h 6"/>
                    <a:gd name="T30" fmla="*/ 3 w 8"/>
                    <a:gd name="T31" fmla="*/ 6 h 6"/>
                    <a:gd name="T32" fmla="*/ 5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5" y="6"/>
                      </a:moveTo>
                      <a:lnTo>
                        <a:pt x="5" y="6"/>
                      </a:lnTo>
                      <a:lnTo>
                        <a:pt x="6" y="4"/>
                      </a:lnTo>
                      <a:lnTo>
                        <a:pt x="8" y="4"/>
                      </a:lnTo>
                      <a:lnTo>
                        <a:pt x="8" y="3"/>
                      </a:lnTo>
                      <a:lnTo>
                        <a:pt x="8" y="1"/>
                      </a:lnTo>
                      <a:lnTo>
                        <a:pt x="6" y="0"/>
                      </a:lnTo>
                      <a:lnTo>
                        <a:pt x="5" y="0"/>
                      </a:lnTo>
                      <a:lnTo>
                        <a:pt x="3" y="0"/>
                      </a:lnTo>
                      <a:lnTo>
                        <a:pt x="1" y="0"/>
                      </a:lnTo>
                      <a:lnTo>
                        <a:pt x="1" y="1"/>
                      </a:lnTo>
                      <a:lnTo>
                        <a:pt x="0" y="3"/>
                      </a:lnTo>
                      <a:lnTo>
                        <a:pt x="1" y="4"/>
                      </a:lnTo>
                      <a:lnTo>
                        <a:pt x="3" y="6"/>
                      </a:lnTo>
                      <a:lnTo>
                        <a:pt x="5" y="6"/>
                      </a:lnTo>
                      <a:close/>
                    </a:path>
                  </a:pathLst>
                </a:custGeom>
                <a:solidFill>
                  <a:srgbClr val="FFFFFF"/>
                </a:solidFill>
                <a:ln w="9525">
                  <a:noFill/>
                  <a:round/>
                  <a:headEnd/>
                  <a:tailEnd/>
                </a:ln>
              </p:spPr>
              <p:txBody>
                <a:bodyPr/>
                <a:lstStyle/>
                <a:p>
                  <a:endParaRPr lang="en-US" dirty="0"/>
                </a:p>
              </p:txBody>
            </p:sp>
            <p:sp>
              <p:nvSpPr>
                <p:cNvPr id="122691" name="Freeform 835"/>
                <p:cNvSpPr>
                  <a:spLocks/>
                </p:cNvSpPr>
                <p:nvPr/>
              </p:nvSpPr>
              <p:spPr bwMode="auto">
                <a:xfrm>
                  <a:off x="3146" y="732"/>
                  <a:ext cx="6" cy="6"/>
                </a:xfrm>
                <a:custGeom>
                  <a:avLst/>
                  <a:gdLst>
                    <a:gd name="T0" fmla="*/ 3 w 6"/>
                    <a:gd name="T1" fmla="*/ 6 h 6"/>
                    <a:gd name="T2" fmla="*/ 2 w 6"/>
                    <a:gd name="T3" fmla="*/ 6 h 6"/>
                    <a:gd name="T4" fmla="*/ 2 w 6"/>
                    <a:gd name="T5" fmla="*/ 4 h 6"/>
                    <a:gd name="T6" fmla="*/ 0 w 6"/>
                    <a:gd name="T7" fmla="*/ 4 h 6"/>
                    <a:gd name="T8" fmla="*/ 0 w 6"/>
                    <a:gd name="T9" fmla="*/ 3 h 6"/>
                    <a:gd name="T10" fmla="*/ 0 w 6"/>
                    <a:gd name="T11" fmla="*/ 1 h 6"/>
                    <a:gd name="T12" fmla="*/ 2 w 6"/>
                    <a:gd name="T13" fmla="*/ 0 h 6"/>
                    <a:gd name="T14" fmla="*/ 2 w 6"/>
                    <a:gd name="T15" fmla="*/ 0 h 6"/>
                    <a:gd name="T16" fmla="*/ 3 w 6"/>
                    <a:gd name="T17" fmla="*/ 0 h 6"/>
                    <a:gd name="T18" fmla="*/ 5 w 6"/>
                    <a:gd name="T19" fmla="*/ 0 h 6"/>
                    <a:gd name="T20" fmla="*/ 6 w 6"/>
                    <a:gd name="T21" fmla="*/ 0 h 6"/>
                    <a:gd name="T22" fmla="*/ 6 w 6"/>
                    <a:gd name="T23" fmla="*/ 1 h 6"/>
                    <a:gd name="T24" fmla="*/ 6 w 6"/>
                    <a:gd name="T25" fmla="*/ 3 h 6"/>
                    <a:gd name="T26" fmla="*/ 6 w 6"/>
                    <a:gd name="T27" fmla="*/ 4 h 6"/>
                    <a:gd name="T28" fmla="*/ 6 w 6"/>
                    <a:gd name="T29" fmla="*/ 4 h 6"/>
                    <a:gd name="T30" fmla="*/ 5 w 6"/>
                    <a:gd name="T31" fmla="*/ 6 h 6"/>
                    <a:gd name="T32" fmla="*/ 3 w 6"/>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3" y="6"/>
                      </a:moveTo>
                      <a:lnTo>
                        <a:pt x="2" y="6"/>
                      </a:lnTo>
                      <a:lnTo>
                        <a:pt x="2" y="4"/>
                      </a:lnTo>
                      <a:lnTo>
                        <a:pt x="0" y="4"/>
                      </a:lnTo>
                      <a:lnTo>
                        <a:pt x="0" y="3"/>
                      </a:lnTo>
                      <a:lnTo>
                        <a:pt x="0" y="1"/>
                      </a:lnTo>
                      <a:lnTo>
                        <a:pt x="2" y="0"/>
                      </a:lnTo>
                      <a:lnTo>
                        <a:pt x="3" y="0"/>
                      </a:lnTo>
                      <a:lnTo>
                        <a:pt x="5" y="0"/>
                      </a:lnTo>
                      <a:lnTo>
                        <a:pt x="6" y="0"/>
                      </a:lnTo>
                      <a:lnTo>
                        <a:pt x="6" y="1"/>
                      </a:lnTo>
                      <a:lnTo>
                        <a:pt x="6" y="3"/>
                      </a:lnTo>
                      <a:lnTo>
                        <a:pt x="6" y="4"/>
                      </a:lnTo>
                      <a:lnTo>
                        <a:pt x="5" y="6"/>
                      </a:lnTo>
                      <a:lnTo>
                        <a:pt x="3" y="6"/>
                      </a:lnTo>
                      <a:close/>
                    </a:path>
                  </a:pathLst>
                </a:custGeom>
                <a:solidFill>
                  <a:srgbClr val="FFFFFF"/>
                </a:solidFill>
                <a:ln w="9525">
                  <a:noFill/>
                  <a:round/>
                  <a:headEnd/>
                  <a:tailEnd/>
                </a:ln>
              </p:spPr>
              <p:txBody>
                <a:bodyPr/>
                <a:lstStyle/>
                <a:p>
                  <a:endParaRPr lang="en-US" dirty="0"/>
                </a:p>
              </p:txBody>
            </p:sp>
            <p:sp>
              <p:nvSpPr>
                <p:cNvPr id="122692" name="Freeform 836"/>
                <p:cNvSpPr>
                  <a:spLocks/>
                </p:cNvSpPr>
                <p:nvPr/>
              </p:nvSpPr>
              <p:spPr bwMode="auto">
                <a:xfrm>
                  <a:off x="3121" y="721"/>
                  <a:ext cx="22" cy="22"/>
                </a:xfrm>
                <a:custGeom>
                  <a:avLst/>
                  <a:gdLst>
                    <a:gd name="T0" fmla="*/ 11 w 22"/>
                    <a:gd name="T1" fmla="*/ 22 h 22"/>
                    <a:gd name="T2" fmla="*/ 14 w 22"/>
                    <a:gd name="T3" fmla="*/ 20 h 22"/>
                    <a:gd name="T4" fmla="*/ 16 w 22"/>
                    <a:gd name="T5" fmla="*/ 20 h 22"/>
                    <a:gd name="T6" fmla="*/ 17 w 22"/>
                    <a:gd name="T7" fmla="*/ 20 h 22"/>
                    <a:gd name="T8" fmla="*/ 19 w 22"/>
                    <a:gd name="T9" fmla="*/ 19 h 22"/>
                    <a:gd name="T10" fmla="*/ 20 w 22"/>
                    <a:gd name="T11" fmla="*/ 17 h 22"/>
                    <a:gd name="T12" fmla="*/ 22 w 22"/>
                    <a:gd name="T13" fmla="*/ 14 h 22"/>
                    <a:gd name="T14" fmla="*/ 22 w 22"/>
                    <a:gd name="T15" fmla="*/ 12 h 22"/>
                    <a:gd name="T16" fmla="*/ 22 w 22"/>
                    <a:gd name="T17" fmla="*/ 11 h 22"/>
                    <a:gd name="T18" fmla="*/ 22 w 22"/>
                    <a:gd name="T19" fmla="*/ 8 h 22"/>
                    <a:gd name="T20" fmla="*/ 22 w 22"/>
                    <a:gd name="T21" fmla="*/ 6 h 22"/>
                    <a:gd name="T22" fmla="*/ 20 w 22"/>
                    <a:gd name="T23" fmla="*/ 4 h 22"/>
                    <a:gd name="T24" fmla="*/ 19 w 22"/>
                    <a:gd name="T25" fmla="*/ 3 h 22"/>
                    <a:gd name="T26" fmla="*/ 17 w 22"/>
                    <a:gd name="T27" fmla="*/ 1 h 22"/>
                    <a:gd name="T28" fmla="*/ 16 w 22"/>
                    <a:gd name="T29" fmla="*/ 0 h 22"/>
                    <a:gd name="T30" fmla="*/ 14 w 22"/>
                    <a:gd name="T31" fmla="*/ 0 h 22"/>
                    <a:gd name="T32" fmla="*/ 11 w 22"/>
                    <a:gd name="T33" fmla="*/ 0 h 22"/>
                    <a:gd name="T34" fmla="*/ 10 w 22"/>
                    <a:gd name="T35" fmla="*/ 0 h 22"/>
                    <a:gd name="T36" fmla="*/ 6 w 22"/>
                    <a:gd name="T37" fmla="*/ 0 h 22"/>
                    <a:gd name="T38" fmla="*/ 5 w 22"/>
                    <a:gd name="T39" fmla="*/ 1 h 22"/>
                    <a:gd name="T40" fmla="*/ 3 w 22"/>
                    <a:gd name="T41" fmla="*/ 3 h 22"/>
                    <a:gd name="T42" fmla="*/ 2 w 22"/>
                    <a:gd name="T43" fmla="*/ 4 h 22"/>
                    <a:gd name="T44" fmla="*/ 2 w 22"/>
                    <a:gd name="T45" fmla="*/ 6 h 22"/>
                    <a:gd name="T46" fmla="*/ 0 w 22"/>
                    <a:gd name="T47" fmla="*/ 8 h 22"/>
                    <a:gd name="T48" fmla="*/ 0 w 22"/>
                    <a:gd name="T49" fmla="*/ 11 h 22"/>
                    <a:gd name="T50" fmla="*/ 0 w 22"/>
                    <a:gd name="T51" fmla="*/ 12 h 22"/>
                    <a:gd name="T52" fmla="*/ 2 w 22"/>
                    <a:gd name="T53" fmla="*/ 14 h 22"/>
                    <a:gd name="T54" fmla="*/ 2 w 22"/>
                    <a:gd name="T55" fmla="*/ 17 h 22"/>
                    <a:gd name="T56" fmla="*/ 3 w 22"/>
                    <a:gd name="T57" fmla="*/ 19 h 22"/>
                    <a:gd name="T58" fmla="*/ 5 w 22"/>
                    <a:gd name="T59" fmla="*/ 20 h 22"/>
                    <a:gd name="T60" fmla="*/ 6 w 22"/>
                    <a:gd name="T61" fmla="*/ 20 h 22"/>
                    <a:gd name="T62" fmla="*/ 10 w 22"/>
                    <a:gd name="T63" fmla="*/ 20 h 22"/>
                    <a:gd name="T64" fmla="*/ 11 w 22"/>
                    <a:gd name="T65" fmla="*/ 22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2"/>
                    <a:gd name="T101" fmla="*/ 22 w 22"/>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2">
                      <a:moveTo>
                        <a:pt x="11" y="22"/>
                      </a:moveTo>
                      <a:lnTo>
                        <a:pt x="14" y="20"/>
                      </a:lnTo>
                      <a:lnTo>
                        <a:pt x="16" y="20"/>
                      </a:lnTo>
                      <a:lnTo>
                        <a:pt x="17" y="20"/>
                      </a:lnTo>
                      <a:lnTo>
                        <a:pt x="19" y="19"/>
                      </a:lnTo>
                      <a:lnTo>
                        <a:pt x="20" y="17"/>
                      </a:lnTo>
                      <a:lnTo>
                        <a:pt x="22" y="14"/>
                      </a:lnTo>
                      <a:lnTo>
                        <a:pt x="22" y="12"/>
                      </a:lnTo>
                      <a:lnTo>
                        <a:pt x="22" y="11"/>
                      </a:lnTo>
                      <a:lnTo>
                        <a:pt x="22" y="8"/>
                      </a:lnTo>
                      <a:lnTo>
                        <a:pt x="22" y="6"/>
                      </a:lnTo>
                      <a:lnTo>
                        <a:pt x="20" y="4"/>
                      </a:lnTo>
                      <a:lnTo>
                        <a:pt x="19" y="3"/>
                      </a:lnTo>
                      <a:lnTo>
                        <a:pt x="17" y="1"/>
                      </a:lnTo>
                      <a:lnTo>
                        <a:pt x="16" y="0"/>
                      </a:lnTo>
                      <a:lnTo>
                        <a:pt x="14" y="0"/>
                      </a:lnTo>
                      <a:lnTo>
                        <a:pt x="11" y="0"/>
                      </a:lnTo>
                      <a:lnTo>
                        <a:pt x="10" y="0"/>
                      </a:lnTo>
                      <a:lnTo>
                        <a:pt x="6" y="0"/>
                      </a:lnTo>
                      <a:lnTo>
                        <a:pt x="5" y="1"/>
                      </a:lnTo>
                      <a:lnTo>
                        <a:pt x="3" y="3"/>
                      </a:lnTo>
                      <a:lnTo>
                        <a:pt x="2" y="4"/>
                      </a:lnTo>
                      <a:lnTo>
                        <a:pt x="2" y="6"/>
                      </a:lnTo>
                      <a:lnTo>
                        <a:pt x="0" y="8"/>
                      </a:lnTo>
                      <a:lnTo>
                        <a:pt x="0" y="11"/>
                      </a:lnTo>
                      <a:lnTo>
                        <a:pt x="0" y="12"/>
                      </a:lnTo>
                      <a:lnTo>
                        <a:pt x="2" y="14"/>
                      </a:lnTo>
                      <a:lnTo>
                        <a:pt x="2" y="17"/>
                      </a:lnTo>
                      <a:lnTo>
                        <a:pt x="3" y="19"/>
                      </a:lnTo>
                      <a:lnTo>
                        <a:pt x="5" y="20"/>
                      </a:lnTo>
                      <a:lnTo>
                        <a:pt x="6" y="20"/>
                      </a:lnTo>
                      <a:lnTo>
                        <a:pt x="10" y="20"/>
                      </a:lnTo>
                      <a:lnTo>
                        <a:pt x="11" y="22"/>
                      </a:lnTo>
                      <a:close/>
                    </a:path>
                  </a:pathLst>
                </a:custGeom>
                <a:solidFill>
                  <a:srgbClr val="FFFFFF"/>
                </a:solidFill>
                <a:ln w="9525">
                  <a:noFill/>
                  <a:round/>
                  <a:headEnd/>
                  <a:tailEnd/>
                </a:ln>
              </p:spPr>
              <p:txBody>
                <a:bodyPr/>
                <a:lstStyle/>
                <a:p>
                  <a:endParaRPr lang="en-US" dirty="0"/>
                </a:p>
              </p:txBody>
            </p:sp>
            <p:sp>
              <p:nvSpPr>
                <p:cNvPr id="122693" name="Freeform 837"/>
                <p:cNvSpPr>
                  <a:spLocks/>
                </p:cNvSpPr>
                <p:nvPr/>
              </p:nvSpPr>
              <p:spPr bwMode="auto">
                <a:xfrm>
                  <a:off x="3123" y="722"/>
                  <a:ext cx="14" cy="19"/>
                </a:xfrm>
                <a:custGeom>
                  <a:avLst/>
                  <a:gdLst>
                    <a:gd name="T0" fmla="*/ 12 w 14"/>
                    <a:gd name="T1" fmla="*/ 18 h 19"/>
                    <a:gd name="T2" fmla="*/ 11 w 14"/>
                    <a:gd name="T3" fmla="*/ 18 h 19"/>
                    <a:gd name="T4" fmla="*/ 9 w 14"/>
                    <a:gd name="T5" fmla="*/ 18 h 19"/>
                    <a:gd name="T6" fmla="*/ 8 w 14"/>
                    <a:gd name="T7" fmla="*/ 16 h 19"/>
                    <a:gd name="T8" fmla="*/ 6 w 14"/>
                    <a:gd name="T9" fmla="*/ 14 h 19"/>
                    <a:gd name="T10" fmla="*/ 4 w 14"/>
                    <a:gd name="T11" fmla="*/ 14 h 19"/>
                    <a:gd name="T12" fmla="*/ 3 w 14"/>
                    <a:gd name="T13" fmla="*/ 13 h 19"/>
                    <a:gd name="T14" fmla="*/ 3 w 14"/>
                    <a:gd name="T15" fmla="*/ 11 h 19"/>
                    <a:gd name="T16" fmla="*/ 3 w 14"/>
                    <a:gd name="T17" fmla="*/ 8 h 19"/>
                    <a:gd name="T18" fmla="*/ 3 w 14"/>
                    <a:gd name="T19" fmla="*/ 7 h 19"/>
                    <a:gd name="T20" fmla="*/ 3 w 14"/>
                    <a:gd name="T21" fmla="*/ 7 h 19"/>
                    <a:gd name="T22" fmla="*/ 3 w 14"/>
                    <a:gd name="T23" fmla="*/ 5 h 19"/>
                    <a:gd name="T24" fmla="*/ 4 w 14"/>
                    <a:gd name="T25" fmla="*/ 3 h 19"/>
                    <a:gd name="T26" fmla="*/ 4 w 14"/>
                    <a:gd name="T27" fmla="*/ 2 h 19"/>
                    <a:gd name="T28" fmla="*/ 6 w 14"/>
                    <a:gd name="T29" fmla="*/ 2 h 19"/>
                    <a:gd name="T30" fmla="*/ 8 w 14"/>
                    <a:gd name="T31" fmla="*/ 0 h 19"/>
                    <a:gd name="T32" fmla="*/ 8 w 14"/>
                    <a:gd name="T33" fmla="*/ 0 h 19"/>
                    <a:gd name="T34" fmla="*/ 6 w 14"/>
                    <a:gd name="T35" fmla="*/ 0 h 19"/>
                    <a:gd name="T36" fmla="*/ 4 w 14"/>
                    <a:gd name="T37" fmla="*/ 2 h 19"/>
                    <a:gd name="T38" fmla="*/ 3 w 14"/>
                    <a:gd name="T39" fmla="*/ 2 h 19"/>
                    <a:gd name="T40" fmla="*/ 3 w 14"/>
                    <a:gd name="T41" fmla="*/ 3 h 19"/>
                    <a:gd name="T42" fmla="*/ 1 w 14"/>
                    <a:gd name="T43" fmla="*/ 5 h 19"/>
                    <a:gd name="T44" fmla="*/ 0 w 14"/>
                    <a:gd name="T45" fmla="*/ 7 h 19"/>
                    <a:gd name="T46" fmla="*/ 0 w 14"/>
                    <a:gd name="T47" fmla="*/ 8 h 19"/>
                    <a:gd name="T48" fmla="*/ 0 w 14"/>
                    <a:gd name="T49" fmla="*/ 10 h 19"/>
                    <a:gd name="T50" fmla="*/ 0 w 14"/>
                    <a:gd name="T51" fmla="*/ 11 h 19"/>
                    <a:gd name="T52" fmla="*/ 0 w 14"/>
                    <a:gd name="T53" fmla="*/ 13 h 19"/>
                    <a:gd name="T54" fmla="*/ 1 w 14"/>
                    <a:gd name="T55" fmla="*/ 14 h 19"/>
                    <a:gd name="T56" fmla="*/ 3 w 14"/>
                    <a:gd name="T57" fmla="*/ 16 h 19"/>
                    <a:gd name="T58" fmla="*/ 4 w 14"/>
                    <a:gd name="T59" fmla="*/ 18 h 19"/>
                    <a:gd name="T60" fmla="*/ 6 w 14"/>
                    <a:gd name="T61" fmla="*/ 18 h 19"/>
                    <a:gd name="T62" fmla="*/ 8 w 14"/>
                    <a:gd name="T63" fmla="*/ 19 h 19"/>
                    <a:gd name="T64" fmla="*/ 9 w 14"/>
                    <a:gd name="T65" fmla="*/ 19 h 19"/>
                    <a:gd name="T66" fmla="*/ 9 w 14"/>
                    <a:gd name="T67" fmla="*/ 19 h 19"/>
                    <a:gd name="T68" fmla="*/ 11 w 14"/>
                    <a:gd name="T69" fmla="*/ 19 h 19"/>
                    <a:gd name="T70" fmla="*/ 11 w 14"/>
                    <a:gd name="T71" fmla="*/ 19 h 19"/>
                    <a:gd name="T72" fmla="*/ 12 w 14"/>
                    <a:gd name="T73" fmla="*/ 19 h 19"/>
                    <a:gd name="T74" fmla="*/ 12 w 14"/>
                    <a:gd name="T75" fmla="*/ 19 h 19"/>
                    <a:gd name="T76" fmla="*/ 12 w 14"/>
                    <a:gd name="T77" fmla="*/ 18 h 19"/>
                    <a:gd name="T78" fmla="*/ 14 w 14"/>
                    <a:gd name="T79" fmla="*/ 18 h 19"/>
                    <a:gd name="T80" fmla="*/ 14 w 14"/>
                    <a:gd name="T81" fmla="*/ 18 h 19"/>
                    <a:gd name="T82" fmla="*/ 14 w 14"/>
                    <a:gd name="T83" fmla="*/ 18 h 19"/>
                    <a:gd name="T84" fmla="*/ 14 w 14"/>
                    <a:gd name="T85" fmla="*/ 18 h 19"/>
                    <a:gd name="T86" fmla="*/ 12 w 14"/>
                    <a:gd name="T87" fmla="*/ 18 h 19"/>
                    <a:gd name="T88" fmla="*/ 12 w 14"/>
                    <a:gd name="T89" fmla="*/ 18 h 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
                    <a:gd name="T136" fmla="*/ 0 h 19"/>
                    <a:gd name="T137" fmla="*/ 14 w 14"/>
                    <a:gd name="T138" fmla="*/ 19 h 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 h="19">
                      <a:moveTo>
                        <a:pt x="12" y="18"/>
                      </a:moveTo>
                      <a:lnTo>
                        <a:pt x="11" y="18"/>
                      </a:lnTo>
                      <a:lnTo>
                        <a:pt x="9" y="18"/>
                      </a:lnTo>
                      <a:lnTo>
                        <a:pt x="8" y="16"/>
                      </a:lnTo>
                      <a:lnTo>
                        <a:pt x="6" y="14"/>
                      </a:lnTo>
                      <a:lnTo>
                        <a:pt x="4" y="14"/>
                      </a:lnTo>
                      <a:lnTo>
                        <a:pt x="3" y="13"/>
                      </a:lnTo>
                      <a:lnTo>
                        <a:pt x="3" y="11"/>
                      </a:lnTo>
                      <a:lnTo>
                        <a:pt x="3" y="8"/>
                      </a:lnTo>
                      <a:lnTo>
                        <a:pt x="3" y="7"/>
                      </a:lnTo>
                      <a:lnTo>
                        <a:pt x="3" y="5"/>
                      </a:lnTo>
                      <a:lnTo>
                        <a:pt x="4" y="3"/>
                      </a:lnTo>
                      <a:lnTo>
                        <a:pt x="4" y="2"/>
                      </a:lnTo>
                      <a:lnTo>
                        <a:pt x="6" y="2"/>
                      </a:lnTo>
                      <a:lnTo>
                        <a:pt x="8" y="0"/>
                      </a:lnTo>
                      <a:lnTo>
                        <a:pt x="6" y="0"/>
                      </a:lnTo>
                      <a:lnTo>
                        <a:pt x="4" y="2"/>
                      </a:lnTo>
                      <a:lnTo>
                        <a:pt x="3" y="2"/>
                      </a:lnTo>
                      <a:lnTo>
                        <a:pt x="3" y="3"/>
                      </a:lnTo>
                      <a:lnTo>
                        <a:pt x="1" y="5"/>
                      </a:lnTo>
                      <a:lnTo>
                        <a:pt x="0" y="7"/>
                      </a:lnTo>
                      <a:lnTo>
                        <a:pt x="0" y="8"/>
                      </a:lnTo>
                      <a:lnTo>
                        <a:pt x="0" y="10"/>
                      </a:lnTo>
                      <a:lnTo>
                        <a:pt x="0" y="11"/>
                      </a:lnTo>
                      <a:lnTo>
                        <a:pt x="0" y="13"/>
                      </a:lnTo>
                      <a:lnTo>
                        <a:pt x="1" y="14"/>
                      </a:lnTo>
                      <a:lnTo>
                        <a:pt x="3" y="16"/>
                      </a:lnTo>
                      <a:lnTo>
                        <a:pt x="4" y="18"/>
                      </a:lnTo>
                      <a:lnTo>
                        <a:pt x="6" y="18"/>
                      </a:lnTo>
                      <a:lnTo>
                        <a:pt x="8" y="19"/>
                      </a:lnTo>
                      <a:lnTo>
                        <a:pt x="9" y="19"/>
                      </a:lnTo>
                      <a:lnTo>
                        <a:pt x="11" y="19"/>
                      </a:lnTo>
                      <a:lnTo>
                        <a:pt x="12" y="19"/>
                      </a:lnTo>
                      <a:lnTo>
                        <a:pt x="12" y="18"/>
                      </a:lnTo>
                      <a:lnTo>
                        <a:pt x="14" y="18"/>
                      </a:lnTo>
                      <a:lnTo>
                        <a:pt x="12" y="18"/>
                      </a:lnTo>
                      <a:close/>
                    </a:path>
                  </a:pathLst>
                </a:custGeom>
                <a:solidFill>
                  <a:srgbClr val="000000"/>
                </a:solidFill>
                <a:ln w="9525">
                  <a:noFill/>
                  <a:round/>
                  <a:headEnd/>
                  <a:tailEnd/>
                </a:ln>
              </p:spPr>
              <p:txBody>
                <a:bodyPr/>
                <a:lstStyle/>
                <a:p>
                  <a:endParaRPr lang="en-US" dirty="0"/>
                </a:p>
              </p:txBody>
            </p:sp>
            <p:sp>
              <p:nvSpPr>
                <p:cNvPr id="122694" name="Freeform 838"/>
                <p:cNvSpPr>
                  <a:spLocks/>
                </p:cNvSpPr>
                <p:nvPr/>
              </p:nvSpPr>
              <p:spPr bwMode="auto">
                <a:xfrm>
                  <a:off x="3101" y="691"/>
                  <a:ext cx="64" cy="39"/>
                </a:xfrm>
                <a:custGeom>
                  <a:avLst/>
                  <a:gdLst>
                    <a:gd name="T0" fmla="*/ 25 w 64"/>
                    <a:gd name="T1" fmla="*/ 0 h 39"/>
                    <a:gd name="T2" fmla="*/ 17 w 64"/>
                    <a:gd name="T3" fmla="*/ 2 h 39"/>
                    <a:gd name="T4" fmla="*/ 9 w 64"/>
                    <a:gd name="T5" fmla="*/ 6 h 39"/>
                    <a:gd name="T6" fmla="*/ 3 w 64"/>
                    <a:gd name="T7" fmla="*/ 11 h 39"/>
                    <a:gd name="T8" fmla="*/ 0 w 64"/>
                    <a:gd name="T9" fmla="*/ 17 h 39"/>
                    <a:gd name="T10" fmla="*/ 0 w 64"/>
                    <a:gd name="T11" fmla="*/ 25 h 39"/>
                    <a:gd name="T12" fmla="*/ 3 w 64"/>
                    <a:gd name="T13" fmla="*/ 31 h 39"/>
                    <a:gd name="T14" fmla="*/ 8 w 64"/>
                    <a:gd name="T15" fmla="*/ 38 h 39"/>
                    <a:gd name="T16" fmla="*/ 11 w 64"/>
                    <a:gd name="T17" fmla="*/ 38 h 39"/>
                    <a:gd name="T18" fmla="*/ 12 w 64"/>
                    <a:gd name="T19" fmla="*/ 38 h 39"/>
                    <a:gd name="T20" fmla="*/ 16 w 64"/>
                    <a:gd name="T21" fmla="*/ 38 h 39"/>
                    <a:gd name="T22" fmla="*/ 17 w 64"/>
                    <a:gd name="T23" fmla="*/ 38 h 39"/>
                    <a:gd name="T24" fmla="*/ 17 w 64"/>
                    <a:gd name="T25" fmla="*/ 38 h 39"/>
                    <a:gd name="T26" fmla="*/ 14 w 64"/>
                    <a:gd name="T27" fmla="*/ 36 h 39"/>
                    <a:gd name="T28" fmla="*/ 8 w 64"/>
                    <a:gd name="T29" fmla="*/ 30 h 39"/>
                    <a:gd name="T30" fmla="*/ 5 w 64"/>
                    <a:gd name="T31" fmla="*/ 24 h 39"/>
                    <a:gd name="T32" fmla="*/ 6 w 64"/>
                    <a:gd name="T33" fmla="*/ 17 h 39"/>
                    <a:gd name="T34" fmla="*/ 8 w 64"/>
                    <a:gd name="T35" fmla="*/ 13 h 39"/>
                    <a:gd name="T36" fmla="*/ 12 w 64"/>
                    <a:gd name="T37" fmla="*/ 9 h 39"/>
                    <a:gd name="T38" fmla="*/ 19 w 64"/>
                    <a:gd name="T39" fmla="*/ 6 h 39"/>
                    <a:gd name="T40" fmla="*/ 26 w 64"/>
                    <a:gd name="T41" fmla="*/ 5 h 39"/>
                    <a:gd name="T42" fmla="*/ 34 w 64"/>
                    <a:gd name="T43" fmla="*/ 5 h 39"/>
                    <a:gd name="T44" fmla="*/ 42 w 64"/>
                    <a:gd name="T45" fmla="*/ 6 h 39"/>
                    <a:gd name="T46" fmla="*/ 48 w 64"/>
                    <a:gd name="T47" fmla="*/ 8 h 39"/>
                    <a:gd name="T48" fmla="*/ 53 w 64"/>
                    <a:gd name="T49" fmla="*/ 13 h 39"/>
                    <a:gd name="T50" fmla="*/ 58 w 64"/>
                    <a:gd name="T51" fmla="*/ 16 h 39"/>
                    <a:gd name="T52" fmla="*/ 58 w 64"/>
                    <a:gd name="T53" fmla="*/ 20 h 39"/>
                    <a:gd name="T54" fmla="*/ 56 w 64"/>
                    <a:gd name="T55" fmla="*/ 28 h 39"/>
                    <a:gd name="T56" fmla="*/ 51 w 64"/>
                    <a:gd name="T57" fmla="*/ 34 h 39"/>
                    <a:gd name="T58" fmla="*/ 45 w 64"/>
                    <a:gd name="T59" fmla="*/ 38 h 39"/>
                    <a:gd name="T60" fmla="*/ 45 w 64"/>
                    <a:gd name="T61" fmla="*/ 38 h 39"/>
                    <a:gd name="T62" fmla="*/ 48 w 64"/>
                    <a:gd name="T63" fmla="*/ 38 h 39"/>
                    <a:gd name="T64" fmla="*/ 50 w 64"/>
                    <a:gd name="T65" fmla="*/ 38 h 39"/>
                    <a:gd name="T66" fmla="*/ 51 w 64"/>
                    <a:gd name="T67" fmla="*/ 38 h 39"/>
                    <a:gd name="T68" fmla="*/ 53 w 64"/>
                    <a:gd name="T69" fmla="*/ 39 h 39"/>
                    <a:gd name="T70" fmla="*/ 59 w 64"/>
                    <a:gd name="T71" fmla="*/ 33 h 39"/>
                    <a:gd name="T72" fmla="*/ 62 w 64"/>
                    <a:gd name="T73" fmla="*/ 27 h 39"/>
                    <a:gd name="T74" fmla="*/ 64 w 64"/>
                    <a:gd name="T75" fmla="*/ 20 h 39"/>
                    <a:gd name="T76" fmla="*/ 61 w 64"/>
                    <a:gd name="T77" fmla="*/ 13 h 39"/>
                    <a:gd name="T78" fmla="*/ 56 w 64"/>
                    <a:gd name="T79" fmla="*/ 8 h 39"/>
                    <a:gd name="T80" fmla="*/ 50 w 64"/>
                    <a:gd name="T81" fmla="*/ 3 h 39"/>
                    <a:gd name="T82" fmla="*/ 40 w 64"/>
                    <a:gd name="T83" fmla="*/ 0 h 39"/>
                    <a:gd name="T84" fmla="*/ 31 w 64"/>
                    <a:gd name="T85" fmla="*/ 0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39"/>
                    <a:gd name="T131" fmla="*/ 64 w 64"/>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39">
                      <a:moveTo>
                        <a:pt x="31" y="0"/>
                      </a:moveTo>
                      <a:lnTo>
                        <a:pt x="28" y="0"/>
                      </a:lnTo>
                      <a:lnTo>
                        <a:pt x="25" y="0"/>
                      </a:lnTo>
                      <a:lnTo>
                        <a:pt x="22" y="0"/>
                      </a:lnTo>
                      <a:lnTo>
                        <a:pt x="19" y="2"/>
                      </a:lnTo>
                      <a:lnTo>
                        <a:pt x="17" y="2"/>
                      </a:lnTo>
                      <a:lnTo>
                        <a:pt x="14" y="3"/>
                      </a:lnTo>
                      <a:lnTo>
                        <a:pt x="11" y="5"/>
                      </a:lnTo>
                      <a:lnTo>
                        <a:pt x="9" y="6"/>
                      </a:lnTo>
                      <a:lnTo>
                        <a:pt x="8" y="8"/>
                      </a:lnTo>
                      <a:lnTo>
                        <a:pt x="5" y="9"/>
                      </a:lnTo>
                      <a:lnTo>
                        <a:pt x="3" y="11"/>
                      </a:lnTo>
                      <a:lnTo>
                        <a:pt x="3" y="13"/>
                      </a:lnTo>
                      <a:lnTo>
                        <a:pt x="1" y="16"/>
                      </a:lnTo>
                      <a:lnTo>
                        <a:pt x="0" y="17"/>
                      </a:lnTo>
                      <a:lnTo>
                        <a:pt x="0" y="20"/>
                      </a:lnTo>
                      <a:lnTo>
                        <a:pt x="0" y="22"/>
                      </a:lnTo>
                      <a:lnTo>
                        <a:pt x="0" y="25"/>
                      </a:lnTo>
                      <a:lnTo>
                        <a:pt x="0" y="27"/>
                      </a:lnTo>
                      <a:lnTo>
                        <a:pt x="1" y="30"/>
                      </a:lnTo>
                      <a:lnTo>
                        <a:pt x="3" y="31"/>
                      </a:lnTo>
                      <a:lnTo>
                        <a:pt x="5" y="33"/>
                      </a:lnTo>
                      <a:lnTo>
                        <a:pt x="6" y="36"/>
                      </a:lnTo>
                      <a:lnTo>
                        <a:pt x="8" y="38"/>
                      </a:lnTo>
                      <a:lnTo>
                        <a:pt x="11" y="39"/>
                      </a:lnTo>
                      <a:lnTo>
                        <a:pt x="11" y="38"/>
                      </a:lnTo>
                      <a:lnTo>
                        <a:pt x="12" y="38"/>
                      </a:lnTo>
                      <a:lnTo>
                        <a:pt x="14" y="38"/>
                      </a:lnTo>
                      <a:lnTo>
                        <a:pt x="16" y="38"/>
                      </a:lnTo>
                      <a:lnTo>
                        <a:pt x="17" y="38"/>
                      </a:lnTo>
                      <a:lnTo>
                        <a:pt x="17" y="36"/>
                      </a:lnTo>
                      <a:lnTo>
                        <a:pt x="14" y="36"/>
                      </a:lnTo>
                      <a:lnTo>
                        <a:pt x="12" y="34"/>
                      </a:lnTo>
                      <a:lnTo>
                        <a:pt x="11" y="31"/>
                      </a:lnTo>
                      <a:lnTo>
                        <a:pt x="8" y="30"/>
                      </a:lnTo>
                      <a:lnTo>
                        <a:pt x="6" y="28"/>
                      </a:lnTo>
                      <a:lnTo>
                        <a:pt x="6" y="27"/>
                      </a:lnTo>
                      <a:lnTo>
                        <a:pt x="5" y="24"/>
                      </a:lnTo>
                      <a:lnTo>
                        <a:pt x="5" y="20"/>
                      </a:lnTo>
                      <a:lnTo>
                        <a:pt x="5" y="19"/>
                      </a:lnTo>
                      <a:lnTo>
                        <a:pt x="6" y="17"/>
                      </a:lnTo>
                      <a:lnTo>
                        <a:pt x="6" y="16"/>
                      </a:lnTo>
                      <a:lnTo>
                        <a:pt x="8" y="14"/>
                      </a:lnTo>
                      <a:lnTo>
                        <a:pt x="8" y="13"/>
                      </a:lnTo>
                      <a:lnTo>
                        <a:pt x="9" y="13"/>
                      </a:lnTo>
                      <a:lnTo>
                        <a:pt x="11" y="11"/>
                      </a:lnTo>
                      <a:lnTo>
                        <a:pt x="12" y="9"/>
                      </a:lnTo>
                      <a:lnTo>
                        <a:pt x="14" y="8"/>
                      </a:lnTo>
                      <a:lnTo>
                        <a:pt x="17" y="8"/>
                      </a:lnTo>
                      <a:lnTo>
                        <a:pt x="19" y="6"/>
                      </a:lnTo>
                      <a:lnTo>
                        <a:pt x="22" y="6"/>
                      </a:lnTo>
                      <a:lnTo>
                        <a:pt x="23" y="5"/>
                      </a:lnTo>
                      <a:lnTo>
                        <a:pt x="26" y="5"/>
                      </a:lnTo>
                      <a:lnTo>
                        <a:pt x="30" y="5"/>
                      </a:lnTo>
                      <a:lnTo>
                        <a:pt x="31" y="5"/>
                      </a:lnTo>
                      <a:lnTo>
                        <a:pt x="34" y="5"/>
                      </a:lnTo>
                      <a:lnTo>
                        <a:pt x="37" y="5"/>
                      </a:lnTo>
                      <a:lnTo>
                        <a:pt x="39" y="5"/>
                      </a:lnTo>
                      <a:lnTo>
                        <a:pt x="42" y="6"/>
                      </a:lnTo>
                      <a:lnTo>
                        <a:pt x="44" y="6"/>
                      </a:lnTo>
                      <a:lnTo>
                        <a:pt x="47" y="8"/>
                      </a:lnTo>
                      <a:lnTo>
                        <a:pt x="48" y="8"/>
                      </a:lnTo>
                      <a:lnTo>
                        <a:pt x="50" y="9"/>
                      </a:lnTo>
                      <a:lnTo>
                        <a:pt x="51" y="11"/>
                      </a:lnTo>
                      <a:lnTo>
                        <a:pt x="53" y="13"/>
                      </a:lnTo>
                      <a:lnTo>
                        <a:pt x="55" y="13"/>
                      </a:lnTo>
                      <a:lnTo>
                        <a:pt x="56" y="14"/>
                      </a:lnTo>
                      <a:lnTo>
                        <a:pt x="58" y="16"/>
                      </a:lnTo>
                      <a:lnTo>
                        <a:pt x="58" y="17"/>
                      </a:lnTo>
                      <a:lnTo>
                        <a:pt x="58" y="19"/>
                      </a:lnTo>
                      <a:lnTo>
                        <a:pt x="58" y="20"/>
                      </a:lnTo>
                      <a:lnTo>
                        <a:pt x="58" y="24"/>
                      </a:lnTo>
                      <a:lnTo>
                        <a:pt x="58" y="27"/>
                      </a:lnTo>
                      <a:lnTo>
                        <a:pt x="56" y="28"/>
                      </a:lnTo>
                      <a:lnTo>
                        <a:pt x="55" y="30"/>
                      </a:lnTo>
                      <a:lnTo>
                        <a:pt x="53" y="33"/>
                      </a:lnTo>
                      <a:lnTo>
                        <a:pt x="51" y="34"/>
                      </a:lnTo>
                      <a:lnTo>
                        <a:pt x="48" y="36"/>
                      </a:lnTo>
                      <a:lnTo>
                        <a:pt x="45" y="36"/>
                      </a:lnTo>
                      <a:lnTo>
                        <a:pt x="45" y="38"/>
                      </a:lnTo>
                      <a:lnTo>
                        <a:pt x="47" y="38"/>
                      </a:lnTo>
                      <a:lnTo>
                        <a:pt x="48" y="38"/>
                      </a:lnTo>
                      <a:lnTo>
                        <a:pt x="50" y="38"/>
                      </a:lnTo>
                      <a:lnTo>
                        <a:pt x="51" y="38"/>
                      </a:lnTo>
                      <a:lnTo>
                        <a:pt x="51" y="39"/>
                      </a:lnTo>
                      <a:lnTo>
                        <a:pt x="53" y="39"/>
                      </a:lnTo>
                      <a:lnTo>
                        <a:pt x="55" y="38"/>
                      </a:lnTo>
                      <a:lnTo>
                        <a:pt x="58" y="36"/>
                      </a:lnTo>
                      <a:lnTo>
                        <a:pt x="59" y="33"/>
                      </a:lnTo>
                      <a:lnTo>
                        <a:pt x="61" y="31"/>
                      </a:lnTo>
                      <a:lnTo>
                        <a:pt x="62" y="30"/>
                      </a:lnTo>
                      <a:lnTo>
                        <a:pt x="62" y="27"/>
                      </a:lnTo>
                      <a:lnTo>
                        <a:pt x="64" y="25"/>
                      </a:lnTo>
                      <a:lnTo>
                        <a:pt x="64" y="22"/>
                      </a:lnTo>
                      <a:lnTo>
                        <a:pt x="64" y="20"/>
                      </a:lnTo>
                      <a:lnTo>
                        <a:pt x="62" y="17"/>
                      </a:lnTo>
                      <a:lnTo>
                        <a:pt x="62" y="16"/>
                      </a:lnTo>
                      <a:lnTo>
                        <a:pt x="61" y="13"/>
                      </a:lnTo>
                      <a:lnTo>
                        <a:pt x="59" y="11"/>
                      </a:lnTo>
                      <a:lnTo>
                        <a:pt x="58" y="9"/>
                      </a:lnTo>
                      <a:lnTo>
                        <a:pt x="56" y="8"/>
                      </a:lnTo>
                      <a:lnTo>
                        <a:pt x="55" y="6"/>
                      </a:lnTo>
                      <a:lnTo>
                        <a:pt x="51" y="5"/>
                      </a:lnTo>
                      <a:lnTo>
                        <a:pt x="50" y="3"/>
                      </a:lnTo>
                      <a:lnTo>
                        <a:pt x="47" y="2"/>
                      </a:lnTo>
                      <a:lnTo>
                        <a:pt x="44" y="2"/>
                      </a:lnTo>
                      <a:lnTo>
                        <a:pt x="40" y="0"/>
                      </a:lnTo>
                      <a:lnTo>
                        <a:pt x="37" y="0"/>
                      </a:lnTo>
                      <a:lnTo>
                        <a:pt x="34" y="0"/>
                      </a:lnTo>
                      <a:lnTo>
                        <a:pt x="31" y="0"/>
                      </a:lnTo>
                      <a:close/>
                    </a:path>
                  </a:pathLst>
                </a:custGeom>
                <a:solidFill>
                  <a:srgbClr val="FFFFFF"/>
                </a:solidFill>
                <a:ln w="9525">
                  <a:noFill/>
                  <a:round/>
                  <a:headEnd/>
                  <a:tailEnd/>
                </a:ln>
              </p:spPr>
              <p:txBody>
                <a:bodyPr/>
                <a:lstStyle/>
                <a:p>
                  <a:endParaRPr lang="en-US" dirty="0"/>
                </a:p>
              </p:txBody>
            </p:sp>
          </p:grpSp>
        </p:grpSp>
        <p:grpSp>
          <p:nvGrpSpPr>
            <p:cNvPr id="22" name="Group 839"/>
            <p:cNvGrpSpPr>
              <a:grpSpLocks/>
            </p:cNvGrpSpPr>
            <p:nvPr/>
          </p:nvGrpSpPr>
          <p:grpSpPr bwMode="auto">
            <a:xfrm>
              <a:off x="3077" y="3725"/>
              <a:ext cx="507" cy="152"/>
              <a:chOff x="3161" y="3197"/>
              <a:chExt cx="507" cy="152"/>
            </a:xfrm>
          </p:grpSpPr>
          <p:sp>
            <p:nvSpPr>
              <p:cNvPr id="122696" name="Freeform 840"/>
              <p:cNvSpPr>
                <a:spLocks/>
              </p:cNvSpPr>
              <p:nvPr/>
            </p:nvSpPr>
            <p:spPr bwMode="auto">
              <a:xfrm>
                <a:off x="3161" y="3197"/>
                <a:ext cx="504" cy="152"/>
              </a:xfrm>
              <a:custGeom>
                <a:avLst/>
                <a:gdLst>
                  <a:gd name="T0" fmla="*/ 540 w 2017"/>
                  <a:gd name="T1" fmla="*/ 0 h 607"/>
                  <a:gd name="T2" fmla="*/ 500 w 2017"/>
                  <a:gd name="T3" fmla="*/ 0 h 607"/>
                  <a:gd name="T4" fmla="*/ 436 w 2017"/>
                  <a:gd name="T5" fmla="*/ 6 h 607"/>
                  <a:gd name="T6" fmla="*/ 367 w 2017"/>
                  <a:gd name="T7" fmla="*/ 37 h 607"/>
                  <a:gd name="T8" fmla="*/ 312 w 2017"/>
                  <a:gd name="T9" fmla="*/ 55 h 607"/>
                  <a:gd name="T10" fmla="*/ 248 w 2017"/>
                  <a:gd name="T11" fmla="*/ 59 h 607"/>
                  <a:gd name="T12" fmla="*/ 185 w 2017"/>
                  <a:gd name="T13" fmla="*/ 62 h 607"/>
                  <a:gd name="T14" fmla="*/ 128 w 2017"/>
                  <a:gd name="T15" fmla="*/ 66 h 607"/>
                  <a:gd name="T16" fmla="*/ 80 w 2017"/>
                  <a:gd name="T17" fmla="*/ 73 h 607"/>
                  <a:gd name="T18" fmla="*/ 35 w 2017"/>
                  <a:gd name="T19" fmla="*/ 89 h 607"/>
                  <a:gd name="T20" fmla="*/ 12 w 2017"/>
                  <a:gd name="T21" fmla="*/ 130 h 607"/>
                  <a:gd name="T22" fmla="*/ 4 w 2017"/>
                  <a:gd name="T23" fmla="*/ 182 h 607"/>
                  <a:gd name="T24" fmla="*/ 0 w 2017"/>
                  <a:gd name="T25" fmla="*/ 247 h 607"/>
                  <a:gd name="T26" fmla="*/ 0 w 2017"/>
                  <a:gd name="T27" fmla="*/ 320 h 607"/>
                  <a:gd name="T28" fmla="*/ 6 w 2017"/>
                  <a:gd name="T29" fmla="*/ 394 h 607"/>
                  <a:gd name="T30" fmla="*/ 19 w 2017"/>
                  <a:gd name="T31" fmla="*/ 462 h 607"/>
                  <a:gd name="T32" fmla="*/ 38 w 2017"/>
                  <a:gd name="T33" fmla="*/ 520 h 607"/>
                  <a:gd name="T34" fmla="*/ 67 w 2017"/>
                  <a:gd name="T35" fmla="*/ 569 h 607"/>
                  <a:gd name="T36" fmla="*/ 119 w 2017"/>
                  <a:gd name="T37" fmla="*/ 604 h 607"/>
                  <a:gd name="T38" fmla="*/ 176 w 2017"/>
                  <a:gd name="T39" fmla="*/ 602 h 607"/>
                  <a:gd name="T40" fmla="*/ 221 w 2017"/>
                  <a:gd name="T41" fmla="*/ 586 h 607"/>
                  <a:gd name="T42" fmla="*/ 279 w 2017"/>
                  <a:gd name="T43" fmla="*/ 560 h 607"/>
                  <a:gd name="T44" fmla="*/ 349 w 2017"/>
                  <a:gd name="T45" fmla="*/ 524 h 607"/>
                  <a:gd name="T46" fmla="*/ 421 w 2017"/>
                  <a:gd name="T47" fmla="*/ 486 h 607"/>
                  <a:gd name="T48" fmla="*/ 483 w 2017"/>
                  <a:gd name="T49" fmla="*/ 454 h 607"/>
                  <a:gd name="T50" fmla="*/ 531 w 2017"/>
                  <a:gd name="T51" fmla="*/ 428 h 607"/>
                  <a:gd name="T52" fmla="*/ 570 w 2017"/>
                  <a:gd name="T53" fmla="*/ 417 h 607"/>
                  <a:gd name="T54" fmla="*/ 613 w 2017"/>
                  <a:gd name="T55" fmla="*/ 409 h 607"/>
                  <a:gd name="T56" fmla="*/ 668 w 2017"/>
                  <a:gd name="T57" fmla="*/ 397 h 607"/>
                  <a:gd name="T58" fmla="*/ 735 w 2017"/>
                  <a:gd name="T59" fmla="*/ 385 h 607"/>
                  <a:gd name="T60" fmla="*/ 809 w 2017"/>
                  <a:gd name="T61" fmla="*/ 374 h 607"/>
                  <a:gd name="T62" fmla="*/ 886 w 2017"/>
                  <a:gd name="T63" fmla="*/ 365 h 607"/>
                  <a:gd name="T64" fmla="*/ 953 w 2017"/>
                  <a:gd name="T65" fmla="*/ 355 h 607"/>
                  <a:gd name="T66" fmla="*/ 1010 w 2017"/>
                  <a:gd name="T67" fmla="*/ 347 h 607"/>
                  <a:gd name="T68" fmla="*/ 1057 w 2017"/>
                  <a:gd name="T69" fmla="*/ 341 h 607"/>
                  <a:gd name="T70" fmla="*/ 1106 w 2017"/>
                  <a:gd name="T71" fmla="*/ 335 h 607"/>
                  <a:gd name="T72" fmla="*/ 1161 w 2017"/>
                  <a:gd name="T73" fmla="*/ 335 h 607"/>
                  <a:gd name="T74" fmla="*/ 1297 w 2017"/>
                  <a:gd name="T75" fmla="*/ 337 h 607"/>
                  <a:gd name="T76" fmla="*/ 1481 w 2017"/>
                  <a:gd name="T77" fmla="*/ 338 h 607"/>
                  <a:gd name="T78" fmla="*/ 1677 w 2017"/>
                  <a:gd name="T79" fmla="*/ 335 h 607"/>
                  <a:gd name="T80" fmla="*/ 1848 w 2017"/>
                  <a:gd name="T81" fmla="*/ 324 h 607"/>
                  <a:gd name="T82" fmla="*/ 1962 w 2017"/>
                  <a:gd name="T83" fmla="*/ 305 h 607"/>
                  <a:gd name="T84" fmla="*/ 2006 w 2017"/>
                  <a:gd name="T85" fmla="*/ 259 h 607"/>
                  <a:gd name="T86" fmla="*/ 2016 w 2017"/>
                  <a:gd name="T87" fmla="*/ 219 h 607"/>
                  <a:gd name="T88" fmla="*/ 2014 w 2017"/>
                  <a:gd name="T89" fmla="*/ 177 h 607"/>
                  <a:gd name="T90" fmla="*/ 2003 w 2017"/>
                  <a:gd name="T91" fmla="*/ 135 h 607"/>
                  <a:gd name="T92" fmla="*/ 1968 w 2017"/>
                  <a:gd name="T93" fmla="*/ 83 h 607"/>
                  <a:gd name="T94" fmla="*/ 1911 w 2017"/>
                  <a:gd name="T95" fmla="*/ 61 h 607"/>
                  <a:gd name="T96" fmla="*/ 1792 w 2017"/>
                  <a:gd name="T97" fmla="*/ 55 h 607"/>
                  <a:gd name="T98" fmla="*/ 1624 w 2017"/>
                  <a:gd name="T99" fmla="*/ 53 h 607"/>
                  <a:gd name="T100" fmla="*/ 1443 w 2017"/>
                  <a:gd name="T101" fmla="*/ 55 h 607"/>
                  <a:gd name="T102" fmla="*/ 1280 w 2017"/>
                  <a:gd name="T103" fmla="*/ 59 h 607"/>
                  <a:gd name="T104" fmla="*/ 1167 w 2017"/>
                  <a:gd name="T105" fmla="*/ 63 h 607"/>
                  <a:gd name="T106" fmla="*/ 1125 w 2017"/>
                  <a:gd name="T107" fmla="*/ 60 h 607"/>
                  <a:gd name="T108" fmla="*/ 1079 w 2017"/>
                  <a:gd name="T109" fmla="*/ 47 h 607"/>
                  <a:gd name="T110" fmla="*/ 1015 w 2017"/>
                  <a:gd name="T111" fmla="*/ 34 h 607"/>
                  <a:gd name="T112" fmla="*/ 958 w 2017"/>
                  <a:gd name="T113" fmla="*/ 25 h 607"/>
                  <a:gd name="T114" fmla="*/ 883 w 2017"/>
                  <a:gd name="T115" fmla="*/ 19 h 607"/>
                  <a:gd name="T116" fmla="*/ 806 w 2017"/>
                  <a:gd name="T117" fmla="*/ 12 h 607"/>
                  <a:gd name="T118" fmla="*/ 733 w 2017"/>
                  <a:gd name="T119" fmla="*/ 8 h 607"/>
                  <a:gd name="T120" fmla="*/ 666 w 2017"/>
                  <a:gd name="T121" fmla="*/ 4 h 607"/>
                  <a:gd name="T122" fmla="*/ 613 w 2017"/>
                  <a:gd name="T123" fmla="*/ 2 h 6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7"/>
                  <a:gd name="T187" fmla="*/ 0 h 607"/>
                  <a:gd name="T188" fmla="*/ 2017 w 2017"/>
                  <a:gd name="T189" fmla="*/ 607 h 6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7" h="607">
                    <a:moveTo>
                      <a:pt x="582" y="2"/>
                    </a:moveTo>
                    <a:lnTo>
                      <a:pt x="577" y="1"/>
                    </a:lnTo>
                    <a:lnTo>
                      <a:pt x="572" y="1"/>
                    </a:lnTo>
                    <a:lnTo>
                      <a:pt x="567" y="0"/>
                    </a:lnTo>
                    <a:lnTo>
                      <a:pt x="563" y="0"/>
                    </a:lnTo>
                    <a:lnTo>
                      <a:pt x="558" y="0"/>
                    </a:lnTo>
                    <a:lnTo>
                      <a:pt x="552" y="0"/>
                    </a:lnTo>
                    <a:lnTo>
                      <a:pt x="548" y="0"/>
                    </a:lnTo>
                    <a:lnTo>
                      <a:pt x="544" y="0"/>
                    </a:lnTo>
                    <a:lnTo>
                      <a:pt x="540" y="0"/>
                    </a:lnTo>
                    <a:lnTo>
                      <a:pt x="536" y="0"/>
                    </a:lnTo>
                    <a:lnTo>
                      <a:pt x="532" y="0"/>
                    </a:lnTo>
                    <a:lnTo>
                      <a:pt x="528" y="0"/>
                    </a:lnTo>
                    <a:lnTo>
                      <a:pt x="523" y="0"/>
                    </a:lnTo>
                    <a:lnTo>
                      <a:pt x="520" y="0"/>
                    </a:lnTo>
                    <a:lnTo>
                      <a:pt x="516" y="0"/>
                    </a:lnTo>
                    <a:lnTo>
                      <a:pt x="513" y="0"/>
                    </a:lnTo>
                    <a:lnTo>
                      <a:pt x="509" y="0"/>
                    </a:lnTo>
                    <a:lnTo>
                      <a:pt x="504" y="0"/>
                    </a:lnTo>
                    <a:lnTo>
                      <a:pt x="500" y="0"/>
                    </a:lnTo>
                    <a:lnTo>
                      <a:pt x="497" y="0"/>
                    </a:lnTo>
                    <a:lnTo>
                      <a:pt x="489" y="0"/>
                    </a:lnTo>
                    <a:lnTo>
                      <a:pt x="483" y="0"/>
                    </a:lnTo>
                    <a:lnTo>
                      <a:pt x="476" y="0"/>
                    </a:lnTo>
                    <a:lnTo>
                      <a:pt x="469" y="1"/>
                    </a:lnTo>
                    <a:lnTo>
                      <a:pt x="461" y="2"/>
                    </a:lnTo>
                    <a:lnTo>
                      <a:pt x="455" y="3"/>
                    </a:lnTo>
                    <a:lnTo>
                      <a:pt x="449" y="4"/>
                    </a:lnTo>
                    <a:lnTo>
                      <a:pt x="442" y="5"/>
                    </a:lnTo>
                    <a:lnTo>
                      <a:pt x="436" y="6"/>
                    </a:lnTo>
                    <a:lnTo>
                      <a:pt x="430" y="8"/>
                    </a:lnTo>
                    <a:lnTo>
                      <a:pt x="423" y="10"/>
                    </a:lnTo>
                    <a:lnTo>
                      <a:pt x="416" y="12"/>
                    </a:lnTo>
                    <a:lnTo>
                      <a:pt x="409" y="15"/>
                    </a:lnTo>
                    <a:lnTo>
                      <a:pt x="403" y="18"/>
                    </a:lnTo>
                    <a:lnTo>
                      <a:pt x="396" y="20"/>
                    </a:lnTo>
                    <a:lnTo>
                      <a:pt x="389" y="24"/>
                    </a:lnTo>
                    <a:lnTo>
                      <a:pt x="382" y="27"/>
                    </a:lnTo>
                    <a:lnTo>
                      <a:pt x="375" y="33"/>
                    </a:lnTo>
                    <a:lnTo>
                      <a:pt x="367" y="37"/>
                    </a:lnTo>
                    <a:lnTo>
                      <a:pt x="360" y="42"/>
                    </a:lnTo>
                    <a:lnTo>
                      <a:pt x="356" y="44"/>
                    </a:lnTo>
                    <a:lnTo>
                      <a:pt x="353" y="47"/>
                    </a:lnTo>
                    <a:lnTo>
                      <a:pt x="349" y="50"/>
                    </a:lnTo>
                    <a:lnTo>
                      <a:pt x="345" y="53"/>
                    </a:lnTo>
                    <a:lnTo>
                      <a:pt x="339" y="53"/>
                    </a:lnTo>
                    <a:lnTo>
                      <a:pt x="332" y="54"/>
                    </a:lnTo>
                    <a:lnTo>
                      <a:pt x="325" y="55"/>
                    </a:lnTo>
                    <a:lnTo>
                      <a:pt x="319" y="55"/>
                    </a:lnTo>
                    <a:lnTo>
                      <a:pt x="312" y="55"/>
                    </a:lnTo>
                    <a:lnTo>
                      <a:pt x="305" y="56"/>
                    </a:lnTo>
                    <a:lnTo>
                      <a:pt x="299" y="57"/>
                    </a:lnTo>
                    <a:lnTo>
                      <a:pt x="293" y="57"/>
                    </a:lnTo>
                    <a:lnTo>
                      <a:pt x="286" y="57"/>
                    </a:lnTo>
                    <a:lnTo>
                      <a:pt x="279" y="57"/>
                    </a:lnTo>
                    <a:lnTo>
                      <a:pt x="273" y="58"/>
                    </a:lnTo>
                    <a:lnTo>
                      <a:pt x="267" y="59"/>
                    </a:lnTo>
                    <a:lnTo>
                      <a:pt x="260" y="59"/>
                    </a:lnTo>
                    <a:lnTo>
                      <a:pt x="254" y="59"/>
                    </a:lnTo>
                    <a:lnTo>
                      <a:pt x="248" y="59"/>
                    </a:lnTo>
                    <a:lnTo>
                      <a:pt x="242" y="60"/>
                    </a:lnTo>
                    <a:lnTo>
                      <a:pt x="235" y="60"/>
                    </a:lnTo>
                    <a:lnTo>
                      <a:pt x="228" y="60"/>
                    </a:lnTo>
                    <a:lnTo>
                      <a:pt x="222" y="60"/>
                    </a:lnTo>
                    <a:lnTo>
                      <a:pt x="216" y="61"/>
                    </a:lnTo>
                    <a:lnTo>
                      <a:pt x="210" y="61"/>
                    </a:lnTo>
                    <a:lnTo>
                      <a:pt x="204" y="62"/>
                    </a:lnTo>
                    <a:lnTo>
                      <a:pt x="197" y="62"/>
                    </a:lnTo>
                    <a:lnTo>
                      <a:pt x="191" y="62"/>
                    </a:lnTo>
                    <a:lnTo>
                      <a:pt x="185" y="62"/>
                    </a:lnTo>
                    <a:lnTo>
                      <a:pt x="179" y="62"/>
                    </a:lnTo>
                    <a:lnTo>
                      <a:pt x="173" y="62"/>
                    </a:lnTo>
                    <a:lnTo>
                      <a:pt x="167" y="63"/>
                    </a:lnTo>
                    <a:lnTo>
                      <a:pt x="161" y="63"/>
                    </a:lnTo>
                    <a:lnTo>
                      <a:pt x="156" y="64"/>
                    </a:lnTo>
                    <a:lnTo>
                      <a:pt x="151" y="64"/>
                    </a:lnTo>
                    <a:lnTo>
                      <a:pt x="145" y="65"/>
                    </a:lnTo>
                    <a:lnTo>
                      <a:pt x="139" y="65"/>
                    </a:lnTo>
                    <a:lnTo>
                      <a:pt x="133" y="65"/>
                    </a:lnTo>
                    <a:lnTo>
                      <a:pt x="128" y="66"/>
                    </a:lnTo>
                    <a:lnTo>
                      <a:pt x="123" y="66"/>
                    </a:lnTo>
                    <a:lnTo>
                      <a:pt x="118" y="66"/>
                    </a:lnTo>
                    <a:lnTo>
                      <a:pt x="113" y="67"/>
                    </a:lnTo>
                    <a:lnTo>
                      <a:pt x="108" y="68"/>
                    </a:lnTo>
                    <a:lnTo>
                      <a:pt x="103" y="69"/>
                    </a:lnTo>
                    <a:lnTo>
                      <a:pt x="97" y="69"/>
                    </a:lnTo>
                    <a:lnTo>
                      <a:pt x="93" y="70"/>
                    </a:lnTo>
                    <a:lnTo>
                      <a:pt x="89" y="70"/>
                    </a:lnTo>
                    <a:lnTo>
                      <a:pt x="84" y="73"/>
                    </a:lnTo>
                    <a:lnTo>
                      <a:pt x="80" y="73"/>
                    </a:lnTo>
                    <a:lnTo>
                      <a:pt x="76" y="75"/>
                    </a:lnTo>
                    <a:lnTo>
                      <a:pt x="72" y="75"/>
                    </a:lnTo>
                    <a:lnTo>
                      <a:pt x="68" y="77"/>
                    </a:lnTo>
                    <a:lnTo>
                      <a:pt x="64" y="77"/>
                    </a:lnTo>
                    <a:lnTo>
                      <a:pt x="59" y="79"/>
                    </a:lnTo>
                    <a:lnTo>
                      <a:pt x="56" y="79"/>
                    </a:lnTo>
                    <a:lnTo>
                      <a:pt x="53" y="81"/>
                    </a:lnTo>
                    <a:lnTo>
                      <a:pt x="46" y="83"/>
                    </a:lnTo>
                    <a:lnTo>
                      <a:pt x="41" y="87"/>
                    </a:lnTo>
                    <a:lnTo>
                      <a:pt x="35" y="89"/>
                    </a:lnTo>
                    <a:lnTo>
                      <a:pt x="31" y="93"/>
                    </a:lnTo>
                    <a:lnTo>
                      <a:pt x="27" y="97"/>
                    </a:lnTo>
                    <a:lnTo>
                      <a:pt x="25" y="102"/>
                    </a:lnTo>
                    <a:lnTo>
                      <a:pt x="21" y="106"/>
                    </a:lnTo>
                    <a:lnTo>
                      <a:pt x="19" y="113"/>
                    </a:lnTo>
                    <a:lnTo>
                      <a:pt x="17" y="116"/>
                    </a:lnTo>
                    <a:lnTo>
                      <a:pt x="17" y="119"/>
                    </a:lnTo>
                    <a:lnTo>
                      <a:pt x="14" y="123"/>
                    </a:lnTo>
                    <a:lnTo>
                      <a:pt x="14" y="127"/>
                    </a:lnTo>
                    <a:lnTo>
                      <a:pt x="12" y="130"/>
                    </a:lnTo>
                    <a:lnTo>
                      <a:pt x="11" y="134"/>
                    </a:lnTo>
                    <a:lnTo>
                      <a:pt x="10" y="139"/>
                    </a:lnTo>
                    <a:lnTo>
                      <a:pt x="9" y="144"/>
                    </a:lnTo>
                    <a:lnTo>
                      <a:pt x="8" y="148"/>
                    </a:lnTo>
                    <a:lnTo>
                      <a:pt x="8" y="154"/>
                    </a:lnTo>
                    <a:lnTo>
                      <a:pt x="6" y="160"/>
                    </a:lnTo>
                    <a:lnTo>
                      <a:pt x="6" y="166"/>
                    </a:lnTo>
                    <a:lnTo>
                      <a:pt x="5" y="171"/>
                    </a:lnTo>
                    <a:lnTo>
                      <a:pt x="4" y="176"/>
                    </a:lnTo>
                    <a:lnTo>
                      <a:pt x="4" y="182"/>
                    </a:lnTo>
                    <a:lnTo>
                      <a:pt x="3" y="188"/>
                    </a:lnTo>
                    <a:lnTo>
                      <a:pt x="2" y="195"/>
                    </a:lnTo>
                    <a:lnTo>
                      <a:pt x="2" y="201"/>
                    </a:lnTo>
                    <a:lnTo>
                      <a:pt x="1" y="207"/>
                    </a:lnTo>
                    <a:lnTo>
                      <a:pt x="1" y="213"/>
                    </a:lnTo>
                    <a:lnTo>
                      <a:pt x="0" y="219"/>
                    </a:lnTo>
                    <a:lnTo>
                      <a:pt x="0" y="226"/>
                    </a:lnTo>
                    <a:lnTo>
                      <a:pt x="0" y="234"/>
                    </a:lnTo>
                    <a:lnTo>
                      <a:pt x="0" y="241"/>
                    </a:lnTo>
                    <a:lnTo>
                      <a:pt x="0" y="247"/>
                    </a:lnTo>
                    <a:lnTo>
                      <a:pt x="0" y="255"/>
                    </a:lnTo>
                    <a:lnTo>
                      <a:pt x="0" y="262"/>
                    </a:lnTo>
                    <a:lnTo>
                      <a:pt x="0" y="269"/>
                    </a:lnTo>
                    <a:lnTo>
                      <a:pt x="0" y="276"/>
                    </a:lnTo>
                    <a:lnTo>
                      <a:pt x="0" y="284"/>
                    </a:lnTo>
                    <a:lnTo>
                      <a:pt x="0" y="290"/>
                    </a:lnTo>
                    <a:lnTo>
                      <a:pt x="0" y="298"/>
                    </a:lnTo>
                    <a:lnTo>
                      <a:pt x="0" y="305"/>
                    </a:lnTo>
                    <a:lnTo>
                      <a:pt x="0" y="312"/>
                    </a:lnTo>
                    <a:lnTo>
                      <a:pt x="0" y="320"/>
                    </a:lnTo>
                    <a:lnTo>
                      <a:pt x="1" y="328"/>
                    </a:lnTo>
                    <a:lnTo>
                      <a:pt x="1" y="335"/>
                    </a:lnTo>
                    <a:lnTo>
                      <a:pt x="1" y="342"/>
                    </a:lnTo>
                    <a:lnTo>
                      <a:pt x="2" y="349"/>
                    </a:lnTo>
                    <a:lnTo>
                      <a:pt x="2" y="358"/>
                    </a:lnTo>
                    <a:lnTo>
                      <a:pt x="3" y="365"/>
                    </a:lnTo>
                    <a:lnTo>
                      <a:pt x="4" y="372"/>
                    </a:lnTo>
                    <a:lnTo>
                      <a:pt x="4" y="379"/>
                    </a:lnTo>
                    <a:lnTo>
                      <a:pt x="6" y="387"/>
                    </a:lnTo>
                    <a:lnTo>
                      <a:pt x="6" y="394"/>
                    </a:lnTo>
                    <a:lnTo>
                      <a:pt x="7" y="401"/>
                    </a:lnTo>
                    <a:lnTo>
                      <a:pt x="8" y="408"/>
                    </a:lnTo>
                    <a:lnTo>
                      <a:pt x="9" y="416"/>
                    </a:lnTo>
                    <a:lnTo>
                      <a:pt x="10" y="422"/>
                    </a:lnTo>
                    <a:lnTo>
                      <a:pt x="12" y="429"/>
                    </a:lnTo>
                    <a:lnTo>
                      <a:pt x="12" y="436"/>
                    </a:lnTo>
                    <a:lnTo>
                      <a:pt x="14" y="444"/>
                    </a:lnTo>
                    <a:lnTo>
                      <a:pt x="17" y="450"/>
                    </a:lnTo>
                    <a:lnTo>
                      <a:pt x="18" y="456"/>
                    </a:lnTo>
                    <a:lnTo>
                      <a:pt x="19" y="462"/>
                    </a:lnTo>
                    <a:lnTo>
                      <a:pt x="21" y="469"/>
                    </a:lnTo>
                    <a:lnTo>
                      <a:pt x="23" y="475"/>
                    </a:lnTo>
                    <a:lnTo>
                      <a:pt x="25" y="482"/>
                    </a:lnTo>
                    <a:lnTo>
                      <a:pt x="27" y="488"/>
                    </a:lnTo>
                    <a:lnTo>
                      <a:pt x="29" y="494"/>
                    </a:lnTo>
                    <a:lnTo>
                      <a:pt x="30" y="499"/>
                    </a:lnTo>
                    <a:lnTo>
                      <a:pt x="32" y="504"/>
                    </a:lnTo>
                    <a:lnTo>
                      <a:pt x="34" y="509"/>
                    </a:lnTo>
                    <a:lnTo>
                      <a:pt x="36" y="514"/>
                    </a:lnTo>
                    <a:lnTo>
                      <a:pt x="38" y="520"/>
                    </a:lnTo>
                    <a:lnTo>
                      <a:pt x="40" y="525"/>
                    </a:lnTo>
                    <a:lnTo>
                      <a:pt x="42" y="529"/>
                    </a:lnTo>
                    <a:lnTo>
                      <a:pt x="44" y="534"/>
                    </a:lnTo>
                    <a:lnTo>
                      <a:pt x="46" y="537"/>
                    </a:lnTo>
                    <a:lnTo>
                      <a:pt x="48" y="541"/>
                    </a:lnTo>
                    <a:lnTo>
                      <a:pt x="51" y="546"/>
                    </a:lnTo>
                    <a:lnTo>
                      <a:pt x="52" y="550"/>
                    </a:lnTo>
                    <a:lnTo>
                      <a:pt x="57" y="556"/>
                    </a:lnTo>
                    <a:lnTo>
                      <a:pt x="63" y="564"/>
                    </a:lnTo>
                    <a:lnTo>
                      <a:pt x="67" y="569"/>
                    </a:lnTo>
                    <a:lnTo>
                      <a:pt x="72" y="575"/>
                    </a:lnTo>
                    <a:lnTo>
                      <a:pt x="76" y="580"/>
                    </a:lnTo>
                    <a:lnTo>
                      <a:pt x="81" y="584"/>
                    </a:lnTo>
                    <a:lnTo>
                      <a:pt x="86" y="588"/>
                    </a:lnTo>
                    <a:lnTo>
                      <a:pt x="91" y="592"/>
                    </a:lnTo>
                    <a:lnTo>
                      <a:pt x="96" y="594"/>
                    </a:lnTo>
                    <a:lnTo>
                      <a:pt x="102" y="599"/>
                    </a:lnTo>
                    <a:lnTo>
                      <a:pt x="108" y="600"/>
                    </a:lnTo>
                    <a:lnTo>
                      <a:pt x="113" y="602"/>
                    </a:lnTo>
                    <a:lnTo>
                      <a:pt x="119" y="604"/>
                    </a:lnTo>
                    <a:lnTo>
                      <a:pt x="125" y="605"/>
                    </a:lnTo>
                    <a:lnTo>
                      <a:pt x="130" y="606"/>
                    </a:lnTo>
                    <a:lnTo>
                      <a:pt x="135" y="606"/>
                    </a:lnTo>
                    <a:lnTo>
                      <a:pt x="141" y="606"/>
                    </a:lnTo>
                    <a:lnTo>
                      <a:pt x="147" y="607"/>
                    </a:lnTo>
                    <a:lnTo>
                      <a:pt x="153" y="606"/>
                    </a:lnTo>
                    <a:lnTo>
                      <a:pt x="159" y="606"/>
                    </a:lnTo>
                    <a:lnTo>
                      <a:pt x="165" y="604"/>
                    </a:lnTo>
                    <a:lnTo>
                      <a:pt x="171" y="604"/>
                    </a:lnTo>
                    <a:lnTo>
                      <a:pt x="176" y="602"/>
                    </a:lnTo>
                    <a:lnTo>
                      <a:pt x="182" y="601"/>
                    </a:lnTo>
                    <a:lnTo>
                      <a:pt x="188" y="599"/>
                    </a:lnTo>
                    <a:lnTo>
                      <a:pt x="195" y="599"/>
                    </a:lnTo>
                    <a:lnTo>
                      <a:pt x="197" y="596"/>
                    </a:lnTo>
                    <a:lnTo>
                      <a:pt x="201" y="595"/>
                    </a:lnTo>
                    <a:lnTo>
                      <a:pt x="205" y="594"/>
                    </a:lnTo>
                    <a:lnTo>
                      <a:pt x="209" y="592"/>
                    </a:lnTo>
                    <a:lnTo>
                      <a:pt x="212" y="590"/>
                    </a:lnTo>
                    <a:lnTo>
                      <a:pt x="216" y="588"/>
                    </a:lnTo>
                    <a:lnTo>
                      <a:pt x="221" y="586"/>
                    </a:lnTo>
                    <a:lnTo>
                      <a:pt x="226" y="585"/>
                    </a:lnTo>
                    <a:lnTo>
                      <a:pt x="231" y="582"/>
                    </a:lnTo>
                    <a:lnTo>
                      <a:pt x="237" y="580"/>
                    </a:lnTo>
                    <a:lnTo>
                      <a:pt x="243" y="577"/>
                    </a:lnTo>
                    <a:lnTo>
                      <a:pt x="249" y="575"/>
                    </a:lnTo>
                    <a:lnTo>
                      <a:pt x="254" y="571"/>
                    </a:lnTo>
                    <a:lnTo>
                      <a:pt x="260" y="569"/>
                    </a:lnTo>
                    <a:lnTo>
                      <a:pt x="267" y="566"/>
                    </a:lnTo>
                    <a:lnTo>
                      <a:pt x="273" y="563"/>
                    </a:lnTo>
                    <a:lnTo>
                      <a:pt x="279" y="560"/>
                    </a:lnTo>
                    <a:lnTo>
                      <a:pt x="286" y="556"/>
                    </a:lnTo>
                    <a:lnTo>
                      <a:pt x="293" y="552"/>
                    </a:lnTo>
                    <a:lnTo>
                      <a:pt x="300" y="549"/>
                    </a:lnTo>
                    <a:lnTo>
                      <a:pt x="307" y="546"/>
                    </a:lnTo>
                    <a:lnTo>
                      <a:pt x="313" y="542"/>
                    </a:lnTo>
                    <a:lnTo>
                      <a:pt x="320" y="539"/>
                    </a:lnTo>
                    <a:lnTo>
                      <a:pt x="328" y="535"/>
                    </a:lnTo>
                    <a:lnTo>
                      <a:pt x="335" y="531"/>
                    </a:lnTo>
                    <a:lnTo>
                      <a:pt x="343" y="528"/>
                    </a:lnTo>
                    <a:lnTo>
                      <a:pt x="349" y="524"/>
                    </a:lnTo>
                    <a:lnTo>
                      <a:pt x="357" y="521"/>
                    </a:lnTo>
                    <a:lnTo>
                      <a:pt x="364" y="515"/>
                    </a:lnTo>
                    <a:lnTo>
                      <a:pt x="371" y="512"/>
                    </a:lnTo>
                    <a:lnTo>
                      <a:pt x="379" y="509"/>
                    </a:lnTo>
                    <a:lnTo>
                      <a:pt x="387" y="505"/>
                    </a:lnTo>
                    <a:lnTo>
                      <a:pt x="393" y="501"/>
                    </a:lnTo>
                    <a:lnTo>
                      <a:pt x="400" y="497"/>
                    </a:lnTo>
                    <a:lnTo>
                      <a:pt x="407" y="494"/>
                    </a:lnTo>
                    <a:lnTo>
                      <a:pt x="414" y="490"/>
                    </a:lnTo>
                    <a:lnTo>
                      <a:pt x="421" y="486"/>
                    </a:lnTo>
                    <a:lnTo>
                      <a:pt x="428" y="483"/>
                    </a:lnTo>
                    <a:lnTo>
                      <a:pt x="434" y="480"/>
                    </a:lnTo>
                    <a:lnTo>
                      <a:pt x="441" y="477"/>
                    </a:lnTo>
                    <a:lnTo>
                      <a:pt x="447" y="472"/>
                    </a:lnTo>
                    <a:lnTo>
                      <a:pt x="453" y="469"/>
                    </a:lnTo>
                    <a:lnTo>
                      <a:pt x="459" y="465"/>
                    </a:lnTo>
                    <a:lnTo>
                      <a:pt x="466" y="462"/>
                    </a:lnTo>
                    <a:lnTo>
                      <a:pt x="471" y="459"/>
                    </a:lnTo>
                    <a:lnTo>
                      <a:pt x="477" y="456"/>
                    </a:lnTo>
                    <a:lnTo>
                      <a:pt x="483" y="454"/>
                    </a:lnTo>
                    <a:lnTo>
                      <a:pt x="488" y="452"/>
                    </a:lnTo>
                    <a:lnTo>
                      <a:pt x="492" y="448"/>
                    </a:lnTo>
                    <a:lnTo>
                      <a:pt x="497" y="446"/>
                    </a:lnTo>
                    <a:lnTo>
                      <a:pt x="501" y="444"/>
                    </a:lnTo>
                    <a:lnTo>
                      <a:pt x="506" y="442"/>
                    </a:lnTo>
                    <a:lnTo>
                      <a:pt x="513" y="437"/>
                    </a:lnTo>
                    <a:lnTo>
                      <a:pt x="520" y="434"/>
                    </a:lnTo>
                    <a:lnTo>
                      <a:pt x="525" y="430"/>
                    </a:lnTo>
                    <a:lnTo>
                      <a:pt x="529" y="429"/>
                    </a:lnTo>
                    <a:lnTo>
                      <a:pt x="531" y="428"/>
                    </a:lnTo>
                    <a:lnTo>
                      <a:pt x="532" y="428"/>
                    </a:lnTo>
                    <a:lnTo>
                      <a:pt x="533" y="427"/>
                    </a:lnTo>
                    <a:lnTo>
                      <a:pt x="538" y="426"/>
                    </a:lnTo>
                    <a:lnTo>
                      <a:pt x="540" y="424"/>
                    </a:lnTo>
                    <a:lnTo>
                      <a:pt x="544" y="424"/>
                    </a:lnTo>
                    <a:lnTo>
                      <a:pt x="548" y="422"/>
                    </a:lnTo>
                    <a:lnTo>
                      <a:pt x="555" y="422"/>
                    </a:lnTo>
                    <a:lnTo>
                      <a:pt x="560" y="420"/>
                    </a:lnTo>
                    <a:lnTo>
                      <a:pt x="567" y="418"/>
                    </a:lnTo>
                    <a:lnTo>
                      <a:pt x="570" y="417"/>
                    </a:lnTo>
                    <a:lnTo>
                      <a:pt x="574" y="417"/>
                    </a:lnTo>
                    <a:lnTo>
                      <a:pt x="578" y="416"/>
                    </a:lnTo>
                    <a:lnTo>
                      <a:pt x="582" y="416"/>
                    </a:lnTo>
                    <a:lnTo>
                      <a:pt x="585" y="414"/>
                    </a:lnTo>
                    <a:lnTo>
                      <a:pt x="589" y="414"/>
                    </a:lnTo>
                    <a:lnTo>
                      <a:pt x="593" y="412"/>
                    </a:lnTo>
                    <a:lnTo>
                      <a:pt x="599" y="412"/>
                    </a:lnTo>
                    <a:lnTo>
                      <a:pt x="603" y="410"/>
                    </a:lnTo>
                    <a:lnTo>
                      <a:pt x="608" y="409"/>
                    </a:lnTo>
                    <a:lnTo>
                      <a:pt x="613" y="409"/>
                    </a:lnTo>
                    <a:lnTo>
                      <a:pt x="619" y="408"/>
                    </a:lnTo>
                    <a:lnTo>
                      <a:pt x="623" y="406"/>
                    </a:lnTo>
                    <a:lnTo>
                      <a:pt x="628" y="405"/>
                    </a:lnTo>
                    <a:lnTo>
                      <a:pt x="633" y="404"/>
                    </a:lnTo>
                    <a:lnTo>
                      <a:pt x="639" y="403"/>
                    </a:lnTo>
                    <a:lnTo>
                      <a:pt x="645" y="401"/>
                    </a:lnTo>
                    <a:lnTo>
                      <a:pt x="651" y="401"/>
                    </a:lnTo>
                    <a:lnTo>
                      <a:pt x="657" y="399"/>
                    </a:lnTo>
                    <a:lnTo>
                      <a:pt x="663" y="399"/>
                    </a:lnTo>
                    <a:lnTo>
                      <a:pt x="668" y="397"/>
                    </a:lnTo>
                    <a:lnTo>
                      <a:pt x="674" y="396"/>
                    </a:lnTo>
                    <a:lnTo>
                      <a:pt x="680" y="394"/>
                    </a:lnTo>
                    <a:lnTo>
                      <a:pt x="688" y="393"/>
                    </a:lnTo>
                    <a:lnTo>
                      <a:pt x="694" y="392"/>
                    </a:lnTo>
                    <a:lnTo>
                      <a:pt x="700" y="391"/>
                    </a:lnTo>
                    <a:lnTo>
                      <a:pt x="707" y="390"/>
                    </a:lnTo>
                    <a:lnTo>
                      <a:pt x="714" y="389"/>
                    </a:lnTo>
                    <a:lnTo>
                      <a:pt x="720" y="387"/>
                    </a:lnTo>
                    <a:lnTo>
                      <a:pt x="727" y="386"/>
                    </a:lnTo>
                    <a:lnTo>
                      <a:pt x="735" y="385"/>
                    </a:lnTo>
                    <a:lnTo>
                      <a:pt x="742" y="384"/>
                    </a:lnTo>
                    <a:lnTo>
                      <a:pt x="748" y="382"/>
                    </a:lnTo>
                    <a:lnTo>
                      <a:pt x="756" y="381"/>
                    </a:lnTo>
                    <a:lnTo>
                      <a:pt x="762" y="380"/>
                    </a:lnTo>
                    <a:lnTo>
                      <a:pt x="771" y="379"/>
                    </a:lnTo>
                    <a:lnTo>
                      <a:pt x="778" y="378"/>
                    </a:lnTo>
                    <a:lnTo>
                      <a:pt x="786" y="377"/>
                    </a:lnTo>
                    <a:lnTo>
                      <a:pt x="793" y="376"/>
                    </a:lnTo>
                    <a:lnTo>
                      <a:pt x="801" y="375"/>
                    </a:lnTo>
                    <a:lnTo>
                      <a:pt x="809" y="374"/>
                    </a:lnTo>
                    <a:lnTo>
                      <a:pt x="817" y="373"/>
                    </a:lnTo>
                    <a:lnTo>
                      <a:pt x="826" y="372"/>
                    </a:lnTo>
                    <a:lnTo>
                      <a:pt x="834" y="372"/>
                    </a:lnTo>
                    <a:lnTo>
                      <a:pt x="841" y="371"/>
                    </a:lnTo>
                    <a:lnTo>
                      <a:pt x="849" y="370"/>
                    </a:lnTo>
                    <a:lnTo>
                      <a:pt x="856" y="369"/>
                    </a:lnTo>
                    <a:lnTo>
                      <a:pt x="864" y="368"/>
                    </a:lnTo>
                    <a:lnTo>
                      <a:pt x="871" y="367"/>
                    </a:lnTo>
                    <a:lnTo>
                      <a:pt x="879" y="366"/>
                    </a:lnTo>
                    <a:lnTo>
                      <a:pt x="886" y="365"/>
                    </a:lnTo>
                    <a:lnTo>
                      <a:pt x="894" y="364"/>
                    </a:lnTo>
                    <a:lnTo>
                      <a:pt x="900" y="363"/>
                    </a:lnTo>
                    <a:lnTo>
                      <a:pt x="906" y="362"/>
                    </a:lnTo>
                    <a:lnTo>
                      <a:pt x="914" y="361"/>
                    </a:lnTo>
                    <a:lnTo>
                      <a:pt x="921" y="360"/>
                    </a:lnTo>
                    <a:lnTo>
                      <a:pt x="927" y="358"/>
                    </a:lnTo>
                    <a:lnTo>
                      <a:pt x="934" y="358"/>
                    </a:lnTo>
                    <a:lnTo>
                      <a:pt x="940" y="356"/>
                    </a:lnTo>
                    <a:lnTo>
                      <a:pt x="947" y="356"/>
                    </a:lnTo>
                    <a:lnTo>
                      <a:pt x="953" y="355"/>
                    </a:lnTo>
                    <a:lnTo>
                      <a:pt x="960" y="353"/>
                    </a:lnTo>
                    <a:lnTo>
                      <a:pt x="966" y="353"/>
                    </a:lnTo>
                    <a:lnTo>
                      <a:pt x="972" y="352"/>
                    </a:lnTo>
                    <a:lnTo>
                      <a:pt x="977" y="351"/>
                    </a:lnTo>
                    <a:lnTo>
                      <a:pt x="983" y="351"/>
                    </a:lnTo>
                    <a:lnTo>
                      <a:pt x="988" y="349"/>
                    </a:lnTo>
                    <a:lnTo>
                      <a:pt x="994" y="349"/>
                    </a:lnTo>
                    <a:lnTo>
                      <a:pt x="999" y="348"/>
                    </a:lnTo>
                    <a:lnTo>
                      <a:pt x="1005" y="347"/>
                    </a:lnTo>
                    <a:lnTo>
                      <a:pt x="1010" y="347"/>
                    </a:lnTo>
                    <a:lnTo>
                      <a:pt x="1015" y="347"/>
                    </a:lnTo>
                    <a:lnTo>
                      <a:pt x="1019" y="346"/>
                    </a:lnTo>
                    <a:lnTo>
                      <a:pt x="1024" y="345"/>
                    </a:lnTo>
                    <a:lnTo>
                      <a:pt x="1029" y="345"/>
                    </a:lnTo>
                    <a:lnTo>
                      <a:pt x="1033" y="345"/>
                    </a:lnTo>
                    <a:lnTo>
                      <a:pt x="1038" y="343"/>
                    </a:lnTo>
                    <a:lnTo>
                      <a:pt x="1042" y="343"/>
                    </a:lnTo>
                    <a:lnTo>
                      <a:pt x="1047" y="342"/>
                    </a:lnTo>
                    <a:lnTo>
                      <a:pt x="1051" y="342"/>
                    </a:lnTo>
                    <a:lnTo>
                      <a:pt x="1057" y="341"/>
                    </a:lnTo>
                    <a:lnTo>
                      <a:pt x="1065" y="340"/>
                    </a:lnTo>
                    <a:lnTo>
                      <a:pt x="1071" y="339"/>
                    </a:lnTo>
                    <a:lnTo>
                      <a:pt x="1077" y="338"/>
                    </a:lnTo>
                    <a:lnTo>
                      <a:pt x="1082" y="337"/>
                    </a:lnTo>
                    <a:lnTo>
                      <a:pt x="1088" y="337"/>
                    </a:lnTo>
                    <a:lnTo>
                      <a:pt x="1093" y="336"/>
                    </a:lnTo>
                    <a:lnTo>
                      <a:pt x="1097" y="335"/>
                    </a:lnTo>
                    <a:lnTo>
                      <a:pt x="1100" y="335"/>
                    </a:lnTo>
                    <a:lnTo>
                      <a:pt x="1103" y="335"/>
                    </a:lnTo>
                    <a:lnTo>
                      <a:pt x="1106" y="335"/>
                    </a:lnTo>
                    <a:lnTo>
                      <a:pt x="1108" y="335"/>
                    </a:lnTo>
                    <a:lnTo>
                      <a:pt x="1110" y="335"/>
                    </a:lnTo>
                    <a:lnTo>
                      <a:pt x="1112" y="335"/>
                    </a:lnTo>
                    <a:lnTo>
                      <a:pt x="1117" y="335"/>
                    </a:lnTo>
                    <a:lnTo>
                      <a:pt x="1121" y="335"/>
                    </a:lnTo>
                    <a:lnTo>
                      <a:pt x="1127" y="335"/>
                    </a:lnTo>
                    <a:lnTo>
                      <a:pt x="1134" y="335"/>
                    </a:lnTo>
                    <a:lnTo>
                      <a:pt x="1143" y="335"/>
                    </a:lnTo>
                    <a:lnTo>
                      <a:pt x="1151" y="335"/>
                    </a:lnTo>
                    <a:lnTo>
                      <a:pt x="1161" y="335"/>
                    </a:lnTo>
                    <a:lnTo>
                      <a:pt x="1171" y="335"/>
                    </a:lnTo>
                    <a:lnTo>
                      <a:pt x="1183" y="335"/>
                    </a:lnTo>
                    <a:lnTo>
                      <a:pt x="1195" y="335"/>
                    </a:lnTo>
                    <a:lnTo>
                      <a:pt x="1207" y="336"/>
                    </a:lnTo>
                    <a:lnTo>
                      <a:pt x="1220" y="336"/>
                    </a:lnTo>
                    <a:lnTo>
                      <a:pt x="1235" y="337"/>
                    </a:lnTo>
                    <a:lnTo>
                      <a:pt x="1250" y="337"/>
                    </a:lnTo>
                    <a:lnTo>
                      <a:pt x="1264" y="337"/>
                    </a:lnTo>
                    <a:lnTo>
                      <a:pt x="1281" y="337"/>
                    </a:lnTo>
                    <a:lnTo>
                      <a:pt x="1297" y="337"/>
                    </a:lnTo>
                    <a:lnTo>
                      <a:pt x="1313" y="337"/>
                    </a:lnTo>
                    <a:lnTo>
                      <a:pt x="1331" y="337"/>
                    </a:lnTo>
                    <a:lnTo>
                      <a:pt x="1348" y="337"/>
                    </a:lnTo>
                    <a:lnTo>
                      <a:pt x="1367" y="338"/>
                    </a:lnTo>
                    <a:lnTo>
                      <a:pt x="1385" y="338"/>
                    </a:lnTo>
                    <a:lnTo>
                      <a:pt x="1403" y="338"/>
                    </a:lnTo>
                    <a:lnTo>
                      <a:pt x="1423" y="338"/>
                    </a:lnTo>
                    <a:lnTo>
                      <a:pt x="1442" y="338"/>
                    </a:lnTo>
                    <a:lnTo>
                      <a:pt x="1461" y="338"/>
                    </a:lnTo>
                    <a:lnTo>
                      <a:pt x="1481" y="338"/>
                    </a:lnTo>
                    <a:lnTo>
                      <a:pt x="1500" y="338"/>
                    </a:lnTo>
                    <a:lnTo>
                      <a:pt x="1521" y="338"/>
                    </a:lnTo>
                    <a:lnTo>
                      <a:pt x="1541" y="337"/>
                    </a:lnTo>
                    <a:lnTo>
                      <a:pt x="1560" y="337"/>
                    </a:lnTo>
                    <a:lnTo>
                      <a:pt x="1579" y="336"/>
                    </a:lnTo>
                    <a:lnTo>
                      <a:pt x="1600" y="336"/>
                    </a:lnTo>
                    <a:lnTo>
                      <a:pt x="1618" y="335"/>
                    </a:lnTo>
                    <a:lnTo>
                      <a:pt x="1638" y="335"/>
                    </a:lnTo>
                    <a:lnTo>
                      <a:pt x="1657" y="335"/>
                    </a:lnTo>
                    <a:lnTo>
                      <a:pt x="1677" y="335"/>
                    </a:lnTo>
                    <a:lnTo>
                      <a:pt x="1695" y="333"/>
                    </a:lnTo>
                    <a:lnTo>
                      <a:pt x="1713" y="333"/>
                    </a:lnTo>
                    <a:lnTo>
                      <a:pt x="1731" y="332"/>
                    </a:lnTo>
                    <a:lnTo>
                      <a:pt x="1750" y="331"/>
                    </a:lnTo>
                    <a:lnTo>
                      <a:pt x="1767" y="330"/>
                    </a:lnTo>
                    <a:lnTo>
                      <a:pt x="1785" y="329"/>
                    </a:lnTo>
                    <a:lnTo>
                      <a:pt x="1801" y="328"/>
                    </a:lnTo>
                    <a:lnTo>
                      <a:pt x="1818" y="327"/>
                    </a:lnTo>
                    <a:lnTo>
                      <a:pt x="1833" y="325"/>
                    </a:lnTo>
                    <a:lnTo>
                      <a:pt x="1848" y="324"/>
                    </a:lnTo>
                    <a:lnTo>
                      <a:pt x="1862" y="322"/>
                    </a:lnTo>
                    <a:lnTo>
                      <a:pt x="1877" y="321"/>
                    </a:lnTo>
                    <a:lnTo>
                      <a:pt x="1889" y="319"/>
                    </a:lnTo>
                    <a:lnTo>
                      <a:pt x="1903" y="318"/>
                    </a:lnTo>
                    <a:lnTo>
                      <a:pt x="1914" y="316"/>
                    </a:lnTo>
                    <a:lnTo>
                      <a:pt x="1926" y="313"/>
                    </a:lnTo>
                    <a:lnTo>
                      <a:pt x="1935" y="311"/>
                    </a:lnTo>
                    <a:lnTo>
                      <a:pt x="1945" y="309"/>
                    </a:lnTo>
                    <a:lnTo>
                      <a:pt x="1953" y="307"/>
                    </a:lnTo>
                    <a:lnTo>
                      <a:pt x="1962" y="305"/>
                    </a:lnTo>
                    <a:lnTo>
                      <a:pt x="1968" y="302"/>
                    </a:lnTo>
                    <a:lnTo>
                      <a:pt x="1974" y="299"/>
                    </a:lnTo>
                    <a:lnTo>
                      <a:pt x="1979" y="296"/>
                    </a:lnTo>
                    <a:lnTo>
                      <a:pt x="1982" y="294"/>
                    </a:lnTo>
                    <a:lnTo>
                      <a:pt x="1989" y="288"/>
                    </a:lnTo>
                    <a:lnTo>
                      <a:pt x="1994" y="282"/>
                    </a:lnTo>
                    <a:lnTo>
                      <a:pt x="1998" y="275"/>
                    </a:lnTo>
                    <a:lnTo>
                      <a:pt x="2002" y="267"/>
                    </a:lnTo>
                    <a:lnTo>
                      <a:pt x="2004" y="263"/>
                    </a:lnTo>
                    <a:lnTo>
                      <a:pt x="2006" y="259"/>
                    </a:lnTo>
                    <a:lnTo>
                      <a:pt x="2007" y="255"/>
                    </a:lnTo>
                    <a:lnTo>
                      <a:pt x="2009" y="252"/>
                    </a:lnTo>
                    <a:lnTo>
                      <a:pt x="2010" y="247"/>
                    </a:lnTo>
                    <a:lnTo>
                      <a:pt x="2011" y="244"/>
                    </a:lnTo>
                    <a:lnTo>
                      <a:pt x="2012" y="240"/>
                    </a:lnTo>
                    <a:lnTo>
                      <a:pt x="2014" y="237"/>
                    </a:lnTo>
                    <a:lnTo>
                      <a:pt x="2014" y="231"/>
                    </a:lnTo>
                    <a:lnTo>
                      <a:pt x="2015" y="227"/>
                    </a:lnTo>
                    <a:lnTo>
                      <a:pt x="2015" y="223"/>
                    </a:lnTo>
                    <a:lnTo>
                      <a:pt x="2016" y="219"/>
                    </a:lnTo>
                    <a:lnTo>
                      <a:pt x="2016" y="215"/>
                    </a:lnTo>
                    <a:lnTo>
                      <a:pt x="2016" y="211"/>
                    </a:lnTo>
                    <a:lnTo>
                      <a:pt x="2016" y="207"/>
                    </a:lnTo>
                    <a:lnTo>
                      <a:pt x="2017" y="203"/>
                    </a:lnTo>
                    <a:lnTo>
                      <a:pt x="2016" y="198"/>
                    </a:lnTo>
                    <a:lnTo>
                      <a:pt x="2016" y="194"/>
                    </a:lnTo>
                    <a:lnTo>
                      <a:pt x="2015" y="189"/>
                    </a:lnTo>
                    <a:lnTo>
                      <a:pt x="2015" y="185"/>
                    </a:lnTo>
                    <a:lnTo>
                      <a:pt x="2015" y="181"/>
                    </a:lnTo>
                    <a:lnTo>
                      <a:pt x="2014" y="177"/>
                    </a:lnTo>
                    <a:lnTo>
                      <a:pt x="2013" y="173"/>
                    </a:lnTo>
                    <a:lnTo>
                      <a:pt x="2013" y="168"/>
                    </a:lnTo>
                    <a:lnTo>
                      <a:pt x="2012" y="164"/>
                    </a:lnTo>
                    <a:lnTo>
                      <a:pt x="2011" y="160"/>
                    </a:lnTo>
                    <a:lnTo>
                      <a:pt x="2009" y="156"/>
                    </a:lnTo>
                    <a:lnTo>
                      <a:pt x="2008" y="151"/>
                    </a:lnTo>
                    <a:lnTo>
                      <a:pt x="2006" y="147"/>
                    </a:lnTo>
                    <a:lnTo>
                      <a:pt x="2006" y="143"/>
                    </a:lnTo>
                    <a:lnTo>
                      <a:pt x="2004" y="138"/>
                    </a:lnTo>
                    <a:lnTo>
                      <a:pt x="2003" y="135"/>
                    </a:lnTo>
                    <a:lnTo>
                      <a:pt x="2001" y="131"/>
                    </a:lnTo>
                    <a:lnTo>
                      <a:pt x="1999" y="127"/>
                    </a:lnTo>
                    <a:lnTo>
                      <a:pt x="1997" y="124"/>
                    </a:lnTo>
                    <a:lnTo>
                      <a:pt x="1996" y="120"/>
                    </a:lnTo>
                    <a:lnTo>
                      <a:pt x="1992" y="113"/>
                    </a:lnTo>
                    <a:lnTo>
                      <a:pt x="1988" y="106"/>
                    </a:lnTo>
                    <a:lnTo>
                      <a:pt x="1982" y="100"/>
                    </a:lnTo>
                    <a:lnTo>
                      <a:pt x="1978" y="94"/>
                    </a:lnTo>
                    <a:lnTo>
                      <a:pt x="1972" y="88"/>
                    </a:lnTo>
                    <a:lnTo>
                      <a:pt x="1968" y="83"/>
                    </a:lnTo>
                    <a:lnTo>
                      <a:pt x="1962" y="79"/>
                    </a:lnTo>
                    <a:lnTo>
                      <a:pt x="1957" y="75"/>
                    </a:lnTo>
                    <a:lnTo>
                      <a:pt x="1951" y="70"/>
                    </a:lnTo>
                    <a:lnTo>
                      <a:pt x="1947" y="68"/>
                    </a:lnTo>
                    <a:lnTo>
                      <a:pt x="1943" y="66"/>
                    </a:lnTo>
                    <a:lnTo>
                      <a:pt x="1938" y="65"/>
                    </a:lnTo>
                    <a:lnTo>
                      <a:pt x="1932" y="64"/>
                    </a:lnTo>
                    <a:lnTo>
                      <a:pt x="1926" y="63"/>
                    </a:lnTo>
                    <a:lnTo>
                      <a:pt x="1919" y="62"/>
                    </a:lnTo>
                    <a:lnTo>
                      <a:pt x="1911" y="61"/>
                    </a:lnTo>
                    <a:lnTo>
                      <a:pt x="1903" y="59"/>
                    </a:lnTo>
                    <a:lnTo>
                      <a:pt x="1893" y="59"/>
                    </a:lnTo>
                    <a:lnTo>
                      <a:pt x="1882" y="58"/>
                    </a:lnTo>
                    <a:lnTo>
                      <a:pt x="1871" y="57"/>
                    </a:lnTo>
                    <a:lnTo>
                      <a:pt x="1859" y="56"/>
                    </a:lnTo>
                    <a:lnTo>
                      <a:pt x="1847" y="56"/>
                    </a:lnTo>
                    <a:lnTo>
                      <a:pt x="1834" y="55"/>
                    </a:lnTo>
                    <a:lnTo>
                      <a:pt x="1821" y="55"/>
                    </a:lnTo>
                    <a:lnTo>
                      <a:pt x="1806" y="55"/>
                    </a:lnTo>
                    <a:lnTo>
                      <a:pt x="1792" y="55"/>
                    </a:lnTo>
                    <a:lnTo>
                      <a:pt x="1777" y="54"/>
                    </a:lnTo>
                    <a:lnTo>
                      <a:pt x="1761" y="53"/>
                    </a:lnTo>
                    <a:lnTo>
                      <a:pt x="1745" y="53"/>
                    </a:lnTo>
                    <a:lnTo>
                      <a:pt x="1729" y="53"/>
                    </a:lnTo>
                    <a:lnTo>
                      <a:pt x="1711" y="53"/>
                    </a:lnTo>
                    <a:lnTo>
                      <a:pt x="1695" y="53"/>
                    </a:lnTo>
                    <a:lnTo>
                      <a:pt x="1678" y="53"/>
                    </a:lnTo>
                    <a:lnTo>
                      <a:pt x="1661" y="53"/>
                    </a:lnTo>
                    <a:lnTo>
                      <a:pt x="1643" y="53"/>
                    </a:lnTo>
                    <a:lnTo>
                      <a:pt x="1624" y="53"/>
                    </a:lnTo>
                    <a:lnTo>
                      <a:pt x="1607" y="53"/>
                    </a:lnTo>
                    <a:lnTo>
                      <a:pt x="1589" y="53"/>
                    </a:lnTo>
                    <a:lnTo>
                      <a:pt x="1570" y="53"/>
                    </a:lnTo>
                    <a:lnTo>
                      <a:pt x="1553" y="54"/>
                    </a:lnTo>
                    <a:lnTo>
                      <a:pt x="1534" y="54"/>
                    </a:lnTo>
                    <a:lnTo>
                      <a:pt x="1517" y="55"/>
                    </a:lnTo>
                    <a:lnTo>
                      <a:pt x="1498" y="55"/>
                    </a:lnTo>
                    <a:lnTo>
                      <a:pt x="1479" y="55"/>
                    </a:lnTo>
                    <a:lnTo>
                      <a:pt x="1462" y="55"/>
                    </a:lnTo>
                    <a:lnTo>
                      <a:pt x="1443" y="55"/>
                    </a:lnTo>
                    <a:lnTo>
                      <a:pt x="1426" y="55"/>
                    </a:lnTo>
                    <a:lnTo>
                      <a:pt x="1409" y="56"/>
                    </a:lnTo>
                    <a:lnTo>
                      <a:pt x="1391" y="56"/>
                    </a:lnTo>
                    <a:lnTo>
                      <a:pt x="1375" y="57"/>
                    </a:lnTo>
                    <a:lnTo>
                      <a:pt x="1357" y="57"/>
                    </a:lnTo>
                    <a:lnTo>
                      <a:pt x="1341" y="57"/>
                    </a:lnTo>
                    <a:lnTo>
                      <a:pt x="1325" y="57"/>
                    </a:lnTo>
                    <a:lnTo>
                      <a:pt x="1309" y="58"/>
                    </a:lnTo>
                    <a:lnTo>
                      <a:pt x="1294" y="58"/>
                    </a:lnTo>
                    <a:lnTo>
                      <a:pt x="1280" y="59"/>
                    </a:lnTo>
                    <a:lnTo>
                      <a:pt x="1264" y="59"/>
                    </a:lnTo>
                    <a:lnTo>
                      <a:pt x="1252" y="60"/>
                    </a:lnTo>
                    <a:lnTo>
                      <a:pt x="1239" y="60"/>
                    </a:lnTo>
                    <a:lnTo>
                      <a:pt x="1227" y="60"/>
                    </a:lnTo>
                    <a:lnTo>
                      <a:pt x="1214" y="61"/>
                    </a:lnTo>
                    <a:lnTo>
                      <a:pt x="1203" y="62"/>
                    </a:lnTo>
                    <a:lnTo>
                      <a:pt x="1193" y="62"/>
                    </a:lnTo>
                    <a:lnTo>
                      <a:pt x="1184" y="62"/>
                    </a:lnTo>
                    <a:lnTo>
                      <a:pt x="1174" y="62"/>
                    </a:lnTo>
                    <a:lnTo>
                      <a:pt x="1167" y="63"/>
                    </a:lnTo>
                    <a:lnTo>
                      <a:pt x="1159" y="63"/>
                    </a:lnTo>
                    <a:lnTo>
                      <a:pt x="1153" y="63"/>
                    </a:lnTo>
                    <a:lnTo>
                      <a:pt x="1147" y="63"/>
                    </a:lnTo>
                    <a:lnTo>
                      <a:pt x="1143" y="64"/>
                    </a:lnTo>
                    <a:lnTo>
                      <a:pt x="1137" y="64"/>
                    </a:lnTo>
                    <a:lnTo>
                      <a:pt x="1136" y="64"/>
                    </a:lnTo>
                    <a:lnTo>
                      <a:pt x="1133" y="64"/>
                    </a:lnTo>
                    <a:lnTo>
                      <a:pt x="1132" y="63"/>
                    </a:lnTo>
                    <a:lnTo>
                      <a:pt x="1129" y="62"/>
                    </a:lnTo>
                    <a:lnTo>
                      <a:pt x="1125" y="60"/>
                    </a:lnTo>
                    <a:lnTo>
                      <a:pt x="1120" y="58"/>
                    </a:lnTo>
                    <a:lnTo>
                      <a:pt x="1114" y="56"/>
                    </a:lnTo>
                    <a:lnTo>
                      <a:pt x="1110" y="55"/>
                    </a:lnTo>
                    <a:lnTo>
                      <a:pt x="1107" y="54"/>
                    </a:lnTo>
                    <a:lnTo>
                      <a:pt x="1103" y="53"/>
                    </a:lnTo>
                    <a:lnTo>
                      <a:pt x="1100" y="52"/>
                    </a:lnTo>
                    <a:lnTo>
                      <a:pt x="1095" y="50"/>
                    </a:lnTo>
                    <a:lnTo>
                      <a:pt x="1089" y="49"/>
                    </a:lnTo>
                    <a:lnTo>
                      <a:pt x="1084" y="47"/>
                    </a:lnTo>
                    <a:lnTo>
                      <a:pt x="1079" y="47"/>
                    </a:lnTo>
                    <a:lnTo>
                      <a:pt x="1074" y="45"/>
                    </a:lnTo>
                    <a:lnTo>
                      <a:pt x="1068" y="43"/>
                    </a:lnTo>
                    <a:lnTo>
                      <a:pt x="1062" y="42"/>
                    </a:lnTo>
                    <a:lnTo>
                      <a:pt x="1057" y="41"/>
                    </a:lnTo>
                    <a:lnTo>
                      <a:pt x="1050" y="39"/>
                    </a:lnTo>
                    <a:lnTo>
                      <a:pt x="1042" y="39"/>
                    </a:lnTo>
                    <a:lnTo>
                      <a:pt x="1036" y="37"/>
                    </a:lnTo>
                    <a:lnTo>
                      <a:pt x="1029" y="36"/>
                    </a:lnTo>
                    <a:lnTo>
                      <a:pt x="1021" y="35"/>
                    </a:lnTo>
                    <a:lnTo>
                      <a:pt x="1015" y="34"/>
                    </a:lnTo>
                    <a:lnTo>
                      <a:pt x="1011" y="33"/>
                    </a:lnTo>
                    <a:lnTo>
                      <a:pt x="1007" y="32"/>
                    </a:lnTo>
                    <a:lnTo>
                      <a:pt x="1003" y="32"/>
                    </a:lnTo>
                    <a:lnTo>
                      <a:pt x="999" y="32"/>
                    </a:lnTo>
                    <a:lnTo>
                      <a:pt x="991" y="29"/>
                    </a:lnTo>
                    <a:lnTo>
                      <a:pt x="985" y="29"/>
                    </a:lnTo>
                    <a:lnTo>
                      <a:pt x="978" y="27"/>
                    </a:lnTo>
                    <a:lnTo>
                      <a:pt x="972" y="27"/>
                    </a:lnTo>
                    <a:lnTo>
                      <a:pt x="964" y="25"/>
                    </a:lnTo>
                    <a:lnTo>
                      <a:pt x="958" y="25"/>
                    </a:lnTo>
                    <a:lnTo>
                      <a:pt x="950" y="24"/>
                    </a:lnTo>
                    <a:lnTo>
                      <a:pt x="943" y="24"/>
                    </a:lnTo>
                    <a:lnTo>
                      <a:pt x="935" y="23"/>
                    </a:lnTo>
                    <a:lnTo>
                      <a:pt x="928" y="22"/>
                    </a:lnTo>
                    <a:lnTo>
                      <a:pt x="920" y="21"/>
                    </a:lnTo>
                    <a:lnTo>
                      <a:pt x="913" y="21"/>
                    </a:lnTo>
                    <a:lnTo>
                      <a:pt x="905" y="20"/>
                    </a:lnTo>
                    <a:lnTo>
                      <a:pt x="898" y="19"/>
                    </a:lnTo>
                    <a:lnTo>
                      <a:pt x="890" y="19"/>
                    </a:lnTo>
                    <a:lnTo>
                      <a:pt x="883" y="19"/>
                    </a:lnTo>
                    <a:lnTo>
                      <a:pt x="875" y="17"/>
                    </a:lnTo>
                    <a:lnTo>
                      <a:pt x="868" y="17"/>
                    </a:lnTo>
                    <a:lnTo>
                      <a:pt x="860" y="16"/>
                    </a:lnTo>
                    <a:lnTo>
                      <a:pt x="852" y="16"/>
                    </a:lnTo>
                    <a:lnTo>
                      <a:pt x="844" y="15"/>
                    </a:lnTo>
                    <a:lnTo>
                      <a:pt x="837" y="14"/>
                    </a:lnTo>
                    <a:lnTo>
                      <a:pt x="829" y="13"/>
                    </a:lnTo>
                    <a:lnTo>
                      <a:pt x="822" y="13"/>
                    </a:lnTo>
                    <a:lnTo>
                      <a:pt x="813" y="13"/>
                    </a:lnTo>
                    <a:lnTo>
                      <a:pt x="806" y="12"/>
                    </a:lnTo>
                    <a:lnTo>
                      <a:pt x="799" y="11"/>
                    </a:lnTo>
                    <a:lnTo>
                      <a:pt x="791" y="11"/>
                    </a:lnTo>
                    <a:lnTo>
                      <a:pt x="784" y="11"/>
                    </a:lnTo>
                    <a:lnTo>
                      <a:pt x="776" y="10"/>
                    </a:lnTo>
                    <a:lnTo>
                      <a:pt x="769" y="10"/>
                    </a:lnTo>
                    <a:lnTo>
                      <a:pt x="762" y="10"/>
                    </a:lnTo>
                    <a:lnTo>
                      <a:pt x="754" y="9"/>
                    </a:lnTo>
                    <a:lnTo>
                      <a:pt x="747" y="8"/>
                    </a:lnTo>
                    <a:lnTo>
                      <a:pt x="740" y="8"/>
                    </a:lnTo>
                    <a:lnTo>
                      <a:pt x="733" y="8"/>
                    </a:lnTo>
                    <a:lnTo>
                      <a:pt x="725" y="7"/>
                    </a:lnTo>
                    <a:lnTo>
                      <a:pt x="718" y="6"/>
                    </a:lnTo>
                    <a:lnTo>
                      <a:pt x="712" y="6"/>
                    </a:lnTo>
                    <a:lnTo>
                      <a:pt x="705" y="6"/>
                    </a:lnTo>
                    <a:lnTo>
                      <a:pt x="699" y="5"/>
                    </a:lnTo>
                    <a:lnTo>
                      <a:pt x="692" y="5"/>
                    </a:lnTo>
                    <a:lnTo>
                      <a:pt x="685" y="4"/>
                    </a:lnTo>
                    <a:lnTo>
                      <a:pt x="679" y="4"/>
                    </a:lnTo>
                    <a:lnTo>
                      <a:pt x="672" y="4"/>
                    </a:lnTo>
                    <a:lnTo>
                      <a:pt x="666" y="4"/>
                    </a:lnTo>
                    <a:lnTo>
                      <a:pt x="661" y="4"/>
                    </a:lnTo>
                    <a:lnTo>
                      <a:pt x="655" y="4"/>
                    </a:lnTo>
                    <a:lnTo>
                      <a:pt x="649" y="3"/>
                    </a:lnTo>
                    <a:lnTo>
                      <a:pt x="643" y="3"/>
                    </a:lnTo>
                    <a:lnTo>
                      <a:pt x="637" y="2"/>
                    </a:lnTo>
                    <a:lnTo>
                      <a:pt x="632" y="2"/>
                    </a:lnTo>
                    <a:lnTo>
                      <a:pt x="627" y="2"/>
                    </a:lnTo>
                    <a:lnTo>
                      <a:pt x="622" y="2"/>
                    </a:lnTo>
                    <a:lnTo>
                      <a:pt x="617" y="2"/>
                    </a:lnTo>
                    <a:lnTo>
                      <a:pt x="613" y="2"/>
                    </a:lnTo>
                    <a:lnTo>
                      <a:pt x="608" y="2"/>
                    </a:lnTo>
                    <a:lnTo>
                      <a:pt x="604" y="2"/>
                    </a:lnTo>
                    <a:lnTo>
                      <a:pt x="600" y="2"/>
                    </a:lnTo>
                    <a:lnTo>
                      <a:pt x="595" y="2"/>
                    </a:lnTo>
                    <a:lnTo>
                      <a:pt x="588" y="2"/>
                    </a:lnTo>
                    <a:lnTo>
                      <a:pt x="582" y="2"/>
                    </a:lnTo>
                    <a:close/>
                  </a:path>
                </a:pathLst>
              </a:custGeom>
              <a:solidFill>
                <a:srgbClr val="FFEBCC"/>
              </a:solidFill>
              <a:ln w="9525">
                <a:noFill/>
                <a:round/>
                <a:headEnd/>
                <a:tailEnd/>
              </a:ln>
            </p:spPr>
            <p:txBody>
              <a:bodyPr/>
              <a:lstStyle/>
              <a:p>
                <a:endParaRPr lang="en-US" dirty="0"/>
              </a:p>
            </p:txBody>
          </p:sp>
          <p:sp>
            <p:nvSpPr>
              <p:cNvPr id="122697" name="Freeform 841"/>
              <p:cNvSpPr>
                <a:spLocks/>
              </p:cNvSpPr>
              <p:nvPr/>
            </p:nvSpPr>
            <p:spPr bwMode="auto">
              <a:xfrm>
                <a:off x="3176" y="3207"/>
                <a:ext cx="472" cy="120"/>
              </a:xfrm>
              <a:custGeom>
                <a:avLst/>
                <a:gdLst>
                  <a:gd name="T0" fmla="*/ 473 w 1890"/>
                  <a:gd name="T1" fmla="*/ 12 h 482"/>
                  <a:gd name="T2" fmla="*/ 422 w 1890"/>
                  <a:gd name="T3" fmla="*/ 19 h 482"/>
                  <a:gd name="T4" fmla="*/ 395 w 1890"/>
                  <a:gd name="T5" fmla="*/ 74 h 482"/>
                  <a:gd name="T6" fmla="*/ 393 w 1890"/>
                  <a:gd name="T7" fmla="*/ 105 h 482"/>
                  <a:gd name="T8" fmla="*/ 330 w 1890"/>
                  <a:gd name="T9" fmla="*/ 105 h 482"/>
                  <a:gd name="T10" fmla="*/ 238 w 1890"/>
                  <a:gd name="T11" fmla="*/ 107 h 482"/>
                  <a:gd name="T12" fmla="*/ 140 w 1890"/>
                  <a:gd name="T13" fmla="*/ 109 h 482"/>
                  <a:gd name="T14" fmla="*/ 64 w 1890"/>
                  <a:gd name="T15" fmla="*/ 112 h 482"/>
                  <a:gd name="T16" fmla="*/ 19 w 1890"/>
                  <a:gd name="T17" fmla="*/ 134 h 482"/>
                  <a:gd name="T18" fmla="*/ 3 w 1890"/>
                  <a:gd name="T19" fmla="*/ 196 h 482"/>
                  <a:gd name="T20" fmla="*/ 0 w 1890"/>
                  <a:gd name="T21" fmla="*/ 259 h 482"/>
                  <a:gd name="T22" fmla="*/ 9 w 1890"/>
                  <a:gd name="T23" fmla="*/ 340 h 482"/>
                  <a:gd name="T24" fmla="*/ 25 w 1890"/>
                  <a:gd name="T25" fmla="*/ 420 h 482"/>
                  <a:gd name="T26" fmla="*/ 64 w 1890"/>
                  <a:gd name="T27" fmla="*/ 478 h 482"/>
                  <a:gd name="T28" fmla="*/ 123 w 1890"/>
                  <a:gd name="T29" fmla="*/ 474 h 482"/>
                  <a:gd name="T30" fmla="*/ 174 w 1890"/>
                  <a:gd name="T31" fmla="*/ 456 h 482"/>
                  <a:gd name="T32" fmla="*/ 239 w 1890"/>
                  <a:gd name="T33" fmla="*/ 430 h 482"/>
                  <a:gd name="T34" fmla="*/ 303 w 1890"/>
                  <a:gd name="T35" fmla="*/ 400 h 482"/>
                  <a:gd name="T36" fmla="*/ 357 w 1890"/>
                  <a:gd name="T37" fmla="*/ 374 h 482"/>
                  <a:gd name="T38" fmla="*/ 418 w 1890"/>
                  <a:gd name="T39" fmla="*/ 339 h 482"/>
                  <a:gd name="T40" fmla="*/ 476 w 1890"/>
                  <a:gd name="T41" fmla="*/ 300 h 482"/>
                  <a:gd name="T42" fmla="*/ 521 w 1890"/>
                  <a:gd name="T43" fmla="*/ 319 h 482"/>
                  <a:gd name="T44" fmla="*/ 578 w 1890"/>
                  <a:gd name="T45" fmla="*/ 327 h 482"/>
                  <a:gd name="T46" fmla="*/ 637 w 1890"/>
                  <a:gd name="T47" fmla="*/ 293 h 482"/>
                  <a:gd name="T48" fmla="*/ 663 w 1890"/>
                  <a:gd name="T49" fmla="*/ 253 h 482"/>
                  <a:gd name="T50" fmla="*/ 715 w 1890"/>
                  <a:gd name="T51" fmla="*/ 253 h 482"/>
                  <a:gd name="T52" fmla="*/ 769 w 1890"/>
                  <a:gd name="T53" fmla="*/ 253 h 482"/>
                  <a:gd name="T54" fmla="*/ 826 w 1890"/>
                  <a:gd name="T55" fmla="*/ 252 h 482"/>
                  <a:gd name="T56" fmla="*/ 880 w 1890"/>
                  <a:gd name="T57" fmla="*/ 251 h 482"/>
                  <a:gd name="T58" fmla="*/ 928 w 1890"/>
                  <a:gd name="T59" fmla="*/ 246 h 482"/>
                  <a:gd name="T60" fmla="*/ 988 w 1890"/>
                  <a:gd name="T61" fmla="*/ 237 h 482"/>
                  <a:gd name="T62" fmla="*/ 1052 w 1890"/>
                  <a:gd name="T63" fmla="*/ 223 h 482"/>
                  <a:gd name="T64" fmla="*/ 1098 w 1890"/>
                  <a:gd name="T65" fmla="*/ 221 h 482"/>
                  <a:gd name="T66" fmla="*/ 1206 w 1890"/>
                  <a:gd name="T67" fmla="*/ 220 h 482"/>
                  <a:gd name="T68" fmla="*/ 1346 w 1890"/>
                  <a:gd name="T69" fmla="*/ 218 h 482"/>
                  <a:gd name="T70" fmla="*/ 1485 w 1890"/>
                  <a:gd name="T71" fmla="*/ 217 h 482"/>
                  <a:gd name="T72" fmla="*/ 1589 w 1890"/>
                  <a:gd name="T73" fmla="*/ 215 h 482"/>
                  <a:gd name="T74" fmla="*/ 1648 w 1890"/>
                  <a:gd name="T75" fmla="*/ 213 h 482"/>
                  <a:gd name="T76" fmla="*/ 1711 w 1890"/>
                  <a:gd name="T77" fmla="*/ 209 h 482"/>
                  <a:gd name="T78" fmla="*/ 1773 w 1890"/>
                  <a:gd name="T79" fmla="*/ 207 h 482"/>
                  <a:gd name="T80" fmla="*/ 1826 w 1890"/>
                  <a:gd name="T81" fmla="*/ 203 h 482"/>
                  <a:gd name="T82" fmla="*/ 1879 w 1890"/>
                  <a:gd name="T83" fmla="*/ 189 h 482"/>
                  <a:gd name="T84" fmla="*/ 1879 w 1890"/>
                  <a:gd name="T85" fmla="*/ 129 h 482"/>
                  <a:gd name="T86" fmla="*/ 1840 w 1890"/>
                  <a:gd name="T87" fmla="*/ 90 h 482"/>
                  <a:gd name="T88" fmla="*/ 1777 w 1890"/>
                  <a:gd name="T89" fmla="*/ 87 h 482"/>
                  <a:gd name="T90" fmla="*/ 1690 w 1890"/>
                  <a:gd name="T91" fmla="*/ 85 h 482"/>
                  <a:gd name="T92" fmla="*/ 1590 w 1890"/>
                  <a:gd name="T93" fmla="*/ 85 h 482"/>
                  <a:gd name="T94" fmla="*/ 1497 w 1890"/>
                  <a:gd name="T95" fmla="*/ 85 h 482"/>
                  <a:gd name="T96" fmla="*/ 1431 w 1890"/>
                  <a:gd name="T97" fmla="*/ 85 h 482"/>
                  <a:gd name="T98" fmla="*/ 1365 w 1890"/>
                  <a:gd name="T99" fmla="*/ 85 h 482"/>
                  <a:gd name="T100" fmla="*/ 1275 w 1890"/>
                  <a:gd name="T101" fmla="*/ 84 h 482"/>
                  <a:gd name="T102" fmla="*/ 1181 w 1890"/>
                  <a:gd name="T103" fmla="*/ 83 h 482"/>
                  <a:gd name="T104" fmla="*/ 1102 w 1890"/>
                  <a:gd name="T105" fmla="*/ 82 h 482"/>
                  <a:gd name="T106" fmla="*/ 1055 w 1890"/>
                  <a:gd name="T107" fmla="*/ 81 h 482"/>
                  <a:gd name="T108" fmla="*/ 1001 w 1890"/>
                  <a:gd name="T109" fmla="*/ 71 h 482"/>
                  <a:gd name="T110" fmla="*/ 943 w 1890"/>
                  <a:gd name="T111" fmla="*/ 67 h 482"/>
                  <a:gd name="T112" fmla="*/ 857 w 1890"/>
                  <a:gd name="T113" fmla="*/ 62 h 482"/>
                  <a:gd name="T114" fmla="*/ 760 w 1890"/>
                  <a:gd name="T115" fmla="*/ 57 h 482"/>
                  <a:gd name="T116" fmla="*/ 669 w 1890"/>
                  <a:gd name="T117" fmla="*/ 55 h 482"/>
                  <a:gd name="T118" fmla="*/ 594 w 1890"/>
                  <a:gd name="T119" fmla="*/ 54 h 482"/>
                  <a:gd name="T120" fmla="*/ 538 w 1890"/>
                  <a:gd name="T121" fmla="*/ 54 h 4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0"/>
                  <a:gd name="T184" fmla="*/ 0 h 482"/>
                  <a:gd name="T185" fmla="*/ 1890 w 1890"/>
                  <a:gd name="T186" fmla="*/ 482 h 4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0" h="482">
                    <a:moveTo>
                      <a:pt x="510" y="63"/>
                    </a:moveTo>
                    <a:lnTo>
                      <a:pt x="509" y="61"/>
                    </a:lnTo>
                    <a:lnTo>
                      <a:pt x="508" y="59"/>
                    </a:lnTo>
                    <a:lnTo>
                      <a:pt x="505" y="56"/>
                    </a:lnTo>
                    <a:lnTo>
                      <a:pt x="503" y="53"/>
                    </a:lnTo>
                    <a:lnTo>
                      <a:pt x="499" y="47"/>
                    </a:lnTo>
                    <a:lnTo>
                      <a:pt x="496" y="42"/>
                    </a:lnTo>
                    <a:lnTo>
                      <a:pt x="491" y="36"/>
                    </a:lnTo>
                    <a:lnTo>
                      <a:pt x="487" y="30"/>
                    </a:lnTo>
                    <a:lnTo>
                      <a:pt x="483" y="24"/>
                    </a:lnTo>
                    <a:lnTo>
                      <a:pt x="478" y="18"/>
                    </a:lnTo>
                    <a:lnTo>
                      <a:pt x="473" y="12"/>
                    </a:lnTo>
                    <a:lnTo>
                      <a:pt x="469" y="8"/>
                    </a:lnTo>
                    <a:lnTo>
                      <a:pt x="465" y="4"/>
                    </a:lnTo>
                    <a:lnTo>
                      <a:pt x="461" y="2"/>
                    </a:lnTo>
                    <a:lnTo>
                      <a:pt x="458" y="0"/>
                    </a:lnTo>
                    <a:lnTo>
                      <a:pt x="456" y="0"/>
                    </a:lnTo>
                    <a:lnTo>
                      <a:pt x="452" y="0"/>
                    </a:lnTo>
                    <a:lnTo>
                      <a:pt x="447" y="2"/>
                    </a:lnTo>
                    <a:lnTo>
                      <a:pt x="443" y="4"/>
                    </a:lnTo>
                    <a:lnTo>
                      <a:pt x="439" y="7"/>
                    </a:lnTo>
                    <a:lnTo>
                      <a:pt x="432" y="10"/>
                    </a:lnTo>
                    <a:lnTo>
                      <a:pt x="427" y="14"/>
                    </a:lnTo>
                    <a:lnTo>
                      <a:pt x="422" y="19"/>
                    </a:lnTo>
                    <a:lnTo>
                      <a:pt x="416" y="24"/>
                    </a:lnTo>
                    <a:lnTo>
                      <a:pt x="410" y="28"/>
                    </a:lnTo>
                    <a:lnTo>
                      <a:pt x="405" y="34"/>
                    </a:lnTo>
                    <a:lnTo>
                      <a:pt x="399" y="38"/>
                    </a:lnTo>
                    <a:lnTo>
                      <a:pt x="395" y="43"/>
                    </a:lnTo>
                    <a:lnTo>
                      <a:pt x="391" y="47"/>
                    </a:lnTo>
                    <a:lnTo>
                      <a:pt x="388" y="51"/>
                    </a:lnTo>
                    <a:lnTo>
                      <a:pt x="386" y="55"/>
                    </a:lnTo>
                    <a:lnTo>
                      <a:pt x="386" y="58"/>
                    </a:lnTo>
                    <a:lnTo>
                      <a:pt x="388" y="63"/>
                    </a:lnTo>
                    <a:lnTo>
                      <a:pt x="392" y="69"/>
                    </a:lnTo>
                    <a:lnTo>
                      <a:pt x="395" y="74"/>
                    </a:lnTo>
                    <a:lnTo>
                      <a:pt x="398" y="78"/>
                    </a:lnTo>
                    <a:lnTo>
                      <a:pt x="402" y="81"/>
                    </a:lnTo>
                    <a:lnTo>
                      <a:pt x="407" y="85"/>
                    </a:lnTo>
                    <a:lnTo>
                      <a:pt x="411" y="88"/>
                    </a:lnTo>
                    <a:lnTo>
                      <a:pt x="414" y="91"/>
                    </a:lnTo>
                    <a:lnTo>
                      <a:pt x="418" y="94"/>
                    </a:lnTo>
                    <a:lnTo>
                      <a:pt x="421" y="97"/>
                    </a:lnTo>
                    <a:lnTo>
                      <a:pt x="426" y="101"/>
                    </a:lnTo>
                    <a:lnTo>
                      <a:pt x="428" y="103"/>
                    </a:lnTo>
                    <a:lnTo>
                      <a:pt x="397" y="105"/>
                    </a:lnTo>
                    <a:lnTo>
                      <a:pt x="396" y="105"/>
                    </a:lnTo>
                    <a:lnTo>
                      <a:pt x="393" y="105"/>
                    </a:lnTo>
                    <a:lnTo>
                      <a:pt x="388" y="105"/>
                    </a:lnTo>
                    <a:lnTo>
                      <a:pt x="382" y="105"/>
                    </a:lnTo>
                    <a:lnTo>
                      <a:pt x="378" y="105"/>
                    </a:lnTo>
                    <a:lnTo>
                      <a:pt x="374" y="105"/>
                    </a:lnTo>
                    <a:lnTo>
                      <a:pt x="369" y="105"/>
                    </a:lnTo>
                    <a:lnTo>
                      <a:pt x="365" y="105"/>
                    </a:lnTo>
                    <a:lnTo>
                      <a:pt x="358" y="105"/>
                    </a:lnTo>
                    <a:lnTo>
                      <a:pt x="354" y="105"/>
                    </a:lnTo>
                    <a:lnTo>
                      <a:pt x="348" y="105"/>
                    </a:lnTo>
                    <a:lnTo>
                      <a:pt x="343" y="105"/>
                    </a:lnTo>
                    <a:lnTo>
                      <a:pt x="336" y="105"/>
                    </a:lnTo>
                    <a:lnTo>
                      <a:pt x="330" y="105"/>
                    </a:lnTo>
                    <a:lnTo>
                      <a:pt x="323" y="105"/>
                    </a:lnTo>
                    <a:lnTo>
                      <a:pt x="316" y="105"/>
                    </a:lnTo>
                    <a:lnTo>
                      <a:pt x="308" y="105"/>
                    </a:lnTo>
                    <a:lnTo>
                      <a:pt x="301" y="105"/>
                    </a:lnTo>
                    <a:lnTo>
                      <a:pt x="293" y="105"/>
                    </a:lnTo>
                    <a:lnTo>
                      <a:pt x="286" y="106"/>
                    </a:lnTo>
                    <a:lnTo>
                      <a:pt x="278" y="106"/>
                    </a:lnTo>
                    <a:lnTo>
                      <a:pt x="271" y="106"/>
                    </a:lnTo>
                    <a:lnTo>
                      <a:pt x="262" y="106"/>
                    </a:lnTo>
                    <a:lnTo>
                      <a:pt x="254" y="106"/>
                    </a:lnTo>
                    <a:lnTo>
                      <a:pt x="246" y="106"/>
                    </a:lnTo>
                    <a:lnTo>
                      <a:pt x="238" y="107"/>
                    </a:lnTo>
                    <a:lnTo>
                      <a:pt x="230" y="107"/>
                    </a:lnTo>
                    <a:lnTo>
                      <a:pt x="222" y="108"/>
                    </a:lnTo>
                    <a:lnTo>
                      <a:pt x="213" y="108"/>
                    </a:lnTo>
                    <a:lnTo>
                      <a:pt x="205" y="108"/>
                    </a:lnTo>
                    <a:lnTo>
                      <a:pt x="197" y="108"/>
                    </a:lnTo>
                    <a:lnTo>
                      <a:pt x="189" y="108"/>
                    </a:lnTo>
                    <a:lnTo>
                      <a:pt x="181" y="108"/>
                    </a:lnTo>
                    <a:lnTo>
                      <a:pt x="172" y="108"/>
                    </a:lnTo>
                    <a:lnTo>
                      <a:pt x="164" y="108"/>
                    </a:lnTo>
                    <a:lnTo>
                      <a:pt x="157" y="109"/>
                    </a:lnTo>
                    <a:lnTo>
                      <a:pt x="149" y="109"/>
                    </a:lnTo>
                    <a:lnTo>
                      <a:pt x="140" y="109"/>
                    </a:lnTo>
                    <a:lnTo>
                      <a:pt x="132" y="109"/>
                    </a:lnTo>
                    <a:lnTo>
                      <a:pt x="125" y="110"/>
                    </a:lnTo>
                    <a:lnTo>
                      <a:pt x="118" y="110"/>
                    </a:lnTo>
                    <a:lnTo>
                      <a:pt x="111" y="110"/>
                    </a:lnTo>
                    <a:lnTo>
                      <a:pt x="105" y="110"/>
                    </a:lnTo>
                    <a:lnTo>
                      <a:pt x="99" y="111"/>
                    </a:lnTo>
                    <a:lnTo>
                      <a:pt x="92" y="111"/>
                    </a:lnTo>
                    <a:lnTo>
                      <a:pt x="85" y="111"/>
                    </a:lnTo>
                    <a:lnTo>
                      <a:pt x="79" y="111"/>
                    </a:lnTo>
                    <a:lnTo>
                      <a:pt x="74" y="112"/>
                    </a:lnTo>
                    <a:lnTo>
                      <a:pt x="68" y="112"/>
                    </a:lnTo>
                    <a:lnTo>
                      <a:pt x="64" y="112"/>
                    </a:lnTo>
                    <a:lnTo>
                      <a:pt x="60" y="112"/>
                    </a:lnTo>
                    <a:lnTo>
                      <a:pt x="56" y="114"/>
                    </a:lnTo>
                    <a:lnTo>
                      <a:pt x="52" y="114"/>
                    </a:lnTo>
                    <a:lnTo>
                      <a:pt x="48" y="114"/>
                    </a:lnTo>
                    <a:lnTo>
                      <a:pt x="44" y="114"/>
                    </a:lnTo>
                    <a:lnTo>
                      <a:pt x="42" y="115"/>
                    </a:lnTo>
                    <a:lnTo>
                      <a:pt x="38" y="115"/>
                    </a:lnTo>
                    <a:lnTo>
                      <a:pt x="36" y="117"/>
                    </a:lnTo>
                    <a:lnTo>
                      <a:pt x="30" y="120"/>
                    </a:lnTo>
                    <a:lnTo>
                      <a:pt x="25" y="126"/>
                    </a:lnTo>
                    <a:lnTo>
                      <a:pt x="22" y="129"/>
                    </a:lnTo>
                    <a:lnTo>
                      <a:pt x="19" y="134"/>
                    </a:lnTo>
                    <a:lnTo>
                      <a:pt x="17" y="139"/>
                    </a:lnTo>
                    <a:lnTo>
                      <a:pt x="15" y="145"/>
                    </a:lnTo>
                    <a:lnTo>
                      <a:pt x="12" y="150"/>
                    </a:lnTo>
                    <a:lnTo>
                      <a:pt x="10" y="158"/>
                    </a:lnTo>
                    <a:lnTo>
                      <a:pt x="8" y="164"/>
                    </a:lnTo>
                    <a:lnTo>
                      <a:pt x="7" y="172"/>
                    </a:lnTo>
                    <a:lnTo>
                      <a:pt x="6" y="175"/>
                    </a:lnTo>
                    <a:lnTo>
                      <a:pt x="5" y="179"/>
                    </a:lnTo>
                    <a:lnTo>
                      <a:pt x="5" y="183"/>
                    </a:lnTo>
                    <a:lnTo>
                      <a:pt x="5" y="187"/>
                    </a:lnTo>
                    <a:lnTo>
                      <a:pt x="4" y="191"/>
                    </a:lnTo>
                    <a:lnTo>
                      <a:pt x="3" y="196"/>
                    </a:lnTo>
                    <a:lnTo>
                      <a:pt x="3" y="201"/>
                    </a:lnTo>
                    <a:lnTo>
                      <a:pt x="3" y="206"/>
                    </a:lnTo>
                    <a:lnTo>
                      <a:pt x="3" y="210"/>
                    </a:lnTo>
                    <a:lnTo>
                      <a:pt x="2" y="214"/>
                    </a:lnTo>
                    <a:lnTo>
                      <a:pt x="0" y="219"/>
                    </a:lnTo>
                    <a:lnTo>
                      <a:pt x="0" y="224"/>
                    </a:lnTo>
                    <a:lnTo>
                      <a:pt x="0" y="229"/>
                    </a:lnTo>
                    <a:lnTo>
                      <a:pt x="0" y="235"/>
                    </a:lnTo>
                    <a:lnTo>
                      <a:pt x="0" y="241"/>
                    </a:lnTo>
                    <a:lnTo>
                      <a:pt x="0" y="247"/>
                    </a:lnTo>
                    <a:lnTo>
                      <a:pt x="0" y="253"/>
                    </a:lnTo>
                    <a:lnTo>
                      <a:pt x="0" y="259"/>
                    </a:lnTo>
                    <a:lnTo>
                      <a:pt x="0" y="266"/>
                    </a:lnTo>
                    <a:lnTo>
                      <a:pt x="2" y="272"/>
                    </a:lnTo>
                    <a:lnTo>
                      <a:pt x="2" y="279"/>
                    </a:lnTo>
                    <a:lnTo>
                      <a:pt x="3" y="285"/>
                    </a:lnTo>
                    <a:lnTo>
                      <a:pt x="3" y="292"/>
                    </a:lnTo>
                    <a:lnTo>
                      <a:pt x="4" y="300"/>
                    </a:lnTo>
                    <a:lnTo>
                      <a:pt x="4" y="306"/>
                    </a:lnTo>
                    <a:lnTo>
                      <a:pt x="5" y="312"/>
                    </a:lnTo>
                    <a:lnTo>
                      <a:pt x="5" y="320"/>
                    </a:lnTo>
                    <a:lnTo>
                      <a:pt x="7" y="327"/>
                    </a:lnTo>
                    <a:lnTo>
                      <a:pt x="7" y="334"/>
                    </a:lnTo>
                    <a:lnTo>
                      <a:pt x="9" y="340"/>
                    </a:lnTo>
                    <a:lnTo>
                      <a:pt x="9" y="347"/>
                    </a:lnTo>
                    <a:lnTo>
                      <a:pt x="11" y="355"/>
                    </a:lnTo>
                    <a:lnTo>
                      <a:pt x="11" y="362"/>
                    </a:lnTo>
                    <a:lnTo>
                      <a:pt x="13" y="368"/>
                    </a:lnTo>
                    <a:lnTo>
                      <a:pt x="14" y="375"/>
                    </a:lnTo>
                    <a:lnTo>
                      <a:pt x="16" y="382"/>
                    </a:lnTo>
                    <a:lnTo>
                      <a:pt x="17" y="388"/>
                    </a:lnTo>
                    <a:lnTo>
                      <a:pt x="19" y="395"/>
                    </a:lnTo>
                    <a:lnTo>
                      <a:pt x="21" y="403"/>
                    </a:lnTo>
                    <a:lnTo>
                      <a:pt x="23" y="409"/>
                    </a:lnTo>
                    <a:lnTo>
                      <a:pt x="24" y="415"/>
                    </a:lnTo>
                    <a:lnTo>
                      <a:pt x="25" y="420"/>
                    </a:lnTo>
                    <a:lnTo>
                      <a:pt x="27" y="426"/>
                    </a:lnTo>
                    <a:lnTo>
                      <a:pt x="29" y="431"/>
                    </a:lnTo>
                    <a:lnTo>
                      <a:pt x="31" y="435"/>
                    </a:lnTo>
                    <a:lnTo>
                      <a:pt x="33" y="441"/>
                    </a:lnTo>
                    <a:lnTo>
                      <a:pt x="35" y="445"/>
                    </a:lnTo>
                    <a:lnTo>
                      <a:pt x="37" y="449"/>
                    </a:lnTo>
                    <a:lnTo>
                      <a:pt x="40" y="456"/>
                    </a:lnTo>
                    <a:lnTo>
                      <a:pt x="44" y="462"/>
                    </a:lnTo>
                    <a:lnTo>
                      <a:pt x="50" y="467"/>
                    </a:lnTo>
                    <a:lnTo>
                      <a:pt x="55" y="472"/>
                    </a:lnTo>
                    <a:lnTo>
                      <a:pt x="59" y="474"/>
                    </a:lnTo>
                    <a:lnTo>
                      <a:pt x="64" y="478"/>
                    </a:lnTo>
                    <a:lnTo>
                      <a:pt x="70" y="479"/>
                    </a:lnTo>
                    <a:lnTo>
                      <a:pt x="76" y="481"/>
                    </a:lnTo>
                    <a:lnTo>
                      <a:pt x="81" y="481"/>
                    </a:lnTo>
                    <a:lnTo>
                      <a:pt x="88" y="482"/>
                    </a:lnTo>
                    <a:lnTo>
                      <a:pt x="92" y="482"/>
                    </a:lnTo>
                    <a:lnTo>
                      <a:pt x="95" y="482"/>
                    </a:lnTo>
                    <a:lnTo>
                      <a:pt x="99" y="482"/>
                    </a:lnTo>
                    <a:lnTo>
                      <a:pt x="103" y="482"/>
                    </a:lnTo>
                    <a:lnTo>
                      <a:pt x="106" y="480"/>
                    </a:lnTo>
                    <a:lnTo>
                      <a:pt x="111" y="479"/>
                    </a:lnTo>
                    <a:lnTo>
                      <a:pt x="117" y="476"/>
                    </a:lnTo>
                    <a:lnTo>
                      <a:pt x="123" y="474"/>
                    </a:lnTo>
                    <a:lnTo>
                      <a:pt x="126" y="473"/>
                    </a:lnTo>
                    <a:lnTo>
                      <a:pt x="129" y="472"/>
                    </a:lnTo>
                    <a:lnTo>
                      <a:pt x="133" y="470"/>
                    </a:lnTo>
                    <a:lnTo>
                      <a:pt x="138" y="469"/>
                    </a:lnTo>
                    <a:lnTo>
                      <a:pt x="143" y="468"/>
                    </a:lnTo>
                    <a:lnTo>
                      <a:pt x="147" y="466"/>
                    </a:lnTo>
                    <a:lnTo>
                      <a:pt x="151" y="465"/>
                    </a:lnTo>
                    <a:lnTo>
                      <a:pt x="156" y="464"/>
                    </a:lnTo>
                    <a:lnTo>
                      <a:pt x="160" y="462"/>
                    </a:lnTo>
                    <a:lnTo>
                      <a:pt x="164" y="460"/>
                    </a:lnTo>
                    <a:lnTo>
                      <a:pt x="169" y="458"/>
                    </a:lnTo>
                    <a:lnTo>
                      <a:pt x="174" y="456"/>
                    </a:lnTo>
                    <a:lnTo>
                      <a:pt x="178" y="454"/>
                    </a:lnTo>
                    <a:lnTo>
                      <a:pt x="185" y="451"/>
                    </a:lnTo>
                    <a:lnTo>
                      <a:pt x="189" y="449"/>
                    </a:lnTo>
                    <a:lnTo>
                      <a:pt x="195" y="448"/>
                    </a:lnTo>
                    <a:lnTo>
                      <a:pt x="200" y="445"/>
                    </a:lnTo>
                    <a:lnTo>
                      <a:pt x="206" y="443"/>
                    </a:lnTo>
                    <a:lnTo>
                      <a:pt x="210" y="441"/>
                    </a:lnTo>
                    <a:lnTo>
                      <a:pt x="216" y="439"/>
                    </a:lnTo>
                    <a:lnTo>
                      <a:pt x="221" y="436"/>
                    </a:lnTo>
                    <a:lnTo>
                      <a:pt x="227" y="434"/>
                    </a:lnTo>
                    <a:lnTo>
                      <a:pt x="233" y="432"/>
                    </a:lnTo>
                    <a:lnTo>
                      <a:pt x="239" y="430"/>
                    </a:lnTo>
                    <a:lnTo>
                      <a:pt x="244" y="427"/>
                    </a:lnTo>
                    <a:lnTo>
                      <a:pt x="249" y="424"/>
                    </a:lnTo>
                    <a:lnTo>
                      <a:pt x="254" y="421"/>
                    </a:lnTo>
                    <a:lnTo>
                      <a:pt x="260" y="419"/>
                    </a:lnTo>
                    <a:lnTo>
                      <a:pt x="265" y="417"/>
                    </a:lnTo>
                    <a:lnTo>
                      <a:pt x="272" y="414"/>
                    </a:lnTo>
                    <a:lnTo>
                      <a:pt x="277" y="412"/>
                    </a:lnTo>
                    <a:lnTo>
                      <a:pt x="282" y="410"/>
                    </a:lnTo>
                    <a:lnTo>
                      <a:pt x="287" y="407"/>
                    </a:lnTo>
                    <a:lnTo>
                      <a:pt x="293" y="405"/>
                    </a:lnTo>
                    <a:lnTo>
                      <a:pt x="297" y="402"/>
                    </a:lnTo>
                    <a:lnTo>
                      <a:pt x="303" y="400"/>
                    </a:lnTo>
                    <a:lnTo>
                      <a:pt x="307" y="397"/>
                    </a:lnTo>
                    <a:lnTo>
                      <a:pt x="313" y="394"/>
                    </a:lnTo>
                    <a:lnTo>
                      <a:pt x="319" y="392"/>
                    </a:lnTo>
                    <a:lnTo>
                      <a:pt x="324" y="390"/>
                    </a:lnTo>
                    <a:lnTo>
                      <a:pt x="328" y="387"/>
                    </a:lnTo>
                    <a:lnTo>
                      <a:pt x="332" y="385"/>
                    </a:lnTo>
                    <a:lnTo>
                      <a:pt x="336" y="383"/>
                    </a:lnTo>
                    <a:lnTo>
                      <a:pt x="341" y="381"/>
                    </a:lnTo>
                    <a:lnTo>
                      <a:pt x="345" y="379"/>
                    </a:lnTo>
                    <a:lnTo>
                      <a:pt x="349" y="377"/>
                    </a:lnTo>
                    <a:lnTo>
                      <a:pt x="353" y="375"/>
                    </a:lnTo>
                    <a:lnTo>
                      <a:pt x="357" y="374"/>
                    </a:lnTo>
                    <a:lnTo>
                      <a:pt x="364" y="370"/>
                    </a:lnTo>
                    <a:lnTo>
                      <a:pt x="371" y="367"/>
                    </a:lnTo>
                    <a:lnTo>
                      <a:pt x="376" y="364"/>
                    </a:lnTo>
                    <a:lnTo>
                      <a:pt x="381" y="362"/>
                    </a:lnTo>
                    <a:lnTo>
                      <a:pt x="386" y="359"/>
                    </a:lnTo>
                    <a:lnTo>
                      <a:pt x="390" y="355"/>
                    </a:lnTo>
                    <a:lnTo>
                      <a:pt x="394" y="353"/>
                    </a:lnTo>
                    <a:lnTo>
                      <a:pt x="399" y="350"/>
                    </a:lnTo>
                    <a:lnTo>
                      <a:pt x="403" y="347"/>
                    </a:lnTo>
                    <a:lnTo>
                      <a:pt x="408" y="345"/>
                    </a:lnTo>
                    <a:lnTo>
                      <a:pt x="413" y="341"/>
                    </a:lnTo>
                    <a:lnTo>
                      <a:pt x="418" y="339"/>
                    </a:lnTo>
                    <a:lnTo>
                      <a:pt x="422" y="336"/>
                    </a:lnTo>
                    <a:lnTo>
                      <a:pt x="426" y="333"/>
                    </a:lnTo>
                    <a:lnTo>
                      <a:pt x="430" y="330"/>
                    </a:lnTo>
                    <a:lnTo>
                      <a:pt x="434" y="328"/>
                    </a:lnTo>
                    <a:lnTo>
                      <a:pt x="439" y="325"/>
                    </a:lnTo>
                    <a:lnTo>
                      <a:pt x="443" y="322"/>
                    </a:lnTo>
                    <a:lnTo>
                      <a:pt x="447" y="319"/>
                    </a:lnTo>
                    <a:lnTo>
                      <a:pt x="452" y="317"/>
                    </a:lnTo>
                    <a:lnTo>
                      <a:pt x="458" y="311"/>
                    </a:lnTo>
                    <a:lnTo>
                      <a:pt x="465" y="307"/>
                    </a:lnTo>
                    <a:lnTo>
                      <a:pt x="471" y="302"/>
                    </a:lnTo>
                    <a:lnTo>
                      <a:pt x="476" y="300"/>
                    </a:lnTo>
                    <a:lnTo>
                      <a:pt x="479" y="296"/>
                    </a:lnTo>
                    <a:lnTo>
                      <a:pt x="483" y="294"/>
                    </a:lnTo>
                    <a:lnTo>
                      <a:pt x="485" y="293"/>
                    </a:lnTo>
                    <a:lnTo>
                      <a:pt x="486" y="293"/>
                    </a:lnTo>
                    <a:lnTo>
                      <a:pt x="487" y="294"/>
                    </a:lnTo>
                    <a:lnTo>
                      <a:pt x="493" y="300"/>
                    </a:lnTo>
                    <a:lnTo>
                      <a:pt x="498" y="303"/>
                    </a:lnTo>
                    <a:lnTo>
                      <a:pt x="503" y="307"/>
                    </a:lnTo>
                    <a:lnTo>
                      <a:pt x="509" y="311"/>
                    </a:lnTo>
                    <a:lnTo>
                      <a:pt x="515" y="316"/>
                    </a:lnTo>
                    <a:lnTo>
                      <a:pt x="518" y="317"/>
                    </a:lnTo>
                    <a:lnTo>
                      <a:pt x="521" y="319"/>
                    </a:lnTo>
                    <a:lnTo>
                      <a:pt x="525" y="321"/>
                    </a:lnTo>
                    <a:lnTo>
                      <a:pt x="530" y="323"/>
                    </a:lnTo>
                    <a:lnTo>
                      <a:pt x="534" y="324"/>
                    </a:lnTo>
                    <a:lnTo>
                      <a:pt x="538" y="325"/>
                    </a:lnTo>
                    <a:lnTo>
                      <a:pt x="543" y="326"/>
                    </a:lnTo>
                    <a:lnTo>
                      <a:pt x="549" y="328"/>
                    </a:lnTo>
                    <a:lnTo>
                      <a:pt x="553" y="328"/>
                    </a:lnTo>
                    <a:lnTo>
                      <a:pt x="557" y="328"/>
                    </a:lnTo>
                    <a:lnTo>
                      <a:pt x="562" y="328"/>
                    </a:lnTo>
                    <a:lnTo>
                      <a:pt x="568" y="328"/>
                    </a:lnTo>
                    <a:lnTo>
                      <a:pt x="573" y="328"/>
                    </a:lnTo>
                    <a:lnTo>
                      <a:pt x="578" y="327"/>
                    </a:lnTo>
                    <a:lnTo>
                      <a:pt x="585" y="326"/>
                    </a:lnTo>
                    <a:lnTo>
                      <a:pt x="591" y="325"/>
                    </a:lnTo>
                    <a:lnTo>
                      <a:pt x="596" y="322"/>
                    </a:lnTo>
                    <a:lnTo>
                      <a:pt x="601" y="320"/>
                    </a:lnTo>
                    <a:lnTo>
                      <a:pt x="606" y="317"/>
                    </a:lnTo>
                    <a:lnTo>
                      <a:pt x="610" y="314"/>
                    </a:lnTo>
                    <a:lnTo>
                      <a:pt x="614" y="312"/>
                    </a:lnTo>
                    <a:lnTo>
                      <a:pt x="618" y="309"/>
                    </a:lnTo>
                    <a:lnTo>
                      <a:pt x="621" y="306"/>
                    </a:lnTo>
                    <a:lnTo>
                      <a:pt x="625" y="304"/>
                    </a:lnTo>
                    <a:lnTo>
                      <a:pt x="632" y="298"/>
                    </a:lnTo>
                    <a:lnTo>
                      <a:pt x="637" y="293"/>
                    </a:lnTo>
                    <a:lnTo>
                      <a:pt x="640" y="287"/>
                    </a:lnTo>
                    <a:lnTo>
                      <a:pt x="644" y="281"/>
                    </a:lnTo>
                    <a:lnTo>
                      <a:pt x="646" y="274"/>
                    </a:lnTo>
                    <a:lnTo>
                      <a:pt x="648" y="270"/>
                    </a:lnTo>
                    <a:lnTo>
                      <a:pt x="648" y="265"/>
                    </a:lnTo>
                    <a:lnTo>
                      <a:pt x="650" y="261"/>
                    </a:lnTo>
                    <a:lnTo>
                      <a:pt x="651" y="255"/>
                    </a:lnTo>
                    <a:lnTo>
                      <a:pt x="651" y="253"/>
                    </a:lnTo>
                    <a:lnTo>
                      <a:pt x="653" y="253"/>
                    </a:lnTo>
                    <a:lnTo>
                      <a:pt x="657" y="253"/>
                    </a:lnTo>
                    <a:lnTo>
                      <a:pt x="659" y="253"/>
                    </a:lnTo>
                    <a:lnTo>
                      <a:pt x="663" y="253"/>
                    </a:lnTo>
                    <a:lnTo>
                      <a:pt x="667" y="253"/>
                    </a:lnTo>
                    <a:lnTo>
                      <a:pt x="675" y="253"/>
                    </a:lnTo>
                    <a:lnTo>
                      <a:pt x="680" y="253"/>
                    </a:lnTo>
                    <a:lnTo>
                      <a:pt x="686" y="253"/>
                    </a:lnTo>
                    <a:lnTo>
                      <a:pt x="689" y="253"/>
                    </a:lnTo>
                    <a:lnTo>
                      <a:pt x="692" y="253"/>
                    </a:lnTo>
                    <a:lnTo>
                      <a:pt x="696" y="253"/>
                    </a:lnTo>
                    <a:lnTo>
                      <a:pt x="700" y="253"/>
                    </a:lnTo>
                    <a:lnTo>
                      <a:pt x="703" y="253"/>
                    </a:lnTo>
                    <a:lnTo>
                      <a:pt x="707" y="253"/>
                    </a:lnTo>
                    <a:lnTo>
                      <a:pt x="711" y="253"/>
                    </a:lnTo>
                    <a:lnTo>
                      <a:pt x="715" y="253"/>
                    </a:lnTo>
                    <a:lnTo>
                      <a:pt x="720" y="253"/>
                    </a:lnTo>
                    <a:lnTo>
                      <a:pt x="724" y="253"/>
                    </a:lnTo>
                    <a:lnTo>
                      <a:pt x="728" y="253"/>
                    </a:lnTo>
                    <a:lnTo>
                      <a:pt x="733" y="253"/>
                    </a:lnTo>
                    <a:lnTo>
                      <a:pt x="737" y="253"/>
                    </a:lnTo>
                    <a:lnTo>
                      <a:pt x="741" y="253"/>
                    </a:lnTo>
                    <a:lnTo>
                      <a:pt x="745" y="253"/>
                    </a:lnTo>
                    <a:lnTo>
                      <a:pt x="750" y="253"/>
                    </a:lnTo>
                    <a:lnTo>
                      <a:pt x="754" y="253"/>
                    </a:lnTo>
                    <a:lnTo>
                      <a:pt x="758" y="253"/>
                    </a:lnTo>
                    <a:lnTo>
                      <a:pt x="764" y="253"/>
                    </a:lnTo>
                    <a:lnTo>
                      <a:pt x="769" y="253"/>
                    </a:lnTo>
                    <a:lnTo>
                      <a:pt x="773" y="253"/>
                    </a:lnTo>
                    <a:lnTo>
                      <a:pt x="778" y="253"/>
                    </a:lnTo>
                    <a:lnTo>
                      <a:pt x="782" y="253"/>
                    </a:lnTo>
                    <a:lnTo>
                      <a:pt x="787" y="253"/>
                    </a:lnTo>
                    <a:lnTo>
                      <a:pt x="792" y="253"/>
                    </a:lnTo>
                    <a:lnTo>
                      <a:pt x="797" y="253"/>
                    </a:lnTo>
                    <a:lnTo>
                      <a:pt x="801" y="253"/>
                    </a:lnTo>
                    <a:lnTo>
                      <a:pt x="808" y="253"/>
                    </a:lnTo>
                    <a:lnTo>
                      <a:pt x="812" y="252"/>
                    </a:lnTo>
                    <a:lnTo>
                      <a:pt x="816" y="252"/>
                    </a:lnTo>
                    <a:lnTo>
                      <a:pt x="821" y="252"/>
                    </a:lnTo>
                    <a:lnTo>
                      <a:pt x="826" y="252"/>
                    </a:lnTo>
                    <a:lnTo>
                      <a:pt x="830" y="251"/>
                    </a:lnTo>
                    <a:lnTo>
                      <a:pt x="835" y="251"/>
                    </a:lnTo>
                    <a:lnTo>
                      <a:pt x="839" y="251"/>
                    </a:lnTo>
                    <a:lnTo>
                      <a:pt x="844" y="251"/>
                    </a:lnTo>
                    <a:lnTo>
                      <a:pt x="848" y="251"/>
                    </a:lnTo>
                    <a:lnTo>
                      <a:pt x="854" y="251"/>
                    </a:lnTo>
                    <a:lnTo>
                      <a:pt x="858" y="251"/>
                    </a:lnTo>
                    <a:lnTo>
                      <a:pt x="863" y="251"/>
                    </a:lnTo>
                    <a:lnTo>
                      <a:pt x="867" y="251"/>
                    </a:lnTo>
                    <a:lnTo>
                      <a:pt x="871" y="251"/>
                    </a:lnTo>
                    <a:lnTo>
                      <a:pt x="875" y="251"/>
                    </a:lnTo>
                    <a:lnTo>
                      <a:pt x="880" y="251"/>
                    </a:lnTo>
                    <a:lnTo>
                      <a:pt x="883" y="250"/>
                    </a:lnTo>
                    <a:lnTo>
                      <a:pt x="888" y="249"/>
                    </a:lnTo>
                    <a:lnTo>
                      <a:pt x="892" y="249"/>
                    </a:lnTo>
                    <a:lnTo>
                      <a:pt x="896" y="249"/>
                    </a:lnTo>
                    <a:lnTo>
                      <a:pt x="901" y="249"/>
                    </a:lnTo>
                    <a:lnTo>
                      <a:pt x="905" y="248"/>
                    </a:lnTo>
                    <a:lnTo>
                      <a:pt x="909" y="248"/>
                    </a:lnTo>
                    <a:lnTo>
                      <a:pt x="913" y="248"/>
                    </a:lnTo>
                    <a:lnTo>
                      <a:pt x="916" y="247"/>
                    </a:lnTo>
                    <a:lnTo>
                      <a:pt x="920" y="247"/>
                    </a:lnTo>
                    <a:lnTo>
                      <a:pt x="924" y="246"/>
                    </a:lnTo>
                    <a:lnTo>
                      <a:pt x="928" y="246"/>
                    </a:lnTo>
                    <a:lnTo>
                      <a:pt x="932" y="245"/>
                    </a:lnTo>
                    <a:lnTo>
                      <a:pt x="936" y="245"/>
                    </a:lnTo>
                    <a:lnTo>
                      <a:pt x="940" y="244"/>
                    </a:lnTo>
                    <a:lnTo>
                      <a:pt x="945" y="244"/>
                    </a:lnTo>
                    <a:lnTo>
                      <a:pt x="952" y="243"/>
                    </a:lnTo>
                    <a:lnTo>
                      <a:pt x="959" y="241"/>
                    </a:lnTo>
                    <a:lnTo>
                      <a:pt x="962" y="241"/>
                    </a:lnTo>
                    <a:lnTo>
                      <a:pt x="966" y="240"/>
                    </a:lnTo>
                    <a:lnTo>
                      <a:pt x="970" y="239"/>
                    </a:lnTo>
                    <a:lnTo>
                      <a:pt x="974" y="239"/>
                    </a:lnTo>
                    <a:lnTo>
                      <a:pt x="981" y="238"/>
                    </a:lnTo>
                    <a:lnTo>
                      <a:pt x="988" y="237"/>
                    </a:lnTo>
                    <a:lnTo>
                      <a:pt x="994" y="236"/>
                    </a:lnTo>
                    <a:lnTo>
                      <a:pt x="1001" y="235"/>
                    </a:lnTo>
                    <a:lnTo>
                      <a:pt x="1007" y="232"/>
                    </a:lnTo>
                    <a:lnTo>
                      <a:pt x="1013" y="231"/>
                    </a:lnTo>
                    <a:lnTo>
                      <a:pt x="1017" y="229"/>
                    </a:lnTo>
                    <a:lnTo>
                      <a:pt x="1023" y="229"/>
                    </a:lnTo>
                    <a:lnTo>
                      <a:pt x="1027" y="227"/>
                    </a:lnTo>
                    <a:lnTo>
                      <a:pt x="1033" y="227"/>
                    </a:lnTo>
                    <a:lnTo>
                      <a:pt x="1037" y="225"/>
                    </a:lnTo>
                    <a:lnTo>
                      <a:pt x="1041" y="225"/>
                    </a:lnTo>
                    <a:lnTo>
                      <a:pt x="1047" y="223"/>
                    </a:lnTo>
                    <a:lnTo>
                      <a:pt x="1052" y="223"/>
                    </a:lnTo>
                    <a:lnTo>
                      <a:pt x="1055" y="222"/>
                    </a:lnTo>
                    <a:lnTo>
                      <a:pt x="1056" y="222"/>
                    </a:lnTo>
                    <a:lnTo>
                      <a:pt x="1057" y="221"/>
                    </a:lnTo>
                    <a:lnTo>
                      <a:pt x="1061" y="221"/>
                    </a:lnTo>
                    <a:lnTo>
                      <a:pt x="1063" y="221"/>
                    </a:lnTo>
                    <a:lnTo>
                      <a:pt x="1067" y="221"/>
                    </a:lnTo>
                    <a:lnTo>
                      <a:pt x="1070" y="221"/>
                    </a:lnTo>
                    <a:lnTo>
                      <a:pt x="1075" y="221"/>
                    </a:lnTo>
                    <a:lnTo>
                      <a:pt x="1080" y="221"/>
                    </a:lnTo>
                    <a:lnTo>
                      <a:pt x="1086" y="221"/>
                    </a:lnTo>
                    <a:lnTo>
                      <a:pt x="1092" y="221"/>
                    </a:lnTo>
                    <a:lnTo>
                      <a:pt x="1098" y="221"/>
                    </a:lnTo>
                    <a:lnTo>
                      <a:pt x="1104" y="221"/>
                    </a:lnTo>
                    <a:lnTo>
                      <a:pt x="1112" y="221"/>
                    </a:lnTo>
                    <a:lnTo>
                      <a:pt x="1120" y="221"/>
                    </a:lnTo>
                    <a:lnTo>
                      <a:pt x="1130" y="221"/>
                    </a:lnTo>
                    <a:lnTo>
                      <a:pt x="1138" y="220"/>
                    </a:lnTo>
                    <a:lnTo>
                      <a:pt x="1146" y="220"/>
                    </a:lnTo>
                    <a:lnTo>
                      <a:pt x="1155" y="220"/>
                    </a:lnTo>
                    <a:lnTo>
                      <a:pt x="1166" y="220"/>
                    </a:lnTo>
                    <a:lnTo>
                      <a:pt x="1175" y="220"/>
                    </a:lnTo>
                    <a:lnTo>
                      <a:pt x="1185" y="220"/>
                    </a:lnTo>
                    <a:lnTo>
                      <a:pt x="1195" y="220"/>
                    </a:lnTo>
                    <a:lnTo>
                      <a:pt x="1206" y="220"/>
                    </a:lnTo>
                    <a:lnTo>
                      <a:pt x="1217" y="219"/>
                    </a:lnTo>
                    <a:lnTo>
                      <a:pt x="1228" y="219"/>
                    </a:lnTo>
                    <a:lnTo>
                      <a:pt x="1239" y="219"/>
                    </a:lnTo>
                    <a:lnTo>
                      <a:pt x="1251" y="219"/>
                    </a:lnTo>
                    <a:lnTo>
                      <a:pt x="1263" y="219"/>
                    </a:lnTo>
                    <a:lnTo>
                      <a:pt x="1274" y="219"/>
                    </a:lnTo>
                    <a:lnTo>
                      <a:pt x="1286" y="219"/>
                    </a:lnTo>
                    <a:lnTo>
                      <a:pt x="1298" y="219"/>
                    </a:lnTo>
                    <a:lnTo>
                      <a:pt x="1310" y="219"/>
                    </a:lnTo>
                    <a:lnTo>
                      <a:pt x="1322" y="219"/>
                    </a:lnTo>
                    <a:lnTo>
                      <a:pt x="1333" y="218"/>
                    </a:lnTo>
                    <a:lnTo>
                      <a:pt x="1346" y="218"/>
                    </a:lnTo>
                    <a:lnTo>
                      <a:pt x="1358" y="217"/>
                    </a:lnTo>
                    <a:lnTo>
                      <a:pt x="1370" y="217"/>
                    </a:lnTo>
                    <a:lnTo>
                      <a:pt x="1381" y="217"/>
                    </a:lnTo>
                    <a:lnTo>
                      <a:pt x="1395" y="217"/>
                    </a:lnTo>
                    <a:lnTo>
                      <a:pt x="1405" y="217"/>
                    </a:lnTo>
                    <a:lnTo>
                      <a:pt x="1417" y="217"/>
                    </a:lnTo>
                    <a:lnTo>
                      <a:pt x="1428" y="217"/>
                    </a:lnTo>
                    <a:lnTo>
                      <a:pt x="1441" y="217"/>
                    </a:lnTo>
                    <a:lnTo>
                      <a:pt x="1452" y="217"/>
                    </a:lnTo>
                    <a:lnTo>
                      <a:pt x="1462" y="217"/>
                    </a:lnTo>
                    <a:lnTo>
                      <a:pt x="1473" y="217"/>
                    </a:lnTo>
                    <a:lnTo>
                      <a:pt x="1485" y="217"/>
                    </a:lnTo>
                    <a:lnTo>
                      <a:pt x="1494" y="216"/>
                    </a:lnTo>
                    <a:lnTo>
                      <a:pt x="1504" y="216"/>
                    </a:lnTo>
                    <a:lnTo>
                      <a:pt x="1514" y="216"/>
                    </a:lnTo>
                    <a:lnTo>
                      <a:pt x="1525" y="216"/>
                    </a:lnTo>
                    <a:lnTo>
                      <a:pt x="1534" y="215"/>
                    </a:lnTo>
                    <a:lnTo>
                      <a:pt x="1543" y="215"/>
                    </a:lnTo>
                    <a:lnTo>
                      <a:pt x="1551" y="215"/>
                    </a:lnTo>
                    <a:lnTo>
                      <a:pt x="1560" y="215"/>
                    </a:lnTo>
                    <a:lnTo>
                      <a:pt x="1567" y="215"/>
                    </a:lnTo>
                    <a:lnTo>
                      <a:pt x="1575" y="215"/>
                    </a:lnTo>
                    <a:lnTo>
                      <a:pt x="1582" y="215"/>
                    </a:lnTo>
                    <a:lnTo>
                      <a:pt x="1589" y="215"/>
                    </a:lnTo>
                    <a:lnTo>
                      <a:pt x="1595" y="215"/>
                    </a:lnTo>
                    <a:lnTo>
                      <a:pt x="1601" y="215"/>
                    </a:lnTo>
                    <a:lnTo>
                      <a:pt x="1606" y="215"/>
                    </a:lnTo>
                    <a:lnTo>
                      <a:pt x="1611" y="215"/>
                    </a:lnTo>
                    <a:lnTo>
                      <a:pt x="1616" y="214"/>
                    </a:lnTo>
                    <a:lnTo>
                      <a:pt x="1620" y="214"/>
                    </a:lnTo>
                    <a:lnTo>
                      <a:pt x="1624" y="213"/>
                    </a:lnTo>
                    <a:lnTo>
                      <a:pt x="1629" y="213"/>
                    </a:lnTo>
                    <a:lnTo>
                      <a:pt x="1633" y="213"/>
                    </a:lnTo>
                    <a:lnTo>
                      <a:pt x="1638" y="213"/>
                    </a:lnTo>
                    <a:lnTo>
                      <a:pt x="1643" y="213"/>
                    </a:lnTo>
                    <a:lnTo>
                      <a:pt x="1648" y="213"/>
                    </a:lnTo>
                    <a:lnTo>
                      <a:pt x="1652" y="212"/>
                    </a:lnTo>
                    <a:lnTo>
                      <a:pt x="1659" y="212"/>
                    </a:lnTo>
                    <a:lnTo>
                      <a:pt x="1664" y="211"/>
                    </a:lnTo>
                    <a:lnTo>
                      <a:pt x="1669" y="211"/>
                    </a:lnTo>
                    <a:lnTo>
                      <a:pt x="1674" y="210"/>
                    </a:lnTo>
                    <a:lnTo>
                      <a:pt x="1679" y="210"/>
                    </a:lnTo>
                    <a:lnTo>
                      <a:pt x="1684" y="210"/>
                    </a:lnTo>
                    <a:lnTo>
                      <a:pt x="1690" y="210"/>
                    </a:lnTo>
                    <a:lnTo>
                      <a:pt x="1695" y="210"/>
                    </a:lnTo>
                    <a:lnTo>
                      <a:pt x="1700" y="210"/>
                    </a:lnTo>
                    <a:lnTo>
                      <a:pt x="1706" y="209"/>
                    </a:lnTo>
                    <a:lnTo>
                      <a:pt x="1711" y="209"/>
                    </a:lnTo>
                    <a:lnTo>
                      <a:pt x="1716" y="208"/>
                    </a:lnTo>
                    <a:lnTo>
                      <a:pt x="1721" y="208"/>
                    </a:lnTo>
                    <a:lnTo>
                      <a:pt x="1727" y="208"/>
                    </a:lnTo>
                    <a:lnTo>
                      <a:pt x="1732" y="208"/>
                    </a:lnTo>
                    <a:lnTo>
                      <a:pt x="1737" y="208"/>
                    </a:lnTo>
                    <a:lnTo>
                      <a:pt x="1742" y="208"/>
                    </a:lnTo>
                    <a:lnTo>
                      <a:pt x="1747" y="208"/>
                    </a:lnTo>
                    <a:lnTo>
                      <a:pt x="1753" y="208"/>
                    </a:lnTo>
                    <a:lnTo>
                      <a:pt x="1758" y="207"/>
                    </a:lnTo>
                    <a:lnTo>
                      <a:pt x="1763" y="207"/>
                    </a:lnTo>
                    <a:lnTo>
                      <a:pt x="1768" y="207"/>
                    </a:lnTo>
                    <a:lnTo>
                      <a:pt x="1773" y="207"/>
                    </a:lnTo>
                    <a:lnTo>
                      <a:pt x="1778" y="206"/>
                    </a:lnTo>
                    <a:lnTo>
                      <a:pt x="1782" y="206"/>
                    </a:lnTo>
                    <a:lnTo>
                      <a:pt x="1787" y="206"/>
                    </a:lnTo>
                    <a:lnTo>
                      <a:pt x="1793" y="206"/>
                    </a:lnTo>
                    <a:lnTo>
                      <a:pt x="1797" y="205"/>
                    </a:lnTo>
                    <a:lnTo>
                      <a:pt x="1801" y="204"/>
                    </a:lnTo>
                    <a:lnTo>
                      <a:pt x="1806" y="204"/>
                    </a:lnTo>
                    <a:lnTo>
                      <a:pt x="1810" y="204"/>
                    </a:lnTo>
                    <a:lnTo>
                      <a:pt x="1814" y="204"/>
                    </a:lnTo>
                    <a:lnTo>
                      <a:pt x="1818" y="204"/>
                    </a:lnTo>
                    <a:lnTo>
                      <a:pt x="1822" y="203"/>
                    </a:lnTo>
                    <a:lnTo>
                      <a:pt x="1826" y="203"/>
                    </a:lnTo>
                    <a:lnTo>
                      <a:pt x="1833" y="202"/>
                    </a:lnTo>
                    <a:lnTo>
                      <a:pt x="1842" y="202"/>
                    </a:lnTo>
                    <a:lnTo>
                      <a:pt x="1847" y="202"/>
                    </a:lnTo>
                    <a:lnTo>
                      <a:pt x="1853" y="201"/>
                    </a:lnTo>
                    <a:lnTo>
                      <a:pt x="1858" y="200"/>
                    </a:lnTo>
                    <a:lnTo>
                      <a:pt x="1862" y="200"/>
                    </a:lnTo>
                    <a:lnTo>
                      <a:pt x="1866" y="200"/>
                    </a:lnTo>
                    <a:lnTo>
                      <a:pt x="1869" y="199"/>
                    </a:lnTo>
                    <a:lnTo>
                      <a:pt x="1871" y="198"/>
                    </a:lnTo>
                    <a:lnTo>
                      <a:pt x="1873" y="198"/>
                    </a:lnTo>
                    <a:lnTo>
                      <a:pt x="1875" y="195"/>
                    </a:lnTo>
                    <a:lnTo>
                      <a:pt x="1879" y="189"/>
                    </a:lnTo>
                    <a:lnTo>
                      <a:pt x="1881" y="183"/>
                    </a:lnTo>
                    <a:lnTo>
                      <a:pt x="1886" y="176"/>
                    </a:lnTo>
                    <a:lnTo>
                      <a:pt x="1886" y="172"/>
                    </a:lnTo>
                    <a:lnTo>
                      <a:pt x="1887" y="168"/>
                    </a:lnTo>
                    <a:lnTo>
                      <a:pt x="1888" y="164"/>
                    </a:lnTo>
                    <a:lnTo>
                      <a:pt x="1889" y="161"/>
                    </a:lnTo>
                    <a:lnTo>
                      <a:pt x="1890" y="152"/>
                    </a:lnTo>
                    <a:lnTo>
                      <a:pt x="1890" y="146"/>
                    </a:lnTo>
                    <a:lnTo>
                      <a:pt x="1887" y="140"/>
                    </a:lnTo>
                    <a:lnTo>
                      <a:pt x="1885" y="136"/>
                    </a:lnTo>
                    <a:lnTo>
                      <a:pt x="1881" y="132"/>
                    </a:lnTo>
                    <a:lnTo>
                      <a:pt x="1879" y="129"/>
                    </a:lnTo>
                    <a:lnTo>
                      <a:pt x="1873" y="126"/>
                    </a:lnTo>
                    <a:lnTo>
                      <a:pt x="1872" y="125"/>
                    </a:lnTo>
                    <a:lnTo>
                      <a:pt x="1871" y="123"/>
                    </a:lnTo>
                    <a:lnTo>
                      <a:pt x="1870" y="120"/>
                    </a:lnTo>
                    <a:lnTo>
                      <a:pt x="1867" y="115"/>
                    </a:lnTo>
                    <a:lnTo>
                      <a:pt x="1864" y="108"/>
                    </a:lnTo>
                    <a:lnTo>
                      <a:pt x="1859" y="102"/>
                    </a:lnTo>
                    <a:lnTo>
                      <a:pt x="1854" y="97"/>
                    </a:lnTo>
                    <a:lnTo>
                      <a:pt x="1850" y="94"/>
                    </a:lnTo>
                    <a:lnTo>
                      <a:pt x="1847" y="92"/>
                    </a:lnTo>
                    <a:lnTo>
                      <a:pt x="1843" y="90"/>
                    </a:lnTo>
                    <a:lnTo>
                      <a:pt x="1840" y="90"/>
                    </a:lnTo>
                    <a:lnTo>
                      <a:pt x="1835" y="89"/>
                    </a:lnTo>
                    <a:lnTo>
                      <a:pt x="1830" y="89"/>
                    </a:lnTo>
                    <a:lnTo>
                      <a:pt x="1824" y="88"/>
                    </a:lnTo>
                    <a:lnTo>
                      <a:pt x="1818" y="88"/>
                    </a:lnTo>
                    <a:lnTo>
                      <a:pt x="1813" y="87"/>
                    </a:lnTo>
                    <a:lnTo>
                      <a:pt x="1809" y="87"/>
                    </a:lnTo>
                    <a:lnTo>
                      <a:pt x="1804" y="87"/>
                    </a:lnTo>
                    <a:lnTo>
                      <a:pt x="1799" y="87"/>
                    </a:lnTo>
                    <a:lnTo>
                      <a:pt x="1794" y="87"/>
                    </a:lnTo>
                    <a:lnTo>
                      <a:pt x="1788" y="87"/>
                    </a:lnTo>
                    <a:lnTo>
                      <a:pt x="1782" y="87"/>
                    </a:lnTo>
                    <a:lnTo>
                      <a:pt x="1777" y="87"/>
                    </a:lnTo>
                    <a:lnTo>
                      <a:pt x="1770" y="86"/>
                    </a:lnTo>
                    <a:lnTo>
                      <a:pt x="1764" y="86"/>
                    </a:lnTo>
                    <a:lnTo>
                      <a:pt x="1757" y="86"/>
                    </a:lnTo>
                    <a:lnTo>
                      <a:pt x="1751" y="86"/>
                    </a:lnTo>
                    <a:lnTo>
                      <a:pt x="1742" y="85"/>
                    </a:lnTo>
                    <a:lnTo>
                      <a:pt x="1735" y="85"/>
                    </a:lnTo>
                    <a:lnTo>
                      <a:pt x="1728" y="85"/>
                    </a:lnTo>
                    <a:lnTo>
                      <a:pt x="1721" y="85"/>
                    </a:lnTo>
                    <a:lnTo>
                      <a:pt x="1713" y="85"/>
                    </a:lnTo>
                    <a:lnTo>
                      <a:pt x="1706" y="85"/>
                    </a:lnTo>
                    <a:lnTo>
                      <a:pt x="1697" y="85"/>
                    </a:lnTo>
                    <a:lnTo>
                      <a:pt x="1690" y="85"/>
                    </a:lnTo>
                    <a:lnTo>
                      <a:pt x="1682" y="85"/>
                    </a:lnTo>
                    <a:lnTo>
                      <a:pt x="1674" y="85"/>
                    </a:lnTo>
                    <a:lnTo>
                      <a:pt x="1666" y="85"/>
                    </a:lnTo>
                    <a:lnTo>
                      <a:pt x="1657" y="85"/>
                    </a:lnTo>
                    <a:lnTo>
                      <a:pt x="1648" y="85"/>
                    </a:lnTo>
                    <a:lnTo>
                      <a:pt x="1640" y="85"/>
                    </a:lnTo>
                    <a:lnTo>
                      <a:pt x="1632" y="85"/>
                    </a:lnTo>
                    <a:lnTo>
                      <a:pt x="1623" y="85"/>
                    </a:lnTo>
                    <a:lnTo>
                      <a:pt x="1615" y="85"/>
                    </a:lnTo>
                    <a:lnTo>
                      <a:pt x="1606" y="85"/>
                    </a:lnTo>
                    <a:lnTo>
                      <a:pt x="1598" y="85"/>
                    </a:lnTo>
                    <a:lnTo>
                      <a:pt x="1590" y="85"/>
                    </a:lnTo>
                    <a:lnTo>
                      <a:pt x="1582" y="85"/>
                    </a:lnTo>
                    <a:lnTo>
                      <a:pt x="1574" y="85"/>
                    </a:lnTo>
                    <a:lnTo>
                      <a:pt x="1565" y="85"/>
                    </a:lnTo>
                    <a:lnTo>
                      <a:pt x="1557" y="85"/>
                    </a:lnTo>
                    <a:lnTo>
                      <a:pt x="1549" y="85"/>
                    </a:lnTo>
                    <a:lnTo>
                      <a:pt x="1541" y="85"/>
                    </a:lnTo>
                    <a:lnTo>
                      <a:pt x="1534" y="85"/>
                    </a:lnTo>
                    <a:lnTo>
                      <a:pt x="1527" y="85"/>
                    </a:lnTo>
                    <a:lnTo>
                      <a:pt x="1518" y="85"/>
                    </a:lnTo>
                    <a:lnTo>
                      <a:pt x="1511" y="85"/>
                    </a:lnTo>
                    <a:lnTo>
                      <a:pt x="1503" y="85"/>
                    </a:lnTo>
                    <a:lnTo>
                      <a:pt x="1497" y="85"/>
                    </a:lnTo>
                    <a:lnTo>
                      <a:pt x="1490" y="85"/>
                    </a:lnTo>
                    <a:lnTo>
                      <a:pt x="1484" y="85"/>
                    </a:lnTo>
                    <a:lnTo>
                      <a:pt x="1476" y="85"/>
                    </a:lnTo>
                    <a:lnTo>
                      <a:pt x="1471" y="85"/>
                    </a:lnTo>
                    <a:lnTo>
                      <a:pt x="1465" y="85"/>
                    </a:lnTo>
                    <a:lnTo>
                      <a:pt x="1459" y="85"/>
                    </a:lnTo>
                    <a:lnTo>
                      <a:pt x="1454" y="85"/>
                    </a:lnTo>
                    <a:lnTo>
                      <a:pt x="1449" y="85"/>
                    </a:lnTo>
                    <a:lnTo>
                      <a:pt x="1444" y="85"/>
                    </a:lnTo>
                    <a:lnTo>
                      <a:pt x="1439" y="85"/>
                    </a:lnTo>
                    <a:lnTo>
                      <a:pt x="1435" y="85"/>
                    </a:lnTo>
                    <a:lnTo>
                      <a:pt x="1431" y="85"/>
                    </a:lnTo>
                    <a:lnTo>
                      <a:pt x="1426" y="85"/>
                    </a:lnTo>
                    <a:lnTo>
                      <a:pt x="1422" y="85"/>
                    </a:lnTo>
                    <a:lnTo>
                      <a:pt x="1418" y="85"/>
                    </a:lnTo>
                    <a:lnTo>
                      <a:pt x="1413" y="85"/>
                    </a:lnTo>
                    <a:lnTo>
                      <a:pt x="1407" y="85"/>
                    </a:lnTo>
                    <a:lnTo>
                      <a:pt x="1402" y="85"/>
                    </a:lnTo>
                    <a:lnTo>
                      <a:pt x="1397" y="85"/>
                    </a:lnTo>
                    <a:lnTo>
                      <a:pt x="1391" y="85"/>
                    </a:lnTo>
                    <a:lnTo>
                      <a:pt x="1383" y="85"/>
                    </a:lnTo>
                    <a:lnTo>
                      <a:pt x="1377" y="85"/>
                    </a:lnTo>
                    <a:lnTo>
                      <a:pt x="1371" y="85"/>
                    </a:lnTo>
                    <a:lnTo>
                      <a:pt x="1365" y="85"/>
                    </a:lnTo>
                    <a:lnTo>
                      <a:pt x="1358" y="85"/>
                    </a:lnTo>
                    <a:lnTo>
                      <a:pt x="1351" y="85"/>
                    </a:lnTo>
                    <a:lnTo>
                      <a:pt x="1343" y="85"/>
                    </a:lnTo>
                    <a:lnTo>
                      <a:pt x="1337" y="85"/>
                    </a:lnTo>
                    <a:lnTo>
                      <a:pt x="1329" y="84"/>
                    </a:lnTo>
                    <a:lnTo>
                      <a:pt x="1321" y="84"/>
                    </a:lnTo>
                    <a:lnTo>
                      <a:pt x="1314" y="84"/>
                    </a:lnTo>
                    <a:lnTo>
                      <a:pt x="1306" y="84"/>
                    </a:lnTo>
                    <a:lnTo>
                      <a:pt x="1297" y="84"/>
                    </a:lnTo>
                    <a:lnTo>
                      <a:pt x="1290" y="84"/>
                    </a:lnTo>
                    <a:lnTo>
                      <a:pt x="1282" y="84"/>
                    </a:lnTo>
                    <a:lnTo>
                      <a:pt x="1275" y="84"/>
                    </a:lnTo>
                    <a:lnTo>
                      <a:pt x="1267" y="83"/>
                    </a:lnTo>
                    <a:lnTo>
                      <a:pt x="1259" y="83"/>
                    </a:lnTo>
                    <a:lnTo>
                      <a:pt x="1250" y="83"/>
                    </a:lnTo>
                    <a:lnTo>
                      <a:pt x="1243" y="83"/>
                    </a:lnTo>
                    <a:lnTo>
                      <a:pt x="1235" y="83"/>
                    </a:lnTo>
                    <a:lnTo>
                      <a:pt x="1227" y="83"/>
                    </a:lnTo>
                    <a:lnTo>
                      <a:pt x="1220" y="83"/>
                    </a:lnTo>
                    <a:lnTo>
                      <a:pt x="1213" y="83"/>
                    </a:lnTo>
                    <a:lnTo>
                      <a:pt x="1203" y="83"/>
                    </a:lnTo>
                    <a:lnTo>
                      <a:pt x="1195" y="83"/>
                    </a:lnTo>
                    <a:lnTo>
                      <a:pt x="1188" y="83"/>
                    </a:lnTo>
                    <a:lnTo>
                      <a:pt x="1181" y="83"/>
                    </a:lnTo>
                    <a:lnTo>
                      <a:pt x="1173" y="83"/>
                    </a:lnTo>
                    <a:lnTo>
                      <a:pt x="1166" y="83"/>
                    </a:lnTo>
                    <a:lnTo>
                      <a:pt x="1158" y="83"/>
                    </a:lnTo>
                    <a:lnTo>
                      <a:pt x="1152" y="83"/>
                    </a:lnTo>
                    <a:lnTo>
                      <a:pt x="1144" y="82"/>
                    </a:lnTo>
                    <a:lnTo>
                      <a:pt x="1138" y="82"/>
                    </a:lnTo>
                    <a:lnTo>
                      <a:pt x="1132" y="82"/>
                    </a:lnTo>
                    <a:lnTo>
                      <a:pt x="1126" y="82"/>
                    </a:lnTo>
                    <a:lnTo>
                      <a:pt x="1118" y="82"/>
                    </a:lnTo>
                    <a:lnTo>
                      <a:pt x="1112" y="82"/>
                    </a:lnTo>
                    <a:lnTo>
                      <a:pt x="1107" y="82"/>
                    </a:lnTo>
                    <a:lnTo>
                      <a:pt x="1102" y="82"/>
                    </a:lnTo>
                    <a:lnTo>
                      <a:pt x="1096" y="82"/>
                    </a:lnTo>
                    <a:lnTo>
                      <a:pt x="1092" y="82"/>
                    </a:lnTo>
                    <a:lnTo>
                      <a:pt x="1087" y="82"/>
                    </a:lnTo>
                    <a:lnTo>
                      <a:pt x="1083" y="82"/>
                    </a:lnTo>
                    <a:lnTo>
                      <a:pt x="1079" y="82"/>
                    </a:lnTo>
                    <a:lnTo>
                      <a:pt x="1074" y="82"/>
                    </a:lnTo>
                    <a:lnTo>
                      <a:pt x="1070" y="82"/>
                    </a:lnTo>
                    <a:lnTo>
                      <a:pt x="1068" y="82"/>
                    </a:lnTo>
                    <a:lnTo>
                      <a:pt x="1062" y="82"/>
                    </a:lnTo>
                    <a:lnTo>
                      <a:pt x="1059" y="82"/>
                    </a:lnTo>
                    <a:lnTo>
                      <a:pt x="1056" y="82"/>
                    </a:lnTo>
                    <a:lnTo>
                      <a:pt x="1055" y="81"/>
                    </a:lnTo>
                    <a:lnTo>
                      <a:pt x="1054" y="81"/>
                    </a:lnTo>
                    <a:lnTo>
                      <a:pt x="1051" y="79"/>
                    </a:lnTo>
                    <a:lnTo>
                      <a:pt x="1048" y="78"/>
                    </a:lnTo>
                    <a:lnTo>
                      <a:pt x="1044" y="78"/>
                    </a:lnTo>
                    <a:lnTo>
                      <a:pt x="1038" y="77"/>
                    </a:lnTo>
                    <a:lnTo>
                      <a:pt x="1033" y="76"/>
                    </a:lnTo>
                    <a:lnTo>
                      <a:pt x="1028" y="76"/>
                    </a:lnTo>
                    <a:lnTo>
                      <a:pt x="1023" y="74"/>
                    </a:lnTo>
                    <a:lnTo>
                      <a:pt x="1018" y="74"/>
                    </a:lnTo>
                    <a:lnTo>
                      <a:pt x="1011" y="73"/>
                    </a:lnTo>
                    <a:lnTo>
                      <a:pt x="1005" y="73"/>
                    </a:lnTo>
                    <a:lnTo>
                      <a:pt x="1001" y="71"/>
                    </a:lnTo>
                    <a:lnTo>
                      <a:pt x="998" y="71"/>
                    </a:lnTo>
                    <a:lnTo>
                      <a:pt x="994" y="71"/>
                    </a:lnTo>
                    <a:lnTo>
                      <a:pt x="990" y="71"/>
                    </a:lnTo>
                    <a:lnTo>
                      <a:pt x="985" y="70"/>
                    </a:lnTo>
                    <a:lnTo>
                      <a:pt x="980" y="69"/>
                    </a:lnTo>
                    <a:lnTo>
                      <a:pt x="975" y="69"/>
                    </a:lnTo>
                    <a:lnTo>
                      <a:pt x="971" y="69"/>
                    </a:lnTo>
                    <a:lnTo>
                      <a:pt x="965" y="68"/>
                    </a:lnTo>
                    <a:lnTo>
                      <a:pt x="960" y="68"/>
                    </a:lnTo>
                    <a:lnTo>
                      <a:pt x="955" y="67"/>
                    </a:lnTo>
                    <a:lnTo>
                      <a:pt x="950" y="67"/>
                    </a:lnTo>
                    <a:lnTo>
                      <a:pt x="943" y="67"/>
                    </a:lnTo>
                    <a:lnTo>
                      <a:pt x="936" y="66"/>
                    </a:lnTo>
                    <a:lnTo>
                      <a:pt x="930" y="66"/>
                    </a:lnTo>
                    <a:lnTo>
                      <a:pt x="924" y="66"/>
                    </a:lnTo>
                    <a:lnTo>
                      <a:pt x="917" y="65"/>
                    </a:lnTo>
                    <a:lnTo>
                      <a:pt x="910" y="65"/>
                    </a:lnTo>
                    <a:lnTo>
                      <a:pt x="903" y="65"/>
                    </a:lnTo>
                    <a:lnTo>
                      <a:pt x="896" y="65"/>
                    </a:lnTo>
                    <a:lnTo>
                      <a:pt x="888" y="64"/>
                    </a:lnTo>
                    <a:lnTo>
                      <a:pt x="880" y="63"/>
                    </a:lnTo>
                    <a:lnTo>
                      <a:pt x="872" y="63"/>
                    </a:lnTo>
                    <a:lnTo>
                      <a:pt x="865" y="63"/>
                    </a:lnTo>
                    <a:lnTo>
                      <a:pt x="857" y="62"/>
                    </a:lnTo>
                    <a:lnTo>
                      <a:pt x="848" y="61"/>
                    </a:lnTo>
                    <a:lnTo>
                      <a:pt x="840" y="61"/>
                    </a:lnTo>
                    <a:lnTo>
                      <a:pt x="833" y="61"/>
                    </a:lnTo>
                    <a:lnTo>
                      <a:pt x="824" y="60"/>
                    </a:lnTo>
                    <a:lnTo>
                      <a:pt x="816" y="59"/>
                    </a:lnTo>
                    <a:lnTo>
                      <a:pt x="808" y="59"/>
                    </a:lnTo>
                    <a:lnTo>
                      <a:pt x="800" y="59"/>
                    </a:lnTo>
                    <a:lnTo>
                      <a:pt x="792" y="59"/>
                    </a:lnTo>
                    <a:lnTo>
                      <a:pt x="784" y="58"/>
                    </a:lnTo>
                    <a:lnTo>
                      <a:pt x="776" y="58"/>
                    </a:lnTo>
                    <a:lnTo>
                      <a:pt x="769" y="58"/>
                    </a:lnTo>
                    <a:lnTo>
                      <a:pt x="760" y="57"/>
                    </a:lnTo>
                    <a:lnTo>
                      <a:pt x="752" y="57"/>
                    </a:lnTo>
                    <a:lnTo>
                      <a:pt x="744" y="57"/>
                    </a:lnTo>
                    <a:lnTo>
                      <a:pt x="737" y="57"/>
                    </a:lnTo>
                    <a:lnTo>
                      <a:pt x="729" y="56"/>
                    </a:lnTo>
                    <a:lnTo>
                      <a:pt x="721" y="56"/>
                    </a:lnTo>
                    <a:lnTo>
                      <a:pt x="713" y="56"/>
                    </a:lnTo>
                    <a:lnTo>
                      <a:pt x="706" y="56"/>
                    </a:lnTo>
                    <a:lnTo>
                      <a:pt x="698" y="55"/>
                    </a:lnTo>
                    <a:lnTo>
                      <a:pt x="691" y="55"/>
                    </a:lnTo>
                    <a:lnTo>
                      <a:pt x="684" y="55"/>
                    </a:lnTo>
                    <a:lnTo>
                      <a:pt x="677" y="55"/>
                    </a:lnTo>
                    <a:lnTo>
                      <a:pt x="669" y="55"/>
                    </a:lnTo>
                    <a:lnTo>
                      <a:pt x="662" y="55"/>
                    </a:lnTo>
                    <a:lnTo>
                      <a:pt x="655" y="55"/>
                    </a:lnTo>
                    <a:lnTo>
                      <a:pt x="649" y="55"/>
                    </a:lnTo>
                    <a:lnTo>
                      <a:pt x="642" y="55"/>
                    </a:lnTo>
                    <a:lnTo>
                      <a:pt x="636" y="55"/>
                    </a:lnTo>
                    <a:lnTo>
                      <a:pt x="630" y="55"/>
                    </a:lnTo>
                    <a:lnTo>
                      <a:pt x="623" y="55"/>
                    </a:lnTo>
                    <a:lnTo>
                      <a:pt x="616" y="54"/>
                    </a:lnTo>
                    <a:lnTo>
                      <a:pt x="610" y="54"/>
                    </a:lnTo>
                    <a:lnTo>
                      <a:pt x="604" y="54"/>
                    </a:lnTo>
                    <a:lnTo>
                      <a:pt x="600" y="54"/>
                    </a:lnTo>
                    <a:lnTo>
                      <a:pt x="594" y="54"/>
                    </a:lnTo>
                    <a:lnTo>
                      <a:pt x="588" y="54"/>
                    </a:lnTo>
                    <a:lnTo>
                      <a:pt x="582" y="54"/>
                    </a:lnTo>
                    <a:lnTo>
                      <a:pt x="578" y="54"/>
                    </a:lnTo>
                    <a:lnTo>
                      <a:pt x="572" y="54"/>
                    </a:lnTo>
                    <a:lnTo>
                      <a:pt x="568" y="54"/>
                    </a:lnTo>
                    <a:lnTo>
                      <a:pt x="564" y="54"/>
                    </a:lnTo>
                    <a:lnTo>
                      <a:pt x="560" y="54"/>
                    </a:lnTo>
                    <a:lnTo>
                      <a:pt x="556" y="54"/>
                    </a:lnTo>
                    <a:lnTo>
                      <a:pt x="552" y="54"/>
                    </a:lnTo>
                    <a:lnTo>
                      <a:pt x="548" y="54"/>
                    </a:lnTo>
                    <a:lnTo>
                      <a:pt x="545" y="54"/>
                    </a:lnTo>
                    <a:lnTo>
                      <a:pt x="538" y="54"/>
                    </a:lnTo>
                    <a:lnTo>
                      <a:pt x="534" y="54"/>
                    </a:lnTo>
                    <a:lnTo>
                      <a:pt x="530" y="54"/>
                    </a:lnTo>
                    <a:lnTo>
                      <a:pt x="527" y="54"/>
                    </a:lnTo>
                    <a:lnTo>
                      <a:pt x="525" y="54"/>
                    </a:lnTo>
                    <a:lnTo>
                      <a:pt x="510" y="63"/>
                    </a:lnTo>
                    <a:close/>
                  </a:path>
                </a:pathLst>
              </a:custGeom>
              <a:solidFill>
                <a:srgbClr val="000000"/>
              </a:solidFill>
              <a:ln w="9525">
                <a:noFill/>
                <a:round/>
                <a:headEnd/>
                <a:tailEnd/>
              </a:ln>
            </p:spPr>
            <p:txBody>
              <a:bodyPr/>
              <a:lstStyle/>
              <a:p>
                <a:endParaRPr lang="en-US" dirty="0"/>
              </a:p>
            </p:txBody>
          </p:sp>
          <p:sp>
            <p:nvSpPr>
              <p:cNvPr id="122698" name="Freeform 842"/>
              <p:cNvSpPr>
                <a:spLocks/>
              </p:cNvSpPr>
              <p:nvPr/>
            </p:nvSpPr>
            <p:spPr bwMode="auto">
              <a:xfrm>
                <a:off x="3437" y="3233"/>
                <a:ext cx="206" cy="12"/>
              </a:xfrm>
              <a:custGeom>
                <a:avLst/>
                <a:gdLst>
                  <a:gd name="T0" fmla="*/ 0 w 820"/>
                  <a:gd name="T1" fmla="*/ 2 h 49"/>
                  <a:gd name="T2" fmla="*/ 6 w 820"/>
                  <a:gd name="T3" fmla="*/ 47 h 49"/>
                  <a:gd name="T4" fmla="*/ 820 w 820"/>
                  <a:gd name="T5" fmla="*/ 49 h 49"/>
                  <a:gd name="T6" fmla="*/ 806 w 820"/>
                  <a:gd name="T7" fmla="*/ 27 h 49"/>
                  <a:gd name="T8" fmla="*/ 787 w 820"/>
                  <a:gd name="T9" fmla="*/ 0 h 49"/>
                  <a:gd name="T10" fmla="*/ 523 w 820"/>
                  <a:gd name="T11" fmla="*/ 0 h 49"/>
                  <a:gd name="T12" fmla="*/ 260 w 820"/>
                  <a:gd name="T13" fmla="*/ 3 h 49"/>
                  <a:gd name="T14" fmla="*/ 0 w 820"/>
                  <a:gd name="T15" fmla="*/ 2 h 49"/>
                  <a:gd name="T16" fmla="*/ 0 w 820"/>
                  <a:gd name="T17" fmla="*/ 2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0"/>
                  <a:gd name="T28" fmla="*/ 0 h 49"/>
                  <a:gd name="T29" fmla="*/ 820 w 82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0" h="49">
                    <a:moveTo>
                      <a:pt x="0" y="2"/>
                    </a:moveTo>
                    <a:lnTo>
                      <a:pt x="6" y="47"/>
                    </a:lnTo>
                    <a:lnTo>
                      <a:pt x="820" y="49"/>
                    </a:lnTo>
                    <a:lnTo>
                      <a:pt x="806" y="27"/>
                    </a:lnTo>
                    <a:lnTo>
                      <a:pt x="787" y="0"/>
                    </a:lnTo>
                    <a:lnTo>
                      <a:pt x="523" y="0"/>
                    </a:lnTo>
                    <a:lnTo>
                      <a:pt x="260" y="3"/>
                    </a:lnTo>
                    <a:lnTo>
                      <a:pt x="0" y="2"/>
                    </a:lnTo>
                    <a:close/>
                  </a:path>
                </a:pathLst>
              </a:custGeom>
              <a:solidFill>
                <a:srgbClr val="5C5C69"/>
              </a:solidFill>
              <a:ln w="9525">
                <a:noFill/>
                <a:round/>
                <a:headEnd/>
                <a:tailEnd/>
              </a:ln>
            </p:spPr>
            <p:txBody>
              <a:bodyPr/>
              <a:lstStyle/>
              <a:p>
                <a:endParaRPr lang="en-US" dirty="0"/>
              </a:p>
            </p:txBody>
          </p:sp>
          <p:sp>
            <p:nvSpPr>
              <p:cNvPr id="122699" name="Freeform 843"/>
              <p:cNvSpPr>
                <a:spLocks/>
              </p:cNvSpPr>
              <p:nvPr/>
            </p:nvSpPr>
            <p:spPr bwMode="auto">
              <a:xfrm>
                <a:off x="3308" y="3262"/>
                <a:ext cx="14" cy="13"/>
              </a:xfrm>
              <a:custGeom>
                <a:avLst/>
                <a:gdLst>
                  <a:gd name="T0" fmla="*/ 0 w 58"/>
                  <a:gd name="T1" fmla="*/ 10 h 49"/>
                  <a:gd name="T2" fmla="*/ 2 w 58"/>
                  <a:gd name="T3" fmla="*/ 9 h 49"/>
                  <a:gd name="T4" fmla="*/ 6 w 58"/>
                  <a:gd name="T5" fmla="*/ 5 h 49"/>
                  <a:gd name="T6" fmla="*/ 10 w 58"/>
                  <a:gd name="T7" fmla="*/ 2 h 49"/>
                  <a:gd name="T8" fmla="*/ 16 w 58"/>
                  <a:gd name="T9" fmla="*/ 0 h 49"/>
                  <a:gd name="T10" fmla="*/ 20 w 58"/>
                  <a:gd name="T11" fmla="*/ 0 h 49"/>
                  <a:gd name="T12" fmla="*/ 25 w 58"/>
                  <a:gd name="T13" fmla="*/ 1 h 49"/>
                  <a:gd name="T14" fmla="*/ 29 w 58"/>
                  <a:gd name="T15" fmla="*/ 3 h 49"/>
                  <a:gd name="T16" fmla="*/ 32 w 58"/>
                  <a:gd name="T17" fmla="*/ 4 h 49"/>
                  <a:gd name="T18" fmla="*/ 32 w 58"/>
                  <a:gd name="T19" fmla="*/ 5 h 49"/>
                  <a:gd name="T20" fmla="*/ 33 w 58"/>
                  <a:gd name="T21" fmla="*/ 7 h 49"/>
                  <a:gd name="T22" fmla="*/ 34 w 58"/>
                  <a:gd name="T23" fmla="*/ 11 h 49"/>
                  <a:gd name="T24" fmla="*/ 37 w 58"/>
                  <a:gd name="T25" fmla="*/ 16 h 49"/>
                  <a:gd name="T26" fmla="*/ 39 w 58"/>
                  <a:gd name="T27" fmla="*/ 20 h 49"/>
                  <a:gd name="T28" fmla="*/ 42 w 58"/>
                  <a:gd name="T29" fmla="*/ 24 h 49"/>
                  <a:gd name="T30" fmla="*/ 44 w 58"/>
                  <a:gd name="T31" fmla="*/ 27 h 49"/>
                  <a:gd name="T32" fmla="*/ 47 w 58"/>
                  <a:gd name="T33" fmla="*/ 29 h 49"/>
                  <a:gd name="T34" fmla="*/ 50 w 58"/>
                  <a:gd name="T35" fmla="*/ 31 h 49"/>
                  <a:gd name="T36" fmla="*/ 54 w 58"/>
                  <a:gd name="T37" fmla="*/ 33 h 49"/>
                  <a:gd name="T38" fmla="*/ 57 w 58"/>
                  <a:gd name="T39" fmla="*/ 35 h 49"/>
                  <a:gd name="T40" fmla="*/ 58 w 58"/>
                  <a:gd name="T41" fmla="*/ 36 h 49"/>
                  <a:gd name="T42" fmla="*/ 56 w 58"/>
                  <a:gd name="T43" fmla="*/ 38 h 49"/>
                  <a:gd name="T44" fmla="*/ 51 w 58"/>
                  <a:gd name="T45" fmla="*/ 43 h 49"/>
                  <a:gd name="T46" fmla="*/ 46 w 58"/>
                  <a:gd name="T47" fmla="*/ 47 h 49"/>
                  <a:gd name="T48" fmla="*/ 40 w 58"/>
                  <a:gd name="T49" fmla="*/ 49 h 49"/>
                  <a:gd name="T50" fmla="*/ 36 w 58"/>
                  <a:gd name="T51" fmla="*/ 47 h 49"/>
                  <a:gd name="T52" fmla="*/ 33 w 58"/>
                  <a:gd name="T53" fmla="*/ 45 h 49"/>
                  <a:gd name="T54" fmla="*/ 27 w 58"/>
                  <a:gd name="T55" fmla="*/ 42 h 49"/>
                  <a:gd name="T56" fmla="*/ 23 w 58"/>
                  <a:gd name="T57" fmla="*/ 39 h 49"/>
                  <a:gd name="T58" fmla="*/ 19 w 58"/>
                  <a:gd name="T59" fmla="*/ 35 h 49"/>
                  <a:gd name="T60" fmla="*/ 15 w 58"/>
                  <a:gd name="T61" fmla="*/ 33 h 49"/>
                  <a:gd name="T62" fmla="*/ 13 w 58"/>
                  <a:gd name="T63" fmla="*/ 31 h 49"/>
                  <a:gd name="T64" fmla="*/ 12 w 58"/>
                  <a:gd name="T65" fmla="*/ 31 h 49"/>
                  <a:gd name="T66" fmla="*/ 0 w 58"/>
                  <a:gd name="T67" fmla="*/ 10 h 49"/>
                  <a:gd name="T68" fmla="*/ 0 w 58"/>
                  <a:gd name="T69" fmla="*/ 10 h 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49"/>
                  <a:gd name="T107" fmla="*/ 58 w 58"/>
                  <a:gd name="T108" fmla="*/ 49 h 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49">
                    <a:moveTo>
                      <a:pt x="0" y="10"/>
                    </a:moveTo>
                    <a:lnTo>
                      <a:pt x="2" y="9"/>
                    </a:lnTo>
                    <a:lnTo>
                      <a:pt x="6" y="5"/>
                    </a:lnTo>
                    <a:lnTo>
                      <a:pt x="10" y="2"/>
                    </a:lnTo>
                    <a:lnTo>
                      <a:pt x="16" y="0"/>
                    </a:lnTo>
                    <a:lnTo>
                      <a:pt x="20" y="0"/>
                    </a:lnTo>
                    <a:lnTo>
                      <a:pt x="25" y="1"/>
                    </a:lnTo>
                    <a:lnTo>
                      <a:pt x="29" y="3"/>
                    </a:lnTo>
                    <a:lnTo>
                      <a:pt x="32" y="4"/>
                    </a:lnTo>
                    <a:lnTo>
                      <a:pt x="32" y="5"/>
                    </a:lnTo>
                    <a:lnTo>
                      <a:pt x="33" y="7"/>
                    </a:lnTo>
                    <a:lnTo>
                      <a:pt x="34" y="11"/>
                    </a:lnTo>
                    <a:lnTo>
                      <a:pt x="37" y="16"/>
                    </a:lnTo>
                    <a:lnTo>
                      <a:pt x="39" y="20"/>
                    </a:lnTo>
                    <a:lnTo>
                      <a:pt x="42" y="24"/>
                    </a:lnTo>
                    <a:lnTo>
                      <a:pt x="44" y="27"/>
                    </a:lnTo>
                    <a:lnTo>
                      <a:pt x="47" y="29"/>
                    </a:lnTo>
                    <a:lnTo>
                      <a:pt x="50" y="31"/>
                    </a:lnTo>
                    <a:lnTo>
                      <a:pt x="54" y="33"/>
                    </a:lnTo>
                    <a:lnTo>
                      <a:pt x="57" y="35"/>
                    </a:lnTo>
                    <a:lnTo>
                      <a:pt x="58" y="36"/>
                    </a:lnTo>
                    <a:lnTo>
                      <a:pt x="56" y="38"/>
                    </a:lnTo>
                    <a:lnTo>
                      <a:pt x="51" y="43"/>
                    </a:lnTo>
                    <a:lnTo>
                      <a:pt x="46" y="47"/>
                    </a:lnTo>
                    <a:lnTo>
                      <a:pt x="40" y="49"/>
                    </a:lnTo>
                    <a:lnTo>
                      <a:pt x="36" y="47"/>
                    </a:lnTo>
                    <a:lnTo>
                      <a:pt x="33" y="45"/>
                    </a:lnTo>
                    <a:lnTo>
                      <a:pt x="27" y="42"/>
                    </a:lnTo>
                    <a:lnTo>
                      <a:pt x="23" y="39"/>
                    </a:lnTo>
                    <a:lnTo>
                      <a:pt x="19" y="35"/>
                    </a:lnTo>
                    <a:lnTo>
                      <a:pt x="15" y="33"/>
                    </a:lnTo>
                    <a:lnTo>
                      <a:pt x="13" y="31"/>
                    </a:lnTo>
                    <a:lnTo>
                      <a:pt x="12" y="31"/>
                    </a:lnTo>
                    <a:lnTo>
                      <a:pt x="0" y="10"/>
                    </a:lnTo>
                    <a:close/>
                  </a:path>
                </a:pathLst>
              </a:custGeom>
              <a:solidFill>
                <a:srgbClr val="5C5C69"/>
              </a:solidFill>
              <a:ln w="9525">
                <a:noFill/>
                <a:round/>
                <a:headEnd/>
                <a:tailEnd/>
              </a:ln>
            </p:spPr>
            <p:txBody>
              <a:bodyPr/>
              <a:lstStyle/>
              <a:p>
                <a:endParaRPr lang="en-US" dirty="0"/>
              </a:p>
            </p:txBody>
          </p:sp>
          <p:sp>
            <p:nvSpPr>
              <p:cNvPr id="122700" name="Freeform 844"/>
              <p:cNvSpPr>
                <a:spLocks/>
              </p:cNvSpPr>
              <p:nvPr/>
            </p:nvSpPr>
            <p:spPr bwMode="auto">
              <a:xfrm>
                <a:off x="3181" y="3240"/>
                <a:ext cx="24" cy="80"/>
              </a:xfrm>
              <a:custGeom>
                <a:avLst/>
                <a:gdLst>
                  <a:gd name="T0" fmla="*/ 52 w 93"/>
                  <a:gd name="T1" fmla="*/ 0 h 321"/>
                  <a:gd name="T2" fmla="*/ 35 w 93"/>
                  <a:gd name="T3" fmla="*/ 1 h 321"/>
                  <a:gd name="T4" fmla="*/ 19 w 93"/>
                  <a:gd name="T5" fmla="*/ 8 h 321"/>
                  <a:gd name="T6" fmla="*/ 11 w 93"/>
                  <a:gd name="T7" fmla="*/ 18 h 321"/>
                  <a:gd name="T8" fmla="*/ 8 w 93"/>
                  <a:gd name="T9" fmla="*/ 32 h 321"/>
                  <a:gd name="T10" fmla="*/ 3 w 93"/>
                  <a:gd name="T11" fmla="*/ 48 h 321"/>
                  <a:gd name="T12" fmla="*/ 2 w 93"/>
                  <a:gd name="T13" fmla="*/ 62 h 321"/>
                  <a:gd name="T14" fmla="*/ 1 w 93"/>
                  <a:gd name="T15" fmla="*/ 74 h 321"/>
                  <a:gd name="T16" fmla="*/ 1 w 93"/>
                  <a:gd name="T17" fmla="*/ 88 h 321"/>
                  <a:gd name="T18" fmla="*/ 1 w 93"/>
                  <a:gd name="T19" fmla="*/ 101 h 321"/>
                  <a:gd name="T20" fmla="*/ 0 w 93"/>
                  <a:gd name="T21" fmla="*/ 115 h 321"/>
                  <a:gd name="T22" fmla="*/ 0 w 93"/>
                  <a:gd name="T23" fmla="*/ 127 h 321"/>
                  <a:gd name="T24" fmla="*/ 0 w 93"/>
                  <a:gd name="T25" fmla="*/ 140 h 321"/>
                  <a:gd name="T26" fmla="*/ 1 w 93"/>
                  <a:gd name="T27" fmla="*/ 154 h 321"/>
                  <a:gd name="T28" fmla="*/ 1 w 93"/>
                  <a:gd name="T29" fmla="*/ 167 h 321"/>
                  <a:gd name="T30" fmla="*/ 3 w 93"/>
                  <a:gd name="T31" fmla="*/ 180 h 321"/>
                  <a:gd name="T32" fmla="*/ 6 w 93"/>
                  <a:gd name="T33" fmla="*/ 196 h 321"/>
                  <a:gd name="T34" fmla="*/ 8 w 93"/>
                  <a:gd name="T35" fmla="*/ 210 h 321"/>
                  <a:gd name="T36" fmla="*/ 11 w 93"/>
                  <a:gd name="T37" fmla="*/ 226 h 321"/>
                  <a:gd name="T38" fmla="*/ 15 w 93"/>
                  <a:gd name="T39" fmla="*/ 242 h 321"/>
                  <a:gd name="T40" fmla="*/ 20 w 93"/>
                  <a:gd name="T41" fmla="*/ 257 h 321"/>
                  <a:gd name="T42" fmla="*/ 23 w 93"/>
                  <a:gd name="T43" fmla="*/ 270 h 321"/>
                  <a:gd name="T44" fmla="*/ 32 w 93"/>
                  <a:gd name="T45" fmla="*/ 288 h 321"/>
                  <a:gd name="T46" fmla="*/ 39 w 93"/>
                  <a:gd name="T47" fmla="*/ 305 h 321"/>
                  <a:gd name="T48" fmla="*/ 48 w 93"/>
                  <a:gd name="T49" fmla="*/ 316 h 321"/>
                  <a:gd name="T50" fmla="*/ 63 w 93"/>
                  <a:gd name="T51" fmla="*/ 320 h 321"/>
                  <a:gd name="T52" fmla="*/ 74 w 93"/>
                  <a:gd name="T53" fmla="*/ 313 h 321"/>
                  <a:gd name="T54" fmla="*/ 82 w 93"/>
                  <a:gd name="T55" fmla="*/ 298 h 321"/>
                  <a:gd name="T56" fmla="*/ 84 w 93"/>
                  <a:gd name="T57" fmla="*/ 284 h 321"/>
                  <a:gd name="T58" fmla="*/ 85 w 93"/>
                  <a:gd name="T59" fmla="*/ 268 h 321"/>
                  <a:gd name="T60" fmla="*/ 86 w 93"/>
                  <a:gd name="T61" fmla="*/ 247 h 321"/>
                  <a:gd name="T62" fmla="*/ 86 w 93"/>
                  <a:gd name="T63" fmla="*/ 236 h 321"/>
                  <a:gd name="T64" fmla="*/ 88 w 93"/>
                  <a:gd name="T65" fmla="*/ 217 h 321"/>
                  <a:gd name="T66" fmla="*/ 88 w 93"/>
                  <a:gd name="T67" fmla="*/ 205 h 321"/>
                  <a:gd name="T68" fmla="*/ 89 w 93"/>
                  <a:gd name="T69" fmla="*/ 194 h 321"/>
                  <a:gd name="T70" fmla="*/ 90 w 93"/>
                  <a:gd name="T71" fmla="*/ 178 h 321"/>
                  <a:gd name="T72" fmla="*/ 91 w 93"/>
                  <a:gd name="T73" fmla="*/ 160 h 321"/>
                  <a:gd name="T74" fmla="*/ 91 w 93"/>
                  <a:gd name="T75" fmla="*/ 144 h 321"/>
                  <a:gd name="T76" fmla="*/ 93 w 93"/>
                  <a:gd name="T77" fmla="*/ 131 h 321"/>
                  <a:gd name="T78" fmla="*/ 89 w 93"/>
                  <a:gd name="T79" fmla="*/ 119 h 321"/>
                  <a:gd name="T80" fmla="*/ 86 w 93"/>
                  <a:gd name="T81" fmla="*/ 107 h 321"/>
                  <a:gd name="T82" fmla="*/ 82 w 93"/>
                  <a:gd name="T83" fmla="*/ 91 h 321"/>
                  <a:gd name="T84" fmla="*/ 78 w 93"/>
                  <a:gd name="T85" fmla="*/ 74 h 321"/>
                  <a:gd name="T86" fmla="*/ 73 w 93"/>
                  <a:gd name="T87" fmla="*/ 56 h 321"/>
                  <a:gd name="T88" fmla="*/ 67 w 93"/>
                  <a:gd name="T89" fmla="*/ 39 h 321"/>
                  <a:gd name="T90" fmla="*/ 63 w 93"/>
                  <a:gd name="T91" fmla="*/ 24 h 321"/>
                  <a:gd name="T92" fmla="*/ 60 w 93"/>
                  <a:gd name="T93" fmla="*/ 11 h 321"/>
                  <a:gd name="T94" fmla="*/ 57 w 93"/>
                  <a:gd name="T95" fmla="*/ 2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321"/>
                  <a:gd name="T146" fmla="*/ 93 w 93"/>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321">
                    <a:moveTo>
                      <a:pt x="57" y="1"/>
                    </a:moveTo>
                    <a:lnTo>
                      <a:pt x="56" y="0"/>
                    </a:lnTo>
                    <a:lnTo>
                      <a:pt x="52" y="0"/>
                    </a:lnTo>
                    <a:lnTo>
                      <a:pt x="47" y="0"/>
                    </a:lnTo>
                    <a:lnTo>
                      <a:pt x="42" y="1"/>
                    </a:lnTo>
                    <a:lnTo>
                      <a:pt x="35" y="1"/>
                    </a:lnTo>
                    <a:lnTo>
                      <a:pt x="29" y="2"/>
                    </a:lnTo>
                    <a:lnTo>
                      <a:pt x="22" y="4"/>
                    </a:lnTo>
                    <a:lnTo>
                      <a:pt x="19" y="8"/>
                    </a:lnTo>
                    <a:lnTo>
                      <a:pt x="16" y="11"/>
                    </a:lnTo>
                    <a:lnTo>
                      <a:pt x="13" y="16"/>
                    </a:lnTo>
                    <a:lnTo>
                      <a:pt x="11" y="18"/>
                    </a:lnTo>
                    <a:lnTo>
                      <a:pt x="10" y="24"/>
                    </a:lnTo>
                    <a:lnTo>
                      <a:pt x="8" y="28"/>
                    </a:lnTo>
                    <a:lnTo>
                      <a:pt x="8" y="32"/>
                    </a:lnTo>
                    <a:lnTo>
                      <a:pt x="6" y="36"/>
                    </a:lnTo>
                    <a:lnTo>
                      <a:pt x="5" y="42"/>
                    </a:lnTo>
                    <a:lnTo>
                      <a:pt x="3" y="48"/>
                    </a:lnTo>
                    <a:lnTo>
                      <a:pt x="3" y="55"/>
                    </a:lnTo>
                    <a:lnTo>
                      <a:pt x="3" y="58"/>
                    </a:lnTo>
                    <a:lnTo>
                      <a:pt x="2" y="62"/>
                    </a:lnTo>
                    <a:lnTo>
                      <a:pt x="1" y="66"/>
                    </a:lnTo>
                    <a:lnTo>
                      <a:pt x="1" y="70"/>
                    </a:lnTo>
                    <a:lnTo>
                      <a:pt x="1" y="74"/>
                    </a:lnTo>
                    <a:lnTo>
                      <a:pt x="1" y="79"/>
                    </a:lnTo>
                    <a:lnTo>
                      <a:pt x="1" y="83"/>
                    </a:lnTo>
                    <a:lnTo>
                      <a:pt x="1" y="88"/>
                    </a:lnTo>
                    <a:lnTo>
                      <a:pt x="1" y="92"/>
                    </a:lnTo>
                    <a:lnTo>
                      <a:pt x="1" y="96"/>
                    </a:lnTo>
                    <a:lnTo>
                      <a:pt x="1" y="101"/>
                    </a:lnTo>
                    <a:lnTo>
                      <a:pt x="1" y="106"/>
                    </a:lnTo>
                    <a:lnTo>
                      <a:pt x="0" y="110"/>
                    </a:lnTo>
                    <a:lnTo>
                      <a:pt x="0" y="115"/>
                    </a:lnTo>
                    <a:lnTo>
                      <a:pt x="0" y="119"/>
                    </a:lnTo>
                    <a:lnTo>
                      <a:pt x="0" y="123"/>
                    </a:lnTo>
                    <a:lnTo>
                      <a:pt x="0" y="127"/>
                    </a:lnTo>
                    <a:lnTo>
                      <a:pt x="0" y="132"/>
                    </a:lnTo>
                    <a:lnTo>
                      <a:pt x="0" y="136"/>
                    </a:lnTo>
                    <a:lnTo>
                      <a:pt x="0" y="140"/>
                    </a:lnTo>
                    <a:lnTo>
                      <a:pt x="0" y="145"/>
                    </a:lnTo>
                    <a:lnTo>
                      <a:pt x="1" y="150"/>
                    </a:lnTo>
                    <a:lnTo>
                      <a:pt x="1" y="154"/>
                    </a:lnTo>
                    <a:lnTo>
                      <a:pt x="1" y="159"/>
                    </a:lnTo>
                    <a:lnTo>
                      <a:pt x="1" y="163"/>
                    </a:lnTo>
                    <a:lnTo>
                      <a:pt x="1" y="167"/>
                    </a:lnTo>
                    <a:lnTo>
                      <a:pt x="2" y="172"/>
                    </a:lnTo>
                    <a:lnTo>
                      <a:pt x="3" y="176"/>
                    </a:lnTo>
                    <a:lnTo>
                      <a:pt x="3" y="180"/>
                    </a:lnTo>
                    <a:lnTo>
                      <a:pt x="3" y="186"/>
                    </a:lnTo>
                    <a:lnTo>
                      <a:pt x="4" y="191"/>
                    </a:lnTo>
                    <a:lnTo>
                      <a:pt x="6" y="196"/>
                    </a:lnTo>
                    <a:lnTo>
                      <a:pt x="6" y="200"/>
                    </a:lnTo>
                    <a:lnTo>
                      <a:pt x="7" y="205"/>
                    </a:lnTo>
                    <a:lnTo>
                      <a:pt x="8" y="210"/>
                    </a:lnTo>
                    <a:lnTo>
                      <a:pt x="9" y="215"/>
                    </a:lnTo>
                    <a:lnTo>
                      <a:pt x="10" y="220"/>
                    </a:lnTo>
                    <a:lnTo>
                      <a:pt x="11" y="226"/>
                    </a:lnTo>
                    <a:lnTo>
                      <a:pt x="12" y="231"/>
                    </a:lnTo>
                    <a:lnTo>
                      <a:pt x="14" y="237"/>
                    </a:lnTo>
                    <a:lnTo>
                      <a:pt x="15" y="242"/>
                    </a:lnTo>
                    <a:lnTo>
                      <a:pt x="16" y="247"/>
                    </a:lnTo>
                    <a:lnTo>
                      <a:pt x="18" y="251"/>
                    </a:lnTo>
                    <a:lnTo>
                      <a:pt x="20" y="257"/>
                    </a:lnTo>
                    <a:lnTo>
                      <a:pt x="20" y="261"/>
                    </a:lnTo>
                    <a:lnTo>
                      <a:pt x="22" y="266"/>
                    </a:lnTo>
                    <a:lnTo>
                      <a:pt x="23" y="270"/>
                    </a:lnTo>
                    <a:lnTo>
                      <a:pt x="26" y="275"/>
                    </a:lnTo>
                    <a:lnTo>
                      <a:pt x="28" y="281"/>
                    </a:lnTo>
                    <a:lnTo>
                      <a:pt x="32" y="288"/>
                    </a:lnTo>
                    <a:lnTo>
                      <a:pt x="33" y="294"/>
                    </a:lnTo>
                    <a:lnTo>
                      <a:pt x="37" y="300"/>
                    </a:lnTo>
                    <a:lnTo>
                      <a:pt x="39" y="305"/>
                    </a:lnTo>
                    <a:lnTo>
                      <a:pt x="42" y="309"/>
                    </a:lnTo>
                    <a:lnTo>
                      <a:pt x="44" y="313"/>
                    </a:lnTo>
                    <a:lnTo>
                      <a:pt x="48" y="316"/>
                    </a:lnTo>
                    <a:lnTo>
                      <a:pt x="53" y="320"/>
                    </a:lnTo>
                    <a:lnTo>
                      <a:pt x="58" y="321"/>
                    </a:lnTo>
                    <a:lnTo>
                      <a:pt x="63" y="320"/>
                    </a:lnTo>
                    <a:lnTo>
                      <a:pt x="67" y="317"/>
                    </a:lnTo>
                    <a:lnTo>
                      <a:pt x="70" y="315"/>
                    </a:lnTo>
                    <a:lnTo>
                      <a:pt x="74" y="313"/>
                    </a:lnTo>
                    <a:lnTo>
                      <a:pt x="78" y="307"/>
                    </a:lnTo>
                    <a:lnTo>
                      <a:pt x="82" y="302"/>
                    </a:lnTo>
                    <a:lnTo>
                      <a:pt x="82" y="298"/>
                    </a:lnTo>
                    <a:lnTo>
                      <a:pt x="83" y="293"/>
                    </a:lnTo>
                    <a:lnTo>
                      <a:pt x="83" y="288"/>
                    </a:lnTo>
                    <a:lnTo>
                      <a:pt x="84" y="284"/>
                    </a:lnTo>
                    <a:lnTo>
                      <a:pt x="84" y="279"/>
                    </a:lnTo>
                    <a:lnTo>
                      <a:pt x="85" y="274"/>
                    </a:lnTo>
                    <a:lnTo>
                      <a:pt x="85" y="268"/>
                    </a:lnTo>
                    <a:lnTo>
                      <a:pt x="85" y="261"/>
                    </a:lnTo>
                    <a:lnTo>
                      <a:pt x="86" y="254"/>
                    </a:lnTo>
                    <a:lnTo>
                      <a:pt x="86" y="247"/>
                    </a:lnTo>
                    <a:lnTo>
                      <a:pt x="86" y="243"/>
                    </a:lnTo>
                    <a:lnTo>
                      <a:pt x="86" y="240"/>
                    </a:lnTo>
                    <a:lnTo>
                      <a:pt x="86" y="236"/>
                    </a:lnTo>
                    <a:lnTo>
                      <a:pt x="87" y="232"/>
                    </a:lnTo>
                    <a:lnTo>
                      <a:pt x="88" y="225"/>
                    </a:lnTo>
                    <a:lnTo>
                      <a:pt x="88" y="217"/>
                    </a:lnTo>
                    <a:lnTo>
                      <a:pt x="88" y="213"/>
                    </a:lnTo>
                    <a:lnTo>
                      <a:pt x="88" y="209"/>
                    </a:lnTo>
                    <a:lnTo>
                      <a:pt x="88" y="205"/>
                    </a:lnTo>
                    <a:lnTo>
                      <a:pt x="88" y="202"/>
                    </a:lnTo>
                    <a:lnTo>
                      <a:pt x="88" y="198"/>
                    </a:lnTo>
                    <a:lnTo>
                      <a:pt x="89" y="194"/>
                    </a:lnTo>
                    <a:lnTo>
                      <a:pt x="89" y="190"/>
                    </a:lnTo>
                    <a:lnTo>
                      <a:pt x="90" y="187"/>
                    </a:lnTo>
                    <a:lnTo>
                      <a:pt x="90" y="178"/>
                    </a:lnTo>
                    <a:lnTo>
                      <a:pt x="90" y="172"/>
                    </a:lnTo>
                    <a:lnTo>
                      <a:pt x="91" y="166"/>
                    </a:lnTo>
                    <a:lnTo>
                      <a:pt x="91" y="160"/>
                    </a:lnTo>
                    <a:lnTo>
                      <a:pt x="91" y="154"/>
                    </a:lnTo>
                    <a:lnTo>
                      <a:pt x="91" y="149"/>
                    </a:lnTo>
                    <a:lnTo>
                      <a:pt x="91" y="144"/>
                    </a:lnTo>
                    <a:lnTo>
                      <a:pt x="92" y="140"/>
                    </a:lnTo>
                    <a:lnTo>
                      <a:pt x="92" y="134"/>
                    </a:lnTo>
                    <a:lnTo>
                      <a:pt x="93" y="131"/>
                    </a:lnTo>
                    <a:lnTo>
                      <a:pt x="92" y="127"/>
                    </a:lnTo>
                    <a:lnTo>
                      <a:pt x="91" y="123"/>
                    </a:lnTo>
                    <a:lnTo>
                      <a:pt x="89" y="119"/>
                    </a:lnTo>
                    <a:lnTo>
                      <a:pt x="88" y="115"/>
                    </a:lnTo>
                    <a:lnTo>
                      <a:pt x="87" y="111"/>
                    </a:lnTo>
                    <a:lnTo>
                      <a:pt x="86" y="107"/>
                    </a:lnTo>
                    <a:lnTo>
                      <a:pt x="85" y="102"/>
                    </a:lnTo>
                    <a:lnTo>
                      <a:pt x="84" y="96"/>
                    </a:lnTo>
                    <a:lnTo>
                      <a:pt x="82" y="91"/>
                    </a:lnTo>
                    <a:lnTo>
                      <a:pt x="81" y="85"/>
                    </a:lnTo>
                    <a:lnTo>
                      <a:pt x="79" y="79"/>
                    </a:lnTo>
                    <a:lnTo>
                      <a:pt x="78" y="74"/>
                    </a:lnTo>
                    <a:lnTo>
                      <a:pt x="76" y="68"/>
                    </a:lnTo>
                    <a:lnTo>
                      <a:pt x="75" y="63"/>
                    </a:lnTo>
                    <a:lnTo>
                      <a:pt x="73" y="56"/>
                    </a:lnTo>
                    <a:lnTo>
                      <a:pt x="71" y="50"/>
                    </a:lnTo>
                    <a:lnTo>
                      <a:pt x="70" y="44"/>
                    </a:lnTo>
                    <a:lnTo>
                      <a:pt x="67" y="39"/>
                    </a:lnTo>
                    <a:lnTo>
                      <a:pt x="65" y="34"/>
                    </a:lnTo>
                    <a:lnTo>
                      <a:pt x="64" y="29"/>
                    </a:lnTo>
                    <a:lnTo>
                      <a:pt x="63" y="24"/>
                    </a:lnTo>
                    <a:lnTo>
                      <a:pt x="62" y="20"/>
                    </a:lnTo>
                    <a:lnTo>
                      <a:pt x="61" y="15"/>
                    </a:lnTo>
                    <a:lnTo>
                      <a:pt x="60" y="11"/>
                    </a:lnTo>
                    <a:lnTo>
                      <a:pt x="58" y="8"/>
                    </a:lnTo>
                    <a:lnTo>
                      <a:pt x="58" y="6"/>
                    </a:lnTo>
                    <a:lnTo>
                      <a:pt x="57" y="2"/>
                    </a:lnTo>
                    <a:lnTo>
                      <a:pt x="57" y="1"/>
                    </a:lnTo>
                    <a:close/>
                  </a:path>
                </a:pathLst>
              </a:custGeom>
              <a:solidFill>
                <a:srgbClr val="ED8F4D"/>
              </a:solidFill>
              <a:ln w="9525">
                <a:noFill/>
                <a:round/>
                <a:headEnd/>
                <a:tailEnd/>
              </a:ln>
            </p:spPr>
            <p:txBody>
              <a:bodyPr/>
              <a:lstStyle/>
              <a:p>
                <a:endParaRPr lang="en-US" dirty="0"/>
              </a:p>
            </p:txBody>
          </p:sp>
          <p:sp>
            <p:nvSpPr>
              <p:cNvPr id="122701" name="Freeform 845"/>
              <p:cNvSpPr>
                <a:spLocks/>
              </p:cNvSpPr>
              <p:nvPr/>
            </p:nvSpPr>
            <p:spPr bwMode="auto">
              <a:xfrm>
                <a:off x="3193" y="3227"/>
                <a:ext cx="247" cy="93"/>
              </a:xfrm>
              <a:custGeom>
                <a:avLst/>
                <a:gdLst>
                  <a:gd name="T0" fmla="*/ 976 w 987"/>
                  <a:gd name="T1" fmla="*/ 26 h 374"/>
                  <a:gd name="T2" fmla="*/ 983 w 987"/>
                  <a:gd name="T3" fmla="*/ 44 h 374"/>
                  <a:gd name="T4" fmla="*/ 986 w 987"/>
                  <a:gd name="T5" fmla="*/ 61 h 374"/>
                  <a:gd name="T6" fmla="*/ 987 w 987"/>
                  <a:gd name="T7" fmla="*/ 75 h 374"/>
                  <a:gd name="T8" fmla="*/ 985 w 987"/>
                  <a:gd name="T9" fmla="*/ 88 h 374"/>
                  <a:gd name="T10" fmla="*/ 984 w 987"/>
                  <a:gd name="T11" fmla="*/ 100 h 374"/>
                  <a:gd name="T12" fmla="*/ 983 w 987"/>
                  <a:gd name="T13" fmla="*/ 111 h 374"/>
                  <a:gd name="T14" fmla="*/ 472 w 987"/>
                  <a:gd name="T15" fmla="*/ 142 h 374"/>
                  <a:gd name="T16" fmla="*/ 294 w 987"/>
                  <a:gd name="T17" fmla="*/ 261 h 374"/>
                  <a:gd name="T18" fmla="*/ 283 w 987"/>
                  <a:gd name="T19" fmla="*/ 265 h 374"/>
                  <a:gd name="T20" fmla="*/ 271 w 987"/>
                  <a:gd name="T21" fmla="*/ 271 h 374"/>
                  <a:gd name="T22" fmla="*/ 254 w 987"/>
                  <a:gd name="T23" fmla="*/ 279 h 374"/>
                  <a:gd name="T24" fmla="*/ 235 w 987"/>
                  <a:gd name="T25" fmla="*/ 289 h 374"/>
                  <a:gd name="T26" fmla="*/ 224 w 987"/>
                  <a:gd name="T27" fmla="*/ 294 h 374"/>
                  <a:gd name="T28" fmla="*/ 213 w 987"/>
                  <a:gd name="T29" fmla="*/ 299 h 374"/>
                  <a:gd name="T30" fmla="*/ 201 w 987"/>
                  <a:gd name="T31" fmla="*/ 304 h 374"/>
                  <a:gd name="T32" fmla="*/ 188 w 987"/>
                  <a:gd name="T33" fmla="*/ 310 h 374"/>
                  <a:gd name="T34" fmla="*/ 176 w 987"/>
                  <a:gd name="T35" fmla="*/ 316 h 374"/>
                  <a:gd name="T36" fmla="*/ 164 w 987"/>
                  <a:gd name="T37" fmla="*/ 322 h 374"/>
                  <a:gd name="T38" fmla="*/ 150 w 987"/>
                  <a:gd name="T39" fmla="*/ 326 h 374"/>
                  <a:gd name="T40" fmla="*/ 138 w 987"/>
                  <a:gd name="T41" fmla="*/ 332 h 374"/>
                  <a:gd name="T42" fmla="*/ 125 w 987"/>
                  <a:gd name="T43" fmla="*/ 337 h 374"/>
                  <a:gd name="T44" fmla="*/ 113 w 987"/>
                  <a:gd name="T45" fmla="*/ 342 h 374"/>
                  <a:gd name="T46" fmla="*/ 99 w 987"/>
                  <a:gd name="T47" fmla="*/ 347 h 374"/>
                  <a:gd name="T48" fmla="*/ 88 w 987"/>
                  <a:gd name="T49" fmla="*/ 352 h 374"/>
                  <a:gd name="T50" fmla="*/ 68 w 987"/>
                  <a:gd name="T51" fmla="*/ 360 h 374"/>
                  <a:gd name="T52" fmla="*/ 53 w 987"/>
                  <a:gd name="T53" fmla="*/ 366 h 374"/>
                  <a:gd name="T54" fmla="*/ 41 w 987"/>
                  <a:gd name="T55" fmla="*/ 369 h 374"/>
                  <a:gd name="T56" fmla="*/ 30 w 987"/>
                  <a:gd name="T57" fmla="*/ 373 h 374"/>
                  <a:gd name="T58" fmla="*/ 21 w 987"/>
                  <a:gd name="T59" fmla="*/ 373 h 374"/>
                  <a:gd name="T60" fmla="*/ 21 w 987"/>
                  <a:gd name="T61" fmla="*/ 367 h 374"/>
                  <a:gd name="T62" fmla="*/ 21 w 987"/>
                  <a:gd name="T63" fmla="*/ 354 h 374"/>
                  <a:gd name="T64" fmla="*/ 22 w 987"/>
                  <a:gd name="T65" fmla="*/ 338 h 374"/>
                  <a:gd name="T66" fmla="*/ 24 w 987"/>
                  <a:gd name="T67" fmla="*/ 319 h 374"/>
                  <a:gd name="T68" fmla="*/ 26 w 987"/>
                  <a:gd name="T69" fmla="*/ 298 h 374"/>
                  <a:gd name="T70" fmla="*/ 26 w 987"/>
                  <a:gd name="T71" fmla="*/ 286 h 374"/>
                  <a:gd name="T72" fmla="*/ 26 w 987"/>
                  <a:gd name="T73" fmla="*/ 268 h 374"/>
                  <a:gd name="T74" fmla="*/ 26 w 987"/>
                  <a:gd name="T75" fmla="*/ 246 h 374"/>
                  <a:gd name="T76" fmla="*/ 26 w 987"/>
                  <a:gd name="T77" fmla="*/ 226 h 374"/>
                  <a:gd name="T78" fmla="*/ 25 w 987"/>
                  <a:gd name="T79" fmla="*/ 210 h 374"/>
                  <a:gd name="T80" fmla="*/ 24 w 987"/>
                  <a:gd name="T81" fmla="*/ 199 h 374"/>
                  <a:gd name="T82" fmla="*/ 21 w 987"/>
                  <a:gd name="T83" fmla="*/ 186 h 374"/>
                  <a:gd name="T84" fmla="*/ 18 w 987"/>
                  <a:gd name="T85" fmla="*/ 172 h 374"/>
                  <a:gd name="T86" fmla="*/ 15 w 987"/>
                  <a:gd name="T87" fmla="*/ 156 h 374"/>
                  <a:gd name="T88" fmla="*/ 12 w 987"/>
                  <a:gd name="T89" fmla="*/ 138 h 374"/>
                  <a:gd name="T90" fmla="*/ 9 w 987"/>
                  <a:gd name="T91" fmla="*/ 121 h 374"/>
                  <a:gd name="T92" fmla="*/ 6 w 987"/>
                  <a:gd name="T93" fmla="*/ 103 h 374"/>
                  <a:gd name="T94" fmla="*/ 3 w 987"/>
                  <a:gd name="T95" fmla="*/ 87 h 374"/>
                  <a:gd name="T96" fmla="*/ 2 w 987"/>
                  <a:gd name="T97" fmla="*/ 75 h 374"/>
                  <a:gd name="T98" fmla="*/ 0 w 987"/>
                  <a:gd name="T99" fmla="*/ 64 h 374"/>
                  <a:gd name="T100" fmla="*/ 0 w 987"/>
                  <a:gd name="T101" fmla="*/ 58 h 374"/>
                  <a:gd name="T102" fmla="*/ 363 w 987"/>
                  <a:gd name="T103" fmla="*/ 43 h 374"/>
                  <a:gd name="T104" fmla="*/ 377 w 987"/>
                  <a:gd name="T105" fmla="*/ 38 h 374"/>
                  <a:gd name="T106" fmla="*/ 392 w 987"/>
                  <a:gd name="T107" fmla="*/ 33 h 374"/>
                  <a:gd name="T108" fmla="*/ 404 w 987"/>
                  <a:gd name="T109" fmla="*/ 28 h 374"/>
                  <a:gd name="T110" fmla="*/ 415 w 987"/>
                  <a:gd name="T111" fmla="*/ 24 h 374"/>
                  <a:gd name="T112" fmla="*/ 427 w 987"/>
                  <a:gd name="T113" fmla="*/ 20 h 374"/>
                  <a:gd name="T114" fmla="*/ 441 w 987"/>
                  <a:gd name="T115" fmla="*/ 14 h 374"/>
                  <a:gd name="T116" fmla="*/ 452 w 987"/>
                  <a:gd name="T117" fmla="*/ 8 h 374"/>
                  <a:gd name="T118" fmla="*/ 462 w 987"/>
                  <a:gd name="T119" fmla="*/ 2 h 374"/>
                  <a:gd name="T120" fmla="*/ 973 w 987"/>
                  <a:gd name="T121" fmla="*/ 20 h 3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7"/>
                  <a:gd name="T184" fmla="*/ 0 h 374"/>
                  <a:gd name="T185" fmla="*/ 987 w 987"/>
                  <a:gd name="T186" fmla="*/ 374 h 3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7" h="374">
                    <a:moveTo>
                      <a:pt x="973" y="20"/>
                    </a:moveTo>
                    <a:lnTo>
                      <a:pt x="974" y="23"/>
                    </a:lnTo>
                    <a:lnTo>
                      <a:pt x="976" y="26"/>
                    </a:lnTo>
                    <a:lnTo>
                      <a:pt x="978" y="31"/>
                    </a:lnTo>
                    <a:lnTo>
                      <a:pt x="980" y="38"/>
                    </a:lnTo>
                    <a:lnTo>
                      <a:pt x="983" y="44"/>
                    </a:lnTo>
                    <a:lnTo>
                      <a:pt x="984" y="51"/>
                    </a:lnTo>
                    <a:lnTo>
                      <a:pt x="986" y="58"/>
                    </a:lnTo>
                    <a:lnTo>
                      <a:pt x="986" y="61"/>
                    </a:lnTo>
                    <a:lnTo>
                      <a:pt x="986" y="65"/>
                    </a:lnTo>
                    <a:lnTo>
                      <a:pt x="986" y="69"/>
                    </a:lnTo>
                    <a:lnTo>
                      <a:pt x="987" y="75"/>
                    </a:lnTo>
                    <a:lnTo>
                      <a:pt x="986" y="79"/>
                    </a:lnTo>
                    <a:lnTo>
                      <a:pt x="986" y="84"/>
                    </a:lnTo>
                    <a:lnTo>
                      <a:pt x="985" y="88"/>
                    </a:lnTo>
                    <a:lnTo>
                      <a:pt x="985" y="93"/>
                    </a:lnTo>
                    <a:lnTo>
                      <a:pt x="985" y="96"/>
                    </a:lnTo>
                    <a:lnTo>
                      <a:pt x="984" y="100"/>
                    </a:lnTo>
                    <a:lnTo>
                      <a:pt x="983" y="104"/>
                    </a:lnTo>
                    <a:lnTo>
                      <a:pt x="983" y="107"/>
                    </a:lnTo>
                    <a:lnTo>
                      <a:pt x="983" y="111"/>
                    </a:lnTo>
                    <a:lnTo>
                      <a:pt x="983" y="114"/>
                    </a:lnTo>
                    <a:lnTo>
                      <a:pt x="774" y="149"/>
                    </a:lnTo>
                    <a:lnTo>
                      <a:pt x="472" y="142"/>
                    </a:lnTo>
                    <a:lnTo>
                      <a:pt x="299" y="259"/>
                    </a:lnTo>
                    <a:lnTo>
                      <a:pt x="297" y="259"/>
                    </a:lnTo>
                    <a:lnTo>
                      <a:pt x="294" y="261"/>
                    </a:lnTo>
                    <a:lnTo>
                      <a:pt x="290" y="261"/>
                    </a:lnTo>
                    <a:lnTo>
                      <a:pt x="287" y="263"/>
                    </a:lnTo>
                    <a:lnTo>
                      <a:pt x="283" y="265"/>
                    </a:lnTo>
                    <a:lnTo>
                      <a:pt x="280" y="267"/>
                    </a:lnTo>
                    <a:lnTo>
                      <a:pt x="275" y="269"/>
                    </a:lnTo>
                    <a:lnTo>
                      <a:pt x="271" y="271"/>
                    </a:lnTo>
                    <a:lnTo>
                      <a:pt x="265" y="273"/>
                    </a:lnTo>
                    <a:lnTo>
                      <a:pt x="261" y="277"/>
                    </a:lnTo>
                    <a:lnTo>
                      <a:pt x="254" y="279"/>
                    </a:lnTo>
                    <a:lnTo>
                      <a:pt x="248" y="283"/>
                    </a:lnTo>
                    <a:lnTo>
                      <a:pt x="241" y="285"/>
                    </a:lnTo>
                    <a:lnTo>
                      <a:pt x="235" y="289"/>
                    </a:lnTo>
                    <a:lnTo>
                      <a:pt x="231" y="291"/>
                    </a:lnTo>
                    <a:lnTo>
                      <a:pt x="228" y="292"/>
                    </a:lnTo>
                    <a:lnTo>
                      <a:pt x="224" y="294"/>
                    </a:lnTo>
                    <a:lnTo>
                      <a:pt x="220" y="296"/>
                    </a:lnTo>
                    <a:lnTo>
                      <a:pt x="216" y="297"/>
                    </a:lnTo>
                    <a:lnTo>
                      <a:pt x="213" y="299"/>
                    </a:lnTo>
                    <a:lnTo>
                      <a:pt x="209" y="301"/>
                    </a:lnTo>
                    <a:lnTo>
                      <a:pt x="206" y="303"/>
                    </a:lnTo>
                    <a:lnTo>
                      <a:pt x="201" y="304"/>
                    </a:lnTo>
                    <a:lnTo>
                      <a:pt x="197" y="306"/>
                    </a:lnTo>
                    <a:lnTo>
                      <a:pt x="192" y="308"/>
                    </a:lnTo>
                    <a:lnTo>
                      <a:pt x="188" y="310"/>
                    </a:lnTo>
                    <a:lnTo>
                      <a:pt x="184" y="311"/>
                    </a:lnTo>
                    <a:lnTo>
                      <a:pt x="180" y="313"/>
                    </a:lnTo>
                    <a:lnTo>
                      <a:pt x="176" y="316"/>
                    </a:lnTo>
                    <a:lnTo>
                      <a:pt x="173" y="318"/>
                    </a:lnTo>
                    <a:lnTo>
                      <a:pt x="168" y="319"/>
                    </a:lnTo>
                    <a:lnTo>
                      <a:pt x="164" y="322"/>
                    </a:lnTo>
                    <a:lnTo>
                      <a:pt x="160" y="323"/>
                    </a:lnTo>
                    <a:lnTo>
                      <a:pt x="155" y="325"/>
                    </a:lnTo>
                    <a:lnTo>
                      <a:pt x="150" y="326"/>
                    </a:lnTo>
                    <a:lnTo>
                      <a:pt x="146" y="328"/>
                    </a:lnTo>
                    <a:lnTo>
                      <a:pt x="142" y="330"/>
                    </a:lnTo>
                    <a:lnTo>
                      <a:pt x="138" y="332"/>
                    </a:lnTo>
                    <a:lnTo>
                      <a:pt x="133" y="334"/>
                    </a:lnTo>
                    <a:lnTo>
                      <a:pt x="129" y="336"/>
                    </a:lnTo>
                    <a:lnTo>
                      <a:pt x="125" y="337"/>
                    </a:lnTo>
                    <a:lnTo>
                      <a:pt x="121" y="339"/>
                    </a:lnTo>
                    <a:lnTo>
                      <a:pt x="117" y="340"/>
                    </a:lnTo>
                    <a:lnTo>
                      <a:pt x="113" y="342"/>
                    </a:lnTo>
                    <a:lnTo>
                      <a:pt x="108" y="345"/>
                    </a:lnTo>
                    <a:lnTo>
                      <a:pt x="104" y="346"/>
                    </a:lnTo>
                    <a:lnTo>
                      <a:pt x="99" y="347"/>
                    </a:lnTo>
                    <a:lnTo>
                      <a:pt x="95" y="349"/>
                    </a:lnTo>
                    <a:lnTo>
                      <a:pt x="91" y="350"/>
                    </a:lnTo>
                    <a:lnTo>
                      <a:pt x="88" y="352"/>
                    </a:lnTo>
                    <a:lnTo>
                      <a:pt x="81" y="354"/>
                    </a:lnTo>
                    <a:lnTo>
                      <a:pt x="75" y="358"/>
                    </a:lnTo>
                    <a:lnTo>
                      <a:pt x="68" y="360"/>
                    </a:lnTo>
                    <a:lnTo>
                      <a:pt x="62" y="362"/>
                    </a:lnTo>
                    <a:lnTo>
                      <a:pt x="57" y="364"/>
                    </a:lnTo>
                    <a:lnTo>
                      <a:pt x="53" y="366"/>
                    </a:lnTo>
                    <a:lnTo>
                      <a:pt x="49" y="366"/>
                    </a:lnTo>
                    <a:lnTo>
                      <a:pt x="45" y="368"/>
                    </a:lnTo>
                    <a:lnTo>
                      <a:pt x="41" y="369"/>
                    </a:lnTo>
                    <a:lnTo>
                      <a:pt x="38" y="370"/>
                    </a:lnTo>
                    <a:lnTo>
                      <a:pt x="33" y="372"/>
                    </a:lnTo>
                    <a:lnTo>
                      <a:pt x="30" y="373"/>
                    </a:lnTo>
                    <a:lnTo>
                      <a:pt x="24" y="373"/>
                    </a:lnTo>
                    <a:lnTo>
                      <a:pt x="21" y="374"/>
                    </a:lnTo>
                    <a:lnTo>
                      <a:pt x="21" y="373"/>
                    </a:lnTo>
                    <a:lnTo>
                      <a:pt x="21" y="371"/>
                    </a:lnTo>
                    <a:lnTo>
                      <a:pt x="21" y="367"/>
                    </a:lnTo>
                    <a:lnTo>
                      <a:pt x="21" y="363"/>
                    </a:lnTo>
                    <a:lnTo>
                      <a:pt x="21" y="360"/>
                    </a:lnTo>
                    <a:lnTo>
                      <a:pt x="21" y="354"/>
                    </a:lnTo>
                    <a:lnTo>
                      <a:pt x="22" y="350"/>
                    </a:lnTo>
                    <a:lnTo>
                      <a:pt x="22" y="344"/>
                    </a:lnTo>
                    <a:lnTo>
                      <a:pt x="22" y="338"/>
                    </a:lnTo>
                    <a:lnTo>
                      <a:pt x="24" y="332"/>
                    </a:lnTo>
                    <a:lnTo>
                      <a:pt x="24" y="326"/>
                    </a:lnTo>
                    <a:lnTo>
                      <a:pt x="24" y="319"/>
                    </a:lnTo>
                    <a:lnTo>
                      <a:pt x="24" y="312"/>
                    </a:lnTo>
                    <a:lnTo>
                      <a:pt x="25" y="305"/>
                    </a:lnTo>
                    <a:lnTo>
                      <a:pt x="26" y="298"/>
                    </a:lnTo>
                    <a:lnTo>
                      <a:pt x="26" y="294"/>
                    </a:lnTo>
                    <a:lnTo>
                      <a:pt x="26" y="290"/>
                    </a:lnTo>
                    <a:lnTo>
                      <a:pt x="26" y="286"/>
                    </a:lnTo>
                    <a:lnTo>
                      <a:pt x="26" y="283"/>
                    </a:lnTo>
                    <a:lnTo>
                      <a:pt x="26" y="274"/>
                    </a:lnTo>
                    <a:lnTo>
                      <a:pt x="26" y="268"/>
                    </a:lnTo>
                    <a:lnTo>
                      <a:pt x="26" y="260"/>
                    </a:lnTo>
                    <a:lnTo>
                      <a:pt x="26" y="253"/>
                    </a:lnTo>
                    <a:lnTo>
                      <a:pt x="26" y="246"/>
                    </a:lnTo>
                    <a:lnTo>
                      <a:pt x="26" y="240"/>
                    </a:lnTo>
                    <a:lnTo>
                      <a:pt x="26" y="232"/>
                    </a:lnTo>
                    <a:lnTo>
                      <a:pt x="26" y="226"/>
                    </a:lnTo>
                    <a:lnTo>
                      <a:pt x="26" y="220"/>
                    </a:lnTo>
                    <a:lnTo>
                      <a:pt x="26" y="215"/>
                    </a:lnTo>
                    <a:lnTo>
                      <a:pt x="25" y="210"/>
                    </a:lnTo>
                    <a:lnTo>
                      <a:pt x="25" y="206"/>
                    </a:lnTo>
                    <a:lnTo>
                      <a:pt x="24" y="202"/>
                    </a:lnTo>
                    <a:lnTo>
                      <a:pt x="24" y="199"/>
                    </a:lnTo>
                    <a:lnTo>
                      <a:pt x="22" y="195"/>
                    </a:lnTo>
                    <a:lnTo>
                      <a:pt x="21" y="190"/>
                    </a:lnTo>
                    <a:lnTo>
                      <a:pt x="21" y="186"/>
                    </a:lnTo>
                    <a:lnTo>
                      <a:pt x="20" y="182"/>
                    </a:lnTo>
                    <a:lnTo>
                      <a:pt x="19" y="176"/>
                    </a:lnTo>
                    <a:lnTo>
                      <a:pt x="18" y="172"/>
                    </a:lnTo>
                    <a:lnTo>
                      <a:pt x="17" y="167"/>
                    </a:lnTo>
                    <a:lnTo>
                      <a:pt x="17" y="162"/>
                    </a:lnTo>
                    <a:lnTo>
                      <a:pt x="15" y="156"/>
                    </a:lnTo>
                    <a:lnTo>
                      <a:pt x="15" y="150"/>
                    </a:lnTo>
                    <a:lnTo>
                      <a:pt x="13" y="144"/>
                    </a:lnTo>
                    <a:lnTo>
                      <a:pt x="12" y="138"/>
                    </a:lnTo>
                    <a:lnTo>
                      <a:pt x="11" y="132"/>
                    </a:lnTo>
                    <a:lnTo>
                      <a:pt x="10" y="127"/>
                    </a:lnTo>
                    <a:lnTo>
                      <a:pt x="9" y="121"/>
                    </a:lnTo>
                    <a:lnTo>
                      <a:pt x="8" y="116"/>
                    </a:lnTo>
                    <a:lnTo>
                      <a:pt x="7" y="109"/>
                    </a:lnTo>
                    <a:lnTo>
                      <a:pt x="6" y="103"/>
                    </a:lnTo>
                    <a:lnTo>
                      <a:pt x="5" y="97"/>
                    </a:lnTo>
                    <a:lnTo>
                      <a:pt x="4" y="93"/>
                    </a:lnTo>
                    <a:lnTo>
                      <a:pt x="3" y="87"/>
                    </a:lnTo>
                    <a:lnTo>
                      <a:pt x="3" y="83"/>
                    </a:lnTo>
                    <a:lnTo>
                      <a:pt x="2" y="78"/>
                    </a:lnTo>
                    <a:lnTo>
                      <a:pt x="2" y="75"/>
                    </a:lnTo>
                    <a:lnTo>
                      <a:pt x="1" y="70"/>
                    </a:lnTo>
                    <a:lnTo>
                      <a:pt x="0" y="67"/>
                    </a:lnTo>
                    <a:lnTo>
                      <a:pt x="0" y="64"/>
                    </a:lnTo>
                    <a:lnTo>
                      <a:pt x="0" y="62"/>
                    </a:lnTo>
                    <a:lnTo>
                      <a:pt x="0" y="59"/>
                    </a:lnTo>
                    <a:lnTo>
                      <a:pt x="0" y="58"/>
                    </a:lnTo>
                    <a:lnTo>
                      <a:pt x="360" y="44"/>
                    </a:lnTo>
                    <a:lnTo>
                      <a:pt x="363" y="43"/>
                    </a:lnTo>
                    <a:lnTo>
                      <a:pt x="366" y="41"/>
                    </a:lnTo>
                    <a:lnTo>
                      <a:pt x="372" y="40"/>
                    </a:lnTo>
                    <a:lnTo>
                      <a:pt x="377" y="38"/>
                    </a:lnTo>
                    <a:lnTo>
                      <a:pt x="386" y="36"/>
                    </a:lnTo>
                    <a:lnTo>
                      <a:pt x="389" y="34"/>
                    </a:lnTo>
                    <a:lnTo>
                      <a:pt x="392" y="33"/>
                    </a:lnTo>
                    <a:lnTo>
                      <a:pt x="396" y="31"/>
                    </a:lnTo>
                    <a:lnTo>
                      <a:pt x="401" y="30"/>
                    </a:lnTo>
                    <a:lnTo>
                      <a:pt x="404" y="28"/>
                    </a:lnTo>
                    <a:lnTo>
                      <a:pt x="408" y="27"/>
                    </a:lnTo>
                    <a:lnTo>
                      <a:pt x="411" y="25"/>
                    </a:lnTo>
                    <a:lnTo>
                      <a:pt x="415" y="24"/>
                    </a:lnTo>
                    <a:lnTo>
                      <a:pt x="419" y="23"/>
                    </a:lnTo>
                    <a:lnTo>
                      <a:pt x="423" y="21"/>
                    </a:lnTo>
                    <a:lnTo>
                      <a:pt x="427" y="20"/>
                    </a:lnTo>
                    <a:lnTo>
                      <a:pt x="431" y="19"/>
                    </a:lnTo>
                    <a:lnTo>
                      <a:pt x="436" y="16"/>
                    </a:lnTo>
                    <a:lnTo>
                      <a:pt x="441" y="14"/>
                    </a:lnTo>
                    <a:lnTo>
                      <a:pt x="445" y="12"/>
                    </a:lnTo>
                    <a:lnTo>
                      <a:pt x="447" y="12"/>
                    </a:lnTo>
                    <a:lnTo>
                      <a:pt x="452" y="8"/>
                    </a:lnTo>
                    <a:lnTo>
                      <a:pt x="457" y="5"/>
                    </a:lnTo>
                    <a:lnTo>
                      <a:pt x="460" y="2"/>
                    </a:lnTo>
                    <a:lnTo>
                      <a:pt x="462" y="2"/>
                    </a:lnTo>
                    <a:lnTo>
                      <a:pt x="712" y="0"/>
                    </a:lnTo>
                    <a:lnTo>
                      <a:pt x="973" y="20"/>
                    </a:lnTo>
                    <a:close/>
                  </a:path>
                </a:pathLst>
              </a:custGeom>
              <a:solidFill>
                <a:srgbClr val="E65E00"/>
              </a:solidFill>
              <a:ln w="9525">
                <a:noFill/>
                <a:round/>
                <a:headEnd/>
                <a:tailEnd/>
              </a:ln>
            </p:spPr>
            <p:txBody>
              <a:bodyPr/>
              <a:lstStyle/>
              <a:p>
                <a:endParaRPr lang="en-US" dirty="0"/>
              </a:p>
            </p:txBody>
          </p:sp>
          <p:sp>
            <p:nvSpPr>
              <p:cNvPr id="122702" name="Freeform 846"/>
              <p:cNvSpPr>
                <a:spLocks/>
              </p:cNvSpPr>
              <p:nvPr/>
            </p:nvSpPr>
            <p:spPr bwMode="auto">
              <a:xfrm>
                <a:off x="3438" y="3241"/>
                <a:ext cx="205" cy="15"/>
              </a:xfrm>
              <a:custGeom>
                <a:avLst/>
                <a:gdLst>
                  <a:gd name="T0" fmla="*/ 2 w 816"/>
                  <a:gd name="T1" fmla="*/ 60 h 60"/>
                  <a:gd name="T2" fmla="*/ 537 w 816"/>
                  <a:gd name="T3" fmla="*/ 59 h 60"/>
                  <a:gd name="T4" fmla="*/ 540 w 816"/>
                  <a:gd name="T5" fmla="*/ 57 h 60"/>
                  <a:gd name="T6" fmla="*/ 548 w 816"/>
                  <a:gd name="T7" fmla="*/ 57 h 60"/>
                  <a:gd name="T8" fmla="*/ 561 w 816"/>
                  <a:gd name="T9" fmla="*/ 57 h 60"/>
                  <a:gd name="T10" fmla="*/ 569 w 816"/>
                  <a:gd name="T11" fmla="*/ 56 h 60"/>
                  <a:gd name="T12" fmla="*/ 579 w 816"/>
                  <a:gd name="T13" fmla="*/ 56 h 60"/>
                  <a:gd name="T14" fmla="*/ 588 w 816"/>
                  <a:gd name="T15" fmla="*/ 55 h 60"/>
                  <a:gd name="T16" fmla="*/ 598 w 816"/>
                  <a:gd name="T17" fmla="*/ 55 h 60"/>
                  <a:gd name="T18" fmla="*/ 610 w 816"/>
                  <a:gd name="T19" fmla="*/ 54 h 60"/>
                  <a:gd name="T20" fmla="*/ 622 w 816"/>
                  <a:gd name="T21" fmla="*/ 53 h 60"/>
                  <a:gd name="T22" fmla="*/ 634 w 816"/>
                  <a:gd name="T23" fmla="*/ 53 h 60"/>
                  <a:gd name="T24" fmla="*/ 646 w 816"/>
                  <a:gd name="T25" fmla="*/ 52 h 60"/>
                  <a:gd name="T26" fmla="*/ 659 w 816"/>
                  <a:gd name="T27" fmla="*/ 51 h 60"/>
                  <a:gd name="T28" fmla="*/ 672 w 816"/>
                  <a:gd name="T29" fmla="*/ 51 h 60"/>
                  <a:gd name="T30" fmla="*/ 684 w 816"/>
                  <a:gd name="T31" fmla="*/ 50 h 60"/>
                  <a:gd name="T32" fmla="*/ 698 w 816"/>
                  <a:gd name="T33" fmla="*/ 49 h 60"/>
                  <a:gd name="T34" fmla="*/ 710 w 816"/>
                  <a:gd name="T35" fmla="*/ 49 h 60"/>
                  <a:gd name="T36" fmla="*/ 722 w 816"/>
                  <a:gd name="T37" fmla="*/ 48 h 60"/>
                  <a:gd name="T38" fmla="*/ 733 w 816"/>
                  <a:gd name="T39" fmla="*/ 47 h 60"/>
                  <a:gd name="T40" fmla="*/ 745 w 816"/>
                  <a:gd name="T41" fmla="*/ 46 h 60"/>
                  <a:gd name="T42" fmla="*/ 755 w 816"/>
                  <a:gd name="T43" fmla="*/ 46 h 60"/>
                  <a:gd name="T44" fmla="*/ 766 w 816"/>
                  <a:gd name="T45" fmla="*/ 46 h 60"/>
                  <a:gd name="T46" fmla="*/ 775 w 816"/>
                  <a:gd name="T47" fmla="*/ 44 h 60"/>
                  <a:gd name="T48" fmla="*/ 784 w 816"/>
                  <a:gd name="T49" fmla="*/ 44 h 60"/>
                  <a:gd name="T50" fmla="*/ 798 w 816"/>
                  <a:gd name="T51" fmla="*/ 43 h 60"/>
                  <a:gd name="T52" fmla="*/ 807 w 816"/>
                  <a:gd name="T53" fmla="*/ 42 h 60"/>
                  <a:gd name="T54" fmla="*/ 812 w 816"/>
                  <a:gd name="T55" fmla="*/ 41 h 60"/>
                  <a:gd name="T56" fmla="*/ 816 w 816"/>
                  <a:gd name="T57" fmla="*/ 29 h 60"/>
                  <a:gd name="T58" fmla="*/ 815 w 816"/>
                  <a:gd name="T59" fmla="*/ 21 h 60"/>
                  <a:gd name="T60" fmla="*/ 813 w 816"/>
                  <a:gd name="T61" fmla="*/ 14 h 60"/>
                  <a:gd name="T62" fmla="*/ 805 w 816"/>
                  <a:gd name="T63" fmla="*/ 4 h 60"/>
                  <a:gd name="T64" fmla="*/ 801 w 816"/>
                  <a:gd name="T65" fmla="*/ 0 h 60"/>
                  <a:gd name="T66" fmla="*/ 0 w 816"/>
                  <a:gd name="T67" fmla="*/ 5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6"/>
                  <a:gd name="T103" fmla="*/ 0 h 60"/>
                  <a:gd name="T104" fmla="*/ 816 w 816"/>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6" h="60">
                    <a:moveTo>
                      <a:pt x="0" y="5"/>
                    </a:moveTo>
                    <a:lnTo>
                      <a:pt x="2" y="60"/>
                    </a:lnTo>
                    <a:lnTo>
                      <a:pt x="318" y="60"/>
                    </a:lnTo>
                    <a:lnTo>
                      <a:pt x="537" y="59"/>
                    </a:lnTo>
                    <a:lnTo>
                      <a:pt x="537" y="57"/>
                    </a:lnTo>
                    <a:lnTo>
                      <a:pt x="540" y="57"/>
                    </a:lnTo>
                    <a:lnTo>
                      <a:pt x="543" y="57"/>
                    </a:lnTo>
                    <a:lnTo>
                      <a:pt x="548" y="57"/>
                    </a:lnTo>
                    <a:lnTo>
                      <a:pt x="553" y="57"/>
                    </a:lnTo>
                    <a:lnTo>
                      <a:pt x="561" y="57"/>
                    </a:lnTo>
                    <a:lnTo>
                      <a:pt x="565" y="56"/>
                    </a:lnTo>
                    <a:lnTo>
                      <a:pt x="569" y="56"/>
                    </a:lnTo>
                    <a:lnTo>
                      <a:pt x="574" y="56"/>
                    </a:lnTo>
                    <a:lnTo>
                      <a:pt x="579" y="56"/>
                    </a:lnTo>
                    <a:lnTo>
                      <a:pt x="583" y="55"/>
                    </a:lnTo>
                    <a:lnTo>
                      <a:pt x="588" y="55"/>
                    </a:lnTo>
                    <a:lnTo>
                      <a:pt x="593" y="55"/>
                    </a:lnTo>
                    <a:lnTo>
                      <a:pt x="598" y="55"/>
                    </a:lnTo>
                    <a:lnTo>
                      <a:pt x="604" y="54"/>
                    </a:lnTo>
                    <a:lnTo>
                      <a:pt x="610" y="54"/>
                    </a:lnTo>
                    <a:lnTo>
                      <a:pt x="616" y="53"/>
                    </a:lnTo>
                    <a:lnTo>
                      <a:pt x="622" y="53"/>
                    </a:lnTo>
                    <a:lnTo>
                      <a:pt x="627" y="53"/>
                    </a:lnTo>
                    <a:lnTo>
                      <a:pt x="634" y="53"/>
                    </a:lnTo>
                    <a:lnTo>
                      <a:pt x="640" y="52"/>
                    </a:lnTo>
                    <a:lnTo>
                      <a:pt x="646" y="52"/>
                    </a:lnTo>
                    <a:lnTo>
                      <a:pt x="653" y="51"/>
                    </a:lnTo>
                    <a:lnTo>
                      <a:pt x="659" y="51"/>
                    </a:lnTo>
                    <a:lnTo>
                      <a:pt x="666" y="51"/>
                    </a:lnTo>
                    <a:lnTo>
                      <a:pt x="672" y="51"/>
                    </a:lnTo>
                    <a:lnTo>
                      <a:pt x="678" y="51"/>
                    </a:lnTo>
                    <a:lnTo>
                      <a:pt x="684" y="50"/>
                    </a:lnTo>
                    <a:lnTo>
                      <a:pt x="690" y="49"/>
                    </a:lnTo>
                    <a:lnTo>
                      <a:pt x="698" y="49"/>
                    </a:lnTo>
                    <a:lnTo>
                      <a:pt x="704" y="49"/>
                    </a:lnTo>
                    <a:lnTo>
                      <a:pt x="710" y="49"/>
                    </a:lnTo>
                    <a:lnTo>
                      <a:pt x="716" y="48"/>
                    </a:lnTo>
                    <a:lnTo>
                      <a:pt x="722" y="48"/>
                    </a:lnTo>
                    <a:lnTo>
                      <a:pt x="727" y="47"/>
                    </a:lnTo>
                    <a:lnTo>
                      <a:pt x="733" y="47"/>
                    </a:lnTo>
                    <a:lnTo>
                      <a:pt x="738" y="46"/>
                    </a:lnTo>
                    <a:lnTo>
                      <a:pt x="745" y="46"/>
                    </a:lnTo>
                    <a:lnTo>
                      <a:pt x="750" y="46"/>
                    </a:lnTo>
                    <a:lnTo>
                      <a:pt x="755" y="46"/>
                    </a:lnTo>
                    <a:lnTo>
                      <a:pt x="761" y="46"/>
                    </a:lnTo>
                    <a:lnTo>
                      <a:pt x="766" y="46"/>
                    </a:lnTo>
                    <a:lnTo>
                      <a:pt x="770" y="45"/>
                    </a:lnTo>
                    <a:lnTo>
                      <a:pt x="775" y="44"/>
                    </a:lnTo>
                    <a:lnTo>
                      <a:pt x="779" y="44"/>
                    </a:lnTo>
                    <a:lnTo>
                      <a:pt x="784" y="44"/>
                    </a:lnTo>
                    <a:lnTo>
                      <a:pt x="791" y="43"/>
                    </a:lnTo>
                    <a:lnTo>
                      <a:pt x="798" y="43"/>
                    </a:lnTo>
                    <a:lnTo>
                      <a:pt x="803" y="42"/>
                    </a:lnTo>
                    <a:lnTo>
                      <a:pt x="807" y="42"/>
                    </a:lnTo>
                    <a:lnTo>
                      <a:pt x="810" y="41"/>
                    </a:lnTo>
                    <a:lnTo>
                      <a:pt x="812" y="41"/>
                    </a:lnTo>
                    <a:lnTo>
                      <a:pt x="815" y="36"/>
                    </a:lnTo>
                    <a:lnTo>
                      <a:pt x="816" y="29"/>
                    </a:lnTo>
                    <a:lnTo>
                      <a:pt x="816" y="25"/>
                    </a:lnTo>
                    <a:lnTo>
                      <a:pt x="815" y="21"/>
                    </a:lnTo>
                    <a:lnTo>
                      <a:pt x="814" y="16"/>
                    </a:lnTo>
                    <a:lnTo>
                      <a:pt x="813" y="14"/>
                    </a:lnTo>
                    <a:lnTo>
                      <a:pt x="809" y="8"/>
                    </a:lnTo>
                    <a:lnTo>
                      <a:pt x="805" y="4"/>
                    </a:lnTo>
                    <a:lnTo>
                      <a:pt x="802" y="1"/>
                    </a:lnTo>
                    <a:lnTo>
                      <a:pt x="801" y="0"/>
                    </a:lnTo>
                    <a:lnTo>
                      <a:pt x="449" y="3"/>
                    </a:lnTo>
                    <a:lnTo>
                      <a:pt x="0" y="5"/>
                    </a:lnTo>
                    <a:close/>
                  </a:path>
                </a:pathLst>
              </a:custGeom>
              <a:solidFill>
                <a:srgbClr val="918C91"/>
              </a:solidFill>
              <a:ln w="9525">
                <a:noFill/>
                <a:round/>
                <a:headEnd/>
                <a:tailEnd/>
              </a:ln>
            </p:spPr>
            <p:txBody>
              <a:bodyPr/>
              <a:lstStyle/>
              <a:p>
                <a:endParaRPr lang="en-US" dirty="0"/>
              </a:p>
            </p:txBody>
          </p:sp>
          <p:sp>
            <p:nvSpPr>
              <p:cNvPr id="122703" name="Freeform 847"/>
              <p:cNvSpPr>
                <a:spLocks/>
              </p:cNvSpPr>
              <p:nvPr/>
            </p:nvSpPr>
            <p:spPr bwMode="auto">
              <a:xfrm>
                <a:off x="3282" y="3215"/>
                <a:ext cx="17" cy="19"/>
              </a:xfrm>
              <a:custGeom>
                <a:avLst/>
                <a:gdLst>
                  <a:gd name="T0" fmla="*/ 48 w 68"/>
                  <a:gd name="T1" fmla="*/ 77 h 77"/>
                  <a:gd name="T2" fmla="*/ 45 w 68"/>
                  <a:gd name="T3" fmla="*/ 75 h 77"/>
                  <a:gd name="T4" fmla="*/ 40 w 68"/>
                  <a:gd name="T5" fmla="*/ 70 h 77"/>
                  <a:gd name="T6" fmla="*/ 36 w 68"/>
                  <a:gd name="T7" fmla="*/ 66 h 77"/>
                  <a:gd name="T8" fmla="*/ 32 w 68"/>
                  <a:gd name="T9" fmla="*/ 63 h 77"/>
                  <a:gd name="T10" fmla="*/ 28 w 68"/>
                  <a:gd name="T11" fmla="*/ 59 h 77"/>
                  <a:gd name="T12" fmla="*/ 23 w 68"/>
                  <a:gd name="T13" fmla="*/ 56 h 77"/>
                  <a:gd name="T14" fmla="*/ 19 w 68"/>
                  <a:gd name="T15" fmla="*/ 51 h 77"/>
                  <a:gd name="T16" fmla="*/ 14 w 68"/>
                  <a:gd name="T17" fmla="*/ 46 h 77"/>
                  <a:gd name="T18" fmla="*/ 10 w 68"/>
                  <a:gd name="T19" fmla="*/ 42 h 77"/>
                  <a:gd name="T20" fmla="*/ 6 w 68"/>
                  <a:gd name="T21" fmla="*/ 38 h 77"/>
                  <a:gd name="T22" fmla="*/ 1 w 68"/>
                  <a:gd name="T23" fmla="*/ 31 h 77"/>
                  <a:gd name="T24" fmla="*/ 0 w 68"/>
                  <a:gd name="T25" fmla="*/ 27 h 77"/>
                  <a:gd name="T26" fmla="*/ 1 w 68"/>
                  <a:gd name="T27" fmla="*/ 22 h 77"/>
                  <a:gd name="T28" fmla="*/ 4 w 68"/>
                  <a:gd name="T29" fmla="*/ 18 h 77"/>
                  <a:gd name="T30" fmla="*/ 7 w 68"/>
                  <a:gd name="T31" fmla="*/ 13 h 77"/>
                  <a:gd name="T32" fmla="*/ 12 w 68"/>
                  <a:gd name="T33" fmla="*/ 9 h 77"/>
                  <a:gd name="T34" fmla="*/ 17 w 68"/>
                  <a:gd name="T35" fmla="*/ 5 h 77"/>
                  <a:gd name="T36" fmla="*/ 21 w 68"/>
                  <a:gd name="T37" fmla="*/ 2 h 77"/>
                  <a:gd name="T38" fmla="*/ 26 w 68"/>
                  <a:gd name="T39" fmla="*/ 0 h 77"/>
                  <a:gd name="T40" fmla="*/ 29 w 68"/>
                  <a:gd name="T41" fmla="*/ 2 h 77"/>
                  <a:gd name="T42" fmla="*/ 30 w 68"/>
                  <a:gd name="T43" fmla="*/ 3 h 77"/>
                  <a:gd name="T44" fmla="*/ 32 w 68"/>
                  <a:gd name="T45" fmla="*/ 6 h 77"/>
                  <a:gd name="T46" fmla="*/ 34 w 68"/>
                  <a:gd name="T47" fmla="*/ 9 h 77"/>
                  <a:gd name="T48" fmla="*/ 36 w 68"/>
                  <a:gd name="T49" fmla="*/ 14 h 77"/>
                  <a:gd name="T50" fmla="*/ 39 w 68"/>
                  <a:gd name="T51" fmla="*/ 18 h 77"/>
                  <a:gd name="T52" fmla="*/ 42 w 68"/>
                  <a:gd name="T53" fmla="*/ 24 h 77"/>
                  <a:gd name="T54" fmla="*/ 46 w 68"/>
                  <a:gd name="T55" fmla="*/ 30 h 77"/>
                  <a:gd name="T56" fmla="*/ 50 w 68"/>
                  <a:gd name="T57" fmla="*/ 36 h 77"/>
                  <a:gd name="T58" fmla="*/ 53 w 68"/>
                  <a:gd name="T59" fmla="*/ 43 h 77"/>
                  <a:gd name="T60" fmla="*/ 56 w 68"/>
                  <a:gd name="T61" fmla="*/ 48 h 77"/>
                  <a:gd name="T62" fmla="*/ 59 w 68"/>
                  <a:gd name="T63" fmla="*/ 54 h 77"/>
                  <a:gd name="T64" fmla="*/ 62 w 68"/>
                  <a:gd name="T65" fmla="*/ 58 h 77"/>
                  <a:gd name="T66" fmla="*/ 64 w 68"/>
                  <a:gd name="T67" fmla="*/ 62 h 77"/>
                  <a:gd name="T68" fmla="*/ 66 w 68"/>
                  <a:gd name="T69" fmla="*/ 65 h 77"/>
                  <a:gd name="T70" fmla="*/ 67 w 68"/>
                  <a:gd name="T71" fmla="*/ 67 h 77"/>
                  <a:gd name="T72" fmla="*/ 68 w 68"/>
                  <a:gd name="T73" fmla="*/ 68 h 77"/>
                  <a:gd name="T74" fmla="*/ 48 w 68"/>
                  <a:gd name="T75" fmla="*/ 77 h 77"/>
                  <a:gd name="T76" fmla="*/ 48 w 68"/>
                  <a:gd name="T77" fmla="*/ 77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77"/>
                  <a:gd name="T119" fmla="*/ 68 w 68"/>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77">
                    <a:moveTo>
                      <a:pt x="48" y="77"/>
                    </a:moveTo>
                    <a:lnTo>
                      <a:pt x="45" y="75"/>
                    </a:lnTo>
                    <a:lnTo>
                      <a:pt x="40" y="70"/>
                    </a:lnTo>
                    <a:lnTo>
                      <a:pt x="36" y="66"/>
                    </a:lnTo>
                    <a:lnTo>
                      <a:pt x="32" y="63"/>
                    </a:lnTo>
                    <a:lnTo>
                      <a:pt x="28" y="59"/>
                    </a:lnTo>
                    <a:lnTo>
                      <a:pt x="23" y="56"/>
                    </a:lnTo>
                    <a:lnTo>
                      <a:pt x="19" y="51"/>
                    </a:lnTo>
                    <a:lnTo>
                      <a:pt x="14" y="46"/>
                    </a:lnTo>
                    <a:lnTo>
                      <a:pt x="10" y="42"/>
                    </a:lnTo>
                    <a:lnTo>
                      <a:pt x="6" y="38"/>
                    </a:lnTo>
                    <a:lnTo>
                      <a:pt x="1" y="31"/>
                    </a:lnTo>
                    <a:lnTo>
                      <a:pt x="0" y="27"/>
                    </a:lnTo>
                    <a:lnTo>
                      <a:pt x="1" y="22"/>
                    </a:lnTo>
                    <a:lnTo>
                      <a:pt x="4" y="18"/>
                    </a:lnTo>
                    <a:lnTo>
                      <a:pt x="7" y="13"/>
                    </a:lnTo>
                    <a:lnTo>
                      <a:pt x="12" y="9"/>
                    </a:lnTo>
                    <a:lnTo>
                      <a:pt x="17" y="5"/>
                    </a:lnTo>
                    <a:lnTo>
                      <a:pt x="21" y="2"/>
                    </a:lnTo>
                    <a:lnTo>
                      <a:pt x="26" y="0"/>
                    </a:lnTo>
                    <a:lnTo>
                      <a:pt x="29" y="2"/>
                    </a:lnTo>
                    <a:lnTo>
                      <a:pt x="30" y="3"/>
                    </a:lnTo>
                    <a:lnTo>
                      <a:pt x="32" y="6"/>
                    </a:lnTo>
                    <a:lnTo>
                      <a:pt x="34" y="9"/>
                    </a:lnTo>
                    <a:lnTo>
                      <a:pt x="36" y="14"/>
                    </a:lnTo>
                    <a:lnTo>
                      <a:pt x="39" y="18"/>
                    </a:lnTo>
                    <a:lnTo>
                      <a:pt x="42" y="24"/>
                    </a:lnTo>
                    <a:lnTo>
                      <a:pt x="46" y="30"/>
                    </a:lnTo>
                    <a:lnTo>
                      <a:pt x="50" y="36"/>
                    </a:lnTo>
                    <a:lnTo>
                      <a:pt x="53" y="43"/>
                    </a:lnTo>
                    <a:lnTo>
                      <a:pt x="56" y="48"/>
                    </a:lnTo>
                    <a:lnTo>
                      <a:pt x="59" y="54"/>
                    </a:lnTo>
                    <a:lnTo>
                      <a:pt x="62" y="58"/>
                    </a:lnTo>
                    <a:lnTo>
                      <a:pt x="64" y="62"/>
                    </a:lnTo>
                    <a:lnTo>
                      <a:pt x="66" y="65"/>
                    </a:lnTo>
                    <a:lnTo>
                      <a:pt x="67" y="67"/>
                    </a:lnTo>
                    <a:lnTo>
                      <a:pt x="68" y="68"/>
                    </a:lnTo>
                    <a:lnTo>
                      <a:pt x="48" y="77"/>
                    </a:lnTo>
                    <a:close/>
                  </a:path>
                </a:pathLst>
              </a:custGeom>
              <a:solidFill>
                <a:srgbClr val="918C91"/>
              </a:solidFill>
              <a:ln w="9525">
                <a:noFill/>
                <a:round/>
                <a:headEnd/>
                <a:tailEnd/>
              </a:ln>
            </p:spPr>
            <p:txBody>
              <a:bodyPr/>
              <a:lstStyle/>
              <a:p>
                <a:endParaRPr lang="en-US" dirty="0"/>
              </a:p>
            </p:txBody>
          </p:sp>
          <p:sp>
            <p:nvSpPr>
              <p:cNvPr id="122704" name="Freeform 848"/>
              <p:cNvSpPr>
                <a:spLocks/>
              </p:cNvSpPr>
              <p:nvPr/>
            </p:nvSpPr>
            <p:spPr bwMode="auto">
              <a:xfrm>
                <a:off x="3298" y="3263"/>
                <a:ext cx="34" cy="20"/>
              </a:xfrm>
              <a:custGeom>
                <a:avLst/>
                <a:gdLst>
                  <a:gd name="T0" fmla="*/ 22 w 135"/>
                  <a:gd name="T1" fmla="*/ 29 h 80"/>
                  <a:gd name="T2" fmla="*/ 26 w 135"/>
                  <a:gd name="T3" fmla="*/ 38 h 80"/>
                  <a:gd name="T4" fmla="*/ 33 w 135"/>
                  <a:gd name="T5" fmla="*/ 48 h 80"/>
                  <a:gd name="T6" fmla="*/ 41 w 135"/>
                  <a:gd name="T7" fmla="*/ 55 h 80"/>
                  <a:gd name="T8" fmla="*/ 52 w 135"/>
                  <a:gd name="T9" fmla="*/ 59 h 80"/>
                  <a:gd name="T10" fmla="*/ 62 w 135"/>
                  <a:gd name="T11" fmla="*/ 60 h 80"/>
                  <a:gd name="T12" fmla="*/ 70 w 135"/>
                  <a:gd name="T13" fmla="*/ 60 h 80"/>
                  <a:gd name="T14" fmla="*/ 78 w 135"/>
                  <a:gd name="T15" fmla="*/ 59 h 80"/>
                  <a:gd name="T16" fmla="*/ 85 w 135"/>
                  <a:gd name="T17" fmla="*/ 56 h 80"/>
                  <a:gd name="T18" fmla="*/ 95 w 135"/>
                  <a:gd name="T19" fmla="*/ 50 h 80"/>
                  <a:gd name="T20" fmla="*/ 104 w 135"/>
                  <a:gd name="T21" fmla="*/ 42 h 80"/>
                  <a:gd name="T22" fmla="*/ 109 w 135"/>
                  <a:gd name="T23" fmla="*/ 33 h 80"/>
                  <a:gd name="T24" fmla="*/ 112 w 135"/>
                  <a:gd name="T25" fmla="*/ 24 h 80"/>
                  <a:gd name="T26" fmla="*/ 114 w 135"/>
                  <a:gd name="T27" fmla="*/ 15 h 80"/>
                  <a:gd name="T28" fmla="*/ 115 w 135"/>
                  <a:gd name="T29" fmla="*/ 6 h 80"/>
                  <a:gd name="T30" fmla="*/ 117 w 135"/>
                  <a:gd name="T31" fmla="*/ 3 h 80"/>
                  <a:gd name="T32" fmla="*/ 126 w 135"/>
                  <a:gd name="T33" fmla="*/ 0 h 80"/>
                  <a:gd name="T34" fmla="*/ 133 w 135"/>
                  <a:gd name="T35" fmla="*/ 5 h 80"/>
                  <a:gd name="T36" fmla="*/ 135 w 135"/>
                  <a:gd name="T37" fmla="*/ 14 h 80"/>
                  <a:gd name="T38" fmla="*/ 134 w 135"/>
                  <a:gd name="T39" fmla="*/ 27 h 80"/>
                  <a:gd name="T40" fmla="*/ 131 w 135"/>
                  <a:gd name="T41" fmla="*/ 38 h 80"/>
                  <a:gd name="T42" fmla="*/ 128 w 135"/>
                  <a:gd name="T43" fmla="*/ 46 h 80"/>
                  <a:gd name="T44" fmla="*/ 122 w 135"/>
                  <a:gd name="T45" fmla="*/ 58 h 80"/>
                  <a:gd name="T46" fmla="*/ 110 w 135"/>
                  <a:gd name="T47" fmla="*/ 69 h 80"/>
                  <a:gd name="T48" fmla="*/ 98 w 135"/>
                  <a:gd name="T49" fmla="*/ 75 h 80"/>
                  <a:gd name="T50" fmla="*/ 89 w 135"/>
                  <a:gd name="T51" fmla="*/ 77 h 80"/>
                  <a:gd name="T52" fmla="*/ 80 w 135"/>
                  <a:gd name="T53" fmla="*/ 79 h 80"/>
                  <a:gd name="T54" fmla="*/ 70 w 135"/>
                  <a:gd name="T55" fmla="*/ 80 h 80"/>
                  <a:gd name="T56" fmla="*/ 60 w 135"/>
                  <a:gd name="T57" fmla="*/ 80 h 80"/>
                  <a:gd name="T58" fmla="*/ 50 w 135"/>
                  <a:gd name="T59" fmla="*/ 78 h 80"/>
                  <a:gd name="T60" fmla="*/ 41 w 135"/>
                  <a:gd name="T61" fmla="*/ 74 h 80"/>
                  <a:gd name="T62" fmla="*/ 33 w 135"/>
                  <a:gd name="T63" fmla="*/ 70 h 80"/>
                  <a:gd name="T64" fmla="*/ 23 w 135"/>
                  <a:gd name="T65" fmla="*/ 64 h 80"/>
                  <a:gd name="T66" fmla="*/ 14 w 135"/>
                  <a:gd name="T67" fmla="*/ 56 h 80"/>
                  <a:gd name="T68" fmla="*/ 9 w 135"/>
                  <a:gd name="T69" fmla="*/ 50 h 80"/>
                  <a:gd name="T70" fmla="*/ 1 w 135"/>
                  <a:gd name="T71" fmla="*/ 39 h 80"/>
                  <a:gd name="T72" fmla="*/ 1 w 135"/>
                  <a:gd name="T73" fmla="*/ 35 h 80"/>
                  <a:gd name="T74" fmla="*/ 8 w 135"/>
                  <a:gd name="T75" fmla="*/ 32 h 80"/>
                  <a:gd name="T76" fmla="*/ 15 w 135"/>
                  <a:gd name="T77" fmla="*/ 29 h 80"/>
                  <a:gd name="T78" fmla="*/ 21 w 135"/>
                  <a:gd name="T79" fmla="*/ 27 h 80"/>
                  <a:gd name="T80" fmla="*/ 22 w 135"/>
                  <a:gd name="T81" fmla="*/ 27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80"/>
                  <a:gd name="T125" fmla="*/ 135 w 135"/>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80">
                    <a:moveTo>
                      <a:pt x="22" y="27"/>
                    </a:moveTo>
                    <a:lnTo>
                      <a:pt x="22" y="29"/>
                    </a:lnTo>
                    <a:lnTo>
                      <a:pt x="23" y="33"/>
                    </a:lnTo>
                    <a:lnTo>
                      <a:pt x="26" y="38"/>
                    </a:lnTo>
                    <a:lnTo>
                      <a:pt x="31" y="46"/>
                    </a:lnTo>
                    <a:lnTo>
                      <a:pt x="33" y="48"/>
                    </a:lnTo>
                    <a:lnTo>
                      <a:pt x="37" y="52"/>
                    </a:lnTo>
                    <a:lnTo>
                      <a:pt x="41" y="55"/>
                    </a:lnTo>
                    <a:lnTo>
                      <a:pt x="46" y="57"/>
                    </a:lnTo>
                    <a:lnTo>
                      <a:pt x="52" y="59"/>
                    </a:lnTo>
                    <a:lnTo>
                      <a:pt x="59" y="60"/>
                    </a:lnTo>
                    <a:lnTo>
                      <a:pt x="62" y="60"/>
                    </a:lnTo>
                    <a:lnTo>
                      <a:pt x="65" y="60"/>
                    </a:lnTo>
                    <a:lnTo>
                      <a:pt x="70" y="60"/>
                    </a:lnTo>
                    <a:lnTo>
                      <a:pt x="74" y="60"/>
                    </a:lnTo>
                    <a:lnTo>
                      <a:pt x="78" y="59"/>
                    </a:lnTo>
                    <a:lnTo>
                      <a:pt x="82" y="57"/>
                    </a:lnTo>
                    <a:lnTo>
                      <a:pt x="85" y="56"/>
                    </a:lnTo>
                    <a:lnTo>
                      <a:pt x="88" y="55"/>
                    </a:lnTo>
                    <a:lnTo>
                      <a:pt x="95" y="50"/>
                    </a:lnTo>
                    <a:lnTo>
                      <a:pt x="100" y="47"/>
                    </a:lnTo>
                    <a:lnTo>
                      <a:pt x="104" y="42"/>
                    </a:lnTo>
                    <a:lnTo>
                      <a:pt x="107" y="38"/>
                    </a:lnTo>
                    <a:lnTo>
                      <a:pt x="109" y="33"/>
                    </a:lnTo>
                    <a:lnTo>
                      <a:pt x="112" y="29"/>
                    </a:lnTo>
                    <a:lnTo>
                      <a:pt x="112" y="24"/>
                    </a:lnTo>
                    <a:lnTo>
                      <a:pt x="114" y="20"/>
                    </a:lnTo>
                    <a:lnTo>
                      <a:pt x="114" y="15"/>
                    </a:lnTo>
                    <a:lnTo>
                      <a:pt x="115" y="13"/>
                    </a:lnTo>
                    <a:lnTo>
                      <a:pt x="115" y="6"/>
                    </a:lnTo>
                    <a:lnTo>
                      <a:pt x="116" y="5"/>
                    </a:lnTo>
                    <a:lnTo>
                      <a:pt x="117" y="3"/>
                    </a:lnTo>
                    <a:lnTo>
                      <a:pt x="121" y="1"/>
                    </a:lnTo>
                    <a:lnTo>
                      <a:pt x="126" y="0"/>
                    </a:lnTo>
                    <a:lnTo>
                      <a:pt x="131" y="3"/>
                    </a:lnTo>
                    <a:lnTo>
                      <a:pt x="133" y="5"/>
                    </a:lnTo>
                    <a:lnTo>
                      <a:pt x="135" y="9"/>
                    </a:lnTo>
                    <a:lnTo>
                      <a:pt x="135" y="14"/>
                    </a:lnTo>
                    <a:lnTo>
                      <a:pt x="135" y="21"/>
                    </a:lnTo>
                    <a:lnTo>
                      <a:pt x="134" y="27"/>
                    </a:lnTo>
                    <a:lnTo>
                      <a:pt x="133" y="34"/>
                    </a:lnTo>
                    <a:lnTo>
                      <a:pt x="131" y="38"/>
                    </a:lnTo>
                    <a:lnTo>
                      <a:pt x="130" y="42"/>
                    </a:lnTo>
                    <a:lnTo>
                      <a:pt x="128" y="46"/>
                    </a:lnTo>
                    <a:lnTo>
                      <a:pt x="126" y="50"/>
                    </a:lnTo>
                    <a:lnTo>
                      <a:pt x="122" y="58"/>
                    </a:lnTo>
                    <a:lnTo>
                      <a:pt x="116" y="64"/>
                    </a:lnTo>
                    <a:lnTo>
                      <a:pt x="110" y="69"/>
                    </a:lnTo>
                    <a:lnTo>
                      <a:pt x="103" y="74"/>
                    </a:lnTo>
                    <a:lnTo>
                      <a:pt x="98" y="75"/>
                    </a:lnTo>
                    <a:lnTo>
                      <a:pt x="94" y="76"/>
                    </a:lnTo>
                    <a:lnTo>
                      <a:pt x="89" y="77"/>
                    </a:lnTo>
                    <a:lnTo>
                      <a:pt x="85" y="78"/>
                    </a:lnTo>
                    <a:lnTo>
                      <a:pt x="80" y="79"/>
                    </a:lnTo>
                    <a:lnTo>
                      <a:pt x="75" y="80"/>
                    </a:lnTo>
                    <a:lnTo>
                      <a:pt x="70" y="80"/>
                    </a:lnTo>
                    <a:lnTo>
                      <a:pt x="65" y="80"/>
                    </a:lnTo>
                    <a:lnTo>
                      <a:pt x="60" y="80"/>
                    </a:lnTo>
                    <a:lnTo>
                      <a:pt x="55" y="79"/>
                    </a:lnTo>
                    <a:lnTo>
                      <a:pt x="50" y="78"/>
                    </a:lnTo>
                    <a:lnTo>
                      <a:pt x="45" y="76"/>
                    </a:lnTo>
                    <a:lnTo>
                      <a:pt x="41" y="74"/>
                    </a:lnTo>
                    <a:lnTo>
                      <a:pt x="37" y="72"/>
                    </a:lnTo>
                    <a:lnTo>
                      <a:pt x="33" y="70"/>
                    </a:lnTo>
                    <a:lnTo>
                      <a:pt x="29" y="69"/>
                    </a:lnTo>
                    <a:lnTo>
                      <a:pt x="23" y="64"/>
                    </a:lnTo>
                    <a:lnTo>
                      <a:pt x="18" y="60"/>
                    </a:lnTo>
                    <a:lnTo>
                      <a:pt x="14" y="56"/>
                    </a:lnTo>
                    <a:lnTo>
                      <a:pt x="13" y="55"/>
                    </a:lnTo>
                    <a:lnTo>
                      <a:pt x="9" y="50"/>
                    </a:lnTo>
                    <a:lnTo>
                      <a:pt x="5" y="44"/>
                    </a:lnTo>
                    <a:lnTo>
                      <a:pt x="1" y="39"/>
                    </a:lnTo>
                    <a:lnTo>
                      <a:pt x="0" y="36"/>
                    </a:lnTo>
                    <a:lnTo>
                      <a:pt x="1" y="35"/>
                    </a:lnTo>
                    <a:lnTo>
                      <a:pt x="3" y="33"/>
                    </a:lnTo>
                    <a:lnTo>
                      <a:pt x="8" y="32"/>
                    </a:lnTo>
                    <a:lnTo>
                      <a:pt x="12" y="31"/>
                    </a:lnTo>
                    <a:lnTo>
                      <a:pt x="15" y="29"/>
                    </a:lnTo>
                    <a:lnTo>
                      <a:pt x="19" y="28"/>
                    </a:lnTo>
                    <a:lnTo>
                      <a:pt x="21" y="27"/>
                    </a:lnTo>
                    <a:lnTo>
                      <a:pt x="22" y="27"/>
                    </a:lnTo>
                    <a:close/>
                  </a:path>
                </a:pathLst>
              </a:custGeom>
              <a:solidFill>
                <a:srgbClr val="918C91"/>
              </a:solidFill>
              <a:ln w="9525">
                <a:noFill/>
                <a:round/>
                <a:headEnd/>
                <a:tailEnd/>
              </a:ln>
            </p:spPr>
            <p:txBody>
              <a:bodyPr/>
              <a:lstStyle/>
              <a:p>
                <a:endParaRPr lang="en-US" dirty="0"/>
              </a:p>
            </p:txBody>
          </p:sp>
          <p:sp>
            <p:nvSpPr>
              <p:cNvPr id="122705" name="Freeform 849"/>
              <p:cNvSpPr>
                <a:spLocks/>
              </p:cNvSpPr>
              <p:nvPr/>
            </p:nvSpPr>
            <p:spPr bwMode="auto">
              <a:xfrm>
                <a:off x="3186" y="3226"/>
                <a:ext cx="123" cy="17"/>
              </a:xfrm>
              <a:custGeom>
                <a:avLst/>
                <a:gdLst>
                  <a:gd name="T0" fmla="*/ 477 w 493"/>
                  <a:gd name="T1" fmla="*/ 5 h 66"/>
                  <a:gd name="T2" fmla="*/ 461 w 493"/>
                  <a:gd name="T3" fmla="*/ 12 h 66"/>
                  <a:gd name="T4" fmla="*/ 444 w 493"/>
                  <a:gd name="T5" fmla="*/ 20 h 66"/>
                  <a:gd name="T6" fmla="*/ 428 w 493"/>
                  <a:gd name="T7" fmla="*/ 28 h 66"/>
                  <a:gd name="T8" fmla="*/ 411 w 493"/>
                  <a:gd name="T9" fmla="*/ 34 h 66"/>
                  <a:gd name="T10" fmla="*/ 395 w 493"/>
                  <a:gd name="T11" fmla="*/ 41 h 66"/>
                  <a:gd name="T12" fmla="*/ 379 w 493"/>
                  <a:gd name="T13" fmla="*/ 43 h 66"/>
                  <a:gd name="T14" fmla="*/ 362 w 493"/>
                  <a:gd name="T15" fmla="*/ 43 h 66"/>
                  <a:gd name="T16" fmla="*/ 347 w 493"/>
                  <a:gd name="T17" fmla="*/ 44 h 66"/>
                  <a:gd name="T18" fmla="*/ 331 w 493"/>
                  <a:gd name="T19" fmla="*/ 45 h 66"/>
                  <a:gd name="T20" fmla="*/ 310 w 493"/>
                  <a:gd name="T21" fmla="*/ 45 h 66"/>
                  <a:gd name="T22" fmla="*/ 291 w 493"/>
                  <a:gd name="T23" fmla="*/ 45 h 66"/>
                  <a:gd name="T24" fmla="*/ 268 w 493"/>
                  <a:gd name="T25" fmla="*/ 46 h 66"/>
                  <a:gd name="T26" fmla="*/ 247 w 493"/>
                  <a:gd name="T27" fmla="*/ 47 h 66"/>
                  <a:gd name="T28" fmla="*/ 224 w 493"/>
                  <a:gd name="T29" fmla="*/ 47 h 66"/>
                  <a:gd name="T30" fmla="*/ 203 w 493"/>
                  <a:gd name="T31" fmla="*/ 49 h 66"/>
                  <a:gd name="T32" fmla="*/ 182 w 493"/>
                  <a:gd name="T33" fmla="*/ 49 h 66"/>
                  <a:gd name="T34" fmla="*/ 165 w 493"/>
                  <a:gd name="T35" fmla="*/ 50 h 66"/>
                  <a:gd name="T36" fmla="*/ 147 w 493"/>
                  <a:gd name="T37" fmla="*/ 50 h 66"/>
                  <a:gd name="T38" fmla="*/ 128 w 493"/>
                  <a:gd name="T39" fmla="*/ 50 h 66"/>
                  <a:gd name="T40" fmla="*/ 114 w 493"/>
                  <a:gd name="T41" fmla="*/ 50 h 66"/>
                  <a:gd name="T42" fmla="*/ 99 w 493"/>
                  <a:gd name="T43" fmla="*/ 50 h 66"/>
                  <a:gd name="T44" fmla="*/ 78 w 493"/>
                  <a:gd name="T45" fmla="*/ 51 h 66"/>
                  <a:gd name="T46" fmla="*/ 58 w 493"/>
                  <a:gd name="T47" fmla="*/ 52 h 66"/>
                  <a:gd name="T48" fmla="*/ 37 w 493"/>
                  <a:gd name="T49" fmla="*/ 53 h 66"/>
                  <a:gd name="T50" fmla="*/ 21 w 493"/>
                  <a:gd name="T51" fmla="*/ 54 h 66"/>
                  <a:gd name="T52" fmla="*/ 8 w 493"/>
                  <a:gd name="T53" fmla="*/ 56 h 66"/>
                  <a:gd name="T54" fmla="*/ 0 w 493"/>
                  <a:gd name="T55" fmla="*/ 64 h 66"/>
                  <a:gd name="T56" fmla="*/ 6 w 493"/>
                  <a:gd name="T57" fmla="*/ 64 h 66"/>
                  <a:gd name="T58" fmla="*/ 25 w 493"/>
                  <a:gd name="T59" fmla="*/ 63 h 66"/>
                  <a:gd name="T60" fmla="*/ 43 w 493"/>
                  <a:gd name="T61" fmla="*/ 62 h 66"/>
                  <a:gd name="T62" fmla="*/ 66 w 493"/>
                  <a:gd name="T63" fmla="*/ 62 h 66"/>
                  <a:gd name="T64" fmla="*/ 93 w 493"/>
                  <a:gd name="T65" fmla="*/ 61 h 66"/>
                  <a:gd name="T66" fmla="*/ 114 w 493"/>
                  <a:gd name="T67" fmla="*/ 61 h 66"/>
                  <a:gd name="T68" fmla="*/ 130 w 493"/>
                  <a:gd name="T69" fmla="*/ 61 h 66"/>
                  <a:gd name="T70" fmla="*/ 148 w 493"/>
                  <a:gd name="T71" fmla="*/ 61 h 66"/>
                  <a:gd name="T72" fmla="*/ 167 w 493"/>
                  <a:gd name="T73" fmla="*/ 60 h 66"/>
                  <a:gd name="T74" fmla="*/ 186 w 493"/>
                  <a:gd name="T75" fmla="*/ 60 h 66"/>
                  <a:gd name="T76" fmla="*/ 205 w 493"/>
                  <a:gd name="T77" fmla="*/ 59 h 66"/>
                  <a:gd name="T78" fmla="*/ 223 w 493"/>
                  <a:gd name="T79" fmla="*/ 59 h 66"/>
                  <a:gd name="T80" fmla="*/ 241 w 493"/>
                  <a:gd name="T81" fmla="*/ 58 h 66"/>
                  <a:gd name="T82" fmla="*/ 259 w 493"/>
                  <a:gd name="T83" fmla="*/ 58 h 66"/>
                  <a:gd name="T84" fmla="*/ 277 w 493"/>
                  <a:gd name="T85" fmla="*/ 58 h 66"/>
                  <a:gd name="T86" fmla="*/ 294 w 493"/>
                  <a:gd name="T87" fmla="*/ 58 h 66"/>
                  <a:gd name="T88" fmla="*/ 309 w 493"/>
                  <a:gd name="T89" fmla="*/ 58 h 66"/>
                  <a:gd name="T90" fmla="*/ 325 w 493"/>
                  <a:gd name="T91" fmla="*/ 57 h 66"/>
                  <a:gd name="T92" fmla="*/ 348 w 493"/>
                  <a:gd name="T93" fmla="*/ 56 h 66"/>
                  <a:gd name="T94" fmla="*/ 371 w 493"/>
                  <a:gd name="T95" fmla="*/ 54 h 66"/>
                  <a:gd name="T96" fmla="*/ 388 w 493"/>
                  <a:gd name="T97" fmla="*/ 53 h 66"/>
                  <a:gd name="T98" fmla="*/ 406 w 493"/>
                  <a:gd name="T99" fmla="*/ 47 h 66"/>
                  <a:gd name="T100" fmla="*/ 423 w 493"/>
                  <a:gd name="T101" fmla="*/ 42 h 66"/>
                  <a:gd name="T102" fmla="*/ 440 w 493"/>
                  <a:gd name="T103" fmla="*/ 36 h 66"/>
                  <a:gd name="T104" fmla="*/ 457 w 493"/>
                  <a:gd name="T105" fmla="*/ 28 h 66"/>
                  <a:gd name="T106" fmla="*/ 474 w 493"/>
                  <a:gd name="T107" fmla="*/ 19 h 66"/>
                  <a:gd name="T108" fmla="*/ 491 w 493"/>
                  <a:gd name="T109" fmla="*/ 7 h 66"/>
                  <a:gd name="T110" fmla="*/ 486 w 493"/>
                  <a:gd name="T111" fmla="*/ 0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3"/>
                  <a:gd name="T169" fmla="*/ 0 h 66"/>
                  <a:gd name="T170" fmla="*/ 493 w 493"/>
                  <a:gd name="T171" fmla="*/ 66 h 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3" h="66">
                    <a:moveTo>
                      <a:pt x="485" y="1"/>
                    </a:moveTo>
                    <a:lnTo>
                      <a:pt x="484" y="1"/>
                    </a:lnTo>
                    <a:lnTo>
                      <a:pt x="481" y="3"/>
                    </a:lnTo>
                    <a:lnTo>
                      <a:pt x="477" y="5"/>
                    </a:lnTo>
                    <a:lnTo>
                      <a:pt x="472" y="7"/>
                    </a:lnTo>
                    <a:lnTo>
                      <a:pt x="468" y="9"/>
                    </a:lnTo>
                    <a:lnTo>
                      <a:pt x="465" y="10"/>
                    </a:lnTo>
                    <a:lnTo>
                      <a:pt x="461" y="12"/>
                    </a:lnTo>
                    <a:lnTo>
                      <a:pt x="458" y="14"/>
                    </a:lnTo>
                    <a:lnTo>
                      <a:pt x="452" y="16"/>
                    </a:lnTo>
                    <a:lnTo>
                      <a:pt x="448" y="18"/>
                    </a:lnTo>
                    <a:lnTo>
                      <a:pt x="444" y="20"/>
                    </a:lnTo>
                    <a:lnTo>
                      <a:pt x="441" y="22"/>
                    </a:lnTo>
                    <a:lnTo>
                      <a:pt x="436" y="23"/>
                    </a:lnTo>
                    <a:lnTo>
                      <a:pt x="432" y="26"/>
                    </a:lnTo>
                    <a:lnTo>
                      <a:pt x="428" y="28"/>
                    </a:lnTo>
                    <a:lnTo>
                      <a:pt x="423" y="30"/>
                    </a:lnTo>
                    <a:lnTo>
                      <a:pt x="419" y="31"/>
                    </a:lnTo>
                    <a:lnTo>
                      <a:pt x="415" y="33"/>
                    </a:lnTo>
                    <a:lnTo>
                      <a:pt x="411" y="34"/>
                    </a:lnTo>
                    <a:lnTo>
                      <a:pt x="406" y="37"/>
                    </a:lnTo>
                    <a:lnTo>
                      <a:pt x="402" y="38"/>
                    </a:lnTo>
                    <a:lnTo>
                      <a:pt x="398" y="39"/>
                    </a:lnTo>
                    <a:lnTo>
                      <a:pt x="395" y="41"/>
                    </a:lnTo>
                    <a:lnTo>
                      <a:pt x="392" y="42"/>
                    </a:lnTo>
                    <a:lnTo>
                      <a:pt x="386" y="43"/>
                    </a:lnTo>
                    <a:lnTo>
                      <a:pt x="383" y="44"/>
                    </a:lnTo>
                    <a:lnTo>
                      <a:pt x="379" y="43"/>
                    </a:lnTo>
                    <a:lnTo>
                      <a:pt x="376" y="43"/>
                    </a:lnTo>
                    <a:lnTo>
                      <a:pt x="371" y="43"/>
                    </a:lnTo>
                    <a:lnTo>
                      <a:pt x="366" y="43"/>
                    </a:lnTo>
                    <a:lnTo>
                      <a:pt x="362" y="43"/>
                    </a:lnTo>
                    <a:lnTo>
                      <a:pt x="359" y="43"/>
                    </a:lnTo>
                    <a:lnTo>
                      <a:pt x="355" y="43"/>
                    </a:lnTo>
                    <a:lnTo>
                      <a:pt x="351" y="44"/>
                    </a:lnTo>
                    <a:lnTo>
                      <a:pt x="347" y="44"/>
                    </a:lnTo>
                    <a:lnTo>
                      <a:pt x="343" y="44"/>
                    </a:lnTo>
                    <a:lnTo>
                      <a:pt x="339" y="44"/>
                    </a:lnTo>
                    <a:lnTo>
                      <a:pt x="336" y="45"/>
                    </a:lnTo>
                    <a:lnTo>
                      <a:pt x="331" y="45"/>
                    </a:lnTo>
                    <a:lnTo>
                      <a:pt x="326" y="45"/>
                    </a:lnTo>
                    <a:lnTo>
                      <a:pt x="322" y="45"/>
                    </a:lnTo>
                    <a:lnTo>
                      <a:pt x="316" y="45"/>
                    </a:lnTo>
                    <a:lnTo>
                      <a:pt x="310" y="45"/>
                    </a:lnTo>
                    <a:lnTo>
                      <a:pt x="306" y="45"/>
                    </a:lnTo>
                    <a:lnTo>
                      <a:pt x="301" y="45"/>
                    </a:lnTo>
                    <a:lnTo>
                      <a:pt x="296" y="45"/>
                    </a:lnTo>
                    <a:lnTo>
                      <a:pt x="291" y="45"/>
                    </a:lnTo>
                    <a:lnTo>
                      <a:pt x="286" y="45"/>
                    </a:lnTo>
                    <a:lnTo>
                      <a:pt x="280" y="45"/>
                    </a:lnTo>
                    <a:lnTo>
                      <a:pt x="275" y="46"/>
                    </a:lnTo>
                    <a:lnTo>
                      <a:pt x="268" y="46"/>
                    </a:lnTo>
                    <a:lnTo>
                      <a:pt x="263" y="47"/>
                    </a:lnTo>
                    <a:lnTo>
                      <a:pt x="258" y="47"/>
                    </a:lnTo>
                    <a:lnTo>
                      <a:pt x="253" y="47"/>
                    </a:lnTo>
                    <a:lnTo>
                      <a:pt x="247" y="47"/>
                    </a:lnTo>
                    <a:lnTo>
                      <a:pt x="241" y="47"/>
                    </a:lnTo>
                    <a:lnTo>
                      <a:pt x="236" y="47"/>
                    </a:lnTo>
                    <a:lnTo>
                      <a:pt x="231" y="47"/>
                    </a:lnTo>
                    <a:lnTo>
                      <a:pt x="224" y="47"/>
                    </a:lnTo>
                    <a:lnTo>
                      <a:pt x="218" y="48"/>
                    </a:lnTo>
                    <a:lnTo>
                      <a:pt x="213" y="48"/>
                    </a:lnTo>
                    <a:lnTo>
                      <a:pt x="208" y="49"/>
                    </a:lnTo>
                    <a:lnTo>
                      <a:pt x="203" y="49"/>
                    </a:lnTo>
                    <a:lnTo>
                      <a:pt x="198" y="49"/>
                    </a:lnTo>
                    <a:lnTo>
                      <a:pt x="193" y="49"/>
                    </a:lnTo>
                    <a:lnTo>
                      <a:pt x="188" y="49"/>
                    </a:lnTo>
                    <a:lnTo>
                      <a:pt x="182" y="49"/>
                    </a:lnTo>
                    <a:lnTo>
                      <a:pt x="178" y="49"/>
                    </a:lnTo>
                    <a:lnTo>
                      <a:pt x="174" y="49"/>
                    </a:lnTo>
                    <a:lnTo>
                      <a:pt x="170" y="50"/>
                    </a:lnTo>
                    <a:lnTo>
                      <a:pt x="165" y="50"/>
                    </a:lnTo>
                    <a:lnTo>
                      <a:pt x="161" y="50"/>
                    </a:lnTo>
                    <a:lnTo>
                      <a:pt x="157" y="50"/>
                    </a:lnTo>
                    <a:lnTo>
                      <a:pt x="154" y="50"/>
                    </a:lnTo>
                    <a:lnTo>
                      <a:pt x="147" y="50"/>
                    </a:lnTo>
                    <a:lnTo>
                      <a:pt x="142" y="50"/>
                    </a:lnTo>
                    <a:lnTo>
                      <a:pt x="135" y="50"/>
                    </a:lnTo>
                    <a:lnTo>
                      <a:pt x="131" y="50"/>
                    </a:lnTo>
                    <a:lnTo>
                      <a:pt x="128" y="50"/>
                    </a:lnTo>
                    <a:lnTo>
                      <a:pt x="127" y="51"/>
                    </a:lnTo>
                    <a:lnTo>
                      <a:pt x="123" y="50"/>
                    </a:lnTo>
                    <a:lnTo>
                      <a:pt x="118" y="50"/>
                    </a:lnTo>
                    <a:lnTo>
                      <a:pt x="114" y="50"/>
                    </a:lnTo>
                    <a:lnTo>
                      <a:pt x="111" y="50"/>
                    </a:lnTo>
                    <a:lnTo>
                      <a:pt x="107" y="50"/>
                    </a:lnTo>
                    <a:lnTo>
                      <a:pt x="104" y="50"/>
                    </a:lnTo>
                    <a:lnTo>
                      <a:pt x="99" y="50"/>
                    </a:lnTo>
                    <a:lnTo>
                      <a:pt x="93" y="50"/>
                    </a:lnTo>
                    <a:lnTo>
                      <a:pt x="88" y="50"/>
                    </a:lnTo>
                    <a:lnTo>
                      <a:pt x="84" y="51"/>
                    </a:lnTo>
                    <a:lnTo>
                      <a:pt x="78" y="51"/>
                    </a:lnTo>
                    <a:lnTo>
                      <a:pt x="74" y="51"/>
                    </a:lnTo>
                    <a:lnTo>
                      <a:pt x="68" y="51"/>
                    </a:lnTo>
                    <a:lnTo>
                      <a:pt x="63" y="52"/>
                    </a:lnTo>
                    <a:lnTo>
                      <a:pt x="58" y="52"/>
                    </a:lnTo>
                    <a:lnTo>
                      <a:pt x="53" y="52"/>
                    </a:lnTo>
                    <a:lnTo>
                      <a:pt x="47" y="52"/>
                    </a:lnTo>
                    <a:lnTo>
                      <a:pt x="42" y="53"/>
                    </a:lnTo>
                    <a:lnTo>
                      <a:pt x="37" y="53"/>
                    </a:lnTo>
                    <a:lnTo>
                      <a:pt x="33" y="54"/>
                    </a:lnTo>
                    <a:lnTo>
                      <a:pt x="29" y="54"/>
                    </a:lnTo>
                    <a:lnTo>
                      <a:pt x="25" y="54"/>
                    </a:lnTo>
                    <a:lnTo>
                      <a:pt x="21" y="54"/>
                    </a:lnTo>
                    <a:lnTo>
                      <a:pt x="18" y="54"/>
                    </a:lnTo>
                    <a:lnTo>
                      <a:pt x="14" y="55"/>
                    </a:lnTo>
                    <a:lnTo>
                      <a:pt x="13" y="56"/>
                    </a:lnTo>
                    <a:lnTo>
                      <a:pt x="8" y="56"/>
                    </a:lnTo>
                    <a:lnTo>
                      <a:pt x="7" y="57"/>
                    </a:lnTo>
                    <a:lnTo>
                      <a:pt x="3" y="59"/>
                    </a:lnTo>
                    <a:lnTo>
                      <a:pt x="1" y="62"/>
                    </a:lnTo>
                    <a:lnTo>
                      <a:pt x="0" y="64"/>
                    </a:lnTo>
                    <a:lnTo>
                      <a:pt x="0" y="66"/>
                    </a:lnTo>
                    <a:lnTo>
                      <a:pt x="0" y="65"/>
                    </a:lnTo>
                    <a:lnTo>
                      <a:pt x="2" y="65"/>
                    </a:lnTo>
                    <a:lnTo>
                      <a:pt x="6" y="64"/>
                    </a:lnTo>
                    <a:lnTo>
                      <a:pt x="11" y="64"/>
                    </a:lnTo>
                    <a:lnTo>
                      <a:pt x="15" y="64"/>
                    </a:lnTo>
                    <a:lnTo>
                      <a:pt x="22" y="64"/>
                    </a:lnTo>
                    <a:lnTo>
                      <a:pt x="25" y="63"/>
                    </a:lnTo>
                    <a:lnTo>
                      <a:pt x="29" y="63"/>
                    </a:lnTo>
                    <a:lnTo>
                      <a:pt x="33" y="63"/>
                    </a:lnTo>
                    <a:lnTo>
                      <a:pt x="39" y="63"/>
                    </a:lnTo>
                    <a:lnTo>
                      <a:pt x="43" y="62"/>
                    </a:lnTo>
                    <a:lnTo>
                      <a:pt x="48" y="62"/>
                    </a:lnTo>
                    <a:lnTo>
                      <a:pt x="54" y="62"/>
                    </a:lnTo>
                    <a:lnTo>
                      <a:pt x="60" y="62"/>
                    </a:lnTo>
                    <a:lnTo>
                      <a:pt x="66" y="62"/>
                    </a:lnTo>
                    <a:lnTo>
                      <a:pt x="72" y="62"/>
                    </a:lnTo>
                    <a:lnTo>
                      <a:pt x="79" y="62"/>
                    </a:lnTo>
                    <a:lnTo>
                      <a:pt x="86" y="62"/>
                    </a:lnTo>
                    <a:lnTo>
                      <a:pt x="93" y="61"/>
                    </a:lnTo>
                    <a:lnTo>
                      <a:pt x="102" y="61"/>
                    </a:lnTo>
                    <a:lnTo>
                      <a:pt x="106" y="61"/>
                    </a:lnTo>
                    <a:lnTo>
                      <a:pt x="110" y="61"/>
                    </a:lnTo>
                    <a:lnTo>
                      <a:pt x="114" y="61"/>
                    </a:lnTo>
                    <a:lnTo>
                      <a:pt x="118" y="61"/>
                    </a:lnTo>
                    <a:lnTo>
                      <a:pt x="122" y="61"/>
                    </a:lnTo>
                    <a:lnTo>
                      <a:pt x="126" y="61"/>
                    </a:lnTo>
                    <a:lnTo>
                      <a:pt x="130" y="61"/>
                    </a:lnTo>
                    <a:lnTo>
                      <a:pt x="134" y="61"/>
                    </a:lnTo>
                    <a:lnTo>
                      <a:pt x="138" y="61"/>
                    </a:lnTo>
                    <a:lnTo>
                      <a:pt x="144" y="61"/>
                    </a:lnTo>
                    <a:lnTo>
                      <a:pt x="148" y="61"/>
                    </a:lnTo>
                    <a:lnTo>
                      <a:pt x="154" y="61"/>
                    </a:lnTo>
                    <a:lnTo>
                      <a:pt x="158" y="60"/>
                    </a:lnTo>
                    <a:lnTo>
                      <a:pt x="163" y="60"/>
                    </a:lnTo>
                    <a:lnTo>
                      <a:pt x="167" y="60"/>
                    </a:lnTo>
                    <a:lnTo>
                      <a:pt x="172" y="60"/>
                    </a:lnTo>
                    <a:lnTo>
                      <a:pt x="176" y="60"/>
                    </a:lnTo>
                    <a:lnTo>
                      <a:pt x="181" y="60"/>
                    </a:lnTo>
                    <a:lnTo>
                      <a:pt x="186" y="60"/>
                    </a:lnTo>
                    <a:lnTo>
                      <a:pt x="191" y="60"/>
                    </a:lnTo>
                    <a:lnTo>
                      <a:pt x="195" y="59"/>
                    </a:lnTo>
                    <a:lnTo>
                      <a:pt x="200" y="59"/>
                    </a:lnTo>
                    <a:lnTo>
                      <a:pt x="205" y="59"/>
                    </a:lnTo>
                    <a:lnTo>
                      <a:pt x="209" y="59"/>
                    </a:lnTo>
                    <a:lnTo>
                      <a:pt x="213" y="59"/>
                    </a:lnTo>
                    <a:lnTo>
                      <a:pt x="218" y="59"/>
                    </a:lnTo>
                    <a:lnTo>
                      <a:pt x="223" y="59"/>
                    </a:lnTo>
                    <a:lnTo>
                      <a:pt x="228" y="59"/>
                    </a:lnTo>
                    <a:lnTo>
                      <a:pt x="233" y="58"/>
                    </a:lnTo>
                    <a:lnTo>
                      <a:pt x="237" y="58"/>
                    </a:lnTo>
                    <a:lnTo>
                      <a:pt x="241" y="58"/>
                    </a:lnTo>
                    <a:lnTo>
                      <a:pt x="246" y="58"/>
                    </a:lnTo>
                    <a:lnTo>
                      <a:pt x="250" y="58"/>
                    </a:lnTo>
                    <a:lnTo>
                      <a:pt x="255" y="58"/>
                    </a:lnTo>
                    <a:lnTo>
                      <a:pt x="259" y="58"/>
                    </a:lnTo>
                    <a:lnTo>
                      <a:pt x="264" y="58"/>
                    </a:lnTo>
                    <a:lnTo>
                      <a:pt x="268" y="58"/>
                    </a:lnTo>
                    <a:lnTo>
                      <a:pt x="272" y="58"/>
                    </a:lnTo>
                    <a:lnTo>
                      <a:pt x="277" y="58"/>
                    </a:lnTo>
                    <a:lnTo>
                      <a:pt x="281" y="58"/>
                    </a:lnTo>
                    <a:lnTo>
                      <a:pt x="286" y="58"/>
                    </a:lnTo>
                    <a:lnTo>
                      <a:pt x="290" y="58"/>
                    </a:lnTo>
                    <a:lnTo>
                      <a:pt x="294" y="58"/>
                    </a:lnTo>
                    <a:lnTo>
                      <a:pt x="298" y="58"/>
                    </a:lnTo>
                    <a:lnTo>
                      <a:pt x="302" y="58"/>
                    </a:lnTo>
                    <a:lnTo>
                      <a:pt x="306" y="58"/>
                    </a:lnTo>
                    <a:lnTo>
                      <a:pt x="309" y="58"/>
                    </a:lnTo>
                    <a:lnTo>
                      <a:pt x="313" y="58"/>
                    </a:lnTo>
                    <a:lnTo>
                      <a:pt x="317" y="57"/>
                    </a:lnTo>
                    <a:lnTo>
                      <a:pt x="322" y="57"/>
                    </a:lnTo>
                    <a:lnTo>
                      <a:pt x="325" y="57"/>
                    </a:lnTo>
                    <a:lnTo>
                      <a:pt x="329" y="57"/>
                    </a:lnTo>
                    <a:lnTo>
                      <a:pt x="335" y="56"/>
                    </a:lnTo>
                    <a:lnTo>
                      <a:pt x="342" y="56"/>
                    </a:lnTo>
                    <a:lnTo>
                      <a:pt x="348" y="56"/>
                    </a:lnTo>
                    <a:lnTo>
                      <a:pt x="355" y="56"/>
                    </a:lnTo>
                    <a:lnTo>
                      <a:pt x="360" y="55"/>
                    </a:lnTo>
                    <a:lnTo>
                      <a:pt x="366" y="55"/>
                    </a:lnTo>
                    <a:lnTo>
                      <a:pt x="371" y="54"/>
                    </a:lnTo>
                    <a:lnTo>
                      <a:pt x="377" y="54"/>
                    </a:lnTo>
                    <a:lnTo>
                      <a:pt x="381" y="54"/>
                    </a:lnTo>
                    <a:lnTo>
                      <a:pt x="385" y="54"/>
                    </a:lnTo>
                    <a:lnTo>
                      <a:pt x="388" y="53"/>
                    </a:lnTo>
                    <a:lnTo>
                      <a:pt x="391" y="53"/>
                    </a:lnTo>
                    <a:lnTo>
                      <a:pt x="397" y="51"/>
                    </a:lnTo>
                    <a:lnTo>
                      <a:pt x="403" y="49"/>
                    </a:lnTo>
                    <a:lnTo>
                      <a:pt x="406" y="47"/>
                    </a:lnTo>
                    <a:lnTo>
                      <a:pt x="411" y="47"/>
                    </a:lnTo>
                    <a:lnTo>
                      <a:pt x="415" y="45"/>
                    </a:lnTo>
                    <a:lnTo>
                      <a:pt x="419" y="44"/>
                    </a:lnTo>
                    <a:lnTo>
                      <a:pt x="423" y="42"/>
                    </a:lnTo>
                    <a:lnTo>
                      <a:pt x="428" y="41"/>
                    </a:lnTo>
                    <a:lnTo>
                      <a:pt x="432" y="39"/>
                    </a:lnTo>
                    <a:lnTo>
                      <a:pt x="436" y="38"/>
                    </a:lnTo>
                    <a:lnTo>
                      <a:pt x="440" y="36"/>
                    </a:lnTo>
                    <a:lnTo>
                      <a:pt x="444" y="34"/>
                    </a:lnTo>
                    <a:lnTo>
                      <a:pt x="448" y="32"/>
                    </a:lnTo>
                    <a:lnTo>
                      <a:pt x="452" y="30"/>
                    </a:lnTo>
                    <a:lnTo>
                      <a:pt x="457" y="28"/>
                    </a:lnTo>
                    <a:lnTo>
                      <a:pt x="460" y="26"/>
                    </a:lnTo>
                    <a:lnTo>
                      <a:pt x="464" y="24"/>
                    </a:lnTo>
                    <a:lnTo>
                      <a:pt x="468" y="22"/>
                    </a:lnTo>
                    <a:lnTo>
                      <a:pt x="474" y="19"/>
                    </a:lnTo>
                    <a:lnTo>
                      <a:pt x="480" y="15"/>
                    </a:lnTo>
                    <a:lnTo>
                      <a:pt x="485" y="12"/>
                    </a:lnTo>
                    <a:lnTo>
                      <a:pt x="489" y="9"/>
                    </a:lnTo>
                    <a:lnTo>
                      <a:pt x="491" y="7"/>
                    </a:lnTo>
                    <a:lnTo>
                      <a:pt x="493" y="6"/>
                    </a:lnTo>
                    <a:lnTo>
                      <a:pt x="492" y="0"/>
                    </a:lnTo>
                    <a:lnTo>
                      <a:pt x="489" y="0"/>
                    </a:lnTo>
                    <a:lnTo>
                      <a:pt x="486" y="0"/>
                    </a:lnTo>
                    <a:lnTo>
                      <a:pt x="485" y="1"/>
                    </a:lnTo>
                    <a:close/>
                  </a:path>
                </a:pathLst>
              </a:custGeom>
              <a:solidFill>
                <a:srgbClr val="FFC973"/>
              </a:solidFill>
              <a:ln w="9525">
                <a:noFill/>
                <a:round/>
                <a:headEnd/>
                <a:tailEnd/>
              </a:ln>
            </p:spPr>
            <p:txBody>
              <a:bodyPr/>
              <a:lstStyle/>
              <a:p>
                <a:endParaRPr lang="en-US" dirty="0"/>
              </a:p>
            </p:txBody>
          </p:sp>
          <p:sp>
            <p:nvSpPr>
              <p:cNvPr id="122706" name="Freeform 850"/>
              <p:cNvSpPr>
                <a:spLocks/>
              </p:cNvSpPr>
              <p:nvPr/>
            </p:nvSpPr>
            <p:spPr bwMode="auto">
              <a:xfrm>
                <a:off x="3180" y="3226"/>
                <a:ext cx="260" cy="97"/>
              </a:xfrm>
              <a:custGeom>
                <a:avLst/>
                <a:gdLst>
                  <a:gd name="T0" fmla="*/ 575 w 1040"/>
                  <a:gd name="T1" fmla="*/ 0 h 386"/>
                  <a:gd name="T2" fmla="*/ 630 w 1040"/>
                  <a:gd name="T3" fmla="*/ 0 h 386"/>
                  <a:gd name="T4" fmla="*/ 692 w 1040"/>
                  <a:gd name="T5" fmla="*/ 0 h 386"/>
                  <a:gd name="T6" fmla="*/ 751 w 1040"/>
                  <a:gd name="T7" fmla="*/ 1 h 386"/>
                  <a:gd name="T8" fmla="*/ 820 w 1040"/>
                  <a:gd name="T9" fmla="*/ 3 h 386"/>
                  <a:gd name="T10" fmla="*/ 896 w 1040"/>
                  <a:gd name="T11" fmla="*/ 6 h 386"/>
                  <a:gd name="T12" fmla="*/ 966 w 1040"/>
                  <a:gd name="T13" fmla="*/ 12 h 386"/>
                  <a:gd name="T14" fmla="*/ 1028 w 1040"/>
                  <a:gd name="T15" fmla="*/ 19 h 386"/>
                  <a:gd name="T16" fmla="*/ 1040 w 1040"/>
                  <a:gd name="T17" fmla="*/ 74 h 386"/>
                  <a:gd name="T18" fmla="*/ 1028 w 1040"/>
                  <a:gd name="T19" fmla="*/ 122 h 386"/>
                  <a:gd name="T20" fmla="*/ 968 w 1040"/>
                  <a:gd name="T21" fmla="*/ 136 h 386"/>
                  <a:gd name="T22" fmla="*/ 904 w 1040"/>
                  <a:gd name="T23" fmla="*/ 146 h 386"/>
                  <a:gd name="T24" fmla="*/ 837 w 1040"/>
                  <a:gd name="T25" fmla="*/ 154 h 386"/>
                  <a:gd name="T26" fmla="*/ 781 w 1040"/>
                  <a:gd name="T27" fmla="*/ 156 h 386"/>
                  <a:gd name="T28" fmla="*/ 727 w 1040"/>
                  <a:gd name="T29" fmla="*/ 154 h 386"/>
                  <a:gd name="T30" fmla="*/ 660 w 1040"/>
                  <a:gd name="T31" fmla="*/ 153 h 386"/>
                  <a:gd name="T32" fmla="*/ 593 w 1040"/>
                  <a:gd name="T33" fmla="*/ 152 h 386"/>
                  <a:gd name="T34" fmla="*/ 535 w 1040"/>
                  <a:gd name="T35" fmla="*/ 152 h 386"/>
                  <a:gd name="T36" fmla="*/ 486 w 1040"/>
                  <a:gd name="T37" fmla="*/ 180 h 386"/>
                  <a:gd name="T38" fmla="*/ 419 w 1040"/>
                  <a:gd name="T39" fmla="*/ 224 h 386"/>
                  <a:gd name="T40" fmla="*/ 352 w 1040"/>
                  <a:gd name="T41" fmla="*/ 265 h 386"/>
                  <a:gd name="T42" fmla="*/ 271 w 1040"/>
                  <a:gd name="T43" fmla="*/ 307 h 386"/>
                  <a:gd name="T44" fmla="*/ 197 w 1040"/>
                  <a:gd name="T45" fmla="*/ 340 h 386"/>
                  <a:gd name="T46" fmla="*/ 136 w 1040"/>
                  <a:gd name="T47" fmla="*/ 364 h 386"/>
                  <a:gd name="T48" fmla="*/ 69 w 1040"/>
                  <a:gd name="T49" fmla="*/ 385 h 386"/>
                  <a:gd name="T50" fmla="*/ 27 w 1040"/>
                  <a:gd name="T51" fmla="*/ 343 h 386"/>
                  <a:gd name="T52" fmla="*/ 11 w 1040"/>
                  <a:gd name="T53" fmla="*/ 278 h 386"/>
                  <a:gd name="T54" fmla="*/ 2 w 1040"/>
                  <a:gd name="T55" fmla="*/ 224 h 386"/>
                  <a:gd name="T56" fmla="*/ 0 w 1040"/>
                  <a:gd name="T57" fmla="*/ 144 h 386"/>
                  <a:gd name="T58" fmla="*/ 7 w 1040"/>
                  <a:gd name="T59" fmla="*/ 85 h 386"/>
                  <a:gd name="T60" fmla="*/ 25 w 1040"/>
                  <a:gd name="T61" fmla="*/ 69 h 386"/>
                  <a:gd name="T62" fmla="*/ 12 w 1040"/>
                  <a:gd name="T63" fmla="*/ 129 h 386"/>
                  <a:gd name="T64" fmla="*/ 9 w 1040"/>
                  <a:gd name="T65" fmla="*/ 190 h 386"/>
                  <a:gd name="T66" fmla="*/ 15 w 1040"/>
                  <a:gd name="T67" fmla="*/ 249 h 386"/>
                  <a:gd name="T68" fmla="*/ 34 w 1040"/>
                  <a:gd name="T69" fmla="*/ 326 h 386"/>
                  <a:gd name="T70" fmla="*/ 66 w 1040"/>
                  <a:gd name="T71" fmla="*/ 377 h 386"/>
                  <a:gd name="T72" fmla="*/ 114 w 1040"/>
                  <a:gd name="T73" fmla="*/ 358 h 386"/>
                  <a:gd name="T74" fmla="*/ 174 w 1040"/>
                  <a:gd name="T75" fmla="*/ 336 h 386"/>
                  <a:gd name="T76" fmla="*/ 237 w 1040"/>
                  <a:gd name="T77" fmla="*/ 310 h 386"/>
                  <a:gd name="T78" fmla="*/ 293 w 1040"/>
                  <a:gd name="T79" fmla="*/ 286 h 386"/>
                  <a:gd name="T80" fmla="*/ 354 w 1040"/>
                  <a:gd name="T81" fmla="*/ 251 h 386"/>
                  <a:gd name="T82" fmla="*/ 410 w 1040"/>
                  <a:gd name="T83" fmla="*/ 215 h 386"/>
                  <a:gd name="T84" fmla="*/ 464 w 1040"/>
                  <a:gd name="T85" fmla="*/ 178 h 386"/>
                  <a:gd name="T86" fmla="*/ 527 w 1040"/>
                  <a:gd name="T87" fmla="*/ 140 h 386"/>
                  <a:gd name="T88" fmla="*/ 585 w 1040"/>
                  <a:gd name="T89" fmla="*/ 140 h 386"/>
                  <a:gd name="T90" fmla="*/ 661 w 1040"/>
                  <a:gd name="T91" fmla="*/ 143 h 386"/>
                  <a:gd name="T92" fmla="*/ 741 w 1040"/>
                  <a:gd name="T93" fmla="*/ 144 h 386"/>
                  <a:gd name="T94" fmla="*/ 809 w 1040"/>
                  <a:gd name="T95" fmla="*/ 144 h 386"/>
                  <a:gd name="T96" fmla="*/ 872 w 1040"/>
                  <a:gd name="T97" fmla="*/ 140 h 386"/>
                  <a:gd name="T98" fmla="*/ 926 w 1040"/>
                  <a:gd name="T99" fmla="*/ 133 h 386"/>
                  <a:gd name="T100" fmla="*/ 997 w 1040"/>
                  <a:gd name="T101" fmla="*/ 119 h 386"/>
                  <a:gd name="T102" fmla="*/ 1030 w 1040"/>
                  <a:gd name="T103" fmla="*/ 81 h 386"/>
                  <a:gd name="T104" fmla="*/ 1015 w 1040"/>
                  <a:gd name="T105" fmla="*/ 26 h 386"/>
                  <a:gd name="T106" fmla="*/ 953 w 1040"/>
                  <a:gd name="T107" fmla="*/ 20 h 386"/>
                  <a:gd name="T108" fmla="*/ 878 w 1040"/>
                  <a:gd name="T109" fmla="*/ 16 h 386"/>
                  <a:gd name="T110" fmla="*/ 805 w 1040"/>
                  <a:gd name="T111" fmla="*/ 13 h 386"/>
                  <a:gd name="T112" fmla="*/ 742 w 1040"/>
                  <a:gd name="T113" fmla="*/ 10 h 386"/>
                  <a:gd name="T114" fmla="*/ 682 w 1040"/>
                  <a:gd name="T115" fmla="*/ 10 h 386"/>
                  <a:gd name="T116" fmla="*/ 615 w 1040"/>
                  <a:gd name="T117" fmla="*/ 11 h 386"/>
                  <a:gd name="T118" fmla="*/ 551 w 1040"/>
                  <a:gd name="T119" fmla="*/ 12 h 386"/>
                  <a:gd name="T120" fmla="*/ 513 w 1040"/>
                  <a:gd name="T121" fmla="*/ 0 h 3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0"/>
                  <a:gd name="T184" fmla="*/ 0 h 386"/>
                  <a:gd name="T185" fmla="*/ 1040 w 1040"/>
                  <a:gd name="T186" fmla="*/ 386 h 3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0" h="386">
                    <a:moveTo>
                      <a:pt x="513" y="0"/>
                    </a:moveTo>
                    <a:lnTo>
                      <a:pt x="515" y="0"/>
                    </a:lnTo>
                    <a:lnTo>
                      <a:pt x="519" y="0"/>
                    </a:lnTo>
                    <a:lnTo>
                      <a:pt x="521" y="0"/>
                    </a:lnTo>
                    <a:lnTo>
                      <a:pt x="526" y="0"/>
                    </a:lnTo>
                    <a:lnTo>
                      <a:pt x="530" y="0"/>
                    </a:lnTo>
                    <a:lnTo>
                      <a:pt x="536" y="0"/>
                    </a:lnTo>
                    <a:lnTo>
                      <a:pt x="540" y="0"/>
                    </a:lnTo>
                    <a:lnTo>
                      <a:pt x="547" y="0"/>
                    </a:lnTo>
                    <a:lnTo>
                      <a:pt x="553" y="0"/>
                    </a:lnTo>
                    <a:lnTo>
                      <a:pt x="559" y="0"/>
                    </a:lnTo>
                    <a:lnTo>
                      <a:pt x="567" y="0"/>
                    </a:lnTo>
                    <a:lnTo>
                      <a:pt x="575" y="0"/>
                    </a:lnTo>
                    <a:lnTo>
                      <a:pt x="579" y="0"/>
                    </a:lnTo>
                    <a:lnTo>
                      <a:pt x="583" y="0"/>
                    </a:lnTo>
                    <a:lnTo>
                      <a:pt x="587" y="0"/>
                    </a:lnTo>
                    <a:lnTo>
                      <a:pt x="591" y="0"/>
                    </a:lnTo>
                    <a:lnTo>
                      <a:pt x="595" y="0"/>
                    </a:lnTo>
                    <a:lnTo>
                      <a:pt x="599" y="0"/>
                    </a:lnTo>
                    <a:lnTo>
                      <a:pt x="604" y="0"/>
                    </a:lnTo>
                    <a:lnTo>
                      <a:pt x="608" y="0"/>
                    </a:lnTo>
                    <a:lnTo>
                      <a:pt x="613" y="0"/>
                    </a:lnTo>
                    <a:lnTo>
                      <a:pt x="617" y="0"/>
                    </a:lnTo>
                    <a:lnTo>
                      <a:pt x="621" y="0"/>
                    </a:lnTo>
                    <a:lnTo>
                      <a:pt x="626" y="0"/>
                    </a:lnTo>
                    <a:lnTo>
                      <a:pt x="630" y="0"/>
                    </a:lnTo>
                    <a:lnTo>
                      <a:pt x="635" y="0"/>
                    </a:lnTo>
                    <a:lnTo>
                      <a:pt x="640" y="0"/>
                    </a:lnTo>
                    <a:lnTo>
                      <a:pt x="644" y="0"/>
                    </a:lnTo>
                    <a:lnTo>
                      <a:pt x="648" y="0"/>
                    </a:lnTo>
                    <a:lnTo>
                      <a:pt x="653" y="0"/>
                    </a:lnTo>
                    <a:lnTo>
                      <a:pt x="659" y="0"/>
                    </a:lnTo>
                    <a:lnTo>
                      <a:pt x="664" y="0"/>
                    </a:lnTo>
                    <a:lnTo>
                      <a:pt x="668" y="0"/>
                    </a:lnTo>
                    <a:lnTo>
                      <a:pt x="673" y="0"/>
                    </a:lnTo>
                    <a:lnTo>
                      <a:pt x="678" y="0"/>
                    </a:lnTo>
                    <a:lnTo>
                      <a:pt x="682" y="0"/>
                    </a:lnTo>
                    <a:lnTo>
                      <a:pt x="686" y="0"/>
                    </a:lnTo>
                    <a:lnTo>
                      <a:pt x="692" y="0"/>
                    </a:lnTo>
                    <a:lnTo>
                      <a:pt x="696" y="0"/>
                    </a:lnTo>
                    <a:lnTo>
                      <a:pt x="702" y="0"/>
                    </a:lnTo>
                    <a:lnTo>
                      <a:pt x="706" y="0"/>
                    </a:lnTo>
                    <a:lnTo>
                      <a:pt x="711" y="0"/>
                    </a:lnTo>
                    <a:lnTo>
                      <a:pt x="715" y="0"/>
                    </a:lnTo>
                    <a:lnTo>
                      <a:pt x="720" y="0"/>
                    </a:lnTo>
                    <a:lnTo>
                      <a:pt x="724" y="0"/>
                    </a:lnTo>
                    <a:lnTo>
                      <a:pt x="729" y="0"/>
                    </a:lnTo>
                    <a:lnTo>
                      <a:pt x="733" y="0"/>
                    </a:lnTo>
                    <a:lnTo>
                      <a:pt x="737" y="1"/>
                    </a:lnTo>
                    <a:lnTo>
                      <a:pt x="741" y="1"/>
                    </a:lnTo>
                    <a:lnTo>
                      <a:pt x="746" y="1"/>
                    </a:lnTo>
                    <a:lnTo>
                      <a:pt x="751" y="1"/>
                    </a:lnTo>
                    <a:lnTo>
                      <a:pt x="756" y="1"/>
                    </a:lnTo>
                    <a:lnTo>
                      <a:pt x="760" y="1"/>
                    </a:lnTo>
                    <a:lnTo>
                      <a:pt x="765" y="1"/>
                    </a:lnTo>
                    <a:lnTo>
                      <a:pt x="770" y="1"/>
                    </a:lnTo>
                    <a:lnTo>
                      <a:pt x="775" y="1"/>
                    </a:lnTo>
                    <a:lnTo>
                      <a:pt x="780" y="1"/>
                    </a:lnTo>
                    <a:lnTo>
                      <a:pt x="786" y="1"/>
                    </a:lnTo>
                    <a:lnTo>
                      <a:pt x="791" y="1"/>
                    </a:lnTo>
                    <a:lnTo>
                      <a:pt x="797" y="1"/>
                    </a:lnTo>
                    <a:lnTo>
                      <a:pt x="803" y="1"/>
                    </a:lnTo>
                    <a:lnTo>
                      <a:pt x="808" y="2"/>
                    </a:lnTo>
                    <a:lnTo>
                      <a:pt x="814" y="2"/>
                    </a:lnTo>
                    <a:lnTo>
                      <a:pt x="820" y="3"/>
                    </a:lnTo>
                    <a:lnTo>
                      <a:pt x="826" y="3"/>
                    </a:lnTo>
                    <a:lnTo>
                      <a:pt x="831" y="3"/>
                    </a:lnTo>
                    <a:lnTo>
                      <a:pt x="837" y="3"/>
                    </a:lnTo>
                    <a:lnTo>
                      <a:pt x="844" y="4"/>
                    </a:lnTo>
                    <a:lnTo>
                      <a:pt x="849" y="4"/>
                    </a:lnTo>
                    <a:lnTo>
                      <a:pt x="855" y="4"/>
                    </a:lnTo>
                    <a:lnTo>
                      <a:pt x="861" y="4"/>
                    </a:lnTo>
                    <a:lnTo>
                      <a:pt x="867" y="5"/>
                    </a:lnTo>
                    <a:lnTo>
                      <a:pt x="873" y="5"/>
                    </a:lnTo>
                    <a:lnTo>
                      <a:pt x="879" y="6"/>
                    </a:lnTo>
                    <a:lnTo>
                      <a:pt x="885" y="6"/>
                    </a:lnTo>
                    <a:lnTo>
                      <a:pt x="891" y="6"/>
                    </a:lnTo>
                    <a:lnTo>
                      <a:pt x="896" y="6"/>
                    </a:lnTo>
                    <a:lnTo>
                      <a:pt x="903" y="7"/>
                    </a:lnTo>
                    <a:lnTo>
                      <a:pt x="908" y="8"/>
                    </a:lnTo>
                    <a:lnTo>
                      <a:pt x="914" y="8"/>
                    </a:lnTo>
                    <a:lnTo>
                      <a:pt x="919" y="8"/>
                    </a:lnTo>
                    <a:lnTo>
                      <a:pt x="926" y="8"/>
                    </a:lnTo>
                    <a:lnTo>
                      <a:pt x="931" y="9"/>
                    </a:lnTo>
                    <a:lnTo>
                      <a:pt x="937" y="10"/>
                    </a:lnTo>
                    <a:lnTo>
                      <a:pt x="941" y="10"/>
                    </a:lnTo>
                    <a:lnTo>
                      <a:pt x="947" y="10"/>
                    </a:lnTo>
                    <a:lnTo>
                      <a:pt x="951" y="10"/>
                    </a:lnTo>
                    <a:lnTo>
                      <a:pt x="957" y="11"/>
                    </a:lnTo>
                    <a:lnTo>
                      <a:pt x="961" y="11"/>
                    </a:lnTo>
                    <a:lnTo>
                      <a:pt x="966" y="12"/>
                    </a:lnTo>
                    <a:lnTo>
                      <a:pt x="971" y="12"/>
                    </a:lnTo>
                    <a:lnTo>
                      <a:pt x="976" y="12"/>
                    </a:lnTo>
                    <a:lnTo>
                      <a:pt x="980" y="12"/>
                    </a:lnTo>
                    <a:lnTo>
                      <a:pt x="984" y="13"/>
                    </a:lnTo>
                    <a:lnTo>
                      <a:pt x="988" y="14"/>
                    </a:lnTo>
                    <a:lnTo>
                      <a:pt x="993" y="14"/>
                    </a:lnTo>
                    <a:lnTo>
                      <a:pt x="1000" y="14"/>
                    </a:lnTo>
                    <a:lnTo>
                      <a:pt x="1006" y="16"/>
                    </a:lnTo>
                    <a:lnTo>
                      <a:pt x="1012" y="16"/>
                    </a:lnTo>
                    <a:lnTo>
                      <a:pt x="1018" y="17"/>
                    </a:lnTo>
                    <a:lnTo>
                      <a:pt x="1022" y="18"/>
                    </a:lnTo>
                    <a:lnTo>
                      <a:pt x="1026" y="18"/>
                    </a:lnTo>
                    <a:lnTo>
                      <a:pt x="1028" y="19"/>
                    </a:lnTo>
                    <a:lnTo>
                      <a:pt x="1030" y="20"/>
                    </a:lnTo>
                    <a:lnTo>
                      <a:pt x="1032" y="22"/>
                    </a:lnTo>
                    <a:lnTo>
                      <a:pt x="1033" y="25"/>
                    </a:lnTo>
                    <a:lnTo>
                      <a:pt x="1034" y="30"/>
                    </a:lnTo>
                    <a:lnTo>
                      <a:pt x="1036" y="37"/>
                    </a:lnTo>
                    <a:lnTo>
                      <a:pt x="1036" y="43"/>
                    </a:lnTo>
                    <a:lnTo>
                      <a:pt x="1038" y="50"/>
                    </a:lnTo>
                    <a:lnTo>
                      <a:pt x="1038" y="55"/>
                    </a:lnTo>
                    <a:lnTo>
                      <a:pt x="1038" y="59"/>
                    </a:lnTo>
                    <a:lnTo>
                      <a:pt x="1039" y="63"/>
                    </a:lnTo>
                    <a:lnTo>
                      <a:pt x="1040" y="67"/>
                    </a:lnTo>
                    <a:lnTo>
                      <a:pt x="1040" y="70"/>
                    </a:lnTo>
                    <a:lnTo>
                      <a:pt x="1040" y="74"/>
                    </a:lnTo>
                    <a:lnTo>
                      <a:pt x="1040" y="79"/>
                    </a:lnTo>
                    <a:lnTo>
                      <a:pt x="1040" y="82"/>
                    </a:lnTo>
                    <a:lnTo>
                      <a:pt x="1040" y="86"/>
                    </a:lnTo>
                    <a:lnTo>
                      <a:pt x="1040" y="90"/>
                    </a:lnTo>
                    <a:lnTo>
                      <a:pt x="1040" y="93"/>
                    </a:lnTo>
                    <a:lnTo>
                      <a:pt x="1040" y="97"/>
                    </a:lnTo>
                    <a:lnTo>
                      <a:pt x="1039" y="103"/>
                    </a:lnTo>
                    <a:lnTo>
                      <a:pt x="1038" y="110"/>
                    </a:lnTo>
                    <a:lnTo>
                      <a:pt x="1037" y="114"/>
                    </a:lnTo>
                    <a:lnTo>
                      <a:pt x="1036" y="119"/>
                    </a:lnTo>
                    <a:lnTo>
                      <a:pt x="1034" y="119"/>
                    </a:lnTo>
                    <a:lnTo>
                      <a:pt x="1032" y="121"/>
                    </a:lnTo>
                    <a:lnTo>
                      <a:pt x="1028" y="122"/>
                    </a:lnTo>
                    <a:lnTo>
                      <a:pt x="1025" y="124"/>
                    </a:lnTo>
                    <a:lnTo>
                      <a:pt x="1020" y="125"/>
                    </a:lnTo>
                    <a:lnTo>
                      <a:pt x="1013" y="127"/>
                    </a:lnTo>
                    <a:lnTo>
                      <a:pt x="1007" y="128"/>
                    </a:lnTo>
                    <a:lnTo>
                      <a:pt x="1001" y="130"/>
                    </a:lnTo>
                    <a:lnTo>
                      <a:pt x="997" y="130"/>
                    </a:lnTo>
                    <a:lnTo>
                      <a:pt x="993" y="131"/>
                    </a:lnTo>
                    <a:lnTo>
                      <a:pt x="989" y="131"/>
                    </a:lnTo>
                    <a:lnTo>
                      <a:pt x="986" y="133"/>
                    </a:lnTo>
                    <a:lnTo>
                      <a:pt x="981" y="133"/>
                    </a:lnTo>
                    <a:lnTo>
                      <a:pt x="977" y="134"/>
                    </a:lnTo>
                    <a:lnTo>
                      <a:pt x="973" y="135"/>
                    </a:lnTo>
                    <a:lnTo>
                      <a:pt x="968" y="136"/>
                    </a:lnTo>
                    <a:lnTo>
                      <a:pt x="964" y="136"/>
                    </a:lnTo>
                    <a:lnTo>
                      <a:pt x="959" y="138"/>
                    </a:lnTo>
                    <a:lnTo>
                      <a:pt x="954" y="138"/>
                    </a:lnTo>
                    <a:lnTo>
                      <a:pt x="950" y="140"/>
                    </a:lnTo>
                    <a:lnTo>
                      <a:pt x="945" y="140"/>
                    </a:lnTo>
                    <a:lnTo>
                      <a:pt x="941" y="141"/>
                    </a:lnTo>
                    <a:lnTo>
                      <a:pt x="935" y="142"/>
                    </a:lnTo>
                    <a:lnTo>
                      <a:pt x="931" y="143"/>
                    </a:lnTo>
                    <a:lnTo>
                      <a:pt x="926" y="143"/>
                    </a:lnTo>
                    <a:lnTo>
                      <a:pt x="919" y="144"/>
                    </a:lnTo>
                    <a:lnTo>
                      <a:pt x="914" y="144"/>
                    </a:lnTo>
                    <a:lnTo>
                      <a:pt x="909" y="146"/>
                    </a:lnTo>
                    <a:lnTo>
                      <a:pt x="904" y="146"/>
                    </a:lnTo>
                    <a:lnTo>
                      <a:pt x="899" y="146"/>
                    </a:lnTo>
                    <a:lnTo>
                      <a:pt x="894" y="147"/>
                    </a:lnTo>
                    <a:lnTo>
                      <a:pt x="889" y="148"/>
                    </a:lnTo>
                    <a:lnTo>
                      <a:pt x="883" y="148"/>
                    </a:lnTo>
                    <a:lnTo>
                      <a:pt x="877" y="149"/>
                    </a:lnTo>
                    <a:lnTo>
                      <a:pt x="872" y="150"/>
                    </a:lnTo>
                    <a:lnTo>
                      <a:pt x="867" y="150"/>
                    </a:lnTo>
                    <a:lnTo>
                      <a:pt x="862" y="150"/>
                    </a:lnTo>
                    <a:lnTo>
                      <a:pt x="857" y="152"/>
                    </a:lnTo>
                    <a:lnTo>
                      <a:pt x="852" y="152"/>
                    </a:lnTo>
                    <a:lnTo>
                      <a:pt x="848" y="153"/>
                    </a:lnTo>
                    <a:lnTo>
                      <a:pt x="842" y="153"/>
                    </a:lnTo>
                    <a:lnTo>
                      <a:pt x="837" y="154"/>
                    </a:lnTo>
                    <a:lnTo>
                      <a:pt x="832" y="154"/>
                    </a:lnTo>
                    <a:lnTo>
                      <a:pt x="827" y="154"/>
                    </a:lnTo>
                    <a:lnTo>
                      <a:pt x="822" y="154"/>
                    </a:lnTo>
                    <a:lnTo>
                      <a:pt x="818" y="155"/>
                    </a:lnTo>
                    <a:lnTo>
                      <a:pt x="814" y="155"/>
                    </a:lnTo>
                    <a:lnTo>
                      <a:pt x="810" y="156"/>
                    </a:lnTo>
                    <a:lnTo>
                      <a:pt x="805" y="156"/>
                    </a:lnTo>
                    <a:lnTo>
                      <a:pt x="801" y="156"/>
                    </a:lnTo>
                    <a:lnTo>
                      <a:pt x="797" y="156"/>
                    </a:lnTo>
                    <a:lnTo>
                      <a:pt x="793" y="156"/>
                    </a:lnTo>
                    <a:lnTo>
                      <a:pt x="788" y="156"/>
                    </a:lnTo>
                    <a:lnTo>
                      <a:pt x="784" y="156"/>
                    </a:lnTo>
                    <a:lnTo>
                      <a:pt x="781" y="156"/>
                    </a:lnTo>
                    <a:lnTo>
                      <a:pt x="778" y="158"/>
                    </a:lnTo>
                    <a:lnTo>
                      <a:pt x="774" y="156"/>
                    </a:lnTo>
                    <a:lnTo>
                      <a:pt x="771" y="156"/>
                    </a:lnTo>
                    <a:lnTo>
                      <a:pt x="767" y="156"/>
                    </a:lnTo>
                    <a:lnTo>
                      <a:pt x="763" y="156"/>
                    </a:lnTo>
                    <a:lnTo>
                      <a:pt x="759" y="155"/>
                    </a:lnTo>
                    <a:lnTo>
                      <a:pt x="755" y="155"/>
                    </a:lnTo>
                    <a:lnTo>
                      <a:pt x="751" y="155"/>
                    </a:lnTo>
                    <a:lnTo>
                      <a:pt x="746" y="155"/>
                    </a:lnTo>
                    <a:lnTo>
                      <a:pt x="741" y="154"/>
                    </a:lnTo>
                    <a:lnTo>
                      <a:pt x="736" y="154"/>
                    </a:lnTo>
                    <a:lnTo>
                      <a:pt x="731" y="154"/>
                    </a:lnTo>
                    <a:lnTo>
                      <a:pt x="727" y="154"/>
                    </a:lnTo>
                    <a:lnTo>
                      <a:pt x="722" y="154"/>
                    </a:lnTo>
                    <a:lnTo>
                      <a:pt x="718" y="154"/>
                    </a:lnTo>
                    <a:lnTo>
                      <a:pt x="712" y="154"/>
                    </a:lnTo>
                    <a:lnTo>
                      <a:pt x="708" y="154"/>
                    </a:lnTo>
                    <a:lnTo>
                      <a:pt x="703" y="154"/>
                    </a:lnTo>
                    <a:lnTo>
                      <a:pt x="697" y="154"/>
                    </a:lnTo>
                    <a:lnTo>
                      <a:pt x="691" y="154"/>
                    </a:lnTo>
                    <a:lnTo>
                      <a:pt x="686" y="154"/>
                    </a:lnTo>
                    <a:lnTo>
                      <a:pt x="681" y="153"/>
                    </a:lnTo>
                    <a:lnTo>
                      <a:pt x="676" y="153"/>
                    </a:lnTo>
                    <a:lnTo>
                      <a:pt x="670" y="153"/>
                    </a:lnTo>
                    <a:lnTo>
                      <a:pt x="666" y="153"/>
                    </a:lnTo>
                    <a:lnTo>
                      <a:pt x="660" y="153"/>
                    </a:lnTo>
                    <a:lnTo>
                      <a:pt x="654" y="153"/>
                    </a:lnTo>
                    <a:lnTo>
                      <a:pt x="648" y="153"/>
                    </a:lnTo>
                    <a:lnTo>
                      <a:pt x="644" y="153"/>
                    </a:lnTo>
                    <a:lnTo>
                      <a:pt x="638" y="153"/>
                    </a:lnTo>
                    <a:lnTo>
                      <a:pt x="634" y="153"/>
                    </a:lnTo>
                    <a:lnTo>
                      <a:pt x="628" y="153"/>
                    </a:lnTo>
                    <a:lnTo>
                      <a:pt x="624" y="153"/>
                    </a:lnTo>
                    <a:lnTo>
                      <a:pt x="619" y="152"/>
                    </a:lnTo>
                    <a:lnTo>
                      <a:pt x="614" y="152"/>
                    </a:lnTo>
                    <a:lnTo>
                      <a:pt x="608" y="152"/>
                    </a:lnTo>
                    <a:lnTo>
                      <a:pt x="603" y="152"/>
                    </a:lnTo>
                    <a:lnTo>
                      <a:pt x="598" y="152"/>
                    </a:lnTo>
                    <a:lnTo>
                      <a:pt x="593" y="152"/>
                    </a:lnTo>
                    <a:lnTo>
                      <a:pt x="589" y="152"/>
                    </a:lnTo>
                    <a:lnTo>
                      <a:pt x="585" y="152"/>
                    </a:lnTo>
                    <a:lnTo>
                      <a:pt x="580" y="152"/>
                    </a:lnTo>
                    <a:lnTo>
                      <a:pt x="576" y="152"/>
                    </a:lnTo>
                    <a:lnTo>
                      <a:pt x="572" y="152"/>
                    </a:lnTo>
                    <a:lnTo>
                      <a:pt x="568" y="152"/>
                    </a:lnTo>
                    <a:lnTo>
                      <a:pt x="563" y="152"/>
                    </a:lnTo>
                    <a:lnTo>
                      <a:pt x="559" y="152"/>
                    </a:lnTo>
                    <a:lnTo>
                      <a:pt x="555" y="152"/>
                    </a:lnTo>
                    <a:lnTo>
                      <a:pt x="553" y="152"/>
                    </a:lnTo>
                    <a:lnTo>
                      <a:pt x="546" y="152"/>
                    </a:lnTo>
                    <a:lnTo>
                      <a:pt x="540" y="152"/>
                    </a:lnTo>
                    <a:lnTo>
                      <a:pt x="535" y="152"/>
                    </a:lnTo>
                    <a:lnTo>
                      <a:pt x="532" y="152"/>
                    </a:lnTo>
                    <a:lnTo>
                      <a:pt x="526" y="152"/>
                    </a:lnTo>
                    <a:lnTo>
                      <a:pt x="524" y="152"/>
                    </a:lnTo>
                    <a:lnTo>
                      <a:pt x="523" y="152"/>
                    </a:lnTo>
                    <a:lnTo>
                      <a:pt x="519" y="155"/>
                    </a:lnTo>
                    <a:lnTo>
                      <a:pt x="516" y="156"/>
                    </a:lnTo>
                    <a:lnTo>
                      <a:pt x="513" y="160"/>
                    </a:lnTo>
                    <a:lnTo>
                      <a:pt x="510" y="162"/>
                    </a:lnTo>
                    <a:lnTo>
                      <a:pt x="506" y="166"/>
                    </a:lnTo>
                    <a:lnTo>
                      <a:pt x="502" y="168"/>
                    </a:lnTo>
                    <a:lnTo>
                      <a:pt x="497" y="172"/>
                    </a:lnTo>
                    <a:lnTo>
                      <a:pt x="492" y="176"/>
                    </a:lnTo>
                    <a:lnTo>
                      <a:pt x="486" y="180"/>
                    </a:lnTo>
                    <a:lnTo>
                      <a:pt x="480" y="184"/>
                    </a:lnTo>
                    <a:lnTo>
                      <a:pt x="473" y="189"/>
                    </a:lnTo>
                    <a:lnTo>
                      <a:pt x="466" y="193"/>
                    </a:lnTo>
                    <a:lnTo>
                      <a:pt x="460" y="200"/>
                    </a:lnTo>
                    <a:lnTo>
                      <a:pt x="456" y="202"/>
                    </a:lnTo>
                    <a:lnTo>
                      <a:pt x="452" y="204"/>
                    </a:lnTo>
                    <a:lnTo>
                      <a:pt x="447" y="207"/>
                    </a:lnTo>
                    <a:lnTo>
                      <a:pt x="443" y="210"/>
                    </a:lnTo>
                    <a:lnTo>
                      <a:pt x="439" y="212"/>
                    </a:lnTo>
                    <a:lnTo>
                      <a:pt x="435" y="215"/>
                    </a:lnTo>
                    <a:lnTo>
                      <a:pt x="429" y="218"/>
                    </a:lnTo>
                    <a:lnTo>
                      <a:pt x="425" y="221"/>
                    </a:lnTo>
                    <a:lnTo>
                      <a:pt x="419" y="224"/>
                    </a:lnTo>
                    <a:lnTo>
                      <a:pt x="415" y="227"/>
                    </a:lnTo>
                    <a:lnTo>
                      <a:pt x="410" y="230"/>
                    </a:lnTo>
                    <a:lnTo>
                      <a:pt x="406" y="233"/>
                    </a:lnTo>
                    <a:lnTo>
                      <a:pt x="401" y="236"/>
                    </a:lnTo>
                    <a:lnTo>
                      <a:pt x="396" y="240"/>
                    </a:lnTo>
                    <a:lnTo>
                      <a:pt x="391" y="243"/>
                    </a:lnTo>
                    <a:lnTo>
                      <a:pt x="385" y="247"/>
                    </a:lnTo>
                    <a:lnTo>
                      <a:pt x="379" y="249"/>
                    </a:lnTo>
                    <a:lnTo>
                      <a:pt x="374" y="253"/>
                    </a:lnTo>
                    <a:lnTo>
                      <a:pt x="369" y="255"/>
                    </a:lnTo>
                    <a:lnTo>
                      <a:pt x="363" y="259"/>
                    </a:lnTo>
                    <a:lnTo>
                      <a:pt x="357" y="261"/>
                    </a:lnTo>
                    <a:lnTo>
                      <a:pt x="352" y="265"/>
                    </a:lnTo>
                    <a:lnTo>
                      <a:pt x="346" y="268"/>
                    </a:lnTo>
                    <a:lnTo>
                      <a:pt x="340" y="272"/>
                    </a:lnTo>
                    <a:lnTo>
                      <a:pt x="334" y="275"/>
                    </a:lnTo>
                    <a:lnTo>
                      <a:pt x="328" y="278"/>
                    </a:lnTo>
                    <a:lnTo>
                      <a:pt x="322" y="282"/>
                    </a:lnTo>
                    <a:lnTo>
                      <a:pt x="316" y="285"/>
                    </a:lnTo>
                    <a:lnTo>
                      <a:pt x="310" y="288"/>
                    </a:lnTo>
                    <a:lnTo>
                      <a:pt x="303" y="292"/>
                    </a:lnTo>
                    <a:lnTo>
                      <a:pt x="296" y="295"/>
                    </a:lnTo>
                    <a:lnTo>
                      <a:pt x="290" y="299"/>
                    </a:lnTo>
                    <a:lnTo>
                      <a:pt x="284" y="302"/>
                    </a:lnTo>
                    <a:lnTo>
                      <a:pt x="277" y="304"/>
                    </a:lnTo>
                    <a:lnTo>
                      <a:pt x="271" y="307"/>
                    </a:lnTo>
                    <a:lnTo>
                      <a:pt x="265" y="310"/>
                    </a:lnTo>
                    <a:lnTo>
                      <a:pt x="259" y="312"/>
                    </a:lnTo>
                    <a:lnTo>
                      <a:pt x="252" y="316"/>
                    </a:lnTo>
                    <a:lnTo>
                      <a:pt x="246" y="318"/>
                    </a:lnTo>
                    <a:lnTo>
                      <a:pt x="241" y="322"/>
                    </a:lnTo>
                    <a:lnTo>
                      <a:pt x="235" y="324"/>
                    </a:lnTo>
                    <a:lnTo>
                      <a:pt x="229" y="327"/>
                    </a:lnTo>
                    <a:lnTo>
                      <a:pt x="223" y="329"/>
                    </a:lnTo>
                    <a:lnTo>
                      <a:pt x="219" y="332"/>
                    </a:lnTo>
                    <a:lnTo>
                      <a:pt x="212" y="334"/>
                    </a:lnTo>
                    <a:lnTo>
                      <a:pt x="207" y="336"/>
                    </a:lnTo>
                    <a:lnTo>
                      <a:pt x="201" y="338"/>
                    </a:lnTo>
                    <a:lnTo>
                      <a:pt x="197" y="340"/>
                    </a:lnTo>
                    <a:lnTo>
                      <a:pt x="192" y="342"/>
                    </a:lnTo>
                    <a:lnTo>
                      <a:pt x="187" y="344"/>
                    </a:lnTo>
                    <a:lnTo>
                      <a:pt x="182" y="346"/>
                    </a:lnTo>
                    <a:lnTo>
                      <a:pt x="178" y="348"/>
                    </a:lnTo>
                    <a:lnTo>
                      <a:pt x="173" y="349"/>
                    </a:lnTo>
                    <a:lnTo>
                      <a:pt x="168" y="351"/>
                    </a:lnTo>
                    <a:lnTo>
                      <a:pt x="164" y="353"/>
                    </a:lnTo>
                    <a:lnTo>
                      <a:pt x="159" y="355"/>
                    </a:lnTo>
                    <a:lnTo>
                      <a:pt x="155" y="356"/>
                    </a:lnTo>
                    <a:lnTo>
                      <a:pt x="151" y="357"/>
                    </a:lnTo>
                    <a:lnTo>
                      <a:pt x="147" y="359"/>
                    </a:lnTo>
                    <a:lnTo>
                      <a:pt x="143" y="362"/>
                    </a:lnTo>
                    <a:lnTo>
                      <a:pt x="136" y="364"/>
                    </a:lnTo>
                    <a:lnTo>
                      <a:pt x="129" y="368"/>
                    </a:lnTo>
                    <a:lnTo>
                      <a:pt x="121" y="369"/>
                    </a:lnTo>
                    <a:lnTo>
                      <a:pt x="114" y="371"/>
                    </a:lnTo>
                    <a:lnTo>
                      <a:pt x="108" y="373"/>
                    </a:lnTo>
                    <a:lnTo>
                      <a:pt x="102" y="375"/>
                    </a:lnTo>
                    <a:lnTo>
                      <a:pt x="96" y="377"/>
                    </a:lnTo>
                    <a:lnTo>
                      <a:pt x="91" y="379"/>
                    </a:lnTo>
                    <a:lnTo>
                      <a:pt x="87" y="380"/>
                    </a:lnTo>
                    <a:lnTo>
                      <a:pt x="83" y="381"/>
                    </a:lnTo>
                    <a:lnTo>
                      <a:pt x="79" y="382"/>
                    </a:lnTo>
                    <a:lnTo>
                      <a:pt x="75" y="383"/>
                    </a:lnTo>
                    <a:lnTo>
                      <a:pt x="71" y="383"/>
                    </a:lnTo>
                    <a:lnTo>
                      <a:pt x="69" y="385"/>
                    </a:lnTo>
                    <a:lnTo>
                      <a:pt x="64" y="385"/>
                    </a:lnTo>
                    <a:lnTo>
                      <a:pt x="62" y="386"/>
                    </a:lnTo>
                    <a:lnTo>
                      <a:pt x="57" y="385"/>
                    </a:lnTo>
                    <a:lnTo>
                      <a:pt x="51" y="381"/>
                    </a:lnTo>
                    <a:lnTo>
                      <a:pt x="47" y="377"/>
                    </a:lnTo>
                    <a:lnTo>
                      <a:pt x="44" y="374"/>
                    </a:lnTo>
                    <a:lnTo>
                      <a:pt x="41" y="369"/>
                    </a:lnTo>
                    <a:lnTo>
                      <a:pt x="38" y="364"/>
                    </a:lnTo>
                    <a:lnTo>
                      <a:pt x="36" y="359"/>
                    </a:lnTo>
                    <a:lnTo>
                      <a:pt x="34" y="355"/>
                    </a:lnTo>
                    <a:lnTo>
                      <a:pt x="32" y="351"/>
                    </a:lnTo>
                    <a:lnTo>
                      <a:pt x="30" y="348"/>
                    </a:lnTo>
                    <a:lnTo>
                      <a:pt x="27" y="343"/>
                    </a:lnTo>
                    <a:lnTo>
                      <a:pt x="26" y="338"/>
                    </a:lnTo>
                    <a:lnTo>
                      <a:pt x="24" y="333"/>
                    </a:lnTo>
                    <a:lnTo>
                      <a:pt x="23" y="328"/>
                    </a:lnTo>
                    <a:lnTo>
                      <a:pt x="21" y="322"/>
                    </a:lnTo>
                    <a:lnTo>
                      <a:pt x="19" y="315"/>
                    </a:lnTo>
                    <a:lnTo>
                      <a:pt x="17" y="308"/>
                    </a:lnTo>
                    <a:lnTo>
                      <a:pt x="16" y="302"/>
                    </a:lnTo>
                    <a:lnTo>
                      <a:pt x="15" y="298"/>
                    </a:lnTo>
                    <a:lnTo>
                      <a:pt x="14" y="295"/>
                    </a:lnTo>
                    <a:lnTo>
                      <a:pt x="13" y="291"/>
                    </a:lnTo>
                    <a:lnTo>
                      <a:pt x="13" y="287"/>
                    </a:lnTo>
                    <a:lnTo>
                      <a:pt x="12" y="283"/>
                    </a:lnTo>
                    <a:lnTo>
                      <a:pt x="11" y="278"/>
                    </a:lnTo>
                    <a:lnTo>
                      <a:pt x="11" y="274"/>
                    </a:lnTo>
                    <a:lnTo>
                      <a:pt x="11" y="270"/>
                    </a:lnTo>
                    <a:lnTo>
                      <a:pt x="9" y="265"/>
                    </a:lnTo>
                    <a:lnTo>
                      <a:pt x="8" y="261"/>
                    </a:lnTo>
                    <a:lnTo>
                      <a:pt x="7" y="257"/>
                    </a:lnTo>
                    <a:lnTo>
                      <a:pt x="6" y="253"/>
                    </a:lnTo>
                    <a:lnTo>
                      <a:pt x="6" y="249"/>
                    </a:lnTo>
                    <a:lnTo>
                      <a:pt x="5" y="245"/>
                    </a:lnTo>
                    <a:lnTo>
                      <a:pt x="5" y="240"/>
                    </a:lnTo>
                    <a:lnTo>
                      <a:pt x="5" y="236"/>
                    </a:lnTo>
                    <a:lnTo>
                      <a:pt x="4" y="232"/>
                    </a:lnTo>
                    <a:lnTo>
                      <a:pt x="3" y="228"/>
                    </a:lnTo>
                    <a:lnTo>
                      <a:pt x="2" y="224"/>
                    </a:lnTo>
                    <a:lnTo>
                      <a:pt x="2" y="221"/>
                    </a:lnTo>
                    <a:lnTo>
                      <a:pt x="2" y="213"/>
                    </a:lnTo>
                    <a:lnTo>
                      <a:pt x="2" y="206"/>
                    </a:lnTo>
                    <a:lnTo>
                      <a:pt x="0" y="199"/>
                    </a:lnTo>
                    <a:lnTo>
                      <a:pt x="0" y="191"/>
                    </a:lnTo>
                    <a:lnTo>
                      <a:pt x="0" y="184"/>
                    </a:lnTo>
                    <a:lnTo>
                      <a:pt x="0" y="178"/>
                    </a:lnTo>
                    <a:lnTo>
                      <a:pt x="0" y="172"/>
                    </a:lnTo>
                    <a:lnTo>
                      <a:pt x="0" y="166"/>
                    </a:lnTo>
                    <a:lnTo>
                      <a:pt x="0" y="161"/>
                    </a:lnTo>
                    <a:lnTo>
                      <a:pt x="0" y="154"/>
                    </a:lnTo>
                    <a:lnTo>
                      <a:pt x="0" y="148"/>
                    </a:lnTo>
                    <a:lnTo>
                      <a:pt x="0" y="144"/>
                    </a:lnTo>
                    <a:lnTo>
                      <a:pt x="0" y="138"/>
                    </a:lnTo>
                    <a:lnTo>
                      <a:pt x="0" y="133"/>
                    </a:lnTo>
                    <a:lnTo>
                      <a:pt x="0" y="129"/>
                    </a:lnTo>
                    <a:lnTo>
                      <a:pt x="0" y="125"/>
                    </a:lnTo>
                    <a:lnTo>
                      <a:pt x="1" y="121"/>
                    </a:lnTo>
                    <a:lnTo>
                      <a:pt x="2" y="116"/>
                    </a:lnTo>
                    <a:lnTo>
                      <a:pt x="2" y="112"/>
                    </a:lnTo>
                    <a:lnTo>
                      <a:pt x="2" y="108"/>
                    </a:lnTo>
                    <a:lnTo>
                      <a:pt x="3" y="104"/>
                    </a:lnTo>
                    <a:lnTo>
                      <a:pt x="4" y="101"/>
                    </a:lnTo>
                    <a:lnTo>
                      <a:pt x="5" y="95"/>
                    </a:lnTo>
                    <a:lnTo>
                      <a:pt x="6" y="90"/>
                    </a:lnTo>
                    <a:lnTo>
                      <a:pt x="7" y="85"/>
                    </a:lnTo>
                    <a:lnTo>
                      <a:pt x="8" y="81"/>
                    </a:lnTo>
                    <a:lnTo>
                      <a:pt x="11" y="75"/>
                    </a:lnTo>
                    <a:lnTo>
                      <a:pt x="13" y="72"/>
                    </a:lnTo>
                    <a:lnTo>
                      <a:pt x="16" y="66"/>
                    </a:lnTo>
                    <a:lnTo>
                      <a:pt x="21" y="62"/>
                    </a:lnTo>
                    <a:lnTo>
                      <a:pt x="24" y="59"/>
                    </a:lnTo>
                    <a:lnTo>
                      <a:pt x="28" y="57"/>
                    </a:lnTo>
                    <a:lnTo>
                      <a:pt x="31" y="56"/>
                    </a:lnTo>
                    <a:lnTo>
                      <a:pt x="32" y="56"/>
                    </a:lnTo>
                    <a:lnTo>
                      <a:pt x="33" y="66"/>
                    </a:lnTo>
                    <a:lnTo>
                      <a:pt x="32" y="66"/>
                    </a:lnTo>
                    <a:lnTo>
                      <a:pt x="30" y="67"/>
                    </a:lnTo>
                    <a:lnTo>
                      <a:pt x="25" y="69"/>
                    </a:lnTo>
                    <a:lnTo>
                      <a:pt x="23" y="73"/>
                    </a:lnTo>
                    <a:lnTo>
                      <a:pt x="21" y="77"/>
                    </a:lnTo>
                    <a:lnTo>
                      <a:pt x="19" y="81"/>
                    </a:lnTo>
                    <a:lnTo>
                      <a:pt x="17" y="86"/>
                    </a:lnTo>
                    <a:lnTo>
                      <a:pt x="16" y="93"/>
                    </a:lnTo>
                    <a:lnTo>
                      <a:pt x="15" y="95"/>
                    </a:lnTo>
                    <a:lnTo>
                      <a:pt x="14" y="99"/>
                    </a:lnTo>
                    <a:lnTo>
                      <a:pt x="13" y="103"/>
                    </a:lnTo>
                    <a:lnTo>
                      <a:pt x="13" y="108"/>
                    </a:lnTo>
                    <a:lnTo>
                      <a:pt x="13" y="112"/>
                    </a:lnTo>
                    <a:lnTo>
                      <a:pt x="12" y="118"/>
                    </a:lnTo>
                    <a:lnTo>
                      <a:pt x="12" y="123"/>
                    </a:lnTo>
                    <a:lnTo>
                      <a:pt x="12" y="129"/>
                    </a:lnTo>
                    <a:lnTo>
                      <a:pt x="11" y="134"/>
                    </a:lnTo>
                    <a:lnTo>
                      <a:pt x="11" y="140"/>
                    </a:lnTo>
                    <a:lnTo>
                      <a:pt x="10" y="144"/>
                    </a:lnTo>
                    <a:lnTo>
                      <a:pt x="10" y="150"/>
                    </a:lnTo>
                    <a:lnTo>
                      <a:pt x="9" y="154"/>
                    </a:lnTo>
                    <a:lnTo>
                      <a:pt x="9" y="160"/>
                    </a:lnTo>
                    <a:lnTo>
                      <a:pt x="9" y="165"/>
                    </a:lnTo>
                    <a:lnTo>
                      <a:pt x="9" y="170"/>
                    </a:lnTo>
                    <a:lnTo>
                      <a:pt x="9" y="174"/>
                    </a:lnTo>
                    <a:lnTo>
                      <a:pt x="9" y="178"/>
                    </a:lnTo>
                    <a:lnTo>
                      <a:pt x="9" y="182"/>
                    </a:lnTo>
                    <a:lnTo>
                      <a:pt x="9" y="186"/>
                    </a:lnTo>
                    <a:lnTo>
                      <a:pt x="9" y="190"/>
                    </a:lnTo>
                    <a:lnTo>
                      <a:pt x="9" y="194"/>
                    </a:lnTo>
                    <a:lnTo>
                      <a:pt x="9" y="199"/>
                    </a:lnTo>
                    <a:lnTo>
                      <a:pt x="10" y="204"/>
                    </a:lnTo>
                    <a:lnTo>
                      <a:pt x="10" y="208"/>
                    </a:lnTo>
                    <a:lnTo>
                      <a:pt x="10" y="212"/>
                    </a:lnTo>
                    <a:lnTo>
                      <a:pt x="11" y="216"/>
                    </a:lnTo>
                    <a:lnTo>
                      <a:pt x="11" y="220"/>
                    </a:lnTo>
                    <a:lnTo>
                      <a:pt x="11" y="224"/>
                    </a:lnTo>
                    <a:lnTo>
                      <a:pt x="12" y="228"/>
                    </a:lnTo>
                    <a:lnTo>
                      <a:pt x="13" y="233"/>
                    </a:lnTo>
                    <a:lnTo>
                      <a:pt x="14" y="239"/>
                    </a:lnTo>
                    <a:lnTo>
                      <a:pt x="14" y="243"/>
                    </a:lnTo>
                    <a:lnTo>
                      <a:pt x="15" y="249"/>
                    </a:lnTo>
                    <a:lnTo>
                      <a:pt x="16" y="254"/>
                    </a:lnTo>
                    <a:lnTo>
                      <a:pt x="17" y="260"/>
                    </a:lnTo>
                    <a:lnTo>
                      <a:pt x="19" y="265"/>
                    </a:lnTo>
                    <a:lnTo>
                      <a:pt x="20" y="272"/>
                    </a:lnTo>
                    <a:lnTo>
                      <a:pt x="21" y="278"/>
                    </a:lnTo>
                    <a:lnTo>
                      <a:pt x="23" y="286"/>
                    </a:lnTo>
                    <a:lnTo>
                      <a:pt x="24" y="292"/>
                    </a:lnTo>
                    <a:lnTo>
                      <a:pt x="25" y="298"/>
                    </a:lnTo>
                    <a:lnTo>
                      <a:pt x="27" y="304"/>
                    </a:lnTo>
                    <a:lnTo>
                      <a:pt x="30" y="310"/>
                    </a:lnTo>
                    <a:lnTo>
                      <a:pt x="31" y="314"/>
                    </a:lnTo>
                    <a:lnTo>
                      <a:pt x="32" y="321"/>
                    </a:lnTo>
                    <a:lnTo>
                      <a:pt x="34" y="326"/>
                    </a:lnTo>
                    <a:lnTo>
                      <a:pt x="36" y="330"/>
                    </a:lnTo>
                    <a:lnTo>
                      <a:pt x="37" y="334"/>
                    </a:lnTo>
                    <a:lnTo>
                      <a:pt x="38" y="338"/>
                    </a:lnTo>
                    <a:lnTo>
                      <a:pt x="40" y="341"/>
                    </a:lnTo>
                    <a:lnTo>
                      <a:pt x="42" y="345"/>
                    </a:lnTo>
                    <a:lnTo>
                      <a:pt x="45" y="351"/>
                    </a:lnTo>
                    <a:lnTo>
                      <a:pt x="48" y="357"/>
                    </a:lnTo>
                    <a:lnTo>
                      <a:pt x="50" y="362"/>
                    </a:lnTo>
                    <a:lnTo>
                      <a:pt x="53" y="366"/>
                    </a:lnTo>
                    <a:lnTo>
                      <a:pt x="55" y="368"/>
                    </a:lnTo>
                    <a:lnTo>
                      <a:pt x="58" y="371"/>
                    </a:lnTo>
                    <a:lnTo>
                      <a:pt x="61" y="374"/>
                    </a:lnTo>
                    <a:lnTo>
                      <a:pt x="66" y="377"/>
                    </a:lnTo>
                    <a:lnTo>
                      <a:pt x="66" y="376"/>
                    </a:lnTo>
                    <a:lnTo>
                      <a:pt x="68" y="375"/>
                    </a:lnTo>
                    <a:lnTo>
                      <a:pt x="70" y="374"/>
                    </a:lnTo>
                    <a:lnTo>
                      <a:pt x="75" y="374"/>
                    </a:lnTo>
                    <a:lnTo>
                      <a:pt x="79" y="372"/>
                    </a:lnTo>
                    <a:lnTo>
                      <a:pt x="85" y="370"/>
                    </a:lnTo>
                    <a:lnTo>
                      <a:pt x="90" y="368"/>
                    </a:lnTo>
                    <a:lnTo>
                      <a:pt x="97" y="366"/>
                    </a:lnTo>
                    <a:lnTo>
                      <a:pt x="100" y="364"/>
                    </a:lnTo>
                    <a:lnTo>
                      <a:pt x="103" y="364"/>
                    </a:lnTo>
                    <a:lnTo>
                      <a:pt x="107" y="362"/>
                    </a:lnTo>
                    <a:lnTo>
                      <a:pt x="111" y="361"/>
                    </a:lnTo>
                    <a:lnTo>
                      <a:pt x="114" y="358"/>
                    </a:lnTo>
                    <a:lnTo>
                      <a:pt x="119" y="357"/>
                    </a:lnTo>
                    <a:lnTo>
                      <a:pt x="123" y="355"/>
                    </a:lnTo>
                    <a:lnTo>
                      <a:pt x="128" y="354"/>
                    </a:lnTo>
                    <a:lnTo>
                      <a:pt x="132" y="352"/>
                    </a:lnTo>
                    <a:lnTo>
                      <a:pt x="136" y="350"/>
                    </a:lnTo>
                    <a:lnTo>
                      <a:pt x="140" y="349"/>
                    </a:lnTo>
                    <a:lnTo>
                      <a:pt x="145" y="347"/>
                    </a:lnTo>
                    <a:lnTo>
                      <a:pt x="150" y="345"/>
                    </a:lnTo>
                    <a:lnTo>
                      <a:pt x="155" y="344"/>
                    </a:lnTo>
                    <a:lnTo>
                      <a:pt x="159" y="342"/>
                    </a:lnTo>
                    <a:lnTo>
                      <a:pt x="166" y="340"/>
                    </a:lnTo>
                    <a:lnTo>
                      <a:pt x="170" y="338"/>
                    </a:lnTo>
                    <a:lnTo>
                      <a:pt x="174" y="336"/>
                    </a:lnTo>
                    <a:lnTo>
                      <a:pt x="179" y="334"/>
                    </a:lnTo>
                    <a:lnTo>
                      <a:pt x="184" y="332"/>
                    </a:lnTo>
                    <a:lnTo>
                      <a:pt x="189" y="330"/>
                    </a:lnTo>
                    <a:lnTo>
                      <a:pt x="193" y="328"/>
                    </a:lnTo>
                    <a:lnTo>
                      <a:pt x="198" y="326"/>
                    </a:lnTo>
                    <a:lnTo>
                      <a:pt x="203" y="325"/>
                    </a:lnTo>
                    <a:lnTo>
                      <a:pt x="209" y="323"/>
                    </a:lnTo>
                    <a:lnTo>
                      <a:pt x="214" y="321"/>
                    </a:lnTo>
                    <a:lnTo>
                      <a:pt x="219" y="318"/>
                    </a:lnTo>
                    <a:lnTo>
                      <a:pt x="224" y="316"/>
                    </a:lnTo>
                    <a:lnTo>
                      <a:pt x="228" y="314"/>
                    </a:lnTo>
                    <a:lnTo>
                      <a:pt x="233" y="312"/>
                    </a:lnTo>
                    <a:lnTo>
                      <a:pt x="237" y="310"/>
                    </a:lnTo>
                    <a:lnTo>
                      <a:pt x="243" y="308"/>
                    </a:lnTo>
                    <a:lnTo>
                      <a:pt x="247" y="306"/>
                    </a:lnTo>
                    <a:lnTo>
                      <a:pt x="252" y="304"/>
                    </a:lnTo>
                    <a:lnTo>
                      <a:pt x="257" y="302"/>
                    </a:lnTo>
                    <a:lnTo>
                      <a:pt x="261" y="300"/>
                    </a:lnTo>
                    <a:lnTo>
                      <a:pt x="265" y="298"/>
                    </a:lnTo>
                    <a:lnTo>
                      <a:pt x="269" y="296"/>
                    </a:lnTo>
                    <a:lnTo>
                      <a:pt x="273" y="294"/>
                    </a:lnTo>
                    <a:lnTo>
                      <a:pt x="278" y="293"/>
                    </a:lnTo>
                    <a:lnTo>
                      <a:pt x="282" y="291"/>
                    </a:lnTo>
                    <a:lnTo>
                      <a:pt x="286" y="289"/>
                    </a:lnTo>
                    <a:lnTo>
                      <a:pt x="289" y="287"/>
                    </a:lnTo>
                    <a:lnTo>
                      <a:pt x="293" y="286"/>
                    </a:lnTo>
                    <a:lnTo>
                      <a:pt x="301" y="283"/>
                    </a:lnTo>
                    <a:lnTo>
                      <a:pt x="308" y="280"/>
                    </a:lnTo>
                    <a:lnTo>
                      <a:pt x="313" y="275"/>
                    </a:lnTo>
                    <a:lnTo>
                      <a:pt x="320" y="272"/>
                    </a:lnTo>
                    <a:lnTo>
                      <a:pt x="322" y="270"/>
                    </a:lnTo>
                    <a:lnTo>
                      <a:pt x="326" y="268"/>
                    </a:lnTo>
                    <a:lnTo>
                      <a:pt x="330" y="265"/>
                    </a:lnTo>
                    <a:lnTo>
                      <a:pt x="334" y="263"/>
                    </a:lnTo>
                    <a:lnTo>
                      <a:pt x="337" y="261"/>
                    </a:lnTo>
                    <a:lnTo>
                      <a:pt x="341" y="259"/>
                    </a:lnTo>
                    <a:lnTo>
                      <a:pt x="346" y="256"/>
                    </a:lnTo>
                    <a:lnTo>
                      <a:pt x="350" y="254"/>
                    </a:lnTo>
                    <a:lnTo>
                      <a:pt x="354" y="251"/>
                    </a:lnTo>
                    <a:lnTo>
                      <a:pt x="358" y="249"/>
                    </a:lnTo>
                    <a:lnTo>
                      <a:pt x="362" y="247"/>
                    </a:lnTo>
                    <a:lnTo>
                      <a:pt x="367" y="245"/>
                    </a:lnTo>
                    <a:lnTo>
                      <a:pt x="371" y="241"/>
                    </a:lnTo>
                    <a:lnTo>
                      <a:pt x="375" y="237"/>
                    </a:lnTo>
                    <a:lnTo>
                      <a:pt x="379" y="235"/>
                    </a:lnTo>
                    <a:lnTo>
                      <a:pt x="383" y="232"/>
                    </a:lnTo>
                    <a:lnTo>
                      <a:pt x="388" y="229"/>
                    </a:lnTo>
                    <a:lnTo>
                      <a:pt x="393" y="227"/>
                    </a:lnTo>
                    <a:lnTo>
                      <a:pt x="397" y="223"/>
                    </a:lnTo>
                    <a:lnTo>
                      <a:pt x="402" y="221"/>
                    </a:lnTo>
                    <a:lnTo>
                      <a:pt x="406" y="218"/>
                    </a:lnTo>
                    <a:lnTo>
                      <a:pt x="410" y="215"/>
                    </a:lnTo>
                    <a:lnTo>
                      <a:pt x="414" y="212"/>
                    </a:lnTo>
                    <a:lnTo>
                      <a:pt x="419" y="210"/>
                    </a:lnTo>
                    <a:lnTo>
                      <a:pt x="423" y="206"/>
                    </a:lnTo>
                    <a:lnTo>
                      <a:pt x="428" y="204"/>
                    </a:lnTo>
                    <a:lnTo>
                      <a:pt x="433" y="201"/>
                    </a:lnTo>
                    <a:lnTo>
                      <a:pt x="437" y="199"/>
                    </a:lnTo>
                    <a:lnTo>
                      <a:pt x="441" y="195"/>
                    </a:lnTo>
                    <a:lnTo>
                      <a:pt x="445" y="192"/>
                    </a:lnTo>
                    <a:lnTo>
                      <a:pt x="449" y="189"/>
                    </a:lnTo>
                    <a:lnTo>
                      <a:pt x="453" y="187"/>
                    </a:lnTo>
                    <a:lnTo>
                      <a:pt x="456" y="184"/>
                    </a:lnTo>
                    <a:lnTo>
                      <a:pt x="460" y="181"/>
                    </a:lnTo>
                    <a:lnTo>
                      <a:pt x="464" y="178"/>
                    </a:lnTo>
                    <a:lnTo>
                      <a:pt x="468" y="176"/>
                    </a:lnTo>
                    <a:lnTo>
                      <a:pt x="475" y="172"/>
                    </a:lnTo>
                    <a:lnTo>
                      <a:pt x="484" y="167"/>
                    </a:lnTo>
                    <a:lnTo>
                      <a:pt x="490" y="163"/>
                    </a:lnTo>
                    <a:lnTo>
                      <a:pt x="496" y="159"/>
                    </a:lnTo>
                    <a:lnTo>
                      <a:pt x="500" y="154"/>
                    </a:lnTo>
                    <a:lnTo>
                      <a:pt x="506" y="150"/>
                    </a:lnTo>
                    <a:lnTo>
                      <a:pt x="510" y="147"/>
                    </a:lnTo>
                    <a:lnTo>
                      <a:pt x="515" y="145"/>
                    </a:lnTo>
                    <a:lnTo>
                      <a:pt x="520" y="142"/>
                    </a:lnTo>
                    <a:lnTo>
                      <a:pt x="524" y="141"/>
                    </a:lnTo>
                    <a:lnTo>
                      <a:pt x="524" y="140"/>
                    </a:lnTo>
                    <a:lnTo>
                      <a:pt x="527" y="140"/>
                    </a:lnTo>
                    <a:lnTo>
                      <a:pt x="530" y="140"/>
                    </a:lnTo>
                    <a:lnTo>
                      <a:pt x="535" y="140"/>
                    </a:lnTo>
                    <a:lnTo>
                      <a:pt x="540" y="140"/>
                    </a:lnTo>
                    <a:lnTo>
                      <a:pt x="547" y="140"/>
                    </a:lnTo>
                    <a:lnTo>
                      <a:pt x="549" y="140"/>
                    </a:lnTo>
                    <a:lnTo>
                      <a:pt x="553" y="140"/>
                    </a:lnTo>
                    <a:lnTo>
                      <a:pt x="557" y="140"/>
                    </a:lnTo>
                    <a:lnTo>
                      <a:pt x="562" y="140"/>
                    </a:lnTo>
                    <a:lnTo>
                      <a:pt x="567" y="140"/>
                    </a:lnTo>
                    <a:lnTo>
                      <a:pt x="571" y="140"/>
                    </a:lnTo>
                    <a:lnTo>
                      <a:pt x="576" y="140"/>
                    </a:lnTo>
                    <a:lnTo>
                      <a:pt x="581" y="140"/>
                    </a:lnTo>
                    <a:lnTo>
                      <a:pt x="585" y="140"/>
                    </a:lnTo>
                    <a:lnTo>
                      <a:pt x="591" y="140"/>
                    </a:lnTo>
                    <a:lnTo>
                      <a:pt x="595" y="140"/>
                    </a:lnTo>
                    <a:lnTo>
                      <a:pt x="602" y="141"/>
                    </a:lnTo>
                    <a:lnTo>
                      <a:pt x="606" y="141"/>
                    </a:lnTo>
                    <a:lnTo>
                      <a:pt x="613" y="141"/>
                    </a:lnTo>
                    <a:lnTo>
                      <a:pt x="619" y="141"/>
                    </a:lnTo>
                    <a:lnTo>
                      <a:pt x="625" y="142"/>
                    </a:lnTo>
                    <a:lnTo>
                      <a:pt x="631" y="142"/>
                    </a:lnTo>
                    <a:lnTo>
                      <a:pt x="637" y="142"/>
                    </a:lnTo>
                    <a:lnTo>
                      <a:pt x="643" y="142"/>
                    </a:lnTo>
                    <a:lnTo>
                      <a:pt x="649" y="143"/>
                    </a:lnTo>
                    <a:lnTo>
                      <a:pt x="654" y="143"/>
                    </a:lnTo>
                    <a:lnTo>
                      <a:pt x="661" y="143"/>
                    </a:lnTo>
                    <a:lnTo>
                      <a:pt x="668" y="143"/>
                    </a:lnTo>
                    <a:lnTo>
                      <a:pt x="674" y="143"/>
                    </a:lnTo>
                    <a:lnTo>
                      <a:pt x="680" y="143"/>
                    </a:lnTo>
                    <a:lnTo>
                      <a:pt x="686" y="143"/>
                    </a:lnTo>
                    <a:lnTo>
                      <a:pt x="692" y="143"/>
                    </a:lnTo>
                    <a:lnTo>
                      <a:pt x="699" y="144"/>
                    </a:lnTo>
                    <a:lnTo>
                      <a:pt x="705" y="144"/>
                    </a:lnTo>
                    <a:lnTo>
                      <a:pt x="711" y="144"/>
                    </a:lnTo>
                    <a:lnTo>
                      <a:pt x="717" y="144"/>
                    </a:lnTo>
                    <a:lnTo>
                      <a:pt x="723" y="144"/>
                    </a:lnTo>
                    <a:lnTo>
                      <a:pt x="729" y="144"/>
                    </a:lnTo>
                    <a:lnTo>
                      <a:pt x="735" y="144"/>
                    </a:lnTo>
                    <a:lnTo>
                      <a:pt x="741" y="144"/>
                    </a:lnTo>
                    <a:lnTo>
                      <a:pt x="749" y="144"/>
                    </a:lnTo>
                    <a:lnTo>
                      <a:pt x="753" y="144"/>
                    </a:lnTo>
                    <a:lnTo>
                      <a:pt x="759" y="144"/>
                    </a:lnTo>
                    <a:lnTo>
                      <a:pt x="764" y="144"/>
                    </a:lnTo>
                    <a:lnTo>
                      <a:pt x="770" y="144"/>
                    </a:lnTo>
                    <a:lnTo>
                      <a:pt x="775" y="144"/>
                    </a:lnTo>
                    <a:lnTo>
                      <a:pt x="780" y="144"/>
                    </a:lnTo>
                    <a:lnTo>
                      <a:pt x="785" y="144"/>
                    </a:lnTo>
                    <a:lnTo>
                      <a:pt x="791" y="144"/>
                    </a:lnTo>
                    <a:lnTo>
                      <a:pt x="795" y="144"/>
                    </a:lnTo>
                    <a:lnTo>
                      <a:pt x="800" y="144"/>
                    </a:lnTo>
                    <a:lnTo>
                      <a:pt x="804" y="144"/>
                    </a:lnTo>
                    <a:lnTo>
                      <a:pt x="809" y="144"/>
                    </a:lnTo>
                    <a:lnTo>
                      <a:pt x="813" y="144"/>
                    </a:lnTo>
                    <a:lnTo>
                      <a:pt x="817" y="144"/>
                    </a:lnTo>
                    <a:lnTo>
                      <a:pt x="820" y="144"/>
                    </a:lnTo>
                    <a:lnTo>
                      <a:pt x="824" y="145"/>
                    </a:lnTo>
                    <a:lnTo>
                      <a:pt x="830" y="144"/>
                    </a:lnTo>
                    <a:lnTo>
                      <a:pt x="838" y="144"/>
                    </a:lnTo>
                    <a:lnTo>
                      <a:pt x="845" y="143"/>
                    </a:lnTo>
                    <a:lnTo>
                      <a:pt x="852" y="143"/>
                    </a:lnTo>
                    <a:lnTo>
                      <a:pt x="856" y="142"/>
                    </a:lnTo>
                    <a:lnTo>
                      <a:pt x="860" y="142"/>
                    </a:lnTo>
                    <a:lnTo>
                      <a:pt x="864" y="141"/>
                    </a:lnTo>
                    <a:lnTo>
                      <a:pt x="868" y="141"/>
                    </a:lnTo>
                    <a:lnTo>
                      <a:pt x="872" y="140"/>
                    </a:lnTo>
                    <a:lnTo>
                      <a:pt x="876" y="140"/>
                    </a:lnTo>
                    <a:lnTo>
                      <a:pt x="881" y="140"/>
                    </a:lnTo>
                    <a:lnTo>
                      <a:pt x="885" y="140"/>
                    </a:lnTo>
                    <a:lnTo>
                      <a:pt x="889" y="138"/>
                    </a:lnTo>
                    <a:lnTo>
                      <a:pt x="893" y="138"/>
                    </a:lnTo>
                    <a:lnTo>
                      <a:pt x="897" y="137"/>
                    </a:lnTo>
                    <a:lnTo>
                      <a:pt x="901" y="137"/>
                    </a:lnTo>
                    <a:lnTo>
                      <a:pt x="905" y="136"/>
                    </a:lnTo>
                    <a:lnTo>
                      <a:pt x="909" y="136"/>
                    </a:lnTo>
                    <a:lnTo>
                      <a:pt x="913" y="135"/>
                    </a:lnTo>
                    <a:lnTo>
                      <a:pt x="917" y="135"/>
                    </a:lnTo>
                    <a:lnTo>
                      <a:pt x="921" y="133"/>
                    </a:lnTo>
                    <a:lnTo>
                      <a:pt x="926" y="133"/>
                    </a:lnTo>
                    <a:lnTo>
                      <a:pt x="930" y="132"/>
                    </a:lnTo>
                    <a:lnTo>
                      <a:pt x="934" y="132"/>
                    </a:lnTo>
                    <a:lnTo>
                      <a:pt x="938" y="131"/>
                    </a:lnTo>
                    <a:lnTo>
                      <a:pt x="942" y="131"/>
                    </a:lnTo>
                    <a:lnTo>
                      <a:pt x="946" y="130"/>
                    </a:lnTo>
                    <a:lnTo>
                      <a:pt x="950" y="130"/>
                    </a:lnTo>
                    <a:lnTo>
                      <a:pt x="957" y="128"/>
                    </a:lnTo>
                    <a:lnTo>
                      <a:pt x="964" y="127"/>
                    </a:lnTo>
                    <a:lnTo>
                      <a:pt x="972" y="125"/>
                    </a:lnTo>
                    <a:lnTo>
                      <a:pt x="979" y="124"/>
                    </a:lnTo>
                    <a:lnTo>
                      <a:pt x="986" y="122"/>
                    </a:lnTo>
                    <a:lnTo>
                      <a:pt x="992" y="121"/>
                    </a:lnTo>
                    <a:lnTo>
                      <a:pt x="997" y="119"/>
                    </a:lnTo>
                    <a:lnTo>
                      <a:pt x="1003" y="119"/>
                    </a:lnTo>
                    <a:lnTo>
                      <a:pt x="1008" y="116"/>
                    </a:lnTo>
                    <a:lnTo>
                      <a:pt x="1012" y="114"/>
                    </a:lnTo>
                    <a:lnTo>
                      <a:pt x="1017" y="113"/>
                    </a:lnTo>
                    <a:lnTo>
                      <a:pt x="1021" y="112"/>
                    </a:lnTo>
                    <a:lnTo>
                      <a:pt x="1026" y="110"/>
                    </a:lnTo>
                    <a:lnTo>
                      <a:pt x="1028" y="109"/>
                    </a:lnTo>
                    <a:lnTo>
                      <a:pt x="1028" y="106"/>
                    </a:lnTo>
                    <a:lnTo>
                      <a:pt x="1029" y="103"/>
                    </a:lnTo>
                    <a:lnTo>
                      <a:pt x="1029" y="98"/>
                    </a:lnTo>
                    <a:lnTo>
                      <a:pt x="1030" y="93"/>
                    </a:lnTo>
                    <a:lnTo>
                      <a:pt x="1030" y="87"/>
                    </a:lnTo>
                    <a:lnTo>
                      <a:pt x="1030" y="81"/>
                    </a:lnTo>
                    <a:lnTo>
                      <a:pt x="1030" y="73"/>
                    </a:lnTo>
                    <a:lnTo>
                      <a:pt x="1030" y="67"/>
                    </a:lnTo>
                    <a:lnTo>
                      <a:pt x="1029" y="61"/>
                    </a:lnTo>
                    <a:lnTo>
                      <a:pt x="1028" y="54"/>
                    </a:lnTo>
                    <a:lnTo>
                      <a:pt x="1028" y="48"/>
                    </a:lnTo>
                    <a:lnTo>
                      <a:pt x="1028" y="42"/>
                    </a:lnTo>
                    <a:lnTo>
                      <a:pt x="1026" y="37"/>
                    </a:lnTo>
                    <a:lnTo>
                      <a:pt x="1026" y="33"/>
                    </a:lnTo>
                    <a:lnTo>
                      <a:pt x="1024" y="30"/>
                    </a:lnTo>
                    <a:lnTo>
                      <a:pt x="1024" y="29"/>
                    </a:lnTo>
                    <a:lnTo>
                      <a:pt x="1022" y="27"/>
                    </a:lnTo>
                    <a:lnTo>
                      <a:pt x="1019" y="27"/>
                    </a:lnTo>
                    <a:lnTo>
                      <a:pt x="1015" y="26"/>
                    </a:lnTo>
                    <a:lnTo>
                      <a:pt x="1010" y="26"/>
                    </a:lnTo>
                    <a:lnTo>
                      <a:pt x="1004" y="24"/>
                    </a:lnTo>
                    <a:lnTo>
                      <a:pt x="998" y="24"/>
                    </a:lnTo>
                    <a:lnTo>
                      <a:pt x="994" y="24"/>
                    </a:lnTo>
                    <a:lnTo>
                      <a:pt x="990" y="23"/>
                    </a:lnTo>
                    <a:lnTo>
                      <a:pt x="986" y="23"/>
                    </a:lnTo>
                    <a:lnTo>
                      <a:pt x="983" y="23"/>
                    </a:lnTo>
                    <a:lnTo>
                      <a:pt x="978" y="22"/>
                    </a:lnTo>
                    <a:lnTo>
                      <a:pt x="973" y="22"/>
                    </a:lnTo>
                    <a:lnTo>
                      <a:pt x="968" y="22"/>
                    </a:lnTo>
                    <a:lnTo>
                      <a:pt x="963" y="22"/>
                    </a:lnTo>
                    <a:lnTo>
                      <a:pt x="957" y="21"/>
                    </a:lnTo>
                    <a:lnTo>
                      <a:pt x="953" y="20"/>
                    </a:lnTo>
                    <a:lnTo>
                      <a:pt x="947" y="20"/>
                    </a:lnTo>
                    <a:lnTo>
                      <a:pt x="943" y="20"/>
                    </a:lnTo>
                    <a:lnTo>
                      <a:pt x="937" y="20"/>
                    </a:lnTo>
                    <a:lnTo>
                      <a:pt x="931" y="19"/>
                    </a:lnTo>
                    <a:lnTo>
                      <a:pt x="926" y="19"/>
                    </a:lnTo>
                    <a:lnTo>
                      <a:pt x="919" y="19"/>
                    </a:lnTo>
                    <a:lnTo>
                      <a:pt x="913" y="18"/>
                    </a:lnTo>
                    <a:lnTo>
                      <a:pt x="908" y="18"/>
                    </a:lnTo>
                    <a:lnTo>
                      <a:pt x="903" y="18"/>
                    </a:lnTo>
                    <a:lnTo>
                      <a:pt x="897" y="18"/>
                    </a:lnTo>
                    <a:lnTo>
                      <a:pt x="891" y="17"/>
                    </a:lnTo>
                    <a:lnTo>
                      <a:pt x="885" y="16"/>
                    </a:lnTo>
                    <a:lnTo>
                      <a:pt x="878" y="16"/>
                    </a:lnTo>
                    <a:lnTo>
                      <a:pt x="873" y="16"/>
                    </a:lnTo>
                    <a:lnTo>
                      <a:pt x="866" y="15"/>
                    </a:lnTo>
                    <a:lnTo>
                      <a:pt x="860" y="15"/>
                    </a:lnTo>
                    <a:lnTo>
                      <a:pt x="854" y="15"/>
                    </a:lnTo>
                    <a:lnTo>
                      <a:pt x="849" y="15"/>
                    </a:lnTo>
                    <a:lnTo>
                      <a:pt x="843" y="14"/>
                    </a:lnTo>
                    <a:lnTo>
                      <a:pt x="837" y="14"/>
                    </a:lnTo>
                    <a:lnTo>
                      <a:pt x="831" y="14"/>
                    </a:lnTo>
                    <a:lnTo>
                      <a:pt x="826" y="14"/>
                    </a:lnTo>
                    <a:lnTo>
                      <a:pt x="820" y="13"/>
                    </a:lnTo>
                    <a:lnTo>
                      <a:pt x="815" y="13"/>
                    </a:lnTo>
                    <a:lnTo>
                      <a:pt x="810" y="13"/>
                    </a:lnTo>
                    <a:lnTo>
                      <a:pt x="805" y="13"/>
                    </a:lnTo>
                    <a:lnTo>
                      <a:pt x="800" y="12"/>
                    </a:lnTo>
                    <a:lnTo>
                      <a:pt x="795" y="12"/>
                    </a:lnTo>
                    <a:lnTo>
                      <a:pt x="789" y="12"/>
                    </a:lnTo>
                    <a:lnTo>
                      <a:pt x="785" y="12"/>
                    </a:lnTo>
                    <a:lnTo>
                      <a:pt x="780" y="11"/>
                    </a:lnTo>
                    <a:lnTo>
                      <a:pt x="776" y="11"/>
                    </a:lnTo>
                    <a:lnTo>
                      <a:pt x="772" y="11"/>
                    </a:lnTo>
                    <a:lnTo>
                      <a:pt x="769" y="11"/>
                    </a:lnTo>
                    <a:lnTo>
                      <a:pt x="761" y="11"/>
                    </a:lnTo>
                    <a:lnTo>
                      <a:pt x="756" y="11"/>
                    </a:lnTo>
                    <a:lnTo>
                      <a:pt x="751" y="11"/>
                    </a:lnTo>
                    <a:lnTo>
                      <a:pt x="748" y="11"/>
                    </a:lnTo>
                    <a:lnTo>
                      <a:pt x="742" y="10"/>
                    </a:lnTo>
                    <a:lnTo>
                      <a:pt x="737" y="10"/>
                    </a:lnTo>
                    <a:lnTo>
                      <a:pt x="731" y="10"/>
                    </a:lnTo>
                    <a:lnTo>
                      <a:pt x="725" y="10"/>
                    </a:lnTo>
                    <a:lnTo>
                      <a:pt x="721" y="10"/>
                    </a:lnTo>
                    <a:lnTo>
                      <a:pt x="717" y="10"/>
                    </a:lnTo>
                    <a:lnTo>
                      <a:pt x="713" y="10"/>
                    </a:lnTo>
                    <a:lnTo>
                      <a:pt x="710" y="10"/>
                    </a:lnTo>
                    <a:lnTo>
                      <a:pt x="705" y="10"/>
                    </a:lnTo>
                    <a:lnTo>
                      <a:pt x="700" y="10"/>
                    </a:lnTo>
                    <a:lnTo>
                      <a:pt x="696" y="10"/>
                    </a:lnTo>
                    <a:lnTo>
                      <a:pt x="692" y="10"/>
                    </a:lnTo>
                    <a:lnTo>
                      <a:pt x="686" y="10"/>
                    </a:lnTo>
                    <a:lnTo>
                      <a:pt x="682" y="10"/>
                    </a:lnTo>
                    <a:lnTo>
                      <a:pt x="677" y="10"/>
                    </a:lnTo>
                    <a:lnTo>
                      <a:pt x="672" y="10"/>
                    </a:lnTo>
                    <a:lnTo>
                      <a:pt x="667" y="10"/>
                    </a:lnTo>
                    <a:lnTo>
                      <a:pt x="662" y="10"/>
                    </a:lnTo>
                    <a:lnTo>
                      <a:pt x="658" y="10"/>
                    </a:lnTo>
                    <a:lnTo>
                      <a:pt x="652" y="11"/>
                    </a:lnTo>
                    <a:lnTo>
                      <a:pt x="646" y="11"/>
                    </a:lnTo>
                    <a:lnTo>
                      <a:pt x="641" y="11"/>
                    </a:lnTo>
                    <a:lnTo>
                      <a:pt x="636" y="11"/>
                    </a:lnTo>
                    <a:lnTo>
                      <a:pt x="631" y="11"/>
                    </a:lnTo>
                    <a:lnTo>
                      <a:pt x="625" y="11"/>
                    </a:lnTo>
                    <a:lnTo>
                      <a:pt x="621" y="11"/>
                    </a:lnTo>
                    <a:lnTo>
                      <a:pt x="615" y="11"/>
                    </a:lnTo>
                    <a:lnTo>
                      <a:pt x="610" y="12"/>
                    </a:lnTo>
                    <a:lnTo>
                      <a:pt x="604" y="12"/>
                    </a:lnTo>
                    <a:lnTo>
                      <a:pt x="599" y="12"/>
                    </a:lnTo>
                    <a:lnTo>
                      <a:pt x="593" y="12"/>
                    </a:lnTo>
                    <a:lnTo>
                      <a:pt x="589" y="12"/>
                    </a:lnTo>
                    <a:lnTo>
                      <a:pt x="583" y="12"/>
                    </a:lnTo>
                    <a:lnTo>
                      <a:pt x="579" y="12"/>
                    </a:lnTo>
                    <a:lnTo>
                      <a:pt x="574" y="12"/>
                    </a:lnTo>
                    <a:lnTo>
                      <a:pt x="570" y="12"/>
                    </a:lnTo>
                    <a:lnTo>
                      <a:pt x="563" y="12"/>
                    </a:lnTo>
                    <a:lnTo>
                      <a:pt x="559" y="12"/>
                    </a:lnTo>
                    <a:lnTo>
                      <a:pt x="555" y="12"/>
                    </a:lnTo>
                    <a:lnTo>
                      <a:pt x="551" y="12"/>
                    </a:lnTo>
                    <a:lnTo>
                      <a:pt x="546" y="12"/>
                    </a:lnTo>
                    <a:lnTo>
                      <a:pt x="542" y="12"/>
                    </a:lnTo>
                    <a:lnTo>
                      <a:pt x="538" y="12"/>
                    </a:lnTo>
                    <a:lnTo>
                      <a:pt x="535" y="12"/>
                    </a:lnTo>
                    <a:lnTo>
                      <a:pt x="531" y="12"/>
                    </a:lnTo>
                    <a:lnTo>
                      <a:pt x="527" y="12"/>
                    </a:lnTo>
                    <a:lnTo>
                      <a:pt x="524" y="12"/>
                    </a:lnTo>
                    <a:lnTo>
                      <a:pt x="520" y="12"/>
                    </a:lnTo>
                    <a:lnTo>
                      <a:pt x="515" y="12"/>
                    </a:lnTo>
                    <a:lnTo>
                      <a:pt x="510" y="12"/>
                    </a:lnTo>
                    <a:lnTo>
                      <a:pt x="506" y="12"/>
                    </a:lnTo>
                    <a:lnTo>
                      <a:pt x="504" y="12"/>
                    </a:lnTo>
                    <a:lnTo>
                      <a:pt x="513" y="0"/>
                    </a:lnTo>
                    <a:close/>
                  </a:path>
                </a:pathLst>
              </a:custGeom>
              <a:solidFill>
                <a:srgbClr val="FFC973"/>
              </a:solidFill>
              <a:ln w="9525">
                <a:noFill/>
                <a:round/>
                <a:headEnd/>
                <a:tailEnd/>
              </a:ln>
            </p:spPr>
            <p:txBody>
              <a:bodyPr/>
              <a:lstStyle/>
              <a:p>
                <a:endParaRPr lang="en-US" dirty="0"/>
              </a:p>
            </p:txBody>
          </p:sp>
          <p:sp>
            <p:nvSpPr>
              <p:cNvPr id="122707" name="Freeform 851"/>
              <p:cNvSpPr>
                <a:spLocks/>
              </p:cNvSpPr>
              <p:nvPr/>
            </p:nvSpPr>
            <p:spPr bwMode="auto">
              <a:xfrm>
                <a:off x="3191" y="3241"/>
                <a:ext cx="9" cy="80"/>
              </a:xfrm>
              <a:custGeom>
                <a:avLst/>
                <a:gdLst>
                  <a:gd name="T0" fmla="*/ 2 w 38"/>
                  <a:gd name="T1" fmla="*/ 5 h 321"/>
                  <a:gd name="T2" fmla="*/ 7 w 38"/>
                  <a:gd name="T3" fmla="*/ 19 h 321"/>
                  <a:gd name="T4" fmla="*/ 8 w 38"/>
                  <a:gd name="T5" fmla="*/ 29 h 321"/>
                  <a:gd name="T6" fmla="*/ 12 w 38"/>
                  <a:gd name="T7" fmla="*/ 41 h 321"/>
                  <a:gd name="T8" fmla="*/ 14 w 38"/>
                  <a:gd name="T9" fmla="*/ 59 h 321"/>
                  <a:gd name="T10" fmla="*/ 18 w 38"/>
                  <a:gd name="T11" fmla="*/ 78 h 321"/>
                  <a:gd name="T12" fmla="*/ 19 w 38"/>
                  <a:gd name="T13" fmla="*/ 90 h 321"/>
                  <a:gd name="T14" fmla="*/ 21 w 38"/>
                  <a:gd name="T15" fmla="*/ 103 h 321"/>
                  <a:gd name="T16" fmla="*/ 23 w 38"/>
                  <a:gd name="T17" fmla="*/ 116 h 321"/>
                  <a:gd name="T18" fmla="*/ 24 w 38"/>
                  <a:gd name="T19" fmla="*/ 131 h 321"/>
                  <a:gd name="T20" fmla="*/ 25 w 38"/>
                  <a:gd name="T21" fmla="*/ 145 h 321"/>
                  <a:gd name="T22" fmla="*/ 25 w 38"/>
                  <a:gd name="T23" fmla="*/ 159 h 321"/>
                  <a:gd name="T24" fmla="*/ 26 w 38"/>
                  <a:gd name="T25" fmla="*/ 172 h 321"/>
                  <a:gd name="T26" fmla="*/ 27 w 38"/>
                  <a:gd name="T27" fmla="*/ 187 h 321"/>
                  <a:gd name="T28" fmla="*/ 27 w 38"/>
                  <a:gd name="T29" fmla="*/ 199 h 321"/>
                  <a:gd name="T30" fmla="*/ 27 w 38"/>
                  <a:gd name="T31" fmla="*/ 212 h 321"/>
                  <a:gd name="T32" fmla="*/ 27 w 38"/>
                  <a:gd name="T33" fmla="*/ 226 h 321"/>
                  <a:gd name="T34" fmla="*/ 27 w 38"/>
                  <a:gd name="T35" fmla="*/ 238 h 321"/>
                  <a:gd name="T36" fmla="*/ 27 w 38"/>
                  <a:gd name="T37" fmla="*/ 250 h 321"/>
                  <a:gd name="T38" fmla="*/ 27 w 38"/>
                  <a:gd name="T39" fmla="*/ 268 h 321"/>
                  <a:gd name="T40" fmla="*/ 26 w 38"/>
                  <a:gd name="T41" fmla="*/ 286 h 321"/>
                  <a:gd name="T42" fmla="*/ 26 w 38"/>
                  <a:gd name="T43" fmla="*/ 302 h 321"/>
                  <a:gd name="T44" fmla="*/ 25 w 38"/>
                  <a:gd name="T45" fmla="*/ 313 h 321"/>
                  <a:gd name="T46" fmla="*/ 25 w 38"/>
                  <a:gd name="T47" fmla="*/ 321 h 321"/>
                  <a:gd name="T48" fmla="*/ 35 w 38"/>
                  <a:gd name="T49" fmla="*/ 312 h 321"/>
                  <a:gd name="T50" fmla="*/ 35 w 38"/>
                  <a:gd name="T51" fmla="*/ 299 h 321"/>
                  <a:gd name="T52" fmla="*/ 36 w 38"/>
                  <a:gd name="T53" fmla="*/ 283 h 321"/>
                  <a:gd name="T54" fmla="*/ 36 w 38"/>
                  <a:gd name="T55" fmla="*/ 263 h 321"/>
                  <a:gd name="T56" fmla="*/ 37 w 38"/>
                  <a:gd name="T57" fmla="*/ 248 h 321"/>
                  <a:gd name="T58" fmla="*/ 37 w 38"/>
                  <a:gd name="T59" fmla="*/ 236 h 321"/>
                  <a:gd name="T60" fmla="*/ 37 w 38"/>
                  <a:gd name="T61" fmla="*/ 223 h 321"/>
                  <a:gd name="T62" fmla="*/ 37 w 38"/>
                  <a:gd name="T63" fmla="*/ 210 h 321"/>
                  <a:gd name="T64" fmla="*/ 37 w 38"/>
                  <a:gd name="T65" fmla="*/ 197 h 321"/>
                  <a:gd name="T66" fmla="*/ 37 w 38"/>
                  <a:gd name="T67" fmla="*/ 183 h 321"/>
                  <a:gd name="T68" fmla="*/ 37 w 38"/>
                  <a:gd name="T69" fmla="*/ 170 h 321"/>
                  <a:gd name="T70" fmla="*/ 36 w 38"/>
                  <a:gd name="T71" fmla="*/ 157 h 321"/>
                  <a:gd name="T72" fmla="*/ 35 w 38"/>
                  <a:gd name="T73" fmla="*/ 144 h 321"/>
                  <a:gd name="T74" fmla="*/ 34 w 38"/>
                  <a:gd name="T75" fmla="*/ 131 h 321"/>
                  <a:gd name="T76" fmla="*/ 34 w 38"/>
                  <a:gd name="T77" fmla="*/ 119 h 321"/>
                  <a:gd name="T78" fmla="*/ 30 w 38"/>
                  <a:gd name="T79" fmla="*/ 101 h 321"/>
                  <a:gd name="T80" fmla="*/ 29 w 38"/>
                  <a:gd name="T81" fmla="*/ 89 h 321"/>
                  <a:gd name="T82" fmla="*/ 25 w 38"/>
                  <a:gd name="T83" fmla="*/ 71 h 321"/>
                  <a:gd name="T84" fmla="*/ 23 w 38"/>
                  <a:gd name="T85" fmla="*/ 54 h 321"/>
                  <a:gd name="T86" fmla="*/ 19 w 38"/>
                  <a:gd name="T87" fmla="*/ 40 h 321"/>
                  <a:gd name="T88" fmla="*/ 16 w 38"/>
                  <a:gd name="T89" fmla="*/ 23 h 321"/>
                  <a:gd name="T90" fmla="*/ 12 w 38"/>
                  <a:gd name="T91" fmla="*/ 7 h 321"/>
                  <a:gd name="T92" fmla="*/ 12 w 38"/>
                  <a:gd name="T93" fmla="*/ 0 h 3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
                  <a:gd name="T142" fmla="*/ 0 h 321"/>
                  <a:gd name="T143" fmla="*/ 38 w 38"/>
                  <a:gd name="T144" fmla="*/ 321 h 3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 h="321">
                    <a:moveTo>
                      <a:pt x="0" y="0"/>
                    </a:moveTo>
                    <a:lnTo>
                      <a:pt x="1" y="3"/>
                    </a:lnTo>
                    <a:lnTo>
                      <a:pt x="2" y="5"/>
                    </a:lnTo>
                    <a:lnTo>
                      <a:pt x="3" y="8"/>
                    </a:lnTo>
                    <a:lnTo>
                      <a:pt x="5" y="12"/>
                    </a:lnTo>
                    <a:lnTo>
                      <a:pt x="7" y="19"/>
                    </a:lnTo>
                    <a:lnTo>
                      <a:pt x="7" y="21"/>
                    </a:lnTo>
                    <a:lnTo>
                      <a:pt x="8" y="25"/>
                    </a:lnTo>
                    <a:lnTo>
                      <a:pt x="8" y="29"/>
                    </a:lnTo>
                    <a:lnTo>
                      <a:pt x="10" y="33"/>
                    </a:lnTo>
                    <a:lnTo>
                      <a:pt x="10" y="37"/>
                    </a:lnTo>
                    <a:lnTo>
                      <a:pt x="12" y="41"/>
                    </a:lnTo>
                    <a:lnTo>
                      <a:pt x="12" y="46"/>
                    </a:lnTo>
                    <a:lnTo>
                      <a:pt x="14" y="52"/>
                    </a:lnTo>
                    <a:lnTo>
                      <a:pt x="14" y="59"/>
                    </a:lnTo>
                    <a:lnTo>
                      <a:pt x="16" y="65"/>
                    </a:lnTo>
                    <a:lnTo>
                      <a:pt x="16" y="71"/>
                    </a:lnTo>
                    <a:lnTo>
                      <a:pt x="18" y="78"/>
                    </a:lnTo>
                    <a:lnTo>
                      <a:pt x="18" y="82"/>
                    </a:lnTo>
                    <a:lnTo>
                      <a:pt x="18" y="86"/>
                    </a:lnTo>
                    <a:lnTo>
                      <a:pt x="19" y="90"/>
                    </a:lnTo>
                    <a:lnTo>
                      <a:pt x="20" y="94"/>
                    </a:lnTo>
                    <a:lnTo>
                      <a:pt x="20" y="99"/>
                    </a:lnTo>
                    <a:lnTo>
                      <a:pt x="21" y="103"/>
                    </a:lnTo>
                    <a:lnTo>
                      <a:pt x="21" y="108"/>
                    </a:lnTo>
                    <a:lnTo>
                      <a:pt x="23" y="112"/>
                    </a:lnTo>
                    <a:lnTo>
                      <a:pt x="23" y="116"/>
                    </a:lnTo>
                    <a:lnTo>
                      <a:pt x="23" y="121"/>
                    </a:lnTo>
                    <a:lnTo>
                      <a:pt x="23" y="126"/>
                    </a:lnTo>
                    <a:lnTo>
                      <a:pt x="24" y="131"/>
                    </a:lnTo>
                    <a:lnTo>
                      <a:pt x="24" y="135"/>
                    </a:lnTo>
                    <a:lnTo>
                      <a:pt x="25" y="140"/>
                    </a:lnTo>
                    <a:lnTo>
                      <a:pt x="25" y="145"/>
                    </a:lnTo>
                    <a:lnTo>
                      <a:pt x="25" y="150"/>
                    </a:lnTo>
                    <a:lnTo>
                      <a:pt x="25" y="154"/>
                    </a:lnTo>
                    <a:lnTo>
                      <a:pt x="25" y="159"/>
                    </a:lnTo>
                    <a:lnTo>
                      <a:pt x="25" y="163"/>
                    </a:lnTo>
                    <a:lnTo>
                      <a:pt x="26" y="168"/>
                    </a:lnTo>
                    <a:lnTo>
                      <a:pt x="26" y="172"/>
                    </a:lnTo>
                    <a:lnTo>
                      <a:pt x="27" y="177"/>
                    </a:lnTo>
                    <a:lnTo>
                      <a:pt x="27" y="182"/>
                    </a:lnTo>
                    <a:lnTo>
                      <a:pt x="27" y="187"/>
                    </a:lnTo>
                    <a:lnTo>
                      <a:pt x="27" y="191"/>
                    </a:lnTo>
                    <a:lnTo>
                      <a:pt x="27" y="195"/>
                    </a:lnTo>
                    <a:lnTo>
                      <a:pt x="27" y="199"/>
                    </a:lnTo>
                    <a:lnTo>
                      <a:pt x="27" y="204"/>
                    </a:lnTo>
                    <a:lnTo>
                      <a:pt x="27" y="208"/>
                    </a:lnTo>
                    <a:lnTo>
                      <a:pt x="27" y="212"/>
                    </a:lnTo>
                    <a:lnTo>
                      <a:pt x="27" y="216"/>
                    </a:lnTo>
                    <a:lnTo>
                      <a:pt x="27" y="222"/>
                    </a:lnTo>
                    <a:lnTo>
                      <a:pt x="27" y="226"/>
                    </a:lnTo>
                    <a:lnTo>
                      <a:pt x="27" y="230"/>
                    </a:lnTo>
                    <a:lnTo>
                      <a:pt x="27" y="234"/>
                    </a:lnTo>
                    <a:lnTo>
                      <a:pt x="27" y="238"/>
                    </a:lnTo>
                    <a:lnTo>
                      <a:pt x="27" y="242"/>
                    </a:lnTo>
                    <a:lnTo>
                      <a:pt x="27" y="246"/>
                    </a:lnTo>
                    <a:lnTo>
                      <a:pt x="27" y="250"/>
                    </a:lnTo>
                    <a:lnTo>
                      <a:pt x="28" y="254"/>
                    </a:lnTo>
                    <a:lnTo>
                      <a:pt x="27" y="261"/>
                    </a:lnTo>
                    <a:lnTo>
                      <a:pt x="27" y="268"/>
                    </a:lnTo>
                    <a:lnTo>
                      <a:pt x="27" y="274"/>
                    </a:lnTo>
                    <a:lnTo>
                      <a:pt x="27" y="280"/>
                    </a:lnTo>
                    <a:lnTo>
                      <a:pt x="26" y="286"/>
                    </a:lnTo>
                    <a:lnTo>
                      <a:pt x="26" y="291"/>
                    </a:lnTo>
                    <a:lnTo>
                      <a:pt x="26" y="296"/>
                    </a:lnTo>
                    <a:lnTo>
                      <a:pt x="26" y="302"/>
                    </a:lnTo>
                    <a:lnTo>
                      <a:pt x="25" y="306"/>
                    </a:lnTo>
                    <a:lnTo>
                      <a:pt x="25" y="310"/>
                    </a:lnTo>
                    <a:lnTo>
                      <a:pt x="25" y="313"/>
                    </a:lnTo>
                    <a:lnTo>
                      <a:pt x="25" y="316"/>
                    </a:lnTo>
                    <a:lnTo>
                      <a:pt x="25" y="319"/>
                    </a:lnTo>
                    <a:lnTo>
                      <a:pt x="25" y="321"/>
                    </a:lnTo>
                    <a:lnTo>
                      <a:pt x="35" y="318"/>
                    </a:lnTo>
                    <a:lnTo>
                      <a:pt x="35" y="316"/>
                    </a:lnTo>
                    <a:lnTo>
                      <a:pt x="35" y="312"/>
                    </a:lnTo>
                    <a:lnTo>
                      <a:pt x="35" y="308"/>
                    </a:lnTo>
                    <a:lnTo>
                      <a:pt x="35" y="304"/>
                    </a:lnTo>
                    <a:lnTo>
                      <a:pt x="35" y="299"/>
                    </a:lnTo>
                    <a:lnTo>
                      <a:pt x="36" y="295"/>
                    </a:lnTo>
                    <a:lnTo>
                      <a:pt x="36" y="289"/>
                    </a:lnTo>
                    <a:lnTo>
                      <a:pt x="36" y="283"/>
                    </a:lnTo>
                    <a:lnTo>
                      <a:pt x="36" y="276"/>
                    </a:lnTo>
                    <a:lnTo>
                      <a:pt x="36" y="270"/>
                    </a:lnTo>
                    <a:lnTo>
                      <a:pt x="36" y="263"/>
                    </a:lnTo>
                    <a:lnTo>
                      <a:pt x="37" y="255"/>
                    </a:lnTo>
                    <a:lnTo>
                      <a:pt x="37" y="251"/>
                    </a:lnTo>
                    <a:lnTo>
                      <a:pt x="37" y="248"/>
                    </a:lnTo>
                    <a:lnTo>
                      <a:pt x="37" y="244"/>
                    </a:lnTo>
                    <a:lnTo>
                      <a:pt x="38" y="240"/>
                    </a:lnTo>
                    <a:lnTo>
                      <a:pt x="37" y="236"/>
                    </a:lnTo>
                    <a:lnTo>
                      <a:pt x="37" y="231"/>
                    </a:lnTo>
                    <a:lnTo>
                      <a:pt x="37" y="227"/>
                    </a:lnTo>
                    <a:lnTo>
                      <a:pt x="37" y="223"/>
                    </a:lnTo>
                    <a:lnTo>
                      <a:pt x="37" y="218"/>
                    </a:lnTo>
                    <a:lnTo>
                      <a:pt x="37" y="214"/>
                    </a:lnTo>
                    <a:lnTo>
                      <a:pt x="37" y="210"/>
                    </a:lnTo>
                    <a:lnTo>
                      <a:pt x="37" y="205"/>
                    </a:lnTo>
                    <a:lnTo>
                      <a:pt x="37" y="201"/>
                    </a:lnTo>
                    <a:lnTo>
                      <a:pt x="37" y="197"/>
                    </a:lnTo>
                    <a:lnTo>
                      <a:pt x="37" y="192"/>
                    </a:lnTo>
                    <a:lnTo>
                      <a:pt x="37" y="188"/>
                    </a:lnTo>
                    <a:lnTo>
                      <a:pt x="37" y="183"/>
                    </a:lnTo>
                    <a:lnTo>
                      <a:pt x="37" y="179"/>
                    </a:lnTo>
                    <a:lnTo>
                      <a:pt x="37" y="174"/>
                    </a:lnTo>
                    <a:lnTo>
                      <a:pt x="37" y="170"/>
                    </a:lnTo>
                    <a:lnTo>
                      <a:pt x="36" y="165"/>
                    </a:lnTo>
                    <a:lnTo>
                      <a:pt x="36" y="161"/>
                    </a:lnTo>
                    <a:lnTo>
                      <a:pt x="36" y="157"/>
                    </a:lnTo>
                    <a:lnTo>
                      <a:pt x="36" y="152"/>
                    </a:lnTo>
                    <a:lnTo>
                      <a:pt x="35" y="148"/>
                    </a:lnTo>
                    <a:lnTo>
                      <a:pt x="35" y="144"/>
                    </a:lnTo>
                    <a:lnTo>
                      <a:pt x="35" y="140"/>
                    </a:lnTo>
                    <a:lnTo>
                      <a:pt x="35" y="135"/>
                    </a:lnTo>
                    <a:lnTo>
                      <a:pt x="34" y="131"/>
                    </a:lnTo>
                    <a:lnTo>
                      <a:pt x="34" y="127"/>
                    </a:lnTo>
                    <a:lnTo>
                      <a:pt x="34" y="123"/>
                    </a:lnTo>
                    <a:lnTo>
                      <a:pt x="34" y="119"/>
                    </a:lnTo>
                    <a:lnTo>
                      <a:pt x="33" y="112"/>
                    </a:lnTo>
                    <a:lnTo>
                      <a:pt x="32" y="105"/>
                    </a:lnTo>
                    <a:lnTo>
                      <a:pt x="30" y="101"/>
                    </a:lnTo>
                    <a:lnTo>
                      <a:pt x="29" y="96"/>
                    </a:lnTo>
                    <a:lnTo>
                      <a:pt x="29" y="92"/>
                    </a:lnTo>
                    <a:lnTo>
                      <a:pt x="29" y="89"/>
                    </a:lnTo>
                    <a:lnTo>
                      <a:pt x="27" y="83"/>
                    </a:lnTo>
                    <a:lnTo>
                      <a:pt x="27" y="77"/>
                    </a:lnTo>
                    <a:lnTo>
                      <a:pt x="25" y="71"/>
                    </a:lnTo>
                    <a:lnTo>
                      <a:pt x="25" y="65"/>
                    </a:lnTo>
                    <a:lnTo>
                      <a:pt x="23" y="59"/>
                    </a:lnTo>
                    <a:lnTo>
                      <a:pt x="23" y="54"/>
                    </a:lnTo>
                    <a:lnTo>
                      <a:pt x="21" y="49"/>
                    </a:lnTo>
                    <a:lnTo>
                      <a:pt x="20" y="44"/>
                    </a:lnTo>
                    <a:lnTo>
                      <a:pt x="19" y="40"/>
                    </a:lnTo>
                    <a:lnTo>
                      <a:pt x="18" y="36"/>
                    </a:lnTo>
                    <a:lnTo>
                      <a:pt x="17" y="29"/>
                    </a:lnTo>
                    <a:lnTo>
                      <a:pt x="16" y="23"/>
                    </a:lnTo>
                    <a:lnTo>
                      <a:pt x="14" y="17"/>
                    </a:lnTo>
                    <a:lnTo>
                      <a:pt x="14" y="11"/>
                    </a:lnTo>
                    <a:lnTo>
                      <a:pt x="12" y="7"/>
                    </a:lnTo>
                    <a:lnTo>
                      <a:pt x="12" y="5"/>
                    </a:lnTo>
                    <a:lnTo>
                      <a:pt x="12" y="1"/>
                    </a:lnTo>
                    <a:lnTo>
                      <a:pt x="12" y="0"/>
                    </a:lnTo>
                    <a:lnTo>
                      <a:pt x="0" y="0"/>
                    </a:lnTo>
                    <a:close/>
                  </a:path>
                </a:pathLst>
              </a:custGeom>
              <a:solidFill>
                <a:srgbClr val="FFC973"/>
              </a:solidFill>
              <a:ln w="9525">
                <a:noFill/>
                <a:round/>
                <a:headEnd/>
                <a:tailEnd/>
              </a:ln>
            </p:spPr>
            <p:txBody>
              <a:bodyPr/>
              <a:lstStyle/>
              <a:p>
                <a:endParaRPr lang="en-US" dirty="0"/>
              </a:p>
            </p:txBody>
          </p:sp>
          <p:sp>
            <p:nvSpPr>
              <p:cNvPr id="122708" name="Freeform 852"/>
              <p:cNvSpPr>
                <a:spLocks/>
              </p:cNvSpPr>
              <p:nvPr/>
            </p:nvSpPr>
            <p:spPr bwMode="auto">
              <a:xfrm>
                <a:off x="3280" y="3213"/>
                <a:ext cx="21" cy="23"/>
              </a:xfrm>
              <a:custGeom>
                <a:avLst/>
                <a:gdLst>
                  <a:gd name="T0" fmla="*/ 50 w 84"/>
                  <a:gd name="T1" fmla="*/ 91 h 94"/>
                  <a:gd name="T2" fmla="*/ 41 w 84"/>
                  <a:gd name="T3" fmla="*/ 81 h 94"/>
                  <a:gd name="T4" fmla="*/ 33 w 84"/>
                  <a:gd name="T5" fmla="*/ 72 h 94"/>
                  <a:gd name="T6" fmla="*/ 23 w 84"/>
                  <a:gd name="T7" fmla="*/ 63 h 94"/>
                  <a:gd name="T8" fmla="*/ 14 w 84"/>
                  <a:gd name="T9" fmla="*/ 54 h 94"/>
                  <a:gd name="T10" fmla="*/ 7 w 84"/>
                  <a:gd name="T11" fmla="*/ 45 h 94"/>
                  <a:gd name="T12" fmla="*/ 1 w 84"/>
                  <a:gd name="T13" fmla="*/ 40 h 94"/>
                  <a:gd name="T14" fmla="*/ 0 w 84"/>
                  <a:gd name="T15" fmla="*/ 34 h 94"/>
                  <a:gd name="T16" fmla="*/ 7 w 84"/>
                  <a:gd name="T17" fmla="*/ 23 h 94"/>
                  <a:gd name="T18" fmla="*/ 21 w 84"/>
                  <a:gd name="T19" fmla="*/ 11 h 94"/>
                  <a:gd name="T20" fmla="*/ 34 w 84"/>
                  <a:gd name="T21" fmla="*/ 1 h 94"/>
                  <a:gd name="T22" fmla="*/ 39 w 84"/>
                  <a:gd name="T23" fmla="*/ 0 h 94"/>
                  <a:gd name="T24" fmla="*/ 43 w 84"/>
                  <a:gd name="T25" fmla="*/ 5 h 94"/>
                  <a:gd name="T26" fmla="*/ 50 w 84"/>
                  <a:gd name="T27" fmla="*/ 17 h 94"/>
                  <a:gd name="T28" fmla="*/ 58 w 84"/>
                  <a:gd name="T29" fmla="*/ 30 h 94"/>
                  <a:gd name="T30" fmla="*/ 66 w 84"/>
                  <a:gd name="T31" fmla="*/ 44 h 94"/>
                  <a:gd name="T32" fmla="*/ 73 w 84"/>
                  <a:gd name="T33" fmla="*/ 58 h 94"/>
                  <a:gd name="T34" fmla="*/ 79 w 84"/>
                  <a:gd name="T35" fmla="*/ 68 h 94"/>
                  <a:gd name="T36" fmla="*/ 84 w 84"/>
                  <a:gd name="T37" fmla="*/ 74 h 94"/>
                  <a:gd name="T38" fmla="*/ 74 w 84"/>
                  <a:gd name="T39" fmla="*/ 80 h 94"/>
                  <a:gd name="T40" fmla="*/ 72 w 84"/>
                  <a:gd name="T41" fmla="*/ 76 h 94"/>
                  <a:gd name="T42" fmla="*/ 69 w 84"/>
                  <a:gd name="T43" fmla="*/ 70 h 94"/>
                  <a:gd name="T44" fmla="*/ 63 w 84"/>
                  <a:gd name="T45" fmla="*/ 60 h 94"/>
                  <a:gd name="T46" fmla="*/ 57 w 84"/>
                  <a:gd name="T47" fmla="*/ 47 h 94"/>
                  <a:gd name="T48" fmla="*/ 49 w 84"/>
                  <a:gd name="T49" fmla="*/ 35 h 94"/>
                  <a:gd name="T50" fmla="*/ 44 w 84"/>
                  <a:gd name="T51" fmla="*/ 25 h 94"/>
                  <a:gd name="T52" fmla="*/ 39 w 84"/>
                  <a:gd name="T53" fmla="*/ 18 h 94"/>
                  <a:gd name="T54" fmla="*/ 35 w 84"/>
                  <a:gd name="T55" fmla="*/ 16 h 94"/>
                  <a:gd name="T56" fmla="*/ 28 w 84"/>
                  <a:gd name="T57" fmla="*/ 19 h 94"/>
                  <a:gd name="T58" fmla="*/ 20 w 84"/>
                  <a:gd name="T59" fmla="*/ 25 h 94"/>
                  <a:gd name="T60" fmla="*/ 13 w 84"/>
                  <a:gd name="T61" fmla="*/ 33 h 94"/>
                  <a:gd name="T62" fmla="*/ 11 w 84"/>
                  <a:gd name="T63" fmla="*/ 36 h 94"/>
                  <a:gd name="T64" fmla="*/ 53 w 84"/>
                  <a:gd name="T65" fmla="*/ 94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4"/>
                  <a:gd name="T101" fmla="*/ 84 w 84"/>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4">
                    <a:moveTo>
                      <a:pt x="53" y="94"/>
                    </a:moveTo>
                    <a:lnTo>
                      <a:pt x="50" y="91"/>
                    </a:lnTo>
                    <a:lnTo>
                      <a:pt x="45" y="85"/>
                    </a:lnTo>
                    <a:lnTo>
                      <a:pt x="41" y="81"/>
                    </a:lnTo>
                    <a:lnTo>
                      <a:pt x="37" y="77"/>
                    </a:lnTo>
                    <a:lnTo>
                      <a:pt x="33" y="72"/>
                    </a:lnTo>
                    <a:lnTo>
                      <a:pt x="28" y="68"/>
                    </a:lnTo>
                    <a:lnTo>
                      <a:pt x="23" y="63"/>
                    </a:lnTo>
                    <a:lnTo>
                      <a:pt x="19" y="58"/>
                    </a:lnTo>
                    <a:lnTo>
                      <a:pt x="14" y="54"/>
                    </a:lnTo>
                    <a:lnTo>
                      <a:pt x="11" y="50"/>
                    </a:lnTo>
                    <a:lnTo>
                      <a:pt x="7" y="45"/>
                    </a:lnTo>
                    <a:lnTo>
                      <a:pt x="4" y="42"/>
                    </a:lnTo>
                    <a:lnTo>
                      <a:pt x="1" y="40"/>
                    </a:lnTo>
                    <a:lnTo>
                      <a:pt x="1" y="38"/>
                    </a:lnTo>
                    <a:lnTo>
                      <a:pt x="0" y="34"/>
                    </a:lnTo>
                    <a:lnTo>
                      <a:pt x="3" y="30"/>
                    </a:lnTo>
                    <a:lnTo>
                      <a:pt x="7" y="23"/>
                    </a:lnTo>
                    <a:lnTo>
                      <a:pt x="15" y="17"/>
                    </a:lnTo>
                    <a:lnTo>
                      <a:pt x="21" y="11"/>
                    </a:lnTo>
                    <a:lnTo>
                      <a:pt x="28" y="4"/>
                    </a:lnTo>
                    <a:lnTo>
                      <a:pt x="34" y="1"/>
                    </a:lnTo>
                    <a:lnTo>
                      <a:pt x="38" y="0"/>
                    </a:lnTo>
                    <a:lnTo>
                      <a:pt x="39" y="0"/>
                    </a:lnTo>
                    <a:lnTo>
                      <a:pt x="41" y="2"/>
                    </a:lnTo>
                    <a:lnTo>
                      <a:pt x="43" y="5"/>
                    </a:lnTo>
                    <a:lnTo>
                      <a:pt x="47" y="11"/>
                    </a:lnTo>
                    <a:lnTo>
                      <a:pt x="50" y="17"/>
                    </a:lnTo>
                    <a:lnTo>
                      <a:pt x="54" y="23"/>
                    </a:lnTo>
                    <a:lnTo>
                      <a:pt x="58" y="30"/>
                    </a:lnTo>
                    <a:lnTo>
                      <a:pt x="62" y="37"/>
                    </a:lnTo>
                    <a:lnTo>
                      <a:pt x="66" y="44"/>
                    </a:lnTo>
                    <a:lnTo>
                      <a:pt x="70" y="51"/>
                    </a:lnTo>
                    <a:lnTo>
                      <a:pt x="73" y="58"/>
                    </a:lnTo>
                    <a:lnTo>
                      <a:pt x="76" y="64"/>
                    </a:lnTo>
                    <a:lnTo>
                      <a:pt x="79" y="68"/>
                    </a:lnTo>
                    <a:lnTo>
                      <a:pt x="82" y="72"/>
                    </a:lnTo>
                    <a:lnTo>
                      <a:pt x="84" y="74"/>
                    </a:lnTo>
                    <a:lnTo>
                      <a:pt x="84" y="76"/>
                    </a:lnTo>
                    <a:lnTo>
                      <a:pt x="74" y="80"/>
                    </a:lnTo>
                    <a:lnTo>
                      <a:pt x="74" y="78"/>
                    </a:lnTo>
                    <a:lnTo>
                      <a:pt x="72" y="76"/>
                    </a:lnTo>
                    <a:lnTo>
                      <a:pt x="70" y="73"/>
                    </a:lnTo>
                    <a:lnTo>
                      <a:pt x="69" y="70"/>
                    </a:lnTo>
                    <a:lnTo>
                      <a:pt x="66" y="64"/>
                    </a:lnTo>
                    <a:lnTo>
                      <a:pt x="63" y="60"/>
                    </a:lnTo>
                    <a:lnTo>
                      <a:pt x="60" y="54"/>
                    </a:lnTo>
                    <a:lnTo>
                      <a:pt x="57" y="47"/>
                    </a:lnTo>
                    <a:lnTo>
                      <a:pt x="53" y="41"/>
                    </a:lnTo>
                    <a:lnTo>
                      <a:pt x="49" y="35"/>
                    </a:lnTo>
                    <a:lnTo>
                      <a:pt x="46" y="30"/>
                    </a:lnTo>
                    <a:lnTo>
                      <a:pt x="44" y="25"/>
                    </a:lnTo>
                    <a:lnTo>
                      <a:pt x="41" y="21"/>
                    </a:lnTo>
                    <a:lnTo>
                      <a:pt x="39" y="18"/>
                    </a:lnTo>
                    <a:lnTo>
                      <a:pt x="36" y="16"/>
                    </a:lnTo>
                    <a:lnTo>
                      <a:pt x="35" y="16"/>
                    </a:lnTo>
                    <a:lnTo>
                      <a:pt x="31" y="16"/>
                    </a:lnTo>
                    <a:lnTo>
                      <a:pt x="28" y="19"/>
                    </a:lnTo>
                    <a:lnTo>
                      <a:pt x="24" y="21"/>
                    </a:lnTo>
                    <a:lnTo>
                      <a:pt x="20" y="25"/>
                    </a:lnTo>
                    <a:lnTo>
                      <a:pt x="16" y="29"/>
                    </a:lnTo>
                    <a:lnTo>
                      <a:pt x="13" y="33"/>
                    </a:lnTo>
                    <a:lnTo>
                      <a:pt x="11" y="35"/>
                    </a:lnTo>
                    <a:lnTo>
                      <a:pt x="11" y="36"/>
                    </a:lnTo>
                    <a:lnTo>
                      <a:pt x="60" y="84"/>
                    </a:lnTo>
                    <a:lnTo>
                      <a:pt x="53" y="94"/>
                    </a:lnTo>
                    <a:close/>
                  </a:path>
                </a:pathLst>
              </a:custGeom>
              <a:solidFill>
                <a:srgbClr val="FFC973"/>
              </a:solidFill>
              <a:ln w="9525">
                <a:noFill/>
                <a:round/>
                <a:headEnd/>
                <a:tailEnd/>
              </a:ln>
            </p:spPr>
            <p:txBody>
              <a:bodyPr/>
              <a:lstStyle/>
              <a:p>
                <a:endParaRPr lang="en-US" dirty="0"/>
              </a:p>
            </p:txBody>
          </p:sp>
          <p:sp>
            <p:nvSpPr>
              <p:cNvPr id="122709" name="Freeform 853"/>
              <p:cNvSpPr>
                <a:spLocks/>
              </p:cNvSpPr>
              <p:nvPr/>
            </p:nvSpPr>
            <p:spPr bwMode="auto">
              <a:xfrm>
                <a:off x="3298" y="3263"/>
                <a:ext cx="35" cy="21"/>
              </a:xfrm>
              <a:custGeom>
                <a:avLst/>
                <a:gdLst>
                  <a:gd name="T0" fmla="*/ 9 w 144"/>
                  <a:gd name="T1" fmla="*/ 33 h 83"/>
                  <a:gd name="T2" fmla="*/ 14 w 144"/>
                  <a:gd name="T3" fmla="*/ 42 h 83"/>
                  <a:gd name="T4" fmla="*/ 20 w 144"/>
                  <a:gd name="T5" fmla="*/ 50 h 83"/>
                  <a:gd name="T6" fmla="*/ 29 w 144"/>
                  <a:gd name="T7" fmla="*/ 59 h 83"/>
                  <a:gd name="T8" fmla="*/ 38 w 144"/>
                  <a:gd name="T9" fmla="*/ 65 h 83"/>
                  <a:gd name="T10" fmla="*/ 45 w 144"/>
                  <a:gd name="T11" fmla="*/ 68 h 83"/>
                  <a:gd name="T12" fmla="*/ 53 w 144"/>
                  <a:gd name="T13" fmla="*/ 71 h 83"/>
                  <a:gd name="T14" fmla="*/ 62 w 144"/>
                  <a:gd name="T15" fmla="*/ 72 h 83"/>
                  <a:gd name="T16" fmla="*/ 70 w 144"/>
                  <a:gd name="T17" fmla="*/ 74 h 83"/>
                  <a:gd name="T18" fmla="*/ 81 w 144"/>
                  <a:gd name="T19" fmla="*/ 74 h 83"/>
                  <a:gd name="T20" fmla="*/ 92 w 144"/>
                  <a:gd name="T21" fmla="*/ 72 h 83"/>
                  <a:gd name="T22" fmla="*/ 102 w 144"/>
                  <a:gd name="T23" fmla="*/ 69 h 83"/>
                  <a:gd name="T24" fmla="*/ 110 w 144"/>
                  <a:gd name="T25" fmla="*/ 65 h 83"/>
                  <a:gd name="T26" fmla="*/ 117 w 144"/>
                  <a:gd name="T27" fmla="*/ 60 h 83"/>
                  <a:gd name="T28" fmla="*/ 124 w 144"/>
                  <a:gd name="T29" fmla="*/ 52 h 83"/>
                  <a:gd name="T30" fmla="*/ 131 w 144"/>
                  <a:gd name="T31" fmla="*/ 40 h 83"/>
                  <a:gd name="T32" fmla="*/ 134 w 144"/>
                  <a:gd name="T33" fmla="*/ 27 h 83"/>
                  <a:gd name="T34" fmla="*/ 135 w 144"/>
                  <a:gd name="T35" fmla="*/ 14 h 83"/>
                  <a:gd name="T36" fmla="*/ 135 w 144"/>
                  <a:gd name="T37" fmla="*/ 5 h 83"/>
                  <a:gd name="T38" fmla="*/ 135 w 144"/>
                  <a:gd name="T39" fmla="*/ 0 h 83"/>
                  <a:gd name="T40" fmla="*/ 144 w 144"/>
                  <a:gd name="T41" fmla="*/ 4 h 83"/>
                  <a:gd name="T42" fmla="*/ 144 w 144"/>
                  <a:gd name="T43" fmla="*/ 13 h 83"/>
                  <a:gd name="T44" fmla="*/ 143 w 144"/>
                  <a:gd name="T45" fmla="*/ 23 h 83"/>
                  <a:gd name="T46" fmla="*/ 140 w 144"/>
                  <a:gd name="T47" fmla="*/ 35 h 83"/>
                  <a:gd name="T48" fmla="*/ 134 w 144"/>
                  <a:gd name="T49" fmla="*/ 48 h 83"/>
                  <a:gd name="T50" fmla="*/ 126 w 144"/>
                  <a:gd name="T51" fmla="*/ 62 h 83"/>
                  <a:gd name="T52" fmla="*/ 119 w 144"/>
                  <a:gd name="T53" fmla="*/ 67 h 83"/>
                  <a:gd name="T54" fmla="*/ 113 w 144"/>
                  <a:gd name="T55" fmla="*/ 73 h 83"/>
                  <a:gd name="T56" fmla="*/ 105 w 144"/>
                  <a:gd name="T57" fmla="*/ 77 h 83"/>
                  <a:gd name="T58" fmla="*/ 94 w 144"/>
                  <a:gd name="T59" fmla="*/ 81 h 83"/>
                  <a:gd name="T60" fmla="*/ 83 w 144"/>
                  <a:gd name="T61" fmla="*/ 82 h 83"/>
                  <a:gd name="T62" fmla="*/ 74 w 144"/>
                  <a:gd name="T63" fmla="*/ 83 h 83"/>
                  <a:gd name="T64" fmla="*/ 64 w 144"/>
                  <a:gd name="T65" fmla="*/ 82 h 83"/>
                  <a:gd name="T66" fmla="*/ 56 w 144"/>
                  <a:gd name="T67" fmla="*/ 80 h 83"/>
                  <a:gd name="T68" fmla="*/ 46 w 144"/>
                  <a:gd name="T69" fmla="*/ 78 h 83"/>
                  <a:gd name="T70" fmla="*/ 38 w 144"/>
                  <a:gd name="T71" fmla="*/ 74 h 83"/>
                  <a:gd name="T72" fmla="*/ 26 w 144"/>
                  <a:gd name="T73" fmla="*/ 66 h 83"/>
                  <a:gd name="T74" fmla="*/ 15 w 144"/>
                  <a:gd name="T75" fmla="*/ 57 h 83"/>
                  <a:gd name="T76" fmla="*/ 6 w 144"/>
                  <a:gd name="T77" fmla="*/ 48 h 83"/>
                  <a:gd name="T78" fmla="*/ 0 w 144"/>
                  <a:gd name="T79" fmla="*/ 40 h 83"/>
                  <a:gd name="T80" fmla="*/ 8 w 144"/>
                  <a:gd name="T81" fmla="*/ 31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83"/>
                  <a:gd name="T125" fmla="*/ 144 w 144"/>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83">
                    <a:moveTo>
                      <a:pt x="8" y="31"/>
                    </a:moveTo>
                    <a:lnTo>
                      <a:pt x="9" y="33"/>
                    </a:lnTo>
                    <a:lnTo>
                      <a:pt x="12" y="39"/>
                    </a:lnTo>
                    <a:lnTo>
                      <a:pt x="14" y="42"/>
                    </a:lnTo>
                    <a:lnTo>
                      <a:pt x="17" y="46"/>
                    </a:lnTo>
                    <a:lnTo>
                      <a:pt x="20" y="50"/>
                    </a:lnTo>
                    <a:lnTo>
                      <a:pt x="25" y="56"/>
                    </a:lnTo>
                    <a:lnTo>
                      <a:pt x="29" y="59"/>
                    </a:lnTo>
                    <a:lnTo>
                      <a:pt x="35" y="63"/>
                    </a:lnTo>
                    <a:lnTo>
                      <a:pt x="38" y="65"/>
                    </a:lnTo>
                    <a:lnTo>
                      <a:pt x="41" y="67"/>
                    </a:lnTo>
                    <a:lnTo>
                      <a:pt x="45" y="68"/>
                    </a:lnTo>
                    <a:lnTo>
                      <a:pt x="49" y="70"/>
                    </a:lnTo>
                    <a:lnTo>
                      <a:pt x="53" y="71"/>
                    </a:lnTo>
                    <a:lnTo>
                      <a:pt x="57" y="72"/>
                    </a:lnTo>
                    <a:lnTo>
                      <a:pt x="62" y="72"/>
                    </a:lnTo>
                    <a:lnTo>
                      <a:pt x="66" y="74"/>
                    </a:lnTo>
                    <a:lnTo>
                      <a:pt x="70" y="74"/>
                    </a:lnTo>
                    <a:lnTo>
                      <a:pt x="76" y="74"/>
                    </a:lnTo>
                    <a:lnTo>
                      <a:pt x="81" y="74"/>
                    </a:lnTo>
                    <a:lnTo>
                      <a:pt x="87" y="74"/>
                    </a:lnTo>
                    <a:lnTo>
                      <a:pt x="92" y="72"/>
                    </a:lnTo>
                    <a:lnTo>
                      <a:pt x="98" y="71"/>
                    </a:lnTo>
                    <a:lnTo>
                      <a:pt x="102" y="69"/>
                    </a:lnTo>
                    <a:lnTo>
                      <a:pt x="107" y="67"/>
                    </a:lnTo>
                    <a:lnTo>
                      <a:pt x="110" y="65"/>
                    </a:lnTo>
                    <a:lnTo>
                      <a:pt x="113" y="63"/>
                    </a:lnTo>
                    <a:lnTo>
                      <a:pt x="117" y="60"/>
                    </a:lnTo>
                    <a:lnTo>
                      <a:pt x="120" y="58"/>
                    </a:lnTo>
                    <a:lnTo>
                      <a:pt x="124" y="52"/>
                    </a:lnTo>
                    <a:lnTo>
                      <a:pt x="128" y="46"/>
                    </a:lnTo>
                    <a:lnTo>
                      <a:pt x="131" y="40"/>
                    </a:lnTo>
                    <a:lnTo>
                      <a:pt x="134" y="33"/>
                    </a:lnTo>
                    <a:lnTo>
                      <a:pt x="134" y="27"/>
                    </a:lnTo>
                    <a:lnTo>
                      <a:pt x="135" y="21"/>
                    </a:lnTo>
                    <a:lnTo>
                      <a:pt x="135" y="14"/>
                    </a:lnTo>
                    <a:lnTo>
                      <a:pt x="136" y="9"/>
                    </a:lnTo>
                    <a:lnTo>
                      <a:pt x="135" y="5"/>
                    </a:lnTo>
                    <a:lnTo>
                      <a:pt x="135" y="2"/>
                    </a:lnTo>
                    <a:lnTo>
                      <a:pt x="135" y="0"/>
                    </a:lnTo>
                    <a:lnTo>
                      <a:pt x="144" y="2"/>
                    </a:lnTo>
                    <a:lnTo>
                      <a:pt x="144" y="4"/>
                    </a:lnTo>
                    <a:lnTo>
                      <a:pt x="144" y="7"/>
                    </a:lnTo>
                    <a:lnTo>
                      <a:pt x="144" y="13"/>
                    </a:lnTo>
                    <a:lnTo>
                      <a:pt x="143" y="17"/>
                    </a:lnTo>
                    <a:lnTo>
                      <a:pt x="143" y="23"/>
                    </a:lnTo>
                    <a:lnTo>
                      <a:pt x="142" y="29"/>
                    </a:lnTo>
                    <a:lnTo>
                      <a:pt x="140" y="35"/>
                    </a:lnTo>
                    <a:lnTo>
                      <a:pt x="138" y="42"/>
                    </a:lnTo>
                    <a:lnTo>
                      <a:pt x="134" y="48"/>
                    </a:lnTo>
                    <a:lnTo>
                      <a:pt x="130" y="55"/>
                    </a:lnTo>
                    <a:lnTo>
                      <a:pt x="126" y="62"/>
                    </a:lnTo>
                    <a:lnTo>
                      <a:pt x="123" y="65"/>
                    </a:lnTo>
                    <a:lnTo>
                      <a:pt x="119" y="67"/>
                    </a:lnTo>
                    <a:lnTo>
                      <a:pt x="116" y="70"/>
                    </a:lnTo>
                    <a:lnTo>
                      <a:pt x="113" y="73"/>
                    </a:lnTo>
                    <a:lnTo>
                      <a:pt x="109" y="75"/>
                    </a:lnTo>
                    <a:lnTo>
                      <a:pt x="105" y="77"/>
                    </a:lnTo>
                    <a:lnTo>
                      <a:pt x="100" y="79"/>
                    </a:lnTo>
                    <a:lnTo>
                      <a:pt x="94" y="81"/>
                    </a:lnTo>
                    <a:lnTo>
                      <a:pt x="88" y="82"/>
                    </a:lnTo>
                    <a:lnTo>
                      <a:pt x="83" y="82"/>
                    </a:lnTo>
                    <a:lnTo>
                      <a:pt x="78" y="82"/>
                    </a:lnTo>
                    <a:lnTo>
                      <a:pt x="74" y="83"/>
                    </a:lnTo>
                    <a:lnTo>
                      <a:pt x="68" y="82"/>
                    </a:lnTo>
                    <a:lnTo>
                      <a:pt x="64" y="82"/>
                    </a:lnTo>
                    <a:lnTo>
                      <a:pt x="60" y="81"/>
                    </a:lnTo>
                    <a:lnTo>
                      <a:pt x="56" y="80"/>
                    </a:lnTo>
                    <a:lnTo>
                      <a:pt x="50" y="79"/>
                    </a:lnTo>
                    <a:lnTo>
                      <a:pt x="46" y="78"/>
                    </a:lnTo>
                    <a:lnTo>
                      <a:pt x="42" y="76"/>
                    </a:lnTo>
                    <a:lnTo>
                      <a:pt x="38" y="74"/>
                    </a:lnTo>
                    <a:lnTo>
                      <a:pt x="32" y="70"/>
                    </a:lnTo>
                    <a:lnTo>
                      <a:pt x="26" y="66"/>
                    </a:lnTo>
                    <a:lnTo>
                      <a:pt x="20" y="61"/>
                    </a:lnTo>
                    <a:lnTo>
                      <a:pt x="15" y="57"/>
                    </a:lnTo>
                    <a:lnTo>
                      <a:pt x="10" y="52"/>
                    </a:lnTo>
                    <a:lnTo>
                      <a:pt x="6" y="48"/>
                    </a:lnTo>
                    <a:lnTo>
                      <a:pt x="2" y="42"/>
                    </a:lnTo>
                    <a:lnTo>
                      <a:pt x="0" y="40"/>
                    </a:lnTo>
                    <a:lnTo>
                      <a:pt x="8" y="31"/>
                    </a:lnTo>
                    <a:close/>
                  </a:path>
                </a:pathLst>
              </a:custGeom>
              <a:solidFill>
                <a:srgbClr val="FFC973"/>
              </a:solidFill>
              <a:ln w="9525">
                <a:noFill/>
                <a:round/>
                <a:headEnd/>
                <a:tailEnd/>
              </a:ln>
            </p:spPr>
            <p:txBody>
              <a:bodyPr/>
              <a:lstStyle/>
              <a:p>
                <a:endParaRPr lang="en-US" dirty="0"/>
              </a:p>
            </p:txBody>
          </p:sp>
          <p:sp>
            <p:nvSpPr>
              <p:cNvPr id="122710" name="Freeform 854"/>
              <p:cNvSpPr>
                <a:spLocks/>
              </p:cNvSpPr>
              <p:nvPr/>
            </p:nvSpPr>
            <p:spPr bwMode="auto">
              <a:xfrm>
                <a:off x="3306" y="3263"/>
                <a:ext cx="18" cy="13"/>
              </a:xfrm>
              <a:custGeom>
                <a:avLst/>
                <a:gdLst>
                  <a:gd name="T0" fmla="*/ 0 w 72"/>
                  <a:gd name="T1" fmla="*/ 7 h 53"/>
                  <a:gd name="T2" fmla="*/ 0 w 72"/>
                  <a:gd name="T3" fmla="*/ 8 h 53"/>
                  <a:gd name="T4" fmla="*/ 1 w 72"/>
                  <a:gd name="T5" fmla="*/ 14 h 53"/>
                  <a:gd name="T6" fmla="*/ 3 w 72"/>
                  <a:gd name="T7" fmla="*/ 17 h 53"/>
                  <a:gd name="T8" fmla="*/ 5 w 72"/>
                  <a:gd name="T9" fmla="*/ 22 h 53"/>
                  <a:gd name="T10" fmla="*/ 9 w 72"/>
                  <a:gd name="T11" fmla="*/ 26 h 53"/>
                  <a:gd name="T12" fmla="*/ 14 w 72"/>
                  <a:gd name="T13" fmla="*/ 32 h 53"/>
                  <a:gd name="T14" fmla="*/ 20 w 72"/>
                  <a:gd name="T15" fmla="*/ 36 h 53"/>
                  <a:gd name="T16" fmla="*/ 26 w 72"/>
                  <a:gd name="T17" fmla="*/ 41 h 53"/>
                  <a:gd name="T18" fmla="*/ 32 w 72"/>
                  <a:gd name="T19" fmla="*/ 45 h 53"/>
                  <a:gd name="T20" fmla="*/ 38 w 72"/>
                  <a:gd name="T21" fmla="*/ 47 h 53"/>
                  <a:gd name="T22" fmla="*/ 42 w 72"/>
                  <a:gd name="T23" fmla="*/ 49 h 53"/>
                  <a:gd name="T24" fmla="*/ 47 w 72"/>
                  <a:gd name="T25" fmla="*/ 51 h 53"/>
                  <a:gd name="T26" fmla="*/ 50 w 72"/>
                  <a:gd name="T27" fmla="*/ 51 h 53"/>
                  <a:gd name="T28" fmla="*/ 51 w 72"/>
                  <a:gd name="T29" fmla="*/ 53 h 53"/>
                  <a:gd name="T30" fmla="*/ 52 w 72"/>
                  <a:gd name="T31" fmla="*/ 51 h 53"/>
                  <a:gd name="T32" fmla="*/ 54 w 72"/>
                  <a:gd name="T33" fmla="*/ 49 h 53"/>
                  <a:gd name="T34" fmla="*/ 58 w 72"/>
                  <a:gd name="T35" fmla="*/ 47 h 53"/>
                  <a:gd name="T36" fmla="*/ 63 w 72"/>
                  <a:gd name="T37" fmla="*/ 45 h 53"/>
                  <a:gd name="T38" fmla="*/ 66 w 72"/>
                  <a:gd name="T39" fmla="*/ 42 h 53"/>
                  <a:gd name="T40" fmla="*/ 70 w 72"/>
                  <a:gd name="T41" fmla="*/ 39 h 53"/>
                  <a:gd name="T42" fmla="*/ 72 w 72"/>
                  <a:gd name="T43" fmla="*/ 36 h 53"/>
                  <a:gd name="T44" fmla="*/ 72 w 72"/>
                  <a:gd name="T45" fmla="*/ 34 h 53"/>
                  <a:gd name="T46" fmla="*/ 68 w 72"/>
                  <a:gd name="T47" fmla="*/ 30 h 53"/>
                  <a:gd name="T48" fmla="*/ 60 w 72"/>
                  <a:gd name="T49" fmla="*/ 26 h 53"/>
                  <a:gd name="T50" fmla="*/ 54 w 72"/>
                  <a:gd name="T51" fmla="*/ 22 h 53"/>
                  <a:gd name="T52" fmla="*/ 49 w 72"/>
                  <a:gd name="T53" fmla="*/ 19 h 53"/>
                  <a:gd name="T54" fmla="*/ 46 w 72"/>
                  <a:gd name="T55" fmla="*/ 14 h 53"/>
                  <a:gd name="T56" fmla="*/ 43 w 72"/>
                  <a:gd name="T57" fmla="*/ 7 h 53"/>
                  <a:gd name="T58" fmla="*/ 41 w 72"/>
                  <a:gd name="T59" fmla="*/ 2 h 53"/>
                  <a:gd name="T60" fmla="*/ 40 w 72"/>
                  <a:gd name="T61" fmla="*/ 0 h 53"/>
                  <a:gd name="T62" fmla="*/ 31 w 72"/>
                  <a:gd name="T63" fmla="*/ 2 h 53"/>
                  <a:gd name="T64" fmla="*/ 31 w 72"/>
                  <a:gd name="T65" fmla="*/ 4 h 53"/>
                  <a:gd name="T66" fmla="*/ 33 w 72"/>
                  <a:gd name="T67" fmla="*/ 8 h 53"/>
                  <a:gd name="T68" fmla="*/ 35 w 72"/>
                  <a:gd name="T69" fmla="*/ 14 h 53"/>
                  <a:gd name="T70" fmla="*/ 40 w 72"/>
                  <a:gd name="T71" fmla="*/ 21 h 53"/>
                  <a:gd name="T72" fmla="*/ 44 w 72"/>
                  <a:gd name="T73" fmla="*/ 26 h 53"/>
                  <a:gd name="T74" fmla="*/ 50 w 72"/>
                  <a:gd name="T75" fmla="*/ 32 h 53"/>
                  <a:gd name="T76" fmla="*/ 54 w 72"/>
                  <a:gd name="T77" fmla="*/ 35 h 53"/>
                  <a:gd name="T78" fmla="*/ 57 w 72"/>
                  <a:gd name="T79" fmla="*/ 36 h 53"/>
                  <a:gd name="T80" fmla="*/ 46 w 72"/>
                  <a:gd name="T81" fmla="*/ 41 h 53"/>
                  <a:gd name="T82" fmla="*/ 44 w 72"/>
                  <a:gd name="T83" fmla="*/ 41 h 53"/>
                  <a:gd name="T84" fmla="*/ 42 w 72"/>
                  <a:gd name="T85" fmla="*/ 40 h 53"/>
                  <a:gd name="T86" fmla="*/ 39 w 72"/>
                  <a:gd name="T87" fmla="*/ 38 h 53"/>
                  <a:gd name="T88" fmla="*/ 35 w 72"/>
                  <a:gd name="T89" fmla="*/ 36 h 53"/>
                  <a:gd name="T90" fmla="*/ 31 w 72"/>
                  <a:gd name="T91" fmla="*/ 33 h 53"/>
                  <a:gd name="T92" fmla="*/ 27 w 72"/>
                  <a:gd name="T93" fmla="*/ 30 h 53"/>
                  <a:gd name="T94" fmla="*/ 23 w 72"/>
                  <a:gd name="T95" fmla="*/ 27 h 53"/>
                  <a:gd name="T96" fmla="*/ 20 w 72"/>
                  <a:gd name="T97" fmla="*/ 24 h 53"/>
                  <a:gd name="T98" fmla="*/ 15 w 72"/>
                  <a:gd name="T99" fmla="*/ 20 h 53"/>
                  <a:gd name="T100" fmla="*/ 13 w 72"/>
                  <a:gd name="T101" fmla="*/ 16 h 53"/>
                  <a:gd name="T102" fmla="*/ 11 w 72"/>
                  <a:gd name="T103" fmla="*/ 13 h 53"/>
                  <a:gd name="T104" fmla="*/ 10 w 72"/>
                  <a:gd name="T105" fmla="*/ 10 h 53"/>
                  <a:gd name="T106" fmla="*/ 9 w 72"/>
                  <a:gd name="T107" fmla="*/ 6 h 53"/>
                  <a:gd name="T108" fmla="*/ 9 w 72"/>
                  <a:gd name="T109" fmla="*/ 5 h 53"/>
                  <a:gd name="T110" fmla="*/ 0 w 72"/>
                  <a:gd name="T111" fmla="*/ 7 h 53"/>
                  <a:gd name="T112" fmla="*/ 0 w 72"/>
                  <a:gd name="T113" fmla="*/ 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53"/>
                  <a:gd name="T173" fmla="*/ 72 w 72"/>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53">
                    <a:moveTo>
                      <a:pt x="0" y="7"/>
                    </a:moveTo>
                    <a:lnTo>
                      <a:pt x="0" y="8"/>
                    </a:lnTo>
                    <a:lnTo>
                      <a:pt x="1" y="14"/>
                    </a:lnTo>
                    <a:lnTo>
                      <a:pt x="3" y="17"/>
                    </a:lnTo>
                    <a:lnTo>
                      <a:pt x="5" y="22"/>
                    </a:lnTo>
                    <a:lnTo>
                      <a:pt x="9" y="26"/>
                    </a:lnTo>
                    <a:lnTo>
                      <a:pt x="14" y="32"/>
                    </a:lnTo>
                    <a:lnTo>
                      <a:pt x="20" y="36"/>
                    </a:lnTo>
                    <a:lnTo>
                      <a:pt x="26" y="41"/>
                    </a:lnTo>
                    <a:lnTo>
                      <a:pt x="32" y="45"/>
                    </a:lnTo>
                    <a:lnTo>
                      <a:pt x="38" y="47"/>
                    </a:lnTo>
                    <a:lnTo>
                      <a:pt x="42" y="49"/>
                    </a:lnTo>
                    <a:lnTo>
                      <a:pt x="47" y="51"/>
                    </a:lnTo>
                    <a:lnTo>
                      <a:pt x="50" y="51"/>
                    </a:lnTo>
                    <a:lnTo>
                      <a:pt x="51" y="53"/>
                    </a:lnTo>
                    <a:lnTo>
                      <a:pt x="52" y="51"/>
                    </a:lnTo>
                    <a:lnTo>
                      <a:pt x="54" y="49"/>
                    </a:lnTo>
                    <a:lnTo>
                      <a:pt x="58" y="47"/>
                    </a:lnTo>
                    <a:lnTo>
                      <a:pt x="63" y="45"/>
                    </a:lnTo>
                    <a:lnTo>
                      <a:pt x="66" y="42"/>
                    </a:lnTo>
                    <a:lnTo>
                      <a:pt x="70" y="39"/>
                    </a:lnTo>
                    <a:lnTo>
                      <a:pt x="72" y="36"/>
                    </a:lnTo>
                    <a:lnTo>
                      <a:pt x="72" y="34"/>
                    </a:lnTo>
                    <a:lnTo>
                      <a:pt x="68" y="30"/>
                    </a:lnTo>
                    <a:lnTo>
                      <a:pt x="60" y="26"/>
                    </a:lnTo>
                    <a:lnTo>
                      <a:pt x="54" y="22"/>
                    </a:lnTo>
                    <a:lnTo>
                      <a:pt x="49" y="19"/>
                    </a:lnTo>
                    <a:lnTo>
                      <a:pt x="46" y="14"/>
                    </a:lnTo>
                    <a:lnTo>
                      <a:pt x="43" y="7"/>
                    </a:lnTo>
                    <a:lnTo>
                      <a:pt x="41" y="2"/>
                    </a:lnTo>
                    <a:lnTo>
                      <a:pt x="40" y="0"/>
                    </a:lnTo>
                    <a:lnTo>
                      <a:pt x="31" y="2"/>
                    </a:lnTo>
                    <a:lnTo>
                      <a:pt x="31" y="4"/>
                    </a:lnTo>
                    <a:lnTo>
                      <a:pt x="33" y="8"/>
                    </a:lnTo>
                    <a:lnTo>
                      <a:pt x="35" y="14"/>
                    </a:lnTo>
                    <a:lnTo>
                      <a:pt x="40" y="21"/>
                    </a:lnTo>
                    <a:lnTo>
                      <a:pt x="44" y="26"/>
                    </a:lnTo>
                    <a:lnTo>
                      <a:pt x="50" y="32"/>
                    </a:lnTo>
                    <a:lnTo>
                      <a:pt x="54" y="35"/>
                    </a:lnTo>
                    <a:lnTo>
                      <a:pt x="57" y="36"/>
                    </a:lnTo>
                    <a:lnTo>
                      <a:pt x="46" y="41"/>
                    </a:lnTo>
                    <a:lnTo>
                      <a:pt x="44" y="41"/>
                    </a:lnTo>
                    <a:lnTo>
                      <a:pt x="42" y="40"/>
                    </a:lnTo>
                    <a:lnTo>
                      <a:pt x="39" y="38"/>
                    </a:lnTo>
                    <a:lnTo>
                      <a:pt x="35" y="36"/>
                    </a:lnTo>
                    <a:lnTo>
                      <a:pt x="31" y="33"/>
                    </a:lnTo>
                    <a:lnTo>
                      <a:pt x="27" y="30"/>
                    </a:lnTo>
                    <a:lnTo>
                      <a:pt x="23" y="27"/>
                    </a:lnTo>
                    <a:lnTo>
                      <a:pt x="20" y="24"/>
                    </a:lnTo>
                    <a:lnTo>
                      <a:pt x="15" y="20"/>
                    </a:lnTo>
                    <a:lnTo>
                      <a:pt x="13" y="16"/>
                    </a:lnTo>
                    <a:lnTo>
                      <a:pt x="11" y="13"/>
                    </a:lnTo>
                    <a:lnTo>
                      <a:pt x="10" y="10"/>
                    </a:lnTo>
                    <a:lnTo>
                      <a:pt x="9" y="6"/>
                    </a:lnTo>
                    <a:lnTo>
                      <a:pt x="9" y="5"/>
                    </a:lnTo>
                    <a:lnTo>
                      <a:pt x="0" y="7"/>
                    </a:lnTo>
                    <a:close/>
                  </a:path>
                </a:pathLst>
              </a:custGeom>
              <a:solidFill>
                <a:srgbClr val="FFC973"/>
              </a:solidFill>
              <a:ln w="9525">
                <a:noFill/>
                <a:round/>
                <a:headEnd/>
                <a:tailEnd/>
              </a:ln>
            </p:spPr>
            <p:txBody>
              <a:bodyPr/>
              <a:lstStyle/>
              <a:p>
                <a:endParaRPr lang="en-US" dirty="0"/>
              </a:p>
            </p:txBody>
          </p:sp>
          <p:sp>
            <p:nvSpPr>
              <p:cNvPr id="122711" name="Freeform 855"/>
              <p:cNvSpPr>
                <a:spLocks/>
              </p:cNvSpPr>
              <p:nvPr/>
            </p:nvSpPr>
            <p:spPr bwMode="auto">
              <a:xfrm>
                <a:off x="3381" y="3243"/>
                <a:ext cx="9" cy="10"/>
              </a:xfrm>
              <a:custGeom>
                <a:avLst/>
                <a:gdLst>
                  <a:gd name="T0" fmla="*/ 26 w 35"/>
                  <a:gd name="T1" fmla="*/ 1 h 39"/>
                  <a:gd name="T2" fmla="*/ 24 w 35"/>
                  <a:gd name="T3" fmla="*/ 2 h 39"/>
                  <a:gd name="T4" fmla="*/ 20 w 35"/>
                  <a:gd name="T5" fmla="*/ 6 h 39"/>
                  <a:gd name="T6" fmla="*/ 16 w 35"/>
                  <a:gd name="T7" fmla="*/ 12 h 39"/>
                  <a:gd name="T8" fmla="*/ 11 w 35"/>
                  <a:gd name="T9" fmla="*/ 18 h 39"/>
                  <a:gd name="T10" fmla="*/ 6 w 35"/>
                  <a:gd name="T11" fmla="*/ 24 h 39"/>
                  <a:gd name="T12" fmla="*/ 2 w 35"/>
                  <a:gd name="T13" fmla="*/ 30 h 39"/>
                  <a:gd name="T14" fmla="*/ 0 w 35"/>
                  <a:gd name="T15" fmla="*/ 36 h 39"/>
                  <a:gd name="T16" fmla="*/ 1 w 35"/>
                  <a:gd name="T17" fmla="*/ 39 h 39"/>
                  <a:gd name="T18" fmla="*/ 4 w 35"/>
                  <a:gd name="T19" fmla="*/ 38 h 39"/>
                  <a:gd name="T20" fmla="*/ 9 w 35"/>
                  <a:gd name="T21" fmla="*/ 36 h 39"/>
                  <a:gd name="T22" fmla="*/ 14 w 35"/>
                  <a:gd name="T23" fmla="*/ 30 h 39"/>
                  <a:gd name="T24" fmla="*/ 20 w 35"/>
                  <a:gd name="T25" fmla="*/ 25 h 39"/>
                  <a:gd name="T26" fmla="*/ 25 w 35"/>
                  <a:gd name="T27" fmla="*/ 18 h 39"/>
                  <a:gd name="T28" fmla="*/ 31 w 35"/>
                  <a:gd name="T29" fmla="*/ 13 h 39"/>
                  <a:gd name="T30" fmla="*/ 34 w 35"/>
                  <a:gd name="T31" fmla="*/ 7 h 39"/>
                  <a:gd name="T32" fmla="*/ 35 w 35"/>
                  <a:gd name="T33" fmla="*/ 4 h 39"/>
                  <a:gd name="T34" fmla="*/ 33 w 35"/>
                  <a:gd name="T35" fmla="*/ 1 h 39"/>
                  <a:gd name="T36" fmla="*/ 30 w 35"/>
                  <a:gd name="T37" fmla="*/ 0 h 39"/>
                  <a:gd name="T38" fmla="*/ 26 w 35"/>
                  <a:gd name="T39" fmla="*/ 0 h 39"/>
                  <a:gd name="T40" fmla="*/ 26 w 35"/>
                  <a:gd name="T41" fmla="*/ 1 h 39"/>
                  <a:gd name="T42" fmla="*/ 26 w 35"/>
                  <a:gd name="T43" fmla="*/ 1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9"/>
                  <a:gd name="T68" fmla="*/ 35 w 35"/>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9">
                    <a:moveTo>
                      <a:pt x="26" y="1"/>
                    </a:moveTo>
                    <a:lnTo>
                      <a:pt x="24" y="2"/>
                    </a:lnTo>
                    <a:lnTo>
                      <a:pt x="20" y="6"/>
                    </a:lnTo>
                    <a:lnTo>
                      <a:pt x="16" y="12"/>
                    </a:lnTo>
                    <a:lnTo>
                      <a:pt x="11" y="18"/>
                    </a:lnTo>
                    <a:lnTo>
                      <a:pt x="6" y="24"/>
                    </a:lnTo>
                    <a:lnTo>
                      <a:pt x="2" y="30"/>
                    </a:lnTo>
                    <a:lnTo>
                      <a:pt x="0" y="36"/>
                    </a:lnTo>
                    <a:lnTo>
                      <a:pt x="1" y="39"/>
                    </a:lnTo>
                    <a:lnTo>
                      <a:pt x="4" y="38"/>
                    </a:lnTo>
                    <a:lnTo>
                      <a:pt x="9" y="36"/>
                    </a:lnTo>
                    <a:lnTo>
                      <a:pt x="14" y="30"/>
                    </a:lnTo>
                    <a:lnTo>
                      <a:pt x="20" y="25"/>
                    </a:lnTo>
                    <a:lnTo>
                      <a:pt x="25" y="18"/>
                    </a:lnTo>
                    <a:lnTo>
                      <a:pt x="31" y="13"/>
                    </a:lnTo>
                    <a:lnTo>
                      <a:pt x="34" y="7"/>
                    </a:lnTo>
                    <a:lnTo>
                      <a:pt x="35" y="4"/>
                    </a:lnTo>
                    <a:lnTo>
                      <a:pt x="33" y="1"/>
                    </a:lnTo>
                    <a:lnTo>
                      <a:pt x="30" y="0"/>
                    </a:lnTo>
                    <a:lnTo>
                      <a:pt x="26" y="0"/>
                    </a:lnTo>
                    <a:lnTo>
                      <a:pt x="26" y="1"/>
                    </a:lnTo>
                    <a:close/>
                  </a:path>
                </a:pathLst>
              </a:custGeom>
              <a:solidFill>
                <a:srgbClr val="FFC973"/>
              </a:solidFill>
              <a:ln w="9525">
                <a:noFill/>
                <a:round/>
                <a:headEnd/>
                <a:tailEnd/>
              </a:ln>
            </p:spPr>
            <p:txBody>
              <a:bodyPr/>
              <a:lstStyle/>
              <a:p>
                <a:endParaRPr lang="en-US" dirty="0"/>
              </a:p>
            </p:txBody>
          </p:sp>
          <p:sp>
            <p:nvSpPr>
              <p:cNvPr id="122712" name="Freeform 856"/>
              <p:cNvSpPr>
                <a:spLocks/>
              </p:cNvSpPr>
              <p:nvPr/>
            </p:nvSpPr>
            <p:spPr bwMode="auto">
              <a:xfrm>
                <a:off x="3393" y="3241"/>
                <a:ext cx="12" cy="12"/>
              </a:xfrm>
              <a:custGeom>
                <a:avLst/>
                <a:gdLst>
                  <a:gd name="T0" fmla="*/ 33 w 47"/>
                  <a:gd name="T1" fmla="*/ 8 h 48"/>
                  <a:gd name="T2" fmla="*/ 31 w 47"/>
                  <a:gd name="T3" fmla="*/ 9 h 48"/>
                  <a:gd name="T4" fmla="*/ 28 w 47"/>
                  <a:gd name="T5" fmla="*/ 11 h 48"/>
                  <a:gd name="T6" fmla="*/ 21 w 47"/>
                  <a:gd name="T7" fmla="*/ 15 h 48"/>
                  <a:gd name="T8" fmla="*/ 16 w 47"/>
                  <a:gd name="T9" fmla="*/ 22 h 48"/>
                  <a:gd name="T10" fmla="*/ 10 w 47"/>
                  <a:gd name="T11" fmla="*/ 28 h 48"/>
                  <a:gd name="T12" fmla="*/ 4 w 47"/>
                  <a:gd name="T13" fmla="*/ 34 h 48"/>
                  <a:gd name="T14" fmla="*/ 1 w 47"/>
                  <a:gd name="T15" fmla="*/ 39 h 48"/>
                  <a:gd name="T16" fmla="*/ 0 w 47"/>
                  <a:gd name="T17" fmla="*/ 45 h 48"/>
                  <a:gd name="T18" fmla="*/ 0 w 47"/>
                  <a:gd name="T19" fmla="*/ 47 h 48"/>
                  <a:gd name="T20" fmla="*/ 2 w 47"/>
                  <a:gd name="T21" fmla="*/ 48 h 48"/>
                  <a:gd name="T22" fmla="*/ 6 w 47"/>
                  <a:gd name="T23" fmla="*/ 45 h 48"/>
                  <a:gd name="T24" fmla="*/ 10 w 47"/>
                  <a:gd name="T25" fmla="*/ 43 h 48"/>
                  <a:gd name="T26" fmla="*/ 15 w 47"/>
                  <a:gd name="T27" fmla="*/ 38 h 48"/>
                  <a:gd name="T28" fmla="*/ 19 w 47"/>
                  <a:gd name="T29" fmla="*/ 34 h 48"/>
                  <a:gd name="T30" fmla="*/ 22 w 47"/>
                  <a:gd name="T31" fmla="*/ 29 h 48"/>
                  <a:gd name="T32" fmla="*/ 27 w 47"/>
                  <a:gd name="T33" fmla="*/ 27 h 48"/>
                  <a:gd name="T34" fmla="*/ 29 w 47"/>
                  <a:gd name="T35" fmla="*/ 25 h 48"/>
                  <a:gd name="T36" fmla="*/ 32 w 47"/>
                  <a:gd name="T37" fmla="*/ 22 h 48"/>
                  <a:gd name="T38" fmla="*/ 36 w 47"/>
                  <a:gd name="T39" fmla="*/ 19 h 48"/>
                  <a:gd name="T40" fmla="*/ 40 w 47"/>
                  <a:gd name="T41" fmla="*/ 15 h 48"/>
                  <a:gd name="T42" fmla="*/ 46 w 47"/>
                  <a:gd name="T43" fmla="*/ 7 h 48"/>
                  <a:gd name="T44" fmla="*/ 47 w 47"/>
                  <a:gd name="T45" fmla="*/ 2 h 48"/>
                  <a:gd name="T46" fmla="*/ 43 w 47"/>
                  <a:gd name="T47" fmla="*/ 0 h 48"/>
                  <a:gd name="T48" fmla="*/ 39 w 47"/>
                  <a:gd name="T49" fmla="*/ 3 h 48"/>
                  <a:gd name="T50" fmla="*/ 34 w 47"/>
                  <a:gd name="T51" fmla="*/ 6 h 48"/>
                  <a:gd name="T52" fmla="*/ 33 w 47"/>
                  <a:gd name="T53" fmla="*/ 8 h 48"/>
                  <a:gd name="T54" fmla="*/ 33 w 47"/>
                  <a:gd name="T55" fmla="*/ 8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8"/>
                  <a:gd name="T86" fmla="*/ 47 w 47"/>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8">
                    <a:moveTo>
                      <a:pt x="33" y="8"/>
                    </a:moveTo>
                    <a:lnTo>
                      <a:pt x="31" y="9"/>
                    </a:lnTo>
                    <a:lnTo>
                      <a:pt x="28" y="11"/>
                    </a:lnTo>
                    <a:lnTo>
                      <a:pt x="21" y="15"/>
                    </a:lnTo>
                    <a:lnTo>
                      <a:pt x="16" y="22"/>
                    </a:lnTo>
                    <a:lnTo>
                      <a:pt x="10" y="28"/>
                    </a:lnTo>
                    <a:lnTo>
                      <a:pt x="4" y="34"/>
                    </a:lnTo>
                    <a:lnTo>
                      <a:pt x="1" y="39"/>
                    </a:lnTo>
                    <a:lnTo>
                      <a:pt x="0" y="45"/>
                    </a:lnTo>
                    <a:lnTo>
                      <a:pt x="0" y="47"/>
                    </a:lnTo>
                    <a:lnTo>
                      <a:pt x="2" y="48"/>
                    </a:lnTo>
                    <a:lnTo>
                      <a:pt x="6" y="45"/>
                    </a:lnTo>
                    <a:lnTo>
                      <a:pt x="10" y="43"/>
                    </a:lnTo>
                    <a:lnTo>
                      <a:pt x="15" y="38"/>
                    </a:lnTo>
                    <a:lnTo>
                      <a:pt x="19" y="34"/>
                    </a:lnTo>
                    <a:lnTo>
                      <a:pt x="22" y="29"/>
                    </a:lnTo>
                    <a:lnTo>
                      <a:pt x="27" y="27"/>
                    </a:lnTo>
                    <a:lnTo>
                      <a:pt x="29" y="25"/>
                    </a:lnTo>
                    <a:lnTo>
                      <a:pt x="32" y="22"/>
                    </a:lnTo>
                    <a:lnTo>
                      <a:pt x="36" y="19"/>
                    </a:lnTo>
                    <a:lnTo>
                      <a:pt x="40" y="15"/>
                    </a:lnTo>
                    <a:lnTo>
                      <a:pt x="46" y="7"/>
                    </a:lnTo>
                    <a:lnTo>
                      <a:pt x="47" y="2"/>
                    </a:lnTo>
                    <a:lnTo>
                      <a:pt x="43" y="0"/>
                    </a:lnTo>
                    <a:lnTo>
                      <a:pt x="39" y="3"/>
                    </a:lnTo>
                    <a:lnTo>
                      <a:pt x="34" y="6"/>
                    </a:lnTo>
                    <a:lnTo>
                      <a:pt x="33" y="8"/>
                    </a:lnTo>
                    <a:close/>
                  </a:path>
                </a:pathLst>
              </a:custGeom>
              <a:solidFill>
                <a:srgbClr val="FFC973"/>
              </a:solidFill>
              <a:ln w="9525">
                <a:noFill/>
                <a:round/>
                <a:headEnd/>
                <a:tailEnd/>
              </a:ln>
            </p:spPr>
            <p:txBody>
              <a:bodyPr/>
              <a:lstStyle/>
              <a:p>
                <a:endParaRPr lang="en-US" dirty="0"/>
              </a:p>
            </p:txBody>
          </p:sp>
          <p:sp>
            <p:nvSpPr>
              <p:cNvPr id="122713" name="Freeform 857"/>
              <p:cNvSpPr>
                <a:spLocks/>
              </p:cNvSpPr>
              <p:nvPr/>
            </p:nvSpPr>
            <p:spPr bwMode="auto">
              <a:xfrm>
                <a:off x="3407" y="3241"/>
                <a:ext cx="15" cy="15"/>
              </a:xfrm>
              <a:custGeom>
                <a:avLst/>
                <a:gdLst>
                  <a:gd name="T0" fmla="*/ 53 w 59"/>
                  <a:gd name="T1" fmla="*/ 1 h 62"/>
                  <a:gd name="T2" fmla="*/ 50 w 59"/>
                  <a:gd name="T3" fmla="*/ 2 h 62"/>
                  <a:gd name="T4" fmla="*/ 46 w 59"/>
                  <a:gd name="T5" fmla="*/ 8 h 62"/>
                  <a:gd name="T6" fmla="*/ 41 w 59"/>
                  <a:gd name="T7" fmla="*/ 10 h 62"/>
                  <a:gd name="T8" fmla="*/ 38 w 59"/>
                  <a:gd name="T9" fmla="*/ 14 h 62"/>
                  <a:gd name="T10" fmla="*/ 34 w 59"/>
                  <a:gd name="T11" fmla="*/ 20 h 62"/>
                  <a:gd name="T12" fmla="*/ 30 w 59"/>
                  <a:gd name="T13" fmla="*/ 24 h 62"/>
                  <a:gd name="T14" fmla="*/ 25 w 59"/>
                  <a:gd name="T15" fmla="*/ 28 h 62"/>
                  <a:gd name="T16" fmla="*/ 20 w 59"/>
                  <a:gd name="T17" fmla="*/ 33 h 62"/>
                  <a:gd name="T18" fmla="*/ 16 w 59"/>
                  <a:gd name="T19" fmla="*/ 37 h 62"/>
                  <a:gd name="T20" fmla="*/ 12 w 59"/>
                  <a:gd name="T21" fmla="*/ 42 h 62"/>
                  <a:gd name="T22" fmla="*/ 8 w 59"/>
                  <a:gd name="T23" fmla="*/ 45 h 62"/>
                  <a:gd name="T24" fmla="*/ 5 w 59"/>
                  <a:gd name="T25" fmla="*/ 49 h 62"/>
                  <a:gd name="T26" fmla="*/ 3 w 59"/>
                  <a:gd name="T27" fmla="*/ 52 h 62"/>
                  <a:gd name="T28" fmla="*/ 2 w 59"/>
                  <a:gd name="T29" fmla="*/ 55 h 62"/>
                  <a:gd name="T30" fmla="*/ 0 w 59"/>
                  <a:gd name="T31" fmla="*/ 60 h 62"/>
                  <a:gd name="T32" fmla="*/ 3 w 59"/>
                  <a:gd name="T33" fmla="*/ 62 h 62"/>
                  <a:gd name="T34" fmla="*/ 6 w 59"/>
                  <a:gd name="T35" fmla="*/ 60 h 62"/>
                  <a:gd name="T36" fmla="*/ 11 w 59"/>
                  <a:gd name="T37" fmla="*/ 57 h 62"/>
                  <a:gd name="T38" fmla="*/ 12 w 59"/>
                  <a:gd name="T39" fmla="*/ 54 h 62"/>
                  <a:gd name="T40" fmla="*/ 16 w 59"/>
                  <a:gd name="T41" fmla="*/ 51 h 62"/>
                  <a:gd name="T42" fmla="*/ 19 w 59"/>
                  <a:gd name="T43" fmla="*/ 47 h 62"/>
                  <a:gd name="T44" fmla="*/ 23 w 59"/>
                  <a:gd name="T45" fmla="*/ 44 h 62"/>
                  <a:gd name="T46" fmla="*/ 27 w 59"/>
                  <a:gd name="T47" fmla="*/ 40 h 62"/>
                  <a:gd name="T48" fmla="*/ 31 w 59"/>
                  <a:gd name="T49" fmla="*/ 36 h 62"/>
                  <a:gd name="T50" fmla="*/ 34 w 59"/>
                  <a:gd name="T51" fmla="*/ 32 h 62"/>
                  <a:gd name="T52" fmla="*/ 37 w 59"/>
                  <a:gd name="T53" fmla="*/ 31 h 62"/>
                  <a:gd name="T54" fmla="*/ 38 w 59"/>
                  <a:gd name="T55" fmla="*/ 28 h 62"/>
                  <a:gd name="T56" fmla="*/ 41 w 59"/>
                  <a:gd name="T57" fmla="*/ 26 h 62"/>
                  <a:gd name="T58" fmla="*/ 45 w 59"/>
                  <a:gd name="T59" fmla="*/ 23 h 62"/>
                  <a:gd name="T60" fmla="*/ 49 w 59"/>
                  <a:gd name="T61" fmla="*/ 20 h 62"/>
                  <a:gd name="T62" fmla="*/ 53 w 59"/>
                  <a:gd name="T63" fmla="*/ 14 h 62"/>
                  <a:gd name="T64" fmla="*/ 56 w 59"/>
                  <a:gd name="T65" fmla="*/ 11 h 62"/>
                  <a:gd name="T66" fmla="*/ 58 w 59"/>
                  <a:gd name="T67" fmla="*/ 8 h 62"/>
                  <a:gd name="T68" fmla="*/ 59 w 59"/>
                  <a:gd name="T69" fmla="*/ 6 h 62"/>
                  <a:gd name="T70" fmla="*/ 57 w 59"/>
                  <a:gd name="T71" fmla="*/ 2 h 62"/>
                  <a:gd name="T72" fmla="*/ 55 w 59"/>
                  <a:gd name="T73" fmla="*/ 1 h 62"/>
                  <a:gd name="T74" fmla="*/ 53 w 59"/>
                  <a:gd name="T75" fmla="*/ 0 h 62"/>
                  <a:gd name="T76" fmla="*/ 53 w 59"/>
                  <a:gd name="T77" fmla="*/ 1 h 62"/>
                  <a:gd name="T78" fmla="*/ 53 w 59"/>
                  <a:gd name="T79" fmla="*/ 1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62"/>
                  <a:gd name="T122" fmla="*/ 59 w 59"/>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62">
                    <a:moveTo>
                      <a:pt x="53" y="1"/>
                    </a:moveTo>
                    <a:lnTo>
                      <a:pt x="50" y="2"/>
                    </a:lnTo>
                    <a:lnTo>
                      <a:pt x="46" y="8"/>
                    </a:lnTo>
                    <a:lnTo>
                      <a:pt x="41" y="10"/>
                    </a:lnTo>
                    <a:lnTo>
                      <a:pt x="38" y="14"/>
                    </a:lnTo>
                    <a:lnTo>
                      <a:pt x="34" y="20"/>
                    </a:lnTo>
                    <a:lnTo>
                      <a:pt x="30" y="24"/>
                    </a:lnTo>
                    <a:lnTo>
                      <a:pt x="25" y="28"/>
                    </a:lnTo>
                    <a:lnTo>
                      <a:pt x="20" y="33"/>
                    </a:lnTo>
                    <a:lnTo>
                      <a:pt x="16" y="37"/>
                    </a:lnTo>
                    <a:lnTo>
                      <a:pt x="12" y="42"/>
                    </a:lnTo>
                    <a:lnTo>
                      <a:pt x="8" y="45"/>
                    </a:lnTo>
                    <a:lnTo>
                      <a:pt x="5" y="49"/>
                    </a:lnTo>
                    <a:lnTo>
                      <a:pt x="3" y="52"/>
                    </a:lnTo>
                    <a:lnTo>
                      <a:pt x="2" y="55"/>
                    </a:lnTo>
                    <a:lnTo>
                      <a:pt x="0" y="60"/>
                    </a:lnTo>
                    <a:lnTo>
                      <a:pt x="3" y="62"/>
                    </a:lnTo>
                    <a:lnTo>
                      <a:pt x="6" y="60"/>
                    </a:lnTo>
                    <a:lnTo>
                      <a:pt x="11" y="57"/>
                    </a:lnTo>
                    <a:lnTo>
                      <a:pt x="12" y="54"/>
                    </a:lnTo>
                    <a:lnTo>
                      <a:pt x="16" y="51"/>
                    </a:lnTo>
                    <a:lnTo>
                      <a:pt x="19" y="47"/>
                    </a:lnTo>
                    <a:lnTo>
                      <a:pt x="23" y="44"/>
                    </a:lnTo>
                    <a:lnTo>
                      <a:pt x="27" y="40"/>
                    </a:lnTo>
                    <a:lnTo>
                      <a:pt x="31" y="36"/>
                    </a:lnTo>
                    <a:lnTo>
                      <a:pt x="34" y="32"/>
                    </a:lnTo>
                    <a:lnTo>
                      <a:pt x="37" y="31"/>
                    </a:lnTo>
                    <a:lnTo>
                      <a:pt x="38" y="28"/>
                    </a:lnTo>
                    <a:lnTo>
                      <a:pt x="41" y="26"/>
                    </a:lnTo>
                    <a:lnTo>
                      <a:pt x="45" y="23"/>
                    </a:lnTo>
                    <a:lnTo>
                      <a:pt x="49" y="20"/>
                    </a:lnTo>
                    <a:lnTo>
                      <a:pt x="53" y="14"/>
                    </a:lnTo>
                    <a:lnTo>
                      <a:pt x="56" y="11"/>
                    </a:lnTo>
                    <a:lnTo>
                      <a:pt x="58" y="8"/>
                    </a:lnTo>
                    <a:lnTo>
                      <a:pt x="59" y="6"/>
                    </a:lnTo>
                    <a:lnTo>
                      <a:pt x="57" y="2"/>
                    </a:lnTo>
                    <a:lnTo>
                      <a:pt x="55" y="1"/>
                    </a:lnTo>
                    <a:lnTo>
                      <a:pt x="53" y="0"/>
                    </a:lnTo>
                    <a:lnTo>
                      <a:pt x="53" y="1"/>
                    </a:lnTo>
                    <a:close/>
                  </a:path>
                </a:pathLst>
              </a:custGeom>
              <a:solidFill>
                <a:srgbClr val="FFC973"/>
              </a:solidFill>
              <a:ln w="9525">
                <a:noFill/>
                <a:round/>
                <a:headEnd/>
                <a:tailEnd/>
              </a:ln>
            </p:spPr>
            <p:txBody>
              <a:bodyPr/>
              <a:lstStyle/>
              <a:p>
                <a:endParaRPr lang="en-US" dirty="0"/>
              </a:p>
            </p:txBody>
          </p:sp>
          <p:sp>
            <p:nvSpPr>
              <p:cNvPr id="122714" name="Freeform 858"/>
              <p:cNvSpPr>
                <a:spLocks/>
              </p:cNvSpPr>
              <p:nvPr/>
            </p:nvSpPr>
            <p:spPr bwMode="auto">
              <a:xfrm>
                <a:off x="3436" y="3231"/>
                <a:ext cx="204" cy="8"/>
              </a:xfrm>
              <a:custGeom>
                <a:avLst/>
                <a:gdLst>
                  <a:gd name="T0" fmla="*/ 12 w 814"/>
                  <a:gd name="T1" fmla="*/ 5 h 33"/>
                  <a:gd name="T2" fmla="*/ 30 w 814"/>
                  <a:gd name="T3" fmla="*/ 5 h 33"/>
                  <a:gd name="T4" fmla="*/ 57 w 814"/>
                  <a:gd name="T5" fmla="*/ 5 h 33"/>
                  <a:gd name="T6" fmla="*/ 89 w 814"/>
                  <a:gd name="T7" fmla="*/ 5 h 33"/>
                  <a:gd name="T8" fmla="*/ 125 w 814"/>
                  <a:gd name="T9" fmla="*/ 5 h 33"/>
                  <a:gd name="T10" fmla="*/ 163 w 814"/>
                  <a:gd name="T11" fmla="*/ 4 h 33"/>
                  <a:gd name="T12" fmla="*/ 202 w 814"/>
                  <a:gd name="T13" fmla="*/ 4 h 33"/>
                  <a:gd name="T14" fmla="*/ 241 w 814"/>
                  <a:gd name="T15" fmla="*/ 3 h 33"/>
                  <a:gd name="T16" fmla="*/ 279 w 814"/>
                  <a:gd name="T17" fmla="*/ 3 h 33"/>
                  <a:gd name="T18" fmla="*/ 312 w 814"/>
                  <a:gd name="T19" fmla="*/ 2 h 33"/>
                  <a:gd name="T20" fmla="*/ 341 w 814"/>
                  <a:gd name="T21" fmla="*/ 1 h 33"/>
                  <a:gd name="T22" fmla="*/ 365 w 814"/>
                  <a:gd name="T23" fmla="*/ 1 h 33"/>
                  <a:gd name="T24" fmla="*/ 386 w 814"/>
                  <a:gd name="T25" fmla="*/ 1 h 33"/>
                  <a:gd name="T26" fmla="*/ 415 w 814"/>
                  <a:gd name="T27" fmla="*/ 0 h 33"/>
                  <a:gd name="T28" fmla="*/ 450 w 814"/>
                  <a:gd name="T29" fmla="*/ 0 h 33"/>
                  <a:gd name="T30" fmla="*/ 491 w 814"/>
                  <a:gd name="T31" fmla="*/ 0 h 33"/>
                  <a:gd name="T32" fmla="*/ 536 w 814"/>
                  <a:gd name="T33" fmla="*/ 0 h 33"/>
                  <a:gd name="T34" fmla="*/ 581 w 814"/>
                  <a:gd name="T35" fmla="*/ 0 h 33"/>
                  <a:gd name="T36" fmla="*/ 627 w 814"/>
                  <a:gd name="T37" fmla="*/ 0 h 33"/>
                  <a:gd name="T38" fmla="*/ 670 w 814"/>
                  <a:gd name="T39" fmla="*/ 0 h 33"/>
                  <a:gd name="T40" fmla="*/ 710 w 814"/>
                  <a:gd name="T41" fmla="*/ 0 h 33"/>
                  <a:gd name="T42" fmla="*/ 743 w 814"/>
                  <a:gd name="T43" fmla="*/ 1 h 33"/>
                  <a:gd name="T44" fmla="*/ 770 w 814"/>
                  <a:gd name="T45" fmla="*/ 1 h 33"/>
                  <a:gd name="T46" fmla="*/ 793 w 814"/>
                  <a:gd name="T47" fmla="*/ 1 h 33"/>
                  <a:gd name="T48" fmla="*/ 812 w 814"/>
                  <a:gd name="T49" fmla="*/ 20 h 33"/>
                  <a:gd name="T50" fmla="*/ 806 w 814"/>
                  <a:gd name="T51" fmla="*/ 32 h 33"/>
                  <a:gd name="T52" fmla="*/ 790 w 814"/>
                  <a:gd name="T53" fmla="*/ 13 h 33"/>
                  <a:gd name="T54" fmla="*/ 768 w 814"/>
                  <a:gd name="T55" fmla="*/ 11 h 33"/>
                  <a:gd name="T56" fmla="*/ 740 w 814"/>
                  <a:gd name="T57" fmla="*/ 10 h 33"/>
                  <a:gd name="T58" fmla="*/ 718 w 814"/>
                  <a:gd name="T59" fmla="*/ 10 h 33"/>
                  <a:gd name="T60" fmla="*/ 691 w 814"/>
                  <a:gd name="T61" fmla="*/ 9 h 33"/>
                  <a:gd name="T62" fmla="*/ 664 w 814"/>
                  <a:gd name="T63" fmla="*/ 8 h 33"/>
                  <a:gd name="T64" fmla="*/ 636 w 814"/>
                  <a:gd name="T65" fmla="*/ 8 h 33"/>
                  <a:gd name="T66" fmla="*/ 607 w 814"/>
                  <a:gd name="T67" fmla="*/ 8 h 33"/>
                  <a:gd name="T68" fmla="*/ 580 w 814"/>
                  <a:gd name="T69" fmla="*/ 8 h 33"/>
                  <a:gd name="T70" fmla="*/ 555 w 814"/>
                  <a:gd name="T71" fmla="*/ 8 h 33"/>
                  <a:gd name="T72" fmla="*/ 533 w 814"/>
                  <a:gd name="T73" fmla="*/ 8 h 33"/>
                  <a:gd name="T74" fmla="*/ 514 w 814"/>
                  <a:gd name="T75" fmla="*/ 10 h 33"/>
                  <a:gd name="T76" fmla="*/ 494 w 814"/>
                  <a:gd name="T77" fmla="*/ 10 h 33"/>
                  <a:gd name="T78" fmla="*/ 471 w 814"/>
                  <a:gd name="T79" fmla="*/ 10 h 33"/>
                  <a:gd name="T80" fmla="*/ 446 w 814"/>
                  <a:gd name="T81" fmla="*/ 10 h 33"/>
                  <a:gd name="T82" fmla="*/ 418 w 814"/>
                  <a:gd name="T83" fmla="*/ 10 h 33"/>
                  <a:gd name="T84" fmla="*/ 389 w 814"/>
                  <a:gd name="T85" fmla="*/ 11 h 33"/>
                  <a:gd name="T86" fmla="*/ 361 w 814"/>
                  <a:gd name="T87" fmla="*/ 11 h 33"/>
                  <a:gd name="T88" fmla="*/ 333 w 814"/>
                  <a:gd name="T89" fmla="*/ 12 h 33"/>
                  <a:gd name="T90" fmla="*/ 306 w 814"/>
                  <a:gd name="T91" fmla="*/ 12 h 33"/>
                  <a:gd name="T92" fmla="*/ 281 w 814"/>
                  <a:gd name="T93" fmla="*/ 12 h 33"/>
                  <a:gd name="T94" fmla="*/ 262 w 814"/>
                  <a:gd name="T95" fmla="*/ 12 h 33"/>
                  <a:gd name="T96" fmla="*/ 236 w 814"/>
                  <a:gd name="T97" fmla="*/ 13 h 33"/>
                  <a:gd name="T98" fmla="*/ 223 w 814"/>
                  <a:gd name="T99" fmla="*/ 14 h 33"/>
                  <a:gd name="T100" fmla="*/ 193 w 814"/>
                  <a:gd name="T101" fmla="*/ 14 h 33"/>
                  <a:gd name="T102" fmla="*/ 170 w 814"/>
                  <a:gd name="T103" fmla="*/ 14 h 33"/>
                  <a:gd name="T104" fmla="*/ 145 w 814"/>
                  <a:gd name="T105" fmla="*/ 14 h 33"/>
                  <a:gd name="T106" fmla="*/ 121 w 814"/>
                  <a:gd name="T107" fmla="*/ 16 h 33"/>
                  <a:gd name="T108" fmla="*/ 96 w 814"/>
                  <a:gd name="T109" fmla="*/ 17 h 33"/>
                  <a:gd name="T110" fmla="*/ 72 w 814"/>
                  <a:gd name="T111" fmla="*/ 17 h 33"/>
                  <a:gd name="T112" fmla="*/ 50 w 814"/>
                  <a:gd name="T113" fmla="*/ 17 h 33"/>
                  <a:gd name="T114" fmla="*/ 25 w 814"/>
                  <a:gd name="T115" fmla="*/ 17 h 33"/>
                  <a:gd name="T116" fmla="*/ 7 w 814"/>
                  <a:gd name="T117" fmla="*/ 18 h 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4"/>
                  <a:gd name="T178" fmla="*/ 0 h 33"/>
                  <a:gd name="T179" fmla="*/ 814 w 814"/>
                  <a:gd name="T180" fmla="*/ 33 h 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4" h="33">
                    <a:moveTo>
                      <a:pt x="0" y="6"/>
                    </a:moveTo>
                    <a:lnTo>
                      <a:pt x="0" y="5"/>
                    </a:lnTo>
                    <a:lnTo>
                      <a:pt x="3" y="5"/>
                    </a:lnTo>
                    <a:lnTo>
                      <a:pt x="6" y="5"/>
                    </a:lnTo>
                    <a:lnTo>
                      <a:pt x="12" y="5"/>
                    </a:lnTo>
                    <a:lnTo>
                      <a:pt x="15" y="5"/>
                    </a:lnTo>
                    <a:lnTo>
                      <a:pt x="18" y="5"/>
                    </a:lnTo>
                    <a:lnTo>
                      <a:pt x="22" y="5"/>
                    </a:lnTo>
                    <a:lnTo>
                      <a:pt x="26" y="5"/>
                    </a:lnTo>
                    <a:lnTo>
                      <a:pt x="30" y="5"/>
                    </a:lnTo>
                    <a:lnTo>
                      <a:pt x="36" y="5"/>
                    </a:lnTo>
                    <a:lnTo>
                      <a:pt x="41" y="5"/>
                    </a:lnTo>
                    <a:lnTo>
                      <a:pt x="47" y="5"/>
                    </a:lnTo>
                    <a:lnTo>
                      <a:pt x="52" y="5"/>
                    </a:lnTo>
                    <a:lnTo>
                      <a:pt x="57" y="5"/>
                    </a:lnTo>
                    <a:lnTo>
                      <a:pt x="63" y="5"/>
                    </a:lnTo>
                    <a:lnTo>
                      <a:pt x="69" y="5"/>
                    </a:lnTo>
                    <a:lnTo>
                      <a:pt x="75" y="5"/>
                    </a:lnTo>
                    <a:lnTo>
                      <a:pt x="82" y="5"/>
                    </a:lnTo>
                    <a:lnTo>
                      <a:pt x="89" y="5"/>
                    </a:lnTo>
                    <a:lnTo>
                      <a:pt x="96" y="5"/>
                    </a:lnTo>
                    <a:lnTo>
                      <a:pt x="102" y="5"/>
                    </a:lnTo>
                    <a:lnTo>
                      <a:pt x="109" y="5"/>
                    </a:lnTo>
                    <a:lnTo>
                      <a:pt x="116" y="5"/>
                    </a:lnTo>
                    <a:lnTo>
                      <a:pt x="125" y="5"/>
                    </a:lnTo>
                    <a:lnTo>
                      <a:pt x="132" y="5"/>
                    </a:lnTo>
                    <a:lnTo>
                      <a:pt x="140" y="5"/>
                    </a:lnTo>
                    <a:lnTo>
                      <a:pt x="147" y="5"/>
                    </a:lnTo>
                    <a:lnTo>
                      <a:pt x="155" y="5"/>
                    </a:lnTo>
                    <a:lnTo>
                      <a:pt x="163" y="4"/>
                    </a:lnTo>
                    <a:lnTo>
                      <a:pt x="171" y="4"/>
                    </a:lnTo>
                    <a:lnTo>
                      <a:pt x="179" y="4"/>
                    </a:lnTo>
                    <a:lnTo>
                      <a:pt x="187" y="4"/>
                    </a:lnTo>
                    <a:lnTo>
                      <a:pt x="194" y="4"/>
                    </a:lnTo>
                    <a:lnTo>
                      <a:pt x="202" y="4"/>
                    </a:lnTo>
                    <a:lnTo>
                      <a:pt x="210" y="4"/>
                    </a:lnTo>
                    <a:lnTo>
                      <a:pt x="219" y="4"/>
                    </a:lnTo>
                    <a:lnTo>
                      <a:pt x="226" y="3"/>
                    </a:lnTo>
                    <a:lnTo>
                      <a:pt x="234" y="3"/>
                    </a:lnTo>
                    <a:lnTo>
                      <a:pt x="241" y="3"/>
                    </a:lnTo>
                    <a:lnTo>
                      <a:pt x="248" y="3"/>
                    </a:lnTo>
                    <a:lnTo>
                      <a:pt x="256" y="3"/>
                    </a:lnTo>
                    <a:lnTo>
                      <a:pt x="264" y="3"/>
                    </a:lnTo>
                    <a:lnTo>
                      <a:pt x="272" y="3"/>
                    </a:lnTo>
                    <a:lnTo>
                      <a:pt x="279" y="3"/>
                    </a:lnTo>
                    <a:lnTo>
                      <a:pt x="286" y="3"/>
                    </a:lnTo>
                    <a:lnTo>
                      <a:pt x="293" y="3"/>
                    </a:lnTo>
                    <a:lnTo>
                      <a:pt x="299" y="3"/>
                    </a:lnTo>
                    <a:lnTo>
                      <a:pt x="306" y="3"/>
                    </a:lnTo>
                    <a:lnTo>
                      <a:pt x="312" y="2"/>
                    </a:lnTo>
                    <a:lnTo>
                      <a:pt x="319" y="2"/>
                    </a:lnTo>
                    <a:lnTo>
                      <a:pt x="325" y="2"/>
                    </a:lnTo>
                    <a:lnTo>
                      <a:pt x="331" y="2"/>
                    </a:lnTo>
                    <a:lnTo>
                      <a:pt x="336" y="1"/>
                    </a:lnTo>
                    <a:lnTo>
                      <a:pt x="341" y="1"/>
                    </a:lnTo>
                    <a:lnTo>
                      <a:pt x="346" y="1"/>
                    </a:lnTo>
                    <a:lnTo>
                      <a:pt x="353" y="1"/>
                    </a:lnTo>
                    <a:lnTo>
                      <a:pt x="357" y="1"/>
                    </a:lnTo>
                    <a:lnTo>
                      <a:pt x="361" y="1"/>
                    </a:lnTo>
                    <a:lnTo>
                      <a:pt x="365" y="1"/>
                    </a:lnTo>
                    <a:lnTo>
                      <a:pt x="369" y="1"/>
                    </a:lnTo>
                    <a:lnTo>
                      <a:pt x="372" y="1"/>
                    </a:lnTo>
                    <a:lnTo>
                      <a:pt x="376" y="1"/>
                    </a:lnTo>
                    <a:lnTo>
                      <a:pt x="380" y="1"/>
                    </a:lnTo>
                    <a:lnTo>
                      <a:pt x="386" y="1"/>
                    </a:lnTo>
                    <a:lnTo>
                      <a:pt x="390" y="0"/>
                    </a:lnTo>
                    <a:lnTo>
                      <a:pt x="397" y="0"/>
                    </a:lnTo>
                    <a:lnTo>
                      <a:pt x="403" y="0"/>
                    </a:lnTo>
                    <a:lnTo>
                      <a:pt x="409" y="0"/>
                    </a:lnTo>
                    <a:lnTo>
                      <a:pt x="415" y="0"/>
                    </a:lnTo>
                    <a:lnTo>
                      <a:pt x="421" y="0"/>
                    </a:lnTo>
                    <a:lnTo>
                      <a:pt x="428" y="0"/>
                    </a:lnTo>
                    <a:lnTo>
                      <a:pt x="435" y="0"/>
                    </a:lnTo>
                    <a:lnTo>
                      <a:pt x="443" y="0"/>
                    </a:lnTo>
                    <a:lnTo>
                      <a:pt x="450" y="0"/>
                    </a:lnTo>
                    <a:lnTo>
                      <a:pt x="458" y="0"/>
                    </a:lnTo>
                    <a:lnTo>
                      <a:pt x="467" y="0"/>
                    </a:lnTo>
                    <a:lnTo>
                      <a:pt x="474" y="0"/>
                    </a:lnTo>
                    <a:lnTo>
                      <a:pt x="483" y="0"/>
                    </a:lnTo>
                    <a:lnTo>
                      <a:pt x="491" y="0"/>
                    </a:lnTo>
                    <a:lnTo>
                      <a:pt x="500" y="0"/>
                    </a:lnTo>
                    <a:lnTo>
                      <a:pt x="508" y="0"/>
                    </a:lnTo>
                    <a:lnTo>
                      <a:pt x="517" y="0"/>
                    </a:lnTo>
                    <a:lnTo>
                      <a:pt x="526" y="0"/>
                    </a:lnTo>
                    <a:lnTo>
                      <a:pt x="536" y="0"/>
                    </a:lnTo>
                    <a:lnTo>
                      <a:pt x="545" y="0"/>
                    </a:lnTo>
                    <a:lnTo>
                      <a:pt x="553" y="0"/>
                    </a:lnTo>
                    <a:lnTo>
                      <a:pt x="562" y="0"/>
                    </a:lnTo>
                    <a:lnTo>
                      <a:pt x="573" y="0"/>
                    </a:lnTo>
                    <a:lnTo>
                      <a:pt x="581" y="0"/>
                    </a:lnTo>
                    <a:lnTo>
                      <a:pt x="591" y="0"/>
                    </a:lnTo>
                    <a:lnTo>
                      <a:pt x="600" y="0"/>
                    </a:lnTo>
                    <a:lnTo>
                      <a:pt x="609" y="0"/>
                    </a:lnTo>
                    <a:lnTo>
                      <a:pt x="618" y="0"/>
                    </a:lnTo>
                    <a:lnTo>
                      <a:pt x="627" y="0"/>
                    </a:lnTo>
                    <a:lnTo>
                      <a:pt x="636" y="0"/>
                    </a:lnTo>
                    <a:lnTo>
                      <a:pt x="645" y="0"/>
                    </a:lnTo>
                    <a:lnTo>
                      <a:pt x="653" y="0"/>
                    </a:lnTo>
                    <a:lnTo>
                      <a:pt x="662" y="0"/>
                    </a:lnTo>
                    <a:lnTo>
                      <a:pt x="670" y="0"/>
                    </a:lnTo>
                    <a:lnTo>
                      <a:pt x="679" y="0"/>
                    </a:lnTo>
                    <a:lnTo>
                      <a:pt x="686" y="0"/>
                    </a:lnTo>
                    <a:lnTo>
                      <a:pt x="694" y="0"/>
                    </a:lnTo>
                    <a:lnTo>
                      <a:pt x="702" y="0"/>
                    </a:lnTo>
                    <a:lnTo>
                      <a:pt x="710" y="0"/>
                    </a:lnTo>
                    <a:lnTo>
                      <a:pt x="717" y="0"/>
                    </a:lnTo>
                    <a:lnTo>
                      <a:pt x="724" y="0"/>
                    </a:lnTo>
                    <a:lnTo>
                      <a:pt x="731" y="0"/>
                    </a:lnTo>
                    <a:lnTo>
                      <a:pt x="738" y="1"/>
                    </a:lnTo>
                    <a:lnTo>
                      <a:pt x="743" y="1"/>
                    </a:lnTo>
                    <a:lnTo>
                      <a:pt x="749" y="1"/>
                    </a:lnTo>
                    <a:lnTo>
                      <a:pt x="755" y="1"/>
                    </a:lnTo>
                    <a:lnTo>
                      <a:pt x="761" y="1"/>
                    </a:lnTo>
                    <a:lnTo>
                      <a:pt x="766" y="1"/>
                    </a:lnTo>
                    <a:lnTo>
                      <a:pt x="770" y="1"/>
                    </a:lnTo>
                    <a:lnTo>
                      <a:pt x="774" y="1"/>
                    </a:lnTo>
                    <a:lnTo>
                      <a:pt x="778" y="1"/>
                    </a:lnTo>
                    <a:lnTo>
                      <a:pt x="784" y="1"/>
                    </a:lnTo>
                    <a:lnTo>
                      <a:pt x="790" y="1"/>
                    </a:lnTo>
                    <a:lnTo>
                      <a:pt x="793" y="1"/>
                    </a:lnTo>
                    <a:lnTo>
                      <a:pt x="794" y="1"/>
                    </a:lnTo>
                    <a:lnTo>
                      <a:pt x="797" y="3"/>
                    </a:lnTo>
                    <a:lnTo>
                      <a:pt x="802" y="7"/>
                    </a:lnTo>
                    <a:lnTo>
                      <a:pt x="808" y="12"/>
                    </a:lnTo>
                    <a:lnTo>
                      <a:pt x="812" y="20"/>
                    </a:lnTo>
                    <a:lnTo>
                      <a:pt x="814" y="25"/>
                    </a:lnTo>
                    <a:lnTo>
                      <a:pt x="814" y="29"/>
                    </a:lnTo>
                    <a:lnTo>
                      <a:pt x="813" y="31"/>
                    </a:lnTo>
                    <a:lnTo>
                      <a:pt x="813" y="33"/>
                    </a:lnTo>
                    <a:lnTo>
                      <a:pt x="806" y="32"/>
                    </a:lnTo>
                    <a:lnTo>
                      <a:pt x="805" y="29"/>
                    </a:lnTo>
                    <a:lnTo>
                      <a:pt x="803" y="24"/>
                    </a:lnTo>
                    <a:lnTo>
                      <a:pt x="799" y="18"/>
                    </a:lnTo>
                    <a:lnTo>
                      <a:pt x="792" y="14"/>
                    </a:lnTo>
                    <a:lnTo>
                      <a:pt x="790" y="13"/>
                    </a:lnTo>
                    <a:lnTo>
                      <a:pt x="787" y="12"/>
                    </a:lnTo>
                    <a:lnTo>
                      <a:pt x="783" y="12"/>
                    </a:lnTo>
                    <a:lnTo>
                      <a:pt x="780" y="12"/>
                    </a:lnTo>
                    <a:lnTo>
                      <a:pt x="774" y="11"/>
                    </a:lnTo>
                    <a:lnTo>
                      <a:pt x="768" y="11"/>
                    </a:lnTo>
                    <a:lnTo>
                      <a:pt x="761" y="11"/>
                    </a:lnTo>
                    <a:lnTo>
                      <a:pt x="754" y="11"/>
                    </a:lnTo>
                    <a:lnTo>
                      <a:pt x="748" y="10"/>
                    </a:lnTo>
                    <a:lnTo>
                      <a:pt x="744" y="10"/>
                    </a:lnTo>
                    <a:lnTo>
                      <a:pt x="740" y="10"/>
                    </a:lnTo>
                    <a:lnTo>
                      <a:pt x="736" y="10"/>
                    </a:lnTo>
                    <a:lnTo>
                      <a:pt x="731" y="10"/>
                    </a:lnTo>
                    <a:lnTo>
                      <a:pt x="727" y="10"/>
                    </a:lnTo>
                    <a:lnTo>
                      <a:pt x="722" y="10"/>
                    </a:lnTo>
                    <a:lnTo>
                      <a:pt x="718" y="10"/>
                    </a:lnTo>
                    <a:lnTo>
                      <a:pt x="713" y="9"/>
                    </a:lnTo>
                    <a:lnTo>
                      <a:pt x="708" y="9"/>
                    </a:lnTo>
                    <a:lnTo>
                      <a:pt x="702" y="9"/>
                    </a:lnTo>
                    <a:lnTo>
                      <a:pt x="697" y="9"/>
                    </a:lnTo>
                    <a:lnTo>
                      <a:pt x="691" y="9"/>
                    </a:lnTo>
                    <a:lnTo>
                      <a:pt x="686" y="9"/>
                    </a:lnTo>
                    <a:lnTo>
                      <a:pt x="681" y="9"/>
                    </a:lnTo>
                    <a:lnTo>
                      <a:pt x="676" y="9"/>
                    </a:lnTo>
                    <a:lnTo>
                      <a:pt x="670" y="8"/>
                    </a:lnTo>
                    <a:lnTo>
                      <a:pt x="664" y="8"/>
                    </a:lnTo>
                    <a:lnTo>
                      <a:pt x="658" y="8"/>
                    </a:lnTo>
                    <a:lnTo>
                      <a:pt x="653" y="8"/>
                    </a:lnTo>
                    <a:lnTo>
                      <a:pt x="647" y="8"/>
                    </a:lnTo>
                    <a:lnTo>
                      <a:pt x="641" y="8"/>
                    </a:lnTo>
                    <a:lnTo>
                      <a:pt x="636" y="8"/>
                    </a:lnTo>
                    <a:lnTo>
                      <a:pt x="630" y="8"/>
                    </a:lnTo>
                    <a:lnTo>
                      <a:pt x="624" y="8"/>
                    </a:lnTo>
                    <a:lnTo>
                      <a:pt x="619" y="8"/>
                    </a:lnTo>
                    <a:lnTo>
                      <a:pt x="613" y="8"/>
                    </a:lnTo>
                    <a:lnTo>
                      <a:pt x="607" y="8"/>
                    </a:lnTo>
                    <a:lnTo>
                      <a:pt x="602" y="8"/>
                    </a:lnTo>
                    <a:lnTo>
                      <a:pt x="596" y="8"/>
                    </a:lnTo>
                    <a:lnTo>
                      <a:pt x="591" y="8"/>
                    </a:lnTo>
                    <a:lnTo>
                      <a:pt x="586" y="8"/>
                    </a:lnTo>
                    <a:lnTo>
                      <a:pt x="580" y="8"/>
                    </a:lnTo>
                    <a:lnTo>
                      <a:pt x="575" y="8"/>
                    </a:lnTo>
                    <a:lnTo>
                      <a:pt x="569" y="8"/>
                    </a:lnTo>
                    <a:lnTo>
                      <a:pt x="564" y="8"/>
                    </a:lnTo>
                    <a:lnTo>
                      <a:pt x="560" y="8"/>
                    </a:lnTo>
                    <a:lnTo>
                      <a:pt x="555" y="8"/>
                    </a:lnTo>
                    <a:lnTo>
                      <a:pt x="550" y="8"/>
                    </a:lnTo>
                    <a:lnTo>
                      <a:pt x="546" y="8"/>
                    </a:lnTo>
                    <a:lnTo>
                      <a:pt x="541" y="8"/>
                    </a:lnTo>
                    <a:lnTo>
                      <a:pt x="537" y="8"/>
                    </a:lnTo>
                    <a:lnTo>
                      <a:pt x="533" y="8"/>
                    </a:lnTo>
                    <a:lnTo>
                      <a:pt x="529" y="9"/>
                    </a:lnTo>
                    <a:lnTo>
                      <a:pt x="524" y="9"/>
                    </a:lnTo>
                    <a:lnTo>
                      <a:pt x="520" y="9"/>
                    </a:lnTo>
                    <a:lnTo>
                      <a:pt x="517" y="9"/>
                    </a:lnTo>
                    <a:lnTo>
                      <a:pt x="514" y="10"/>
                    </a:lnTo>
                    <a:lnTo>
                      <a:pt x="510" y="10"/>
                    </a:lnTo>
                    <a:lnTo>
                      <a:pt x="507" y="10"/>
                    </a:lnTo>
                    <a:lnTo>
                      <a:pt x="503" y="10"/>
                    </a:lnTo>
                    <a:lnTo>
                      <a:pt x="499" y="10"/>
                    </a:lnTo>
                    <a:lnTo>
                      <a:pt x="494" y="10"/>
                    </a:lnTo>
                    <a:lnTo>
                      <a:pt x="490" y="10"/>
                    </a:lnTo>
                    <a:lnTo>
                      <a:pt x="486" y="10"/>
                    </a:lnTo>
                    <a:lnTo>
                      <a:pt x="481" y="10"/>
                    </a:lnTo>
                    <a:lnTo>
                      <a:pt x="476" y="10"/>
                    </a:lnTo>
                    <a:lnTo>
                      <a:pt x="471" y="10"/>
                    </a:lnTo>
                    <a:lnTo>
                      <a:pt x="467" y="10"/>
                    </a:lnTo>
                    <a:lnTo>
                      <a:pt x="462" y="10"/>
                    </a:lnTo>
                    <a:lnTo>
                      <a:pt x="456" y="10"/>
                    </a:lnTo>
                    <a:lnTo>
                      <a:pt x="452" y="10"/>
                    </a:lnTo>
                    <a:lnTo>
                      <a:pt x="446" y="10"/>
                    </a:lnTo>
                    <a:lnTo>
                      <a:pt x="442" y="10"/>
                    </a:lnTo>
                    <a:lnTo>
                      <a:pt x="434" y="10"/>
                    </a:lnTo>
                    <a:lnTo>
                      <a:pt x="429" y="10"/>
                    </a:lnTo>
                    <a:lnTo>
                      <a:pt x="424" y="10"/>
                    </a:lnTo>
                    <a:lnTo>
                      <a:pt x="418" y="10"/>
                    </a:lnTo>
                    <a:lnTo>
                      <a:pt x="412" y="10"/>
                    </a:lnTo>
                    <a:lnTo>
                      <a:pt x="407" y="10"/>
                    </a:lnTo>
                    <a:lnTo>
                      <a:pt x="401" y="10"/>
                    </a:lnTo>
                    <a:lnTo>
                      <a:pt x="396" y="11"/>
                    </a:lnTo>
                    <a:lnTo>
                      <a:pt x="389" y="11"/>
                    </a:lnTo>
                    <a:lnTo>
                      <a:pt x="384" y="11"/>
                    </a:lnTo>
                    <a:lnTo>
                      <a:pt x="378" y="11"/>
                    </a:lnTo>
                    <a:lnTo>
                      <a:pt x="373" y="11"/>
                    </a:lnTo>
                    <a:lnTo>
                      <a:pt x="367" y="11"/>
                    </a:lnTo>
                    <a:lnTo>
                      <a:pt x="361" y="11"/>
                    </a:lnTo>
                    <a:lnTo>
                      <a:pt x="356" y="11"/>
                    </a:lnTo>
                    <a:lnTo>
                      <a:pt x="350" y="12"/>
                    </a:lnTo>
                    <a:lnTo>
                      <a:pt x="343" y="12"/>
                    </a:lnTo>
                    <a:lnTo>
                      <a:pt x="338" y="12"/>
                    </a:lnTo>
                    <a:lnTo>
                      <a:pt x="333" y="12"/>
                    </a:lnTo>
                    <a:lnTo>
                      <a:pt x="327" y="12"/>
                    </a:lnTo>
                    <a:lnTo>
                      <a:pt x="321" y="12"/>
                    </a:lnTo>
                    <a:lnTo>
                      <a:pt x="317" y="12"/>
                    </a:lnTo>
                    <a:lnTo>
                      <a:pt x="311" y="12"/>
                    </a:lnTo>
                    <a:lnTo>
                      <a:pt x="306" y="12"/>
                    </a:lnTo>
                    <a:lnTo>
                      <a:pt x="300" y="12"/>
                    </a:lnTo>
                    <a:lnTo>
                      <a:pt x="295" y="12"/>
                    </a:lnTo>
                    <a:lnTo>
                      <a:pt x="290" y="12"/>
                    </a:lnTo>
                    <a:lnTo>
                      <a:pt x="286" y="12"/>
                    </a:lnTo>
                    <a:lnTo>
                      <a:pt x="281" y="12"/>
                    </a:lnTo>
                    <a:lnTo>
                      <a:pt x="277" y="12"/>
                    </a:lnTo>
                    <a:lnTo>
                      <a:pt x="273" y="12"/>
                    </a:lnTo>
                    <a:lnTo>
                      <a:pt x="270" y="12"/>
                    </a:lnTo>
                    <a:lnTo>
                      <a:pt x="266" y="12"/>
                    </a:lnTo>
                    <a:lnTo>
                      <a:pt x="262" y="12"/>
                    </a:lnTo>
                    <a:lnTo>
                      <a:pt x="257" y="12"/>
                    </a:lnTo>
                    <a:lnTo>
                      <a:pt x="253" y="12"/>
                    </a:lnTo>
                    <a:lnTo>
                      <a:pt x="247" y="12"/>
                    </a:lnTo>
                    <a:lnTo>
                      <a:pt x="242" y="13"/>
                    </a:lnTo>
                    <a:lnTo>
                      <a:pt x="236" y="13"/>
                    </a:lnTo>
                    <a:lnTo>
                      <a:pt x="233" y="13"/>
                    </a:lnTo>
                    <a:lnTo>
                      <a:pt x="229" y="13"/>
                    </a:lnTo>
                    <a:lnTo>
                      <a:pt x="228" y="14"/>
                    </a:lnTo>
                    <a:lnTo>
                      <a:pt x="226" y="14"/>
                    </a:lnTo>
                    <a:lnTo>
                      <a:pt x="223" y="14"/>
                    </a:lnTo>
                    <a:lnTo>
                      <a:pt x="218" y="14"/>
                    </a:lnTo>
                    <a:lnTo>
                      <a:pt x="214" y="14"/>
                    </a:lnTo>
                    <a:lnTo>
                      <a:pt x="207" y="14"/>
                    </a:lnTo>
                    <a:lnTo>
                      <a:pt x="201" y="14"/>
                    </a:lnTo>
                    <a:lnTo>
                      <a:pt x="193" y="14"/>
                    </a:lnTo>
                    <a:lnTo>
                      <a:pt x="187" y="14"/>
                    </a:lnTo>
                    <a:lnTo>
                      <a:pt x="182" y="14"/>
                    </a:lnTo>
                    <a:lnTo>
                      <a:pt x="178" y="14"/>
                    </a:lnTo>
                    <a:lnTo>
                      <a:pt x="174" y="14"/>
                    </a:lnTo>
                    <a:lnTo>
                      <a:pt x="170" y="14"/>
                    </a:lnTo>
                    <a:lnTo>
                      <a:pt x="164" y="14"/>
                    </a:lnTo>
                    <a:lnTo>
                      <a:pt x="159" y="14"/>
                    </a:lnTo>
                    <a:lnTo>
                      <a:pt x="155" y="14"/>
                    </a:lnTo>
                    <a:lnTo>
                      <a:pt x="151" y="14"/>
                    </a:lnTo>
                    <a:lnTo>
                      <a:pt x="145" y="14"/>
                    </a:lnTo>
                    <a:lnTo>
                      <a:pt x="141" y="14"/>
                    </a:lnTo>
                    <a:lnTo>
                      <a:pt x="136" y="14"/>
                    </a:lnTo>
                    <a:lnTo>
                      <a:pt x="132" y="16"/>
                    </a:lnTo>
                    <a:lnTo>
                      <a:pt x="126" y="16"/>
                    </a:lnTo>
                    <a:lnTo>
                      <a:pt x="121" y="16"/>
                    </a:lnTo>
                    <a:lnTo>
                      <a:pt x="116" y="16"/>
                    </a:lnTo>
                    <a:lnTo>
                      <a:pt x="112" y="17"/>
                    </a:lnTo>
                    <a:lnTo>
                      <a:pt x="106" y="17"/>
                    </a:lnTo>
                    <a:lnTo>
                      <a:pt x="102" y="17"/>
                    </a:lnTo>
                    <a:lnTo>
                      <a:pt x="96" y="17"/>
                    </a:lnTo>
                    <a:lnTo>
                      <a:pt x="92" y="17"/>
                    </a:lnTo>
                    <a:lnTo>
                      <a:pt x="87" y="17"/>
                    </a:lnTo>
                    <a:lnTo>
                      <a:pt x="82" y="17"/>
                    </a:lnTo>
                    <a:lnTo>
                      <a:pt x="76" y="17"/>
                    </a:lnTo>
                    <a:lnTo>
                      <a:pt x="72" y="17"/>
                    </a:lnTo>
                    <a:lnTo>
                      <a:pt x="68" y="17"/>
                    </a:lnTo>
                    <a:lnTo>
                      <a:pt x="63" y="17"/>
                    </a:lnTo>
                    <a:lnTo>
                      <a:pt x="59" y="17"/>
                    </a:lnTo>
                    <a:lnTo>
                      <a:pt x="55" y="17"/>
                    </a:lnTo>
                    <a:lnTo>
                      <a:pt x="50" y="17"/>
                    </a:lnTo>
                    <a:lnTo>
                      <a:pt x="46" y="17"/>
                    </a:lnTo>
                    <a:lnTo>
                      <a:pt x="43" y="17"/>
                    </a:lnTo>
                    <a:lnTo>
                      <a:pt x="39" y="17"/>
                    </a:lnTo>
                    <a:lnTo>
                      <a:pt x="31" y="17"/>
                    </a:lnTo>
                    <a:lnTo>
                      <a:pt x="25" y="17"/>
                    </a:lnTo>
                    <a:lnTo>
                      <a:pt x="20" y="17"/>
                    </a:lnTo>
                    <a:lnTo>
                      <a:pt x="15" y="18"/>
                    </a:lnTo>
                    <a:lnTo>
                      <a:pt x="11" y="18"/>
                    </a:lnTo>
                    <a:lnTo>
                      <a:pt x="9" y="18"/>
                    </a:lnTo>
                    <a:lnTo>
                      <a:pt x="7" y="18"/>
                    </a:lnTo>
                    <a:lnTo>
                      <a:pt x="7" y="19"/>
                    </a:lnTo>
                    <a:lnTo>
                      <a:pt x="0" y="6"/>
                    </a:lnTo>
                    <a:close/>
                  </a:path>
                </a:pathLst>
              </a:custGeom>
              <a:solidFill>
                <a:srgbClr val="FFC973"/>
              </a:solidFill>
              <a:ln w="9525">
                <a:noFill/>
                <a:round/>
                <a:headEnd/>
                <a:tailEnd/>
              </a:ln>
            </p:spPr>
            <p:txBody>
              <a:bodyPr/>
              <a:lstStyle/>
              <a:p>
                <a:endParaRPr lang="en-US" dirty="0"/>
              </a:p>
            </p:txBody>
          </p:sp>
          <p:sp>
            <p:nvSpPr>
              <p:cNvPr id="122715" name="Freeform 859"/>
              <p:cNvSpPr>
                <a:spLocks/>
              </p:cNvSpPr>
              <p:nvPr/>
            </p:nvSpPr>
            <p:spPr bwMode="auto">
              <a:xfrm>
                <a:off x="3438" y="3239"/>
                <a:ext cx="206" cy="14"/>
              </a:xfrm>
              <a:custGeom>
                <a:avLst/>
                <a:gdLst>
                  <a:gd name="T0" fmla="*/ 14 w 824"/>
                  <a:gd name="T1" fmla="*/ 6 h 55"/>
                  <a:gd name="T2" fmla="*/ 36 w 824"/>
                  <a:gd name="T3" fmla="*/ 6 h 55"/>
                  <a:gd name="T4" fmla="*/ 65 w 824"/>
                  <a:gd name="T5" fmla="*/ 6 h 55"/>
                  <a:gd name="T6" fmla="*/ 101 w 824"/>
                  <a:gd name="T7" fmla="*/ 6 h 55"/>
                  <a:gd name="T8" fmla="*/ 142 w 824"/>
                  <a:gd name="T9" fmla="*/ 6 h 55"/>
                  <a:gd name="T10" fmla="*/ 186 w 824"/>
                  <a:gd name="T11" fmla="*/ 7 h 55"/>
                  <a:gd name="T12" fmla="*/ 231 w 824"/>
                  <a:gd name="T13" fmla="*/ 7 h 55"/>
                  <a:gd name="T14" fmla="*/ 274 w 824"/>
                  <a:gd name="T15" fmla="*/ 7 h 55"/>
                  <a:gd name="T16" fmla="*/ 316 w 824"/>
                  <a:gd name="T17" fmla="*/ 7 h 55"/>
                  <a:gd name="T18" fmla="*/ 354 w 824"/>
                  <a:gd name="T19" fmla="*/ 6 h 55"/>
                  <a:gd name="T20" fmla="*/ 386 w 824"/>
                  <a:gd name="T21" fmla="*/ 6 h 55"/>
                  <a:gd name="T22" fmla="*/ 409 w 824"/>
                  <a:gd name="T23" fmla="*/ 6 h 55"/>
                  <a:gd name="T24" fmla="*/ 429 w 824"/>
                  <a:gd name="T25" fmla="*/ 5 h 55"/>
                  <a:gd name="T26" fmla="*/ 457 w 824"/>
                  <a:gd name="T27" fmla="*/ 4 h 55"/>
                  <a:gd name="T28" fmla="*/ 491 w 824"/>
                  <a:gd name="T29" fmla="*/ 3 h 55"/>
                  <a:gd name="T30" fmla="*/ 529 w 824"/>
                  <a:gd name="T31" fmla="*/ 2 h 55"/>
                  <a:gd name="T32" fmla="*/ 570 w 824"/>
                  <a:gd name="T33" fmla="*/ 2 h 55"/>
                  <a:gd name="T34" fmla="*/ 613 w 824"/>
                  <a:gd name="T35" fmla="*/ 2 h 55"/>
                  <a:gd name="T36" fmla="*/ 653 w 824"/>
                  <a:gd name="T37" fmla="*/ 1 h 55"/>
                  <a:gd name="T38" fmla="*/ 692 w 824"/>
                  <a:gd name="T39" fmla="*/ 0 h 55"/>
                  <a:gd name="T40" fmla="*/ 729 w 824"/>
                  <a:gd name="T41" fmla="*/ 0 h 55"/>
                  <a:gd name="T42" fmla="*/ 760 w 824"/>
                  <a:gd name="T43" fmla="*/ 0 h 55"/>
                  <a:gd name="T44" fmla="*/ 783 w 824"/>
                  <a:gd name="T45" fmla="*/ 0 h 55"/>
                  <a:gd name="T46" fmla="*/ 805 w 824"/>
                  <a:gd name="T47" fmla="*/ 0 h 55"/>
                  <a:gd name="T48" fmla="*/ 818 w 824"/>
                  <a:gd name="T49" fmla="*/ 12 h 55"/>
                  <a:gd name="T50" fmla="*/ 822 w 824"/>
                  <a:gd name="T51" fmla="*/ 40 h 55"/>
                  <a:gd name="T52" fmla="*/ 807 w 824"/>
                  <a:gd name="T53" fmla="*/ 53 h 55"/>
                  <a:gd name="T54" fmla="*/ 812 w 824"/>
                  <a:gd name="T55" fmla="*/ 28 h 55"/>
                  <a:gd name="T56" fmla="*/ 800 w 824"/>
                  <a:gd name="T57" fmla="*/ 11 h 55"/>
                  <a:gd name="T58" fmla="*/ 777 w 824"/>
                  <a:gd name="T59" fmla="*/ 10 h 55"/>
                  <a:gd name="T60" fmla="*/ 750 w 824"/>
                  <a:gd name="T61" fmla="*/ 10 h 55"/>
                  <a:gd name="T62" fmla="*/ 729 w 824"/>
                  <a:gd name="T63" fmla="*/ 10 h 55"/>
                  <a:gd name="T64" fmla="*/ 708 w 824"/>
                  <a:gd name="T65" fmla="*/ 10 h 55"/>
                  <a:gd name="T66" fmla="*/ 682 w 824"/>
                  <a:gd name="T67" fmla="*/ 10 h 55"/>
                  <a:gd name="T68" fmla="*/ 659 w 824"/>
                  <a:gd name="T69" fmla="*/ 10 h 55"/>
                  <a:gd name="T70" fmla="*/ 635 w 824"/>
                  <a:gd name="T71" fmla="*/ 10 h 55"/>
                  <a:gd name="T72" fmla="*/ 613 w 824"/>
                  <a:gd name="T73" fmla="*/ 10 h 55"/>
                  <a:gd name="T74" fmla="*/ 591 w 824"/>
                  <a:gd name="T75" fmla="*/ 10 h 55"/>
                  <a:gd name="T76" fmla="*/ 566 w 824"/>
                  <a:gd name="T77" fmla="*/ 12 h 55"/>
                  <a:gd name="T78" fmla="*/ 545 w 824"/>
                  <a:gd name="T79" fmla="*/ 12 h 55"/>
                  <a:gd name="T80" fmla="*/ 522 w 824"/>
                  <a:gd name="T81" fmla="*/ 12 h 55"/>
                  <a:gd name="T82" fmla="*/ 496 w 824"/>
                  <a:gd name="T83" fmla="*/ 12 h 55"/>
                  <a:gd name="T84" fmla="*/ 467 w 824"/>
                  <a:gd name="T85" fmla="*/ 13 h 55"/>
                  <a:gd name="T86" fmla="*/ 439 w 824"/>
                  <a:gd name="T87" fmla="*/ 13 h 55"/>
                  <a:gd name="T88" fmla="*/ 409 w 824"/>
                  <a:gd name="T89" fmla="*/ 14 h 55"/>
                  <a:gd name="T90" fmla="*/ 379 w 824"/>
                  <a:gd name="T91" fmla="*/ 14 h 55"/>
                  <a:gd name="T92" fmla="*/ 353 w 824"/>
                  <a:gd name="T93" fmla="*/ 15 h 55"/>
                  <a:gd name="T94" fmla="*/ 327 w 824"/>
                  <a:gd name="T95" fmla="*/ 15 h 55"/>
                  <a:gd name="T96" fmla="*/ 307 w 824"/>
                  <a:gd name="T97" fmla="*/ 16 h 55"/>
                  <a:gd name="T98" fmla="*/ 281 w 824"/>
                  <a:gd name="T99" fmla="*/ 16 h 55"/>
                  <a:gd name="T100" fmla="*/ 267 w 824"/>
                  <a:gd name="T101" fmla="*/ 16 h 55"/>
                  <a:gd name="T102" fmla="*/ 245 w 824"/>
                  <a:gd name="T103" fmla="*/ 16 h 55"/>
                  <a:gd name="T104" fmla="*/ 225 w 824"/>
                  <a:gd name="T105" fmla="*/ 16 h 55"/>
                  <a:gd name="T106" fmla="*/ 197 w 824"/>
                  <a:gd name="T107" fmla="*/ 16 h 55"/>
                  <a:gd name="T108" fmla="*/ 170 w 824"/>
                  <a:gd name="T109" fmla="*/ 16 h 55"/>
                  <a:gd name="T110" fmla="*/ 140 w 824"/>
                  <a:gd name="T111" fmla="*/ 16 h 55"/>
                  <a:gd name="T112" fmla="*/ 110 w 824"/>
                  <a:gd name="T113" fmla="*/ 16 h 55"/>
                  <a:gd name="T114" fmla="*/ 81 w 824"/>
                  <a:gd name="T115" fmla="*/ 16 h 55"/>
                  <a:gd name="T116" fmla="*/ 55 w 824"/>
                  <a:gd name="T117" fmla="*/ 16 h 55"/>
                  <a:gd name="T118" fmla="*/ 34 w 824"/>
                  <a:gd name="T119" fmla="*/ 16 h 55"/>
                  <a:gd name="T120" fmla="*/ 10 w 824"/>
                  <a:gd name="T121" fmla="*/ 16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4"/>
                  <a:gd name="T184" fmla="*/ 0 h 55"/>
                  <a:gd name="T185" fmla="*/ 824 w 824"/>
                  <a:gd name="T186" fmla="*/ 55 h 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4" h="55">
                    <a:moveTo>
                      <a:pt x="0" y="6"/>
                    </a:moveTo>
                    <a:lnTo>
                      <a:pt x="0" y="6"/>
                    </a:lnTo>
                    <a:lnTo>
                      <a:pt x="3" y="6"/>
                    </a:lnTo>
                    <a:lnTo>
                      <a:pt x="7" y="6"/>
                    </a:lnTo>
                    <a:lnTo>
                      <a:pt x="14" y="6"/>
                    </a:lnTo>
                    <a:lnTo>
                      <a:pt x="17" y="6"/>
                    </a:lnTo>
                    <a:lnTo>
                      <a:pt x="21" y="6"/>
                    </a:lnTo>
                    <a:lnTo>
                      <a:pt x="25" y="6"/>
                    </a:lnTo>
                    <a:lnTo>
                      <a:pt x="31" y="6"/>
                    </a:lnTo>
                    <a:lnTo>
                      <a:pt x="36" y="6"/>
                    </a:lnTo>
                    <a:lnTo>
                      <a:pt x="41" y="6"/>
                    </a:lnTo>
                    <a:lnTo>
                      <a:pt x="47" y="6"/>
                    </a:lnTo>
                    <a:lnTo>
                      <a:pt x="53" y="6"/>
                    </a:lnTo>
                    <a:lnTo>
                      <a:pt x="59" y="6"/>
                    </a:lnTo>
                    <a:lnTo>
                      <a:pt x="65" y="6"/>
                    </a:lnTo>
                    <a:lnTo>
                      <a:pt x="73" y="6"/>
                    </a:lnTo>
                    <a:lnTo>
                      <a:pt x="80" y="6"/>
                    </a:lnTo>
                    <a:lnTo>
                      <a:pt x="86" y="6"/>
                    </a:lnTo>
                    <a:lnTo>
                      <a:pt x="93" y="6"/>
                    </a:lnTo>
                    <a:lnTo>
                      <a:pt x="101" y="6"/>
                    </a:lnTo>
                    <a:lnTo>
                      <a:pt x="110" y="6"/>
                    </a:lnTo>
                    <a:lnTo>
                      <a:pt x="118" y="6"/>
                    </a:lnTo>
                    <a:lnTo>
                      <a:pt x="126" y="6"/>
                    </a:lnTo>
                    <a:lnTo>
                      <a:pt x="134" y="6"/>
                    </a:lnTo>
                    <a:lnTo>
                      <a:pt x="142" y="6"/>
                    </a:lnTo>
                    <a:lnTo>
                      <a:pt x="150" y="6"/>
                    </a:lnTo>
                    <a:lnTo>
                      <a:pt x="159" y="6"/>
                    </a:lnTo>
                    <a:lnTo>
                      <a:pt x="169" y="6"/>
                    </a:lnTo>
                    <a:lnTo>
                      <a:pt x="178" y="7"/>
                    </a:lnTo>
                    <a:lnTo>
                      <a:pt x="186" y="7"/>
                    </a:lnTo>
                    <a:lnTo>
                      <a:pt x="195" y="7"/>
                    </a:lnTo>
                    <a:lnTo>
                      <a:pt x="203" y="7"/>
                    </a:lnTo>
                    <a:lnTo>
                      <a:pt x="213" y="7"/>
                    </a:lnTo>
                    <a:lnTo>
                      <a:pt x="221" y="7"/>
                    </a:lnTo>
                    <a:lnTo>
                      <a:pt x="231" y="7"/>
                    </a:lnTo>
                    <a:lnTo>
                      <a:pt x="239" y="7"/>
                    </a:lnTo>
                    <a:lnTo>
                      <a:pt x="248" y="7"/>
                    </a:lnTo>
                    <a:lnTo>
                      <a:pt x="257" y="7"/>
                    </a:lnTo>
                    <a:lnTo>
                      <a:pt x="266" y="7"/>
                    </a:lnTo>
                    <a:lnTo>
                      <a:pt x="274" y="7"/>
                    </a:lnTo>
                    <a:lnTo>
                      <a:pt x="283" y="7"/>
                    </a:lnTo>
                    <a:lnTo>
                      <a:pt x="291" y="7"/>
                    </a:lnTo>
                    <a:lnTo>
                      <a:pt x="300" y="7"/>
                    </a:lnTo>
                    <a:lnTo>
                      <a:pt x="308" y="7"/>
                    </a:lnTo>
                    <a:lnTo>
                      <a:pt x="316" y="7"/>
                    </a:lnTo>
                    <a:lnTo>
                      <a:pt x="324" y="6"/>
                    </a:lnTo>
                    <a:lnTo>
                      <a:pt x="331" y="6"/>
                    </a:lnTo>
                    <a:lnTo>
                      <a:pt x="339" y="6"/>
                    </a:lnTo>
                    <a:lnTo>
                      <a:pt x="347" y="6"/>
                    </a:lnTo>
                    <a:lnTo>
                      <a:pt x="354" y="6"/>
                    </a:lnTo>
                    <a:lnTo>
                      <a:pt x="360" y="6"/>
                    </a:lnTo>
                    <a:lnTo>
                      <a:pt x="366" y="6"/>
                    </a:lnTo>
                    <a:lnTo>
                      <a:pt x="373" y="6"/>
                    </a:lnTo>
                    <a:lnTo>
                      <a:pt x="379" y="6"/>
                    </a:lnTo>
                    <a:lnTo>
                      <a:pt x="386" y="6"/>
                    </a:lnTo>
                    <a:lnTo>
                      <a:pt x="390" y="6"/>
                    </a:lnTo>
                    <a:lnTo>
                      <a:pt x="396" y="6"/>
                    </a:lnTo>
                    <a:lnTo>
                      <a:pt x="401" y="6"/>
                    </a:lnTo>
                    <a:lnTo>
                      <a:pt x="405" y="6"/>
                    </a:lnTo>
                    <a:lnTo>
                      <a:pt x="409" y="6"/>
                    </a:lnTo>
                    <a:lnTo>
                      <a:pt x="413" y="6"/>
                    </a:lnTo>
                    <a:lnTo>
                      <a:pt x="416" y="6"/>
                    </a:lnTo>
                    <a:lnTo>
                      <a:pt x="420" y="6"/>
                    </a:lnTo>
                    <a:lnTo>
                      <a:pt x="424" y="5"/>
                    </a:lnTo>
                    <a:lnTo>
                      <a:pt x="429" y="5"/>
                    </a:lnTo>
                    <a:lnTo>
                      <a:pt x="435" y="4"/>
                    </a:lnTo>
                    <a:lnTo>
                      <a:pt x="440" y="4"/>
                    </a:lnTo>
                    <a:lnTo>
                      <a:pt x="445" y="4"/>
                    </a:lnTo>
                    <a:lnTo>
                      <a:pt x="451" y="4"/>
                    </a:lnTo>
                    <a:lnTo>
                      <a:pt x="457" y="4"/>
                    </a:lnTo>
                    <a:lnTo>
                      <a:pt x="463" y="4"/>
                    </a:lnTo>
                    <a:lnTo>
                      <a:pt x="470" y="4"/>
                    </a:lnTo>
                    <a:lnTo>
                      <a:pt x="477" y="4"/>
                    </a:lnTo>
                    <a:lnTo>
                      <a:pt x="483" y="3"/>
                    </a:lnTo>
                    <a:lnTo>
                      <a:pt x="491" y="3"/>
                    </a:lnTo>
                    <a:lnTo>
                      <a:pt x="498" y="3"/>
                    </a:lnTo>
                    <a:lnTo>
                      <a:pt x="506" y="3"/>
                    </a:lnTo>
                    <a:lnTo>
                      <a:pt x="513" y="2"/>
                    </a:lnTo>
                    <a:lnTo>
                      <a:pt x="522" y="2"/>
                    </a:lnTo>
                    <a:lnTo>
                      <a:pt x="529" y="2"/>
                    </a:lnTo>
                    <a:lnTo>
                      <a:pt x="537" y="2"/>
                    </a:lnTo>
                    <a:lnTo>
                      <a:pt x="545" y="2"/>
                    </a:lnTo>
                    <a:lnTo>
                      <a:pt x="553" y="2"/>
                    </a:lnTo>
                    <a:lnTo>
                      <a:pt x="561" y="2"/>
                    </a:lnTo>
                    <a:lnTo>
                      <a:pt x="570" y="2"/>
                    </a:lnTo>
                    <a:lnTo>
                      <a:pt x="578" y="2"/>
                    </a:lnTo>
                    <a:lnTo>
                      <a:pt x="587" y="2"/>
                    </a:lnTo>
                    <a:lnTo>
                      <a:pt x="595" y="2"/>
                    </a:lnTo>
                    <a:lnTo>
                      <a:pt x="603" y="2"/>
                    </a:lnTo>
                    <a:lnTo>
                      <a:pt x="613" y="2"/>
                    </a:lnTo>
                    <a:lnTo>
                      <a:pt x="621" y="2"/>
                    </a:lnTo>
                    <a:lnTo>
                      <a:pt x="629" y="2"/>
                    </a:lnTo>
                    <a:lnTo>
                      <a:pt x="638" y="2"/>
                    </a:lnTo>
                    <a:lnTo>
                      <a:pt x="645" y="1"/>
                    </a:lnTo>
                    <a:lnTo>
                      <a:pt x="653" y="1"/>
                    </a:lnTo>
                    <a:lnTo>
                      <a:pt x="662" y="1"/>
                    </a:lnTo>
                    <a:lnTo>
                      <a:pt x="670" y="1"/>
                    </a:lnTo>
                    <a:lnTo>
                      <a:pt x="678" y="0"/>
                    </a:lnTo>
                    <a:lnTo>
                      <a:pt x="685" y="0"/>
                    </a:lnTo>
                    <a:lnTo>
                      <a:pt x="692" y="0"/>
                    </a:lnTo>
                    <a:lnTo>
                      <a:pt x="702" y="0"/>
                    </a:lnTo>
                    <a:lnTo>
                      <a:pt x="708" y="0"/>
                    </a:lnTo>
                    <a:lnTo>
                      <a:pt x="715" y="0"/>
                    </a:lnTo>
                    <a:lnTo>
                      <a:pt x="722" y="0"/>
                    </a:lnTo>
                    <a:lnTo>
                      <a:pt x="729" y="0"/>
                    </a:lnTo>
                    <a:lnTo>
                      <a:pt x="735" y="0"/>
                    </a:lnTo>
                    <a:lnTo>
                      <a:pt x="741" y="0"/>
                    </a:lnTo>
                    <a:lnTo>
                      <a:pt x="748" y="0"/>
                    </a:lnTo>
                    <a:lnTo>
                      <a:pt x="755" y="0"/>
                    </a:lnTo>
                    <a:lnTo>
                      <a:pt x="760" y="0"/>
                    </a:lnTo>
                    <a:lnTo>
                      <a:pt x="765" y="0"/>
                    </a:lnTo>
                    <a:lnTo>
                      <a:pt x="770" y="0"/>
                    </a:lnTo>
                    <a:lnTo>
                      <a:pt x="775" y="0"/>
                    </a:lnTo>
                    <a:lnTo>
                      <a:pt x="779" y="0"/>
                    </a:lnTo>
                    <a:lnTo>
                      <a:pt x="783" y="0"/>
                    </a:lnTo>
                    <a:lnTo>
                      <a:pt x="787" y="0"/>
                    </a:lnTo>
                    <a:lnTo>
                      <a:pt x="792" y="0"/>
                    </a:lnTo>
                    <a:lnTo>
                      <a:pt x="797" y="0"/>
                    </a:lnTo>
                    <a:lnTo>
                      <a:pt x="802" y="0"/>
                    </a:lnTo>
                    <a:lnTo>
                      <a:pt x="805" y="0"/>
                    </a:lnTo>
                    <a:lnTo>
                      <a:pt x="806" y="0"/>
                    </a:lnTo>
                    <a:lnTo>
                      <a:pt x="808" y="2"/>
                    </a:lnTo>
                    <a:lnTo>
                      <a:pt x="811" y="4"/>
                    </a:lnTo>
                    <a:lnTo>
                      <a:pt x="815" y="8"/>
                    </a:lnTo>
                    <a:lnTo>
                      <a:pt x="818" y="12"/>
                    </a:lnTo>
                    <a:lnTo>
                      <a:pt x="820" y="18"/>
                    </a:lnTo>
                    <a:lnTo>
                      <a:pt x="822" y="24"/>
                    </a:lnTo>
                    <a:lnTo>
                      <a:pt x="824" y="30"/>
                    </a:lnTo>
                    <a:lnTo>
                      <a:pt x="823" y="36"/>
                    </a:lnTo>
                    <a:lnTo>
                      <a:pt x="822" y="40"/>
                    </a:lnTo>
                    <a:lnTo>
                      <a:pt x="821" y="44"/>
                    </a:lnTo>
                    <a:lnTo>
                      <a:pt x="820" y="48"/>
                    </a:lnTo>
                    <a:lnTo>
                      <a:pt x="817" y="53"/>
                    </a:lnTo>
                    <a:lnTo>
                      <a:pt x="816" y="55"/>
                    </a:lnTo>
                    <a:lnTo>
                      <a:pt x="807" y="53"/>
                    </a:lnTo>
                    <a:lnTo>
                      <a:pt x="807" y="51"/>
                    </a:lnTo>
                    <a:lnTo>
                      <a:pt x="809" y="48"/>
                    </a:lnTo>
                    <a:lnTo>
                      <a:pt x="810" y="42"/>
                    </a:lnTo>
                    <a:lnTo>
                      <a:pt x="812" y="36"/>
                    </a:lnTo>
                    <a:lnTo>
                      <a:pt x="812" y="28"/>
                    </a:lnTo>
                    <a:lnTo>
                      <a:pt x="811" y="21"/>
                    </a:lnTo>
                    <a:lnTo>
                      <a:pt x="809" y="15"/>
                    </a:lnTo>
                    <a:lnTo>
                      <a:pt x="804" y="12"/>
                    </a:lnTo>
                    <a:lnTo>
                      <a:pt x="802" y="11"/>
                    </a:lnTo>
                    <a:lnTo>
                      <a:pt x="800" y="11"/>
                    </a:lnTo>
                    <a:lnTo>
                      <a:pt x="797" y="10"/>
                    </a:lnTo>
                    <a:lnTo>
                      <a:pt x="793" y="10"/>
                    </a:lnTo>
                    <a:lnTo>
                      <a:pt x="789" y="10"/>
                    </a:lnTo>
                    <a:lnTo>
                      <a:pt x="783" y="10"/>
                    </a:lnTo>
                    <a:lnTo>
                      <a:pt x="777" y="10"/>
                    </a:lnTo>
                    <a:lnTo>
                      <a:pt x="772" y="10"/>
                    </a:lnTo>
                    <a:lnTo>
                      <a:pt x="765" y="10"/>
                    </a:lnTo>
                    <a:lnTo>
                      <a:pt x="758" y="10"/>
                    </a:lnTo>
                    <a:lnTo>
                      <a:pt x="754" y="10"/>
                    </a:lnTo>
                    <a:lnTo>
                      <a:pt x="750" y="10"/>
                    </a:lnTo>
                    <a:lnTo>
                      <a:pt x="746" y="10"/>
                    </a:lnTo>
                    <a:lnTo>
                      <a:pt x="742" y="10"/>
                    </a:lnTo>
                    <a:lnTo>
                      <a:pt x="737" y="10"/>
                    </a:lnTo>
                    <a:lnTo>
                      <a:pt x="733" y="10"/>
                    </a:lnTo>
                    <a:lnTo>
                      <a:pt x="729" y="10"/>
                    </a:lnTo>
                    <a:lnTo>
                      <a:pt x="725" y="10"/>
                    </a:lnTo>
                    <a:lnTo>
                      <a:pt x="720" y="10"/>
                    </a:lnTo>
                    <a:lnTo>
                      <a:pt x="716" y="10"/>
                    </a:lnTo>
                    <a:lnTo>
                      <a:pt x="712" y="10"/>
                    </a:lnTo>
                    <a:lnTo>
                      <a:pt x="708" y="10"/>
                    </a:lnTo>
                    <a:lnTo>
                      <a:pt x="702" y="10"/>
                    </a:lnTo>
                    <a:lnTo>
                      <a:pt x="697" y="10"/>
                    </a:lnTo>
                    <a:lnTo>
                      <a:pt x="692" y="10"/>
                    </a:lnTo>
                    <a:lnTo>
                      <a:pt x="688" y="10"/>
                    </a:lnTo>
                    <a:lnTo>
                      <a:pt x="682" y="10"/>
                    </a:lnTo>
                    <a:lnTo>
                      <a:pt x="678" y="10"/>
                    </a:lnTo>
                    <a:lnTo>
                      <a:pt x="673" y="10"/>
                    </a:lnTo>
                    <a:lnTo>
                      <a:pt x="669" y="10"/>
                    </a:lnTo>
                    <a:lnTo>
                      <a:pt x="663" y="10"/>
                    </a:lnTo>
                    <a:lnTo>
                      <a:pt x="659" y="10"/>
                    </a:lnTo>
                    <a:lnTo>
                      <a:pt x="653" y="10"/>
                    </a:lnTo>
                    <a:lnTo>
                      <a:pt x="649" y="10"/>
                    </a:lnTo>
                    <a:lnTo>
                      <a:pt x="644" y="10"/>
                    </a:lnTo>
                    <a:lnTo>
                      <a:pt x="640" y="10"/>
                    </a:lnTo>
                    <a:lnTo>
                      <a:pt x="635" y="10"/>
                    </a:lnTo>
                    <a:lnTo>
                      <a:pt x="631" y="10"/>
                    </a:lnTo>
                    <a:lnTo>
                      <a:pt x="626" y="10"/>
                    </a:lnTo>
                    <a:lnTo>
                      <a:pt x="621" y="10"/>
                    </a:lnTo>
                    <a:lnTo>
                      <a:pt x="617" y="10"/>
                    </a:lnTo>
                    <a:lnTo>
                      <a:pt x="613" y="10"/>
                    </a:lnTo>
                    <a:lnTo>
                      <a:pt x="607" y="10"/>
                    </a:lnTo>
                    <a:lnTo>
                      <a:pt x="603" y="10"/>
                    </a:lnTo>
                    <a:lnTo>
                      <a:pt x="599" y="10"/>
                    </a:lnTo>
                    <a:lnTo>
                      <a:pt x="595" y="10"/>
                    </a:lnTo>
                    <a:lnTo>
                      <a:pt x="591" y="10"/>
                    </a:lnTo>
                    <a:lnTo>
                      <a:pt x="587" y="10"/>
                    </a:lnTo>
                    <a:lnTo>
                      <a:pt x="583" y="10"/>
                    </a:lnTo>
                    <a:lnTo>
                      <a:pt x="579" y="11"/>
                    </a:lnTo>
                    <a:lnTo>
                      <a:pt x="572" y="11"/>
                    </a:lnTo>
                    <a:lnTo>
                      <a:pt x="566" y="12"/>
                    </a:lnTo>
                    <a:lnTo>
                      <a:pt x="561" y="12"/>
                    </a:lnTo>
                    <a:lnTo>
                      <a:pt x="557" y="12"/>
                    </a:lnTo>
                    <a:lnTo>
                      <a:pt x="553" y="12"/>
                    </a:lnTo>
                    <a:lnTo>
                      <a:pt x="549" y="12"/>
                    </a:lnTo>
                    <a:lnTo>
                      <a:pt x="545" y="12"/>
                    </a:lnTo>
                    <a:lnTo>
                      <a:pt x="540" y="12"/>
                    </a:lnTo>
                    <a:lnTo>
                      <a:pt x="536" y="12"/>
                    </a:lnTo>
                    <a:lnTo>
                      <a:pt x="532" y="12"/>
                    </a:lnTo>
                    <a:lnTo>
                      <a:pt x="527" y="12"/>
                    </a:lnTo>
                    <a:lnTo>
                      <a:pt x="522" y="12"/>
                    </a:lnTo>
                    <a:lnTo>
                      <a:pt x="516" y="12"/>
                    </a:lnTo>
                    <a:lnTo>
                      <a:pt x="512" y="12"/>
                    </a:lnTo>
                    <a:lnTo>
                      <a:pt x="506" y="12"/>
                    </a:lnTo>
                    <a:lnTo>
                      <a:pt x="501" y="12"/>
                    </a:lnTo>
                    <a:lnTo>
                      <a:pt x="496" y="12"/>
                    </a:lnTo>
                    <a:lnTo>
                      <a:pt x="491" y="13"/>
                    </a:lnTo>
                    <a:lnTo>
                      <a:pt x="485" y="13"/>
                    </a:lnTo>
                    <a:lnTo>
                      <a:pt x="479" y="13"/>
                    </a:lnTo>
                    <a:lnTo>
                      <a:pt x="472" y="13"/>
                    </a:lnTo>
                    <a:lnTo>
                      <a:pt x="467" y="13"/>
                    </a:lnTo>
                    <a:lnTo>
                      <a:pt x="461" y="13"/>
                    </a:lnTo>
                    <a:lnTo>
                      <a:pt x="455" y="13"/>
                    </a:lnTo>
                    <a:lnTo>
                      <a:pt x="450" y="13"/>
                    </a:lnTo>
                    <a:lnTo>
                      <a:pt x="445" y="13"/>
                    </a:lnTo>
                    <a:lnTo>
                      <a:pt x="439" y="13"/>
                    </a:lnTo>
                    <a:lnTo>
                      <a:pt x="433" y="13"/>
                    </a:lnTo>
                    <a:lnTo>
                      <a:pt x="425" y="13"/>
                    </a:lnTo>
                    <a:lnTo>
                      <a:pt x="420" y="14"/>
                    </a:lnTo>
                    <a:lnTo>
                      <a:pt x="414" y="14"/>
                    </a:lnTo>
                    <a:lnTo>
                      <a:pt x="409" y="14"/>
                    </a:lnTo>
                    <a:lnTo>
                      <a:pt x="403" y="14"/>
                    </a:lnTo>
                    <a:lnTo>
                      <a:pt x="398" y="14"/>
                    </a:lnTo>
                    <a:lnTo>
                      <a:pt x="392" y="14"/>
                    </a:lnTo>
                    <a:lnTo>
                      <a:pt x="386" y="14"/>
                    </a:lnTo>
                    <a:lnTo>
                      <a:pt x="379" y="14"/>
                    </a:lnTo>
                    <a:lnTo>
                      <a:pt x="374" y="14"/>
                    </a:lnTo>
                    <a:lnTo>
                      <a:pt x="368" y="14"/>
                    </a:lnTo>
                    <a:lnTo>
                      <a:pt x="363" y="14"/>
                    </a:lnTo>
                    <a:lnTo>
                      <a:pt x="358" y="14"/>
                    </a:lnTo>
                    <a:lnTo>
                      <a:pt x="353" y="15"/>
                    </a:lnTo>
                    <a:lnTo>
                      <a:pt x="347" y="15"/>
                    </a:lnTo>
                    <a:lnTo>
                      <a:pt x="342" y="15"/>
                    </a:lnTo>
                    <a:lnTo>
                      <a:pt x="336" y="15"/>
                    </a:lnTo>
                    <a:lnTo>
                      <a:pt x="332" y="15"/>
                    </a:lnTo>
                    <a:lnTo>
                      <a:pt x="327" y="15"/>
                    </a:lnTo>
                    <a:lnTo>
                      <a:pt x="323" y="15"/>
                    </a:lnTo>
                    <a:lnTo>
                      <a:pt x="319" y="15"/>
                    </a:lnTo>
                    <a:lnTo>
                      <a:pt x="315" y="16"/>
                    </a:lnTo>
                    <a:lnTo>
                      <a:pt x="311" y="16"/>
                    </a:lnTo>
                    <a:lnTo>
                      <a:pt x="307" y="16"/>
                    </a:lnTo>
                    <a:lnTo>
                      <a:pt x="303" y="16"/>
                    </a:lnTo>
                    <a:lnTo>
                      <a:pt x="299" y="16"/>
                    </a:lnTo>
                    <a:lnTo>
                      <a:pt x="292" y="16"/>
                    </a:lnTo>
                    <a:lnTo>
                      <a:pt x="286" y="16"/>
                    </a:lnTo>
                    <a:lnTo>
                      <a:pt x="281" y="16"/>
                    </a:lnTo>
                    <a:lnTo>
                      <a:pt x="277" y="16"/>
                    </a:lnTo>
                    <a:lnTo>
                      <a:pt x="275" y="16"/>
                    </a:lnTo>
                    <a:lnTo>
                      <a:pt x="273" y="16"/>
                    </a:lnTo>
                    <a:lnTo>
                      <a:pt x="271" y="16"/>
                    </a:lnTo>
                    <a:lnTo>
                      <a:pt x="267" y="16"/>
                    </a:lnTo>
                    <a:lnTo>
                      <a:pt x="263" y="16"/>
                    </a:lnTo>
                    <a:lnTo>
                      <a:pt x="257" y="16"/>
                    </a:lnTo>
                    <a:lnTo>
                      <a:pt x="254" y="16"/>
                    </a:lnTo>
                    <a:lnTo>
                      <a:pt x="250" y="16"/>
                    </a:lnTo>
                    <a:lnTo>
                      <a:pt x="245" y="16"/>
                    </a:lnTo>
                    <a:lnTo>
                      <a:pt x="242" y="16"/>
                    </a:lnTo>
                    <a:lnTo>
                      <a:pt x="237" y="16"/>
                    </a:lnTo>
                    <a:lnTo>
                      <a:pt x="233" y="16"/>
                    </a:lnTo>
                    <a:lnTo>
                      <a:pt x="229" y="16"/>
                    </a:lnTo>
                    <a:lnTo>
                      <a:pt x="225" y="16"/>
                    </a:lnTo>
                    <a:lnTo>
                      <a:pt x="219" y="16"/>
                    </a:lnTo>
                    <a:lnTo>
                      <a:pt x="214" y="16"/>
                    </a:lnTo>
                    <a:lnTo>
                      <a:pt x="209" y="16"/>
                    </a:lnTo>
                    <a:lnTo>
                      <a:pt x="203" y="16"/>
                    </a:lnTo>
                    <a:lnTo>
                      <a:pt x="197" y="16"/>
                    </a:lnTo>
                    <a:lnTo>
                      <a:pt x="193" y="16"/>
                    </a:lnTo>
                    <a:lnTo>
                      <a:pt x="186" y="16"/>
                    </a:lnTo>
                    <a:lnTo>
                      <a:pt x="182" y="16"/>
                    </a:lnTo>
                    <a:lnTo>
                      <a:pt x="176" y="16"/>
                    </a:lnTo>
                    <a:lnTo>
                      <a:pt x="170" y="16"/>
                    </a:lnTo>
                    <a:lnTo>
                      <a:pt x="164" y="16"/>
                    </a:lnTo>
                    <a:lnTo>
                      <a:pt x="158" y="16"/>
                    </a:lnTo>
                    <a:lnTo>
                      <a:pt x="152" y="16"/>
                    </a:lnTo>
                    <a:lnTo>
                      <a:pt x="146" y="16"/>
                    </a:lnTo>
                    <a:lnTo>
                      <a:pt x="140" y="16"/>
                    </a:lnTo>
                    <a:lnTo>
                      <a:pt x="135" y="16"/>
                    </a:lnTo>
                    <a:lnTo>
                      <a:pt x="129" y="16"/>
                    </a:lnTo>
                    <a:lnTo>
                      <a:pt x="123" y="16"/>
                    </a:lnTo>
                    <a:lnTo>
                      <a:pt x="117" y="16"/>
                    </a:lnTo>
                    <a:lnTo>
                      <a:pt x="110" y="16"/>
                    </a:lnTo>
                    <a:lnTo>
                      <a:pt x="104" y="16"/>
                    </a:lnTo>
                    <a:lnTo>
                      <a:pt x="98" y="16"/>
                    </a:lnTo>
                    <a:lnTo>
                      <a:pt x="93" y="16"/>
                    </a:lnTo>
                    <a:lnTo>
                      <a:pt x="87" y="16"/>
                    </a:lnTo>
                    <a:lnTo>
                      <a:pt x="81" y="16"/>
                    </a:lnTo>
                    <a:lnTo>
                      <a:pt x="77" y="16"/>
                    </a:lnTo>
                    <a:lnTo>
                      <a:pt x="70" y="16"/>
                    </a:lnTo>
                    <a:lnTo>
                      <a:pt x="65" y="16"/>
                    </a:lnTo>
                    <a:lnTo>
                      <a:pt x="60" y="16"/>
                    </a:lnTo>
                    <a:lnTo>
                      <a:pt x="55" y="16"/>
                    </a:lnTo>
                    <a:lnTo>
                      <a:pt x="51" y="16"/>
                    </a:lnTo>
                    <a:lnTo>
                      <a:pt x="47" y="16"/>
                    </a:lnTo>
                    <a:lnTo>
                      <a:pt x="43" y="16"/>
                    </a:lnTo>
                    <a:lnTo>
                      <a:pt x="38" y="16"/>
                    </a:lnTo>
                    <a:lnTo>
                      <a:pt x="34" y="16"/>
                    </a:lnTo>
                    <a:lnTo>
                      <a:pt x="31" y="16"/>
                    </a:lnTo>
                    <a:lnTo>
                      <a:pt x="24" y="16"/>
                    </a:lnTo>
                    <a:lnTo>
                      <a:pt x="19" y="16"/>
                    </a:lnTo>
                    <a:lnTo>
                      <a:pt x="14" y="16"/>
                    </a:lnTo>
                    <a:lnTo>
                      <a:pt x="10" y="16"/>
                    </a:lnTo>
                    <a:lnTo>
                      <a:pt x="8" y="16"/>
                    </a:lnTo>
                    <a:lnTo>
                      <a:pt x="0" y="6"/>
                    </a:lnTo>
                    <a:close/>
                  </a:path>
                </a:pathLst>
              </a:custGeom>
              <a:solidFill>
                <a:srgbClr val="FFC973"/>
              </a:solidFill>
              <a:ln w="9525">
                <a:noFill/>
                <a:round/>
                <a:headEnd/>
                <a:tailEnd/>
              </a:ln>
            </p:spPr>
            <p:txBody>
              <a:bodyPr/>
              <a:lstStyle/>
              <a:p>
                <a:endParaRPr lang="en-US" dirty="0"/>
              </a:p>
            </p:txBody>
          </p:sp>
          <p:sp>
            <p:nvSpPr>
              <p:cNvPr id="122716" name="Freeform 860"/>
              <p:cNvSpPr>
                <a:spLocks/>
              </p:cNvSpPr>
              <p:nvPr/>
            </p:nvSpPr>
            <p:spPr bwMode="auto">
              <a:xfrm>
                <a:off x="3437" y="3250"/>
                <a:ext cx="207" cy="7"/>
              </a:xfrm>
              <a:custGeom>
                <a:avLst/>
                <a:gdLst>
                  <a:gd name="T0" fmla="*/ 802 w 826"/>
                  <a:gd name="T1" fmla="*/ 1 h 27"/>
                  <a:gd name="T2" fmla="*/ 775 w 826"/>
                  <a:gd name="T3" fmla="*/ 3 h 27"/>
                  <a:gd name="T4" fmla="*/ 743 w 826"/>
                  <a:gd name="T5" fmla="*/ 4 h 27"/>
                  <a:gd name="T6" fmla="*/ 710 w 826"/>
                  <a:gd name="T7" fmla="*/ 6 h 27"/>
                  <a:gd name="T8" fmla="*/ 672 w 826"/>
                  <a:gd name="T9" fmla="*/ 8 h 27"/>
                  <a:gd name="T10" fmla="*/ 635 w 826"/>
                  <a:gd name="T11" fmla="*/ 11 h 27"/>
                  <a:gd name="T12" fmla="*/ 601 w 826"/>
                  <a:gd name="T13" fmla="*/ 13 h 27"/>
                  <a:gd name="T14" fmla="*/ 573 w 826"/>
                  <a:gd name="T15" fmla="*/ 14 h 27"/>
                  <a:gd name="T16" fmla="*/ 550 w 826"/>
                  <a:gd name="T17" fmla="*/ 15 h 27"/>
                  <a:gd name="T18" fmla="*/ 523 w 826"/>
                  <a:gd name="T19" fmla="*/ 15 h 27"/>
                  <a:gd name="T20" fmla="*/ 492 w 826"/>
                  <a:gd name="T21" fmla="*/ 15 h 27"/>
                  <a:gd name="T22" fmla="*/ 457 w 826"/>
                  <a:gd name="T23" fmla="*/ 15 h 27"/>
                  <a:gd name="T24" fmla="*/ 417 w 826"/>
                  <a:gd name="T25" fmla="*/ 15 h 27"/>
                  <a:gd name="T26" fmla="*/ 376 w 826"/>
                  <a:gd name="T27" fmla="*/ 15 h 27"/>
                  <a:gd name="T28" fmla="*/ 334 w 826"/>
                  <a:gd name="T29" fmla="*/ 15 h 27"/>
                  <a:gd name="T30" fmla="*/ 294 w 826"/>
                  <a:gd name="T31" fmla="*/ 15 h 27"/>
                  <a:gd name="T32" fmla="*/ 261 w 826"/>
                  <a:gd name="T33" fmla="*/ 15 h 27"/>
                  <a:gd name="T34" fmla="*/ 234 w 826"/>
                  <a:gd name="T35" fmla="*/ 15 h 27"/>
                  <a:gd name="T36" fmla="*/ 212 w 826"/>
                  <a:gd name="T37" fmla="*/ 15 h 27"/>
                  <a:gd name="T38" fmla="*/ 182 w 826"/>
                  <a:gd name="T39" fmla="*/ 15 h 27"/>
                  <a:gd name="T40" fmla="*/ 154 w 826"/>
                  <a:gd name="T41" fmla="*/ 15 h 27"/>
                  <a:gd name="T42" fmla="*/ 127 w 826"/>
                  <a:gd name="T43" fmla="*/ 15 h 27"/>
                  <a:gd name="T44" fmla="*/ 99 w 826"/>
                  <a:gd name="T45" fmla="*/ 14 h 27"/>
                  <a:gd name="T46" fmla="*/ 71 w 826"/>
                  <a:gd name="T47" fmla="*/ 14 h 27"/>
                  <a:gd name="T48" fmla="*/ 47 w 826"/>
                  <a:gd name="T49" fmla="*/ 14 h 27"/>
                  <a:gd name="T50" fmla="*/ 17 w 826"/>
                  <a:gd name="T51" fmla="*/ 14 h 27"/>
                  <a:gd name="T52" fmla="*/ 5 w 826"/>
                  <a:gd name="T53" fmla="*/ 24 h 27"/>
                  <a:gd name="T54" fmla="*/ 33 w 826"/>
                  <a:gd name="T55" fmla="*/ 24 h 27"/>
                  <a:gd name="T56" fmla="*/ 58 w 826"/>
                  <a:gd name="T57" fmla="*/ 25 h 27"/>
                  <a:gd name="T58" fmla="*/ 90 w 826"/>
                  <a:gd name="T59" fmla="*/ 25 h 27"/>
                  <a:gd name="T60" fmla="*/ 125 w 826"/>
                  <a:gd name="T61" fmla="*/ 26 h 27"/>
                  <a:gd name="T62" fmla="*/ 157 w 826"/>
                  <a:gd name="T63" fmla="*/ 26 h 27"/>
                  <a:gd name="T64" fmla="*/ 189 w 826"/>
                  <a:gd name="T65" fmla="*/ 26 h 27"/>
                  <a:gd name="T66" fmla="*/ 217 w 826"/>
                  <a:gd name="T67" fmla="*/ 26 h 27"/>
                  <a:gd name="T68" fmla="*/ 241 w 826"/>
                  <a:gd name="T69" fmla="*/ 26 h 27"/>
                  <a:gd name="T70" fmla="*/ 263 w 826"/>
                  <a:gd name="T71" fmla="*/ 25 h 27"/>
                  <a:gd name="T72" fmla="*/ 292 w 826"/>
                  <a:gd name="T73" fmla="*/ 25 h 27"/>
                  <a:gd name="T74" fmla="*/ 319 w 826"/>
                  <a:gd name="T75" fmla="*/ 25 h 27"/>
                  <a:gd name="T76" fmla="*/ 352 w 826"/>
                  <a:gd name="T77" fmla="*/ 25 h 27"/>
                  <a:gd name="T78" fmla="*/ 387 w 826"/>
                  <a:gd name="T79" fmla="*/ 26 h 27"/>
                  <a:gd name="T80" fmla="*/ 425 w 826"/>
                  <a:gd name="T81" fmla="*/ 26 h 27"/>
                  <a:gd name="T82" fmla="*/ 464 w 826"/>
                  <a:gd name="T83" fmla="*/ 26 h 27"/>
                  <a:gd name="T84" fmla="*/ 503 w 826"/>
                  <a:gd name="T85" fmla="*/ 25 h 27"/>
                  <a:gd name="T86" fmla="*/ 540 w 826"/>
                  <a:gd name="T87" fmla="*/ 24 h 27"/>
                  <a:gd name="T88" fmla="*/ 574 w 826"/>
                  <a:gd name="T89" fmla="*/ 24 h 27"/>
                  <a:gd name="T90" fmla="*/ 605 w 826"/>
                  <a:gd name="T91" fmla="*/ 22 h 27"/>
                  <a:gd name="T92" fmla="*/ 636 w 826"/>
                  <a:gd name="T93" fmla="*/ 19 h 27"/>
                  <a:gd name="T94" fmla="*/ 667 w 826"/>
                  <a:gd name="T95" fmla="*/ 18 h 27"/>
                  <a:gd name="T96" fmla="*/ 696 w 826"/>
                  <a:gd name="T97" fmla="*/ 17 h 27"/>
                  <a:gd name="T98" fmla="*/ 724 w 826"/>
                  <a:gd name="T99" fmla="*/ 16 h 27"/>
                  <a:gd name="T100" fmla="*/ 750 w 826"/>
                  <a:gd name="T101" fmla="*/ 15 h 27"/>
                  <a:gd name="T102" fmla="*/ 788 w 826"/>
                  <a:gd name="T103" fmla="*/ 11 h 27"/>
                  <a:gd name="T104" fmla="*/ 818 w 826"/>
                  <a:gd name="T105" fmla="*/ 8 h 27"/>
                  <a:gd name="T106" fmla="*/ 820 w 826"/>
                  <a:gd name="T107" fmla="*/ 0 h 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6"/>
                  <a:gd name="T163" fmla="*/ 0 h 27"/>
                  <a:gd name="T164" fmla="*/ 826 w 826"/>
                  <a:gd name="T165" fmla="*/ 27 h 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6" h="27">
                    <a:moveTo>
                      <a:pt x="819" y="1"/>
                    </a:moveTo>
                    <a:lnTo>
                      <a:pt x="817" y="1"/>
                    </a:lnTo>
                    <a:lnTo>
                      <a:pt x="815" y="1"/>
                    </a:lnTo>
                    <a:lnTo>
                      <a:pt x="812" y="1"/>
                    </a:lnTo>
                    <a:lnTo>
                      <a:pt x="808" y="1"/>
                    </a:lnTo>
                    <a:lnTo>
                      <a:pt x="802" y="1"/>
                    </a:lnTo>
                    <a:lnTo>
                      <a:pt x="796" y="2"/>
                    </a:lnTo>
                    <a:lnTo>
                      <a:pt x="791" y="2"/>
                    </a:lnTo>
                    <a:lnTo>
                      <a:pt x="787" y="2"/>
                    </a:lnTo>
                    <a:lnTo>
                      <a:pt x="783" y="2"/>
                    </a:lnTo>
                    <a:lnTo>
                      <a:pt x="779" y="3"/>
                    </a:lnTo>
                    <a:lnTo>
                      <a:pt x="775" y="3"/>
                    </a:lnTo>
                    <a:lnTo>
                      <a:pt x="770" y="3"/>
                    </a:lnTo>
                    <a:lnTo>
                      <a:pt x="765" y="3"/>
                    </a:lnTo>
                    <a:lnTo>
                      <a:pt x="761" y="4"/>
                    </a:lnTo>
                    <a:lnTo>
                      <a:pt x="755" y="4"/>
                    </a:lnTo>
                    <a:lnTo>
                      <a:pt x="750" y="4"/>
                    </a:lnTo>
                    <a:lnTo>
                      <a:pt x="743" y="4"/>
                    </a:lnTo>
                    <a:lnTo>
                      <a:pt x="739" y="5"/>
                    </a:lnTo>
                    <a:lnTo>
                      <a:pt x="733" y="5"/>
                    </a:lnTo>
                    <a:lnTo>
                      <a:pt x="727" y="6"/>
                    </a:lnTo>
                    <a:lnTo>
                      <a:pt x="721" y="6"/>
                    </a:lnTo>
                    <a:lnTo>
                      <a:pt x="716" y="6"/>
                    </a:lnTo>
                    <a:lnTo>
                      <a:pt x="710" y="6"/>
                    </a:lnTo>
                    <a:lnTo>
                      <a:pt x="704" y="7"/>
                    </a:lnTo>
                    <a:lnTo>
                      <a:pt x="696" y="8"/>
                    </a:lnTo>
                    <a:lnTo>
                      <a:pt x="691" y="8"/>
                    </a:lnTo>
                    <a:lnTo>
                      <a:pt x="684" y="8"/>
                    </a:lnTo>
                    <a:lnTo>
                      <a:pt x="678" y="8"/>
                    </a:lnTo>
                    <a:lnTo>
                      <a:pt x="672" y="8"/>
                    </a:lnTo>
                    <a:lnTo>
                      <a:pt x="666" y="9"/>
                    </a:lnTo>
                    <a:lnTo>
                      <a:pt x="660" y="9"/>
                    </a:lnTo>
                    <a:lnTo>
                      <a:pt x="653" y="10"/>
                    </a:lnTo>
                    <a:lnTo>
                      <a:pt x="647" y="10"/>
                    </a:lnTo>
                    <a:lnTo>
                      <a:pt x="642" y="11"/>
                    </a:lnTo>
                    <a:lnTo>
                      <a:pt x="635" y="11"/>
                    </a:lnTo>
                    <a:lnTo>
                      <a:pt x="629" y="11"/>
                    </a:lnTo>
                    <a:lnTo>
                      <a:pt x="624" y="11"/>
                    </a:lnTo>
                    <a:lnTo>
                      <a:pt x="619" y="12"/>
                    </a:lnTo>
                    <a:lnTo>
                      <a:pt x="611" y="12"/>
                    </a:lnTo>
                    <a:lnTo>
                      <a:pt x="607" y="12"/>
                    </a:lnTo>
                    <a:lnTo>
                      <a:pt x="601" y="13"/>
                    </a:lnTo>
                    <a:lnTo>
                      <a:pt x="597" y="13"/>
                    </a:lnTo>
                    <a:lnTo>
                      <a:pt x="591" y="13"/>
                    </a:lnTo>
                    <a:lnTo>
                      <a:pt x="587" y="13"/>
                    </a:lnTo>
                    <a:lnTo>
                      <a:pt x="581" y="13"/>
                    </a:lnTo>
                    <a:lnTo>
                      <a:pt x="577" y="14"/>
                    </a:lnTo>
                    <a:lnTo>
                      <a:pt x="573" y="14"/>
                    </a:lnTo>
                    <a:lnTo>
                      <a:pt x="569" y="14"/>
                    </a:lnTo>
                    <a:lnTo>
                      <a:pt x="564" y="14"/>
                    </a:lnTo>
                    <a:lnTo>
                      <a:pt x="561" y="15"/>
                    </a:lnTo>
                    <a:lnTo>
                      <a:pt x="557" y="15"/>
                    </a:lnTo>
                    <a:lnTo>
                      <a:pt x="553" y="15"/>
                    </a:lnTo>
                    <a:lnTo>
                      <a:pt x="550" y="15"/>
                    </a:lnTo>
                    <a:lnTo>
                      <a:pt x="548" y="15"/>
                    </a:lnTo>
                    <a:lnTo>
                      <a:pt x="543" y="15"/>
                    </a:lnTo>
                    <a:lnTo>
                      <a:pt x="540" y="16"/>
                    </a:lnTo>
                    <a:lnTo>
                      <a:pt x="535" y="15"/>
                    </a:lnTo>
                    <a:lnTo>
                      <a:pt x="530" y="15"/>
                    </a:lnTo>
                    <a:lnTo>
                      <a:pt x="523" y="15"/>
                    </a:lnTo>
                    <a:lnTo>
                      <a:pt x="516" y="15"/>
                    </a:lnTo>
                    <a:lnTo>
                      <a:pt x="511" y="15"/>
                    </a:lnTo>
                    <a:lnTo>
                      <a:pt x="507" y="15"/>
                    </a:lnTo>
                    <a:lnTo>
                      <a:pt x="502" y="15"/>
                    </a:lnTo>
                    <a:lnTo>
                      <a:pt x="498" y="15"/>
                    </a:lnTo>
                    <a:lnTo>
                      <a:pt x="492" y="15"/>
                    </a:lnTo>
                    <a:lnTo>
                      <a:pt x="487" y="15"/>
                    </a:lnTo>
                    <a:lnTo>
                      <a:pt x="481" y="15"/>
                    </a:lnTo>
                    <a:lnTo>
                      <a:pt x="476" y="15"/>
                    </a:lnTo>
                    <a:lnTo>
                      <a:pt x="470" y="15"/>
                    </a:lnTo>
                    <a:lnTo>
                      <a:pt x="464" y="15"/>
                    </a:lnTo>
                    <a:lnTo>
                      <a:pt x="457" y="15"/>
                    </a:lnTo>
                    <a:lnTo>
                      <a:pt x="451" y="15"/>
                    </a:lnTo>
                    <a:lnTo>
                      <a:pt x="445" y="15"/>
                    </a:lnTo>
                    <a:lnTo>
                      <a:pt x="439" y="15"/>
                    </a:lnTo>
                    <a:lnTo>
                      <a:pt x="431" y="15"/>
                    </a:lnTo>
                    <a:lnTo>
                      <a:pt x="425" y="15"/>
                    </a:lnTo>
                    <a:lnTo>
                      <a:pt x="417" y="15"/>
                    </a:lnTo>
                    <a:lnTo>
                      <a:pt x="411" y="15"/>
                    </a:lnTo>
                    <a:lnTo>
                      <a:pt x="404" y="15"/>
                    </a:lnTo>
                    <a:lnTo>
                      <a:pt x="398" y="15"/>
                    </a:lnTo>
                    <a:lnTo>
                      <a:pt x="390" y="15"/>
                    </a:lnTo>
                    <a:lnTo>
                      <a:pt x="383" y="15"/>
                    </a:lnTo>
                    <a:lnTo>
                      <a:pt x="376" y="15"/>
                    </a:lnTo>
                    <a:lnTo>
                      <a:pt x="370" y="15"/>
                    </a:lnTo>
                    <a:lnTo>
                      <a:pt x="362" y="15"/>
                    </a:lnTo>
                    <a:lnTo>
                      <a:pt x="356" y="15"/>
                    </a:lnTo>
                    <a:lnTo>
                      <a:pt x="348" y="15"/>
                    </a:lnTo>
                    <a:lnTo>
                      <a:pt x="340" y="15"/>
                    </a:lnTo>
                    <a:lnTo>
                      <a:pt x="334" y="15"/>
                    </a:lnTo>
                    <a:lnTo>
                      <a:pt x="327" y="15"/>
                    </a:lnTo>
                    <a:lnTo>
                      <a:pt x="321" y="15"/>
                    </a:lnTo>
                    <a:lnTo>
                      <a:pt x="315" y="15"/>
                    </a:lnTo>
                    <a:lnTo>
                      <a:pt x="308" y="15"/>
                    </a:lnTo>
                    <a:lnTo>
                      <a:pt x="301" y="15"/>
                    </a:lnTo>
                    <a:lnTo>
                      <a:pt x="294" y="15"/>
                    </a:lnTo>
                    <a:lnTo>
                      <a:pt x="289" y="15"/>
                    </a:lnTo>
                    <a:lnTo>
                      <a:pt x="283" y="15"/>
                    </a:lnTo>
                    <a:lnTo>
                      <a:pt x="277" y="15"/>
                    </a:lnTo>
                    <a:lnTo>
                      <a:pt x="271" y="15"/>
                    </a:lnTo>
                    <a:lnTo>
                      <a:pt x="267" y="15"/>
                    </a:lnTo>
                    <a:lnTo>
                      <a:pt x="261" y="15"/>
                    </a:lnTo>
                    <a:lnTo>
                      <a:pt x="256" y="15"/>
                    </a:lnTo>
                    <a:lnTo>
                      <a:pt x="250" y="15"/>
                    </a:lnTo>
                    <a:lnTo>
                      <a:pt x="246" y="15"/>
                    </a:lnTo>
                    <a:lnTo>
                      <a:pt x="242" y="15"/>
                    </a:lnTo>
                    <a:lnTo>
                      <a:pt x="238" y="15"/>
                    </a:lnTo>
                    <a:lnTo>
                      <a:pt x="234" y="15"/>
                    </a:lnTo>
                    <a:lnTo>
                      <a:pt x="231" y="15"/>
                    </a:lnTo>
                    <a:lnTo>
                      <a:pt x="224" y="15"/>
                    </a:lnTo>
                    <a:lnTo>
                      <a:pt x="220" y="15"/>
                    </a:lnTo>
                    <a:lnTo>
                      <a:pt x="216" y="15"/>
                    </a:lnTo>
                    <a:lnTo>
                      <a:pt x="215" y="16"/>
                    </a:lnTo>
                    <a:lnTo>
                      <a:pt x="212" y="15"/>
                    </a:lnTo>
                    <a:lnTo>
                      <a:pt x="209" y="15"/>
                    </a:lnTo>
                    <a:lnTo>
                      <a:pt x="205" y="15"/>
                    </a:lnTo>
                    <a:lnTo>
                      <a:pt x="201" y="15"/>
                    </a:lnTo>
                    <a:lnTo>
                      <a:pt x="194" y="15"/>
                    </a:lnTo>
                    <a:lnTo>
                      <a:pt x="189" y="15"/>
                    </a:lnTo>
                    <a:lnTo>
                      <a:pt x="182" y="15"/>
                    </a:lnTo>
                    <a:lnTo>
                      <a:pt x="176" y="15"/>
                    </a:lnTo>
                    <a:lnTo>
                      <a:pt x="172" y="15"/>
                    </a:lnTo>
                    <a:lnTo>
                      <a:pt x="168" y="15"/>
                    </a:lnTo>
                    <a:lnTo>
                      <a:pt x="162" y="15"/>
                    </a:lnTo>
                    <a:lnTo>
                      <a:pt x="158" y="15"/>
                    </a:lnTo>
                    <a:lnTo>
                      <a:pt x="154" y="15"/>
                    </a:lnTo>
                    <a:lnTo>
                      <a:pt x="150" y="15"/>
                    </a:lnTo>
                    <a:lnTo>
                      <a:pt x="145" y="15"/>
                    </a:lnTo>
                    <a:lnTo>
                      <a:pt x="141" y="15"/>
                    </a:lnTo>
                    <a:lnTo>
                      <a:pt x="136" y="15"/>
                    </a:lnTo>
                    <a:lnTo>
                      <a:pt x="131" y="15"/>
                    </a:lnTo>
                    <a:lnTo>
                      <a:pt x="127" y="15"/>
                    </a:lnTo>
                    <a:lnTo>
                      <a:pt x="123" y="15"/>
                    </a:lnTo>
                    <a:lnTo>
                      <a:pt x="117" y="15"/>
                    </a:lnTo>
                    <a:lnTo>
                      <a:pt x="113" y="15"/>
                    </a:lnTo>
                    <a:lnTo>
                      <a:pt x="108" y="15"/>
                    </a:lnTo>
                    <a:lnTo>
                      <a:pt x="104" y="15"/>
                    </a:lnTo>
                    <a:lnTo>
                      <a:pt x="99" y="14"/>
                    </a:lnTo>
                    <a:lnTo>
                      <a:pt x="94" y="14"/>
                    </a:lnTo>
                    <a:lnTo>
                      <a:pt x="89" y="14"/>
                    </a:lnTo>
                    <a:lnTo>
                      <a:pt x="85" y="14"/>
                    </a:lnTo>
                    <a:lnTo>
                      <a:pt x="81" y="14"/>
                    </a:lnTo>
                    <a:lnTo>
                      <a:pt x="75" y="14"/>
                    </a:lnTo>
                    <a:lnTo>
                      <a:pt x="71" y="14"/>
                    </a:lnTo>
                    <a:lnTo>
                      <a:pt x="67" y="14"/>
                    </a:lnTo>
                    <a:lnTo>
                      <a:pt x="62" y="14"/>
                    </a:lnTo>
                    <a:lnTo>
                      <a:pt x="58" y="14"/>
                    </a:lnTo>
                    <a:lnTo>
                      <a:pt x="54" y="14"/>
                    </a:lnTo>
                    <a:lnTo>
                      <a:pt x="51" y="14"/>
                    </a:lnTo>
                    <a:lnTo>
                      <a:pt x="47" y="14"/>
                    </a:lnTo>
                    <a:lnTo>
                      <a:pt x="42" y="14"/>
                    </a:lnTo>
                    <a:lnTo>
                      <a:pt x="39" y="14"/>
                    </a:lnTo>
                    <a:lnTo>
                      <a:pt x="36" y="14"/>
                    </a:lnTo>
                    <a:lnTo>
                      <a:pt x="28" y="14"/>
                    </a:lnTo>
                    <a:lnTo>
                      <a:pt x="23" y="14"/>
                    </a:lnTo>
                    <a:lnTo>
                      <a:pt x="17" y="14"/>
                    </a:lnTo>
                    <a:lnTo>
                      <a:pt x="13" y="14"/>
                    </a:lnTo>
                    <a:lnTo>
                      <a:pt x="7" y="14"/>
                    </a:lnTo>
                    <a:lnTo>
                      <a:pt x="6" y="14"/>
                    </a:lnTo>
                    <a:lnTo>
                      <a:pt x="0" y="24"/>
                    </a:lnTo>
                    <a:lnTo>
                      <a:pt x="2" y="24"/>
                    </a:lnTo>
                    <a:lnTo>
                      <a:pt x="5" y="24"/>
                    </a:lnTo>
                    <a:lnTo>
                      <a:pt x="10" y="24"/>
                    </a:lnTo>
                    <a:lnTo>
                      <a:pt x="14" y="24"/>
                    </a:lnTo>
                    <a:lnTo>
                      <a:pt x="21" y="24"/>
                    </a:lnTo>
                    <a:lnTo>
                      <a:pt x="24" y="24"/>
                    </a:lnTo>
                    <a:lnTo>
                      <a:pt x="28" y="24"/>
                    </a:lnTo>
                    <a:lnTo>
                      <a:pt x="33" y="24"/>
                    </a:lnTo>
                    <a:lnTo>
                      <a:pt x="37" y="25"/>
                    </a:lnTo>
                    <a:lnTo>
                      <a:pt x="41" y="25"/>
                    </a:lnTo>
                    <a:lnTo>
                      <a:pt x="45" y="25"/>
                    </a:lnTo>
                    <a:lnTo>
                      <a:pt x="49" y="25"/>
                    </a:lnTo>
                    <a:lnTo>
                      <a:pt x="54" y="25"/>
                    </a:lnTo>
                    <a:lnTo>
                      <a:pt x="58" y="25"/>
                    </a:lnTo>
                    <a:lnTo>
                      <a:pt x="63" y="25"/>
                    </a:lnTo>
                    <a:lnTo>
                      <a:pt x="68" y="25"/>
                    </a:lnTo>
                    <a:lnTo>
                      <a:pt x="74" y="25"/>
                    </a:lnTo>
                    <a:lnTo>
                      <a:pt x="80" y="25"/>
                    </a:lnTo>
                    <a:lnTo>
                      <a:pt x="85" y="25"/>
                    </a:lnTo>
                    <a:lnTo>
                      <a:pt x="90" y="25"/>
                    </a:lnTo>
                    <a:lnTo>
                      <a:pt x="96" y="26"/>
                    </a:lnTo>
                    <a:lnTo>
                      <a:pt x="101" y="26"/>
                    </a:lnTo>
                    <a:lnTo>
                      <a:pt x="107" y="26"/>
                    </a:lnTo>
                    <a:lnTo>
                      <a:pt x="112" y="26"/>
                    </a:lnTo>
                    <a:lnTo>
                      <a:pt x="118" y="26"/>
                    </a:lnTo>
                    <a:lnTo>
                      <a:pt x="125" y="26"/>
                    </a:lnTo>
                    <a:lnTo>
                      <a:pt x="130" y="26"/>
                    </a:lnTo>
                    <a:lnTo>
                      <a:pt x="135" y="26"/>
                    </a:lnTo>
                    <a:lnTo>
                      <a:pt x="141" y="26"/>
                    </a:lnTo>
                    <a:lnTo>
                      <a:pt x="146" y="26"/>
                    </a:lnTo>
                    <a:lnTo>
                      <a:pt x="152" y="26"/>
                    </a:lnTo>
                    <a:lnTo>
                      <a:pt x="157" y="26"/>
                    </a:lnTo>
                    <a:lnTo>
                      <a:pt x="163" y="26"/>
                    </a:lnTo>
                    <a:lnTo>
                      <a:pt x="169" y="26"/>
                    </a:lnTo>
                    <a:lnTo>
                      <a:pt x="174" y="26"/>
                    </a:lnTo>
                    <a:lnTo>
                      <a:pt x="179" y="26"/>
                    </a:lnTo>
                    <a:lnTo>
                      <a:pt x="184" y="26"/>
                    </a:lnTo>
                    <a:lnTo>
                      <a:pt x="189" y="26"/>
                    </a:lnTo>
                    <a:lnTo>
                      <a:pt x="194" y="26"/>
                    </a:lnTo>
                    <a:lnTo>
                      <a:pt x="199" y="26"/>
                    </a:lnTo>
                    <a:lnTo>
                      <a:pt x="204" y="27"/>
                    </a:lnTo>
                    <a:lnTo>
                      <a:pt x="208" y="26"/>
                    </a:lnTo>
                    <a:lnTo>
                      <a:pt x="213" y="26"/>
                    </a:lnTo>
                    <a:lnTo>
                      <a:pt x="217" y="26"/>
                    </a:lnTo>
                    <a:lnTo>
                      <a:pt x="221" y="26"/>
                    </a:lnTo>
                    <a:lnTo>
                      <a:pt x="224" y="26"/>
                    </a:lnTo>
                    <a:lnTo>
                      <a:pt x="229" y="26"/>
                    </a:lnTo>
                    <a:lnTo>
                      <a:pt x="232" y="26"/>
                    </a:lnTo>
                    <a:lnTo>
                      <a:pt x="236" y="26"/>
                    </a:lnTo>
                    <a:lnTo>
                      <a:pt x="241" y="26"/>
                    </a:lnTo>
                    <a:lnTo>
                      <a:pt x="246" y="26"/>
                    </a:lnTo>
                    <a:lnTo>
                      <a:pt x="249" y="26"/>
                    </a:lnTo>
                    <a:lnTo>
                      <a:pt x="253" y="26"/>
                    </a:lnTo>
                    <a:lnTo>
                      <a:pt x="254" y="26"/>
                    </a:lnTo>
                    <a:lnTo>
                      <a:pt x="259" y="26"/>
                    </a:lnTo>
                    <a:lnTo>
                      <a:pt x="263" y="25"/>
                    </a:lnTo>
                    <a:lnTo>
                      <a:pt x="268" y="25"/>
                    </a:lnTo>
                    <a:lnTo>
                      <a:pt x="273" y="25"/>
                    </a:lnTo>
                    <a:lnTo>
                      <a:pt x="280" y="25"/>
                    </a:lnTo>
                    <a:lnTo>
                      <a:pt x="284" y="25"/>
                    </a:lnTo>
                    <a:lnTo>
                      <a:pt x="288" y="25"/>
                    </a:lnTo>
                    <a:lnTo>
                      <a:pt x="292" y="25"/>
                    </a:lnTo>
                    <a:lnTo>
                      <a:pt x="296" y="25"/>
                    </a:lnTo>
                    <a:lnTo>
                      <a:pt x="301" y="25"/>
                    </a:lnTo>
                    <a:lnTo>
                      <a:pt x="305" y="25"/>
                    </a:lnTo>
                    <a:lnTo>
                      <a:pt x="309" y="25"/>
                    </a:lnTo>
                    <a:lnTo>
                      <a:pt x="315" y="25"/>
                    </a:lnTo>
                    <a:lnTo>
                      <a:pt x="319" y="25"/>
                    </a:lnTo>
                    <a:lnTo>
                      <a:pt x="324" y="25"/>
                    </a:lnTo>
                    <a:lnTo>
                      <a:pt x="329" y="25"/>
                    </a:lnTo>
                    <a:lnTo>
                      <a:pt x="335" y="25"/>
                    </a:lnTo>
                    <a:lnTo>
                      <a:pt x="340" y="25"/>
                    </a:lnTo>
                    <a:lnTo>
                      <a:pt x="346" y="25"/>
                    </a:lnTo>
                    <a:lnTo>
                      <a:pt x="352" y="25"/>
                    </a:lnTo>
                    <a:lnTo>
                      <a:pt x="358" y="25"/>
                    </a:lnTo>
                    <a:lnTo>
                      <a:pt x="364" y="25"/>
                    </a:lnTo>
                    <a:lnTo>
                      <a:pt x="370" y="25"/>
                    </a:lnTo>
                    <a:lnTo>
                      <a:pt x="376" y="25"/>
                    </a:lnTo>
                    <a:lnTo>
                      <a:pt x="382" y="26"/>
                    </a:lnTo>
                    <a:lnTo>
                      <a:pt x="387" y="26"/>
                    </a:lnTo>
                    <a:lnTo>
                      <a:pt x="394" y="26"/>
                    </a:lnTo>
                    <a:lnTo>
                      <a:pt x="400" y="26"/>
                    </a:lnTo>
                    <a:lnTo>
                      <a:pt x="407" y="26"/>
                    </a:lnTo>
                    <a:lnTo>
                      <a:pt x="413" y="26"/>
                    </a:lnTo>
                    <a:lnTo>
                      <a:pt x="419" y="26"/>
                    </a:lnTo>
                    <a:lnTo>
                      <a:pt x="425" y="26"/>
                    </a:lnTo>
                    <a:lnTo>
                      <a:pt x="432" y="26"/>
                    </a:lnTo>
                    <a:lnTo>
                      <a:pt x="439" y="26"/>
                    </a:lnTo>
                    <a:lnTo>
                      <a:pt x="445" y="26"/>
                    </a:lnTo>
                    <a:lnTo>
                      <a:pt x="451" y="26"/>
                    </a:lnTo>
                    <a:lnTo>
                      <a:pt x="458" y="26"/>
                    </a:lnTo>
                    <a:lnTo>
                      <a:pt x="464" y="26"/>
                    </a:lnTo>
                    <a:lnTo>
                      <a:pt x="471" y="26"/>
                    </a:lnTo>
                    <a:lnTo>
                      <a:pt x="477" y="26"/>
                    </a:lnTo>
                    <a:lnTo>
                      <a:pt x="485" y="26"/>
                    </a:lnTo>
                    <a:lnTo>
                      <a:pt x="491" y="25"/>
                    </a:lnTo>
                    <a:lnTo>
                      <a:pt x="497" y="25"/>
                    </a:lnTo>
                    <a:lnTo>
                      <a:pt x="503" y="25"/>
                    </a:lnTo>
                    <a:lnTo>
                      <a:pt x="509" y="25"/>
                    </a:lnTo>
                    <a:lnTo>
                      <a:pt x="515" y="25"/>
                    </a:lnTo>
                    <a:lnTo>
                      <a:pt x="521" y="25"/>
                    </a:lnTo>
                    <a:lnTo>
                      <a:pt x="528" y="25"/>
                    </a:lnTo>
                    <a:lnTo>
                      <a:pt x="534" y="25"/>
                    </a:lnTo>
                    <a:lnTo>
                      <a:pt x="540" y="24"/>
                    </a:lnTo>
                    <a:lnTo>
                      <a:pt x="546" y="24"/>
                    </a:lnTo>
                    <a:lnTo>
                      <a:pt x="551" y="24"/>
                    </a:lnTo>
                    <a:lnTo>
                      <a:pt x="557" y="24"/>
                    </a:lnTo>
                    <a:lnTo>
                      <a:pt x="563" y="24"/>
                    </a:lnTo>
                    <a:lnTo>
                      <a:pt x="569" y="24"/>
                    </a:lnTo>
                    <a:lnTo>
                      <a:pt x="574" y="24"/>
                    </a:lnTo>
                    <a:lnTo>
                      <a:pt x="581" y="24"/>
                    </a:lnTo>
                    <a:lnTo>
                      <a:pt x="585" y="23"/>
                    </a:lnTo>
                    <a:lnTo>
                      <a:pt x="590" y="23"/>
                    </a:lnTo>
                    <a:lnTo>
                      <a:pt x="595" y="22"/>
                    </a:lnTo>
                    <a:lnTo>
                      <a:pt x="600" y="22"/>
                    </a:lnTo>
                    <a:lnTo>
                      <a:pt x="605" y="22"/>
                    </a:lnTo>
                    <a:lnTo>
                      <a:pt x="610" y="22"/>
                    </a:lnTo>
                    <a:lnTo>
                      <a:pt x="616" y="22"/>
                    </a:lnTo>
                    <a:lnTo>
                      <a:pt x="621" y="22"/>
                    </a:lnTo>
                    <a:lnTo>
                      <a:pt x="626" y="21"/>
                    </a:lnTo>
                    <a:lnTo>
                      <a:pt x="631" y="21"/>
                    </a:lnTo>
                    <a:lnTo>
                      <a:pt x="636" y="19"/>
                    </a:lnTo>
                    <a:lnTo>
                      <a:pt x="642" y="19"/>
                    </a:lnTo>
                    <a:lnTo>
                      <a:pt x="646" y="19"/>
                    </a:lnTo>
                    <a:lnTo>
                      <a:pt x="652" y="19"/>
                    </a:lnTo>
                    <a:lnTo>
                      <a:pt x="656" y="19"/>
                    </a:lnTo>
                    <a:lnTo>
                      <a:pt x="663" y="19"/>
                    </a:lnTo>
                    <a:lnTo>
                      <a:pt x="667" y="18"/>
                    </a:lnTo>
                    <a:lnTo>
                      <a:pt x="672" y="18"/>
                    </a:lnTo>
                    <a:lnTo>
                      <a:pt x="676" y="17"/>
                    </a:lnTo>
                    <a:lnTo>
                      <a:pt x="682" y="17"/>
                    </a:lnTo>
                    <a:lnTo>
                      <a:pt x="686" y="17"/>
                    </a:lnTo>
                    <a:lnTo>
                      <a:pt x="691" y="17"/>
                    </a:lnTo>
                    <a:lnTo>
                      <a:pt x="696" y="17"/>
                    </a:lnTo>
                    <a:lnTo>
                      <a:pt x="701" y="17"/>
                    </a:lnTo>
                    <a:lnTo>
                      <a:pt x="706" y="17"/>
                    </a:lnTo>
                    <a:lnTo>
                      <a:pt x="711" y="17"/>
                    </a:lnTo>
                    <a:lnTo>
                      <a:pt x="715" y="16"/>
                    </a:lnTo>
                    <a:lnTo>
                      <a:pt x="720" y="16"/>
                    </a:lnTo>
                    <a:lnTo>
                      <a:pt x="724" y="16"/>
                    </a:lnTo>
                    <a:lnTo>
                      <a:pt x="728" y="16"/>
                    </a:lnTo>
                    <a:lnTo>
                      <a:pt x="733" y="16"/>
                    </a:lnTo>
                    <a:lnTo>
                      <a:pt x="738" y="16"/>
                    </a:lnTo>
                    <a:lnTo>
                      <a:pt x="741" y="15"/>
                    </a:lnTo>
                    <a:lnTo>
                      <a:pt x="745" y="15"/>
                    </a:lnTo>
                    <a:lnTo>
                      <a:pt x="750" y="15"/>
                    </a:lnTo>
                    <a:lnTo>
                      <a:pt x="754" y="15"/>
                    </a:lnTo>
                    <a:lnTo>
                      <a:pt x="761" y="14"/>
                    </a:lnTo>
                    <a:lnTo>
                      <a:pt x="769" y="13"/>
                    </a:lnTo>
                    <a:lnTo>
                      <a:pt x="775" y="13"/>
                    </a:lnTo>
                    <a:lnTo>
                      <a:pt x="782" y="12"/>
                    </a:lnTo>
                    <a:lnTo>
                      <a:pt x="788" y="11"/>
                    </a:lnTo>
                    <a:lnTo>
                      <a:pt x="795" y="11"/>
                    </a:lnTo>
                    <a:lnTo>
                      <a:pt x="800" y="11"/>
                    </a:lnTo>
                    <a:lnTo>
                      <a:pt x="805" y="10"/>
                    </a:lnTo>
                    <a:lnTo>
                      <a:pt x="809" y="9"/>
                    </a:lnTo>
                    <a:lnTo>
                      <a:pt x="813" y="9"/>
                    </a:lnTo>
                    <a:lnTo>
                      <a:pt x="818" y="8"/>
                    </a:lnTo>
                    <a:lnTo>
                      <a:pt x="822" y="7"/>
                    </a:lnTo>
                    <a:lnTo>
                      <a:pt x="825" y="4"/>
                    </a:lnTo>
                    <a:lnTo>
                      <a:pt x="826" y="3"/>
                    </a:lnTo>
                    <a:lnTo>
                      <a:pt x="826" y="1"/>
                    </a:lnTo>
                    <a:lnTo>
                      <a:pt x="824" y="1"/>
                    </a:lnTo>
                    <a:lnTo>
                      <a:pt x="820" y="0"/>
                    </a:lnTo>
                    <a:lnTo>
                      <a:pt x="819" y="1"/>
                    </a:lnTo>
                    <a:close/>
                  </a:path>
                </a:pathLst>
              </a:custGeom>
              <a:solidFill>
                <a:srgbClr val="FFC973"/>
              </a:solidFill>
              <a:ln w="9525">
                <a:noFill/>
                <a:round/>
                <a:headEnd/>
                <a:tailEnd/>
              </a:ln>
            </p:spPr>
            <p:txBody>
              <a:bodyPr/>
              <a:lstStyle/>
              <a:p>
                <a:endParaRPr lang="en-US" dirty="0"/>
              </a:p>
            </p:txBody>
          </p:sp>
          <p:sp>
            <p:nvSpPr>
              <p:cNvPr id="122717" name="Freeform 861"/>
              <p:cNvSpPr>
                <a:spLocks/>
              </p:cNvSpPr>
              <p:nvPr/>
            </p:nvSpPr>
            <p:spPr bwMode="auto">
              <a:xfrm>
                <a:off x="3302" y="3263"/>
                <a:ext cx="27" cy="15"/>
              </a:xfrm>
              <a:custGeom>
                <a:avLst/>
                <a:gdLst>
                  <a:gd name="T0" fmla="*/ 7 w 104"/>
                  <a:gd name="T1" fmla="*/ 20 h 62"/>
                  <a:gd name="T2" fmla="*/ 7 w 104"/>
                  <a:gd name="T3" fmla="*/ 26 h 62"/>
                  <a:gd name="T4" fmla="*/ 12 w 104"/>
                  <a:gd name="T5" fmla="*/ 36 h 62"/>
                  <a:gd name="T6" fmla="*/ 22 w 104"/>
                  <a:gd name="T7" fmla="*/ 44 h 62"/>
                  <a:gd name="T8" fmla="*/ 33 w 104"/>
                  <a:gd name="T9" fmla="*/ 48 h 62"/>
                  <a:gd name="T10" fmla="*/ 46 w 104"/>
                  <a:gd name="T11" fmla="*/ 52 h 62"/>
                  <a:gd name="T12" fmla="*/ 57 w 104"/>
                  <a:gd name="T13" fmla="*/ 54 h 62"/>
                  <a:gd name="T14" fmla="*/ 66 w 104"/>
                  <a:gd name="T15" fmla="*/ 52 h 62"/>
                  <a:gd name="T16" fmla="*/ 73 w 104"/>
                  <a:gd name="T17" fmla="*/ 49 h 62"/>
                  <a:gd name="T18" fmla="*/ 83 w 104"/>
                  <a:gd name="T19" fmla="*/ 42 h 62"/>
                  <a:gd name="T20" fmla="*/ 91 w 104"/>
                  <a:gd name="T21" fmla="*/ 32 h 62"/>
                  <a:gd name="T22" fmla="*/ 94 w 104"/>
                  <a:gd name="T23" fmla="*/ 22 h 62"/>
                  <a:gd name="T24" fmla="*/ 94 w 104"/>
                  <a:gd name="T25" fmla="*/ 13 h 62"/>
                  <a:gd name="T26" fmla="*/ 93 w 104"/>
                  <a:gd name="T27" fmla="*/ 2 h 62"/>
                  <a:gd name="T28" fmla="*/ 103 w 104"/>
                  <a:gd name="T29" fmla="*/ 3 h 62"/>
                  <a:gd name="T30" fmla="*/ 104 w 104"/>
                  <a:gd name="T31" fmla="*/ 7 h 62"/>
                  <a:gd name="T32" fmla="*/ 104 w 104"/>
                  <a:gd name="T33" fmla="*/ 19 h 62"/>
                  <a:gd name="T34" fmla="*/ 102 w 104"/>
                  <a:gd name="T35" fmla="*/ 26 h 62"/>
                  <a:gd name="T36" fmla="*/ 99 w 104"/>
                  <a:gd name="T37" fmla="*/ 34 h 62"/>
                  <a:gd name="T38" fmla="*/ 94 w 104"/>
                  <a:gd name="T39" fmla="*/ 43 h 62"/>
                  <a:gd name="T40" fmla="*/ 87 w 104"/>
                  <a:gd name="T41" fmla="*/ 53 h 62"/>
                  <a:gd name="T42" fmla="*/ 75 w 104"/>
                  <a:gd name="T43" fmla="*/ 59 h 62"/>
                  <a:gd name="T44" fmla="*/ 64 w 104"/>
                  <a:gd name="T45" fmla="*/ 62 h 62"/>
                  <a:gd name="T46" fmla="*/ 53 w 104"/>
                  <a:gd name="T47" fmla="*/ 62 h 62"/>
                  <a:gd name="T48" fmla="*/ 41 w 104"/>
                  <a:gd name="T49" fmla="*/ 60 h 62"/>
                  <a:gd name="T50" fmla="*/ 29 w 104"/>
                  <a:gd name="T51" fmla="*/ 56 h 62"/>
                  <a:gd name="T52" fmla="*/ 20 w 104"/>
                  <a:gd name="T53" fmla="*/ 52 h 62"/>
                  <a:gd name="T54" fmla="*/ 12 w 104"/>
                  <a:gd name="T55" fmla="*/ 47 h 62"/>
                  <a:gd name="T56" fmla="*/ 8 w 104"/>
                  <a:gd name="T57" fmla="*/ 44 h 62"/>
                  <a:gd name="T58" fmla="*/ 0 w 104"/>
                  <a:gd name="T59" fmla="*/ 32 h 62"/>
                  <a:gd name="T60" fmla="*/ 0 w 104"/>
                  <a:gd name="T61" fmla="*/ 26 h 62"/>
                  <a:gd name="T62" fmla="*/ 8 w 104"/>
                  <a:gd name="T63" fmla="*/ 2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62"/>
                  <a:gd name="T98" fmla="*/ 104 w 104"/>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62">
                    <a:moveTo>
                      <a:pt x="8" y="20"/>
                    </a:moveTo>
                    <a:lnTo>
                      <a:pt x="7" y="20"/>
                    </a:lnTo>
                    <a:lnTo>
                      <a:pt x="7" y="23"/>
                    </a:lnTo>
                    <a:lnTo>
                      <a:pt x="7" y="26"/>
                    </a:lnTo>
                    <a:lnTo>
                      <a:pt x="10" y="32"/>
                    </a:lnTo>
                    <a:lnTo>
                      <a:pt x="12" y="36"/>
                    </a:lnTo>
                    <a:lnTo>
                      <a:pt x="18" y="42"/>
                    </a:lnTo>
                    <a:lnTo>
                      <a:pt x="22" y="44"/>
                    </a:lnTo>
                    <a:lnTo>
                      <a:pt x="27" y="46"/>
                    </a:lnTo>
                    <a:lnTo>
                      <a:pt x="33" y="48"/>
                    </a:lnTo>
                    <a:lnTo>
                      <a:pt x="40" y="52"/>
                    </a:lnTo>
                    <a:lnTo>
                      <a:pt x="46" y="52"/>
                    </a:lnTo>
                    <a:lnTo>
                      <a:pt x="52" y="54"/>
                    </a:lnTo>
                    <a:lnTo>
                      <a:pt x="57" y="54"/>
                    </a:lnTo>
                    <a:lnTo>
                      <a:pt x="62" y="54"/>
                    </a:lnTo>
                    <a:lnTo>
                      <a:pt x="66" y="52"/>
                    </a:lnTo>
                    <a:lnTo>
                      <a:pt x="70" y="52"/>
                    </a:lnTo>
                    <a:lnTo>
                      <a:pt x="73" y="49"/>
                    </a:lnTo>
                    <a:lnTo>
                      <a:pt x="78" y="47"/>
                    </a:lnTo>
                    <a:lnTo>
                      <a:pt x="83" y="42"/>
                    </a:lnTo>
                    <a:lnTo>
                      <a:pt x="88" y="37"/>
                    </a:lnTo>
                    <a:lnTo>
                      <a:pt x="91" y="32"/>
                    </a:lnTo>
                    <a:lnTo>
                      <a:pt x="93" y="28"/>
                    </a:lnTo>
                    <a:lnTo>
                      <a:pt x="94" y="22"/>
                    </a:lnTo>
                    <a:lnTo>
                      <a:pt x="95" y="18"/>
                    </a:lnTo>
                    <a:lnTo>
                      <a:pt x="94" y="13"/>
                    </a:lnTo>
                    <a:lnTo>
                      <a:pt x="94" y="8"/>
                    </a:lnTo>
                    <a:lnTo>
                      <a:pt x="93" y="2"/>
                    </a:lnTo>
                    <a:lnTo>
                      <a:pt x="93" y="0"/>
                    </a:lnTo>
                    <a:lnTo>
                      <a:pt x="103" y="3"/>
                    </a:lnTo>
                    <a:lnTo>
                      <a:pt x="103" y="4"/>
                    </a:lnTo>
                    <a:lnTo>
                      <a:pt x="104" y="7"/>
                    </a:lnTo>
                    <a:lnTo>
                      <a:pt x="104" y="12"/>
                    </a:lnTo>
                    <a:lnTo>
                      <a:pt x="104" y="19"/>
                    </a:lnTo>
                    <a:lnTo>
                      <a:pt x="103" y="22"/>
                    </a:lnTo>
                    <a:lnTo>
                      <a:pt x="102" y="26"/>
                    </a:lnTo>
                    <a:lnTo>
                      <a:pt x="101" y="30"/>
                    </a:lnTo>
                    <a:lnTo>
                      <a:pt x="99" y="34"/>
                    </a:lnTo>
                    <a:lnTo>
                      <a:pt x="97" y="38"/>
                    </a:lnTo>
                    <a:lnTo>
                      <a:pt x="94" y="43"/>
                    </a:lnTo>
                    <a:lnTo>
                      <a:pt x="90" y="47"/>
                    </a:lnTo>
                    <a:lnTo>
                      <a:pt x="87" y="53"/>
                    </a:lnTo>
                    <a:lnTo>
                      <a:pt x="81" y="56"/>
                    </a:lnTo>
                    <a:lnTo>
                      <a:pt x="75" y="59"/>
                    </a:lnTo>
                    <a:lnTo>
                      <a:pt x="69" y="60"/>
                    </a:lnTo>
                    <a:lnTo>
                      <a:pt x="64" y="62"/>
                    </a:lnTo>
                    <a:lnTo>
                      <a:pt x="58" y="62"/>
                    </a:lnTo>
                    <a:lnTo>
                      <a:pt x="53" y="62"/>
                    </a:lnTo>
                    <a:lnTo>
                      <a:pt x="46" y="60"/>
                    </a:lnTo>
                    <a:lnTo>
                      <a:pt x="41" y="60"/>
                    </a:lnTo>
                    <a:lnTo>
                      <a:pt x="35" y="58"/>
                    </a:lnTo>
                    <a:lnTo>
                      <a:pt x="29" y="56"/>
                    </a:lnTo>
                    <a:lnTo>
                      <a:pt x="24" y="54"/>
                    </a:lnTo>
                    <a:lnTo>
                      <a:pt x="20" y="52"/>
                    </a:lnTo>
                    <a:lnTo>
                      <a:pt x="15" y="49"/>
                    </a:lnTo>
                    <a:lnTo>
                      <a:pt x="12" y="47"/>
                    </a:lnTo>
                    <a:lnTo>
                      <a:pt x="9" y="45"/>
                    </a:lnTo>
                    <a:lnTo>
                      <a:pt x="8" y="44"/>
                    </a:lnTo>
                    <a:lnTo>
                      <a:pt x="3" y="38"/>
                    </a:lnTo>
                    <a:lnTo>
                      <a:pt x="0" y="32"/>
                    </a:lnTo>
                    <a:lnTo>
                      <a:pt x="0" y="28"/>
                    </a:lnTo>
                    <a:lnTo>
                      <a:pt x="0" y="26"/>
                    </a:lnTo>
                    <a:lnTo>
                      <a:pt x="8" y="20"/>
                    </a:lnTo>
                    <a:close/>
                  </a:path>
                </a:pathLst>
              </a:custGeom>
              <a:solidFill>
                <a:srgbClr val="FFC973"/>
              </a:solidFill>
              <a:ln w="9525">
                <a:noFill/>
                <a:round/>
                <a:headEnd/>
                <a:tailEnd/>
              </a:ln>
            </p:spPr>
            <p:txBody>
              <a:bodyPr/>
              <a:lstStyle/>
              <a:p>
                <a:endParaRPr lang="en-US" dirty="0"/>
              </a:p>
            </p:txBody>
          </p:sp>
          <p:sp>
            <p:nvSpPr>
              <p:cNvPr id="122718" name="Freeform 862"/>
              <p:cNvSpPr>
                <a:spLocks/>
              </p:cNvSpPr>
              <p:nvPr/>
            </p:nvSpPr>
            <p:spPr bwMode="auto">
              <a:xfrm>
                <a:off x="3286" y="3262"/>
                <a:ext cx="11" cy="9"/>
              </a:xfrm>
              <a:custGeom>
                <a:avLst/>
                <a:gdLst>
                  <a:gd name="T0" fmla="*/ 39 w 44"/>
                  <a:gd name="T1" fmla="*/ 1 h 36"/>
                  <a:gd name="T2" fmla="*/ 35 w 44"/>
                  <a:gd name="T3" fmla="*/ 4 h 36"/>
                  <a:gd name="T4" fmla="*/ 29 w 44"/>
                  <a:gd name="T5" fmla="*/ 8 h 36"/>
                  <a:gd name="T6" fmla="*/ 22 w 44"/>
                  <a:gd name="T7" fmla="*/ 12 h 36"/>
                  <a:gd name="T8" fmla="*/ 16 w 44"/>
                  <a:gd name="T9" fmla="*/ 18 h 36"/>
                  <a:gd name="T10" fmla="*/ 10 w 44"/>
                  <a:gd name="T11" fmla="*/ 22 h 36"/>
                  <a:gd name="T12" fmla="*/ 5 w 44"/>
                  <a:gd name="T13" fmla="*/ 25 h 36"/>
                  <a:gd name="T14" fmla="*/ 1 w 44"/>
                  <a:gd name="T15" fmla="*/ 27 h 36"/>
                  <a:gd name="T16" fmla="*/ 1 w 44"/>
                  <a:gd name="T17" fmla="*/ 28 h 36"/>
                  <a:gd name="T18" fmla="*/ 0 w 44"/>
                  <a:gd name="T19" fmla="*/ 30 h 36"/>
                  <a:gd name="T20" fmla="*/ 0 w 44"/>
                  <a:gd name="T21" fmla="*/ 33 h 36"/>
                  <a:gd name="T22" fmla="*/ 1 w 44"/>
                  <a:gd name="T23" fmla="*/ 36 h 36"/>
                  <a:gd name="T24" fmla="*/ 3 w 44"/>
                  <a:gd name="T25" fmla="*/ 36 h 36"/>
                  <a:gd name="T26" fmla="*/ 5 w 44"/>
                  <a:gd name="T27" fmla="*/ 34 h 36"/>
                  <a:gd name="T28" fmla="*/ 12 w 44"/>
                  <a:gd name="T29" fmla="*/ 32 h 36"/>
                  <a:gd name="T30" fmla="*/ 17 w 44"/>
                  <a:gd name="T31" fmla="*/ 28 h 36"/>
                  <a:gd name="T32" fmla="*/ 24 w 44"/>
                  <a:gd name="T33" fmla="*/ 24 h 36"/>
                  <a:gd name="T34" fmla="*/ 31 w 44"/>
                  <a:gd name="T35" fmla="*/ 18 h 36"/>
                  <a:gd name="T36" fmla="*/ 37 w 44"/>
                  <a:gd name="T37" fmla="*/ 13 h 36"/>
                  <a:gd name="T38" fmla="*/ 41 w 44"/>
                  <a:gd name="T39" fmla="*/ 9 h 36"/>
                  <a:gd name="T40" fmla="*/ 44 w 44"/>
                  <a:gd name="T41" fmla="*/ 6 h 36"/>
                  <a:gd name="T42" fmla="*/ 44 w 44"/>
                  <a:gd name="T43" fmla="*/ 2 h 36"/>
                  <a:gd name="T44" fmla="*/ 43 w 44"/>
                  <a:gd name="T45" fmla="*/ 0 h 36"/>
                  <a:gd name="T46" fmla="*/ 40 w 44"/>
                  <a:gd name="T47" fmla="*/ 0 h 36"/>
                  <a:gd name="T48" fmla="*/ 39 w 44"/>
                  <a:gd name="T49" fmla="*/ 1 h 36"/>
                  <a:gd name="T50" fmla="*/ 39 w 44"/>
                  <a:gd name="T51" fmla="*/ 1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39" y="1"/>
                    </a:moveTo>
                    <a:lnTo>
                      <a:pt x="35" y="4"/>
                    </a:lnTo>
                    <a:lnTo>
                      <a:pt x="29" y="8"/>
                    </a:lnTo>
                    <a:lnTo>
                      <a:pt x="22" y="12"/>
                    </a:lnTo>
                    <a:lnTo>
                      <a:pt x="16" y="18"/>
                    </a:lnTo>
                    <a:lnTo>
                      <a:pt x="10" y="22"/>
                    </a:lnTo>
                    <a:lnTo>
                      <a:pt x="5" y="25"/>
                    </a:lnTo>
                    <a:lnTo>
                      <a:pt x="1" y="27"/>
                    </a:lnTo>
                    <a:lnTo>
                      <a:pt x="1" y="28"/>
                    </a:lnTo>
                    <a:lnTo>
                      <a:pt x="0" y="30"/>
                    </a:lnTo>
                    <a:lnTo>
                      <a:pt x="0" y="33"/>
                    </a:lnTo>
                    <a:lnTo>
                      <a:pt x="1" y="36"/>
                    </a:lnTo>
                    <a:lnTo>
                      <a:pt x="3" y="36"/>
                    </a:lnTo>
                    <a:lnTo>
                      <a:pt x="5" y="34"/>
                    </a:lnTo>
                    <a:lnTo>
                      <a:pt x="12" y="32"/>
                    </a:lnTo>
                    <a:lnTo>
                      <a:pt x="17" y="28"/>
                    </a:lnTo>
                    <a:lnTo>
                      <a:pt x="24" y="24"/>
                    </a:lnTo>
                    <a:lnTo>
                      <a:pt x="31" y="18"/>
                    </a:lnTo>
                    <a:lnTo>
                      <a:pt x="37" y="13"/>
                    </a:lnTo>
                    <a:lnTo>
                      <a:pt x="41" y="9"/>
                    </a:lnTo>
                    <a:lnTo>
                      <a:pt x="44" y="6"/>
                    </a:lnTo>
                    <a:lnTo>
                      <a:pt x="44" y="2"/>
                    </a:lnTo>
                    <a:lnTo>
                      <a:pt x="43" y="0"/>
                    </a:lnTo>
                    <a:lnTo>
                      <a:pt x="40" y="0"/>
                    </a:lnTo>
                    <a:lnTo>
                      <a:pt x="39" y="1"/>
                    </a:lnTo>
                    <a:close/>
                  </a:path>
                </a:pathLst>
              </a:custGeom>
              <a:solidFill>
                <a:srgbClr val="FFC973"/>
              </a:solidFill>
              <a:ln w="9525">
                <a:noFill/>
                <a:round/>
                <a:headEnd/>
                <a:tailEnd/>
              </a:ln>
            </p:spPr>
            <p:txBody>
              <a:bodyPr/>
              <a:lstStyle/>
              <a:p>
                <a:endParaRPr lang="en-US" dirty="0"/>
              </a:p>
            </p:txBody>
          </p:sp>
          <p:sp>
            <p:nvSpPr>
              <p:cNvPr id="122719" name="Freeform 863"/>
              <p:cNvSpPr>
                <a:spLocks/>
              </p:cNvSpPr>
              <p:nvPr/>
            </p:nvSpPr>
            <p:spPr bwMode="auto">
              <a:xfrm>
                <a:off x="3248" y="3277"/>
                <a:ext cx="27" cy="14"/>
              </a:xfrm>
              <a:custGeom>
                <a:avLst/>
                <a:gdLst>
                  <a:gd name="T0" fmla="*/ 98 w 105"/>
                  <a:gd name="T1" fmla="*/ 0 h 56"/>
                  <a:gd name="T2" fmla="*/ 93 w 105"/>
                  <a:gd name="T3" fmla="*/ 2 h 56"/>
                  <a:gd name="T4" fmla="*/ 87 w 105"/>
                  <a:gd name="T5" fmla="*/ 5 h 56"/>
                  <a:gd name="T6" fmla="*/ 83 w 105"/>
                  <a:gd name="T7" fmla="*/ 7 h 56"/>
                  <a:gd name="T8" fmla="*/ 79 w 105"/>
                  <a:gd name="T9" fmla="*/ 9 h 56"/>
                  <a:gd name="T10" fmla="*/ 75 w 105"/>
                  <a:gd name="T11" fmla="*/ 11 h 56"/>
                  <a:gd name="T12" fmla="*/ 72 w 105"/>
                  <a:gd name="T13" fmla="*/ 14 h 56"/>
                  <a:gd name="T14" fmla="*/ 67 w 105"/>
                  <a:gd name="T15" fmla="*/ 16 h 56"/>
                  <a:gd name="T16" fmla="*/ 63 w 105"/>
                  <a:gd name="T17" fmla="*/ 18 h 56"/>
                  <a:gd name="T18" fmla="*/ 59 w 105"/>
                  <a:gd name="T19" fmla="*/ 20 h 56"/>
                  <a:gd name="T20" fmla="*/ 55 w 105"/>
                  <a:gd name="T21" fmla="*/ 22 h 56"/>
                  <a:gd name="T22" fmla="*/ 48 w 105"/>
                  <a:gd name="T23" fmla="*/ 26 h 56"/>
                  <a:gd name="T24" fmla="*/ 43 w 105"/>
                  <a:gd name="T25" fmla="*/ 30 h 56"/>
                  <a:gd name="T26" fmla="*/ 37 w 105"/>
                  <a:gd name="T27" fmla="*/ 32 h 56"/>
                  <a:gd name="T28" fmla="*/ 30 w 105"/>
                  <a:gd name="T29" fmla="*/ 36 h 56"/>
                  <a:gd name="T30" fmla="*/ 23 w 105"/>
                  <a:gd name="T31" fmla="*/ 38 h 56"/>
                  <a:gd name="T32" fmla="*/ 17 w 105"/>
                  <a:gd name="T33" fmla="*/ 41 h 56"/>
                  <a:gd name="T34" fmla="*/ 11 w 105"/>
                  <a:gd name="T35" fmla="*/ 42 h 56"/>
                  <a:gd name="T36" fmla="*/ 7 w 105"/>
                  <a:gd name="T37" fmla="*/ 44 h 56"/>
                  <a:gd name="T38" fmla="*/ 3 w 105"/>
                  <a:gd name="T39" fmla="*/ 45 h 56"/>
                  <a:gd name="T40" fmla="*/ 3 w 105"/>
                  <a:gd name="T41" fmla="*/ 46 h 56"/>
                  <a:gd name="T42" fmla="*/ 1 w 105"/>
                  <a:gd name="T43" fmla="*/ 47 h 56"/>
                  <a:gd name="T44" fmla="*/ 0 w 105"/>
                  <a:gd name="T45" fmla="*/ 50 h 56"/>
                  <a:gd name="T46" fmla="*/ 0 w 105"/>
                  <a:gd name="T47" fmla="*/ 54 h 56"/>
                  <a:gd name="T48" fmla="*/ 5 w 105"/>
                  <a:gd name="T49" fmla="*/ 56 h 56"/>
                  <a:gd name="T50" fmla="*/ 9 w 105"/>
                  <a:gd name="T51" fmla="*/ 54 h 56"/>
                  <a:gd name="T52" fmla="*/ 15 w 105"/>
                  <a:gd name="T53" fmla="*/ 52 h 56"/>
                  <a:gd name="T54" fmla="*/ 19 w 105"/>
                  <a:gd name="T55" fmla="*/ 50 h 56"/>
                  <a:gd name="T56" fmla="*/ 23 w 105"/>
                  <a:gd name="T57" fmla="*/ 49 h 56"/>
                  <a:gd name="T58" fmla="*/ 29 w 105"/>
                  <a:gd name="T59" fmla="*/ 47 h 56"/>
                  <a:gd name="T60" fmla="*/ 33 w 105"/>
                  <a:gd name="T61" fmla="*/ 46 h 56"/>
                  <a:gd name="T62" fmla="*/ 37 w 105"/>
                  <a:gd name="T63" fmla="*/ 43 h 56"/>
                  <a:gd name="T64" fmla="*/ 42 w 105"/>
                  <a:gd name="T65" fmla="*/ 41 h 56"/>
                  <a:gd name="T66" fmla="*/ 46 w 105"/>
                  <a:gd name="T67" fmla="*/ 39 h 56"/>
                  <a:gd name="T68" fmla="*/ 51 w 105"/>
                  <a:gd name="T69" fmla="*/ 37 h 56"/>
                  <a:gd name="T70" fmla="*/ 55 w 105"/>
                  <a:gd name="T71" fmla="*/ 34 h 56"/>
                  <a:gd name="T72" fmla="*/ 59 w 105"/>
                  <a:gd name="T73" fmla="*/ 32 h 56"/>
                  <a:gd name="T74" fmla="*/ 62 w 105"/>
                  <a:gd name="T75" fmla="*/ 30 h 56"/>
                  <a:gd name="T76" fmla="*/ 66 w 105"/>
                  <a:gd name="T77" fmla="*/ 28 h 56"/>
                  <a:gd name="T78" fmla="*/ 73 w 105"/>
                  <a:gd name="T79" fmla="*/ 24 h 56"/>
                  <a:gd name="T80" fmla="*/ 79 w 105"/>
                  <a:gd name="T81" fmla="*/ 20 h 56"/>
                  <a:gd name="T82" fmla="*/ 85 w 105"/>
                  <a:gd name="T83" fmla="*/ 16 h 56"/>
                  <a:gd name="T84" fmla="*/ 91 w 105"/>
                  <a:gd name="T85" fmla="*/ 13 h 56"/>
                  <a:gd name="T86" fmla="*/ 96 w 105"/>
                  <a:gd name="T87" fmla="*/ 9 h 56"/>
                  <a:gd name="T88" fmla="*/ 101 w 105"/>
                  <a:gd name="T89" fmla="*/ 7 h 56"/>
                  <a:gd name="T90" fmla="*/ 104 w 105"/>
                  <a:gd name="T91" fmla="*/ 5 h 56"/>
                  <a:gd name="T92" fmla="*/ 105 w 105"/>
                  <a:gd name="T93" fmla="*/ 5 h 56"/>
                  <a:gd name="T94" fmla="*/ 98 w 105"/>
                  <a:gd name="T95" fmla="*/ 0 h 56"/>
                  <a:gd name="T96" fmla="*/ 98 w 105"/>
                  <a:gd name="T97" fmla="*/ 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
                  <a:gd name="T148" fmla="*/ 0 h 56"/>
                  <a:gd name="T149" fmla="*/ 105 w 10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 h="56">
                    <a:moveTo>
                      <a:pt x="98" y="0"/>
                    </a:moveTo>
                    <a:lnTo>
                      <a:pt x="93" y="2"/>
                    </a:lnTo>
                    <a:lnTo>
                      <a:pt x="87" y="5"/>
                    </a:lnTo>
                    <a:lnTo>
                      <a:pt x="83" y="7"/>
                    </a:lnTo>
                    <a:lnTo>
                      <a:pt x="79" y="9"/>
                    </a:lnTo>
                    <a:lnTo>
                      <a:pt x="75" y="11"/>
                    </a:lnTo>
                    <a:lnTo>
                      <a:pt x="72" y="14"/>
                    </a:lnTo>
                    <a:lnTo>
                      <a:pt x="67" y="16"/>
                    </a:lnTo>
                    <a:lnTo>
                      <a:pt x="63" y="18"/>
                    </a:lnTo>
                    <a:lnTo>
                      <a:pt x="59" y="20"/>
                    </a:lnTo>
                    <a:lnTo>
                      <a:pt x="55" y="22"/>
                    </a:lnTo>
                    <a:lnTo>
                      <a:pt x="48" y="26"/>
                    </a:lnTo>
                    <a:lnTo>
                      <a:pt x="43" y="30"/>
                    </a:lnTo>
                    <a:lnTo>
                      <a:pt x="37" y="32"/>
                    </a:lnTo>
                    <a:lnTo>
                      <a:pt x="30" y="36"/>
                    </a:lnTo>
                    <a:lnTo>
                      <a:pt x="23" y="38"/>
                    </a:lnTo>
                    <a:lnTo>
                      <a:pt x="17" y="41"/>
                    </a:lnTo>
                    <a:lnTo>
                      <a:pt x="11" y="42"/>
                    </a:lnTo>
                    <a:lnTo>
                      <a:pt x="7" y="44"/>
                    </a:lnTo>
                    <a:lnTo>
                      <a:pt x="3" y="45"/>
                    </a:lnTo>
                    <a:lnTo>
                      <a:pt x="3" y="46"/>
                    </a:lnTo>
                    <a:lnTo>
                      <a:pt x="1" y="47"/>
                    </a:lnTo>
                    <a:lnTo>
                      <a:pt x="0" y="50"/>
                    </a:lnTo>
                    <a:lnTo>
                      <a:pt x="0" y="54"/>
                    </a:lnTo>
                    <a:lnTo>
                      <a:pt x="5" y="56"/>
                    </a:lnTo>
                    <a:lnTo>
                      <a:pt x="9" y="54"/>
                    </a:lnTo>
                    <a:lnTo>
                      <a:pt x="15" y="52"/>
                    </a:lnTo>
                    <a:lnTo>
                      <a:pt x="19" y="50"/>
                    </a:lnTo>
                    <a:lnTo>
                      <a:pt x="23" y="49"/>
                    </a:lnTo>
                    <a:lnTo>
                      <a:pt x="29" y="47"/>
                    </a:lnTo>
                    <a:lnTo>
                      <a:pt x="33" y="46"/>
                    </a:lnTo>
                    <a:lnTo>
                      <a:pt x="37" y="43"/>
                    </a:lnTo>
                    <a:lnTo>
                      <a:pt x="42" y="41"/>
                    </a:lnTo>
                    <a:lnTo>
                      <a:pt x="46" y="39"/>
                    </a:lnTo>
                    <a:lnTo>
                      <a:pt x="51" y="37"/>
                    </a:lnTo>
                    <a:lnTo>
                      <a:pt x="55" y="34"/>
                    </a:lnTo>
                    <a:lnTo>
                      <a:pt x="59" y="32"/>
                    </a:lnTo>
                    <a:lnTo>
                      <a:pt x="62" y="30"/>
                    </a:lnTo>
                    <a:lnTo>
                      <a:pt x="66" y="28"/>
                    </a:lnTo>
                    <a:lnTo>
                      <a:pt x="73" y="24"/>
                    </a:lnTo>
                    <a:lnTo>
                      <a:pt x="79" y="20"/>
                    </a:lnTo>
                    <a:lnTo>
                      <a:pt x="85" y="16"/>
                    </a:lnTo>
                    <a:lnTo>
                      <a:pt x="91" y="13"/>
                    </a:lnTo>
                    <a:lnTo>
                      <a:pt x="96" y="9"/>
                    </a:lnTo>
                    <a:lnTo>
                      <a:pt x="101" y="7"/>
                    </a:lnTo>
                    <a:lnTo>
                      <a:pt x="104" y="5"/>
                    </a:lnTo>
                    <a:lnTo>
                      <a:pt x="105" y="5"/>
                    </a:lnTo>
                    <a:lnTo>
                      <a:pt x="98" y="0"/>
                    </a:lnTo>
                    <a:close/>
                  </a:path>
                </a:pathLst>
              </a:custGeom>
              <a:solidFill>
                <a:srgbClr val="FFC973"/>
              </a:solidFill>
              <a:ln w="9525">
                <a:noFill/>
                <a:round/>
                <a:headEnd/>
                <a:tailEnd/>
              </a:ln>
            </p:spPr>
            <p:txBody>
              <a:bodyPr/>
              <a:lstStyle/>
              <a:p>
                <a:endParaRPr lang="en-US" dirty="0"/>
              </a:p>
            </p:txBody>
          </p:sp>
          <p:sp>
            <p:nvSpPr>
              <p:cNvPr id="122720" name="Freeform 864"/>
              <p:cNvSpPr>
                <a:spLocks/>
              </p:cNvSpPr>
              <p:nvPr/>
            </p:nvSpPr>
            <p:spPr bwMode="auto">
              <a:xfrm>
                <a:off x="3216" y="3295"/>
                <a:ext cx="19" cy="8"/>
              </a:xfrm>
              <a:custGeom>
                <a:avLst/>
                <a:gdLst>
                  <a:gd name="T0" fmla="*/ 73 w 76"/>
                  <a:gd name="T1" fmla="*/ 0 h 34"/>
                  <a:gd name="T2" fmla="*/ 70 w 76"/>
                  <a:gd name="T3" fmla="*/ 0 h 34"/>
                  <a:gd name="T4" fmla="*/ 66 w 76"/>
                  <a:gd name="T5" fmla="*/ 2 h 34"/>
                  <a:gd name="T6" fmla="*/ 61 w 76"/>
                  <a:gd name="T7" fmla="*/ 4 h 34"/>
                  <a:gd name="T8" fmla="*/ 57 w 76"/>
                  <a:gd name="T9" fmla="*/ 7 h 34"/>
                  <a:gd name="T10" fmla="*/ 53 w 76"/>
                  <a:gd name="T11" fmla="*/ 9 h 34"/>
                  <a:gd name="T12" fmla="*/ 49 w 76"/>
                  <a:gd name="T13" fmla="*/ 11 h 34"/>
                  <a:gd name="T14" fmla="*/ 43 w 76"/>
                  <a:gd name="T15" fmla="*/ 12 h 34"/>
                  <a:gd name="T16" fmla="*/ 38 w 76"/>
                  <a:gd name="T17" fmla="*/ 14 h 34"/>
                  <a:gd name="T18" fmla="*/ 34 w 76"/>
                  <a:gd name="T19" fmla="*/ 16 h 34"/>
                  <a:gd name="T20" fmla="*/ 30 w 76"/>
                  <a:gd name="T21" fmla="*/ 18 h 34"/>
                  <a:gd name="T22" fmla="*/ 26 w 76"/>
                  <a:gd name="T23" fmla="*/ 19 h 34"/>
                  <a:gd name="T24" fmla="*/ 23 w 76"/>
                  <a:gd name="T25" fmla="*/ 20 h 34"/>
                  <a:gd name="T26" fmla="*/ 20 w 76"/>
                  <a:gd name="T27" fmla="*/ 21 h 34"/>
                  <a:gd name="T28" fmla="*/ 18 w 76"/>
                  <a:gd name="T29" fmla="*/ 22 h 34"/>
                  <a:gd name="T30" fmla="*/ 15 w 76"/>
                  <a:gd name="T31" fmla="*/ 22 h 34"/>
                  <a:gd name="T32" fmla="*/ 11 w 76"/>
                  <a:gd name="T33" fmla="*/ 24 h 34"/>
                  <a:gd name="T34" fmla="*/ 8 w 76"/>
                  <a:gd name="T35" fmla="*/ 25 h 34"/>
                  <a:gd name="T36" fmla="*/ 4 w 76"/>
                  <a:gd name="T37" fmla="*/ 27 h 34"/>
                  <a:gd name="T38" fmla="*/ 0 w 76"/>
                  <a:gd name="T39" fmla="*/ 30 h 34"/>
                  <a:gd name="T40" fmla="*/ 0 w 76"/>
                  <a:gd name="T41" fmla="*/ 34 h 34"/>
                  <a:gd name="T42" fmla="*/ 2 w 76"/>
                  <a:gd name="T43" fmla="*/ 34 h 34"/>
                  <a:gd name="T44" fmla="*/ 6 w 76"/>
                  <a:gd name="T45" fmla="*/ 34 h 34"/>
                  <a:gd name="T46" fmla="*/ 9 w 76"/>
                  <a:gd name="T47" fmla="*/ 34 h 34"/>
                  <a:gd name="T48" fmla="*/ 14 w 76"/>
                  <a:gd name="T49" fmla="*/ 33 h 34"/>
                  <a:gd name="T50" fmla="*/ 17 w 76"/>
                  <a:gd name="T51" fmla="*/ 32 h 34"/>
                  <a:gd name="T52" fmla="*/ 21 w 76"/>
                  <a:gd name="T53" fmla="*/ 31 h 34"/>
                  <a:gd name="T54" fmla="*/ 24 w 76"/>
                  <a:gd name="T55" fmla="*/ 30 h 34"/>
                  <a:gd name="T56" fmla="*/ 29 w 76"/>
                  <a:gd name="T57" fmla="*/ 30 h 34"/>
                  <a:gd name="T58" fmla="*/ 33 w 76"/>
                  <a:gd name="T59" fmla="*/ 28 h 34"/>
                  <a:gd name="T60" fmla="*/ 37 w 76"/>
                  <a:gd name="T61" fmla="*/ 26 h 34"/>
                  <a:gd name="T62" fmla="*/ 41 w 76"/>
                  <a:gd name="T63" fmla="*/ 24 h 34"/>
                  <a:gd name="T64" fmla="*/ 45 w 76"/>
                  <a:gd name="T65" fmla="*/ 23 h 34"/>
                  <a:gd name="T66" fmla="*/ 49 w 76"/>
                  <a:gd name="T67" fmla="*/ 21 h 34"/>
                  <a:gd name="T68" fmla="*/ 53 w 76"/>
                  <a:gd name="T69" fmla="*/ 19 h 34"/>
                  <a:gd name="T70" fmla="*/ 56 w 76"/>
                  <a:gd name="T71" fmla="*/ 18 h 34"/>
                  <a:gd name="T72" fmla="*/ 60 w 76"/>
                  <a:gd name="T73" fmla="*/ 17 h 34"/>
                  <a:gd name="T74" fmla="*/ 66 w 76"/>
                  <a:gd name="T75" fmla="*/ 13 h 34"/>
                  <a:gd name="T76" fmla="*/ 71 w 76"/>
                  <a:gd name="T77" fmla="*/ 11 h 34"/>
                  <a:gd name="T78" fmla="*/ 75 w 76"/>
                  <a:gd name="T79" fmla="*/ 9 h 34"/>
                  <a:gd name="T80" fmla="*/ 76 w 76"/>
                  <a:gd name="T81" fmla="*/ 9 h 34"/>
                  <a:gd name="T82" fmla="*/ 73 w 76"/>
                  <a:gd name="T83" fmla="*/ 0 h 34"/>
                  <a:gd name="T84" fmla="*/ 73 w 76"/>
                  <a:gd name="T85" fmla="*/ 0 h 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6"/>
                  <a:gd name="T130" fmla="*/ 0 h 34"/>
                  <a:gd name="T131" fmla="*/ 76 w 76"/>
                  <a:gd name="T132" fmla="*/ 34 h 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6" h="34">
                    <a:moveTo>
                      <a:pt x="73" y="0"/>
                    </a:moveTo>
                    <a:lnTo>
                      <a:pt x="70" y="0"/>
                    </a:lnTo>
                    <a:lnTo>
                      <a:pt x="66" y="2"/>
                    </a:lnTo>
                    <a:lnTo>
                      <a:pt x="61" y="4"/>
                    </a:lnTo>
                    <a:lnTo>
                      <a:pt x="57" y="7"/>
                    </a:lnTo>
                    <a:lnTo>
                      <a:pt x="53" y="9"/>
                    </a:lnTo>
                    <a:lnTo>
                      <a:pt x="49" y="11"/>
                    </a:lnTo>
                    <a:lnTo>
                      <a:pt x="43" y="12"/>
                    </a:lnTo>
                    <a:lnTo>
                      <a:pt x="38" y="14"/>
                    </a:lnTo>
                    <a:lnTo>
                      <a:pt x="34" y="16"/>
                    </a:lnTo>
                    <a:lnTo>
                      <a:pt x="30" y="18"/>
                    </a:lnTo>
                    <a:lnTo>
                      <a:pt x="26" y="19"/>
                    </a:lnTo>
                    <a:lnTo>
                      <a:pt x="23" y="20"/>
                    </a:lnTo>
                    <a:lnTo>
                      <a:pt x="20" y="21"/>
                    </a:lnTo>
                    <a:lnTo>
                      <a:pt x="18" y="22"/>
                    </a:lnTo>
                    <a:lnTo>
                      <a:pt x="15" y="22"/>
                    </a:lnTo>
                    <a:lnTo>
                      <a:pt x="11" y="24"/>
                    </a:lnTo>
                    <a:lnTo>
                      <a:pt x="8" y="25"/>
                    </a:lnTo>
                    <a:lnTo>
                      <a:pt x="4" y="27"/>
                    </a:lnTo>
                    <a:lnTo>
                      <a:pt x="0" y="30"/>
                    </a:lnTo>
                    <a:lnTo>
                      <a:pt x="0" y="34"/>
                    </a:lnTo>
                    <a:lnTo>
                      <a:pt x="2" y="34"/>
                    </a:lnTo>
                    <a:lnTo>
                      <a:pt x="6" y="34"/>
                    </a:lnTo>
                    <a:lnTo>
                      <a:pt x="9" y="34"/>
                    </a:lnTo>
                    <a:lnTo>
                      <a:pt x="14" y="33"/>
                    </a:lnTo>
                    <a:lnTo>
                      <a:pt x="17" y="32"/>
                    </a:lnTo>
                    <a:lnTo>
                      <a:pt x="21" y="31"/>
                    </a:lnTo>
                    <a:lnTo>
                      <a:pt x="24" y="30"/>
                    </a:lnTo>
                    <a:lnTo>
                      <a:pt x="29" y="30"/>
                    </a:lnTo>
                    <a:lnTo>
                      <a:pt x="33" y="28"/>
                    </a:lnTo>
                    <a:lnTo>
                      <a:pt x="37" y="26"/>
                    </a:lnTo>
                    <a:lnTo>
                      <a:pt x="41" y="24"/>
                    </a:lnTo>
                    <a:lnTo>
                      <a:pt x="45" y="23"/>
                    </a:lnTo>
                    <a:lnTo>
                      <a:pt x="49" y="21"/>
                    </a:lnTo>
                    <a:lnTo>
                      <a:pt x="53" y="19"/>
                    </a:lnTo>
                    <a:lnTo>
                      <a:pt x="56" y="18"/>
                    </a:lnTo>
                    <a:lnTo>
                      <a:pt x="60" y="17"/>
                    </a:lnTo>
                    <a:lnTo>
                      <a:pt x="66" y="13"/>
                    </a:lnTo>
                    <a:lnTo>
                      <a:pt x="71" y="11"/>
                    </a:lnTo>
                    <a:lnTo>
                      <a:pt x="75" y="9"/>
                    </a:lnTo>
                    <a:lnTo>
                      <a:pt x="76" y="9"/>
                    </a:lnTo>
                    <a:lnTo>
                      <a:pt x="73" y="0"/>
                    </a:lnTo>
                    <a:close/>
                  </a:path>
                </a:pathLst>
              </a:custGeom>
              <a:solidFill>
                <a:srgbClr val="FFC973"/>
              </a:solidFill>
              <a:ln w="9525">
                <a:noFill/>
                <a:round/>
                <a:headEnd/>
                <a:tailEnd/>
              </a:ln>
            </p:spPr>
            <p:txBody>
              <a:bodyPr/>
              <a:lstStyle/>
              <a:p>
                <a:endParaRPr lang="en-US" dirty="0"/>
              </a:p>
            </p:txBody>
          </p:sp>
          <p:sp>
            <p:nvSpPr>
              <p:cNvPr id="122721" name="Freeform 865"/>
              <p:cNvSpPr>
                <a:spLocks/>
              </p:cNvSpPr>
              <p:nvPr/>
            </p:nvSpPr>
            <p:spPr bwMode="auto">
              <a:xfrm>
                <a:off x="3473" y="3249"/>
                <a:ext cx="14" cy="2"/>
              </a:xfrm>
              <a:custGeom>
                <a:avLst/>
                <a:gdLst>
                  <a:gd name="T0" fmla="*/ 44 w 56"/>
                  <a:gd name="T1" fmla="*/ 0 h 9"/>
                  <a:gd name="T2" fmla="*/ 41 w 56"/>
                  <a:gd name="T3" fmla="*/ 0 h 9"/>
                  <a:gd name="T4" fmla="*/ 38 w 56"/>
                  <a:gd name="T5" fmla="*/ 0 h 9"/>
                  <a:gd name="T6" fmla="*/ 35 w 56"/>
                  <a:gd name="T7" fmla="*/ 0 h 9"/>
                  <a:gd name="T8" fmla="*/ 31 w 56"/>
                  <a:gd name="T9" fmla="*/ 0 h 9"/>
                  <a:gd name="T10" fmla="*/ 24 w 56"/>
                  <a:gd name="T11" fmla="*/ 0 h 9"/>
                  <a:gd name="T12" fmla="*/ 16 w 56"/>
                  <a:gd name="T13" fmla="*/ 0 h 9"/>
                  <a:gd name="T14" fmla="*/ 9 w 56"/>
                  <a:gd name="T15" fmla="*/ 1 h 9"/>
                  <a:gd name="T16" fmla="*/ 4 w 56"/>
                  <a:gd name="T17" fmla="*/ 2 h 9"/>
                  <a:gd name="T18" fmla="*/ 0 w 56"/>
                  <a:gd name="T19" fmla="*/ 4 h 9"/>
                  <a:gd name="T20" fmla="*/ 1 w 56"/>
                  <a:gd name="T21" fmla="*/ 6 h 9"/>
                  <a:gd name="T22" fmla="*/ 1 w 56"/>
                  <a:gd name="T23" fmla="*/ 7 h 9"/>
                  <a:gd name="T24" fmla="*/ 3 w 56"/>
                  <a:gd name="T25" fmla="*/ 8 h 9"/>
                  <a:gd name="T26" fmla="*/ 6 w 56"/>
                  <a:gd name="T27" fmla="*/ 8 h 9"/>
                  <a:gd name="T28" fmla="*/ 10 w 56"/>
                  <a:gd name="T29" fmla="*/ 8 h 9"/>
                  <a:gd name="T30" fmla="*/ 14 w 56"/>
                  <a:gd name="T31" fmla="*/ 8 h 9"/>
                  <a:gd name="T32" fmla="*/ 19 w 56"/>
                  <a:gd name="T33" fmla="*/ 8 h 9"/>
                  <a:gd name="T34" fmla="*/ 25 w 56"/>
                  <a:gd name="T35" fmla="*/ 8 h 9"/>
                  <a:gd name="T36" fmla="*/ 30 w 56"/>
                  <a:gd name="T37" fmla="*/ 9 h 9"/>
                  <a:gd name="T38" fmla="*/ 34 w 56"/>
                  <a:gd name="T39" fmla="*/ 8 h 9"/>
                  <a:gd name="T40" fmla="*/ 39 w 56"/>
                  <a:gd name="T41" fmla="*/ 8 h 9"/>
                  <a:gd name="T42" fmla="*/ 43 w 56"/>
                  <a:gd name="T43" fmla="*/ 7 h 9"/>
                  <a:gd name="T44" fmla="*/ 47 w 56"/>
                  <a:gd name="T45" fmla="*/ 7 h 9"/>
                  <a:gd name="T46" fmla="*/ 51 w 56"/>
                  <a:gd name="T47" fmla="*/ 6 h 9"/>
                  <a:gd name="T48" fmla="*/ 54 w 56"/>
                  <a:gd name="T49" fmla="*/ 6 h 9"/>
                  <a:gd name="T50" fmla="*/ 55 w 56"/>
                  <a:gd name="T51" fmla="*/ 5 h 9"/>
                  <a:gd name="T52" fmla="*/ 56 w 56"/>
                  <a:gd name="T53" fmla="*/ 5 h 9"/>
                  <a:gd name="T54" fmla="*/ 54 w 56"/>
                  <a:gd name="T55" fmla="*/ 2 h 9"/>
                  <a:gd name="T56" fmla="*/ 49 w 56"/>
                  <a:gd name="T57" fmla="*/ 1 h 9"/>
                  <a:gd name="T58" fmla="*/ 45 w 56"/>
                  <a:gd name="T59" fmla="*/ 0 h 9"/>
                  <a:gd name="T60" fmla="*/ 44 w 56"/>
                  <a:gd name="T61" fmla="*/ 0 h 9"/>
                  <a:gd name="T62" fmla="*/ 44 w 56"/>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9"/>
                  <a:gd name="T98" fmla="*/ 56 w 56"/>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9">
                    <a:moveTo>
                      <a:pt x="44" y="0"/>
                    </a:moveTo>
                    <a:lnTo>
                      <a:pt x="41" y="0"/>
                    </a:lnTo>
                    <a:lnTo>
                      <a:pt x="38" y="0"/>
                    </a:lnTo>
                    <a:lnTo>
                      <a:pt x="35" y="0"/>
                    </a:lnTo>
                    <a:lnTo>
                      <a:pt x="31" y="0"/>
                    </a:lnTo>
                    <a:lnTo>
                      <a:pt x="24" y="0"/>
                    </a:lnTo>
                    <a:lnTo>
                      <a:pt x="16" y="0"/>
                    </a:lnTo>
                    <a:lnTo>
                      <a:pt x="9" y="1"/>
                    </a:lnTo>
                    <a:lnTo>
                      <a:pt x="4" y="2"/>
                    </a:lnTo>
                    <a:lnTo>
                      <a:pt x="0" y="4"/>
                    </a:lnTo>
                    <a:lnTo>
                      <a:pt x="1" y="6"/>
                    </a:lnTo>
                    <a:lnTo>
                      <a:pt x="1" y="7"/>
                    </a:lnTo>
                    <a:lnTo>
                      <a:pt x="3" y="8"/>
                    </a:lnTo>
                    <a:lnTo>
                      <a:pt x="6" y="8"/>
                    </a:lnTo>
                    <a:lnTo>
                      <a:pt x="10" y="8"/>
                    </a:lnTo>
                    <a:lnTo>
                      <a:pt x="14" y="8"/>
                    </a:lnTo>
                    <a:lnTo>
                      <a:pt x="19" y="8"/>
                    </a:lnTo>
                    <a:lnTo>
                      <a:pt x="25" y="8"/>
                    </a:lnTo>
                    <a:lnTo>
                      <a:pt x="30" y="9"/>
                    </a:lnTo>
                    <a:lnTo>
                      <a:pt x="34" y="8"/>
                    </a:lnTo>
                    <a:lnTo>
                      <a:pt x="39" y="8"/>
                    </a:lnTo>
                    <a:lnTo>
                      <a:pt x="43" y="7"/>
                    </a:lnTo>
                    <a:lnTo>
                      <a:pt x="47" y="7"/>
                    </a:lnTo>
                    <a:lnTo>
                      <a:pt x="51" y="6"/>
                    </a:lnTo>
                    <a:lnTo>
                      <a:pt x="54" y="6"/>
                    </a:lnTo>
                    <a:lnTo>
                      <a:pt x="55" y="5"/>
                    </a:lnTo>
                    <a:lnTo>
                      <a:pt x="56" y="5"/>
                    </a:lnTo>
                    <a:lnTo>
                      <a:pt x="54" y="2"/>
                    </a:lnTo>
                    <a:lnTo>
                      <a:pt x="49" y="1"/>
                    </a:lnTo>
                    <a:lnTo>
                      <a:pt x="45" y="0"/>
                    </a:lnTo>
                    <a:lnTo>
                      <a:pt x="44" y="0"/>
                    </a:lnTo>
                    <a:close/>
                  </a:path>
                </a:pathLst>
              </a:custGeom>
              <a:solidFill>
                <a:srgbClr val="FFC973"/>
              </a:solidFill>
              <a:ln w="9525">
                <a:noFill/>
                <a:round/>
                <a:headEnd/>
                <a:tailEnd/>
              </a:ln>
            </p:spPr>
            <p:txBody>
              <a:bodyPr/>
              <a:lstStyle/>
              <a:p>
                <a:endParaRPr lang="en-US" dirty="0"/>
              </a:p>
            </p:txBody>
          </p:sp>
          <p:sp>
            <p:nvSpPr>
              <p:cNvPr id="122722" name="Freeform 866"/>
              <p:cNvSpPr>
                <a:spLocks/>
              </p:cNvSpPr>
              <p:nvPr/>
            </p:nvSpPr>
            <p:spPr bwMode="auto">
              <a:xfrm>
                <a:off x="3505" y="3248"/>
                <a:ext cx="28" cy="3"/>
              </a:xfrm>
              <a:custGeom>
                <a:avLst/>
                <a:gdLst>
                  <a:gd name="T0" fmla="*/ 61 w 112"/>
                  <a:gd name="T1" fmla="*/ 1 h 9"/>
                  <a:gd name="T2" fmla="*/ 56 w 112"/>
                  <a:gd name="T3" fmla="*/ 1 h 9"/>
                  <a:gd name="T4" fmla="*/ 51 w 112"/>
                  <a:gd name="T5" fmla="*/ 1 h 9"/>
                  <a:gd name="T6" fmla="*/ 47 w 112"/>
                  <a:gd name="T7" fmla="*/ 1 h 9"/>
                  <a:gd name="T8" fmla="*/ 42 w 112"/>
                  <a:gd name="T9" fmla="*/ 1 h 9"/>
                  <a:gd name="T10" fmla="*/ 36 w 112"/>
                  <a:gd name="T11" fmla="*/ 1 h 9"/>
                  <a:gd name="T12" fmla="*/ 32 w 112"/>
                  <a:gd name="T13" fmla="*/ 1 h 9"/>
                  <a:gd name="T14" fmla="*/ 25 w 112"/>
                  <a:gd name="T15" fmla="*/ 1 h 9"/>
                  <a:gd name="T16" fmla="*/ 21 w 112"/>
                  <a:gd name="T17" fmla="*/ 1 h 9"/>
                  <a:gd name="T18" fmla="*/ 17 w 112"/>
                  <a:gd name="T19" fmla="*/ 1 h 9"/>
                  <a:gd name="T20" fmla="*/ 12 w 112"/>
                  <a:gd name="T21" fmla="*/ 1 h 9"/>
                  <a:gd name="T22" fmla="*/ 8 w 112"/>
                  <a:gd name="T23" fmla="*/ 1 h 9"/>
                  <a:gd name="T24" fmla="*/ 6 w 112"/>
                  <a:gd name="T25" fmla="*/ 1 h 9"/>
                  <a:gd name="T26" fmla="*/ 1 w 112"/>
                  <a:gd name="T27" fmla="*/ 2 h 9"/>
                  <a:gd name="T28" fmla="*/ 0 w 112"/>
                  <a:gd name="T29" fmla="*/ 4 h 9"/>
                  <a:gd name="T30" fmla="*/ 0 w 112"/>
                  <a:gd name="T31" fmla="*/ 5 h 9"/>
                  <a:gd name="T32" fmla="*/ 2 w 112"/>
                  <a:gd name="T33" fmla="*/ 5 h 9"/>
                  <a:gd name="T34" fmla="*/ 4 w 112"/>
                  <a:gd name="T35" fmla="*/ 6 h 9"/>
                  <a:gd name="T36" fmla="*/ 8 w 112"/>
                  <a:gd name="T37" fmla="*/ 7 h 9"/>
                  <a:gd name="T38" fmla="*/ 11 w 112"/>
                  <a:gd name="T39" fmla="*/ 7 h 9"/>
                  <a:gd name="T40" fmla="*/ 16 w 112"/>
                  <a:gd name="T41" fmla="*/ 8 h 9"/>
                  <a:gd name="T42" fmla="*/ 21 w 112"/>
                  <a:gd name="T43" fmla="*/ 8 h 9"/>
                  <a:gd name="T44" fmla="*/ 26 w 112"/>
                  <a:gd name="T45" fmla="*/ 9 h 9"/>
                  <a:gd name="T46" fmla="*/ 32 w 112"/>
                  <a:gd name="T47" fmla="*/ 9 h 9"/>
                  <a:gd name="T48" fmla="*/ 37 w 112"/>
                  <a:gd name="T49" fmla="*/ 9 h 9"/>
                  <a:gd name="T50" fmla="*/ 42 w 112"/>
                  <a:gd name="T51" fmla="*/ 9 h 9"/>
                  <a:gd name="T52" fmla="*/ 47 w 112"/>
                  <a:gd name="T53" fmla="*/ 9 h 9"/>
                  <a:gd name="T54" fmla="*/ 51 w 112"/>
                  <a:gd name="T55" fmla="*/ 8 h 9"/>
                  <a:gd name="T56" fmla="*/ 55 w 112"/>
                  <a:gd name="T57" fmla="*/ 8 h 9"/>
                  <a:gd name="T58" fmla="*/ 58 w 112"/>
                  <a:gd name="T59" fmla="*/ 8 h 9"/>
                  <a:gd name="T60" fmla="*/ 61 w 112"/>
                  <a:gd name="T61" fmla="*/ 8 h 9"/>
                  <a:gd name="T62" fmla="*/ 65 w 112"/>
                  <a:gd name="T63" fmla="*/ 7 h 9"/>
                  <a:gd name="T64" fmla="*/ 73 w 112"/>
                  <a:gd name="T65" fmla="*/ 8 h 9"/>
                  <a:gd name="T66" fmla="*/ 77 w 112"/>
                  <a:gd name="T67" fmla="*/ 8 h 9"/>
                  <a:gd name="T68" fmla="*/ 81 w 112"/>
                  <a:gd name="T69" fmla="*/ 8 h 9"/>
                  <a:gd name="T70" fmla="*/ 85 w 112"/>
                  <a:gd name="T71" fmla="*/ 8 h 9"/>
                  <a:gd name="T72" fmla="*/ 89 w 112"/>
                  <a:gd name="T73" fmla="*/ 9 h 9"/>
                  <a:gd name="T74" fmla="*/ 93 w 112"/>
                  <a:gd name="T75" fmla="*/ 9 h 9"/>
                  <a:gd name="T76" fmla="*/ 97 w 112"/>
                  <a:gd name="T77" fmla="*/ 9 h 9"/>
                  <a:gd name="T78" fmla="*/ 100 w 112"/>
                  <a:gd name="T79" fmla="*/ 9 h 9"/>
                  <a:gd name="T80" fmla="*/ 104 w 112"/>
                  <a:gd name="T81" fmla="*/ 9 h 9"/>
                  <a:gd name="T82" fmla="*/ 110 w 112"/>
                  <a:gd name="T83" fmla="*/ 7 h 9"/>
                  <a:gd name="T84" fmla="*/ 112 w 112"/>
                  <a:gd name="T85" fmla="*/ 6 h 9"/>
                  <a:gd name="T86" fmla="*/ 110 w 112"/>
                  <a:gd name="T87" fmla="*/ 3 h 9"/>
                  <a:gd name="T88" fmla="*/ 108 w 112"/>
                  <a:gd name="T89" fmla="*/ 2 h 9"/>
                  <a:gd name="T90" fmla="*/ 103 w 112"/>
                  <a:gd name="T91" fmla="*/ 1 h 9"/>
                  <a:gd name="T92" fmla="*/ 97 w 112"/>
                  <a:gd name="T93" fmla="*/ 1 h 9"/>
                  <a:gd name="T94" fmla="*/ 93 w 112"/>
                  <a:gd name="T95" fmla="*/ 0 h 9"/>
                  <a:gd name="T96" fmla="*/ 89 w 112"/>
                  <a:gd name="T97" fmla="*/ 0 h 9"/>
                  <a:gd name="T98" fmla="*/ 85 w 112"/>
                  <a:gd name="T99" fmla="*/ 0 h 9"/>
                  <a:gd name="T100" fmla="*/ 81 w 112"/>
                  <a:gd name="T101" fmla="*/ 0 h 9"/>
                  <a:gd name="T102" fmla="*/ 76 w 112"/>
                  <a:gd name="T103" fmla="*/ 0 h 9"/>
                  <a:gd name="T104" fmla="*/ 70 w 112"/>
                  <a:gd name="T105" fmla="*/ 1 h 9"/>
                  <a:gd name="T106" fmla="*/ 65 w 112"/>
                  <a:gd name="T107" fmla="*/ 1 h 9"/>
                  <a:gd name="T108" fmla="*/ 61 w 112"/>
                  <a:gd name="T109" fmla="*/ 1 h 9"/>
                  <a:gd name="T110" fmla="*/ 61 w 112"/>
                  <a:gd name="T111" fmla="*/ 1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2"/>
                  <a:gd name="T169" fmla="*/ 0 h 9"/>
                  <a:gd name="T170" fmla="*/ 112 w 112"/>
                  <a:gd name="T171" fmla="*/ 9 h 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2" h="9">
                    <a:moveTo>
                      <a:pt x="61" y="1"/>
                    </a:moveTo>
                    <a:lnTo>
                      <a:pt x="56" y="1"/>
                    </a:lnTo>
                    <a:lnTo>
                      <a:pt x="51" y="1"/>
                    </a:lnTo>
                    <a:lnTo>
                      <a:pt x="47" y="1"/>
                    </a:lnTo>
                    <a:lnTo>
                      <a:pt x="42" y="1"/>
                    </a:lnTo>
                    <a:lnTo>
                      <a:pt x="36" y="1"/>
                    </a:lnTo>
                    <a:lnTo>
                      <a:pt x="32" y="1"/>
                    </a:lnTo>
                    <a:lnTo>
                      <a:pt x="25" y="1"/>
                    </a:lnTo>
                    <a:lnTo>
                      <a:pt x="21" y="1"/>
                    </a:lnTo>
                    <a:lnTo>
                      <a:pt x="17" y="1"/>
                    </a:lnTo>
                    <a:lnTo>
                      <a:pt x="12" y="1"/>
                    </a:lnTo>
                    <a:lnTo>
                      <a:pt x="8" y="1"/>
                    </a:lnTo>
                    <a:lnTo>
                      <a:pt x="6" y="1"/>
                    </a:lnTo>
                    <a:lnTo>
                      <a:pt x="1" y="2"/>
                    </a:lnTo>
                    <a:lnTo>
                      <a:pt x="0" y="4"/>
                    </a:lnTo>
                    <a:lnTo>
                      <a:pt x="0" y="5"/>
                    </a:lnTo>
                    <a:lnTo>
                      <a:pt x="2" y="5"/>
                    </a:lnTo>
                    <a:lnTo>
                      <a:pt x="4" y="6"/>
                    </a:lnTo>
                    <a:lnTo>
                      <a:pt x="8" y="7"/>
                    </a:lnTo>
                    <a:lnTo>
                      <a:pt x="11" y="7"/>
                    </a:lnTo>
                    <a:lnTo>
                      <a:pt x="16" y="8"/>
                    </a:lnTo>
                    <a:lnTo>
                      <a:pt x="21" y="8"/>
                    </a:lnTo>
                    <a:lnTo>
                      <a:pt x="26" y="9"/>
                    </a:lnTo>
                    <a:lnTo>
                      <a:pt x="32" y="9"/>
                    </a:lnTo>
                    <a:lnTo>
                      <a:pt x="37" y="9"/>
                    </a:lnTo>
                    <a:lnTo>
                      <a:pt x="42" y="9"/>
                    </a:lnTo>
                    <a:lnTo>
                      <a:pt x="47" y="9"/>
                    </a:lnTo>
                    <a:lnTo>
                      <a:pt x="51" y="8"/>
                    </a:lnTo>
                    <a:lnTo>
                      <a:pt x="55" y="8"/>
                    </a:lnTo>
                    <a:lnTo>
                      <a:pt x="58" y="8"/>
                    </a:lnTo>
                    <a:lnTo>
                      <a:pt x="61" y="8"/>
                    </a:lnTo>
                    <a:lnTo>
                      <a:pt x="65" y="7"/>
                    </a:lnTo>
                    <a:lnTo>
                      <a:pt x="73" y="8"/>
                    </a:lnTo>
                    <a:lnTo>
                      <a:pt x="77" y="8"/>
                    </a:lnTo>
                    <a:lnTo>
                      <a:pt x="81" y="8"/>
                    </a:lnTo>
                    <a:lnTo>
                      <a:pt x="85" y="8"/>
                    </a:lnTo>
                    <a:lnTo>
                      <a:pt x="89" y="9"/>
                    </a:lnTo>
                    <a:lnTo>
                      <a:pt x="93" y="9"/>
                    </a:lnTo>
                    <a:lnTo>
                      <a:pt x="97" y="9"/>
                    </a:lnTo>
                    <a:lnTo>
                      <a:pt x="100" y="9"/>
                    </a:lnTo>
                    <a:lnTo>
                      <a:pt x="104" y="9"/>
                    </a:lnTo>
                    <a:lnTo>
                      <a:pt x="110" y="7"/>
                    </a:lnTo>
                    <a:lnTo>
                      <a:pt x="112" y="6"/>
                    </a:lnTo>
                    <a:lnTo>
                      <a:pt x="110" y="3"/>
                    </a:lnTo>
                    <a:lnTo>
                      <a:pt x="108" y="2"/>
                    </a:lnTo>
                    <a:lnTo>
                      <a:pt x="103" y="1"/>
                    </a:lnTo>
                    <a:lnTo>
                      <a:pt x="97" y="1"/>
                    </a:lnTo>
                    <a:lnTo>
                      <a:pt x="93" y="0"/>
                    </a:lnTo>
                    <a:lnTo>
                      <a:pt x="89" y="0"/>
                    </a:lnTo>
                    <a:lnTo>
                      <a:pt x="85" y="0"/>
                    </a:lnTo>
                    <a:lnTo>
                      <a:pt x="81" y="0"/>
                    </a:lnTo>
                    <a:lnTo>
                      <a:pt x="76" y="0"/>
                    </a:lnTo>
                    <a:lnTo>
                      <a:pt x="70" y="1"/>
                    </a:lnTo>
                    <a:lnTo>
                      <a:pt x="65" y="1"/>
                    </a:lnTo>
                    <a:lnTo>
                      <a:pt x="61" y="1"/>
                    </a:lnTo>
                    <a:close/>
                  </a:path>
                </a:pathLst>
              </a:custGeom>
              <a:solidFill>
                <a:srgbClr val="FFC973"/>
              </a:solidFill>
              <a:ln w="9525">
                <a:noFill/>
                <a:round/>
                <a:headEnd/>
                <a:tailEnd/>
              </a:ln>
            </p:spPr>
            <p:txBody>
              <a:bodyPr/>
              <a:lstStyle/>
              <a:p>
                <a:endParaRPr lang="en-US" dirty="0"/>
              </a:p>
            </p:txBody>
          </p:sp>
          <p:sp>
            <p:nvSpPr>
              <p:cNvPr id="122723" name="Freeform 867"/>
              <p:cNvSpPr>
                <a:spLocks/>
              </p:cNvSpPr>
              <p:nvPr/>
            </p:nvSpPr>
            <p:spPr bwMode="auto">
              <a:xfrm>
                <a:off x="3557" y="3247"/>
                <a:ext cx="10" cy="3"/>
              </a:xfrm>
              <a:custGeom>
                <a:avLst/>
                <a:gdLst>
                  <a:gd name="T0" fmla="*/ 29 w 36"/>
                  <a:gd name="T1" fmla="*/ 1 h 9"/>
                  <a:gd name="T2" fmla="*/ 24 w 36"/>
                  <a:gd name="T3" fmla="*/ 0 h 9"/>
                  <a:gd name="T4" fmla="*/ 18 w 36"/>
                  <a:gd name="T5" fmla="*/ 0 h 9"/>
                  <a:gd name="T6" fmla="*/ 12 w 36"/>
                  <a:gd name="T7" fmla="*/ 0 h 9"/>
                  <a:gd name="T8" fmla="*/ 8 w 36"/>
                  <a:gd name="T9" fmla="*/ 0 h 9"/>
                  <a:gd name="T10" fmla="*/ 4 w 36"/>
                  <a:gd name="T11" fmla="*/ 0 h 9"/>
                  <a:gd name="T12" fmla="*/ 1 w 36"/>
                  <a:gd name="T13" fmla="*/ 1 h 9"/>
                  <a:gd name="T14" fmla="*/ 0 w 36"/>
                  <a:gd name="T15" fmla="*/ 3 h 9"/>
                  <a:gd name="T16" fmla="*/ 1 w 36"/>
                  <a:gd name="T17" fmla="*/ 5 h 9"/>
                  <a:gd name="T18" fmla="*/ 3 w 36"/>
                  <a:gd name="T19" fmla="*/ 7 h 9"/>
                  <a:gd name="T20" fmla="*/ 8 w 36"/>
                  <a:gd name="T21" fmla="*/ 8 h 9"/>
                  <a:gd name="T22" fmla="*/ 14 w 36"/>
                  <a:gd name="T23" fmla="*/ 9 h 9"/>
                  <a:gd name="T24" fmla="*/ 20 w 36"/>
                  <a:gd name="T25" fmla="*/ 9 h 9"/>
                  <a:gd name="T26" fmla="*/ 25 w 36"/>
                  <a:gd name="T27" fmla="*/ 8 h 9"/>
                  <a:gd name="T28" fmla="*/ 30 w 36"/>
                  <a:gd name="T29" fmla="*/ 7 h 9"/>
                  <a:gd name="T30" fmla="*/ 34 w 36"/>
                  <a:gd name="T31" fmla="*/ 6 h 9"/>
                  <a:gd name="T32" fmla="*/ 36 w 36"/>
                  <a:gd name="T33" fmla="*/ 5 h 9"/>
                  <a:gd name="T34" fmla="*/ 34 w 36"/>
                  <a:gd name="T35" fmla="*/ 1 h 9"/>
                  <a:gd name="T36" fmla="*/ 32 w 36"/>
                  <a:gd name="T37" fmla="*/ 1 h 9"/>
                  <a:gd name="T38" fmla="*/ 30 w 36"/>
                  <a:gd name="T39" fmla="*/ 0 h 9"/>
                  <a:gd name="T40" fmla="*/ 29 w 36"/>
                  <a:gd name="T41" fmla="*/ 1 h 9"/>
                  <a:gd name="T42" fmla="*/ 29 w 36"/>
                  <a:gd name="T43" fmla="*/ 1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9"/>
                  <a:gd name="T68" fmla="*/ 36 w 36"/>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9">
                    <a:moveTo>
                      <a:pt x="29" y="1"/>
                    </a:moveTo>
                    <a:lnTo>
                      <a:pt x="24" y="0"/>
                    </a:lnTo>
                    <a:lnTo>
                      <a:pt x="18" y="0"/>
                    </a:lnTo>
                    <a:lnTo>
                      <a:pt x="12" y="0"/>
                    </a:lnTo>
                    <a:lnTo>
                      <a:pt x="8" y="0"/>
                    </a:lnTo>
                    <a:lnTo>
                      <a:pt x="4" y="0"/>
                    </a:lnTo>
                    <a:lnTo>
                      <a:pt x="1" y="1"/>
                    </a:lnTo>
                    <a:lnTo>
                      <a:pt x="0" y="3"/>
                    </a:lnTo>
                    <a:lnTo>
                      <a:pt x="1" y="5"/>
                    </a:lnTo>
                    <a:lnTo>
                      <a:pt x="3" y="7"/>
                    </a:lnTo>
                    <a:lnTo>
                      <a:pt x="8" y="8"/>
                    </a:lnTo>
                    <a:lnTo>
                      <a:pt x="14" y="9"/>
                    </a:lnTo>
                    <a:lnTo>
                      <a:pt x="20" y="9"/>
                    </a:lnTo>
                    <a:lnTo>
                      <a:pt x="25" y="8"/>
                    </a:lnTo>
                    <a:lnTo>
                      <a:pt x="30" y="7"/>
                    </a:lnTo>
                    <a:lnTo>
                      <a:pt x="34" y="6"/>
                    </a:lnTo>
                    <a:lnTo>
                      <a:pt x="36" y="5"/>
                    </a:lnTo>
                    <a:lnTo>
                      <a:pt x="34" y="1"/>
                    </a:lnTo>
                    <a:lnTo>
                      <a:pt x="32" y="1"/>
                    </a:lnTo>
                    <a:lnTo>
                      <a:pt x="30" y="0"/>
                    </a:lnTo>
                    <a:lnTo>
                      <a:pt x="29" y="1"/>
                    </a:lnTo>
                    <a:close/>
                  </a:path>
                </a:pathLst>
              </a:custGeom>
              <a:solidFill>
                <a:srgbClr val="FFC973"/>
              </a:solidFill>
              <a:ln w="9525">
                <a:noFill/>
                <a:round/>
                <a:headEnd/>
                <a:tailEnd/>
              </a:ln>
            </p:spPr>
            <p:txBody>
              <a:bodyPr/>
              <a:lstStyle/>
              <a:p>
                <a:endParaRPr lang="en-US" dirty="0"/>
              </a:p>
            </p:txBody>
          </p:sp>
          <p:sp>
            <p:nvSpPr>
              <p:cNvPr id="122724" name="Freeform 868"/>
              <p:cNvSpPr>
                <a:spLocks/>
              </p:cNvSpPr>
              <p:nvPr/>
            </p:nvSpPr>
            <p:spPr bwMode="auto">
              <a:xfrm>
                <a:off x="3604" y="3246"/>
                <a:ext cx="17" cy="3"/>
              </a:xfrm>
              <a:custGeom>
                <a:avLst/>
                <a:gdLst>
                  <a:gd name="T0" fmla="*/ 41 w 67"/>
                  <a:gd name="T1" fmla="*/ 0 h 9"/>
                  <a:gd name="T2" fmla="*/ 37 w 67"/>
                  <a:gd name="T3" fmla="*/ 0 h 9"/>
                  <a:gd name="T4" fmla="*/ 32 w 67"/>
                  <a:gd name="T5" fmla="*/ 0 h 9"/>
                  <a:gd name="T6" fmla="*/ 27 w 67"/>
                  <a:gd name="T7" fmla="*/ 0 h 9"/>
                  <a:gd name="T8" fmla="*/ 22 w 67"/>
                  <a:gd name="T9" fmla="*/ 0 h 9"/>
                  <a:gd name="T10" fmla="*/ 17 w 67"/>
                  <a:gd name="T11" fmla="*/ 0 h 9"/>
                  <a:gd name="T12" fmla="*/ 12 w 67"/>
                  <a:gd name="T13" fmla="*/ 1 h 9"/>
                  <a:gd name="T14" fmla="*/ 7 w 67"/>
                  <a:gd name="T15" fmla="*/ 2 h 9"/>
                  <a:gd name="T16" fmla="*/ 3 w 67"/>
                  <a:gd name="T17" fmla="*/ 5 h 9"/>
                  <a:gd name="T18" fmla="*/ 0 w 67"/>
                  <a:gd name="T19" fmla="*/ 6 h 9"/>
                  <a:gd name="T20" fmla="*/ 3 w 67"/>
                  <a:gd name="T21" fmla="*/ 7 h 9"/>
                  <a:gd name="T22" fmla="*/ 6 w 67"/>
                  <a:gd name="T23" fmla="*/ 8 h 9"/>
                  <a:gd name="T24" fmla="*/ 12 w 67"/>
                  <a:gd name="T25" fmla="*/ 9 h 9"/>
                  <a:gd name="T26" fmla="*/ 18 w 67"/>
                  <a:gd name="T27" fmla="*/ 9 h 9"/>
                  <a:gd name="T28" fmla="*/ 25 w 67"/>
                  <a:gd name="T29" fmla="*/ 9 h 9"/>
                  <a:gd name="T30" fmla="*/ 31 w 67"/>
                  <a:gd name="T31" fmla="*/ 9 h 9"/>
                  <a:gd name="T32" fmla="*/ 37 w 67"/>
                  <a:gd name="T33" fmla="*/ 9 h 9"/>
                  <a:gd name="T34" fmla="*/ 40 w 67"/>
                  <a:gd name="T35" fmla="*/ 8 h 9"/>
                  <a:gd name="T36" fmla="*/ 44 w 67"/>
                  <a:gd name="T37" fmla="*/ 8 h 9"/>
                  <a:gd name="T38" fmla="*/ 49 w 67"/>
                  <a:gd name="T39" fmla="*/ 8 h 9"/>
                  <a:gd name="T40" fmla="*/ 54 w 67"/>
                  <a:gd name="T41" fmla="*/ 9 h 9"/>
                  <a:gd name="T42" fmla="*/ 58 w 67"/>
                  <a:gd name="T43" fmla="*/ 8 h 9"/>
                  <a:gd name="T44" fmla="*/ 62 w 67"/>
                  <a:gd name="T45" fmla="*/ 7 h 9"/>
                  <a:gd name="T46" fmla="*/ 65 w 67"/>
                  <a:gd name="T47" fmla="*/ 6 h 9"/>
                  <a:gd name="T48" fmla="*/ 67 w 67"/>
                  <a:gd name="T49" fmla="*/ 5 h 9"/>
                  <a:gd name="T50" fmla="*/ 66 w 67"/>
                  <a:gd name="T51" fmla="*/ 2 h 9"/>
                  <a:gd name="T52" fmla="*/ 63 w 67"/>
                  <a:gd name="T53" fmla="*/ 0 h 9"/>
                  <a:gd name="T54" fmla="*/ 59 w 67"/>
                  <a:gd name="T55" fmla="*/ 0 h 9"/>
                  <a:gd name="T56" fmla="*/ 54 w 67"/>
                  <a:gd name="T57" fmla="*/ 0 h 9"/>
                  <a:gd name="T58" fmla="*/ 49 w 67"/>
                  <a:gd name="T59" fmla="*/ 0 h 9"/>
                  <a:gd name="T60" fmla="*/ 45 w 67"/>
                  <a:gd name="T61" fmla="*/ 0 h 9"/>
                  <a:gd name="T62" fmla="*/ 41 w 67"/>
                  <a:gd name="T63" fmla="*/ 0 h 9"/>
                  <a:gd name="T64" fmla="*/ 41 w 67"/>
                  <a:gd name="T65" fmla="*/ 0 h 9"/>
                  <a:gd name="T66" fmla="*/ 41 w 67"/>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9"/>
                  <a:gd name="T104" fmla="*/ 67 w 67"/>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9">
                    <a:moveTo>
                      <a:pt x="41" y="0"/>
                    </a:moveTo>
                    <a:lnTo>
                      <a:pt x="37" y="0"/>
                    </a:lnTo>
                    <a:lnTo>
                      <a:pt x="32" y="0"/>
                    </a:lnTo>
                    <a:lnTo>
                      <a:pt x="27" y="0"/>
                    </a:lnTo>
                    <a:lnTo>
                      <a:pt x="22" y="0"/>
                    </a:lnTo>
                    <a:lnTo>
                      <a:pt x="17" y="0"/>
                    </a:lnTo>
                    <a:lnTo>
                      <a:pt x="12" y="1"/>
                    </a:lnTo>
                    <a:lnTo>
                      <a:pt x="7" y="2"/>
                    </a:lnTo>
                    <a:lnTo>
                      <a:pt x="3" y="5"/>
                    </a:lnTo>
                    <a:lnTo>
                      <a:pt x="0" y="6"/>
                    </a:lnTo>
                    <a:lnTo>
                      <a:pt x="3" y="7"/>
                    </a:lnTo>
                    <a:lnTo>
                      <a:pt x="6" y="8"/>
                    </a:lnTo>
                    <a:lnTo>
                      <a:pt x="12" y="9"/>
                    </a:lnTo>
                    <a:lnTo>
                      <a:pt x="18" y="9"/>
                    </a:lnTo>
                    <a:lnTo>
                      <a:pt x="25" y="9"/>
                    </a:lnTo>
                    <a:lnTo>
                      <a:pt x="31" y="9"/>
                    </a:lnTo>
                    <a:lnTo>
                      <a:pt x="37" y="9"/>
                    </a:lnTo>
                    <a:lnTo>
                      <a:pt x="40" y="8"/>
                    </a:lnTo>
                    <a:lnTo>
                      <a:pt x="44" y="8"/>
                    </a:lnTo>
                    <a:lnTo>
                      <a:pt x="49" y="8"/>
                    </a:lnTo>
                    <a:lnTo>
                      <a:pt x="54" y="9"/>
                    </a:lnTo>
                    <a:lnTo>
                      <a:pt x="58" y="8"/>
                    </a:lnTo>
                    <a:lnTo>
                      <a:pt x="62" y="7"/>
                    </a:lnTo>
                    <a:lnTo>
                      <a:pt x="65" y="6"/>
                    </a:lnTo>
                    <a:lnTo>
                      <a:pt x="67" y="5"/>
                    </a:lnTo>
                    <a:lnTo>
                      <a:pt x="66" y="2"/>
                    </a:lnTo>
                    <a:lnTo>
                      <a:pt x="63" y="0"/>
                    </a:lnTo>
                    <a:lnTo>
                      <a:pt x="59" y="0"/>
                    </a:lnTo>
                    <a:lnTo>
                      <a:pt x="54" y="0"/>
                    </a:lnTo>
                    <a:lnTo>
                      <a:pt x="49" y="0"/>
                    </a:lnTo>
                    <a:lnTo>
                      <a:pt x="45" y="0"/>
                    </a:lnTo>
                    <a:lnTo>
                      <a:pt x="41" y="0"/>
                    </a:lnTo>
                    <a:close/>
                  </a:path>
                </a:pathLst>
              </a:custGeom>
              <a:solidFill>
                <a:srgbClr val="FFC973"/>
              </a:solidFill>
              <a:ln w="9525">
                <a:noFill/>
                <a:round/>
                <a:headEnd/>
                <a:tailEnd/>
              </a:ln>
            </p:spPr>
            <p:txBody>
              <a:bodyPr/>
              <a:lstStyle/>
              <a:p>
                <a:endParaRPr lang="en-US" dirty="0"/>
              </a:p>
            </p:txBody>
          </p:sp>
          <p:sp>
            <p:nvSpPr>
              <p:cNvPr id="122725" name="Freeform 869"/>
              <p:cNvSpPr>
                <a:spLocks/>
              </p:cNvSpPr>
              <p:nvPr/>
            </p:nvSpPr>
            <p:spPr bwMode="auto">
              <a:xfrm>
                <a:off x="3480" y="3236"/>
                <a:ext cx="19" cy="2"/>
              </a:xfrm>
              <a:custGeom>
                <a:avLst/>
                <a:gdLst>
                  <a:gd name="T0" fmla="*/ 42 w 72"/>
                  <a:gd name="T1" fmla="*/ 1 h 9"/>
                  <a:gd name="T2" fmla="*/ 35 w 72"/>
                  <a:gd name="T3" fmla="*/ 0 h 9"/>
                  <a:gd name="T4" fmla="*/ 29 w 72"/>
                  <a:gd name="T5" fmla="*/ 0 h 9"/>
                  <a:gd name="T6" fmla="*/ 22 w 72"/>
                  <a:gd name="T7" fmla="*/ 0 h 9"/>
                  <a:gd name="T8" fmla="*/ 15 w 72"/>
                  <a:gd name="T9" fmla="*/ 1 h 9"/>
                  <a:gd name="T10" fmla="*/ 8 w 72"/>
                  <a:gd name="T11" fmla="*/ 1 h 9"/>
                  <a:gd name="T12" fmla="*/ 3 w 72"/>
                  <a:gd name="T13" fmla="*/ 3 h 9"/>
                  <a:gd name="T14" fmla="*/ 0 w 72"/>
                  <a:gd name="T15" fmla="*/ 4 h 9"/>
                  <a:gd name="T16" fmla="*/ 0 w 72"/>
                  <a:gd name="T17" fmla="*/ 6 h 9"/>
                  <a:gd name="T18" fmla="*/ 1 w 72"/>
                  <a:gd name="T19" fmla="*/ 7 h 9"/>
                  <a:gd name="T20" fmla="*/ 5 w 72"/>
                  <a:gd name="T21" fmla="*/ 8 h 9"/>
                  <a:gd name="T22" fmla="*/ 10 w 72"/>
                  <a:gd name="T23" fmla="*/ 9 h 9"/>
                  <a:gd name="T24" fmla="*/ 16 w 72"/>
                  <a:gd name="T25" fmla="*/ 9 h 9"/>
                  <a:gd name="T26" fmla="*/ 23 w 72"/>
                  <a:gd name="T27" fmla="*/ 9 h 9"/>
                  <a:gd name="T28" fmla="*/ 29 w 72"/>
                  <a:gd name="T29" fmla="*/ 9 h 9"/>
                  <a:gd name="T30" fmla="*/ 35 w 72"/>
                  <a:gd name="T31" fmla="*/ 9 h 9"/>
                  <a:gd name="T32" fmla="*/ 42 w 72"/>
                  <a:gd name="T33" fmla="*/ 9 h 9"/>
                  <a:gd name="T34" fmla="*/ 46 w 72"/>
                  <a:gd name="T35" fmla="*/ 9 h 9"/>
                  <a:gd name="T36" fmla="*/ 50 w 72"/>
                  <a:gd name="T37" fmla="*/ 9 h 9"/>
                  <a:gd name="T38" fmla="*/ 54 w 72"/>
                  <a:gd name="T39" fmla="*/ 8 h 9"/>
                  <a:gd name="T40" fmla="*/ 59 w 72"/>
                  <a:gd name="T41" fmla="*/ 8 h 9"/>
                  <a:gd name="T42" fmla="*/ 62 w 72"/>
                  <a:gd name="T43" fmla="*/ 7 h 9"/>
                  <a:gd name="T44" fmla="*/ 66 w 72"/>
                  <a:gd name="T45" fmla="*/ 6 h 9"/>
                  <a:gd name="T46" fmla="*/ 69 w 72"/>
                  <a:gd name="T47" fmla="*/ 5 h 9"/>
                  <a:gd name="T48" fmla="*/ 72 w 72"/>
                  <a:gd name="T49" fmla="*/ 4 h 9"/>
                  <a:gd name="T50" fmla="*/ 72 w 72"/>
                  <a:gd name="T51" fmla="*/ 3 h 9"/>
                  <a:gd name="T52" fmla="*/ 71 w 72"/>
                  <a:gd name="T53" fmla="*/ 2 h 9"/>
                  <a:gd name="T54" fmla="*/ 68 w 72"/>
                  <a:gd name="T55" fmla="*/ 2 h 9"/>
                  <a:gd name="T56" fmla="*/ 65 w 72"/>
                  <a:gd name="T57" fmla="*/ 2 h 9"/>
                  <a:gd name="T58" fmla="*/ 59 w 72"/>
                  <a:gd name="T59" fmla="*/ 1 h 9"/>
                  <a:gd name="T60" fmla="*/ 54 w 72"/>
                  <a:gd name="T61" fmla="*/ 1 h 9"/>
                  <a:gd name="T62" fmla="*/ 48 w 72"/>
                  <a:gd name="T63" fmla="*/ 1 h 9"/>
                  <a:gd name="T64" fmla="*/ 42 w 72"/>
                  <a:gd name="T65" fmla="*/ 1 h 9"/>
                  <a:gd name="T66" fmla="*/ 42 w 72"/>
                  <a:gd name="T67" fmla="*/ 1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9"/>
                  <a:gd name="T104" fmla="*/ 72 w 72"/>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9">
                    <a:moveTo>
                      <a:pt x="42" y="1"/>
                    </a:moveTo>
                    <a:lnTo>
                      <a:pt x="35" y="0"/>
                    </a:lnTo>
                    <a:lnTo>
                      <a:pt x="29" y="0"/>
                    </a:lnTo>
                    <a:lnTo>
                      <a:pt x="22" y="0"/>
                    </a:lnTo>
                    <a:lnTo>
                      <a:pt x="15" y="1"/>
                    </a:lnTo>
                    <a:lnTo>
                      <a:pt x="8" y="1"/>
                    </a:lnTo>
                    <a:lnTo>
                      <a:pt x="3" y="3"/>
                    </a:lnTo>
                    <a:lnTo>
                      <a:pt x="0" y="4"/>
                    </a:lnTo>
                    <a:lnTo>
                      <a:pt x="0" y="6"/>
                    </a:lnTo>
                    <a:lnTo>
                      <a:pt x="1" y="7"/>
                    </a:lnTo>
                    <a:lnTo>
                      <a:pt x="5" y="8"/>
                    </a:lnTo>
                    <a:lnTo>
                      <a:pt x="10" y="9"/>
                    </a:lnTo>
                    <a:lnTo>
                      <a:pt x="16" y="9"/>
                    </a:lnTo>
                    <a:lnTo>
                      <a:pt x="23" y="9"/>
                    </a:lnTo>
                    <a:lnTo>
                      <a:pt x="29" y="9"/>
                    </a:lnTo>
                    <a:lnTo>
                      <a:pt x="35" y="9"/>
                    </a:lnTo>
                    <a:lnTo>
                      <a:pt x="42" y="9"/>
                    </a:lnTo>
                    <a:lnTo>
                      <a:pt x="46" y="9"/>
                    </a:lnTo>
                    <a:lnTo>
                      <a:pt x="50" y="9"/>
                    </a:lnTo>
                    <a:lnTo>
                      <a:pt x="54" y="8"/>
                    </a:lnTo>
                    <a:lnTo>
                      <a:pt x="59" y="8"/>
                    </a:lnTo>
                    <a:lnTo>
                      <a:pt x="62" y="7"/>
                    </a:lnTo>
                    <a:lnTo>
                      <a:pt x="66" y="6"/>
                    </a:lnTo>
                    <a:lnTo>
                      <a:pt x="69" y="5"/>
                    </a:lnTo>
                    <a:lnTo>
                      <a:pt x="72" y="4"/>
                    </a:lnTo>
                    <a:lnTo>
                      <a:pt x="72" y="3"/>
                    </a:lnTo>
                    <a:lnTo>
                      <a:pt x="71" y="2"/>
                    </a:lnTo>
                    <a:lnTo>
                      <a:pt x="68" y="2"/>
                    </a:lnTo>
                    <a:lnTo>
                      <a:pt x="65" y="2"/>
                    </a:lnTo>
                    <a:lnTo>
                      <a:pt x="59" y="1"/>
                    </a:lnTo>
                    <a:lnTo>
                      <a:pt x="54" y="1"/>
                    </a:lnTo>
                    <a:lnTo>
                      <a:pt x="48" y="1"/>
                    </a:lnTo>
                    <a:lnTo>
                      <a:pt x="42" y="1"/>
                    </a:lnTo>
                    <a:close/>
                  </a:path>
                </a:pathLst>
              </a:custGeom>
              <a:solidFill>
                <a:srgbClr val="FFC973"/>
              </a:solidFill>
              <a:ln w="9525">
                <a:noFill/>
                <a:round/>
                <a:headEnd/>
                <a:tailEnd/>
              </a:ln>
            </p:spPr>
            <p:txBody>
              <a:bodyPr/>
              <a:lstStyle/>
              <a:p>
                <a:endParaRPr lang="en-US" dirty="0"/>
              </a:p>
            </p:txBody>
          </p:sp>
          <p:sp>
            <p:nvSpPr>
              <p:cNvPr id="122726" name="Freeform 870"/>
              <p:cNvSpPr>
                <a:spLocks/>
              </p:cNvSpPr>
              <p:nvPr/>
            </p:nvSpPr>
            <p:spPr bwMode="auto">
              <a:xfrm>
                <a:off x="3545" y="3236"/>
                <a:ext cx="13" cy="2"/>
              </a:xfrm>
              <a:custGeom>
                <a:avLst/>
                <a:gdLst>
                  <a:gd name="T0" fmla="*/ 33 w 50"/>
                  <a:gd name="T1" fmla="*/ 0 h 8"/>
                  <a:gd name="T2" fmla="*/ 29 w 50"/>
                  <a:gd name="T3" fmla="*/ 0 h 8"/>
                  <a:gd name="T4" fmla="*/ 24 w 50"/>
                  <a:gd name="T5" fmla="*/ 0 h 8"/>
                  <a:gd name="T6" fmla="*/ 18 w 50"/>
                  <a:gd name="T7" fmla="*/ 0 h 8"/>
                  <a:gd name="T8" fmla="*/ 13 w 50"/>
                  <a:gd name="T9" fmla="*/ 2 h 8"/>
                  <a:gd name="T10" fmla="*/ 8 w 50"/>
                  <a:gd name="T11" fmla="*/ 2 h 8"/>
                  <a:gd name="T12" fmla="*/ 4 w 50"/>
                  <a:gd name="T13" fmla="*/ 3 h 8"/>
                  <a:gd name="T14" fmla="*/ 0 w 50"/>
                  <a:gd name="T15" fmla="*/ 4 h 8"/>
                  <a:gd name="T16" fmla="*/ 0 w 50"/>
                  <a:gd name="T17" fmla="*/ 5 h 8"/>
                  <a:gd name="T18" fmla="*/ 2 w 50"/>
                  <a:gd name="T19" fmla="*/ 6 h 8"/>
                  <a:gd name="T20" fmla="*/ 8 w 50"/>
                  <a:gd name="T21" fmla="*/ 7 h 8"/>
                  <a:gd name="T22" fmla="*/ 11 w 50"/>
                  <a:gd name="T23" fmla="*/ 7 h 8"/>
                  <a:gd name="T24" fmla="*/ 15 w 50"/>
                  <a:gd name="T25" fmla="*/ 8 h 8"/>
                  <a:gd name="T26" fmla="*/ 19 w 50"/>
                  <a:gd name="T27" fmla="*/ 8 h 8"/>
                  <a:gd name="T28" fmla="*/ 24 w 50"/>
                  <a:gd name="T29" fmla="*/ 8 h 8"/>
                  <a:gd name="T30" fmla="*/ 28 w 50"/>
                  <a:gd name="T31" fmla="*/ 8 h 8"/>
                  <a:gd name="T32" fmla="*/ 32 w 50"/>
                  <a:gd name="T33" fmla="*/ 8 h 8"/>
                  <a:gd name="T34" fmla="*/ 36 w 50"/>
                  <a:gd name="T35" fmla="*/ 8 h 8"/>
                  <a:gd name="T36" fmla="*/ 40 w 50"/>
                  <a:gd name="T37" fmla="*/ 8 h 8"/>
                  <a:gd name="T38" fmla="*/ 45 w 50"/>
                  <a:gd name="T39" fmla="*/ 6 h 8"/>
                  <a:gd name="T40" fmla="*/ 50 w 50"/>
                  <a:gd name="T41" fmla="*/ 5 h 8"/>
                  <a:gd name="T42" fmla="*/ 50 w 50"/>
                  <a:gd name="T43" fmla="*/ 2 h 8"/>
                  <a:gd name="T44" fmla="*/ 47 w 50"/>
                  <a:gd name="T45" fmla="*/ 1 h 8"/>
                  <a:gd name="T46" fmla="*/ 40 w 50"/>
                  <a:gd name="T47" fmla="*/ 0 h 8"/>
                  <a:gd name="T48" fmla="*/ 33 w 50"/>
                  <a:gd name="T49" fmla="*/ 0 h 8"/>
                  <a:gd name="T50" fmla="*/ 33 w 50"/>
                  <a:gd name="T51" fmla="*/ 0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8"/>
                  <a:gd name="T80" fmla="*/ 50 w 50"/>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8">
                    <a:moveTo>
                      <a:pt x="33" y="0"/>
                    </a:moveTo>
                    <a:lnTo>
                      <a:pt x="29" y="0"/>
                    </a:lnTo>
                    <a:lnTo>
                      <a:pt x="24" y="0"/>
                    </a:lnTo>
                    <a:lnTo>
                      <a:pt x="18" y="0"/>
                    </a:lnTo>
                    <a:lnTo>
                      <a:pt x="13" y="2"/>
                    </a:lnTo>
                    <a:lnTo>
                      <a:pt x="8" y="2"/>
                    </a:lnTo>
                    <a:lnTo>
                      <a:pt x="4" y="3"/>
                    </a:lnTo>
                    <a:lnTo>
                      <a:pt x="0" y="4"/>
                    </a:lnTo>
                    <a:lnTo>
                      <a:pt x="0" y="5"/>
                    </a:lnTo>
                    <a:lnTo>
                      <a:pt x="2" y="6"/>
                    </a:lnTo>
                    <a:lnTo>
                      <a:pt x="8" y="7"/>
                    </a:lnTo>
                    <a:lnTo>
                      <a:pt x="11" y="7"/>
                    </a:lnTo>
                    <a:lnTo>
                      <a:pt x="15" y="8"/>
                    </a:lnTo>
                    <a:lnTo>
                      <a:pt x="19" y="8"/>
                    </a:lnTo>
                    <a:lnTo>
                      <a:pt x="24" y="8"/>
                    </a:lnTo>
                    <a:lnTo>
                      <a:pt x="28" y="8"/>
                    </a:lnTo>
                    <a:lnTo>
                      <a:pt x="32" y="8"/>
                    </a:lnTo>
                    <a:lnTo>
                      <a:pt x="36" y="8"/>
                    </a:lnTo>
                    <a:lnTo>
                      <a:pt x="40" y="8"/>
                    </a:lnTo>
                    <a:lnTo>
                      <a:pt x="45" y="6"/>
                    </a:lnTo>
                    <a:lnTo>
                      <a:pt x="50" y="5"/>
                    </a:lnTo>
                    <a:lnTo>
                      <a:pt x="50" y="2"/>
                    </a:lnTo>
                    <a:lnTo>
                      <a:pt x="47" y="1"/>
                    </a:lnTo>
                    <a:lnTo>
                      <a:pt x="40" y="0"/>
                    </a:lnTo>
                    <a:lnTo>
                      <a:pt x="33" y="0"/>
                    </a:lnTo>
                    <a:close/>
                  </a:path>
                </a:pathLst>
              </a:custGeom>
              <a:solidFill>
                <a:srgbClr val="FFC973"/>
              </a:solidFill>
              <a:ln w="9525">
                <a:noFill/>
                <a:round/>
                <a:headEnd/>
                <a:tailEnd/>
              </a:ln>
            </p:spPr>
            <p:txBody>
              <a:bodyPr/>
              <a:lstStyle/>
              <a:p>
                <a:endParaRPr lang="en-US" dirty="0"/>
              </a:p>
            </p:txBody>
          </p:sp>
          <p:sp>
            <p:nvSpPr>
              <p:cNvPr id="122727" name="Freeform 871"/>
              <p:cNvSpPr>
                <a:spLocks/>
              </p:cNvSpPr>
              <p:nvPr/>
            </p:nvSpPr>
            <p:spPr bwMode="auto">
              <a:xfrm>
                <a:off x="3309" y="3232"/>
                <a:ext cx="15" cy="3"/>
              </a:xfrm>
              <a:custGeom>
                <a:avLst/>
                <a:gdLst>
                  <a:gd name="T0" fmla="*/ 44 w 61"/>
                  <a:gd name="T1" fmla="*/ 0 h 10"/>
                  <a:gd name="T2" fmla="*/ 46 w 61"/>
                  <a:gd name="T3" fmla="*/ 0 h 10"/>
                  <a:gd name="T4" fmla="*/ 44 w 61"/>
                  <a:gd name="T5" fmla="*/ 0 h 10"/>
                  <a:gd name="T6" fmla="*/ 41 w 61"/>
                  <a:gd name="T7" fmla="*/ 0 h 10"/>
                  <a:gd name="T8" fmla="*/ 38 w 61"/>
                  <a:gd name="T9" fmla="*/ 0 h 10"/>
                  <a:gd name="T10" fmla="*/ 34 w 61"/>
                  <a:gd name="T11" fmla="*/ 0 h 10"/>
                  <a:gd name="T12" fmla="*/ 30 w 61"/>
                  <a:gd name="T13" fmla="*/ 0 h 10"/>
                  <a:gd name="T14" fmla="*/ 24 w 61"/>
                  <a:gd name="T15" fmla="*/ 0 h 10"/>
                  <a:gd name="T16" fmla="*/ 20 w 61"/>
                  <a:gd name="T17" fmla="*/ 0 h 10"/>
                  <a:gd name="T18" fmla="*/ 16 w 61"/>
                  <a:gd name="T19" fmla="*/ 0 h 10"/>
                  <a:gd name="T20" fmla="*/ 12 w 61"/>
                  <a:gd name="T21" fmla="*/ 0 h 10"/>
                  <a:gd name="T22" fmla="*/ 7 w 61"/>
                  <a:gd name="T23" fmla="*/ 0 h 10"/>
                  <a:gd name="T24" fmla="*/ 3 w 61"/>
                  <a:gd name="T25" fmla="*/ 1 h 10"/>
                  <a:gd name="T26" fmla="*/ 1 w 61"/>
                  <a:gd name="T27" fmla="*/ 2 h 10"/>
                  <a:gd name="T28" fmla="*/ 0 w 61"/>
                  <a:gd name="T29" fmla="*/ 4 h 10"/>
                  <a:gd name="T30" fmla="*/ 1 w 61"/>
                  <a:gd name="T31" fmla="*/ 6 h 10"/>
                  <a:gd name="T32" fmla="*/ 6 w 61"/>
                  <a:gd name="T33" fmla="*/ 8 h 10"/>
                  <a:gd name="T34" fmla="*/ 10 w 61"/>
                  <a:gd name="T35" fmla="*/ 8 h 10"/>
                  <a:gd name="T36" fmla="*/ 15 w 61"/>
                  <a:gd name="T37" fmla="*/ 9 h 10"/>
                  <a:gd name="T38" fmla="*/ 20 w 61"/>
                  <a:gd name="T39" fmla="*/ 9 h 10"/>
                  <a:gd name="T40" fmla="*/ 26 w 61"/>
                  <a:gd name="T41" fmla="*/ 10 h 10"/>
                  <a:gd name="T42" fmla="*/ 31 w 61"/>
                  <a:gd name="T43" fmla="*/ 9 h 10"/>
                  <a:gd name="T44" fmla="*/ 37 w 61"/>
                  <a:gd name="T45" fmla="*/ 9 h 10"/>
                  <a:gd name="T46" fmla="*/ 41 w 61"/>
                  <a:gd name="T47" fmla="*/ 9 h 10"/>
                  <a:gd name="T48" fmla="*/ 47 w 61"/>
                  <a:gd name="T49" fmla="*/ 9 h 10"/>
                  <a:gd name="T50" fmla="*/ 51 w 61"/>
                  <a:gd name="T51" fmla="*/ 9 h 10"/>
                  <a:gd name="T52" fmla="*/ 56 w 61"/>
                  <a:gd name="T53" fmla="*/ 8 h 10"/>
                  <a:gd name="T54" fmla="*/ 59 w 61"/>
                  <a:gd name="T55" fmla="*/ 7 h 10"/>
                  <a:gd name="T56" fmla="*/ 61 w 61"/>
                  <a:gd name="T57" fmla="*/ 7 h 10"/>
                  <a:gd name="T58" fmla="*/ 60 w 61"/>
                  <a:gd name="T59" fmla="*/ 3 h 10"/>
                  <a:gd name="T60" fmla="*/ 54 w 61"/>
                  <a:gd name="T61" fmla="*/ 0 h 10"/>
                  <a:gd name="T62" fmla="*/ 49 w 61"/>
                  <a:gd name="T63" fmla="*/ 0 h 10"/>
                  <a:gd name="T64" fmla="*/ 47 w 61"/>
                  <a:gd name="T65" fmla="*/ 0 h 10"/>
                  <a:gd name="T66" fmla="*/ 44 w 61"/>
                  <a:gd name="T67" fmla="*/ 0 h 10"/>
                  <a:gd name="T68" fmla="*/ 44 w 61"/>
                  <a:gd name="T69" fmla="*/ 0 h 10"/>
                  <a:gd name="T70" fmla="*/ 44 w 61"/>
                  <a:gd name="T71" fmla="*/ 0 h 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10"/>
                  <a:gd name="T110" fmla="*/ 61 w 61"/>
                  <a:gd name="T111" fmla="*/ 10 h 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10">
                    <a:moveTo>
                      <a:pt x="44" y="0"/>
                    </a:moveTo>
                    <a:lnTo>
                      <a:pt x="46" y="0"/>
                    </a:lnTo>
                    <a:lnTo>
                      <a:pt x="44" y="0"/>
                    </a:lnTo>
                    <a:lnTo>
                      <a:pt x="41" y="0"/>
                    </a:lnTo>
                    <a:lnTo>
                      <a:pt x="38" y="0"/>
                    </a:lnTo>
                    <a:lnTo>
                      <a:pt x="34" y="0"/>
                    </a:lnTo>
                    <a:lnTo>
                      <a:pt x="30" y="0"/>
                    </a:lnTo>
                    <a:lnTo>
                      <a:pt x="24" y="0"/>
                    </a:lnTo>
                    <a:lnTo>
                      <a:pt x="20" y="0"/>
                    </a:lnTo>
                    <a:lnTo>
                      <a:pt x="16" y="0"/>
                    </a:lnTo>
                    <a:lnTo>
                      <a:pt x="12" y="0"/>
                    </a:lnTo>
                    <a:lnTo>
                      <a:pt x="7" y="0"/>
                    </a:lnTo>
                    <a:lnTo>
                      <a:pt x="3" y="1"/>
                    </a:lnTo>
                    <a:lnTo>
                      <a:pt x="1" y="2"/>
                    </a:lnTo>
                    <a:lnTo>
                      <a:pt x="0" y="4"/>
                    </a:lnTo>
                    <a:lnTo>
                      <a:pt x="1" y="6"/>
                    </a:lnTo>
                    <a:lnTo>
                      <a:pt x="6" y="8"/>
                    </a:lnTo>
                    <a:lnTo>
                      <a:pt x="10" y="8"/>
                    </a:lnTo>
                    <a:lnTo>
                      <a:pt x="15" y="9"/>
                    </a:lnTo>
                    <a:lnTo>
                      <a:pt x="20" y="9"/>
                    </a:lnTo>
                    <a:lnTo>
                      <a:pt x="26" y="10"/>
                    </a:lnTo>
                    <a:lnTo>
                      <a:pt x="31" y="9"/>
                    </a:lnTo>
                    <a:lnTo>
                      <a:pt x="37" y="9"/>
                    </a:lnTo>
                    <a:lnTo>
                      <a:pt x="41" y="9"/>
                    </a:lnTo>
                    <a:lnTo>
                      <a:pt x="47" y="9"/>
                    </a:lnTo>
                    <a:lnTo>
                      <a:pt x="51" y="9"/>
                    </a:lnTo>
                    <a:lnTo>
                      <a:pt x="56" y="8"/>
                    </a:lnTo>
                    <a:lnTo>
                      <a:pt x="59" y="7"/>
                    </a:lnTo>
                    <a:lnTo>
                      <a:pt x="61" y="7"/>
                    </a:lnTo>
                    <a:lnTo>
                      <a:pt x="60" y="3"/>
                    </a:lnTo>
                    <a:lnTo>
                      <a:pt x="54" y="0"/>
                    </a:lnTo>
                    <a:lnTo>
                      <a:pt x="49" y="0"/>
                    </a:lnTo>
                    <a:lnTo>
                      <a:pt x="47" y="0"/>
                    </a:lnTo>
                    <a:lnTo>
                      <a:pt x="44" y="0"/>
                    </a:lnTo>
                    <a:close/>
                  </a:path>
                </a:pathLst>
              </a:custGeom>
              <a:solidFill>
                <a:srgbClr val="FFC973"/>
              </a:solidFill>
              <a:ln w="9525">
                <a:noFill/>
                <a:round/>
                <a:headEnd/>
                <a:tailEnd/>
              </a:ln>
            </p:spPr>
            <p:txBody>
              <a:bodyPr/>
              <a:lstStyle/>
              <a:p>
                <a:endParaRPr lang="en-US" dirty="0"/>
              </a:p>
            </p:txBody>
          </p:sp>
          <p:sp>
            <p:nvSpPr>
              <p:cNvPr id="122728" name="Freeform 872"/>
              <p:cNvSpPr>
                <a:spLocks/>
              </p:cNvSpPr>
              <p:nvPr/>
            </p:nvSpPr>
            <p:spPr bwMode="auto">
              <a:xfrm>
                <a:off x="3641" y="3215"/>
                <a:ext cx="13" cy="15"/>
              </a:xfrm>
              <a:custGeom>
                <a:avLst/>
                <a:gdLst>
                  <a:gd name="T0" fmla="*/ 46 w 52"/>
                  <a:gd name="T1" fmla="*/ 0 h 60"/>
                  <a:gd name="T2" fmla="*/ 45 w 52"/>
                  <a:gd name="T3" fmla="*/ 0 h 60"/>
                  <a:gd name="T4" fmla="*/ 43 w 52"/>
                  <a:gd name="T5" fmla="*/ 2 h 60"/>
                  <a:gd name="T6" fmla="*/ 40 w 52"/>
                  <a:gd name="T7" fmla="*/ 5 h 60"/>
                  <a:gd name="T8" fmla="*/ 37 w 52"/>
                  <a:gd name="T9" fmla="*/ 9 h 60"/>
                  <a:gd name="T10" fmla="*/ 32 w 52"/>
                  <a:gd name="T11" fmla="*/ 13 h 60"/>
                  <a:gd name="T12" fmla="*/ 29 w 52"/>
                  <a:gd name="T13" fmla="*/ 18 h 60"/>
                  <a:gd name="T14" fmla="*/ 24 w 52"/>
                  <a:gd name="T15" fmla="*/ 23 h 60"/>
                  <a:gd name="T16" fmla="*/ 19 w 52"/>
                  <a:gd name="T17" fmla="*/ 29 h 60"/>
                  <a:gd name="T18" fmla="*/ 14 w 52"/>
                  <a:gd name="T19" fmla="*/ 34 h 60"/>
                  <a:gd name="T20" fmla="*/ 10 w 52"/>
                  <a:gd name="T21" fmla="*/ 40 h 60"/>
                  <a:gd name="T22" fmla="*/ 6 w 52"/>
                  <a:gd name="T23" fmla="*/ 45 h 60"/>
                  <a:gd name="T24" fmla="*/ 3 w 52"/>
                  <a:gd name="T25" fmla="*/ 50 h 60"/>
                  <a:gd name="T26" fmla="*/ 0 w 52"/>
                  <a:gd name="T27" fmla="*/ 53 h 60"/>
                  <a:gd name="T28" fmla="*/ 0 w 52"/>
                  <a:gd name="T29" fmla="*/ 57 h 60"/>
                  <a:gd name="T30" fmla="*/ 0 w 52"/>
                  <a:gd name="T31" fmla="*/ 58 h 60"/>
                  <a:gd name="T32" fmla="*/ 2 w 52"/>
                  <a:gd name="T33" fmla="*/ 60 h 60"/>
                  <a:gd name="T34" fmla="*/ 4 w 52"/>
                  <a:gd name="T35" fmla="*/ 59 h 60"/>
                  <a:gd name="T36" fmla="*/ 7 w 52"/>
                  <a:gd name="T37" fmla="*/ 57 h 60"/>
                  <a:gd name="T38" fmla="*/ 10 w 52"/>
                  <a:gd name="T39" fmla="*/ 55 h 60"/>
                  <a:gd name="T40" fmla="*/ 14 w 52"/>
                  <a:gd name="T41" fmla="*/ 51 h 60"/>
                  <a:gd name="T42" fmla="*/ 18 w 52"/>
                  <a:gd name="T43" fmla="*/ 47 h 60"/>
                  <a:gd name="T44" fmla="*/ 23 w 52"/>
                  <a:gd name="T45" fmla="*/ 43 h 60"/>
                  <a:gd name="T46" fmla="*/ 27 w 52"/>
                  <a:gd name="T47" fmla="*/ 37 h 60"/>
                  <a:gd name="T48" fmla="*/ 32 w 52"/>
                  <a:gd name="T49" fmla="*/ 32 h 60"/>
                  <a:gd name="T50" fmla="*/ 35 w 52"/>
                  <a:gd name="T51" fmla="*/ 27 h 60"/>
                  <a:gd name="T52" fmla="*/ 39 w 52"/>
                  <a:gd name="T53" fmla="*/ 22 h 60"/>
                  <a:gd name="T54" fmla="*/ 43 w 52"/>
                  <a:gd name="T55" fmla="*/ 17 h 60"/>
                  <a:gd name="T56" fmla="*/ 46 w 52"/>
                  <a:gd name="T57" fmla="*/ 13 h 60"/>
                  <a:gd name="T58" fmla="*/ 50 w 52"/>
                  <a:gd name="T59" fmla="*/ 7 h 60"/>
                  <a:gd name="T60" fmla="*/ 52 w 52"/>
                  <a:gd name="T61" fmla="*/ 5 h 60"/>
                  <a:gd name="T62" fmla="*/ 46 w 52"/>
                  <a:gd name="T63" fmla="*/ 0 h 60"/>
                  <a:gd name="T64" fmla="*/ 46 w 5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0"/>
                  <a:gd name="T101" fmla="*/ 52 w 5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0">
                    <a:moveTo>
                      <a:pt x="46" y="0"/>
                    </a:moveTo>
                    <a:lnTo>
                      <a:pt x="45" y="0"/>
                    </a:lnTo>
                    <a:lnTo>
                      <a:pt x="43" y="2"/>
                    </a:lnTo>
                    <a:lnTo>
                      <a:pt x="40" y="5"/>
                    </a:lnTo>
                    <a:lnTo>
                      <a:pt x="37" y="9"/>
                    </a:lnTo>
                    <a:lnTo>
                      <a:pt x="32" y="13"/>
                    </a:lnTo>
                    <a:lnTo>
                      <a:pt x="29" y="18"/>
                    </a:lnTo>
                    <a:lnTo>
                      <a:pt x="24" y="23"/>
                    </a:lnTo>
                    <a:lnTo>
                      <a:pt x="19" y="29"/>
                    </a:lnTo>
                    <a:lnTo>
                      <a:pt x="14" y="34"/>
                    </a:lnTo>
                    <a:lnTo>
                      <a:pt x="10" y="40"/>
                    </a:lnTo>
                    <a:lnTo>
                      <a:pt x="6" y="45"/>
                    </a:lnTo>
                    <a:lnTo>
                      <a:pt x="3" y="50"/>
                    </a:lnTo>
                    <a:lnTo>
                      <a:pt x="0" y="53"/>
                    </a:lnTo>
                    <a:lnTo>
                      <a:pt x="0" y="57"/>
                    </a:lnTo>
                    <a:lnTo>
                      <a:pt x="0" y="58"/>
                    </a:lnTo>
                    <a:lnTo>
                      <a:pt x="2" y="60"/>
                    </a:lnTo>
                    <a:lnTo>
                      <a:pt x="4" y="59"/>
                    </a:lnTo>
                    <a:lnTo>
                      <a:pt x="7" y="57"/>
                    </a:lnTo>
                    <a:lnTo>
                      <a:pt x="10" y="55"/>
                    </a:lnTo>
                    <a:lnTo>
                      <a:pt x="14" y="51"/>
                    </a:lnTo>
                    <a:lnTo>
                      <a:pt x="18" y="47"/>
                    </a:lnTo>
                    <a:lnTo>
                      <a:pt x="23" y="43"/>
                    </a:lnTo>
                    <a:lnTo>
                      <a:pt x="27" y="37"/>
                    </a:lnTo>
                    <a:lnTo>
                      <a:pt x="32" y="32"/>
                    </a:lnTo>
                    <a:lnTo>
                      <a:pt x="35" y="27"/>
                    </a:lnTo>
                    <a:lnTo>
                      <a:pt x="39" y="22"/>
                    </a:lnTo>
                    <a:lnTo>
                      <a:pt x="43" y="17"/>
                    </a:lnTo>
                    <a:lnTo>
                      <a:pt x="46" y="13"/>
                    </a:lnTo>
                    <a:lnTo>
                      <a:pt x="50" y="7"/>
                    </a:lnTo>
                    <a:lnTo>
                      <a:pt x="52" y="5"/>
                    </a:lnTo>
                    <a:lnTo>
                      <a:pt x="46" y="0"/>
                    </a:lnTo>
                    <a:close/>
                  </a:path>
                </a:pathLst>
              </a:custGeom>
              <a:solidFill>
                <a:srgbClr val="FFC973"/>
              </a:solidFill>
              <a:ln w="9525">
                <a:noFill/>
                <a:round/>
                <a:headEnd/>
                <a:tailEnd/>
              </a:ln>
            </p:spPr>
            <p:txBody>
              <a:bodyPr/>
              <a:lstStyle/>
              <a:p>
                <a:endParaRPr lang="en-US" dirty="0"/>
              </a:p>
            </p:txBody>
          </p:sp>
          <p:sp>
            <p:nvSpPr>
              <p:cNvPr id="122729" name="Freeform 873"/>
              <p:cNvSpPr>
                <a:spLocks/>
              </p:cNvSpPr>
              <p:nvPr/>
            </p:nvSpPr>
            <p:spPr bwMode="auto">
              <a:xfrm>
                <a:off x="3649" y="3230"/>
                <a:ext cx="16" cy="6"/>
              </a:xfrm>
              <a:custGeom>
                <a:avLst/>
                <a:gdLst>
                  <a:gd name="T0" fmla="*/ 59 w 64"/>
                  <a:gd name="T1" fmla="*/ 0 h 24"/>
                  <a:gd name="T2" fmla="*/ 58 w 64"/>
                  <a:gd name="T3" fmla="*/ 0 h 24"/>
                  <a:gd name="T4" fmla="*/ 56 w 64"/>
                  <a:gd name="T5" fmla="*/ 0 h 24"/>
                  <a:gd name="T6" fmla="*/ 53 w 64"/>
                  <a:gd name="T7" fmla="*/ 0 h 24"/>
                  <a:gd name="T8" fmla="*/ 49 w 64"/>
                  <a:gd name="T9" fmla="*/ 1 h 24"/>
                  <a:gd name="T10" fmla="*/ 45 w 64"/>
                  <a:gd name="T11" fmla="*/ 2 h 24"/>
                  <a:gd name="T12" fmla="*/ 40 w 64"/>
                  <a:gd name="T13" fmla="*/ 3 h 24"/>
                  <a:gd name="T14" fmla="*/ 35 w 64"/>
                  <a:gd name="T15" fmla="*/ 4 h 24"/>
                  <a:gd name="T16" fmla="*/ 28 w 64"/>
                  <a:gd name="T17" fmla="*/ 6 h 24"/>
                  <a:gd name="T18" fmla="*/ 22 w 64"/>
                  <a:gd name="T19" fmla="*/ 8 h 24"/>
                  <a:gd name="T20" fmla="*/ 17 w 64"/>
                  <a:gd name="T21" fmla="*/ 10 h 24"/>
                  <a:gd name="T22" fmla="*/ 13 w 64"/>
                  <a:gd name="T23" fmla="*/ 12 h 24"/>
                  <a:gd name="T24" fmla="*/ 9 w 64"/>
                  <a:gd name="T25" fmla="*/ 14 h 24"/>
                  <a:gd name="T26" fmla="*/ 5 w 64"/>
                  <a:gd name="T27" fmla="*/ 15 h 24"/>
                  <a:gd name="T28" fmla="*/ 2 w 64"/>
                  <a:gd name="T29" fmla="*/ 17 h 24"/>
                  <a:gd name="T30" fmla="*/ 0 w 64"/>
                  <a:gd name="T31" fmla="*/ 19 h 24"/>
                  <a:gd name="T32" fmla="*/ 0 w 64"/>
                  <a:gd name="T33" fmla="*/ 22 h 24"/>
                  <a:gd name="T34" fmla="*/ 0 w 64"/>
                  <a:gd name="T35" fmla="*/ 23 h 24"/>
                  <a:gd name="T36" fmla="*/ 3 w 64"/>
                  <a:gd name="T37" fmla="*/ 24 h 24"/>
                  <a:gd name="T38" fmla="*/ 5 w 64"/>
                  <a:gd name="T39" fmla="*/ 24 h 24"/>
                  <a:gd name="T40" fmla="*/ 10 w 64"/>
                  <a:gd name="T41" fmla="*/ 24 h 24"/>
                  <a:gd name="T42" fmla="*/ 14 w 64"/>
                  <a:gd name="T43" fmla="*/ 22 h 24"/>
                  <a:gd name="T44" fmla="*/ 19 w 64"/>
                  <a:gd name="T45" fmla="*/ 21 h 24"/>
                  <a:gd name="T46" fmla="*/ 26 w 64"/>
                  <a:gd name="T47" fmla="*/ 19 h 24"/>
                  <a:gd name="T48" fmla="*/ 32 w 64"/>
                  <a:gd name="T49" fmla="*/ 18 h 24"/>
                  <a:gd name="T50" fmla="*/ 38 w 64"/>
                  <a:gd name="T51" fmla="*/ 16 h 24"/>
                  <a:gd name="T52" fmla="*/ 44 w 64"/>
                  <a:gd name="T53" fmla="*/ 15 h 24"/>
                  <a:gd name="T54" fmla="*/ 49 w 64"/>
                  <a:gd name="T55" fmla="*/ 13 h 24"/>
                  <a:gd name="T56" fmla="*/ 54 w 64"/>
                  <a:gd name="T57" fmla="*/ 11 h 24"/>
                  <a:gd name="T58" fmla="*/ 58 w 64"/>
                  <a:gd name="T59" fmla="*/ 10 h 24"/>
                  <a:gd name="T60" fmla="*/ 61 w 64"/>
                  <a:gd name="T61" fmla="*/ 9 h 24"/>
                  <a:gd name="T62" fmla="*/ 63 w 64"/>
                  <a:gd name="T63" fmla="*/ 8 h 24"/>
                  <a:gd name="T64" fmla="*/ 64 w 64"/>
                  <a:gd name="T65" fmla="*/ 8 h 24"/>
                  <a:gd name="T66" fmla="*/ 59 w 64"/>
                  <a:gd name="T67" fmla="*/ 0 h 24"/>
                  <a:gd name="T68" fmla="*/ 59 w 64"/>
                  <a:gd name="T69" fmla="*/ 0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24"/>
                  <a:gd name="T107" fmla="*/ 64 w 64"/>
                  <a:gd name="T108" fmla="*/ 24 h 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24">
                    <a:moveTo>
                      <a:pt x="59" y="0"/>
                    </a:moveTo>
                    <a:lnTo>
                      <a:pt x="58" y="0"/>
                    </a:lnTo>
                    <a:lnTo>
                      <a:pt x="56" y="0"/>
                    </a:lnTo>
                    <a:lnTo>
                      <a:pt x="53" y="0"/>
                    </a:lnTo>
                    <a:lnTo>
                      <a:pt x="49" y="1"/>
                    </a:lnTo>
                    <a:lnTo>
                      <a:pt x="45" y="2"/>
                    </a:lnTo>
                    <a:lnTo>
                      <a:pt x="40" y="3"/>
                    </a:lnTo>
                    <a:lnTo>
                      <a:pt x="35" y="4"/>
                    </a:lnTo>
                    <a:lnTo>
                      <a:pt x="28" y="6"/>
                    </a:lnTo>
                    <a:lnTo>
                      <a:pt x="22" y="8"/>
                    </a:lnTo>
                    <a:lnTo>
                      <a:pt x="17" y="10"/>
                    </a:lnTo>
                    <a:lnTo>
                      <a:pt x="13" y="12"/>
                    </a:lnTo>
                    <a:lnTo>
                      <a:pt x="9" y="14"/>
                    </a:lnTo>
                    <a:lnTo>
                      <a:pt x="5" y="15"/>
                    </a:lnTo>
                    <a:lnTo>
                      <a:pt x="2" y="17"/>
                    </a:lnTo>
                    <a:lnTo>
                      <a:pt x="0" y="19"/>
                    </a:lnTo>
                    <a:lnTo>
                      <a:pt x="0" y="22"/>
                    </a:lnTo>
                    <a:lnTo>
                      <a:pt x="0" y="23"/>
                    </a:lnTo>
                    <a:lnTo>
                      <a:pt x="3" y="24"/>
                    </a:lnTo>
                    <a:lnTo>
                      <a:pt x="5" y="24"/>
                    </a:lnTo>
                    <a:lnTo>
                      <a:pt x="10" y="24"/>
                    </a:lnTo>
                    <a:lnTo>
                      <a:pt x="14" y="22"/>
                    </a:lnTo>
                    <a:lnTo>
                      <a:pt x="19" y="21"/>
                    </a:lnTo>
                    <a:lnTo>
                      <a:pt x="26" y="19"/>
                    </a:lnTo>
                    <a:lnTo>
                      <a:pt x="32" y="18"/>
                    </a:lnTo>
                    <a:lnTo>
                      <a:pt x="38" y="16"/>
                    </a:lnTo>
                    <a:lnTo>
                      <a:pt x="44" y="15"/>
                    </a:lnTo>
                    <a:lnTo>
                      <a:pt x="49" y="13"/>
                    </a:lnTo>
                    <a:lnTo>
                      <a:pt x="54" y="11"/>
                    </a:lnTo>
                    <a:lnTo>
                      <a:pt x="58" y="10"/>
                    </a:lnTo>
                    <a:lnTo>
                      <a:pt x="61" y="9"/>
                    </a:lnTo>
                    <a:lnTo>
                      <a:pt x="63" y="8"/>
                    </a:lnTo>
                    <a:lnTo>
                      <a:pt x="64" y="8"/>
                    </a:lnTo>
                    <a:lnTo>
                      <a:pt x="59" y="0"/>
                    </a:lnTo>
                    <a:close/>
                  </a:path>
                </a:pathLst>
              </a:custGeom>
              <a:solidFill>
                <a:srgbClr val="FFC973"/>
              </a:solidFill>
              <a:ln w="9525">
                <a:noFill/>
                <a:round/>
                <a:headEnd/>
                <a:tailEnd/>
              </a:ln>
            </p:spPr>
            <p:txBody>
              <a:bodyPr/>
              <a:lstStyle/>
              <a:p>
                <a:endParaRPr lang="en-US" dirty="0"/>
              </a:p>
            </p:txBody>
          </p:sp>
          <p:sp>
            <p:nvSpPr>
              <p:cNvPr id="122730" name="Freeform 874"/>
              <p:cNvSpPr>
                <a:spLocks/>
              </p:cNvSpPr>
              <p:nvPr/>
            </p:nvSpPr>
            <p:spPr bwMode="auto">
              <a:xfrm>
                <a:off x="3650" y="3244"/>
                <a:ext cx="18" cy="4"/>
              </a:xfrm>
              <a:custGeom>
                <a:avLst/>
                <a:gdLst>
                  <a:gd name="T0" fmla="*/ 67 w 71"/>
                  <a:gd name="T1" fmla="*/ 8 h 19"/>
                  <a:gd name="T2" fmla="*/ 65 w 71"/>
                  <a:gd name="T3" fmla="*/ 7 h 19"/>
                  <a:gd name="T4" fmla="*/ 64 w 71"/>
                  <a:gd name="T5" fmla="*/ 7 h 19"/>
                  <a:gd name="T6" fmla="*/ 61 w 71"/>
                  <a:gd name="T7" fmla="*/ 5 h 19"/>
                  <a:gd name="T8" fmla="*/ 57 w 71"/>
                  <a:gd name="T9" fmla="*/ 5 h 19"/>
                  <a:gd name="T10" fmla="*/ 52 w 71"/>
                  <a:gd name="T11" fmla="*/ 3 h 19"/>
                  <a:gd name="T12" fmla="*/ 47 w 71"/>
                  <a:gd name="T13" fmla="*/ 3 h 19"/>
                  <a:gd name="T14" fmla="*/ 42 w 71"/>
                  <a:gd name="T15" fmla="*/ 2 h 19"/>
                  <a:gd name="T16" fmla="*/ 36 w 71"/>
                  <a:gd name="T17" fmla="*/ 2 h 19"/>
                  <a:gd name="T18" fmla="*/ 30 w 71"/>
                  <a:gd name="T19" fmla="*/ 1 h 19"/>
                  <a:gd name="T20" fmla="*/ 23 w 71"/>
                  <a:gd name="T21" fmla="*/ 0 h 19"/>
                  <a:gd name="T22" fmla="*/ 17 w 71"/>
                  <a:gd name="T23" fmla="*/ 0 h 19"/>
                  <a:gd name="T24" fmla="*/ 13 w 71"/>
                  <a:gd name="T25" fmla="*/ 0 h 19"/>
                  <a:gd name="T26" fmla="*/ 8 w 71"/>
                  <a:gd name="T27" fmla="*/ 0 h 19"/>
                  <a:gd name="T28" fmla="*/ 5 w 71"/>
                  <a:gd name="T29" fmla="*/ 1 h 19"/>
                  <a:gd name="T30" fmla="*/ 2 w 71"/>
                  <a:gd name="T31" fmla="*/ 1 h 19"/>
                  <a:gd name="T32" fmla="*/ 1 w 71"/>
                  <a:gd name="T33" fmla="*/ 3 h 19"/>
                  <a:gd name="T34" fmla="*/ 0 w 71"/>
                  <a:gd name="T35" fmla="*/ 4 h 19"/>
                  <a:gd name="T36" fmla="*/ 2 w 71"/>
                  <a:gd name="T37" fmla="*/ 7 h 19"/>
                  <a:gd name="T38" fmla="*/ 4 w 71"/>
                  <a:gd name="T39" fmla="*/ 8 h 19"/>
                  <a:gd name="T40" fmla="*/ 8 w 71"/>
                  <a:gd name="T41" fmla="*/ 10 h 19"/>
                  <a:gd name="T42" fmla="*/ 13 w 71"/>
                  <a:gd name="T43" fmla="*/ 11 h 19"/>
                  <a:gd name="T44" fmla="*/ 19 w 71"/>
                  <a:gd name="T45" fmla="*/ 12 h 19"/>
                  <a:gd name="T46" fmla="*/ 25 w 71"/>
                  <a:gd name="T47" fmla="*/ 13 h 19"/>
                  <a:gd name="T48" fmla="*/ 34 w 71"/>
                  <a:gd name="T49" fmla="*/ 15 h 19"/>
                  <a:gd name="T50" fmla="*/ 40 w 71"/>
                  <a:gd name="T51" fmla="*/ 15 h 19"/>
                  <a:gd name="T52" fmla="*/ 46 w 71"/>
                  <a:gd name="T53" fmla="*/ 16 h 19"/>
                  <a:gd name="T54" fmla="*/ 53 w 71"/>
                  <a:gd name="T55" fmla="*/ 17 h 19"/>
                  <a:gd name="T56" fmla="*/ 59 w 71"/>
                  <a:gd name="T57" fmla="*/ 17 h 19"/>
                  <a:gd name="T58" fmla="*/ 63 w 71"/>
                  <a:gd name="T59" fmla="*/ 17 h 19"/>
                  <a:gd name="T60" fmla="*/ 67 w 71"/>
                  <a:gd name="T61" fmla="*/ 18 h 19"/>
                  <a:gd name="T62" fmla="*/ 69 w 71"/>
                  <a:gd name="T63" fmla="*/ 18 h 19"/>
                  <a:gd name="T64" fmla="*/ 71 w 71"/>
                  <a:gd name="T65" fmla="*/ 19 h 19"/>
                  <a:gd name="T66" fmla="*/ 67 w 71"/>
                  <a:gd name="T67" fmla="*/ 8 h 19"/>
                  <a:gd name="T68" fmla="*/ 67 w 71"/>
                  <a:gd name="T69" fmla="*/ 8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19"/>
                  <a:gd name="T107" fmla="*/ 71 w 71"/>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19">
                    <a:moveTo>
                      <a:pt x="67" y="8"/>
                    </a:moveTo>
                    <a:lnTo>
                      <a:pt x="65" y="7"/>
                    </a:lnTo>
                    <a:lnTo>
                      <a:pt x="64" y="7"/>
                    </a:lnTo>
                    <a:lnTo>
                      <a:pt x="61" y="5"/>
                    </a:lnTo>
                    <a:lnTo>
                      <a:pt x="57" y="5"/>
                    </a:lnTo>
                    <a:lnTo>
                      <a:pt x="52" y="3"/>
                    </a:lnTo>
                    <a:lnTo>
                      <a:pt x="47" y="3"/>
                    </a:lnTo>
                    <a:lnTo>
                      <a:pt x="42" y="2"/>
                    </a:lnTo>
                    <a:lnTo>
                      <a:pt x="36" y="2"/>
                    </a:lnTo>
                    <a:lnTo>
                      <a:pt x="30" y="1"/>
                    </a:lnTo>
                    <a:lnTo>
                      <a:pt x="23" y="0"/>
                    </a:lnTo>
                    <a:lnTo>
                      <a:pt x="17" y="0"/>
                    </a:lnTo>
                    <a:lnTo>
                      <a:pt x="13" y="0"/>
                    </a:lnTo>
                    <a:lnTo>
                      <a:pt x="8" y="0"/>
                    </a:lnTo>
                    <a:lnTo>
                      <a:pt x="5" y="1"/>
                    </a:lnTo>
                    <a:lnTo>
                      <a:pt x="2" y="1"/>
                    </a:lnTo>
                    <a:lnTo>
                      <a:pt x="1" y="3"/>
                    </a:lnTo>
                    <a:lnTo>
                      <a:pt x="0" y="4"/>
                    </a:lnTo>
                    <a:lnTo>
                      <a:pt x="2" y="7"/>
                    </a:lnTo>
                    <a:lnTo>
                      <a:pt x="4" y="8"/>
                    </a:lnTo>
                    <a:lnTo>
                      <a:pt x="8" y="10"/>
                    </a:lnTo>
                    <a:lnTo>
                      <a:pt x="13" y="11"/>
                    </a:lnTo>
                    <a:lnTo>
                      <a:pt x="19" y="12"/>
                    </a:lnTo>
                    <a:lnTo>
                      <a:pt x="25" y="13"/>
                    </a:lnTo>
                    <a:lnTo>
                      <a:pt x="34" y="15"/>
                    </a:lnTo>
                    <a:lnTo>
                      <a:pt x="40" y="15"/>
                    </a:lnTo>
                    <a:lnTo>
                      <a:pt x="46" y="16"/>
                    </a:lnTo>
                    <a:lnTo>
                      <a:pt x="53" y="17"/>
                    </a:lnTo>
                    <a:lnTo>
                      <a:pt x="59" y="17"/>
                    </a:lnTo>
                    <a:lnTo>
                      <a:pt x="63" y="17"/>
                    </a:lnTo>
                    <a:lnTo>
                      <a:pt x="67" y="18"/>
                    </a:lnTo>
                    <a:lnTo>
                      <a:pt x="69" y="18"/>
                    </a:lnTo>
                    <a:lnTo>
                      <a:pt x="71" y="19"/>
                    </a:lnTo>
                    <a:lnTo>
                      <a:pt x="67" y="8"/>
                    </a:lnTo>
                    <a:close/>
                  </a:path>
                </a:pathLst>
              </a:custGeom>
              <a:solidFill>
                <a:srgbClr val="FFC973"/>
              </a:solidFill>
              <a:ln w="9525">
                <a:noFill/>
                <a:round/>
                <a:headEnd/>
                <a:tailEnd/>
              </a:ln>
            </p:spPr>
            <p:txBody>
              <a:bodyPr/>
              <a:lstStyle/>
              <a:p>
                <a:endParaRPr lang="en-US" dirty="0"/>
              </a:p>
            </p:txBody>
          </p:sp>
          <p:sp>
            <p:nvSpPr>
              <p:cNvPr id="122731" name="Freeform 875"/>
              <p:cNvSpPr>
                <a:spLocks/>
              </p:cNvSpPr>
              <p:nvPr/>
            </p:nvSpPr>
            <p:spPr bwMode="auto">
              <a:xfrm>
                <a:off x="3646" y="3252"/>
                <a:ext cx="17" cy="8"/>
              </a:xfrm>
              <a:custGeom>
                <a:avLst/>
                <a:gdLst>
                  <a:gd name="T0" fmla="*/ 7 w 67"/>
                  <a:gd name="T1" fmla="*/ 0 h 32"/>
                  <a:gd name="T2" fmla="*/ 10 w 67"/>
                  <a:gd name="T3" fmla="*/ 0 h 32"/>
                  <a:gd name="T4" fmla="*/ 16 w 67"/>
                  <a:gd name="T5" fmla="*/ 2 h 32"/>
                  <a:gd name="T6" fmla="*/ 20 w 67"/>
                  <a:gd name="T7" fmla="*/ 3 h 32"/>
                  <a:gd name="T8" fmla="*/ 24 w 67"/>
                  <a:gd name="T9" fmla="*/ 5 h 32"/>
                  <a:gd name="T10" fmla="*/ 29 w 67"/>
                  <a:gd name="T11" fmla="*/ 7 h 32"/>
                  <a:gd name="T12" fmla="*/ 34 w 67"/>
                  <a:gd name="T13" fmla="*/ 9 h 32"/>
                  <a:gd name="T14" fmla="*/ 39 w 67"/>
                  <a:gd name="T15" fmla="*/ 11 h 32"/>
                  <a:gd name="T16" fmla="*/ 45 w 67"/>
                  <a:gd name="T17" fmla="*/ 14 h 32"/>
                  <a:gd name="T18" fmla="*/ 50 w 67"/>
                  <a:gd name="T19" fmla="*/ 17 h 32"/>
                  <a:gd name="T20" fmla="*/ 55 w 67"/>
                  <a:gd name="T21" fmla="*/ 19 h 32"/>
                  <a:gd name="T22" fmla="*/ 58 w 67"/>
                  <a:gd name="T23" fmla="*/ 21 h 32"/>
                  <a:gd name="T24" fmla="*/ 62 w 67"/>
                  <a:gd name="T25" fmla="*/ 24 h 32"/>
                  <a:gd name="T26" fmla="*/ 65 w 67"/>
                  <a:gd name="T27" fmla="*/ 27 h 32"/>
                  <a:gd name="T28" fmla="*/ 67 w 67"/>
                  <a:gd name="T29" fmla="*/ 29 h 32"/>
                  <a:gd name="T30" fmla="*/ 66 w 67"/>
                  <a:gd name="T31" fmla="*/ 31 h 32"/>
                  <a:gd name="T32" fmla="*/ 65 w 67"/>
                  <a:gd name="T33" fmla="*/ 32 h 32"/>
                  <a:gd name="T34" fmla="*/ 62 w 67"/>
                  <a:gd name="T35" fmla="*/ 31 h 32"/>
                  <a:gd name="T36" fmla="*/ 58 w 67"/>
                  <a:gd name="T37" fmla="*/ 31 h 32"/>
                  <a:gd name="T38" fmla="*/ 53 w 67"/>
                  <a:gd name="T39" fmla="*/ 29 h 32"/>
                  <a:gd name="T40" fmla="*/ 48 w 67"/>
                  <a:gd name="T41" fmla="*/ 27 h 32"/>
                  <a:gd name="T42" fmla="*/ 40 w 67"/>
                  <a:gd name="T43" fmla="*/ 25 h 32"/>
                  <a:gd name="T44" fmla="*/ 34 w 67"/>
                  <a:gd name="T45" fmla="*/ 23 h 32"/>
                  <a:gd name="T46" fmla="*/ 28 w 67"/>
                  <a:gd name="T47" fmla="*/ 20 h 32"/>
                  <a:gd name="T48" fmla="*/ 22 w 67"/>
                  <a:gd name="T49" fmla="*/ 18 h 32"/>
                  <a:gd name="T50" fmla="*/ 16 w 67"/>
                  <a:gd name="T51" fmla="*/ 15 h 32"/>
                  <a:gd name="T52" fmla="*/ 11 w 67"/>
                  <a:gd name="T53" fmla="*/ 12 h 32"/>
                  <a:gd name="T54" fmla="*/ 6 w 67"/>
                  <a:gd name="T55" fmla="*/ 9 h 32"/>
                  <a:gd name="T56" fmla="*/ 3 w 67"/>
                  <a:gd name="T57" fmla="*/ 7 h 32"/>
                  <a:gd name="T58" fmla="*/ 0 w 67"/>
                  <a:gd name="T59" fmla="*/ 5 h 32"/>
                  <a:gd name="T60" fmla="*/ 0 w 67"/>
                  <a:gd name="T61" fmla="*/ 1 h 32"/>
                  <a:gd name="T62" fmla="*/ 4 w 67"/>
                  <a:gd name="T63" fmla="*/ 0 h 32"/>
                  <a:gd name="T64" fmla="*/ 6 w 67"/>
                  <a:gd name="T65" fmla="*/ 0 h 32"/>
                  <a:gd name="T66" fmla="*/ 7 w 67"/>
                  <a:gd name="T67" fmla="*/ 0 h 32"/>
                  <a:gd name="T68" fmla="*/ 7 w 67"/>
                  <a:gd name="T69" fmla="*/ 0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2"/>
                  <a:gd name="T107" fmla="*/ 67 w 6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2">
                    <a:moveTo>
                      <a:pt x="7" y="0"/>
                    </a:moveTo>
                    <a:lnTo>
                      <a:pt x="10" y="0"/>
                    </a:lnTo>
                    <a:lnTo>
                      <a:pt x="16" y="2"/>
                    </a:lnTo>
                    <a:lnTo>
                      <a:pt x="20" y="3"/>
                    </a:lnTo>
                    <a:lnTo>
                      <a:pt x="24" y="5"/>
                    </a:lnTo>
                    <a:lnTo>
                      <a:pt x="29" y="7"/>
                    </a:lnTo>
                    <a:lnTo>
                      <a:pt x="34" y="9"/>
                    </a:lnTo>
                    <a:lnTo>
                      <a:pt x="39" y="11"/>
                    </a:lnTo>
                    <a:lnTo>
                      <a:pt x="45" y="14"/>
                    </a:lnTo>
                    <a:lnTo>
                      <a:pt x="50" y="17"/>
                    </a:lnTo>
                    <a:lnTo>
                      <a:pt x="55" y="19"/>
                    </a:lnTo>
                    <a:lnTo>
                      <a:pt x="58" y="21"/>
                    </a:lnTo>
                    <a:lnTo>
                      <a:pt x="62" y="24"/>
                    </a:lnTo>
                    <a:lnTo>
                      <a:pt x="65" y="27"/>
                    </a:lnTo>
                    <a:lnTo>
                      <a:pt x="67" y="29"/>
                    </a:lnTo>
                    <a:lnTo>
                      <a:pt x="66" y="31"/>
                    </a:lnTo>
                    <a:lnTo>
                      <a:pt x="65" y="32"/>
                    </a:lnTo>
                    <a:lnTo>
                      <a:pt x="62" y="31"/>
                    </a:lnTo>
                    <a:lnTo>
                      <a:pt x="58" y="31"/>
                    </a:lnTo>
                    <a:lnTo>
                      <a:pt x="53" y="29"/>
                    </a:lnTo>
                    <a:lnTo>
                      <a:pt x="48" y="27"/>
                    </a:lnTo>
                    <a:lnTo>
                      <a:pt x="40" y="25"/>
                    </a:lnTo>
                    <a:lnTo>
                      <a:pt x="34" y="23"/>
                    </a:lnTo>
                    <a:lnTo>
                      <a:pt x="28" y="20"/>
                    </a:lnTo>
                    <a:lnTo>
                      <a:pt x="22" y="18"/>
                    </a:lnTo>
                    <a:lnTo>
                      <a:pt x="16" y="15"/>
                    </a:lnTo>
                    <a:lnTo>
                      <a:pt x="11" y="12"/>
                    </a:lnTo>
                    <a:lnTo>
                      <a:pt x="6" y="9"/>
                    </a:lnTo>
                    <a:lnTo>
                      <a:pt x="3" y="7"/>
                    </a:lnTo>
                    <a:lnTo>
                      <a:pt x="0" y="5"/>
                    </a:lnTo>
                    <a:lnTo>
                      <a:pt x="0" y="1"/>
                    </a:lnTo>
                    <a:lnTo>
                      <a:pt x="4" y="0"/>
                    </a:lnTo>
                    <a:lnTo>
                      <a:pt x="6" y="0"/>
                    </a:lnTo>
                    <a:lnTo>
                      <a:pt x="7" y="0"/>
                    </a:lnTo>
                    <a:close/>
                  </a:path>
                </a:pathLst>
              </a:custGeom>
              <a:solidFill>
                <a:srgbClr val="FFC973"/>
              </a:solidFill>
              <a:ln w="9525">
                <a:noFill/>
                <a:round/>
                <a:headEnd/>
                <a:tailEnd/>
              </a:ln>
            </p:spPr>
            <p:txBody>
              <a:bodyPr/>
              <a:lstStyle/>
              <a:p>
                <a:endParaRPr lang="en-US" dirty="0"/>
              </a:p>
            </p:txBody>
          </p:sp>
          <p:sp>
            <p:nvSpPr>
              <p:cNvPr id="122732" name="Freeform 876"/>
              <p:cNvSpPr>
                <a:spLocks/>
              </p:cNvSpPr>
              <p:nvPr/>
            </p:nvSpPr>
            <p:spPr bwMode="auto">
              <a:xfrm>
                <a:off x="3642" y="3260"/>
                <a:ext cx="5" cy="9"/>
              </a:xfrm>
              <a:custGeom>
                <a:avLst/>
                <a:gdLst>
                  <a:gd name="T0" fmla="*/ 0 w 18"/>
                  <a:gd name="T1" fmla="*/ 7 h 36"/>
                  <a:gd name="T2" fmla="*/ 0 w 18"/>
                  <a:gd name="T3" fmla="*/ 8 h 36"/>
                  <a:gd name="T4" fmla="*/ 1 w 18"/>
                  <a:gd name="T5" fmla="*/ 12 h 36"/>
                  <a:gd name="T6" fmla="*/ 3 w 18"/>
                  <a:gd name="T7" fmla="*/ 16 h 36"/>
                  <a:gd name="T8" fmla="*/ 5 w 18"/>
                  <a:gd name="T9" fmla="*/ 24 h 36"/>
                  <a:gd name="T10" fmla="*/ 7 w 18"/>
                  <a:gd name="T11" fmla="*/ 28 h 36"/>
                  <a:gd name="T12" fmla="*/ 9 w 18"/>
                  <a:gd name="T13" fmla="*/ 33 h 36"/>
                  <a:gd name="T14" fmla="*/ 11 w 18"/>
                  <a:gd name="T15" fmla="*/ 36 h 36"/>
                  <a:gd name="T16" fmla="*/ 15 w 18"/>
                  <a:gd name="T17" fmla="*/ 36 h 36"/>
                  <a:gd name="T18" fmla="*/ 18 w 18"/>
                  <a:gd name="T19" fmla="*/ 34 h 36"/>
                  <a:gd name="T20" fmla="*/ 18 w 18"/>
                  <a:gd name="T21" fmla="*/ 29 h 36"/>
                  <a:gd name="T22" fmla="*/ 17 w 18"/>
                  <a:gd name="T23" fmla="*/ 23 h 36"/>
                  <a:gd name="T24" fmla="*/ 15 w 18"/>
                  <a:gd name="T25" fmla="*/ 16 h 36"/>
                  <a:gd name="T26" fmla="*/ 12 w 18"/>
                  <a:gd name="T27" fmla="*/ 9 h 36"/>
                  <a:gd name="T28" fmla="*/ 9 w 18"/>
                  <a:gd name="T29" fmla="*/ 4 h 36"/>
                  <a:gd name="T30" fmla="*/ 7 w 18"/>
                  <a:gd name="T31" fmla="*/ 0 h 36"/>
                  <a:gd name="T32" fmla="*/ 5 w 18"/>
                  <a:gd name="T33" fmla="*/ 0 h 36"/>
                  <a:gd name="T34" fmla="*/ 0 w 18"/>
                  <a:gd name="T35" fmla="*/ 5 h 36"/>
                  <a:gd name="T36" fmla="*/ 0 w 18"/>
                  <a:gd name="T37" fmla="*/ 7 h 36"/>
                  <a:gd name="T38" fmla="*/ 0 w 18"/>
                  <a:gd name="T39" fmla="*/ 7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36"/>
                  <a:gd name="T62" fmla="*/ 18 w 18"/>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36">
                    <a:moveTo>
                      <a:pt x="0" y="7"/>
                    </a:moveTo>
                    <a:lnTo>
                      <a:pt x="0" y="8"/>
                    </a:lnTo>
                    <a:lnTo>
                      <a:pt x="1" y="12"/>
                    </a:lnTo>
                    <a:lnTo>
                      <a:pt x="3" y="16"/>
                    </a:lnTo>
                    <a:lnTo>
                      <a:pt x="5" y="24"/>
                    </a:lnTo>
                    <a:lnTo>
                      <a:pt x="7" y="28"/>
                    </a:lnTo>
                    <a:lnTo>
                      <a:pt x="9" y="33"/>
                    </a:lnTo>
                    <a:lnTo>
                      <a:pt x="11" y="36"/>
                    </a:lnTo>
                    <a:lnTo>
                      <a:pt x="15" y="36"/>
                    </a:lnTo>
                    <a:lnTo>
                      <a:pt x="18" y="34"/>
                    </a:lnTo>
                    <a:lnTo>
                      <a:pt x="18" y="29"/>
                    </a:lnTo>
                    <a:lnTo>
                      <a:pt x="17" y="23"/>
                    </a:lnTo>
                    <a:lnTo>
                      <a:pt x="15" y="16"/>
                    </a:lnTo>
                    <a:lnTo>
                      <a:pt x="12" y="9"/>
                    </a:lnTo>
                    <a:lnTo>
                      <a:pt x="9" y="4"/>
                    </a:lnTo>
                    <a:lnTo>
                      <a:pt x="7" y="0"/>
                    </a:lnTo>
                    <a:lnTo>
                      <a:pt x="5" y="0"/>
                    </a:lnTo>
                    <a:lnTo>
                      <a:pt x="0" y="5"/>
                    </a:lnTo>
                    <a:lnTo>
                      <a:pt x="0" y="7"/>
                    </a:lnTo>
                    <a:close/>
                  </a:path>
                </a:pathLst>
              </a:custGeom>
              <a:solidFill>
                <a:srgbClr val="FFC973"/>
              </a:solidFill>
              <a:ln w="9525">
                <a:noFill/>
                <a:round/>
                <a:headEnd/>
                <a:tailEnd/>
              </a:ln>
            </p:spPr>
            <p:txBody>
              <a:bodyPr/>
              <a:lstStyle/>
              <a:p>
                <a:endParaRPr lang="en-US" dirty="0"/>
              </a:p>
            </p:txBody>
          </p:sp>
          <p:sp>
            <p:nvSpPr>
              <p:cNvPr id="122733" name="Freeform 877"/>
              <p:cNvSpPr>
                <a:spLocks/>
              </p:cNvSpPr>
              <p:nvPr/>
            </p:nvSpPr>
            <p:spPr bwMode="auto">
              <a:xfrm>
                <a:off x="3192" y="3226"/>
                <a:ext cx="15" cy="3"/>
              </a:xfrm>
              <a:custGeom>
                <a:avLst/>
                <a:gdLst>
                  <a:gd name="T0" fmla="*/ 42 w 59"/>
                  <a:gd name="T1" fmla="*/ 1 h 14"/>
                  <a:gd name="T2" fmla="*/ 36 w 59"/>
                  <a:gd name="T3" fmla="*/ 0 h 14"/>
                  <a:gd name="T4" fmla="*/ 30 w 59"/>
                  <a:gd name="T5" fmla="*/ 0 h 14"/>
                  <a:gd name="T6" fmla="*/ 22 w 59"/>
                  <a:gd name="T7" fmla="*/ 0 h 14"/>
                  <a:gd name="T8" fmla="*/ 15 w 59"/>
                  <a:gd name="T9" fmla="*/ 0 h 14"/>
                  <a:gd name="T10" fmla="*/ 8 w 59"/>
                  <a:gd name="T11" fmla="*/ 0 h 14"/>
                  <a:gd name="T12" fmla="*/ 3 w 59"/>
                  <a:gd name="T13" fmla="*/ 2 h 14"/>
                  <a:gd name="T14" fmla="*/ 0 w 59"/>
                  <a:gd name="T15" fmla="*/ 4 h 14"/>
                  <a:gd name="T16" fmla="*/ 0 w 59"/>
                  <a:gd name="T17" fmla="*/ 8 h 14"/>
                  <a:gd name="T18" fmla="*/ 0 w 59"/>
                  <a:gd name="T19" fmla="*/ 9 h 14"/>
                  <a:gd name="T20" fmla="*/ 2 w 59"/>
                  <a:gd name="T21" fmla="*/ 10 h 14"/>
                  <a:gd name="T22" fmla="*/ 6 w 59"/>
                  <a:gd name="T23" fmla="*/ 12 h 14"/>
                  <a:gd name="T24" fmla="*/ 10 w 59"/>
                  <a:gd name="T25" fmla="*/ 13 h 14"/>
                  <a:gd name="T26" fmla="*/ 14 w 59"/>
                  <a:gd name="T27" fmla="*/ 13 h 14"/>
                  <a:gd name="T28" fmla="*/ 19 w 59"/>
                  <a:gd name="T29" fmla="*/ 13 h 14"/>
                  <a:gd name="T30" fmla="*/ 23 w 59"/>
                  <a:gd name="T31" fmla="*/ 13 h 14"/>
                  <a:gd name="T32" fmla="*/ 30 w 59"/>
                  <a:gd name="T33" fmla="*/ 14 h 14"/>
                  <a:gd name="T34" fmla="*/ 35 w 59"/>
                  <a:gd name="T35" fmla="*/ 13 h 14"/>
                  <a:gd name="T36" fmla="*/ 40 w 59"/>
                  <a:gd name="T37" fmla="*/ 12 h 14"/>
                  <a:gd name="T38" fmla="*/ 44 w 59"/>
                  <a:gd name="T39" fmla="*/ 12 h 14"/>
                  <a:gd name="T40" fmla="*/ 49 w 59"/>
                  <a:gd name="T41" fmla="*/ 12 h 14"/>
                  <a:gd name="T42" fmla="*/ 52 w 59"/>
                  <a:gd name="T43" fmla="*/ 10 h 14"/>
                  <a:gd name="T44" fmla="*/ 55 w 59"/>
                  <a:gd name="T45" fmla="*/ 10 h 14"/>
                  <a:gd name="T46" fmla="*/ 57 w 59"/>
                  <a:gd name="T47" fmla="*/ 9 h 14"/>
                  <a:gd name="T48" fmla="*/ 59 w 59"/>
                  <a:gd name="T49" fmla="*/ 8 h 14"/>
                  <a:gd name="T50" fmla="*/ 56 w 59"/>
                  <a:gd name="T51" fmla="*/ 4 h 14"/>
                  <a:gd name="T52" fmla="*/ 50 w 59"/>
                  <a:gd name="T53" fmla="*/ 2 h 14"/>
                  <a:gd name="T54" fmla="*/ 44 w 59"/>
                  <a:gd name="T55" fmla="*/ 1 h 14"/>
                  <a:gd name="T56" fmla="*/ 42 w 59"/>
                  <a:gd name="T57" fmla="*/ 1 h 14"/>
                  <a:gd name="T58" fmla="*/ 42 w 59"/>
                  <a:gd name="T59" fmla="*/ 1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4"/>
                  <a:gd name="T92" fmla="*/ 59 w 59"/>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4">
                    <a:moveTo>
                      <a:pt x="42" y="1"/>
                    </a:moveTo>
                    <a:lnTo>
                      <a:pt x="36" y="0"/>
                    </a:lnTo>
                    <a:lnTo>
                      <a:pt x="30" y="0"/>
                    </a:lnTo>
                    <a:lnTo>
                      <a:pt x="22" y="0"/>
                    </a:lnTo>
                    <a:lnTo>
                      <a:pt x="15" y="0"/>
                    </a:lnTo>
                    <a:lnTo>
                      <a:pt x="8" y="0"/>
                    </a:lnTo>
                    <a:lnTo>
                      <a:pt x="3" y="2"/>
                    </a:lnTo>
                    <a:lnTo>
                      <a:pt x="0" y="4"/>
                    </a:lnTo>
                    <a:lnTo>
                      <a:pt x="0" y="8"/>
                    </a:lnTo>
                    <a:lnTo>
                      <a:pt x="0" y="9"/>
                    </a:lnTo>
                    <a:lnTo>
                      <a:pt x="2" y="10"/>
                    </a:lnTo>
                    <a:lnTo>
                      <a:pt x="6" y="12"/>
                    </a:lnTo>
                    <a:lnTo>
                      <a:pt x="10" y="13"/>
                    </a:lnTo>
                    <a:lnTo>
                      <a:pt x="14" y="13"/>
                    </a:lnTo>
                    <a:lnTo>
                      <a:pt x="19" y="13"/>
                    </a:lnTo>
                    <a:lnTo>
                      <a:pt x="23" y="13"/>
                    </a:lnTo>
                    <a:lnTo>
                      <a:pt x="30" y="14"/>
                    </a:lnTo>
                    <a:lnTo>
                      <a:pt x="35" y="13"/>
                    </a:lnTo>
                    <a:lnTo>
                      <a:pt x="40" y="12"/>
                    </a:lnTo>
                    <a:lnTo>
                      <a:pt x="44" y="12"/>
                    </a:lnTo>
                    <a:lnTo>
                      <a:pt x="49" y="12"/>
                    </a:lnTo>
                    <a:lnTo>
                      <a:pt x="52" y="10"/>
                    </a:lnTo>
                    <a:lnTo>
                      <a:pt x="55" y="10"/>
                    </a:lnTo>
                    <a:lnTo>
                      <a:pt x="57" y="9"/>
                    </a:lnTo>
                    <a:lnTo>
                      <a:pt x="59" y="8"/>
                    </a:lnTo>
                    <a:lnTo>
                      <a:pt x="56" y="4"/>
                    </a:lnTo>
                    <a:lnTo>
                      <a:pt x="50" y="2"/>
                    </a:lnTo>
                    <a:lnTo>
                      <a:pt x="44" y="1"/>
                    </a:lnTo>
                    <a:lnTo>
                      <a:pt x="42" y="1"/>
                    </a:lnTo>
                    <a:close/>
                  </a:path>
                </a:pathLst>
              </a:custGeom>
              <a:solidFill>
                <a:srgbClr val="FFC973"/>
              </a:solidFill>
              <a:ln w="9525">
                <a:noFill/>
                <a:round/>
                <a:headEnd/>
                <a:tailEnd/>
              </a:ln>
            </p:spPr>
            <p:txBody>
              <a:bodyPr/>
              <a:lstStyle/>
              <a:p>
                <a:endParaRPr lang="en-US" dirty="0"/>
              </a:p>
            </p:txBody>
          </p:sp>
          <p:sp>
            <p:nvSpPr>
              <p:cNvPr id="122734" name="Freeform 878"/>
              <p:cNvSpPr>
                <a:spLocks/>
              </p:cNvSpPr>
              <p:nvPr/>
            </p:nvSpPr>
            <p:spPr bwMode="auto">
              <a:xfrm>
                <a:off x="3265" y="3206"/>
                <a:ext cx="8" cy="9"/>
              </a:xfrm>
              <a:custGeom>
                <a:avLst/>
                <a:gdLst>
                  <a:gd name="T0" fmla="*/ 23 w 32"/>
                  <a:gd name="T1" fmla="*/ 1 h 36"/>
                  <a:gd name="T2" fmla="*/ 19 w 32"/>
                  <a:gd name="T3" fmla="*/ 3 h 36"/>
                  <a:gd name="T4" fmla="*/ 16 w 32"/>
                  <a:gd name="T5" fmla="*/ 7 h 36"/>
                  <a:gd name="T6" fmla="*/ 11 w 32"/>
                  <a:gd name="T7" fmla="*/ 12 h 36"/>
                  <a:gd name="T8" fmla="*/ 7 w 32"/>
                  <a:gd name="T9" fmla="*/ 17 h 36"/>
                  <a:gd name="T10" fmla="*/ 3 w 32"/>
                  <a:gd name="T11" fmla="*/ 22 h 36"/>
                  <a:gd name="T12" fmla="*/ 0 w 32"/>
                  <a:gd name="T13" fmla="*/ 28 h 36"/>
                  <a:gd name="T14" fmla="*/ 0 w 32"/>
                  <a:gd name="T15" fmla="*/ 31 h 36"/>
                  <a:gd name="T16" fmla="*/ 3 w 32"/>
                  <a:gd name="T17" fmla="*/ 34 h 36"/>
                  <a:gd name="T18" fmla="*/ 6 w 32"/>
                  <a:gd name="T19" fmla="*/ 36 h 36"/>
                  <a:gd name="T20" fmla="*/ 11 w 32"/>
                  <a:gd name="T21" fmla="*/ 34 h 36"/>
                  <a:gd name="T22" fmla="*/ 15 w 32"/>
                  <a:gd name="T23" fmla="*/ 30 h 36"/>
                  <a:gd name="T24" fmla="*/ 20 w 32"/>
                  <a:gd name="T25" fmla="*/ 26 h 36"/>
                  <a:gd name="T26" fmla="*/ 23 w 32"/>
                  <a:gd name="T27" fmla="*/ 21 h 36"/>
                  <a:gd name="T28" fmla="*/ 28 w 32"/>
                  <a:gd name="T29" fmla="*/ 16 h 36"/>
                  <a:gd name="T30" fmla="*/ 30 w 32"/>
                  <a:gd name="T31" fmla="*/ 11 h 36"/>
                  <a:gd name="T32" fmla="*/ 32 w 32"/>
                  <a:gd name="T33" fmla="*/ 7 h 36"/>
                  <a:gd name="T34" fmla="*/ 30 w 32"/>
                  <a:gd name="T35" fmla="*/ 3 h 36"/>
                  <a:gd name="T36" fmla="*/ 30 w 32"/>
                  <a:gd name="T37" fmla="*/ 1 h 36"/>
                  <a:gd name="T38" fmla="*/ 28 w 32"/>
                  <a:gd name="T39" fmla="*/ 0 h 36"/>
                  <a:gd name="T40" fmla="*/ 27 w 32"/>
                  <a:gd name="T41" fmla="*/ 0 h 36"/>
                  <a:gd name="T42" fmla="*/ 24 w 32"/>
                  <a:gd name="T43" fmla="*/ 1 h 36"/>
                  <a:gd name="T44" fmla="*/ 23 w 32"/>
                  <a:gd name="T45" fmla="*/ 1 h 36"/>
                  <a:gd name="T46" fmla="*/ 23 w 32"/>
                  <a:gd name="T47" fmla="*/ 1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36"/>
                  <a:gd name="T74" fmla="*/ 32 w 3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36">
                    <a:moveTo>
                      <a:pt x="23" y="1"/>
                    </a:moveTo>
                    <a:lnTo>
                      <a:pt x="19" y="3"/>
                    </a:lnTo>
                    <a:lnTo>
                      <a:pt x="16" y="7"/>
                    </a:lnTo>
                    <a:lnTo>
                      <a:pt x="11" y="12"/>
                    </a:lnTo>
                    <a:lnTo>
                      <a:pt x="7" y="17"/>
                    </a:lnTo>
                    <a:lnTo>
                      <a:pt x="3" y="22"/>
                    </a:lnTo>
                    <a:lnTo>
                      <a:pt x="0" y="28"/>
                    </a:lnTo>
                    <a:lnTo>
                      <a:pt x="0" y="31"/>
                    </a:lnTo>
                    <a:lnTo>
                      <a:pt x="3" y="34"/>
                    </a:lnTo>
                    <a:lnTo>
                      <a:pt x="6" y="36"/>
                    </a:lnTo>
                    <a:lnTo>
                      <a:pt x="11" y="34"/>
                    </a:lnTo>
                    <a:lnTo>
                      <a:pt x="15" y="30"/>
                    </a:lnTo>
                    <a:lnTo>
                      <a:pt x="20" y="26"/>
                    </a:lnTo>
                    <a:lnTo>
                      <a:pt x="23" y="21"/>
                    </a:lnTo>
                    <a:lnTo>
                      <a:pt x="28" y="16"/>
                    </a:lnTo>
                    <a:lnTo>
                      <a:pt x="30" y="11"/>
                    </a:lnTo>
                    <a:lnTo>
                      <a:pt x="32" y="7"/>
                    </a:lnTo>
                    <a:lnTo>
                      <a:pt x="30" y="3"/>
                    </a:lnTo>
                    <a:lnTo>
                      <a:pt x="30" y="1"/>
                    </a:lnTo>
                    <a:lnTo>
                      <a:pt x="28" y="0"/>
                    </a:lnTo>
                    <a:lnTo>
                      <a:pt x="27" y="0"/>
                    </a:lnTo>
                    <a:lnTo>
                      <a:pt x="24" y="1"/>
                    </a:lnTo>
                    <a:lnTo>
                      <a:pt x="23" y="1"/>
                    </a:lnTo>
                    <a:close/>
                  </a:path>
                </a:pathLst>
              </a:custGeom>
              <a:solidFill>
                <a:srgbClr val="FFC973"/>
              </a:solidFill>
              <a:ln w="9525">
                <a:noFill/>
                <a:round/>
                <a:headEnd/>
                <a:tailEnd/>
              </a:ln>
            </p:spPr>
            <p:txBody>
              <a:bodyPr/>
              <a:lstStyle/>
              <a:p>
                <a:endParaRPr lang="en-US" dirty="0"/>
              </a:p>
            </p:txBody>
          </p:sp>
          <p:sp>
            <p:nvSpPr>
              <p:cNvPr id="122735" name="Freeform 879"/>
              <p:cNvSpPr>
                <a:spLocks/>
              </p:cNvSpPr>
              <p:nvPr/>
            </p:nvSpPr>
            <p:spPr bwMode="auto">
              <a:xfrm>
                <a:off x="3313" y="3214"/>
                <a:ext cx="8" cy="3"/>
              </a:xfrm>
              <a:custGeom>
                <a:avLst/>
                <a:gdLst>
                  <a:gd name="T0" fmla="*/ 27 w 31"/>
                  <a:gd name="T1" fmla="*/ 0 h 13"/>
                  <a:gd name="T2" fmla="*/ 22 w 31"/>
                  <a:gd name="T3" fmla="*/ 0 h 13"/>
                  <a:gd name="T4" fmla="*/ 17 w 31"/>
                  <a:gd name="T5" fmla="*/ 0 h 13"/>
                  <a:gd name="T6" fmla="*/ 11 w 31"/>
                  <a:gd name="T7" fmla="*/ 0 h 13"/>
                  <a:gd name="T8" fmla="*/ 6 w 31"/>
                  <a:gd name="T9" fmla="*/ 1 h 13"/>
                  <a:gd name="T10" fmla="*/ 2 w 31"/>
                  <a:gd name="T11" fmla="*/ 1 h 13"/>
                  <a:gd name="T12" fmla="*/ 0 w 31"/>
                  <a:gd name="T13" fmla="*/ 2 h 13"/>
                  <a:gd name="T14" fmla="*/ 0 w 31"/>
                  <a:gd name="T15" fmla="*/ 4 h 13"/>
                  <a:gd name="T16" fmla="*/ 2 w 31"/>
                  <a:gd name="T17" fmla="*/ 7 h 13"/>
                  <a:gd name="T18" fmla="*/ 8 w 31"/>
                  <a:gd name="T19" fmla="*/ 11 h 13"/>
                  <a:gd name="T20" fmla="*/ 14 w 31"/>
                  <a:gd name="T21" fmla="*/ 13 h 13"/>
                  <a:gd name="T22" fmla="*/ 16 w 31"/>
                  <a:gd name="T23" fmla="*/ 12 h 13"/>
                  <a:gd name="T24" fmla="*/ 19 w 31"/>
                  <a:gd name="T25" fmla="*/ 12 h 13"/>
                  <a:gd name="T26" fmla="*/ 23 w 31"/>
                  <a:gd name="T27" fmla="*/ 11 h 13"/>
                  <a:gd name="T28" fmla="*/ 27 w 31"/>
                  <a:gd name="T29" fmla="*/ 9 h 13"/>
                  <a:gd name="T30" fmla="*/ 30 w 31"/>
                  <a:gd name="T31" fmla="*/ 6 h 13"/>
                  <a:gd name="T32" fmla="*/ 31 w 31"/>
                  <a:gd name="T33" fmla="*/ 3 h 13"/>
                  <a:gd name="T34" fmla="*/ 31 w 31"/>
                  <a:gd name="T35" fmla="*/ 1 h 13"/>
                  <a:gd name="T36" fmla="*/ 29 w 31"/>
                  <a:gd name="T37" fmla="*/ 0 h 13"/>
                  <a:gd name="T38" fmla="*/ 27 w 31"/>
                  <a:gd name="T39" fmla="*/ 0 h 13"/>
                  <a:gd name="T40" fmla="*/ 27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7" y="0"/>
                    </a:moveTo>
                    <a:lnTo>
                      <a:pt x="22" y="0"/>
                    </a:lnTo>
                    <a:lnTo>
                      <a:pt x="17" y="0"/>
                    </a:lnTo>
                    <a:lnTo>
                      <a:pt x="11" y="0"/>
                    </a:lnTo>
                    <a:lnTo>
                      <a:pt x="6" y="1"/>
                    </a:lnTo>
                    <a:lnTo>
                      <a:pt x="2" y="1"/>
                    </a:lnTo>
                    <a:lnTo>
                      <a:pt x="0" y="2"/>
                    </a:lnTo>
                    <a:lnTo>
                      <a:pt x="0" y="4"/>
                    </a:lnTo>
                    <a:lnTo>
                      <a:pt x="2" y="7"/>
                    </a:lnTo>
                    <a:lnTo>
                      <a:pt x="8" y="11"/>
                    </a:lnTo>
                    <a:lnTo>
                      <a:pt x="14" y="13"/>
                    </a:lnTo>
                    <a:lnTo>
                      <a:pt x="16" y="12"/>
                    </a:lnTo>
                    <a:lnTo>
                      <a:pt x="19" y="12"/>
                    </a:lnTo>
                    <a:lnTo>
                      <a:pt x="23" y="11"/>
                    </a:lnTo>
                    <a:lnTo>
                      <a:pt x="27" y="9"/>
                    </a:lnTo>
                    <a:lnTo>
                      <a:pt x="30" y="6"/>
                    </a:lnTo>
                    <a:lnTo>
                      <a:pt x="31" y="3"/>
                    </a:lnTo>
                    <a:lnTo>
                      <a:pt x="31" y="1"/>
                    </a:lnTo>
                    <a:lnTo>
                      <a:pt x="29" y="0"/>
                    </a:lnTo>
                    <a:lnTo>
                      <a:pt x="27" y="0"/>
                    </a:lnTo>
                    <a:close/>
                  </a:path>
                </a:pathLst>
              </a:custGeom>
              <a:solidFill>
                <a:srgbClr val="FFC973"/>
              </a:solidFill>
              <a:ln w="9525">
                <a:noFill/>
                <a:round/>
                <a:headEnd/>
                <a:tailEnd/>
              </a:ln>
            </p:spPr>
            <p:txBody>
              <a:bodyPr/>
              <a:lstStyle/>
              <a:p>
                <a:endParaRPr lang="en-US" dirty="0"/>
              </a:p>
            </p:txBody>
          </p:sp>
          <p:sp>
            <p:nvSpPr>
              <p:cNvPr id="122736" name="Freeform 880"/>
              <p:cNvSpPr>
                <a:spLocks/>
              </p:cNvSpPr>
              <p:nvPr/>
            </p:nvSpPr>
            <p:spPr bwMode="auto">
              <a:xfrm>
                <a:off x="3379" y="3214"/>
                <a:ext cx="16" cy="4"/>
              </a:xfrm>
              <a:custGeom>
                <a:avLst/>
                <a:gdLst>
                  <a:gd name="T0" fmla="*/ 53 w 64"/>
                  <a:gd name="T1" fmla="*/ 3 h 15"/>
                  <a:gd name="T2" fmla="*/ 49 w 64"/>
                  <a:gd name="T3" fmla="*/ 1 h 15"/>
                  <a:gd name="T4" fmla="*/ 45 w 64"/>
                  <a:gd name="T5" fmla="*/ 0 h 15"/>
                  <a:gd name="T6" fmla="*/ 40 w 64"/>
                  <a:gd name="T7" fmla="*/ 0 h 15"/>
                  <a:gd name="T8" fmla="*/ 34 w 64"/>
                  <a:gd name="T9" fmla="*/ 0 h 15"/>
                  <a:gd name="T10" fmla="*/ 28 w 64"/>
                  <a:gd name="T11" fmla="*/ 0 h 15"/>
                  <a:gd name="T12" fmla="*/ 23 w 64"/>
                  <a:gd name="T13" fmla="*/ 0 h 15"/>
                  <a:gd name="T14" fmla="*/ 18 w 64"/>
                  <a:gd name="T15" fmla="*/ 0 h 15"/>
                  <a:gd name="T16" fmla="*/ 15 w 64"/>
                  <a:gd name="T17" fmla="*/ 0 h 15"/>
                  <a:gd name="T18" fmla="*/ 10 w 64"/>
                  <a:gd name="T19" fmla="*/ 0 h 15"/>
                  <a:gd name="T20" fmla="*/ 7 w 64"/>
                  <a:gd name="T21" fmla="*/ 0 h 15"/>
                  <a:gd name="T22" fmla="*/ 4 w 64"/>
                  <a:gd name="T23" fmla="*/ 0 h 15"/>
                  <a:gd name="T24" fmla="*/ 2 w 64"/>
                  <a:gd name="T25" fmla="*/ 1 h 15"/>
                  <a:gd name="T26" fmla="*/ 0 w 64"/>
                  <a:gd name="T27" fmla="*/ 3 h 15"/>
                  <a:gd name="T28" fmla="*/ 1 w 64"/>
                  <a:gd name="T29" fmla="*/ 7 h 15"/>
                  <a:gd name="T30" fmla="*/ 2 w 64"/>
                  <a:gd name="T31" fmla="*/ 10 h 15"/>
                  <a:gd name="T32" fmla="*/ 7 w 64"/>
                  <a:gd name="T33" fmla="*/ 12 h 15"/>
                  <a:gd name="T34" fmla="*/ 10 w 64"/>
                  <a:gd name="T35" fmla="*/ 12 h 15"/>
                  <a:gd name="T36" fmla="*/ 14 w 64"/>
                  <a:gd name="T37" fmla="*/ 12 h 15"/>
                  <a:gd name="T38" fmla="*/ 16 w 64"/>
                  <a:gd name="T39" fmla="*/ 12 h 15"/>
                  <a:gd name="T40" fmla="*/ 19 w 64"/>
                  <a:gd name="T41" fmla="*/ 12 h 15"/>
                  <a:gd name="T42" fmla="*/ 23 w 64"/>
                  <a:gd name="T43" fmla="*/ 12 h 15"/>
                  <a:gd name="T44" fmla="*/ 27 w 64"/>
                  <a:gd name="T45" fmla="*/ 13 h 15"/>
                  <a:gd name="T46" fmla="*/ 33 w 64"/>
                  <a:gd name="T47" fmla="*/ 12 h 15"/>
                  <a:gd name="T48" fmla="*/ 40 w 64"/>
                  <a:gd name="T49" fmla="*/ 12 h 15"/>
                  <a:gd name="T50" fmla="*/ 45 w 64"/>
                  <a:gd name="T51" fmla="*/ 13 h 15"/>
                  <a:gd name="T52" fmla="*/ 50 w 64"/>
                  <a:gd name="T53" fmla="*/ 14 h 15"/>
                  <a:gd name="T54" fmla="*/ 56 w 64"/>
                  <a:gd name="T55" fmla="*/ 15 h 15"/>
                  <a:gd name="T56" fmla="*/ 62 w 64"/>
                  <a:gd name="T57" fmla="*/ 14 h 15"/>
                  <a:gd name="T58" fmla="*/ 64 w 64"/>
                  <a:gd name="T59" fmla="*/ 10 h 15"/>
                  <a:gd name="T60" fmla="*/ 63 w 64"/>
                  <a:gd name="T61" fmla="*/ 7 h 15"/>
                  <a:gd name="T62" fmla="*/ 59 w 64"/>
                  <a:gd name="T63" fmla="*/ 4 h 15"/>
                  <a:gd name="T64" fmla="*/ 53 w 64"/>
                  <a:gd name="T65" fmla="*/ 3 h 15"/>
                  <a:gd name="T66" fmla="*/ 53 w 64"/>
                  <a:gd name="T67" fmla="*/ 3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
                  <a:gd name="T103" fmla="*/ 0 h 15"/>
                  <a:gd name="T104" fmla="*/ 64 w 64"/>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 h="15">
                    <a:moveTo>
                      <a:pt x="53" y="3"/>
                    </a:moveTo>
                    <a:lnTo>
                      <a:pt x="49" y="1"/>
                    </a:lnTo>
                    <a:lnTo>
                      <a:pt x="45" y="0"/>
                    </a:lnTo>
                    <a:lnTo>
                      <a:pt x="40" y="0"/>
                    </a:lnTo>
                    <a:lnTo>
                      <a:pt x="34" y="0"/>
                    </a:lnTo>
                    <a:lnTo>
                      <a:pt x="28" y="0"/>
                    </a:lnTo>
                    <a:lnTo>
                      <a:pt x="23" y="0"/>
                    </a:lnTo>
                    <a:lnTo>
                      <a:pt x="18" y="0"/>
                    </a:lnTo>
                    <a:lnTo>
                      <a:pt x="15" y="0"/>
                    </a:lnTo>
                    <a:lnTo>
                      <a:pt x="10" y="0"/>
                    </a:lnTo>
                    <a:lnTo>
                      <a:pt x="7" y="0"/>
                    </a:lnTo>
                    <a:lnTo>
                      <a:pt x="4" y="0"/>
                    </a:lnTo>
                    <a:lnTo>
                      <a:pt x="2" y="1"/>
                    </a:lnTo>
                    <a:lnTo>
                      <a:pt x="0" y="3"/>
                    </a:lnTo>
                    <a:lnTo>
                      <a:pt x="1" y="7"/>
                    </a:lnTo>
                    <a:lnTo>
                      <a:pt x="2" y="10"/>
                    </a:lnTo>
                    <a:lnTo>
                      <a:pt x="7" y="12"/>
                    </a:lnTo>
                    <a:lnTo>
                      <a:pt x="10" y="12"/>
                    </a:lnTo>
                    <a:lnTo>
                      <a:pt x="14" y="12"/>
                    </a:lnTo>
                    <a:lnTo>
                      <a:pt x="16" y="12"/>
                    </a:lnTo>
                    <a:lnTo>
                      <a:pt x="19" y="12"/>
                    </a:lnTo>
                    <a:lnTo>
                      <a:pt x="23" y="12"/>
                    </a:lnTo>
                    <a:lnTo>
                      <a:pt x="27" y="13"/>
                    </a:lnTo>
                    <a:lnTo>
                      <a:pt x="33" y="12"/>
                    </a:lnTo>
                    <a:lnTo>
                      <a:pt x="40" y="12"/>
                    </a:lnTo>
                    <a:lnTo>
                      <a:pt x="45" y="13"/>
                    </a:lnTo>
                    <a:lnTo>
                      <a:pt x="50" y="14"/>
                    </a:lnTo>
                    <a:lnTo>
                      <a:pt x="56" y="15"/>
                    </a:lnTo>
                    <a:lnTo>
                      <a:pt x="62" y="14"/>
                    </a:lnTo>
                    <a:lnTo>
                      <a:pt x="64" y="10"/>
                    </a:lnTo>
                    <a:lnTo>
                      <a:pt x="63" y="7"/>
                    </a:lnTo>
                    <a:lnTo>
                      <a:pt x="59" y="4"/>
                    </a:lnTo>
                    <a:lnTo>
                      <a:pt x="53" y="3"/>
                    </a:lnTo>
                    <a:close/>
                  </a:path>
                </a:pathLst>
              </a:custGeom>
              <a:solidFill>
                <a:srgbClr val="FFC973"/>
              </a:solidFill>
              <a:ln w="9525">
                <a:noFill/>
                <a:round/>
                <a:headEnd/>
                <a:tailEnd/>
              </a:ln>
            </p:spPr>
            <p:txBody>
              <a:bodyPr/>
              <a:lstStyle/>
              <a:p>
                <a:endParaRPr lang="en-US" dirty="0"/>
              </a:p>
            </p:txBody>
          </p:sp>
          <p:sp>
            <p:nvSpPr>
              <p:cNvPr id="122737" name="Freeform 881"/>
              <p:cNvSpPr>
                <a:spLocks/>
              </p:cNvSpPr>
              <p:nvPr/>
            </p:nvSpPr>
            <p:spPr bwMode="auto">
              <a:xfrm>
                <a:off x="3455" y="3221"/>
                <a:ext cx="10" cy="3"/>
              </a:xfrm>
              <a:custGeom>
                <a:avLst/>
                <a:gdLst>
                  <a:gd name="T0" fmla="*/ 32 w 40"/>
                  <a:gd name="T1" fmla="*/ 1 h 13"/>
                  <a:gd name="T2" fmla="*/ 27 w 40"/>
                  <a:gd name="T3" fmla="*/ 1 h 13"/>
                  <a:gd name="T4" fmla="*/ 22 w 40"/>
                  <a:gd name="T5" fmla="*/ 1 h 13"/>
                  <a:gd name="T6" fmla="*/ 16 w 40"/>
                  <a:gd name="T7" fmla="*/ 1 h 13"/>
                  <a:gd name="T8" fmla="*/ 12 w 40"/>
                  <a:gd name="T9" fmla="*/ 1 h 13"/>
                  <a:gd name="T10" fmla="*/ 6 w 40"/>
                  <a:gd name="T11" fmla="*/ 1 h 13"/>
                  <a:gd name="T12" fmla="*/ 2 w 40"/>
                  <a:gd name="T13" fmla="*/ 3 h 13"/>
                  <a:gd name="T14" fmla="*/ 0 w 40"/>
                  <a:gd name="T15" fmla="*/ 5 h 13"/>
                  <a:gd name="T16" fmla="*/ 2 w 40"/>
                  <a:gd name="T17" fmla="*/ 7 h 13"/>
                  <a:gd name="T18" fmla="*/ 6 w 40"/>
                  <a:gd name="T19" fmla="*/ 9 h 13"/>
                  <a:gd name="T20" fmla="*/ 11 w 40"/>
                  <a:gd name="T21" fmla="*/ 11 h 13"/>
                  <a:gd name="T22" fmla="*/ 16 w 40"/>
                  <a:gd name="T23" fmla="*/ 12 h 13"/>
                  <a:gd name="T24" fmla="*/ 24 w 40"/>
                  <a:gd name="T25" fmla="*/ 13 h 13"/>
                  <a:gd name="T26" fmla="*/ 29 w 40"/>
                  <a:gd name="T27" fmla="*/ 13 h 13"/>
                  <a:gd name="T28" fmla="*/ 35 w 40"/>
                  <a:gd name="T29" fmla="*/ 13 h 13"/>
                  <a:gd name="T30" fmla="*/ 39 w 40"/>
                  <a:gd name="T31" fmla="*/ 11 h 13"/>
                  <a:gd name="T32" fmla="*/ 40 w 40"/>
                  <a:gd name="T33" fmla="*/ 9 h 13"/>
                  <a:gd name="T34" fmla="*/ 39 w 40"/>
                  <a:gd name="T35" fmla="*/ 5 h 13"/>
                  <a:gd name="T36" fmla="*/ 38 w 40"/>
                  <a:gd name="T37" fmla="*/ 3 h 13"/>
                  <a:gd name="T38" fmla="*/ 37 w 40"/>
                  <a:gd name="T39" fmla="*/ 1 h 13"/>
                  <a:gd name="T40" fmla="*/ 36 w 40"/>
                  <a:gd name="T41" fmla="*/ 1 h 13"/>
                  <a:gd name="T42" fmla="*/ 33 w 40"/>
                  <a:gd name="T43" fmla="*/ 0 h 13"/>
                  <a:gd name="T44" fmla="*/ 32 w 40"/>
                  <a:gd name="T45" fmla="*/ 1 h 13"/>
                  <a:gd name="T46" fmla="*/ 32 w 40"/>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13"/>
                  <a:gd name="T74" fmla="*/ 40 w 4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13">
                    <a:moveTo>
                      <a:pt x="32" y="1"/>
                    </a:moveTo>
                    <a:lnTo>
                      <a:pt x="27" y="1"/>
                    </a:lnTo>
                    <a:lnTo>
                      <a:pt x="22" y="1"/>
                    </a:lnTo>
                    <a:lnTo>
                      <a:pt x="16" y="1"/>
                    </a:lnTo>
                    <a:lnTo>
                      <a:pt x="12" y="1"/>
                    </a:lnTo>
                    <a:lnTo>
                      <a:pt x="6" y="1"/>
                    </a:lnTo>
                    <a:lnTo>
                      <a:pt x="2" y="3"/>
                    </a:lnTo>
                    <a:lnTo>
                      <a:pt x="0" y="5"/>
                    </a:lnTo>
                    <a:lnTo>
                      <a:pt x="2" y="7"/>
                    </a:lnTo>
                    <a:lnTo>
                      <a:pt x="6" y="9"/>
                    </a:lnTo>
                    <a:lnTo>
                      <a:pt x="11" y="11"/>
                    </a:lnTo>
                    <a:lnTo>
                      <a:pt x="16" y="12"/>
                    </a:lnTo>
                    <a:lnTo>
                      <a:pt x="24" y="13"/>
                    </a:lnTo>
                    <a:lnTo>
                      <a:pt x="29" y="13"/>
                    </a:lnTo>
                    <a:lnTo>
                      <a:pt x="35" y="13"/>
                    </a:lnTo>
                    <a:lnTo>
                      <a:pt x="39" y="11"/>
                    </a:lnTo>
                    <a:lnTo>
                      <a:pt x="40" y="9"/>
                    </a:lnTo>
                    <a:lnTo>
                      <a:pt x="39" y="5"/>
                    </a:lnTo>
                    <a:lnTo>
                      <a:pt x="38" y="3"/>
                    </a:lnTo>
                    <a:lnTo>
                      <a:pt x="37" y="1"/>
                    </a:lnTo>
                    <a:lnTo>
                      <a:pt x="36" y="1"/>
                    </a:lnTo>
                    <a:lnTo>
                      <a:pt x="33" y="0"/>
                    </a:lnTo>
                    <a:lnTo>
                      <a:pt x="32" y="1"/>
                    </a:lnTo>
                    <a:close/>
                  </a:path>
                </a:pathLst>
              </a:custGeom>
              <a:solidFill>
                <a:srgbClr val="FFC973"/>
              </a:solidFill>
              <a:ln w="9525">
                <a:noFill/>
                <a:round/>
                <a:headEnd/>
                <a:tailEnd/>
              </a:ln>
            </p:spPr>
            <p:txBody>
              <a:bodyPr/>
              <a:lstStyle/>
              <a:p>
                <a:endParaRPr lang="en-US" dirty="0"/>
              </a:p>
            </p:txBody>
          </p:sp>
          <p:sp>
            <p:nvSpPr>
              <p:cNvPr id="122738" name="Freeform 882"/>
              <p:cNvSpPr>
                <a:spLocks/>
              </p:cNvSpPr>
              <p:nvPr/>
            </p:nvSpPr>
            <p:spPr bwMode="auto">
              <a:xfrm>
                <a:off x="3553" y="3220"/>
                <a:ext cx="12" cy="3"/>
              </a:xfrm>
              <a:custGeom>
                <a:avLst/>
                <a:gdLst>
                  <a:gd name="T0" fmla="*/ 30 w 47"/>
                  <a:gd name="T1" fmla="*/ 1 h 12"/>
                  <a:gd name="T2" fmla="*/ 23 w 47"/>
                  <a:gd name="T3" fmla="*/ 1 h 12"/>
                  <a:gd name="T4" fmla="*/ 18 w 47"/>
                  <a:gd name="T5" fmla="*/ 1 h 12"/>
                  <a:gd name="T6" fmla="*/ 12 w 47"/>
                  <a:gd name="T7" fmla="*/ 1 h 12"/>
                  <a:gd name="T8" fmla="*/ 8 w 47"/>
                  <a:gd name="T9" fmla="*/ 3 h 12"/>
                  <a:gd name="T10" fmla="*/ 4 w 47"/>
                  <a:gd name="T11" fmla="*/ 3 h 12"/>
                  <a:gd name="T12" fmla="*/ 2 w 47"/>
                  <a:gd name="T13" fmla="*/ 5 h 12"/>
                  <a:gd name="T14" fmla="*/ 0 w 47"/>
                  <a:gd name="T15" fmla="*/ 7 h 12"/>
                  <a:gd name="T16" fmla="*/ 1 w 47"/>
                  <a:gd name="T17" fmla="*/ 9 h 12"/>
                  <a:gd name="T18" fmla="*/ 3 w 47"/>
                  <a:gd name="T19" fmla="*/ 10 h 12"/>
                  <a:gd name="T20" fmla="*/ 9 w 47"/>
                  <a:gd name="T21" fmla="*/ 11 h 12"/>
                  <a:gd name="T22" fmla="*/ 12 w 47"/>
                  <a:gd name="T23" fmla="*/ 11 h 12"/>
                  <a:gd name="T24" fmla="*/ 17 w 47"/>
                  <a:gd name="T25" fmla="*/ 11 h 12"/>
                  <a:gd name="T26" fmla="*/ 21 w 47"/>
                  <a:gd name="T27" fmla="*/ 11 h 12"/>
                  <a:gd name="T28" fmla="*/ 26 w 47"/>
                  <a:gd name="T29" fmla="*/ 12 h 12"/>
                  <a:gd name="T30" fmla="*/ 30 w 47"/>
                  <a:gd name="T31" fmla="*/ 11 h 12"/>
                  <a:gd name="T32" fmla="*/ 34 w 47"/>
                  <a:gd name="T33" fmla="*/ 11 h 12"/>
                  <a:gd name="T34" fmla="*/ 38 w 47"/>
                  <a:gd name="T35" fmla="*/ 10 h 12"/>
                  <a:gd name="T36" fmla="*/ 42 w 47"/>
                  <a:gd name="T37" fmla="*/ 10 h 12"/>
                  <a:gd name="T38" fmla="*/ 46 w 47"/>
                  <a:gd name="T39" fmla="*/ 8 h 12"/>
                  <a:gd name="T40" fmla="*/ 47 w 47"/>
                  <a:gd name="T41" fmla="*/ 7 h 12"/>
                  <a:gd name="T42" fmla="*/ 42 w 47"/>
                  <a:gd name="T43" fmla="*/ 3 h 12"/>
                  <a:gd name="T44" fmla="*/ 36 w 47"/>
                  <a:gd name="T45" fmla="*/ 1 h 12"/>
                  <a:gd name="T46" fmla="*/ 32 w 47"/>
                  <a:gd name="T47" fmla="*/ 0 h 12"/>
                  <a:gd name="T48" fmla="*/ 30 w 47"/>
                  <a:gd name="T49" fmla="*/ 1 h 12"/>
                  <a:gd name="T50" fmla="*/ 30 w 47"/>
                  <a:gd name="T51" fmla="*/ 1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2"/>
                  <a:gd name="T80" fmla="*/ 47 w 47"/>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2">
                    <a:moveTo>
                      <a:pt x="30" y="1"/>
                    </a:moveTo>
                    <a:lnTo>
                      <a:pt x="23" y="1"/>
                    </a:lnTo>
                    <a:lnTo>
                      <a:pt x="18" y="1"/>
                    </a:lnTo>
                    <a:lnTo>
                      <a:pt x="12" y="1"/>
                    </a:lnTo>
                    <a:lnTo>
                      <a:pt x="8" y="3"/>
                    </a:lnTo>
                    <a:lnTo>
                      <a:pt x="4" y="3"/>
                    </a:lnTo>
                    <a:lnTo>
                      <a:pt x="2" y="5"/>
                    </a:lnTo>
                    <a:lnTo>
                      <a:pt x="0" y="7"/>
                    </a:lnTo>
                    <a:lnTo>
                      <a:pt x="1" y="9"/>
                    </a:lnTo>
                    <a:lnTo>
                      <a:pt x="3" y="10"/>
                    </a:lnTo>
                    <a:lnTo>
                      <a:pt x="9" y="11"/>
                    </a:lnTo>
                    <a:lnTo>
                      <a:pt x="12" y="11"/>
                    </a:lnTo>
                    <a:lnTo>
                      <a:pt x="17" y="11"/>
                    </a:lnTo>
                    <a:lnTo>
                      <a:pt x="21" y="11"/>
                    </a:lnTo>
                    <a:lnTo>
                      <a:pt x="26" y="12"/>
                    </a:lnTo>
                    <a:lnTo>
                      <a:pt x="30" y="11"/>
                    </a:lnTo>
                    <a:lnTo>
                      <a:pt x="34" y="11"/>
                    </a:lnTo>
                    <a:lnTo>
                      <a:pt x="38" y="10"/>
                    </a:lnTo>
                    <a:lnTo>
                      <a:pt x="42" y="10"/>
                    </a:lnTo>
                    <a:lnTo>
                      <a:pt x="46" y="8"/>
                    </a:lnTo>
                    <a:lnTo>
                      <a:pt x="47" y="7"/>
                    </a:lnTo>
                    <a:lnTo>
                      <a:pt x="42" y="3"/>
                    </a:lnTo>
                    <a:lnTo>
                      <a:pt x="36" y="1"/>
                    </a:lnTo>
                    <a:lnTo>
                      <a:pt x="32" y="0"/>
                    </a:lnTo>
                    <a:lnTo>
                      <a:pt x="30" y="1"/>
                    </a:lnTo>
                    <a:close/>
                  </a:path>
                </a:pathLst>
              </a:custGeom>
              <a:solidFill>
                <a:srgbClr val="FFC973"/>
              </a:solidFill>
              <a:ln w="9525">
                <a:noFill/>
                <a:round/>
                <a:headEnd/>
                <a:tailEnd/>
              </a:ln>
            </p:spPr>
            <p:txBody>
              <a:bodyPr/>
              <a:lstStyle/>
              <a:p>
                <a:endParaRPr lang="en-US" dirty="0"/>
              </a:p>
            </p:txBody>
          </p:sp>
          <p:sp>
            <p:nvSpPr>
              <p:cNvPr id="122739" name="Freeform 883"/>
              <p:cNvSpPr>
                <a:spLocks/>
              </p:cNvSpPr>
              <p:nvPr/>
            </p:nvSpPr>
            <p:spPr bwMode="auto">
              <a:xfrm>
                <a:off x="3611" y="3262"/>
                <a:ext cx="12" cy="3"/>
              </a:xfrm>
              <a:custGeom>
                <a:avLst/>
                <a:gdLst>
                  <a:gd name="T0" fmla="*/ 33 w 48"/>
                  <a:gd name="T1" fmla="*/ 0 h 14"/>
                  <a:gd name="T2" fmla="*/ 27 w 48"/>
                  <a:gd name="T3" fmla="*/ 0 h 14"/>
                  <a:gd name="T4" fmla="*/ 21 w 48"/>
                  <a:gd name="T5" fmla="*/ 1 h 14"/>
                  <a:gd name="T6" fmla="*/ 14 w 48"/>
                  <a:gd name="T7" fmla="*/ 2 h 14"/>
                  <a:gd name="T8" fmla="*/ 9 w 48"/>
                  <a:gd name="T9" fmla="*/ 4 h 14"/>
                  <a:gd name="T10" fmla="*/ 3 w 48"/>
                  <a:gd name="T11" fmla="*/ 6 h 14"/>
                  <a:gd name="T12" fmla="*/ 0 w 48"/>
                  <a:gd name="T13" fmla="*/ 8 h 14"/>
                  <a:gd name="T14" fmla="*/ 0 w 48"/>
                  <a:gd name="T15" fmla="*/ 10 h 14"/>
                  <a:gd name="T16" fmla="*/ 4 w 48"/>
                  <a:gd name="T17" fmla="*/ 12 h 14"/>
                  <a:gd name="T18" fmla="*/ 9 w 48"/>
                  <a:gd name="T19" fmla="*/ 12 h 14"/>
                  <a:gd name="T20" fmla="*/ 16 w 48"/>
                  <a:gd name="T21" fmla="*/ 14 h 14"/>
                  <a:gd name="T22" fmla="*/ 22 w 48"/>
                  <a:gd name="T23" fmla="*/ 14 h 14"/>
                  <a:gd name="T24" fmla="*/ 29 w 48"/>
                  <a:gd name="T25" fmla="*/ 14 h 14"/>
                  <a:gd name="T26" fmla="*/ 35 w 48"/>
                  <a:gd name="T27" fmla="*/ 12 h 14"/>
                  <a:gd name="T28" fmla="*/ 41 w 48"/>
                  <a:gd name="T29" fmla="*/ 11 h 14"/>
                  <a:gd name="T30" fmla="*/ 45 w 48"/>
                  <a:gd name="T31" fmla="*/ 9 h 14"/>
                  <a:gd name="T32" fmla="*/ 48 w 48"/>
                  <a:gd name="T33" fmla="*/ 7 h 14"/>
                  <a:gd name="T34" fmla="*/ 47 w 48"/>
                  <a:gd name="T35" fmla="*/ 2 h 14"/>
                  <a:gd name="T36" fmla="*/ 42 w 48"/>
                  <a:gd name="T37" fmla="*/ 0 h 14"/>
                  <a:gd name="T38" fmla="*/ 36 w 48"/>
                  <a:gd name="T39" fmla="*/ 0 h 14"/>
                  <a:gd name="T40" fmla="*/ 33 w 48"/>
                  <a:gd name="T41" fmla="*/ 0 h 14"/>
                  <a:gd name="T42" fmla="*/ 33 w 48"/>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14"/>
                  <a:gd name="T68" fmla="*/ 48 w 4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14">
                    <a:moveTo>
                      <a:pt x="33" y="0"/>
                    </a:moveTo>
                    <a:lnTo>
                      <a:pt x="27" y="0"/>
                    </a:lnTo>
                    <a:lnTo>
                      <a:pt x="21" y="1"/>
                    </a:lnTo>
                    <a:lnTo>
                      <a:pt x="14" y="2"/>
                    </a:lnTo>
                    <a:lnTo>
                      <a:pt x="9" y="4"/>
                    </a:lnTo>
                    <a:lnTo>
                      <a:pt x="3" y="6"/>
                    </a:lnTo>
                    <a:lnTo>
                      <a:pt x="0" y="8"/>
                    </a:lnTo>
                    <a:lnTo>
                      <a:pt x="0" y="10"/>
                    </a:lnTo>
                    <a:lnTo>
                      <a:pt x="4" y="12"/>
                    </a:lnTo>
                    <a:lnTo>
                      <a:pt x="9" y="12"/>
                    </a:lnTo>
                    <a:lnTo>
                      <a:pt x="16" y="14"/>
                    </a:lnTo>
                    <a:lnTo>
                      <a:pt x="22" y="14"/>
                    </a:lnTo>
                    <a:lnTo>
                      <a:pt x="29" y="14"/>
                    </a:lnTo>
                    <a:lnTo>
                      <a:pt x="35" y="12"/>
                    </a:lnTo>
                    <a:lnTo>
                      <a:pt x="41" y="11"/>
                    </a:lnTo>
                    <a:lnTo>
                      <a:pt x="45" y="9"/>
                    </a:lnTo>
                    <a:lnTo>
                      <a:pt x="48" y="7"/>
                    </a:lnTo>
                    <a:lnTo>
                      <a:pt x="47" y="2"/>
                    </a:lnTo>
                    <a:lnTo>
                      <a:pt x="42" y="0"/>
                    </a:lnTo>
                    <a:lnTo>
                      <a:pt x="36" y="0"/>
                    </a:lnTo>
                    <a:lnTo>
                      <a:pt x="33" y="0"/>
                    </a:lnTo>
                    <a:close/>
                  </a:path>
                </a:pathLst>
              </a:custGeom>
              <a:solidFill>
                <a:srgbClr val="FFC973"/>
              </a:solidFill>
              <a:ln w="9525">
                <a:noFill/>
                <a:round/>
                <a:headEnd/>
                <a:tailEnd/>
              </a:ln>
            </p:spPr>
            <p:txBody>
              <a:bodyPr/>
              <a:lstStyle/>
              <a:p>
                <a:endParaRPr lang="en-US" dirty="0"/>
              </a:p>
            </p:txBody>
          </p:sp>
          <p:sp>
            <p:nvSpPr>
              <p:cNvPr id="122740" name="Freeform 884"/>
              <p:cNvSpPr>
                <a:spLocks/>
              </p:cNvSpPr>
              <p:nvPr/>
            </p:nvSpPr>
            <p:spPr bwMode="auto">
              <a:xfrm>
                <a:off x="3504" y="3266"/>
                <a:ext cx="19" cy="3"/>
              </a:xfrm>
              <a:custGeom>
                <a:avLst/>
                <a:gdLst>
                  <a:gd name="T0" fmla="*/ 61 w 76"/>
                  <a:gd name="T1" fmla="*/ 1 h 12"/>
                  <a:gd name="T2" fmla="*/ 56 w 76"/>
                  <a:gd name="T3" fmla="*/ 0 h 12"/>
                  <a:gd name="T4" fmla="*/ 52 w 76"/>
                  <a:gd name="T5" fmla="*/ 0 h 12"/>
                  <a:gd name="T6" fmla="*/ 48 w 76"/>
                  <a:gd name="T7" fmla="*/ 0 h 12"/>
                  <a:gd name="T8" fmla="*/ 44 w 76"/>
                  <a:gd name="T9" fmla="*/ 0 h 12"/>
                  <a:gd name="T10" fmla="*/ 39 w 76"/>
                  <a:gd name="T11" fmla="*/ 0 h 12"/>
                  <a:gd name="T12" fmla="*/ 35 w 76"/>
                  <a:gd name="T13" fmla="*/ 0 h 12"/>
                  <a:gd name="T14" fmla="*/ 31 w 76"/>
                  <a:gd name="T15" fmla="*/ 0 h 12"/>
                  <a:gd name="T16" fmla="*/ 26 w 76"/>
                  <a:gd name="T17" fmla="*/ 0 h 12"/>
                  <a:gd name="T18" fmla="*/ 22 w 76"/>
                  <a:gd name="T19" fmla="*/ 0 h 12"/>
                  <a:gd name="T20" fmla="*/ 18 w 76"/>
                  <a:gd name="T21" fmla="*/ 0 h 12"/>
                  <a:gd name="T22" fmla="*/ 14 w 76"/>
                  <a:gd name="T23" fmla="*/ 0 h 12"/>
                  <a:gd name="T24" fmla="*/ 11 w 76"/>
                  <a:gd name="T25" fmla="*/ 0 h 12"/>
                  <a:gd name="T26" fmla="*/ 5 w 76"/>
                  <a:gd name="T27" fmla="*/ 1 h 12"/>
                  <a:gd name="T28" fmla="*/ 1 w 76"/>
                  <a:gd name="T29" fmla="*/ 4 h 12"/>
                  <a:gd name="T30" fmla="*/ 0 w 76"/>
                  <a:gd name="T31" fmla="*/ 4 h 12"/>
                  <a:gd name="T32" fmla="*/ 1 w 76"/>
                  <a:gd name="T33" fmla="*/ 6 h 12"/>
                  <a:gd name="T34" fmla="*/ 3 w 76"/>
                  <a:gd name="T35" fmla="*/ 7 h 12"/>
                  <a:gd name="T36" fmla="*/ 7 w 76"/>
                  <a:gd name="T37" fmla="*/ 8 h 12"/>
                  <a:gd name="T38" fmla="*/ 11 w 76"/>
                  <a:gd name="T39" fmla="*/ 9 h 12"/>
                  <a:gd name="T40" fmla="*/ 18 w 76"/>
                  <a:gd name="T41" fmla="*/ 10 h 12"/>
                  <a:gd name="T42" fmla="*/ 24 w 76"/>
                  <a:gd name="T43" fmla="*/ 10 h 12"/>
                  <a:gd name="T44" fmla="*/ 32 w 76"/>
                  <a:gd name="T45" fmla="*/ 12 h 12"/>
                  <a:gd name="T46" fmla="*/ 38 w 76"/>
                  <a:gd name="T47" fmla="*/ 12 h 12"/>
                  <a:gd name="T48" fmla="*/ 45 w 76"/>
                  <a:gd name="T49" fmla="*/ 12 h 12"/>
                  <a:gd name="T50" fmla="*/ 51 w 76"/>
                  <a:gd name="T51" fmla="*/ 12 h 12"/>
                  <a:gd name="T52" fmla="*/ 58 w 76"/>
                  <a:gd name="T53" fmla="*/ 12 h 12"/>
                  <a:gd name="T54" fmla="*/ 62 w 76"/>
                  <a:gd name="T55" fmla="*/ 11 h 12"/>
                  <a:gd name="T56" fmla="*/ 67 w 76"/>
                  <a:gd name="T57" fmla="*/ 10 h 12"/>
                  <a:gd name="T58" fmla="*/ 70 w 76"/>
                  <a:gd name="T59" fmla="*/ 9 h 12"/>
                  <a:gd name="T60" fmla="*/ 75 w 76"/>
                  <a:gd name="T61" fmla="*/ 8 h 12"/>
                  <a:gd name="T62" fmla="*/ 76 w 76"/>
                  <a:gd name="T63" fmla="*/ 4 h 12"/>
                  <a:gd name="T64" fmla="*/ 76 w 76"/>
                  <a:gd name="T65" fmla="*/ 1 h 12"/>
                  <a:gd name="T66" fmla="*/ 73 w 76"/>
                  <a:gd name="T67" fmla="*/ 0 h 12"/>
                  <a:gd name="T68" fmla="*/ 70 w 76"/>
                  <a:gd name="T69" fmla="*/ 0 h 12"/>
                  <a:gd name="T70" fmla="*/ 67 w 76"/>
                  <a:gd name="T71" fmla="*/ 0 h 12"/>
                  <a:gd name="T72" fmla="*/ 64 w 76"/>
                  <a:gd name="T73" fmla="*/ 0 h 12"/>
                  <a:gd name="T74" fmla="*/ 62 w 76"/>
                  <a:gd name="T75" fmla="*/ 0 h 12"/>
                  <a:gd name="T76" fmla="*/ 61 w 76"/>
                  <a:gd name="T77" fmla="*/ 1 h 12"/>
                  <a:gd name="T78" fmla="*/ 61 w 76"/>
                  <a:gd name="T79" fmla="*/ 1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
                  <a:gd name="T121" fmla="*/ 0 h 12"/>
                  <a:gd name="T122" fmla="*/ 76 w 76"/>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 h="12">
                    <a:moveTo>
                      <a:pt x="61" y="1"/>
                    </a:moveTo>
                    <a:lnTo>
                      <a:pt x="56" y="0"/>
                    </a:lnTo>
                    <a:lnTo>
                      <a:pt x="52" y="0"/>
                    </a:lnTo>
                    <a:lnTo>
                      <a:pt x="48" y="0"/>
                    </a:lnTo>
                    <a:lnTo>
                      <a:pt x="44" y="0"/>
                    </a:lnTo>
                    <a:lnTo>
                      <a:pt x="39" y="0"/>
                    </a:lnTo>
                    <a:lnTo>
                      <a:pt x="35" y="0"/>
                    </a:lnTo>
                    <a:lnTo>
                      <a:pt x="31" y="0"/>
                    </a:lnTo>
                    <a:lnTo>
                      <a:pt x="26" y="0"/>
                    </a:lnTo>
                    <a:lnTo>
                      <a:pt x="22" y="0"/>
                    </a:lnTo>
                    <a:lnTo>
                      <a:pt x="18" y="0"/>
                    </a:lnTo>
                    <a:lnTo>
                      <a:pt x="14" y="0"/>
                    </a:lnTo>
                    <a:lnTo>
                      <a:pt x="11" y="0"/>
                    </a:lnTo>
                    <a:lnTo>
                      <a:pt x="5" y="1"/>
                    </a:lnTo>
                    <a:lnTo>
                      <a:pt x="1" y="4"/>
                    </a:lnTo>
                    <a:lnTo>
                      <a:pt x="0" y="4"/>
                    </a:lnTo>
                    <a:lnTo>
                      <a:pt x="1" y="6"/>
                    </a:lnTo>
                    <a:lnTo>
                      <a:pt x="3" y="7"/>
                    </a:lnTo>
                    <a:lnTo>
                      <a:pt x="7" y="8"/>
                    </a:lnTo>
                    <a:lnTo>
                      <a:pt x="11" y="9"/>
                    </a:lnTo>
                    <a:lnTo>
                      <a:pt x="18" y="10"/>
                    </a:lnTo>
                    <a:lnTo>
                      <a:pt x="24" y="10"/>
                    </a:lnTo>
                    <a:lnTo>
                      <a:pt x="32" y="12"/>
                    </a:lnTo>
                    <a:lnTo>
                      <a:pt x="38" y="12"/>
                    </a:lnTo>
                    <a:lnTo>
                      <a:pt x="45" y="12"/>
                    </a:lnTo>
                    <a:lnTo>
                      <a:pt x="51" y="12"/>
                    </a:lnTo>
                    <a:lnTo>
                      <a:pt x="58" y="12"/>
                    </a:lnTo>
                    <a:lnTo>
                      <a:pt x="62" y="11"/>
                    </a:lnTo>
                    <a:lnTo>
                      <a:pt x="67" y="10"/>
                    </a:lnTo>
                    <a:lnTo>
                      <a:pt x="70" y="9"/>
                    </a:lnTo>
                    <a:lnTo>
                      <a:pt x="75" y="8"/>
                    </a:lnTo>
                    <a:lnTo>
                      <a:pt x="76" y="4"/>
                    </a:lnTo>
                    <a:lnTo>
                      <a:pt x="76" y="1"/>
                    </a:lnTo>
                    <a:lnTo>
                      <a:pt x="73" y="0"/>
                    </a:lnTo>
                    <a:lnTo>
                      <a:pt x="70" y="0"/>
                    </a:lnTo>
                    <a:lnTo>
                      <a:pt x="67" y="0"/>
                    </a:lnTo>
                    <a:lnTo>
                      <a:pt x="64" y="0"/>
                    </a:lnTo>
                    <a:lnTo>
                      <a:pt x="62" y="0"/>
                    </a:lnTo>
                    <a:lnTo>
                      <a:pt x="61" y="1"/>
                    </a:lnTo>
                    <a:close/>
                  </a:path>
                </a:pathLst>
              </a:custGeom>
              <a:solidFill>
                <a:srgbClr val="FFC973"/>
              </a:solidFill>
              <a:ln w="9525">
                <a:noFill/>
                <a:round/>
                <a:headEnd/>
                <a:tailEnd/>
              </a:ln>
            </p:spPr>
            <p:txBody>
              <a:bodyPr/>
              <a:lstStyle/>
              <a:p>
                <a:endParaRPr lang="en-US" dirty="0"/>
              </a:p>
            </p:txBody>
          </p:sp>
          <p:sp>
            <p:nvSpPr>
              <p:cNvPr id="122741" name="Freeform 885"/>
              <p:cNvSpPr>
                <a:spLocks/>
              </p:cNvSpPr>
              <p:nvPr/>
            </p:nvSpPr>
            <p:spPr bwMode="auto">
              <a:xfrm>
                <a:off x="3173" y="3305"/>
                <a:ext cx="6" cy="14"/>
              </a:xfrm>
              <a:custGeom>
                <a:avLst/>
                <a:gdLst>
                  <a:gd name="T0" fmla="*/ 0 w 23"/>
                  <a:gd name="T1" fmla="*/ 9 h 56"/>
                  <a:gd name="T2" fmla="*/ 0 w 23"/>
                  <a:gd name="T3" fmla="*/ 14 h 56"/>
                  <a:gd name="T4" fmla="*/ 2 w 23"/>
                  <a:gd name="T5" fmla="*/ 21 h 56"/>
                  <a:gd name="T6" fmla="*/ 3 w 23"/>
                  <a:gd name="T7" fmla="*/ 25 h 56"/>
                  <a:gd name="T8" fmla="*/ 4 w 23"/>
                  <a:gd name="T9" fmla="*/ 29 h 56"/>
                  <a:gd name="T10" fmla="*/ 5 w 23"/>
                  <a:gd name="T11" fmla="*/ 33 h 56"/>
                  <a:gd name="T12" fmla="*/ 7 w 23"/>
                  <a:gd name="T13" fmla="*/ 37 h 56"/>
                  <a:gd name="T14" fmla="*/ 10 w 23"/>
                  <a:gd name="T15" fmla="*/ 44 h 56"/>
                  <a:gd name="T16" fmla="*/ 14 w 23"/>
                  <a:gd name="T17" fmla="*/ 50 h 56"/>
                  <a:gd name="T18" fmla="*/ 17 w 23"/>
                  <a:gd name="T19" fmla="*/ 54 h 56"/>
                  <a:gd name="T20" fmla="*/ 21 w 23"/>
                  <a:gd name="T21" fmla="*/ 56 h 56"/>
                  <a:gd name="T22" fmla="*/ 23 w 23"/>
                  <a:gd name="T23" fmla="*/ 55 h 56"/>
                  <a:gd name="T24" fmla="*/ 23 w 23"/>
                  <a:gd name="T25" fmla="*/ 51 h 56"/>
                  <a:gd name="T26" fmla="*/ 22 w 23"/>
                  <a:gd name="T27" fmla="*/ 47 h 56"/>
                  <a:gd name="T28" fmla="*/ 21 w 23"/>
                  <a:gd name="T29" fmla="*/ 40 h 56"/>
                  <a:gd name="T30" fmla="*/ 19 w 23"/>
                  <a:gd name="T31" fmla="*/ 33 h 56"/>
                  <a:gd name="T32" fmla="*/ 17 w 23"/>
                  <a:gd name="T33" fmla="*/ 28 h 56"/>
                  <a:gd name="T34" fmla="*/ 15 w 23"/>
                  <a:gd name="T35" fmla="*/ 23 h 56"/>
                  <a:gd name="T36" fmla="*/ 13 w 23"/>
                  <a:gd name="T37" fmla="*/ 19 h 56"/>
                  <a:gd name="T38" fmla="*/ 12 w 23"/>
                  <a:gd name="T39" fmla="*/ 15 h 56"/>
                  <a:gd name="T40" fmla="*/ 12 w 23"/>
                  <a:gd name="T41" fmla="*/ 11 h 56"/>
                  <a:gd name="T42" fmla="*/ 12 w 23"/>
                  <a:gd name="T43" fmla="*/ 8 h 56"/>
                  <a:gd name="T44" fmla="*/ 12 w 23"/>
                  <a:gd name="T45" fmla="*/ 6 h 56"/>
                  <a:gd name="T46" fmla="*/ 10 w 23"/>
                  <a:gd name="T47" fmla="*/ 1 h 56"/>
                  <a:gd name="T48" fmla="*/ 8 w 23"/>
                  <a:gd name="T49" fmla="*/ 0 h 56"/>
                  <a:gd name="T50" fmla="*/ 3 w 23"/>
                  <a:gd name="T51" fmla="*/ 3 h 56"/>
                  <a:gd name="T52" fmla="*/ 1 w 23"/>
                  <a:gd name="T53" fmla="*/ 5 h 56"/>
                  <a:gd name="T54" fmla="*/ 0 w 23"/>
                  <a:gd name="T55" fmla="*/ 8 h 56"/>
                  <a:gd name="T56" fmla="*/ 0 w 23"/>
                  <a:gd name="T57" fmla="*/ 9 h 56"/>
                  <a:gd name="T58" fmla="*/ 0 w 23"/>
                  <a:gd name="T59" fmla="*/ 9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56"/>
                  <a:gd name="T92" fmla="*/ 23 w 23"/>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56">
                    <a:moveTo>
                      <a:pt x="0" y="9"/>
                    </a:moveTo>
                    <a:lnTo>
                      <a:pt x="0" y="14"/>
                    </a:lnTo>
                    <a:lnTo>
                      <a:pt x="2" y="21"/>
                    </a:lnTo>
                    <a:lnTo>
                      <a:pt x="3" y="25"/>
                    </a:lnTo>
                    <a:lnTo>
                      <a:pt x="4" y="29"/>
                    </a:lnTo>
                    <a:lnTo>
                      <a:pt x="5" y="33"/>
                    </a:lnTo>
                    <a:lnTo>
                      <a:pt x="7" y="37"/>
                    </a:lnTo>
                    <a:lnTo>
                      <a:pt x="10" y="44"/>
                    </a:lnTo>
                    <a:lnTo>
                      <a:pt x="14" y="50"/>
                    </a:lnTo>
                    <a:lnTo>
                      <a:pt x="17" y="54"/>
                    </a:lnTo>
                    <a:lnTo>
                      <a:pt x="21" y="56"/>
                    </a:lnTo>
                    <a:lnTo>
                      <a:pt x="23" y="55"/>
                    </a:lnTo>
                    <a:lnTo>
                      <a:pt x="23" y="51"/>
                    </a:lnTo>
                    <a:lnTo>
                      <a:pt x="22" y="47"/>
                    </a:lnTo>
                    <a:lnTo>
                      <a:pt x="21" y="40"/>
                    </a:lnTo>
                    <a:lnTo>
                      <a:pt x="19" y="33"/>
                    </a:lnTo>
                    <a:lnTo>
                      <a:pt x="17" y="28"/>
                    </a:lnTo>
                    <a:lnTo>
                      <a:pt x="15" y="23"/>
                    </a:lnTo>
                    <a:lnTo>
                      <a:pt x="13" y="19"/>
                    </a:lnTo>
                    <a:lnTo>
                      <a:pt x="12" y="15"/>
                    </a:lnTo>
                    <a:lnTo>
                      <a:pt x="12" y="11"/>
                    </a:lnTo>
                    <a:lnTo>
                      <a:pt x="12" y="8"/>
                    </a:lnTo>
                    <a:lnTo>
                      <a:pt x="12" y="6"/>
                    </a:lnTo>
                    <a:lnTo>
                      <a:pt x="10" y="1"/>
                    </a:lnTo>
                    <a:lnTo>
                      <a:pt x="8" y="0"/>
                    </a:lnTo>
                    <a:lnTo>
                      <a:pt x="3" y="3"/>
                    </a:lnTo>
                    <a:lnTo>
                      <a:pt x="1" y="5"/>
                    </a:lnTo>
                    <a:lnTo>
                      <a:pt x="0" y="8"/>
                    </a:lnTo>
                    <a:lnTo>
                      <a:pt x="0" y="9"/>
                    </a:lnTo>
                    <a:close/>
                  </a:path>
                </a:pathLst>
              </a:custGeom>
              <a:solidFill>
                <a:srgbClr val="FFC973"/>
              </a:solidFill>
              <a:ln w="9525">
                <a:noFill/>
                <a:round/>
                <a:headEnd/>
                <a:tailEnd/>
              </a:ln>
            </p:spPr>
            <p:txBody>
              <a:bodyPr/>
              <a:lstStyle/>
              <a:p>
                <a:endParaRPr lang="en-US" dirty="0"/>
              </a:p>
            </p:txBody>
          </p:sp>
          <p:sp>
            <p:nvSpPr>
              <p:cNvPr id="122742" name="Freeform 886"/>
              <p:cNvSpPr>
                <a:spLocks/>
              </p:cNvSpPr>
              <p:nvPr/>
            </p:nvSpPr>
            <p:spPr bwMode="auto">
              <a:xfrm>
                <a:off x="3208" y="3326"/>
                <a:ext cx="14" cy="8"/>
              </a:xfrm>
              <a:custGeom>
                <a:avLst/>
                <a:gdLst>
                  <a:gd name="T0" fmla="*/ 39 w 56"/>
                  <a:gd name="T1" fmla="*/ 3 h 28"/>
                  <a:gd name="T2" fmla="*/ 35 w 56"/>
                  <a:gd name="T3" fmla="*/ 4 h 28"/>
                  <a:gd name="T4" fmla="*/ 29 w 56"/>
                  <a:gd name="T5" fmla="*/ 7 h 28"/>
                  <a:gd name="T6" fmla="*/ 26 w 56"/>
                  <a:gd name="T7" fmla="*/ 9 h 28"/>
                  <a:gd name="T8" fmla="*/ 22 w 56"/>
                  <a:gd name="T9" fmla="*/ 10 h 28"/>
                  <a:gd name="T10" fmla="*/ 18 w 56"/>
                  <a:gd name="T11" fmla="*/ 12 h 28"/>
                  <a:gd name="T12" fmla="*/ 16 w 56"/>
                  <a:gd name="T13" fmla="*/ 14 h 28"/>
                  <a:gd name="T14" fmla="*/ 8 w 56"/>
                  <a:gd name="T15" fmla="*/ 17 h 28"/>
                  <a:gd name="T16" fmla="*/ 2 w 56"/>
                  <a:gd name="T17" fmla="*/ 21 h 28"/>
                  <a:gd name="T18" fmla="*/ 0 w 56"/>
                  <a:gd name="T19" fmla="*/ 24 h 28"/>
                  <a:gd name="T20" fmla="*/ 1 w 56"/>
                  <a:gd name="T21" fmla="*/ 27 h 28"/>
                  <a:gd name="T22" fmla="*/ 4 w 56"/>
                  <a:gd name="T23" fmla="*/ 28 h 28"/>
                  <a:gd name="T24" fmla="*/ 11 w 56"/>
                  <a:gd name="T25" fmla="*/ 27 h 28"/>
                  <a:gd name="T26" fmla="*/ 15 w 56"/>
                  <a:gd name="T27" fmla="*/ 25 h 28"/>
                  <a:gd name="T28" fmla="*/ 19 w 56"/>
                  <a:gd name="T29" fmla="*/ 24 h 28"/>
                  <a:gd name="T30" fmla="*/ 23 w 56"/>
                  <a:gd name="T31" fmla="*/ 23 h 28"/>
                  <a:gd name="T32" fmla="*/ 28 w 56"/>
                  <a:gd name="T33" fmla="*/ 21 h 28"/>
                  <a:gd name="T34" fmla="*/ 32 w 56"/>
                  <a:gd name="T35" fmla="*/ 19 h 28"/>
                  <a:gd name="T36" fmla="*/ 36 w 56"/>
                  <a:gd name="T37" fmla="*/ 17 h 28"/>
                  <a:gd name="T38" fmla="*/ 40 w 56"/>
                  <a:gd name="T39" fmla="*/ 15 h 28"/>
                  <a:gd name="T40" fmla="*/ 44 w 56"/>
                  <a:gd name="T41" fmla="*/ 14 h 28"/>
                  <a:gd name="T42" fmla="*/ 50 w 56"/>
                  <a:gd name="T43" fmla="*/ 10 h 28"/>
                  <a:gd name="T44" fmla="*/ 55 w 56"/>
                  <a:gd name="T45" fmla="*/ 7 h 28"/>
                  <a:gd name="T46" fmla="*/ 56 w 56"/>
                  <a:gd name="T47" fmla="*/ 3 h 28"/>
                  <a:gd name="T48" fmla="*/ 55 w 56"/>
                  <a:gd name="T49" fmla="*/ 1 h 28"/>
                  <a:gd name="T50" fmla="*/ 52 w 56"/>
                  <a:gd name="T51" fmla="*/ 0 h 28"/>
                  <a:gd name="T52" fmla="*/ 49 w 56"/>
                  <a:gd name="T53" fmla="*/ 0 h 28"/>
                  <a:gd name="T54" fmla="*/ 45 w 56"/>
                  <a:gd name="T55" fmla="*/ 0 h 28"/>
                  <a:gd name="T56" fmla="*/ 42 w 56"/>
                  <a:gd name="T57" fmla="*/ 1 h 28"/>
                  <a:gd name="T58" fmla="*/ 40 w 56"/>
                  <a:gd name="T59" fmla="*/ 2 h 28"/>
                  <a:gd name="T60" fmla="*/ 39 w 56"/>
                  <a:gd name="T61" fmla="*/ 3 h 28"/>
                  <a:gd name="T62" fmla="*/ 39 w 56"/>
                  <a:gd name="T63" fmla="*/ 3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8"/>
                  <a:gd name="T98" fmla="*/ 56 w 56"/>
                  <a:gd name="T99" fmla="*/ 28 h 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8">
                    <a:moveTo>
                      <a:pt x="39" y="3"/>
                    </a:moveTo>
                    <a:lnTo>
                      <a:pt x="35" y="4"/>
                    </a:lnTo>
                    <a:lnTo>
                      <a:pt x="29" y="7"/>
                    </a:lnTo>
                    <a:lnTo>
                      <a:pt x="26" y="9"/>
                    </a:lnTo>
                    <a:lnTo>
                      <a:pt x="22" y="10"/>
                    </a:lnTo>
                    <a:lnTo>
                      <a:pt x="18" y="12"/>
                    </a:lnTo>
                    <a:lnTo>
                      <a:pt x="16" y="14"/>
                    </a:lnTo>
                    <a:lnTo>
                      <a:pt x="8" y="17"/>
                    </a:lnTo>
                    <a:lnTo>
                      <a:pt x="2" y="21"/>
                    </a:lnTo>
                    <a:lnTo>
                      <a:pt x="0" y="24"/>
                    </a:lnTo>
                    <a:lnTo>
                      <a:pt x="1" y="27"/>
                    </a:lnTo>
                    <a:lnTo>
                      <a:pt x="4" y="28"/>
                    </a:lnTo>
                    <a:lnTo>
                      <a:pt x="11" y="27"/>
                    </a:lnTo>
                    <a:lnTo>
                      <a:pt x="15" y="25"/>
                    </a:lnTo>
                    <a:lnTo>
                      <a:pt x="19" y="24"/>
                    </a:lnTo>
                    <a:lnTo>
                      <a:pt x="23" y="23"/>
                    </a:lnTo>
                    <a:lnTo>
                      <a:pt x="28" y="21"/>
                    </a:lnTo>
                    <a:lnTo>
                      <a:pt x="32" y="19"/>
                    </a:lnTo>
                    <a:lnTo>
                      <a:pt x="36" y="17"/>
                    </a:lnTo>
                    <a:lnTo>
                      <a:pt x="40" y="15"/>
                    </a:lnTo>
                    <a:lnTo>
                      <a:pt x="44" y="14"/>
                    </a:lnTo>
                    <a:lnTo>
                      <a:pt x="50" y="10"/>
                    </a:lnTo>
                    <a:lnTo>
                      <a:pt x="55" y="7"/>
                    </a:lnTo>
                    <a:lnTo>
                      <a:pt x="56" y="3"/>
                    </a:lnTo>
                    <a:lnTo>
                      <a:pt x="55" y="1"/>
                    </a:lnTo>
                    <a:lnTo>
                      <a:pt x="52" y="0"/>
                    </a:lnTo>
                    <a:lnTo>
                      <a:pt x="49" y="0"/>
                    </a:lnTo>
                    <a:lnTo>
                      <a:pt x="45" y="0"/>
                    </a:lnTo>
                    <a:lnTo>
                      <a:pt x="42" y="1"/>
                    </a:lnTo>
                    <a:lnTo>
                      <a:pt x="40" y="2"/>
                    </a:lnTo>
                    <a:lnTo>
                      <a:pt x="39" y="3"/>
                    </a:lnTo>
                    <a:close/>
                  </a:path>
                </a:pathLst>
              </a:custGeom>
              <a:solidFill>
                <a:srgbClr val="FFC973"/>
              </a:solidFill>
              <a:ln w="9525">
                <a:noFill/>
                <a:round/>
                <a:headEnd/>
                <a:tailEnd/>
              </a:ln>
            </p:spPr>
            <p:txBody>
              <a:bodyPr/>
              <a:lstStyle/>
              <a:p>
                <a:endParaRPr lang="en-US" dirty="0"/>
              </a:p>
            </p:txBody>
          </p:sp>
          <p:sp>
            <p:nvSpPr>
              <p:cNvPr id="122743" name="Freeform 887"/>
              <p:cNvSpPr>
                <a:spLocks/>
              </p:cNvSpPr>
              <p:nvPr/>
            </p:nvSpPr>
            <p:spPr bwMode="auto">
              <a:xfrm>
                <a:off x="3280" y="3293"/>
                <a:ext cx="10" cy="6"/>
              </a:xfrm>
              <a:custGeom>
                <a:avLst/>
                <a:gdLst>
                  <a:gd name="T0" fmla="*/ 27 w 37"/>
                  <a:gd name="T1" fmla="*/ 2 h 28"/>
                  <a:gd name="T2" fmla="*/ 23 w 37"/>
                  <a:gd name="T3" fmla="*/ 4 h 28"/>
                  <a:gd name="T4" fmla="*/ 18 w 37"/>
                  <a:gd name="T5" fmla="*/ 8 h 28"/>
                  <a:gd name="T6" fmla="*/ 13 w 37"/>
                  <a:gd name="T7" fmla="*/ 11 h 28"/>
                  <a:gd name="T8" fmla="*/ 8 w 37"/>
                  <a:gd name="T9" fmla="*/ 16 h 28"/>
                  <a:gd name="T10" fmla="*/ 3 w 37"/>
                  <a:gd name="T11" fmla="*/ 19 h 28"/>
                  <a:gd name="T12" fmla="*/ 1 w 37"/>
                  <a:gd name="T13" fmla="*/ 23 h 28"/>
                  <a:gd name="T14" fmla="*/ 0 w 37"/>
                  <a:gd name="T15" fmla="*/ 25 h 28"/>
                  <a:gd name="T16" fmla="*/ 3 w 37"/>
                  <a:gd name="T17" fmla="*/ 28 h 28"/>
                  <a:gd name="T18" fmla="*/ 6 w 37"/>
                  <a:gd name="T19" fmla="*/ 28 h 28"/>
                  <a:gd name="T20" fmla="*/ 11 w 37"/>
                  <a:gd name="T21" fmla="*/ 27 h 28"/>
                  <a:gd name="T22" fmla="*/ 17 w 37"/>
                  <a:gd name="T23" fmla="*/ 24 h 28"/>
                  <a:gd name="T24" fmla="*/ 22 w 37"/>
                  <a:gd name="T25" fmla="*/ 21 h 28"/>
                  <a:gd name="T26" fmla="*/ 26 w 37"/>
                  <a:gd name="T27" fmla="*/ 16 h 28"/>
                  <a:gd name="T28" fmla="*/ 32 w 37"/>
                  <a:gd name="T29" fmla="*/ 11 h 28"/>
                  <a:gd name="T30" fmla="*/ 35 w 37"/>
                  <a:gd name="T31" fmla="*/ 7 h 28"/>
                  <a:gd name="T32" fmla="*/ 37 w 37"/>
                  <a:gd name="T33" fmla="*/ 4 h 28"/>
                  <a:gd name="T34" fmla="*/ 35 w 37"/>
                  <a:gd name="T35" fmla="*/ 0 h 28"/>
                  <a:gd name="T36" fmla="*/ 33 w 37"/>
                  <a:gd name="T37" fmla="*/ 0 h 28"/>
                  <a:gd name="T38" fmla="*/ 28 w 37"/>
                  <a:gd name="T39" fmla="*/ 1 h 28"/>
                  <a:gd name="T40" fmla="*/ 27 w 37"/>
                  <a:gd name="T41" fmla="*/ 2 h 28"/>
                  <a:gd name="T42" fmla="*/ 27 w 37"/>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28"/>
                  <a:gd name="T68" fmla="*/ 37 w 37"/>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28">
                    <a:moveTo>
                      <a:pt x="27" y="2"/>
                    </a:moveTo>
                    <a:lnTo>
                      <a:pt x="23" y="4"/>
                    </a:lnTo>
                    <a:lnTo>
                      <a:pt x="18" y="8"/>
                    </a:lnTo>
                    <a:lnTo>
                      <a:pt x="13" y="11"/>
                    </a:lnTo>
                    <a:lnTo>
                      <a:pt x="8" y="16"/>
                    </a:lnTo>
                    <a:lnTo>
                      <a:pt x="3" y="19"/>
                    </a:lnTo>
                    <a:lnTo>
                      <a:pt x="1" y="23"/>
                    </a:lnTo>
                    <a:lnTo>
                      <a:pt x="0" y="25"/>
                    </a:lnTo>
                    <a:lnTo>
                      <a:pt x="3" y="28"/>
                    </a:lnTo>
                    <a:lnTo>
                      <a:pt x="6" y="28"/>
                    </a:lnTo>
                    <a:lnTo>
                      <a:pt x="11" y="27"/>
                    </a:lnTo>
                    <a:lnTo>
                      <a:pt x="17" y="24"/>
                    </a:lnTo>
                    <a:lnTo>
                      <a:pt x="22" y="21"/>
                    </a:lnTo>
                    <a:lnTo>
                      <a:pt x="26" y="16"/>
                    </a:lnTo>
                    <a:lnTo>
                      <a:pt x="32" y="11"/>
                    </a:lnTo>
                    <a:lnTo>
                      <a:pt x="35" y="7"/>
                    </a:lnTo>
                    <a:lnTo>
                      <a:pt x="37" y="4"/>
                    </a:lnTo>
                    <a:lnTo>
                      <a:pt x="35" y="0"/>
                    </a:lnTo>
                    <a:lnTo>
                      <a:pt x="33" y="0"/>
                    </a:lnTo>
                    <a:lnTo>
                      <a:pt x="28" y="1"/>
                    </a:lnTo>
                    <a:lnTo>
                      <a:pt x="27" y="2"/>
                    </a:lnTo>
                    <a:close/>
                  </a:path>
                </a:pathLst>
              </a:custGeom>
              <a:solidFill>
                <a:srgbClr val="FFC973"/>
              </a:solidFill>
              <a:ln w="9525">
                <a:noFill/>
                <a:round/>
                <a:headEnd/>
                <a:tailEnd/>
              </a:ln>
            </p:spPr>
            <p:txBody>
              <a:bodyPr/>
              <a:lstStyle/>
              <a:p>
                <a:endParaRPr lang="en-US" dirty="0"/>
              </a:p>
            </p:txBody>
          </p:sp>
          <p:sp>
            <p:nvSpPr>
              <p:cNvPr id="122744" name="Freeform 888"/>
              <p:cNvSpPr>
                <a:spLocks/>
              </p:cNvSpPr>
              <p:nvPr/>
            </p:nvSpPr>
            <p:spPr bwMode="auto">
              <a:xfrm>
                <a:off x="3401" y="3273"/>
                <a:ext cx="13" cy="4"/>
              </a:xfrm>
              <a:custGeom>
                <a:avLst/>
                <a:gdLst>
                  <a:gd name="T0" fmla="*/ 36 w 53"/>
                  <a:gd name="T1" fmla="*/ 0 h 14"/>
                  <a:gd name="T2" fmla="*/ 32 w 53"/>
                  <a:gd name="T3" fmla="*/ 0 h 14"/>
                  <a:gd name="T4" fmla="*/ 29 w 53"/>
                  <a:gd name="T5" fmla="*/ 0 h 14"/>
                  <a:gd name="T6" fmla="*/ 25 w 53"/>
                  <a:gd name="T7" fmla="*/ 0 h 14"/>
                  <a:gd name="T8" fmla="*/ 21 w 53"/>
                  <a:gd name="T9" fmla="*/ 0 h 14"/>
                  <a:gd name="T10" fmla="*/ 17 w 53"/>
                  <a:gd name="T11" fmla="*/ 0 h 14"/>
                  <a:gd name="T12" fmla="*/ 14 w 53"/>
                  <a:gd name="T13" fmla="*/ 0 h 14"/>
                  <a:gd name="T14" fmla="*/ 10 w 53"/>
                  <a:gd name="T15" fmla="*/ 0 h 14"/>
                  <a:gd name="T16" fmla="*/ 8 w 53"/>
                  <a:gd name="T17" fmla="*/ 0 h 14"/>
                  <a:gd name="T18" fmla="*/ 3 w 53"/>
                  <a:gd name="T19" fmla="*/ 0 h 14"/>
                  <a:gd name="T20" fmla="*/ 0 w 53"/>
                  <a:gd name="T21" fmla="*/ 2 h 14"/>
                  <a:gd name="T22" fmla="*/ 0 w 53"/>
                  <a:gd name="T23" fmla="*/ 3 h 14"/>
                  <a:gd name="T24" fmla="*/ 3 w 53"/>
                  <a:gd name="T25" fmla="*/ 6 h 14"/>
                  <a:gd name="T26" fmla="*/ 7 w 53"/>
                  <a:gd name="T27" fmla="*/ 10 h 14"/>
                  <a:gd name="T28" fmla="*/ 13 w 53"/>
                  <a:gd name="T29" fmla="*/ 12 h 14"/>
                  <a:gd name="T30" fmla="*/ 19 w 53"/>
                  <a:gd name="T31" fmla="*/ 13 h 14"/>
                  <a:gd name="T32" fmla="*/ 26 w 53"/>
                  <a:gd name="T33" fmla="*/ 14 h 14"/>
                  <a:gd name="T34" fmla="*/ 32 w 53"/>
                  <a:gd name="T35" fmla="*/ 13 h 14"/>
                  <a:gd name="T36" fmla="*/ 39 w 53"/>
                  <a:gd name="T37" fmla="*/ 12 h 14"/>
                  <a:gd name="T38" fmla="*/ 45 w 53"/>
                  <a:gd name="T39" fmla="*/ 10 h 14"/>
                  <a:gd name="T40" fmla="*/ 51 w 53"/>
                  <a:gd name="T41" fmla="*/ 6 h 14"/>
                  <a:gd name="T42" fmla="*/ 53 w 53"/>
                  <a:gd name="T43" fmla="*/ 3 h 14"/>
                  <a:gd name="T44" fmla="*/ 53 w 53"/>
                  <a:gd name="T45" fmla="*/ 1 h 14"/>
                  <a:gd name="T46" fmla="*/ 51 w 53"/>
                  <a:gd name="T47" fmla="*/ 0 h 14"/>
                  <a:gd name="T48" fmla="*/ 48 w 53"/>
                  <a:gd name="T49" fmla="*/ 0 h 14"/>
                  <a:gd name="T50" fmla="*/ 44 w 53"/>
                  <a:gd name="T51" fmla="*/ 0 h 14"/>
                  <a:gd name="T52" fmla="*/ 40 w 53"/>
                  <a:gd name="T53" fmla="*/ 0 h 14"/>
                  <a:gd name="T54" fmla="*/ 37 w 53"/>
                  <a:gd name="T55" fmla="*/ 0 h 14"/>
                  <a:gd name="T56" fmla="*/ 36 w 53"/>
                  <a:gd name="T57" fmla="*/ 0 h 14"/>
                  <a:gd name="T58" fmla="*/ 36 w 53"/>
                  <a:gd name="T59" fmla="*/ 0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14"/>
                  <a:gd name="T92" fmla="*/ 53 w 53"/>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14">
                    <a:moveTo>
                      <a:pt x="36" y="0"/>
                    </a:moveTo>
                    <a:lnTo>
                      <a:pt x="32" y="0"/>
                    </a:lnTo>
                    <a:lnTo>
                      <a:pt x="29" y="0"/>
                    </a:lnTo>
                    <a:lnTo>
                      <a:pt x="25" y="0"/>
                    </a:lnTo>
                    <a:lnTo>
                      <a:pt x="21" y="0"/>
                    </a:lnTo>
                    <a:lnTo>
                      <a:pt x="17" y="0"/>
                    </a:lnTo>
                    <a:lnTo>
                      <a:pt x="14" y="0"/>
                    </a:lnTo>
                    <a:lnTo>
                      <a:pt x="10" y="0"/>
                    </a:lnTo>
                    <a:lnTo>
                      <a:pt x="8" y="0"/>
                    </a:lnTo>
                    <a:lnTo>
                      <a:pt x="3" y="0"/>
                    </a:lnTo>
                    <a:lnTo>
                      <a:pt x="0" y="2"/>
                    </a:lnTo>
                    <a:lnTo>
                      <a:pt x="0" y="3"/>
                    </a:lnTo>
                    <a:lnTo>
                      <a:pt x="3" y="6"/>
                    </a:lnTo>
                    <a:lnTo>
                      <a:pt x="7" y="10"/>
                    </a:lnTo>
                    <a:lnTo>
                      <a:pt x="13" y="12"/>
                    </a:lnTo>
                    <a:lnTo>
                      <a:pt x="19" y="13"/>
                    </a:lnTo>
                    <a:lnTo>
                      <a:pt x="26" y="14"/>
                    </a:lnTo>
                    <a:lnTo>
                      <a:pt x="32" y="13"/>
                    </a:lnTo>
                    <a:lnTo>
                      <a:pt x="39" y="12"/>
                    </a:lnTo>
                    <a:lnTo>
                      <a:pt x="45" y="10"/>
                    </a:lnTo>
                    <a:lnTo>
                      <a:pt x="51" y="6"/>
                    </a:lnTo>
                    <a:lnTo>
                      <a:pt x="53" y="3"/>
                    </a:lnTo>
                    <a:lnTo>
                      <a:pt x="53" y="1"/>
                    </a:lnTo>
                    <a:lnTo>
                      <a:pt x="51" y="0"/>
                    </a:lnTo>
                    <a:lnTo>
                      <a:pt x="48" y="0"/>
                    </a:lnTo>
                    <a:lnTo>
                      <a:pt x="44" y="0"/>
                    </a:lnTo>
                    <a:lnTo>
                      <a:pt x="40" y="0"/>
                    </a:lnTo>
                    <a:lnTo>
                      <a:pt x="37" y="0"/>
                    </a:lnTo>
                    <a:lnTo>
                      <a:pt x="36" y="0"/>
                    </a:lnTo>
                    <a:close/>
                  </a:path>
                </a:pathLst>
              </a:custGeom>
              <a:solidFill>
                <a:srgbClr val="FFC973"/>
              </a:solidFill>
              <a:ln w="9525">
                <a:noFill/>
                <a:round/>
                <a:headEnd/>
                <a:tailEnd/>
              </a:ln>
            </p:spPr>
            <p:txBody>
              <a:bodyPr/>
              <a:lstStyle/>
              <a:p>
                <a:endParaRPr lang="en-US" dirty="0"/>
              </a:p>
            </p:txBody>
          </p:sp>
        </p:grpSp>
        <p:sp>
          <p:nvSpPr>
            <p:cNvPr id="122745" name="Rectangle 889"/>
            <p:cNvSpPr>
              <a:spLocks noChangeArrowheads="1"/>
            </p:cNvSpPr>
            <p:nvPr/>
          </p:nvSpPr>
          <p:spPr bwMode="auto">
            <a:xfrm>
              <a:off x="892" y="979"/>
              <a:ext cx="158" cy="191"/>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a:t>
              </a:r>
              <a:endParaRPr lang="en-US" sz="1600" b="1" dirty="0">
                <a:latin typeface="Times New Roman" pitchFamily="18" charset="0"/>
              </a:endParaRPr>
            </a:p>
          </p:txBody>
        </p:sp>
        <p:grpSp>
          <p:nvGrpSpPr>
            <p:cNvPr id="23" name="Group 890"/>
            <p:cNvGrpSpPr>
              <a:grpSpLocks/>
            </p:cNvGrpSpPr>
            <p:nvPr/>
          </p:nvGrpSpPr>
          <p:grpSpPr bwMode="auto">
            <a:xfrm>
              <a:off x="2664" y="312"/>
              <a:ext cx="404" cy="236"/>
              <a:chOff x="2660" y="31"/>
              <a:chExt cx="404" cy="236"/>
            </a:xfrm>
          </p:grpSpPr>
          <p:sp>
            <p:nvSpPr>
              <p:cNvPr id="122747" name="Freeform 891"/>
              <p:cNvSpPr>
                <a:spLocks noEditPoints="1"/>
              </p:cNvSpPr>
              <p:nvPr/>
            </p:nvSpPr>
            <p:spPr bwMode="auto">
              <a:xfrm>
                <a:off x="2660" y="31"/>
                <a:ext cx="404" cy="236"/>
              </a:xfrm>
              <a:custGeom>
                <a:avLst/>
                <a:gdLst>
                  <a:gd name="T0" fmla="*/ 380 w 404"/>
                  <a:gd name="T1" fmla="*/ 75 h 236"/>
                  <a:gd name="T2" fmla="*/ 283 w 404"/>
                  <a:gd name="T3" fmla="*/ 83 h 236"/>
                  <a:gd name="T4" fmla="*/ 344 w 404"/>
                  <a:gd name="T5" fmla="*/ 92 h 236"/>
                  <a:gd name="T6" fmla="*/ 358 w 404"/>
                  <a:gd name="T7" fmla="*/ 139 h 236"/>
                  <a:gd name="T8" fmla="*/ 296 w 404"/>
                  <a:gd name="T9" fmla="*/ 114 h 236"/>
                  <a:gd name="T10" fmla="*/ 279 w 404"/>
                  <a:gd name="T11" fmla="*/ 89 h 236"/>
                  <a:gd name="T12" fmla="*/ 268 w 404"/>
                  <a:gd name="T13" fmla="*/ 133 h 236"/>
                  <a:gd name="T14" fmla="*/ 277 w 404"/>
                  <a:gd name="T15" fmla="*/ 102 h 236"/>
                  <a:gd name="T16" fmla="*/ 243 w 404"/>
                  <a:gd name="T17" fmla="*/ 111 h 236"/>
                  <a:gd name="T18" fmla="*/ 221 w 404"/>
                  <a:gd name="T19" fmla="*/ 122 h 236"/>
                  <a:gd name="T20" fmla="*/ 255 w 404"/>
                  <a:gd name="T21" fmla="*/ 103 h 236"/>
                  <a:gd name="T22" fmla="*/ 244 w 404"/>
                  <a:gd name="T23" fmla="*/ 98 h 236"/>
                  <a:gd name="T24" fmla="*/ 229 w 404"/>
                  <a:gd name="T25" fmla="*/ 94 h 236"/>
                  <a:gd name="T26" fmla="*/ 187 w 404"/>
                  <a:gd name="T27" fmla="*/ 105 h 236"/>
                  <a:gd name="T28" fmla="*/ 173 w 404"/>
                  <a:gd name="T29" fmla="*/ 200 h 236"/>
                  <a:gd name="T30" fmla="*/ 146 w 404"/>
                  <a:gd name="T31" fmla="*/ 206 h 236"/>
                  <a:gd name="T32" fmla="*/ 195 w 404"/>
                  <a:gd name="T33" fmla="*/ 117 h 236"/>
                  <a:gd name="T34" fmla="*/ 149 w 404"/>
                  <a:gd name="T35" fmla="*/ 147 h 236"/>
                  <a:gd name="T36" fmla="*/ 113 w 404"/>
                  <a:gd name="T37" fmla="*/ 153 h 236"/>
                  <a:gd name="T38" fmla="*/ 132 w 404"/>
                  <a:gd name="T39" fmla="*/ 219 h 236"/>
                  <a:gd name="T40" fmla="*/ 59 w 404"/>
                  <a:gd name="T41" fmla="*/ 219 h 236"/>
                  <a:gd name="T42" fmla="*/ 51 w 404"/>
                  <a:gd name="T43" fmla="*/ 166 h 236"/>
                  <a:gd name="T44" fmla="*/ 4 w 404"/>
                  <a:gd name="T45" fmla="*/ 184 h 236"/>
                  <a:gd name="T46" fmla="*/ 20 w 404"/>
                  <a:gd name="T47" fmla="*/ 150 h 236"/>
                  <a:gd name="T48" fmla="*/ 53 w 404"/>
                  <a:gd name="T49" fmla="*/ 134 h 236"/>
                  <a:gd name="T50" fmla="*/ 59 w 404"/>
                  <a:gd name="T51" fmla="*/ 117 h 236"/>
                  <a:gd name="T52" fmla="*/ 65 w 404"/>
                  <a:gd name="T53" fmla="*/ 94 h 236"/>
                  <a:gd name="T54" fmla="*/ 109 w 404"/>
                  <a:gd name="T55" fmla="*/ 119 h 236"/>
                  <a:gd name="T56" fmla="*/ 89 w 404"/>
                  <a:gd name="T57" fmla="*/ 74 h 236"/>
                  <a:gd name="T58" fmla="*/ 95 w 404"/>
                  <a:gd name="T59" fmla="*/ 45 h 236"/>
                  <a:gd name="T60" fmla="*/ 124 w 404"/>
                  <a:gd name="T61" fmla="*/ 11 h 236"/>
                  <a:gd name="T62" fmla="*/ 173 w 404"/>
                  <a:gd name="T63" fmla="*/ 39 h 236"/>
                  <a:gd name="T64" fmla="*/ 177 w 404"/>
                  <a:gd name="T65" fmla="*/ 95 h 236"/>
                  <a:gd name="T66" fmla="*/ 191 w 404"/>
                  <a:gd name="T67" fmla="*/ 61 h 236"/>
                  <a:gd name="T68" fmla="*/ 218 w 404"/>
                  <a:gd name="T69" fmla="*/ 49 h 236"/>
                  <a:gd name="T70" fmla="*/ 198 w 404"/>
                  <a:gd name="T71" fmla="*/ 74 h 236"/>
                  <a:gd name="T72" fmla="*/ 191 w 404"/>
                  <a:gd name="T73" fmla="*/ 92 h 236"/>
                  <a:gd name="T74" fmla="*/ 227 w 404"/>
                  <a:gd name="T75" fmla="*/ 67 h 236"/>
                  <a:gd name="T76" fmla="*/ 213 w 404"/>
                  <a:gd name="T77" fmla="*/ 88 h 236"/>
                  <a:gd name="T78" fmla="*/ 234 w 404"/>
                  <a:gd name="T79" fmla="*/ 91 h 236"/>
                  <a:gd name="T80" fmla="*/ 258 w 404"/>
                  <a:gd name="T81" fmla="*/ 81 h 236"/>
                  <a:gd name="T82" fmla="*/ 258 w 404"/>
                  <a:gd name="T83" fmla="*/ 67 h 236"/>
                  <a:gd name="T84" fmla="*/ 276 w 404"/>
                  <a:gd name="T85" fmla="*/ 75 h 236"/>
                  <a:gd name="T86" fmla="*/ 338 w 404"/>
                  <a:gd name="T87" fmla="*/ 20 h 236"/>
                  <a:gd name="T88" fmla="*/ 354 w 404"/>
                  <a:gd name="T89" fmla="*/ 38 h 236"/>
                  <a:gd name="T90" fmla="*/ 287 w 404"/>
                  <a:gd name="T91" fmla="*/ 78 h 236"/>
                  <a:gd name="T92" fmla="*/ 389 w 404"/>
                  <a:gd name="T93" fmla="*/ 44 h 236"/>
                  <a:gd name="T94" fmla="*/ 56 w 404"/>
                  <a:gd name="T95" fmla="*/ 137 h 236"/>
                  <a:gd name="T96" fmla="*/ 50 w 404"/>
                  <a:gd name="T97" fmla="*/ 164 h 236"/>
                  <a:gd name="T98" fmla="*/ 98 w 404"/>
                  <a:gd name="T99" fmla="*/ 144 h 236"/>
                  <a:gd name="T100" fmla="*/ 101 w 404"/>
                  <a:gd name="T101" fmla="*/ 133 h 236"/>
                  <a:gd name="T102" fmla="*/ 85 w 404"/>
                  <a:gd name="T103" fmla="*/ 137 h 236"/>
                  <a:gd name="T104" fmla="*/ 98 w 404"/>
                  <a:gd name="T105" fmla="*/ 122 h 236"/>
                  <a:gd name="T106" fmla="*/ 84 w 404"/>
                  <a:gd name="T107" fmla="*/ 109 h 236"/>
                  <a:gd name="T108" fmla="*/ 142 w 404"/>
                  <a:gd name="T109" fmla="*/ 94 h 236"/>
                  <a:gd name="T110" fmla="*/ 121 w 404"/>
                  <a:gd name="T111" fmla="*/ 105 h 236"/>
                  <a:gd name="T112" fmla="*/ 159 w 404"/>
                  <a:gd name="T113" fmla="*/ 92 h 236"/>
                  <a:gd name="T114" fmla="*/ 165 w 404"/>
                  <a:gd name="T115" fmla="*/ 103 h 236"/>
                  <a:gd name="T116" fmla="*/ 149 w 404"/>
                  <a:gd name="T117" fmla="*/ 127 h 236"/>
                  <a:gd name="T118" fmla="*/ 140 w 404"/>
                  <a:gd name="T119" fmla="*/ 117 h 236"/>
                  <a:gd name="T120" fmla="*/ 166 w 404"/>
                  <a:gd name="T121" fmla="*/ 120 h 236"/>
                  <a:gd name="T122" fmla="*/ 277 w 404"/>
                  <a:gd name="T123" fmla="*/ 89 h 236"/>
                  <a:gd name="T124" fmla="*/ 269 w 404"/>
                  <a:gd name="T125" fmla="*/ 81 h 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236"/>
                  <a:gd name="T191" fmla="*/ 404 w 404"/>
                  <a:gd name="T192" fmla="*/ 236 h 2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236">
                    <a:moveTo>
                      <a:pt x="396" y="50"/>
                    </a:moveTo>
                    <a:lnTo>
                      <a:pt x="393" y="53"/>
                    </a:lnTo>
                    <a:lnTo>
                      <a:pt x="388" y="56"/>
                    </a:lnTo>
                    <a:lnTo>
                      <a:pt x="368" y="66"/>
                    </a:lnTo>
                    <a:lnTo>
                      <a:pt x="366" y="66"/>
                    </a:lnTo>
                    <a:lnTo>
                      <a:pt x="366" y="67"/>
                    </a:lnTo>
                    <a:lnTo>
                      <a:pt x="377" y="72"/>
                    </a:lnTo>
                    <a:lnTo>
                      <a:pt x="380" y="75"/>
                    </a:lnTo>
                    <a:lnTo>
                      <a:pt x="380" y="77"/>
                    </a:lnTo>
                    <a:lnTo>
                      <a:pt x="371" y="77"/>
                    </a:lnTo>
                    <a:lnTo>
                      <a:pt x="352" y="81"/>
                    </a:lnTo>
                    <a:lnTo>
                      <a:pt x="333" y="78"/>
                    </a:lnTo>
                    <a:lnTo>
                      <a:pt x="324" y="75"/>
                    </a:lnTo>
                    <a:lnTo>
                      <a:pt x="310" y="78"/>
                    </a:lnTo>
                    <a:lnTo>
                      <a:pt x="294" y="81"/>
                    </a:lnTo>
                    <a:lnTo>
                      <a:pt x="283" y="83"/>
                    </a:lnTo>
                    <a:lnTo>
                      <a:pt x="282" y="86"/>
                    </a:lnTo>
                    <a:lnTo>
                      <a:pt x="285" y="89"/>
                    </a:lnTo>
                    <a:lnTo>
                      <a:pt x="291" y="92"/>
                    </a:lnTo>
                    <a:lnTo>
                      <a:pt x="296" y="92"/>
                    </a:lnTo>
                    <a:lnTo>
                      <a:pt x="305" y="88"/>
                    </a:lnTo>
                    <a:lnTo>
                      <a:pt x="315" y="86"/>
                    </a:lnTo>
                    <a:lnTo>
                      <a:pt x="330" y="89"/>
                    </a:lnTo>
                    <a:lnTo>
                      <a:pt x="344" y="92"/>
                    </a:lnTo>
                    <a:lnTo>
                      <a:pt x="347" y="95"/>
                    </a:lnTo>
                    <a:lnTo>
                      <a:pt x="349" y="97"/>
                    </a:lnTo>
                    <a:lnTo>
                      <a:pt x="355" y="102"/>
                    </a:lnTo>
                    <a:lnTo>
                      <a:pt x="360" y="114"/>
                    </a:lnTo>
                    <a:lnTo>
                      <a:pt x="361" y="123"/>
                    </a:lnTo>
                    <a:lnTo>
                      <a:pt x="358" y="133"/>
                    </a:lnTo>
                    <a:lnTo>
                      <a:pt x="358" y="139"/>
                    </a:lnTo>
                    <a:lnTo>
                      <a:pt x="352" y="137"/>
                    </a:lnTo>
                    <a:lnTo>
                      <a:pt x="329" y="137"/>
                    </a:lnTo>
                    <a:lnTo>
                      <a:pt x="315" y="133"/>
                    </a:lnTo>
                    <a:lnTo>
                      <a:pt x="302" y="127"/>
                    </a:lnTo>
                    <a:lnTo>
                      <a:pt x="301" y="123"/>
                    </a:lnTo>
                    <a:lnTo>
                      <a:pt x="296" y="119"/>
                    </a:lnTo>
                    <a:lnTo>
                      <a:pt x="296" y="114"/>
                    </a:lnTo>
                    <a:lnTo>
                      <a:pt x="293" y="113"/>
                    </a:lnTo>
                    <a:lnTo>
                      <a:pt x="291" y="105"/>
                    </a:lnTo>
                    <a:lnTo>
                      <a:pt x="291" y="97"/>
                    </a:lnTo>
                    <a:lnTo>
                      <a:pt x="291" y="95"/>
                    </a:lnTo>
                    <a:lnTo>
                      <a:pt x="282" y="89"/>
                    </a:lnTo>
                    <a:lnTo>
                      <a:pt x="280" y="89"/>
                    </a:lnTo>
                    <a:lnTo>
                      <a:pt x="279" y="89"/>
                    </a:lnTo>
                    <a:lnTo>
                      <a:pt x="280" y="97"/>
                    </a:lnTo>
                    <a:lnTo>
                      <a:pt x="277" y="108"/>
                    </a:lnTo>
                    <a:lnTo>
                      <a:pt x="273" y="116"/>
                    </a:lnTo>
                    <a:lnTo>
                      <a:pt x="277" y="117"/>
                    </a:lnTo>
                    <a:lnTo>
                      <a:pt x="279" y="122"/>
                    </a:lnTo>
                    <a:lnTo>
                      <a:pt x="279" y="127"/>
                    </a:lnTo>
                    <a:lnTo>
                      <a:pt x="276" y="131"/>
                    </a:lnTo>
                    <a:lnTo>
                      <a:pt x="268" y="133"/>
                    </a:lnTo>
                    <a:lnTo>
                      <a:pt x="262" y="133"/>
                    </a:lnTo>
                    <a:lnTo>
                      <a:pt x="255" y="131"/>
                    </a:lnTo>
                    <a:lnTo>
                      <a:pt x="255" y="127"/>
                    </a:lnTo>
                    <a:lnTo>
                      <a:pt x="258" y="120"/>
                    </a:lnTo>
                    <a:lnTo>
                      <a:pt x="268" y="116"/>
                    </a:lnTo>
                    <a:lnTo>
                      <a:pt x="271" y="116"/>
                    </a:lnTo>
                    <a:lnTo>
                      <a:pt x="276" y="109"/>
                    </a:lnTo>
                    <a:lnTo>
                      <a:pt x="277" y="102"/>
                    </a:lnTo>
                    <a:lnTo>
                      <a:pt x="269" y="105"/>
                    </a:lnTo>
                    <a:lnTo>
                      <a:pt x="262" y="105"/>
                    </a:lnTo>
                    <a:lnTo>
                      <a:pt x="260" y="102"/>
                    </a:lnTo>
                    <a:lnTo>
                      <a:pt x="255" y="103"/>
                    </a:lnTo>
                    <a:lnTo>
                      <a:pt x="244" y="111"/>
                    </a:lnTo>
                    <a:lnTo>
                      <a:pt x="243" y="111"/>
                    </a:lnTo>
                    <a:lnTo>
                      <a:pt x="241" y="120"/>
                    </a:lnTo>
                    <a:lnTo>
                      <a:pt x="238" y="123"/>
                    </a:lnTo>
                    <a:lnTo>
                      <a:pt x="230" y="127"/>
                    </a:lnTo>
                    <a:lnTo>
                      <a:pt x="224" y="123"/>
                    </a:lnTo>
                    <a:lnTo>
                      <a:pt x="223" y="122"/>
                    </a:lnTo>
                    <a:lnTo>
                      <a:pt x="221" y="123"/>
                    </a:lnTo>
                    <a:lnTo>
                      <a:pt x="221" y="122"/>
                    </a:lnTo>
                    <a:lnTo>
                      <a:pt x="223" y="122"/>
                    </a:lnTo>
                    <a:lnTo>
                      <a:pt x="223" y="114"/>
                    </a:lnTo>
                    <a:lnTo>
                      <a:pt x="224" y="109"/>
                    </a:lnTo>
                    <a:lnTo>
                      <a:pt x="230" y="106"/>
                    </a:lnTo>
                    <a:lnTo>
                      <a:pt x="238" y="108"/>
                    </a:lnTo>
                    <a:lnTo>
                      <a:pt x="241" y="109"/>
                    </a:lnTo>
                    <a:lnTo>
                      <a:pt x="241" y="111"/>
                    </a:lnTo>
                    <a:lnTo>
                      <a:pt x="255" y="103"/>
                    </a:lnTo>
                    <a:lnTo>
                      <a:pt x="258" y="98"/>
                    </a:lnTo>
                    <a:lnTo>
                      <a:pt x="258" y="95"/>
                    </a:lnTo>
                    <a:lnTo>
                      <a:pt x="262" y="91"/>
                    </a:lnTo>
                    <a:lnTo>
                      <a:pt x="269" y="88"/>
                    </a:lnTo>
                    <a:lnTo>
                      <a:pt x="260" y="88"/>
                    </a:lnTo>
                    <a:lnTo>
                      <a:pt x="255" y="94"/>
                    </a:lnTo>
                    <a:lnTo>
                      <a:pt x="251" y="97"/>
                    </a:lnTo>
                    <a:lnTo>
                      <a:pt x="244" y="98"/>
                    </a:lnTo>
                    <a:lnTo>
                      <a:pt x="240" y="98"/>
                    </a:lnTo>
                    <a:lnTo>
                      <a:pt x="238" y="97"/>
                    </a:lnTo>
                    <a:lnTo>
                      <a:pt x="234" y="97"/>
                    </a:lnTo>
                    <a:lnTo>
                      <a:pt x="237" y="95"/>
                    </a:lnTo>
                    <a:lnTo>
                      <a:pt x="237" y="94"/>
                    </a:lnTo>
                    <a:lnTo>
                      <a:pt x="235" y="92"/>
                    </a:lnTo>
                    <a:lnTo>
                      <a:pt x="229" y="92"/>
                    </a:lnTo>
                    <a:lnTo>
                      <a:pt x="229" y="94"/>
                    </a:lnTo>
                    <a:lnTo>
                      <a:pt x="227" y="94"/>
                    </a:lnTo>
                    <a:lnTo>
                      <a:pt x="216" y="94"/>
                    </a:lnTo>
                    <a:lnTo>
                      <a:pt x="204" y="97"/>
                    </a:lnTo>
                    <a:lnTo>
                      <a:pt x="193" y="98"/>
                    </a:lnTo>
                    <a:lnTo>
                      <a:pt x="188" y="100"/>
                    </a:lnTo>
                    <a:lnTo>
                      <a:pt x="185" y="102"/>
                    </a:lnTo>
                    <a:lnTo>
                      <a:pt x="187" y="105"/>
                    </a:lnTo>
                    <a:lnTo>
                      <a:pt x="196" y="116"/>
                    </a:lnTo>
                    <a:lnTo>
                      <a:pt x="196" y="119"/>
                    </a:lnTo>
                    <a:lnTo>
                      <a:pt x="201" y="128"/>
                    </a:lnTo>
                    <a:lnTo>
                      <a:pt x="209" y="152"/>
                    </a:lnTo>
                    <a:lnTo>
                      <a:pt x="205" y="169"/>
                    </a:lnTo>
                    <a:lnTo>
                      <a:pt x="201" y="176"/>
                    </a:lnTo>
                    <a:lnTo>
                      <a:pt x="191" y="187"/>
                    </a:lnTo>
                    <a:lnTo>
                      <a:pt x="173" y="200"/>
                    </a:lnTo>
                    <a:lnTo>
                      <a:pt x="163" y="205"/>
                    </a:lnTo>
                    <a:lnTo>
                      <a:pt x="154" y="206"/>
                    </a:lnTo>
                    <a:lnTo>
                      <a:pt x="146" y="211"/>
                    </a:lnTo>
                    <a:lnTo>
                      <a:pt x="145" y="211"/>
                    </a:lnTo>
                    <a:lnTo>
                      <a:pt x="145" y="212"/>
                    </a:lnTo>
                    <a:lnTo>
                      <a:pt x="143" y="211"/>
                    </a:lnTo>
                    <a:lnTo>
                      <a:pt x="146" y="209"/>
                    </a:lnTo>
                    <a:lnTo>
                      <a:pt x="146" y="206"/>
                    </a:lnTo>
                    <a:lnTo>
                      <a:pt x="142" y="195"/>
                    </a:lnTo>
                    <a:lnTo>
                      <a:pt x="138" y="189"/>
                    </a:lnTo>
                    <a:lnTo>
                      <a:pt x="138" y="175"/>
                    </a:lnTo>
                    <a:lnTo>
                      <a:pt x="142" y="164"/>
                    </a:lnTo>
                    <a:lnTo>
                      <a:pt x="151" y="150"/>
                    </a:lnTo>
                    <a:lnTo>
                      <a:pt x="184" y="125"/>
                    </a:lnTo>
                    <a:lnTo>
                      <a:pt x="193" y="119"/>
                    </a:lnTo>
                    <a:lnTo>
                      <a:pt x="195" y="117"/>
                    </a:lnTo>
                    <a:lnTo>
                      <a:pt x="185" y="106"/>
                    </a:lnTo>
                    <a:lnTo>
                      <a:pt x="184" y="105"/>
                    </a:lnTo>
                    <a:lnTo>
                      <a:pt x="176" y="113"/>
                    </a:lnTo>
                    <a:lnTo>
                      <a:pt x="165" y="122"/>
                    </a:lnTo>
                    <a:lnTo>
                      <a:pt x="154" y="133"/>
                    </a:lnTo>
                    <a:lnTo>
                      <a:pt x="154" y="137"/>
                    </a:lnTo>
                    <a:lnTo>
                      <a:pt x="154" y="139"/>
                    </a:lnTo>
                    <a:lnTo>
                      <a:pt x="149" y="147"/>
                    </a:lnTo>
                    <a:lnTo>
                      <a:pt x="145" y="150"/>
                    </a:lnTo>
                    <a:lnTo>
                      <a:pt x="138" y="152"/>
                    </a:lnTo>
                    <a:lnTo>
                      <a:pt x="134" y="152"/>
                    </a:lnTo>
                    <a:lnTo>
                      <a:pt x="127" y="148"/>
                    </a:lnTo>
                    <a:lnTo>
                      <a:pt x="126" y="147"/>
                    </a:lnTo>
                    <a:lnTo>
                      <a:pt x="121" y="150"/>
                    </a:lnTo>
                    <a:lnTo>
                      <a:pt x="113" y="153"/>
                    </a:lnTo>
                    <a:lnTo>
                      <a:pt x="117" y="161"/>
                    </a:lnTo>
                    <a:lnTo>
                      <a:pt x="115" y="164"/>
                    </a:lnTo>
                    <a:lnTo>
                      <a:pt x="112" y="170"/>
                    </a:lnTo>
                    <a:lnTo>
                      <a:pt x="123" y="176"/>
                    </a:lnTo>
                    <a:lnTo>
                      <a:pt x="124" y="180"/>
                    </a:lnTo>
                    <a:lnTo>
                      <a:pt x="134" y="198"/>
                    </a:lnTo>
                    <a:lnTo>
                      <a:pt x="134" y="214"/>
                    </a:lnTo>
                    <a:lnTo>
                      <a:pt x="132" y="219"/>
                    </a:lnTo>
                    <a:lnTo>
                      <a:pt x="135" y="226"/>
                    </a:lnTo>
                    <a:lnTo>
                      <a:pt x="134" y="226"/>
                    </a:lnTo>
                    <a:lnTo>
                      <a:pt x="120" y="230"/>
                    </a:lnTo>
                    <a:lnTo>
                      <a:pt x="92" y="236"/>
                    </a:lnTo>
                    <a:lnTo>
                      <a:pt x="89" y="236"/>
                    </a:lnTo>
                    <a:lnTo>
                      <a:pt x="73" y="231"/>
                    </a:lnTo>
                    <a:lnTo>
                      <a:pt x="67" y="228"/>
                    </a:lnTo>
                    <a:lnTo>
                      <a:pt x="59" y="219"/>
                    </a:lnTo>
                    <a:lnTo>
                      <a:pt x="54" y="212"/>
                    </a:lnTo>
                    <a:lnTo>
                      <a:pt x="54" y="208"/>
                    </a:lnTo>
                    <a:lnTo>
                      <a:pt x="51" y="201"/>
                    </a:lnTo>
                    <a:lnTo>
                      <a:pt x="51" y="191"/>
                    </a:lnTo>
                    <a:lnTo>
                      <a:pt x="53" y="186"/>
                    </a:lnTo>
                    <a:lnTo>
                      <a:pt x="53" y="183"/>
                    </a:lnTo>
                    <a:lnTo>
                      <a:pt x="53" y="169"/>
                    </a:lnTo>
                    <a:lnTo>
                      <a:pt x="51" y="166"/>
                    </a:lnTo>
                    <a:lnTo>
                      <a:pt x="35" y="167"/>
                    </a:lnTo>
                    <a:lnTo>
                      <a:pt x="26" y="169"/>
                    </a:lnTo>
                    <a:lnTo>
                      <a:pt x="15" y="180"/>
                    </a:lnTo>
                    <a:lnTo>
                      <a:pt x="4" y="191"/>
                    </a:lnTo>
                    <a:lnTo>
                      <a:pt x="1" y="192"/>
                    </a:lnTo>
                    <a:lnTo>
                      <a:pt x="0" y="192"/>
                    </a:lnTo>
                    <a:lnTo>
                      <a:pt x="1" y="189"/>
                    </a:lnTo>
                    <a:lnTo>
                      <a:pt x="4" y="184"/>
                    </a:lnTo>
                    <a:lnTo>
                      <a:pt x="4" y="180"/>
                    </a:lnTo>
                    <a:lnTo>
                      <a:pt x="23" y="162"/>
                    </a:lnTo>
                    <a:lnTo>
                      <a:pt x="25" y="162"/>
                    </a:lnTo>
                    <a:lnTo>
                      <a:pt x="26" y="162"/>
                    </a:lnTo>
                    <a:lnTo>
                      <a:pt x="21" y="153"/>
                    </a:lnTo>
                    <a:lnTo>
                      <a:pt x="21" y="148"/>
                    </a:lnTo>
                    <a:lnTo>
                      <a:pt x="20" y="150"/>
                    </a:lnTo>
                    <a:lnTo>
                      <a:pt x="20" y="148"/>
                    </a:lnTo>
                    <a:lnTo>
                      <a:pt x="20" y="147"/>
                    </a:lnTo>
                    <a:lnTo>
                      <a:pt x="21" y="147"/>
                    </a:lnTo>
                    <a:lnTo>
                      <a:pt x="28" y="139"/>
                    </a:lnTo>
                    <a:lnTo>
                      <a:pt x="42" y="133"/>
                    </a:lnTo>
                    <a:lnTo>
                      <a:pt x="46" y="133"/>
                    </a:lnTo>
                    <a:lnTo>
                      <a:pt x="53" y="134"/>
                    </a:lnTo>
                    <a:lnTo>
                      <a:pt x="54" y="136"/>
                    </a:lnTo>
                    <a:lnTo>
                      <a:pt x="59" y="134"/>
                    </a:lnTo>
                    <a:lnTo>
                      <a:pt x="59" y="127"/>
                    </a:lnTo>
                    <a:lnTo>
                      <a:pt x="62" y="120"/>
                    </a:lnTo>
                    <a:lnTo>
                      <a:pt x="64" y="120"/>
                    </a:lnTo>
                    <a:lnTo>
                      <a:pt x="62" y="119"/>
                    </a:lnTo>
                    <a:lnTo>
                      <a:pt x="59" y="117"/>
                    </a:lnTo>
                    <a:lnTo>
                      <a:pt x="54" y="108"/>
                    </a:lnTo>
                    <a:lnTo>
                      <a:pt x="53" y="106"/>
                    </a:lnTo>
                    <a:lnTo>
                      <a:pt x="51" y="106"/>
                    </a:lnTo>
                    <a:lnTo>
                      <a:pt x="53" y="105"/>
                    </a:lnTo>
                    <a:lnTo>
                      <a:pt x="56" y="105"/>
                    </a:lnTo>
                    <a:lnTo>
                      <a:pt x="60" y="97"/>
                    </a:lnTo>
                    <a:lnTo>
                      <a:pt x="65" y="94"/>
                    </a:lnTo>
                    <a:lnTo>
                      <a:pt x="73" y="91"/>
                    </a:lnTo>
                    <a:lnTo>
                      <a:pt x="78" y="91"/>
                    </a:lnTo>
                    <a:lnTo>
                      <a:pt x="85" y="94"/>
                    </a:lnTo>
                    <a:lnTo>
                      <a:pt x="89" y="98"/>
                    </a:lnTo>
                    <a:lnTo>
                      <a:pt x="89" y="100"/>
                    </a:lnTo>
                    <a:lnTo>
                      <a:pt x="101" y="108"/>
                    </a:lnTo>
                    <a:lnTo>
                      <a:pt x="106" y="113"/>
                    </a:lnTo>
                    <a:lnTo>
                      <a:pt x="109" y="119"/>
                    </a:lnTo>
                    <a:lnTo>
                      <a:pt x="110" y="114"/>
                    </a:lnTo>
                    <a:lnTo>
                      <a:pt x="107" y="106"/>
                    </a:lnTo>
                    <a:lnTo>
                      <a:pt x="96" y="89"/>
                    </a:lnTo>
                    <a:lnTo>
                      <a:pt x="95" y="86"/>
                    </a:lnTo>
                    <a:lnTo>
                      <a:pt x="92" y="80"/>
                    </a:lnTo>
                    <a:lnTo>
                      <a:pt x="92" y="78"/>
                    </a:lnTo>
                    <a:lnTo>
                      <a:pt x="89" y="74"/>
                    </a:lnTo>
                    <a:lnTo>
                      <a:pt x="90" y="67"/>
                    </a:lnTo>
                    <a:lnTo>
                      <a:pt x="92" y="64"/>
                    </a:lnTo>
                    <a:lnTo>
                      <a:pt x="89" y="61"/>
                    </a:lnTo>
                    <a:lnTo>
                      <a:pt x="90" y="56"/>
                    </a:lnTo>
                    <a:lnTo>
                      <a:pt x="92" y="53"/>
                    </a:lnTo>
                    <a:lnTo>
                      <a:pt x="93" y="52"/>
                    </a:lnTo>
                    <a:lnTo>
                      <a:pt x="92" y="47"/>
                    </a:lnTo>
                    <a:lnTo>
                      <a:pt x="95" y="45"/>
                    </a:lnTo>
                    <a:lnTo>
                      <a:pt x="95" y="41"/>
                    </a:lnTo>
                    <a:lnTo>
                      <a:pt x="96" y="39"/>
                    </a:lnTo>
                    <a:lnTo>
                      <a:pt x="99" y="39"/>
                    </a:lnTo>
                    <a:lnTo>
                      <a:pt x="103" y="30"/>
                    </a:lnTo>
                    <a:lnTo>
                      <a:pt x="109" y="24"/>
                    </a:lnTo>
                    <a:lnTo>
                      <a:pt x="113" y="20"/>
                    </a:lnTo>
                    <a:lnTo>
                      <a:pt x="118" y="14"/>
                    </a:lnTo>
                    <a:lnTo>
                      <a:pt x="124" y="11"/>
                    </a:lnTo>
                    <a:lnTo>
                      <a:pt x="140" y="3"/>
                    </a:lnTo>
                    <a:lnTo>
                      <a:pt x="142" y="3"/>
                    </a:lnTo>
                    <a:lnTo>
                      <a:pt x="148" y="0"/>
                    </a:lnTo>
                    <a:lnTo>
                      <a:pt x="152" y="6"/>
                    </a:lnTo>
                    <a:lnTo>
                      <a:pt x="168" y="19"/>
                    </a:lnTo>
                    <a:lnTo>
                      <a:pt x="173" y="28"/>
                    </a:lnTo>
                    <a:lnTo>
                      <a:pt x="171" y="31"/>
                    </a:lnTo>
                    <a:lnTo>
                      <a:pt x="173" y="39"/>
                    </a:lnTo>
                    <a:lnTo>
                      <a:pt x="170" y="49"/>
                    </a:lnTo>
                    <a:lnTo>
                      <a:pt x="163" y="66"/>
                    </a:lnTo>
                    <a:lnTo>
                      <a:pt x="160" y="70"/>
                    </a:lnTo>
                    <a:lnTo>
                      <a:pt x="166" y="72"/>
                    </a:lnTo>
                    <a:lnTo>
                      <a:pt x="170" y="75"/>
                    </a:lnTo>
                    <a:lnTo>
                      <a:pt x="170" y="83"/>
                    </a:lnTo>
                    <a:lnTo>
                      <a:pt x="168" y="86"/>
                    </a:lnTo>
                    <a:lnTo>
                      <a:pt x="177" y="95"/>
                    </a:lnTo>
                    <a:lnTo>
                      <a:pt x="179" y="95"/>
                    </a:lnTo>
                    <a:lnTo>
                      <a:pt x="179" y="91"/>
                    </a:lnTo>
                    <a:lnTo>
                      <a:pt x="176" y="84"/>
                    </a:lnTo>
                    <a:lnTo>
                      <a:pt x="177" y="81"/>
                    </a:lnTo>
                    <a:lnTo>
                      <a:pt x="181" y="77"/>
                    </a:lnTo>
                    <a:lnTo>
                      <a:pt x="188" y="74"/>
                    </a:lnTo>
                    <a:lnTo>
                      <a:pt x="195" y="63"/>
                    </a:lnTo>
                    <a:lnTo>
                      <a:pt x="191" y="61"/>
                    </a:lnTo>
                    <a:lnTo>
                      <a:pt x="188" y="55"/>
                    </a:lnTo>
                    <a:lnTo>
                      <a:pt x="190" y="50"/>
                    </a:lnTo>
                    <a:lnTo>
                      <a:pt x="191" y="45"/>
                    </a:lnTo>
                    <a:lnTo>
                      <a:pt x="199" y="42"/>
                    </a:lnTo>
                    <a:lnTo>
                      <a:pt x="207" y="39"/>
                    </a:lnTo>
                    <a:lnTo>
                      <a:pt x="213" y="42"/>
                    </a:lnTo>
                    <a:lnTo>
                      <a:pt x="216" y="45"/>
                    </a:lnTo>
                    <a:lnTo>
                      <a:pt x="218" y="49"/>
                    </a:lnTo>
                    <a:lnTo>
                      <a:pt x="218" y="52"/>
                    </a:lnTo>
                    <a:lnTo>
                      <a:pt x="215" y="56"/>
                    </a:lnTo>
                    <a:lnTo>
                      <a:pt x="207" y="63"/>
                    </a:lnTo>
                    <a:lnTo>
                      <a:pt x="201" y="64"/>
                    </a:lnTo>
                    <a:lnTo>
                      <a:pt x="198" y="63"/>
                    </a:lnTo>
                    <a:lnTo>
                      <a:pt x="195" y="66"/>
                    </a:lnTo>
                    <a:lnTo>
                      <a:pt x="190" y="72"/>
                    </a:lnTo>
                    <a:lnTo>
                      <a:pt x="198" y="74"/>
                    </a:lnTo>
                    <a:lnTo>
                      <a:pt x="201" y="77"/>
                    </a:lnTo>
                    <a:lnTo>
                      <a:pt x="202" y="81"/>
                    </a:lnTo>
                    <a:lnTo>
                      <a:pt x="198" y="86"/>
                    </a:lnTo>
                    <a:lnTo>
                      <a:pt x="190" y="91"/>
                    </a:lnTo>
                    <a:lnTo>
                      <a:pt x="188" y="91"/>
                    </a:lnTo>
                    <a:lnTo>
                      <a:pt x="185" y="95"/>
                    </a:lnTo>
                    <a:lnTo>
                      <a:pt x="191" y="92"/>
                    </a:lnTo>
                    <a:lnTo>
                      <a:pt x="207" y="83"/>
                    </a:lnTo>
                    <a:lnTo>
                      <a:pt x="209" y="81"/>
                    </a:lnTo>
                    <a:lnTo>
                      <a:pt x="207" y="77"/>
                    </a:lnTo>
                    <a:lnTo>
                      <a:pt x="209" y="70"/>
                    </a:lnTo>
                    <a:lnTo>
                      <a:pt x="215" y="67"/>
                    </a:lnTo>
                    <a:lnTo>
                      <a:pt x="220" y="66"/>
                    </a:lnTo>
                    <a:lnTo>
                      <a:pt x="226" y="66"/>
                    </a:lnTo>
                    <a:lnTo>
                      <a:pt x="227" y="67"/>
                    </a:lnTo>
                    <a:lnTo>
                      <a:pt x="229" y="69"/>
                    </a:lnTo>
                    <a:lnTo>
                      <a:pt x="232" y="67"/>
                    </a:lnTo>
                    <a:lnTo>
                      <a:pt x="230" y="70"/>
                    </a:lnTo>
                    <a:lnTo>
                      <a:pt x="232" y="75"/>
                    </a:lnTo>
                    <a:lnTo>
                      <a:pt x="230" y="81"/>
                    </a:lnTo>
                    <a:lnTo>
                      <a:pt x="226" y="86"/>
                    </a:lnTo>
                    <a:lnTo>
                      <a:pt x="218" y="88"/>
                    </a:lnTo>
                    <a:lnTo>
                      <a:pt x="213" y="88"/>
                    </a:lnTo>
                    <a:lnTo>
                      <a:pt x="212" y="86"/>
                    </a:lnTo>
                    <a:lnTo>
                      <a:pt x="210" y="84"/>
                    </a:lnTo>
                    <a:lnTo>
                      <a:pt x="207" y="86"/>
                    </a:lnTo>
                    <a:lnTo>
                      <a:pt x="195" y="92"/>
                    </a:lnTo>
                    <a:lnTo>
                      <a:pt x="190" y="95"/>
                    </a:lnTo>
                    <a:lnTo>
                      <a:pt x="190" y="97"/>
                    </a:lnTo>
                    <a:lnTo>
                      <a:pt x="207" y="92"/>
                    </a:lnTo>
                    <a:lnTo>
                      <a:pt x="234" y="91"/>
                    </a:lnTo>
                    <a:lnTo>
                      <a:pt x="235" y="89"/>
                    </a:lnTo>
                    <a:lnTo>
                      <a:pt x="237" y="89"/>
                    </a:lnTo>
                    <a:lnTo>
                      <a:pt x="238" y="84"/>
                    </a:lnTo>
                    <a:lnTo>
                      <a:pt x="243" y="81"/>
                    </a:lnTo>
                    <a:lnTo>
                      <a:pt x="251" y="78"/>
                    </a:lnTo>
                    <a:lnTo>
                      <a:pt x="258" y="81"/>
                    </a:lnTo>
                    <a:lnTo>
                      <a:pt x="266" y="80"/>
                    </a:lnTo>
                    <a:lnTo>
                      <a:pt x="279" y="81"/>
                    </a:lnTo>
                    <a:lnTo>
                      <a:pt x="276" y="75"/>
                    </a:lnTo>
                    <a:lnTo>
                      <a:pt x="268" y="78"/>
                    </a:lnTo>
                    <a:lnTo>
                      <a:pt x="263" y="77"/>
                    </a:lnTo>
                    <a:lnTo>
                      <a:pt x="258" y="74"/>
                    </a:lnTo>
                    <a:lnTo>
                      <a:pt x="258" y="67"/>
                    </a:lnTo>
                    <a:lnTo>
                      <a:pt x="263" y="61"/>
                    </a:lnTo>
                    <a:lnTo>
                      <a:pt x="268" y="58"/>
                    </a:lnTo>
                    <a:lnTo>
                      <a:pt x="274" y="56"/>
                    </a:lnTo>
                    <a:lnTo>
                      <a:pt x="280" y="56"/>
                    </a:lnTo>
                    <a:lnTo>
                      <a:pt x="283" y="61"/>
                    </a:lnTo>
                    <a:lnTo>
                      <a:pt x="283" y="63"/>
                    </a:lnTo>
                    <a:lnTo>
                      <a:pt x="282" y="70"/>
                    </a:lnTo>
                    <a:lnTo>
                      <a:pt x="276" y="75"/>
                    </a:lnTo>
                    <a:lnTo>
                      <a:pt x="283" y="81"/>
                    </a:lnTo>
                    <a:lnTo>
                      <a:pt x="290" y="75"/>
                    </a:lnTo>
                    <a:lnTo>
                      <a:pt x="291" y="69"/>
                    </a:lnTo>
                    <a:lnTo>
                      <a:pt x="291" y="66"/>
                    </a:lnTo>
                    <a:lnTo>
                      <a:pt x="299" y="50"/>
                    </a:lnTo>
                    <a:lnTo>
                      <a:pt x="313" y="36"/>
                    </a:lnTo>
                    <a:lnTo>
                      <a:pt x="329" y="24"/>
                    </a:lnTo>
                    <a:lnTo>
                      <a:pt x="338" y="20"/>
                    </a:lnTo>
                    <a:lnTo>
                      <a:pt x="352" y="17"/>
                    </a:lnTo>
                    <a:lnTo>
                      <a:pt x="363" y="14"/>
                    </a:lnTo>
                    <a:lnTo>
                      <a:pt x="365" y="14"/>
                    </a:lnTo>
                    <a:lnTo>
                      <a:pt x="361" y="22"/>
                    </a:lnTo>
                    <a:lnTo>
                      <a:pt x="360" y="25"/>
                    </a:lnTo>
                    <a:lnTo>
                      <a:pt x="354" y="38"/>
                    </a:lnTo>
                    <a:lnTo>
                      <a:pt x="344" y="50"/>
                    </a:lnTo>
                    <a:lnTo>
                      <a:pt x="333" y="59"/>
                    </a:lnTo>
                    <a:lnTo>
                      <a:pt x="326" y="66"/>
                    </a:lnTo>
                    <a:lnTo>
                      <a:pt x="312" y="72"/>
                    </a:lnTo>
                    <a:lnTo>
                      <a:pt x="299" y="77"/>
                    </a:lnTo>
                    <a:lnTo>
                      <a:pt x="294" y="77"/>
                    </a:lnTo>
                    <a:lnTo>
                      <a:pt x="290" y="77"/>
                    </a:lnTo>
                    <a:lnTo>
                      <a:pt x="287" y="78"/>
                    </a:lnTo>
                    <a:lnTo>
                      <a:pt x="287" y="80"/>
                    </a:lnTo>
                    <a:lnTo>
                      <a:pt x="299" y="80"/>
                    </a:lnTo>
                    <a:lnTo>
                      <a:pt x="321" y="75"/>
                    </a:lnTo>
                    <a:lnTo>
                      <a:pt x="335" y="69"/>
                    </a:lnTo>
                    <a:lnTo>
                      <a:pt x="347" y="56"/>
                    </a:lnTo>
                    <a:lnTo>
                      <a:pt x="363" y="49"/>
                    </a:lnTo>
                    <a:lnTo>
                      <a:pt x="377" y="45"/>
                    </a:lnTo>
                    <a:lnTo>
                      <a:pt x="389" y="44"/>
                    </a:lnTo>
                    <a:lnTo>
                      <a:pt x="400" y="47"/>
                    </a:lnTo>
                    <a:lnTo>
                      <a:pt x="404" y="47"/>
                    </a:lnTo>
                    <a:lnTo>
                      <a:pt x="396" y="50"/>
                    </a:lnTo>
                    <a:close/>
                    <a:moveTo>
                      <a:pt x="57" y="145"/>
                    </a:moveTo>
                    <a:lnTo>
                      <a:pt x="57" y="141"/>
                    </a:lnTo>
                    <a:lnTo>
                      <a:pt x="56" y="137"/>
                    </a:lnTo>
                    <a:lnTo>
                      <a:pt x="59" y="137"/>
                    </a:lnTo>
                    <a:lnTo>
                      <a:pt x="60" y="136"/>
                    </a:lnTo>
                    <a:lnTo>
                      <a:pt x="68" y="141"/>
                    </a:lnTo>
                    <a:lnTo>
                      <a:pt x="59" y="144"/>
                    </a:lnTo>
                    <a:lnTo>
                      <a:pt x="57" y="145"/>
                    </a:lnTo>
                    <a:close/>
                    <a:moveTo>
                      <a:pt x="65" y="159"/>
                    </a:moveTo>
                    <a:lnTo>
                      <a:pt x="50" y="164"/>
                    </a:lnTo>
                    <a:lnTo>
                      <a:pt x="40" y="164"/>
                    </a:lnTo>
                    <a:lnTo>
                      <a:pt x="34" y="166"/>
                    </a:lnTo>
                    <a:lnTo>
                      <a:pt x="53" y="156"/>
                    </a:lnTo>
                    <a:lnTo>
                      <a:pt x="62" y="150"/>
                    </a:lnTo>
                    <a:lnTo>
                      <a:pt x="62" y="155"/>
                    </a:lnTo>
                    <a:lnTo>
                      <a:pt x="65" y="159"/>
                    </a:lnTo>
                    <a:close/>
                    <a:moveTo>
                      <a:pt x="98" y="144"/>
                    </a:moveTo>
                    <a:lnTo>
                      <a:pt x="99" y="152"/>
                    </a:lnTo>
                    <a:lnTo>
                      <a:pt x="93" y="153"/>
                    </a:lnTo>
                    <a:lnTo>
                      <a:pt x="92" y="155"/>
                    </a:lnTo>
                    <a:lnTo>
                      <a:pt x="90" y="155"/>
                    </a:lnTo>
                    <a:lnTo>
                      <a:pt x="93" y="152"/>
                    </a:lnTo>
                    <a:lnTo>
                      <a:pt x="95" y="147"/>
                    </a:lnTo>
                    <a:lnTo>
                      <a:pt x="93" y="141"/>
                    </a:lnTo>
                    <a:lnTo>
                      <a:pt x="101" y="133"/>
                    </a:lnTo>
                    <a:lnTo>
                      <a:pt x="98" y="139"/>
                    </a:lnTo>
                    <a:lnTo>
                      <a:pt x="98" y="144"/>
                    </a:lnTo>
                    <a:close/>
                    <a:moveTo>
                      <a:pt x="85" y="137"/>
                    </a:moveTo>
                    <a:lnTo>
                      <a:pt x="99" y="131"/>
                    </a:lnTo>
                    <a:lnTo>
                      <a:pt x="92" y="139"/>
                    </a:lnTo>
                    <a:lnTo>
                      <a:pt x="85" y="137"/>
                    </a:lnTo>
                    <a:close/>
                    <a:moveTo>
                      <a:pt x="95" y="127"/>
                    </a:moveTo>
                    <a:lnTo>
                      <a:pt x="99" y="125"/>
                    </a:lnTo>
                    <a:lnTo>
                      <a:pt x="103" y="125"/>
                    </a:lnTo>
                    <a:lnTo>
                      <a:pt x="92" y="128"/>
                    </a:lnTo>
                    <a:lnTo>
                      <a:pt x="95" y="127"/>
                    </a:lnTo>
                    <a:close/>
                    <a:moveTo>
                      <a:pt x="96" y="122"/>
                    </a:moveTo>
                    <a:lnTo>
                      <a:pt x="98" y="122"/>
                    </a:lnTo>
                    <a:lnTo>
                      <a:pt x="107" y="122"/>
                    </a:lnTo>
                    <a:lnTo>
                      <a:pt x="95" y="123"/>
                    </a:lnTo>
                    <a:lnTo>
                      <a:pt x="96" y="122"/>
                    </a:lnTo>
                    <a:close/>
                    <a:moveTo>
                      <a:pt x="99" y="119"/>
                    </a:moveTo>
                    <a:lnTo>
                      <a:pt x="96" y="119"/>
                    </a:lnTo>
                    <a:lnTo>
                      <a:pt x="92" y="111"/>
                    </a:lnTo>
                    <a:lnTo>
                      <a:pt x="84" y="109"/>
                    </a:lnTo>
                    <a:lnTo>
                      <a:pt x="87" y="103"/>
                    </a:lnTo>
                    <a:lnTo>
                      <a:pt x="93" y="105"/>
                    </a:lnTo>
                    <a:lnTo>
                      <a:pt x="99" y="109"/>
                    </a:lnTo>
                    <a:lnTo>
                      <a:pt x="104" y="114"/>
                    </a:lnTo>
                    <a:lnTo>
                      <a:pt x="107" y="120"/>
                    </a:lnTo>
                    <a:lnTo>
                      <a:pt x="99" y="119"/>
                    </a:lnTo>
                    <a:close/>
                    <a:moveTo>
                      <a:pt x="142" y="94"/>
                    </a:moveTo>
                    <a:lnTo>
                      <a:pt x="134" y="102"/>
                    </a:lnTo>
                    <a:lnTo>
                      <a:pt x="132" y="108"/>
                    </a:lnTo>
                    <a:lnTo>
                      <a:pt x="134" y="113"/>
                    </a:lnTo>
                    <a:lnTo>
                      <a:pt x="117" y="119"/>
                    </a:lnTo>
                    <a:lnTo>
                      <a:pt x="115" y="119"/>
                    </a:lnTo>
                    <a:lnTo>
                      <a:pt x="113" y="120"/>
                    </a:lnTo>
                    <a:lnTo>
                      <a:pt x="117" y="109"/>
                    </a:lnTo>
                    <a:lnTo>
                      <a:pt x="121" y="105"/>
                    </a:lnTo>
                    <a:lnTo>
                      <a:pt x="123" y="105"/>
                    </a:lnTo>
                    <a:lnTo>
                      <a:pt x="143" y="88"/>
                    </a:lnTo>
                    <a:lnTo>
                      <a:pt x="145" y="86"/>
                    </a:lnTo>
                    <a:lnTo>
                      <a:pt x="148" y="91"/>
                    </a:lnTo>
                    <a:lnTo>
                      <a:pt x="142" y="94"/>
                    </a:lnTo>
                    <a:close/>
                    <a:moveTo>
                      <a:pt x="160" y="92"/>
                    </a:moveTo>
                    <a:lnTo>
                      <a:pt x="159" y="92"/>
                    </a:lnTo>
                    <a:lnTo>
                      <a:pt x="165" y="89"/>
                    </a:lnTo>
                    <a:lnTo>
                      <a:pt x="166" y="89"/>
                    </a:lnTo>
                    <a:lnTo>
                      <a:pt x="174" y="94"/>
                    </a:lnTo>
                    <a:lnTo>
                      <a:pt x="176" y="97"/>
                    </a:lnTo>
                    <a:lnTo>
                      <a:pt x="165" y="95"/>
                    </a:lnTo>
                    <a:lnTo>
                      <a:pt x="160" y="92"/>
                    </a:lnTo>
                    <a:close/>
                    <a:moveTo>
                      <a:pt x="165" y="103"/>
                    </a:moveTo>
                    <a:lnTo>
                      <a:pt x="165" y="100"/>
                    </a:lnTo>
                    <a:lnTo>
                      <a:pt x="174" y="100"/>
                    </a:lnTo>
                    <a:lnTo>
                      <a:pt x="166" y="103"/>
                    </a:lnTo>
                    <a:lnTo>
                      <a:pt x="165" y="103"/>
                    </a:lnTo>
                    <a:close/>
                    <a:moveTo>
                      <a:pt x="166" y="120"/>
                    </a:moveTo>
                    <a:lnTo>
                      <a:pt x="152" y="131"/>
                    </a:lnTo>
                    <a:lnTo>
                      <a:pt x="149" y="127"/>
                    </a:lnTo>
                    <a:lnTo>
                      <a:pt x="142" y="125"/>
                    </a:lnTo>
                    <a:lnTo>
                      <a:pt x="138" y="127"/>
                    </a:lnTo>
                    <a:lnTo>
                      <a:pt x="134" y="128"/>
                    </a:lnTo>
                    <a:lnTo>
                      <a:pt x="129" y="131"/>
                    </a:lnTo>
                    <a:lnTo>
                      <a:pt x="126" y="125"/>
                    </a:lnTo>
                    <a:lnTo>
                      <a:pt x="121" y="123"/>
                    </a:lnTo>
                    <a:lnTo>
                      <a:pt x="118" y="123"/>
                    </a:lnTo>
                    <a:lnTo>
                      <a:pt x="140" y="117"/>
                    </a:lnTo>
                    <a:lnTo>
                      <a:pt x="148" y="117"/>
                    </a:lnTo>
                    <a:lnTo>
                      <a:pt x="154" y="114"/>
                    </a:lnTo>
                    <a:lnTo>
                      <a:pt x="160" y="109"/>
                    </a:lnTo>
                    <a:lnTo>
                      <a:pt x="174" y="106"/>
                    </a:lnTo>
                    <a:lnTo>
                      <a:pt x="177" y="106"/>
                    </a:lnTo>
                    <a:lnTo>
                      <a:pt x="173" y="114"/>
                    </a:lnTo>
                    <a:lnTo>
                      <a:pt x="166" y="120"/>
                    </a:lnTo>
                    <a:close/>
                    <a:moveTo>
                      <a:pt x="181" y="97"/>
                    </a:moveTo>
                    <a:lnTo>
                      <a:pt x="181" y="97"/>
                    </a:lnTo>
                    <a:lnTo>
                      <a:pt x="181" y="92"/>
                    </a:lnTo>
                    <a:lnTo>
                      <a:pt x="185" y="91"/>
                    </a:lnTo>
                    <a:lnTo>
                      <a:pt x="182" y="97"/>
                    </a:lnTo>
                    <a:lnTo>
                      <a:pt x="181" y="97"/>
                    </a:lnTo>
                    <a:close/>
                    <a:moveTo>
                      <a:pt x="277" y="89"/>
                    </a:moveTo>
                    <a:lnTo>
                      <a:pt x="273" y="88"/>
                    </a:lnTo>
                    <a:lnTo>
                      <a:pt x="269" y="88"/>
                    </a:lnTo>
                    <a:lnTo>
                      <a:pt x="279" y="86"/>
                    </a:lnTo>
                    <a:lnTo>
                      <a:pt x="277" y="88"/>
                    </a:lnTo>
                    <a:lnTo>
                      <a:pt x="277" y="89"/>
                    </a:lnTo>
                    <a:close/>
                    <a:moveTo>
                      <a:pt x="263" y="83"/>
                    </a:moveTo>
                    <a:lnTo>
                      <a:pt x="269" y="81"/>
                    </a:lnTo>
                    <a:lnTo>
                      <a:pt x="277" y="83"/>
                    </a:lnTo>
                    <a:lnTo>
                      <a:pt x="262" y="84"/>
                    </a:lnTo>
                    <a:lnTo>
                      <a:pt x="263" y="83"/>
                    </a:lnTo>
                    <a:close/>
                  </a:path>
                </a:pathLst>
              </a:custGeom>
              <a:solidFill>
                <a:srgbClr val="000000"/>
              </a:solidFill>
              <a:ln w="9525">
                <a:noFill/>
                <a:round/>
                <a:headEnd/>
                <a:tailEnd/>
              </a:ln>
            </p:spPr>
            <p:txBody>
              <a:bodyPr/>
              <a:lstStyle/>
              <a:p>
                <a:endParaRPr lang="en-US" dirty="0"/>
              </a:p>
            </p:txBody>
          </p:sp>
          <p:grpSp>
            <p:nvGrpSpPr>
              <p:cNvPr id="24" name="Group 892"/>
              <p:cNvGrpSpPr>
                <a:grpSpLocks/>
              </p:cNvGrpSpPr>
              <p:nvPr/>
            </p:nvGrpSpPr>
            <p:grpSpPr bwMode="auto">
              <a:xfrm>
                <a:off x="2661" y="33"/>
                <a:ext cx="395" cy="232"/>
                <a:chOff x="2661" y="33"/>
                <a:chExt cx="395" cy="232"/>
              </a:xfrm>
            </p:grpSpPr>
            <p:sp>
              <p:nvSpPr>
                <p:cNvPr id="122749" name="Freeform 893"/>
                <p:cNvSpPr>
                  <a:spLocks/>
                </p:cNvSpPr>
                <p:nvPr/>
              </p:nvSpPr>
              <p:spPr bwMode="auto">
                <a:xfrm>
                  <a:off x="3000" y="76"/>
                  <a:ext cx="56" cy="22"/>
                </a:xfrm>
                <a:custGeom>
                  <a:avLst/>
                  <a:gdLst>
                    <a:gd name="T0" fmla="*/ 45 w 56"/>
                    <a:gd name="T1" fmla="*/ 4 h 22"/>
                    <a:gd name="T2" fmla="*/ 45 w 56"/>
                    <a:gd name="T3" fmla="*/ 4 h 22"/>
                    <a:gd name="T4" fmla="*/ 46 w 56"/>
                    <a:gd name="T5" fmla="*/ 2 h 22"/>
                    <a:gd name="T6" fmla="*/ 45 w 56"/>
                    <a:gd name="T7" fmla="*/ 2 h 22"/>
                    <a:gd name="T8" fmla="*/ 39 w 56"/>
                    <a:gd name="T9" fmla="*/ 5 h 22"/>
                    <a:gd name="T10" fmla="*/ 37 w 56"/>
                    <a:gd name="T11" fmla="*/ 5 h 22"/>
                    <a:gd name="T12" fmla="*/ 28 w 56"/>
                    <a:gd name="T13" fmla="*/ 8 h 22"/>
                    <a:gd name="T14" fmla="*/ 26 w 56"/>
                    <a:gd name="T15" fmla="*/ 10 h 22"/>
                    <a:gd name="T16" fmla="*/ 32 w 56"/>
                    <a:gd name="T17" fmla="*/ 4 h 22"/>
                    <a:gd name="T18" fmla="*/ 35 w 56"/>
                    <a:gd name="T19" fmla="*/ 2 h 22"/>
                    <a:gd name="T20" fmla="*/ 35 w 56"/>
                    <a:gd name="T21" fmla="*/ 2 h 22"/>
                    <a:gd name="T22" fmla="*/ 35 w 56"/>
                    <a:gd name="T23" fmla="*/ 2 h 22"/>
                    <a:gd name="T24" fmla="*/ 34 w 56"/>
                    <a:gd name="T25" fmla="*/ 2 h 22"/>
                    <a:gd name="T26" fmla="*/ 26 w 56"/>
                    <a:gd name="T27" fmla="*/ 7 h 22"/>
                    <a:gd name="T28" fmla="*/ 23 w 56"/>
                    <a:gd name="T29" fmla="*/ 10 h 22"/>
                    <a:gd name="T30" fmla="*/ 10 w 56"/>
                    <a:gd name="T31" fmla="*/ 16 h 22"/>
                    <a:gd name="T32" fmla="*/ 14 w 56"/>
                    <a:gd name="T33" fmla="*/ 13 h 22"/>
                    <a:gd name="T34" fmla="*/ 17 w 56"/>
                    <a:gd name="T35" fmla="*/ 10 h 22"/>
                    <a:gd name="T36" fmla="*/ 17 w 56"/>
                    <a:gd name="T37" fmla="*/ 10 h 22"/>
                    <a:gd name="T38" fmla="*/ 17 w 56"/>
                    <a:gd name="T39" fmla="*/ 8 h 22"/>
                    <a:gd name="T40" fmla="*/ 14 w 56"/>
                    <a:gd name="T41" fmla="*/ 10 h 22"/>
                    <a:gd name="T42" fmla="*/ 7 w 56"/>
                    <a:gd name="T43" fmla="*/ 16 h 22"/>
                    <a:gd name="T44" fmla="*/ 6 w 56"/>
                    <a:gd name="T45" fmla="*/ 18 h 22"/>
                    <a:gd name="T46" fmla="*/ 0 w 56"/>
                    <a:gd name="T47" fmla="*/ 22 h 22"/>
                    <a:gd name="T48" fmla="*/ 7 w 56"/>
                    <a:gd name="T49" fmla="*/ 13 h 22"/>
                    <a:gd name="T50" fmla="*/ 26 w 56"/>
                    <a:gd name="T51" fmla="*/ 4 h 22"/>
                    <a:gd name="T52" fmla="*/ 40 w 56"/>
                    <a:gd name="T53" fmla="*/ 0 h 22"/>
                    <a:gd name="T54" fmla="*/ 48 w 56"/>
                    <a:gd name="T55" fmla="*/ 0 h 22"/>
                    <a:gd name="T56" fmla="*/ 51 w 56"/>
                    <a:gd name="T57" fmla="*/ 2 h 22"/>
                    <a:gd name="T58" fmla="*/ 56 w 56"/>
                    <a:gd name="T59" fmla="*/ 2 h 22"/>
                    <a:gd name="T60" fmla="*/ 42 w 56"/>
                    <a:gd name="T61" fmla="*/ 5 h 22"/>
                    <a:gd name="T62" fmla="*/ 45 w 56"/>
                    <a:gd name="T63" fmla="*/ 4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2"/>
                    <a:gd name="T98" fmla="*/ 56 w 56"/>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2">
                      <a:moveTo>
                        <a:pt x="45" y="4"/>
                      </a:moveTo>
                      <a:lnTo>
                        <a:pt x="45" y="4"/>
                      </a:lnTo>
                      <a:lnTo>
                        <a:pt x="46" y="2"/>
                      </a:lnTo>
                      <a:lnTo>
                        <a:pt x="45" y="2"/>
                      </a:lnTo>
                      <a:lnTo>
                        <a:pt x="39" y="5"/>
                      </a:lnTo>
                      <a:lnTo>
                        <a:pt x="37" y="5"/>
                      </a:lnTo>
                      <a:lnTo>
                        <a:pt x="28" y="8"/>
                      </a:lnTo>
                      <a:lnTo>
                        <a:pt x="26" y="10"/>
                      </a:lnTo>
                      <a:lnTo>
                        <a:pt x="32" y="4"/>
                      </a:lnTo>
                      <a:lnTo>
                        <a:pt x="35" y="2"/>
                      </a:lnTo>
                      <a:lnTo>
                        <a:pt x="34" y="2"/>
                      </a:lnTo>
                      <a:lnTo>
                        <a:pt x="26" y="7"/>
                      </a:lnTo>
                      <a:lnTo>
                        <a:pt x="23" y="10"/>
                      </a:lnTo>
                      <a:lnTo>
                        <a:pt x="10" y="16"/>
                      </a:lnTo>
                      <a:lnTo>
                        <a:pt x="14" y="13"/>
                      </a:lnTo>
                      <a:lnTo>
                        <a:pt x="17" y="10"/>
                      </a:lnTo>
                      <a:lnTo>
                        <a:pt x="17" y="8"/>
                      </a:lnTo>
                      <a:lnTo>
                        <a:pt x="14" y="10"/>
                      </a:lnTo>
                      <a:lnTo>
                        <a:pt x="7" y="16"/>
                      </a:lnTo>
                      <a:lnTo>
                        <a:pt x="6" y="18"/>
                      </a:lnTo>
                      <a:lnTo>
                        <a:pt x="0" y="22"/>
                      </a:lnTo>
                      <a:lnTo>
                        <a:pt x="7" y="13"/>
                      </a:lnTo>
                      <a:lnTo>
                        <a:pt x="26" y="4"/>
                      </a:lnTo>
                      <a:lnTo>
                        <a:pt x="40" y="0"/>
                      </a:lnTo>
                      <a:lnTo>
                        <a:pt x="48" y="0"/>
                      </a:lnTo>
                      <a:lnTo>
                        <a:pt x="51" y="2"/>
                      </a:lnTo>
                      <a:lnTo>
                        <a:pt x="56" y="2"/>
                      </a:lnTo>
                      <a:lnTo>
                        <a:pt x="42" y="5"/>
                      </a:lnTo>
                      <a:lnTo>
                        <a:pt x="45" y="4"/>
                      </a:lnTo>
                      <a:close/>
                    </a:path>
                  </a:pathLst>
                </a:custGeom>
                <a:solidFill>
                  <a:srgbClr val="669F3F"/>
                </a:solidFill>
                <a:ln w="9525">
                  <a:noFill/>
                  <a:round/>
                  <a:headEnd/>
                  <a:tailEnd/>
                </a:ln>
              </p:spPr>
              <p:txBody>
                <a:bodyPr/>
                <a:lstStyle/>
                <a:p>
                  <a:endParaRPr lang="en-US" dirty="0"/>
                </a:p>
              </p:txBody>
            </p:sp>
            <p:sp>
              <p:nvSpPr>
                <p:cNvPr id="122750" name="Freeform 894"/>
                <p:cNvSpPr>
                  <a:spLocks/>
                </p:cNvSpPr>
                <p:nvPr/>
              </p:nvSpPr>
              <p:spPr bwMode="auto">
                <a:xfrm>
                  <a:off x="2996" y="80"/>
                  <a:ext cx="58" cy="20"/>
                </a:xfrm>
                <a:custGeom>
                  <a:avLst/>
                  <a:gdLst>
                    <a:gd name="T0" fmla="*/ 50 w 58"/>
                    <a:gd name="T1" fmla="*/ 6 h 20"/>
                    <a:gd name="T2" fmla="*/ 32 w 58"/>
                    <a:gd name="T3" fmla="*/ 15 h 20"/>
                    <a:gd name="T4" fmla="*/ 14 w 58"/>
                    <a:gd name="T5" fmla="*/ 20 h 20"/>
                    <a:gd name="T6" fmla="*/ 2 w 58"/>
                    <a:gd name="T7" fmla="*/ 20 h 20"/>
                    <a:gd name="T8" fmla="*/ 0 w 58"/>
                    <a:gd name="T9" fmla="*/ 20 h 20"/>
                    <a:gd name="T10" fmla="*/ 11 w 58"/>
                    <a:gd name="T11" fmla="*/ 17 h 20"/>
                    <a:gd name="T12" fmla="*/ 18 w 58"/>
                    <a:gd name="T13" fmla="*/ 17 h 20"/>
                    <a:gd name="T14" fmla="*/ 22 w 58"/>
                    <a:gd name="T15" fmla="*/ 17 h 20"/>
                    <a:gd name="T16" fmla="*/ 22 w 58"/>
                    <a:gd name="T17" fmla="*/ 17 h 20"/>
                    <a:gd name="T18" fmla="*/ 24 w 58"/>
                    <a:gd name="T19" fmla="*/ 17 h 20"/>
                    <a:gd name="T20" fmla="*/ 16 w 58"/>
                    <a:gd name="T21" fmla="*/ 15 h 20"/>
                    <a:gd name="T22" fmla="*/ 13 w 58"/>
                    <a:gd name="T23" fmla="*/ 15 h 20"/>
                    <a:gd name="T24" fmla="*/ 25 w 58"/>
                    <a:gd name="T25" fmla="*/ 9 h 20"/>
                    <a:gd name="T26" fmla="*/ 29 w 58"/>
                    <a:gd name="T27" fmla="*/ 10 h 20"/>
                    <a:gd name="T28" fmla="*/ 38 w 58"/>
                    <a:gd name="T29" fmla="*/ 12 h 20"/>
                    <a:gd name="T30" fmla="*/ 39 w 58"/>
                    <a:gd name="T31" fmla="*/ 10 h 20"/>
                    <a:gd name="T32" fmla="*/ 39 w 58"/>
                    <a:gd name="T33" fmla="*/ 10 h 20"/>
                    <a:gd name="T34" fmla="*/ 32 w 58"/>
                    <a:gd name="T35" fmla="*/ 10 h 20"/>
                    <a:gd name="T36" fmla="*/ 27 w 58"/>
                    <a:gd name="T37" fmla="*/ 9 h 20"/>
                    <a:gd name="T38" fmla="*/ 29 w 58"/>
                    <a:gd name="T39" fmla="*/ 7 h 20"/>
                    <a:gd name="T40" fmla="*/ 41 w 58"/>
                    <a:gd name="T41" fmla="*/ 4 h 20"/>
                    <a:gd name="T42" fmla="*/ 44 w 58"/>
                    <a:gd name="T43" fmla="*/ 6 h 20"/>
                    <a:gd name="T44" fmla="*/ 50 w 58"/>
                    <a:gd name="T45" fmla="*/ 6 h 20"/>
                    <a:gd name="T46" fmla="*/ 50 w 58"/>
                    <a:gd name="T47" fmla="*/ 6 h 20"/>
                    <a:gd name="T48" fmla="*/ 52 w 58"/>
                    <a:gd name="T49" fmla="*/ 4 h 20"/>
                    <a:gd name="T50" fmla="*/ 44 w 58"/>
                    <a:gd name="T51" fmla="*/ 3 h 20"/>
                    <a:gd name="T52" fmla="*/ 44 w 58"/>
                    <a:gd name="T53" fmla="*/ 3 h 20"/>
                    <a:gd name="T54" fmla="*/ 58 w 58"/>
                    <a:gd name="T55" fmla="*/ 0 h 20"/>
                    <a:gd name="T56" fmla="*/ 53 w 58"/>
                    <a:gd name="T57" fmla="*/ 3 h 20"/>
                    <a:gd name="T58" fmla="*/ 50 w 58"/>
                    <a:gd name="T59" fmla="*/ 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20"/>
                    <a:gd name="T92" fmla="*/ 58 w 58"/>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20">
                      <a:moveTo>
                        <a:pt x="50" y="6"/>
                      </a:moveTo>
                      <a:lnTo>
                        <a:pt x="32" y="15"/>
                      </a:lnTo>
                      <a:lnTo>
                        <a:pt x="14" y="20"/>
                      </a:lnTo>
                      <a:lnTo>
                        <a:pt x="2" y="20"/>
                      </a:lnTo>
                      <a:lnTo>
                        <a:pt x="0" y="20"/>
                      </a:lnTo>
                      <a:lnTo>
                        <a:pt x="11" y="17"/>
                      </a:lnTo>
                      <a:lnTo>
                        <a:pt x="18" y="17"/>
                      </a:lnTo>
                      <a:lnTo>
                        <a:pt x="22" y="17"/>
                      </a:lnTo>
                      <a:lnTo>
                        <a:pt x="24" y="17"/>
                      </a:lnTo>
                      <a:lnTo>
                        <a:pt x="16" y="15"/>
                      </a:lnTo>
                      <a:lnTo>
                        <a:pt x="13" y="15"/>
                      </a:lnTo>
                      <a:lnTo>
                        <a:pt x="25" y="9"/>
                      </a:lnTo>
                      <a:lnTo>
                        <a:pt x="29" y="10"/>
                      </a:lnTo>
                      <a:lnTo>
                        <a:pt x="38" y="12"/>
                      </a:lnTo>
                      <a:lnTo>
                        <a:pt x="39" y="10"/>
                      </a:lnTo>
                      <a:lnTo>
                        <a:pt x="32" y="10"/>
                      </a:lnTo>
                      <a:lnTo>
                        <a:pt x="27" y="9"/>
                      </a:lnTo>
                      <a:lnTo>
                        <a:pt x="29" y="7"/>
                      </a:lnTo>
                      <a:lnTo>
                        <a:pt x="41" y="4"/>
                      </a:lnTo>
                      <a:lnTo>
                        <a:pt x="44" y="6"/>
                      </a:lnTo>
                      <a:lnTo>
                        <a:pt x="50" y="6"/>
                      </a:lnTo>
                      <a:lnTo>
                        <a:pt x="52" y="4"/>
                      </a:lnTo>
                      <a:lnTo>
                        <a:pt x="44" y="3"/>
                      </a:lnTo>
                      <a:lnTo>
                        <a:pt x="58" y="0"/>
                      </a:lnTo>
                      <a:lnTo>
                        <a:pt x="53" y="3"/>
                      </a:lnTo>
                      <a:lnTo>
                        <a:pt x="50" y="6"/>
                      </a:lnTo>
                      <a:close/>
                    </a:path>
                  </a:pathLst>
                </a:custGeom>
                <a:solidFill>
                  <a:srgbClr val="98C559"/>
                </a:solidFill>
                <a:ln w="9525">
                  <a:noFill/>
                  <a:round/>
                  <a:headEnd/>
                  <a:tailEnd/>
                </a:ln>
              </p:spPr>
              <p:txBody>
                <a:bodyPr/>
                <a:lstStyle/>
                <a:p>
                  <a:endParaRPr lang="en-US" dirty="0"/>
                </a:p>
              </p:txBody>
            </p:sp>
            <p:sp>
              <p:nvSpPr>
                <p:cNvPr id="122751" name="Freeform 895"/>
                <p:cNvSpPr>
                  <a:spLocks/>
                </p:cNvSpPr>
                <p:nvPr/>
              </p:nvSpPr>
              <p:spPr bwMode="auto">
                <a:xfrm>
                  <a:off x="2951" y="47"/>
                  <a:ext cx="69" cy="58"/>
                </a:xfrm>
                <a:custGeom>
                  <a:avLst/>
                  <a:gdLst>
                    <a:gd name="T0" fmla="*/ 52 w 69"/>
                    <a:gd name="T1" fmla="*/ 19 h 58"/>
                    <a:gd name="T2" fmla="*/ 50 w 69"/>
                    <a:gd name="T3" fmla="*/ 19 h 58"/>
                    <a:gd name="T4" fmla="*/ 50 w 69"/>
                    <a:gd name="T5" fmla="*/ 15 h 58"/>
                    <a:gd name="T6" fmla="*/ 49 w 69"/>
                    <a:gd name="T7" fmla="*/ 14 h 58"/>
                    <a:gd name="T8" fmla="*/ 47 w 69"/>
                    <a:gd name="T9" fmla="*/ 12 h 58"/>
                    <a:gd name="T10" fmla="*/ 47 w 69"/>
                    <a:gd name="T11" fmla="*/ 15 h 58"/>
                    <a:gd name="T12" fmla="*/ 49 w 69"/>
                    <a:gd name="T13" fmla="*/ 19 h 58"/>
                    <a:gd name="T14" fmla="*/ 47 w 69"/>
                    <a:gd name="T15" fmla="*/ 22 h 58"/>
                    <a:gd name="T16" fmla="*/ 31 w 69"/>
                    <a:gd name="T17" fmla="*/ 39 h 58"/>
                    <a:gd name="T18" fmla="*/ 31 w 69"/>
                    <a:gd name="T19" fmla="*/ 37 h 58"/>
                    <a:gd name="T20" fmla="*/ 33 w 69"/>
                    <a:gd name="T21" fmla="*/ 33 h 58"/>
                    <a:gd name="T22" fmla="*/ 31 w 69"/>
                    <a:gd name="T23" fmla="*/ 28 h 58"/>
                    <a:gd name="T24" fmla="*/ 31 w 69"/>
                    <a:gd name="T25" fmla="*/ 25 h 58"/>
                    <a:gd name="T26" fmla="*/ 30 w 69"/>
                    <a:gd name="T27" fmla="*/ 23 h 58"/>
                    <a:gd name="T28" fmla="*/ 30 w 69"/>
                    <a:gd name="T29" fmla="*/ 23 h 58"/>
                    <a:gd name="T30" fmla="*/ 28 w 69"/>
                    <a:gd name="T31" fmla="*/ 28 h 58"/>
                    <a:gd name="T32" fmla="*/ 30 w 69"/>
                    <a:gd name="T33" fmla="*/ 37 h 58"/>
                    <a:gd name="T34" fmla="*/ 27 w 69"/>
                    <a:gd name="T35" fmla="*/ 42 h 58"/>
                    <a:gd name="T36" fmla="*/ 24 w 69"/>
                    <a:gd name="T37" fmla="*/ 45 h 58"/>
                    <a:gd name="T38" fmla="*/ 13 w 69"/>
                    <a:gd name="T39" fmla="*/ 51 h 58"/>
                    <a:gd name="T40" fmla="*/ 11 w 69"/>
                    <a:gd name="T41" fmla="*/ 51 h 58"/>
                    <a:gd name="T42" fmla="*/ 10 w 69"/>
                    <a:gd name="T43" fmla="*/ 42 h 58"/>
                    <a:gd name="T44" fmla="*/ 8 w 69"/>
                    <a:gd name="T45" fmla="*/ 42 h 58"/>
                    <a:gd name="T46" fmla="*/ 8 w 69"/>
                    <a:gd name="T47" fmla="*/ 45 h 58"/>
                    <a:gd name="T48" fmla="*/ 10 w 69"/>
                    <a:gd name="T49" fmla="*/ 50 h 58"/>
                    <a:gd name="T50" fmla="*/ 10 w 69"/>
                    <a:gd name="T51" fmla="*/ 53 h 58"/>
                    <a:gd name="T52" fmla="*/ 11 w 69"/>
                    <a:gd name="T53" fmla="*/ 53 h 58"/>
                    <a:gd name="T54" fmla="*/ 0 w 69"/>
                    <a:gd name="T55" fmla="*/ 58 h 58"/>
                    <a:gd name="T56" fmla="*/ 2 w 69"/>
                    <a:gd name="T57" fmla="*/ 50 h 58"/>
                    <a:gd name="T58" fmla="*/ 8 w 69"/>
                    <a:gd name="T59" fmla="*/ 34 h 58"/>
                    <a:gd name="T60" fmla="*/ 22 w 69"/>
                    <a:gd name="T61" fmla="*/ 20 h 58"/>
                    <a:gd name="T62" fmla="*/ 39 w 69"/>
                    <a:gd name="T63" fmla="*/ 8 h 58"/>
                    <a:gd name="T64" fmla="*/ 49 w 69"/>
                    <a:gd name="T65" fmla="*/ 4 h 58"/>
                    <a:gd name="T66" fmla="*/ 69 w 69"/>
                    <a:gd name="T67" fmla="*/ 0 h 58"/>
                    <a:gd name="T68" fmla="*/ 61 w 69"/>
                    <a:gd name="T69" fmla="*/ 6 h 58"/>
                    <a:gd name="T70" fmla="*/ 52 w 69"/>
                    <a:gd name="T71" fmla="*/ 19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58"/>
                    <a:gd name="T110" fmla="*/ 69 w 69"/>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58">
                      <a:moveTo>
                        <a:pt x="52" y="19"/>
                      </a:moveTo>
                      <a:lnTo>
                        <a:pt x="50" y="19"/>
                      </a:lnTo>
                      <a:lnTo>
                        <a:pt x="50" y="15"/>
                      </a:lnTo>
                      <a:lnTo>
                        <a:pt x="49" y="14"/>
                      </a:lnTo>
                      <a:lnTo>
                        <a:pt x="47" y="12"/>
                      </a:lnTo>
                      <a:lnTo>
                        <a:pt x="47" y="15"/>
                      </a:lnTo>
                      <a:lnTo>
                        <a:pt x="49" y="19"/>
                      </a:lnTo>
                      <a:lnTo>
                        <a:pt x="47" y="22"/>
                      </a:lnTo>
                      <a:lnTo>
                        <a:pt x="31" y="39"/>
                      </a:lnTo>
                      <a:lnTo>
                        <a:pt x="31" y="37"/>
                      </a:lnTo>
                      <a:lnTo>
                        <a:pt x="33" y="33"/>
                      </a:lnTo>
                      <a:lnTo>
                        <a:pt x="31" y="28"/>
                      </a:lnTo>
                      <a:lnTo>
                        <a:pt x="31" y="25"/>
                      </a:lnTo>
                      <a:lnTo>
                        <a:pt x="30" y="23"/>
                      </a:lnTo>
                      <a:lnTo>
                        <a:pt x="28" y="28"/>
                      </a:lnTo>
                      <a:lnTo>
                        <a:pt x="30" y="37"/>
                      </a:lnTo>
                      <a:lnTo>
                        <a:pt x="27" y="42"/>
                      </a:lnTo>
                      <a:lnTo>
                        <a:pt x="24" y="45"/>
                      </a:lnTo>
                      <a:lnTo>
                        <a:pt x="13" y="51"/>
                      </a:lnTo>
                      <a:lnTo>
                        <a:pt x="11" y="51"/>
                      </a:lnTo>
                      <a:lnTo>
                        <a:pt x="10" y="42"/>
                      </a:lnTo>
                      <a:lnTo>
                        <a:pt x="8" y="42"/>
                      </a:lnTo>
                      <a:lnTo>
                        <a:pt x="8" y="45"/>
                      </a:lnTo>
                      <a:lnTo>
                        <a:pt x="10" y="50"/>
                      </a:lnTo>
                      <a:lnTo>
                        <a:pt x="10" y="53"/>
                      </a:lnTo>
                      <a:lnTo>
                        <a:pt x="11" y="53"/>
                      </a:lnTo>
                      <a:lnTo>
                        <a:pt x="0" y="58"/>
                      </a:lnTo>
                      <a:lnTo>
                        <a:pt x="2" y="50"/>
                      </a:lnTo>
                      <a:lnTo>
                        <a:pt x="8" y="34"/>
                      </a:lnTo>
                      <a:lnTo>
                        <a:pt x="22" y="20"/>
                      </a:lnTo>
                      <a:lnTo>
                        <a:pt x="39" y="8"/>
                      </a:lnTo>
                      <a:lnTo>
                        <a:pt x="49" y="4"/>
                      </a:lnTo>
                      <a:lnTo>
                        <a:pt x="69" y="0"/>
                      </a:lnTo>
                      <a:lnTo>
                        <a:pt x="61" y="6"/>
                      </a:lnTo>
                      <a:lnTo>
                        <a:pt x="52" y="19"/>
                      </a:lnTo>
                      <a:close/>
                    </a:path>
                  </a:pathLst>
                </a:custGeom>
                <a:solidFill>
                  <a:srgbClr val="B2D866"/>
                </a:solidFill>
                <a:ln w="9525">
                  <a:noFill/>
                  <a:round/>
                  <a:headEnd/>
                  <a:tailEnd/>
                </a:ln>
              </p:spPr>
              <p:txBody>
                <a:bodyPr/>
                <a:lstStyle/>
                <a:p>
                  <a:endParaRPr lang="en-US" dirty="0"/>
                </a:p>
              </p:txBody>
            </p:sp>
            <p:sp>
              <p:nvSpPr>
                <p:cNvPr id="122752" name="Freeform 896"/>
                <p:cNvSpPr>
                  <a:spLocks/>
                </p:cNvSpPr>
                <p:nvPr/>
              </p:nvSpPr>
              <p:spPr bwMode="auto">
                <a:xfrm>
                  <a:off x="2967" y="50"/>
                  <a:ext cx="53" cy="50"/>
                </a:xfrm>
                <a:custGeom>
                  <a:avLst/>
                  <a:gdLst>
                    <a:gd name="T0" fmla="*/ 45 w 53"/>
                    <a:gd name="T1" fmla="*/ 19 h 50"/>
                    <a:gd name="T2" fmla="*/ 37 w 53"/>
                    <a:gd name="T3" fmla="*/ 30 h 50"/>
                    <a:gd name="T4" fmla="*/ 26 w 53"/>
                    <a:gd name="T5" fmla="*/ 40 h 50"/>
                    <a:gd name="T6" fmla="*/ 15 w 53"/>
                    <a:gd name="T7" fmla="*/ 47 h 50"/>
                    <a:gd name="T8" fmla="*/ 1 w 53"/>
                    <a:gd name="T9" fmla="*/ 50 h 50"/>
                    <a:gd name="T10" fmla="*/ 0 w 53"/>
                    <a:gd name="T11" fmla="*/ 50 h 50"/>
                    <a:gd name="T12" fmla="*/ 5 w 53"/>
                    <a:gd name="T13" fmla="*/ 47 h 50"/>
                    <a:gd name="T14" fmla="*/ 12 w 53"/>
                    <a:gd name="T15" fmla="*/ 40 h 50"/>
                    <a:gd name="T16" fmla="*/ 19 w 53"/>
                    <a:gd name="T17" fmla="*/ 39 h 50"/>
                    <a:gd name="T18" fmla="*/ 31 w 53"/>
                    <a:gd name="T19" fmla="*/ 36 h 50"/>
                    <a:gd name="T20" fmla="*/ 33 w 53"/>
                    <a:gd name="T21" fmla="*/ 34 h 50"/>
                    <a:gd name="T22" fmla="*/ 33 w 53"/>
                    <a:gd name="T23" fmla="*/ 33 h 50"/>
                    <a:gd name="T24" fmla="*/ 28 w 53"/>
                    <a:gd name="T25" fmla="*/ 34 h 50"/>
                    <a:gd name="T26" fmla="*/ 17 w 53"/>
                    <a:gd name="T27" fmla="*/ 39 h 50"/>
                    <a:gd name="T28" fmla="*/ 15 w 53"/>
                    <a:gd name="T29" fmla="*/ 39 h 50"/>
                    <a:gd name="T30" fmla="*/ 15 w 53"/>
                    <a:gd name="T31" fmla="*/ 39 h 50"/>
                    <a:gd name="T32" fmla="*/ 34 w 53"/>
                    <a:gd name="T33" fmla="*/ 20 h 50"/>
                    <a:gd name="T34" fmla="*/ 42 w 53"/>
                    <a:gd name="T35" fmla="*/ 19 h 50"/>
                    <a:gd name="T36" fmla="*/ 45 w 53"/>
                    <a:gd name="T37" fmla="*/ 16 h 50"/>
                    <a:gd name="T38" fmla="*/ 47 w 53"/>
                    <a:gd name="T39" fmla="*/ 16 h 50"/>
                    <a:gd name="T40" fmla="*/ 47 w 53"/>
                    <a:gd name="T41" fmla="*/ 14 h 50"/>
                    <a:gd name="T42" fmla="*/ 37 w 53"/>
                    <a:gd name="T43" fmla="*/ 17 h 50"/>
                    <a:gd name="T44" fmla="*/ 37 w 53"/>
                    <a:gd name="T45" fmla="*/ 17 h 50"/>
                    <a:gd name="T46" fmla="*/ 36 w 53"/>
                    <a:gd name="T47" fmla="*/ 17 h 50"/>
                    <a:gd name="T48" fmla="*/ 51 w 53"/>
                    <a:gd name="T49" fmla="*/ 0 h 50"/>
                    <a:gd name="T50" fmla="*/ 53 w 53"/>
                    <a:gd name="T51" fmla="*/ 0 h 50"/>
                    <a:gd name="T52" fmla="*/ 51 w 53"/>
                    <a:gd name="T53" fmla="*/ 8 h 50"/>
                    <a:gd name="T54" fmla="*/ 45 w 53"/>
                    <a:gd name="T55" fmla="*/ 19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50"/>
                    <a:gd name="T86" fmla="*/ 53 w 53"/>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50">
                      <a:moveTo>
                        <a:pt x="45" y="19"/>
                      </a:moveTo>
                      <a:lnTo>
                        <a:pt x="37" y="30"/>
                      </a:lnTo>
                      <a:lnTo>
                        <a:pt x="26" y="40"/>
                      </a:lnTo>
                      <a:lnTo>
                        <a:pt x="15" y="47"/>
                      </a:lnTo>
                      <a:lnTo>
                        <a:pt x="1" y="50"/>
                      </a:lnTo>
                      <a:lnTo>
                        <a:pt x="0" y="50"/>
                      </a:lnTo>
                      <a:lnTo>
                        <a:pt x="5" y="47"/>
                      </a:lnTo>
                      <a:lnTo>
                        <a:pt x="12" y="40"/>
                      </a:lnTo>
                      <a:lnTo>
                        <a:pt x="19" y="39"/>
                      </a:lnTo>
                      <a:lnTo>
                        <a:pt x="31" y="36"/>
                      </a:lnTo>
                      <a:lnTo>
                        <a:pt x="33" y="34"/>
                      </a:lnTo>
                      <a:lnTo>
                        <a:pt x="33" y="33"/>
                      </a:lnTo>
                      <a:lnTo>
                        <a:pt x="28" y="34"/>
                      </a:lnTo>
                      <a:lnTo>
                        <a:pt x="17" y="39"/>
                      </a:lnTo>
                      <a:lnTo>
                        <a:pt x="15" y="39"/>
                      </a:lnTo>
                      <a:lnTo>
                        <a:pt x="34" y="20"/>
                      </a:lnTo>
                      <a:lnTo>
                        <a:pt x="42" y="19"/>
                      </a:lnTo>
                      <a:lnTo>
                        <a:pt x="45" y="16"/>
                      </a:lnTo>
                      <a:lnTo>
                        <a:pt x="47" y="16"/>
                      </a:lnTo>
                      <a:lnTo>
                        <a:pt x="47" y="14"/>
                      </a:lnTo>
                      <a:lnTo>
                        <a:pt x="37" y="17"/>
                      </a:lnTo>
                      <a:lnTo>
                        <a:pt x="36" y="17"/>
                      </a:lnTo>
                      <a:lnTo>
                        <a:pt x="51" y="0"/>
                      </a:lnTo>
                      <a:lnTo>
                        <a:pt x="53" y="0"/>
                      </a:lnTo>
                      <a:lnTo>
                        <a:pt x="51" y="8"/>
                      </a:lnTo>
                      <a:lnTo>
                        <a:pt x="45" y="19"/>
                      </a:lnTo>
                      <a:close/>
                    </a:path>
                  </a:pathLst>
                </a:custGeom>
                <a:solidFill>
                  <a:srgbClr val="7FB24C"/>
                </a:solidFill>
                <a:ln w="9525">
                  <a:noFill/>
                  <a:round/>
                  <a:headEnd/>
                  <a:tailEnd/>
                </a:ln>
              </p:spPr>
              <p:txBody>
                <a:bodyPr/>
                <a:lstStyle/>
                <a:p>
                  <a:endParaRPr lang="en-US" dirty="0"/>
                </a:p>
              </p:txBody>
            </p:sp>
            <p:sp>
              <p:nvSpPr>
                <p:cNvPr id="122753" name="Freeform 897"/>
                <p:cNvSpPr>
                  <a:spLocks/>
                </p:cNvSpPr>
                <p:nvPr/>
              </p:nvSpPr>
              <p:spPr bwMode="auto">
                <a:xfrm>
                  <a:off x="3010" y="100"/>
                  <a:ext cx="27" cy="5"/>
                </a:xfrm>
                <a:custGeom>
                  <a:avLst/>
                  <a:gdLst>
                    <a:gd name="T0" fmla="*/ 19 w 27"/>
                    <a:gd name="T1" fmla="*/ 5 h 5"/>
                    <a:gd name="T2" fmla="*/ 2 w 27"/>
                    <a:gd name="T3" fmla="*/ 5 h 5"/>
                    <a:gd name="T4" fmla="*/ 0 w 27"/>
                    <a:gd name="T5" fmla="*/ 5 h 5"/>
                    <a:gd name="T6" fmla="*/ 4 w 27"/>
                    <a:gd name="T7" fmla="*/ 3 h 5"/>
                    <a:gd name="T8" fmla="*/ 5 w 27"/>
                    <a:gd name="T9" fmla="*/ 1 h 5"/>
                    <a:gd name="T10" fmla="*/ 5 w 27"/>
                    <a:gd name="T11" fmla="*/ 1 h 5"/>
                    <a:gd name="T12" fmla="*/ 13 w 27"/>
                    <a:gd name="T13" fmla="*/ 0 h 5"/>
                    <a:gd name="T14" fmla="*/ 21 w 27"/>
                    <a:gd name="T15" fmla="*/ 1 h 5"/>
                    <a:gd name="T16" fmla="*/ 25 w 27"/>
                    <a:gd name="T17" fmla="*/ 5 h 5"/>
                    <a:gd name="T18" fmla="*/ 27 w 27"/>
                    <a:gd name="T19" fmla="*/ 5 h 5"/>
                    <a:gd name="T20" fmla="*/ 19 w 27"/>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
                    <a:gd name="T35" fmla="*/ 27 w 2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
                      <a:moveTo>
                        <a:pt x="19" y="5"/>
                      </a:moveTo>
                      <a:lnTo>
                        <a:pt x="2" y="5"/>
                      </a:lnTo>
                      <a:lnTo>
                        <a:pt x="0" y="5"/>
                      </a:lnTo>
                      <a:lnTo>
                        <a:pt x="4" y="3"/>
                      </a:lnTo>
                      <a:lnTo>
                        <a:pt x="5" y="1"/>
                      </a:lnTo>
                      <a:lnTo>
                        <a:pt x="13" y="0"/>
                      </a:lnTo>
                      <a:lnTo>
                        <a:pt x="21" y="1"/>
                      </a:lnTo>
                      <a:lnTo>
                        <a:pt x="25" y="5"/>
                      </a:lnTo>
                      <a:lnTo>
                        <a:pt x="27" y="5"/>
                      </a:lnTo>
                      <a:lnTo>
                        <a:pt x="19" y="5"/>
                      </a:lnTo>
                      <a:close/>
                    </a:path>
                  </a:pathLst>
                </a:custGeom>
                <a:solidFill>
                  <a:srgbClr val="669F3F"/>
                </a:solidFill>
                <a:ln w="9525">
                  <a:noFill/>
                  <a:round/>
                  <a:headEnd/>
                  <a:tailEnd/>
                </a:ln>
              </p:spPr>
              <p:txBody>
                <a:bodyPr/>
                <a:lstStyle/>
                <a:p>
                  <a:endParaRPr lang="en-US" dirty="0"/>
                </a:p>
              </p:txBody>
            </p:sp>
            <p:sp>
              <p:nvSpPr>
                <p:cNvPr id="122754" name="Freeform 898"/>
                <p:cNvSpPr>
                  <a:spLocks/>
                </p:cNvSpPr>
                <p:nvPr/>
              </p:nvSpPr>
              <p:spPr bwMode="auto">
                <a:xfrm>
                  <a:off x="2998" y="105"/>
                  <a:ext cx="34" cy="6"/>
                </a:xfrm>
                <a:custGeom>
                  <a:avLst/>
                  <a:gdLst>
                    <a:gd name="T0" fmla="*/ 9 w 34"/>
                    <a:gd name="T1" fmla="*/ 6 h 6"/>
                    <a:gd name="T2" fmla="*/ 0 w 34"/>
                    <a:gd name="T3" fmla="*/ 3 h 6"/>
                    <a:gd name="T4" fmla="*/ 0 w 34"/>
                    <a:gd name="T5" fmla="*/ 0 h 6"/>
                    <a:gd name="T6" fmla="*/ 8 w 34"/>
                    <a:gd name="T7" fmla="*/ 1 h 6"/>
                    <a:gd name="T8" fmla="*/ 11 w 34"/>
                    <a:gd name="T9" fmla="*/ 4 h 6"/>
                    <a:gd name="T10" fmla="*/ 12 w 34"/>
                    <a:gd name="T11" fmla="*/ 4 h 6"/>
                    <a:gd name="T12" fmla="*/ 12 w 34"/>
                    <a:gd name="T13" fmla="*/ 4 h 6"/>
                    <a:gd name="T14" fmla="*/ 12 w 34"/>
                    <a:gd name="T15" fmla="*/ 3 h 6"/>
                    <a:gd name="T16" fmla="*/ 11 w 34"/>
                    <a:gd name="T17" fmla="*/ 3 h 6"/>
                    <a:gd name="T18" fmla="*/ 11 w 34"/>
                    <a:gd name="T19" fmla="*/ 1 h 6"/>
                    <a:gd name="T20" fmla="*/ 34 w 34"/>
                    <a:gd name="T21" fmla="*/ 1 h 6"/>
                    <a:gd name="T22" fmla="*/ 16 w 34"/>
                    <a:gd name="T23" fmla="*/ 6 h 6"/>
                    <a:gd name="T24" fmla="*/ 9 w 34"/>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6"/>
                    <a:gd name="T41" fmla="*/ 34 w 34"/>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6">
                      <a:moveTo>
                        <a:pt x="9" y="6"/>
                      </a:moveTo>
                      <a:lnTo>
                        <a:pt x="0" y="3"/>
                      </a:lnTo>
                      <a:lnTo>
                        <a:pt x="0" y="0"/>
                      </a:lnTo>
                      <a:lnTo>
                        <a:pt x="8" y="1"/>
                      </a:lnTo>
                      <a:lnTo>
                        <a:pt x="11" y="4"/>
                      </a:lnTo>
                      <a:lnTo>
                        <a:pt x="12" y="4"/>
                      </a:lnTo>
                      <a:lnTo>
                        <a:pt x="12" y="3"/>
                      </a:lnTo>
                      <a:lnTo>
                        <a:pt x="11" y="3"/>
                      </a:lnTo>
                      <a:lnTo>
                        <a:pt x="11" y="1"/>
                      </a:lnTo>
                      <a:lnTo>
                        <a:pt x="34" y="1"/>
                      </a:lnTo>
                      <a:lnTo>
                        <a:pt x="16" y="6"/>
                      </a:lnTo>
                      <a:lnTo>
                        <a:pt x="9" y="6"/>
                      </a:lnTo>
                      <a:close/>
                    </a:path>
                  </a:pathLst>
                </a:custGeom>
                <a:solidFill>
                  <a:srgbClr val="B2D866"/>
                </a:solidFill>
                <a:ln w="9525">
                  <a:noFill/>
                  <a:round/>
                  <a:headEnd/>
                  <a:tailEnd/>
                </a:ln>
              </p:spPr>
              <p:txBody>
                <a:bodyPr/>
                <a:lstStyle/>
                <a:p>
                  <a:endParaRPr lang="en-US" dirty="0"/>
                </a:p>
              </p:txBody>
            </p:sp>
            <p:sp>
              <p:nvSpPr>
                <p:cNvPr id="122755" name="Freeform 899"/>
                <p:cNvSpPr>
                  <a:spLocks/>
                </p:cNvSpPr>
                <p:nvPr/>
              </p:nvSpPr>
              <p:spPr bwMode="auto">
                <a:xfrm>
                  <a:off x="3000" y="101"/>
                  <a:ext cx="10" cy="2"/>
                </a:xfrm>
                <a:custGeom>
                  <a:avLst/>
                  <a:gdLst>
                    <a:gd name="T0" fmla="*/ 7 w 10"/>
                    <a:gd name="T1" fmla="*/ 2 h 2"/>
                    <a:gd name="T2" fmla="*/ 0 w 10"/>
                    <a:gd name="T3" fmla="*/ 2 h 2"/>
                    <a:gd name="T4" fmla="*/ 7 w 10"/>
                    <a:gd name="T5" fmla="*/ 0 h 2"/>
                    <a:gd name="T6" fmla="*/ 10 w 10"/>
                    <a:gd name="T7" fmla="*/ 0 h 2"/>
                    <a:gd name="T8" fmla="*/ 9 w 10"/>
                    <a:gd name="T9" fmla="*/ 0 h 2"/>
                    <a:gd name="T10" fmla="*/ 7 w 10"/>
                    <a:gd name="T11" fmla="*/ 2 h 2"/>
                    <a:gd name="T12" fmla="*/ 0 60000 65536"/>
                    <a:gd name="T13" fmla="*/ 0 60000 65536"/>
                    <a:gd name="T14" fmla="*/ 0 60000 65536"/>
                    <a:gd name="T15" fmla="*/ 0 60000 65536"/>
                    <a:gd name="T16" fmla="*/ 0 60000 65536"/>
                    <a:gd name="T17" fmla="*/ 0 60000 65536"/>
                    <a:gd name="T18" fmla="*/ 0 w 10"/>
                    <a:gd name="T19" fmla="*/ 0 h 2"/>
                    <a:gd name="T20" fmla="*/ 10 w 10"/>
                    <a:gd name="T21" fmla="*/ 2 h 2"/>
                  </a:gdLst>
                  <a:ahLst/>
                  <a:cxnLst>
                    <a:cxn ang="T12">
                      <a:pos x="T0" y="T1"/>
                    </a:cxn>
                    <a:cxn ang="T13">
                      <a:pos x="T2" y="T3"/>
                    </a:cxn>
                    <a:cxn ang="T14">
                      <a:pos x="T4" y="T5"/>
                    </a:cxn>
                    <a:cxn ang="T15">
                      <a:pos x="T6" y="T7"/>
                    </a:cxn>
                    <a:cxn ang="T16">
                      <a:pos x="T8" y="T9"/>
                    </a:cxn>
                    <a:cxn ang="T17">
                      <a:pos x="T10" y="T11"/>
                    </a:cxn>
                  </a:cxnLst>
                  <a:rect l="T18" t="T19" r="T20" b="T21"/>
                  <a:pathLst>
                    <a:path w="10" h="2">
                      <a:moveTo>
                        <a:pt x="7" y="2"/>
                      </a:moveTo>
                      <a:lnTo>
                        <a:pt x="0" y="2"/>
                      </a:lnTo>
                      <a:lnTo>
                        <a:pt x="7" y="0"/>
                      </a:lnTo>
                      <a:lnTo>
                        <a:pt x="10" y="0"/>
                      </a:lnTo>
                      <a:lnTo>
                        <a:pt x="9" y="0"/>
                      </a:lnTo>
                      <a:lnTo>
                        <a:pt x="7" y="2"/>
                      </a:lnTo>
                      <a:close/>
                    </a:path>
                  </a:pathLst>
                </a:custGeom>
                <a:solidFill>
                  <a:srgbClr val="338033"/>
                </a:solidFill>
                <a:ln w="9525">
                  <a:noFill/>
                  <a:round/>
                  <a:headEnd/>
                  <a:tailEnd/>
                </a:ln>
              </p:spPr>
              <p:txBody>
                <a:bodyPr/>
                <a:lstStyle/>
                <a:p>
                  <a:endParaRPr lang="en-US" dirty="0"/>
                </a:p>
              </p:txBody>
            </p:sp>
            <p:sp>
              <p:nvSpPr>
                <p:cNvPr id="122756" name="Freeform 900"/>
                <p:cNvSpPr>
                  <a:spLocks/>
                </p:cNvSpPr>
                <p:nvPr/>
              </p:nvSpPr>
              <p:spPr bwMode="auto">
                <a:xfrm>
                  <a:off x="2972" y="126"/>
                  <a:ext cx="45" cy="24"/>
                </a:xfrm>
                <a:custGeom>
                  <a:avLst/>
                  <a:gdLst>
                    <a:gd name="T0" fmla="*/ 45 w 45"/>
                    <a:gd name="T1" fmla="*/ 24 h 24"/>
                    <a:gd name="T2" fmla="*/ 43 w 45"/>
                    <a:gd name="T3" fmla="*/ 21 h 24"/>
                    <a:gd name="T4" fmla="*/ 35 w 45"/>
                    <a:gd name="T5" fmla="*/ 19 h 24"/>
                    <a:gd name="T6" fmla="*/ 31 w 45"/>
                    <a:gd name="T7" fmla="*/ 21 h 24"/>
                    <a:gd name="T8" fmla="*/ 17 w 45"/>
                    <a:gd name="T9" fmla="*/ 11 h 24"/>
                    <a:gd name="T10" fmla="*/ 29 w 45"/>
                    <a:gd name="T11" fmla="*/ 10 h 24"/>
                    <a:gd name="T12" fmla="*/ 37 w 45"/>
                    <a:gd name="T13" fmla="*/ 11 h 24"/>
                    <a:gd name="T14" fmla="*/ 40 w 45"/>
                    <a:gd name="T15" fmla="*/ 14 h 24"/>
                    <a:gd name="T16" fmla="*/ 42 w 45"/>
                    <a:gd name="T17" fmla="*/ 14 h 24"/>
                    <a:gd name="T18" fmla="*/ 42 w 45"/>
                    <a:gd name="T19" fmla="*/ 14 h 24"/>
                    <a:gd name="T20" fmla="*/ 40 w 45"/>
                    <a:gd name="T21" fmla="*/ 11 h 24"/>
                    <a:gd name="T22" fmla="*/ 34 w 45"/>
                    <a:gd name="T23" fmla="*/ 8 h 24"/>
                    <a:gd name="T24" fmla="*/ 24 w 45"/>
                    <a:gd name="T25" fmla="*/ 8 h 24"/>
                    <a:gd name="T26" fmla="*/ 14 w 45"/>
                    <a:gd name="T27" fmla="*/ 10 h 24"/>
                    <a:gd name="T28" fmla="*/ 12 w 45"/>
                    <a:gd name="T29" fmla="*/ 10 h 24"/>
                    <a:gd name="T30" fmla="*/ 0 w 45"/>
                    <a:gd name="T31" fmla="*/ 5 h 24"/>
                    <a:gd name="T32" fmla="*/ 1 w 45"/>
                    <a:gd name="T33" fmla="*/ 3 h 24"/>
                    <a:gd name="T34" fmla="*/ 10 w 45"/>
                    <a:gd name="T35" fmla="*/ 0 h 24"/>
                    <a:gd name="T36" fmla="*/ 21 w 45"/>
                    <a:gd name="T37" fmla="*/ 0 h 24"/>
                    <a:gd name="T38" fmla="*/ 31 w 45"/>
                    <a:gd name="T39" fmla="*/ 0 h 24"/>
                    <a:gd name="T40" fmla="*/ 32 w 45"/>
                    <a:gd name="T41" fmla="*/ 0 h 24"/>
                    <a:gd name="T42" fmla="*/ 40 w 45"/>
                    <a:gd name="T43" fmla="*/ 7 h 24"/>
                    <a:gd name="T44" fmla="*/ 45 w 45"/>
                    <a:gd name="T45" fmla="*/ 21 h 24"/>
                    <a:gd name="T46" fmla="*/ 45 w 45"/>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24"/>
                    <a:gd name="T74" fmla="*/ 45 w 4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24">
                      <a:moveTo>
                        <a:pt x="45" y="24"/>
                      </a:moveTo>
                      <a:lnTo>
                        <a:pt x="43" y="21"/>
                      </a:lnTo>
                      <a:lnTo>
                        <a:pt x="35" y="19"/>
                      </a:lnTo>
                      <a:lnTo>
                        <a:pt x="31" y="21"/>
                      </a:lnTo>
                      <a:lnTo>
                        <a:pt x="17" y="11"/>
                      </a:lnTo>
                      <a:lnTo>
                        <a:pt x="29" y="10"/>
                      </a:lnTo>
                      <a:lnTo>
                        <a:pt x="37" y="11"/>
                      </a:lnTo>
                      <a:lnTo>
                        <a:pt x="40" y="14"/>
                      </a:lnTo>
                      <a:lnTo>
                        <a:pt x="42" y="14"/>
                      </a:lnTo>
                      <a:lnTo>
                        <a:pt x="40" y="11"/>
                      </a:lnTo>
                      <a:lnTo>
                        <a:pt x="34" y="8"/>
                      </a:lnTo>
                      <a:lnTo>
                        <a:pt x="24" y="8"/>
                      </a:lnTo>
                      <a:lnTo>
                        <a:pt x="14" y="10"/>
                      </a:lnTo>
                      <a:lnTo>
                        <a:pt x="12" y="10"/>
                      </a:lnTo>
                      <a:lnTo>
                        <a:pt x="0" y="5"/>
                      </a:lnTo>
                      <a:lnTo>
                        <a:pt x="1" y="3"/>
                      </a:lnTo>
                      <a:lnTo>
                        <a:pt x="10" y="0"/>
                      </a:lnTo>
                      <a:lnTo>
                        <a:pt x="21" y="0"/>
                      </a:lnTo>
                      <a:lnTo>
                        <a:pt x="31" y="0"/>
                      </a:lnTo>
                      <a:lnTo>
                        <a:pt x="32" y="0"/>
                      </a:lnTo>
                      <a:lnTo>
                        <a:pt x="40" y="7"/>
                      </a:lnTo>
                      <a:lnTo>
                        <a:pt x="45" y="21"/>
                      </a:lnTo>
                      <a:lnTo>
                        <a:pt x="45" y="24"/>
                      </a:lnTo>
                      <a:close/>
                    </a:path>
                  </a:pathLst>
                </a:custGeom>
                <a:solidFill>
                  <a:srgbClr val="72A533"/>
                </a:solidFill>
                <a:ln w="9525">
                  <a:noFill/>
                  <a:round/>
                  <a:headEnd/>
                  <a:tailEnd/>
                </a:ln>
              </p:spPr>
              <p:txBody>
                <a:bodyPr/>
                <a:lstStyle/>
                <a:p>
                  <a:endParaRPr lang="en-US" dirty="0"/>
                </a:p>
              </p:txBody>
            </p:sp>
            <p:sp>
              <p:nvSpPr>
                <p:cNvPr id="122757" name="Freeform 901"/>
                <p:cNvSpPr>
                  <a:spLocks/>
                </p:cNvSpPr>
                <p:nvPr/>
              </p:nvSpPr>
              <p:spPr bwMode="auto">
                <a:xfrm>
                  <a:off x="2990" y="103"/>
                  <a:ext cx="6" cy="1"/>
                </a:xfrm>
                <a:custGeom>
                  <a:avLst/>
                  <a:gdLst>
                    <a:gd name="T0" fmla="*/ 6 w 6"/>
                    <a:gd name="T1" fmla="*/ 0 h 1"/>
                    <a:gd name="T2" fmla="*/ 0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0" y="0"/>
                      </a:lnTo>
                      <a:lnTo>
                        <a:pt x="6" y="0"/>
                      </a:lnTo>
                      <a:close/>
                    </a:path>
                  </a:pathLst>
                </a:custGeom>
                <a:solidFill>
                  <a:srgbClr val="FFFFFF"/>
                </a:solidFill>
                <a:ln w="9525">
                  <a:noFill/>
                  <a:round/>
                  <a:headEnd/>
                  <a:tailEnd/>
                </a:ln>
              </p:spPr>
              <p:txBody>
                <a:bodyPr/>
                <a:lstStyle/>
                <a:p>
                  <a:endParaRPr lang="en-US" dirty="0"/>
                </a:p>
              </p:txBody>
            </p:sp>
            <p:sp>
              <p:nvSpPr>
                <p:cNvPr id="122758" name="Freeform 902"/>
                <p:cNvSpPr>
                  <a:spLocks/>
                </p:cNvSpPr>
                <p:nvPr/>
              </p:nvSpPr>
              <p:spPr bwMode="auto">
                <a:xfrm>
                  <a:off x="2987" y="105"/>
                  <a:ext cx="9" cy="3"/>
                </a:xfrm>
                <a:custGeom>
                  <a:avLst/>
                  <a:gdLst>
                    <a:gd name="T0" fmla="*/ 9 w 9"/>
                    <a:gd name="T1" fmla="*/ 3 h 3"/>
                    <a:gd name="T2" fmla="*/ 0 w 9"/>
                    <a:gd name="T3" fmla="*/ 1 h 3"/>
                    <a:gd name="T4" fmla="*/ 0 w 9"/>
                    <a:gd name="T5" fmla="*/ 0 h 3"/>
                    <a:gd name="T6" fmla="*/ 6 w 9"/>
                    <a:gd name="T7" fmla="*/ 0 h 3"/>
                    <a:gd name="T8" fmla="*/ 8 w 9"/>
                    <a:gd name="T9" fmla="*/ 0 h 3"/>
                    <a:gd name="T10" fmla="*/ 8 w 9"/>
                    <a:gd name="T11" fmla="*/ 3 h 3"/>
                    <a:gd name="T12" fmla="*/ 9 w 9"/>
                    <a:gd name="T13" fmla="*/ 3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9" y="3"/>
                      </a:moveTo>
                      <a:lnTo>
                        <a:pt x="0" y="1"/>
                      </a:lnTo>
                      <a:lnTo>
                        <a:pt x="0" y="0"/>
                      </a:lnTo>
                      <a:lnTo>
                        <a:pt x="6" y="0"/>
                      </a:lnTo>
                      <a:lnTo>
                        <a:pt x="8" y="0"/>
                      </a:lnTo>
                      <a:lnTo>
                        <a:pt x="8" y="3"/>
                      </a:lnTo>
                      <a:lnTo>
                        <a:pt x="9" y="3"/>
                      </a:lnTo>
                      <a:close/>
                    </a:path>
                  </a:pathLst>
                </a:custGeom>
                <a:solidFill>
                  <a:srgbClr val="99CC33"/>
                </a:solidFill>
                <a:ln w="9525">
                  <a:noFill/>
                  <a:round/>
                  <a:headEnd/>
                  <a:tailEnd/>
                </a:ln>
              </p:spPr>
              <p:txBody>
                <a:bodyPr/>
                <a:lstStyle/>
                <a:p>
                  <a:endParaRPr lang="en-US" dirty="0"/>
                </a:p>
              </p:txBody>
            </p:sp>
            <p:sp>
              <p:nvSpPr>
                <p:cNvPr id="122759" name="Freeform 903"/>
                <p:cNvSpPr>
                  <a:spLocks/>
                </p:cNvSpPr>
                <p:nvPr/>
              </p:nvSpPr>
              <p:spPr bwMode="auto">
                <a:xfrm>
                  <a:off x="3004" y="147"/>
                  <a:ext cx="14" cy="20"/>
                </a:xfrm>
                <a:custGeom>
                  <a:avLst/>
                  <a:gdLst>
                    <a:gd name="T0" fmla="*/ 11 w 14"/>
                    <a:gd name="T1" fmla="*/ 17 h 20"/>
                    <a:gd name="T2" fmla="*/ 11 w 14"/>
                    <a:gd name="T3" fmla="*/ 18 h 20"/>
                    <a:gd name="T4" fmla="*/ 11 w 14"/>
                    <a:gd name="T5" fmla="*/ 20 h 20"/>
                    <a:gd name="T6" fmla="*/ 6 w 14"/>
                    <a:gd name="T7" fmla="*/ 11 h 20"/>
                    <a:gd name="T8" fmla="*/ 6 w 14"/>
                    <a:gd name="T9" fmla="*/ 9 h 20"/>
                    <a:gd name="T10" fmla="*/ 0 w 14"/>
                    <a:gd name="T11" fmla="*/ 0 h 20"/>
                    <a:gd name="T12" fmla="*/ 8 w 14"/>
                    <a:gd name="T13" fmla="*/ 1 h 20"/>
                    <a:gd name="T14" fmla="*/ 10 w 14"/>
                    <a:gd name="T15" fmla="*/ 3 h 20"/>
                    <a:gd name="T16" fmla="*/ 10 w 14"/>
                    <a:gd name="T17" fmla="*/ 3 h 20"/>
                    <a:gd name="T18" fmla="*/ 10 w 14"/>
                    <a:gd name="T19" fmla="*/ 3 h 20"/>
                    <a:gd name="T20" fmla="*/ 13 w 14"/>
                    <a:gd name="T21" fmla="*/ 4 h 20"/>
                    <a:gd name="T22" fmla="*/ 14 w 14"/>
                    <a:gd name="T23" fmla="*/ 4 h 20"/>
                    <a:gd name="T24" fmla="*/ 14 w 14"/>
                    <a:gd name="T25" fmla="*/ 7 h 20"/>
                    <a:gd name="T26" fmla="*/ 11 w 14"/>
                    <a:gd name="T27" fmla="*/ 1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0"/>
                    <a:gd name="T44" fmla="*/ 14 w 1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0">
                      <a:moveTo>
                        <a:pt x="11" y="17"/>
                      </a:moveTo>
                      <a:lnTo>
                        <a:pt x="11" y="18"/>
                      </a:lnTo>
                      <a:lnTo>
                        <a:pt x="11" y="20"/>
                      </a:lnTo>
                      <a:lnTo>
                        <a:pt x="6" y="11"/>
                      </a:lnTo>
                      <a:lnTo>
                        <a:pt x="6" y="9"/>
                      </a:lnTo>
                      <a:lnTo>
                        <a:pt x="0" y="0"/>
                      </a:lnTo>
                      <a:lnTo>
                        <a:pt x="8" y="1"/>
                      </a:lnTo>
                      <a:lnTo>
                        <a:pt x="10" y="3"/>
                      </a:lnTo>
                      <a:lnTo>
                        <a:pt x="13" y="4"/>
                      </a:lnTo>
                      <a:lnTo>
                        <a:pt x="14" y="4"/>
                      </a:lnTo>
                      <a:lnTo>
                        <a:pt x="14" y="7"/>
                      </a:lnTo>
                      <a:lnTo>
                        <a:pt x="11" y="17"/>
                      </a:lnTo>
                      <a:close/>
                    </a:path>
                  </a:pathLst>
                </a:custGeom>
                <a:solidFill>
                  <a:srgbClr val="7FB233"/>
                </a:solidFill>
                <a:ln w="9525">
                  <a:noFill/>
                  <a:round/>
                  <a:headEnd/>
                  <a:tailEnd/>
                </a:ln>
              </p:spPr>
              <p:txBody>
                <a:bodyPr/>
                <a:lstStyle/>
                <a:p>
                  <a:endParaRPr lang="en-US" dirty="0"/>
                </a:p>
              </p:txBody>
            </p:sp>
            <p:sp>
              <p:nvSpPr>
                <p:cNvPr id="122760" name="Freeform 904"/>
                <p:cNvSpPr>
                  <a:spLocks/>
                </p:cNvSpPr>
                <p:nvPr/>
              </p:nvSpPr>
              <p:spPr bwMode="auto">
                <a:xfrm>
                  <a:off x="2956" y="119"/>
                  <a:ext cx="45" cy="12"/>
                </a:xfrm>
                <a:custGeom>
                  <a:avLst/>
                  <a:gdLst>
                    <a:gd name="T0" fmla="*/ 31 w 45"/>
                    <a:gd name="T1" fmla="*/ 4 h 12"/>
                    <a:gd name="T2" fmla="*/ 22 w 45"/>
                    <a:gd name="T3" fmla="*/ 7 h 12"/>
                    <a:gd name="T4" fmla="*/ 14 w 45"/>
                    <a:gd name="T5" fmla="*/ 12 h 12"/>
                    <a:gd name="T6" fmla="*/ 1 w 45"/>
                    <a:gd name="T7" fmla="*/ 7 h 12"/>
                    <a:gd name="T8" fmla="*/ 0 w 45"/>
                    <a:gd name="T9" fmla="*/ 6 h 12"/>
                    <a:gd name="T10" fmla="*/ 11 w 45"/>
                    <a:gd name="T11" fmla="*/ 0 h 12"/>
                    <a:gd name="T12" fmla="*/ 19 w 45"/>
                    <a:gd name="T13" fmla="*/ 0 h 12"/>
                    <a:gd name="T14" fmla="*/ 34 w 45"/>
                    <a:gd name="T15" fmla="*/ 3 h 12"/>
                    <a:gd name="T16" fmla="*/ 45 w 45"/>
                    <a:gd name="T17" fmla="*/ 4 h 12"/>
                    <a:gd name="T18" fmla="*/ 45 w 45"/>
                    <a:gd name="T19" fmla="*/ 6 h 12"/>
                    <a:gd name="T20" fmla="*/ 31 w 45"/>
                    <a:gd name="T21" fmla="*/ 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2"/>
                    <a:gd name="T35" fmla="*/ 45 w 4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2">
                      <a:moveTo>
                        <a:pt x="31" y="4"/>
                      </a:moveTo>
                      <a:lnTo>
                        <a:pt x="22" y="7"/>
                      </a:lnTo>
                      <a:lnTo>
                        <a:pt x="14" y="12"/>
                      </a:lnTo>
                      <a:lnTo>
                        <a:pt x="1" y="7"/>
                      </a:lnTo>
                      <a:lnTo>
                        <a:pt x="0" y="6"/>
                      </a:lnTo>
                      <a:lnTo>
                        <a:pt x="11" y="0"/>
                      </a:lnTo>
                      <a:lnTo>
                        <a:pt x="19" y="0"/>
                      </a:lnTo>
                      <a:lnTo>
                        <a:pt x="34" y="3"/>
                      </a:lnTo>
                      <a:lnTo>
                        <a:pt x="45" y="4"/>
                      </a:lnTo>
                      <a:lnTo>
                        <a:pt x="45" y="6"/>
                      </a:lnTo>
                      <a:lnTo>
                        <a:pt x="31" y="4"/>
                      </a:lnTo>
                      <a:close/>
                    </a:path>
                  </a:pathLst>
                </a:custGeom>
                <a:solidFill>
                  <a:srgbClr val="669F3F"/>
                </a:solidFill>
                <a:ln w="9525">
                  <a:noFill/>
                  <a:round/>
                  <a:headEnd/>
                  <a:tailEnd/>
                </a:ln>
              </p:spPr>
              <p:txBody>
                <a:bodyPr/>
                <a:lstStyle/>
                <a:p>
                  <a:endParaRPr lang="en-US" dirty="0"/>
                </a:p>
              </p:txBody>
            </p:sp>
            <p:sp>
              <p:nvSpPr>
                <p:cNvPr id="122761" name="Freeform 905"/>
                <p:cNvSpPr>
                  <a:spLocks/>
                </p:cNvSpPr>
                <p:nvPr/>
              </p:nvSpPr>
              <p:spPr bwMode="auto">
                <a:xfrm>
                  <a:off x="2990" y="144"/>
                  <a:ext cx="16" cy="23"/>
                </a:xfrm>
                <a:custGeom>
                  <a:avLst/>
                  <a:gdLst>
                    <a:gd name="T0" fmla="*/ 13 w 16"/>
                    <a:gd name="T1" fmla="*/ 14 h 23"/>
                    <a:gd name="T2" fmla="*/ 11 w 16"/>
                    <a:gd name="T3" fmla="*/ 17 h 23"/>
                    <a:gd name="T4" fmla="*/ 13 w 16"/>
                    <a:gd name="T5" fmla="*/ 21 h 23"/>
                    <a:gd name="T6" fmla="*/ 14 w 16"/>
                    <a:gd name="T7" fmla="*/ 23 h 23"/>
                    <a:gd name="T8" fmla="*/ 5 w 16"/>
                    <a:gd name="T9" fmla="*/ 23 h 23"/>
                    <a:gd name="T10" fmla="*/ 0 w 16"/>
                    <a:gd name="T11" fmla="*/ 14 h 23"/>
                    <a:gd name="T12" fmla="*/ 2 w 16"/>
                    <a:gd name="T13" fmla="*/ 6 h 23"/>
                    <a:gd name="T14" fmla="*/ 3 w 16"/>
                    <a:gd name="T15" fmla="*/ 1 h 23"/>
                    <a:gd name="T16" fmla="*/ 3 w 16"/>
                    <a:gd name="T17" fmla="*/ 0 h 23"/>
                    <a:gd name="T18" fmla="*/ 11 w 16"/>
                    <a:gd name="T19" fmla="*/ 3 h 23"/>
                    <a:gd name="T20" fmla="*/ 16 w 16"/>
                    <a:gd name="T21" fmla="*/ 9 h 23"/>
                    <a:gd name="T22" fmla="*/ 16 w 16"/>
                    <a:gd name="T23" fmla="*/ 9 h 23"/>
                    <a:gd name="T24" fmla="*/ 13 w 16"/>
                    <a:gd name="T25" fmla="*/ 14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3"/>
                    <a:gd name="T41" fmla="*/ 16 w 1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3">
                      <a:moveTo>
                        <a:pt x="13" y="14"/>
                      </a:moveTo>
                      <a:lnTo>
                        <a:pt x="11" y="17"/>
                      </a:lnTo>
                      <a:lnTo>
                        <a:pt x="13" y="21"/>
                      </a:lnTo>
                      <a:lnTo>
                        <a:pt x="14" y="23"/>
                      </a:lnTo>
                      <a:lnTo>
                        <a:pt x="5" y="23"/>
                      </a:lnTo>
                      <a:lnTo>
                        <a:pt x="0" y="14"/>
                      </a:lnTo>
                      <a:lnTo>
                        <a:pt x="2" y="6"/>
                      </a:lnTo>
                      <a:lnTo>
                        <a:pt x="3" y="1"/>
                      </a:lnTo>
                      <a:lnTo>
                        <a:pt x="3" y="0"/>
                      </a:lnTo>
                      <a:lnTo>
                        <a:pt x="11" y="3"/>
                      </a:lnTo>
                      <a:lnTo>
                        <a:pt x="16" y="9"/>
                      </a:lnTo>
                      <a:lnTo>
                        <a:pt x="13" y="14"/>
                      </a:lnTo>
                      <a:close/>
                    </a:path>
                  </a:pathLst>
                </a:custGeom>
                <a:solidFill>
                  <a:srgbClr val="98C559"/>
                </a:solidFill>
                <a:ln w="9525">
                  <a:noFill/>
                  <a:round/>
                  <a:headEnd/>
                  <a:tailEnd/>
                </a:ln>
              </p:spPr>
              <p:txBody>
                <a:bodyPr/>
                <a:lstStyle/>
                <a:p>
                  <a:endParaRPr lang="en-US" dirty="0"/>
                </a:p>
              </p:txBody>
            </p:sp>
            <p:sp>
              <p:nvSpPr>
                <p:cNvPr id="122762" name="Freeform 906"/>
                <p:cNvSpPr>
                  <a:spLocks/>
                </p:cNvSpPr>
                <p:nvPr/>
              </p:nvSpPr>
              <p:spPr bwMode="auto">
                <a:xfrm>
                  <a:off x="3004" y="154"/>
                  <a:ext cx="10" cy="13"/>
                </a:xfrm>
                <a:custGeom>
                  <a:avLst/>
                  <a:gdLst>
                    <a:gd name="T0" fmla="*/ 3 w 10"/>
                    <a:gd name="T1" fmla="*/ 13 h 13"/>
                    <a:gd name="T2" fmla="*/ 3 w 10"/>
                    <a:gd name="T3" fmla="*/ 13 h 13"/>
                    <a:gd name="T4" fmla="*/ 0 w 10"/>
                    <a:gd name="T5" fmla="*/ 8 h 13"/>
                    <a:gd name="T6" fmla="*/ 0 w 10"/>
                    <a:gd name="T7" fmla="*/ 4 h 13"/>
                    <a:gd name="T8" fmla="*/ 3 w 10"/>
                    <a:gd name="T9" fmla="*/ 0 h 13"/>
                    <a:gd name="T10" fmla="*/ 10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3" y="13"/>
                      </a:moveTo>
                      <a:lnTo>
                        <a:pt x="3" y="13"/>
                      </a:lnTo>
                      <a:lnTo>
                        <a:pt x="0" y="8"/>
                      </a:lnTo>
                      <a:lnTo>
                        <a:pt x="0" y="4"/>
                      </a:lnTo>
                      <a:lnTo>
                        <a:pt x="3" y="0"/>
                      </a:lnTo>
                      <a:lnTo>
                        <a:pt x="10" y="13"/>
                      </a:lnTo>
                      <a:lnTo>
                        <a:pt x="3" y="13"/>
                      </a:lnTo>
                      <a:close/>
                    </a:path>
                  </a:pathLst>
                </a:custGeom>
                <a:solidFill>
                  <a:srgbClr val="7FB24C"/>
                </a:solidFill>
                <a:ln w="9525">
                  <a:noFill/>
                  <a:round/>
                  <a:headEnd/>
                  <a:tailEnd/>
                </a:ln>
              </p:spPr>
              <p:txBody>
                <a:bodyPr/>
                <a:lstStyle/>
                <a:p>
                  <a:endParaRPr lang="en-US" dirty="0"/>
                </a:p>
              </p:txBody>
            </p:sp>
            <p:sp>
              <p:nvSpPr>
                <p:cNvPr id="122763" name="Freeform 907"/>
                <p:cNvSpPr>
                  <a:spLocks/>
                </p:cNvSpPr>
                <p:nvPr/>
              </p:nvSpPr>
              <p:spPr bwMode="auto">
                <a:xfrm>
                  <a:off x="2956" y="98"/>
                  <a:ext cx="22" cy="8"/>
                </a:xfrm>
                <a:custGeom>
                  <a:avLst/>
                  <a:gdLst>
                    <a:gd name="T0" fmla="*/ 3 w 22"/>
                    <a:gd name="T1" fmla="*/ 8 h 8"/>
                    <a:gd name="T2" fmla="*/ 1 w 22"/>
                    <a:gd name="T3" fmla="*/ 8 h 8"/>
                    <a:gd name="T4" fmla="*/ 0 w 22"/>
                    <a:gd name="T5" fmla="*/ 8 h 8"/>
                    <a:gd name="T6" fmla="*/ 8 w 22"/>
                    <a:gd name="T7" fmla="*/ 3 h 8"/>
                    <a:gd name="T8" fmla="*/ 16 w 22"/>
                    <a:gd name="T9" fmla="*/ 3 h 8"/>
                    <a:gd name="T10" fmla="*/ 22 w 22"/>
                    <a:gd name="T11" fmla="*/ 0 h 8"/>
                    <a:gd name="T12" fmla="*/ 9 w 22"/>
                    <a:gd name="T13" fmla="*/ 7 h 8"/>
                    <a:gd name="T14" fmla="*/ 3 w 22"/>
                    <a:gd name="T15" fmla="*/ 8 h 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
                    <a:gd name="T26" fmla="*/ 22 w 2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
                      <a:moveTo>
                        <a:pt x="3" y="8"/>
                      </a:moveTo>
                      <a:lnTo>
                        <a:pt x="1" y="8"/>
                      </a:lnTo>
                      <a:lnTo>
                        <a:pt x="0" y="8"/>
                      </a:lnTo>
                      <a:lnTo>
                        <a:pt x="8" y="3"/>
                      </a:lnTo>
                      <a:lnTo>
                        <a:pt x="16" y="3"/>
                      </a:lnTo>
                      <a:lnTo>
                        <a:pt x="22" y="0"/>
                      </a:lnTo>
                      <a:lnTo>
                        <a:pt x="9" y="7"/>
                      </a:lnTo>
                      <a:lnTo>
                        <a:pt x="3" y="8"/>
                      </a:lnTo>
                      <a:close/>
                    </a:path>
                  </a:pathLst>
                </a:custGeom>
                <a:solidFill>
                  <a:srgbClr val="669F3F"/>
                </a:solidFill>
                <a:ln w="9525">
                  <a:noFill/>
                  <a:round/>
                  <a:headEnd/>
                  <a:tailEnd/>
                </a:ln>
              </p:spPr>
              <p:txBody>
                <a:bodyPr/>
                <a:lstStyle/>
                <a:p>
                  <a:endParaRPr lang="en-US" dirty="0"/>
                </a:p>
              </p:txBody>
            </p:sp>
            <p:sp>
              <p:nvSpPr>
                <p:cNvPr id="122764" name="Freeform 908"/>
                <p:cNvSpPr>
                  <a:spLocks/>
                </p:cNvSpPr>
                <p:nvPr/>
              </p:nvSpPr>
              <p:spPr bwMode="auto">
                <a:xfrm>
                  <a:off x="2975" y="134"/>
                  <a:ext cx="17" cy="33"/>
                </a:xfrm>
                <a:custGeom>
                  <a:avLst/>
                  <a:gdLst>
                    <a:gd name="T0" fmla="*/ 14 w 17"/>
                    <a:gd name="T1" fmla="*/ 19 h 33"/>
                    <a:gd name="T2" fmla="*/ 14 w 17"/>
                    <a:gd name="T3" fmla="*/ 27 h 33"/>
                    <a:gd name="T4" fmla="*/ 17 w 17"/>
                    <a:gd name="T5" fmla="*/ 33 h 33"/>
                    <a:gd name="T6" fmla="*/ 4 w 17"/>
                    <a:gd name="T7" fmla="*/ 30 h 33"/>
                    <a:gd name="T8" fmla="*/ 0 w 17"/>
                    <a:gd name="T9" fmla="*/ 14 h 33"/>
                    <a:gd name="T10" fmla="*/ 1 w 17"/>
                    <a:gd name="T11" fmla="*/ 0 h 33"/>
                    <a:gd name="T12" fmla="*/ 15 w 17"/>
                    <a:gd name="T13" fmla="*/ 6 h 33"/>
                    <a:gd name="T14" fmla="*/ 15 w 17"/>
                    <a:gd name="T15" fmla="*/ 6 h 33"/>
                    <a:gd name="T16" fmla="*/ 17 w 17"/>
                    <a:gd name="T17" fmla="*/ 13 h 33"/>
                    <a:gd name="T18" fmla="*/ 14 w 17"/>
                    <a:gd name="T19" fmla="*/ 19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3"/>
                    <a:gd name="T32" fmla="*/ 17 w 1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3">
                      <a:moveTo>
                        <a:pt x="14" y="19"/>
                      </a:moveTo>
                      <a:lnTo>
                        <a:pt x="14" y="27"/>
                      </a:lnTo>
                      <a:lnTo>
                        <a:pt x="17" y="33"/>
                      </a:lnTo>
                      <a:lnTo>
                        <a:pt x="4" y="30"/>
                      </a:lnTo>
                      <a:lnTo>
                        <a:pt x="0" y="14"/>
                      </a:lnTo>
                      <a:lnTo>
                        <a:pt x="1" y="0"/>
                      </a:lnTo>
                      <a:lnTo>
                        <a:pt x="15" y="6"/>
                      </a:lnTo>
                      <a:lnTo>
                        <a:pt x="17" y="13"/>
                      </a:lnTo>
                      <a:lnTo>
                        <a:pt x="14" y="19"/>
                      </a:lnTo>
                      <a:close/>
                    </a:path>
                  </a:pathLst>
                </a:custGeom>
                <a:solidFill>
                  <a:srgbClr val="99CC33"/>
                </a:solidFill>
                <a:ln w="9525">
                  <a:noFill/>
                  <a:round/>
                  <a:headEnd/>
                  <a:tailEnd/>
                </a:ln>
              </p:spPr>
              <p:txBody>
                <a:bodyPr/>
                <a:lstStyle/>
                <a:p>
                  <a:endParaRPr lang="en-US" dirty="0"/>
                </a:p>
              </p:txBody>
            </p:sp>
            <p:sp>
              <p:nvSpPr>
                <p:cNvPr id="122765" name="Freeform 909"/>
                <p:cNvSpPr>
                  <a:spLocks/>
                </p:cNvSpPr>
                <p:nvPr/>
              </p:nvSpPr>
              <p:spPr bwMode="auto">
                <a:xfrm>
                  <a:off x="2953" y="126"/>
                  <a:ext cx="23" cy="38"/>
                </a:xfrm>
                <a:custGeom>
                  <a:avLst/>
                  <a:gdLst>
                    <a:gd name="T0" fmla="*/ 20 w 23"/>
                    <a:gd name="T1" fmla="*/ 27 h 38"/>
                    <a:gd name="T2" fmla="*/ 23 w 23"/>
                    <a:gd name="T3" fmla="*/ 35 h 38"/>
                    <a:gd name="T4" fmla="*/ 23 w 23"/>
                    <a:gd name="T5" fmla="*/ 36 h 38"/>
                    <a:gd name="T6" fmla="*/ 23 w 23"/>
                    <a:gd name="T7" fmla="*/ 38 h 38"/>
                    <a:gd name="T8" fmla="*/ 12 w 23"/>
                    <a:gd name="T9" fmla="*/ 32 h 38"/>
                    <a:gd name="T10" fmla="*/ 9 w 23"/>
                    <a:gd name="T11" fmla="*/ 28 h 38"/>
                    <a:gd name="T12" fmla="*/ 3 w 23"/>
                    <a:gd name="T13" fmla="*/ 21 h 38"/>
                    <a:gd name="T14" fmla="*/ 0 w 23"/>
                    <a:gd name="T15" fmla="*/ 10 h 38"/>
                    <a:gd name="T16" fmla="*/ 0 w 23"/>
                    <a:gd name="T17" fmla="*/ 5 h 38"/>
                    <a:gd name="T18" fmla="*/ 0 w 23"/>
                    <a:gd name="T19" fmla="*/ 2 h 38"/>
                    <a:gd name="T20" fmla="*/ 0 w 23"/>
                    <a:gd name="T21" fmla="*/ 0 h 38"/>
                    <a:gd name="T22" fmla="*/ 8 w 23"/>
                    <a:gd name="T23" fmla="*/ 3 h 38"/>
                    <a:gd name="T24" fmla="*/ 8 w 23"/>
                    <a:gd name="T25" fmla="*/ 16 h 38"/>
                    <a:gd name="T26" fmla="*/ 9 w 23"/>
                    <a:gd name="T27" fmla="*/ 24 h 38"/>
                    <a:gd name="T28" fmla="*/ 9 w 23"/>
                    <a:gd name="T29" fmla="*/ 24 h 38"/>
                    <a:gd name="T30" fmla="*/ 9 w 23"/>
                    <a:gd name="T31" fmla="*/ 24 h 38"/>
                    <a:gd name="T32" fmla="*/ 9 w 23"/>
                    <a:gd name="T33" fmla="*/ 19 h 38"/>
                    <a:gd name="T34" fmla="*/ 9 w 23"/>
                    <a:gd name="T35" fmla="*/ 11 h 38"/>
                    <a:gd name="T36" fmla="*/ 11 w 23"/>
                    <a:gd name="T37" fmla="*/ 5 h 38"/>
                    <a:gd name="T38" fmla="*/ 11 w 23"/>
                    <a:gd name="T39" fmla="*/ 5 h 38"/>
                    <a:gd name="T40" fmla="*/ 20 w 23"/>
                    <a:gd name="T41" fmla="*/ 8 h 38"/>
                    <a:gd name="T42" fmla="*/ 20 w 23"/>
                    <a:gd name="T43" fmla="*/ 22 h 38"/>
                    <a:gd name="T44" fmla="*/ 20 w 23"/>
                    <a:gd name="T45" fmla="*/ 27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38"/>
                    <a:gd name="T71" fmla="*/ 23 w 23"/>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38">
                      <a:moveTo>
                        <a:pt x="20" y="27"/>
                      </a:moveTo>
                      <a:lnTo>
                        <a:pt x="23" y="35"/>
                      </a:lnTo>
                      <a:lnTo>
                        <a:pt x="23" y="36"/>
                      </a:lnTo>
                      <a:lnTo>
                        <a:pt x="23" y="38"/>
                      </a:lnTo>
                      <a:lnTo>
                        <a:pt x="12" y="32"/>
                      </a:lnTo>
                      <a:lnTo>
                        <a:pt x="9" y="28"/>
                      </a:lnTo>
                      <a:lnTo>
                        <a:pt x="3" y="21"/>
                      </a:lnTo>
                      <a:lnTo>
                        <a:pt x="0" y="10"/>
                      </a:lnTo>
                      <a:lnTo>
                        <a:pt x="0" y="5"/>
                      </a:lnTo>
                      <a:lnTo>
                        <a:pt x="0" y="2"/>
                      </a:lnTo>
                      <a:lnTo>
                        <a:pt x="0" y="0"/>
                      </a:lnTo>
                      <a:lnTo>
                        <a:pt x="8" y="3"/>
                      </a:lnTo>
                      <a:lnTo>
                        <a:pt x="8" y="16"/>
                      </a:lnTo>
                      <a:lnTo>
                        <a:pt x="9" y="24"/>
                      </a:lnTo>
                      <a:lnTo>
                        <a:pt x="9" y="19"/>
                      </a:lnTo>
                      <a:lnTo>
                        <a:pt x="9" y="11"/>
                      </a:lnTo>
                      <a:lnTo>
                        <a:pt x="11" y="5"/>
                      </a:lnTo>
                      <a:lnTo>
                        <a:pt x="20" y="8"/>
                      </a:lnTo>
                      <a:lnTo>
                        <a:pt x="20" y="22"/>
                      </a:lnTo>
                      <a:lnTo>
                        <a:pt x="20" y="27"/>
                      </a:lnTo>
                      <a:close/>
                    </a:path>
                  </a:pathLst>
                </a:custGeom>
                <a:solidFill>
                  <a:srgbClr val="B2D866"/>
                </a:solidFill>
                <a:ln w="9525">
                  <a:noFill/>
                  <a:round/>
                  <a:headEnd/>
                  <a:tailEnd/>
                </a:ln>
              </p:spPr>
              <p:txBody>
                <a:bodyPr/>
                <a:lstStyle/>
                <a:p>
                  <a:endParaRPr lang="en-US" dirty="0"/>
                </a:p>
              </p:txBody>
            </p:sp>
            <p:sp>
              <p:nvSpPr>
                <p:cNvPr id="122766" name="Freeform 910"/>
                <p:cNvSpPr>
                  <a:spLocks/>
                </p:cNvSpPr>
                <p:nvPr/>
              </p:nvSpPr>
              <p:spPr bwMode="auto">
                <a:xfrm>
                  <a:off x="2920" y="87"/>
                  <a:ext cx="22" cy="21"/>
                </a:xfrm>
                <a:custGeom>
                  <a:avLst/>
                  <a:gdLst>
                    <a:gd name="T0" fmla="*/ 19 w 22"/>
                    <a:gd name="T1" fmla="*/ 13 h 21"/>
                    <a:gd name="T2" fmla="*/ 17 w 22"/>
                    <a:gd name="T3" fmla="*/ 16 h 21"/>
                    <a:gd name="T4" fmla="*/ 8 w 22"/>
                    <a:gd name="T5" fmla="*/ 21 h 21"/>
                    <a:gd name="T6" fmla="*/ 3 w 22"/>
                    <a:gd name="T7" fmla="*/ 19 h 21"/>
                    <a:gd name="T8" fmla="*/ 0 w 22"/>
                    <a:gd name="T9" fmla="*/ 16 h 21"/>
                    <a:gd name="T10" fmla="*/ 0 w 22"/>
                    <a:gd name="T11" fmla="*/ 11 h 21"/>
                    <a:gd name="T12" fmla="*/ 3 w 22"/>
                    <a:gd name="T13" fmla="*/ 5 h 21"/>
                    <a:gd name="T14" fmla="*/ 8 w 22"/>
                    <a:gd name="T15" fmla="*/ 2 h 21"/>
                    <a:gd name="T16" fmla="*/ 13 w 22"/>
                    <a:gd name="T17" fmla="*/ 0 h 21"/>
                    <a:gd name="T18" fmla="*/ 19 w 22"/>
                    <a:gd name="T19" fmla="*/ 2 h 21"/>
                    <a:gd name="T20" fmla="*/ 20 w 22"/>
                    <a:gd name="T21" fmla="*/ 3 h 21"/>
                    <a:gd name="T22" fmla="*/ 22 w 22"/>
                    <a:gd name="T23" fmla="*/ 8 h 21"/>
                    <a:gd name="T24" fmla="*/ 19 w 22"/>
                    <a:gd name="T25" fmla="*/ 1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19" y="13"/>
                      </a:moveTo>
                      <a:lnTo>
                        <a:pt x="17" y="16"/>
                      </a:lnTo>
                      <a:lnTo>
                        <a:pt x="8" y="21"/>
                      </a:lnTo>
                      <a:lnTo>
                        <a:pt x="3" y="19"/>
                      </a:lnTo>
                      <a:lnTo>
                        <a:pt x="0" y="16"/>
                      </a:lnTo>
                      <a:lnTo>
                        <a:pt x="0" y="11"/>
                      </a:lnTo>
                      <a:lnTo>
                        <a:pt x="3" y="5"/>
                      </a:lnTo>
                      <a:lnTo>
                        <a:pt x="8" y="2"/>
                      </a:lnTo>
                      <a:lnTo>
                        <a:pt x="13" y="0"/>
                      </a:lnTo>
                      <a:lnTo>
                        <a:pt x="19" y="2"/>
                      </a:lnTo>
                      <a:lnTo>
                        <a:pt x="20" y="3"/>
                      </a:lnTo>
                      <a:lnTo>
                        <a:pt x="22" y="8"/>
                      </a:lnTo>
                      <a:lnTo>
                        <a:pt x="19" y="13"/>
                      </a:lnTo>
                      <a:close/>
                    </a:path>
                  </a:pathLst>
                </a:custGeom>
                <a:solidFill>
                  <a:srgbClr val="408C80"/>
                </a:solidFill>
                <a:ln w="9525">
                  <a:noFill/>
                  <a:round/>
                  <a:headEnd/>
                  <a:tailEnd/>
                </a:ln>
              </p:spPr>
              <p:txBody>
                <a:bodyPr/>
                <a:lstStyle/>
                <a:p>
                  <a:endParaRPr lang="en-US" dirty="0"/>
                </a:p>
              </p:txBody>
            </p:sp>
            <p:sp>
              <p:nvSpPr>
                <p:cNvPr id="122767" name="Freeform 911"/>
                <p:cNvSpPr>
                  <a:spLocks/>
                </p:cNvSpPr>
                <p:nvPr/>
              </p:nvSpPr>
              <p:spPr bwMode="auto">
                <a:xfrm>
                  <a:off x="2933" y="90"/>
                  <a:ext cx="7" cy="7"/>
                </a:xfrm>
                <a:custGeom>
                  <a:avLst/>
                  <a:gdLst>
                    <a:gd name="T0" fmla="*/ 6 w 7"/>
                    <a:gd name="T1" fmla="*/ 5 h 7"/>
                    <a:gd name="T2" fmla="*/ 3 w 7"/>
                    <a:gd name="T3" fmla="*/ 7 h 7"/>
                    <a:gd name="T4" fmla="*/ 1 w 7"/>
                    <a:gd name="T5" fmla="*/ 5 h 7"/>
                    <a:gd name="T6" fmla="*/ 0 w 7"/>
                    <a:gd name="T7" fmla="*/ 4 h 7"/>
                    <a:gd name="T8" fmla="*/ 0 w 7"/>
                    <a:gd name="T9" fmla="*/ 2 h 7"/>
                    <a:gd name="T10" fmla="*/ 3 w 7"/>
                    <a:gd name="T11" fmla="*/ 0 h 7"/>
                    <a:gd name="T12" fmla="*/ 6 w 7"/>
                    <a:gd name="T13" fmla="*/ 0 h 7"/>
                    <a:gd name="T14" fmla="*/ 7 w 7"/>
                    <a:gd name="T15" fmla="*/ 4 h 7"/>
                    <a:gd name="T16" fmla="*/ 6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6" y="5"/>
                      </a:moveTo>
                      <a:lnTo>
                        <a:pt x="3" y="7"/>
                      </a:lnTo>
                      <a:lnTo>
                        <a:pt x="1" y="5"/>
                      </a:lnTo>
                      <a:lnTo>
                        <a:pt x="0" y="4"/>
                      </a:lnTo>
                      <a:lnTo>
                        <a:pt x="0" y="2"/>
                      </a:lnTo>
                      <a:lnTo>
                        <a:pt x="3" y="0"/>
                      </a:lnTo>
                      <a:lnTo>
                        <a:pt x="6" y="0"/>
                      </a:lnTo>
                      <a:lnTo>
                        <a:pt x="7" y="4"/>
                      </a:lnTo>
                      <a:lnTo>
                        <a:pt x="6" y="5"/>
                      </a:lnTo>
                      <a:close/>
                    </a:path>
                  </a:pathLst>
                </a:custGeom>
                <a:solidFill>
                  <a:srgbClr val="000000"/>
                </a:solidFill>
                <a:ln w="9525">
                  <a:noFill/>
                  <a:round/>
                  <a:headEnd/>
                  <a:tailEnd/>
                </a:ln>
              </p:spPr>
              <p:txBody>
                <a:bodyPr/>
                <a:lstStyle/>
                <a:p>
                  <a:endParaRPr lang="en-US" dirty="0"/>
                </a:p>
              </p:txBody>
            </p:sp>
            <p:sp>
              <p:nvSpPr>
                <p:cNvPr id="122768" name="Freeform 912"/>
                <p:cNvSpPr>
                  <a:spLocks/>
                </p:cNvSpPr>
                <p:nvPr/>
              </p:nvSpPr>
              <p:spPr bwMode="auto">
                <a:xfrm>
                  <a:off x="2934" y="92"/>
                  <a:ext cx="5" cy="3"/>
                </a:xfrm>
                <a:custGeom>
                  <a:avLst/>
                  <a:gdLst>
                    <a:gd name="T0" fmla="*/ 3 w 5"/>
                    <a:gd name="T1" fmla="*/ 3 h 3"/>
                    <a:gd name="T2" fmla="*/ 0 w 5"/>
                    <a:gd name="T3" fmla="*/ 3 h 3"/>
                    <a:gd name="T4" fmla="*/ 0 w 5"/>
                    <a:gd name="T5" fmla="*/ 0 h 3"/>
                    <a:gd name="T6" fmla="*/ 2 w 5"/>
                    <a:gd name="T7" fmla="*/ 0 h 3"/>
                    <a:gd name="T8" fmla="*/ 3 w 5"/>
                    <a:gd name="T9" fmla="*/ 0 h 3"/>
                    <a:gd name="T10" fmla="*/ 5 w 5"/>
                    <a:gd name="T11" fmla="*/ 2 h 3"/>
                    <a:gd name="T12" fmla="*/ 3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3"/>
                      </a:moveTo>
                      <a:lnTo>
                        <a:pt x="0" y="3"/>
                      </a:lnTo>
                      <a:lnTo>
                        <a:pt x="0" y="0"/>
                      </a:lnTo>
                      <a:lnTo>
                        <a:pt x="2" y="0"/>
                      </a:lnTo>
                      <a:lnTo>
                        <a:pt x="3" y="0"/>
                      </a:lnTo>
                      <a:lnTo>
                        <a:pt x="5" y="2"/>
                      </a:lnTo>
                      <a:lnTo>
                        <a:pt x="3" y="3"/>
                      </a:lnTo>
                      <a:close/>
                    </a:path>
                  </a:pathLst>
                </a:custGeom>
                <a:solidFill>
                  <a:srgbClr val="FFFFFF"/>
                </a:solidFill>
                <a:ln w="9525">
                  <a:noFill/>
                  <a:round/>
                  <a:headEnd/>
                  <a:tailEnd/>
                </a:ln>
              </p:spPr>
              <p:txBody>
                <a:bodyPr/>
                <a:lstStyle/>
                <a:p>
                  <a:endParaRPr lang="en-US" dirty="0"/>
                </a:p>
              </p:txBody>
            </p:sp>
            <p:sp>
              <p:nvSpPr>
                <p:cNvPr id="122769" name="Freeform 913"/>
                <p:cNvSpPr>
                  <a:spLocks/>
                </p:cNvSpPr>
                <p:nvPr/>
              </p:nvSpPr>
              <p:spPr bwMode="auto">
                <a:xfrm>
                  <a:off x="2920" y="120"/>
                  <a:ext cx="17" cy="16"/>
                </a:xfrm>
                <a:custGeom>
                  <a:avLst/>
                  <a:gdLst>
                    <a:gd name="T0" fmla="*/ 14 w 17"/>
                    <a:gd name="T1" fmla="*/ 13 h 16"/>
                    <a:gd name="T2" fmla="*/ 8 w 17"/>
                    <a:gd name="T3" fmla="*/ 16 h 16"/>
                    <a:gd name="T4" fmla="*/ 3 w 17"/>
                    <a:gd name="T5" fmla="*/ 14 h 16"/>
                    <a:gd name="T6" fmla="*/ 0 w 17"/>
                    <a:gd name="T7" fmla="*/ 8 h 16"/>
                    <a:gd name="T8" fmla="*/ 2 w 17"/>
                    <a:gd name="T9" fmla="*/ 5 h 16"/>
                    <a:gd name="T10" fmla="*/ 5 w 17"/>
                    <a:gd name="T11" fmla="*/ 2 h 16"/>
                    <a:gd name="T12" fmla="*/ 8 w 17"/>
                    <a:gd name="T13" fmla="*/ 0 h 16"/>
                    <a:gd name="T14" fmla="*/ 14 w 17"/>
                    <a:gd name="T15" fmla="*/ 0 h 16"/>
                    <a:gd name="T16" fmla="*/ 17 w 17"/>
                    <a:gd name="T17" fmla="*/ 5 h 16"/>
                    <a:gd name="T18" fmla="*/ 17 w 17"/>
                    <a:gd name="T19" fmla="*/ 9 h 16"/>
                    <a:gd name="T20" fmla="*/ 14 w 17"/>
                    <a:gd name="T21" fmla="*/ 13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4" y="13"/>
                      </a:moveTo>
                      <a:lnTo>
                        <a:pt x="8" y="16"/>
                      </a:lnTo>
                      <a:lnTo>
                        <a:pt x="3" y="14"/>
                      </a:lnTo>
                      <a:lnTo>
                        <a:pt x="0" y="8"/>
                      </a:lnTo>
                      <a:lnTo>
                        <a:pt x="2" y="5"/>
                      </a:lnTo>
                      <a:lnTo>
                        <a:pt x="5" y="2"/>
                      </a:lnTo>
                      <a:lnTo>
                        <a:pt x="8" y="0"/>
                      </a:lnTo>
                      <a:lnTo>
                        <a:pt x="14" y="0"/>
                      </a:lnTo>
                      <a:lnTo>
                        <a:pt x="17" y="5"/>
                      </a:lnTo>
                      <a:lnTo>
                        <a:pt x="17" y="9"/>
                      </a:lnTo>
                      <a:lnTo>
                        <a:pt x="14" y="13"/>
                      </a:lnTo>
                      <a:close/>
                    </a:path>
                  </a:pathLst>
                </a:custGeom>
                <a:solidFill>
                  <a:srgbClr val="336680"/>
                </a:solidFill>
                <a:ln w="9525">
                  <a:noFill/>
                  <a:round/>
                  <a:headEnd/>
                  <a:tailEnd/>
                </a:ln>
              </p:spPr>
              <p:txBody>
                <a:bodyPr/>
                <a:lstStyle/>
                <a:p>
                  <a:endParaRPr lang="en-US" dirty="0"/>
                </a:p>
              </p:txBody>
            </p:sp>
            <p:sp>
              <p:nvSpPr>
                <p:cNvPr id="122770" name="Freeform 914"/>
                <p:cNvSpPr>
                  <a:spLocks/>
                </p:cNvSpPr>
                <p:nvPr/>
              </p:nvSpPr>
              <p:spPr bwMode="auto">
                <a:xfrm>
                  <a:off x="2926" y="120"/>
                  <a:ext cx="8" cy="5"/>
                </a:xfrm>
                <a:custGeom>
                  <a:avLst/>
                  <a:gdLst>
                    <a:gd name="T0" fmla="*/ 5 w 8"/>
                    <a:gd name="T1" fmla="*/ 5 h 5"/>
                    <a:gd name="T2" fmla="*/ 0 w 8"/>
                    <a:gd name="T3" fmla="*/ 5 h 5"/>
                    <a:gd name="T4" fmla="*/ 0 w 8"/>
                    <a:gd name="T5" fmla="*/ 3 h 5"/>
                    <a:gd name="T6" fmla="*/ 3 w 8"/>
                    <a:gd name="T7" fmla="*/ 0 h 5"/>
                    <a:gd name="T8" fmla="*/ 5 w 8"/>
                    <a:gd name="T9" fmla="*/ 0 h 5"/>
                    <a:gd name="T10" fmla="*/ 8 w 8"/>
                    <a:gd name="T11" fmla="*/ 2 h 5"/>
                    <a:gd name="T12" fmla="*/ 8 w 8"/>
                    <a:gd name="T13" fmla="*/ 3 h 5"/>
                    <a:gd name="T14" fmla="*/ 5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5" y="5"/>
                      </a:moveTo>
                      <a:lnTo>
                        <a:pt x="0" y="5"/>
                      </a:lnTo>
                      <a:lnTo>
                        <a:pt x="0" y="3"/>
                      </a:lnTo>
                      <a:lnTo>
                        <a:pt x="3" y="0"/>
                      </a:lnTo>
                      <a:lnTo>
                        <a:pt x="5" y="0"/>
                      </a:lnTo>
                      <a:lnTo>
                        <a:pt x="8" y="2"/>
                      </a:lnTo>
                      <a:lnTo>
                        <a:pt x="8" y="3"/>
                      </a:lnTo>
                      <a:lnTo>
                        <a:pt x="5" y="5"/>
                      </a:lnTo>
                      <a:close/>
                    </a:path>
                  </a:pathLst>
                </a:custGeom>
                <a:solidFill>
                  <a:srgbClr val="000000"/>
                </a:solidFill>
                <a:ln w="9525">
                  <a:noFill/>
                  <a:round/>
                  <a:headEnd/>
                  <a:tailEnd/>
                </a:ln>
              </p:spPr>
              <p:txBody>
                <a:bodyPr/>
                <a:lstStyle/>
                <a:p>
                  <a:endParaRPr lang="en-US" dirty="0"/>
                </a:p>
              </p:txBody>
            </p:sp>
            <p:sp>
              <p:nvSpPr>
                <p:cNvPr id="122771" name="Freeform 915"/>
                <p:cNvSpPr>
                  <a:spLocks/>
                </p:cNvSpPr>
                <p:nvPr/>
              </p:nvSpPr>
              <p:spPr bwMode="auto">
                <a:xfrm>
                  <a:off x="2928" y="122"/>
                  <a:ext cx="5" cy="1"/>
                </a:xfrm>
                <a:custGeom>
                  <a:avLst/>
                  <a:gdLst>
                    <a:gd name="T0" fmla="*/ 3 w 5"/>
                    <a:gd name="T1" fmla="*/ 1 h 1"/>
                    <a:gd name="T2" fmla="*/ 0 w 5"/>
                    <a:gd name="T3" fmla="*/ 1 h 1"/>
                    <a:gd name="T4" fmla="*/ 0 w 5"/>
                    <a:gd name="T5" fmla="*/ 1 h 1"/>
                    <a:gd name="T6" fmla="*/ 5 w 5"/>
                    <a:gd name="T7" fmla="*/ 0 h 1"/>
                    <a:gd name="T8" fmla="*/ 5 w 5"/>
                    <a:gd name="T9" fmla="*/ 1 h 1"/>
                    <a:gd name="T10" fmla="*/ 3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3" y="1"/>
                      </a:moveTo>
                      <a:lnTo>
                        <a:pt x="0" y="1"/>
                      </a:lnTo>
                      <a:lnTo>
                        <a:pt x="5" y="0"/>
                      </a:lnTo>
                      <a:lnTo>
                        <a:pt x="5" y="1"/>
                      </a:lnTo>
                      <a:lnTo>
                        <a:pt x="3" y="1"/>
                      </a:lnTo>
                      <a:close/>
                    </a:path>
                  </a:pathLst>
                </a:custGeom>
                <a:solidFill>
                  <a:srgbClr val="FFFFFF"/>
                </a:solidFill>
                <a:ln w="9525">
                  <a:noFill/>
                  <a:round/>
                  <a:headEnd/>
                  <a:tailEnd/>
                </a:ln>
              </p:spPr>
              <p:txBody>
                <a:bodyPr/>
                <a:lstStyle/>
                <a:p>
                  <a:endParaRPr lang="en-US" dirty="0"/>
                </a:p>
              </p:txBody>
            </p:sp>
            <p:sp>
              <p:nvSpPr>
                <p:cNvPr id="122772" name="Freeform 916"/>
                <p:cNvSpPr>
                  <a:spLocks/>
                </p:cNvSpPr>
                <p:nvPr/>
              </p:nvSpPr>
              <p:spPr bwMode="auto">
                <a:xfrm>
                  <a:off x="2898" y="111"/>
                  <a:ext cx="19" cy="17"/>
                </a:xfrm>
                <a:custGeom>
                  <a:avLst/>
                  <a:gdLst>
                    <a:gd name="T0" fmla="*/ 16 w 19"/>
                    <a:gd name="T1" fmla="*/ 14 h 17"/>
                    <a:gd name="T2" fmla="*/ 13 w 19"/>
                    <a:gd name="T3" fmla="*/ 17 h 17"/>
                    <a:gd name="T4" fmla="*/ 8 w 19"/>
                    <a:gd name="T5" fmla="*/ 17 h 17"/>
                    <a:gd name="T6" fmla="*/ 2 w 19"/>
                    <a:gd name="T7" fmla="*/ 15 h 17"/>
                    <a:gd name="T8" fmla="*/ 0 w 19"/>
                    <a:gd name="T9" fmla="*/ 12 h 17"/>
                    <a:gd name="T10" fmla="*/ 2 w 19"/>
                    <a:gd name="T11" fmla="*/ 6 h 17"/>
                    <a:gd name="T12" fmla="*/ 3 w 19"/>
                    <a:gd name="T13" fmla="*/ 3 h 17"/>
                    <a:gd name="T14" fmla="*/ 10 w 19"/>
                    <a:gd name="T15" fmla="*/ 0 h 17"/>
                    <a:gd name="T16" fmla="*/ 16 w 19"/>
                    <a:gd name="T17" fmla="*/ 0 h 17"/>
                    <a:gd name="T18" fmla="*/ 19 w 19"/>
                    <a:gd name="T19" fmla="*/ 3 h 17"/>
                    <a:gd name="T20" fmla="*/ 19 w 19"/>
                    <a:gd name="T21" fmla="*/ 9 h 17"/>
                    <a:gd name="T22" fmla="*/ 16 w 19"/>
                    <a:gd name="T23" fmla="*/ 1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16" y="14"/>
                      </a:moveTo>
                      <a:lnTo>
                        <a:pt x="13" y="17"/>
                      </a:lnTo>
                      <a:lnTo>
                        <a:pt x="8" y="17"/>
                      </a:lnTo>
                      <a:lnTo>
                        <a:pt x="2" y="15"/>
                      </a:lnTo>
                      <a:lnTo>
                        <a:pt x="0" y="12"/>
                      </a:lnTo>
                      <a:lnTo>
                        <a:pt x="2" y="6"/>
                      </a:lnTo>
                      <a:lnTo>
                        <a:pt x="3" y="3"/>
                      </a:lnTo>
                      <a:lnTo>
                        <a:pt x="10" y="0"/>
                      </a:lnTo>
                      <a:lnTo>
                        <a:pt x="16" y="0"/>
                      </a:lnTo>
                      <a:lnTo>
                        <a:pt x="19" y="3"/>
                      </a:lnTo>
                      <a:lnTo>
                        <a:pt x="19" y="9"/>
                      </a:lnTo>
                      <a:lnTo>
                        <a:pt x="16" y="14"/>
                      </a:lnTo>
                      <a:close/>
                    </a:path>
                  </a:pathLst>
                </a:custGeom>
                <a:solidFill>
                  <a:srgbClr val="6600CC"/>
                </a:solidFill>
                <a:ln w="9525">
                  <a:noFill/>
                  <a:round/>
                  <a:headEnd/>
                  <a:tailEnd/>
                </a:ln>
              </p:spPr>
              <p:txBody>
                <a:bodyPr/>
                <a:lstStyle/>
                <a:p>
                  <a:endParaRPr lang="en-US" dirty="0"/>
                </a:p>
              </p:txBody>
            </p:sp>
            <p:sp>
              <p:nvSpPr>
                <p:cNvPr id="122773" name="Freeform 917"/>
                <p:cNvSpPr>
                  <a:spLocks/>
                </p:cNvSpPr>
                <p:nvPr/>
              </p:nvSpPr>
              <p:spPr bwMode="auto">
                <a:xfrm>
                  <a:off x="2917" y="148"/>
                  <a:ext cx="20" cy="16"/>
                </a:xfrm>
                <a:custGeom>
                  <a:avLst/>
                  <a:gdLst>
                    <a:gd name="T0" fmla="*/ 17 w 20"/>
                    <a:gd name="T1" fmla="*/ 13 h 16"/>
                    <a:gd name="T2" fmla="*/ 11 w 20"/>
                    <a:gd name="T3" fmla="*/ 16 h 16"/>
                    <a:gd name="T4" fmla="*/ 5 w 20"/>
                    <a:gd name="T5" fmla="*/ 16 h 16"/>
                    <a:gd name="T6" fmla="*/ 0 w 20"/>
                    <a:gd name="T7" fmla="*/ 13 h 16"/>
                    <a:gd name="T8" fmla="*/ 0 w 20"/>
                    <a:gd name="T9" fmla="*/ 8 h 16"/>
                    <a:gd name="T10" fmla="*/ 3 w 20"/>
                    <a:gd name="T11" fmla="*/ 5 h 16"/>
                    <a:gd name="T12" fmla="*/ 9 w 20"/>
                    <a:gd name="T13" fmla="*/ 0 h 16"/>
                    <a:gd name="T14" fmla="*/ 9 w 20"/>
                    <a:gd name="T15" fmla="*/ 3 h 16"/>
                    <a:gd name="T16" fmla="*/ 11 w 20"/>
                    <a:gd name="T17" fmla="*/ 5 h 16"/>
                    <a:gd name="T18" fmla="*/ 14 w 20"/>
                    <a:gd name="T19" fmla="*/ 0 h 16"/>
                    <a:gd name="T20" fmla="*/ 19 w 20"/>
                    <a:gd name="T21" fmla="*/ 2 h 16"/>
                    <a:gd name="T22" fmla="*/ 20 w 20"/>
                    <a:gd name="T23" fmla="*/ 8 h 16"/>
                    <a:gd name="T24" fmla="*/ 17 w 20"/>
                    <a:gd name="T25" fmla="*/ 13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6"/>
                    <a:gd name="T41" fmla="*/ 20 w 2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6">
                      <a:moveTo>
                        <a:pt x="17" y="13"/>
                      </a:moveTo>
                      <a:lnTo>
                        <a:pt x="11" y="16"/>
                      </a:lnTo>
                      <a:lnTo>
                        <a:pt x="5" y="16"/>
                      </a:lnTo>
                      <a:lnTo>
                        <a:pt x="0" y="13"/>
                      </a:lnTo>
                      <a:lnTo>
                        <a:pt x="0" y="8"/>
                      </a:lnTo>
                      <a:lnTo>
                        <a:pt x="3" y="5"/>
                      </a:lnTo>
                      <a:lnTo>
                        <a:pt x="9" y="0"/>
                      </a:lnTo>
                      <a:lnTo>
                        <a:pt x="9" y="3"/>
                      </a:lnTo>
                      <a:lnTo>
                        <a:pt x="11" y="5"/>
                      </a:lnTo>
                      <a:lnTo>
                        <a:pt x="14" y="0"/>
                      </a:lnTo>
                      <a:lnTo>
                        <a:pt x="19" y="2"/>
                      </a:lnTo>
                      <a:lnTo>
                        <a:pt x="20" y="8"/>
                      </a:lnTo>
                      <a:lnTo>
                        <a:pt x="17" y="13"/>
                      </a:lnTo>
                      <a:close/>
                    </a:path>
                  </a:pathLst>
                </a:custGeom>
                <a:solidFill>
                  <a:srgbClr val="4066A6"/>
                </a:solidFill>
                <a:ln w="9525">
                  <a:noFill/>
                  <a:round/>
                  <a:headEnd/>
                  <a:tailEnd/>
                </a:ln>
              </p:spPr>
              <p:txBody>
                <a:bodyPr/>
                <a:lstStyle/>
                <a:p>
                  <a:endParaRPr lang="en-US" dirty="0"/>
                </a:p>
              </p:txBody>
            </p:sp>
            <p:sp>
              <p:nvSpPr>
                <p:cNvPr id="122774" name="Freeform 918"/>
                <p:cNvSpPr>
                  <a:spLocks/>
                </p:cNvSpPr>
                <p:nvPr/>
              </p:nvSpPr>
              <p:spPr bwMode="auto">
                <a:xfrm>
                  <a:off x="2908" y="112"/>
                  <a:ext cx="7" cy="5"/>
                </a:xfrm>
                <a:custGeom>
                  <a:avLst/>
                  <a:gdLst>
                    <a:gd name="T0" fmla="*/ 6 w 7"/>
                    <a:gd name="T1" fmla="*/ 5 h 5"/>
                    <a:gd name="T2" fmla="*/ 4 w 7"/>
                    <a:gd name="T3" fmla="*/ 5 h 5"/>
                    <a:gd name="T4" fmla="*/ 0 w 7"/>
                    <a:gd name="T5" fmla="*/ 3 h 5"/>
                    <a:gd name="T6" fmla="*/ 0 w 7"/>
                    <a:gd name="T7" fmla="*/ 2 h 5"/>
                    <a:gd name="T8" fmla="*/ 3 w 7"/>
                    <a:gd name="T9" fmla="*/ 0 h 5"/>
                    <a:gd name="T10" fmla="*/ 7 w 7"/>
                    <a:gd name="T11" fmla="*/ 0 h 5"/>
                    <a:gd name="T12" fmla="*/ 7 w 7"/>
                    <a:gd name="T13" fmla="*/ 3 h 5"/>
                    <a:gd name="T14" fmla="*/ 6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lnTo>
                        <a:pt x="4" y="5"/>
                      </a:lnTo>
                      <a:lnTo>
                        <a:pt x="0" y="3"/>
                      </a:lnTo>
                      <a:lnTo>
                        <a:pt x="0" y="2"/>
                      </a:lnTo>
                      <a:lnTo>
                        <a:pt x="3" y="0"/>
                      </a:lnTo>
                      <a:lnTo>
                        <a:pt x="7" y="0"/>
                      </a:lnTo>
                      <a:lnTo>
                        <a:pt x="7" y="3"/>
                      </a:lnTo>
                      <a:lnTo>
                        <a:pt x="6" y="5"/>
                      </a:lnTo>
                      <a:close/>
                    </a:path>
                  </a:pathLst>
                </a:custGeom>
                <a:solidFill>
                  <a:srgbClr val="000000"/>
                </a:solidFill>
                <a:ln w="9525">
                  <a:noFill/>
                  <a:round/>
                  <a:headEnd/>
                  <a:tailEnd/>
                </a:ln>
              </p:spPr>
              <p:txBody>
                <a:bodyPr/>
                <a:lstStyle/>
                <a:p>
                  <a:endParaRPr lang="en-US" dirty="0"/>
                </a:p>
              </p:txBody>
            </p:sp>
            <p:sp>
              <p:nvSpPr>
                <p:cNvPr id="122775" name="Freeform 919"/>
                <p:cNvSpPr>
                  <a:spLocks/>
                </p:cNvSpPr>
                <p:nvPr/>
              </p:nvSpPr>
              <p:spPr bwMode="auto">
                <a:xfrm>
                  <a:off x="2929" y="151"/>
                  <a:ext cx="7" cy="5"/>
                </a:xfrm>
                <a:custGeom>
                  <a:avLst/>
                  <a:gdLst>
                    <a:gd name="T0" fmla="*/ 4 w 7"/>
                    <a:gd name="T1" fmla="*/ 5 h 5"/>
                    <a:gd name="T2" fmla="*/ 2 w 7"/>
                    <a:gd name="T3" fmla="*/ 5 h 5"/>
                    <a:gd name="T4" fmla="*/ 0 w 7"/>
                    <a:gd name="T5" fmla="*/ 2 h 5"/>
                    <a:gd name="T6" fmla="*/ 2 w 7"/>
                    <a:gd name="T7" fmla="*/ 0 h 5"/>
                    <a:gd name="T8" fmla="*/ 4 w 7"/>
                    <a:gd name="T9" fmla="*/ 0 h 5"/>
                    <a:gd name="T10" fmla="*/ 7 w 7"/>
                    <a:gd name="T11" fmla="*/ 0 h 5"/>
                    <a:gd name="T12" fmla="*/ 7 w 7"/>
                    <a:gd name="T13" fmla="*/ 3 h 5"/>
                    <a:gd name="T14" fmla="*/ 4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4" y="5"/>
                      </a:moveTo>
                      <a:lnTo>
                        <a:pt x="2" y="5"/>
                      </a:lnTo>
                      <a:lnTo>
                        <a:pt x="0" y="2"/>
                      </a:lnTo>
                      <a:lnTo>
                        <a:pt x="2" y="0"/>
                      </a:lnTo>
                      <a:lnTo>
                        <a:pt x="4" y="0"/>
                      </a:lnTo>
                      <a:lnTo>
                        <a:pt x="7" y="0"/>
                      </a:lnTo>
                      <a:lnTo>
                        <a:pt x="7" y="3"/>
                      </a:lnTo>
                      <a:lnTo>
                        <a:pt x="4" y="5"/>
                      </a:lnTo>
                      <a:close/>
                    </a:path>
                  </a:pathLst>
                </a:custGeom>
                <a:solidFill>
                  <a:srgbClr val="000000"/>
                </a:solidFill>
                <a:ln w="9525">
                  <a:noFill/>
                  <a:round/>
                  <a:headEnd/>
                  <a:tailEnd/>
                </a:ln>
              </p:spPr>
              <p:txBody>
                <a:bodyPr/>
                <a:lstStyle/>
                <a:p>
                  <a:endParaRPr lang="en-US" dirty="0"/>
                </a:p>
              </p:txBody>
            </p:sp>
            <p:sp>
              <p:nvSpPr>
                <p:cNvPr id="122776" name="Freeform 920"/>
                <p:cNvSpPr>
                  <a:spLocks/>
                </p:cNvSpPr>
                <p:nvPr/>
              </p:nvSpPr>
              <p:spPr bwMode="auto">
                <a:xfrm>
                  <a:off x="2909" y="114"/>
                  <a:ext cx="5" cy="1"/>
                </a:xfrm>
                <a:custGeom>
                  <a:avLst/>
                  <a:gdLst>
                    <a:gd name="T0" fmla="*/ 5 w 5"/>
                    <a:gd name="T1" fmla="*/ 1 h 1"/>
                    <a:gd name="T2" fmla="*/ 3 w 5"/>
                    <a:gd name="T3" fmla="*/ 1 h 1"/>
                    <a:gd name="T4" fmla="*/ 0 w 5"/>
                    <a:gd name="T5" fmla="*/ 1 h 1"/>
                    <a:gd name="T6" fmla="*/ 0 w 5"/>
                    <a:gd name="T7" fmla="*/ 0 h 1"/>
                    <a:gd name="T8" fmla="*/ 3 w 5"/>
                    <a:gd name="T9" fmla="*/ 0 h 1"/>
                    <a:gd name="T10" fmla="*/ 5 w 5"/>
                    <a:gd name="T11" fmla="*/ 1 h 1"/>
                    <a:gd name="T12" fmla="*/ 5 w 5"/>
                    <a:gd name="T13" fmla="*/ 1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5" y="1"/>
                      </a:moveTo>
                      <a:lnTo>
                        <a:pt x="3" y="1"/>
                      </a:lnTo>
                      <a:lnTo>
                        <a:pt x="0" y="1"/>
                      </a:lnTo>
                      <a:lnTo>
                        <a:pt x="0" y="0"/>
                      </a:lnTo>
                      <a:lnTo>
                        <a:pt x="3" y="0"/>
                      </a:lnTo>
                      <a:lnTo>
                        <a:pt x="5" y="1"/>
                      </a:lnTo>
                      <a:close/>
                    </a:path>
                  </a:pathLst>
                </a:custGeom>
                <a:solidFill>
                  <a:srgbClr val="FFFFFF"/>
                </a:solidFill>
                <a:ln w="9525">
                  <a:noFill/>
                  <a:round/>
                  <a:headEnd/>
                  <a:tailEnd/>
                </a:ln>
              </p:spPr>
              <p:txBody>
                <a:bodyPr/>
                <a:lstStyle/>
                <a:p>
                  <a:endParaRPr lang="en-US" dirty="0"/>
                </a:p>
              </p:txBody>
            </p:sp>
            <p:sp>
              <p:nvSpPr>
                <p:cNvPr id="122777" name="Freeform 921"/>
                <p:cNvSpPr>
                  <a:spLocks/>
                </p:cNvSpPr>
                <p:nvPr/>
              </p:nvSpPr>
              <p:spPr bwMode="auto">
                <a:xfrm>
                  <a:off x="2931" y="151"/>
                  <a:ext cx="3" cy="3"/>
                </a:xfrm>
                <a:custGeom>
                  <a:avLst/>
                  <a:gdLst>
                    <a:gd name="T0" fmla="*/ 3 w 3"/>
                    <a:gd name="T1" fmla="*/ 3 h 3"/>
                    <a:gd name="T2" fmla="*/ 2 w 3"/>
                    <a:gd name="T3" fmla="*/ 3 h 3"/>
                    <a:gd name="T4" fmla="*/ 0 w 3"/>
                    <a:gd name="T5" fmla="*/ 2 h 3"/>
                    <a:gd name="T6" fmla="*/ 2 w 3"/>
                    <a:gd name="T7" fmla="*/ 0 h 3"/>
                    <a:gd name="T8" fmla="*/ 2 w 3"/>
                    <a:gd name="T9" fmla="*/ 2 h 3"/>
                    <a:gd name="T10" fmla="*/ 2 w 3"/>
                    <a:gd name="T11" fmla="*/ 2 h 3"/>
                    <a:gd name="T12" fmla="*/ 3 w 3"/>
                    <a:gd name="T13" fmla="*/ 3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2" y="3"/>
                      </a:lnTo>
                      <a:lnTo>
                        <a:pt x="0" y="2"/>
                      </a:lnTo>
                      <a:lnTo>
                        <a:pt x="2" y="0"/>
                      </a:lnTo>
                      <a:lnTo>
                        <a:pt x="2" y="2"/>
                      </a:lnTo>
                      <a:lnTo>
                        <a:pt x="3" y="3"/>
                      </a:lnTo>
                      <a:close/>
                    </a:path>
                  </a:pathLst>
                </a:custGeom>
                <a:solidFill>
                  <a:srgbClr val="FFFFFF"/>
                </a:solidFill>
                <a:ln w="9525">
                  <a:noFill/>
                  <a:round/>
                  <a:headEnd/>
                  <a:tailEnd/>
                </a:ln>
              </p:spPr>
              <p:txBody>
                <a:bodyPr/>
                <a:lstStyle/>
                <a:p>
                  <a:endParaRPr lang="en-US" dirty="0"/>
                </a:p>
              </p:txBody>
            </p:sp>
            <p:sp>
              <p:nvSpPr>
                <p:cNvPr id="122778" name="Freeform 922"/>
                <p:cNvSpPr>
                  <a:spLocks/>
                </p:cNvSpPr>
                <p:nvPr/>
              </p:nvSpPr>
              <p:spPr bwMode="auto">
                <a:xfrm>
                  <a:off x="2867" y="98"/>
                  <a:ext cx="22" cy="19"/>
                </a:xfrm>
                <a:custGeom>
                  <a:avLst/>
                  <a:gdLst>
                    <a:gd name="T0" fmla="*/ 20 w 22"/>
                    <a:gd name="T1" fmla="*/ 13 h 19"/>
                    <a:gd name="T2" fmla="*/ 16 w 22"/>
                    <a:gd name="T3" fmla="*/ 17 h 19"/>
                    <a:gd name="T4" fmla="*/ 13 w 22"/>
                    <a:gd name="T5" fmla="*/ 19 h 19"/>
                    <a:gd name="T6" fmla="*/ 5 w 22"/>
                    <a:gd name="T7" fmla="*/ 19 h 19"/>
                    <a:gd name="T8" fmla="*/ 2 w 22"/>
                    <a:gd name="T9" fmla="*/ 13 h 19"/>
                    <a:gd name="T10" fmla="*/ 0 w 22"/>
                    <a:gd name="T11" fmla="*/ 8 h 19"/>
                    <a:gd name="T12" fmla="*/ 2 w 22"/>
                    <a:gd name="T13" fmla="*/ 5 h 19"/>
                    <a:gd name="T14" fmla="*/ 3 w 22"/>
                    <a:gd name="T15" fmla="*/ 3 h 19"/>
                    <a:gd name="T16" fmla="*/ 11 w 22"/>
                    <a:gd name="T17" fmla="*/ 0 h 19"/>
                    <a:gd name="T18" fmla="*/ 14 w 22"/>
                    <a:gd name="T19" fmla="*/ 0 h 19"/>
                    <a:gd name="T20" fmla="*/ 20 w 22"/>
                    <a:gd name="T21" fmla="*/ 3 h 19"/>
                    <a:gd name="T22" fmla="*/ 22 w 22"/>
                    <a:gd name="T23" fmla="*/ 8 h 19"/>
                    <a:gd name="T24" fmla="*/ 20 w 22"/>
                    <a:gd name="T25" fmla="*/ 1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9"/>
                    <a:gd name="T41" fmla="*/ 22 w 2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9">
                      <a:moveTo>
                        <a:pt x="20" y="13"/>
                      </a:moveTo>
                      <a:lnTo>
                        <a:pt x="16" y="17"/>
                      </a:lnTo>
                      <a:lnTo>
                        <a:pt x="13" y="19"/>
                      </a:lnTo>
                      <a:lnTo>
                        <a:pt x="5" y="19"/>
                      </a:lnTo>
                      <a:lnTo>
                        <a:pt x="2" y="13"/>
                      </a:lnTo>
                      <a:lnTo>
                        <a:pt x="0" y="8"/>
                      </a:lnTo>
                      <a:lnTo>
                        <a:pt x="2" y="5"/>
                      </a:lnTo>
                      <a:lnTo>
                        <a:pt x="3" y="3"/>
                      </a:lnTo>
                      <a:lnTo>
                        <a:pt x="11" y="0"/>
                      </a:lnTo>
                      <a:lnTo>
                        <a:pt x="14" y="0"/>
                      </a:lnTo>
                      <a:lnTo>
                        <a:pt x="20" y="3"/>
                      </a:lnTo>
                      <a:lnTo>
                        <a:pt x="22" y="8"/>
                      </a:lnTo>
                      <a:lnTo>
                        <a:pt x="20" y="13"/>
                      </a:lnTo>
                      <a:close/>
                    </a:path>
                  </a:pathLst>
                </a:custGeom>
                <a:solidFill>
                  <a:srgbClr val="2E8B5D"/>
                </a:solidFill>
                <a:ln w="9525">
                  <a:noFill/>
                  <a:round/>
                  <a:headEnd/>
                  <a:tailEnd/>
                </a:ln>
              </p:spPr>
              <p:txBody>
                <a:bodyPr/>
                <a:lstStyle/>
                <a:p>
                  <a:endParaRPr lang="en-US" dirty="0"/>
                </a:p>
              </p:txBody>
            </p:sp>
            <p:sp>
              <p:nvSpPr>
                <p:cNvPr id="122779" name="Freeform 923"/>
                <p:cNvSpPr>
                  <a:spLocks/>
                </p:cNvSpPr>
                <p:nvPr/>
              </p:nvSpPr>
              <p:spPr bwMode="auto">
                <a:xfrm>
                  <a:off x="2850" y="72"/>
                  <a:ext cx="26" cy="22"/>
                </a:xfrm>
                <a:custGeom>
                  <a:avLst/>
                  <a:gdLst>
                    <a:gd name="T0" fmla="*/ 25 w 26"/>
                    <a:gd name="T1" fmla="*/ 14 h 22"/>
                    <a:gd name="T2" fmla="*/ 17 w 26"/>
                    <a:gd name="T3" fmla="*/ 18 h 22"/>
                    <a:gd name="T4" fmla="*/ 12 w 26"/>
                    <a:gd name="T5" fmla="*/ 22 h 22"/>
                    <a:gd name="T6" fmla="*/ 5 w 26"/>
                    <a:gd name="T7" fmla="*/ 20 h 22"/>
                    <a:gd name="T8" fmla="*/ 1 w 26"/>
                    <a:gd name="T9" fmla="*/ 17 h 22"/>
                    <a:gd name="T10" fmla="*/ 0 w 26"/>
                    <a:gd name="T11" fmla="*/ 12 h 22"/>
                    <a:gd name="T12" fmla="*/ 0 w 26"/>
                    <a:gd name="T13" fmla="*/ 8 h 22"/>
                    <a:gd name="T14" fmla="*/ 5 w 26"/>
                    <a:gd name="T15" fmla="*/ 4 h 22"/>
                    <a:gd name="T16" fmla="*/ 14 w 26"/>
                    <a:gd name="T17" fmla="*/ 0 h 22"/>
                    <a:gd name="T18" fmla="*/ 15 w 26"/>
                    <a:gd name="T19" fmla="*/ 0 h 22"/>
                    <a:gd name="T20" fmla="*/ 23 w 26"/>
                    <a:gd name="T21" fmla="*/ 3 h 22"/>
                    <a:gd name="T22" fmla="*/ 26 w 26"/>
                    <a:gd name="T23" fmla="*/ 11 h 22"/>
                    <a:gd name="T24" fmla="*/ 25 w 26"/>
                    <a:gd name="T25" fmla="*/ 14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2"/>
                    <a:gd name="T41" fmla="*/ 26 w 2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2">
                      <a:moveTo>
                        <a:pt x="25" y="14"/>
                      </a:moveTo>
                      <a:lnTo>
                        <a:pt x="17" y="18"/>
                      </a:lnTo>
                      <a:lnTo>
                        <a:pt x="12" y="22"/>
                      </a:lnTo>
                      <a:lnTo>
                        <a:pt x="5" y="20"/>
                      </a:lnTo>
                      <a:lnTo>
                        <a:pt x="1" y="17"/>
                      </a:lnTo>
                      <a:lnTo>
                        <a:pt x="0" y="12"/>
                      </a:lnTo>
                      <a:lnTo>
                        <a:pt x="0" y="8"/>
                      </a:lnTo>
                      <a:lnTo>
                        <a:pt x="5" y="4"/>
                      </a:lnTo>
                      <a:lnTo>
                        <a:pt x="14" y="0"/>
                      </a:lnTo>
                      <a:lnTo>
                        <a:pt x="15" y="0"/>
                      </a:lnTo>
                      <a:lnTo>
                        <a:pt x="23" y="3"/>
                      </a:lnTo>
                      <a:lnTo>
                        <a:pt x="26" y="11"/>
                      </a:lnTo>
                      <a:lnTo>
                        <a:pt x="25" y="14"/>
                      </a:lnTo>
                      <a:close/>
                    </a:path>
                  </a:pathLst>
                </a:custGeom>
                <a:solidFill>
                  <a:srgbClr val="663399"/>
                </a:solidFill>
                <a:ln w="9525">
                  <a:noFill/>
                  <a:round/>
                  <a:headEnd/>
                  <a:tailEnd/>
                </a:ln>
              </p:spPr>
              <p:txBody>
                <a:bodyPr/>
                <a:lstStyle/>
                <a:p>
                  <a:endParaRPr lang="en-US" dirty="0"/>
                </a:p>
              </p:txBody>
            </p:sp>
            <p:sp>
              <p:nvSpPr>
                <p:cNvPr id="122780" name="Freeform 924"/>
                <p:cNvSpPr>
                  <a:spLocks/>
                </p:cNvSpPr>
                <p:nvPr/>
              </p:nvSpPr>
              <p:spPr bwMode="auto">
                <a:xfrm>
                  <a:off x="2875" y="100"/>
                  <a:ext cx="9" cy="5"/>
                </a:xfrm>
                <a:custGeom>
                  <a:avLst/>
                  <a:gdLst>
                    <a:gd name="T0" fmla="*/ 8 w 9"/>
                    <a:gd name="T1" fmla="*/ 3 h 5"/>
                    <a:gd name="T2" fmla="*/ 5 w 9"/>
                    <a:gd name="T3" fmla="*/ 5 h 5"/>
                    <a:gd name="T4" fmla="*/ 1 w 9"/>
                    <a:gd name="T5" fmla="*/ 5 h 5"/>
                    <a:gd name="T6" fmla="*/ 0 w 9"/>
                    <a:gd name="T7" fmla="*/ 1 h 5"/>
                    <a:gd name="T8" fmla="*/ 5 w 9"/>
                    <a:gd name="T9" fmla="*/ 0 h 5"/>
                    <a:gd name="T10" fmla="*/ 9 w 9"/>
                    <a:gd name="T11" fmla="*/ 0 h 5"/>
                    <a:gd name="T12" fmla="*/ 9 w 9"/>
                    <a:gd name="T13" fmla="*/ 1 h 5"/>
                    <a:gd name="T14" fmla="*/ 8 w 9"/>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8" y="3"/>
                      </a:moveTo>
                      <a:lnTo>
                        <a:pt x="5" y="5"/>
                      </a:lnTo>
                      <a:lnTo>
                        <a:pt x="1" y="5"/>
                      </a:lnTo>
                      <a:lnTo>
                        <a:pt x="0" y="1"/>
                      </a:lnTo>
                      <a:lnTo>
                        <a:pt x="5" y="0"/>
                      </a:lnTo>
                      <a:lnTo>
                        <a:pt x="9" y="0"/>
                      </a:lnTo>
                      <a:lnTo>
                        <a:pt x="9" y="1"/>
                      </a:lnTo>
                      <a:lnTo>
                        <a:pt x="8" y="3"/>
                      </a:lnTo>
                      <a:close/>
                    </a:path>
                  </a:pathLst>
                </a:custGeom>
                <a:solidFill>
                  <a:srgbClr val="000000"/>
                </a:solidFill>
                <a:ln w="9525">
                  <a:noFill/>
                  <a:round/>
                  <a:headEnd/>
                  <a:tailEnd/>
                </a:ln>
              </p:spPr>
              <p:txBody>
                <a:bodyPr/>
                <a:lstStyle/>
                <a:p>
                  <a:endParaRPr lang="en-US" dirty="0"/>
                </a:p>
              </p:txBody>
            </p:sp>
            <p:sp>
              <p:nvSpPr>
                <p:cNvPr id="122781" name="Freeform 925"/>
                <p:cNvSpPr>
                  <a:spLocks/>
                </p:cNvSpPr>
                <p:nvPr/>
              </p:nvSpPr>
              <p:spPr bwMode="auto">
                <a:xfrm>
                  <a:off x="2861" y="73"/>
                  <a:ext cx="8" cy="5"/>
                </a:xfrm>
                <a:custGeom>
                  <a:avLst/>
                  <a:gdLst>
                    <a:gd name="T0" fmla="*/ 6 w 8"/>
                    <a:gd name="T1" fmla="*/ 5 h 5"/>
                    <a:gd name="T2" fmla="*/ 0 w 8"/>
                    <a:gd name="T3" fmla="*/ 5 h 5"/>
                    <a:gd name="T4" fmla="*/ 0 w 8"/>
                    <a:gd name="T5" fmla="*/ 3 h 5"/>
                    <a:gd name="T6" fmla="*/ 0 w 8"/>
                    <a:gd name="T7" fmla="*/ 2 h 5"/>
                    <a:gd name="T8" fmla="*/ 4 w 8"/>
                    <a:gd name="T9" fmla="*/ 0 h 5"/>
                    <a:gd name="T10" fmla="*/ 8 w 8"/>
                    <a:gd name="T11" fmla="*/ 2 h 5"/>
                    <a:gd name="T12" fmla="*/ 8 w 8"/>
                    <a:gd name="T13" fmla="*/ 3 h 5"/>
                    <a:gd name="T14" fmla="*/ 6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5"/>
                      </a:moveTo>
                      <a:lnTo>
                        <a:pt x="0" y="5"/>
                      </a:lnTo>
                      <a:lnTo>
                        <a:pt x="0" y="3"/>
                      </a:lnTo>
                      <a:lnTo>
                        <a:pt x="0" y="2"/>
                      </a:lnTo>
                      <a:lnTo>
                        <a:pt x="4" y="0"/>
                      </a:lnTo>
                      <a:lnTo>
                        <a:pt x="8" y="2"/>
                      </a:lnTo>
                      <a:lnTo>
                        <a:pt x="8" y="3"/>
                      </a:lnTo>
                      <a:lnTo>
                        <a:pt x="6" y="5"/>
                      </a:lnTo>
                      <a:close/>
                    </a:path>
                  </a:pathLst>
                </a:custGeom>
                <a:solidFill>
                  <a:srgbClr val="000000"/>
                </a:solidFill>
                <a:ln w="9525">
                  <a:noFill/>
                  <a:round/>
                  <a:headEnd/>
                  <a:tailEnd/>
                </a:ln>
              </p:spPr>
              <p:txBody>
                <a:bodyPr/>
                <a:lstStyle/>
                <a:p>
                  <a:endParaRPr lang="en-US" dirty="0"/>
                </a:p>
              </p:txBody>
            </p:sp>
            <p:sp>
              <p:nvSpPr>
                <p:cNvPr id="122782" name="Freeform 926"/>
                <p:cNvSpPr>
                  <a:spLocks/>
                </p:cNvSpPr>
                <p:nvPr/>
              </p:nvSpPr>
              <p:spPr bwMode="auto">
                <a:xfrm>
                  <a:off x="2876" y="101"/>
                  <a:ext cx="5" cy="2"/>
                </a:xfrm>
                <a:custGeom>
                  <a:avLst/>
                  <a:gdLst>
                    <a:gd name="T0" fmla="*/ 2 w 5"/>
                    <a:gd name="T1" fmla="*/ 2 h 2"/>
                    <a:gd name="T2" fmla="*/ 0 w 5"/>
                    <a:gd name="T3" fmla="*/ 0 h 2"/>
                    <a:gd name="T4" fmla="*/ 0 w 5"/>
                    <a:gd name="T5" fmla="*/ 0 h 2"/>
                    <a:gd name="T6" fmla="*/ 5 w 5"/>
                    <a:gd name="T7" fmla="*/ 0 h 2"/>
                    <a:gd name="T8" fmla="*/ 5 w 5"/>
                    <a:gd name="T9" fmla="*/ 0 h 2"/>
                    <a:gd name="T10" fmla="*/ 2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0"/>
                      </a:lnTo>
                      <a:lnTo>
                        <a:pt x="5" y="0"/>
                      </a:lnTo>
                      <a:lnTo>
                        <a:pt x="2" y="2"/>
                      </a:lnTo>
                      <a:close/>
                    </a:path>
                  </a:pathLst>
                </a:custGeom>
                <a:solidFill>
                  <a:srgbClr val="FFFFFF"/>
                </a:solidFill>
                <a:ln w="9525">
                  <a:noFill/>
                  <a:round/>
                  <a:headEnd/>
                  <a:tailEnd/>
                </a:ln>
              </p:spPr>
              <p:txBody>
                <a:bodyPr/>
                <a:lstStyle/>
                <a:p>
                  <a:endParaRPr lang="en-US" dirty="0"/>
                </a:p>
              </p:txBody>
            </p:sp>
            <p:sp>
              <p:nvSpPr>
                <p:cNvPr id="122783" name="Freeform 927"/>
                <p:cNvSpPr>
                  <a:spLocks/>
                </p:cNvSpPr>
                <p:nvPr/>
              </p:nvSpPr>
              <p:spPr bwMode="auto">
                <a:xfrm>
                  <a:off x="2864" y="76"/>
                  <a:ext cx="3" cy="2"/>
                </a:xfrm>
                <a:custGeom>
                  <a:avLst/>
                  <a:gdLst>
                    <a:gd name="T0" fmla="*/ 1 w 3"/>
                    <a:gd name="T1" fmla="*/ 2 h 2"/>
                    <a:gd name="T2" fmla="*/ 0 w 3"/>
                    <a:gd name="T3" fmla="*/ 0 h 2"/>
                    <a:gd name="T4" fmla="*/ 0 w 3"/>
                    <a:gd name="T5" fmla="*/ 0 h 2"/>
                    <a:gd name="T6" fmla="*/ 3 w 3"/>
                    <a:gd name="T7" fmla="*/ 0 h 2"/>
                    <a:gd name="T8" fmla="*/ 3 w 3"/>
                    <a:gd name="T9" fmla="*/ 0 h 2"/>
                    <a:gd name="T10" fmla="*/ 1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0" y="0"/>
                      </a:lnTo>
                      <a:lnTo>
                        <a:pt x="3" y="0"/>
                      </a:lnTo>
                      <a:lnTo>
                        <a:pt x="1" y="2"/>
                      </a:lnTo>
                      <a:close/>
                    </a:path>
                  </a:pathLst>
                </a:custGeom>
                <a:solidFill>
                  <a:srgbClr val="FFFFFF"/>
                </a:solidFill>
                <a:ln w="9525">
                  <a:noFill/>
                  <a:round/>
                  <a:headEnd/>
                  <a:tailEnd/>
                </a:ln>
              </p:spPr>
              <p:txBody>
                <a:bodyPr/>
                <a:lstStyle/>
                <a:p>
                  <a:endParaRPr lang="en-US" dirty="0"/>
                </a:p>
              </p:txBody>
            </p:sp>
            <p:sp>
              <p:nvSpPr>
                <p:cNvPr id="122784" name="Freeform 928"/>
                <p:cNvSpPr>
                  <a:spLocks/>
                </p:cNvSpPr>
                <p:nvPr/>
              </p:nvSpPr>
              <p:spPr bwMode="auto">
                <a:xfrm>
                  <a:off x="2883" y="139"/>
                  <a:ext cx="18" cy="17"/>
                </a:xfrm>
                <a:custGeom>
                  <a:avLst/>
                  <a:gdLst>
                    <a:gd name="T0" fmla="*/ 17 w 18"/>
                    <a:gd name="T1" fmla="*/ 12 h 17"/>
                    <a:gd name="T2" fmla="*/ 14 w 18"/>
                    <a:gd name="T3" fmla="*/ 15 h 17"/>
                    <a:gd name="T4" fmla="*/ 9 w 18"/>
                    <a:gd name="T5" fmla="*/ 17 h 17"/>
                    <a:gd name="T6" fmla="*/ 3 w 18"/>
                    <a:gd name="T7" fmla="*/ 15 h 17"/>
                    <a:gd name="T8" fmla="*/ 3 w 18"/>
                    <a:gd name="T9" fmla="*/ 14 h 17"/>
                    <a:gd name="T10" fmla="*/ 3 w 18"/>
                    <a:gd name="T11" fmla="*/ 12 h 17"/>
                    <a:gd name="T12" fmla="*/ 1 w 18"/>
                    <a:gd name="T13" fmla="*/ 12 h 17"/>
                    <a:gd name="T14" fmla="*/ 0 w 18"/>
                    <a:gd name="T15" fmla="*/ 8 h 17"/>
                    <a:gd name="T16" fmla="*/ 1 w 18"/>
                    <a:gd name="T17" fmla="*/ 5 h 17"/>
                    <a:gd name="T18" fmla="*/ 4 w 18"/>
                    <a:gd name="T19" fmla="*/ 1 h 17"/>
                    <a:gd name="T20" fmla="*/ 11 w 18"/>
                    <a:gd name="T21" fmla="*/ 0 h 17"/>
                    <a:gd name="T22" fmla="*/ 15 w 18"/>
                    <a:gd name="T23" fmla="*/ 1 h 17"/>
                    <a:gd name="T24" fmla="*/ 18 w 18"/>
                    <a:gd name="T25" fmla="*/ 8 h 17"/>
                    <a:gd name="T26" fmla="*/ 17 w 18"/>
                    <a:gd name="T27" fmla="*/ 1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7"/>
                    <a:gd name="T44" fmla="*/ 18 w 1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7">
                      <a:moveTo>
                        <a:pt x="17" y="12"/>
                      </a:moveTo>
                      <a:lnTo>
                        <a:pt x="14" y="15"/>
                      </a:lnTo>
                      <a:lnTo>
                        <a:pt x="9" y="17"/>
                      </a:lnTo>
                      <a:lnTo>
                        <a:pt x="3" y="15"/>
                      </a:lnTo>
                      <a:lnTo>
                        <a:pt x="3" y="14"/>
                      </a:lnTo>
                      <a:lnTo>
                        <a:pt x="3" y="12"/>
                      </a:lnTo>
                      <a:lnTo>
                        <a:pt x="1" y="12"/>
                      </a:lnTo>
                      <a:lnTo>
                        <a:pt x="0" y="8"/>
                      </a:lnTo>
                      <a:lnTo>
                        <a:pt x="1" y="5"/>
                      </a:lnTo>
                      <a:lnTo>
                        <a:pt x="4" y="1"/>
                      </a:lnTo>
                      <a:lnTo>
                        <a:pt x="11" y="0"/>
                      </a:lnTo>
                      <a:lnTo>
                        <a:pt x="15" y="1"/>
                      </a:lnTo>
                      <a:lnTo>
                        <a:pt x="18" y="8"/>
                      </a:lnTo>
                      <a:lnTo>
                        <a:pt x="17" y="12"/>
                      </a:lnTo>
                      <a:close/>
                    </a:path>
                  </a:pathLst>
                </a:custGeom>
                <a:solidFill>
                  <a:srgbClr val="330099"/>
                </a:solidFill>
                <a:ln w="9525">
                  <a:noFill/>
                  <a:round/>
                  <a:headEnd/>
                  <a:tailEnd/>
                </a:ln>
              </p:spPr>
              <p:txBody>
                <a:bodyPr/>
                <a:lstStyle/>
                <a:p>
                  <a:endParaRPr lang="en-US" dirty="0"/>
                </a:p>
              </p:txBody>
            </p:sp>
            <p:sp>
              <p:nvSpPr>
                <p:cNvPr id="122785" name="Freeform 929"/>
                <p:cNvSpPr>
                  <a:spLocks/>
                </p:cNvSpPr>
                <p:nvPr/>
              </p:nvSpPr>
              <p:spPr bwMode="auto">
                <a:xfrm>
                  <a:off x="2889" y="140"/>
                  <a:ext cx="9" cy="5"/>
                </a:xfrm>
                <a:custGeom>
                  <a:avLst/>
                  <a:gdLst>
                    <a:gd name="T0" fmla="*/ 8 w 9"/>
                    <a:gd name="T1" fmla="*/ 4 h 5"/>
                    <a:gd name="T2" fmla="*/ 3 w 9"/>
                    <a:gd name="T3" fmla="*/ 5 h 5"/>
                    <a:gd name="T4" fmla="*/ 0 w 9"/>
                    <a:gd name="T5" fmla="*/ 4 h 5"/>
                    <a:gd name="T6" fmla="*/ 0 w 9"/>
                    <a:gd name="T7" fmla="*/ 2 h 5"/>
                    <a:gd name="T8" fmla="*/ 1 w 9"/>
                    <a:gd name="T9" fmla="*/ 0 h 5"/>
                    <a:gd name="T10" fmla="*/ 5 w 9"/>
                    <a:gd name="T11" fmla="*/ 0 h 5"/>
                    <a:gd name="T12" fmla="*/ 8 w 9"/>
                    <a:gd name="T13" fmla="*/ 0 h 5"/>
                    <a:gd name="T14" fmla="*/ 9 w 9"/>
                    <a:gd name="T15" fmla="*/ 2 h 5"/>
                    <a:gd name="T16" fmla="*/ 8 w 9"/>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8" y="4"/>
                      </a:moveTo>
                      <a:lnTo>
                        <a:pt x="3" y="5"/>
                      </a:lnTo>
                      <a:lnTo>
                        <a:pt x="0" y="4"/>
                      </a:lnTo>
                      <a:lnTo>
                        <a:pt x="0" y="2"/>
                      </a:lnTo>
                      <a:lnTo>
                        <a:pt x="1" y="0"/>
                      </a:lnTo>
                      <a:lnTo>
                        <a:pt x="5" y="0"/>
                      </a:lnTo>
                      <a:lnTo>
                        <a:pt x="8" y="0"/>
                      </a:lnTo>
                      <a:lnTo>
                        <a:pt x="9" y="2"/>
                      </a:lnTo>
                      <a:lnTo>
                        <a:pt x="8" y="4"/>
                      </a:lnTo>
                      <a:close/>
                    </a:path>
                  </a:pathLst>
                </a:custGeom>
                <a:solidFill>
                  <a:srgbClr val="000000"/>
                </a:solidFill>
                <a:ln w="9525">
                  <a:noFill/>
                  <a:round/>
                  <a:headEnd/>
                  <a:tailEnd/>
                </a:ln>
              </p:spPr>
              <p:txBody>
                <a:bodyPr/>
                <a:lstStyle/>
                <a:p>
                  <a:endParaRPr lang="en-US" dirty="0"/>
                </a:p>
              </p:txBody>
            </p:sp>
            <p:sp>
              <p:nvSpPr>
                <p:cNvPr id="122786" name="Freeform 930"/>
                <p:cNvSpPr>
                  <a:spLocks/>
                </p:cNvSpPr>
                <p:nvPr/>
              </p:nvSpPr>
              <p:spPr bwMode="auto">
                <a:xfrm>
                  <a:off x="2890" y="142"/>
                  <a:ext cx="5" cy="2"/>
                </a:xfrm>
                <a:custGeom>
                  <a:avLst/>
                  <a:gdLst>
                    <a:gd name="T0" fmla="*/ 4 w 5"/>
                    <a:gd name="T1" fmla="*/ 2 h 2"/>
                    <a:gd name="T2" fmla="*/ 2 w 5"/>
                    <a:gd name="T3" fmla="*/ 0 h 2"/>
                    <a:gd name="T4" fmla="*/ 0 w 5"/>
                    <a:gd name="T5" fmla="*/ 0 h 2"/>
                    <a:gd name="T6" fmla="*/ 5 w 5"/>
                    <a:gd name="T7" fmla="*/ 0 h 2"/>
                    <a:gd name="T8" fmla="*/ 5 w 5"/>
                    <a:gd name="T9" fmla="*/ 2 h 2"/>
                    <a:gd name="T10" fmla="*/ 4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4" y="2"/>
                      </a:moveTo>
                      <a:lnTo>
                        <a:pt x="2" y="0"/>
                      </a:lnTo>
                      <a:lnTo>
                        <a:pt x="0" y="0"/>
                      </a:lnTo>
                      <a:lnTo>
                        <a:pt x="5" y="0"/>
                      </a:lnTo>
                      <a:lnTo>
                        <a:pt x="5" y="2"/>
                      </a:lnTo>
                      <a:lnTo>
                        <a:pt x="4" y="2"/>
                      </a:lnTo>
                      <a:close/>
                    </a:path>
                  </a:pathLst>
                </a:custGeom>
                <a:solidFill>
                  <a:srgbClr val="FFFFFF"/>
                </a:solidFill>
                <a:ln w="9525">
                  <a:noFill/>
                  <a:round/>
                  <a:headEnd/>
                  <a:tailEnd/>
                </a:ln>
              </p:spPr>
              <p:txBody>
                <a:bodyPr/>
                <a:lstStyle/>
                <a:p>
                  <a:endParaRPr lang="en-US" dirty="0"/>
                </a:p>
              </p:txBody>
            </p:sp>
            <p:sp>
              <p:nvSpPr>
                <p:cNvPr id="122787" name="Freeform 931"/>
                <p:cNvSpPr>
                  <a:spLocks/>
                </p:cNvSpPr>
                <p:nvPr/>
              </p:nvSpPr>
              <p:spPr bwMode="auto">
                <a:xfrm>
                  <a:off x="2839" y="106"/>
                  <a:ext cx="20" cy="14"/>
                </a:xfrm>
                <a:custGeom>
                  <a:avLst/>
                  <a:gdLst>
                    <a:gd name="T0" fmla="*/ 17 w 20"/>
                    <a:gd name="T1" fmla="*/ 11 h 14"/>
                    <a:gd name="T2" fmla="*/ 9 w 20"/>
                    <a:gd name="T3" fmla="*/ 14 h 14"/>
                    <a:gd name="T4" fmla="*/ 5 w 20"/>
                    <a:gd name="T5" fmla="*/ 14 h 14"/>
                    <a:gd name="T6" fmla="*/ 2 w 20"/>
                    <a:gd name="T7" fmla="*/ 13 h 14"/>
                    <a:gd name="T8" fmla="*/ 0 w 20"/>
                    <a:gd name="T9" fmla="*/ 8 h 14"/>
                    <a:gd name="T10" fmla="*/ 5 w 20"/>
                    <a:gd name="T11" fmla="*/ 3 h 14"/>
                    <a:gd name="T12" fmla="*/ 9 w 20"/>
                    <a:gd name="T13" fmla="*/ 0 h 14"/>
                    <a:gd name="T14" fmla="*/ 14 w 20"/>
                    <a:gd name="T15" fmla="*/ 0 h 14"/>
                    <a:gd name="T16" fmla="*/ 20 w 20"/>
                    <a:gd name="T17" fmla="*/ 2 h 14"/>
                    <a:gd name="T18" fmla="*/ 20 w 20"/>
                    <a:gd name="T19" fmla="*/ 6 h 14"/>
                    <a:gd name="T20" fmla="*/ 17 w 20"/>
                    <a:gd name="T21" fmla="*/ 1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4"/>
                    <a:gd name="T35" fmla="*/ 20 w 2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4">
                      <a:moveTo>
                        <a:pt x="17" y="11"/>
                      </a:moveTo>
                      <a:lnTo>
                        <a:pt x="9" y="14"/>
                      </a:lnTo>
                      <a:lnTo>
                        <a:pt x="5" y="14"/>
                      </a:lnTo>
                      <a:lnTo>
                        <a:pt x="2" y="13"/>
                      </a:lnTo>
                      <a:lnTo>
                        <a:pt x="0" y="8"/>
                      </a:lnTo>
                      <a:lnTo>
                        <a:pt x="5" y="3"/>
                      </a:lnTo>
                      <a:lnTo>
                        <a:pt x="9" y="0"/>
                      </a:lnTo>
                      <a:lnTo>
                        <a:pt x="14" y="0"/>
                      </a:lnTo>
                      <a:lnTo>
                        <a:pt x="20" y="2"/>
                      </a:lnTo>
                      <a:lnTo>
                        <a:pt x="20" y="6"/>
                      </a:lnTo>
                      <a:lnTo>
                        <a:pt x="17" y="11"/>
                      </a:lnTo>
                      <a:close/>
                    </a:path>
                  </a:pathLst>
                </a:custGeom>
                <a:solidFill>
                  <a:srgbClr val="408C80"/>
                </a:solidFill>
                <a:ln w="9525">
                  <a:noFill/>
                  <a:round/>
                  <a:headEnd/>
                  <a:tailEnd/>
                </a:ln>
              </p:spPr>
              <p:txBody>
                <a:bodyPr/>
                <a:lstStyle/>
                <a:p>
                  <a:endParaRPr lang="en-US" dirty="0"/>
                </a:p>
              </p:txBody>
            </p:sp>
            <p:sp>
              <p:nvSpPr>
                <p:cNvPr id="122788" name="Freeform 932"/>
                <p:cNvSpPr>
                  <a:spLocks/>
                </p:cNvSpPr>
                <p:nvPr/>
              </p:nvSpPr>
              <p:spPr bwMode="auto">
                <a:xfrm>
                  <a:off x="2858" y="126"/>
                  <a:ext cx="11" cy="2"/>
                </a:xfrm>
                <a:custGeom>
                  <a:avLst/>
                  <a:gdLst>
                    <a:gd name="T0" fmla="*/ 11 w 11"/>
                    <a:gd name="T1" fmla="*/ 0 h 2"/>
                    <a:gd name="T2" fmla="*/ 0 w 11"/>
                    <a:gd name="T3" fmla="*/ 2 h 2"/>
                    <a:gd name="T4" fmla="*/ 11 w 11"/>
                    <a:gd name="T5" fmla="*/ 0 h 2"/>
                    <a:gd name="T6" fmla="*/ 0 60000 65536"/>
                    <a:gd name="T7" fmla="*/ 0 60000 65536"/>
                    <a:gd name="T8" fmla="*/ 0 60000 65536"/>
                    <a:gd name="T9" fmla="*/ 0 w 11"/>
                    <a:gd name="T10" fmla="*/ 0 h 2"/>
                    <a:gd name="T11" fmla="*/ 11 w 11"/>
                    <a:gd name="T12" fmla="*/ 2 h 2"/>
                  </a:gdLst>
                  <a:ahLst/>
                  <a:cxnLst>
                    <a:cxn ang="T6">
                      <a:pos x="T0" y="T1"/>
                    </a:cxn>
                    <a:cxn ang="T7">
                      <a:pos x="T2" y="T3"/>
                    </a:cxn>
                    <a:cxn ang="T8">
                      <a:pos x="T4" y="T5"/>
                    </a:cxn>
                  </a:cxnLst>
                  <a:rect l="T9" t="T10" r="T11" b="T12"/>
                  <a:pathLst>
                    <a:path w="11" h="2">
                      <a:moveTo>
                        <a:pt x="11" y="0"/>
                      </a:moveTo>
                      <a:lnTo>
                        <a:pt x="0" y="2"/>
                      </a:lnTo>
                      <a:lnTo>
                        <a:pt x="11" y="0"/>
                      </a:lnTo>
                      <a:close/>
                    </a:path>
                  </a:pathLst>
                </a:custGeom>
                <a:solidFill>
                  <a:srgbClr val="FFFFFF"/>
                </a:solidFill>
                <a:ln w="9525">
                  <a:noFill/>
                  <a:round/>
                  <a:headEnd/>
                  <a:tailEnd/>
                </a:ln>
              </p:spPr>
              <p:txBody>
                <a:bodyPr/>
                <a:lstStyle/>
                <a:p>
                  <a:endParaRPr lang="en-US" dirty="0"/>
                </a:p>
              </p:txBody>
            </p:sp>
            <p:sp>
              <p:nvSpPr>
                <p:cNvPr id="122789" name="Freeform 933"/>
                <p:cNvSpPr>
                  <a:spLocks/>
                </p:cNvSpPr>
                <p:nvPr/>
              </p:nvSpPr>
              <p:spPr bwMode="auto">
                <a:xfrm>
                  <a:off x="2795" y="44"/>
                  <a:ext cx="35" cy="50"/>
                </a:xfrm>
                <a:custGeom>
                  <a:avLst/>
                  <a:gdLst>
                    <a:gd name="T0" fmla="*/ 35 w 35"/>
                    <a:gd name="T1" fmla="*/ 17 h 50"/>
                    <a:gd name="T2" fmla="*/ 30 w 35"/>
                    <a:gd name="T3" fmla="*/ 22 h 50"/>
                    <a:gd name="T4" fmla="*/ 25 w 35"/>
                    <a:gd name="T5" fmla="*/ 31 h 50"/>
                    <a:gd name="T6" fmla="*/ 10 w 35"/>
                    <a:gd name="T7" fmla="*/ 45 h 50"/>
                    <a:gd name="T8" fmla="*/ 0 w 35"/>
                    <a:gd name="T9" fmla="*/ 50 h 50"/>
                    <a:gd name="T10" fmla="*/ 8 w 35"/>
                    <a:gd name="T11" fmla="*/ 29 h 50"/>
                    <a:gd name="T12" fmla="*/ 10 w 35"/>
                    <a:gd name="T13" fmla="*/ 22 h 50"/>
                    <a:gd name="T14" fmla="*/ 16 w 35"/>
                    <a:gd name="T15" fmla="*/ 15 h 50"/>
                    <a:gd name="T16" fmla="*/ 24 w 35"/>
                    <a:gd name="T17" fmla="*/ 1 h 50"/>
                    <a:gd name="T18" fmla="*/ 25 w 35"/>
                    <a:gd name="T19" fmla="*/ 0 h 50"/>
                    <a:gd name="T20" fmla="*/ 30 w 35"/>
                    <a:gd name="T21" fmla="*/ 6 h 50"/>
                    <a:gd name="T22" fmla="*/ 35 w 35"/>
                    <a:gd name="T23" fmla="*/ 15 h 50"/>
                    <a:gd name="T24" fmla="*/ 35 w 35"/>
                    <a:gd name="T25" fmla="*/ 1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0"/>
                    <a:gd name="T41" fmla="*/ 35 w 35"/>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0">
                      <a:moveTo>
                        <a:pt x="35" y="17"/>
                      </a:moveTo>
                      <a:lnTo>
                        <a:pt x="30" y="22"/>
                      </a:lnTo>
                      <a:lnTo>
                        <a:pt x="25" y="31"/>
                      </a:lnTo>
                      <a:lnTo>
                        <a:pt x="10" y="45"/>
                      </a:lnTo>
                      <a:lnTo>
                        <a:pt x="0" y="50"/>
                      </a:lnTo>
                      <a:lnTo>
                        <a:pt x="8" y="29"/>
                      </a:lnTo>
                      <a:lnTo>
                        <a:pt x="10" y="22"/>
                      </a:lnTo>
                      <a:lnTo>
                        <a:pt x="16" y="15"/>
                      </a:lnTo>
                      <a:lnTo>
                        <a:pt x="24" y="1"/>
                      </a:lnTo>
                      <a:lnTo>
                        <a:pt x="25" y="0"/>
                      </a:lnTo>
                      <a:lnTo>
                        <a:pt x="30" y="6"/>
                      </a:lnTo>
                      <a:lnTo>
                        <a:pt x="35" y="15"/>
                      </a:lnTo>
                      <a:lnTo>
                        <a:pt x="35" y="17"/>
                      </a:lnTo>
                      <a:close/>
                    </a:path>
                  </a:pathLst>
                </a:custGeom>
                <a:solidFill>
                  <a:srgbClr val="7FB233"/>
                </a:solidFill>
                <a:ln w="9525">
                  <a:noFill/>
                  <a:round/>
                  <a:headEnd/>
                  <a:tailEnd/>
                </a:ln>
              </p:spPr>
              <p:txBody>
                <a:bodyPr/>
                <a:lstStyle/>
                <a:p>
                  <a:endParaRPr lang="en-US" dirty="0"/>
                </a:p>
              </p:txBody>
            </p:sp>
            <p:sp>
              <p:nvSpPr>
                <p:cNvPr id="122790" name="Freeform 934"/>
                <p:cNvSpPr>
                  <a:spLocks/>
                </p:cNvSpPr>
                <p:nvPr/>
              </p:nvSpPr>
              <p:spPr bwMode="auto">
                <a:xfrm>
                  <a:off x="2845" y="106"/>
                  <a:ext cx="10" cy="6"/>
                </a:xfrm>
                <a:custGeom>
                  <a:avLst/>
                  <a:gdLst>
                    <a:gd name="T0" fmla="*/ 6 w 10"/>
                    <a:gd name="T1" fmla="*/ 5 h 6"/>
                    <a:gd name="T2" fmla="*/ 5 w 10"/>
                    <a:gd name="T3" fmla="*/ 6 h 6"/>
                    <a:gd name="T4" fmla="*/ 0 w 10"/>
                    <a:gd name="T5" fmla="*/ 5 h 6"/>
                    <a:gd name="T6" fmla="*/ 0 w 10"/>
                    <a:gd name="T7" fmla="*/ 3 h 6"/>
                    <a:gd name="T8" fmla="*/ 5 w 10"/>
                    <a:gd name="T9" fmla="*/ 2 h 6"/>
                    <a:gd name="T10" fmla="*/ 6 w 10"/>
                    <a:gd name="T11" fmla="*/ 0 h 6"/>
                    <a:gd name="T12" fmla="*/ 10 w 10"/>
                    <a:gd name="T13" fmla="*/ 2 h 6"/>
                    <a:gd name="T14" fmla="*/ 10 w 10"/>
                    <a:gd name="T15" fmla="*/ 3 h 6"/>
                    <a:gd name="T16" fmla="*/ 6 w 10"/>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6" y="5"/>
                      </a:moveTo>
                      <a:lnTo>
                        <a:pt x="5" y="6"/>
                      </a:lnTo>
                      <a:lnTo>
                        <a:pt x="0" y="5"/>
                      </a:lnTo>
                      <a:lnTo>
                        <a:pt x="0" y="3"/>
                      </a:lnTo>
                      <a:lnTo>
                        <a:pt x="5" y="2"/>
                      </a:lnTo>
                      <a:lnTo>
                        <a:pt x="6" y="0"/>
                      </a:lnTo>
                      <a:lnTo>
                        <a:pt x="10" y="2"/>
                      </a:lnTo>
                      <a:lnTo>
                        <a:pt x="10" y="3"/>
                      </a:lnTo>
                      <a:lnTo>
                        <a:pt x="6" y="5"/>
                      </a:lnTo>
                      <a:close/>
                    </a:path>
                  </a:pathLst>
                </a:custGeom>
                <a:solidFill>
                  <a:srgbClr val="000000"/>
                </a:solidFill>
                <a:ln w="9525">
                  <a:noFill/>
                  <a:round/>
                  <a:headEnd/>
                  <a:tailEnd/>
                </a:ln>
              </p:spPr>
              <p:txBody>
                <a:bodyPr/>
                <a:lstStyle/>
                <a:p>
                  <a:endParaRPr lang="en-US" dirty="0"/>
                </a:p>
              </p:txBody>
            </p:sp>
            <p:sp>
              <p:nvSpPr>
                <p:cNvPr id="122791" name="Freeform 935"/>
                <p:cNvSpPr>
                  <a:spLocks/>
                </p:cNvSpPr>
                <p:nvPr/>
              </p:nvSpPr>
              <p:spPr bwMode="auto">
                <a:xfrm>
                  <a:off x="2775" y="62"/>
                  <a:ext cx="56" cy="77"/>
                </a:xfrm>
                <a:custGeom>
                  <a:avLst/>
                  <a:gdLst>
                    <a:gd name="T0" fmla="*/ 53 w 56"/>
                    <a:gd name="T1" fmla="*/ 18 h 77"/>
                    <a:gd name="T2" fmla="*/ 47 w 56"/>
                    <a:gd name="T3" fmla="*/ 35 h 77"/>
                    <a:gd name="T4" fmla="*/ 42 w 56"/>
                    <a:gd name="T5" fmla="*/ 41 h 77"/>
                    <a:gd name="T6" fmla="*/ 34 w 56"/>
                    <a:gd name="T7" fmla="*/ 44 h 77"/>
                    <a:gd name="T8" fmla="*/ 31 w 56"/>
                    <a:gd name="T9" fmla="*/ 49 h 77"/>
                    <a:gd name="T10" fmla="*/ 28 w 56"/>
                    <a:gd name="T11" fmla="*/ 53 h 77"/>
                    <a:gd name="T12" fmla="*/ 2 w 56"/>
                    <a:gd name="T13" fmla="*/ 75 h 77"/>
                    <a:gd name="T14" fmla="*/ 2 w 56"/>
                    <a:gd name="T15" fmla="*/ 75 h 77"/>
                    <a:gd name="T16" fmla="*/ 2 w 56"/>
                    <a:gd name="T17" fmla="*/ 77 h 77"/>
                    <a:gd name="T18" fmla="*/ 0 w 56"/>
                    <a:gd name="T19" fmla="*/ 72 h 77"/>
                    <a:gd name="T20" fmla="*/ 0 w 56"/>
                    <a:gd name="T21" fmla="*/ 72 h 77"/>
                    <a:gd name="T22" fmla="*/ 5 w 56"/>
                    <a:gd name="T23" fmla="*/ 71 h 77"/>
                    <a:gd name="T24" fmla="*/ 11 w 56"/>
                    <a:gd name="T25" fmla="*/ 67 h 77"/>
                    <a:gd name="T26" fmla="*/ 16 w 56"/>
                    <a:gd name="T27" fmla="*/ 63 h 77"/>
                    <a:gd name="T28" fmla="*/ 17 w 56"/>
                    <a:gd name="T29" fmla="*/ 57 h 77"/>
                    <a:gd name="T30" fmla="*/ 16 w 56"/>
                    <a:gd name="T31" fmla="*/ 53 h 77"/>
                    <a:gd name="T32" fmla="*/ 20 w 56"/>
                    <a:gd name="T33" fmla="*/ 52 h 77"/>
                    <a:gd name="T34" fmla="*/ 37 w 56"/>
                    <a:gd name="T35" fmla="*/ 39 h 77"/>
                    <a:gd name="T36" fmla="*/ 37 w 56"/>
                    <a:gd name="T37" fmla="*/ 38 h 77"/>
                    <a:gd name="T38" fmla="*/ 31 w 56"/>
                    <a:gd name="T39" fmla="*/ 43 h 77"/>
                    <a:gd name="T40" fmla="*/ 20 w 56"/>
                    <a:gd name="T41" fmla="*/ 50 h 77"/>
                    <a:gd name="T42" fmla="*/ 16 w 56"/>
                    <a:gd name="T43" fmla="*/ 52 h 77"/>
                    <a:gd name="T44" fmla="*/ 9 w 56"/>
                    <a:gd name="T45" fmla="*/ 49 h 77"/>
                    <a:gd name="T46" fmla="*/ 19 w 56"/>
                    <a:gd name="T47" fmla="*/ 35 h 77"/>
                    <a:gd name="T48" fmla="*/ 31 w 56"/>
                    <a:gd name="T49" fmla="*/ 28 h 77"/>
                    <a:gd name="T50" fmla="*/ 45 w 56"/>
                    <a:gd name="T51" fmla="*/ 14 h 77"/>
                    <a:gd name="T52" fmla="*/ 55 w 56"/>
                    <a:gd name="T53" fmla="*/ 0 h 77"/>
                    <a:gd name="T54" fmla="*/ 56 w 56"/>
                    <a:gd name="T55" fmla="*/ 10 h 77"/>
                    <a:gd name="T56" fmla="*/ 53 w 56"/>
                    <a:gd name="T57" fmla="*/ 18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77"/>
                    <a:gd name="T89" fmla="*/ 56 w 56"/>
                    <a:gd name="T90" fmla="*/ 77 h 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77">
                      <a:moveTo>
                        <a:pt x="53" y="18"/>
                      </a:moveTo>
                      <a:lnTo>
                        <a:pt x="47" y="35"/>
                      </a:lnTo>
                      <a:lnTo>
                        <a:pt x="42" y="41"/>
                      </a:lnTo>
                      <a:lnTo>
                        <a:pt x="34" y="44"/>
                      </a:lnTo>
                      <a:lnTo>
                        <a:pt x="31" y="49"/>
                      </a:lnTo>
                      <a:lnTo>
                        <a:pt x="28" y="53"/>
                      </a:lnTo>
                      <a:lnTo>
                        <a:pt x="2" y="75"/>
                      </a:lnTo>
                      <a:lnTo>
                        <a:pt x="2" y="77"/>
                      </a:lnTo>
                      <a:lnTo>
                        <a:pt x="0" y="72"/>
                      </a:lnTo>
                      <a:lnTo>
                        <a:pt x="5" y="71"/>
                      </a:lnTo>
                      <a:lnTo>
                        <a:pt x="11" y="67"/>
                      </a:lnTo>
                      <a:lnTo>
                        <a:pt x="16" y="63"/>
                      </a:lnTo>
                      <a:lnTo>
                        <a:pt x="17" y="57"/>
                      </a:lnTo>
                      <a:lnTo>
                        <a:pt x="16" y="53"/>
                      </a:lnTo>
                      <a:lnTo>
                        <a:pt x="20" y="52"/>
                      </a:lnTo>
                      <a:lnTo>
                        <a:pt x="37" y="39"/>
                      </a:lnTo>
                      <a:lnTo>
                        <a:pt x="37" y="38"/>
                      </a:lnTo>
                      <a:lnTo>
                        <a:pt x="31" y="43"/>
                      </a:lnTo>
                      <a:lnTo>
                        <a:pt x="20" y="50"/>
                      </a:lnTo>
                      <a:lnTo>
                        <a:pt x="16" y="52"/>
                      </a:lnTo>
                      <a:lnTo>
                        <a:pt x="9" y="49"/>
                      </a:lnTo>
                      <a:lnTo>
                        <a:pt x="19" y="35"/>
                      </a:lnTo>
                      <a:lnTo>
                        <a:pt x="31" y="28"/>
                      </a:lnTo>
                      <a:lnTo>
                        <a:pt x="45" y="14"/>
                      </a:lnTo>
                      <a:lnTo>
                        <a:pt x="55" y="0"/>
                      </a:lnTo>
                      <a:lnTo>
                        <a:pt x="56" y="10"/>
                      </a:lnTo>
                      <a:lnTo>
                        <a:pt x="53" y="18"/>
                      </a:lnTo>
                      <a:close/>
                    </a:path>
                  </a:pathLst>
                </a:custGeom>
                <a:solidFill>
                  <a:srgbClr val="72A533"/>
                </a:solidFill>
                <a:ln w="9525">
                  <a:noFill/>
                  <a:round/>
                  <a:headEnd/>
                  <a:tailEnd/>
                </a:ln>
              </p:spPr>
              <p:txBody>
                <a:bodyPr/>
                <a:lstStyle/>
                <a:p>
                  <a:endParaRPr lang="en-US" dirty="0"/>
                </a:p>
              </p:txBody>
            </p:sp>
            <p:sp>
              <p:nvSpPr>
                <p:cNvPr id="122792" name="Freeform 936"/>
                <p:cNvSpPr>
                  <a:spLocks/>
                </p:cNvSpPr>
                <p:nvPr/>
              </p:nvSpPr>
              <p:spPr bwMode="auto">
                <a:xfrm>
                  <a:off x="2847" y="108"/>
                  <a:ext cx="6" cy="3"/>
                </a:xfrm>
                <a:custGeom>
                  <a:avLst/>
                  <a:gdLst>
                    <a:gd name="T0" fmla="*/ 3 w 6"/>
                    <a:gd name="T1" fmla="*/ 3 h 3"/>
                    <a:gd name="T2" fmla="*/ 1 w 6"/>
                    <a:gd name="T3" fmla="*/ 1 h 3"/>
                    <a:gd name="T4" fmla="*/ 0 w 6"/>
                    <a:gd name="T5" fmla="*/ 1 h 3"/>
                    <a:gd name="T6" fmla="*/ 3 w 6"/>
                    <a:gd name="T7" fmla="*/ 0 h 3"/>
                    <a:gd name="T8" fmla="*/ 4 w 6"/>
                    <a:gd name="T9" fmla="*/ 0 h 3"/>
                    <a:gd name="T10" fmla="*/ 6 w 6"/>
                    <a:gd name="T11" fmla="*/ 1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1"/>
                      </a:lnTo>
                      <a:lnTo>
                        <a:pt x="0" y="1"/>
                      </a:lnTo>
                      <a:lnTo>
                        <a:pt x="3" y="0"/>
                      </a:lnTo>
                      <a:lnTo>
                        <a:pt x="4" y="0"/>
                      </a:lnTo>
                      <a:lnTo>
                        <a:pt x="6" y="1"/>
                      </a:lnTo>
                      <a:lnTo>
                        <a:pt x="3" y="3"/>
                      </a:lnTo>
                      <a:close/>
                    </a:path>
                  </a:pathLst>
                </a:custGeom>
                <a:solidFill>
                  <a:srgbClr val="FFFFFF"/>
                </a:solidFill>
                <a:ln w="9525">
                  <a:noFill/>
                  <a:round/>
                  <a:headEnd/>
                  <a:tailEnd/>
                </a:ln>
              </p:spPr>
              <p:txBody>
                <a:bodyPr/>
                <a:lstStyle/>
                <a:p>
                  <a:endParaRPr lang="en-US" dirty="0"/>
                </a:p>
              </p:txBody>
            </p:sp>
            <p:sp>
              <p:nvSpPr>
                <p:cNvPr id="122793" name="Freeform 937"/>
                <p:cNvSpPr>
                  <a:spLocks/>
                </p:cNvSpPr>
                <p:nvPr/>
              </p:nvSpPr>
              <p:spPr bwMode="auto">
                <a:xfrm>
                  <a:off x="2806" y="34"/>
                  <a:ext cx="10" cy="28"/>
                </a:xfrm>
                <a:custGeom>
                  <a:avLst/>
                  <a:gdLst>
                    <a:gd name="T0" fmla="*/ 6 w 10"/>
                    <a:gd name="T1" fmla="*/ 21 h 28"/>
                    <a:gd name="T2" fmla="*/ 2 w 10"/>
                    <a:gd name="T3" fmla="*/ 27 h 28"/>
                    <a:gd name="T4" fmla="*/ 0 w 10"/>
                    <a:gd name="T5" fmla="*/ 28 h 28"/>
                    <a:gd name="T6" fmla="*/ 2 w 10"/>
                    <a:gd name="T7" fmla="*/ 10 h 28"/>
                    <a:gd name="T8" fmla="*/ 2 w 10"/>
                    <a:gd name="T9" fmla="*/ 0 h 28"/>
                    <a:gd name="T10" fmla="*/ 2 w 10"/>
                    <a:gd name="T11" fmla="*/ 0 h 28"/>
                    <a:gd name="T12" fmla="*/ 5 w 10"/>
                    <a:gd name="T13" fmla="*/ 3 h 28"/>
                    <a:gd name="T14" fmla="*/ 6 w 10"/>
                    <a:gd name="T15" fmla="*/ 5 h 28"/>
                    <a:gd name="T16" fmla="*/ 6 w 10"/>
                    <a:gd name="T17" fmla="*/ 7 h 28"/>
                    <a:gd name="T18" fmla="*/ 8 w 10"/>
                    <a:gd name="T19" fmla="*/ 7 h 28"/>
                    <a:gd name="T20" fmla="*/ 10 w 10"/>
                    <a:gd name="T21" fmla="*/ 8 h 28"/>
                    <a:gd name="T22" fmla="*/ 10 w 10"/>
                    <a:gd name="T23" fmla="*/ 11 h 28"/>
                    <a:gd name="T24" fmla="*/ 6 w 10"/>
                    <a:gd name="T25" fmla="*/ 2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8"/>
                    <a:gd name="T41" fmla="*/ 10 w 10"/>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8">
                      <a:moveTo>
                        <a:pt x="6" y="21"/>
                      </a:moveTo>
                      <a:lnTo>
                        <a:pt x="2" y="27"/>
                      </a:lnTo>
                      <a:lnTo>
                        <a:pt x="0" y="28"/>
                      </a:lnTo>
                      <a:lnTo>
                        <a:pt x="2" y="10"/>
                      </a:lnTo>
                      <a:lnTo>
                        <a:pt x="2" y="0"/>
                      </a:lnTo>
                      <a:lnTo>
                        <a:pt x="5" y="3"/>
                      </a:lnTo>
                      <a:lnTo>
                        <a:pt x="6" y="5"/>
                      </a:lnTo>
                      <a:lnTo>
                        <a:pt x="6" y="7"/>
                      </a:lnTo>
                      <a:lnTo>
                        <a:pt x="8" y="7"/>
                      </a:lnTo>
                      <a:lnTo>
                        <a:pt x="10" y="8"/>
                      </a:lnTo>
                      <a:lnTo>
                        <a:pt x="10" y="11"/>
                      </a:lnTo>
                      <a:lnTo>
                        <a:pt x="6" y="21"/>
                      </a:lnTo>
                      <a:close/>
                    </a:path>
                  </a:pathLst>
                </a:custGeom>
                <a:solidFill>
                  <a:srgbClr val="8CBF33"/>
                </a:solidFill>
                <a:ln w="9525">
                  <a:noFill/>
                  <a:round/>
                  <a:headEnd/>
                  <a:tailEnd/>
                </a:ln>
              </p:spPr>
              <p:txBody>
                <a:bodyPr/>
                <a:lstStyle/>
                <a:p>
                  <a:endParaRPr lang="en-US" dirty="0"/>
                </a:p>
              </p:txBody>
            </p:sp>
            <p:sp>
              <p:nvSpPr>
                <p:cNvPr id="122794" name="Freeform 938"/>
                <p:cNvSpPr>
                  <a:spLocks/>
                </p:cNvSpPr>
                <p:nvPr/>
              </p:nvSpPr>
              <p:spPr bwMode="auto">
                <a:xfrm>
                  <a:off x="2778" y="33"/>
                  <a:ext cx="28" cy="47"/>
                </a:xfrm>
                <a:custGeom>
                  <a:avLst/>
                  <a:gdLst>
                    <a:gd name="T0" fmla="*/ 27 w 28"/>
                    <a:gd name="T1" fmla="*/ 17 h 47"/>
                    <a:gd name="T2" fmla="*/ 22 w 28"/>
                    <a:gd name="T3" fmla="*/ 12 h 47"/>
                    <a:gd name="T4" fmla="*/ 20 w 28"/>
                    <a:gd name="T5" fmla="*/ 6 h 47"/>
                    <a:gd name="T6" fmla="*/ 19 w 28"/>
                    <a:gd name="T7" fmla="*/ 4 h 47"/>
                    <a:gd name="T8" fmla="*/ 17 w 28"/>
                    <a:gd name="T9" fmla="*/ 6 h 47"/>
                    <a:gd name="T10" fmla="*/ 17 w 28"/>
                    <a:gd name="T11" fmla="*/ 6 h 47"/>
                    <a:gd name="T12" fmla="*/ 19 w 28"/>
                    <a:gd name="T13" fmla="*/ 12 h 47"/>
                    <a:gd name="T14" fmla="*/ 24 w 28"/>
                    <a:gd name="T15" fmla="*/ 17 h 47"/>
                    <a:gd name="T16" fmla="*/ 27 w 28"/>
                    <a:gd name="T17" fmla="*/ 18 h 47"/>
                    <a:gd name="T18" fmla="*/ 25 w 28"/>
                    <a:gd name="T19" fmla="*/ 31 h 47"/>
                    <a:gd name="T20" fmla="*/ 20 w 28"/>
                    <a:gd name="T21" fmla="*/ 47 h 47"/>
                    <a:gd name="T22" fmla="*/ 6 w 28"/>
                    <a:gd name="T23" fmla="*/ 31 h 47"/>
                    <a:gd name="T24" fmla="*/ 2 w 28"/>
                    <a:gd name="T25" fmla="*/ 23 h 47"/>
                    <a:gd name="T26" fmla="*/ 0 w 28"/>
                    <a:gd name="T27" fmla="*/ 18 h 47"/>
                    <a:gd name="T28" fmla="*/ 2 w 28"/>
                    <a:gd name="T29" fmla="*/ 12 h 47"/>
                    <a:gd name="T30" fmla="*/ 8 w 28"/>
                    <a:gd name="T31" fmla="*/ 9 h 47"/>
                    <a:gd name="T32" fmla="*/ 20 w 28"/>
                    <a:gd name="T33" fmla="*/ 3 h 47"/>
                    <a:gd name="T34" fmla="*/ 24 w 28"/>
                    <a:gd name="T35" fmla="*/ 1 h 47"/>
                    <a:gd name="T36" fmla="*/ 28 w 28"/>
                    <a:gd name="T37" fmla="*/ 0 h 47"/>
                    <a:gd name="T38" fmla="*/ 27 w 28"/>
                    <a:gd name="T39" fmla="*/ 9 h 47"/>
                    <a:gd name="T40" fmla="*/ 27 w 28"/>
                    <a:gd name="T41" fmla="*/ 17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47"/>
                    <a:gd name="T65" fmla="*/ 28 w 28"/>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47">
                      <a:moveTo>
                        <a:pt x="27" y="17"/>
                      </a:moveTo>
                      <a:lnTo>
                        <a:pt x="22" y="12"/>
                      </a:lnTo>
                      <a:lnTo>
                        <a:pt x="20" y="6"/>
                      </a:lnTo>
                      <a:lnTo>
                        <a:pt x="19" y="4"/>
                      </a:lnTo>
                      <a:lnTo>
                        <a:pt x="17" y="6"/>
                      </a:lnTo>
                      <a:lnTo>
                        <a:pt x="19" y="12"/>
                      </a:lnTo>
                      <a:lnTo>
                        <a:pt x="24" y="17"/>
                      </a:lnTo>
                      <a:lnTo>
                        <a:pt x="27" y="18"/>
                      </a:lnTo>
                      <a:lnTo>
                        <a:pt x="25" y="31"/>
                      </a:lnTo>
                      <a:lnTo>
                        <a:pt x="20" y="47"/>
                      </a:lnTo>
                      <a:lnTo>
                        <a:pt x="6" y="31"/>
                      </a:lnTo>
                      <a:lnTo>
                        <a:pt x="2" y="23"/>
                      </a:lnTo>
                      <a:lnTo>
                        <a:pt x="0" y="18"/>
                      </a:lnTo>
                      <a:lnTo>
                        <a:pt x="2" y="12"/>
                      </a:lnTo>
                      <a:lnTo>
                        <a:pt x="8" y="9"/>
                      </a:lnTo>
                      <a:lnTo>
                        <a:pt x="20" y="3"/>
                      </a:lnTo>
                      <a:lnTo>
                        <a:pt x="24" y="1"/>
                      </a:lnTo>
                      <a:lnTo>
                        <a:pt x="28" y="0"/>
                      </a:lnTo>
                      <a:lnTo>
                        <a:pt x="27" y="9"/>
                      </a:lnTo>
                      <a:lnTo>
                        <a:pt x="27" y="17"/>
                      </a:lnTo>
                      <a:close/>
                    </a:path>
                  </a:pathLst>
                </a:custGeom>
                <a:solidFill>
                  <a:srgbClr val="B2D866"/>
                </a:solidFill>
                <a:ln w="9525">
                  <a:noFill/>
                  <a:round/>
                  <a:headEnd/>
                  <a:tailEnd/>
                </a:ln>
              </p:spPr>
              <p:txBody>
                <a:bodyPr/>
                <a:lstStyle/>
                <a:p>
                  <a:endParaRPr lang="en-US" dirty="0"/>
                </a:p>
              </p:txBody>
            </p:sp>
            <p:sp>
              <p:nvSpPr>
                <p:cNvPr id="122795" name="Freeform 939"/>
                <p:cNvSpPr>
                  <a:spLocks/>
                </p:cNvSpPr>
                <p:nvPr/>
              </p:nvSpPr>
              <p:spPr bwMode="auto">
                <a:xfrm>
                  <a:off x="2855" y="151"/>
                  <a:ext cx="12" cy="55"/>
                </a:xfrm>
                <a:custGeom>
                  <a:avLst/>
                  <a:gdLst>
                    <a:gd name="T0" fmla="*/ 12 w 12"/>
                    <a:gd name="T1" fmla="*/ 32 h 55"/>
                    <a:gd name="T2" fmla="*/ 12 w 12"/>
                    <a:gd name="T3" fmla="*/ 38 h 55"/>
                    <a:gd name="T4" fmla="*/ 9 w 12"/>
                    <a:gd name="T5" fmla="*/ 49 h 55"/>
                    <a:gd name="T6" fmla="*/ 6 w 12"/>
                    <a:gd name="T7" fmla="*/ 55 h 55"/>
                    <a:gd name="T8" fmla="*/ 9 w 12"/>
                    <a:gd name="T9" fmla="*/ 44 h 55"/>
                    <a:gd name="T10" fmla="*/ 9 w 12"/>
                    <a:gd name="T11" fmla="*/ 33 h 55"/>
                    <a:gd name="T12" fmla="*/ 6 w 12"/>
                    <a:gd name="T13" fmla="*/ 25 h 55"/>
                    <a:gd name="T14" fmla="*/ 0 w 12"/>
                    <a:gd name="T15" fmla="*/ 19 h 55"/>
                    <a:gd name="T16" fmla="*/ 0 w 12"/>
                    <a:gd name="T17" fmla="*/ 0 h 55"/>
                    <a:gd name="T18" fmla="*/ 1 w 12"/>
                    <a:gd name="T19" fmla="*/ 0 h 55"/>
                    <a:gd name="T20" fmla="*/ 6 w 12"/>
                    <a:gd name="T21" fmla="*/ 14 h 55"/>
                    <a:gd name="T22" fmla="*/ 12 w 12"/>
                    <a:gd name="T23" fmla="*/ 32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5"/>
                    <a:gd name="T38" fmla="*/ 12 w 12"/>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5">
                      <a:moveTo>
                        <a:pt x="12" y="32"/>
                      </a:moveTo>
                      <a:lnTo>
                        <a:pt x="12" y="38"/>
                      </a:lnTo>
                      <a:lnTo>
                        <a:pt x="9" y="49"/>
                      </a:lnTo>
                      <a:lnTo>
                        <a:pt x="6" y="55"/>
                      </a:lnTo>
                      <a:lnTo>
                        <a:pt x="9" y="44"/>
                      </a:lnTo>
                      <a:lnTo>
                        <a:pt x="9" y="33"/>
                      </a:lnTo>
                      <a:lnTo>
                        <a:pt x="6" y="25"/>
                      </a:lnTo>
                      <a:lnTo>
                        <a:pt x="0" y="19"/>
                      </a:lnTo>
                      <a:lnTo>
                        <a:pt x="0" y="0"/>
                      </a:lnTo>
                      <a:lnTo>
                        <a:pt x="1" y="0"/>
                      </a:lnTo>
                      <a:lnTo>
                        <a:pt x="6" y="14"/>
                      </a:lnTo>
                      <a:lnTo>
                        <a:pt x="12" y="32"/>
                      </a:lnTo>
                      <a:close/>
                    </a:path>
                  </a:pathLst>
                </a:custGeom>
                <a:solidFill>
                  <a:srgbClr val="7FB24C"/>
                </a:solidFill>
                <a:ln w="9525">
                  <a:noFill/>
                  <a:round/>
                  <a:headEnd/>
                  <a:tailEnd/>
                </a:ln>
              </p:spPr>
              <p:txBody>
                <a:bodyPr/>
                <a:lstStyle/>
                <a:p>
                  <a:endParaRPr lang="en-US" dirty="0"/>
                </a:p>
              </p:txBody>
            </p:sp>
            <p:sp>
              <p:nvSpPr>
                <p:cNvPr id="122796" name="Freeform 940"/>
                <p:cNvSpPr>
                  <a:spLocks/>
                </p:cNvSpPr>
                <p:nvPr/>
              </p:nvSpPr>
              <p:spPr bwMode="auto">
                <a:xfrm>
                  <a:off x="2820" y="151"/>
                  <a:ext cx="33" cy="24"/>
                </a:xfrm>
                <a:custGeom>
                  <a:avLst/>
                  <a:gdLst>
                    <a:gd name="T0" fmla="*/ 33 w 33"/>
                    <a:gd name="T1" fmla="*/ 10 h 24"/>
                    <a:gd name="T2" fmla="*/ 24 w 33"/>
                    <a:gd name="T3" fmla="*/ 13 h 24"/>
                    <a:gd name="T4" fmla="*/ 0 w 33"/>
                    <a:gd name="T5" fmla="*/ 24 h 24"/>
                    <a:gd name="T6" fmla="*/ 17 w 33"/>
                    <a:gd name="T7" fmla="*/ 11 h 24"/>
                    <a:gd name="T8" fmla="*/ 31 w 33"/>
                    <a:gd name="T9" fmla="*/ 0 h 24"/>
                    <a:gd name="T10" fmla="*/ 33 w 33"/>
                    <a:gd name="T11" fmla="*/ 7 h 24"/>
                    <a:gd name="T12" fmla="*/ 33 w 33"/>
                    <a:gd name="T13" fmla="*/ 1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33" y="10"/>
                      </a:moveTo>
                      <a:lnTo>
                        <a:pt x="24" y="13"/>
                      </a:lnTo>
                      <a:lnTo>
                        <a:pt x="0" y="24"/>
                      </a:lnTo>
                      <a:lnTo>
                        <a:pt x="17" y="11"/>
                      </a:lnTo>
                      <a:lnTo>
                        <a:pt x="31" y="0"/>
                      </a:lnTo>
                      <a:lnTo>
                        <a:pt x="33" y="7"/>
                      </a:lnTo>
                      <a:lnTo>
                        <a:pt x="33" y="10"/>
                      </a:lnTo>
                      <a:close/>
                    </a:path>
                  </a:pathLst>
                </a:custGeom>
                <a:solidFill>
                  <a:srgbClr val="B2D866"/>
                </a:solidFill>
                <a:ln w="9525">
                  <a:noFill/>
                  <a:round/>
                  <a:headEnd/>
                  <a:tailEnd/>
                </a:ln>
              </p:spPr>
              <p:txBody>
                <a:bodyPr/>
                <a:lstStyle/>
                <a:p>
                  <a:endParaRPr lang="en-US" dirty="0"/>
                </a:p>
              </p:txBody>
            </p:sp>
            <p:sp>
              <p:nvSpPr>
                <p:cNvPr id="122797" name="Freeform 941"/>
                <p:cNvSpPr>
                  <a:spLocks/>
                </p:cNvSpPr>
                <p:nvPr/>
              </p:nvSpPr>
              <p:spPr bwMode="auto">
                <a:xfrm>
                  <a:off x="2806" y="103"/>
                  <a:ext cx="22" cy="19"/>
                </a:xfrm>
                <a:custGeom>
                  <a:avLst/>
                  <a:gdLst>
                    <a:gd name="T0" fmla="*/ 22 w 22"/>
                    <a:gd name="T1" fmla="*/ 11 h 19"/>
                    <a:gd name="T2" fmla="*/ 20 w 22"/>
                    <a:gd name="T3" fmla="*/ 12 h 19"/>
                    <a:gd name="T4" fmla="*/ 19 w 22"/>
                    <a:gd name="T5" fmla="*/ 14 h 19"/>
                    <a:gd name="T6" fmla="*/ 19 w 22"/>
                    <a:gd name="T7" fmla="*/ 12 h 19"/>
                    <a:gd name="T8" fmla="*/ 17 w 22"/>
                    <a:gd name="T9" fmla="*/ 12 h 19"/>
                    <a:gd name="T10" fmla="*/ 16 w 22"/>
                    <a:gd name="T11" fmla="*/ 14 h 19"/>
                    <a:gd name="T12" fmla="*/ 19 w 22"/>
                    <a:gd name="T13" fmla="*/ 16 h 19"/>
                    <a:gd name="T14" fmla="*/ 17 w 22"/>
                    <a:gd name="T15" fmla="*/ 17 h 19"/>
                    <a:gd name="T16" fmla="*/ 10 w 22"/>
                    <a:gd name="T17" fmla="*/ 19 h 19"/>
                    <a:gd name="T18" fmla="*/ 3 w 22"/>
                    <a:gd name="T19" fmla="*/ 17 h 19"/>
                    <a:gd name="T20" fmla="*/ 0 w 22"/>
                    <a:gd name="T21" fmla="*/ 12 h 19"/>
                    <a:gd name="T22" fmla="*/ 0 w 22"/>
                    <a:gd name="T23" fmla="*/ 11 h 19"/>
                    <a:gd name="T24" fmla="*/ 3 w 22"/>
                    <a:gd name="T25" fmla="*/ 5 h 19"/>
                    <a:gd name="T26" fmla="*/ 8 w 22"/>
                    <a:gd name="T27" fmla="*/ 2 h 19"/>
                    <a:gd name="T28" fmla="*/ 13 w 22"/>
                    <a:gd name="T29" fmla="*/ 0 h 19"/>
                    <a:gd name="T30" fmla="*/ 16 w 22"/>
                    <a:gd name="T31" fmla="*/ 0 h 19"/>
                    <a:gd name="T32" fmla="*/ 20 w 22"/>
                    <a:gd name="T33" fmla="*/ 2 h 19"/>
                    <a:gd name="T34" fmla="*/ 22 w 22"/>
                    <a:gd name="T35" fmla="*/ 8 h 19"/>
                    <a:gd name="T36" fmla="*/ 22 w 22"/>
                    <a:gd name="T37" fmla="*/ 11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9"/>
                    <a:gd name="T59" fmla="*/ 22 w 2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9">
                      <a:moveTo>
                        <a:pt x="22" y="11"/>
                      </a:moveTo>
                      <a:lnTo>
                        <a:pt x="20" y="12"/>
                      </a:lnTo>
                      <a:lnTo>
                        <a:pt x="19" y="14"/>
                      </a:lnTo>
                      <a:lnTo>
                        <a:pt x="19" y="12"/>
                      </a:lnTo>
                      <a:lnTo>
                        <a:pt x="17" y="12"/>
                      </a:lnTo>
                      <a:lnTo>
                        <a:pt x="16" y="14"/>
                      </a:lnTo>
                      <a:lnTo>
                        <a:pt x="19" y="16"/>
                      </a:lnTo>
                      <a:lnTo>
                        <a:pt x="17" y="17"/>
                      </a:lnTo>
                      <a:lnTo>
                        <a:pt x="10" y="19"/>
                      </a:lnTo>
                      <a:lnTo>
                        <a:pt x="3" y="17"/>
                      </a:lnTo>
                      <a:lnTo>
                        <a:pt x="0" y="12"/>
                      </a:lnTo>
                      <a:lnTo>
                        <a:pt x="0" y="11"/>
                      </a:lnTo>
                      <a:lnTo>
                        <a:pt x="3" y="5"/>
                      </a:lnTo>
                      <a:lnTo>
                        <a:pt x="8" y="2"/>
                      </a:lnTo>
                      <a:lnTo>
                        <a:pt x="13" y="0"/>
                      </a:lnTo>
                      <a:lnTo>
                        <a:pt x="16" y="0"/>
                      </a:lnTo>
                      <a:lnTo>
                        <a:pt x="20" y="2"/>
                      </a:lnTo>
                      <a:lnTo>
                        <a:pt x="22" y="8"/>
                      </a:lnTo>
                      <a:lnTo>
                        <a:pt x="22" y="11"/>
                      </a:lnTo>
                      <a:close/>
                    </a:path>
                  </a:pathLst>
                </a:custGeom>
                <a:solidFill>
                  <a:srgbClr val="330099"/>
                </a:solidFill>
                <a:ln w="9525">
                  <a:noFill/>
                  <a:round/>
                  <a:headEnd/>
                  <a:tailEnd/>
                </a:ln>
              </p:spPr>
              <p:txBody>
                <a:bodyPr/>
                <a:lstStyle/>
                <a:p>
                  <a:endParaRPr lang="en-US" dirty="0"/>
                </a:p>
              </p:txBody>
            </p:sp>
            <p:sp>
              <p:nvSpPr>
                <p:cNvPr id="122798" name="Freeform 942"/>
                <p:cNvSpPr>
                  <a:spLocks/>
                </p:cNvSpPr>
                <p:nvPr/>
              </p:nvSpPr>
              <p:spPr bwMode="auto">
                <a:xfrm>
                  <a:off x="2836" y="131"/>
                  <a:ext cx="3" cy="5"/>
                </a:xfrm>
                <a:custGeom>
                  <a:avLst/>
                  <a:gdLst>
                    <a:gd name="T0" fmla="*/ 1 w 3"/>
                    <a:gd name="T1" fmla="*/ 2 h 5"/>
                    <a:gd name="T2" fmla="*/ 0 w 3"/>
                    <a:gd name="T3" fmla="*/ 0 h 5"/>
                    <a:gd name="T4" fmla="*/ 3 w 3"/>
                    <a:gd name="T5" fmla="*/ 0 h 5"/>
                    <a:gd name="T6" fmla="*/ 3 w 3"/>
                    <a:gd name="T7" fmla="*/ 5 h 5"/>
                    <a:gd name="T8" fmla="*/ 1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2"/>
                      </a:moveTo>
                      <a:lnTo>
                        <a:pt x="0" y="0"/>
                      </a:lnTo>
                      <a:lnTo>
                        <a:pt x="3" y="0"/>
                      </a:lnTo>
                      <a:lnTo>
                        <a:pt x="3" y="5"/>
                      </a:lnTo>
                      <a:lnTo>
                        <a:pt x="1" y="2"/>
                      </a:lnTo>
                      <a:close/>
                    </a:path>
                  </a:pathLst>
                </a:custGeom>
                <a:solidFill>
                  <a:srgbClr val="666633"/>
                </a:solidFill>
                <a:ln w="9525">
                  <a:noFill/>
                  <a:round/>
                  <a:headEnd/>
                  <a:tailEnd/>
                </a:ln>
              </p:spPr>
              <p:txBody>
                <a:bodyPr/>
                <a:lstStyle/>
                <a:p>
                  <a:endParaRPr lang="en-US" dirty="0"/>
                </a:p>
              </p:txBody>
            </p:sp>
            <p:sp>
              <p:nvSpPr>
                <p:cNvPr id="122799" name="Freeform 943"/>
                <p:cNvSpPr>
                  <a:spLocks/>
                </p:cNvSpPr>
                <p:nvPr/>
              </p:nvSpPr>
              <p:spPr bwMode="auto">
                <a:xfrm>
                  <a:off x="2814" y="105"/>
                  <a:ext cx="9" cy="4"/>
                </a:xfrm>
                <a:custGeom>
                  <a:avLst/>
                  <a:gdLst>
                    <a:gd name="T0" fmla="*/ 8 w 9"/>
                    <a:gd name="T1" fmla="*/ 3 h 4"/>
                    <a:gd name="T2" fmla="*/ 3 w 9"/>
                    <a:gd name="T3" fmla="*/ 4 h 4"/>
                    <a:gd name="T4" fmla="*/ 0 w 9"/>
                    <a:gd name="T5" fmla="*/ 3 h 4"/>
                    <a:gd name="T6" fmla="*/ 2 w 9"/>
                    <a:gd name="T7" fmla="*/ 1 h 4"/>
                    <a:gd name="T8" fmla="*/ 5 w 9"/>
                    <a:gd name="T9" fmla="*/ 0 h 4"/>
                    <a:gd name="T10" fmla="*/ 8 w 9"/>
                    <a:gd name="T11" fmla="*/ 0 h 4"/>
                    <a:gd name="T12" fmla="*/ 9 w 9"/>
                    <a:gd name="T13" fmla="*/ 1 h 4"/>
                    <a:gd name="T14" fmla="*/ 8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8" y="3"/>
                      </a:moveTo>
                      <a:lnTo>
                        <a:pt x="3" y="4"/>
                      </a:lnTo>
                      <a:lnTo>
                        <a:pt x="0" y="3"/>
                      </a:lnTo>
                      <a:lnTo>
                        <a:pt x="2" y="1"/>
                      </a:lnTo>
                      <a:lnTo>
                        <a:pt x="5" y="0"/>
                      </a:lnTo>
                      <a:lnTo>
                        <a:pt x="8" y="0"/>
                      </a:lnTo>
                      <a:lnTo>
                        <a:pt x="9" y="1"/>
                      </a:lnTo>
                      <a:lnTo>
                        <a:pt x="8" y="3"/>
                      </a:lnTo>
                      <a:close/>
                    </a:path>
                  </a:pathLst>
                </a:custGeom>
                <a:solidFill>
                  <a:srgbClr val="000000"/>
                </a:solidFill>
                <a:ln w="9525">
                  <a:noFill/>
                  <a:round/>
                  <a:headEnd/>
                  <a:tailEnd/>
                </a:ln>
              </p:spPr>
              <p:txBody>
                <a:bodyPr/>
                <a:lstStyle/>
                <a:p>
                  <a:endParaRPr lang="en-US" dirty="0"/>
                </a:p>
              </p:txBody>
            </p:sp>
            <p:sp>
              <p:nvSpPr>
                <p:cNvPr id="122800" name="Freeform 944"/>
                <p:cNvSpPr>
                  <a:spLocks/>
                </p:cNvSpPr>
                <p:nvPr/>
              </p:nvSpPr>
              <p:spPr bwMode="auto">
                <a:xfrm>
                  <a:off x="2800" y="164"/>
                  <a:ext cx="51" cy="43"/>
                </a:xfrm>
                <a:custGeom>
                  <a:avLst/>
                  <a:gdLst>
                    <a:gd name="T0" fmla="*/ 50 w 51"/>
                    <a:gd name="T1" fmla="*/ 22 h 43"/>
                    <a:gd name="T2" fmla="*/ 48 w 51"/>
                    <a:gd name="T3" fmla="*/ 22 h 43"/>
                    <a:gd name="T4" fmla="*/ 39 w 51"/>
                    <a:gd name="T5" fmla="*/ 22 h 43"/>
                    <a:gd name="T6" fmla="*/ 30 w 51"/>
                    <a:gd name="T7" fmla="*/ 25 h 43"/>
                    <a:gd name="T8" fmla="*/ 17 w 51"/>
                    <a:gd name="T9" fmla="*/ 31 h 43"/>
                    <a:gd name="T10" fmla="*/ 8 w 51"/>
                    <a:gd name="T11" fmla="*/ 37 h 43"/>
                    <a:gd name="T12" fmla="*/ 0 w 51"/>
                    <a:gd name="T13" fmla="*/ 43 h 43"/>
                    <a:gd name="T14" fmla="*/ 0 w 51"/>
                    <a:gd name="T15" fmla="*/ 43 h 43"/>
                    <a:gd name="T16" fmla="*/ 3 w 51"/>
                    <a:gd name="T17" fmla="*/ 33 h 43"/>
                    <a:gd name="T18" fmla="*/ 12 w 51"/>
                    <a:gd name="T19" fmla="*/ 19 h 43"/>
                    <a:gd name="T20" fmla="*/ 23 w 51"/>
                    <a:gd name="T21" fmla="*/ 11 h 43"/>
                    <a:gd name="T22" fmla="*/ 47 w 51"/>
                    <a:gd name="T23" fmla="*/ 1 h 43"/>
                    <a:gd name="T24" fmla="*/ 51 w 51"/>
                    <a:gd name="T25" fmla="*/ 0 h 43"/>
                    <a:gd name="T26" fmla="*/ 50 w 51"/>
                    <a:gd name="T27" fmla="*/ 15 h 43"/>
                    <a:gd name="T28" fmla="*/ 50 w 51"/>
                    <a:gd name="T29" fmla="*/ 22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43"/>
                    <a:gd name="T47" fmla="*/ 51 w 51"/>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43">
                      <a:moveTo>
                        <a:pt x="50" y="22"/>
                      </a:moveTo>
                      <a:lnTo>
                        <a:pt x="48" y="22"/>
                      </a:lnTo>
                      <a:lnTo>
                        <a:pt x="39" y="22"/>
                      </a:lnTo>
                      <a:lnTo>
                        <a:pt x="30" y="25"/>
                      </a:lnTo>
                      <a:lnTo>
                        <a:pt x="17" y="31"/>
                      </a:lnTo>
                      <a:lnTo>
                        <a:pt x="8" y="37"/>
                      </a:lnTo>
                      <a:lnTo>
                        <a:pt x="0" y="43"/>
                      </a:lnTo>
                      <a:lnTo>
                        <a:pt x="3" y="33"/>
                      </a:lnTo>
                      <a:lnTo>
                        <a:pt x="12" y="19"/>
                      </a:lnTo>
                      <a:lnTo>
                        <a:pt x="23" y="11"/>
                      </a:lnTo>
                      <a:lnTo>
                        <a:pt x="47" y="1"/>
                      </a:lnTo>
                      <a:lnTo>
                        <a:pt x="51" y="0"/>
                      </a:lnTo>
                      <a:lnTo>
                        <a:pt x="50" y="15"/>
                      </a:lnTo>
                      <a:lnTo>
                        <a:pt x="50" y="22"/>
                      </a:lnTo>
                      <a:close/>
                    </a:path>
                  </a:pathLst>
                </a:custGeom>
                <a:solidFill>
                  <a:srgbClr val="99CC33"/>
                </a:solidFill>
                <a:ln w="9525">
                  <a:noFill/>
                  <a:round/>
                  <a:headEnd/>
                  <a:tailEnd/>
                </a:ln>
              </p:spPr>
              <p:txBody>
                <a:bodyPr/>
                <a:lstStyle/>
                <a:p>
                  <a:endParaRPr lang="en-US" dirty="0"/>
                </a:p>
              </p:txBody>
            </p:sp>
            <p:sp>
              <p:nvSpPr>
                <p:cNvPr id="122801" name="Freeform 945"/>
                <p:cNvSpPr>
                  <a:spLocks/>
                </p:cNvSpPr>
                <p:nvPr/>
              </p:nvSpPr>
              <p:spPr bwMode="auto">
                <a:xfrm>
                  <a:off x="2809" y="172"/>
                  <a:ext cx="52" cy="65"/>
                </a:xfrm>
                <a:custGeom>
                  <a:avLst/>
                  <a:gdLst>
                    <a:gd name="T0" fmla="*/ 50 w 52"/>
                    <a:gd name="T1" fmla="*/ 31 h 65"/>
                    <a:gd name="T2" fmla="*/ 46 w 52"/>
                    <a:gd name="T3" fmla="*/ 40 h 65"/>
                    <a:gd name="T4" fmla="*/ 38 w 52"/>
                    <a:gd name="T5" fmla="*/ 48 h 65"/>
                    <a:gd name="T6" fmla="*/ 14 w 52"/>
                    <a:gd name="T7" fmla="*/ 62 h 65"/>
                    <a:gd name="T8" fmla="*/ 5 w 52"/>
                    <a:gd name="T9" fmla="*/ 64 h 65"/>
                    <a:gd name="T10" fmla="*/ 0 w 52"/>
                    <a:gd name="T11" fmla="*/ 65 h 65"/>
                    <a:gd name="T12" fmla="*/ 16 w 52"/>
                    <a:gd name="T13" fmla="*/ 54 h 65"/>
                    <a:gd name="T14" fmla="*/ 17 w 52"/>
                    <a:gd name="T15" fmla="*/ 51 h 65"/>
                    <a:gd name="T16" fmla="*/ 19 w 52"/>
                    <a:gd name="T17" fmla="*/ 51 h 65"/>
                    <a:gd name="T18" fmla="*/ 17 w 52"/>
                    <a:gd name="T19" fmla="*/ 56 h 65"/>
                    <a:gd name="T20" fmla="*/ 16 w 52"/>
                    <a:gd name="T21" fmla="*/ 59 h 65"/>
                    <a:gd name="T22" fmla="*/ 16 w 52"/>
                    <a:gd name="T23" fmla="*/ 59 h 65"/>
                    <a:gd name="T24" fmla="*/ 17 w 52"/>
                    <a:gd name="T25" fmla="*/ 59 h 65"/>
                    <a:gd name="T26" fmla="*/ 19 w 52"/>
                    <a:gd name="T27" fmla="*/ 56 h 65"/>
                    <a:gd name="T28" fmla="*/ 21 w 52"/>
                    <a:gd name="T29" fmla="*/ 48 h 65"/>
                    <a:gd name="T30" fmla="*/ 30 w 52"/>
                    <a:gd name="T31" fmla="*/ 39 h 65"/>
                    <a:gd name="T32" fmla="*/ 38 w 52"/>
                    <a:gd name="T33" fmla="*/ 26 h 65"/>
                    <a:gd name="T34" fmla="*/ 39 w 52"/>
                    <a:gd name="T35" fmla="*/ 34 h 65"/>
                    <a:gd name="T36" fmla="*/ 39 w 52"/>
                    <a:gd name="T37" fmla="*/ 40 h 65"/>
                    <a:gd name="T38" fmla="*/ 36 w 52"/>
                    <a:gd name="T39" fmla="*/ 46 h 65"/>
                    <a:gd name="T40" fmla="*/ 35 w 52"/>
                    <a:gd name="T41" fmla="*/ 46 h 65"/>
                    <a:gd name="T42" fmla="*/ 35 w 52"/>
                    <a:gd name="T43" fmla="*/ 46 h 65"/>
                    <a:gd name="T44" fmla="*/ 35 w 52"/>
                    <a:gd name="T45" fmla="*/ 48 h 65"/>
                    <a:gd name="T46" fmla="*/ 38 w 52"/>
                    <a:gd name="T47" fmla="*/ 45 h 65"/>
                    <a:gd name="T48" fmla="*/ 42 w 52"/>
                    <a:gd name="T49" fmla="*/ 35 h 65"/>
                    <a:gd name="T50" fmla="*/ 38 w 52"/>
                    <a:gd name="T51" fmla="*/ 23 h 65"/>
                    <a:gd name="T52" fmla="*/ 42 w 52"/>
                    <a:gd name="T53" fmla="*/ 14 h 65"/>
                    <a:gd name="T54" fmla="*/ 44 w 52"/>
                    <a:gd name="T55" fmla="*/ 0 h 65"/>
                    <a:gd name="T56" fmla="*/ 50 w 52"/>
                    <a:gd name="T57" fmla="*/ 6 h 65"/>
                    <a:gd name="T58" fmla="*/ 52 w 52"/>
                    <a:gd name="T59" fmla="*/ 14 h 65"/>
                    <a:gd name="T60" fmla="*/ 50 w 52"/>
                    <a:gd name="T61" fmla="*/ 31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
                    <a:gd name="T94" fmla="*/ 0 h 65"/>
                    <a:gd name="T95" fmla="*/ 52 w 52"/>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 h="65">
                      <a:moveTo>
                        <a:pt x="50" y="31"/>
                      </a:moveTo>
                      <a:lnTo>
                        <a:pt x="46" y="40"/>
                      </a:lnTo>
                      <a:lnTo>
                        <a:pt x="38" y="48"/>
                      </a:lnTo>
                      <a:lnTo>
                        <a:pt x="14" y="62"/>
                      </a:lnTo>
                      <a:lnTo>
                        <a:pt x="5" y="64"/>
                      </a:lnTo>
                      <a:lnTo>
                        <a:pt x="0" y="65"/>
                      </a:lnTo>
                      <a:lnTo>
                        <a:pt x="16" y="54"/>
                      </a:lnTo>
                      <a:lnTo>
                        <a:pt x="17" y="51"/>
                      </a:lnTo>
                      <a:lnTo>
                        <a:pt x="19" y="51"/>
                      </a:lnTo>
                      <a:lnTo>
                        <a:pt x="17" y="56"/>
                      </a:lnTo>
                      <a:lnTo>
                        <a:pt x="16" y="59"/>
                      </a:lnTo>
                      <a:lnTo>
                        <a:pt x="17" y="59"/>
                      </a:lnTo>
                      <a:lnTo>
                        <a:pt x="19" y="56"/>
                      </a:lnTo>
                      <a:lnTo>
                        <a:pt x="21" y="48"/>
                      </a:lnTo>
                      <a:lnTo>
                        <a:pt x="30" y="39"/>
                      </a:lnTo>
                      <a:lnTo>
                        <a:pt x="38" y="26"/>
                      </a:lnTo>
                      <a:lnTo>
                        <a:pt x="39" y="34"/>
                      </a:lnTo>
                      <a:lnTo>
                        <a:pt x="39" y="40"/>
                      </a:lnTo>
                      <a:lnTo>
                        <a:pt x="36" y="46"/>
                      </a:lnTo>
                      <a:lnTo>
                        <a:pt x="35" y="46"/>
                      </a:lnTo>
                      <a:lnTo>
                        <a:pt x="35" y="48"/>
                      </a:lnTo>
                      <a:lnTo>
                        <a:pt x="38" y="45"/>
                      </a:lnTo>
                      <a:lnTo>
                        <a:pt x="42" y="35"/>
                      </a:lnTo>
                      <a:lnTo>
                        <a:pt x="38" y="23"/>
                      </a:lnTo>
                      <a:lnTo>
                        <a:pt x="42" y="14"/>
                      </a:lnTo>
                      <a:lnTo>
                        <a:pt x="44" y="0"/>
                      </a:lnTo>
                      <a:lnTo>
                        <a:pt x="50" y="6"/>
                      </a:lnTo>
                      <a:lnTo>
                        <a:pt x="52" y="14"/>
                      </a:lnTo>
                      <a:lnTo>
                        <a:pt x="50" y="31"/>
                      </a:lnTo>
                      <a:close/>
                    </a:path>
                  </a:pathLst>
                </a:custGeom>
                <a:solidFill>
                  <a:srgbClr val="669F3F"/>
                </a:solidFill>
                <a:ln w="9525">
                  <a:noFill/>
                  <a:round/>
                  <a:headEnd/>
                  <a:tailEnd/>
                </a:ln>
              </p:spPr>
              <p:txBody>
                <a:bodyPr/>
                <a:lstStyle/>
                <a:p>
                  <a:endParaRPr lang="en-US" dirty="0"/>
                </a:p>
              </p:txBody>
            </p:sp>
            <p:sp>
              <p:nvSpPr>
                <p:cNvPr id="122802" name="Freeform 946"/>
                <p:cNvSpPr>
                  <a:spLocks/>
                </p:cNvSpPr>
                <p:nvPr/>
              </p:nvSpPr>
              <p:spPr bwMode="auto">
                <a:xfrm>
                  <a:off x="2816" y="106"/>
                  <a:ext cx="4" cy="2"/>
                </a:xfrm>
                <a:custGeom>
                  <a:avLst/>
                  <a:gdLst>
                    <a:gd name="T0" fmla="*/ 3 w 4"/>
                    <a:gd name="T1" fmla="*/ 2 h 2"/>
                    <a:gd name="T2" fmla="*/ 0 w 4"/>
                    <a:gd name="T3" fmla="*/ 2 h 2"/>
                    <a:gd name="T4" fmla="*/ 1 w 4"/>
                    <a:gd name="T5" fmla="*/ 0 h 2"/>
                    <a:gd name="T6" fmla="*/ 4 w 4"/>
                    <a:gd name="T7" fmla="*/ 0 h 2"/>
                    <a:gd name="T8" fmla="*/ 4 w 4"/>
                    <a:gd name="T9" fmla="*/ 0 h 2"/>
                    <a:gd name="T10" fmla="*/ 3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2"/>
                      </a:moveTo>
                      <a:lnTo>
                        <a:pt x="0" y="2"/>
                      </a:lnTo>
                      <a:lnTo>
                        <a:pt x="1" y="0"/>
                      </a:lnTo>
                      <a:lnTo>
                        <a:pt x="4" y="0"/>
                      </a:lnTo>
                      <a:lnTo>
                        <a:pt x="3" y="2"/>
                      </a:lnTo>
                      <a:close/>
                    </a:path>
                  </a:pathLst>
                </a:custGeom>
                <a:solidFill>
                  <a:srgbClr val="FFFFFF"/>
                </a:solidFill>
                <a:ln w="9525">
                  <a:noFill/>
                  <a:round/>
                  <a:headEnd/>
                  <a:tailEnd/>
                </a:ln>
              </p:spPr>
              <p:txBody>
                <a:bodyPr/>
                <a:lstStyle/>
                <a:p>
                  <a:endParaRPr lang="en-US" dirty="0"/>
                </a:p>
              </p:txBody>
            </p:sp>
            <p:sp>
              <p:nvSpPr>
                <p:cNvPr id="122803" name="Freeform 947"/>
                <p:cNvSpPr>
                  <a:spLocks/>
                </p:cNvSpPr>
                <p:nvPr/>
              </p:nvSpPr>
              <p:spPr bwMode="auto">
                <a:xfrm>
                  <a:off x="2756" y="47"/>
                  <a:ext cx="42" cy="59"/>
                </a:xfrm>
                <a:custGeom>
                  <a:avLst/>
                  <a:gdLst>
                    <a:gd name="T0" fmla="*/ 30 w 42"/>
                    <a:gd name="T1" fmla="*/ 59 h 59"/>
                    <a:gd name="T2" fmla="*/ 14 w 42"/>
                    <a:gd name="T3" fmla="*/ 51 h 59"/>
                    <a:gd name="T4" fmla="*/ 13 w 42"/>
                    <a:gd name="T5" fmla="*/ 50 h 59"/>
                    <a:gd name="T6" fmla="*/ 10 w 42"/>
                    <a:gd name="T7" fmla="*/ 47 h 59"/>
                    <a:gd name="T8" fmla="*/ 5 w 42"/>
                    <a:gd name="T9" fmla="*/ 40 h 59"/>
                    <a:gd name="T10" fmla="*/ 3 w 42"/>
                    <a:gd name="T11" fmla="*/ 36 h 59"/>
                    <a:gd name="T12" fmla="*/ 3 w 42"/>
                    <a:gd name="T13" fmla="*/ 34 h 59"/>
                    <a:gd name="T14" fmla="*/ 0 w 42"/>
                    <a:gd name="T15" fmla="*/ 29 h 59"/>
                    <a:gd name="T16" fmla="*/ 0 w 42"/>
                    <a:gd name="T17" fmla="*/ 26 h 59"/>
                    <a:gd name="T18" fmla="*/ 0 w 42"/>
                    <a:gd name="T19" fmla="*/ 25 h 59"/>
                    <a:gd name="T20" fmla="*/ 0 w 42"/>
                    <a:gd name="T21" fmla="*/ 25 h 59"/>
                    <a:gd name="T22" fmla="*/ 2 w 42"/>
                    <a:gd name="T23" fmla="*/ 25 h 59"/>
                    <a:gd name="T24" fmla="*/ 3 w 42"/>
                    <a:gd name="T25" fmla="*/ 25 h 59"/>
                    <a:gd name="T26" fmla="*/ 5 w 42"/>
                    <a:gd name="T27" fmla="*/ 22 h 59"/>
                    <a:gd name="T28" fmla="*/ 7 w 42"/>
                    <a:gd name="T29" fmla="*/ 15 h 59"/>
                    <a:gd name="T30" fmla="*/ 13 w 42"/>
                    <a:gd name="T31" fmla="*/ 8 h 59"/>
                    <a:gd name="T32" fmla="*/ 17 w 42"/>
                    <a:gd name="T33" fmla="*/ 4 h 59"/>
                    <a:gd name="T34" fmla="*/ 22 w 42"/>
                    <a:gd name="T35" fmla="*/ 0 h 59"/>
                    <a:gd name="T36" fmla="*/ 22 w 42"/>
                    <a:gd name="T37" fmla="*/ 0 h 59"/>
                    <a:gd name="T38" fmla="*/ 21 w 42"/>
                    <a:gd name="T39" fmla="*/ 6 h 59"/>
                    <a:gd name="T40" fmla="*/ 24 w 42"/>
                    <a:gd name="T41" fmla="*/ 14 h 59"/>
                    <a:gd name="T42" fmla="*/ 33 w 42"/>
                    <a:gd name="T43" fmla="*/ 28 h 59"/>
                    <a:gd name="T44" fmla="*/ 42 w 42"/>
                    <a:gd name="T45" fmla="*/ 36 h 59"/>
                    <a:gd name="T46" fmla="*/ 38 w 42"/>
                    <a:gd name="T47" fmla="*/ 47 h 59"/>
                    <a:gd name="T48" fmla="*/ 30 w 42"/>
                    <a:gd name="T49" fmla="*/ 59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9"/>
                    <a:gd name="T77" fmla="*/ 42 w 42"/>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9">
                      <a:moveTo>
                        <a:pt x="30" y="59"/>
                      </a:moveTo>
                      <a:lnTo>
                        <a:pt x="14" y="51"/>
                      </a:lnTo>
                      <a:lnTo>
                        <a:pt x="13" y="50"/>
                      </a:lnTo>
                      <a:lnTo>
                        <a:pt x="10" y="47"/>
                      </a:lnTo>
                      <a:lnTo>
                        <a:pt x="5" y="40"/>
                      </a:lnTo>
                      <a:lnTo>
                        <a:pt x="3" y="36"/>
                      </a:lnTo>
                      <a:lnTo>
                        <a:pt x="3" y="34"/>
                      </a:lnTo>
                      <a:lnTo>
                        <a:pt x="0" y="29"/>
                      </a:lnTo>
                      <a:lnTo>
                        <a:pt x="0" y="26"/>
                      </a:lnTo>
                      <a:lnTo>
                        <a:pt x="0" y="25"/>
                      </a:lnTo>
                      <a:lnTo>
                        <a:pt x="2" y="25"/>
                      </a:lnTo>
                      <a:lnTo>
                        <a:pt x="3" y="25"/>
                      </a:lnTo>
                      <a:lnTo>
                        <a:pt x="5" y="22"/>
                      </a:lnTo>
                      <a:lnTo>
                        <a:pt x="7" y="15"/>
                      </a:lnTo>
                      <a:lnTo>
                        <a:pt x="13" y="8"/>
                      </a:lnTo>
                      <a:lnTo>
                        <a:pt x="17" y="4"/>
                      </a:lnTo>
                      <a:lnTo>
                        <a:pt x="22" y="0"/>
                      </a:lnTo>
                      <a:lnTo>
                        <a:pt x="21" y="6"/>
                      </a:lnTo>
                      <a:lnTo>
                        <a:pt x="24" y="14"/>
                      </a:lnTo>
                      <a:lnTo>
                        <a:pt x="33" y="28"/>
                      </a:lnTo>
                      <a:lnTo>
                        <a:pt x="42" y="36"/>
                      </a:lnTo>
                      <a:lnTo>
                        <a:pt x="38" y="47"/>
                      </a:lnTo>
                      <a:lnTo>
                        <a:pt x="30" y="59"/>
                      </a:lnTo>
                      <a:close/>
                    </a:path>
                  </a:pathLst>
                </a:custGeom>
                <a:solidFill>
                  <a:srgbClr val="99CC33"/>
                </a:solidFill>
                <a:ln w="9525">
                  <a:noFill/>
                  <a:round/>
                  <a:headEnd/>
                  <a:tailEnd/>
                </a:ln>
              </p:spPr>
              <p:txBody>
                <a:bodyPr/>
                <a:lstStyle/>
                <a:p>
                  <a:endParaRPr lang="en-US" dirty="0"/>
                </a:p>
              </p:txBody>
            </p:sp>
            <p:sp>
              <p:nvSpPr>
                <p:cNvPr id="122804" name="Freeform 948"/>
                <p:cNvSpPr>
                  <a:spLocks/>
                </p:cNvSpPr>
                <p:nvPr/>
              </p:nvSpPr>
              <p:spPr bwMode="auto">
                <a:xfrm>
                  <a:off x="2794" y="125"/>
                  <a:ext cx="29" cy="22"/>
                </a:xfrm>
                <a:custGeom>
                  <a:avLst/>
                  <a:gdLst>
                    <a:gd name="T0" fmla="*/ 26 w 29"/>
                    <a:gd name="T1" fmla="*/ 12 h 22"/>
                    <a:gd name="T2" fmla="*/ 22 w 29"/>
                    <a:gd name="T3" fmla="*/ 17 h 22"/>
                    <a:gd name="T4" fmla="*/ 12 w 29"/>
                    <a:gd name="T5" fmla="*/ 22 h 22"/>
                    <a:gd name="T6" fmla="*/ 3 w 29"/>
                    <a:gd name="T7" fmla="*/ 20 h 22"/>
                    <a:gd name="T8" fmla="*/ 0 w 29"/>
                    <a:gd name="T9" fmla="*/ 12 h 22"/>
                    <a:gd name="T10" fmla="*/ 1 w 29"/>
                    <a:gd name="T11" fmla="*/ 8 h 22"/>
                    <a:gd name="T12" fmla="*/ 6 w 29"/>
                    <a:gd name="T13" fmla="*/ 3 h 22"/>
                    <a:gd name="T14" fmla="*/ 14 w 29"/>
                    <a:gd name="T15" fmla="*/ 0 h 22"/>
                    <a:gd name="T16" fmla="*/ 18 w 29"/>
                    <a:gd name="T17" fmla="*/ 0 h 22"/>
                    <a:gd name="T18" fmla="*/ 23 w 29"/>
                    <a:gd name="T19" fmla="*/ 0 h 22"/>
                    <a:gd name="T20" fmla="*/ 26 w 29"/>
                    <a:gd name="T21" fmla="*/ 1 h 22"/>
                    <a:gd name="T22" fmla="*/ 29 w 29"/>
                    <a:gd name="T23" fmla="*/ 6 h 22"/>
                    <a:gd name="T24" fmla="*/ 26 w 29"/>
                    <a:gd name="T25" fmla="*/ 1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2"/>
                    <a:gd name="T41" fmla="*/ 29 w 29"/>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2">
                      <a:moveTo>
                        <a:pt x="26" y="12"/>
                      </a:moveTo>
                      <a:lnTo>
                        <a:pt x="22" y="17"/>
                      </a:lnTo>
                      <a:lnTo>
                        <a:pt x="12" y="22"/>
                      </a:lnTo>
                      <a:lnTo>
                        <a:pt x="3" y="20"/>
                      </a:lnTo>
                      <a:lnTo>
                        <a:pt x="0" y="12"/>
                      </a:lnTo>
                      <a:lnTo>
                        <a:pt x="1" y="8"/>
                      </a:lnTo>
                      <a:lnTo>
                        <a:pt x="6" y="3"/>
                      </a:lnTo>
                      <a:lnTo>
                        <a:pt x="14" y="0"/>
                      </a:lnTo>
                      <a:lnTo>
                        <a:pt x="18" y="0"/>
                      </a:lnTo>
                      <a:lnTo>
                        <a:pt x="23" y="0"/>
                      </a:lnTo>
                      <a:lnTo>
                        <a:pt x="26" y="1"/>
                      </a:lnTo>
                      <a:lnTo>
                        <a:pt x="29" y="6"/>
                      </a:lnTo>
                      <a:lnTo>
                        <a:pt x="26" y="12"/>
                      </a:lnTo>
                      <a:close/>
                    </a:path>
                  </a:pathLst>
                </a:custGeom>
                <a:solidFill>
                  <a:srgbClr val="6600CC"/>
                </a:solidFill>
                <a:ln w="9525">
                  <a:noFill/>
                  <a:round/>
                  <a:headEnd/>
                  <a:tailEnd/>
                </a:ln>
              </p:spPr>
              <p:txBody>
                <a:bodyPr/>
                <a:lstStyle/>
                <a:p>
                  <a:endParaRPr lang="en-US" dirty="0"/>
                </a:p>
              </p:txBody>
            </p:sp>
            <p:sp>
              <p:nvSpPr>
                <p:cNvPr id="122805" name="Freeform 949"/>
                <p:cNvSpPr>
                  <a:spLocks/>
                </p:cNvSpPr>
                <p:nvPr/>
              </p:nvSpPr>
              <p:spPr bwMode="auto">
                <a:xfrm>
                  <a:off x="2800" y="187"/>
                  <a:ext cx="48" cy="38"/>
                </a:xfrm>
                <a:custGeom>
                  <a:avLst/>
                  <a:gdLst>
                    <a:gd name="T0" fmla="*/ 39 w 48"/>
                    <a:gd name="T1" fmla="*/ 19 h 38"/>
                    <a:gd name="T2" fmla="*/ 30 w 48"/>
                    <a:gd name="T3" fmla="*/ 20 h 38"/>
                    <a:gd name="T4" fmla="*/ 20 w 48"/>
                    <a:gd name="T5" fmla="*/ 24 h 38"/>
                    <a:gd name="T6" fmla="*/ 16 w 48"/>
                    <a:gd name="T7" fmla="*/ 27 h 38"/>
                    <a:gd name="T8" fmla="*/ 9 w 48"/>
                    <a:gd name="T9" fmla="*/ 30 h 38"/>
                    <a:gd name="T10" fmla="*/ 3 w 48"/>
                    <a:gd name="T11" fmla="*/ 38 h 38"/>
                    <a:gd name="T12" fmla="*/ 2 w 48"/>
                    <a:gd name="T13" fmla="*/ 38 h 38"/>
                    <a:gd name="T14" fmla="*/ 0 w 48"/>
                    <a:gd name="T15" fmla="*/ 33 h 38"/>
                    <a:gd name="T16" fmla="*/ 0 w 48"/>
                    <a:gd name="T17" fmla="*/ 24 h 38"/>
                    <a:gd name="T18" fmla="*/ 11 w 48"/>
                    <a:gd name="T19" fmla="*/ 13 h 38"/>
                    <a:gd name="T20" fmla="*/ 28 w 48"/>
                    <a:gd name="T21" fmla="*/ 3 h 38"/>
                    <a:gd name="T22" fmla="*/ 41 w 48"/>
                    <a:gd name="T23" fmla="*/ 0 h 38"/>
                    <a:gd name="T24" fmla="*/ 48 w 48"/>
                    <a:gd name="T25" fmla="*/ 0 h 38"/>
                    <a:gd name="T26" fmla="*/ 39 w 48"/>
                    <a:gd name="T27" fmla="*/ 19 h 38"/>
                    <a:gd name="T28" fmla="*/ 39 w 48"/>
                    <a:gd name="T29" fmla="*/ 19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8"/>
                    <a:gd name="T47" fmla="*/ 48 w 4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8">
                      <a:moveTo>
                        <a:pt x="39" y="19"/>
                      </a:moveTo>
                      <a:lnTo>
                        <a:pt x="30" y="20"/>
                      </a:lnTo>
                      <a:lnTo>
                        <a:pt x="20" y="24"/>
                      </a:lnTo>
                      <a:lnTo>
                        <a:pt x="16" y="27"/>
                      </a:lnTo>
                      <a:lnTo>
                        <a:pt x="9" y="30"/>
                      </a:lnTo>
                      <a:lnTo>
                        <a:pt x="3" y="38"/>
                      </a:lnTo>
                      <a:lnTo>
                        <a:pt x="2" y="38"/>
                      </a:lnTo>
                      <a:lnTo>
                        <a:pt x="0" y="33"/>
                      </a:lnTo>
                      <a:lnTo>
                        <a:pt x="0" y="24"/>
                      </a:lnTo>
                      <a:lnTo>
                        <a:pt x="11" y="13"/>
                      </a:lnTo>
                      <a:lnTo>
                        <a:pt x="28" y="3"/>
                      </a:lnTo>
                      <a:lnTo>
                        <a:pt x="41" y="0"/>
                      </a:lnTo>
                      <a:lnTo>
                        <a:pt x="48" y="0"/>
                      </a:lnTo>
                      <a:lnTo>
                        <a:pt x="39" y="19"/>
                      </a:lnTo>
                      <a:close/>
                    </a:path>
                  </a:pathLst>
                </a:custGeom>
                <a:solidFill>
                  <a:srgbClr val="8CBF33"/>
                </a:solidFill>
                <a:ln w="9525">
                  <a:noFill/>
                  <a:round/>
                  <a:headEnd/>
                  <a:tailEnd/>
                </a:ln>
              </p:spPr>
              <p:txBody>
                <a:bodyPr/>
                <a:lstStyle/>
                <a:p>
                  <a:endParaRPr lang="en-US" dirty="0"/>
                </a:p>
              </p:txBody>
            </p:sp>
            <p:sp>
              <p:nvSpPr>
                <p:cNvPr id="122806" name="Freeform 950"/>
                <p:cNvSpPr>
                  <a:spLocks/>
                </p:cNvSpPr>
                <p:nvPr/>
              </p:nvSpPr>
              <p:spPr bwMode="auto">
                <a:xfrm>
                  <a:off x="2806" y="126"/>
                  <a:ext cx="8" cy="5"/>
                </a:xfrm>
                <a:custGeom>
                  <a:avLst/>
                  <a:gdLst>
                    <a:gd name="T0" fmla="*/ 6 w 8"/>
                    <a:gd name="T1" fmla="*/ 5 h 5"/>
                    <a:gd name="T2" fmla="*/ 3 w 8"/>
                    <a:gd name="T3" fmla="*/ 5 h 5"/>
                    <a:gd name="T4" fmla="*/ 0 w 8"/>
                    <a:gd name="T5" fmla="*/ 5 h 5"/>
                    <a:gd name="T6" fmla="*/ 0 w 8"/>
                    <a:gd name="T7" fmla="*/ 5 h 5"/>
                    <a:gd name="T8" fmla="*/ 0 w 8"/>
                    <a:gd name="T9" fmla="*/ 2 h 5"/>
                    <a:gd name="T10" fmla="*/ 6 w 8"/>
                    <a:gd name="T11" fmla="*/ 0 h 5"/>
                    <a:gd name="T12" fmla="*/ 8 w 8"/>
                    <a:gd name="T13" fmla="*/ 0 h 5"/>
                    <a:gd name="T14" fmla="*/ 8 w 8"/>
                    <a:gd name="T15" fmla="*/ 3 h 5"/>
                    <a:gd name="T16" fmla="*/ 6 w 8"/>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6" y="5"/>
                      </a:moveTo>
                      <a:lnTo>
                        <a:pt x="3" y="5"/>
                      </a:lnTo>
                      <a:lnTo>
                        <a:pt x="0" y="5"/>
                      </a:lnTo>
                      <a:lnTo>
                        <a:pt x="0" y="2"/>
                      </a:lnTo>
                      <a:lnTo>
                        <a:pt x="6" y="0"/>
                      </a:lnTo>
                      <a:lnTo>
                        <a:pt x="8" y="0"/>
                      </a:lnTo>
                      <a:lnTo>
                        <a:pt x="8" y="3"/>
                      </a:lnTo>
                      <a:lnTo>
                        <a:pt x="6" y="5"/>
                      </a:lnTo>
                      <a:close/>
                    </a:path>
                  </a:pathLst>
                </a:custGeom>
                <a:solidFill>
                  <a:srgbClr val="000000"/>
                </a:solidFill>
                <a:ln w="9525">
                  <a:noFill/>
                  <a:round/>
                  <a:headEnd/>
                  <a:tailEnd/>
                </a:ln>
              </p:spPr>
              <p:txBody>
                <a:bodyPr/>
                <a:lstStyle/>
                <a:p>
                  <a:endParaRPr lang="en-US" dirty="0"/>
                </a:p>
              </p:txBody>
            </p:sp>
            <p:sp>
              <p:nvSpPr>
                <p:cNvPr id="122807" name="Freeform 951"/>
                <p:cNvSpPr>
                  <a:spLocks/>
                </p:cNvSpPr>
                <p:nvPr/>
              </p:nvSpPr>
              <p:spPr bwMode="auto">
                <a:xfrm>
                  <a:off x="2808" y="128"/>
                  <a:ext cx="4" cy="3"/>
                </a:xfrm>
                <a:custGeom>
                  <a:avLst/>
                  <a:gdLst>
                    <a:gd name="T0" fmla="*/ 1 w 4"/>
                    <a:gd name="T1" fmla="*/ 3 h 3"/>
                    <a:gd name="T2" fmla="*/ 0 w 4"/>
                    <a:gd name="T3" fmla="*/ 1 h 3"/>
                    <a:gd name="T4" fmla="*/ 0 w 4"/>
                    <a:gd name="T5" fmla="*/ 1 h 3"/>
                    <a:gd name="T6" fmla="*/ 3 w 4"/>
                    <a:gd name="T7" fmla="*/ 0 h 3"/>
                    <a:gd name="T8" fmla="*/ 4 w 4"/>
                    <a:gd name="T9" fmla="*/ 0 h 3"/>
                    <a:gd name="T10" fmla="*/ 4 w 4"/>
                    <a:gd name="T11" fmla="*/ 1 h 3"/>
                    <a:gd name="T12" fmla="*/ 1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1" y="3"/>
                      </a:moveTo>
                      <a:lnTo>
                        <a:pt x="0" y="1"/>
                      </a:lnTo>
                      <a:lnTo>
                        <a:pt x="3" y="0"/>
                      </a:lnTo>
                      <a:lnTo>
                        <a:pt x="4" y="0"/>
                      </a:lnTo>
                      <a:lnTo>
                        <a:pt x="4" y="1"/>
                      </a:lnTo>
                      <a:lnTo>
                        <a:pt x="1" y="3"/>
                      </a:lnTo>
                      <a:close/>
                    </a:path>
                  </a:pathLst>
                </a:custGeom>
                <a:solidFill>
                  <a:srgbClr val="FFFFFF"/>
                </a:solidFill>
                <a:ln w="9525">
                  <a:noFill/>
                  <a:round/>
                  <a:headEnd/>
                  <a:tailEnd/>
                </a:ln>
              </p:spPr>
              <p:txBody>
                <a:bodyPr/>
                <a:lstStyle/>
                <a:p>
                  <a:endParaRPr lang="en-US" dirty="0"/>
                </a:p>
              </p:txBody>
            </p:sp>
            <p:sp>
              <p:nvSpPr>
                <p:cNvPr id="122808" name="Freeform 952"/>
                <p:cNvSpPr>
                  <a:spLocks/>
                </p:cNvSpPr>
                <p:nvPr/>
              </p:nvSpPr>
              <p:spPr bwMode="auto">
                <a:xfrm>
                  <a:off x="2803" y="207"/>
                  <a:ext cx="34" cy="32"/>
                </a:xfrm>
                <a:custGeom>
                  <a:avLst/>
                  <a:gdLst>
                    <a:gd name="T0" fmla="*/ 23 w 34"/>
                    <a:gd name="T1" fmla="*/ 16 h 32"/>
                    <a:gd name="T2" fmla="*/ 8 w 34"/>
                    <a:gd name="T3" fmla="*/ 29 h 32"/>
                    <a:gd name="T4" fmla="*/ 5 w 34"/>
                    <a:gd name="T5" fmla="*/ 30 h 32"/>
                    <a:gd name="T6" fmla="*/ 5 w 34"/>
                    <a:gd name="T7" fmla="*/ 32 h 32"/>
                    <a:gd name="T8" fmla="*/ 0 w 34"/>
                    <a:gd name="T9" fmla="*/ 21 h 32"/>
                    <a:gd name="T10" fmla="*/ 0 w 34"/>
                    <a:gd name="T11" fmla="*/ 21 h 32"/>
                    <a:gd name="T12" fmla="*/ 0 w 34"/>
                    <a:gd name="T13" fmla="*/ 19 h 32"/>
                    <a:gd name="T14" fmla="*/ 11 w 34"/>
                    <a:gd name="T15" fmla="*/ 8 h 32"/>
                    <a:gd name="T16" fmla="*/ 23 w 34"/>
                    <a:gd name="T17" fmla="*/ 4 h 32"/>
                    <a:gd name="T18" fmla="*/ 34 w 34"/>
                    <a:gd name="T19" fmla="*/ 0 h 32"/>
                    <a:gd name="T20" fmla="*/ 34 w 34"/>
                    <a:gd name="T21" fmla="*/ 2 h 32"/>
                    <a:gd name="T22" fmla="*/ 23 w 34"/>
                    <a:gd name="T23" fmla="*/ 1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2"/>
                    <a:gd name="T38" fmla="*/ 34 w 3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2">
                      <a:moveTo>
                        <a:pt x="23" y="16"/>
                      </a:moveTo>
                      <a:lnTo>
                        <a:pt x="8" y="29"/>
                      </a:lnTo>
                      <a:lnTo>
                        <a:pt x="5" y="30"/>
                      </a:lnTo>
                      <a:lnTo>
                        <a:pt x="5" y="32"/>
                      </a:lnTo>
                      <a:lnTo>
                        <a:pt x="0" y="21"/>
                      </a:lnTo>
                      <a:lnTo>
                        <a:pt x="0" y="19"/>
                      </a:lnTo>
                      <a:lnTo>
                        <a:pt x="11" y="8"/>
                      </a:lnTo>
                      <a:lnTo>
                        <a:pt x="23" y="4"/>
                      </a:lnTo>
                      <a:lnTo>
                        <a:pt x="34" y="0"/>
                      </a:lnTo>
                      <a:lnTo>
                        <a:pt x="34" y="2"/>
                      </a:lnTo>
                      <a:lnTo>
                        <a:pt x="23" y="16"/>
                      </a:lnTo>
                      <a:close/>
                    </a:path>
                  </a:pathLst>
                </a:custGeom>
                <a:solidFill>
                  <a:srgbClr val="7FB233"/>
                </a:solidFill>
                <a:ln w="9525">
                  <a:noFill/>
                  <a:round/>
                  <a:headEnd/>
                  <a:tailEnd/>
                </a:ln>
              </p:spPr>
              <p:txBody>
                <a:bodyPr/>
                <a:lstStyle/>
                <a:p>
                  <a:endParaRPr lang="en-US" dirty="0"/>
                </a:p>
              </p:txBody>
            </p:sp>
            <p:sp>
              <p:nvSpPr>
                <p:cNvPr id="122809" name="Freeform 953"/>
                <p:cNvSpPr>
                  <a:spLocks/>
                </p:cNvSpPr>
                <p:nvPr/>
              </p:nvSpPr>
              <p:spPr bwMode="auto">
                <a:xfrm>
                  <a:off x="2750" y="78"/>
                  <a:ext cx="34" cy="51"/>
                </a:xfrm>
                <a:custGeom>
                  <a:avLst/>
                  <a:gdLst>
                    <a:gd name="T0" fmla="*/ 33 w 34"/>
                    <a:gd name="T1" fmla="*/ 33 h 51"/>
                    <a:gd name="T2" fmla="*/ 31 w 34"/>
                    <a:gd name="T3" fmla="*/ 33 h 51"/>
                    <a:gd name="T4" fmla="*/ 27 w 34"/>
                    <a:gd name="T5" fmla="*/ 33 h 51"/>
                    <a:gd name="T6" fmla="*/ 17 w 34"/>
                    <a:gd name="T7" fmla="*/ 37 h 51"/>
                    <a:gd name="T8" fmla="*/ 13 w 34"/>
                    <a:gd name="T9" fmla="*/ 44 h 51"/>
                    <a:gd name="T10" fmla="*/ 13 w 34"/>
                    <a:gd name="T11" fmla="*/ 47 h 51"/>
                    <a:gd name="T12" fmla="*/ 14 w 34"/>
                    <a:gd name="T13" fmla="*/ 50 h 51"/>
                    <a:gd name="T14" fmla="*/ 14 w 34"/>
                    <a:gd name="T15" fmla="*/ 51 h 51"/>
                    <a:gd name="T16" fmla="*/ 11 w 34"/>
                    <a:gd name="T17" fmla="*/ 47 h 51"/>
                    <a:gd name="T18" fmla="*/ 8 w 34"/>
                    <a:gd name="T19" fmla="*/ 41 h 51"/>
                    <a:gd name="T20" fmla="*/ 2 w 34"/>
                    <a:gd name="T21" fmla="*/ 34 h 51"/>
                    <a:gd name="T22" fmla="*/ 3 w 34"/>
                    <a:gd name="T23" fmla="*/ 31 h 51"/>
                    <a:gd name="T24" fmla="*/ 0 w 34"/>
                    <a:gd name="T25" fmla="*/ 25 h 51"/>
                    <a:gd name="T26" fmla="*/ 0 w 34"/>
                    <a:gd name="T27" fmla="*/ 20 h 51"/>
                    <a:gd name="T28" fmla="*/ 2 w 34"/>
                    <a:gd name="T29" fmla="*/ 19 h 51"/>
                    <a:gd name="T30" fmla="*/ 3 w 34"/>
                    <a:gd name="T31" fmla="*/ 17 h 51"/>
                    <a:gd name="T32" fmla="*/ 0 w 34"/>
                    <a:gd name="T33" fmla="*/ 12 h 51"/>
                    <a:gd name="T34" fmla="*/ 2 w 34"/>
                    <a:gd name="T35" fmla="*/ 11 h 51"/>
                    <a:gd name="T36" fmla="*/ 2 w 34"/>
                    <a:gd name="T37" fmla="*/ 8 h 51"/>
                    <a:gd name="T38" fmla="*/ 5 w 34"/>
                    <a:gd name="T39" fmla="*/ 3 h 51"/>
                    <a:gd name="T40" fmla="*/ 3 w 34"/>
                    <a:gd name="T41" fmla="*/ 2 h 51"/>
                    <a:gd name="T42" fmla="*/ 3 w 34"/>
                    <a:gd name="T43" fmla="*/ 2 h 51"/>
                    <a:gd name="T44" fmla="*/ 5 w 34"/>
                    <a:gd name="T45" fmla="*/ 0 h 51"/>
                    <a:gd name="T46" fmla="*/ 6 w 34"/>
                    <a:gd name="T47" fmla="*/ 5 h 51"/>
                    <a:gd name="T48" fmla="*/ 6 w 34"/>
                    <a:gd name="T49" fmla="*/ 8 h 51"/>
                    <a:gd name="T50" fmla="*/ 14 w 34"/>
                    <a:gd name="T51" fmla="*/ 19 h 51"/>
                    <a:gd name="T52" fmla="*/ 20 w 34"/>
                    <a:gd name="T53" fmla="*/ 23 h 51"/>
                    <a:gd name="T54" fmla="*/ 34 w 34"/>
                    <a:gd name="T55" fmla="*/ 30 h 51"/>
                    <a:gd name="T56" fmla="*/ 34 w 34"/>
                    <a:gd name="T57" fmla="*/ 31 h 51"/>
                    <a:gd name="T58" fmla="*/ 33 w 34"/>
                    <a:gd name="T59" fmla="*/ 33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
                    <a:gd name="T91" fmla="*/ 0 h 51"/>
                    <a:gd name="T92" fmla="*/ 34 w 34"/>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 h="51">
                      <a:moveTo>
                        <a:pt x="33" y="33"/>
                      </a:moveTo>
                      <a:lnTo>
                        <a:pt x="31" y="33"/>
                      </a:lnTo>
                      <a:lnTo>
                        <a:pt x="27" y="33"/>
                      </a:lnTo>
                      <a:lnTo>
                        <a:pt x="17" y="37"/>
                      </a:lnTo>
                      <a:lnTo>
                        <a:pt x="13" y="44"/>
                      </a:lnTo>
                      <a:lnTo>
                        <a:pt x="13" y="47"/>
                      </a:lnTo>
                      <a:lnTo>
                        <a:pt x="14" y="50"/>
                      </a:lnTo>
                      <a:lnTo>
                        <a:pt x="14" y="51"/>
                      </a:lnTo>
                      <a:lnTo>
                        <a:pt x="11" y="47"/>
                      </a:lnTo>
                      <a:lnTo>
                        <a:pt x="8" y="41"/>
                      </a:lnTo>
                      <a:lnTo>
                        <a:pt x="2" y="34"/>
                      </a:lnTo>
                      <a:lnTo>
                        <a:pt x="3" y="31"/>
                      </a:lnTo>
                      <a:lnTo>
                        <a:pt x="0" y="25"/>
                      </a:lnTo>
                      <a:lnTo>
                        <a:pt x="0" y="20"/>
                      </a:lnTo>
                      <a:lnTo>
                        <a:pt x="2" y="19"/>
                      </a:lnTo>
                      <a:lnTo>
                        <a:pt x="3" y="17"/>
                      </a:lnTo>
                      <a:lnTo>
                        <a:pt x="0" y="12"/>
                      </a:lnTo>
                      <a:lnTo>
                        <a:pt x="2" y="11"/>
                      </a:lnTo>
                      <a:lnTo>
                        <a:pt x="2" y="8"/>
                      </a:lnTo>
                      <a:lnTo>
                        <a:pt x="5" y="3"/>
                      </a:lnTo>
                      <a:lnTo>
                        <a:pt x="3" y="2"/>
                      </a:lnTo>
                      <a:lnTo>
                        <a:pt x="5" y="0"/>
                      </a:lnTo>
                      <a:lnTo>
                        <a:pt x="6" y="5"/>
                      </a:lnTo>
                      <a:lnTo>
                        <a:pt x="6" y="8"/>
                      </a:lnTo>
                      <a:lnTo>
                        <a:pt x="14" y="19"/>
                      </a:lnTo>
                      <a:lnTo>
                        <a:pt x="20" y="23"/>
                      </a:lnTo>
                      <a:lnTo>
                        <a:pt x="34" y="30"/>
                      </a:lnTo>
                      <a:lnTo>
                        <a:pt x="34" y="31"/>
                      </a:lnTo>
                      <a:lnTo>
                        <a:pt x="33" y="33"/>
                      </a:lnTo>
                      <a:close/>
                    </a:path>
                  </a:pathLst>
                </a:custGeom>
                <a:solidFill>
                  <a:srgbClr val="8CBF33"/>
                </a:solidFill>
                <a:ln w="9525">
                  <a:noFill/>
                  <a:round/>
                  <a:headEnd/>
                  <a:tailEnd/>
                </a:ln>
              </p:spPr>
              <p:txBody>
                <a:bodyPr/>
                <a:lstStyle/>
                <a:p>
                  <a:endParaRPr lang="en-US" dirty="0"/>
                </a:p>
              </p:txBody>
            </p:sp>
            <p:sp>
              <p:nvSpPr>
                <p:cNvPr id="122810" name="Freeform 954"/>
                <p:cNvSpPr>
                  <a:spLocks/>
                </p:cNvSpPr>
                <p:nvPr/>
              </p:nvSpPr>
              <p:spPr bwMode="auto">
                <a:xfrm>
                  <a:off x="2766" y="112"/>
                  <a:ext cx="23" cy="21"/>
                </a:xfrm>
                <a:custGeom>
                  <a:avLst/>
                  <a:gdLst>
                    <a:gd name="T0" fmla="*/ 20 w 23"/>
                    <a:gd name="T1" fmla="*/ 14 h 21"/>
                    <a:gd name="T2" fmla="*/ 17 w 23"/>
                    <a:gd name="T3" fmla="*/ 17 h 21"/>
                    <a:gd name="T4" fmla="*/ 9 w 23"/>
                    <a:gd name="T5" fmla="*/ 21 h 21"/>
                    <a:gd name="T6" fmla="*/ 6 w 23"/>
                    <a:gd name="T7" fmla="*/ 19 h 21"/>
                    <a:gd name="T8" fmla="*/ 6 w 23"/>
                    <a:gd name="T9" fmla="*/ 21 h 21"/>
                    <a:gd name="T10" fmla="*/ 1 w 23"/>
                    <a:gd name="T11" fmla="*/ 17 h 21"/>
                    <a:gd name="T12" fmla="*/ 0 w 23"/>
                    <a:gd name="T13" fmla="*/ 13 h 21"/>
                    <a:gd name="T14" fmla="*/ 0 w 23"/>
                    <a:gd name="T15" fmla="*/ 10 h 21"/>
                    <a:gd name="T16" fmla="*/ 3 w 23"/>
                    <a:gd name="T17" fmla="*/ 5 h 21"/>
                    <a:gd name="T18" fmla="*/ 11 w 23"/>
                    <a:gd name="T19" fmla="*/ 0 h 21"/>
                    <a:gd name="T20" fmla="*/ 17 w 23"/>
                    <a:gd name="T21" fmla="*/ 0 h 21"/>
                    <a:gd name="T22" fmla="*/ 21 w 23"/>
                    <a:gd name="T23" fmla="*/ 2 h 21"/>
                    <a:gd name="T24" fmla="*/ 23 w 23"/>
                    <a:gd name="T25" fmla="*/ 10 h 21"/>
                    <a:gd name="T26" fmla="*/ 20 w 23"/>
                    <a:gd name="T27" fmla="*/ 14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1"/>
                    <a:gd name="T44" fmla="*/ 23 w 23"/>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1">
                      <a:moveTo>
                        <a:pt x="20" y="14"/>
                      </a:moveTo>
                      <a:lnTo>
                        <a:pt x="17" y="17"/>
                      </a:lnTo>
                      <a:lnTo>
                        <a:pt x="9" y="21"/>
                      </a:lnTo>
                      <a:lnTo>
                        <a:pt x="6" y="19"/>
                      </a:lnTo>
                      <a:lnTo>
                        <a:pt x="6" y="21"/>
                      </a:lnTo>
                      <a:lnTo>
                        <a:pt x="1" y="17"/>
                      </a:lnTo>
                      <a:lnTo>
                        <a:pt x="0" y="13"/>
                      </a:lnTo>
                      <a:lnTo>
                        <a:pt x="0" y="10"/>
                      </a:lnTo>
                      <a:lnTo>
                        <a:pt x="3" y="5"/>
                      </a:lnTo>
                      <a:lnTo>
                        <a:pt x="11" y="0"/>
                      </a:lnTo>
                      <a:lnTo>
                        <a:pt x="17" y="0"/>
                      </a:lnTo>
                      <a:lnTo>
                        <a:pt x="21" y="2"/>
                      </a:lnTo>
                      <a:lnTo>
                        <a:pt x="23" y="10"/>
                      </a:lnTo>
                      <a:lnTo>
                        <a:pt x="20" y="14"/>
                      </a:lnTo>
                      <a:close/>
                    </a:path>
                  </a:pathLst>
                </a:custGeom>
                <a:solidFill>
                  <a:srgbClr val="4D7F99"/>
                </a:solidFill>
                <a:ln w="9525">
                  <a:noFill/>
                  <a:round/>
                  <a:headEnd/>
                  <a:tailEnd/>
                </a:ln>
              </p:spPr>
              <p:txBody>
                <a:bodyPr/>
                <a:lstStyle/>
                <a:p>
                  <a:endParaRPr lang="en-US" dirty="0"/>
                </a:p>
              </p:txBody>
            </p:sp>
            <p:sp>
              <p:nvSpPr>
                <p:cNvPr id="122811" name="Freeform 955"/>
                <p:cNvSpPr>
                  <a:spLocks/>
                </p:cNvSpPr>
                <p:nvPr/>
              </p:nvSpPr>
              <p:spPr bwMode="auto">
                <a:xfrm>
                  <a:off x="2787" y="158"/>
                  <a:ext cx="25" cy="23"/>
                </a:xfrm>
                <a:custGeom>
                  <a:avLst/>
                  <a:gdLst>
                    <a:gd name="T0" fmla="*/ 24 w 25"/>
                    <a:gd name="T1" fmla="*/ 15 h 23"/>
                    <a:gd name="T2" fmla="*/ 21 w 25"/>
                    <a:gd name="T3" fmla="*/ 18 h 23"/>
                    <a:gd name="T4" fmla="*/ 16 w 25"/>
                    <a:gd name="T5" fmla="*/ 21 h 23"/>
                    <a:gd name="T6" fmla="*/ 8 w 25"/>
                    <a:gd name="T7" fmla="*/ 23 h 23"/>
                    <a:gd name="T8" fmla="*/ 4 w 25"/>
                    <a:gd name="T9" fmla="*/ 21 h 23"/>
                    <a:gd name="T10" fmla="*/ 0 w 25"/>
                    <a:gd name="T11" fmla="*/ 18 h 23"/>
                    <a:gd name="T12" fmla="*/ 0 w 25"/>
                    <a:gd name="T13" fmla="*/ 10 h 23"/>
                    <a:gd name="T14" fmla="*/ 4 w 25"/>
                    <a:gd name="T15" fmla="*/ 4 h 23"/>
                    <a:gd name="T16" fmla="*/ 13 w 25"/>
                    <a:gd name="T17" fmla="*/ 0 h 23"/>
                    <a:gd name="T18" fmla="*/ 19 w 25"/>
                    <a:gd name="T19" fmla="*/ 3 h 23"/>
                    <a:gd name="T20" fmla="*/ 22 w 25"/>
                    <a:gd name="T21" fmla="*/ 4 h 23"/>
                    <a:gd name="T22" fmla="*/ 25 w 25"/>
                    <a:gd name="T23" fmla="*/ 12 h 23"/>
                    <a:gd name="T24" fmla="*/ 24 w 25"/>
                    <a:gd name="T25" fmla="*/ 15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3"/>
                    <a:gd name="T41" fmla="*/ 25 w 2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3">
                      <a:moveTo>
                        <a:pt x="24" y="15"/>
                      </a:moveTo>
                      <a:lnTo>
                        <a:pt x="21" y="18"/>
                      </a:lnTo>
                      <a:lnTo>
                        <a:pt x="16" y="21"/>
                      </a:lnTo>
                      <a:lnTo>
                        <a:pt x="8" y="23"/>
                      </a:lnTo>
                      <a:lnTo>
                        <a:pt x="4" y="21"/>
                      </a:lnTo>
                      <a:lnTo>
                        <a:pt x="0" y="18"/>
                      </a:lnTo>
                      <a:lnTo>
                        <a:pt x="0" y="10"/>
                      </a:lnTo>
                      <a:lnTo>
                        <a:pt x="4" y="4"/>
                      </a:lnTo>
                      <a:lnTo>
                        <a:pt x="13" y="0"/>
                      </a:lnTo>
                      <a:lnTo>
                        <a:pt x="19" y="3"/>
                      </a:lnTo>
                      <a:lnTo>
                        <a:pt x="22" y="4"/>
                      </a:lnTo>
                      <a:lnTo>
                        <a:pt x="25" y="12"/>
                      </a:lnTo>
                      <a:lnTo>
                        <a:pt x="24" y="15"/>
                      </a:lnTo>
                      <a:close/>
                    </a:path>
                  </a:pathLst>
                </a:custGeom>
                <a:solidFill>
                  <a:srgbClr val="9966FF"/>
                </a:solidFill>
                <a:ln w="9525">
                  <a:noFill/>
                  <a:round/>
                  <a:headEnd/>
                  <a:tailEnd/>
                </a:ln>
              </p:spPr>
              <p:txBody>
                <a:bodyPr/>
                <a:lstStyle/>
                <a:p>
                  <a:endParaRPr lang="en-US" dirty="0"/>
                </a:p>
              </p:txBody>
            </p:sp>
            <p:sp>
              <p:nvSpPr>
                <p:cNvPr id="122812" name="Freeform 956"/>
                <p:cNvSpPr>
                  <a:spLocks/>
                </p:cNvSpPr>
                <p:nvPr/>
              </p:nvSpPr>
              <p:spPr bwMode="auto">
                <a:xfrm>
                  <a:off x="2775" y="114"/>
                  <a:ext cx="8" cy="5"/>
                </a:xfrm>
                <a:custGeom>
                  <a:avLst/>
                  <a:gdLst>
                    <a:gd name="T0" fmla="*/ 8 w 8"/>
                    <a:gd name="T1" fmla="*/ 3 h 5"/>
                    <a:gd name="T2" fmla="*/ 3 w 8"/>
                    <a:gd name="T3" fmla="*/ 5 h 5"/>
                    <a:gd name="T4" fmla="*/ 0 w 8"/>
                    <a:gd name="T5" fmla="*/ 5 h 5"/>
                    <a:gd name="T6" fmla="*/ 0 w 8"/>
                    <a:gd name="T7" fmla="*/ 1 h 5"/>
                    <a:gd name="T8" fmla="*/ 3 w 8"/>
                    <a:gd name="T9" fmla="*/ 0 h 5"/>
                    <a:gd name="T10" fmla="*/ 8 w 8"/>
                    <a:gd name="T11" fmla="*/ 1 h 5"/>
                    <a:gd name="T12" fmla="*/ 8 w 8"/>
                    <a:gd name="T13" fmla="*/ 1 h 5"/>
                    <a:gd name="T14" fmla="*/ 8 w 8"/>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8" y="3"/>
                      </a:moveTo>
                      <a:lnTo>
                        <a:pt x="3" y="5"/>
                      </a:lnTo>
                      <a:lnTo>
                        <a:pt x="0" y="5"/>
                      </a:lnTo>
                      <a:lnTo>
                        <a:pt x="0" y="1"/>
                      </a:lnTo>
                      <a:lnTo>
                        <a:pt x="3" y="0"/>
                      </a:lnTo>
                      <a:lnTo>
                        <a:pt x="8" y="1"/>
                      </a:lnTo>
                      <a:lnTo>
                        <a:pt x="8" y="3"/>
                      </a:lnTo>
                      <a:close/>
                    </a:path>
                  </a:pathLst>
                </a:custGeom>
                <a:solidFill>
                  <a:srgbClr val="000000"/>
                </a:solidFill>
                <a:ln w="9525">
                  <a:noFill/>
                  <a:round/>
                  <a:headEnd/>
                  <a:tailEnd/>
                </a:ln>
              </p:spPr>
              <p:txBody>
                <a:bodyPr/>
                <a:lstStyle/>
                <a:p>
                  <a:endParaRPr lang="en-US" dirty="0"/>
                </a:p>
              </p:txBody>
            </p:sp>
            <p:sp>
              <p:nvSpPr>
                <p:cNvPr id="122813" name="Freeform 957"/>
                <p:cNvSpPr>
                  <a:spLocks/>
                </p:cNvSpPr>
                <p:nvPr/>
              </p:nvSpPr>
              <p:spPr bwMode="auto">
                <a:xfrm>
                  <a:off x="2777" y="115"/>
                  <a:ext cx="4" cy="2"/>
                </a:xfrm>
                <a:custGeom>
                  <a:avLst/>
                  <a:gdLst>
                    <a:gd name="T0" fmla="*/ 0 w 4"/>
                    <a:gd name="T1" fmla="*/ 2 h 2"/>
                    <a:gd name="T2" fmla="*/ 1 w 4"/>
                    <a:gd name="T3" fmla="*/ 0 h 2"/>
                    <a:gd name="T4" fmla="*/ 4 w 4"/>
                    <a:gd name="T5" fmla="*/ 0 h 2"/>
                    <a:gd name="T6" fmla="*/ 3 w 4"/>
                    <a:gd name="T7" fmla="*/ 2 h 2"/>
                    <a:gd name="T8" fmla="*/ 1 w 4"/>
                    <a:gd name="T9" fmla="*/ 2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1" y="0"/>
                      </a:lnTo>
                      <a:lnTo>
                        <a:pt x="4" y="0"/>
                      </a:lnTo>
                      <a:lnTo>
                        <a:pt x="3" y="2"/>
                      </a:lnTo>
                      <a:lnTo>
                        <a:pt x="1" y="2"/>
                      </a:lnTo>
                      <a:lnTo>
                        <a:pt x="0" y="2"/>
                      </a:lnTo>
                      <a:close/>
                    </a:path>
                  </a:pathLst>
                </a:custGeom>
                <a:solidFill>
                  <a:srgbClr val="FFFFFF"/>
                </a:solidFill>
                <a:ln w="9525">
                  <a:noFill/>
                  <a:round/>
                  <a:headEnd/>
                  <a:tailEnd/>
                </a:ln>
              </p:spPr>
              <p:txBody>
                <a:bodyPr/>
                <a:lstStyle/>
                <a:p>
                  <a:endParaRPr lang="en-US" dirty="0"/>
                </a:p>
              </p:txBody>
            </p:sp>
            <p:sp>
              <p:nvSpPr>
                <p:cNvPr id="122814" name="Freeform 958"/>
                <p:cNvSpPr>
                  <a:spLocks/>
                </p:cNvSpPr>
                <p:nvPr/>
              </p:nvSpPr>
              <p:spPr bwMode="auto">
                <a:xfrm>
                  <a:off x="2797" y="161"/>
                  <a:ext cx="8" cy="6"/>
                </a:xfrm>
                <a:custGeom>
                  <a:avLst/>
                  <a:gdLst>
                    <a:gd name="T0" fmla="*/ 5 w 8"/>
                    <a:gd name="T1" fmla="*/ 6 h 6"/>
                    <a:gd name="T2" fmla="*/ 0 w 8"/>
                    <a:gd name="T3" fmla="*/ 4 h 6"/>
                    <a:gd name="T4" fmla="*/ 0 w 8"/>
                    <a:gd name="T5" fmla="*/ 3 h 6"/>
                    <a:gd name="T6" fmla="*/ 0 w 8"/>
                    <a:gd name="T7" fmla="*/ 1 h 6"/>
                    <a:gd name="T8" fmla="*/ 5 w 8"/>
                    <a:gd name="T9" fmla="*/ 0 h 6"/>
                    <a:gd name="T10" fmla="*/ 8 w 8"/>
                    <a:gd name="T11" fmla="*/ 1 h 6"/>
                    <a:gd name="T12" fmla="*/ 8 w 8"/>
                    <a:gd name="T13" fmla="*/ 3 h 6"/>
                    <a:gd name="T14" fmla="*/ 5 w 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6"/>
                    <a:gd name="T26" fmla="*/ 8 w 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6">
                      <a:moveTo>
                        <a:pt x="5" y="6"/>
                      </a:moveTo>
                      <a:lnTo>
                        <a:pt x="0" y="4"/>
                      </a:lnTo>
                      <a:lnTo>
                        <a:pt x="0" y="3"/>
                      </a:lnTo>
                      <a:lnTo>
                        <a:pt x="0" y="1"/>
                      </a:lnTo>
                      <a:lnTo>
                        <a:pt x="5" y="0"/>
                      </a:lnTo>
                      <a:lnTo>
                        <a:pt x="8" y="1"/>
                      </a:lnTo>
                      <a:lnTo>
                        <a:pt x="8" y="3"/>
                      </a:lnTo>
                      <a:lnTo>
                        <a:pt x="5" y="6"/>
                      </a:lnTo>
                      <a:close/>
                    </a:path>
                  </a:pathLst>
                </a:custGeom>
                <a:solidFill>
                  <a:srgbClr val="000000"/>
                </a:solidFill>
                <a:ln w="9525">
                  <a:noFill/>
                  <a:round/>
                  <a:headEnd/>
                  <a:tailEnd/>
                </a:ln>
              </p:spPr>
              <p:txBody>
                <a:bodyPr/>
                <a:lstStyle/>
                <a:p>
                  <a:endParaRPr lang="en-US" dirty="0"/>
                </a:p>
              </p:txBody>
            </p:sp>
            <p:sp>
              <p:nvSpPr>
                <p:cNvPr id="122815" name="Freeform 959"/>
                <p:cNvSpPr>
                  <a:spLocks/>
                </p:cNvSpPr>
                <p:nvPr/>
              </p:nvSpPr>
              <p:spPr bwMode="auto">
                <a:xfrm>
                  <a:off x="2797" y="162"/>
                  <a:ext cx="6" cy="3"/>
                </a:xfrm>
                <a:custGeom>
                  <a:avLst/>
                  <a:gdLst>
                    <a:gd name="T0" fmla="*/ 3 w 6"/>
                    <a:gd name="T1" fmla="*/ 3 h 3"/>
                    <a:gd name="T2" fmla="*/ 1 w 6"/>
                    <a:gd name="T3" fmla="*/ 3 h 3"/>
                    <a:gd name="T4" fmla="*/ 0 w 6"/>
                    <a:gd name="T5" fmla="*/ 2 h 3"/>
                    <a:gd name="T6" fmla="*/ 3 w 6"/>
                    <a:gd name="T7" fmla="*/ 0 h 3"/>
                    <a:gd name="T8" fmla="*/ 6 w 6"/>
                    <a:gd name="T9" fmla="*/ 0 h 3"/>
                    <a:gd name="T10" fmla="*/ 6 w 6"/>
                    <a:gd name="T11" fmla="*/ 2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3"/>
                      </a:lnTo>
                      <a:lnTo>
                        <a:pt x="0" y="2"/>
                      </a:lnTo>
                      <a:lnTo>
                        <a:pt x="3" y="0"/>
                      </a:lnTo>
                      <a:lnTo>
                        <a:pt x="6" y="0"/>
                      </a:lnTo>
                      <a:lnTo>
                        <a:pt x="6" y="2"/>
                      </a:lnTo>
                      <a:lnTo>
                        <a:pt x="3" y="3"/>
                      </a:lnTo>
                      <a:close/>
                    </a:path>
                  </a:pathLst>
                </a:custGeom>
                <a:solidFill>
                  <a:srgbClr val="FFFFFF"/>
                </a:solidFill>
                <a:ln w="9525">
                  <a:noFill/>
                  <a:round/>
                  <a:headEnd/>
                  <a:tailEnd/>
                </a:ln>
              </p:spPr>
              <p:txBody>
                <a:bodyPr/>
                <a:lstStyle/>
                <a:p>
                  <a:endParaRPr lang="en-US" dirty="0"/>
                </a:p>
              </p:txBody>
            </p:sp>
            <p:sp>
              <p:nvSpPr>
                <p:cNvPr id="122816" name="Freeform 960"/>
                <p:cNvSpPr>
                  <a:spLocks/>
                </p:cNvSpPr>
                <p:nvPr/>
              </p:nvSpPr>
              <p:spPr bwMode="auto">
                <a:xfrm>
                  <a:off x="2759" y="156"/>
                  <a:ext cx="28" cy="28"/>
                </a:xfrm>
                <a:custGeom>
                  <a:avLst/>
                  <a:gdLst>
                    <a:gd name="T0" fmla="*/ 25 w 28"/>
                    <a:gd name="T1" fmla="*/ 17 h 28"/>
                    <a:gd name="T2" fmla="*/ 27 w 28"/>
                    <a:gd name="T3" fmla="*/ 19 h 28"/>
                    <a:gd name="T4" fmla="*/ 21 w 28"/>
                    <a:gd name="T5" fmla="*/ 25 h 28"/>
                    <a:gd name="T6" fmla="*/ 13 w 28"/>
                    <a:gd name="T7" fmla="*/ 28 h 28"/>
                    <a:gd name="T8" fmla="*/ 5 w 28"/>
                    <a:gd name="T9" fmla="*/ 27 h 28"/>
                    <a:gd name="T10" fmla="*/ 2 w 28"/>
                    <a:gd name="T11" fmla="*/ 22 h 28"/>
                    <a:gd name="T12" fmla="*/ 0 w 28"/>
                    <a:gd name="T13" fmla="*/ 14 h 28"/>
                    <a:gd name="T14" fmla="*/ 2 w 28"/>
                    <a:gd name="T15" fmla="*/ 11 h 28"/>
                    <a:gd name="T16" fmla="*/ 7 w 28"/>
                    <a:gd name="T17" fmla="*/ 5 h 28"/>
                    <a:gd name="T18" fmla="*/ 14 w 28"/>
                    <a:gd name="T19" fmla="*/ 0 h 28"/>
                    <a:gd name="T20" fmla="*/ 19 w 28"/>
                    <a:gd name="T21" fmla="*/ 0 h 28"/>
                    <a:gd name="T22" fmla="*/ 27 w 28"/>
                    <a:gd name="T23" fmla="*/ 2 h 28"/>
                    <a:gd name="T24" fmla="*/ 28 w 28"/>
                    <a:gd name="T25" fmla="*/ 8 h 28"/>
                    <a:gd name="T26" fmla="*/ 25 w 28"/>
                    <a:gd name="T27" fmla="*/ 1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8"/>
                    <a:gd name="T44" fmla="*/ 28 w 28"/>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8">
                      <a:moveTo>
                        <a:pt x="25" y="17"/>
                      </a:moveTo>
                      <a:lnTo>
                        <a:pt x="27" y="19"/>
                      </a:lnTo>
                      <a:lnTo>
                        <a:pt x="21" y="25"/>
                      </a:lnTo>
                      <a:lnTo>
                        <a:pt x="13" y="28"/>
                      </a:lnTo>
                      <a:lnTo>
                        <a:pt x="5" y="27"/>
                      </a:lnTo>
                      <a:lnTo>
                        <a:pt x="2" y="22"/>
                      </a:lnTo>
                      <a:lnTo>
                        <a:pt x="0" y="14"/>
                      </a:lnTo>
                      <a:lnTo>
                        <a:pt x="2" y="11"/>
                      </a:lnTo>
                      <a:lnTo>
                        <a:pt x="7" y="5"/>
                      </a:lnTo>
                      <a:lnTo>
                        <a:pt x="14" y="0"/>
                      </a:lnTo>
                      <a:lnTo>
                        <a:pt x="19" y="0"/>
                      </a:lnTo>
                      <a:lnTo>
                        <a:pt x="27" y="2"/>
                      </a:lnTo>
                      <a:lnTo>
                        <a:pt x="28" y="8"/>
                      </a:lnTo>
                      <a:lnTo>
                        <a:pt x="25" y="17"/>
                      </a:lnTo>
                      <a:close/>
                    </a:path>
                  </a:pathLst>
                </a:custGeom>
                <a:solidFill>
                  <a:srgbClr val="663399"/>
                </a:solidFill>
                <a:ln w="9525">
                  <a:noFill/>
                  <a:round/>
                  <a:headEnd/>
                  <a:tailEnd/>
                </a:ln>
              </p:spPr>
              <p:txBody>
                <a:bodyPr/>
                <a:lstStyle/>
                <a:p>
                  <a:endParaRPr lang="en-US" dirty="0"/>
                </a:p>
              </p:txBody>
            </p:sp>
            <p:sp>
              <p:nvSpPr>
                <p:cNvPr id="122817" name="Freeform 961"/>
                <p:cNvSpPr>
                  <a:spLocks/>
                </p:cNvSpPr>
                <p:nvPr/>
              </p:nvSpPr>
              <p:spPr bwMode="auto">
                <a:xfrm>
                  <a:off x="2772" y="137"/>
                  <a:ext cx="1" cy="3"/>
                </a:xfrm>
                <a:custGeom>
                  <a:avLst/>
                  <a:gdLst>
                    <a:gd name="T0" fmla="*/ 1 w 1"/>
                    <a:gd name="T1" fmla="*/ 2 h 3"/>
                    <a:gd name="T2" fmla="*/ 0 w 1"/>
                    <a:gd name="T3" fmla="*/ 3 h 3"/>
                    <a:gd name="T4" fmla="*/ 1 w 1"/>
                    <a:gd name="T5" fmla="*/ 0 h 3"/>
                    <a:gd name="T6" fmla="*/ 1 w 1"/>
                    <a:gd name="T7" fmla="*/ 2 h 3"/>
                    <a:gd name="T8" fmla="*/ 1 w 1"/>
                    <a:gd name="T9" fmla="*/ 2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lnTo>
                        <a:pt x="0" y="3"/>
                      </a:lnTo>
                      <a:lnTo>
                        <a:pt x="1" y="0"/>
                      </a:lnTo>
                      <a:lnTo>
                        <a:pt x="1" y="2"/>
                      </a:lnTo>
                      <a:close/>
                    </a:path>
                  </a:pathLst>
                </a:custGeom>
                <a:solidFill>
                  <a:srgbClr val="999966"/>
                </a:solidFill>
                <a:ln w="9525">
                  <a:noFill/>
                  <a:round/>
                  <a:headEnd/>
                  <a:tailEnd/>
                </a:ln>
              </p:spPr>
              <p:txBody>
                <a:bodyPr/>
                <a:lstStyle/>
                <a:p>
                  <a:endParaRPr lang="en-US" dirty="0"/>
                </a:p>
              </p:txBody>
            </p:sp>
            <p:sp>
              <p:nvSpPr>
                <p:cNvPr id="122818" name="Freeform 962"/>
                <p:cNvSpPr>
                  <a:spLocks/>
                </p:cNvSpPr>
                <p:nvPr/>
              </p:nvSpPr>
              <p:spPr bwMode="auto">
                <a:xfrm>
                  <a:off x="2766" y="133"/>
                  <a:ext cx="4" cy="6"/>
                </a:xfrm>
                <a:custGeom>
                  <a:avLst/>
                  <a:gdLst>
                    <a:gd name="T0" fmla="*/ 4 w 4"/>
                    <a:gd name="T1" fmla="*/ 4 h 6"/>
                    <a:gd name="T2" fmla="*/ 4 w 4"/>
                    <a:gd name="T3" fmla="*/ 6 h 6"/>
                    <a:gd name="T4" fmla="*/ 0 w 4"/>
                    <a:gd name="T5" fmla="*/ 0 h 6"/>
                    <a:gd name="T6" fmla="*/ 4 w 4"/>
                    <a:gd name="T7" fmla="*/ 1 h 6"/>
                    <a:gd name="T8" fmla="*/ 4 w 4"/>
                    <a:gd name="T9" fmla="*/ 3 h 6"/>
                    <a:gd name="T10" fmla="*/ 4 w 4"/>
                    <a:gd name="T11" fmla="*/ 4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4"/>
                      </a:moveTo>
                      <a:lnTo>
                        <a:pt x="4" y="6"/>
                      </a:lnTo>
                      <a:lnTo>
                        <a:pt x="0" y="0"/>
                      </a:lnTo>
                      <a:lnTo>
                        <a:pt x="4" y="1"/>
                      </a:lnTo>
                      <a:lnTo>
                        <a:pt x="4" y="3"/>
                      </a:lnTo>
                      <a:lnTo>
                        <a:pt x="4" y="4"/>
                      </a:lnTo>
                      <a:close/>
                    </a:path>
                  </a:pathLst>
                </a:custGeom>
                <a:solidFill>
                  <a:srgbClr val="72A533"/>
                </a:solidFill>
                <a:ln w="9525">
                  <a:noFill/>
                  <a:round/>
                  <a:headEnd/>
                  <a:tailEnd/>
                </a:ln>
              </p:spPr>
              <p:txBody>
                <a:bodyPr/>
                <a:lstStyle/>
                <a:p>
                  <a:endParaRPr lang="en-US" dirty="0"/>
                </a:p>
              </p:txBody>
            </p:sp>
            <p:sp>
              <p:nvSpPr>
                <p:cNvPr id="122819" name="Freeform 963"/>
                <p:cNvSpPr>
                  <a:spLocks/>
                </p:cNvSpPr>
                <p:nvPr/>
              </p:nvSpPr>
              <p:spPr bwMode="auto">
                <a:xfrm>
                  <a:off x="2770" y="142"/>
                  <a:ext cx="3" cy="9"/>
                </a:xfrm>
                <a:custGeom>
                  <a:avLst/>
                  <a:gdLst>
                    <a:gd name="T0" fmla="*/ 0 w 3"/>
                    <a:gd name="T1" fmla="*/ 9 h 9"/>
                    <a:gd name="T2" fmla="*/ 0 w 3"/>
                    <a:gd name="T3" fmla="*/ 9 h 9"/>
                    <a:gd name="T4" fmla="*/ 2 w 3"/>
                    <a:gd name="T5" fmla="*/ 3 h 9"/>
                    <a:gd name="T6" fmla="*/ 2 w 3"/>
                    <a:gd name="T7" fmla="*/ 0 h 9"/>
                    <a:gd name="T8" fmla="*/ 3 w 3"/>
                    <a:gd name="T9" fmla="*/ 0 h 9"/>
                    <a:gd name="T10" fmla="*/ 2 w 3"/>
                    <a:gd name="T11" fmla="*/ 8 h 9"/>
                    <a:gd name="T12" fmla="*/ 0 w 3"/>
                    <a:gd name="T13" fmla="*/ 9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0" y="9"/>
                      </a:moveTo>
                      <a:lnTo>
                        <a:pt x="0" y="9"/>
                      </a:lnTo>
                      <a:lnTo>
                        <a:pt x="2" y="3"/>
                      </a:lnTo>
                      <a:lnTo>
                        <a:pt x="2" y="0"/>
                      </a:lnTo>
                      <a:lnTo>
                        <a:pt x="3" y="0"/>
                      </a:lnTo>
                      <a:lnTo>
                        <a:pt x="2" y="8"/>
                      </a:lnTo>
                      <a:lnTo>
                        <a:pt x="0" y="9"/>
                      </a:lnTo>
                      <a:close/>
                    </a:path>
                  </a:pathLst>
                </a:custGeom>
                <a:solidFill>
                  <a:srgbClr val="999966"/>
                </a:solidFill>
                <a:ln w="9525">
                  <a:noFill/>
                  <a:round/>
                  <a:headEnd/>
                  <a:tailEnd/>
                </a:ln>
              </p:spPr>
              <p:txBody>
                <a:bodyPr/>
                <a:lstStyle/>
                <a:p>
                  <a:endParaRPr lang="en-US" dirty="0"/>
                </a:p>
              </p:txBody>
            </p:sp>
            <p:sp>
              <p:nvSpPr>
                <p:cNvPr id="122820" name="Freeform 964"/>
                <p:cNvSpPr>
                  <a:spLocks/>
                </p:cNvSpPr>
                <p:nvPr/>
              </p:nvSpPr>
              <p:spPr bwMode="auto">
                <a:xfrm>
                  <a:off x="2770" y="161"/>
                  <a:ext cx="11" cy="4"/>
                </a:xfrm>
                <a:custGeom>
                  <a:avLst/>
                  <a:gdLst>
                    <a:gd name="T0" fmla="*/ 8 w 11"/>
                    <a:gd name="T1" fmla="*/ 4 h 4"/>
                    <a:gd name="T2" fmla="*/ 5 w 11"/>
                    <a:gd name="T3" fmla="*/ 4 h 4"/>
                    <a:gd name="T4" fmla="*/ 2 w 11"/>
                    <a:gd name="T5" fmla="*/ 3 h 4"/>
                    <a:gd name="T6" fmla="*/ 0 w 11"/>
                    <a:gd name="T7" fmla="*/ 3 h 4"/>
                    <a:gd name="T8" fmla="*/ 0 w 11"/>
                    <a:gd name="T9" fmla="*/ 1 h 4"/>
                    <a:gd name="T10" fmla="*/ 5 w 11"/>
                    <a:gd name="T11" fmla="*/ 0 h 4"/>
                    <a:gd name="T12" fmla="*/ 10 w 11"/>
                    <a:gd name="T13" fmla="*/ 0 h 4"/>
                    <a:gd name="T14" fmla="*/ 11 w 11"/>
                    <a:gd name="T15" fmla="*/ 1 h 4"/>
                    <a:gd name="T16" fmla="*/ 8 w 1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
                    <a:gd name="T29" fmla="*/ 11 w 1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
                      <a:moveTo>
                        <a:pt x="8" y="4"/>
                      </a:moveTo>
                      <a:lnTo>
                        <a:pt x="5" y="4"/>
                      </a:lnTo>
                      <a:lnTo>
                        <a:pt x="2" y="3"/>
                      </a:lnTo>
                      <a:lnTo>
                        <a:pt x="0" y="3"/>
                      </a:lnTo>
                      <a:lnTo>
                        <a:pt x="0" y="1"/>
                      </a:lnTo>
                      <a:lnTo>
                        <a:pt x="5" y="0"/>
                      </a:lnTo>
                      <a:lnTo>
                        <a:pt x="10" y="0"/>
                      </a:lnTo>
                      <a:lnTo>
                        <a:pt x="11" y="1"/>
                      </a:lnTo>
                      <a:lnTo>
                        <a:pt x="8" y="4"/>
                      </a:lnTo>
                      <a:close/>
                    </a:path>
                  </a:pathLst>
                </a:custGeom>
                <a:solidFill>
                  <a:srgbClr val="000000"/>
                </a:solidFill>
                <a:ln w="9525">
                  <a:noFill/>
                  <a:round/>
                  <a:headEnd/>
                  <a:tailEnd/>
                </a:ln>
              </p:spPr>
              <p:txBody>
                <a:bodyPr/>
                <a:lstStyle/>
                <a:p>
                  <a:endParaRPr lang="en-US" dirty="0"/>
                </a:p>
              </p:txBody>
            </p:sp>
            <p:sp>
              <p:nvSpPr>
                <p:cNvPr id="122821" name="Freeform 965"/>
                <p:cNvSpPr>
                  <a:spLocks/>
                </p:cNvSpPr>
                <p:nvPr/>
              </p:nvSpPr>
              <p:spPr bwMode="auto">
                <a:xfrm>
                  <a:off x="2773" y="161"/>
                  <a:ext cx="5" cy="3"/>
                </a:xfrm>
                <a:custGeom>
                  <a:avLst/>
                  <a:gdLst>
                    <a:gd name="T0" fmla="*/ 5 w 5"/>
                    <a:gd name="T1" fmla="*/ 3 h 3"/>
                    <a:gd name="T2" fmla="*/ 4 w 5"/>
                    <a:gd name="T3" fmla="*/ 3 h 3"/>
                    <a:gd name="T4" fmla="*/ 0 w 5"/>
                    <a:gd name="T5" fmla="*/ 1 h 3"/>
                    <a:gd name="T6" fmla="*/ 0 w 5"/>
                    <a:gd name="T7" fmla="*/ 1 h 3"/>
                    <a:gd name="T8" fmla="*/ 0 w 5"/>
                    <a:gd name="T9" fmla="*/ 1 h 3"/>
                    <a:gd name="T10" fmla="*/ 5 w 5"/>
                    <a:gd name="T11" fmla="*/ 0 h 3"/>
                    <a:gd name="T12" fmla="*/ 5 w 5"/>
                    <a:gd name="T13" fmla="*/ 1 h 3"/>
                    <a:gd name="T14" fmla="*/ 5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3"/>
                      </a:moveTo>
                      <a:lnTo>
                        <a:pt x="4" y="3"/>
                      </a:lnTo>
                      <a:lnTo>
                        <a:pt x="0" y="1"/>
                      </a:lnTo>
                      <a:lnTo>
                        <a:pt x="5" y="0"/>
                      </a:lnTo>
                      <a:lnTo>
                        <a:pt x="5" y="1"/>
                      </a:lnTo>
                      <a:lnTo>
                        <a:pt x="5" y="3"/>
                      </a:lnTo>
                      <a:close/>
                    </a:path>
                  </a:pathLst>
                </a:custGeom>
                <a:solidFill>
                  <a:srgbClr val="FFFFFF"/>
                </a:solidFill>
                <a:ln w="9525">
                  <a:noFill/>
                  <a:round/>
                  <a:headEnd/>
                  <a:tailEnd/>
                </a:ln>
              </p:spPr>
              <p:txBody>
                <a:bodyPr/>
                <a:lstStyle/>
                <a:p>
                  <a:endParaRPr lang="en-US" dirty="0"/>
                </a:p>
              </p:txBody>
            </p:sp>
            <p:sp>
              <p:nvSpPr>
                <p:cNvPr id="122822" name="Freeform 966"/>
                <p:cNvSpPr>
                  <a:spLocks/>
                </p:cNvSpPr>
                <p:nvPr/>
              </p:nvSpPr>
              <p:spPr bwMode="auto">
                <a:xfrm>
                  <a:off x="2761" y="159"/>
                  <a:ext cx="2" cy="2"/>
                </a:xfrm>
                <a:custGeom>
                  <a:avLst/>
                  <a:gdLst>
                    <a:gd name="T0" fmla="*/ 2 w 2"/>
                    <a:gd name="T1" fmla="*/ 0 h 2"/>
                    <a:gd name="T2" fmla="*/ 0 w 2"/>
                    <a:gd name="T3" fmla="*/ 2 h 2"/>
                    <a:gd name="T4" fmla="*/ 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0"/>
                      </a:moveTo>
                      <a:lnTo>
                        <a:pt x="0" y="2"/>
                      </a:lnTo>
                      <a:lnTo>
                        <a:pt x="2" y="0"/>
                      </a:lnTo>
                      <a:close/>
                    </a:path>
                  </a:pathLst>
                </a:custGeom>
                <a:solidFill>
                  <a:srgbClr val="FFFFFF"/>
                </a:solidFill>
                <a:ln w="9525">
                  <a:noFill/>
                  <a:round/>
                  <a:headEnd/>
                  <a:tailEnd/>
                </a:ln>
              </p:spPr>
              <p:txBody>
                <a:bodyPr/>
                <a:lstStyle/>
                <a:p>
                  <a:endParaRPr lang="en-US" dirty="0"/>
                </a:p>
              </p:txBody>
            </p:sp>
            <p:sp>
              <p:nvSpPr>
                <p:cNvPr id="122823" name="Freeform 967"/>
                <p:cNvSpPr>
                  <a:spLocks/>
                </p:cNvSpPr>
                <p:nvPr/>
              </p:nvSpPr>
              <p:spPr bwMode="auto">
                <a:xfrm>
                  <a:off x="2716" y="123"/>
                  <a:ext cx="29" cy="25"/>
                </a:xfrm>
                <a:custGeom>
                  <a:avLst/>
                  <a:gdLst>
                    <a:gd name="T0" fmla="*/ 29 w 29"/>
                    <a:gd name="T1" fmla="*/ 8 h 25"/>
                    <a:gd name="T2" fmla="*/ 28 w 29"/>
                    <a:gd name="T3" fmla="*/ 14 h 25"/>
                    <a:gd name="T4" fmla="*/ 26 w 29"/>
                    <a:gd name="T5" fmla="*/ 17 h 25"/>
                    <a:gd name="T6" fmla="*/ 18 w 29"/>
                    <a:gd name="T7" fmla="*/ 22 h 25"/>
                    <a:gd name="T8" fmla="*/ 11 w 29"/>
                    <a:gd name="T9" fmla="*/ 25 h 25"/>
                    <a:gd name="T10" fmla="*/ 6 w 29"/>
                    <a:gd name="T11" fmla="*/ 25 h 25"/>
                    <a:gd name="T12" fmla="*/ 1 w 29"/>
                    <a:gd name="T13" fmla="*/ 21 h 25"/>
                    <a:gd name="T14" fmla="*/ 0 w 29"/>
                    <a:gd name="T15" fmla="*/ 14 h 25"/>
                    <a:gd name="T16" fmla="*/ 6 w 29"/>
                    <a:gd name="T17" fmla="*/ 6 h 25"/>
                    <a:gd name="T18" fmla="*/ 9 w 29"/>
                    <a:gd name="T19" fmla="*/ 2 h 25"/>
                    <a:gd name="T20" fmla="*/ 18 w 29"/>
                    <a:gd name="T21" fmla="*/ 0 h 25"/>
                    <a:gd name="T22" fmla="*/ 23 w 29"/>
                    <a:gd name="T23" fmla="*/ 0 h 25"/>
                    <a:gd name="T24" fmla="*/ 29 w 29"/>
                    <a:gd name="T25" fmla="*/ 5 h 25"/>
                    <a:gd name="T26" fmla="*/ 29 w 29"/>
                    <a:gd name="T27" fmla="*/ 6 h 25"/>
                    <a:gd name="T28" fmla="*/ 29 w 2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25"/>
                    <a:gd name="T47" fmla="*/ 29 w 2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25">
                      <a:moveTo>
                        <a:pt x="29" y="8"/>
                      </a:moveTo>
                      <a:lnTo>
                        <a:pt x="28" y="14"/>
                      </a:lnTo>
                      <a:lnTo>
                        <a:pt x="26" y="17"/>
                      </a:lnTo>
                      <a:lnTo>
                        <a:pt x="18" y="22"/>
                      </a:lnTo>
                      <a:lnTo>
                        <a:pt x="11" y="25"/>
                      </a:lnTo>
                      <a:lnTo>
                        <a:pt x="6" y="25"/>
                      </a:lnTo>
                      <a:lnTo>
                        <a:pt x="1" y="21"/>
                      </a:lnTo>
                      <a:lnTo>
                        <a:pt x="0" y="14"/>
                      </a:lnTo>
                      <a:lnTo>
                        <a:pt x="6" y="6"/>
                      </a:lnTo>
                      <a:lnTo>
                        <a:pt x="9" y="2"/>
                      </a:lnTo>
                      <a:lnTo>
                        <a:pt x="18" y="0"/>
                      </a:lnTo>
                      <a:lnTo>
                        <a:pt x="23" y="0"/>
                      </a:lnTo>
                      <a:lnTo>
                        <a:pt x="29" y="5"/>
                      </a:lnTo>
                      <a:lnTo>
                        <a:pt x="29" y="6"/>
                      </a:lnTo>
                      <a:lnTo>
                        <a:pt x="29" y="8"/>
                      </a:lnTo>
                      <a:close/>
                    </a:path>
                  </a:pathLst>
                </a:custGeom>
                <a:solidFill>
                  <a:srgbClr val="9966FF"/>
                </a:solidFill>
                <a:ln w="9525">
                  <a:noFill/>
                  <a:round/>
                  <a:headEnd/>
                  <a:tailEnd/>
                </a:ln>
              </p:spPr>
              <p:txBody>
                <a:bodyPr/>
                <a:lstStyle/>
                <a:p>
                  <a:endParaRPr lang="en-US" dirty="0"/>
                </a:p>
              </p:txBody>
            </p:sp>
            <p:sp>
              <p:nvSpPr>
                <p:cNvPr id="122824" name="Freeform 968"/>
                <p:cNvSpPr>
                  <a:spLocks/>
                </p:cNvSpPr>
                <p:nvPr/>
              </p:nvSpPr>
              <p:spPr bwMode="auto">
                <a:xfrm>
                  <a:off x="2720" y="142"/>
                  <a:ext cx="33" cy="26"/>
                </a:xfrm>
                <a:custGeom>
                  <a:avLst/>
                  <a:gdLst>
                    <a:gd name="T0" fmla="*/ 32 w 33"/>
                    <a:gd name="T1" fmla="*/ 11 h 26"/>
                    <a:gd name="T2" fmla="*/ 33 w 33"/>
                    <a:gd name="T3" fmla="*/ 11 h 26"/>
                    <a:gd name="T4" fmla="*/ 32 w 33"/>
                    <a:gd name="T5" fmla="*/ 14 h 26"/>
                    <a:gd name="T6" fmla="*/ 25 w 33"/>
                    <a:gd name="T7" fmla="*/ 22 h 26"/>
                    <a:gd name="T8" fmla="*/ 16 w 33"/>
                    <a:gd name="T9" fmla="*/ 26 h 26"/>
                    <a:gd name="T10" fmla="*/ 7 w 33"/>
                    <a:gd name="T11" fmla="*/ 26 h 26"/>
                    <a:gd name="T12" fmla="*/ 2 w 33"/>
                    <a:gd name="T13" fmla="*/ 25 h 26"/>
                    <a:gd name="T14" fmla="*/ 0 w 33"/>
                    <a:gd name="T15" fmla="*/ 19 h 26"/>
                    <a:gd name="T16" fmla="*/ 2 w 33"/>
                    <a:gd name="T17" fmla="*/ 14 h 26"/>
                    <a:gd name="T18" fmla="*/ 4 w 33"/>
                    <a:gd name="T19" fmla="*/ 11 h 26"/>
                    <a:gd name="T20" fmla="*/ 8 w 33"/>
                    <a:gd name="T21" fmla="*/ 8 h 26"/>
                    <a:gd name="T22" fmla="*/ 11 w 33"/>
                    <a:gd name="T23" fmla="*/ 8 h 26"/>
                    <a:gd name="T24" fmla="*/ 21 w 33"/>
                    <a:gd name="T25" fmla="*/ 2 h 26"/>
                    <a:gd name="T26" fmla="*/ 25 w 33"/>
                    <a:gd name="T27" fmla="*/ 0 h 26"/>
                    <a:gd name="T28" fmla="*/ 29 w 33"/>
                    <a:gd name="T29" fmla="*/ 2 h 26"/>
                    <a:gd name="T30" fmla="*/ 32 w 33"/>
                    <a:gd name="T31" fmla="*/ 3 h 26"/>
                    <a:gd name="T32" fmla="*/ 33 w 33"/>
                    <a:gd name="T33" fmla="*/ 8 h 26"/>
                    <a:gd name="T34" fmla="*/ 32 w 33"/>
                    <a:gd name="T35" fmla="*/ 1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6"/>
                    <a:gd name="T56" fmla="*/ 33 w 3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6">
                      <a:moveTo>
                        <a:pt x="32" y="11"/>
                      </a:moveTo>
                      <a:lnTo>
                        <a:pt x="33" y="11"/>
                      </a:lnTo>
                      <a:lnTo>
                        <a:pt x="32" y="14"/>
                      </a:lnTo>
                      <a:lnTo>
                        <a:pt x="25" y="22"/>
                      </a:lnTo>
                      <a:lnTo>
                        <a:pt x="16" y="26"/>
                      </a:lnTo>
                      <a:lnTo>
                        <a:pt x="7" y="26"/>
                      </a:lnTo>
                      <a:lnTo>
                        <a:pt x="2" y="25"/>
                      </a:lnTo>
                      <a:lnTo>
                        <a:pt x="0" y="19"/>
                      </a:lnTo>
                      <a:lnTo>
                        <a:pt x="2" y="14"/>
                      </a:lnTo>
                      <a:lnTo>
                        <a:pt x="4" y="11"/>
                      </a:lnTo>
                      <a:lnTo>
                        <a:pt x="8" y="8"/>
                      </a:lnTo>
                      <a:lnTo>
                        <a:pt x="11" y="8"/>
                      </a:lnTo>
                      <a:lnTo>
                        <a:pt x="21" y="2"/>
                      </a:lnTo>
                      <a:lnTo>
                        <a:pt x="25" y="0"/>
                      </a:lnTo>
                      <a:lnTo>
                        <a:pt x="29" y="2"/>
                      </a:lnTo>
                      <a:lnTo>
                        <a:pt x="32" y="3"/>
                      </a:lnTo>
                      <a:lnTo>
                        <a:pt x="33" y="8"/>
                      </a:lnTo>
                      <a:lnTo>
                        <a:pt x="32" y="11"/>
                      </a:lnTo>
                      <a:close/>
                    </a:path>
                  </a:pathLst>
                </a:custGeom>
                <a:solidFill>
                  <a:srgbClr val="6600CC"/>
                </a:solidFill>
                <a:ln w="9525">
                  <a:noFill/>
                  <a:round/>
                  <a:headEnd/>
                  <a:tailEnd/>
                </a:ln>
              </p:spPr>
              <p:txBody>
                <a:bodyPr/>
                <a:lstStyle/>
                <a:p>
                  <a:endParaRPr lang="en-US" dirty="0"/>
                </a:p>
              </p:txBody>
            </p:sp>
            <p:sp>
              <p:nvSpPr>
                <p:cNvPr id="122825" name="Freeform 969"/>
                <p:cNvSpPr>
                  <a:spLocks/>
                </p:cNvSpPr>
                <p:nvPr/>
              </p:nvSpPr>
              <p:spPr bwMode="auto">
                <a:xfrm>
                  <a:off x="2744" y="184"/>
                  <a:ext cx="31" cy="23"/>
                </a:xfrm>
                <a:custGeom>
                  <a:avLst/>
                  <a:gdLst>
                    <a:gd name="T0" fmla="*/ 29 w 31"/>
                    <a:gd name="T1" fmla="*/ 11 h 23"/>
                    <a:gd name="T2" fmla="*/ 25 w 31"/>
                    <a:gd name="T3" fmla="*/ 17 h 23"/>
                    <a:gd name="T4" fmla="*/ 17 w 31"/>
                    <a:gd name="T5" fmla="*/ 22 h 23"/>
                    <a:gd name="T6" fmla="*/ 11 w 31"/>
                    <a:gd name="T7" fmla="*/ 23 h 23"/>
                    <a:gd name="T8" fmla="*/ 5 w 31"/>
                    <a:gd name="T9" fmla="*/ 22 h 23"/>
                    <a:gd name="T10" fmla="*/ 1 w 31"/>
                    <a:gd name="T11" fmla="*/ 17 h 23"/>
                    <a:gd name="T12" fmla="*/ 0 w 31"/>
                    <a:gd name="T13" fmla="*/ 11 h 23"/>
                    <a:gd name="T14" fmla="*/ 5 w 31"/>
                    <a:gd name="T15" fmla="*/ 5 h 23"/>
                    <a:gd name="T16" fmla="*/ 15 w 31"/>
                    <a:gd name="T17" fmla="*/ 0 h 23"/>
                    <a:gd name="T18" fmla="*/ 28 w 31"/>
                    <a:gd name="T19" fmla="*/ 2 h 23"/>
                    <a:gd name="T20" fmla="*/ 31 w 31"/>
                    <a:gd name="T21" fmla="*/ 8 h 23"/>
                    <a:gd name="T22" fmla="*/ 29 w 31"/>
                    <a:gd name="T23" fmla="*/ 1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3"/>
                    <a:gd name="T38" fmla="*/ 31 w 31"/>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3">
                      <a:moveTo>
                        <a:pt x="29" y="11"/>
                      </a:moveTo>
                      <a:lnTo>
                        <a:pt x="25" y="17"/>
                      </a:lnTo>
                      <a:lnTo>
                        <a:pt x="17" y="22"/>
                      </a:lnTo>
                      <a:lnTo>
                        <a:pt x="11" y="23"/>
                      </a:lnTo>
                      <a:lnTo>
                        <a:pt x="5" y="22"/>
                      </a:lnTo>
                      <a:lnTo>
                        <a:pt x="1" y="17"/>
                      </a:lnTo>
                      <a:lnTo>
                        <a:pt x="0" y="11"/>
                      </a:lnTo>
                      <a:lnTo>
                        <a:pt x="5" y="5"/>
                      </a:lnTo>
                      <a:lnTo>
                        <a:pt x="15" y="0"/>
                      </a:lnTo>
                      <a:lnTo>
                        <a:pt x="28" y="2"/>
                      </a:lnTo>
                      <a:lnTo>
                        <a:pt x="31" y="8"/>
                      </a:lnTo>
                      <a:lnTo>
                        <a:pt x="29" y="11"/>
                      </a:lnTo>
                      <a:close/>
                    </a:path>
                  </a:pathLst>
                </a:custGeom>
                <a:solidFill>
                  <a:srgbClr val="330099"/>
                </a:solidFill>
                <a:ln w="9525">
                  <a:noFill/>
                  <a:round/>
                  <a:headEnd/>
                  <a:tailEnd/>
                </a:ln>
              </p:spPr>
              <p:txBody>
                <a:bodyPr/>
                <a:lstStyle/>
                <a:p>
                  <a:endParaRPr lang="en-US" dirty="0"/>
                </a:p>
              </p:txBody>
            </p:sp>
            <p:sp>
              <p:nvSpPr>
                <p:cNvPr id="122826" name="Freeform 970"/>
                <p:cNvSpPr>
                  <a:spLocks/>
                </p:cNvSpPr>
                <p:nvPr/>
              </p:nvSpPr>
              <p:spPr bwMode="auto">
                <a:xfrm>
                  <a:off x="2731" y="126"/>
                  <a:ext cx="10" cy="5"/>
                </a:xfrm>
                <a:custGeom>
                  <a:avLst/>
                  <a:gdLst>
                    <a:gd name="T0" fmla="*/ 10 w 10"/>
                    <a:gd name="T1" fmla="*/ 3 h 5"/>
                    <a:gd name="T2" fmla="*/ 7 w 10"/>
                    <a:gd name="T3" fmla="*/ 5 h 5"/>
                    <a:gd name="T4" fmla="*/ 5 w 10"/>
                    <a:gd name="T5" fmla="*/ 5 h 5"/>
                    <a:gd name="T6" fmla="*/ 2 w 10"/>
                    <a:gd name="T7" fmla="*/ 3 h 5"/>
                    <a:gd name="T8" fmla="*/ 0 w 10"/>
                    <a:gd name="T9" fmla="*/ 2 h 5"/>
                    <a:gd name="T10" fmla="*/ 5 w 10"/>
                    <a:gd name="T11" fmla="*/ 0 h 5"/>
                    <a:gd name="T12" fmla="*/ 8 w 10"/>
                    <a:gd name="T13" fmla="*/ 0 h 5"/>
                    <a:gd name="T14" fmla="*/ 10 w 10"/>
                    <a:gd name="T15" fmla="*/ 2 h 5"/>
                    <a:gd name="T16" fmla="*/ 10 w 10"/>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10" y="3"/>
                      </a:moveTo>
                      <a:lnTo>
                        <a:pt x="7" y="5"/>
                      </a:lnTo>
                      <a:lnTo>
                        <a:pt x="5" y="5"/>
                      </a:lnTo>
                      <a:lnTo>
                        <a:pt x="2" y="3"/>
                      </a:lnTo>
                      <a:lnTo>
                        <a:pt x="0" y="2"/>
                      </a:lnTo>
                      <a:lnTo>
                        <a:pt x="5" y="0"/>
                      </a:lnTo>
                      <a:lnTo>
                        <a:pt x="8" y="0"/>
                      </a:lnTo>
                      <a:lnTo>
                        <a:pt x="10" y="2"/>
                      </a:lnTo>
                      <a:lnTo>
                        <a:pt x="10" y="3"/>
                      </a:lnTo>
                      <a:close/>
                    </a:path>
                  </a:pathLst>
                </a:custGeom>
                <a:solidFill>
                  <a:srgbClr val="000000"/>
                </a:solidFill>
                <a:ln w="9525">
                  <a:noFill/>
                  <a:round/>
                  <a:headEnd/>
                  <a:tailEnd/>
                </a:ln>
              </p:spPr>
              <p:txBody>
                <a:bodyPr/>
                <a:lstStyle/>
                <a:p>
                  <a:endParaRPr lang="en-US" dirty="0"/>
                </a:p>
              </p:txBody>
            </p:sp>
            <p:sp>
              <p:nvSpPr>
                <p:cNvPr id="122827" name="Freeform 971"/>
                <p:cNvSpPr>
                  <a:spLocks/>
                </p:cNvSpPr>
                <p:nvPr/>
              </p:nvSpPr>
              <p:spPr bwMode="auto">
                <a:xfrm>
                  <a:off x="2731" y="200"/>
                  <a:ext cx="61" cy="57"/>
                </a:xfrm>
                <a:custGeom>
                  <a:avLst/>
                  <a:gdLst>
                    <a:gd name="T0" fmla="*/ 61 w 61"/>
                    <a:gd name="T1" fmla="*/ 34 h 57"/>
                    <a:gd name="T2" fmla="*/ 60 w 61"/>
                    <a:gd name="T3" fmla="*/ 45 h 57"/>
                    <a:gd name="T4" fmla="*/ 60 w 61"/>
                    <a:gd name="T5" fmla="*/ 50 h 57"/>
                    <a:gd name="T6" fmla="*/ 61 w 61"/>
                    <a:gd name="T7" fmla="*/ 57 h 57"/>
                    <a:gd name="T8" fmla="*/ 55 w 61"/>
                    <a:gd name="T9" fmla="*/ 54 h 57"/>
                    <a:gd name="T10" fmla="*/ 38 w 61"/>
                    <a:gd name="T11" fmla="*/ 39 h 57"/>
                    <a:gd name="T12" fmla="*/ 35 w 61"/>
                    <a:gd name="T13" fmla="*/ 34 h 57"/>
                    <a:gd name="T14" fmla="*/ 41 w 61"/>
                    <a:gd name="T15" fmla="*/ 34 h 57"/>
                    <a:gd name="T16" fmla="*/ 53 w 61"/>
                    <a:gd name="T17" fmla="*/ 36 h 57"/>
                    <a:gd name="T18" fmla="*/ 55 w 61"/>
                    <a:gd name="T19" fmla="*/ 39 h 57"/>
                    <a:gd name="T20" fmla="*/ 55 w 61"/>
                    <a:gd name="T21" fmla="*/ 39 h 57"/>
                    <a:gd name="T22" fmla="*/ 56 w 61"/>
                    <a:gd name="T23" fmla="*/ 39 h 57"/>
                    <a:gd name="T24" fmla="*/ 56 w 61"/>
                    <a:gd name="T25" fmla="*/ 39 h 57"/>
                    <a:gd name="T26" fmla="*/ 58 w 61"/>
                    <a:gd name="T27" fmla="*/ 37 h 57"/>
                    <a:gd name="T28" fmla="*/ 52 w 61"/>
                    <a:gd name="T29" fmla="*/ 34 h 57"/>
                    <a:gd name="T30" fmla="*/ 42 w 61"/>
                    <a:gd name="T31" fmla="*/ 32 h 57"/>
                    <a:gd name="T32" fmla="*/ 35 w 61"/>
                    <a:gd name="T33" fmla="*/ 32 h 57"/>
                    <a:gd name="T34" fmla="*/ 33 w 61"/>
                    <a:gd name="T35" fmla="*/ 32 h 57"/>
                    <a:gd name="T36" fmla="*/ 27 w 61"/>
                    <a:gd name="T37" fmla="*/ 25 h 57"/>
                    <a:gd name="T38" fmla="*/ 22 w 61"/>
                    <a:gd name="T39" fmla="*/ 18 h 57"/>
                    <a:gd name="T40" fmla="*/ 16 w 61"/>
                    <a:gd name="T41" fmla="*/ 12 h 57"/>
                    <a:gd name="T42" fmla="*/ 22 w 61"/>
                    <a:gd name="T43" fmla="*/ 11 h 57"/>
                    <a:gd name="T44" fmla="*/ 39 w 61"/>
                    <a:gd name="T45" fmla="*/ 12 h 57"/>
                    <a:gd name="T46" fmla="*/ 49 w 61"/>
                    <a:gd name="T47" fmla="*/ 17 h 57"/>
                    <a:gd name="T48" fmla="*/ 50 w 61"/>
                    <a:gd name="T49" fmla="*/ 18 h 57"/>
                    <a:gd name="T50" fmla="*/ 52 w 61"/>
                    <a:gd name="T51" fmla="*/ 18 h 57"/>
                    <a:gd name="T52" fmla="*/ 52 w 61"/>
                    <a:gd name="T53" fmla="*/ 18 h 57"/>
                    <a:gd name="T54" fmla="*/ 50 w 61"/>
                    <a:gd name="T55" fmla="*/ 15 h 57"/>
                    <a:gd name="T56" fmla="*/ 39 w 61"/>
                    <a:gd name="T57" fmla="*/ 11 h 57"/>
                    <a:gd name="T58" fmla="*/ 33 w 61"/>
                    <a:gd name="T59" fmla="*/ 9 h 57"/>
                    <a:gd name="T60" fmla="*/ 19 w 61"/>
                    <a:gd name="T61" fmla="*/ 9 h 57"/>
                    <a:gd name="T62" fmla="*/ 13 w 61"/>
                    <a:gd name="T63" fmla="*/ 11 h 57"/>
                    <a:gd name="T64" fmla="*/ 0 w 61"/>
                    <a:gd name="T65" fmla="*/ 3 h 57"/>
                    <a:gd name="T66" fmla="*/ 0 w 61"/>
                    <a:gd name="T67" fmla="*/ 3 h 57"/>
                    <a:gd name="T68" fmla="*/ 7 w 61"/>
                    <a:gd name="T69" fmla="*/ 0 h 57"/>
                    <a:gd name="T70" fmla="*/ 10 w 61"/>
                    <a:gd name="T71" fmla="*/ 0 h 57"/>
                    <a:gd name="T72" fmla="*/ 14 w 61"/>
                    <a:gd name="T73" fmla="*/ 6 h 57"/>
                    <a:gd name="T74" fmla="*/ 22 w 61"/>
                    <a:gd name="T75" fmla="*/ 7 h 57"/>
                    <a:gd name="T76" fmla="*/ 28 w 61"/>
                    <a:gd name="T77" fmla="*/ 7 h 57"/>
                    <a:gd name="T78" fmla="*/ 36 w 61"/>
                    <a:gd name="T79" fmla="*/ 4 h 57"/>
                    <a:gd name="T80" fmla="*/ 38 w 61"/>
                    <a:gd name="T81" fmla="*/ 4 h 57"/>
                    <a:gd name="T82" fmla="*/ 42 w 61"/>
                    <a:gd name="T83" fmla="*/ 4 h 57"/>
                    <a:gd name="T84" fmla="*/ 50 w 61"/>
                    <a:gd name="T85" fmla="*/ 11 h 57"/>
                    <a:gd name="T86" fmla="*/ 53 w 61"/>
                    <a:gd name="T87" fmla="*/ 14 h 57"/>
                    <a:gd name="T88" fmla="*/ 58 w 61"/>
                    <a:gd name="T89" fmla="*/ 25 h 57"/>
                    <a:gd name="T90" fmla="*/ 61 w 61"/>
                    <a:gd name="T91" fmla="*/ 34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57"/>
                    <a:gd name="T140" fmla="*/ 61 w 61"/>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57">
                      <a:moveTo>
                        <a:pt x="61" y="34"/>
                      </a:moveTo>
                      <a:lnTo>
                        <a:pt x="60" y="45"/>
                      </a:lnTo>
                      <a:lnTo>
                        <a:pt x="60" y="50"/>
                      </a:lnTo>
                      <a:lnTo>
                        <a:pt x="61" y="57"/>
                      </a:lnTo>
                      <a:lnTo>
                        <a:pt x="55" y="54"/>
                      </a:lnTo>
                      <a:lnTo>
                        <a:pt x="38" y="39"/>
                      </a:lnTo>
                      <a:lnTo>
                        <a:pt x="35" y="34"/>
                      </a:lnTo>
                      <a:lnTo>
                        <a:pt x="41" y="34"/>
                      </a:lnTo>
                      <a:lnTo>
                        <a:pt x="53" y="36"/>
                      </a:lnTo>
                      <a:lnTo>
                        <a:pt x="55" y="39"/>
                      </a:lnTo>
                      <a:lnTo>
                        <a:pt x="56" y="39"/>
                      </a:lnTo>
                      <a:lnTo>
                        <a:pt x="58" y="37"/>
                      </a:lnTo>
                      <a:lnTo>
                        <a:pt x="52" y="34"/>
                      </a:lnTo>
                      <a:lnTo>
                        <a:pt x="42" y="32"/>
                      </a:lnTo>
                      <a:lnTo>
                        <a:pt x="35" y="32"/>
                      </a:lnTo>
                      <a:lnTo>
                        <a:pt x="33" y="32"/>
                      </a:lnTo>
                      <a:lnTo>
                        <a:pt x="27" y="25"/>
                      </a:lnTo>
                      <a:lnTo>
                        <a:pt x="22" y="18"/>
                      </a:lnTo>
                      <a:lnTo>
                        <a:pt x="16" y="12"/>
                      </a:lnTo>
                      <a:lnTo>
                        <a:pt x="22" y="11"/>
                      </a:lnTo>
                      <a:lnTo>
                        <a:pt x="39" y="12"/>
                      </a:lnTo>
                      <a:lnTo>
                        <a:pt x="49" y="17"/>
                      </a:lnTo>
                      <a:lnTo>
                        <a:pt x="50" y="18"/>
                      </a:lnTo>
                      <a:lnTo>
                        <a:pt x="52" y="18"/>
                      </a:lnTo>
                      <a:lnTo>
                        <a:pt x="50" y="15"/>
                      </a:lnTo>
                      <a:lnTo>
                        <a:pt x="39" y="11"/>
                      </a:lnTo>
                      <a:lnTo>
                        <a:pt x="33" y="9"/>
                      </a:lnTo>
                      <a:lnTo>
                        <a:pt x="19" y="9"/>
                      </a:lnTo>
                      <a:lnTo>
                        <a:pt x="13" y="11"/>
                      </a:lnTo>
                      <a:lnTo>
                        <a:pt x="0" y="3"/>
                      </a:lnTo>
                      <a:lnTo>
                        <a:pt x="7" y="0"/>
                      </a:lnTo>
                      <a:lnTo>
                        <a:pt x="10" y="0"/>
                      </a:lnTo>
                      <a:lnTo>
                        <a:pt x="14" y="6"/>
                      </a:lnTo>
                      <a:lnTo>
                        <a:pt x="22" y="7"/>
                      </a:lnTo>
                      <a:lnTo>
                        <a:pt x="28" y="7"/>
                      </a:lnTo>
                      <a:lnTo>
                        <a:pt x="36" y="4"/>
                      </a:lnTo>
                      <a:lnTo>
                        <a:pt x="38" y="4"/>
                      </a:lnTo>
                      <a:lnTo>
                        <a:pt x="42" y="4"/>
                      </a:lnTo>
                      <a:lnTo>
                        <a:pt x="50" y="11"/>
                      </a:lnTo>
                      <a:lnTo>
                        <a:pt x="53" y="14"/>
                      </a:lnTo>
                      <a:lnTo>
                        <a:pt x="58" y="25"/>
                      </a:lnTo>
                      <a:lnTo>
                        <a:pt x="61" y="34"/>
                      </a:lnTo>
                      <a:close/>
                    </a:path>
                  </a:pathLst>
                </a:custGeom>
                <a:solidFill>
                  <a:srgbClr val="72A533"/>
                </a:solidFill>
                <a:ln w="9525">
                  <a:noFill/>
                  <a:round/>
                  <a:headEnd/>
                  <a:tailEnd/>
                </a:ln>
              </p:spPr>
              <p:txBody>
                <a:bodyPr/>
                <a:lstStyle/>
                <a:p>
                  <a:endParaRPr lang="en-US" dirty="0"/>
                </a:p>
              </p:txBody>
            </p:sp>
            <p:sp>
              <p:nvSpPr>
                <p:cNvPr id="122828" name="Freeform 972"/>
                <p:cNvSpPr>
                  <a:spLocks/>
                </p:cNvSpPr>
                <p:nvPr/>
              </p:nvSpPr>
              <p:spPr bwMode="auto">
                <a:xfrm>
                  <a:off x="2734" y="128"/>
                  <a:ext cx="5" cy="1"/>
                </a:xfrm>
                <a:custGeom>
                  <a:avLst/>
                  <a:gdLst>
                    <a:gd name="T0" fmla="*/ 4 w 5"/>
                    <a:gd name="T1" fmla="*/ 1 h 1"/>
                    <a:gd name="T2" fmla="*/ 0 w 5"/>
                    <a:gd name="T3" fmla="*/ 1 h 1"/>
                    <a:gd name="T4" fmla="*/ 0 w 5"/>
                    <a:gd name="T5" fmla="*/ 0 h 1"/>
                    <a:gd name="T6" fmla="*/ 5 w 5"/>
                    <a:gd name="T7" fmla="*/ 0 h 1"/>
                    <a:gd name="T8" fmla="*/ 5 w 5"/>
                    <a:gd name="T9" fmla="*/ 0 h 1"/>
                    <a:gd name="T10" fmla="*/ 4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4" y="1"/>
                      </a:moveTo>
                      <a:lnTo>
                        <a:pt x="0" y="1"/>
                      </a:lnTo>
                      <a:lnTo>
                        <a:pt x="0" y="0"/>
                      </a:lnTo>
                      <a:lnTo>
                        <a:pt x="5" y="0"/>
                      </a:lnTo>
                      <a:lnTo>
                        <a:pt x="4" y="1"/>
                      </a:lnTo>
                      <a:close/>
                    </a:path>
                  </a:pathLst>
                </a:custGeom>
                <a:solidFill>
                  <a:srgbClr val="FFFFFF"/>
                </a:solidFill>
                <a:ln w="9525">
                  <a:noFill/>
                  <a:round/>
                  <a:headEnd/>
                  <a:tailEnd/>
                </a:ln>
              </p:spPr>
              <p:txBody>
                <a:bodyPr/>
                <a:lstStyle/>
                <a:p>
                  <a:endParaRPr lang="en-US" dirty="0"/>
                </a:p>
              </p:txBody>
            </p:sp>
            <p:sp>
              <p:nvSpPr>
                <p:cNvPr id="122829" name="Freeform 973"/>
                <p:cNvSpPr>
                  <a:spLocks/>
                </p:cNvSpPr>
                <p:nvPr/>
              </p:nvSpPr>
              <p:spPr bwMode="auto">
                <a:xfrm>
                  <a:off x="2739" y="147"/>
                  <a:ext cx="10" cy="6"/>
                </a:xfrm>
                <a:custGeom>
                  <a:avLst/>
                  <a:gdLst>
                    <a:gd name="T0" fmla="*/ 8 w 10"/>
                    <a:gd name="T1" fmla="*/ 4 h 6"/>
                    <a:gd name="T2" fmla="*/ 3 w 10"/>
                    <a:gd name="T3" fmla="*/ 6 h 6"/>
                    <a:gd name="T4" fmla="*/ 0 w 10"/>
                    <a:gd name="T5" fmla="*/ 4 h 6"/>
                    <a:gd name="T6" fmla="*/ 0 w 10"/>
                    <a:gd name="T7" fmla="*/ 1 h 6"/>
                    <a:gd name="T8" fmla="*/ 0 w 10"/>
                    <a:gd name="T9" fmla="*/ 1 h 6"/>
                    <a:gd name="T10" fmla="*/ 5 w 10"/>
                    <a:gd name="T11" fmla="*/ 0 h 6"/>
                    <a:gd name="T12" fmla="*/ 10 w 10"/>
                    <a:gd name="T13" fmla="*/ 1 h 6"/>
                    <a:gd name="T14" fmla="*/ 10 w 10"/>
                    <a:gd name="T15" fmla="*/ 3 h 6"/>
                    <a:gd name="T16" fmla="*/ 8 w 10"/>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8" y="4"/>
                      </a:moveTo>
                      <a:lnTo>
                        <a:pt x="3" y="6"/>
                      </a:lnTo>
                      <a:lnTo>
                        <a:pt x="0" y="4"/>
                      </a:lnTo>
                      <a:lnTo>
                        <a:pt x="0" y="1"/>
                      </a:lnTo>
                      <a:lnTo>
                        <a:pt x="5" y="0"/>
                      </a:lnTo>
                      <a:lnTo>
                        <a:pt x="10" y="1"/>
                      </a:lnTo>
                      <a:lnTo>
                        <a:pt x="10" y="3"/>
                      </a:lnTo>
                      <a:lnTo>
                        <a:pt x="8" y="4"/>
                      </a:lnTo>
                      <a:close/>
                    </a:path>
                  </a:pathLst>
                </a:custGeom>
                <a:solidFill>
                  <a:srgbClr val="000000"/>
                </a:solidFill>
                <a:ln w="9525">
                  <a:noFill/>
                  <a:round/>
                  <a:headEnd/>
                  <a:tailEnd/>
                </a:ln>
              </p:spPr>
              <p:txBody>
                <a:bodyPr/>
                <a:lstStyle/>
                <a:p>
                  <a:endParaRPr lang="en-US" dirty="0"/>
                </a:p>
              </p:txBody>
            </p:sp>
            <p:sp>
              <p:nvSpPr>
                <p:cNvPr id="122830" name="Freeform 974"/>
                <p:cNvSpPr>
                  <a:spLocks/>
                </p:cNvSpPr>
                <p:nvPr/>
              </p:nvSpPr>
              <p:spPr bwMode="auto">
                <a:xfrm>
                  <a:off x="2741" y="148"/>
                  <a:ext cx="4" cy="3"/>
                </a:xfrm>
                <a:custGeom>
                  <a:avLst/>
                  <a:gdLst>
                    <a:gd name="T0" fmla="*/ 4 w 4"/>
                    <a:gd name="T1" fmla="*/ 2 h 3"/>
                    <a:gd name="T2" fmla="*/ 3 w 4"/>
                    <a:gd name="T3" fmla="*/ 3 h 3"/>
                    <a:gd name="T4" fmla="*/ 0 w 4"/>
                    <a:gd name="T5" fmla="*/ 3 h 3"/>
                    <a:gd name="T6" fmla="*/ 0 w 4"/>
                    <a:gd name="T7" fmla="*/ 2 h 3"/>
                    <a:gd name="T8" fmla="*/ 1 w 4"/>
                    <a:gd name="T9" fmla="*/ 0 h 3"/>
                    <a:gd name="T10" fmla="*/ 4 w 4"/>
                    <a:gd name="T11" fmla="*/ 0 h 3"/>
                    <a:gd name="T12" fmla="*/ 4 w 4"/>
                    <a:gd name="T13" fmla="*/ 2 h 3"/>
                    <a:gd name="T14" fmla="*/ 4 w 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3" y="3"/>
                      </a:lnTo>
                      <a:lnTo>
                        <a:pt x="0" y="3"/>
                      </a:lnTo>
                      <a:lnTo>
                        <a:pt x="0" y="2"/>
                      </a:lnTo>
                      <a:lnTo>
                        <a:pt x="1" y="0"/>
                      </a:lnTo>
                      <a:lnTo>
                        <a:pt x="4" y="0"/>
                      </a:lnTo>
                      <a:lnTo>
                        <a:pt x="4" y="2"/>
                      </a:lnTo>
                      <a:close/>
                    </a:path>
                  </a:pathLst>
                </a:custGeom>
                <a:solidFill>
                  <a:srgbClr val="FFFFFF"/>
                </a:solidFill>
                <a:ln w="9525">
                  <a:noFill/>
                  <a:round/>
                  <a:headEnd/>
                  <a:tailEnd/>
                </a:ln>
              </p:spPr>
              <p:txBody>
                <a:bodyPr/>
                <a:lstStyle/>
                <a:p>
                  <a:endParaRPr lang="en-US" dirty="0"/>
                </a:p>
              </p:txBody>
            </p:sp>
            <p:sp>
              <p:nvSpPr>
                <p:cNvPr id="122831" name="Freeform 975"/>
                <p:cNvSpPr>
                  <a:spLocks/>
                </p:cNvSpPr>
                <p:nvPr/>
              </p:nvSpPr>
              <p:spPr bwMode="auto">
                <a:xfrm>
                  <a:off x="2753" y="186"/>
                  <a:ext cx="10" cy="6"/>
                </a:xfrm>
                <a:custGeom>
                  <a:avLst/>
                  <a:gdLst>
                    <a:gd name="T0" fmla="*/ 10 w 10"/>
                    <a:gd name="T1" fmla="*/ 4 h 6"/>
                    <a:gd name="T2" fmla="*/ 3 w 10"/>
                    <a:gd name="T3" fmla="*/ 6 h 6"/>
                    <a:gd name="T4" fmla="*/ 2 w 10"/>
                    <a:gd name="T5" fmla="*/ 6 h 6"/>
                    <a:gd name="T6" fmla="*/ 0 w 10"/>
                    <a:gd name="T7" fmla="*/ 3 h 6"/>
                    <a:gd name="T8" fmla="*/ 6 w 10"/>
                    <a:gd name="T9" fmla="*/ 0 h 6"/>
                    <a:gd name="T10" fmla="*/ 10 w 10"/>
                    <a:gd name="T11" fmla="*/ 0 h 6"/>
                    <a:gd name="T12" fmla="*/ 10 w 10"/>
                    <a:gd name="T13" fmla="*/ 3 h 6"/>
                    <a:gd name="T14" fmla="*/ 10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10" y="4"/>
                      </a:moveTo>
                      <a:lnTo>
                        <a:pt x="3" y="6"/>
                      </a:lnTo>
                      <a:lnTo>
                        <a:pt x="2" y="6"/>
                      </a:lnTo>
                      <a:lnTo>
                        <a:pt x="0" y="3"/>
                      </a:lnTo>
                      <a:lnTo>
                        <a:pt x="6" y="0"/>
                      </a:lnTo>
                      <a:lnTo>
                        <a:pt x="10" y="0"/>
                      </a:lnTo>
                      <a:lnTo>
                        <a:pt x="10" y="3"/>
                      </a:lnTo>
                      <a:lnTo>
                        <a:pt x="10" y="4"/>
                      </a:lnTo>
                      <a:close/>
                    </a:path>
                  </a:pathLst>
                </a:custGeom>
                <a:solidFill>
                  <a:srgbClr val="000000"/>
                </a:solidFill>
                <a:ln w="9525">
                  <a:noFill/>
                  <a:round/>
                  <a:headEnd/>
                  <a:tailEnd/>
                </a:ln>
              </p:spPr>
              <p:txBody>
                <a:bodyPr/>
                <a:lstStyle/>
                <a:p>
                  <a:endParaRPr lang="en-US" dirty="0"/>
                </a:p>
              </p:txBody>
            </p:sp>
            <p:sp>
              <p:nvSpPr>
                <p:cNvPr id="122832" name="Freeform 976"/>
                <p:cNvSpPr>
                  <a:spLocks/>
                </p:cNvSpPr>
                <p:nvPr/>
              </p:nvSpPr>
              <p:spPr bwMode="auto">
                <a:xfrm>
                  <a:off x="2755" y="187"/>
                  <a:ext cx="6" cy="3"/>
                </a:xfrm>
                <a:custGeom>
                  <a:avLst/>
                  <a:gdLst>
                    <a:gd name="T0" fmla="*/ 6 w 6"/>
                    <a:gd name="T1" fmla="*/ 3 h 3"/>
                    <a:gd name="T2" fmla="*/ 1 w 6"/>
                    <a:gd name="T3" fmla="*/ 3 h 3"/>
                    <a:gd name="T4" fmla="*/ 0 w 6"/>
                    <a:gd name="T5" fmla="*/ 2 h 3"/>
                    <a:gd name="T6" fmla="*/ 4 w 6"/>
                    <a:gd name="T7" fmla="*/ 0 h 3"/>
                    <a:gd name="T8" fmla="*/ 6 w 6"/>
                    <a:gd name="T9" fmla="*/ 2 h 3"/>
                    <a:gd name="T10" fmla="*/ 6 w 6"/>
                    <a:gd name="T11" fmla="*/ 2 h 3"/>
                    <a:gd name="T12" fmla="*/ 6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3"/>
                      </a:moveTo>
                      <a:lnTo>
                        <a:pt x="1" y="3"/>
                      </a:lnTo>
                      <a:lnTo>
                        <a:pt x="0" y="2"/>
                      </a:lnTo>
                      <a:lnTo>
                        <a:pt x="4" y="0"/>
                      </a:lnTo>
                      <a:lnTo>
                        <a:pt x="6" y="2"/>
                      </a:lnTo>
                      <a:lnTo>
                        <a:pt x="6" y="3"/>
                      </a:lnTo>
                      <a:close/>
                    </a:path>
                  </a:pathLst>
                </a:custGeom>
                <a:solidFill>
                  <a:srgbClr val="FFFFFF"/>
                </a:solidFill>
                <a:ln w="9525">
                  <a:noFill/>
                  <a:round/>
                  <a:headEnd/>
                  <a:tailEnd/>
                </a:ln>
              </p:spPr>
              <p:txBody>
                <a:bodyPr/>
                <a:lstStyle/>
                <a:p>
                  <a:endParaRPr lang="en-US" dirty="0"/>
                </a:p>
              </p:txBody>
            </p:sp>
            <p:sp>
              <p:nvSpPr>
                <p:cNvPr id="122833" name="Freeform 977"/>
                <p:cNvSpPr>
                  <a:spLocks/>
                </p:cNvSpPr>
                <p:nvPr/>
              </p:nvSpPr>
              <p:spPr bwMode="auto">
                <a:xfrm>
                  <a:off x="2724" y="170"/>
                  <a:ext cx="28" cy="22"/>
                </a:xfrm>
                <a:custGeom>
                  <a:avLst/>
                  <a:gdLst>
                    <a:gd name="T0" fmla="*/ 23 w 28"/>
                    <a:gd name="T1" fmla="*/ 17 h 22"/>
                    <a:gd name="T2" fmla="*/ 17 w 28"/>
                    <a:gd name="T3" fmla="*/ 22 h 22"/>
                    <a:gd name="T4" fmla="*/ 10 w 28"/>
                    <a:gd name="T5" fmla="*/ 22 h 22"/>
                    <a:gd name="T6" fmla="*/ 4 w 28"/>
                    <a:gd name="T7" fmla="*/ 20 h 22"/>
                    <a:gd name="T8" fmla="*/ 1 w 28"/>
                    <a:gd name="T9" fmla="*/ 17 h 22"/>
                    <a:gd name="T10" fmla="*/ 0 w 28"/>
                    <a:gd name="T11" fmla="*/ 11 h 22"/>
                    <a:gd name="T12" fmla="*/ 4 w 28"/>
                    <a:gd name="T13" fmla="*/ 6 h 22"/>
                    <a:gd name="T14" fmla="*/ 14 w 28"/>
                    <a:gd name="T15" fmla="*/ 2 h 22"/>
                    <a:gd name="T16" fmla="*/ 17 w 28"/>
                    <a:gd name="T17" fmla="*/ 0 h 22"/>
                    <a:gd name="T18" fmla="*/ 21 w 28"/>
                    <a:gd name="T19" fmla="*/ 0 h 22"/>
                    <a:gd name="T20" fmla="*/ 25 w 28"/>
                    <a:gd name="T21" fmla="*/ 2 h 22"/>
                    <a:gd name="T22" fmla="*/ 25 w 28"/>
                    <a:gd name="T23" fmla="*/ 2 h 22"/>
                    <a:gd name="T24" fmla="*/ 23 w 28"/>
                    <a:gd name="T25" fmla="*/ 3 h 22"/>
                    <a:gd name="T26" fmla="*/ 25 w 28"/>
                    <a:gd name="T27" fmla="*/ 5 h 22"/>
                    <a:gd name="T28" fmla="*/ 26 w 28"/>
                    <a:gd name="T29" fmla="*/ 3 h 22"/>
                    <a:gd name="T30" fmla="*/ 28 w 28"/>
                    <a:gd name="T31" fmla="*/ 11 h 22"/>
                    <a:gd name="T32" fmla="*/ 23 w 28"/>
                    <a:gd name="T33" fmla="*/ 17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2"/>
                    <a:gd name="T53" fmla="*/ 28 w 28"/>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2">
                      <a:moveTo>
                        <a:pt x="23" y="17"/>
                      </a:moveTo>
                      <a:lnTo>
                        <a:pt x="17" y="22"/>
                      </a:lnTo>
                      <a:lnTo>
                        <a:pt x="10" y="22"/>
                      </a:lnTo>
                      <a:lnTo>
                        <a:pt x="4" y="20"/>
                      </a:lnTo>
                      <a:lnTo>
                        <a:pt x="1" y="17"/>
                      </a:lnTo>
                      <a:lnTo>
                        <a:pt x="0" y="11"/>
                      </a:lnTo>
                      <a:lnTo>
                        <a:pt x="4" y="6"/>
                      </a:lnTo>
                      <a:lnTo>
                        <a:pt x="14" y="2"/>
                      </a:lnTo>
                      <a:lnTo>
                        <a:pt x="17" y="0"/>
                      </a:lnTo>
                      <a:lnTo>
                        <a:pt x="21" y="0"/>
                      </a:lnTo>
                      <a:lnTo>
                        <a:pt x="25" y="2"/>
                      </a:lnTo>
                      <a:lnTo>
                        <a:pt x="23" y="3"/>
                      </a:lnTo>
                      <a:lnTo>
                        <a:pt x="25" y="5"/>
                      </a:lnTo>
                      <a:lnTo>
                        <a:pt x="26" y="3"/>
                      </a:lnTo>
                      <a:lnTo>
                        <a:pt x="28" y="11"/>
                      </a:lnTo>
                      <a:lnTo>
                        <a:pt x="23" y="17"/>
                      </a:lnTo>
                      <a:close/>
                    </a:path>
                  </a:pathLst>
                </a:custGeom>
                <a:solidFill>
                  <a:srgbClr val="1A665A"/>
                </a:solidFill>
                <a:ln w="9525">
                  <a:noFill/>
                  <a:round/>
                  <a:headEnd/>
                  <a:tailEnd/>
                </a:ln>
              </p:spPr>
              <p:txBody>
                <a:bodyPr/>
                <a:lstStyle/>
                <a:p>
                  <a:endParaRPr lang="en-US" dirty="0"/>
                </a:p>
              </p:txBody>
            </p:sp>
            <p:sp>
              <p:nvSpPr>
                <p:cNvPr id="122834" name="Freeform 978"/>
                <p:cNvSpPr>
                  <a:spLocks/>
                </p:cNvSpPr>
                <p:nvPr/>
              </p:nvSpPr>
              <p:spPr bwMode="auto">
                <a:xfrm>
                  <a:off x="2734" y="172"/>
                  <a:ext cx="10" cy="6"/>
                </a:xfrm>
                <a:custGeom>
                  <a:avLst/>
                  <a:gdLst>
                    <a:gd name="T0" fmla="*/ 8 w 10"/>
                    <a:gd name="T1" fmla="*/ 4 h 6"/>
                    <a:gd name="T2" fmla="*/ 5 w 10"/>
                    <a:gd name="T3" fmla="*/ 6 h 6"/>
                    <a:gd name="T4" fmla="*/ 0 w 10"/>
                    <a:gd name="T5" fmla="*/ 6 h 6"/>
                    <a:gd name="T6" fmla="*/ 0 w 10"/>
                    <a:gd name="T7" fmla="*/ 3 h 6"/>
                    <a:gd name="T8" fmla="*/ 5 w 10"/>
                    <a:gd name="T9" fmla="*/ 0 h 6"/>
                    <a:gd name="T10" fmla="*/ 8 w 10"/>
                    <a:gd name="T11" fmla="*/ 1 h 6"/>
                    <a:gd name="T12" fmla="*/ 10 w 10"/>
                    <a:gd name="T13" fmla="*/ 3 h 6"/>
                    <a:gd name="T14" fmla="*/ 8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8" y="4"/>
                      </a:moveTo>
                      <a:lnTo>
                        <a:pt x="5" y="6"/>
                      </a:lnTo>
                      <a:lnTo>
                        <a:pt x="0" y="6"/>
                      </a:lnTo>
                      <a:lnTo>
                        <a:pt x="0" y="3"/>
                      </a:lnTo>
                      <a:lnTo>
                        <a:pt x="5" y="0"/>
                      </a:lnTo>
                      <a:lnTo>
                        <a:pt x="8" y="1"/>
                      </a:lnTo>
                      <a:lnTo>
                        <a:pt x="10" y="3"/>
                      </a:lnTo>
                      <a:lnTo>
                        <a:pt x="8" y="4"/>
                      </a:lnTo>
                      <a:close/>
                    </a:path>
                  </a:pathLst>
                </a:custGeom>
                <a:solidFill>
                  <a:srgbClr val="000000"/>
                </a:solidFill>
                <a:ln w="9525">
                  <a:noFill/>
                  <a:round/>
                  <a:headEnd/>
                  <a:tailEnd/>
                </a:ln>
              </p:spPr>
              <p:txBody>
                <a:bodyPr/>
                <a:lstStyle/>
                <a:p>
                  <a:endParaRPr lang="en-US" dirty="0"/>
                </a:p>
              </p:txBody>
            </p:sp>
            <p:sp>
              <p:nvSpPr>
                <p:cNvPr id="122835" name="Freeform 979"/>
                <p:cNvSpPr>
                  <a:spLocks/>
                </p:cNvSpPr>
                <p:nvPr/>
              </p:nvSpPr>
              <p:spPr bwMode="auto">
                <a:xfrm>
                  <a:off x="2772" y="247"/>
                  <a:ext cx="15" cy="12"/>
                </a:xfrm>
                <a:custGeom>
                  <a:avLst/>
                  <a:gdLst>
                    <a:gd name="T0" fmla="*/ 0 w 15"/>
                    <a:gd name="T1" fmla="*/ 7 h 12"/>
                    <a:gd name="T2" fmla="*/ 0 w 15"/>
                    <a:gd name="T3" fmla="*/ 0 h 12"/>
                    <a:gd name="T4" fmla="*/ 0 w 15"/>
                    <a:gd name="T5" fmla="*/ 0 h 12"/>
                    <a:gd name="T6" fmla="*/ 15 w 15"/>
                    <a:gd name="T7" fmla="*/ 10 h 12"/>
                    <a:gd name="T8" fmla="*/ 5 w 15"/>
                    <a:gd name="T9" fmla="*/ 12 h 12"/>
                    <a:gd name="T10" fmla="*/ 0 w 15"/>
                    <a:gd name="T11" fmla="*/ 7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0" y="7"/>
                      </a:moveTo>
                      <a:lnTo>
                        <a:pt x="0" y="0"/>
                      </a:lnTo>
                      <a:lnTo>
                        <a:pt x="15" y="10"/>
                      </a:lnTo>
                      <a:lnTo>
                        <a:pt x="5" y="12"/>
                      </a:lnTo>
                      <a:lnTo>
                        <a:pt x="0" y="7"/>
                      </a:lnTo>
                      <a:close/>
                    </a:path>
                  </a:pathLst>
                </a:custGeom>
                <a:solidFill>
                  <a:srgbClr val="B2D866"/>
                </a:solidFill>
                <a:ln w="9525">
                  <a:noFill/>
                  <a:round/>
                  <a:headEnd/>
                  <a:tailEnd/>
                </a:ln>
              </p:spPr>
              <p:txBody>
                <a:bodyPr/>
                <a:lstStyle/>
                <a:p>
                  <a:endParaRPr lang="en-US" dirty="0"/>
                </a:p>
              </p:txBody>
            </p:sp>
            <p:sp>
              <p:nvSpPr>
                <p:cNvPr id="122836" name="Freeform 980"/>
                <p:cNvSpPr>
                  <a:spLocks/>
                </p:cNvSpPr>
                <p:nvPr/>
              </p:nvSpPr>
              <p:spPr bwMode="auto">
                <a:xfrm>
                  <a:off x="2736" y="173"/>
                  <a:ext cx="6" cy="3"/>
                </a:xfrm>
                <a:custGeom>
                  <a:avLst/>
                  <a:gdLst>
                    <a:gd name="T0" fmla="*/ 3 w 6"/>
                    <a:gd name="T1" fmla="*/ 3 h 3"/>
                    <a:gd name="T2" fmla="*/ 0 w 6"/>
                    <a:gd name="T3" fmla="*/ 3 h 3"/>
                    <a:gd name="T4" fmla="*/ 2 w 6"/>
                    <a:gd name="T5" fmla="*/ 2 h 3"/>
                    <a:gd name="T6" fmla="*/ 5 w 6"/>
                    <a:gd name="T7" fmla="*/ 0 h 3"/>
                    <a:gd name="T8" fmla="*/ 6 w 6"/>
                    <a:gd name="T9" fmla="*/ 2 h 3"/>
                    <a:gd name="T10" fmla="*/ 3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3"/>
                      </a:moveTo>
                      <a:lnTo>
                        <a:pt x="0" y="3"/>
                      </a:lnTo>
                      <a:lnTo>
                        <a:pt x="2" y="2"/>
                      </a:lnTo>
                      <a:lnTo>
                        <a:pt x="5" y="0"/>
                      </a:lnTo>
                      <a:lnTo>
                        <a:pt x="6" y="2"/>
                      </a:lnTo>
                      <a:lnTo>
                        <a:pt x="3" y="3"/>
                      </a:lnTo>
                      <a:close/>
                    </a:path>
                  </a:pathLst>
                </a:custGeom>
                <a:solidFill>
                  <a:srgbClr val="FFFFFF"/>
                </a:solidFill>
                <a:ln w="9525">
                  <a:noFill/>
                  <a:round/>
                  <a:headEnd/>
                  <a:tailEnd/>
                </a:ln>
              </p:spPr>
              <p:txBody>
                <a:bodyPr/>
                <a:lstStyle/>
                <a:p>
                  <a:endParaRPr lang="en-US" dirty="0"/>
                </a:p>
              </p:txBody>
            </p:sp>
            <p:sp>
              <p:nvSpPr>
                <p:cNvPr id="122837" name="Freeform 981"/>
                <p:cNvSpPr>
                  <a:spLocks/>
                </p:cNvSpPr>
                <p:nvPr/>
              </p:nvSpPr>
              <p:spPr bwMode="auto">
                <a:xfrm>
                  <a:off x="2734" y="192"/>
                  <a:ext cx="10" cy="3"/>
                </a:xfrm>
                <a:custGeom>
                  <a:avLst/>
                  <a:gdLst>
                    <a:gd name="T0" fmla="*/ 8 w 10"/>
                    <a:gd name="T1" fmla="*/ 0 h 3"/>
                    <a:gd name="T2" fmla="*/ 10 w 10"/>
                    <a:gd name="T3" fmla="*/ 0 h 3"/>
                    <a:gd name="T4" fmla="*/ 10 w 10"/>
                    <a:gd name="T5" fmla="*/ 0 h 3"/>
                    <a:gd name="T6" fmla="*/ 8 w 10"/>
                    <a:gd name="T7" fmla="*/ 3 h 3"/>
                    <a:gd name="T8" fmla="*/ 0 w 10"/>
                    <a:gd name="T9" fmla="*/ 1 h 3"/>
                    <a:gd name="T10" fmla="*/ 8 w 10"/>
                    <a:gd name="T11" fmla="*/ 0 h 3"/>
                    <a:gd name="T12" fmla="*/ 0 60000 65536"/>
                    <a:gd name="T13" fmla="*/ 0 60000 65536"/>
                    <a:gd name="T14" fmla="*/ 0 60000 65536"/>
                    <a:gd name="T15" fmla="*/ 0 60000 65536"/>
                    <a:gd name="T16" fmla="*/ 0 60000 65536"/>
                    <a:gd name="T17" fmla="*/ 0 60000 65536"/>
                    <a:gd name="T18" fmla="*/ 0 w 10"/>
                    <a:gd name="T19" fmla="*/ 0 h 3"/>
                    <a:gd name="T20" fmla="*/ 10 w 10"/>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 h="3">
                      <a:moveTo>
                        <a:pt x="8" y="0"/>
                      </a:moveTo>
                      <a:lnTo>
                        <a:pt x="10" y="0"/>
                      </a:lnTo>
                      <a:lnTo>
                        <a:pt x="8" y="3"/>
                      </a:lnTo>
                      <a:lnTo>
                        <a:pt x="0" y="1"/>
                      </a:lnTo>
                      <a:lnTo>
                        <a:pt x="8" y="0"/>
                      </a:lnTo>
                      <a:close/>
                    </a:path>
                  </a:pathLst>
                </a:custGeom>
                <a:solidFill>
                  <a:srgbClr val="4D8D33"/>
                </a:solidFill>
                <a:ln w="9525">
                  <a:noFill/>
                  <a:round/>
                  <a:headEnd/>
                  <a:tailEnd/>
                </a:ln>
              </p:spPr>
              <p:txBody>
                <a:bodyPr/>
                <a:lstStyle/>
                <a:p>
                  <a:endParaRPr lang="en-US" dirty="0"/>
                </a:p>
              </p:txBody>
            </p:sp>
            <p:sp>
              <p:nvSpPr>
                <p:cNvPr id="122838" name="Freeform 982"/>
                <p:cNvSpPr>
                  <a:spLocks/>
                </p:cNvSpPr>
                <p:nvPr/>
              </p:nvSpPr>
              <p:spPr bwMode="auto">
                <a:xfrm>
                  <a:off x="2744" y="220"/>
                  <a:ext cx="29" cy="45"/>
                </a:xfrm>
                <a:custGeom>
                  <a:avLst/>
                  <a:gdLst>
                    <a:gd name="T0" fmla="*/ 28 w 29"/>
                    <a:gd name="T1" fmla="*/ 39 h 45"/>
                    <a:gd name="T2" fmla="*/ 29 w 29"/>
                    <a:gd name="T3" fmla="*/ 39 h 45"/>
                    <a:gd name="T4" fmla="*/ 29 w 29"/>
                    <a:gd name="T5" fmla="*/ 39 h 45"/>
                    <a:gd name="T6" fmla="*/ 9 w 29"/>
                    <a:gd name="T7" fmla="*/ 45 h 45"/>
                    <a:gd name="T8" fmla="*/ 8 w 29"/>
                    <a:gd name="T9" fmla="*/ 42 h 45"/>
                    <a:gd name="T10" fmla="*/ 1 w 29"/>
                    <a:gd name="T11" fmla="*/ 30 h 45"/>
                    <a:gd name="T12" fmla="*/ 0 w 29"/>
                    <a:gd name="T13" fmla="*/ 19 h 45"/>
                    <a:gd name="T14" fmla="*/ 3 w 29"/>
                    <a:gd name="T15" fmla="*/ 9 h 45"/>
                    <a:gd name="T16" fmla="*/ 5 w 29"/>
                    <a:gd name="T17" fmla="*/ 5 h 45"/>
                    <a:gd name="T18" fmla="*/ 6 w 29"/>
                    <a:gd name="T19" fmla="*/ 2 h 45"/>
                    <a:gd name="T20" fmla="*/ 8 w 29"/>
                    <a:gd name="T21" fmla="*/ 0 h 45"/>
                    <a:gd name="T22" fmla="*/ 17 w 29"/>
                    <a:gd name="T23" fmla="*/ 14 h 45"/>
                    <a:gd name="T24" fmla="*/ 26 w 29"/>
                    <a:gd name="T25" fmla="*/ 22 h 45"/>
                    <a:gd name="T26" fmla="*/ 26 w 29"/>
                    <a:gd name="T27" fmla="*/ 33 h 45"/>
                    <a:gd name="T28" fmla="*/ 28 w 29"/>
                    <a:gd name="T29" fmla="*/ 39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45"/>
                    <a:gd name="T47" fmla="*/ 29 w 29"/>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45">
                      <a:moveTo>
                        <a:pt x="28" y="39"/>
                      </a:moveTo>
                      <a:lnTo>
                        <a:pt x="29" y="39"/>
                      </a:lnTo>
                      <a:lnTo>
                        <a:pt x="9" y="45"/>
                      </a:lnTo>
                      <a:lnTo>
                        <a:pt x="8" y="42"/>
                      </a:lnTo>
                      <a:lnTo>
                        <a:pt x="1" y="30"/>
                      </a:lnTo>
                      <a:lnTo>
                        <a:pt x="0" y="19"/>
                      </a:lnTo>
                      <a:lnTo>
                        <a:pt x="3" y="9"/>
                      </a:lnTo>
                      <a:lnTo>
                        <a:pt x="5" y="5"/>
                      </a:lnTo>
                      <a:lnTo>
                        <a:pt x="6" y="2"/>
                      </a:lnTo>
                      <a:lnTo>
                        <a:pt x="8" y="0"/>
                      </a:lnTo>
                      <a:lnTo>
                        <a:pt x="17" y="14"/>
                      </a:lnTo>
                      <a:lnTo>
                        <a:pt x="26" y="22"/>
                      </a:lnTo>
                      <a:lnTo>
                        <a:pt x="26" y="33"/>
                      </a:lnTo>
                      <a:lnTo>
                        <a:pt x="28" y="39"/>
                      </a:lnTo>
                      <a:close/>
                    </a:path>
                  </a:pathLst>
                </a:custGeom>
                <a:solidFill>
                  <a:srgbClr val="99CC33"/>
                </a:solidFill>
                <a:ln w="9525">
                  <a:noFill/>
                  <a:round/>
                  <a:headEnd/>
                  <a:tailEnd/>
                </a:ln>
              </p:spPr>
              <p:txBody>
                <a:bodyPr/>
                <a:lstStyle/>
                <a:p>
                  <a:endParaRPr lang="en-US" dirty="0"/>
                </a:p>
              </p:txBody>
            </p:sp>
            <p:sp>
              <p:nvSpPr>
                <p:cNvPr id="122839" name="Freeform 983"/>
                <p:cNvSpPr>
                  <a:spLocks/>
                </p:cNvSpPr>
                <p:nvPr/>
              </p:nvSpPr>
              <p:spPr bwMode="auto">
                <a:xfrm>
                  <a:off x="2714" y="192"/>
                  <a:ext cx="28" cy="9"/>
                </a:xfrm>
                <a:custGeom>
                  <a:avLst/>
                  <a:gdLst>
                    <a:gd name="T0" fmla="*/ 17 w 28"/>
                    <a:gd name="T1" fmla="*/ 8 h 9"/>
                    <a:gd name="T2" fmla="*/ 14 w 28"/>
                    <a:gd name="T3" fmla="*/ 9 h 9"/>
                    <a:gd name="T4" fmla="*/ 3 w 28"/>
                    <a:gd name="T5" fmla="*/ 5 h 9"/>
                    <a:gd name="T6" fmla="*/ 0 w 28"/>
                    <a:gd name="T7" fmla="*/ 3 h 9"/>
                    <a:gd name="T8" fmla="*/ 10 w 28"/>
                    <a:gd name="T9" fmla="*/ 0 h 9"/>
                    <a:gd name="T10" fmla="*/ 14 w 28"/>
                    <a:gd name="T11" fmla="*/ 1 h 9"/>
                    <a:gd name="T12" fmla="*/ 20 w 28"/>
                    <a:gd name="T13" fmla="*/ 1 h 9"/>
                    <a:gd name="T14" fmla="*/ 28 w 28"/>
                    <a:gd name="T15" fmla="*/ 3 h 9"/>
                    <a:gd name="T16" fmla="*/ 27 w 28"/>
                    <a:gd name="T17" fmla="*/ 6 h 9"/>
                    <a:gd name="T18" fmla="*/ 17 w 28"/>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9"/>
                    <a:gd name="T32" fmla="*/ 28 w 2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9">
                      <a:moveTo>
                        <a:pt x="17" y="8"/>
                      </a:moveTo>
                      <a:lnTo>
                        <a:pt x="14" y="9"/>
                      </a:lnTo>
                      <a:lnTo>
                        <a:pt x="3" y="5"/>
                      </a:lnTo>
                      <a:lnTo>
                        <a:pt x="0" y="3"/>
                      </a:lnTo>
                      <a:lnTo>
                        <a:pt x="10" y="0"/>
                      </a:lnTo>
                      <a:lnTo>
                        <a:pt x="14" y="1"/>
                      </a:lnTo>
                      <a:lnTo>
                        <a:pt x="20" y="1"/>
                      </a:lnTo>
                      <a:lnTo>
                        <a:pt x="28" y="3"/>
                      </a:lnTo>
                      <a:lnTo>
                        <a:pt x="27" y="6"/>
                      </a:lnTo>
                      <a:lnTo>
                        <a:pt x="17" y="8"/>
                      </a:lnTo>
                      <a:close/>
                    </a:path>
                  </a:pathLst>
                </a:custGeom>
                <a:solidFill>
                  <a:srgbClr val="4D8D33"/>
                </a:solidFill>
                <a:ln w="9525">
                  <a:noFill/>
                  <a:round/>
                  <a:headEnd/>
                  <a:tailEnd/>
                </a:ln>
              </p:spPr>
              <p:txBody>
                <a:bodyPr/>
                <a:lstStyle/>
                <a:p>
                  <a:endParaRPr lang="en-US" dirty="0"/>
                </a:p>
              </p:txBody>
            </p:sp>
            <p:sp>
              <p:nvSpPr>
                <p:cNvPr id="122840" name="Freeform 984"/>
                <p:cNvSpPr>
                  <a:spLocks/>
                </p:cNvSpPr>
                <p:nvPr/>
              </p:nvSpPr>
              <p:spPr bwMode="auto">
                <a:xfrm>
                  <a:off x="2727" y="206"/>
                  <a:ext cx="25" cy="59"/>
                </a:xfrm>
                <a:custGeom>
                  <a:avLst/>
                  <a:gdLst>
                    <a:gd name="T0" fmla="*/ 17 w 25"/>
                    <a:gd name="T1" fmla="*/ 28 h 59"/>
                    <a:gd name="T2" fmla="*/ 15 w 25"/>
                    <a:gd name="T3" fmla="*/ 39 h 59"/>
                    <a:gd name="T4" fmla="*/ 15 w 25"/>
                    <a:gd name="T5" fmla="*/ 44 h 59"/>
                    <a:gd name="T6" fmla="*/ 17 w 25"/>
                    <a:gd name="T7" fmla="*/ 50 h 59"/>
                    <a:gd name="T8" fmla="*/ 25 w 25"/>
                    <a:gd name="T9" fmla="*/ 59 h 59"/>
                    <a:gd name="T10" fmla="*/ 9 w 25"/>
                    <a:gd name="T11" fmla="*/ 56 h 59"/>
                    <a:gd name="T12" fmla="*/ 1 w 25"/>
                    <a:gd name="T13" fmla="*/ 53 h 59"/>
                    <a:gd name="T14" fmla="*/ 1 w 25"/>
                    <a:gd name="T15" fmla="*/ 48 h 59"/>
                    <a:gd name="T16" fmla="*/ 1 w 25"/>
                    <a:gd name="T17" fmla="*/ 45 h 59"/>
                    <a:gd name="T18" fmla="*/ 1 w 25"/>
                    <a:gd name="T19" fmla="*/ 37 h 59"/>
                    <a:gd name="T20" fmla="*/ 1 w 25"/>
                    <a:gd name="T21" fmla="*/ 31 h 59"/>
                    <a:gd name="T22" fmla="*/ 0 w 25"/>
                    <a:gd name="T23" fmla="*/ 30 h 59"/>
                    <a:gd name="T24" fmla="*/ 0 w 25"/>
                    <a:gd name="T25" fmla="*/ 11 h 59"/>
                    <a:gd name="T26" fmla="*/ 1 w 25"/>
                    <a:gd name="T27" fmla="*/ 6 h 59"/>
                    <a:gd name="T28" fmla="*/ 3 w 25"/>
                    <a:gd name="T29" fmla="*/ 3 h 59"/>
                    <a:gd name="T30" fmla="*/ 4 w 25"/>
                    <a:gd name="T31" fmla="*/ 1 h 59"/>
                    <a:gd name="T32" fmla="*/ 7 w 25"/>
                    <a:gd name="T33" fmla="*/ 0 h 59"/>
                    <a:gd name="T34" fmla="*/ 20 w 25"/>
                    <a:gd name="T35" fmla="*/ 8 h 59"/>
                    <a:gd name="T36" fmla="*/ 25 w 25"/>
                    <a:gd name="T37" fmla="*/ 12 h 59"/>
                    <a:gd name="T38" fmla="*/ 20 w 25"/>
                    <a:gd name="T39" fmla="*/ 17 h 59"/>
                    <a:gd name="T40" fmla="*/ 17 w 25"/>
                    <a:gd name="T41" fmla="*/ 28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59"/>
                    <a:gd name="T65" fmla="*/ 25 w 25"/>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59">
                      <a:moveTo>
                        <a:pt x="17" y="28"/>
                      </a:moveTo>
                      <a:lnTo>
                        <a:pt x="15" y="39"/>
                      </a:lnTo>
                      <a:lnTo>
                        <a:pt x="15" y="44"/>
                      </a:lnTo>
                      <a:lnTo>
                        <a:pt x="17" y="50"/>
                      </a:lnTo>
                      <a:lnTo>
                        <a:pt x="25" y="59"/>
                      </a:lnTo>
                      <a:lnTo>
                        <a:pt x="9" y="56"/>
                      </a:lnTo>
                      <a:lnTo>
                        <a:pt x="1" y="53"/>
                      </a:lnTo>
                      <a:lnTo>
                        <a:pt x="1" y="48"/>
                      </a:lnTo>
                      <a:lnTo>
                        <a:pt x="1" y="45"/>
                      </a:lnTo>
                      <a:lnTo>
                        <a:pt x="1" y="37"/>
                      </a:lnTo>
                      <a:lnTo>
                        <a:pt x="1" y="31"/>
                      </a:lnTo>
                      <a:lnTo>
                        <a:pt x="0" y="30"/>
                      </a:lnTo>
                      <a:lnTo>
                        <a:pt x="0" y="11"/>
                      </a:lnTo>
                      <a:lnTo>
                        <a:pt x="1" y="6"/>
                      </a:lnTo>
                      <a:lnTo>
                        <a:pt x="3" y="3"/>
                      </a:lnTo>
                      <a:lnTo>
                        <a:pt x="4" y="1"/>
                      </a:lnTo>
                      <a:lnTo>
                        <a:pt x="7" y="0"/>
                      </a:lnTo>
                      <a:lnTo>
                        <a:pt x="20" y="8"/>
                      </a:lnTo>
                      <a:lnTo>
                        <a:pt x="25" y="12"/>
                      </a:lnTo>
                      <a:lnTo>
                        <a:pt x="20" y="17"/>
                      </a:lnTo>
                      <a:lnTo>
                        <a:pt x="17" y="28"/>
                      </a:lnTo>
                      <a:close/>
                    </a:path>
                  </a:pathLst>
                </a:custGeom>
                <a:solidFill>
                  <a:srgbClr val="8CBF33"/>
                </a:solidFill>
                <a:ln w="9525">
                  <a:noFill/>
                  <a:round/>
                  <a:headEnd/>
                  <a:tailEnd/>
                </a:ln>
              </p:spPr>
              <p:txBody>
                <a:bodyPr/>
                <a:lstStyle/>
                <a:p>
                  <a:endParaRPr lang="en-US" dirty="0"/>
                </a:p>
              </p:txBody>
            </p:sp>
            <p:sp>
              <p:nvSpPr>
                <p:cNvPr id="122841" name="Freeform 985"/>
                <p:cNvSpPr>
                  <a:spLocks/>
                </p:cNvSpPr>
                <p:nvPr/>
              </p:nvSpPr>
              <p:spPr bwMode="auto">
                <a:xfrm>
                  <a:off x="2711" y="197"/>
                  <a:ext cx="22" cy="57"/>
                </a:xfrm>
                <a:custGeom>
                  <a:avLst/>
                  <a:gdLst>
                    <a:gd name="T0" fmla="*/ 14 w 22"/>
                    <a:gd name="T1" fmla="*/ 18 h 57"/>
                    <a:gd name="T2" fmla="*/ 13 w 22"/>
                    <a:gd name="T3" fmla="*/ 25 h 57"/>
                    <a:gd name="T4" fmla="*/ 14 w 22"/>
                    <a:gd name="T5" fmla="*/ 43 h 57"/>
                    <a:gd name="T6" fmla="*/ 14 w 22"/>
                    <a:gd name="T7" fmla="*/ 57 h 57"/>
                    <a:gd name="T8" fmla="*/ 11 w 22"/>
                    <a:gd name="T9" fmla="*/ 56 h 57"/>
                    <a:gd name="T10" fmla="*/ 8 w 22"/>
                    <a:gd name="T11" fmla="*/ 50 h 57"/>
                    <a:gd name="T12" fmla="*/ 6 w 22"/>
                    <a:gd name="T13" fmla="*/ 48 h 57"/>
                    <a:gd name="T14" fmla="*/ 3 w 22"/>
                    <a:gd name="T15" fmla="*/ 40 h 57"/>
                    <a:gd name="T16" fmla="*/ 0 w 22"/>
                    <a:gd name="T17" fmla="*/ 34 h 57"/>
                    <a:gd name="T18" fmla="*/ 3 w 22"/>
                    <a:gd name="T19" fmla="*/ 3 h 57"/>
                    <a:gd name="T20" fmla="*/ 3 w 22"/>
                    <a:gd name="T21" fmla="*/ 0 h 57"/>
                    <a:gd name="T22" fmla="*/ 17 w 22"/>
                    <a:gd name="T23" fmla="*/ 6 h 57"/>
                    <a:gd name="T24" fmla="*/ 22 w 22"/>
                    <a:gd name="T25" fmla="*/ 7 h 57"/>
                    <a:gd name="T26" fmla="*/ 17 w 22"/>
                    <a:gd name="T27" fmla="*/ 10 h 57"/>
                    <a:gd name="T28" fmla="*/ 14 w 22"/>
                    <a:gd name="T29" fmla="*/ 18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57"/>
                    <a:gd name="T47" fmla="*/ 22 w 22"/>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57">
                      <a:moveTo>
                        <a:pt x="14" y="18"/>
                      </a:moveTo>
                      <a:lnTo>
                        <a:pt x="13" y="25"/>
                      </a:lnTo>
                      <a:lnTo>
                        <a:pt x="14" y="43"/>
                      </a:lnTo>
                      <a:lnTo>
                        <a:pt x="14" y="57"/>
                      </a:lnTo>
                      <a:lnTo>
                        <a:pt x="11" y="56"/>
                      </a:lnTo>
                      <a:lnTo>
                        <a:pt x="8" y="50"/>
                      </a:lnTo>
                      <a:lnTo>
                        <a:pt x="6" y="48"/>
                      </a:lnTo>
                      <a:lnTo>
                        <a:pt x="3" y="40"/>
                      </a:lnTo>
                      <a:lnTo>
                        <a:pt x="0" y="34"/>
                      </a:lnTo>
                      <a:lnTo>
                        <a:pt x="3" y="3"/>
                      </a:lnTo>
                      <a:lnTo>
                        <a:pt x="3" y="0"/>
                      </a:lnTo>
                      <a:lnTo>
                        <a:pt x="17" y="6"/>
                      </a:lnTo>
                      <a:lnTo>
                        <a:pt x="22" y="7"/>
                      </a:lnTo>
                      <a:lnTo>
                        <a:pt x="17" y="10"/>
                      </a:lnTo>
                      <a:lnTo>
                        <a:pt x="14" y="18"/>
                      </a:lnTo>
                      <a:close/>
                    </a:path>
                  </a:pathLst>
                </a:custGeom>
                <a:solidFill>
                  <a:srgbClr val="7FB233"/>
                </a:solidFill>
                <a:ln w="9525">
                  <a:noFill/>
                  <a:round/>
                  <a:headEnd/>
                  <a:tailEnd/>
                </a:ln>
              </p:spPr>
              <p:txBody>
                <a:bodyPr/>
                <a:lstStyle/>
                <a:p>
                  <a:endParaRPr lang="en-US" dirty="0"/>
                </a:p>
              </p:txBody>
            </p:sp>
            <p:sp>
              <p:nvSpPr>
                <p:cNvPr id="122842" name="Freeform 986"/>
                <p:cNvSpPr>
                  <a:spLocks/>
                </p:cNvSpPr>
                <p:nvPr/>
              </p:nvSpPr>
              <p:spPr bwMode="auto">
                <a:xfrm>
                  <a:off x="2683" y="165"/>
                  <a:ext cx="31" cy="27"/>
                </a:xfrm>
                <a:custGeom>
                  <a:avLst/>
                  <a:gdLst>
                    <a:gd name="T0" fmla="*/ 30 w 31"/>
                    <a:gd name="T1" fmla="*/ 16 h 27"/>
                    <a:gd name="T2" fmla="*/ 23 w 31"/>
                    <a:gd name="T3" fmla="*/ 22 h 27"/>
                    <a:gd name="T4" fmla="*/ 17 w 31"/>
                    <a:gd name="T5" fmla="*/ 25 h 27"/>
                    <a:gd name="T6" fmla="*/ 12 w 31"/>
                    <a:gd name="T7" fmla="*/ 27 h 27"/>
                    <a:gd name="T8" fmla="*/ 12 w 31"/>
                    <a:gd name="T9" fmla="*/ 27 h 27"/>
                    <a:gd name="T10" fmla="*/ 11 w 31"/>
                    <a:gd name="T11" fmla="*/ 27 h 27"/>
                    <a:gd name="T12" fmla="*/ 6 w 31"/>
                    <a:gd name="T13" fmla="*/ 27 h 27"/>
                    <a:gd name="T14" fmla="*/ 3 w 31"/>
                    <a:gd name="T15" fmla="*/ 27 h 27"/>
                    <a:gd name="T16" fmla="*/ 0 w 31"/>
                    <a:gd name="T17" fmla="*/ 21 h 27"/>
                    <a:gd name="T18" fmla="*/ 0 w 31"/>
                    <a:gd name="T19" fmla="*/ 16 h 27"/>
                    <a:gd name="T20" fmla="*/ 5 w 31"/>
                    <a:gd name="T21" fmla="*/ 7 h 27"/>
                    <a:gd name="T22" fmla="*/ 16 w 31"/>
                    <a:gd name="T23" fmla="*/ 0 h 27"/>
                    <a:gd name="T24" fmla="*/ 23 w 31"/>
                    <a:gd name="T25" fmla="*/ 0 h 27"/>
                    <a:gd name="T26" fmla="*/ 28 w 31"/>
                    <a:gd name="T27" fmla="*/ 2 h 27"/>
                    <a:gd name="T28" fmla="*/ 30 w 31"/>
                    <a:gd name="T29" fmla="*/ 5 h 27"/>
                    <a:gd name="T30" fmla="*/ 30 w 31"/>
                    <a:gd name="T31" fmla="*/ 5 h 27"/>
                    <a:gd name="T32" fmla="*/ 31 w 31"/>
                    <a:gd name="T33" fmla="*/ 11 h 27"/>
                    <a:gd name="T34" fmla="*/ 30 w 31"/>
                    <a:gd name="T35" fmla="*/ 16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7"/>
                    <a:gd name="T56" fmla="*/ 31 w 31"/>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7">
                      <a:moveTo>
                        <a:pt x="30" y="16"/>
                      </a:moveTo>
                      <a:lnTo>
                        <a:pt x="23" y="22"/>
                      </a:lnTo>
                      <a:lnTo>
                        <a:pt x="17" y="25"/>
                      </a:lnTo>
                      <a:lnTo>
                        <a:pt x="12" y="27"/>
                      </a:lnTo>
                      <a:lnTo>
                        <a:pt x="11" y="27"/>
                      </a:lnTo>
                      <a:lnTo>
                        <a:pt x="6" y="27"/>
                      </a:lnTo>
                      <a:lnTo>
                        <a:pt x="3" y="27"/>
                      </a:lnTo>
                      <a:lnTo>
                        <a:pt x="0" y="21"/>
                      </a:lnTo>
                      <a:lnTo>
                        <a:pt x="0" y="16"/>
                      </a:lnTo>
                      <a:lnTo>
                        <a:pt x="5" y="7"/>
                      </a:lnTo>
                      <a:lnTo>
                        <a:pt x="16" y="0"/>
                      </a:lnTo>
                      <a:lnTo>
                        <a:pt x="23" y="0"/>
                      </a:lnTo>
                      <a:lnTo>
                        <a:pt x="28" y="2"/>
                      </a:lnTo>
                      <a:lnTo>
                        <a:pt x="30" y="5"/>
                      </a:lnTo>
                      <a:lnTo>
                        <a:pt x="31" y="11"/>
                      </a:lnTo>
                      <a:lnTo>
                        <a:pt x="30" y="16"/>
                      </a:lnTo>
                      <a:close/>
                    </a:path>
                  </a:pathLst>
                </a:custGeom>
                <a:solidFill>
                  <a:srgbClr val="6600CC"/>
                </a:solidFill>
                <a:ln w="9525">
                  <a:noFill/>
                  <a:round/>
                  <a:headEnd/>
                  <a:tailEnd/>
                </a:ln>
              </p:spPr>
              <p:txBody>
                <a:bodyPr/>
                <a:lstStyle/>
                <a:p>
                  <a:endParaRPr lang="en-US" dirty="0"/>
                </a:p>
              </p:txBody>
            </p:sp>
            <p:sp>
              <p:nvSpPr>
                <p:cNvPr id="122843" name="Freeform 987"/>
                <p:cNvSpPr>
                  <a:spLocks/>
                </p:cNvSpPr>
                <p:nvPr/>
              </p:nvSpPr>
              <p:spPr bwMode="auto">
                <a:xfrm>
                  <a:off x="2697" y="167"/>
                  <a:ext cx="9" cy="6"/>
                </a:xfrm>
                <a:custGeom>
                  <a:avLst/>
                  <a:gdLst>
                    <a:gd name="T0" fmla="*/ 6 w 9"/>
                    <a:gd name="T1" fmla="*/ 6 h 6"/>
                    <a:gd name="T2" fmla="*/ 2 w 9"/>
                    <a:gd name="T3" fmla="*/ 5 h 6"/>
                    <a:gd name="T4" fmla="*/ 0 w 9"/>
                    <a:gd name="T5" fmla="*/ 3 h 6"/>
                    <a:gd name="T6" fmla="*/ 6 w 9"/>
                    <a:gd name="T7" fmla="*/ 0 h 6"/>
                    <a:gd name="T8" fmla="*/ 9 w 9"/>
                    <a:gd name="T9" fmla="*/ 0 h 6"/>
                    <a:gd name="T10" fmla="*/ 9 w 9"/>
                    <a:gd name="T11" fmla="*/ 3 h 6"/>
                    <a:gd name="T12" fmla="*/ 6 w 9"/>
                    <a:gd name="T13" fmla="*/ 6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6" y="6"/>
                      </a:moveTo>
                      <a:lnTo>
                        <a:pt x="2" y="5"/>
                      </a:lnTo>
                      <a:lnTo>
                        <a:pt x="0" y="3"/>
                      </a:lnTo>
                      <a:lnTo>
                        <a:pt x="6" y="0"/>
                      </a:lnTo>
                      <a:lnTo>
                        <a:pt x="9" y="0"/>
                      </a:lnTo>
                      <a:lnTo>
                        <a:pt x="9" y="3"/>
                      </a:lnTo>
                      <a:lnTo>
                        <a:pt x="6" y="6"/>
                      </a:lnTo>
                      <a:close/>
                    </a:path>
                  </a:pathLst>
                </a:custGeom>
                <a:solidFill>
                  <a:srgbClr val="000000"/>
                </a:solidFill>
                <a:ln w="9525">
                  <a:noFill/>
                  <a:round/>
                  <a:headEnd/>
                  <a:tailEnd/>
                </a:ln>
              </p:spPr>
              <p:txBody>
                <a:bodyPr/>
                <a:lstStyle/>
                <a:p>
                  <a:endParaRPr lang="en-US" dirty="0"/>
                </a:p>
              </p:txBody>
            </p:sp>
            <p:sp>
              <p:nvSpPr>
                <p:cNvPr id="122844" name="Freeform 988"/>
                <p:cNvSpPr>
                  <a:spLocks/>
                </p:cNvSpPr>
                <p:nvPr/>
              </p:nvSpPr>
              <p:spPr bwMode="auto">
                <a:xfrm>
                  <a:off x="2699" y="168"/>
                  <a:ext cx="6" cy="4"/>
                </a:xfrm>
                <a:custGeom>
                  <a:avLst/>
                  <a:gdLst>
                    <a:gd name="T0" fmla="*/ 4 w 6"/>
                    <a:gd name="T1" fmla="*/ 4 h 4"/>
                    <a:gd name="T2" fmla="*/ 1 w 6"/>
                    <a:gd name="T3" fmla="*/ 2 h 4"/>
                    <a:gd name="T4" fmla="*/ 0 w 6"/>
                    <a:gd name="T5" fmla="*/ 2 h 4"/>
                    <a:gd name="T6" fmla="*/ 4 w 6"/>
                    <a:gd name="T7" fmla="*/ 0 h 4"/>
                    <a:gd name="T8" fmla="*/ 6 w 6"/>
                    <a:gd name="T9" fmla="*/ 0 h 4"/>
                    <a:gd name="T10" fmla="*/ 6 w 6"/>
                    <a:gd name="T11" fmla="*/ 2 h 4"/>
                    <a:gd name="T12" fmla="*/ 4 w 6"/>
                    <a:gd name="T13" fmla="*/ 4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4"/>
                      </a:moveTo>
                      <a:lnTo>
                        <a:pt x="1" y="2"/>
                      </a:lnTo>
                      <a:lnTo>
                        <a:pt x="0" y="2"/>
                      </a:lnTo>
                      <a:lnTo>
                        <a:pt x="4" y="0"/>
                      </a:lnTo>
                      <a:lnTo>
                        <a:pt x="6" y="0"/>
                      </a:lnTo>
                      <a:lnTo>
                        <a:pt x="6" y="2"/>
                      </a:lnTo>
                      <a:lnTo>
                        <a:pt x="4" y="4"/>
                      </a:lnTo>
                      <a:close/>
                    </a:path>
                  </a:pathLst>
                </a:custGeom>
                <a:solidFill>
                  <a:srgbClr val="FFFFFF"/>
                </a:solidFill>
                <a:ln w="9525">
                  <a:noFill/>
                  <a:round/>
                  <a:headEnd/>
                  <a:tailEnd/>
                </a:ln>
              </p:spPr>
              <p:txBody>
                <a:bodyPr/>
                <a:lstStyle/>
                <a:p>
                  <a:endParaRPr lang="en-US" dirty="0"/>
                </a:p>
              </p:txBody>
            </p:sp>
            <p:sp>
              <p:nvSpPr>
                <p:cNvPr id="122845" name="Freeform 989"/>
                <p:cNvSpPr>
                  <a:spLocks/>
                </p:cNvSpPr>
                <p:nvPr/>
              </p:nvSpPr>
              <p:spPr bwMode="auto">
                <a:xfrm>
                  <a:off x="2661" y="211"/>
                  <a:ext cx="6" cy="11"/>
                </a:xfrm>
                <a:custGeom>
                  <a:avLst/>
                  <a:gdLst>
                    <a:gd name="T0" fmla="*/ 5 w 6"/>
                    <a:gd name="T1" fmla="*/ 7 h 11"/>
                    <a:gd name="T2" fmla="*/ 2 w 6"/>
                    <a:gd name="T3" fmla="*/ 11 h 11"/>
                    <a:gd name="T4" fmla="*/ 0 w 6"/>
                    <a:gd name="T5" fmla="*/ 11 h 11"/>
                    <a:gd name="T6" fmla="*/ 2 w 6"/>
                    <a:gd name="T7" fmla="*/ 7 h 11"/>
                    <a:gd name="T8" fmla="*/ 3 w 6"/>
                    <a:gd name="T9" fmla="*/ 6 h 11"/>
                    <a:gd name="T10" fmla="*/ 5 w 6"/>
                    <a:gd name="T11" fmla="*/ 0 h 11"/>
                    <a:gd name="T12" fmla="*/ 6 w 6"/>
                    <a:gd name="T13" fmla="*/ 3 h 11"/>
                    <a:gd name="T14" fmla="*/ 5 w 6"/>
                    <a:gd name="T15" fmla="*/ 7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5" y="7"/>
                      </a:moveTo>
                      <a:lnTo>
                        <a:pt x="2" y="11"/>
                      </a:lnTo>
                      <a:lnTo>
                        <a:pt x="0" y="11"/>
                      </a:lnTo>
                      <a:lnTo>
                        <a:pt x="2" y="7"/>
                      </a:lnTo>
                      <a:lnTo>
                        <a:pt x="3" y="6"/>
                      </a:lnTo>
                      <a:lnTo>
                        <a:pt x="5" y="0"/>
                      </a:lnTo>
                      <a:lnTo>
                        <a:pt x="6" y="3"/>
                      </a:lnTo>
                      <a:lnTo>
                        <a:pt x="5" y="7"/>
                      </a:lnTo>
                      <a:close/>
                    </a:path>
                  </a:pathLst>
                </a:custGeom>
                <a:solidFill>
                  <a:srgbClr val="FFCC99"/>
                </a:solidFill>
                <a:ln w="9525">
                  <a:noFill/>
                  <a:round/>
                  <a:headEnd/>
                  <a:tailEnd/>
                </a:ln>
              </p:spPr>
              <p:txBody>
                <a:bodyPr/>
                <a:lstStyle/>
                <a:p>
                  <a:endParaRPr lang="en-US" dirty="0"/>
                </a:p>
              </p:txBody>
            </p:sp>
          </p:grpSp>
        </p:grpSp>
      </p:grpSp>
      <p:pic>
        <p:nvPicPr>
          <p:cNvPr id="269278" name="Picture 990">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23" cstate="print"/>
          <a:srcRect/>
          <a:stretch>
            <a:fillRect/>
          </a:stretch>
        </p:blipFill>
        <p:spPr bwMode="auto">
          <a:xfrm>
            <a:off x="8078788" y="538163"/>
            <a:ext cx="304800" cy="304800"/>
          </a:xfrm>
          <a:prstGeom prst="rect">
            <a:avLst/>
          </a:prstGeom>
          <a:noFill/>
          <a:ln w="9525">
            <a:noFill/>
            <a:miter lim="800000"/>
            <a:headEnd/>
            <a:tailEnd/>
          </a:ln>
        </p:spPr>
      </p:pic>
      <p:pic>
        <p:nvPicPr>
          <p:cNvPr id="269279" name="Picture 991">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23" cstate="print"/>
          <a:srcRect/>
          <a:stretch>
            <a:fillRect/>
          </a:stretch>
        </p:blipFill>
        <p:spPr bwMode="auto">
          <a:xfrm>
            <a:off x="8078788" y="1077913"/>
            <a:ext cx="304800" cy="304800"/>
          </a:xfrm>
          <a:prstGeom prst="rect">
            <a:avLst/>
          </a:prstGeom>
          <a:noFill/>
          <a:ln w="9525">
            <a:noFill/>
            <a:miter lim="800000"/>
            <a:headEnd/>
            <a:tailEnd/>
          </a:ln>
        </p:spPr>
      </p:pic>
      <p:pic>
        <p:nvPicPr>
          <p:cNvPr id="269280" name="Picture 992">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23" cstate="print"/>
          <a:srcRect/>
          <a:stretch>
            <a:fillRect/>
          </a:stretch>
        </p:blipFill>
        <p:spPr bwMode="auto">
          <a:xfrm>
            <a:off x="8078788" y="1652588"/>
            <a:ext cx="304800" cy="304800"/>
          </a:xfrm>
          <a:prstGeom prst="rect">
            <a:avLst/>
          </a:prstGeom>
          <a:noFill/>
          <a:ln w="9525">
            <a:noFill/>
            <a:miter lim="800000"/>
            <a:headEnd/>
            <a:tailEnd/>
          </a:ln>
        </p:spPr>
      </p:pic>
      <p:pic>
        <p:nvPicPr>
          <p:cNvPr id="269281" name="Picture 993">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23" cstate="print"/>
          <a:srcRect/>
          <a:stretch>
            <a:fillRect/>
          </a:stretch>
        </p:blipFill>
        <p:spPr bwMode="auto">
          <a:xfrm>
            <a:off x="8078788" y="2233613"/>
            <a:ext cx="304800" cy="304800"/>
          </a:xfrm>
          <a:prstGeom prst="rect">
            <a:avLst/>
          </a:prstGeom>
          <a:noFill/>
          <a:ln w="9525">
            <a:noFill/>
            <a:miter lim="800000"/>
            <a:headEnd/>
            <a:tailEnd/>
          </a:ln>
        </p:spPr>
      </p:pic>
      <p:pic>
        <p:nvPicPr>
          <p:cNvPr id="269282" name="Picture 994">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23" cstate="print"/>
          <a:srcRect/>
          <a:stretch>
            <a:fillRect/>
          </a:stretch>
        </p:blipFill>
        <p:spPr bwMode="auto">
          <a:xfrm>
            <a:off x="8078788" y="2795588"/>
            <a:ext cx="304800" cy="304800"/>
          </a:xfrm>
          <a:prstGeom prst="rect">
            <a:avLst/>
          </a:prstGeom>
          <a:noFill/>
          <a:ln w="9525">
            <a:noFill/>
            <a:miter lim="800000"/>
            <a:headEnd/>
            <a:tailEnd/>
          </a:ln>
        </p:spPr>
      </p:pic>
      <p:pic>
        <p:nvPicPr>
          <p:cNvPr id="269283" name="Picture 995">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23" cstate="print"/>
          <a:srcRect/>
          <a:stretch>
            <a:fillRect/>
          </a:stretch>
        </p:blipFill>
        <p:spPr bwMode="auto">
          <a:xfrm>
            <a:off x="8078788" y="3338513"/>
            <a:ext cx="304800" cy="304800"/>
          </a:xfrm>
          <a:prstGeom prst="rect">
            <a:avLst/>
          </a:prstGeom>
          <a:noFill/>
          <a:ln w="9525">
            <a:noFill/>
            <a:miter lim="800000"/>
            <a:headEnd/>
            <a:tailEnd/>
          </a:ln>
        </p:spPr>
      </p:pic>
      <p:pic>
        <p:nvPicPr>
          <p:cNvPr id="269284" name="Picture 996">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23" cstate="print"/>
          <a:srcRect/>
          <a:stretch>
            <a:fillRect/>
          </a:stretch>
        </p:blipFill>
        <p:spPr bwMode="auto">
          <a:xfrm>
            <a:off x="8078788" y="3910013"/>
            <a:ext cx="304800" cy="304800"/>
          </a:xfrm>
          <a:prstGeom prst="rect">
            <a:avLst/>
          </a:prstGeom>
          <a:noFill/>
          <a:ln w="9525">
            <a:noFill/>
            <a:miter lim="800000"/>
            <a:headEnd/>
            <a:tailEnd/>
          </a:ln>
        </p:spPr>
      </p:pic>
      <p:pic>
        <p:nvPicPr>
          <p:cNvPr id="269285" name="Picture 997">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23" cstate="print"/>
          <a:srcRect/>
          <a:stretch>
            <a:fillRect/>
          </a:stretch>
        </p:blipFill>
        <p:spPr bwMode="auto">
          <a:xfrm>
            <a:off x="8078788" y="4967288"/>
            <a:ext cx="304800" cy="304800"/>
          </a:xfrm>
          <a:prstGeom prst="rect">
            <a:avLst/>
          </a:prstGeom>
          <a:noFill/>
          <a:ln w="9525">
            <a:noFill/>
            <a:miter lim="800000"/>
            <a:headEnd/>
            <a:tailEnd/>
          </a:ln>
        </p:spPr>
      </p:pic>
      <p:pic>
        <p:nvPicPr>
          <p:cNvPr id="269286" name="Picture 998">
            <a:hlinkClick r:id="" action="ppaction://media"/>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23" cstate="print"/>
          <a:srcRect/>
          <a:stretch>
            <a:fillRect/>
          </a:stretch>
        </p:blipFill>
        <p:spPr bwMode="auto">
          <a:xfrm>
            <a:off x="8078788" y="5529263"/>
            <a:ext cx="304800" cy="304800"/>
          </a:xfrm>
          <a:prstGeom prst="rect">
            <a:avLst/>
          </a:prstGeom>
          <a:noFill/>
          <a:ln w="9525">
            <a:noFill/>
            <a:miter lim="800000"/>
            <a:headEnd/>
            <a:tailEnd/>
          </a:ln>
        </p:spPr>
      </p:pic>
      <p:pic>
        <p:nvPicPr>
          <p:cNvPr id="269287" name="Picture 999">
            <a:hlinkClick r:id="" action="ppaction://media"/>
          </p:cNvPr>
          <p:cNvPicPr>
            <a:picLocks noChangeAspect="1" noChangeArrowheads="1"/>
          </p:cNvPicPr>
          <p:nvPr>
            <a:audioFile r:link="rId20"/>
            <p:extLst>
              <p:ext uri="{DAA4B4D4-6D71-4841-9C94-3DE7FCFB9230}">
                <p14:media xmlns:p14="http://schemas.microsoft.com/office/powerpoint/2010/main" r:embed="rId19"/>
              </p:ext>
            </p:extLst>
          </p:nvPr>
        </p:nvPicPr>
        <p:blipFill>
          <a:blip r:embed="rId23" cstate="print"/>
          <a:srcRect/>
          <a:stretch>
            <a:fillRect/>
          </a:stretch>
        </p:blipFill>
        <p:spPr bwMode="auto">
          <a:xfrm>
            <a:off x="8078788" y="4427538"/>
            <a:ext cx="304800" cy="304800"/>
          </a:xfrm>
          <a:prstGeom prst="rect">
            <a:avLst/>
          </a:prstGeom>
          <a:noFill/>
          <a:ln w="9525">
            <a:noFill/>
            <a:miter lim="800000"/>
            <a:headEnd/>
            <a:tailEnd/>
          </a:ln>
        </p:spPr>
      </p:pic>
      <p:sp>
        <p:nvSpPr>
          <p:cNvPr id="122856" name="Text Box 1000"/>
          <p:cNvSpPr txBox="1">
            <a:spLocks noChangeArrowheads="1"/>
          </p:cNvSpPr>
          <p:nvPr/>
        </p:nvSpPr>
        <p:spPr bwMode="auto">
          <a:xfrm>
            <a:off x="7412038" y="436563"/>
            <a:ext cx="55721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 </a:t>
            </a:r>
          </a:p>
        </p:txBody>
      </p:sp>
      <p:sp>
        <p:nvSpPr>
          <p:cNvPr id="122857" name="Text Box 1001"/>
          <p:cNvSpPr txBox="1">
            <a:spLocks noChangeArrowheads="1"/>
          </p:cNvSpPr>
          <p:nvPr/>
        </p:nvSpPr>
        <p:spPr bwMode="auto">
          <a:xfrm>
            <a:off x="7432675" y="1001713"/>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2.</a:t>
            </a:r>
          </a:p>
        </p:txBody>
      </p:sp>
      <p:sp>
        <p:nvSpPr>
          <p:cNvPr id="122858" name="Text Box 1002"/>
          <p:cNvSpPr txBox="1">
            <a:spLocks noChangeArrowheads="1"/>
          </p:cNvSpPr>
          <p:nvPr/>
        </p:nvSpPr>
        <p:spPr bwMode="auto">
          <a:xfrm>
            <a:off x="7429500" y="1579563"/>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3.</a:t>
            </a:r>
          </a:p>
        </p:txBody>
      </p:sp>
      <p:sp>
        <p:nvSpPr>
          <p:cNvPr id="122859" name="Text Box 1003"/>
          <p:cNvSpPr txBox="1">
            <a:spLocks noChangeArrowheads="1"/>
          </p:cNvSpPr>
          <p:nvPr/>
        </p:nvSpPr>
        <p:spPr bwMode="auto">
          <a:xfrm>
            <a:off x="7437438" y="2151063"/>
            <a:ext cx="48101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4.</a:t>
            </a:r>
          </a:p>
        </p:txBody>
      </p:sp>
      <p:sp>
        <p:nvSpPr>
          <p:cNvPr id="122860" name="Text Box 1004"/>
          <p:cNvSpPr txBox="1">
            <a:spLocks noChangeArrowheads="1"/>
          </p:cNvSpPr>
          <p:nvPr/>
        </p:nvSpPr>
        <p:spPr bwMode="auto">
          <a:xfrm>
            <a:off x="7445375" y="2713038"/>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5.</a:t>
            </a:r>
          </a:p>
        </p:txBody>
      </p:sp>
      <p:sp>
        <p:nvSpPr>
          <p:cNvPr id="122861" name="Text Box 1005"/>
          <p:cNvSpPr txBox="1">
            <a:spLocks noChangeArrowheads="1"/>
          </p:cNvSpPr>
          <p:nvPr/>
        </p:nvSpPr>
        <p:spPr bwMode="auto">
          <a:xfrm>
            <a:off x="7423150" y="3252788"/>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6.</a:t>
            </a:r>
          </a:p>
        </p:txBody>
      </p:sp>
      <p:sp>
        <p:nvSpPr>
          <p:cNvPr id="122862" name="Text Box 1006"/>
          <p:cNvSpPr txBox="1">
            <a:spLocks noChangeArrowheads="1"/>
          </p:cNvSpPr>
          <p:nvPr/>
        </p:nvSpPr>
        <p:spPr bwMode="auto">
          <a:xfrm>
            <a:off x="7429500" y="3824288"/>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7.</a:t>
            </a:r>
          </a:p>
        </p:txBody>
      </p:sp>
      <p:sp>
        <p:nvSpPr>
          <p:cNvPr id="122863" name="Text Box 1007"/>
          <p:cNvSpPr txBox="1">
            <a:spLocks noChangeArrowheads="1"/>
          </p:cNvSpPr>
          <p:nvPr/>
        </p:nvSpPr>
        <p:spPr bwMode="auto">
          <a:xfrm>
            <a:off x="7439025" y="4352925"/>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8.</a:t>
            </a:r>
          </a:p>
        </p:txBody>
      </p:sp>
      <p:sp>
        <p:nvSpPr>
          <p:cNvPr id="122864" name="Text Box 1008"/>
          <p:cNvSpPr txBox="1">
            <a:spLocks noChangeArrowheads="1"/>
          </p:cNvSpPr>
          <p:nvPr/>
        </p:nvSpPr>
        <p:spPr bwMode="auto">
          <a:xfrm>
            <a:off x="7429500" y="4879975"/>
            <a:ext cx="91916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9.</a:t>
            </a:r>
          </a:p>
        </p:txBody>
      </p:sp>
      <p:sp>
        <p:nvSpPr>
          <p:cNvPr id="122865" name="Text Box 1009"/>
          <p:cNvSpPr txBox="1">
            <a:spLocks noChangeArrowheads="1"/>
          </p:cNvSpPr>
          <p:nvPr/>
        </p:nvSpPr>
        <p:spPr bwMode="auto">
          <a:xfrm>
            <a:off x="7259638" y="5426075"/>
            <a:ext cx="709612"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10.</a:t>
            </a:r>
          </a:p>
        </p:txBody>
      </p:sp>
      <p:sp>
        <p:nvSpPr>
          <p:cNvPr id="122866" name="Text Box 1010"/>
          <p:cNvSpPr txBox="1">
            <a:spLocks noChangeArrowheads="1"/>
          </p:cNvSpPr>
          <p:nvPr/>
        </p:nvSpPr>
        <p:spPr bwMode="auto">
          <a:xfrm>
            <a:off x="7048500" y="6064250"/>
            <a:ext cx="2095500" cy="457200"/>
          </a:xfrm>
          <a:prstGeom prst="rect">
            <a:avLst/>
          </a:prstGeom>
          <a:noFill/>
          <a:ln w="9525">
            <a:noFill/>
            <a:miter lim="800000"/>
            <a:headEnd/>
            <a:tailEnd/>
          </a:ln>
        </p:spPr>
        <p:txBody>
          <a:bodyPr>
            <a:spAutoFit/>
          </a:bodyPr>
          <a:lstStyle/>
          <a:p>
            <a:r>
              <a:rPr lang="en-US" sz="1200" b="1" dirty="0">
                <a:latin typeface="Tahoma" charset="0"/>
              </a:rPr>
              <a:t>Click on Speaker to</a:t>
            </a:r>
          </a:p>
          <a:p>
            <a:r>
              <a:rPr lang="en-US" sz="1200" b="1" dirty="0">
                <a:latin typeface="Tahoma" charset="0"/>
              </a:rPr>
              <a:t>Present Spelling word.</a:t>
            </a:r>
          </a:p>
        </p:txBody>
      </p:sp>
      <p:sp>
        <p:nvSpPr>
          <p:cNvPr id="122867" name="Rectangle 1011"/>
          <p:cNvSpPr>
            <a:spLocks noChangeArrowheads="1"/>
          </p:cNvSpPr>
          <p:nvPr/>
        </p:nvSpPr>
        <p:spPr bwMode="auto">
          <a:xfrm>
            <a:off x="1660525" y="179388"/>
            <a:ext cx="5051425" cy="822325"/>
          </a:xfrm>
          <a:prstGeom prst="rect">
            <a:avLst/>
          </a:prstGeom>
          <a:noFill/>
          <a:ln w="9525" algn="ctr">
            <a:noFill/>
            <a:miter lim="800000"/>
            <a:headEnd/>
            <a:tailEnd/>
          </a:ln>
        </p:spPr>
        <p:txBody>
          <a:bodyPr>
            <a:spAutoFit/>
          </a:bodyPr>
          <a:lstStyle/>
          <a:p>
            <a:pPr algn="ctr"/>
            <a:r>
              <a:rPr lang="en-US" sz="2400" b="1" dirty="0">
                <a:latin typeface="Times New Roman" pitchFamily="18" charset="0"/>
              </a:rPr>
              <a:t>Spelling Words through Simulated </a:t>
            </a:r>
          </a:p>
          <a:p>
            <a:pPr algn="ctr"/>
            <a:r>
              <a:rPr lang="en-US" sz="2400" b="1" dirty="0">
                <a:latin typeface="Times New Roman" pitchFamily="18" charset="0"/>
              </a:rPr>
              <a:t>Hearing Loss above 1000 Hz</a:t>
            </a:r>
          </a:p>
        </p:txBody>
      </p:sp>
    </p:spTree>
    <p:extLst>
      <p:ext uri="{BB962C8B-B14F-4D97-AF65-F5344CB8AC3E}">
        <p14:creationId xmlns:p14="http://schemas.microsoft.com/office/powerpoint/2010/main" val="50090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927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 fill="hold"/>
                                        <p:tgtEl>
                                          <p:spTgt spid="269278"/>
                                        </p:tgtEl>
                                      </p:cBhvr>
                                    </p:cmd>
                                  </p:childTnLst>
                                </p:cTn>
                              </p:par>
                            </p:childTnLst>
                          </p:cTn>
                        </p:par>
                      </p:childTnLst>
                    </p:cTn>
                  </p:par>
                </p:childTnLst>
              </p:cTn>
              <p:nextCondLst>
                <p:cond evt="onClick" delay="0">
                  <p:tgtEl>
                    <p:spTgt spid="26927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9278"/>
                </p:tgtEl>
              </p:cMediaNode>
            </p:audio>
            <p:seq concurrent="1" nextAc="seek">
              <p:cTn id="8" restart="whenNotActive" fill="hold" evtFilter="cancelBubble" nodeType="interactiveSeq">
                <p:stCondLst>
                  <p:cond evt="onClick" delay="0">
                    <p:tgtEl>
                      <p:spTgt spid="26927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7" fill="hold"/>
                                        <p:tgtEl>
                                          <p:spTgt spid="269279"/>
                                        </p:tgtEl>
                                      </p:cBhvr>
                                    </p:cmd>
                                  </p:childTnLst>
                                </p:cTn>
                              </p:par>
                            </p:childTnLst>
                          </p:cTn>
                        </p:par>
                      </p:childTnLst>
                    </p:cTn>
                  </p:par>
                </p:childTnLst>
              </p:cTn>
              <p:nextCondLst>
                <p:cond evt="onClick" delay="0">
                  <p:tgtEl>
                    <p:spTgt spid="26927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69279"/>
                </p:tgtEl>
              </p:cMediaNode>
            </p:audio>
            <p:seq concurrent="1" nextAc="seek">
              <p:cTn id="14" restart="whenNotActive" fill="hold" evtFilter="cancelBubble" nodeType="interactiveSeq">
                <p:stCondLst>
                  <p:cond evt="onClick" delay="0">
                    <p:tgtEl>
                      <p:spTgt spid="26928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49" fill="hold"/>
                                        <p:tgtEl>
                                          <p:spTgt spid="269280"/>
                                        </p:tgtEl>
                                      </p:cBhvr>
                                    </p:cmd>
                                  </p:childTnLst>
                                </p:cTn>
                              </p:par>
                            </p:childTnLst>
                          </p:cTn>
                        </p:par>
                      </p:childTnLst>
                    </p:cTn>
                  </p:par>
                </p:childTnLst>
              </p:cTn>
              <p:nextCondLst>
                <p:cond evt="onClick" delay="0">
                  <p:tgtEl>
                    <p:spTgt spid="26928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69280"/>
                </p:tgtEl>
              </p:cMediaNode>
            </p:audio>
            <p:seq concurrent="1" nextAc="seek">
              <p:cTn id="20" restart="whenNotActive" fill="hold" evtFilter="cancelBubble" nodeType="interactiveSeq">
                <p:stCondLst>
                  <p:cond evt="onClick" delay="0">
                    <p:tgtEl>
                      <p:spTgt spid="26928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16" fill="hold"/>
                                        <p:tgtEl>
                                          <p:spTgt spid="269281"/>
                                        </p:tgtEl>
                                      </p:cBhvr>
                                    </p:cmd>
                                  </p:childTnLst>
                                </p:cTn>
                              </p:par>
                            </p:childTnLst>
                          </p:cTn>
                        </p:par>
                      </p:childTnLst>
                    </p:cTn>
                  </p:par>
                </p:childTnLst>
              </p:cTn>
              <p:nextCondLst>
                <p:cond evt="onClick" delay="0">
                  <p:tgtEl>
                    <p:spTgt spid="26928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69281"/>
                </p:tgtEl>
              </p:cMediaNode>
            </p:audio>
            <p:seq concurrent="1" nextAc="seek">
              <p:cTn id="26" restart="whenNotActive" fill="hold" evtFilter="cancelBubble" nodeType="interactiveSeq">
                <p:stCondLst>
                  <p:cond evt="onClick" delay="0">
                    <p:tgtEl>
                      <p:spTgt spid="26928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46" fill="hold"/>
                                        <p:tgtEl>
                                          <p:spTgt spid="269282"/>
                                        </p:tgtEl>
                                      </p:cBhvr>
                                    </p:cmd>
                                  </p:childTnLst>
                                </p:cTn>
                              </p:par>
                            </p:childTnLst>
                          </p:cTn>
                        </p:par>
                      </p:childTnLst>
                    </p:cTn>
                  </p:par>
                </p:childTnLst>
              </p:cTn>
              <p:nextCondLst>
                <p:cond evt="onClick" delay="0">
                  <p:tgtEl>
                    <p:spTgt spid="26928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69282"/>
                </p:tgtEl>
              </p:cMediaNode>
            </p:audio>
            <p:seq concurrent="1" nextAc="seek">
              <p:cTn id="32" restart="whenNotActive" fill="hold" evtFilter="cancelBubble" nodeType="interactiveSeq">
                <p:stCondLst>
                  <p:cond evt="onClick" delay="0">
                    <p:tgtEl>
                      <p:spTgt spid="26928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58" fill="hold"/>
                                        <p:tgtEl>
                                          <p:spTgt spid="269283"/>
                                        </p:tgtEl>
                                      </p:cBhvr>
                                    </p:cmd>
                                  </p:childTnLst>
                                </p:cTn>
                              </p:par>
                            </p:childTnLst>
                          </p:cTn>
                        </p:par>
                      </p:childTnLst>
                    </p:cTn>
                  </p:par>
                </p:childTnLst>
              </p:cTn>
              <p:nextCondLst>
                <p:cond evt="onClick" delay="0">
                  <p:tgtEl>
                    <p:spTgt spid="26928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269283"/>
                </p:tgtEl>
              </p:cMediaNode>
            </p:audio>
            <p:seq concurrent="1" nextAc="seek">
              <p:cTn id="38" restart="whenNotActive" fill="hold" evtFilter="cancelBubble" nodeType="interactiveSeq">
                <p:stCondLst>
                  <p:cond evt="onClick" delay="0">
                    <p:tgtEl>
                      <p:spTgt spid="26928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522" fill="hold"/>
                                        <p:tgtEl>
                                          <p:spTgt spid="269284"/>
                                        </p:tgtEl>
                                      </p:cBhvr>
                                    </p:cmd>
                                  </p:childTnLst>
                                </p:cTn>
                              </p:par>
                            </p:childTnLst>
                          </p:cTn>
                        </p:par>
                      </p:childTnLst>
                    </p:cTn>
                  </p:par>
                </p:childTnLst>
              </p:cTn>
              <p:nextCondLst>
                <p:cond evt="onClick" delay="0">
                  <p:tgtEl>
                    <p:spTgt spid="269284"/>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269284"/>
                </p:tgtEl>
              </p:cMediaNode>
            </p:audio>
            <p:seq concurrent="1" nextAc="seek">
              <p:cTn id="44" restart="whenNotActive" fill="hold" evtFilter="cancelBubble" nodeType="interactiveSeq">
                <p:stCondLst>
                  <p:cond evt="onClick" delay="0">
                    <p:tgtEl>
                      <p:spTgt spid="26928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629" fill="hold"/>
                                        <p:tgtEl>
                                          <p:spTgt spid="269285"/>
                                        </p:tgtEl>
                                      </p:cBhvr>
                                    </p:cmd>
                                  </p:childTnLst>
                                </p:cTn>
                              </p:par>
                            </p:childTnLst>
                          </p:cTn>
                        </p:par>
                      </p:childTnLst>
                    </p:cTn>
                  </p:par>
                </p:childTnLst>
              </p:cTn>
              <p:nextCondLst>
                <p:cond evt="onClick" delay="0">
                  <p:tgtEl>
                    <p:spTgt spid="269285"/>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69285"/>
                </p:tgtEl>
              </p:cMediaNode>
            </p:audio>
            <p:seq concurrent="1" nextAc="seek">
              <p:cTn id="50" restart="whenNotActive" fill="hold" evtFilter="cancelBubble" nodeType="interactiveSeq">
                <p:stCondLst>
                  <p:cond evt="onClick" delay="0">
                    <p:tgtEl>
                      <p:spTgt spid="26928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485" fill="hold"/>
                                        <p:tgtEl>
                                          <p:spTgt spid="269286"/>
                                        </p:tgtEl>
                                      </p:cBhvr>
                                    </p:cmd>
                                  </p:childTnLst>
                                </p:cTn>
                              </p:par>
                            </p:childTnLst>
                          </p:cTn>
                        </p:par>
                      </p:childTnLst>
                    </p:cTn>
                  </p:par>
                </p:childTnLst>
              </p:cTn>
              <p:nextCondLst>
                <p:cond evt="onClick" delay="0">
                  <p:tgtEl>
                    <p:spTgt spid="269286"/>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269286"/>
                </p:tgtEl>
              </p:cMediaNode>
            </p:audio>
            <p:seq concurrent="1" nextAc="seek">
              <p:cTn id="56" restart="whenNotActive" fill="hold" evtFilter="cancelBubble" nodeType="interactiveSeq">
                <p:stCondLst>
                  <p:cond evt="onClick" delay="0">
                    <p:tgtEl>
                      <p:spTgt spid="26928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537" fill="hold"/>
                                        <p:tgtEl>
                                          <p:spTgt spid="269287"/>
                                        </p:tgtEl>
                                      </p:cBhvr>
                                    </p:cmd>
                                  </p:childTnLst>
                                </p:cTn>
                              </p:par>
                            </p:childTnLst>
                          </p:cTn>
                        </p:par>
                      </p:childTnLst>
                    </p:cTn>
                  </p:par>
                </p:childTnLst>
              </p:cTn>
              <p:nextCondLst>
                <p:cond evt="onClick" delay="0">
                  <p:tgtEl>
                    <p:spTgt spid="269287"/>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26928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749425" y="11176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a:t>
            </a:r>
            <a:endParaRPr lang="en-US" sz="1600" b="1" dirty="0">
              <a:latin typeface="Times New Roman" pitchFamily="18" charset="0"/>
            </a:endParaRPr>
          </a:p>
        </p:txBody>
      </p:sp>
      <p:grpSp>
        <p:nvGrpSpPr>
          <p:cNvPr id="2" name="Group 3"/>
          <p:cNvGrpSpPr>
            <a:grpSpLocks/>
          </p:cNvGrpSpPr>
          <p:nvPr/>
        </p:nvGrpSpPr>
        <p:grpSpPr bwMode="auto">
          <a:xfrm>
            <a:off x="2178050" y="6140450"/>
            <a:ext cx="4759325" cy="552450"/>
            <a:chOff x="1372" y="3868"/>
            <a:chExt cx="2998" cy="348"/>
          </a:xfrm>
        </p:grpSpPr>
        <p:sp>
          <p:nvSpPr>
            <p:cNvPr id="5482" name="Rectangle 4"/>
            <p:cNvSpPr>
              <a:spLocks noChangeArrowheads="1"/>
            </p:cNvSpPr>
            <p:nvPr/>
          </p:nvSpPr>
          <p:spPr bwMode="auto">
            <a:xfrm>
              <a:off x="1372" y="3868"/>
              <a:ext cx="2998" cy="202"/>
            </a:xfrm>
            <a:prstGeom prst="rect">
              <a:avLst/>
            </a:prstGeom>
            <a:noFill/>
            <a:ln w="9525">
              <a:noFill/>
              <a:miter lim="800000"/>
              <a:headEnd/>
              <a:tailEnd/>
            </a:ln>
          </p:spPr>
          <p:txBody>
            <a:bodyPr wrap="none" lIns="0" tIns="0" rIns="0" bIns="0">
              <a:spAutoFit/>
            </a:bodyPr>
            <a:lstStyle/>
            <a:p>
              <a:pPr algn="ctr"/>
              <a:r>
                <a:rPr lang="en-US" sz="2100" b="1" dirty="0">
                  <a:solidFill>
                    <a:srgbClr val="000000"/>
                  </a:solidFill>
                  <a:latin typeface="Times New Roman" pitchFamily="18" charset="0"/>
                </a:rPr>
                <a:t>AUDIOGRAM OF FAMILIAR SOUNDS</a:t>
              </a:r>
              <a:endParaRPr lang="en-US" sz="2400" b="1" dirty="0">
                <a:latin typeface="Times New Roman" pitchFamily="18" charset="0"/>
              </a:endParaRPr>
            </a:p>
          </p:txBody>
        </p:sp>
        <p:sp>
          <p:nvSpPr>
            <p:cNvPr id="5483" name="Rectangle 5"/>
            <p:cNvSpPr>
              <a:spLocks noChangeArrowheads="1"/>
            </p:cNvSpPr>
            <p:nvPr/>
          </p:nvSpPr>
          <p:spPr bwMode="auto">
            <a:xfrm>
              <a:off x="1761" y="4082"/>
              <a:ext cx="2357"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FREQUENCY IN CYCLES PER SECOND (HZ)</a:t>
              </a:r>
              <a:endParaRPr lang="en-US" sz="2400" b="1" dirty="0">
                <a:latin typeface="Times New Roman" pitchFamily="18" charset="0"/>
              </a:endParaRPr>
            </a:p>
          </p:txBody>
        </p:sp>
      </p:grpSp>
      <p:sp>
        <p:nvSpPr>
          <p:cNvPr id="4100" name="Rectangle 6"/>
          <p:cNvSpPr>
            <a:spLocks noChangeArrowheads="1"/>
          </p:cNvSpPr>
          <p:nvPr/>
        </p:nvSpPr>
        <p:spPr bwMode="auto">
          <a:xfrm>
            <a:off x="1749425" y="679450"/>
            <a:ext cx="1016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0</a:t>
            </a:r>
            <a:endParaRPr lang="en-US" sz="1600" b="1" dirty="0">
              <a:latin typeface="Times New Roman" pitchFamily="18" charset="0"/>
            </a:endParaRPr>
          </a:p>
        </p:txBody>
      </p:sp>
      <p:sp>
        <p:nvSpPr>
          <p:cNvPr id="4101" name="Rectangle 7"/>
          <p:cNvSpPr>
            <a:spLocks noChangeArrowheads="1"/>
          </p:cNvSpPr>
          <p:nvPr/>
        </p:nvSpPr>
        <p:spPr bwMode="auto">
          <a:xfrm>
            <a:off x="1758950" y="15557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a:t>
            </a:r>
            <a:endParaRPr lang="en-US" sz="1600" b="1" dirty="0">
              <a:latin typeface="Times New Roman" pitchFamily="18" charset="0"/>
            </a:endParaRPr>
          </a:p>
        </p:txBody>
      </p:sp>
      <p:sp>
        <p:nvSpPr>
          <p:cNvPr id="4102" name="Rectangle 8"/>
          <p:cNvSpPr>
            <a:spLocks noChangeArrowheads="1"/>
          </p:cNvSpPr>
          <p:nvPr/>
        </p:nvSpPr>
        <p:spPr bwMode="auto">
          <a:xfrm>
            <a:off x="1749425" y="19558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30</a:t>
            </a:r>
            <a:endParaRPr lang="en-US" sz="1600" b="1" dirty="0">
              <a:latin typeface="Times New Roman" pitchFamily="18" charset="0"/>
            </a:endParaRPr>
          </a:p>
        </p:txBody>
      </p:sp>
      <p:sp>
        <p:nvSpPr>
          <p:cNvPr id="4103" name="Rectangle 9"/>
          <p:cNvSpPr>
            <a:spLocks noChangeArrowheads="1"/>
          </p:cNvSpPr>
          <p:nvPr/>
        </p:nvSpPr>
        <p:spPr bwMode="auto">
          <a:xfrm>
            <a:off x="1749425" y="24130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a:t>
            </a:r>
            <a:endParaRPr lang="en-US" sz="1600" b="1" dirty="0">
              <a:latin typeface="Times New Roman" pitchFamily="18" charset="0"/>
            </a:endParaRPr>
          </a:p>
        </p:txBody>
      </p:sp>
      <p:sp>
        <p:nvSpPr>
          <p:cNvPr id="4104" name="Rectangle 10"/>
          <p:cNvSpPr>
            <a:spLocks noChangeArrowheads="1"/>
          </p:cNvSpPr>
          <p:nvPr/>
        </p:nvSpPr>
        <p:spPr bwMode="auto">
          <a:xfrm>
            <a:off x="1749425" y="28892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a:t>
            </a:r>
            <a:endParaRPr lang="en-US" sz="1600" b="1" dirty="0">
              <a:latin typeface="Times New Roman" pitchFamily="18" charset="0"/>
            </a:endParaRPr>
          </a:p>
        </p:txBody>
      </p:sp>
      <p:sp>
        <p:nvSpPr>
          <p:cNvPr id="4105" name="Rectangle 11"/>
          <p:cNvSpPr>
            <a:spLocks noChangeArrowheads="1"/>
          </p:cNvSpPr>
          <p:nvPr/>
        </p:nvSpPr>
        <p:spPr bwMode="auto">
          <a:xfrm>
            <a:off x="1749425" y="32702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60</a:t>
            </a:r>
            <a:endParaRPr lang="en-US" sz="1600" b="1" dirty="0">
              <a:latin typeface="Times New Roman" pitchFamily="18" charset="0"/>
            </a:endParaRPr>
          </a:p>
        </p:txBody>
      </p:sp>
      <p:sp>
        <p:nvSpPr>
          <p:cNvPr id="4106" name="Rectangle 12"/>
          <p:cNvSpPr>
            <a:spLocks noChangeArrowheads="1"/>
          </p:cNvSpPr>
          <p:nvPr/>
        </p:nvSpPr>
        <p:spPr bwMode="auto">
          <a:xfrm>
            <a:off x="1749425" y="36893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70</a:t>
            </a:r>
            <a:endParaRPr lang="en-US" sz="1600" b="1" dirty="0">
              <a:latin typeface="Times New Roman" pitchFamily="18" charset="0"/>
            </a:endParaRPr>
          </a:p>
        </p:txBody>
      </p:sp>
      <p:sp>
        <p:nvSpPr>
          <p:cNvPr id="4107" name="Rectangle 13"/>
          <p:cNvSpPr>
            <a:spLocks noChangeArrowheads="1"/>
          </p:cNvSpPr>
          <p:nvPr/>
        </p:nvSpPr>
        <p:spPr bwMode="auto">
          <a:xfrm>
            <a:off x="1749425" y="41084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a:t>
            </a:r>
            <a:endParaRPr lang="en-US" sz="1600" b="1" dirty="0">
              <a:latin typeface="Times New Roman" pitchFamily="18" charset="0"/>
            </a:endParaRPr>
          </a:p>
        </p:txBody>
      </p:sp>
      <p:sp>
        <p:nvSpPr>
          <p:cNvPr id="4108" name="Rectangle 14"/>
          <p:cNvSpPr>
            <a:spLocks noChangeArrowheads="1"/>
          </p:cNvSpPr>
          <p:nvPr/>
        </p:nvSpPr>
        <p:spPr bwMode="auto">
          <a:xfrm>
            <a:off x="1749425" y="45085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90</a:t>
            </a:r>
            <a:endParaRPr lang="en-US" sz="1600" b="1" dirty="0">
              <a:latin typeface="Times New Roman" pitchFamily="18" charset="0"/>
            </a:endParaRPr>
          </a:p>
        </p:txBody>
      </p:sp>
      <p:sp>
        <p:nvSpPr>
          <p:cNvPr id="4109" name="Rectangle 15"/>
          <p:cNvSpPr>
            <a:spLocks noChangeArrowheads="1"/>
          </p:cNvSpPr>
          <p:nvPr/>
        </p:nvSpPr>
        <p:spPr bwMode="auto">
          <a:xfrm>
            <a:off x="1749425" y="49276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a:t>
            </a:r>
            <a:endParaRPr lang="en-US" sz="1600" b="1" dirty="0">
              <a:latin typeface="Times New Roman" pitchFamily="18" charset="0"/>
            </a:endParaRPr>
          </a:p>
        </p:txBody>
      </p:sp>
      <p:sp>
        <p:nvSpPr>
          <p:cNvPr id="4110" name="Rectangle 16"/>
          <p:cNvSpPr>
            <a:spLocks noChangeArrowheads="1"/>
          </p:cNvSpPr>
          <p:nvPr/>
        </p:nvSpPr>
        <p:spPr bwMode="auto">
          <a:xfrm>
            <a:off x="1749425" y="532765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110</a:t>
            </a:r>
            <a:endParaRPr lang="en-US" sz="1600" b="1" dirty="0">
              <a:latin typeface="Times New Roman" pitchFamily="18" charset="0"/>
            </a:endParaRPr>
          </a:p>
        </p:txBody>
      </p:sp>
      <p:sp>
        <p:nvSpPr>
          <p:cNvPr id="4111" name="Rectangle 17"/>
          <p:cNvSpPr>
            <a:spLocks noChangeArrowheads="1"/>
          </p:cNvSpPr>
          <p:nvPr/>
        </p:nvSpPr>
        <p:spPr bwMode="auto">
          <a:xfrm>
            <a:off x="1749425" y="57277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120</a:t>
            </a:r>
            <a:endParaRPr lang="en-US" sz="1600" b="1" dirty="0">
              <a:latin typeface="Times New Roman" pitchFamily="18" charset="0"/>
            </a:endParaRPr>
          </a:p>
        </p:txBody>
      </p:sp>
      <p:grpSp>
        <p:nvGrpSpPr>
          <p:cNvPr id="3" name="Group 18"/>
          <p:cNvGrpSpPr>
            <a:grpSpLocks/>
          </p:cNvGrpSpPr>
          <p:nvPr/>
        </p:nvGrpSpPr>
        <p:grpSpPr bwMode="auto">
          <a:xfrm>
            <a:off x="2112963" y="476250"/>
            <a:ext cx="4954587" cy="5429250"/>
            <a:chOff x="1331" y="300"/>
            <a:chExt cx="3121" cy="3420"/>
          </a:xfrm>
        </p:grpSpPr>
        <p:sp>
          <p:nvSpPr>
            <p:cNvPr id="5461" name="Line 19"/>
            <p:cNvSpPr>
              <a:spLocks noChangeShapeType="1"/>
            </p:cNvSpPr>
            <p:nvPr/>
          </p:nvSpPr>
          <p:spPr bwMode="auto">
            <a:xfrm>
              <a:off x="1331" y="552"/>
              <a:ext cx="3120" cy="0"/>
            </a:xfrm>
            <a:prstGeom prst="line">
              <a:avLst/>
            </a:prstGeom>
            <a:noFill/>
            <a:ln w="9525">
              <a:solidFill>
                <a:schemeClr val="tx1"/>
              </a:solidFill>
              <a:round/>
              <a:headEnd/>
              <a:tailEnd/>
            </a:ln>
          </p:spPr>
          <p:txBody>
            <a:bodyPr wrap="none" anchor="ctr"/>
            <a:lstStyle/>
            <a:p>
              <a:endParaRPr lang="en-US" dirty="0"/>
            </a:p>
          </p:txBody>
        </p:sp>
        <p:sp>
          <p:nvSpPr>
            <p:cNvPr id="5462" name="Line 20"/>
            <p:cNvSpPr>
              <a:spLocks noChangeShapeType="1"/>
            </p:cNvSpPr>
            <p:nvPr/>
          </p:nvSpPr>
          <p:spPr bwMode="auto">
            <a:xfrm>
              <a:off x="1331" y="804"/>
              <a:ext cx="3120" cy="0"/>
            </a:xfrm>
            <a:prstGeom prst="line">
              <a:avLst/>
            </a:prstGeom>
            <a:noFill/>
            <a:ln w="9525">
              <a:solidFill>
                <a:schemeClr val="tx1"/>
              </a:solidFill>
              <a:round/>
              <a:headEnd/>
              <a:tailEnd/>
            </a:ln>
          </p:spPr>
          <p:txBody>
            <a:bodyPr wrap="none" anchor="ctr"/>
            <a:lstStyle/>
            <a:p>
              <a:endParaRPr lang="en-US" dirty="0"/>
            </a:p>
          </p:txBody>
        </p:sp>
        <p:sp>
          <p:nvSpPr>
            <p:cNvPr id="5463" name="Line 21"/>
            <p:cNvSpPr>
              <a:spLocks noChangeShapeType="1"/>
            </p:cNvSpPr>
            <p:nvPr/>
          </p:nvSpPr>
          <p:spPr bwMode="auto">
            <a:xfrm>
              <a:off x="1331" y="1080"/>
              <a:ext cx="3120" cy="0"/>
            </a:xfrm>
            <a:prstGeom prst="line">
              <a:avLst/>
            </a:prstGeom>
            <a:noFill/>
            <a:ln w="9525">
              <a:solidFill>
                <a:schemeClr val="tx1"/>
              </a:solidFill>
              <a:round/>
              <a:headEnd/>
              <a:tailEnd/>
            </a:ln>
          </p:spPr>
          <p:txBody>
            <a:bodyPr wrap="none" anchor="ctr"/>
            <a:lstStyle/>
            <a:p>
              <a:endParaRPr lang="en-US" dirty="0"/>
            </a:p>
          </p:txBody>
        </p:sp>
        <p:sp>
          <p:nvSpPr>
            <p:cNvPr id="5464" name="Line 22"/>
            <p:cNvSpPr>
              <a:spLocks noChangeShapeType="1"/>
            </p:cNvSpPr>
            <p:nvPr/>
          </p:nvSpPr>
          <p:spPr bwMode="auto">
            <a:xfrm>
              <a:off x="1331" y="1320"/>
              <a:ext cx="3120" cy="0"/>
            </a:xfrm>
            <a:prstGeom prst="line">
              <a:avLst/>
            </a:prstGeom>
            <a:noFill/>
            <a:ln w="9525">
              <a:solidFill>
                <a:schemeClr val="tx1"/>
              </a:solidFill>
              <a:round/>
              <a:headEnd/>
              <a:tailEnd/>
            </a:ln>
          </p:spPr>
          <p:txBody>
            <a:bodyPr wrap="none" anchor="ctr"/>
            <a:lstStyle/>
            <a:p>
              <a:endParaRPr lang="en-US" dirty="0"/>
            </a:p>
          </p:txBody>
        </p:sp>
        <p:sp>
          <p:nvSpPr>
            <p:cNvPr id="5465" name="Line 23"/>
            <p:cNvSpPr>
              <a:spLocks noChangeShapeType="1"/>
            </p:cNvSpPr>
            <p:nvPr/>
          </p:nvSpPr>
          <p:spPr bwMode="auto">
            <a:xfrm>
              <a:off x="1331" y="1608"/>
              <a:ext cx="3120" cy="0"/>
            </a:xfrm>
            <a:prstGeom prst="line">
              <a:avLst/>
            </a:prstGeom>
            <a:noFill/>
            <a:ln w="9525">
              <a:solidFill>
                <a:schemeClr val="tx1"/>
              </a:solidFill>
              <a:round/>
              <a:headEnd/>
              <a:tailEnd/>
            </a:ln>
          </p:spPr>
          <p:txBody>
            <a:bodyPr wrap="none" anchor="ctr"/>
            <a:lstStyle/>
            <a:p>
              <a:endParaRPr lang="en-US" dirty="0"/>
            </a:p>
          </p:txBody>
        </p:sp>
        <p:sp>
          <p:nvSpPr>
            <p:cNvPr id="5466" name="Line 24"/>
            <p:cNvSpPr>
              <a:spLocks noChangeShapeType="1"/>
            </p:cNvSpPr>
            <p:nvPr/>
          </p:nvSpPr>
          <p:spPr bwMode="auto">
            <a:xfrm>
              <a:off x="1331" y="1896"/>
              <a:ext cx="3120" cy="0"/>
            </a:xfrm>
            <a:prstGeom prst="line">
              <a:avLst/>
            </a:prstGeom>
            <a:noFill/>
            <a:ln w="9525">
              <a:solidFill>
                <a:schemeClr val="tx1"/>
              </a:solidFill>
              <a:round/>
              <a:headEnd/>
              <a:tailEnd/>
            </a:ln>
          </p:spPr>
          <p:txBody>
            <a:bodyPr wrap="none" anchor="ctr"/>
            <a:lstStyle/>
            <a:p>
              <a:endParaRPr lang="en-US" dirty="0"/>
            </a:p>
          </p:txBody>
        </p:sp>
        <p:sp>
          <p:nvSpPr>
            <p:cNvPr id="5467" name="Line 25"/>
            <p:cNvSpPr>
              <a:spLocks noChangeShapeType="1"/>
            </p:cNvSpPr>
            <p:nvPr/>
          </p:nvSpPr>
          <p:spPr bwMode="auto">
            <a:xfrm>
              <a:off x="1331" y="2184"/>
              <a:ext cx="3120" cy="0"/>
            </a:xfrm>
            <a:prstGeom prst="line">
              <a:avLst/>
            </a:prstGeom>
            <a:noFill/>
            <a:ln w="9525">
              <a:solidFill>
                <a:schemeClr val="tx1"/>
              </a:solidFill>
              <a:round/>
              <a:headEnd/>
              <a:tailEnd/>
            </a:ln>
          </p:spPr>
          <p:txBody>
            <a:bodyPr wrap="none" anchor="ctr"/>
            <a:lstStyle/>
            <a:p>
              <a:endParaRPr lang="en-US" dirty="0"/>
            </a:p>
          </p:txBody>
        </p:sp>
        <p:sp>
          <p:nvSpPr>
            <p:cNvPr id="5468" name="Line 26"/>
            <p:cNvSpPr>
              <a:spLocks noChangeShapeType="1"/>
            </p:cNvSpPr>
            <p:nvPr/>
          </p:nvSpPr>
          <p:spPr bwMode="auto">
            <a:xfrm>
              <a:off x="1331" y="2424"/>
              <a:ext cx="3120" cy="0"/>
            </a:xfrm>
            <a:prstGeom prst="line">
              <a:avLst/>
            </a:prstGeom>
            <a:noFill/>
            <a:ln w="9525">
              <a:solidFill>
                <a:schemeClr val="tx1"/>
              </a:solidFill>
              <a:round/>
              <a:headEnd/>
              <a:tailEnd/>
            </a:ln>
          </p:spPr>
          <p:txBody>
            <a:bodyPr wrap="none" anchor="ctr"/>
            <a:lstStyle/>
            <a:p>
              <a:endParaRPr lang="en-US" dirty="0"/>
            </a:p>
          </p:txBody>
        </p:sp>
        <p:sp>
          <p:nvSpPr>
            <p:cNvPr id="5469" name="Line 27"/>
            <p:cNvSpPr>
              <a:spLocks noChangeShapeType="1"/>
            </p:cNvSpPr>
            <p:nvPr/>
          </p:nvSpPr>
          <p:spPr bwMode="auto">
            <a:xfrm>
              <a:off x="1331" y="2700"/>
              <a:ext cx="3120" cy="0"/>
            </a:xfrm>
            <a:prstGeom prst="line">
              <a:avLst/>
            </a:prstGeom>
            <a:noFill/>
            <a:ln w="9525">
              <a:solidFill>
                <a:schemeClr val="tx1"/>
              </a:solidFill>
              <a:round/>
              <a:headEnd/>
              <a:tailEnd/>
            </a:ln>
          </p:spPr>
          <p:txBody>
            <a:bodyPr wrap="none" anchor="ctr"/>
            <a:lstStyle/>
            <a:p>
              <a:endParaRPr lang="en-US" dirty="0"/>
            </a:p>
          </p:txBody>
        </p:sp>
        <p:sp>
          <p:nvSpPr>
            <p:cNvPr id="5470" name="Line 28"/>
            <p:cNvSpPr>
              <a:spLocks noChangeShapeType="1"/>
            </p:cNvSpPr>
            <p:nvPr/>
          </p:nvSpPr>
          <p:spPr bwMode="auto">
            <a:xfrm>
              <a:off x="1331" y="2952"/>
              <a:ext cx="3120" cy="0"/>
            </a:xfrm>
            <a:prstGeom prst="line">
              <a:avLst/>
            </a:prstGeom>
            <a:noFill/>
            <a:ln w="9525">
              <a:solidFill>
                <a:schemeClr val="tx1"/>
              </a:solidFill>
              <a:round/>
              <a:headEnd/>
              <a:tailEnd/>
            </a:ln>
          </p:spPr>
          <p:txBody>
            <a:bodyPr wrap="none" anchor="ctr"/>
            <a:lstStyle/>
            <a:p>
              <a:endParaRPr lang="en-US" dirty="0"/>
            </a:p>
          </p:txBody>
        </p:sp>
        <p:sp>
          <p:nvSpPr>
            <p:cNvPr id="5471" name="Line 29"/>
            <p:cNvSpPr>
              <a:spLocks noChangeShapeType="1"/>
            </p:cNvSpPr>
            <p:nvPr/>
          </p:nvSpPr>
          <p:spPr bwMode="auto">
            <a:xfrm>
              <a:off x="1331" y="3216"/>
              <a:ext cx="3120" cy="0"/>
            </a:xfrm>
            <a:prstGeom prst="line">
              <a:avLst/>
            </a:prstGeom>
            <a:noFill/>
            <a:ln w="9525">
              <a:solidFill>
                <a:schemeClr val="tx1"/>
              </a:solidFill>
              <a:round/>
              <a:headEnd/>
              <a:tailEnd/>
            </a:ln>
          </p:spPr>
          <p:txBody>
            <a:bodyPr wrap="none" anchor="ctr"/>
            <a:lstStyle/>
            <a:p>
              <a:endParaRPr lang="en-US" dirty="0"/>
            </a:p>
          </p:txBody>
        </p:sp>
        <p:sp>
          <p:nvSpPr>
            <p:cNvPr id="5472" name="Line 30"/>
            <p:cNvSpPr>
              <a:spLocks noChangeShapeType="1"/>
            </p:cNvSpPr>
            <p:nvPr/>
          </p:nvSpPr>
          <p:spPr bwMode="auto">
            <a:xfrm>
              <a:off x="1331" y="3480"/>
              <a:ext cx="3120" cy="0"/>
            </a:xfrm>
            <a:prstGeom prst="line">
              <a:avLst/>
            </a:prstGeom>
            <a:noFill/>
            <a:ln w="9525">
              <a:solidFill>
                <a:schemeClr val="tx1"/>
              </a:solidFill>
              <a:round/>
              <a:headEnd/>
              <a:tailEnd/>
            </a:ln>
          </p:spPr>
          <p:txBody>
            <a:bodyPr wrap="none" anchor="ctr"/>
            <a:lstStyle/>
            <a:p>
              <a:endParaRPr lang="en-US" dirty="0"/>
            </a:p>
          </p:txBody>
        </p:sp>
        <p:sp>
          <p:nvSpPr>
            <p:cNvPr id="5473" name="Line 31"/>
            <p:cNvSpPr>
              <a:spLocks noChangeShapeType="1"/>
            </p:cNvSpPr>
            <p:nvPr/>
          </p:nvSpPr>
          <p:spPr bwMode="auto">
            <a:xfrm>
              <a:off x="1331" y="3720"/>
              <a:ext cx="3120" cy="0"/>
            </a:xfrm>
            <a:prstGeom prst="line">
              <a:avLst/>
            </a:prstGeom>
            <a:noFill/>
            <a:ln w="9525">
              <a:solidFill>
                <a:schemeClr val="tx1"/>
              </a:solidFill>
              <a:round/>
              <a:headEnd/>
              <a:tailEnd/>
            </a:ln>
          </p:spPr>
          <p:txBody>
            <a:bodyPr wrap="none" anchor="ctr"/>
            <a:lstStyle/>
            <a:p>
              <a:endParaRPr lang="en-US" dirty="0"/>
            </a:p>
          </p:txBody>
        </p:sp>
        <p:sp>
          <p:nvSpPr>
            <p:cNvPr id="5474" name="Line 32"/>
            <p:cNvSpPr>
              <a:spLocks noChangeShapeType="1"/>
            </p:cNvSpPr>
            <p:nvPr/>
          </p:nvSpPr>
          <p:spPr bwMode="auto">
            <a:xfrm flipV="1">
              <a:off x="1331" y="304"/>
              <a:ext cx="0" cy="3416"/>
            </a:xfrm>
            <a:prstGeom prst="line">
              <a:avLst/>
            </a:prstGeom>
            <a:noFill/>
            <a:ln w="9525">
              <a:solidFill>
                <a:schemeClr val="tx1"/>
              </a:solidFill>
              <a:round/>
              <a:headEnd/>
              <a:tailEnd/>
            </a:ln>
          </p:spPr>
          <p:txBody>
            <a:bodyPr wrap="none" anchor="ctr"/>
            <a:lstStyle/>
            <a:p>
              <a:endParaRPr lang="en-US" dirty="0"/>
            </a:p>
          </p:txBody>
        </p:sp>
        <p:sp>
          <p:nvSpPr>
            <p:cNvPr id="5475" name="Line 33"/>
            <p:cNvSpPr>
              <a:spLocks noChangeShapeType="1"/>
            </p:cNvSpPr>
            <p:nvPr/>
          </p:nvSpPr>
          <p:spPr bwMode="auto">
            <a:xfrm flipV="1">
              <a:off x="1859" y="306"/>
              <a:ext cx="0" cy="3414"/>
            </a:xfrm>
            <a:prstGeom prst="line">
              <a:avLst/>
            </a:prstGeom>
            <a:noFill/>
            <a:ln w="9525">
              <a:solidFill>
                <a:schemeClr val="tx1"/>
              </a:solidFill>
              <a:round/>
              <a:headEnd/>
              <a:tailEnd/>
            </a:ln>
          </p:spPr>
          <p:txBody>
            <a:bodyPr wrap="none" anchor="ctr"/>
            <a:lstStyle/>
            <a:p>
              <a:endParaRPr lang="en-US" dirty="0"/>
            </a:p>
          </p:txBody>
        </p:sp>
        <p:sp>
          <p:nvSpPr>
            <p:cNvPr id="5476" name="Line 34"/>
            <p:cNvSpPr>
              <a:spLocks noChangeShapeType="1"/>
            </p:cNvSpPr>
            <p:nvPr/>
          </p:nvSpPr>
          <p:spPr bwMode="auto">
            <a:xfrm flipV="1">
              <a:off x="2387" y="300"/>
              <a:ext cx="0" cy="3420"/>
            </a:xfrm>
            <a:prstGeom prst="line">
              <a:avLst/>
            </a:prstGeom>
            <a:noFill/>
            <a:ln w="9525">
              <a:solidFill>
                <a:schemeClr val="tx1"/>
              </a:solidFill>
              <a:round/>
              <a:headEnd/>
              <a:tailEnd/>
            </a:ln>
          </p:spPr>
          <p:txBody>
            <a:bodyPr wrap="none" anchor="ctr"/>
            <a:lstStyle/>
            <a:p>
              <a:endParaRPr lang="en-US" dirty="0"/>
            </a:p>
          </p:txBody>
        </p:sp>
        <p:sp>
          <p:nvSpPr>
            <p:cNvPr id="5477" name="Line 35"/>
            <p:cNvSpPr>
              <a:spLocks noChangeShapeType="1"/>
            </p:cNvSpPr>
            <p:nvPr/>
          </p:nvSpPr>
          <p:spPr bwMode="auto">
            <a:xfrm flipV="1">
              <a:off x="2867" y="306"/>
              <a:ext cx="0" cy="3414"/>
            </a:xfrm>
            <a:prstGeom prst="line">
              <a:avLst/>
            </a:prstGeom>
            <a:noFill/>
            <a:ln w="9525">
              <a:solidFill>
                <a:schemeClr val="tx1"/>
              </a:solidFill>
              <a:round/>
              <a:headEnd/>
              <a:tailEnd/>
            </a:ln>
          </p:spPr>
          <p:txBody>
            <a:bodyPr wrap="none" anchor="ctr"/>
            <a:lstStyle/>
            <a:p>
              <a:endParaRPr lang="en-US" dirty="0"/>
            </a:p>
          </p:txBody>
        </p:sp>
        <p:sp>
          <p:nvSpPr>
            <p:cNvPr id="5478" name="Line 36"/>
            <p:cNvSpPr>
              <a:spLocks noChangeShapeType="1"/>
            </p:cNvSpPr>
            <p:nvPr/>
          </p:nvSpPr>
          <p:spPr bwMode="auto">
            <a:xfrm flipV="1">
              <a:off x="3395" y="306"/>
              <a:ext cx="0" cy="3414"/>
            </a:xfrm>
            <a:prstGeom prst="line">
              <a:avLst/>
            </a:prstGeom>
            <a:noFill/>
            <a:ln w="9525">
              <a:solidFill>
                <a:schemeClr val="tx1"/>
              </a:solidFill>
              <a:round/>
              <a:headEnd/>
              <a:tailEnd/>
            </a:ln>
          </p:spPr>
          <p:txBody>
            <a:bodyPr wrap="none" anchor="ctr"/>
            <a:lstStyle/>
            <a:p>
              <a:endParaRPr lang="en-US" dirty="0"/>
            </a:p>
          </p:txBody>
        </p:sp>
        <p:sp>
          <p:nvSpPr>
            <p:cNvPr id="5479" name="Line 37"/>
            <p:cNvSpPr>
              <a:spLocks noChangeShapeType="1"/>
            </p:cNvSpPr>
            <p:nvPr/>
          </p:nvSpPr>
          <p:spPr bwMode="auto">
            <a:xfrm flipV="1">
              <a:off x="3923" y="306"/>
              <a:ext cx="0" cy="3414"/>
            </a:xfrm>
            <a:prstGeom prst="line">
              <a:avLst/>
            </a:prstGeom>
            <a:noFill/>
            <a:ln w="9525">
              <a:solidFill>
                <a:schemeClr val="tx1"/>
              </a:solidFill>
              <a:round/>
              <a:headEnd/>
              <a:tailEnd/>
            </a:ln>
          </p:spPr>
          <p:txBody>
            <a:bodyPr wrap="none" anchor="ctr"/>
            <a:lstStyle/>
            <a:p>
              <a:endParaRPr lang="en-US" dirty="0"/>
            </a:p>
          </p:txBody>
        </p:sp>
        <p:sp>
          <p:nvSpPr>
            <p:cNvPr id="5480" name="Line 38"/>
            <p:cNvSpPr>
              <a:spLocks noChangeShapeType="1"/>
            </p:cNvSpPr>
            <p:nvPr/>
          </p:nvSpPr>
          <p:spPr bwMode="auto">
            <a:xfrm flipV="1">
              <a:off x="4451" y="306"/>
              <a:ext cx="0" cy="3414"/>
            </a:xfrm>
            <a:prstGeom prst="line">
              <a:avLst/>
            </a:prstGeom>
            <a:noFill/>
            <a:ln w="9525">
              <a:solidFill>
                <a:schemeClr val="tx1"/>
              </a:solidFill>
              <a:round/>
              <a:headEnd/>
              <a:tailEnd/>
            </a:ln>
          </p:spPr>
          <p:txBody>
            <a:bodyPr wrap="none" anchor="ctr"/>
            <a:lstStyle/>
            <a:p>
              <a:endParaRPr lang="en-US" dirty="0"/>
            </a:p>
          </p:txBody>
        </p:sp>
        <p:sp>
          <p:nvSpPr>
            <p:cNvPr id="5481" name="Line 39"/>
            <p:cNvSpPr>
              <a:spLocks noChangeShapeType="1"/>
            </p:cNvSpPr>
            <p:nvPr/>
          </p:nvSpPr>
          <p:spPr bwMode="auto">
            <a:xfrm>
              <a:off x="1332" y="300"/>
              <a:ext cx="3120" cy="0"/>
            </a:xfrm>
            <a:prstGeom prst="line">
              <a:avLst/>
            </a:prstGeom>
            <a:noFill/>
            <a:ln w="9525">
              <a:solidFill>
                <a:schemeClr val="tx1"/>
              </a:solidFill>
              <a:round/>
              <a:headEnd/>
              <a:tailEnd/>
            </a:ln>
          </p:spPr>
          <p:txBody>
            <a:bodyPr wrap="none" anchor="ctr"/>
            <a:lstStyle/>
            <a:p>
              <a:endParaRPr lang="en-US" dirty="0"/>
            </a:p>
          </p:txBody>
        </p:sp>
      </p:grpSp>
      <p:sp>
        <p:nvSpPr>
          <p:cNvPr id="4113" name="Rectangle 40"/>
          <p:cNvSpPr>
            <a:spLocks noChangeArrowheads="1"/>
          </p:cNvSpPr>
          <p:nvPr/>
        </p:nvSpPr>
        <p:spPr bwMode="auto">
          <a:xfrm>
            <a:off x="4600575" y="5130800"/>
            <a:ext cx="4763" cy="6350"/>
          </a:xfrm>
          <a:prstGeom prst="rect">
            <a:avLst/>
          </a:prstGeom>
          <a:solidFill>
            <a:srgbClr val="000000"/>
          </a:solidFill>
          <a:ln w="9525">
            <a:noFill/>
            <a:miter lim="800000"/>
            <a:headEnd/>
            <a:tailEnd/>
          </a:ln>
        </p:spPr>
        <p:txBody>
          <a:bodyPr/>
          <a:lstStyle/>
          <a:p>
            <a:endParaRPr lang="en-US" dirty="0">
              <a:latin typeface="Calibri" pitchFamily="34" charset="0"/>
            </a:endParaRPr>
          </a:p>
        </p:txBody>
      </p:sp>
      <p:sp>
        <p:nvSpPr>
          <p:cNvPr id="4114" name="Rectangle 41"/>
          <p:cNvSpPr>
            <a:spLocks noChangeArrowheads="1"/>
          </p:cNvSpPr>
          <p:nvPr/>
        </p:nvSpPr>
        <p:spPr bwMode="auto">
          <a:xfrm>
            <a:off x="6886575" y="5130800"/>
            <a:ext cx="4763" cy="6350"/>
          </a:xfrm>
          <a:prstGeom prst="rect">
            <a:avLst/>
          </a:prstGeom>
          <a:solidFill>
            <a:srgbClr val="000000"/>
          </a:solidFill>
          <a:ln w="9525">
            <a:noFill/>
            <a:miter lim="800000"/>
            <a:headEnd/>
            <a:tailEnd/>
          </a:ln>
        </p:spPr>
        <p:txBody>
          <a:bodyPr/>
          <a:lstStyle/>
          <a:p>
            <a:endParaRPr lang="en-US" dirty="0">
              <a:latin typeface="Calibri" pitchFamily="34" charset="0"/>
            </a:endParaRPr>
          </a:p>
        </p:txBody>
      </p:sp>
      <p:grpSp>
        <p:nvGrpSpPr>
          <p:cNvPr id="4" name="Group 42"/>
          <p:cNvGrpSpPr>
            <a:grpSpLocks/>
          </p:cNvGrpSpPr>
          <p:nvPr/>
        </p:nvGrpSpPr>
        <p:grpSpPr bwMode="auto">
          <a:xfrm>
            <a:off x="2371725" y="4886325"/>
            <a:ext cx="628650" cy="428625"/>
            <a:chOff x="1248" y="2481"/>
            <a:chExt cx="396" cy="270"/>
          </a:xfrm>
        </p:grpSpPr>
        <p:sp>
          <p:nvSpPr>
            <p:cNvPr id="5419" name="Freeform 43"/>
            <p:cNvSpPr>
              <a:spLocks/>
            </p:cNvSpPr>
            <p:nvPr/>
          </p:nvSpPr>
          <p:spPr bwMode="auto">
            <a:xfrm>
              <a:off x="1417" y="2481"/>
              <a:ext cx="226" cy="243"/>
            </a:xfrm>
            <a:custGeom>
              <a:avLst/>
              <a:gdLst>
                <a:gd name="T0" fmla="*/ 159 w 226"/>
                <a:gd name="T1" fmla="*/ 12 h 243"/>
                <a:gd name="T2" fmla="*/ 156 w 226"/>
                <a:gd name="T3" fmla="*/ 12 h 243"/>
                <a:gd name="T4" fmla="*/ 153 w 226"/>
                <a:gd name="T5" fmla="*/ 1 h 243"/>
                <a:gd name="T6" fmla="*/ 149 w 226"/>
                <a:gd name="T7" fmla="*/ 0 h 243"/>
                <a:gd name="T8" fmla="*/ 149 w 226"/>
                <a:gd name="T9" fmla="*/ 12 h 243"/>
                <a:gd name="T10" fmla="*/ 3 w 226"/>
                <a:gd name="T11" fmla="*/ 7 h 243"/>
                <a:gd name="T12" fmla="*/ 0 w 226"/>
                <a:gd name="T13" fmla="*/ 196 h 243"/>
                <a:gd name="T14" fmla="*/ 34 w 226"/>
                <a:gd name="T15" fmla="*/ 243 h 243"/>
                <a:gd name="T16" fmla="*/ 221 w 226"/>
                <a:gd name="T17" fmla="*/ 223 h 243"/>
                <a:gd name="T18" fmla="*/ 226 w 226"/>
                <a:gd name="T19" fmla="*/ 209 h 243"/>
                <a:gd name="T20" fmla="*/ 223 w 226"/>
                <a:gd name="T21" fmla="*/ 201 h 243"/>
                <a:gd name="T22" fmla="*/ 218 w 226"/>
                <a:gd name="T23" fmla="*/ 199 h 243"/>
                <a:gd name="T24" fmla="*/ 223 w 226"/>
                <a:gd name="T25" fmla="*/ 193 h 243"/>
                <a:gd name="T26" fmla="*/ 223 w 226"/>
                <a:gd name="T27" fmla="*/ 165 h 243"/>
                <a:gd name="T28" fmla="*/ 198 w 226"/>
                <a:gd name="T29" fmla="*/ 154 h 243"/>
                <a:gd name="T30" fmla="*/ 190 w 226"/>
                <a:gd name="T31" fmla="*/ 126 h 243"/>
                <a:gd name="T32" fmla="*/ 178 w 226"/>
                <a:gd name="T33" fmla="*/ 120 h 243"/>
                <a:gd name="T34" fmla="*/ 168 w 226"/>
                <a:gd name="T35" fmla="*/ 26 h 243"/>
                <a:gd name="T36" fmla="*/ 160 w 226"/>
                <a:gd name="T37" fmla="*/ 20 h 243"/>
                <a:gd name="T38" fmla="*/ 159 w 226"/>
                <a:gd name="T39" fmla="*/ 12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43"/>
                <a:gd name="T62" fmla="*/ 226 w 226"/>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43">
                  <a:moveTo>
                    <a:pt x="159" y="12"/>
                  </a:moveTo>
                  <a:lnTo>
                    <a:pt x="156" y="12"/>
                  </a:lnTo>
                  <a:lnTo>
                    <a:pt x="153" y="1"/>
                  </a:lnTo>
                  <a:lnTo>
                    <a:pt x="149" y="0"/>
                  </a:lnTo>
                  <a:lnTo>
                    <a:pt x="149" y="12"/>
                  </a:lnTo>
                  <a:lnTo>
                    <a:pt x="3" y="7"/>
                  </a:lnTo>
                  <a:lnTo>
                    <a:pt x="0" y="196"/>
                  </a:lnTo>
                  <a:lnTo>
                    <a:pt x="34" y="243"/>
                  </a:lnTo>
                  <a:lnTo>
                    <a:pt x="221" y="223"/>
                  </a:lnTo>
                  <a:lnTo>
                    <a:pt x="226" y="209"/>
                  </a:lnTo>
                  <a:lnTo>
                    <a:pt x="223" y="201"/>
                  </a:lnTo>
                  <a:lnTo>
                    <a:pt x="218" y="199"/>
                  </a:lnTo>
                  <a:lnTo>
                    <a:pt x="223" y="193"/>
                  </a:lnTo>
                  <a:lnTo>
                    <a:pt x="223" y="165"/>
                  </a:lnTo>
                  <a:lnTo>
                    <a:pt x="198" y="154"/>
                  </a:lnTo>
                  <a:lnTo>
                    <a:pt x="190" y="126"/>
                  </a:lnTo>
                  <a:lnTo>
                    <a:pt x="178" y="120"/>
                  </a:lnTo>
                  <a:lnTo>
                    <a:pt x="168" y="26"/>
                  </a:lnTo>
                  <a:lnTo>
                    <a:pt x="160" y="20"/>
                  </a:lnTo>
                  <a:lnTo>
                    <a:pt x="159" y="12"/>
                  </a:lnTo>
                  <a:close/>
                </a:path>
              </a:pathLst>
            </a:custGeom>
            <a:solidFill>
              <a:srgbClr val="DCDCFF"/>
            </a:solidFill>
            <a:ln w="9525">
              <a:noFill/>
              <a:round/>
              <a:headEnd/>
              <a:tailEnd/>
            </a:ln>
          </p:spPr>
          <p:txBody>
            <a:bodyPr/>
            <a:lstStyle/>
            <a:p>
              <a:endParaRPr lang="en-US" dirty="0">
                <a:latin typeface="Calibri" pitchFamily="34" charset="0"/>
              </a:endParaRPr>
            </a:p>
          </p:txBody>
        </p:sp>
        <p:sp>
          <p:nvSpPr>
            <p:cNvPr id="5420" name="Freeform 44"/>
            <p:cNvSpPr>
              <a:spLocks/>
            </p:cNvSpPr>
            <p:nvPr/>
          </p:nvSpPr>
          <p:spPr bwMode="auto">
            <a:xfrm>
              <a:off x="1565" y="2507"/>
              <a:ext cx="12" cy="53"/>
            </a:xfrm>
            <a:custGeom>
              <a:avLst/>
              <a:gdLst>
                <a:gd name="T0" fmla="*/ 0 w 12"/>
                <a:gd name="T1" fmla="*/ 0 h 53"/>
                <a:gd name="T2" fmla="*/ 6 w 12"/>
                <a:gd name="T3" fmla="*/ 52 h 53"/>
                <a:gd name="T4" fmla="*/ 12 w 12"/>
                <a:gd name="T5" fmla="*/ 53 h 53"/>
                <a:gd name="T6" fmla="*/ 0 w 12"/>
                <a:gd name="T7" fmla="*/ 0 h 53"/>
                <a:gd name="T8" fmla="*/ 0 60000 65536"/>
                <a:gd name="T9" fmla="*/ 0 60000 65536"/>
                <a:gd name="T10" fmla="*/ 0 60000 65536"/>
                <a:gd name="T11" fmla="*/ 0 60000 65536"/>
                <a:gd name="T12" fmla="*/ 0 w 12"/>
                <a:gd name="T13" fmla="*/ 0 h 53"/>
                <a:gd name="T14" fmla="*/ 12 w 12"/>
                <a:gd name="T15" fmla="*/ 53 h 53"/>
              </a:gdLst>
              <a:ahLst/>
              <a:cxnLst>
                <a:cxn ang="T8">
                  <a:pos x="T0" y="T1"/>
                </a:cxn>
                <a:cxn ang="T9">
                  <a:pos x="T2" y="T3"/>
                </a:cxn>
                <a:cxn ang="T10">
                  <a:pos x="T4" y="T5"/>
                </a:cxn>
                <a:cxn ang="T11">
                  <a:pos x="T6" y="T7"/>
                </a:cxn>
              </a:cxnLst>
              <a:rect l="T12" t="T13" r="T14" b="T15"/>
              <a:pathLst>
                <a:path w="12" h="53">
                  <a:moveTo>
                    <a:pt x="0" y="0"/>
                  </a:moveTo>
                  <a:lnTo>
                    <a:pt x="6" y="52"/>
                  </a:lnTo>
                  <a:lnTo>
                    <a:pt x="12" y="53"/>
                  </a:lnTo>
                  <a:lnTo>
                    <a:pt x="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21" name="Freeform 45"/>
            <p:cNvSpPr>
              <a:spLocks/>
            </p:cNvSpPr>
            <p:nvPr/>
          </p:nvSpPr>
          <p:spPr bwMode="auto">
            <a:xfrm>
              <a:off x="1442" y="2676"/>
              <a:ext cx="195" cy="9"/>
            </a:xfrm>
            <a:custGeom>
              <a:avLst/>
              <a:gdLst>
                <a:gd name="T0" fmla="*/ 195 w 195"/>
                <a:gd name="T1" fmla="*/ 0 h 9"/>
                <a:gd name="T2" fmla="*/ 0 w 195"/>
                <a:gd name="T3" fmla="*/ 4 h 9"/>
                <a:gd name="T4" fmla="*/ 3 w 195"/>
                <a:gd name="T5" fmla="*/ 9 h 9"/>
                <a:gd name="T6" fmla="*/ 193 w 195"/>
                <a:gd name="T7" fmla="*/ 4 h 9"/>
                <a:gd name="T8" fmla="*/ 195 w 195"/>
                <a:gd name="T9" fmla="*/ 0 h 9"/>
                <a:gd name="T10" fmla="*/ 0 60000 65536"/>
                <a:gd name="T11" fmla="*/ 0 60000 65536"/>
                <a:gd name="T12" fmla="*/ 0 60000 65536"/>
                <a:gd name="T13" fmla="*/ 0 60000 65536"/>
                <a:gd name="T14" fmla="*/ 0 60000 65536"/>
                <a:gd name="T15" fmla="*/ 0 w 195"/>
                <a:gd name="T16" fmla="*/ 0 h 9"/>
                <a:gd name="T17" fmla="*/ 195 w 195"/>
                <a:gd name="T18" fmla="*/ 9 h 9"/>
              </a:gdLst>
              <a:ahLst/>
              <a:cxnLst>
                <a:cxn ang="T10">
                  <a:pos x="T0" y="T1"/>
                </a:cxn>
                <a:cxn ang="T11">
                  <a:pos x="T2" y="T3"/>
                </a:cxn>
                <a:cxn ang="T12">
                  <a:pos x="T4" y="T5"/>
                </a:cxn>
                <a:cxn ang="T13">
                  <a:pos x="T6" y="T7"/>
                </a:cxn>
                <a:cxn ang="T14">
                  <a:pos x="T8" y="T9"/>
                </a:cxn>
              </a:cxnLst>
              <a:rect l="T15" t="T16" r="T17" b="T18"/>
              <a:pathLst>
                <a:path w="195" h="9">
                  <a:moveTo>
                    <a:pt x="195" y="0"/>
                  </a:moveTo>
                  <a:lnTo>
                    <a:pt x="0" y="4"/>
                  </a:lnTo>
                  <a:lnTo>
                    <a:pt x="3" y="9"/>
                  </a:lnTo>
                  <a:lnTo>
                    <a:pt x="193" y="4"/>
                  </a:lnTo>
                  <a:lnTo>
                    <a:pt x="195" y="0"/>
                  </a:lnTo>
                  <a:close/>
                </a:path>
              </a:pathLst>
            </a:custGeom>
            <a:solidFill>
              <a:srgbClr val="8E8EB4"/>
            </a:solidFill>
            <a:ln w="9525">
              <a:noFill/>
              <a:round/>
              <a:headEnd/>
              <a:tailEnd/>
            </a:ln>
          </p:spPr>
          <p:txBody>
            <a:bodyPr/>
            <a:lstStyle/>
            <a:p>
              <a:endParaRPr lang="en-US" dirty="0">
                <a:latin typeface="Calibri" pitchFamily="34" charset="0"/>
              </a:endParaRPr>
            </a:p>
          </p:txBody>
        </p:sp>
        <p:sp>
          <p:nvSpPr>
            <p:cNvPr id="5422" name="Freeform 46"/>
            <p:cNvSpPr>
              <a:spLocks/>
            </p:cNvSpPr>
            <p:nvPr/>
          </p:nvSpPr>
          <p:spPr bwMode="auto">
            <a:xfrm>
              <a:off x="1451" y="2701"/>
              <a:ext cx="190" cy="39"/>
            </a:xfrm>
            <a:custGeom>
              <a:avLst/>
              <a:gdLst>
                <a:gd name="T0" fmla="*/ 190 w 190"/>
                <a:gd name="T1" fmla="*/ 0 h 39"/>
                <a:gd name="T2" fmla="*/ 5 w 190"/>
                <a:gd name="T3" fmla="*/ 3 h 39"/>
                <a:gd name="T4" fmla="*/ 8 w 190"/>
                <a:gd name="T5" fmla="*/ 15 h 39"/>
                <a:gd name="T6" fmla="*/ 0 w 190"/>
                <a:gd name="T7" fmla="*/ 39 h 39"/>
                <a:gd name="T8" fmla="*/ 9 w 190"/>
                <a:gd name="T9" fmla="*/ 39 h 39"/>
                <a:gd name="T10" fmla="*/ 13 w 190"/>
                <a:gd name="T11" fmla="*/ 25 h 39"/>
                <a:gd name="T12" fmla="*/ 128 w 190"/>
                <a:gd name="T13" fmla="*/ 23 h 39"/>
                <a:gd name="T14" fmla="*/ 153 w 190"/>
                <a:gd name="T15" fmla="*/ 25 h 39"/>
                <a:gd name="T16" fmla="*/ 184 w 190"/>
                <a:gd name="T17" fmla="*/ 21 h 39"/>
                <a:gd name="T18" fmla="*/ 190 w 190"/>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39"/>
                <a:gd name="T32" fmla="*/ 190 w 190"/>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39">
                  <a:moveTo>
                    <a:pt x="190" y="0"/>
                  </a:moveTo>
                  <a:lnTo>
                    <a:pt x="5" y="3"/>
                  </a:lnTo>
                  <a:lnTo>
                    <a:pt x="8" y="15"/>
                  </a:lnTo>
                  <a:lnTo>
                    <a:pt x="0" y="39"/>
                  </a:lnTo>
                  <a:lnTo>
                    <a:pt x="9" y="39"/>
                  </a:lnTo>
                  <a:lnTo>
                    <a:pt x="13" y="25"/>
                  </a:lnTo>
                  <a:lnTo>
                    <a:pt x="128" y="23"/>
                  </a:lnTo>
                  <a:lnTo>
                    <a:pt x="153" y="25"/>
                  </a:lnTo>
                  <a:lnTo>
                    <a:pt x="184" y="21"/>
                  </a:lnTo>
                  <a:lnTo>
                    <a:pt x="190" y="0"/>
                  </a:lnTo>
                  <a:close/>
                </a:path>
              </a:pathLst>
            </a:custGeom>
            <a:solidFill>
              <a:srgbClr val="8E8EB4"/>
            </a:solidFill>
            <a:ln w="9525">
              <a:noFill/>
              <a:round/>
              <a:headEnd/>
              <a:tailEnd/>
            </a:ln>
          </p:spPr>
          <p:txBody>
            <a:bodyPr/>
            <a:lstStyle/>
            <a:p>
              <a:endParaRPr lang="en-US" dirty="0">
                <a:latin typeface="Calibri" pitchFamily="34" charset="0"/>
              </a:endParaRPr>
            </a:p>
          </p:txBody>
        </p:sp>
        <p:sp>
          <p:nvSpPr>
            <p:cNvPr id="5423" name="Freeform 47"/>
            <p:cNvSpPr>
              <a:spLocks/>
            </p:cNvSpPr>
            <p:nvPr/>
          </p:nvSpPr>
          <p:spPr bwMode="auto">
            <a:xfrm>
              <a:off x="1470" y="2574"/>
              <a:ext cx="90" cy="30"/>
            </a:xfrm>
            <a:custGeom>
              <a:avLst/>
              <a:gdLst>
                <a:gd name="T0" fmla="*/ 75 w 90"/>
                <a:gd name="T1" fmla="*/ 0 h 30"/>
                <a:gd name="T2" fmla="*/ 0 w 90"/>
                <a:gd name="T3" fmla="*/ 2 h 30"/>
                <a:gd name="T4" fmla="*/ 33 w 90"/>
                <a:gd name="T5" fmla="*/ 27 h 30"/>
                <a:gd name="T6" fmla="*/ 75 w 90"/>
                <a:gd name="T7" fmla="*/ 30 h 30"/>
                <a:gd name="T8" fmla="*/ 90 w 90"/>
                <a:gd name="T9" fmla="*/ 22 h 30"/>
                <a:gd name="T10" fmla="*/ 75 w 90"/>
                <a:gd name="T11" fmla="*/ 0 h 30"/>
                <a:gd name="T12" fmla="*/ 0 60000 65536"/>
                <a:gd name="T13" fmla="*/ 0 60000 65536"/>
                <a:gd name="T14" fmla="*/ 0 60000 65536"/>
                <a:gd name="T15" fmla="*/ 0 60000 65536"/>
                <a:gd name="T16" fmla="*/ 0 60000 65536"/>
                <a:gd name="T17" fmla="*/ 0 60000 65536"/>
                <a:gd name="T18" fmla="*/ 0 w 90"/>
                <a:gd name="T19" fmla="*/ 0 h 30"/>
                <a:gd name="T20" fmla="*/ 90 w 9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0" h="30">
                  <a:moveTo>
                    <a:pt x="75" y="0"/>
                  </a:moveTo>
                  <a:lnTo>
                    <a:pt x="0" y="2"/>
                  </a:lnTo>
                  <a:lnTo>
                    <a:pt x="33" y="27"/>
                  </a:lnTo>
                  <a:lnTo>
                    <a:pt x="75" y="30"/>
                  </a:lnTo>
                  <a:lnTo>
                    <a:pt x="90" y="22"/>
                  </a:lnTo>
                  <a:lnTo>
                    <a:pt x="75" y="0"/>
                  </a:lnTo>
                  <a:close/>
                </a:path>
              </a:pathLst>
            </a:custGeom>
            <a:solidFill>
              <a:srgbClr val="8E8EB4"/>
            </a:solidFill>
            <a:ln w="9525">
              <a:noFill/>
              <a:round/>
              <a:headEnd/>
              <a:tailEnd/>
            </a:ln>
          </p:spPr>
          <p:txBody>
            <a:bodyPr/>
            <a:lstStyle/>
            <a:p>
              <a:endParaRPr lang="en-US" dirty="0">
                <a:latin typeface="Calibri" pitchFamily="34" charset="0"/>
              </a:endParaRPr>
            </a:p>
          </p:txBody>
        </p:sp>
        <p:sp>
          <p:nvSpPr>
            <p:cNvPr id="5424" name="Freeform 48"/>
            <p:cNvSpPr>
              <a:spLocks/>
            </p:cNvSpPr>
            <p:nvPr/>
          </p:nvSpPr>
          <p:spPr bwMode="auto">
            <a:xfrm>
              <a:off x="1250" y="2490"/>
              <a:ext cx="203" cy="246"/>
            </a:xfrm>
            <a:custGeom>
              <a:avLst/>
              <a:gdLst>
                <a:gd name="T0" fmla="*/ 170 w 203"/>
                <a:gd name="T1" fmla="*/ 0 h 246"/>
                <a:gd name="T2" fmla="*/ 0 w 203"/>
                <a:gd name="T3" fmla="*/ 106 h 246"/>
                <a:gd name="T4" fmla="*/ 1 w 203"/>
                <a:gd name="T5" fmla="*/ 207 h 246"/>
                <a:gd name="T6" fmla="*/ 148 w 203"/>
                <a:gd name="T7" fmla="*/ 195 h 246"/>
                <a:gd name="T8" fmla="*/ 156 w 203"/>
                <a:gd name="T9" fmla="*/ 206 h 246"/>
                <a:gd name="T10" fmla="*/ 154 w 203"/>
                <a:gd name="T11" fmla="*/ 236 h 246"/>
                <a:gd name="T12" fmla="*/ 182 w 203"/>
                <a:gd name="T13" fmla="*/ 246 h 246"/>
                <a:gd name="T14" fmla="*/ 203 w 203"/>
                <a:gd name="T15" fmla="*/ 223 h 246"/>
                <a:gd name="T16" fmla="*/ 190 w 203"/>
                <a:gd name="T17" fmla="*/ 207 h 246"/>
                <a:gd name="T18" fmla="*/ 195 w 203"/>
                <a:gd name="T19" fmla="*/ 195 h 246"/>
                <a:gd name="T20" fmla="*/ 184 w 203"/>
                <a:gd name="T21" fmla="*/ 165 h 246"/>
                <a:gd name="T22" fmla="*/ 184 w 203"/>
                <a:gd name="T23" fmla="*/ 153 h 246"/>
                <a:gd name="T24" fmla="*/ 178 w 203"/>
                <a:gd name="T25" fmla="*/ 145 h 246"/>
                <a:gd name="T26" fmla="*/ 184 w 203"/>
                <a:gd name="T27" fmla="*/ 140 h 246"/>
                <a:gd name="T28" fmla="*/ 201 w 203"/>
                <a:gd name="T29" fmla="*/ 78 h 246"/>
                <a:gd name="T30" fmla="*/ 192 w 203"/>
                <a:gd name="T31" fmla="*/ 81 h 246"/>
                <a:gd name="T32" fmla="*/ 195 w 203"/>
                <a:gd name="T33" fmla="*/ 5 h 246"/>
                <a:gd name="T34" fmla="*/ 170 w 203"/>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246"/>
                <a:gd name="T56" fmla="*/ 203 w 203"/>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246">
                  <a:moveTo>
                    <a:pt x="170" y="0"/>
                  </a:moveTo>
                  <a:lnTo>
                    <a:pt x="0" y="106"/>
                  </a:lnTo>
                  <a:lnTo>
                    <a:pt x="1" y="207"/>
                  </a:lnTo>
                  <a:lnTo>
                    <a:pt x="148" y="195"/>
                  </a:lnTo>
                  <a:lnTo>
                    <a:pt x="156" y="206"/>
                  </a:lnTo>
                  <a:lnTo>
                    <a:pt x="154" y="236"/>
                  </a:lnTo>
                  <a:lnTo>
                    <a:pt x="182" y="246"/>
                  </a:lnTo>
                  <a:lnTo>
                    <a:pt x="203" y="223"/>
                  </a:lnTo>
                  <a:lnTo>
                    <a:pt x="190" y="207"/>
                  </a:lnTo>
                  <a:lnTo>
                    <a:pt x="195" y="195"/>
                  </a:lnTo>
                  <a:lnTo>
                    <a:pt x="184" y="165"/>
                  </a:lnTo>
                  <a:lnTo>
                    <a:pt x="184" y="153"/>
                  </a:lnTo>
                  <a:lnTo>
                    <a:pt x="178" y="145"/>
                  </a:lnTo>
                  <a:lnTo>
                    <a:pt x="184" y="140"/>
                  </a:lnTo>
                  <a:lnTo>
                    <a:pt x="201" y="78"/>
                  </a:lnTo>
                  <a:lnTo>
                    <a:pt x="192" y="81"/>
                  </a:lnTo>
                  <a:lnTo>
                    <a:pt x="195" y="5"/>
                  </a:lnTo>
                  <a:lnTo>
                    <a:pt x="170" y="0"/>
                  </a:lnTo>
                  <a:close/>
                </a:path>
              </a:pathLst>
            </a:custGeom>
            <a:solidFill>
              <a:srgbClr val="8E8EB4"/>
            </a:solidFill>
            <a:ln w="9525">
              <a:noFill/>
              <a:round/>
              <a:headEnd/>
              <a:tailEnd/>
            </a:ln>
          </p:spPr>
          <p:txBody>
            <a:bodyPr/>
            <a:lstStyle/>
            <a:p>
              <a:endParaRPr lang="en-US" dirty="0">
                <a:latin typeface="Calibri" pitchFamily="34" charset="0"/>
              </a:endParaRPr>
            </a:p>
          </p:txBody>
        </p:sp>
        <p:sp>
          <p:nvSpPr>
            <p:cNvPr id="5425" name="Freeform 49"/>
            <p:cNvSpPr>
              <a:spLocks/>
            </p:cNvSpPr>
            <p:nvPr/>
          </p:nvSpPr>
          <p:spPr bwMode="auto">
            <a:xfrm>
              <a:off x="1498" y="2609"/>
              <a:ext cx="107" cy="60"/>
            </a:xfrm>
            <a:custGeom>
              <a:avLst/>
              <a:gdLst>
                <a:gd name="T0" fmla="*/ 100 w 107"/>
                <a:gd name="T1" fmla="*/ 0 h 60"/>
                <a:gd name="T2" fmla="*/ 107 w 107"/>
                <a:gd name="T3" fmla="*/ 29 h 60"/>
                <a:gd name="T4" fmla="*/ 75 w 107"/>
                <a:gd name="T5" fmla="*/ 60 h 60"/>
                <a:gd name="T6" fmla="*/ 3 w 107"/>
                <a:gd name="T7" fmla="*/ 60 h 60"/>
                <a:gd name="T8" fmla="*/ 51 w 107"/>
                <a:gd name="T9" fmla="*/ 6 h 60"/>
                <a:gd name="T10" fmla="*/ 3 w 107"/>
                <a:gd name="T11" fmla="*/ 6 h 60"/>
                <a:gd name="T12" fmla="*/ 0 w 107"/>
                <a:gd name="T13" fmla="*/ 1 h 60"/>
                <a:gd name="T14" fmla="*/ 97 w 107"/>
                <a:gd name="T15" fmla="*/ 3 h 60"/>
                <a:gd name="T16" fmla="*/ 100 w 10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60"/>
                <a:gd name="T29" fmla="*/ 107 w 10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60">
                  <a:moveTo>
                    <a:pt x="100" y="0"/>
                  </a:moveTo>
                  <a:lnTo>
                    <a:pt x="107" y="29"/>
                  </a:lnTo>
                  <a:lnTo>
                    <a:pt x="75" y="60"/>
                  </a:lnTo>
                  <a:lnTo>
                    <a:pt x="3" y="60"/>
                  </a:lnTo>
                  <a:lnTo>
                    <a:pt x="51" y="6"/>
                  </a:lnTo>
                  <a:lnTo>
                    <a:pt x="3" y="6"/>
                  </a:lnTo>
                  <a:lnTo>
                    <a:pt x="0" y="1"/>
                  </a:lnTo>
                  <a:lnTo>
                    <a:pt x="97" y="3"/>
                  </a:lnTo>
                  <a:lnTo>
                    <a:pt x="10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26" name="Freeform 50"/>
            <p:cNvSpPr>
              <a:spLocks/>
            </p:cNvSpPr>
            <p:nvPr/>
          </p:nvSpPr>
          <p:spPr bwMode="auto">
            <a:xfrm>
              <a:off x="1619" y="2652"/>
              <a:ext cx="21" cy="13"/>
            </a:xfrm>
            <a:custGeom>
              <a:avLst/>
              <a:gdLst>
                <a:gd name="T0" fmla="*/ 18 w 21"/>
                <a:gd name="T1" fmla="*/ 0 h 13"/>
                <a:gd name="T2" fmla="*/ 0 w 21"/>
                <a:gd name="T3" fmla="*/ 0 h 13"/>
                <a:gd name="T4" fmla="*/ 0 w 21"/>
                <a:gd name="T5" fmla="*/ 13 h 13"/>
                <a:gd name="T6" fmla="*/ 21 w 21"/>
                <a:gd name="T7" fmla="*/ 10 h 13"/>
                <a:gd name="T8" fmla="*/ 18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18" y="0"/>
                  </a:moveTo>
                  <a:lnTo>
                    <a:pt x="0" y="0"/>
                  </a:lnTo>
                  <a:lnTo>
                    <a:pt x="0" y="13"/>
                  </a:lnTo>
                  <a:lnTo>
                    <a:pt x="21" y="10"/>
                  </a:lnTo>
                  <a:lnTo>
                    <a:pt x="18" y="0"/>
                  </a:lnTo>
                  <a:close/>
                </a:path>
              </a:pathLst>
            </a:custGeom>
            <a:solidFill>
              <a:srgbClr val="FFF27F"/>
            </a:solidFill>
            <a:ln w="9525">
              <a:noFill/>
              <a:round/>
              <a:headEnd/>
              <a:tailEnd/>
            </a:ln>
          </p:spPr>
          <p:txBody>
            <a:bodyPr/>
            <a:lstStyle/>
            <a:p>
              <a:endParaRPr lang="en-US" dirty="0">
                <a:latin typeface="Calibri" pitchFamily="34" charset="0"/>
              </a:endParaRPr>
            </a:p>
          </p:txBody>
        </p:sp>
        <p:sp>
          <p:nvSpPr>
            <p:cNvPr id="5427" name="Freeform 51"/>
            <p:cNvSpPr>
              <a:spLocks/>
            </p:cNvSpPr>
            <p:nvPr/>
          </p:nvSpPr>
          <p:spPr bwMode="auto">
            <a:xfrm>
              <a:off x="1439" y="2652"/>
              <a:ext cx="32" cy="13"/>
            </a:xfrm>
            <a:custGeom>
              <a:avLst/>
              <a:gdLst>
                <a:gd name="T0" fmla="*/ 31 w 32"/>
                <a:gd name="T1" fmla="*/ 0 h 13"/>
                <a:gd name="T2" fmla="*/ 0 w 32"/>
                <a:gd name="T3" fmla="*/ 0 h 13"/>
                <a:gd name="T4" fmla="*/ 0 w 32"/>
                <a:gd name="T5" fmla="*/ 13 h 13"/>
                <a:gd name="T6" fmla="*/ 32 w 32"/>
                <a:gd name="T7" fmla="*/ 13 h 13"/>
                <a:gd name="T8" fmla="*/ 31 w 32"/>
                <a:gd name="T9" fmla="*/ 0 h 13"/>
                <a:gd name="T10" fmla="*/ 0 60000 65536"/>
                <a:gd name="T11" fmla="*/ 0 60000 65536"/>
                <a:gd name="T12" fmla="*/ 0 60000 65536"/>
                <a:gd name="T13" fmla="*/ 0 60000 65536"/>
                <a:gd name="T14" fmla="*/ 0 60000 65536"/>
                <a:gd name="T15" fmla="*/ 0 w 32"/>
                <a:gd name="T16" fmla="*/ 0 h 13"/>
                <a:gd name="T17" fmla="*/ 32 w 32"/>
                <a:gd name="T18" fmla="*/ 13 h 13"/>
              </a:gdLst>
              <a:ahLst/>
              <a:cxnLst>
                <a:cxn ang="T10">
                  <a:pos x="T0" y="T1"/>
                </a:cxn>
                <a:cxn ang="T11">
                  <a:pos x="T2" y="T3"/>
                </a:cxn>
                <a:cxn ang="T12">
                  <a:pos x="T4" y="T5"/>
                </a:cxn>
                <a:cxn ang="T13">
                  <a:pos x="T6" y="T7"/>
                </a:cxn>
                <a:cxn ang="T14">
                  <a:pos x="T8" y="T9"/>
                </a:cxn>
              </a:cxnLst>
              <a:rect l="T15" t="T16" r="T17" b="T18"/>
              <a:pathLst>
                <a:path w="32" h="13">
                  <a:moveTo>
                    <a:pt x="31" y="0"/>
                  </a:moveTo>
                  <a:lnTo>
                    <a:pt x="0" y="0"/>
                  </a:lnTo>
                  <a:lnTo>
                    <a:pt x="0" y="13"/>
                  </a:lnTo>
                  <a:lnTo>
                    <a:pt x="32" y="13"/>
                  </a:lnTo>
                  <a:lnTo>
                    <a:pt x="31" y="0"/>
                  </a:lnTo>
                  <a:close/>
                </a:path>
              </a:pathLst>
            </a:custGeom>
            <a:solidFill>
              <a:srgbClr val="FFF27F"/>
            </a:solidFill>
            <a:ln w="9525">
              <a:noFill/>
              <a:round/>
              <a:headEnd/>
              <a:tailEnd/>
            </a:ln>
          </p:spPr>
          <p:txBody>
            <a:bodyPr/>
            <a:lstStyle/>
            <a:p>
              <a:endParaRPr lang="en-US" dirty="0">
                <a:latin typeface="Calibri" pitchFamily="34" charset="0"/>
              </a:endParaRPr>
            </a:p>
          </p:txBody>
        </p:sp>
        <p:sp>
          <p:nvSpPr>
            <p:cNvPr id="5428" name="Freeform 52"/>
            <p:cNvSpPr>
              <a:spLocks/>
            </p:cNvSpPr>
            <p:nvPr/>
          </p:nvSpPr>
          <p:spPr bwMode="auto">
            <a:xfrm>
              <a:off x="1534" y="2504"/>
              <a:ext cx="28" cy="53"/>
            </a:xfrm>
            <a:custGeom>
              <a:avLst/>
              <a:gdLst>
                <a:gd name="T0" fmla="*/ 22 w 28"/>
                <a:gd name="T1" fmla="*/ 0 h 53"/>
                <a:gd name="T2" fmla="*/ 28 w 28"/>
                <a:gd name="T3" fmla="*/ 51 h 53"/>
                <a:gd name="T4" fmla="*/ 4 w 28"/>
                <a:gd name="T5" fmla="*/ 53 h 53"/>
                <a:gd name="T6" fmla="*/ 0 w 28"/>
                <a:gd name="T7" fmla="*/ 0 h 53"/>
                <a:gd name="T8" fmla="*/ 22 w 28"/>
                <a:gd name="T9" fmla="*/ 0 h 53"/>
                <a:gd name="T10" fmla="*/ 0 60000 65536"/>
                <a:gd name="T11" fmla="*/ 0 60000 65536"/>
                <a:gd name="T12" fmla="*/ 0 60000 65536"/>
                <a:gd name="T13" fmla="*/ 0 60000 65536"/>
                <a:gd name="T14" fmla="*/ 0 60000 65536"/>
                <a:gd name="T15" fmla="*/ 0 w 28"/>
                <a:gd name="T16" fmla="*/ 0 h 53"/>
                <a:gd name="T17" fmla="*/ 28 w 28"/>
                <a:gd name="T18" fmla="*/ 53 h 53"/>
              </a:gdLst>
              <a:ahLst/>
              <a:cxnLst>
                <a:cxn ang="T10">
                  <a:pos x="T0" y="T1"/>
                </a:cxn>
                <a:cxn ang="T11">
                  <a:pos x="T2" y="T3"/>
                </a:cxn>
                <a:cxn ang="T12">
                  <a:pos x="T4" y="T5"/>
                </a:cxn>
                <a:cxn ang="T13">
                  <a:pos x="T6" y="T7"/>
                </a:cxn>
                <a:cxn ang="T14">
                  <a:pos x="T8" y="T9"/>
                </a:cxn>
              </a:cxnLst>
              <a:rect l="T15" t="T16" r="T17" b="T18"/>
              <a:pathLst>
                <a:path w="28" h="53">
                  <a:moveTo>
                    <a:pt x="22" y="0"/>
                  </a:moveTo>
                  <a:lnTo>
                    <a:pt x="28" y="51"/>
                  </a:lnTo>
                  <a:lnTo>
                    <a:pt x="4" y="53"/>
                  </a:lnTo>
                  <a:lnTo>
                    <a:pt x="0" y="0"/>
                  </a:lnTo>
                  <a:lnTo>
                    <a:pt x="2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29" name="Freeform 53"/>
            <p:cNvSpPr>
              <a:spLocks/>
            </p:cNvSpPr>
            <p:nvPr/>
          </p:nvSpPr>
          <p:spPr bwMode="auto">
            <a:xfrm>
              <a:off x="1593" y="2605"/>
              <a:ext cx="20" cy="71"/>
            </a:xfrm>
            <a:custGeom>
              <a:avLst/>
              <a:gdLst>
                <a:gd name="T0" fmla="*/ 20 w 20"/>
                <a:gd name="T1" fmla="*/ 32 h 71"/>
                <a:gd name="T2" fmla="*/ 11 w 20"/>
                <a:gd name="T3" fmla="*/ 69 h 71"/>
                <a:gd name="T4" fmla="*/ 0 w 20"/>
                <a:gd name="T5" fmla="*/ 71 h 71"/>
                <a:gd name="T6" fmla="*/ 12 w 20"/>
                <a:gd name="T7" fmla="*/ 33 h 71"/>
                <a:gd name="T8" fmla="*/ 6 w 20"/>
                <a:gd name="T9" fmla="*/ 0 h 71"/>
                <a:gd name="T10" fmla="*/ 20 w 20"/>
                <a:gd name="T11" fmla="*/ 32 h 71"/>
                <a:gd name="T12" fmla="*/ 0 60000 65536"/>
                <a:gd name="T13" fmla="*/ 0 60000 65536"/>
                <a:gd name="T14" fmla="*/ 0 60000 65536"/>
                <a:gd name="T15" fmla="*/ 0 60000 65536"/>
                <a:gd name="T16" fmla="*/ 0 60000 65536"/>
                <a:gd name="T17" fmla="*/ 0 60000 65536"/>
                <a:gd name="T18" fmla="*/ 0 w 20"/>
                <a:gd name="T19" fmla="*/ 0 h 71"/>
                <a:gd name="T20" fmla="*/ 20 w 20"/>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0" h="71">
                  <a:moveTo>
                    <a:pt x="20" y="32"/>
                  </a:moveTo>
                  <a:lnTo>
                    <a:pt x="11" y="69"/>
                  </a:lnTo>
                  <a:lnTo>
                    <a:pt x="0" y="71"/>
                  </a:lnTo>
                  <a:lnTo>
                    <a:pt x="12" y="33"/>
                  </a:lnTo>
                  <a:lnTo>
                    <a:pt x="6" y="0"/>
                  </a:lnTo>
                  <a:lnTo>
                    <a:pt x="20" y="3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30" name="Freeform 54"/>
            <p:cNvSpPr>
              <a:spLocks/>
            </p:cNvSpPr>
            <p:nvPr/>
          </p:nvSpPr>
          <p:spPr bwMode="auto">
            <a:xfrm>
              <a:off x="1485" y="2613"/>
              <a:ext cx="13" cy="55"/>
            </a:xfrm>
            <a:custGeom>
              <a:avLst/>
              <a:gdLst>
                <a:gd name="T0" fmla="*/ 13 w 13"/>
                <a:gd name="T1" fmla="*/ 2 h 55"/>
                <a:gd name="T2" fmla="*/ 5 w 13"/>
                <a:gd name="T3" fmla="*/ 28 h 55"/>
                <a:gd name="T4" fmla="*/ 11 w 13"/>
                <a:gd name="T5" fmla="*/ 55 h 55"/>
                <a:gd name="T6" fmla="*/ 0 w 13"/>
                <a:gd name="T7" fmla="*/ 30 h 55"/>
                <a:gd name="T8" fmla="*/ 8 w 13"/>
                <a:gd name="T9" fmla="*/ 0 h 55"/>
                <a:gd name="T10" fmla="*/ 13 w 13"/>
                <a:gd name="T11" fmla="*/ 2 h 55"/>
                <a:gd name="T12" fmla="*/ 0 60000 65536"/>
                <a:gd name="T13" fmla="*/ 0 60000 65536"/>
                <a:gd name="T14" fmla="*/ 0 60000 65536"/>
                <a:gd name="T15" fmla="*/ 0 60000 65536"/>
                <a:gd name="T16" fmla="*/ 0 60000 65536"/>
                <a:gd name="T17" fmla="*/ 0 60000 65536"/>
                <a:gd name="T18" fmla="*/ 0 w 13"/>
                <a:gd name="T19" fmla="*/ 0 h 55"/>
                <a:gd name="T20" fmla="*/ 13 w 13"/>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3" h="55">
                  <a:moveTo>
                    <a:pt x="13" y="2"/>
                  </a:moveTo>
                  <a:lnTo>
                    <a:pt x="5" y="28"/>
                  </a:lnTo>
                  <a:lnTo>
                    <a:pt x="11" y="55"/>
                  </a:lnTo>
                  <a:lnTo>
                    <a:pt x="0" y="30"/>
                  </a:lnTo>
                  <a:lnTo>
                    <a:pt x="8" y="0"/>
                  </a:lnTo>
                  <a:lnTo>
                    <a:pt x="13"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31" name="Freeform 55"/>
            <p:cNvSpPr>
              <a:spLocks/>
            </p:cNvSpPr>
            <p:nvPr/>
          </p:nvSpPr>
          <p:spPr bwMode="auto">
            <a:xfrm>
              <a:off x="1515" y="2559"/>
              <a:ext cx="59" cy="6"/>
            </a:xfrm>
            <a:custGeom>
              <a:avLst/>
              <a:gdLst>
                <a:gd name="T0" fmla="*/ 58 w 59"/>
                <a:gd name="T1" fmla="*/ 1 h 6"/>
                <a:gd name="T2" fmla="*/ 6 w 59"/>
                <a:gd name="T3" fmla="*/ 0 h 6"/>
                <a:gd name="T4" fmla="*/ 0 w 59"/>
                <a:gd name="T5" fmla="*/ 6 h 6"/>
                <a:gd name="T6" fmla="*/ 59 w 59"/>
                <a:gd name="T7" fmla="*/ 6 h 6"/>
                <a:gd name="T8" fmla="*/ 58 w 59"/>
                <a:gd name="T9" fmla="*/ 1 h 6"/>
                <a:gd name="T10" fmla="*/ 0 60000 65536"/>
                <a:gd name="T11" fmla="*/ 0 60000 65536"/>
                <a:gd name="T12" fmla="*/ 0 60000 65536"/>
                <a:gd name="T13" fmla="*/ 0 60000 65536"/>
                <a:gd name="T14" fmla="*/ 0 60000 65536"/>
                <a:gd name="T15" fmla="*/ 0 w 59"/>
                <a:gd name="T16" fmla="*/ 0 h 6"/>
                <a:gd name="T17" fmla="*/ 59 w 59"/>
                <a:gd name="T18" fmla="*/ 6 h 6"/>
              </a:gdLst>
              <a:ahLst/>
              <a:cxnLst>
                <a:cxn ang="T10">
                  <a:pos x="T0" y="T1"/>
                </a:cxn>
                <a:cxn ang="T11">
                  <a:pos x="T2" y="T3"/>
                </a:cxn>
                <a:cxn ang="T12">
                  <a:pos x="T4" y="T5"/>
                </a:cxn>
                <a:cxn ang="T13">
                  <a:pos x="T6" y="T7"/>
                </a:cxn>
                <a:cxn ang="T14">
                  <a:pos x="T8" y="T9"/>
                </a:cxn>
              </a:cxnLst>
              <a:rect l="T15" t="T16" r="T17" b="T18"/>
              <a:pathLst>
                <a:path w="59" h="6">
                  <a:moveTo>
                    <a:pt x="58" y="1"/>
                  </a:moveTo>
                  <a:lnTo>
                    <a:pt x="6" y="0"/>
                  </a:lnTo>
                  <a:lnTo>
                    <a:pt x="0" y="6"/>
                  </a:lnTo>
                  <a:lnTo>
                    <a:pt x="59" y="6"/>
                  </a:lnTo>
                  <a:lnTo>
                    <a:pt x="58"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32" name="Freeform 56"/>
            <p:cNvSpPr>
              <a:spLocks/>
            </p:cNvSpPr>
            <p:nvPr/>
          </p:nvSpPr>
          <p:spPr bwMode="auto">
            <a:xfrm>
              <a:off x="1507" y="2687"/>
              <a:ext cx="97" cy="14"/>
            </a:xfrm>
            <a:custGeom>
              <a:avLst/>
              <a:gdLst>
                <a:gd name="T0" fmla="*/ 97 w 97"/>
                <a:gd name="T1" fmla="*/ 0 h 14"/>
                <a:gd name="T2" fmla="*/ 0 w 97"/>
                <a:gd name="T3" fmla="*/ 0 h 14"/>
                <a:gd name="T4" fmla="*/ 91 w 97"/>
                <a:gd name="T5" fmla="*/ 1 h 14"/>
                <a:gd name="T6" fmla="*/ 2 w 97"/>
                <a:gd name="T7" fmla="*/ 4 h 14"/>
                <a:gd name="T8" fmla="*/ 89 w 97"/>
                <a:gd name="T9" fmla="*/ 6 h 14"/>
                <a:gd name="T10" fmla="*/ 2 w 97"/>
                <a:gd name="T11" fmla="*/ 9 h 14"/>
                <a:gd name="T12" fmla="*/ 86 w 97"/>
                <a:gd name="T13" fmla="*/ 10 h 14"/>
                <a:gd name="T14" fmla="*/ 0 w 97"/>
                <a:gd name="T15" fmla="*/ 14 h 14"/>
                <a:gd name="T16" fmla="*/ 94 w 97"/>
                <a:gd name="T17" fmla="*/ 14 h 14"/>
                <a:gd name="T18" fmla="*/ 97 w 97"/>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
                <a:gd name="T32" fmla="*/ 97 w 9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
                  <a:moveTo>
                    <a:pt x="97" y="0"/>
                  </a:moveTo>
                  <a:lnTo>
                    <a:pt x="0" y="0"/>
                  </a:lnTo>
                  <a:lnTo>
                    <a:pt x="91" y="1"/>
                  </a:lnTo>
                  <a:lnTo>
                    <a:pt x="2" y="4"/>
                  </a:lnTo>
                  <a:lnTo>
                    <a:pt x="89" y="6"/>
                  </a:lnTo>
                  <a:lnTo>
                    <a:pt x="2" y="9"/>
                  </a:lnTo>
                  <a:lnTo>
                    <a:pt x="86" y="10"/>
                  </a:lnTo>
                  <a:lnTo>
                    <a:pt x="0" y="14"/>
                  </a:lnTo>
                  <a:lnTo>
                    <a:pt x="94" y="14"/>
                  </a:lnTo>
                  <a:lnTo>
                    <a:pt x="97"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33" name="Freeform 57"/>
            <p:cNvSpPr>
              <a:spLocks/>
            </p:cNvSpPr>
            <p:nvPr/>
          </p:nvSpPr>
          <p:spPr bwMode="auto">
            <a:xfrm>
              <a:off x="1248" y="2481"/>
              <a:ext cx="393" cy="270"/>
            </a:xfrm>
            <a:custGeom>
              <a:avLst/>
              <a:gdLst>
                <a:gd name="T0" fmla="*/ 211 w 393"/>
                <a:gd name="T1" fmla="*/ 12 h 270"/>
                <a:gd name="T2" fmla="*/ 183 w 393"/>
                <a:gd name="T3" fmla="*/ 9 h 270"/>
                <a:gd name="T4" fmla="*/ 38 w 393"/>
                <a:gd name="T5" fmla="*/ 92 h 270"/>
                <a:gd name="T6" fmla="*/ 5 w 393"/>
                <a:gd name="T7" fmla="*/ 118 h 270"/>
                <a:gd name="T8" fmla="*/ 170 w 393"/>
                <a:gd name="T9" fmla="*/ 56 h 270"/>
                <a:gd name="T10" fmla="*/ 170 w 393"/>
                <a:gd name="T11" fmla="*/ 71 h 270"/>
                <a:gd name="T12" fmla="*/ 169 w 393"/>
                <a:gd name="T13" fmla="*/ 90 h 270"/>
                <a:gd name="T14" fmla="*/ 177 w 393"/>
                <a:gd name="T15" fmla="*/ 70 h 270"/>
                <a:gd name="T16" fmla="*/ 173 w 393"/>
                <a:gd name="T17" fmla="*/ 56 h 270"/>
                <a:gd name="T18" fmla="*/ 191 w 393"/>
                <a:gd name="T19" fmla="*/ 23 h 270"/>
                <a:gd name="T20" fmla="*/ 184 w 393"/>
                <a:gd name="T21" fmla="*/ 87 h 270"/>
                <a:gd name="T22" fmla="*/ 180 w 393"/>
                <a:gd name="T23" fmla="*/ 117 h 270"/>
                <a:gd name="T24" fmla="*/ 175 w 393"/>
                <a:gd name="T25" fmla="*/ 121 h 270"/>
                <a:gd name="T26" fmla="*/ 163 w 393"/>
                <a:gd name="T27" fmla="*/ 148 h 270"/>
                <a:gd name="T28" fmla="*/ 166 w 393"/>
                <a:gd name="T29" fmla="*/ 221 h 270"/>
                <a:gd name="T30" fmla="*/ 153 w 393"/>
                <a:gd name="T31" fmla="*/ 251 h 270"/>
                <a:gd name="T32" fmla="*/ 124 w 393"/>
                <a:gd name="T33" fmla="*/ 216 h 270"/>
                <a:gd name="T34" fmla="*/ 128 w 393"/>
                <a:gd name="T35" fmla="*/ 216 h 270"/>
                <a:gd name="T36" fmla="*/ 144 w 393"/>
                <a:gd name="T37" fmla="*/ 227 h 270"/>
                <a:gd name="T38" fmla="*/ 155 w 393"/>
                <a:gd name="T39" fmla="*/ 207 h 270"/>
                <a:gd name="T40" fmla="*/ 50 w 393"/>
                <a:gd name="T41" fmla="*/ 206 h 270"/>
                <a:gd name="T42" fmla="*/ 8 w 393"/>
                <a:gd name="T43" fmla="*/ 249 h 270"/>
                <a:gd name="T44" fmla="*/ 46 w 393"/>
                <a:gd name="T45" fmla="*/ 243 h 270"/>
                <a:gd name="T46" fmla="*/ 75 w 393"/>
                <a:gd name="T47" fmla="*/ 237 h 270"/>
                <a:gd name="T48" fmla="*/ 85 w 393"/>
                <a:gd name="T49" fmla="*/ 252 h 270"/>
                <a:gd name="T50" fmla="*/ 136 w 393"/>
                <a:gd name="T51" fmla="*/ 266 h 270"/>
                <a:gd name="T52" fmla="*/ 386 w 393"/>
                <a:gd name="T53" fmla="*/ 262 h 270"/>
                <a:gd name="T54" fmla="*/ 361 w 393"/>
                <a:gd name="T55" fmla="*/ 243 h 270"/>
                <a:gd name="T56" fmla="*/ 343 w 393"/>
                <a:gd name="T57" fmla="*/ 243 h 270"/>
                <a:gd name="T58" fmla="*/ 220 w 393"/>
                <a:gd name="T59" fmla="*/ 248 h 270"/>
                <a:gd name="T60" fmla="*/ 222 w 393"/>
                <a:gd name="T61" fmla="*/ 254 h 270"/>
                <a:gd name="T62" fmla="*/ 225 w 393"/>
                <a:gd name="T63" fmla="*/ 234 h 270"/>
                <a:gd name="T64" fmla="*/ 187 w 393"/>
                <a:gd name="T65" fmla="*/ 243 h 270"/>
                <a:gd name="T66" fmla="*/ 186 w 393"/>
                <a:gd name="T67" fmla="*/ 221 h 270"/>
                <a:gd name="T68" fmla="*/ 247 w 393"/>
                <a:gd name="T69" fmla="*/ 224 h 270"/>
                <a:gd name="T70" fmla="*/ 200 w 393"/>
                <a:gd name="T71" fmla="*/ 206 h 270"/>
                <a:gd name="T72" fmla="*/ 187 w 393"/>
                <a:gd name="T73" fmla="*/ 199 h 270"/>
                <a:gd name="T74" fmla="*/ 192 w 393"/>
                <a:gd name="T75" fmla="*/ 195 h 270"/>
                <a:gd name="T76" fmla="*/ 183 w 393"/>
                <a:gd name="T77" fmla="*/ 160 h 270"/>
                <a:gd name="T78" fmla="*/ 222 w 393"/>
                <a:gd name="T79" fmla="*/ 167 h 270"/>
                <a:gd name="T80" fmla="*/ 392 w 393"/>
                <a:gd name="T81" fmla="*/ 202 h 270"/>
                <a:gd name="T82" fmla="*/ 373 w 393"/>
                <a:gd name="T83" fmla="*/ 167 h 270"/>
                <a:gd name="T84" fmla="*/ 276 w 393"/>
                <a:gd name="T85" fmla="*/ 199 h 270"/>
                <a:gd name="T86" fmla="*/ 245 w 393"/>
                <a:gd name="T87" fmla="*/ 195 h 270"/>
                <a:gd name="T88" fmla="*/ 283 w 393"/>
                <a:gd name="T89" fmla="*/ 124 h 270"/>
                <a:gd name="T90" fmla="*/ 250 w 393"/>
                <a:gd name="T91" fmla="*/ 121 h 270"/>
                <a:gd name="T92" fmla="*/ 255 w 393"/>
                <a:gd name="T93" fmla="*/ 121 h 270"/>
                <a:gd name="T94" fmla="*/ 283 w 393"/>
                <a:gd name="T95" fmla="*/ 117 h 270"/>
                <a:gd name="T96" fmla="*/ 336 w 393"/>
                <a:gd name="T97" fmla="*/ 120 h 270"/>
                <a:gd name="T98" fmla="*/ 206 w 393"/>
                <a:gd name="T99" fmla="*/ 103 h 270"/>
                <a:gd name="T100" fmla="*/ 205 w 393"/>
                <a:gd name="T101" fmla="*/ 101 h 270"/>
                <a:gd name="T102" fmla="*/ 197 w 393"/>
                <a:gd name="T103" fmla="*/ 96 h 270"/>
                <a:gd name="T104" fmla="*/ 194 w 393"/>
                <a:gd name="T105" fmla="*/ 107 h 270"/>
                <a:gd name="T106" fmla="*/ 187 w 393"/>
                <a:gd name="T107" fmla="*/ 110 h 270"/>
                <a:gd name="T108" fmla="*/ 209 w 393"/>
                <a:gd name="T109" fmla="*/ 76 h 270"/>
                <a:gd name="T110" fmla="*/ 219 w 393"/>
                <a:gd name="T111" fmla="*/ 73 h 270"/>
                <a:gd name="T112" fmla="*/ 203 w 393"/>
                <a:gd name="T113" fmla="*/ 65 h 270"/>
                <a:gd name="T114" fmla="*/ 211 w 393"/>
                <a:gd name="T115" fmla="*/ 45 h 270"/>
                <a:gd name="T116" fmla="*/ 309 w 393"/>
                <a:gd name="T117" fmla="*/ 23 h 270"/>
                <a:gd name="T118" fmla="*/ 325 w 393"/>
                <a:gd name="T119" fmla="*/ 12 h 270"/>
                <a:gd name="T120" fmla="*/ 314 w 393"/>
                <a:gd name="T121" fmla="*/ 21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3"/>
                <a:gd name="T184" fmla="*/ 0 h 270"/>
                <a:gd name="T185" fmla="*/ 393 w 393"/>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3" h="270">
                  <a:moveTo>
                    <a:pt x="317" y="3"/>
                  </a:moveTo>
                  <a:lnTo>
                    <a:pt x="317" y="9"/>
                  </a:lnTo>
                  <a:lnTo>
                    <a:pt x="317" y="11"/>
                  </a:lnTo>
                  <a:lnTo>
                    <a:pt x="315" y="11"/>
                  </a:lnTo>
                  <a:lnTo>
                    <a:pt x="304" y="11"/>
                  </a:lnTo>
                  <a:lnTo>
                    <a:pt x="303" y="14"/>
                  </a:lnTo>
                  <a:lnTo>
                    <a:pt x="309" y="14"/>
                  </a:lnTo>
                  <a:lnTo>
                    <a:pt x="317" y="14"/>
                  </a:lnTo>
                  <a:lnTo>
                    <a:pt x="317" y="15"/>
                  </a:lnTo>
                  <a:lnTo>
                    <a:pt x="317" y="17"/>
                  </a:lnTo>
                  <a:lnTo>
                    <a:pt x="303" y="17"/>
                  </a:lnTo>
                  <a:lnTo>
                    <a:pt x="298" y="21"/>
                  </a:lnTo>
                  <a:lnTo>
                    <a:pt x="295" y="21"/>
                  </a:lnTo>
                  <a:lnTo>
                    <a:pt x="287" y="21"/>
                  </a:lnTo>
                  <a:lnTo>
                    <a:pt x="225" y="21"/>
                  </a:lnTo>
                  <a:lnTo>
                    <a:pt x="216" y="14"/>
                  </a:lnTo>
                  <a:lnTo>
                    <a:pt x="212" y="12"/>
                  </a:lnTo>
                  <a:lnTo>
                    <a:pt x="211" y="12"/>
                  </a:lnTo>
                  <a:lnTo>
                    <a:pt x="209" y="14"/>
                  </a:lnTo>
                  <a:lnTo>
                    <a:pt x="200" y="14"/>
                  </a:lnTo>
                  <a:lnTo>
                    <a:pt x="195" y="12"/>
                  </a:lnTo>
                  <a:lnTo>
                    <a:pt x="186" y="12"/>
                  </a:lnTo>
                  <a:lnTo>
                    <a:pt x="184" y="12"/>
                  </a:lnTo>
                  <a:lnTo>
                    <a:pt x="186" y="11"/>
                  </a:lnTo>
                  <a:lnTo>
                    <a:pt x="183" y="11"/>
                  </a:lnTo>
                  <a:lnTo>
                    <a:pt x="183" y="12"/>
                  </a:lnTo>
                  <a:lnTo>
                    <a:pt x="178" y="12"/>
                  </a:lnTo>
                  <a:lnTo>
                    <a:pt x="177" y="12"/>
                  </a:lnTo>
                  <a:lnTo>
                    <a:pt x="175" y="12"/>
                  </a:lnTo>
                  <a:lnTo>
                    <a:pt x="180" y="11"/>
                  </a:lnTo>
                  <a:lnTo>
                    <a:pt x="181" y="9"/>
                  </a:lnTo>
                  <a:lnTo>
                    <a:pt x="180" y="7"/>
                  </a:lnTo>
                  <a:lnTo>
                    <a:pt x="181" y="6"/>
                  </a:lnTo>
                  <a:lnTo>
                    <a:pt x="183" y="7"/>
                  </a:lnTo>
                  <a:lnTo>
                    <a:pt x="183" y="9"/>
                  </a:lnTo>
                  <a:lnTo>
                    <a:pt x="184" y="9"/>
                  </a:lnTo>
                  <a:lnTo>
                    <a:pt x="194" y="9"/>
                  </a:lnTo>
                  <a:lnTo>
                    <a:pt x="223" y="11"/>
                  </a:lnTo>
                  <a:lnTo>
                    <a:pt x="234" y="11"/>
                  </a:lnTo>
                  <a:lnTo>
                    <a:pt x="269" y="11"/>
                  </a:lnTo>
                  <a:lnTo>
                    <a:pt x="269" y="9"/>
                  </a:lnTo>
                  <a:lnTo>
                    <a:pt x="262" y="9"/>
                  </a:lnTo>
                  <a:lnTo>
                    <a:pt x="255" y="9"/>
                  </a:lnTo>
                  <a:lnTo>
                    <a:pt x="240" y="7"/>
                  </a:lnTo>
                  <a:lnTo>
                    <a:pt x="216" y="7"/>
                  </a:lnTo>
                  <a:lnTo>
                    <a:pt x="202" y="6"/>
                  </a:lnTo>
                  <a:lnTo>
                    <a:pt x="191" y="6"/>
                  </a:lnTo>
                  <a:lnTo>
                    <a:pt x="184" y="4"/>
                  </a:lnTo>
                  <a:lnTo>
                    <a:pt x="173" y="6"/>
                  </a:lnTo>
                  <a:lnTo>
                    <a:pt x="170" y="7"/>
                  </a:lnTo>
                  <a:lnTo>
                    <a:pt x="152" y="20"/>
                  </a:lnTo>
                  <a:lnTo>
                    <a:pt x="116" y="42"/>
                  </a:lnTo>
                  <a:lnTo>
                    <a:pt x="105" y="50"/>
                  </a:lnTo>
                  <a:lnTo>
                    <a:pt x="85" y="60"/>
                  </a:lnTo>
                  <a:lnTo>
                    <a:pt x="83" y="64"/>
                  </a:lnTo>
                  <a:lnTo>
                    <a:pt x="38" y="92"/>
                  </a:lnTo>
                  <a:lnTo>
                    <a:pt x="28" y="98"/>
                  </a:lnTo>
                  <a:lnTo>
                    <a:pt x="10" y="109"/>
                  </a:lnTo>
                  <a:lnTo>
                    <a:pt x="2" y="113"/>
                  </a:lnTo>
                  <a:lnTo>
                    <a:pt x="0" y="115"/>
                  </a:lnTo>
                  <a:lnTo>
                    <a:pt x="0" y="117"/>
                  </a:lnTo>
                  <a:lnTo>
                    <a:pt x="19" y="104"/>
                  </a:lnTo>
                  <a:lnTo>
                    <a:pt x="33" y="96"/>
                  </a:lnTo>
                  <a:lnTo>
                    <a:pt x="72" y="71"/>
                  </a:lnTo>
                  <a:lnTo>
                    <a:pt x="116" y="45"/>
                  </a:lnTo>
                  <a:lnTo>
                    <a:pt x="169" y="12"/>
                  </a:lnTo>
                  <a:lnTo>
                    <a:pt x="170" y="12"/>
                  </a:lnTo>
                  <a:lnTo>
                    <a:pt x="169" y="14"/>
                  </a:lnTo>
                  <a:lnTo>
                    <a:pt x="167" y="15"/>
                  </a:lnTo>
                  <a:lnTo>
                    <a:pt x="169" y="17"/>
                  </a:lnTo>
                  <a:lnTo>
                    <a:pt x="169" y="18"/>
                  </a:lnTo>
                  <a:lnTo>
                    <a:pt x="150" y="29"/>
                  </a:lnTo>
                  <a:lnTo>
                    <a:pt x="120" y="48"/>
                  </a:lnTo>
                  <a:lnTo>
                    <a:pt x="71" y="78"/>
                  </a:lnTo>
                  <a:lnTo>
                    <a:pt x="5" y="118"/>
                  </a:lnTo>
                  <a:lnTo>
                    <a:pt x="3" y="118"/>
                  </a:lnTo>
                  <a:lnTo>
                    <a:pt x="3" y="117"/>
                  </a:lnTo>
                  <a:lnTo>
                    <a:pt x="2" y="118"/>
                  </a:lnTo>
                  <a:lnTo>
                    <a:pt x="2" y="123"/>
                  </a:lnTo>
                  <a:lnTo>
                    <a:pt x="14" y="115"/>
                  </a:lnTo>
                  <a:lnTo>
                    <a:pt x="49" y="95"/>
                  </a:lnTo>
                  <a:lnTo>
                    <a:pt x="158" y="31"/>
                  </a:lnTo>
                  <a:lnTo>
                    <a:pt x="169" y="25"/>
                  </a:lnTo>
                  <a:lnTo>
                    <a:pt x="170" y="25"/>
                  </a:lnTo>
                  <a:lnTo>
                    <a:pt x="169" y="28"/>
                  </a:lnTo>
                  <a:lnTo>
                    <a:pt x="167" y="31"/>
                  </a:lnTo>
                  <a:lnTo>
                    <a:pt x="167" y="37"/>
                  </a:lnTo>
                  <a:lnTo>
                    <a:pt x="167" y="40"/>
                  </a:lnTo>
                  <a:lnTo>
                    <a:pt x="166" y="51"/>
                  </a:lnTo>
                  <a:lnTo>
                    <a:pt x="166" y="56"/>
                  </a:lnTo>
                  <a:lnTo>
                    <a:pt x="169" y="56"/>
                  </a:lnTo>
                  <a:lnTo>
                    <a:pt x="170" y="56"/>
                  </a:lnTo>
                  <a:lnTo>
                    <a:pt x="167" y="57"/>
                  </a:lnTo>
                  <a:lnTo>
                    <a:pt x="166" y="59"/>
                  </a:lnTo>
                  <a:lnTo>
                    <a:pt x="169" y="59"/>
                  </a:lnTo>
                  <a:lnTo>
                    <a:pt x="170" y="59"/>
                  </a:lnTo>
                  <a:lnTo>
                    <a:pt x="166" y="62"/>
                  </a:lnTo>
                  <a:lnTo>
                    <a:pt x="166" y="67"/>
                  </a:lnTo>
                  <a:lnTo>
                    <a:pt x="169" y="65"/>
                  </a:lnTo>
                  <a:lnTo>
                    <a:pt x="170" y="65"/>
                  </a:lnTo>
                  <a:lnTo>
                    <a:pt x="172" y="65"/>
                  </a:lnTo>
                  <a:lnTo>
                    <a:pt x="172" y="67"/>
                  </a:lnTo>
                  <a:lnTo>
                    <a:pt x="169" y="67"/>
                  </a:lnTo>
                  <a:lnTo>
                    <a:pt x="169" y="68"/>
                  </a:lnTo>
                  <a:lnTo>
                    <a:pt x="169" y="70"/>
                  </a:lnTo>
                  <a:lnTo>
                    <a:pt x="169" y="68"/>
                  </a:lnTo>
                  <a:lnTo>
                    <a:pt x="167" y="70"/>
                  </a:lnTo>
                  <a:lnTo>
                    <a:pt x="166" y="71"/>
                  </a:lnTo>
                  <a:lnTo>
                    <a:pt x="170" y="71"/>
                  </a:lnTo>
                  <a:lnTo>
                    <a:pt x="172" y="71"/>
                  </a:lnTo>
                  <a:lnTo>
                    <a:pt x="172" y="73"/>
                  </a:lnTo>
                  <a:lnTo>
                    <a:pt x="169" y="73"/>
                  </a:lnTo>
                  <a:lnTo>
                    <a:pt x="169" y="74"/>
                  </a:lnTo>
                  <a:lnTo>
                    <a:pt x="167" y="76"/>
                  </a:lnTo>
                  <a:lnTo>
                    <a:pt x="166" y="76"/>
                  </a:lnTo>
                  <a:lnTo>
                    <a:pt x="166" y="78"/>
                  </a:lnTo>
                  <a:lnTo>
                    <a:pt x="169" y="78"/>
                  </a:lnTo>
                  <a:lnTo>
                    <a:pt x="170" y="76"/>
                  </a:lnTo>
                  <a:lnTo>
                    <a:pt x="172" y="76"/>
                  </a:lnTo>
                  <a:lnTo>
                    <a:pt x="172" y="78"/>
                  </a:lnTo>
                  <a:lnTo>
                    <a:pt x="170" y="79"/>
                  </a:lnTo>
                  <a:lnTo>
                    <a:pt x="167" y="79"/>
                  </a:lnTo>
                  <a:lnTo>
                    <a:pt x="166" y="81"/>
                  </a:lnTo>
                  <a:lnTo>
                    <a:pt x="166" y="92"/>
                  </a:lnTo>
                  <a:lnTo>
                    <a:pt x="169" y="92"/>
                  </a:lnTo>
                  <a:lnTo>
                    <a:pt x="169" y="90"/>
                  </a:lnTo>
                  <a:lnTo>
                    <a:pt x="170" y="89"/>
                  </a:lnTo>
                  <a:lnTo>
                    <a:pt x="173" y="89"/>
                  </a:lnTo>
                  <a:lnTo>
                    <a:pt x="181" y="87"/>
                  </a:lnTo>
                  <a:lnTo>
                    <a:pt x="183" y="87"/>
                  </a:lnTo>
                  <a:lnTo>
                    <a:pt x="183" y="84"/>
                  </a:lnTo>
                  <a:lnTo>
                    <a:pt x="184" y="82"/>
                  </a:lnTo>
                  <a:lnTo>
                    <a:pt x="184" y="78"/>
                  </a:lnTo>
                  <a:lnTo>
                    <a:pt x="183" y="76"/>
                  </a:lnTo>
                  <a:lnTo>
                    <a:pt x="177" y="78"/>
                  </a:lnTo>
                  <a:lnTo>
                    <a:pt x="175" y="76"/>
                  </a:lnTo>
                  <a:lnTo>
                    <a:pt x="177" y="76"/>
                  </a:lnTo>
                  <a:lnTo>
                    <a:pt x="186" y="74"/>
                  </a:lnTo>
                  <a:lnTo>
                    <a:pt x="186" y="73"/>
                  </a:lnTo>
                  <a:lnTo>
                    <a:pt x="178" y="73"/>
                  </a:lnTo>
                  <a:lnTo>
                    <a:pt x="178" y="71"/>
                  </a:lnTo>
                  <a:lnTo>
                    <a:pt x="180" y="70"/>
                  </a:lnTo>
                  <a:lnTo>
                    <a:pt x="178" y="70"/>
                  </a:lnTo>
                  <a:lnTo>
                    <a:pt x="177" y="70"/>
                  </a:lnTo>
                  <a:lnTo>
                    <a:pt x="178" y="68"/>
                  </a:lnTo>
                  <a:lnTo>
                    <a:pt x="186" y="68"/>
                  </a:lnTo>
                  <a:lnTo>
                    <a:pt x="187" y="65"/>
                  </a:lnTo>
                  <a:lnTo>
                    <a:pt x="178" y="65"/>
                  </a:lnTo>
                  <a:lnTo>
                    <a:pt x="178" y="64"/>
                  </a:lnTo>
                  <a:lnTo>
                    <a:pt x="177" y="64"/>
                  </a:lnTo>
                  <a:lnTo>
                    <a:pt x="173" y="64"/>
                  </a:lnTo>
                  <a:lnTo>
                    <a:pt x="175" y="62"/>
                  </a:lnTo>
                  <a:lnTo>
                    <a:pt x="177" y="62"/>
                  </a:lnTo>
                  <a:lnTo>
                    <a:pt x="187" y="60"/>
                  </a:lnTo>
                  <a:lnTo>
                    <a:pt x="187" y="57"/>
                  </a:lnTo>
                  <a:lnTo>
                    <a:pt x="178" y="57"/>
                  </a:lnTo>
                  <a:lnTo>
                    <a:pt x="177" y="57"/>
                  </a:lnTo>
                  <a:lnTo>
                    <a:pt x="178" y="56"/>
                  </a:lnTo>
                  <a:lnTo>
                    <a:pt x="177" y="56"/>
                  </a:lnTo>
                  <a:lnTo>
                    <a:pt x="175" y="56"/>
                  </a:lnTo>
                  <a:lnTo>
                    <a:pt x="173" y="56"/>
                  </a:lnTo>
                  <a:lnTo>
                    <a:pt x="177" y="54"/>
                  </a:lnTo>
                  <a:lnTo>
                    <a:pt x="181" y="54"/>
                  </a:lnTo>
                  <a:lnTo>
                    <a:pt x="187" y="53"/>
                  </a:lnTo>
                  <a:lnTo>
                    <a:pt x="189" y="53"/>
                  </a:lnTo>
                  <a:lnTo>
                    <a:pt x="189" y="50"/>
                  </a:lnTo>
                  <a:lnTo>
                    <a:pt x="178" y="51"/>
                  </a:lnTo>
                  <a:lnTo>
                    <a:pt x="173" y="54"/>
                  </a:lnTo>
                  <a:lnTo>
                    <a:pt x="172" y="53"/>
                  </a:lnTo>
                  <a:lnTo>
                    <a:pt x="172" y="50"/>
                  </a:lnTo>
                  <a:lnTo>
                    <a:pt x="173" y="48"/>
                  </a:lnTo>
                  <a:lnTo>
                    <a:pt x="175" y="42"/>
                  </a:lnTo>
                  <a:lnTo>
                    <a:pt x="177" y="39"/>
                  </a:lnTo>
                  <a:lnTo>
                    <a:pt x="177" y="37"/>
                  </a:lnTo>
                  <a:lnTo>
                    <a:pt x="177" y="26"/>
                  </a:lnTo>
                  <a:lnTo>
                    <a:pt x="180" y="25"/>
                  </a:lnTo>
                  <a:lnTo>
                    <a:pt x="186" y="23"/>
                  </a:lnTo>
                  <a:lnTo>
                    <a:pt x="189" y="23"/>
                  </a:lnTo>
                  <a:lnTo>
                    <a:pt x="191" y="23"/>
                  </a:lnTo>
                  <a:lnTo>
                    <a:pt x="191" y="21"/>
                  </a:lnTo>
                  <a:lnTo>
                    <a:pt x="183" y="21"/>
                  </a:lnTo>
                  <a:lnTo>
                    <a:pt x="180" y="21"/>
                  </a:lnTo>
                  <a:lnTo>
                    <a:pt x="175" y="23"/>
                  </a:lnTo>
                  <a:lnTo>
                    <a:pt x="175" y="21"/>
                  </a:lnTo>
                  <a:lnTo>
                    <a:pt x="175" y="18"/>
                  </a:lnTo>
                  <a:lnTo>
                    <a:pt x="173" y="18"/>
                  </a:lnTo>
                  <a:lnTo>
                    <a:pt x="173" y="17"/>
                  </a:lnTo>
                  <a:lnTo>
                    <a:pt x="175" y="15"/>
                  </a:lnTo>
                  <a:lnTo>
                    <a:pt x="177" y="17"/>
                  </a:lnTo>
                  <a:lnTo>
                    <a:pt x="177" y="18"/>
                  </a:lnTo>
                  <a:lnTo>
                    <a:pt x="178" y="18"/>
                  </a:lnTo>
                  <a:lnTo>
                    <a:pt x="183" y="18"/>
                  </a:lnTo>
                  <a:lnTo>
                    <a:pt x="189" y="18"/>
                  </a:lnTo>
                  <a:lnTo>
                    <a:pt x="191" y="18"/>
                  </a:lnTo>
                  <a:lnTo>
                    <a:pt x="192" y="20"/>
                  </a:lnTo>
                  <a:lnTo>
                    <a:pt x="192" y="28"/>
                  </a:lnTo>
                  <a:lnTo>
                    <a:pt x="192" y="39"/>
                  </a:lnTo>
                  <a:lnTo>
                    <a:pt x="191" y="57"/>
                  </a:lnTo>
                  <a:lnTo>
                    <a:pt x="187" y="73"/>
                  </a:lnTo>
                  <a:lnTo>
                    <a:pt x="186" y="82"/>
                  </a:lnTo>
                  <a:lnTo>
                    <a:pt x="184" y="87"/>
                  </a:lnTo>
                  <a:lnTo>
                    <a:pt x="192" y="87"/>
                  </a:lnTo>
                  <a:lnTo>
                    <a:pt x="194" y="87"/>
                  </a:lnTo>
                  <a:lnTo>
                    <a:pt x="192" y="89"/>
                  </a:lnTo>
                  <a:lnTo>
                    <a:pt x="175" y="90"/>
                  </a:lnTo>
                  <a:lnTo>
                    <a:pt x="172" y="90"/>
                  </a:lnTo>
                  <a:lnTo>
                    <a:pt x="170" y="92"/>
                  </a:lnTo>
                  <a:lnTo>
                    <a:pt x="172" y="92"/>
                  </a:lnTo>
                  <a:lnTo>
                    <a:pt x="173" y="92"/>
                  </a:lnTo>
                  <a:lnTo>
                    <a:pt x="173" y="93"/>
                  </a:lnTo>
                  <a:lnTo>
                    <a:pt x="173" y="95"/>
                  </a:lnTo>
                  <a:lnTo>
                    <a:pt x="173" y="96"/>
                  </a:lnTo>
                  <a:lnTo>
                    <a:pt x="175" y="101"/>
                  </a:lnTo>
                  <a:lnTo>
                    <a:pt x="175" y="117"/>
                  </a:lnTo>
                  <a:lnTo>
                    <a:pt x="175" y="118"/>
                  </a:lnTo>
                  <a:lnTo>
                    <a:pt x="177" y="118"/>
                  </a:lnTo>
                  <a:lnTo>
                    <a:pt x="180" y="118"/>
                  </a:lnTo>
                  <a:lnTo>
                    <a:pt x="180" y="117"/>
                  </a:lnTo>
                  <a:lnTo>
                    <a:pt x="180" y="107"/>
                  </a:lnTo>
                  <a:lnTo>
                    <a:pt x="181" y="106"/>
                  </a:lnTo>
                  <a:lnTo>
                    <a:pt x="183" y="106"/>
                  </a:lnTo>
                  <a:lnTo>
                    <a:pt x="180" y="135"/>
                  </a:lnTo>
                  <a:lnTo>
                    <a:pt x="181" y="137"/>
                  </a:lnTo>
                  <a:lnTo>
                    <a:pt x="180" y="146"/>
                  </a:lnTo>
                  <a:lnTo>
                    <a:pt x="178" y="148"/>
                  </a:lnTo>
                  <a:lnTo>
                    <a:pt x="177" y="148"/>
                  </a:lnTo>
                  <a:lnTo>
                    <a:pt x="177" y="138"/>
                  </a:lnTo>
                  <a:lnTo>
                    <a:pt x="178" y="137"/>
                  </a:lnTo>
                  <a:lnTo>
                    <a:pt x="178" y="131"/>
                  </a:lnTo>
                  <a:lnTo>
                    <a:pt x="178" y="126"/>
                  </a:lnTo>
                  <a:lnTo>
                    <a:pt x="178" y="123"/>
                  </a:lnTo>
                  <a:lnTo>
                    <a:pt x="178" y="121"/>
                  </a:lnTo>
                  <a:lnTo>
                    <a:pt x="175" y="121"/>
                  </a:lnTo>
                  <a:lnTo>
                    <a:pt x="172" y="121"/>
                  </a:lnTo>
                  <a:lnTo>
                    <a:pt x="166" y="121"/>
                  </a:lnTo>
                  <a:lnTo>
                    <a:pt x="166" y="123"/>
                  </a:lnTo>
                  <a:lnTo>
                    <a:pt x="164" y="124"/>
                  </a:lnTo>
                  <a:lnTo>
                    <a:pt x="163" y="124"/>
                  </a:lnTo>
                  <a:lnTo>
                    <a:pt x="161" y="126"/>
                  </a:lnTo>
                  <a:lnTo>
                    <a:pt x="161" y="129"/>
                  </a:lnTo>
                  <a:lnTo>
                    <a:pt x="164" y="129"/>
                  </a:lnTo>
                  <a:lnTo>
                    <a:pt x="164" y="128"/>
                  </a:lnTo>
                  <a:lnTo>
                    <a:pt x="164" y="129"/>
                  </a:lnTo>
                  <a:lnTo>
                    <a:pt x="166" y="132"/>
                  </a:lnTo>
                  <a:lnTo>
                    <a:pt x="166" y="134"/>
                  </a:lnTo>
                  <a:lnTo>
                    <a:pt x="166" y="148"/>
                  </a:lnTo>
                  <a:lnTo>
                    <a:pt x="164" y="148"/>
                  </a:lnTo>
                  <a:lnTo>
                    <a:pt x="164" y="146"/>
                  </a:lnTo>
                  <a:lnTo>
                    <a:pt x="164" y="137"/>
                  </a:lnTo>
                  <a:lnTo>
                    <a:pt x="164" y="132"/>
                  </a:lnTo>
                  <a:lnTo>
                    <a:pt x="161" y="132"/>
                  </a:lnTo>
                  <a:lnTo>
                    <a:pt x="163" y="148"/>
                  </a:lnTo>
                  <a:lnTo>
                    <a:pt x="164" y="151"/>
                  </a:lnTo>
                  <a:lnTo>
                    <a:pt x="166" y="154"/>
                  </a:lnTo>
                  <a:lnTo>
                    <a:pt x="166" y="177"/>
                  </a:lnTo>
                  <a:lnTo>
                    <a:pt x="166" y="188"/>
                  </a:lnTo>
                  <a:lnTo>
                    <a:pt x="161" y="192"/>
                  </a:lnTo>
                  <a:lnTo>
                    <a:pt x="161" y="193"/>
                  </a:lnTo>
                  <a:lnTo>
                    <a:pt x="159" y="199"/>
                  </a:lnTo>
                  <a:lnTo>
                    <a:pt x="158" y="212"/>
                  </a:lnTo>
                  <a:lnTo>
                    <a:pt x="158" y="215"/>
                  </a:lnTo>
                  <a:lnTo>
                    <a:pt x="156" y="216"/>
                  </a:lnTo>
                  <a:lnTo>
                    <a:pt x="156" y="226"/>
                  </a:lnTo>
                  <a:lnTo>
                    <a:pt x="156" y="234"/>
                  </a:lnTo>
                  <a:lnTo>
                    <a:pt x="158" y="234"/>
                  </a:lnTo>
                  <a:lnTo>
                    <a:pt x="158" y="227"/>
                  </a:lnTo>
                  <a:lnTo>
                    <a:pt x="158" y="226"/>
                  </a:lnTo>
                  <a:lnTo>
                    <a:pt x="159" y="227"/>
                  </a:lnTo>
                  <a:lnTo>
                    <a:pt x="159" y="231"/>
                  </a:lnTo>
                  <a:lnTo>
                    <a:pt x="163" y="231"/>
                  </a:lnTo>
                  <a:lnTo>
                    <a:pt x="163" y="220"/>
                  </a:lnTo>
                  <a:lnTo>
                    <a:pt x="164" y="220"/>
                  </a:lnTo>
                  <a:lnTo>
                    <a:pt x="166" y="221"/>
                  </a:lnTo>
                  <a:lnTo>
                    <a:pt x="166" y="238"/>
                  </a:lnTo>
                  <a:lnTo>
                    <a:pt x="166" y="245"/>
                  </a:lnTo>
                  <a:lnTo>
                    <a:pt x="164" y="245"/>
                  </a:lnTo>
                  <a:lnTo>
                    <a:pt x="164" y="243"/>
                  </a:lnTo>
                  <a:lnTo>
                    <a:pt x="163" y="234"/>
                  </a:lnTo>
                  <a:lnTo>
                    <a:pt x="161" y="234"/>
                  </a:lnTo>
                  <a:lnTo>
                    <a:pt x="159" y="234"/>
                  </a:lnTo>
                  <a:lnTo>
                    <a:pt x="159" y="241"/>
                  </a:lnTo>
                  <a:lnTo>
                    <a:pt x="158" y="241"/>
                  </a:lnTo>
                  <a:lnTo>
                    <a:pt x="158" y="237"/>
                  </a:lnTo>
                  <a:lnTo>
                    <a:pt x="156" y="237"/>
                  </a:lnTo>
                  <a:lnTo>
                    <a:pt x="156" y="248"/>
                  </a:lnTo>
                  <a:lnTo>
                    <a:pt x="156" y="249"/>
                  </a:lnTo>
                  <a:lnTo>
                    <a:pt x="158" y="252"/>
                  </a:lnTo>
                  <a:lnTo>
                    <a:pt x="156" y="254"/>
                  </a:lnTo>
                  <a:lnTo>
                    <a:pt x="153" y="252"/>
                  </a:lnTo>
                  <a:lnTo>
                    <a:pt x="153" y="251"/>
                  </a:lnTo>
                  <a:lnTo>
                    <a:pt x="122" y="249"/>
                  </a:lnTo>
                  <a:lnTo>
                    <a:pt x="119" y="251"/>
                  </a:lnTo>
                  <a:lnTo>
                    <a:pt x="117" y="251"/>
                  </a:lnTo>
                  <a:lnTo>
                    <a:pt x="117" y="249"/>
                  </a:lnTo>
                  <a:lnTo>
                    <a:pt x="119" y="248"/>
                  </a:lnTo>
                  <a:lnTo>
                    <a:pt x="120" y="248"/>
                  </a:lnTo>
                  <a:lnTo>
                    <a:pt x="122" y="248"/>
                  </a:lnTo>
                  <a:lnTo>
                    <a:pt x="122" y="243"/>
                  </a:lnTo>
                  <a:lnTo>
                    <a:pt x="124" y="235"/>
                  </a:lnTo>
                  <a:lnTo>
                    <a:pt x="124" y="224"/>
                  </a:lnTo>
                  <a:lnTo>
                    <a:pt x="124" y="221"/>
                  </a:lnTo>
                  <a:lnTo>
                    <a:pt x="120" y="220"/>
                  </a:lnTo>
                  <a:lnTo>
                    <a:pt x="120" y="218"/>
                  </a:lnTo>
                  <a:lnTo>
                    <a:pt x="120" y="216"/>
                  </a:lnTo>
                  <a:lnTo>
                    <a:pt x="124" y="216"/>
                  </a:lnTo>
                  <a:lnTo>
                    <a:pt x="124" y="218"/>
                  </a:lnTo>
                  <a:lnTo>
                    <a:pt x="124" y="216"/>
                  </a:lnTo>
                  <a:lnTo>
                    <a:pt x="125" y="216"/>
                  </a:lnTo>
                  <a:lnTo>
                    <a:pt x="124" y="216"/>
                  </a:lnTo>
                  <a:lnTo>
                    <a:pt x="122" y="215"/>
                  </a:lnTo>
                  <a:lnTo>
                    <a:pt x="120" y="215"/>
                  </a:lnTo>
                  <a:lnTo>
                    <a:pt x="117" y="212"/>
                  </a:lnTo>
                  <a:lnTo>
                    <a:pt x="117" y="210"/>
                  </a:lnTo>
                  <a:lnTo>
                    <a:pt x="119" y="210"/>
                  </a:lnTo>
                  <a:lnTo>
                    <a:pt x="122" y="213"/>
                  </a:lnTo>
                  <a:lnTo>
                    <a:pt x="124" y="212"/>
                  </a:lnTo>
                  <a:lnTo>
                    <a:pt x="124" y="210"/>
                  </a:lnTo>
                  <a:lnTo>
                    <a:pt x="127" y="210"/>
                  </a:lnTo>
                  <a:lnTo>
                    <a:pt x="127" y="209"/>
                  </a:lnTo>
                  <a:lnTo>
                    <a:pt x="128" y="207"/>
                  </a:lnTo>
                  <a:lnTo>
                    <a:pt x="131" y="207"/>
                  </a:lnTo>
                  <a:lnTo>
                    <a:pt x="133" y="212"/>
                  </a:lnTo>
                  <a:lnTo>
                    <a:pt x="133" y="216"/>
                  </a:lnTo>
                  <a:lnTo>
                    <a:pt x="133" y="218"/>
                  </a:lnTo>
                  <a:lnTo>
                    <a:pt x="128" y="216"/>
                  </a:lnTo>
                  <a:lnTo>
                    <a:pt x="127" y="218"/>
                  </a:lnTo>
                  <a:lnTo>
                    <a:pt x="133" y="221"/>
                  </a:lnTo>
                  <a:lnTo>
                    <a:pt x="134" y="221"/>
                  </a:lnTo>
                  <a:lnTo>
                    <a:pt x="134" y="232"/>
                  </a:lnTo>
                  <a:lnTo>
                    <a:pt x="134" y="234"/>
                  </a:lnTo>
                  <a:lnTo>
                    <a:pt x="136" y="237"/>
                  </a:lnTo>
                  <a:lnTo>
                    <a:pt x="134" y="237"/>
                  </a:lnTo>
                  <a:lnTo>
                    <a:pt x="133" y="237"/>
                  </a:lnTo>
                  <a:lnTo>
                    <a:pt x="130" y="238"/>
                  </a:lnTo>
                  <a:lnTo>
                    <a:pt x="128" y="238"/>
                  </a:lnTo>
                  <a:lnTo>
                    <a:pt x="128" y="240"/>
                  </a:lnTo>
                  <a:lnTo>
                    <a:pt x="130" y="240"/>
                  </a:lnTo>
                  <a:lnTo>
                    <a:pt x="139" y="241"/>
                  </a:lnTo>
                  <a:lnTo>
                    <a:pt x="142" y="241"/>
                  </a:lnTo>
                  <a:lnTo>
                    <a:pt x="145" y="240"/>
                  </a:lnTo>
                  <a:lnTo>
                    <a:pt x="148" y="237"/>
                  </a:lnTo>
                  <a:lnTo>
                    <a:pt x="147" y="237"/>
                  </a:lnTo>
                  <a:lnTo>
                    <a:pt x="142" y="237"/>
                  </a:lnTo>
                  <a:lnTo>
                    <a:pt x="142" y="232"/>
                  </a:lnTo>
                  <a:lnTo>
                    <a:pt x="144" y="227"/>
                  </a:lnTo>
                  <a:lnTo>
                    <a:pt x="144" y="226"/>
                  </a:lnTo>
                  <a:lnTo>
                    <a:pt x="147" y="226"/>
                  </a:lnTo>
                  <a:lnTo>
                    <a:pt x="152" y="226"/>
                  </a:lnTo>
                  <a:lnTo>
                    <a:pt x="153" y="221"/>
                  </a:lnTo>
                  <a:lnTo>
                    <a:pt x="153" y="220"/>
                  </a:lnTo>
                  <a:lnTo>
                    <a:pt x="148" y="220"/>
                  </a:lnTo>
                  <a:lnTo>
                    <a:pt x="147" y="218"/>
                  </a:lnTo>
                  <a:lnTo>
                    <a:pt x="148" y="213"/>
                  </a:lnTo>
                  <a:lnTo>
                    <a:pt x="148" y="212"/>
                  </a:lnTo>
                  <a:lnTo>
                    <a:pt x="145" y="210"/>
                  </a:lnTo>
                  <a:lnTo>
                    <a:pt x="144" y="216"/>
                  </a:lnTo>
                  <a:lnTo>
                    <a:pt x="144" y="210"/>
                  </a:lnTo>
                  <a:lnTo>
                    <a:pt x="144" y="209"/>
                  </a:lnTo>
                  <a:lnTo>
                    <a:pt x="147" y="209"/>
                  </a:lnTo>
                  <a:lnTo>
                    <a:pt x="155" y="213"/>
                  </a:lnTo>
                  <a:lnTo>
                    <a:pt x="155" y="207"/>
                  </a:lnTo>
                  <a:lnTo>
                    <a:pt x="153" y="207"/>
                  </a:lnTo>
                  <a:lnTo>
                    <a:pt x="155" y="201"/>
                  </a:lnTo>
                  <a:lnTo>
                    <a:pt x="155" y="198"/>
                  </a:lnTo>
                  <a:lnTo>
                    <a:pt x="156" y="198"/>
                  </a:lnTo>
                  <a:lnTo>
                    <a:pt x="158" y="196"/>
                  </a:lnTo>
                  <a:lnTo>
                    <a:pt x="159" y="192"/>
                  </a:lnTo>
                  <a:lnTo>
                    <a:pt x="159" y="190"/>
                  </a:lnTo>
                  <a:lnTo>
                    <a:pt x="164" y="188"/>
                  </a:lnTo>
                  <a:lnTo>
                    <a:pt x="164" y="185"/>
                  </a:lnTo>
                  <a:lnTo>
                    <a:pt x="158" y="187"/>
                  </a:lnTo>
                  <a:lnTo>
                    <a:pt x="141" y="188"/>
                  </a:lnTo>
                  <a:lnTo>
                    <a:pt x="128" y="190"/>
                  </a:lnTo>
                  <a:lnTo>
                    <a:pt x="127" y="193"/>
                  </a:lnTo>
                  <a:lnTo>
                    <a:pt x="125" y="193"/>
                  </a:lnTo>
                  <a:lnTo>
                    <a:pt x="116" y="195"/>
                  </a:lnTo>
                  <a:lnTo>
                    <a:pt x="85" y="199"/>
                  </a:lnTo>
                  <a:lnTo>
                    <a:pt x="77" y="201"/>
                  </a:lnTo>
                  <a:lnTo>
                    <a:pt x="53" y="204"/>
                  </a:lnTo>
                  <a:lnTo>
                    <a:pt x="50" y="206"/>
                  </a:lnTo>
                  <a:lnTo>
                    <a:pt x="30" y="207"/>
                  </a:lnTo>
                  <a:lnTo>
                    <a:pt x="13" y="210"/>
                  </a:lnTo>
                  <a:lnTo>
                    <a:pt x="10" y="210"/>
                  </a:lnTo>
                  <a:lnTo>
                    <a:pt x="5" y="212"/>
                  </a:lnTo>
                  <a:lnTo>
                    <a:pt x="3" y="210"/>
                  </a:lnTo>
                  <a:lnTo>
                    <a:pt x="3" y="207"/>
                  </a:lnTo>
                  <a:lnTo>
                    <a:pt x="2" y="209"/>
                  </a:lnTo>
                  <a:lnTo>
                    <a:pt x="2" y="221"/>
                  </a:lnTo>
                  <a:lnTo>
                    <a:pt x="3" y="221"/>
                  </a:lnTo>
                  <a:lnTo>
                    <a:pt x="5" y="221"/>
                  </a:lnTo>
                  <a:lnTo>
                    <a:pt x="5" y="229"/>
                  </a:lnTo>
                  <a:lnTo>
                    <a:pt x="3" y="232"/>
                  </a:lnTo>
                  <a:lnTo>
                    <a:pt x="3" y="237"/>
                  </a:lnTo>
                  <a:lnTo>
                    <a:pt x="5" y="238"/>
                  </a:lnTo>
                  <a:lnTo>
                    <a:pt x="5" y="248"/>
                  </a:lnTo>
                  <a:lnTo>
                    <a:pt x="7" y="248"/>
                  </a:lnTo>
                  <a:lnTo>
                    <a:pt x="8" y="249"/>
                  </a:lnTo>
                  <a:lnTo>
                    <a:pt x="10" y="252"/>
                  </a:lnTo>
                  <a:lnTo>
                    <a:pt x="13" y="255"/>
                  </a:lnTo>
                  <a:lnTo>
                    <a:pt x="16" y="257"/>
                  </a:lnTo>
                  <a:lnTo>
                    <a:pt x="22" y="255"/>
                  </a:lnTo>
                  <a:lnTo>
                    <a:pt x="25" y="254"/>
                  </a:lnTo>
                  <a:lnTo>
                    <a:pt x="27" y="254"/>
                  </a:lnTo>
                  <a:lnTo>
                    <a:pt x="28" y="254"/>
                  </a:lnTo>
                  <a:lnTo>
                    <a:pt x="28" y="255"/>
                  </a:lnTo>
                  <a:lnTo>
                    <a:pt x="38" y="255"/>
                  </a:lnTo>
                  <a:lnTo>
                    <a:pt x="39" y="254"/>
                  </a:lnTo>
                  <a:lnTo>
                    <a:pt x="39" y="252"/>
                  </a:lnTo>
                  <a:lnTo>
                    <a:pt x="41" y="249"/>
                  </a:lnTo>
                  <a:lnTo>
                    <a:pt x="44" y="246"/>
                  </a:lnTo>
                  <a:lnTo>
                    <a:pt x="46" y="243"/>
                  </a:lnTo>
                  <a:lnTo>
                    <a:pt x="46" y="240"/>
                  </a:lnTo>
                  <a:lnTo>
                    <a:pt x="44" y="240"/>
                  </a:lnTo>
                  <a:lnTo>
                    <a:pt x="44" y="234"/>
                  </a:lnTo>
                  <a:lnTo>
                    <a:pt x="46" y="234"/>
                  </a:lnTo>
                  <a:lnTo>
                    <a:pt x="47" y="234"/>
                  </a:lnTo>
                  <a:lnTo>
                    <a:pt x="47" y="237"/>
                  </a:lnTo>
                  <a:lnTo>
                    <a:pt x="49" y="238"/>
                  </a:lnTo>
                  <a:lnTo>
                    <a:pt x="52" y="238"/>
                  </a:lnTo>
                  <a:lnTo>
                    <a:pt x="55" y="237"/>
                  </a:lnTo>
                  <a:lnTo>
                    <a:pt x="55" y="235"/>
                  </a:lnTo>
                  <a:lnTo>
                    <a:pt x="55" y="234"/>
                  </a:lnTo>
                  <a:lnTo>
                    <a:pt x="56" y="234"/>
                  </a:lnTo>
                  <a:lnTo>
                    <a:pt x="58" y="234"/>
                  </a:lnTo>
                  <a:lnTo>
                    <a:pt x="61" y="235"/>
                  </a:lnTo>
                  <a:lnTo>
                    <a:pt x="64" y="235"/>
                  </a:lnTo>
                  <a:lnTo>
                    <a:pt x="69" y="235"/>
                  </a:lnTo>
                  <a:lnTo>
                    <a:pt x="69" y="237"/>
                  </a:lnTo>
                  <a:lnTo>
                    <a:pt x="72" y="237"/>
                  </a:lnTo>
                  <a:lnTo>
                    <a:pt x="75" y="237"/>
                  </a:lnTo>
                  <a:lnTo>
                    <a:pt x="75" y="235"/>
                  </a:lnTo>
                  <a:lnTo>
                    <a:pt x="77" y="235"/>
                  </a:lnTo>
                  <a:lnTo>
                    <a:pt x="77" y="238"/>
                  </a:lnTo>
                  <a:lnTo>
                    <a:pt x="77" y="245"/>
                  </a:lnTo>
                  <a:lnTo>
                    <a:pt x="77" y="246"/>
                  </a:lnTo>
                  <a:lnTo>
                    <a:pt x="80" y="245"/>
                  </a:lnTo>
                  <a:lnTo>
                    <a:pt x="80" y="243"/>
                  </a:lnTo>
                  <a:lnTo>
                    <a:pt x="80" y="241"/>
                  </a:lnTo>
                  <a:lnTo>
                    <a:pt x="80" y="240"/>
                  </a:lnTo>
                  <a:lnTo>
                    <a:pt x="81" y="240"/>
                  </a:lnTo>
                  <a:lnTo>
                    <a:pt x="83" y="245"/>
                  </a:lnTo>
                  <a:lnTo>
                    <a:pt x="83" y="246"/>
                  </a:lnTo>
                  <a:lnTo>
                    <a:pt x="83" y="248"/>
                  </a:lnTo>
                  <a:lnTo>
                    <a:pt x="85" y="248"/>
                  </a:lnTo>
                  <a:lnTo>
                    <a:pt x="88" y="251"/>
                  </a:lnTo>
                  <a:lnTo>
                    <a:pt x="88" y="252"/>
                  </a:lnTo>
                  <a:lnTo>
                    <a:pt x="85" y="252"/>
                  </a:lnTo>
                  <a:lnTo>
                    <a:pt x="83" y="251"/>
                  </a:lnTo>
                  <a:lnTo>
                    <a:pt x="61" y="251"/>
                  </a:lnTo>
                  <a:lnTo>
                    <a:pt x="46" y="251"/>
                  </a:lnTo>
                  <a:lnTo>
                    <a:pt x="44" y="249"/>
                  </a:lnTo>
                  <a:lnTo>
                    <a:pt x="41" y="255"/>
                  </a:lnTo>
                  <a:lnTo>
                    <a:pt x="39" y="255"/>
                  </a:lnTo>
                  <a:lnTo>
                    <a:pt x="41" y="255"/>
                  </a:lnTo>
                  <a:lnTo>
                    <a:pt x="41" y="257"/>
                  </a:lnTo>
                  <a:lnTo>
                    <a:pt x="39" y="257"/>
                  </a:lnTo>
                  <a:lnTo>
                    <a:pt x="49" y="259"/>
                  </a:lnTo>
                  <a:lnTo>
                    <a:pt x="83" y="260"/>
                  </a:lnTo>
                  <a:lnTo>
                    <a:pt x="111" y="260"/>
                  </a:lnTo>
                  <a:lnTo>
                    <a:pt x="117" y="262"/>
                  </a:lnTo>
                  <a:lnTo>
                    <a:pt x="125" y="263"/>
                  </a:lnTo>
                  <a:lnTo>
                    <a:pt x="131" y="263"/>
                  </a:lnTo>
                  <a:lnTo>
                    <a:pt x="136" y="263"/>
                  </a:lnTo>
                  <a:lnTo>
                    <a:pt x="136" y="265"/>
                  </a:lnTo>
                  <a:lnTo>
                    <a:pt x="136" y="266"/>
                  </a:lnTo>
                  <a:lnTo>
                    <a:pt x="139" y="268"/>
                  </a:lnTo>
                  <a:lnTo>
                    <a:pt x="141" y="270"/>
                  </a:lnTo>
                  <a:lnTo>
                    <a:pt x="147" y="268"/>
                  </a:lnTo>
                  <a:lnTo>
                    <a:pt x="158" y="268"/>
                  </a:lnTo>
                  <a:lnTo>
                    <a:pt x="170" y="268"/>
                  </a:lnTo>
                  <a:lnTo>
                    <a:pt x="180" y="268"/>
                  </a:lnTo>
                  <a:lnTo>
                    <a:pt x="197" y="268"/>
                  </a:lnTo>
                  <a:lnTo>
                    <a:pt x="198" y="266"/>
                  </a:lnTo>
                  <a:lnTo>
                    <a:pt x="202" y="263"/>
                  </a:lnTo>
                  <a:lnTo>
                    <a:pt x="203" y="263"/>
                  </a:lnTo>
                  <a:lnTo>
                    <a:pt x="203" y="265"/>
                  </a:lnTo>
                  <a:lnTo>
                    <a:pt x="203" y="266"/>
                  </a:lnTo>
                  <a:lnTo>
                    <a:pt x="208" y="266"/>
                  </a:lnTo>
                  <a:lnTo>
                    <a:pt x="209" y="268"/>
                  </a:lnTo>
                  <a:lnTo>
                    <a:pt x="290" y="266"/>
                  </a:lnTo>
                  <a:lnTo>
                    <a:pt x="295" y="266"/>
                  </a:lnTo>
                  <a:lnTo>
                    <a:pt x="309" y="265"/>
                  </a:lnTo>
                  <a:lnTo>
                    <a:pt x="367" y="263"/>
                  </a:lnTo>
                  <a:lnTo>
                    <a:pt x="381" y="263"/>
                  </a:lnTo>
                  <a:lnTo>
                    <a:pt x="386" y="262"/>
                  </a:lnTo>
                  <a:lnTo>
                    <a:pt x="387" y="262"/>
                  </a:lnTo>
                  <a:lnTo>
                    <a:pt x="386" y="260"/>
                  </a:lnTo>
                  <a:lnTo>
                    <a:pt x="384" y="260"/>
                  </a:lnTo>
                  <a:lnTo>
                    <a:pt x="382" y="260"/>
                  </a:lnTo>
                  <a:lnTo>
                    <a:pt x="384" y="257"/>
                  </a:lnTo>
                  <a:lnTo>
                    <a:pt x="387" y="249"/>
                  </a:lnTo>
                  <a:lnTo>
                    <a:pt x="389" y="243"/>
                  </a:lnTo>
                  <a:lnTo>
                    <a:pt x="389" y="237"/>
                  </a:lnTo>
                  <a:lnTo>
                    <a:pt x="384" y="237"/>
                  </a:lnTo>
                  <a:lnTo>
                    <a:pt x="382" y="237"/>
                  </a:lnTo>
                  <a:lnTo>
                    <a:pt x="382" y="238"/>
                  </a:lnTo>
                  <a:lnTo>
                    <a:pt x="381" y="240"/>
                  </a:lnTo>
                  <a:lnTo>
                    <a:pt x="371" y="240"/>
                  </a:lnTo>
                  <a:lnTo>
                    <a:pt x="371" y="241"/>
                  </a:lnTo>
                  <a:lnTo>
                    <a:pt x="364" y="241"/>
                  </a:lnTo>
                  <a:lnTo>
                    <a:pt x="361" y="243"/>
                  </a:lnTo>
                  <a:lnTo>
                    <a:pt x="353" y="245"/>
                  </a:lnTo>
                  <a:lnTo>
                    <a:pt x="356" y="254"/>
                  </a:lnTo>
                  <a:lnTo>
                    <a:pt x="357" y="257"/>
                  </a:lnTo>
                  <a:lnTo>
                    <a:pt x="359" y="260"/>
                  </a:lnTo>
                  <a:lnTo>
                    <a:pt x="357" y="262"/>
                  </a:lnTo>
                  <a:lnTo>
                    <a:pt x="354" y="259"/>
                  </a:lnTo>
                  <a:lnTo>
                    <a:pt x="345" y="259"/>
                  </a:lnTo>
                  <a:lnTo>
                    <a:pt x="331" y="257"/>
                  </a:lnTo>
                  <a:lnTo>
                    <a:pt x="329" y="259"/>
                  </a:lnTo>
                  <a:lnTo>
                    <a:pt x="328" y="257"/>
                  </a:lnTo>
                  <a:lnTo>
                    <a:pt x="328" y="255"/>
                  </a:lnTo>
                  <a:lnTo>
                    <a:pt x="331" y="254"/>
                  </a:lnTo>
                  <a:lnTo>
                    <a:pt x="332" y="246"/>
                  </a:lnTo>
                  <a:lnTo>
                    <a:pt x="334" y="245"/>
                  </a:lnTo>
                  <a:lnTo>
                    <a:pt x="336" y="245"/>
                  </a:lnTo>
                  <a:lnTo>
                    <a:pt x="336" y="243"/>
                  </a:lnTo>
                  <a:lnTo>
                    <a:pt x="343" y="243"/>
                  </a:lnTo>
                  <a:lnTo>
                    <a:pt x="359" y="241"/>
                  </a:lnTo>
                  <a:lnTo>
                    <a:pt x="362" y="240"/>
                  </a:lnTo>
                  <a:lnTo>
                    <a:pt x="367" y="240"/>
                  </a:lnTo>
                  <a:lnTo>
                    <a:pt x="367" y="238"/>
                  </a:lnTo>
                  <a:lnTo>
                    <a:pt x="356" y="238"/>
                  </a:lnTo>
                  <a:lnTo>
                    <a:pt x="318" y="238"/>
                  </a:lnTo>
                  <a:lnTo>
                    <a:pt x="318" y="240"/>
                  </a:lnTo>
                  <a:lnTo>
                    <a:pt x="315" y="241"/>
                  </a:lnTo>
                  <a:lnTo>
                    <a:pt x="298" y="243"/>
                  </a:lnTo>
                  <a:lnTo>
                    <a:pt x="287" y="243"/>
                  </a:lnTo>
                  <a:lnTo>
                    <a:pt x="281" y="243"/>
                  </a:lnTo>
                  <a:lnTo>
                    <a:pt x="279" y="241"/>
                  </a:lnTo>
                  <a:lnTo>
                    <a:pt x="279" y="240"/>
                  </a:lnTo>
                  <a:lnTo>
                    <a:pt x="269" y="240"/>
                  </a:lnTo>
                  <a:lnTo>
                    <a:pt x="233" y="240"/>
                  </a:lnTo>
                  <a:lnTo>
                    <a:pt x="230" y="241"/>
                  </a:lnTo>
                  <a:lnTo>
                    <a:pt x="217" y="243"/>
                  </a:lnTo>
                  <a:lnTo>
                    <a:pt x="211" y="243"/>
                  </a:lnTo>
                  <a:lnTo>
                    <a:pt x="211" y="246"/>
                  </a:lnTo>
                  <a:lnTo>
                    <a:pt x="216" y="248"/>
                  </a:lnTo>
                  <a:lnTo>
                    <a:pt x="220" y="248"/>
                  </a:lnTo>
                  <a:lnTo>
                    <a:pt x="228" y="248"/>
                  </a:lnTo>
                  <a:lnTo>
                    <a:pt x="231" y="248"/>
                  </a:lnTo>
                  <a:lnTo>
                    <a:pt x="234" y="248"/>
                  </a:lnTo>
                  <a:lnTo>
                    <a:pt x="237" y="248"/>
                  </a:lnTo>
                  <a:lnTo>
                    <a:pt x="248" y="248"/>
                  </a:lnTo>
                  <a:lnTo>
                    <a:pt x="261" y="246"/>
                  </a:lnTo>
                  <a:lnTo>
                    <a:pt x="262" y="248"/>
                  </a:lnTo>
                  <a:lnTo>
                    <a:pt x="265" y="248"/>
                  </a:lnTo>
                  <a:lnTo>
                    <a:pt x="269" y="246"/>
                  </a:lnTo>
                  <a:lnTo>
                    <a:pt x="270" y="248"/>
                  </a:lnTo>
                  <a:lnTo>
                    <a:pt x="270" y="249"/>
                  </a:lnTo>
                  <a:lnTo>
                    <a:pt x="272" y="251"/>
                  </a:lnTo>
                  <a:lnTo>
                    <a:pt x="273" y="252"/>
                  </a:lnTo>
                  <a:lnTo>
                    <a:pt x="273" y="254"/>
                  </a:lnTo>
                  <a:lnTo>
                    <a:pt x="273" y="255"/>
                  </a:lnTo>
                  <a:lnTo>
                    <a:pt x="270" y="255"/>
                  </a:lnTo>
                  <a:lnTo>
                    <a:pt x="270" y="254"/>
                  </a:lnTo>
                  <a:lnTo>
                    <a:pt x="240" y="254"/>
                  </a:lnTo>
                  <a:lnTo>
                    <a:pt x="222" y="254"/>
                  </a:lnTo>
                  <a:lnTo>
                    <a:pt x="217" y="254"/>
                  </a:lnTo>
                  <a:lnTo>
                    <a:pt x="211" y="252"/>
                  </a:lnTo>
                  <a:lnTo>
                    <a:pt x="211" y="255"/>
                  </a:lnTo>
                  <a:lnTo>
                    <a:pt x="211" y="257"/>
                  </a:lnTo>
                  <a:lnTo>
                    <a:pt x="209" y="257"/>
                  </a:lnTo>
                  <a:lnTo>
                    <a:pt x="208" y="257"/>
                  </a:lnTo>
                  <a:lnTo>
                    <a:pt x="208" y="254"/>
                  </a:lnTo>
                  <a:lnTo>
                    <a:pt x="208" y="252"/>
                  </a:lnTo>
                  <a:lnTo>
                    <a:pt x="208" y="251"/>
                  </a:lnTo>
                  <a:lnTo>
                    <a:pt x="209" y="251"/>
                  </a:lnTo>
                  <a:lnTo>
                    <a:pt x="209" y="245"/>
                  </a:lnTo>
                  <a:lnTo>
                    <a:pt x="209" y="243"/>
                  </a:lnTo>
                  <a:lnTo>
                    <a:pt x="209" y="241"/>
                  </a:lnTo>
                  <a:lnTo>
                    <a:pt x="206" y="240"/>
                  </a:lnTo>
                  <a:lnTo>
                    <a:pt x="206" y="237"/>
                  </a:lnTo>
                  <a:lnTo>
                    <a:pt x="208" y="237"/>
                  </a:lnTo>
                  <a:lnTo>
                    <a:pt x="239" y="237"/>
                  </a:lnTo>
                  <a:lnTo>
                    <a:pt x="248" y="237"/>
                  </a:lnTo>
                  <a:lnTo>
                    <a:pt x="248" y="234"/>
                  </a:lnTo>
                  <a:lnTo>
                    <a:pt x="225" y="234"/>
                  </a:lnTo>
                  <a:lnTo>
                    <a:pt x="209" y="234"/>
                  </a:lnTo>
                  <a:lnTo>
                    <a:pt x="208" y="234"/>
                  </a:lnTo>
                  <a:lnTo>
                    <a:pt x="208" y="232"/>
                  </a:lnTo>
                  <a:lnTo>
                    <a:pt x="206" y="231"/>
                  </a:lnTo>
                  <a:lnTo>
                    <a:pt x="206" y="227"/>
                  </a:lnTo>
                  <a:lnTo>
                    <a:pt x="205" y="226"/>
                  </a:lnTo>
                  <a:lnTo>
                    <a:pt x="197" y="227"/>
                  </a:lnTo>
                  <a:lnTo>
                    <a:pt x="195" y="227"/>
                  </a:lnTo>
                  <a:lnTo>
                    <a:pt x="194" y="231"/>
                  </a:lnTo>
                  <a:lnTo>
                    <a:pt x="194" y="232"/>
                  </a:lnTo>
                  <a:lnTo>
                    <a:pt x="192" y="232"/>
                  </a:lnTo>
                  <a:lnTo>
                    <a:pt x="191" y="232"/>
                  </a:lnTo>
                  <a:lnTo>
                    <a:pt x="189" y="231"/>
                  </a:lnTo>
                  <a:lnTo>
                    <a:pt x="187" y="229"/>
                  </a:lnTo>
                  <a:lnTo>
                    <a:pt x="186" y="229"/>
                  </a:lnTo>
                  <a:lnTo>
                    <a:pt x="186" y="232"/>
                  </a:lnTo>
                  <a:lnTo>
                    <a:pt x="187" y="234"/>
                  </a:lnTo>
                  <a:lnTo>
                    <a:pt x="187" y="243"/>
                  </a:lnTo>
                  <a:lnTo>
                    <a:pt x="186" y="243"/>
                  </a:lnTo>
                  <a:lnTo>
                    <a:pt x="184" y="243"/>
                  </a:lnTo>
                  <a:lnTo>
                    <a:pt x="184" y="240"/>
                  </a:lnTo>
                  <a:lnTo>
                    <a:pt x="183" y="241"/>
                  </a:lnTo>
                  <a:lnTo>
                    <a:pt x="183" y="240"/>
                  </a:lnTo>
                  <a:lnTo>
                    <a:pt x="183" y="237"/>
                  </a:lnTo>
                  <a:lnTo>
                    <a:pt x="183" y="234"/>
                  </a:lnTo>
                  <a:lnTo>
                    <a:pt x="183" y="232"/>
                  </a:lnTo>
                  <a:lnTo>
                    <a:pt x="183" y="229"/>
                  </a:lnTo>
                  <a:lnTo>
                    <a:pt x="183" y="227"/>
                  </a:lnTo>
                  <a:lnTo>
                    <a:pt x="183" y="226"/>
                  </a:lnTo>
                  <a:lnTo>
                    <a:pt x="184" y="224"/>
                  </a:lnTo>
                  <a:lnTo>
                    <a:pt x="183" y="215"/>
                  </a:lnTo>
                  <a:lnTo>
                    <a:pt x="183" y="213"/>
                  </a:lnTo>
                  <a:lnTo>
                    <a:pt x="184" y="215"/>
                  </a:lnTo>
                  <a:lnTo>
                    <a:pt x="184" y="218"/>
                  </a:lnTo>
                  <a:lnTo>
                    <a:pt x="186" y="218"/>
                  </a:lnTo>
                  <a:lnTo>
                    <a:pt x="186" y="221"/>
                  </a:lnTo>
                  <a:lnTo>
                    <a:pt x="186" y="223"/>
                  </a:lnTo>
                  <a:lnTo>
                    <a:pt x="187" y="224"/>
                  </a:lnTo>
                  <a:lnTo>
                    <a:pt x="187" y="226"/>
                  </a:lnTo>
                  <a:lnTo>
                    <a:pt x="189" y="226"/>
                  </a:lnTo>
                  <a:lnTo>
                    <a:pt x="189" y="227"/>
                  </a:lnTo>
                  <a:lnTo>
                    <a:pt x="191" y="224"/>
                  </a:lnTo>
                  <a:lnTo>
                    <a:pt x="195" y="223"/>
                  </a:lnTo>
                  <a:lnTo>
                    <a:pt x="197" y="221"/>
                  </a:lnTo>
                  <a:lnTo>
                    <a:pt x="195" y="220"/>
                  </a:lnTo>
                  <a:lnTo>
                    <a:pt x="195" y="215"/>
                  </a:lnTo>
                  <a:lnTo>
                    <a:pt x="197" y="213"/>
                  </a:lnTo>
                  <a:lnTo>
                    <a:pt x="198" y="213"/>
                  </a:lnTo>
                  <a:lnTo>
                    <a:pt x="200" y="213"/>
                  </a:lnTo>
                  <a:lnTo>
                    <a:pt x="200" y="215"/>
                  </a:lnTo>
                  <a:lnTo>
                    <a:pt x="198" y="216"/>
                  </a:lnTo>
                  <a:lnTo>
                    <a:pt x="198" y="220"/>
                  </a:lnTo>
                  <a:lnTo>
                    <a:pt x="200" y="221"/>
                  </a:lnTo>
                  <a:lnTo>
                    <a:pt x="200" y="223"/>
                  </a:lnTo>
                  <a:lnTo>
                    <a:pt x="198" y="224"/>
                  </a:lnTo>
                  <a:lnTo>
                    <a:pt x="206" y="224"/>
                  </a:lnTo>
                  <a:lnTo>
                    <a:pt x="208" y="224"/>
                  </a:lnTo>
                  <a:lnTo>
                    <a:pt x="247" y="224"/>
                  </a:lnTo>
                  <a:lnTo>
                    <a:pt x="261" y="224"/>
                  </a:lnTo>
                  <a:lnTo>
                    <a:pt x="281" y="224"/>
                  </a:lnTo>
                  <a:lnTo>
                    <a:pt x="300" y="223"/>
                  </a:lnTo>
                  <a:lnTo>
                    <a:pt x="301" y="223"/>
                  </a:lnTo>
                  <a:lnTo>
                    <a:pt x="300" y="223"/>
                  </a:lnTo>
                  <a:lnTo>
                    <a:pt x="300" y="221"/>
                  </a:lnTo>
                  <a:lnTo>
                    <a:pt x="284" y="221"/>
                  </a:lnTo>
                  <a:lnTo>
                    <a:pt x="259" y="221"/>
                  </a:lnTo>
                  <a:lnTo>
                    <a:pt x="250" y="221"/>
                  </a:lnTo>
                  <a:lnTo>
                    <a:pt x="248" y="220"/>
                  </a:lnTo>
                  <a:lnTo>
                    <a:pt x="248" y="210"/>
                  </a:lnTo>
                  <a:lnTo>
                    <a:pt x="251" y="207"/>
                  </a:lnTo>
                  <a:lnTo>
                    <a:pt x="223" y="207"/>
                  </a:lnTo>
                  <a:lnTo>
                    <a:pt x="206" y="209"/>
                  </a:lnTo>
                  <a:lnTo>
                    <a:pt x="198" y="209"/>
                  </a:lnTo>
                  <a:lnTo>
                    <a:pt x="198" y="207"/>
                  </a:lnTo>
                  <a:lnTo>
                    <a:pt x="198" y="206"/>
                  </a:lnTo>
                  <a:lnTo>
                    <a:pt x="200" y="204"/>
                  </a:lnTo>
                  <a:lnTo>
                    <a:pt x="200" y="206"/>
                  </a:lnTo>
                  <a:lnTo>
                    <a:pt x="202" y="204"/>
                  </a:lnTo>
                  <a:lnTo>
                    <a:pt x="216" y="204"/>
                  </a:lnTo>
                  <a:lnTo>
                    <a:pt x="214" y="202"/>
                  </a:lnTo>
                  <a:lnTo>
                    <a:pt x="214" y="201"/>
                  </a:lnTo>
                  <a:lnTo>
                    <a:pt x="197" y="201"/>
                  </a:lnTo>
                  <a:lnTo>
                    <a:pt x="192" y="201"/>
                  </a:lnTo>
                  <a:lnTo>
                    <a:pt x="192" y="202"/>
                  </a:lnTo>
                  <a:lnTo>
                    <a:pt x="192" y="204"/>
                  </a:lnTo>
                  <a:lnTo>
                    <a:pt x="195" y="204"/>
                  </a:lnTo>
                  <a:lnTo>
                    <a:pt x="195" y="206"/>
                  </a:lnTo>
                  <a:lnTo>
                    <a:pt x="194" y="209"/>
                  </a:lnTo>
                  <a:lnTo>
                    <a:pt x="192" y="210"/>
                  </a:lnTo>
                  <a:lnTo>
                    <a:pt x="191" y="209"/>
                  </a:lnTo>
                  <a:lnTo>
                    <a:pt x="192" y="207"/>
                  </a:lnTo>
                  <a:lnTo>
                    <a:pt x="191" y="207"/>
                  </a:lnTo>
                  <a:lnTo>
                    <a:pt x="191" y="202"/>
                  </a:lnTo>
                  <a:lnTo>
                    <a:pt x="187" y="199"/>
                  </a:lnTo>
                  <a:lnTo>
                    <a:pt x="186" y="193"/>
                  </a:lnTo>
                  <a:lnTo>
                    <a:pt x="183" y="184"/>
                  </a:lnTo>
                  <a:lnTo>
                    <a:pt x="183" y="181"/>
                  </a:lnTo>
                  <a:lnTo>
                    <a:pt x="181" y="181"/>
                  </a:lnTo>
                  <a:lnTo>
                    <a:pt x="181" y="182"/>
                  </a:lnTo>
                  <a:lnTo>
                    <a:pt x="180" y="190"/>
                  </a:lnTo>
                  <a:lnTo>
                    <a:pt x="180" y="192"/>
                  </a:lnTo>
                  <a:lnTo>
                    <a:pt x="180" y="193"/>
                  </a:lnTo>
                  <a:lnTo>
                    <a:pt x="180" y="182"/>
                  </a:lnTo>
                  <a:lnTo>
                    <a:pt x="180" y="177"/>
                  </a:lnTo>
                  <a:lnTo>
                    <a:pt x="181" y="177"/>
                  </a:lnTo>
                  <a:lnTo>
                    <a:pt x="183" y="179"/>
                  </a:lnTo>
                  <a:lnTo>
                    <a:pt x="184" y="182"/>
                  </a:lnTo>
                  <a:lnTo>
                    <a:pt x="186" y="185"/>
                  </a:lnTo>
                  <a:lnTo>
                    <a:pt x="187" y="192"/>
                  </a:lnTo>
                  <a:lnTo>
                    <a:pt x="189" y="196"/>
                  </a:lnTo>
                  <a:lnTo>
                    <a:pt x="191" y="199"/>
                  </a:lnTo>
                  <a:lnTo>
                    <a:pt x="195" y="199"/>
                  </a:lnTo>
                  <a:lnTo>
                    <a:pt x="194" y="196"/>
                  </a:lnTo>
                  <a:lnTo>
                    <a:pt x="192" y="196"/>
                  </a:lnTo>
                  <a:lnTo>
                    <a:pt x="192" y="195"/>
                  </a:lnTo>
                  <a:lnTo>
                    <a:pt x="194" y="192"/>
                  </a:lnTo>
                  <a:lnTo>
                    <a:pt x="195" y="190"/>
                  </a:lnTo>
                  <a:lnTo>
                    <a:pt x="222" y="190"/>
                  </a:lnTo>
                  <a:lnTo>
                    <a:pt x="223" y="190"/>
                  </a:lnTo>
                  <a:lnTo>
                    <a:pt x="226" y="187"/>
                  </a:lnTo>
                  <a:lnTo>
                    <a:pt x="226" y="185"/>
                  </a:lnTo>
                  <a:lnTo>
                    <a:pt x="223" y="187"/>
                  </a:lnTo>
                  <a:lnTo>
                    <a:pt x="197" y="187"/>
                  </a:lnTo>
                  <a:lnTo>
                    <a:pt x="191" y="187"/>
                  </a:lnTo>
                  <a:lnTo>
                    <a:pt x="189" y="185"/>
                  </a:lnTo>
                  <a:lnTo>
                    <a:pt x="189" y="176"/>
                  </a:lnTo>
                  <a:lnTo>
                    <a:pt x="189" y="171"/>
                  </a:lnTo>
                  <a:lnTo>
                    <a:pt x="191" y="170"/>
                  </a:lnTo>
                  <a:lnTo>
                    <a:pt x="192" y="168"/>
                  </a:lnTo>
                  <a:lnTo>
                    <a:pt x="194" y="168"/>
                  </a:lnTo>
                  <a:lnTo>
                    <a:pt x="194" y="167"/>
                  </a:lnTo>
                  <a:lnTo>
                    <a:pt x="191" y="167"/>
                  </a:lnTo>
                  <a:lnTo>
                    <a:pt x="187" y="165"/>
                  </a:lnTo>
                  <a:lnTo>
                    <a:pt x="187" y="163"/>
                  </a:lnTo>
                  <a:lnTo>
                    <a:pt x="183" y="160"/>
                  </a:lnTo>
                  <a:lnTo>
                    <a:pt x="180" y="162"/>
                  </a:lnTo>
                  <a:lnTo>
                    <a:pt x="178" y="162"/>
                  </a:lnTo>
                  <a:lnTo>
                    <a:pt x="177" y="160"/>
                  </a:lnTo>
                  <a:lnTo>
                    <a:pt x="177" y="159"/>
                  </a:lnTo>
                  <a:lnTo>
                    <a:pt x="180" y="157"/>
                  </a:lnTo>
                  <a:lnTo>
                    <a:pt x="186" y="156"/>
                  </a:lnTo>
                  <a:lnTo>
                    <a:pt x="203" y="156"/>
                  </a:lnTo>
                  <a:lnTo>
                    <a:pt x="214" y="156"/>
                  </a:lnTo>
                  <a:lnTo>
                    <a:pt x="216" y="157"/>
                  </a:lnTo>
                  <a:lnTo>
                    <a:pt x="217" y="159"/>
                  </a:lnTo>
                  <a:lnTo>
                    <a:pt x="217" y="160"/>
                  </a:lnTo>
                  <a:lnTo>
                    <a:pt x="219" y="160"/>
                  </a:lnTo>
                  <a:lnTo>
                    <a:pt x="220" y="160"/>
                  </a:lnTo>
                  <a:lnTo>
                    <a:pt x="223" y="160"/>
                  </a:lnTo>
                  <a:lnTo>
                    <a:pt x="223" y="162"/>
                  </a:lnTo>
                  <a:lnTo>
                    <a:pt x="223" y="163"/>
                  </a:lnTo>
                  <a:lnTo>
                    <a:pt x="222" y="165"/>
                  </a:lnTo>
                  <a:lnTo>
                    <a:pt x="220" y="165"/>
                  </a:lnTo>
                  <a:lnTo>
                    <a:pt x="222" y="167"/>
                  </a:lnTo>
                  <a:lnTo>
                    <a:pt x="220" y="168"/>
                  </a:lnTo>
                  <a:lnTo>
                    <a:pt x="226" y="168"/>
                  </a:lnTo>
                  <a:lnTo>
                    <a:pt x="228" y="170"/>
                  </a:lnTo>
                  <a:lnTo>
                    <a:pt x="228" y="177"/>
                  </a:lnTo>
                  <a:lnTo>
                    <a:pt x="230" y="182"/>
                  </a:lnTo>
                  <a:lnTo>
                    <a:pt x="233" y="187"/>
                  </a:lnTo>
                  <a:lnTo>
                    <a:pt x="234" y="196"/>
                  </a:lnTo>
                  <a:lnTo>
                    <a:pt x="234" y="199"/>
                  </a:lnTo>
                  <a:lnTo>
                    <a:pt x="231" y="201"/>
                  </a:lnTo>
                  <a:lnTo>
                    <a:pt x="222" y="201"/>
                  </a:lnTo>
                  <a:lnTo>
                    <a:pt x="223" y="204"/>
                  </a:lnTo>
                  <a:lnTo>
                    <a:pt x="231" y="204"/>
                  </a:lnTo>
                  <a:lnTo>
                    <a:pt x="245" y="204"/>
                  </a:lnTo>
                  <a:lnTo>
                    <a:pt x="269" y="204"/>
                  </a:lnTo>
                  <a:lnTo>
                    <a:pt x="357" y="202"/>
                  </a:lnTo>
                  <a:lnTo>
                    <a:pt x="386" y="201"/>
                  </a:lnTo>
                  <a:lnTo>
                    <a:pt x="387" y="201"/>
                  </a:lnTo>
                  <a:lnTo>
                    <a:pt x="390" y="202"/>
                  </a:lnTo>
                  <a:lnTo>
                    <a:pt x="392" y="202"/>
                  </a:lnTo>
                  <a:lnTo>
                    <a:pt x="393" y="202"/>
                  </a:lnTo>
                  <a:lnTo>
                    <a:pt x="393" y="201"/>
                  </a:lnTo>
                  <a:lnTo>
                    <a:pt x="392" y="201"/>
                  </a:lnTo>
                  <a:lnTo>
                    <a:pt x="389" y="199"/>
                  </a:lnTo>
                  <a:lnTo>
                    <a:pt x="390" y="198"/>
                  </a:lnTo>
                  <a:lnTo>
                    <a:pt x="392" y="198"/>
                  </a:lnTo>
                  <a:lnTo>
                    <a:pt x="392" y="192"/>
                  </a:lnTo>
                  <a:lnTo>
                    <a:pt x="392" y="187"/>
                  </a:lnTo>
                  <a:lnTo>
                    <a:pt x="392" y="185"/>
                  </a:lnTo>
                  <a:lnTo>
                    <a:pt x="389" y="185"/>
                  </a:lnTo>
                  <a:lnTo>
                    <a:pt x="371" y="185"/>
                  </a:lnTo>
                  <a:lnTo>
                    <a:pt x="370" y="185"/>
                  </a:lnTo>
                  <a:lnTo>
                    <a:pt x="368" y="182"/>
                  </a:lnTo>
                  <a:lnTo>
                    <a:pt x="370" y="173"/>
                  </a:lnTo>
                  <a:lnTo>
                    <a:pt x="370" y="170"/>
                  </a:lnTo>
                  <a:lnTo>
                    <a:pt x="370" y="168"/>
                  </a:lnTo>
                  <a:lnTo>
                    <a:pt x="371" y="167"/>
                  </a:lnTo>
                  <a:lnTo>
                    <a:pt x="373" y="167"/>
                  </a:lnTo>
                  <a:lnTo>
                    <a:pt x="375" y="167"/>
                  </a:lnTo>
                  <a:lnTo>
                    <a:pt x="373" y="167"/>
                  </a:lnTo>
                  <a:lnTo>
                    <a:pt x="370" y="165"/>
                  </a:lnTo>
                  <a:lnTo>
                    <a:pt x="368" y="168"/>
                  </a:lnTo>
                  <a:lnTo>
                    <a:pt x="367" y="170"/>
                  </a:lnTo>
                  <a:lnTo>
                    <a:pt x="365" y="185"/>
                  </a:lnTo>
                  <a:lnTo>
                    <a:pt x="367" y="187"/>
                  </a:lnTo>
                  <a:lnTo>
                    <a:pt x="370" y="188"/>
                  </a:lnTo>
                  <a:lnTo>
                    <a:pt x="386" y="188"/>
                  </a:lnTo>
                  <a:lnTo>
                    <a:pt x="390" y="188"/>
                  </a:lnTo>
                  <a:lnTo>
                    <a:pt x="390" y="190"/>
                  </a:lnTo>
                  <a:lnTo>
                    <a:pt x="390" y="196"/>
                  </a:lnTo>
                  <a:lnTo>
                    <a:pt x="389" y="198"/>
                  </a:lnTo>
                  <a:lnTo>
                    <a:pt x="387" y="196"/>
                  </a:lnTo>
                  <a:lnTo>
                    <a:pt x="382" y="196"/>
                  </a:lnTo>
                  <a:lnTo>
                    <a:pt x="356" y="196"/>
                  </a:lnTo>
                  <a:lnTo>
                    <a:pt x="353" y="198"/>
                  </a:lnTo>
                  <a:lnTo>
                    <a:pt x="337" y="198"/>
                  </a:lnTo>
                  <a:lnTo>
                    <a:pt x="336" y="198"/>
                  </a:lnTo>
                  <a:lnTo>
                    <a:pt x="276" y="199"/>
                  </a:lnTo>
                  <a:lnTo>
                    <a:pt x="265" y="199"/>
                  </a:lnTo>
                  <a:lnTo>
                    <a:pt x="265" y="201"/>
                  </a:lnTo>
                  <a:lnTo>
                    <a:pt x="245" y="201"/>
                  </a:lnTo>
                  <a:lnTo>
                    <a:pt x="245" y="199"/>
                  </a:lnTo>
                  <a:lnTo>
                    <a:pt x="244" y="199"/>
                  </a:lnTo>
                  <a:lnTo>
                    <a:pt x="244" y="198"/>
                  </a:lnTo>
                  <a:lnTo>
                    <a:pt x="245" y="198"/>
                  </a:lnTo>
                  <a:lnTo>
                    <a:pt x="265" y="198"/>
                  </a:lnTo>
                  <a:lnTo>
                    <a:pt x="283" y="198"/>
                  </a:lnTo>
                  <a:lnTo>
                    <a:pt x="336" y="196"/>
                  </a:lnTo>
                  <a:lnTo>
                    <a:pt x="337" y="196"/>
                  </a:lnTo>
                  <a:lnTo>
                    <a:pt x="353" y="196"/>
                  </a:lnTo>
                  <a:lnTo>
                    <a:pt x="354" y="193"/>
                  </a:lnTo>
                  <a:lnTo>
                    <a:pt x="356" y="193"/>
                  </a:lnTo>
                  <a:lnTo>
                    <a:pt x="356" y="192"/>
                  </a:lnTo>
                  <a:lnTo>
                    <a:pt x="354" y="192"/>
                  </a:lnTo>
                  <a:lnTo>
                    <a:pt x="351" y="193"/>
                  </a:lnTo>
                  <a:lnTo>
                    <a:pt x="345" y="195"/>
                  </a:lnTo>
                  <a:lnTo>
                    <a:pt x="323" y="195"/>
                  </a:lnTo>
                  <a:lnTo>
                    <a:pt x="247" y="195"/>
                  </a:lnTo>
                  <a:lnTo>
                    <a:pt x="245" y="195"/>
                  </a:lnTo>
                  <a:lnTo>
                    <a:pt x="242" y="193"/>
                  </a:lnTo>
                  <a:lnTo>
                    <a:pt x="239" y="182"/>
                  </a:lnTo>
                  <a:lnTo>
                    <a:pt x="237" y="179"/>
                  </a:lnTo>
                  <a:lnTo>
                    <a:pt x="236" y="173"/>
                  </a:lnTo>
                  <a:lnTo>
                    <a:pt x="234" y="162"/>
                  </a:lnTo>
                  <a:lnTo>
                    <a:pt x="233" y="160"/>
                  </a:lnTo>
                  <a:lnTo>
                    <a:pt x="237" y="134"/>
                  </a:lnTo>
                  <a:lnTo>
                    <a:pt x="239" y="131"/>
                  </a:lnTo>
                  <a:lnTo>
                    <a:pt x="239" y="128"/>
                  </a:lnTo>
                  <a:lnTo>
                    <a:pt x="237" y="128"/>
                  </a:lnTo>
                  <a:lnTo>
                    <a:pt x="231" y="129"/>
                  </a:lnTo>
                  <a:lnTo>
                    <a:pt x="223" y="129"/>
                  </a:lnTo>
                  <a:lnTo>
                    <a:pt x="222" y="129"/>
                  </a:lnTo>
                  <a:lnTo>
                    <a:pt x="220" y="129"/>
                  </a:lnTo>
                  <a:lnTo>
                    <a:pt x="220" y="128"/>
                  </a:lnTo>
                  <a:lnTo>
                    <a:pt x="222" y="128"/>
                  </a:lnTo>
                  <a:lnTo>
                    <a:pt x="244" y="126"/>
                  </a:lnTo>
                  <a:lnTo>
                    <a:pt x="250" y="126"/>
                  </a:lnTo>
                  <a:lnTo>
                    <a:pt x="258" y="126"/>
                  </a:lnTo>
                  <a:lnTo>
                    <a:pt x="287" y="126"/>
                  </a:lnTo>
                  <a:lnTo>
                    <a:pt x="283" y="124"/>
                  </a:lnTo>
                  <a:lnTo>
                    <a:pt x="272" y="123"/>
                  </a:lnTo>
                  <a:lnTo>
                    <a:pt x="251" y="123"/>
                  </a:lnTo>
                  <a:lnTo>
                    <a:pt x="242" y="124"/>
                  </a:lnTo>
                  <a:lnTo>
                    <a:pt x="228" y="124"/>
                  </a:lnTo>
                  <a:lnTo>
                    <a:pt x="220" y="126"/>
                  </a:lnTo>
                  <a:lnTo>
                    <a:pt x="219" y="128"/>
                  </a:lnTo>
                  <a:lnTo>
                    <a:pt x="211" y="128"/>
                  </a:lnTo>
                  <a:lnTo>
                    <a:pt x="208" y="129"/>
                  </a:lnTo>
                  <a:lnTo>
                    <a:pt x="206" y="129"/>
                  </a:lnTo>
                  <a:lnTo>
                    <a:pt x="206" y="128"/>
                  </a:lnTo>
                  <a:lnTo>
                    <a:pt x="206" y="126"/>
                  </a:lnTo>
                  <a:lnTo>
                    <a:pt x="208" y="126"/>
                  </a:lnTo>
                  <a:lnTo>
                    <a:pt x="220" y="124"/>
                  </a:lnTo>
                  <a:lnTo>
                    <a:pt x="226" y="123"/>
                  </a:lnTo>
                  <a:lnTo>
                    <a:pt x="234" y="123"/>
                  </a:lnTo>
                  <a:lnTo>
                    <a:pt x="250" y="123"/>
                  </a:lnTo>
                  <a:lnTo>
                    <a:pt x="250" y="121"/>
                  </a:lnTo>
                  <a:lnTo>
                    <a:pt x="244" y="120"/>
                  </a:lnTo>
                  <a:lnTo>
                    <a:pt x="240" y="120"/>
                  </a:lnTo>
                  <a:lnTo>
                    <a:pt x="236" y="118"/>
                  </a:lnTo>
                  <a:lnTo>
                    <a:pt x="226" y="118"/>
                  </a:lnTo>
                  <a:lnTo>
                    <a:pt x="225" y="118"/>
                  </a:lnTo>
                  <a:lnTo>
                    <a:pt x="223" y="120"/>
                  </a:lnTo>
                  <a:lnTo>
                    <a:pt x="219" y="118"/>
                  </a:lnTo>
                  <a:lnTo>
                    <a:pt x="217" y="118"/>
                  </a:lnTo>
                  <a:lnTo>
                    <a:pt x="212" y="120"/>
                  </a:lnTo>
                  <a:lnTo>
                    <a:pt x="211" y="120"/>
                  </a:lnTo>
                  <a:lnTo>
                    <a:pt x="211" y="118"/>
                  </a:lnTo>
                  <a:lnTo>
                    <a:pt x="212" y="118"/>
                  </a:lnTo>
                  <a:lnTo>
                    <a:pt x="214" y="118"/>
                  </a:lnTo>
                  <a:lnTo>
                    <a:pt x="219" y="117"/>
                  </a:lnTo>
                  <a:lnTo>
                    <a:pt x="225" y="117"/>
                  </a:lnTo>
                  <a:lnTo>
                    <a:pt x="245" y="118"/>
                  </a:lnTo>
                  <a:lnTo>
                    <a:pt x="248" y="118"/>
                  </a:lnTo>
                  <a:lnTo>
                    <a:pt x="250" y="118"/>
                  </a:lnTo>
                  <a:lnTo>
                    <a:pt x="255" y="121"/>
                  </a:lnTo>
                  <a:lnTo>
                    <a:pt x="253" y="120"/>
                  </a:lnTo>
                  <a:lnTo>
                    <a:pt x="253" y="118"/>
                  </a:lnTo>
                  <a:lnTo>
                    <a:pt x="250" y="113"/>
                  </a:lnTo>
                  <a:lnTo>
                    <a:pt x="248" y="110"/>
                  </a:lnTo>
                  <a:lnTo>
                    <a:pt x="244" y="107"/>
                  </a:lnTo>
                  <a:lnTo>
                    <a:pt x="239" y="106"/>
                  </a:lnTo>
                  <a:lnTo>
                    <a:pt x="237" y="104"/>
                  </a:lnTo>
                  <a:lnTo>
                    <a:pt x="237" y="103"/>
                  </a:lnTo>
                  <a:lnTo>
                    <a:pt x="236" y="99"/>
                  </a:lnTo>
                  <a:lnTo>
                    <a:pt x="236" y="98"/>
                  </a:lnTo>
                  <a:lnTo>
                    <a:pt x="244" y="98"/>
                  </a:lnTo>
                  <a:lnTo>
                    <a:pt x="261" y="98"/>
                  </a:lnTo>
                  <a:lnTo>
                    <a:pt x="287" y="98"/>
                  </a:lnTo>
                  <a:lnTo>
                    <a:pt x="289" y="98"/>
                  </a:lnTo>
                  <a:lnTo>
                    <a:pt x="284" y="101"/>
                  </a:lnTo>
                  <a:lnTo>
                    <a:pt x="284" y="104"/>
                  </a:lnTo>
                  <a:lnTo>
                    <a:pt x="283" y="113"/>
                  </a:lnTo>
                  <a:lnTo>
                    <a:pt x="283" y="115"/>
                  </a:lnTo>
                  <a:lnTo>
                    <a:pt x="283" y="117"/>
                  </a:lnTo>
                  <a:lnTo>
                    <a:pt x="292" y="117"/>
                  </a:lnTo>
                  <a:lnTo>
                    <a:pt x="298" y="117"/>
                  </a:lnTo>
                  <a:lnTo>
                    <a:pt x="301" y="118"/>
                  </a:lnTo>
                  <a:lnTo>
                    <a:pt x="304" y="118"/>
                  </a:lnTo>
                  <a:lnTo>
                    <a:pt x="308" y="118"/>
                  </a:lnTo>
                  <a:lnTo>
                    <a:pt x="309" y="120"/>
                  </a:lnTo>
                  <a:lnTo>
                    <a:pt x="312" y="118"/>
                  </a:lnTo>
                  <a:lnTo>
                    <a:pt x="314" y="118"/>
                  </a:lnTo>
                  <a:lnTo>
                    <a:pt x="315" y="120"/>
                  </a:lnTo>
                  <a:lnTo>
                    <a:pt x="326" y="120"/>
                  </a:lnTo>
                  <a:lnTo>
                    <a:pt x="326" y="118"/>
                  </a:lnTo>
                  <a:lnTo>
                    <a:pt x="325" y="113"/>
                  </a:lnTo>
                  <a:lnTo>
                    <a:pt x="323" y="101"/>
                  </a:lnTo>
                  <a:lnTo>
                    <a:pt x="322" y="99"/>
                  </a:lnTo>
                  <a:lnTo>
                    <a:pt x="322" y="96"/>
                  </a:lnTo>
                  <a:lnTo>
                    <a:pt x="326" y="93"/>
                  </a:lnTo>
                  <a:lnTo>
                    <a:pt x="328" y="92"/>
                  </a:lnTo>
                  <a:lnTo>
                    <a:pt x="329" y="93"/>
                  </a:lnTo>
                  <a:lnTo>
                    <a:pt x="332" y="104"/>
                  </a:lnTo>
                  <a:lnTo>
                    <a:pt x="336" y="113"/>
                  </a:lnTo>
                  <a:lnTo>
                    <a:pt x="336" y="120"/>
                  </a:lnTo>
                  <a:lnTo>
                    <a:pt x="337" y="120"/>
                  </a:lnTo>
                  <a:lnTo>
                    <a:pt x="340" y="120"/>
                  </a:lnTo>
                  <a:lnTo>
                    <a:pt x="342" y="117"/>
                  </a:lnTo>
                  <a:lnTo>
                    <a:pt x="339" y="106"/>
                  </a:lnTo>
                  <a:lnTo>
                    <a:pt x="336" y="96"/>
                  </a:lnTo>
                  <a:lnTo>
                    <a:pt x="332" y="87"/>
                  </a:lnTo>
                  <a:lnTo>
                    <a:pt x="332" y="85"/>
                  </a:lnTo>
                  <a:lnTo>
                    <a:pt x="331" y="84"/>
                  </a:lnTo>
                  <a:lnTo>
                    <a:pt x="325" y="82"/>
                  </a:lnTo>
                  <a:lnTo>
                    <a:pt x="311" y="82"/>
                  </a:lnTo>
                  <a:lnTo>
                    <a:pt x="294" y="82"/>
                  </a:lnTo>
                  <a:lnTo>
                    <a:pt x="283" y="81"/>
                  </a:lnTo>
                  <a:lnTo>
                    <a:pt x="267" y="82"/>
                  </a:lnTo>
                  <a:lnTo>
                    <a:pt x="259" y="81"/>
                  </a:lnTo>
                  <a:lnTo>
                    <a:pt x="228" y="82"/>
                  </a:lnTo>
                  <a:lnTo>
                    <a:pt x="216" y="84"/>
                  </a:lnTo>
                  <a:lnTo>
                    <a:pt x="211" y="85"/>
                  </a:lnTo>
                  <a:lnTo>
                    <a:pt x="209" y="87"/>
                  </a:lnTo>
                  <a:lnTo>
                    <a:pt x="208" y="89"/>
                  </a:lnTo>
                  <a:lnTo>
                    <a:pt x="206" y="103"/>
                  </a:lnTo>
                  <a:lnTo>
                    <a:pt x="203" y="117"/>
                  </a:lnTo>
                  <a:lnTo>
                    <a:pt x="203" y="118"/>
                  </a:lnTo>
                  <a:lnTo>
                    <a:pt x="205" y="120"/>
                  </a:lnTo>
                  <a:lnTo>
                    <a:pt x="203" y="121"/>
                  </a:lnTo>
                  <a:lnTo>
                    <a:pt x="205" y="123"/>
                  </a:lnTo>
                  <a:lnTo>
                    <a:pt x="211" y="121"/>
                  </a:lnTo>
                  <a:lnTo>
                    <a:pt x="219" y="121"/>
                  </a:lnTo>
                  <a:lnTo>
                    <a:pt x="228" y="121"/>
                  </a:lnTo>
                  <a:lnTo>
                    <a:pt x="228" y="123"/>
                  </a:lnTo>
                  <a:lnTo>
                    <a:pt x="208" y="123"/>
                  </a:lnTo>
                  <a:lnTo>
                    <a:pt x="205" y="123"/>
                  </a:lnTo>
                  <a:lnTo>
                    <a:pt x="203" y="123"/>
                  </a:lnTo>
                  <a:lnTo>
                    <a:pt x="202" y="121"/>
                  </a:lnTo>
                  <a:lnTo>
                    <a:pt x="202" y="118"/>
                  </a:lnTo>
                  <a:lnTo>
                    <a:pt x="202" y="113"/>
                  </a:lnTo>
                  <a:lnTo>
                    <a:pt x="203" y="109"/>
                  </a:lnTo>
                  <a:lnTo>
                    <a:pt x="203" y="101"/>
                  </a:lnTo>
                  <a:lnTo>
                    <a:pt x="205" y="101"/>
                  </a:lnTo>
                  <a:lnTo>
                    <a:pt x="206" y="90"/>
                  </a:lnTo>
                  <a:lnTo>
                    <a:pt x="206" y="87"/>
                  </a:lnTo>
                  <a:lnTo>
                    <a:pt x="205" y="89"/>
                  </a:lnTo>
                  <a:lnTo>
                    <a:pt x="203" y="89"/>
                  </a:lnTo>
                  <a:lnTo>
                    <a:pt x="203" y="87"/>
                  </a:lnTo>
                  <a:lnTo>
                    <a:pt x="205" y="85"/>
                  </a:lnTo>
                  <a:lnTo>
                    <a:pt x="205" y="84"/>
                  </a:lnTo>
                  <a:lnTo>
                    <a:pt x="203" y="87"/>
                  </a:lnTo>
                  <a:lnTo>
                    <a:pt x="202" y="87"/>
                  </a:lnTo>
                  <a:lnTo>
                    <a:pt x="200" y="87"/>
                  </a:lnTo>
                  <a:lnTo>
                    <a:pt x="198" y="89"/>
                  </a:lnTo>
                  <a:lnTo>
                    <a:pt x="197" y="90"/>
                  </a:lnTo>
                  <a:lnTo>
                    <a:pt x="198" y="95"/>
                  </a:lnTo>
                  <a:lnTo>
                    <a:pt x="197" y="96"/>
                  </a:lnTo>
                  <a:lnTo>
                    <a:pt x="195" y="93"/>
                  </a:lnTo>
                  <a:lnTo>
                    <a:pt x="195" y="92"/>
                  </a:lnTo>
                  <a:lnTo>
                    <a:pt x="194" y="90"/>
                  </a:lnTo>
                  <a:lnTo>
                    <a:pt x="194" y="92"/>
                  </a:lnTo>
                  <a:lnTo>
                    <a:pt x="191" y="92"/>
                  </a:lnTo>
                  <a:lnTo>
                    <a:pt x="187" y="92"/>
                  </a:lnTo>
                  <a:lnTo>
                    <a:pt x="184" y="92"/>
                  </a:lnTo>
                  <a:lnTo>
                    <a:pt x="183" y="92"/>
                  </a:lnTo>
                  <a:lnTo>
                    <a:pt x="183" y="93"/>
                  </a:lnTo>
                  <a:lnTo>
                    <a:pt x="184" y="93"/>
                  </a:lnTo>
                  <a:lnTo>
                    <a:pt x="187" y="93"/>
                  </a:lnTo>
                  <a:lnTo>
                    <a:pt x="191" y="93"/>
                  </a:lnTo>
                  <a:lnTo>
                    <a:pt x="192" y="93"/>
                  </a:lnTo>
                  <a:lnTo>
                    <a:pt x="194" y="93"/>
                  </a:lnTo>
                  <a:lnTo>
                    <a:pt x="194" y="95"/>
                  </a:lnTo>
                  <a:lnTo>
                    <a:pt x="195" y="96"/>
                  </a:lnTo>
                  <a:lnTo>
                    <a:pt x="194" y="107"/>
                  </a:lnTo>
                  <a:lnTo>
                    <a:pt x="195" y="109"/>
                  </a:lnTo>
                  <a:lnTo>
                    <a:pt x="194" y="113"/>
                  </a:lnTo>
                  <a:lnTo>
                    <a:pt x="191" y="110"/>
                  </a:lnTo>
                  <a:lnTo>
                    <a:pt x="192" y="101"/>
                  </a:lnTo>
                  <a:lnTo>
                    <a:pt x="192" y="99"/>
                  </a:lnTo>
                  <a:lnTo>
                    <a:pt x="191" y="96"/>
                  </a:lnTo>
                  <a:lnTo>
                    <a:pt x="191" y="95"/>
                  </a:lnTo>
                  <a:lnTo>
                    <a:pt x="187" y="96"/>
                  </a:lnTo>
                  <a:lnTo>
                    <a:pt x="183" y="96"/>
                  </a:lnTo>
                  <a:lnTo>
                    <a:pt x="181" y="96"/>
                  </a:lnTo>
                  <a:lnTo>
                    <a:pt x="181" y="98"/>
                  </a:lnTo>
                  <a:lnTo>
                    <a:pt x="183" y="101"/>
                  </a:lnTo>
                  <a:lnTo>
                    <a:pt x="184" y="103"/>
                  </a:lnTo>
                  <a:lnTo>
                    <a:pt x="186" y="104"/>
                  </a:lnTo>
                  <a:lnTo>
                    <a:pt x="186" y="106"/>
                  </a:lnTo>
                  <a:lnTo>
                    <a:pt x="187" y="107"/>
                  </a:lnTo>
                  <a:lnTo>
                    <a:pt x="187" y="109"/>
                  </a:lnTo>
                  <a:lnTo>
                    <a:pt x="187" y="110"/>
                  </a:lnTo>
                  <a:lnTo>
                    <a:pt x="183" y="103"/>
                  </a:lnTo>
                  <a:lnTo>
                    <a:pt x="178" y="98"/>
                  </a:lnTo>
                  <a:lnTo>
                    <a:pt x="180" y="98"/>
                  </a:lnTo>
                  <a:lnTo>
                    <a:pt x="178" y="96"/>
                  </a:lnTo>
                  <a:lnTo>
                    <a:pt x="175" y="96"/>
                  </a:lnTo>
                  <a:lnTo>
                    <a:pt x="175" y="95"/>
                  </a:lnTo>
                  <a:lnTo>
                    <a:pt x="178" y="93"/>
                  </a:lnTo>
                  <a:lnTo>
                    <a:pt x="181" y="93"/>
                  </a:lnTo>
                  <a:lnTo>
                    <a:pt x="181" y="92"/>
                  </a:lnTo>
                  <a:lnTo>
                    <a:pt x="183" y="90"/>
                  </a:lnTo>
                  <a:lnTo>
                    <a:pt x="195" y="89"/>
                  </a:lnTo>
                  <a:lnTo>
                    <a:pt x="195" y="90"/>
                  </a:lnTo>
                  <a:lnTo>
                    <a:pt x="195" y="89"/>
                  </a:lnTo>
                  <a:lnTo>
                    <a:pt x="200" y="84"/>
                  </a:lnTo>
                  <a:lnTo>
                    <a:pt x="206" y="82"/>
                  </a:lnTo>
                  <a:lnTo>
                    <a:pt x="209" y="79"/>
                  </a:lnTo>
                  <a:lnTo>
                    <a:pt x="208" y="76"/>
                  </a:lnTo>
                  <a:lnTo>
                    <a:pt x="209" y="76"/>
                  </a:lnTo>
                  <a:lnTo>
                    <a:pt x="212" y="74"/>
                  </a:lnTo>
                  <a:lnTo>
                    <a:pt x="214" y="74"/>
                  </a:lnTo>
                  <a:lnTo>
                    <a:pt x="214" y="73"/>
                  </a:lnTo>
                  <a:lnTo>
                    <a:pt x="216" y="71"/>
                  </a:lnTo>
                  <a:lnTo>
                    <a:pt x="217" y="71"/>
                  </a:lnTo>
                  <a:lnTo>
                    <a:pt x="217" y="73"/>
                  </a:lnTo>
                  <a:lnTo>
                    <a:pt x="217" y="78"/>
                  </a:lnTo>
                  <a:lnTo>
                    <a:pt x="214" y="79"/>
                  </a:lnTo>
                  <a:lnTo>
                    <a:pt x="214" y="81"/>
                  </a:lnTo>
                  <a:lnTo>
                    <a:pt x="219" y="79"/>
                  </a:lnTo>
                  <a:lnTo>
                    <a:pt x="220" y="79"/>
                  </a:lnTo>
                  <a:lnTo>
                    <a:pt x="222" y="78"/>
                  </a:lnTo>
                  <a:lnTo>
                    <a:pt x="222" y="76"/>
                  </a:lnTo>
                  <a:lnTo>
                    <a:pt x="222" y="74"/>
                  </a:lnTo>
                  <a:lnTo>
                    <a:pt x="220" y="74"/>
                  </a:lnTo>
                  <a:lnTo>
                    <a:pt x="219" y="74"/>
                  </a:lnTo>
                  <a:lnTo>
                    <a:pt x="219" y="73"/>
                  </a:lnTo>
                  <a:lnTo>
                    <a:pt x="220" y="73"/>
                  </a:lnTo>
                  <a:lnTo>
                    <a:pt x="222" y="71"/>
                  </a:lnTo>
                  <a:lnTo>
                    <a:pt x="219" y="71"/>
                  </a:lnTo>
                  <a:lnTo>
                    <a:pt x="217" y="70"/>
                  </a:lnTo>
                  <a:lnTo>
                    <a:pt x="216" y="70"/>
                  </a:lnTo>
                  <a:lnTo>
                    <a:pt x="209" y="71"/>
                  </a:lnTo>
                  <a:lnTo>
                    <a:pt x="208" y="73"/>
                  </a:lnTo>
                  <a:lnTo>
                    <a:pt x="206" y="73"/>
                  </a:lnTo>
                  <a:lnTo>
                    <a:pt x="205" y="71"/>
                  </a:lnTo>
                  <a:lnTo>
                    <a:pt x="205" y="70"/>
                  </a:lnTo>
                  <a:lnTo>
                    <a:pt x="209" y="68"/>
                  </a:lnTo>
                  <a:lnTo>
                    <a:pt x="211" y="68"/>
                  </a:lnTo>
                  <a:lnTo>
                    <a:pt x="211" y="67"/>
                  </a:lnTo>
                  <a:lnTo>
                    <a:pt x="217" y="65"/>
                  </a:lnTo>
                  <a:lnTo>
                    <a:pt x="217" y="64"/>
                  </a:lnTo>
                  <a:lnTo>
                    <a:pt x="216" y="62"/>
                  </a:lnTo>
                  <a:lnTo>
                    <a:pt x="209" y="64"/>
                  </a:lnTo>
                  <a:lnTo>
                    <a:pt x="208" y="64"/>
                  </a:lnTo>
                  <a:lnTo>
                    <a:pt x="205" y="65"/>
                  </a:lnTo>
                  <a:lnTo>
                    <a:pt x="203" y="65"/>
                  </a:lnTo>
                  <a:lnTo>
                    <a:pt x="202" y="65"/>
                  </a:lnTo>
                  <a:lnTo>
                    <a:pt x="203" y="64"/>
                  </a:lnTo>
                  <a:lnTo>
                    <a:pt x="209" y="60"/>
                  </a:lnTo>
                  <a:lnTo>
                    <a:pt x="217" y="59"/>
                  </a:lnTo>
                  <a:lnTo>
                    <a:pt x="217" y="56"/>
                  </a:lnTo>
                  <a:lnTo>
                    <a:pt x="216" y="56"/>
                  </a:lnTo>
                  <a:lnTo>
                    <a:pt x="209" y="56"/>
                  </a:lnTo>
                  <a:lnTo>
                    <a:pt x="203" y="57"/>
                  </a:lnTo>
                  <a:lnTo>
                    <a:pt x="202" y="56"/>
                  </a:lnTo>
                  <a:lnTo>
                    <a:pt x="203" y="54"/>
                  </a:lnTo>
                  <a:lnTo>
                    <a:pt x="212" y="53"/>
                  </a:lnTo>
                  <a:lnTo>
                    <a:pt x="216" y="53"/>
                  </a:lnTo>
                  <a:lnTo>
                    <a:pt x="216" y="48"/>
                  </a:lnTo>
                  <a:lnTo>
                    <a:pt x="214" y="46"/>
                  </a:lnTo>
                  <a:lnTo>
                    <a:pt x="208" y="50"/>
                  </a:lnTo>
                  <a:lnTo>
                    <a:pt x="208" y="48"/>
                  </a:lnTo>
                  <a:lnTo>
                    <a:pt x="206" y="48"/>
                  </a:lnTo>
                  <a:lnTo>
                    <a:pt x="206" y="46"/>
                  </a:lnTo>
                  <a:lnTo>
                    <a:pt x="211" y="45"/>
                  </a:lnTo>
                  <a:lnTo>
                    <a:pt x="209" y="34"/>
                  </a:lnTo>
                  <a:lnTo>
                    <a:pt x="208" y="25"/>
                  </a:lnTo>
                  <a:lnTo>
                    <a:pt x="206" y="23"/>
                  </a:lnTo>
                  <a:lnTo>
                    <a:pt x="208" y="23"/>
                  </a:lnTo>
                  <a:lnTo>
                    <a:pt x="211" y="32"/>
                  </a:lnTo>
                  <a:lnTo>
                    <a:pt x="214" y="43"/>
                  </a:lnTo>
                  <a:lnTo>
                    <a:pt x="216" y="43"/>
                  </a:lnTo>
                  <a:lnTo>
                    <a:pt x="214" y="35"/>
                  </a:lnTo>
                  <a:lnTo>
                    <a:pt x="212" y="25"/>
                  </a:lnTo>
                  <a:lnTo>
                    <a:pt x="217" y="25"/>
                  </a:lnTo>
                  <a:lnTo>
                    <a:pt x="220" y="26"/>
                  </a:lnTo>
                  <a:lnTo>
                    <a:pt x="233" y="25"/>
                  </a:lnTo>
                  <a:lnTo>
                    <a:pt x="297" y="25"/>
                  </a:lnTo>
                  <a:lnTo>
                    <a:pt x="300" y="23"/>
                  </a:lnTo>
                  <a:lnTo>
                    <a:pt x="303" y="20"/>
                  </a:lnTo>
                  <a:lnTo>
                    <a:pt x="306" y="20"/>
                  </a:lnTo>
                  <a:lnTo>
                    <a:pt x="308" y="21"/>
                  </a:lnTo>
                  <a:lnTo>
                    <a:pt x="309" y="23"/>
                  </a:lnTo>
                  <a:lnTo>
                    <a:pt x="311" y="34"/>
                  </a:lnTo>
                  <a:lnTo>
                    <a:pt x="312" y="43"/>
                  </a:lnTo>
                  <a:lnTo>
                    <a:pt x="314" y="45"/>
                  </a:lnTo>
                  <a:lnTo>
                    <a:pt x="318" y="46"/>
                  </a:lnTo>
                  <a:lnTo>
                    <a:pt x="320" y="48"/>
                  </a:lnTo>
                  <a:lnTo>
                    <a:pt x="322" y="50"/>
                  </a:lnTo>
                  <a:lnTo>
                    <a:pt x="337" y="51"/>
                  </a:lnTo>
                  <a:lnTo>
                    <a:pt x="339" y="53"/>
                  </a:lnTo>
                  <a:lnTo>
                    <a:pt x="340" y="53"/>
                  </a:lnTo>
                  <a:lnTo>
                    <a:pt x="340" y="43"/>
                  </a:lnTo>
                  <a:lnTo>
                    <a:pt x="339" y="35"/>
                  </a:lnTo>
                  <a:lnTo>
                    <a:pt x="337" y="25"/>
                  </a:lnTo>
                  <a:lnTo>
                    <a:pt x="334" y="23"/>
                  </a:lnTo>
                  <a:lnTo>
                    <a:pt x="331" y="20"/>
                  </a:lnTo>
                  <a:lnTo>
                    <a:pt x="331" y="18"/>
                  </a:lnTo>
                  <a:lnTo>
                    <a:pt x="331" y="15"/>
                  </a:lnTo>
                  <a:lnTo>
                    <a:pt x="331" y="14"/>
                  </a:lnTo>
                  <a:lnTo>
                    <a:pt x="328" y="12"/>
                  </a:lnTo>
                  <a:lnTo>
                    <a:pt x="325" y="12"/>
                  </a:lnTo>
                  <a:lnTo>
                    <a:pt x="325" y="18"/>
                  </a:lnTo>
                  <a:lnTo>
                    <a:pt x="323" y="18"/>
                  </a:lnTo>
                  <a:lnTo>
                    <a:pt x="322" y="18"/>
                  </a:lnTo>
                  <a:lnTo>
                    <a:pt x="322" y="20"/>
                  </a:lnTo>
                  <a:lnTo>
                    <a:pt x="326" y="20"/>
                  </a:lnTo>
                  <a:lnTo>
                    <a:pt x="329" y="21"/>
                  </a:lnTo>
                  <a:lnTo>
                    <a:pt x="332" y="21"/>
                  </a:lnTo>
                  <a:lnTo>
                    <a:pt x="336" y="25"/>
                  </a:lnTo>
                  <a:lnTo>
                    <a:pt x="337" y="31"/>
                  </a:lnTo>
                  <a:lnTo>
                    <a:pt x="339" y="45"/>
                  </a:lnTo>
                  <a:lnTo>
                    <a:pt x="339" y="48"/>
                  </a:lnTo>
                  <a:lnTo>
                    <a:pt x="339" y="50"/>
                  </a:lnTo>
                  <a:lnTo>
                    <a:pt x="322" y="48"/>
                  </a:lnTo>
                  <a:lnTo>
                    <a:pt x="320" y="46"/>
                  </a:lnTo>
                  <a:lnTo>
                    <a:pt x="320" y="42"/>
                  </a:lnTo>
                  <a:lnTo>
                    <a:pt x="317" y="26"/>
                  </a:lnTo>
                  <a:lnTo>
                    <a:pt x="317" y="25"/>
                  </a:lnTo>
                  <a:lnTo>
                    <a:pt x="314" y="21"/>
                  </a:lnTo>
                  <a:lnTo>
                    <a:pt x="314" y="18"/>
                  </a:lnTo>
                  <a:lnTo>
                    <a:pt x="320" y="18"/>
                  </a:lnTo>
                  <a:lnTo>
                    <a:pt x="320" y="12"/>
                  </a:lnTo>
                  <a:lnTo>
                    <a:pt x="320" y="1"/>
                  </a:lnTo>
                  <a:lnTo>
                    <a:pt x="320" y="0"/>
                  </a:lnTo>
                  <a:lnTo>
                    <a:pt x="318" y="0"/>
                  </a:lnTo>
                  <a:lnTo>
                    <a:pt x="317"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4" name="Freeform 58"/>
            <p:cNvSpPr>
              <a:spLocks/>
            </p:cNvSpPr>
            <p:nvPr/>
          </p:nvSpPr>
          <p:spPr bwMode="auto">
            <a:xfrm>
              <a:off x="1560" y="2529"/>
              <a:ext cx="30" cy="12"/>
            </a:xfrm>
            <a:custGeom>
              <a:avLst/>
              <a:gdLst>
                <a:gd name="T0" fmla="*/ 0 w 30"/>
                <a:gd name="T1" fmla="*/ 5 h 12"/>
                <a:gd name="T2" fmla="*/ 3 w 30"/>
                <a:gd name="T3" fmla="*/ 5 h 12"/>
                <a:gd name="T4" fmla="*/ 6 w 30"/>
                <a:gd name="T5" fmla="*/ 6 h 12"/>
                <a:gd name="T6" fmla="*/ 10 w 30"/>
                <a:gd name="T7" fmla="*/ 9 h 12"/>
                <a:gd name="T8" fmla="*/ 11 w 30"/>
                <a:gd name="T9" fmla="*/ 9 h 12"/>
                <a:gd name="T10" fmla="*/ 19 w 30"/>
                <a:gd name="T11" fmla="*/ 9 h 12"/>
                <a:gd name="T12" fmla="*/ 22 w 30"/>
                <a:gd name="T13" fmla="*/ 11 h 12"/>
                <a:gd name="T14" fmla="*/ 25 w 30"/>
                <a:gd name="T15" fmla="*/ 11 h 12"/>
                <a:gd name="T16" fmla="*/ 27 w 30"/>
                <a:gd name="T17" fmla="*/ 12 h 12"/>
                <a:gd name="T18" fmla="*/ 28 w 30"/>
                <a:gd name="T19" fmla="*/ 12 h 12"/>
                <a:gd name="T20" fmla="*/ 30 w 30"/>
                <a:gd name="T21" fmla="*/ 11 h 12"/>
                <a:gd name="T22" fmla="*/ 28 w 30"/>
                <a:gd name="T23" fmla="*/ 9 h 12"/>
                <a:gd name="T24" fmla="*/ 28 w 30"/>
                <a:gd name="T25" fmla="*/ 8 h 12"/>
                <a:gd name="T26" fmla="*/ 28 w 30"/>
                <a:gd name="T27" fmla="*/ 8 h 12"/>
                <a:gd name="T28" fmla="*/ 28 w 30"/>
                <a:gd name="T29" fmla="*/ 8 h 12"/>
                <a:gd name="T30" fmla="*/ 27 w 30"/>
                <a:gd name="T31" fmla="*/ 9 h 12"/>
                <a:gd name="T32" fmla="*/ 16 w 30"/>
                <a:gd name="T33" fmla="*/ 8 h 12"/>
                <a:gd name="T34" fmla="*/ 11 w 30"/>
                <a:gd name="T35" fmla="*/ 8 h 12"/>
                <a:gd name="T36" fmla="*/ 10 w 30"/>
                <a:gd name="T37" fmla="*/ 6 h 12"/>
                <a:gd name="T38" fmla="*/ 10 w 30"/>
                <a:gd name="T39" fmla="*/ 6 h 12"/>
                <a:gd name="T40" fmla="*/ 10 w 30"/>
                <a:gd name="T41" fmla="*/ 6 h 12"/>
                <a:gd name="T42" fmla="*/ 6 w 30"/>
                <a:gd name="T43" fmla="*/ 2 h 12"/>
                <a:gd name="T44" fmla="*/ 0 w 30"/>
                <a:gd name="T45" fmla="*/ 0 h 12"/>
                <a:gd name="T46" fmla="*/ 0 w 30"/>
                <a:gd name="T47" fmla="*/ 0 h 12"/>
                <a:gd name="T48" fmla="*/ 0 w 30"/>
                <a:gd name="T49" fmla="*/ 5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12"/>
                <a:gd name="T77" fmla="*/ 30 w 30"/>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12">
                  <a:moveTo>
                    <a:pt x="0" y="5"/>
                  </a:moveTo>
                  <a:lnTo>
                    <a:pt x="3" y="5"/>
                  </a:lnTo>
                  <a:lnTo>
                    <a:pt x="6" y="6"/>
                  </a:lnTo>
                  <a:lnTo>
                    <a:pt x="10" y="9"/>
                  </a:lnTo>
                  <a:lnTo>
                    <a:pt x="11" y="9"/>
                  </a:lnTo>
                  <a:lnTo>
                    <a:pt x="19" y="9"/>
                  </a:lnTo>
                  <a:lnTo>
                    <a:pt x="22" y="11"/>
                  </a:lnTo>
                  <a:lnTo>
                    <a:pt x="25" y="11"/>
                  </a:lnTo>
                  <a:lnTo>
                    <a:pt x="27" y="12"/>
                  </a:lnTo>
                  <a:lnTo>
                    <a:pt x="28" y="12"/>
                  </a:lnTo>
                  <a:lnTo>
                    <a:pt x="30" y="11"/>
                  </a:lnTo>
                  <a:lnTo>
                    <a:pt x="28" y="9"/>
                  </a:lnTo>
                  <a:lnTo>
                    <a:pt x="28" y="8"/>
                  </a:lnTo>
                  <a:lnTo>
                    <a:pt x="27" y="9"/>
                  </a:lnTo>
                  <a:lnTo>
                    <a:pt x="16" y="8"/>
                  </a:lnTo>
                  <a:lnTo>
                    <a:pt x="11" y="8"/>
                  </a:lnTo>
                  <a:lnTo>
                    <a:pt x="10" y="6"/>
                  </a:lnTo>
                  <a:lnTo>
                    <a:pt x="6" y="2"/>
                  </a:lnTo>
                  <a:lnTo>
                    <a:pt x="0" y="0"/>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5" name="Freeform 59"/>
            <p:cNvSpPr>
              <a:spLocks/>
            </p:cNvSpPr>
            <p:nvPr/>
          </p:nvSpPr>
          <p:spPr bwMode="auto">
            <a:xfrm>
              <a:off x="1560" y="2537"/>
              <a:ext cx="30" cy="11"/>
            </a:xfrm>
            <a:custGeom>
              <a:avLst/>
              <a:gdLst>
                <a:gd name="T0" fmla="*/ 0 w 30"/>
                <a:gd name="T1" fmla="*/ 3 h 11"/>
                <a:gd name="T2" fmla="*/ 0 w 30"/>
                <a:gd name="T3" fmla="*/ 3 h 11"/>
                <a:gd name="T4" fmla="*/ 5 w 30"/>
                <a:gd name="T5" fmla="*/ 4 h 11"/>
                <a:gd name="T6" fmla="*/ 6 w 30"/>
                <a:gd name="T7" fmla="*/ 4 h 11"/>
                <a:gd name="T8" fmla="*/ 11 w 30"/>
                <a:gd name="T9" fmla="*/ 9 h 11"/>
                <a:gd name="T10" fmla="*/ 11 w 30"/>
                <a:gd name="T11" fmla="*/ 9 h 11"/>
                <a:gd name="T12" fmla="*/ 17 w 30"/>
                <a:gd name="T13" fmla="*/ 9 h 11"/>
                <a:gd name="T14" fmla="*/ 25 w 30"/>
                <a:gd name="T15" fmla="*/ 9 h 11"/>
                <a:gd name="T16" fmla="*/ 27 w 30"/>
                <a:gd name="T17" fmla="*/ 11 h 11"/>
                <a:gd name="T18" fmla="*/ 28 w 30"/>
                <a:gd name="T19" fmla="*/ 11 h 11"/>
                <a:gd name="T20" fmla="*/ 28 w 30"/>
                <a:gd name="T21" fmla="*/ 11 h 11"/>
                <a:gd name="T22" fmla="*/ 30 w 30"/>
                <a:gd name="T23" fmla="*/ 9 h 11"/>
                <a:gd name="T24" fmla="*/ 30 w 30"/>
                <a:gd name="T25" fmla="*/ 8 h 11"/>
                <a:gd name="T26" fmla="*/ 30 w 30"/>
                <a:gd name="T27" fmla="*/ 6 h 11"/>
                <a:gd name="T28" fmla="*/ 28 w 30"/>
                <a:gd name="T29" fmla="*/ 6 h 11"/>
                <a:gd name="T30" fmla="*/ 28 w 30"/>
                <a:gd name="T31" fmla="*/ 6 h 11"/>
                <a:gd name="T32" fmla="*/ 28 w 30"/>
                <a:gd name="T33" fmla="*/ 8 h 11"/>
                <a:gd name="T34" fmla="*/ 25 w 30"/>
                <a:gd name="T35" fmla="*/ 8 h 11"/>
                <a:gd name="T36" fmla="*/ 17 w 30"/>
                <a:gd name="T37" fmla="*/ 6 h 11"/>
                <a:gd name="T38" fmla="*/ 11 w 30"/>
                <a:gd name="T39" fmla="*/ 6 h 11"/>
                <a:gd name="T40" fmla="*/ 10 w 30"/>
                <a:gd name="T41" fmla="*/ 6 h 11"/>
                <a:gd name="T42" fmla="*/ 10 w 30"/>
                <a:gd name="T43" fmla="*/ 3 h 11"/>
                <a:gd name="T44" fmla="*/ 8 w 30"/>
                <a:gd name="T45" fmla="*/ 3 h 11"/>
                <a:gd name="T46" fmla="*/ 6 w 30"/>
                <a:gd name="T47" fmla="*/ 1 h 11"/>
                <a:gd name="T48" fmla="*/ 2 w 30"/>
                <a:gd name="T49" fmla="*/ 0 h 11"/>
                <a:gd name="T50" fmla="*/ 0 w 30"/>
                <a:gd name="T51" fmla="*/ 0 h 11"/>
                <a:gd name="T52" fmla="*/ 0 w 30"/>
                <a:gd name="T53" fmla="*/ 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11"/>
                <a:gd name="T83" fmla="*/ 30 w 3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11">
                  <a:moveTo>
                    <a:pt x="0" y="3"/>
                  </a:moveTo>
                  <a:lnTo>
                    <a:pt x="0" y="3"/>
                  </a:lnTo>
                  <a:lnTo>
                    <a:pt x="5" y="4"/>
                  </a:lnTo>
                  <a:lnTo>
                    <a:pt x="6" y="4"/>
                  </a:lnTo>
                  <a:lnTo>
                    <a:pt x="11" y="9"/>
                  </a:lnTo>
                  <a:lnTo>
                    <a:pt x="17" y="9"/>
                  </a:lnTo>
                  <a:lnTo>
                    <a:pt x="25" y="9"/>
                  </a:lnTo>
                  <a:lnTo>
                    <a:pt x="27" y="11"/>
                  </a:lnTo>
                  <a:lnTo>
                    <a:pt x="28" y="11"/>
                  </a:lnTo>
                  <a:lnTo>
                    <a:pt x="30" y="9"/>
                  </a:lnTo>
                  <a:lnTo>
                    <a:pt x="30" y="8"/>
                  </a:lnTo>
                  <a:lnTo>
                    <a:pt x="30" y="6"/>
                  </a:lnTo>
                  <a:lnTo>
                    <a:pt x="28" y="6"/>
                  </a:lnTo>
                  <a:lnTo>
                    <a:pt x="28" y="8"/>
                  </a:lnTo>
                  <a:lnTo>
                    <a:pt x="25" y="8"/>
                  </a:lnTo>
                  <a:lnTo>
                    <a:pt x="17" y="6"/>
                  </a:lnTo>
                  <a:lnTo>
                    <a:pt x="11" y="6"/>
                  </a:lnTo>
                  <a:lnTo>
                    <a:pt x="10" y="6"/>
                  </a:lnTo>
                  <a:lnTo>
                    <a:pt x="10" y="3"/>
                  </a:lnTo>
                  <a:lnTo>
                    <a:pt x="8" y="3"/>
                  </a:lnTo>
                  <a:lnTo>
                    <a:pt x="6" y="1"/>
                  </a:lnTo>
                  <a:lnTo>
                    <a:pt x="2" y="0"/>
                  </a:lnTo>
                  <a:lnTo>
                    <a:pt x="0"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6" name="Freeform 60"/>
            <p:cNvSpPr>
              <a:spLocks/>
            </p:cNvSpPr>
            <p:nvPr/>
          </p:nvSpPr>
          <p:spPr bwMode="auto">
            <a:xfrm>
              <a:off x="1562" y="2543"/>
              <a:ext cx="28" cy="12"/>
            </a:xfrm>
            <a:custGeom>
              <a:avLst/>
              <a:gdLst>
                <a:gd name="T0" fmla="*/ 0 w 28"/>
                <a:gd name="T1" fmla="*/ 3 h 12"/>
                <a:gd name="T2" fmla="*/ 4 w 28"/>
                <a:gd name="T3" fmla="*/ 5 h 12"/>
                <a:gd name="T4" fmla="*/ 4 w 28"/>
                <a:gd name="T5" fmla="*/ 6 h 12"/>
                <a:gd name="T6" fmla="*/ 6 w 28"/>
                <a:gd name="T7" fmla="*/ 6 h 12"/>
                <a:gd name="T8" fmla="*/ 11 w 28"/>
                <a:gd name="T9" fmla="*/ 11 h 12"/>
                <a:gd name="T10" fmla="*/ 23 w 28"/>
                <a:gd name="T11" fmla="*/ 11 h 12"/>
                <a:gd name="T12" fmla="*/ 25 w 28"/>
                <a:gd name="T13" fmla="*/ 11 h 12"/>
                <a:gd name="T14" fmla="*/ 26 w 28"/>
                <a:gd name="T15" fmla="*/ 12 h 12"/>
                <a:gd name="T16" fmla="*/ 26 w 28"/>
                <a:gd name="T17" fmla="*/ 12 h 12"/>
                <a:gd name="T18" fmla="*/ 28 w 28"/>
                <a:gd name="T19" fmla="*/ 12 h 12"/>
                <a:gd name="T20" fmla="*/ 28 w 28"/>
                <a:gd name="T21" fmla="*/ 11 h 12"/>
                <a:gd name="T22" fmla="*/ 28 w 28"/>
                <a:gd name="T23" fmla="*/ 8 h 12"/>
                <a:gd name="T24" fmla="*/ 28 w 28"/>
                <a:gd name="T25" fmla="*/ 8 h 12"/>
                <a:gd name="T26" fmla="*/ 26 w 28"/>
                <a:gd name="T27" fmla="*/ 9 h 12"/>
                <a:gd name="T28" fmla="*/ 25 w 28"/>
                <a:gd name="T29" fmla="*/ 9 h 12"/>
                <a:gd name="T30" fmla="*/ 18 w 28"/>
                <a:gd name="T31" fmla="*/ 8 h 12"/>
                <a:gd name="T32" fmla="*/ 14 w 28"/>
                <a:gd name="T33" fmla="*/ 8 h 12"/>
                <a:gd name="T34" fmla="*/ 9 w 28"/>
                <a:gd name="T35" fmla="*/ 8 h 12"/>
                <a:gd name="T36" fmla="*/ 9 w 28"/>
                <a:gd name="T37" fmla="*/ 8 h 12"/>
                <a:gd name="T38" fmla="*/ 9 w 28"/>
                <a:gd name="T39" fmla="*/ 8 h 12"/>
                <a:gd name="T40" fmla="*/ 9 w 28"/>
                <a:gd name="T41" fmla="*/ 6 h 12"/>
                <a:gd name="T42" fmla="*/ 8 w 28"/>
                <a:gd name="T43" fmla="*/ 6 h 12"/>
                <a:gd name="T44" fmla="*/ 4 w 28"/>
                <a:gd name="T45" fmla="*/ 3 h 12"/>
                <a:gd name="T46" fmla="*/ 3 w 28"/>
                <a:gd name="T47" fmla="*/ 2 h 12"/>
                <a:gd name="T48" fmla="*/ 0 w 28"/>
                <a:gd name="T49" fmla="*/ 0 h 12"/>
                <a:gd name="T50" fmla="*/ 0 w 28"/>
                <a:gd name="T51" fmla="*/ 0 h 12"/>
                <a:gd name="T52" fmla="*/ 0 w 28"/>
                <a:gd name="T53" fmla="*/ 3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12"/>
                <a:gd name="T83" fmla="*/ 28 w 28"/>
                <a:gd name="T84" fmla="*/ 12 h 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12">
                  <a:moveTo>
                    <a:pt x="0" y="3"/>
                  </a:moveTo>
                  <a:lnTo>
                    <a:pt x="4" y="5"/>
                  </a:lnTo>
                  <a:lnTo>
                    <a:pt x="4" y="6"/>
                  </a:lnTo>
                  <a:lnTo>
                    <a:pt x="6" y="6"/>
                  </a:lnTo>
                  <a:lnTo>
                    <a:pt x="11" y="11"/>
                  </a:lnTo>
                  <a:lnTo>
                    <a:pt x="23" y="11"/>
                  </a:lnTo>
                  <a:lnTo>
                    <a:pt x="25" y="11"/>
                  </a:lnTo>
                  <a:lnTo>
                    <a:pt x="26" y="12"/>
                  </a:lnTo>
                  <a:lnTo>
                    <a:pt x="28" y="12"/>
                  </a:lnTo>
                  <a:lnTo>
                    <a:pt x="28" y="11"/>
                  </a:lnTo>
                  <a:lnTo>
                    <a:pt x="28" y="8"/>
                  </a:lnTo>
                  <a:lnTo>
                    <a:pt x="26" y="9"/>
                  </a:lnTo>
                  <a:lnTo>
                    <a:pt x="25" y="9"/>
                  </a:lnTo>
                  <a:lnTo>
                    <a:pt x="18" y="8"/>
                  </a:lnTo>
                  <a:lnTo>
                    <a:pt x="14" y="8"/>
                  </a:lnTo>
                  <a:lnTo>
                    <a:pt x="9" y="8"/>
                  </a:lnTo>
                  <a:lnTo>
                    <a:pt x="9" y="6"/>
                  </a:lnTo>
                  <a:lnTo>
                    <a:pt x="8" y="6"/>
                  </a:lnTo>
                  <a:lnTo>
                    <a:pt x="4" y="3"/>
                  </a:lnTo>
                  <a:lnTo>
                    <a:pt x="3" y="2"/>
                  </a:lnTo>
                  <a:lnTo>
                    <a:pt x="0"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7" name="Freeform 61"/>
            <p:cNvSpPr>
              <a:spLocks/>
            </p:cNvSpPr>
            <p:nvPr/>
          </p:nvSpPr>
          <p:spPr bwMode="auto">
            <a:xfrm>
              <a:off x="1559" y="2549"/>
              <a:ext cx="12" cy="10"/>
            </a:xfrm>
            <a:custGeom>
              <a:avLst/>
              <a:gdLst>
                <a:gd name="T0" fmla="*/ 3 w 12"/>
                <a:gd name="T1" fmla="*/ 2 h 10"/>
                <a:gd name="T2" fmla="*/ 0 w 12"/>
                <a:gd name="T3" fmla="*/ 3 h 10"/>
                <a:gd name="T4" fmla="*/ 0 w 12"/>
                <a:gd name="T5" fmla="*/ 8 h 10"/>
                <a:gd name="T6" fmla="*/ 0 w 12"/>
                <a:gd name="T7" fmla="*/ 8 h 10"/>
                <a:gd name="T8" fmla="*/ 0 w 12"/>
                <a:gd name="T9" fmla="*/ 10 h 10"/>
                <a:gd name="T10" fmla="*/ 1 w 12"/>
                <a:gd name="T11" fmla="*/ 10 h 10"/>
                <a:gd name="T12" fmla="*/ 12 w 12"/>
                <a:gd name="T13" fmla="*/ 10 h 10"/>
                <a:gd name="T14" fmla="*/ 12 w 12"/>
                <a:gd name="T15" fmla="*/ 6 h 10"/>
                <a:gd name="T16" fmla="*/ 11 w 12"/>
                <a:gd name="T17" fmla="*/ 5 h 10"/>
                <a:gd name="T18" fmla="*/ 7 w 12"/>
                <a:gd name="T19" fmla="*/ 2 h 10"/>
                <a:gd name="T20" fmla="*/ 3 w 12"/>
                <a:gd name="T21" fmla="*/ 0 h 10"/>
                <a:gd name="T22" fmla="*/ 3 w 12"/>
                <a:gd name="T23" fmla="*/ 0 h 10"/>
                <a:gd name="T24" fmla="*/ 3 w 12"/>
                <a:gd name="T25" fmla="*/ 2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3" y="2"/>
                  </a:moveTo>
                  <a:lnTo>
                    <a:pt x="0" y="3"/>
                  </a:lnTo>
                  <a:lnTo>
                    <a:pt x="0" y="8"/>
                  </a:lnTo>
                  <a:lnTo>
                    <a:pt x="0" y="10"/>
                  </a:lnTo>
                  <a:lnTo>
                    <a:pt x="1" y="10"/>
                  </a:lnTo>
                  <a:lnTo>
                    <a:pt x="12" y="10"/>
                  </a:lnTo>
                  <a:lnTo>
                    <a:pt x="12" y="6"/>
                  </a:lnTo>
                  <a:lnTo>
                    <a:pt x="11" y="5"/>
                  </a:lnTo>
                  <a:lnTo>
                    <a:pt x="7" y="2"/>
                  </a:lnTo>
                  <a:lnTo>
                    <a:pt x="3"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8" name="Freeform 62"/>
            <p:cNvSpPr>
              <a:spLocks/>
            </p:cNvSpPr>
            <p:nvPr/>
          </p:nvSpPr>
          <p:spPr bwMode="auto">
            <a:xfrm>
              <a:off x="1549" y="2549"/>
              <a:ext cx="8" cy="10"/>
            </a:xfrm>
            <a:custGeom>
              <a:avLst/>
              <a:gdLst>
                <a:gd name="T0" fmla="*/ 0 w 8"/>
                <a:gd name="T1" fmla="*/ 2 h 10"/>
                <a:gd name="T2" fmla="*/ 0 w 8"/>
                <a:gd name="T3" fmla="*/ 5 h 10"/>
                <a:gd name="T4" fmla="*/ 2 w 8"/>
                <a:gd name="T5" fmla="*/ 6 h 10"/>
                <a:gd name="T6" fmla="*/ 0 w 8"/>
                <a:gd name="T7" fmla="*/ 8 h 10"/>
                <a:gd name="T8" fmla="*/ 0 w 8"/>
                <a:gd name="T9" fmla="*/ 10 h 10"/>
                <a:gd name="T10" fmla="*/ 7 w 8"/>
                <a:gd name="T11" fmla="*/ 10 h 10"/>
                <a:gd name="T12" fmla="*/ 7 w 8"/>
                <a:gd name="T13" fmla="*/ 10 h 10"/>
                <a:gd name="T14" fmla="*/ 8 w 8"/>
                <a:gd name="T15" fmla="*/ 8 h 10"/>
                <a:gd name="T16" fmla="*/ 8 w 8"/>
                <a:gd name="T17" fmla="*/ 8 h 10"/>
                <a:gd name="T18" fmla="*/ 7 w 8"/>
                <a:gd name="T19" fmla="*/ 6 h 10"/>
                <a:gd name="T20" fmla="*/ 7 w 8"/>
                <a:gd name="T21" fmla="*/ 5 h 10"/>
                <a:gd name="T22" fmla="*/ 7 w 8"/>
                <a:gd name="T23" fmla="*/ 5 h 10"/>
                <a:gd name="T24" fmla="*/ 7 w 8"/>
                <a:gd name="T25" fmla="*/ 3 h 10"/>
                <a:gd name="T26" fmla="*/ 3 w 8"/>
                <a:gd name="T27" fmla="*/ 3 h 10"/>
                <a:gd name="T28" fmla="*/ 3 w 8"/>
                <a:gd name="T29" fmla="*/ 3 h 10"/>
                <a:gd name="T30" fmla="*/ 3 w 8"/>
                <a:gd name="T31" fmla="*/ 2 h 10"/>
                <a:gd name="T32" fmla="*/ 5 w 8"/>
                <a:gd name="T33" fmla="*/ 2 h 10"/>
                <a:gd name="T34" fmla="*/ 5 w 8"/>
                <a:gd name="T35" fmla="*/ 2 h 10"/>
                <a:gd name="T36" fmla="*/ 5 w 8"/>
                <a:gd name="T37" fmla="*/ 0 h 10"/>
                <a:gd name="T38" fmla="*/ 2 w 8"/>
                <a:gd name="T39" fmla="*/ 2 h 10"/>
                <a:gd name="T40" fmla="*/ 0 w 8"/>
                <a:gd name="T41" fmla="*/ 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0"/>
                <a:gd name="T65" fmla="*/ 8 w 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0">
                  <a:moveTo>
                    <a:pt x="0" y="2"/>
                  </a:moveTo>
                  <a:lnTo>
                    <a:pt x="0" y="5"/>
                  </a:lnTo>
                  <a:lnTo>
                    <a:pt x="2" y="6"/>
                  </a:lnTo>
                  <a:lnTo>
                    <a:pt x="0" y="8"/>
                  </a:lnTo>
                  <a:lnTo>
                    <a:pt x="0" y="10"/>
                  </a:lnTo>
                  <a:lnTo>
                    <a:pt x="7" y="10"/>
                  </a:lnTo>
                  <a:lnTo>
                    <a:pt x="8" y="8"/>
                  </a:lnTo>
                  <a:lnTo>
                    <a:pt x="7" y="6"/>
                  </a:lnTo>
                  <a:lnTo>
                    <a:pt x="7" y="5"/>
                  </a:lnTo>
                  <a:lnTo>
                    <a:pt x="7" y="3"/>
                  </a:lnTo>
                  <a:lnTo>
                    <a:pt x="3" y="3"/>
                  </a:lnTo>
                  <a:lnTo>
                    <a:pt x="3" y="2"/>
                  </a:lnTo>
                  <a:lnTo>
                    <a:pt x="5" y="2"/>
                  </a:lnTo>
                  <a:lnTo>
                    <a:pt x="5" y="0"/>
                  </a:lnTo>
                  <a:lnTo>
                    <a:pt x="2" y="2"/>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39" name="Freeform 63"/>
            <p:cNvSpPr>
              <a:spLocks/>
            </p:cNvSpPr>
            <p:nvPr/>
          </p:nvSpPr>
          <p:spPr bwMode="auto">
            <a:xfrm>
              <a:off x="1471" y="2551"/>
              <a:ext cx="8" cy="9"/>
            </a:xfrm>
            <a:custGeom>
              <a:avLst/>
              <a:gdLst>
                <a:gd name="T0" fmla="*/ 0 w 8"/>
                <a:gd name="T1" fmla="*/ 3 h 9"/>
                <a:gd name="T2" fmla="*/ 2 w 8"/>
                <a:gd name="T3" fmla="*/ 4 h 9"/>
                <a:gd name="T4" fmla="*/ 2 w 8"/>
                <a:gd name="T5" fmla="*/ 6 h 9"/>
                <a:gd name="T6" fmla="*/ 2 w 8"/>
                <a:gd name="T7" fmla="*/ 6 h 9"/>
                <a:gd name="T8" fmla="*/ 0 w 8"/>
                <a:gd name="T9" fmla="*/ 8 h 9"/>
                <a:gd name="T10" fmla="*/ 0 w 8"/>
                <a:gd name="T11" fmla="*/ 8 h 9"/>
                <a:gd name="T12" fmla="*/ 0 w 8"/>
                <a:gd name="T13" fmla="*/ 9 h 9"/>
                <a:gd name="T14" fmla="*/ 5 w 8"/>
                <a:gd name="T15" fmla="*/ 9 h 9"/>
                <a:gd name="T16" fmla="*/ 8 w 8"/>
                <a:gd name="T17" fmla="*/ 9 h 9"/>
                <a:gd name="T18" fmla="*/ 8 w 8"/>
                <a:gd name="T19" fmla="*/ 8 h 9"/>
                <a:gd name="T20" fmla="*/ 8 w 8"/>
                <a:gd name="T21" fmla="*/ 8 h 9"/>
                <a:gd name="T22" fmla="*/ 7 w 8"/>
                <a:gd name="T23" fmla="*/ 8 h 9"/>
                <a:gd name="T24" fmla="*/ 7 w 8"/>
                <a:gd name="T25" fmla="*/ 8 h 9"/>
                <a:gd name="T26" fmla="*/ 5 w 8"/>
                <a:gd name="T27" fmla="*/ 6 h 9"/>
                <a:gd name="T28" fmla="*/ 8 w 8"/>
                <a:gd name="T29" fmla="*/ 4 h 9"/>
                <a:gd name="T30" fmla="*/ 8 w 8"/>
                <a:gd name="T31" fmla="*/ 3 h 9"/>
                <a:gd name="T32" fmla="*/ 5 w 8"/>
                <a:gd name="T33" fmla="*/ 3 h 9"/>
                <a:gd name="T34" fmla="*/ 5 w 8"/>
                <a:gd name="T35" fmla="*/ 3 h 9"/>
                <a:gd name="T36" fmla="*/ 3 w 8"/>
                <a:gd name="T37" fmla="*/ 1 h 9"/>
                <a:gd name="T38" fmla="*/ 3 w 8"/>
                <a:gd name="T39" fmla="*/ 0 h 9"/>
                <a:gd name="T40" fmla="*/ 2 w 8"/>
                <a:gd name="T41" fmla="*/ 0 h 9"/>
                <a:gd name="T42" fmla="*/ 0 w 8"/>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9"/>
                <a:gd name="T68" fmla="*/ 8 w 8"/>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9">
                  <a:moveTo>
                    <a:pt x="0" y="3"/>
                  </a:moveTo>
                  <a:lnTo>
                    <a:pt x="2" y="4"/>
                  </a:lnTo>
                  <a:lnTo>
                    <a:pt x="2" y="6"/>
                  </a:lnTo>
                  <a:lnTo>
                    <a:pt x="0" y="8"/>
                  </a:lnTo>
                  <a:lnTo>
                    <a:pt x="0" y="9"/>
                  </a:lnTo>
                  <a:lnTo>
                    <a:pt x="5" y="9"/>
                  </a:lnTo>
                  <a:lnTo>
                    <a:pt x="8" y="9"/>
                  </a:lnTo>
                  <a:lnTo>
                    <a:pt x="8" y="8"/>
                  </a:lnTo>
                  <a:lnTo>
                    <a:pt x="7" y="8"/>
                  </a:lnTo>
                  <a:lnTo>
                    <a:pt x="5" y="6"/>
                  </a:lnTo>
                  <a:lnTo>
                    <a:pt x="8" y="4"/>
                  </a:lnTo>
                  <a:lnTo>
                    <a:pt x="8" y="3"/>
                  </a:lnTo>
                  <a:lnTo>
                    <a:pt x="5" y="3"/>
                  </a:lnTo>
                  <a:lnTo>
                    <a:pt x="3" y="1"/>
                  </a:lnTo>
                  <a:lnTo>
                    <a:pt x="3" y="0"/>
                  </a:lnTo>
                  <a:lnTo>
                    <a:pt x="2"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0" name="Freeform 64"/>
            <p:cNvSpPr>
              <a:spLocks/>
            </p:cNvSpPr>
            <p:nvPr/>
          </p:nvSpPr>
          <p:spPr bwMode="auto">
            <a:xfrm>
              <a:off x="1513" y="2554"/>
              <a:ext cx="8" cy="5"/>
            </a:xfrm>
            <a:custGeom>
              <a:avLst/>
              <a:gdLst>
                <a:gd name="T0" fmla="*/ 0 w 8"/>
                <a:gd name="T1" fmla="*/ 3 h 5"/>
                <a:gd name="T2" fmla="*/ 0 w 8"/>
                <a:gd name="T3" fmla="*/ 3 h 5"/>
                <a:gd name="T4" fmla="*/ 0 w 8"/>
                <a:gd name="T5" fmla="*/ 5 h 5"/>
                <a:gd name="T6" fmla="*/ 2 w 8"/>
                <a:gd name="T7" fmla="*/ 5 h 5"/>
                <a:gd name="T8" fmla="*/ 4 w 8"/>
                <a:gd name="T9" fmla="*/ 5 h 5"/>
                <a:gd name="T10" fmla="*/ 8 w 8"/>
                <a:gd name="T11" fmla="*/ 5 h 5"/>
                <a:gd name="T12" fmla="*/ 8 w 8"/>
                <a:gd name="T13" fmla="*/ 5 h 5"/>
                <a:gd name="T14" fmla="*/ 8 w 8"/>
                <a:gd name="T15" fmla="*/ 3 h 5"/>
                <a:gd name="T16" fmla="*/ 5 w 8"/>
                <a:gd name="T17" fmla="*/ 3 h 5"/>
                <a:gd name="T18" fmla="*/ 4 w 8"/>
                <a:gd name="T19" fmla="*/ 1 h 5"/>
                <a:gd name="T20" fmla="*/ 4 w 8"/>
                <a:gd name="T21" fmla="*/ 1 h 5"/>
                <a:gd name="T22" fmla="*/ 5 w 8"/>
                <a:gd name="T23" fmla="*/ 1 h 5"/>
                <a:gd name="T24" fmla="*/ 8 w 8"/>
                <a:gd name="T25" fmla="*/ 1 h 5"/>
                <a:gd name="T26" fmla="*/ 7 w 8"/>
                <a:gd name="T27" fmla="*/ 0 h 5"/>
                <a:gd name="T28" fmla="*/ 5 w 8"/>
                <a:gd name="T29" fmla="*/ 0 h 5"/>
                <a:gd name="T30" fmla="*/ 2 w 8"/>
                <a:gd name="T31" fmla="*/ 0 h 5"/>
                <a:gd name="T32" fmla="*/ 0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0" y="3"/>
                  </a:moveTo>
                  <a:lnTo>
                    <a:pt x="0" y="3"/>
                  </a:lnTo>
                  <a:lnTo>
                    <a:pt x="0" y="5"/>
                  </a:lnTo>
                  <a:lnTo>
                    <a:pt x="2" y="5"/>
                  </a:lnTo>
                  <a:lnTo>
                    <a:pt x="4" y="5"/>
                  </a:lnTo>
                  <a:lnTo>
                    <a:pt x="8" y="5"/>
                  </a:lnTo>
                  <a:lnTo>
                    <a:pt x="8" y="3"/>
                  </a:lnTo>
                  <a:lnTo>
                    <a:pt x="5" y="3"/>
                  </a:lnTo>
                  <a:lnTo>
                    <a:pt x="4" y="1"/>
                  </a:lnTo>
                  <a:lnTo>
                    <a:pt x="5" y="1"/>
                  </a:lnTo>
                  <a:lnTo>
                    <a:pt x="8" y="1"/>
                  </a:lnTo>
                  <a:lnTo>
                    <a:pt x="7" y="0"/>
                  </a:lnTo>
                  <a:lnTo>
                    <a:pt x="5" y="0"/>
                  </a:lnTo>
                  <a:lnTo>
                    <a:pt x="2"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1" name="Freeform 65"/>
            <p:cNvSpPr>
              <a:spLocks/>
            </p:cNvSpPr>
            <p:nvPr/>
          </p:nvSpPr>
          <p:spPr bwMode="auto">
            <a:xfrm>
              <a:off x="1531" y="2554"/>
              <a:ext cx="6" cy="5"/>
            </a:xfrm>
            <a:custGeom>
              <a:avLst/>
              <a:gdLst>
                <a:gd name="T0" fmla="*/ 0 w 6"/>
                <a:gd name="T1" fmla="*/ 0 h 5"/>
                <a:gd name="T2" fmla="*/ 0 w 6"/>
                <a:gd name="T3" fmla="*/ 3 h 5"/>
                <a:gd name="T4" fmla="*/ 0 w 6"/>
                <a:gd name="T5" fmla="*/ 3 h 5"/>
                <a:gd name="T6" fmla="*/ 0 w 6"/>
                <a:gd name="T7" fmla="*/ 5 h 5"/>
                <a:gd name="T8" fmla="*/ 4 w 6"/>
                <a:gd name="T9" fmla="*/ 5 h 5"/>
                <a:gd name="T10" fmla="*/ 6 w 6"/>
                <a:gd name="T11" fmla="*/ 3 h 5"/>
                <a:gd name="T12" fmla="*/ 6 w 6"/>
                <a:gd name="T13" fmla="*/ 3 h 5"/>
                <a:gd name="T14" fmla="*/ 6 w 6"/>
                <a:gd name="T15" fmla="*/ 1 h 5"/>
                <a:gd name="T16" fmla="*/ 4 w 6"/>
                <a:gd name="T17" fmla="*/ 3 h 5"/>
                <a:gd name="T18" fmla="*/ 3 w 6"/>
                <a:gd name="T19" fmla="*/ 3 h 5"/>
                <a:gd name="T20" fmla="*/ 3 w 6"/>
                <a:gd name="T21" fmla="*/ 3 h 5"/>
                <a:gd name="T22" fmla="*/ 3 w 6"/>
                <a:gd name="T23" fmla="*/ 1 h 5"/>
                <a:gd name="T24" fmla="*/ 4 w 6"/>
                <a:gd name="T25" fmla="*/ 0 h 5"/>
                <a:gd name="T26" fmla="*/ 6 w 6"/>
                <a:gd name="T27" fmla="*/ 0 h 5"/>
                <a:gd name="T28" fmla="*/ 4 w 6"/>
                <a:gd name="T29" fmla="*/ 0 h 5"/>
                <a:gd name="T30" fmla="*/ 1 w 6"/>
                <a:gd name="T31" fmla="*/ 0 h 5"/>
                <a:gd name="T32" fmla="*/ 0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0" y="0"/>
                  </a:moveTo>
                  <a:lnTo>
                    <a:pt x="0" y="3"/>
                  </a:lnTo>
                  <a:lnTo>
                    <a:pt x="0" y="5"/>
                  </a:lnTo>
                  <a:lnTo>
                    <a:pt x="4" y="5"/>
                  </a:lnTo>
                  <a:lnTo>
                    <a:pt x="6" y="3"/>
                  </a:lnTo>
                  <a:lnTo>
                    <a:pt x="6" y="1"/>
                  </a:lnTo>
                  <a:lnTo>
                    <a:pt x="4" y="3"/>
                  </a:lnTo>
                  <a:lnTo>
                    <a:pt x="3" y="3"/>
                  </a:lnTo>
                  <a:lnTo>
                    <a:pt x="3" y="1"/>
                  </a:lnTo>
                  <a:lnTo>
                    <a:pt x="4" y="0"/>
                  </a:lnTo>
                  <a:lnTo>
                    <a:pt x="6" y="0"/>
                  </a:lnTo>
                  <a:lnTo>
                    <a:pt x="4" y="0"/>
                  </a:lnTo>
                  <a:lnTo>
                    <a:pt x="1"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2" name="Freeform 66"/>
            <p:cNvSpPr>
              <a:spLocks/>
            </p:cNvSpPr>
            <p:nvPr/>
          </p:nvSpPr>
          <p:spPr bwMode="auto">
            <a:xfrm>
              <a:off x="1498" y="2554"/>
              <a:ext cx="6" cy="5"/>
            </a:xfrm>
            <a:custGeom>
              <a:avLst/>
              <a:gdLst>
                <a:gd name="T0" fmla="*/ 0 w 6"/>
                <a:gd name="T1" fmla="*/ 1 h 5"/>
                <a:gd name="T2" fmla="*/ 0 w 6"/>
                <a:gd name="T3" fmla="*/ 5 h 5"/>
                <a:gd name="T4" fmla="*/ 6 w 6"/>
                <a:gd name="T5" fmla="*/ 5 h 5"/>
                <a:gd name="T6" fmla="*/ 6 w 6"/>
                <a:gd name="T7" fmla="*/ 5 h 5"/>
                <a:gd name="T8" fmla="*/ 6 w 6"/>
                <a:gd name="T9" fmla="*/ 3 h 5"/>
                <a:gd name="T10" fmla="*/ 6 w 6"/>
                <a:gd name="T11" fmla="*/ 3 h 5"/>
                <a:gd name="T12" fmla="*/ 5 w 6"/>
                <a:gd name="T13" fmla="*/ 3 h 5"/>
                <a:gd name="T14" fmla="*/ 3 w 6"/>
                <a:gd name="T15" fmla="*/ 3 h 5"/>
                <a:gd name="T16" fmla="*/ 3 w 6"/>
                <a:gd name="T17" fmla="*/ 1 h 5"/>
                <a:gd name="T18" fmla="*/ 3 w 6"/>
                <a:gd name="T19" fmla="*/ 1 h 5"/>
                <a:gd name="T20" fmla="*/ 5 w 6"/>
                <a:gd name="T21" fmla="*/ 0 h 5"/>
                <a:gd name="T22" fmla="*/ 5 w 6"/>
                <a:gd name="T23" fmla="*/ 0 h 5"/>
                <a:gd name="T24" fmla="*/ 1 w 6"/>
                <a:gd name="T25" fmla="*/ 0 h 5"/>
                <a:gd name="T26" fmla="*/ 0 w 6"/>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0" y="1"/>
                  </a:moveTo>
                  <a:lnTo>
                    <a:pt x="0" y="5"/>
                  </a:lnTo>
                  <a:lnTo>
                    <a:pt x="6" y="5"/>
                  </a:lnTo>
                  <a:lnTo>
                    <a:pt x="6" y="3"/>
                  </a:lnTo>
                  <a:lnTo>
                    <a:pt x="5" y="3"/>
                  </a:lnTo>
                  <a:lnTo>
                    <a:pt x="3" y="3"/>
                  </a:lnTo>
                  <a:lnTo>
                    <a:pt x="3" y="1"/>
                  </a:lnTo>
                  <a:lnTo>
                    <a:pt x="5" y="0"/>
                  </a:lnTo>
                  <a:lnTo>
                    <a:pt x="1" y="0"/>
                  </a:lnTo>
                  <a:lnTo>
                    <a:pt x="0"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3" name="Freeform 67"/>
            <p:cNvSpPr>
              <a:spLocks/>
            </p:cNvSpPr>
            <p:nvPr/>
          </p:nvSpPr>
          <p:spPr bwMode="auto">
            <a:xfrm>
              <a:off x="1590" y="2557"/>
              <a:ext cx="1" cy="9"/>
            </a:xfrm>
            <a:custGeom>
              <a:avLst/>
              <a:gdLst>
                <a:gd name="T0" fmla="*/ 0 w 1"/>
                <a:gd name="T1" fmla="*/ 6 h 9"/>
                <a:gd name="T2" fmla="*/ 0 w 1"/>
                <a:gd name="T3" fmla="*/ 8 h 9"/>
                <a:gd name="T4" fmla="*/ 0 w 1"/>
                <a:gd name="T5" fmla="*/ 8 h 9"/>
                <a:gd name="T6" fmla="*/ 1 w 1"/>
                <a:gd name="T7" fmla="*/ 9 h 9"/>
                <a:gd name="T8" fmla="*/ 1 w 1"/>
                <a:gd name="T9" fmla="*/ 9 h 9"/>
                <a:gd name="T10" fmla="*/ 1 w 1"/>
                <a:gd name="T11" fmla="*/ 0 h 9"/>
                <a:gd name="T12" fmla="*/ 0 w 1"/>
                <a:gd name="T13" fmla="*/ 0 h 9"/>
                <a:gd name="T14" fmla="*/ 0 w 1"/>
                <a:gd name="T15" fmla="*/ 6 h 9"/>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9"/>
                <a:gd name="T26" fmla="*/ 1 w 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9">
                  <a:moveTo>
                    <a:pt x="0" y="6"/>
                  </a:moveTo>
                  <a:lnTo>
                    <a:pt x="0" y="8"/>
                  </a:lnTo>
                  <a:lnTo>
                    <a:pt x="1" y="9"/>
                  </a:lnTo>
                  <a:lnTo>
                    <a:pt x="1" y="0"/>
                  </a:lnTo>
                  <a:lnTo>
                    <a:pt x="0"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4" name="Freeform 68"/>
            <p:cNvSpPr>
              <a:spLocks/>
            </p:cNvSpPr>
            <p:nvPr/>
          </p:nvSpPr>
          <p:spPr bwMode="auto">
            <a:xfrm>
              <a:off x="1585" y="2566"/>
              <a:ext cx="24" cy="22"/>
            </a:xfrm>
            <a:custGeom>
              <a:avLst/>
              <a:gdLst>
                <a:gd name="T0" fmla="*/ 0 w 24"/>
                <a:gd name="T1" fmla="*/ 2 h 22"/>
                <a:gd name="T2" fmla="*/ 0 w 24"/>
                <a:gd name="T3" fmla="*/ 2 h 22"/>
                <a:gd name="T4" fmla="*/ 5 w 24"/>
                <a:gd name="T5" fmla="*/ 2 h 22"/>
                <a:gd name="T6" fmla="*/ 6 w 24"/>
                <a:gd name="T7" fmla="*/ 4 h 22"/>
                <a:gd name="T8" fmla="*/ 5 w 24"/>
                <a:gd name="T9" fmla="*/ 5 h 22"/>
                <a:gd name="T10" fmla="*/ 5 w 24"/>
                <a:gd name="T11" fmla="*/ 5 h 22"/>
                <a:gd name="T12" fmla="*/ 5 w 24"/>
                <a:gd name="T13" fmla="*/ 7 h 22"/>
                <a:gd name="T14" fmla="*/ 3 w 24"/>
                <a:gd name="T15" fmla="*/ 5 h 22"/>
                <a:gd name="T16" fmla="*/ 2 w 24"/>
                <a:gd name="T17" fmla="*/ 7 h 22"/>
                <a:gd name="T18" fmla="*/ 2 w 24"/>
                <a:gd name="T19" fmla="*/ 7 h 22"/>
                <a:gd name="T20" fmla="*/ 5 w 24"/>
                <a:gd name="T21" fmla="*/ 8 h 22"/>
                <a:gd name="T22" fmla="*/ 5 w 24"/>
                <a:gd name="T23" fmla="*/ 8 h 22"/>
                <a:gd name="T24" fmla="*/ 3 w 24"/>
                <a:gd name="T25" fmla="*/ 10 h 22"/>
                <a:gd name="T26" fmla="*/ 3 w 24"/>
                <a:gd name="T27" fmla="*/ 11 h 22"/>
                <a:gd name="T28" fmla="*/ 5 w 24"/>
                <a:gd name="T29" fmla="*/ 14 h 22"/>
                <a:gd name="T30" fmla="*/ 5 w 24"/>
                <a:gd name="T31" fmla="*/ 19 h 22"/>
                <a:gd name="T32" fmla="*/ 6 w 24"/>
                <a:gd name="T33" fmla="*/ 22 h 22"/>
                <a:gd name="T34" fmla="*/ 8 w 24"/>
                <a:gd name="T35" fmla="*/ 22 h 22"/>
                <a:gd name="T36" fmla="*/ 8 w 24"/>
                <a:gd name="T37" fmla="*/ 22 h 22"/>
                <a:gd name="T38" fmla="*/ 8 w 24"/>
                <a:gd name="T39" fmla="*/ 10 h 22"/>
                <a:gd name="T40" fmla="*/ 6 w 24"/>
                <a:gd name="T41" fmla="*/ 10 h 22"/>
                <a:gd name="T42" fmla="*/ 8 w 24"/>
                <a:gd name="T43" fmla="*/ 8 h 22"/>
                <a:gd name="T44" fmla="*/ 8 w 24"/>
                <a:gd name="T45" fmla="*/ 4 h 22"/>
                <a:gd name="T46" fmla="*/ 8 w 24"/>
                <a:gd name="T47" fmla="*/ 4 h 22"/>
                <a:gd name="T48" fmla="*/ 22 w 24"/>
                <a:gd name="T49" fmla="*/ 4 h 22"/>
                <a:gd name="T50" fmla="*/ 24 w 24"/>
                <a:gd name="T51" fmla="*/ 2 h 22"/>
                <a:gd name="T52" fmla="*/ 24 w 24"/>
                <a:gd name="T53" fmla="*/ 2 h 22"/>
                <a:gd name="T54" fmla="*/ 6 w 24"/>
                <a:gd name="T55" fmla="*/ 0 h 22"/>
                <a:gd name="T56" fmla="*/ 2 w 24"/>
                <a:gd name="T57" fmla="*/ 0 h 22"/>
                <a:gd name="T58" fmla="*/ 0 w 24"/>
                <a:gd name="T59" fmla="*/ 0 h 22"/>
                <a:gd name="T60" fmla="*/ 0 w 24"/>
                <a:gd name="T61" fmla="*/ 2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
                <a:gd name="T94" fmla="*/ 0 h 22"/>
                <a:gd name="T95" fmla="*/ 24 w 24"/>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 h="22">
                  <a:moveTo>
                    <a:pt x="0" y="2"/>
                  </a:moveTo>
                  <a:lnTo>
                    <a:pt x="0" y="2"/>
                  </a:lnTo>
                  <a:lnTo>
                    <a:pt x="5" y="2"/>
                  </a:lnTo>
                  <a:lnTo>
                    <a:pt x="6" y="4"/>
                  </a:lnTo>
                  <a:lnTo>
                    <a:pt x="5" y="5"/>
                  </a:lnTo>
                  <a:lnTo>
                    <a:pt x="5" y="7"/>
                  </a:lnTo>
                  <a:lnTo>
                    <a:pt x="3" y="5"/>
                  </a:lnTo>
                  <a:lnTo>
                    <a:pt x="2" y="7"/>
                  </a:lnTo>
                  <a:lnTo>
                    <a:pt x="5" y="8"/>
                  </a:lnTo>
                  <a:lnTo>
                    <a:pt x="3" y="10"/>
                  </a:lnTo>
                  <a:lnTo>
                    <a:pt x="3" y="11"/>
                  </a:lnTo>
                  <a:lnTo>
                    <a:pt x="5" y="14"/>
                  </a:lnTo>
                  <a:lnTo>
                    <a:pt x="5" y="19"/>
                  </a:lnTo>
                  <a:lnTo>
                    <a:pt x="6" y="22"/>
                  </a:lnTo>
                  <a:lnTo>
                    <a:pt x="8" y="22"/>
                  </a:lnTo>
                  <a:lnTo>
                    <a:pt x="8" y="10"/>
                  </a:lnTo>
                  <a:lnTo>
                    <a:pt x="6" y="10"/>
                  </a:lnTo>
                  <a:lnTo>
                    <a:pt x="8" y="8"/>
                  </a:lnTo>
                  <a:lnTo>
                    <a:pt x="8" y="4"/>
                  </a:lnTo>
                  <a:lnTo>
                    <a:pt x="22" y="4"/>
                  </a:lnTo>
                  <a:lnTo>
                    <a:pt x="24" y="2"/>
                  </a:lnTo>
                  <a:lnTo>
                    <a:pt x="6" y="0"/>
                  </a:lnTo>
                  <a:lnTo>
                    <a:pt x="2" y="0"/>
                  </a:lnTo>
                  <a:lnTo>
                    <a:pt x="0"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5" name="Freeform 69"/>
            <p:cNvSpPr>
              <a:spLocks/>
            </p:cNvSpPr>
            <p:nvPr/>
          </p:nvSpPr>
          <p:spPr bwMode="auto">
            <a:xfrm>
              <a:off x="1595" y="2570"/>
              <a:ext cx="28" cy="62"/>
            </a:xfrm>
            <a:custGeom>
              <a:avLst/>
              <a:gdLst>
                <a:gd name="T0" fmla="*/ 12 w 28"/>
                <a:gd name="T1" fmla="*/ 4 h 62"/>
                <a:gd name="T2" fmla="*/ 4 w 28"/>
                <a:gd name="T3" fmla="*/ 21 h 62"/>
                <a:gd name="T4" fmla="*/ 3 w 28"/>
                <a:gd name="T5" fmla="*/ 32 h 62"/>
                <a:gd name="T6" fmla="*/ 12 w 28"/>
                <a:gd name="T7" fmla="*/ 10 h 62"/>
                <a:gd name="T8" fmla="*/ 14 w 28"/>
                <a:gd name="T9" fmla="*/ 12 h 62"/>
                <a:gd name="T10" fmla="*/ 15 w 28"/>
                <a:gd name="T11" fmla="*/ 26 h 62"/>
                <a:gd name="T12" fmla="*/ 17 w 28"/>
                <a:gd name="T13" fmla="*/ 28 h 62"/>
                <a:gd name="T14" fmla="*/ 15 w 28"/>
                <a:gd name="T15" fmla="*/ 29 h 62"/>
                <a:gd name="T16" fmla="*/ 4 w 28"/>
                <a:gd name="T17" fmla="*/ 34 h 62"/>
                <a:gd name="T18" fmla="*/ 3 w 28"/>
                <a:gd name="T19" fmla="*/ 35 h 62"/>
                <a:gd name="T20" fmla="*/ 6 w 28"/>
                <a:gd name="T21" fmla="*/ 37 h 62"/>
                <a:gd name="T22" fmla="*/ 9 w 28"/>
                <a:gd name="T23" fmla="*/ 40 h 62"/>
                <a:gd name="T24" fmla="*/ 15 w 28"/>
                <a:gd name="T25" fmla="*/ 56 h 62"/>
                <a:gd name="T26" fmla="*/ 18 w 28"/>
                <a:gd name="T27" fmla="*/ 62 h 62"/>
                <a:gd name="T28" fmla="*/ 20 w 28"/>
                <a:gd name="T29" fmla="*/ 62 h 62"/>
                <a:gd name="T30" fmla="*/ 21 w 28"/>
                <a:gd name="T31" fmla="*/ 56 h 62"/>
                <a:gd name="T32" fmla="*/ 20 w 28"/>
                <a:gd name="T33" fmla="*/ 45 h 62"/>
                <a:gd name="T34" fmla="*/ 15 w 28"/>
                <a:gd name="T35" fmla="*/ 45 h 62"/>
                <a:gd name="T36" fmla="*/ 12 w 28"/>
                <a:gd name="T37" fmla="*/ 43 h 62"/>
                <a:gd name="T38" fmla="*/ 17 w 28"/>
                <a:gd name="T39" fmla="*/ 43 h 62"/>
                <a:gd name="T40" fmla="*/ 17 w 28"/>
                <a:gd name="T41" fmla="*/ 40 h 62"/>
                <a:gd name="T42" fmla="*/ 15 w 28"/>
                <a:gd name="T43" fmla="*/ 37 h 62"/>
                <a:gd name="T44" fmla="*/ 6 w 28"/>
                <a:gd name="T45" fmla="*/ 35 h 62"/>
                <a:gd name="T46" fmla="*/ 6 w 28"/>
                <a:gd name="T47" fmla="*/ 34 h 62"/>
                <a:gd name="T48" fmla="*/ 15 w 28"/>
                <a:gd name="T49" fmla="*/ 31 h 62"/>
                <a:gd name="T50" fmla="*/ 23 w 28"/>
                <a:gd name="T51" fmla="*/ 28 h 62"/>
                <a:gd name="T52" fmla="*/ 28 w 28"/>
                <a:gd name="T53" fmla="*/ 24 h 62"/>
                <a:gd name="T54" fmla="*/ 26 w 28"/>
                <a:gd name="T55" fmla="*/ 6 h 62"/>
                <a:gd name="T56" fmla="*/ 21 w 28"/>
                <a:gd name="T57" fmla="*/ 4 h 62"/>
                <a:gd name="T58" fmla="*/ 21 w 28"/>
                <a:gd name="T59" fmla="*/ 6 h 62"/>
                <a:gd name="T60" fmla="*/ 23 w 28"/>
                <a:gd name="T61" fmla="*/ 20 h 62"/>
                <a:gd name="T62" fmla="*/ 21 w 28"/>
                <a:gd name="T63" fmla="*/ 24 h 62"/>
                <a:gd name="T64" fmla="*/ 21 w 28"/>
                <a:gd name="T65" fmla="*/ 24 h 62"/>
                <a:gd name="T66" fmla="*/ 20 w 28"/>
                <a:gd name="T67" fmla="*/ 6 h 62"/>
                <a:gd name="T68" fmla="*/ 15 w 28"/>
                <a:gd name="T69" fmla="*/ 3 h 62"/>
                <a:gd name="T70" fmla="*/ 17 w 28"/>
                <a:gd name="T71" fmla="*/ 1 h 62"/>
                <a:gd name="T72" fmla="*/ 18 w 28"/>
                <a:gd name="T73" fmla="*/ 3 h 62"/>
                <a:gd name="T74" fmla="*/ 21 w 28"/>
                <a:gd name="T75" fmla="*/ 3 h 62"/>
                <a:gd name="T76" fmla="*/ 18 w 28"/>
                <a:gd name="T77" fmla="*/ 0 h 62"/>
                <a:gd name="T78" fmla="*/ 14 w 28"/>
                <a:gd name="T79" fmla="*/ 1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62"/>
                <a:gd name="T122" fmla="*/ 28 w 28"/>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62">
                  <a:moveTo>
                    <a:pt x="14" y="1"/>
                  </a:moveTo>
                  <a:lnTo>
                    <a:pt x="12" y="4"/>
                  </a:lnTo>
                  <a:lnTo>
                    <a:pt x="7" y="14"/>
                  </a:lnTo>
                  <a:lnTo>
                    <a:pt x="4" y="21"/>
                  </a:lnTo>
                  <a:lnTo>
                    <a:pt x="0" y="31"/>
                  </a:lnTo>
                  <a:lnTo>
                    <a:pt x="3" y="32"/>
                  </a:lnTo>
                  <a:lnTo>
                    <a:pt x="12" y="10"/>
                  </a:lnTo>
                  <a:lnTo>
                    <a:pt x="14" y="12"/>
                  </a:lnTo>
                  <a:lnTo>
                    <a:pt x="14" y="20"/>
                  </a:lnTo>
                  <a:lnTo>
                    <a:pt x="15" y="26"/>
                  </a:lnTo>
                  <a:lnTo>
                    <a:pt x="17" y="28"/>
                  </a:lnTo>
                  <a:lnTo>
                    <a:pt x="15" y="29"/>
                  </a:lnTo>
                  <a:lnTo>
                    <a:pt x="12" y="29"/>
                  </a:lnTo>
                  <a:lnTo>
                    <a:pt x="4" y="34"/>
                  </a:lnTo>
                  <a:lnTo>
                    <a:pt x="3" y="34"/>
                  </a:lnTo>
                  <a:lnTo>
                    <a:pt x="3" y="35"/>
                  </a:lnTo>
                  <a:lnTo>
                    <a:pt x="6" y="37"/>
                  </a:lnTo>
                  <a:lnTo>
                    <a:pt x="7" y="39"/>
                  </a:lnTo>
                  <a:lnTo>
                    <a:pt x="9" y="40"/>
                  </a:lnTo>
                  <a:lnTo>
                    <a:pt x="12" y="45"/>
                  </a:lnTo>
                  <a:lnTo>
                    <a:pt x="15" y="56"/>
                  </a:lnTo>
                  <a:lnTo>
                    <a:pt x="17" y="60"/>
                  </a:lnTo>
                  <a:lnTo>
                    <a:pt x="18" y="62"/>
                  </a:lnTo>
                  <a:lnTo>
                    <a:pt x="20" y="62"/>
                  </a:lnTo>
                  <a:lnTo>
                    <a:pt x="20" y="57"/>
                  </a:lnTo>
                  <a:lnTo>
                    <a:pt x="21" y="56"/>
                  </a:lnTo>
                  <a:lnTo>
                    <a:pt x="21" y="49"/>
                  </a:lnTo>
                  <a:lnTo>
                    <a:pt x="20" y="45"/>
                  </a:lnTo>
                  <a:lnTo>
                    <a:pt x="18" y="43"/>
                  </a:lnTo>
                  <a:lnTo>
                    <a:pt x="15" y="45"/>
                  </a:lnTo>
                  <a:lnTo>
                    <a:pt x="14" y="45"/>
                  </a:lnTo>
                  <a:lnTo>
                    <a:pt x="12" y="43"/>
                  </a:lnTo>
                  <a:lnTo>
                    <a:pt x="17" y="43"/>
                  </a:lnTo>
                  <a:lnTo>
                    <a:pt x="18" y="42"/>
                  </a:lnTo>
                  <a:lnTo>
                    <a:pt x="17" y="40"/>
                  </a:lnTo>
                  <a:lnTo>
                    <a:pt x="15" y="37"/>
                  </a:lnTo>
                  <a:lnTo>
                    <a:pt x="9" y="37"/>
                  </a:lnTo>
                  <a:lnTo>
                    <a:pt x="6" y="35"/>
                  </a:lnTo>
                  <a:lnTo>
                    <a:pt x="6" y="34"/>
                  </a:lnTo>
                  <a:lnTo>
                    <a:pt x="9" y="34"/>
                  </a:lnTo>
                  <a:lnTo>
                    <a:pt x="15" y="31"/>
                  </a:lnTo>
                  <a:lnTo>
                    <a:pt x="18" y="31"/>
                  </a:lnTo>
                  <a:lnTo>
                    <a:pt x="23" y="28"/>
                  </a:lnTo>
                  <a:lnTo>
                    <a:pt x="26" y="26"/>
                  </a:lnTo>
                  <a:lnTo>
                    <a:pt x="28" y="24"/>
                  </a:lnTo>
                  <a:lnTo>
                    <a:pt x="28" y="14"/>
                  </a:lnTo>
                  <a:lnTo>
                    <a:pt x="26" y="6"/>
                  </a:lnTo>
                  <a:lnTo>
                    <a:pt x="24" y="4"/>
                  </a:lnTo>
                  <a:lnTo>
                    <a:pt x="21" y="4"/>
                  </a:lnTo>
                  <a:lnTo>
                    <a:pt x="21" y="6"/>
                  </a:lnTo>
                  <a:lnTo>
                    <a:pt x="21" y="12"/>
                  </a:lnTo>
                  <a:lnTo>
                    <a:pt x="23" y="20"/>
                  </a:lnTo>
                  <a:lnTo>
                    <a:pt x="23" y="24"/>
                  </a:lnTo>
                  <a:lnTo>
                    <a:pt x="21" y="24"/>
                  </a:lnTo>
                  <a:lnTo>
                    <a:pt x="20" y="12"/>
                  </a:lnTo>
                  <a:lnTo>
                    <a:pt x="20" y="6"/>
                  </a:lnTo>
                  <a:lnTo>
                    <a:pt x="18" y="4"/>
                  </a:lnTo>
                  <a:lnTo>
                    <a:pt x="15" y="3"/>
                  </a:lnTo>
                  <a:lnTo>
                    <a:pt x="15" y="1"/>
                  </a:lnTo>
                  <a:lnTo>
                    <a:pt x="17" y="1"/>
                  </a:lnTo>
                  <a:lnTo>
                    <a:pt x="18" y="3"/>
                  </a:lnTo>
                  <a:lnTo>
                    <a:pt x="20" y="1"/>
                  </a:lnTo>
                  <a:lnTo>
                    <a:pt x="21" y="3"/>
                  </a:lnTo>
                  <a:lnTo>
                    <a:pt x="20" y="0"/>
                  </a:lnTo>
                  <a:lnTo>
                    <a:pt x="18" y="0"/>
                  </a:lnTo>
                  <a:lnTo>
                    <a:pt x="17" y="0"/>
                  </a:lnTo>
                  <a:lnTo>
                    <a:pt x="14"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6" name="Freeform 70"/>
            <p:cNvSpPr>
              <a:spLocks/>
            </p:cNvSpPr>
            <p:nvPr/>
          </p:nvSpPr>
          <p:spPr bwMode="auto">
            <a:xfrm>
              <a:off x="1409" y="2576"/>
              <a:ext cx="11" cy="23"/>
            </a:xfrm>
            <a:custGeom>
              <a:avLst/>
              <a:gdLst>
                <a:gd name="T0" fmla="*/ 0 w 11"/>
                <a:gd name="T1" fmla="*/ 0 h 23"/>
                <a:gd name="T2" fmla="*/ 0 w 11"/>
                <a:gd name="T3" fmla="*/ 18 h 23"/>
                <a:gd name="T4" fmla="*/ 2 w 11"/>
                <a:gd name="T5" fmla="*/ 23 h 23"/>
                <a:gd name="T6" fmla="*/ 2 w 11"/>
                <a:gd name="T7" fmla="*/ 23 h 23"/>
                <a:gd name="T8" fmla="*/ 9 w 11"/>
                <a:gd name="T9" fmla="*/ 23 h 23"/>
                <a:gd name="T10" fmla="*/ 11 w 11"/>
                <a:gd name="T11" fmla="*/ 23 h 23"/>
                <a:gd name="T12" fmla="*/ 11 w 11"/>
                <a:gd name="T13" fmla="*/ 22 h 23"/>
                <a:gd name="T14" fmla="*/ 11 w 11"/>
                <a:gd name="T15" fmla="*/ 20 h 23"/>
                <a:gd name="T16" fmla="*/ 11 w 11"/>
                <a:gd name="T17" fmla="*/ 9 h 23"/>
                <a:gd name="T18" fmla="*/ 11 w 11"/>
                <a:gd name="T19" fmla="*/ 8 h 23"/>
                <a:gd name="T20" fmla="*/ 11 w 11"/>
                <a:gd name="T21" fmla="*/ 1 h 23"/>
                <a:gd name="T22" fmla="*/ 11 w 11"/>
                <a:gd name="T23" fmla="*/ 1 h 23"/>
                <a:gd name="T24" fmla="*/ 9 w 11"/>
                <a:gd name="T25" fmla="*/ 1 h 23"/>
                <a:gd name="T26" fmla="*/ 8 w 11"/>
                <a:gd name="T27" fmla="*/ 1 h 23"/>
                <a:gd name="T28" fmla="*/ 8 w 11"/>
                <a:gd name="T29" fmla="*/ 11 h 23"/>
                <a:gd name="T30" fmla="*/ 8 w 11"/>
                <a:gd name="T31" fmla="*/ 11 h 23"/>
                <a:gd name="T32" fmla="*/ 6 w 11"/>
                <a:gd name="T33" fmla="*/ 11 h 23"/>
                <a:gd name="T34" fmla="*/ 5 w 11"/>
                <a:gd name="T35" fmla="*/ 11 h 23"/>
                <a:gd name="T36" fmla="*/ 5 w 11"/>
                <a:gd name="T37" fmla="*/ 1 h 23"/>
                <a:gd name="T38" fmla="*/ 6 w 11"/>
                <a:gd name="T39" fmla="*/ 0 h 23"/>
                <a:gd name="T40" fmla="*/ 8 w 11"/>
                <a:gd name="T41" fmla="*/ 0 h 23"/>
                <a:gd name="T42" fmla="*/ 6 w 11"/>
                <a:gd name="T43" fmla="*/ 0 h 23"/>
                <a:gd name="T44" fmla="*/ 0 w 11"/>
                <a:gd name="T45" fmla="*/ 0 h 23"/>
                <a:gd name="T46" fmla="*/ 0 w 11"/>
                <a:gd name="T47" fmla="*/ 0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3"/>
                <a:gd name="T74" fmla="*/ 11 w 11"/>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3">
                  <a:moveTo>
                    <a:pt x="0" y="0"/>
                  </a:moveTo>
                  <a:lnTo>
                    <a:pt x="0" y="18"/>
                  </a:lnTo>
                  <a:lnTo>
                    <a:pt x="2" y="23"/>
                  </a:lnTo>
                  <a:lnTo>
                    <a:pt x="9" y="23"/>
                  </a:lnTo>
                  <a:lnTo>
                    <a:pt x="11" y="23"/>
                  </a:lnTo>
                  <a:lnTo>
                    <a:pt x="11" y="22"/>
                  </a:lnTo>
                  <a:lnTo>
                    <a:pt x="11" y="20"/>
                  </a:lnTo>
                  <a:lnTo>
                    <a:pt x="11" y="9"/>
                  </a:lnTo>
                  <a:lnTo>
                    <a:pt x="11" y="8"/>
                  </a:lnTo>
                  <a:lnTo>
                    <a:pt x="11" y="1"/>
                  </a:lnTo>
                  <a:lnTo>
                    <a:pt x="9" y="1"/>
                  </a:lnTo>
                  <a:lnTo>
                    <a:pt x="8" y="1"/>
                  </a:lnTo>
                  <a:lnTo>
                    <a:pt x="8" y="11"/>
                  </a:lnTo>
                  <a:lnTo>
                    <a:pt x="6" y="11"/>
                  </a:lnTo>
                  <a:lnTo>
                    <a:pt x="5" y="11"/>
                  </a:lnTo>
                  <a:lnTo>
                    <a:pt x="5" y="1"/>
                  </a:lnTo>
                  <a:lnTo>
                    <a:pt x="6" y="0"/>
                  </a:lnTo>
                  <a:lnTo>
                    <a:pt x="8" y="0"/>
                  </a:lnTo>
                  <a:lnTo>
                    <a:pt x="6"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7" name="Freeform 71"/>
            <p:cNvSpPr>
              <a:spLocks/>
            </p:cNvSpPr>
            <p:nvPr/>
          </p:nvSpPr>
          <p:spPr bwMode="auto">
            <a:xfrm>
              <a:off x="1515" y="2580"/>
              <a:ext cx="6" cy="19"/>
            </a:xfrm>
            <a:custGeom>
              <a:avLst/>
              <a:gdLst>
                <a:gd name="T0" fmla="*/ 0 w 6"/>
                <a:gd name="T1" fmla="*/ 2 h 19"/>
                <a:gd name="T2" fmla="*/ 0 w 6"/>
                <a:gd name="T3" fmla="*/ 11 h 19"/>
                <a:gd name="T4" fmla="*/ 0 w 6"/>
                <a:gd name="T5" fmla="*/ 19 h 19"/>
                <a:gd name="T6" fmla="*/ 6 w 6"/>
                <a:gd name="T7" fmla="*/ 18 h 19"/>
                <a:gd name="T8" fmla="*/ 6 w 6"/>
                <a:gd name="T9" fmla="*/ 18 h 19"/>
                <a:gd name="T10" fmla="*/ 5 w 6"/>
                <a:gd name="T11" fmla="*/ 0 h 19"/>
                <a:gd name="T12" fmla="*/ 5 w 6"/>
                <a:gd name="T13" fmla="*/ 0 h 19"/>
                <a:gd name="T14" fmla="*/ 2 w 6"/>
                <a:gd name="T15" fmla="*/ 0 h 19"/>
                <a:gd name="T16" fmla="*/ 0 w 6"/>
                <a:gd name="T17" fmla="*/ 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9"/>
                <a:gd name="T29" fmla="*/ 6 w 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9">
                  <a:moveTo>
                    <a:pt x="0" y="2"/>
                  </a:moveTo>
                  <a:lnTo>
                    <a:pt x="0" y="11"/>
                  </a:lnTo>
                  <a:lnTo>
                    <a:pt x="0" y="19"/>
                  </a:lnTo>
                  <a:lnTo>
                    <a:pt x="6" y="18"/>
                  </a:lnTo>
                  <a:lnTo>
                    <a:pt x="5" y="0"/>
                  </a:lnTo>
                  <a:lnTo>
                    <a:pt x="2"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8" name="Freeform 72"/>
            <p:cNvSpPr>
              <a:spLocks/>
            </p:cNvSpPr>
            <p:nvPr/>
          </p:nvSpPr>
          <p:spPr bwMode="auto">
            <a:xfrm>
              <a:off x="1504" y="2599"/>
              <a:ext cx="89" cy="8"/>
            </a:xfrm>
            <a:custGeom>
              <a:avLst/>
              <a:gdLst>
                <a:gd name="T0" fmla="*/ 22 w 89"/>
                <a:gd name="T1" fmla="*/ 2 h 8"/>
                <a:gd name="T2" fmla="*/ 20 w 89"/>
                <a:gd name="T3" fmla="*/ 2 h 8"/>
                <a:gd name="T4" fmla="*/ 13 w 89"/>
                <a:gd name="T5" fmla="*/ 2 h 8"/>
                <a:gd name="T6" fmla="*/ 8 w 89"/>
                <a:gd name="T7" fmla="*/ 2 h 8"/>
                <a:gd name="T8" fmla="*/ 5 w 89"/>
                <a:gd name="T9" fmla="*/ 2 h 8"/>
                <a:gd name="T10" fmla="*/ 0 w 89"/>
                <a:gd name="T11" fmla="*/ 0 h 8"/>
                <a:gd name="T12" fmla="*/ 2 w 89"/>
                <a:gd name="T13" fmla="*/ 3 h 8"/>
                <a:gd name="T14" fmla="*/ 2 w 89"/>
                <a:gd name="T15" fmla="*/ 3 h 8"/>
                <a:gd name="T16" fmla="*/ 13 w 89"/>
                <a:gd name="T17" fmla="*/ 3 h 8"/>
                <a:gd name="T18" fmla="*/ 13 w 89"/>
                <a:gd name="T19" fmla="*/ 3 h 8"/>
                <a:gd name="T20" fmla="*/ 16 w 89"/>
                <a:gd name="T21" fmla="*/ 3 h 8"/>
                <a:gd name="T22" fmla="*/ 17 w 89"/>
                <a:gd name="T23" fmla="*/ 3 h 8"/>
                <a:gd name="T24" fmla="*/ 22 w 89"/>
                <a:gd name="T25" fmla="*/ 3 h 8"/>
                <a:gd name="T26" fmla="*/ 31 w 89"/>
                <a:gd name="T27" fmla="*/ 6 h 8"/>
                <a:gd name="T28" fmla="*/ 36 w 89"/>
                <a:gd name="T29" fmla="*/ 8 h 8"/>
                <a:gd name="T30" fmla="*/ 56 w 89"/>
                <a:gd name="T31" fmla="*/ 8 h 8"/>
                <a:gd name="T32" fmla="*/ 83 w 89"/>
                <a:gd name="T33" fmla="*/ 8 h 8"/>
                <a:gd name="T34" fmla="*/ 89 w 89"/>
                <a:gd name="T35" fmla="*/ 8 h 8"/>
                <a:gd name="T36" fmla="*/ 89 w 89"/>
                <a:gd name="T37" fmla="*/ 6 h 8"/>
                <a:gd name="T38" fmla="*/ 84 w 89"/>
                <a:gd name="T39" fmla="*/ 5 h 8"/>
                <a:gd name="T40" fmla="*/ 80 w 89"/>
                <a:gd name="T41" fmla="*/ 5 h 8"/>
                <a:gd name="T42" fmla="*/ 72 w 89"/>
                <a:gd name="T43" fmla="*/ 5 h 8"/>
                <a:gd name="T44" fmla="*/ 58 w 89"/>
                <a:gd name="T45" fmla="*/ 5 h 8"/>
                <a:gd name="T46" fmla="*/ 55 w 89"/>
                <a:gd name="T47" fmla="*/ 5 h 8"/>
                <a:gd name="T48" fmla="*/ 52 w 89"/>
                <a:gd name="T49" fmla="*/ 5 h 8"/>
                <a:gd name="T50" fmla="*/ 47 w 89"/>
                <a:gd name="T51" fmla="*/ 6 h 8"/>
                <a:gd name="T52" fmla="*/ 47 w 89"/>
                <a:gd name="T53" fmla="*/ 6 h 8"/>
                <a:gd name="T54" fmla="*/ 45 w 89"/>
                <a:gd name="T55" fmla="*/ 5 h 8"/>
                <a:gd name="T56" fmla="*/ 48 w 89"/>
                <a:gd name="T57" fmla="*/ 2 h 8"/>
                <a:gd name="T58" fmla="*/ 48 w 89"/>
                <a:gd name="T59" fmla="*/ 2 h 8"/>
                <a:gd name="T60" fmla="*/ 48 w 89"/>
                <a:gd name="T61" fmla="*/ 2 h 8"/>
                <a:gd name="T62" fmla="*/ 45 w 89"/>
                <a:gd name="T63" fmla="*/ 2 h 8"/>
                <a:gd name="T64" fmla="*/ 42 w 89"/>
                <a:gd name="T65" fmla="*/ 2 h 8"/>
                <a:gd name="T66" fmla="*/ 39 w 89"/>
                <a:gd name="T67" fmla="*/ 0 h 8"/>
                <a:gd name="T68" fmla="*/ 36 w 89"/>
                <a:gd name="T69" fmla="*/ 2 h 8"/>
                <a:gd name="T70" fmla="*/ 36 w 89"/>
                <a:gd name="T71" fmla="*/ 2 h 8"/>
                <a:gd name="T72" fmla="*/ 34 w 89"/>
                <a:gd name="T73" fmla="*/ 2 h 8"/>
                <a:gd name="T74" fmla="*/ 33 w 89"/>
                <a:gd name="T75" fmla="*/ 0 h 8"/>
                <a:gd name="T76" fmla="*/ 30 w 89"/>
                <a:gd name="T77" fmla="*/ 2 h 8"/>
                <a:gd name="T78" fmla="*/ 22 w 89"/>
                <a:gd name="T79" fmla="*/ 2 h 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8"/>
                <a:gd name="T122" fmla="*/ 89 w 89"/>
                <a:gd name="T123" fmla="*/ 8 h 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8">
                  <a:moveTo>
                    <a:pt x="22" y="2"/>
                  </a:moveTo>
                  <a:lnTo>
                    <a:pt x="20" y="2"/>
                  </a:lnTo>
                  <a:lnTo>
                    <a:pt x="13" y="2"/>
                  </a:lnTo>
                  <a:lnTo>
                    <a:pt x="8" y="2"/>
                  </a:lnTo>
                  <a:lnTo>
                    <a:pt x="5" y="2"/>
                  </a:lnTo>
                  <a:lnTo>
                    <a:pt x="0" y="0"/>
                  </a:lnTo>
                  <a:lnTo>
                    <a:pt x="2" y="3"/>
                  </a:lnTo>
                  <a:lnTo>
                    <a:pt x="13" y="3"/>
                  </a:lnTo>
                  <a:lnTo>
                    <a:pt x="16" y="3"/>
                  </a:lnTo>
                  <a:lnTo>
                    <a:pt x="17" y="3"/>
                  </a:lnTo>
                  <a:lnTo>
                    <a:pt x="22" y="3"/>
                  </a:lnTo>
                  <a:lnTo>
                    <a:pt x="31" y="6"/>
                  </a:lnTo>
                  <a:lnTo>
                    <a:pt x="36" y="8"/>
                  </a:lnTo>
                  <a:lnTo>
                    <a:pt x="56" y="8"/>
                  </a:lnTo>
                  <a:lnTo>
                    <a:pt x="83" y="8"/>
                  </a:lnTo>
                  <a:lnTo>
                    <a:pt x="89" y="8"/>
                  </a:lnTo>
                  <a:lnTo>
                    <a:pt x="89" y="6"/>
                  </a:lnTo>
                  <a:lnTo>
                    <a:pt x="84" y="5"/>
                  </a:lnTo>
                  <a:lnTo>
                    <a:pt x="80" y="5"/>
                  </a:lnTo>
                  <a:lnTo>
                    <a:pt x="72" y="5"/>
                  </a:lnTo>
                  <a:lnTo>
                    <a:pt x="58" y="5"/>
                  </a:lnTo>
                  <a:lnTo>
                    <a:pt x="55" y="5"/>
                  </a:lnTo>
                  <a:lnTo>
                    <a:pt x="52" y="5"/>
                  </a:lnTo>
                  <a:lnTo>
                    <a:pt x="47" y="6"/>
                  </a:lnTo>
                  <a:lnTo>
                    <a:pt x="45" y="5"/>
                  </a:lnTo>
                  <a:lnTo>
                    <a:pt x="48" y="2"/>
                  </a:lnTo>
                  <a:lnTo>
                    <a:pt x="45" y="2"/>
                  </a:lnTo>
                  <a:lnTo>
                    <a:pt x="42" y="2"/>
                  </a:lnTo>
                  <a:lnTo>
                    <a:pt x="39" y="0"/>
                  </a:lnTo>
                  <a:lnTo>
                    <a:pt x="36" y="2"/>
                  </a:lnTo>
                  <a:lnTo>
                    <a:pt x="34" y="2"/>
                  </a:lnTo>
                  <a:lnTo>
                    <a:pt x="33" y="0"/>
                  </a:lnTo>
                  <a:lnTo>
                    <a:pt x="30" y="2"/>
                  </a:lnTo>
                  <a:lnTo>
                    <a:pt x="2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49" name="Freeform 73"/>
            <p:cNvSpPr>
              <a:spLocks/>
            </p:cNvSpPr>
            <p:nvPr/>
          </p:nvSpPr>
          <p:spPr bwMode="auto">
            <a:xfrm>
              <a:off x="1613" y="2601"/>
              <a:ext cx="10" cy="11"/>
            </a:xfrm>
            <a:custGeom>
              <a:avLst/>
              <a:gdLst>
                <a:gd name="T0" fmla="*/ 0 w 10"/>
                <a:gd name="T1" fmla="*/ 1 h 11"/>
                <a:gd name="T2" fmla="*/ 0 w 10"/>
                <a:gd name="T3" fmla="*/ 1 h 11"/>
                <a:gd name="T4" fmla="*/ 0 w 10"/>
                <a:gd name="T5" fmla="*/ 3 h 11"/>
                <a:gd name="T6" fmla="*/ 0 w 10"/>
                <a:gd name="T7" fmla="*/ 9 h 11"/>
                <a:gd name="T8" fmla="*/ 2 w 10"/>
                <a:gd name="T9" fmla="*/ 11 h 11"/>
                <a:gd name="T10" fmla="*/ 10 w 10"/>
                <a:gd name="T11" fmla="*/ 11 h 11"/>
                <a:gd name="T12" fmla="*/ 10 w 10"/>
                <a:gd name="T13" fmla="*/ 9 h 11"/>
                <a:gd name="T14" fmla="*/ 10 w 10"/>
                <a:gd name="T15" fmla="*/ 1 h 11"/>
                <a:gd name="T16" fmla="*/ 10 w 10"/>
                <a:gd name="T17" fmla="*/ 1 h 11"/>
                <a:gd name="T18" fmla="*/ 8 w 10"/>
                <a:gd name="T19" fmla="*/ 3 h 11"/>
                <a:gd name="T20" fmla="*/ 6 w 10"/>
                <a:gd name="T21" fmla="*/ 3 h 11"/>
                <a:gd name="T22" fmla="*/ 6 w 10"/>
                <a:gd name="T23" fmla="*/ 3 h 11"/>
                <a:gd name="T24" fmla="*/ 6 w 10"/>
                <a:gd name="T25" fmla="*/ 6 h 11"/>
                <a:gd name="T26" fmla="*/ 6 w 10"/>
                <a:gd name="T27" fmla="*/ 8 h 11"/>
                <a:gd name="T28" fmla="*/ 6 w 10"/>
                <a:gd name="T29" fmla="*/ 8 h 11"/>
                <a:gd name="T30" fmla="*/ 5 w 10"/>
                <a:gd name="T31" fmla="*/ 8 h 11"/>
                <a:gd name="T32" fmla="*/ 5 w 10"/>
                <a:gd name="T33" fmla="*/ 8 h 11"/>
                <a:gd name="T34" fmla="*/ 5 w 10"/>
                <a:gd name="T35" fmla="*/ 4 h 11"/>
                <a:gd name="T36" fmla="*/ 5 w 10"/>
                <a:gd name="T37" fmla="*/ 3 h 11"/>
                <a:gd name="T38" fmla="*/ 3 w 10"/>
                <a:gd name="T39" fmla="*/ 3 h 11"/>
                <a:gd name="T40" fmla="*/ 5 w 10"/>
                <a:gd name="T41" fmla="*/ 3 h 11"/>
                <a:gd name="T42" fmla="*/ 5 w 10"/>
                <a:gd name="T43" fmla="*/ 3 h 11"/>
                <a:gd name="T44" fmla="*/ 6 w 10"/>
                <a:gd name="T45" fmla="*/ 1 h 11"/>
                <a:gd name="T46" fmla="*/ 5 w 10"/>
                <a:gd name="T47" fmla="*/ 1 h 11"/>
                <a:gd name="T48" fmla="*/ 3 w 10"/>
                <a:gd name="T49" fmla="*/ 0 h 11"/>
                <a:gd name="T50" fmla="*/ 2 w 10"/>
                <a:gd name="T51" fmla="*/ 0 h 11"/>
                <a:gd name="T52" fmla="*/ 0 w 10"/>
                <a:gd name="T53" fmla="*/ 1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11"/>
                <a:gd name="T83" fmla="*/ 10 w 1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11">
                  <a:moveTo>
                    <a:pt x="0" y="1"/>
                  </a:moveTo>
                  <a:lnTo>
                    <a:pt x="0" y="1"/>
                  </a:lnTo>
                  <a:lnTo>
                    <a:pt x="0" y="3"/>
                  </a:lnTo>
                  <a:lnTo>
                    <a:pt x="0" y="9"/>
                  </a:lnTo>
                  <a:lnTo>
                    <a:pt x="2" y="11"/>
                  </a:lnTo>
                  <a:lnTo>
                    <a:pt x="10" y="11"/>
                  </a:lnTo>
                  <a:lnTo>
                    <a:pt x="10" y="9"/>
                  </a:lnTo>
                  <a:lnTo>
                    <a:pt x="10" y="1"/>
                  </a:lnTo>
                  <a:lnTo>
                    <a:pt x="8" y="3"/>
                  </a:lnTo>
                  <a:lnTo>
                    <a:pt x="6" y="3"/>
                  </a:lnTo>
                  <a:lnTo>
                    <a:pt x="6" y="6"/>
                  </a:lnTo>
                  <a:lnTo>
                    <a:pt x="6" y="8"/>
                  </a:lnTo>
                  <a:lnTo>
                    <a:pt x="5" y="8"/>
                  </a:lnTo>
                  <a:lnTo>
                    <a:pt x="5" y="4"/>
                  </a:lnTo>
                  <a:lnTo>
                    <a:pt x="5" y="3"/>
                  </a:lnTo>
                  <a:lnTo>
                    <a:pt x="3" y="3"/>
                  </a:lnTo>
                  <a:lnTo>
                    <a:pt x="5" y="3"/>
                  </a:lnTo>
                  <a:lnTo>
                    <a:pt x="6" y="1"/>
                  </a:lnTo>
                  <a:lnTo>
                    <a:pt x="5" y="1"/>
                  </a:lnTo>
                  <a:lnTo>
                    <a:pt x="3" y="0"/>
                  </a:lnTo>
                  <a:lnTo>
                    <a:pt x="2" y="0"/>
                  </a:lnTo>
                  <a:lnTo>
                    <a:pt x="0"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0" name="Rectangle 74"/>
            <p:cNvSpPr>
              <a:spLocks noChangeArrowheads="1"/>
            </p:cNvSpPr>
            <p:nvPr/>
          </p:nvSpPr>
          <p:spPr bwMode="auto">
            <a:xfrm>
              <a:off x="1250" y="2607"/>
              <a:ext cx="1" cy="73"/>
            </a:xfrm>
            <a:prstGeom prst="rect">
              <a:avLst/>
            </a:prstGeom>
            <a:solidFill>
              <a:srgbClr val="000000"/>
            </a:solidFill>
            <a:ln w="9525">
              <a:noFill/>
              <a:miter lim="800000"/>
              <a:headEnd/>
              <a:tailEnd/>
            </a:ln>
          </p:spPr>
          <p:txBody>
            <a:bodyPr/>
            <a:lstStyle/>
            <a:p>
              <a:endParaRPr lang="en-US" dirty="0">
                <a:latin typeface="Calibri" pitchFamily="34" charset="0"/>
              </a:endParaRPr>
            </a:p>
          </p:txBody>
        </p:sp>
        <p:sp>
          <p:nvSpPr>
            <p:cNvPr id="5451" name="Freeform 75"/>
            <p:cNvSpPr>
              <a:spLocks/>
            </p:cNvSpPr>
            <p:nvPr/>
          </p:nvSpPr>
          <p:spPr bwMode="auto">
            <a:xfrm>
              <a:off x="1490" y="2612"/>
              <a:ext cx="115" cy="59"/>
            </a:xfrm>
            <a:custGeom>
              <a:avLst/>
              <a:gdLst>
                <a:gd name="T0" fmla="*/ 6 w 115"/>
                <a:gd name="T1" fmla="*/ 3 h 59"/>
                <a:gd name="T2" fmla="*/ 2 w 115"/>
                <a:gd name="T3" fmla="*/ 21 h 59"/>
                <a:gd name="T4" fmla="*/ 2 w 115"/>
                <a:gd name="T5" fmla="*/ 46 h 59"/>
                <a:gd name="T6" fmla="*/ 16 w 115"/>
                <a:gd name="T7" fmla="*/ 59 h 59"/>
                <a:gd name="T8" fmla="*/ 8 w 115"/>
                <a:gd name="T9" fmla="*/ 53 h 59"/>
                <a:gd name="T10" fmla="*/ 8 w 115"/>
                <a:gd name="T11" fmla="*/ 50 h 59"/>
                <a:gd name="T12" fmla="*/ 58 w 115"/>
                <a:gd name="T13" fmla="*/ 46 h 59"/>
                <a:gd name="T14" fmla="*/ 6 w 115"/>
                <a:gd name="T15" fmla="*/ 43 h 59"/>
                <a:gd name="T16" fmla="*/ 59 w 115"/>
                <a:gd name="T17" fmla="*/ 40 h 59"/>
                <a:gd name="T18" fmla="*/ 53 w 115"/>
                <a:gd name="T19" fmla="*/ 39 h 59"/>
                <a:gd name="T20" fmla="*/ 5 w 115"/>
                <a:gd name="T21" fmla="*/ 36 h 59"/>
                <a:gd name="T22" fmla="*/ 53 w 115"/>
                <a:gd name="T23" fmla="*/ 34 h 59"/>
                <a:gd name="T24" fmla="*/ 5 w 115"/>
                <a:gd name="T25" fmla="*/ 31 h 59"/>
                <a:gd name="T26" fmla="*/ 5 w 115"/>
                <a:gd name="T27" fmla="*/ 26 h 59"/>
                <a:gd name="T28" fmla="*/ 53 w 115"/>
                <a:gd name="T29" fmla="*/ 23 h 59"/>
                <a:gd name="T30" fmla="*/ 5 w 115"/>
                <a:gd name="T31" fmla="*/ 23 h 59"/>
                <a:gd name="T32" fmla="*/ 59 w 115"/>
                <a:gd name="T33" fmla="*/ 21 h 59"/>
                <a:gd name="T34" fmla="*/ 6 w 115"/>
                <a:gd name="T35" fmla="*/ 18 h 59"/>
                <a:gd name="T36" fmla="*/ 6 w 115"/>
                <a:gd name="T37" fmla="*/ 14 h 59"/>
                <a:gd name="T38" fmla="*/ 59 w 115"/>
                <a:gd name="T39" fmla="*/ 12 h 59"/>
                <a:gd name="T40" fmla="*/ 8 w 115"/>
                <a:gd name="T41" fmla="*/ 9 h 59"/>
                <a:gd name="T42" fmla="*/ 13 w 115"/>
                <a:gd name="T43" fmla="*/ 6 h 59"/>
                <a:gd name="T44" fmla="*/ 11 w 115"/>
                <a:gd name="T45" fmla="*/ 4 h 59"/>
                <a:gd name="T46" fmla="*/ 108 w 115"/>
                <a:gd name="T47" fmla="*/ 4 h 59"/>
                <a:gd name="T48" fmla="*/ 62 w 115"/>
                <a:gd name="T49" fmla="*/ 6 h 59"/>
                <a:gd name="T50" fmla="*/ 108 w 115"/>
                <a:gd name="T51" fmla="*/ 9 h 59"/>
                <a:gd name="T52" fmla="*/ 62 w 115"/>
                <a:gd name="T53" fmla="*/ 11 h 59"/>
                <a:gd name="T54" fmla="*/ 111 w 115"/>
                <a:gd name="T55" fmla="*/ 14 h 59"/>
                <a:gd name="T56" fmla="*/ 62 w 115"/>
                <a:gd name="T57" fmla="*/ 17 h 59"/>
                <a:gd name="T58" fmla="*/ 111 w 115"/>
                <a:gd name="T59" fmla="*/ 18 h 59"/>
                <a:gd name="T60" fmla="*/ 112 w 115"/>
                <a:gd name="T61" fmla="*/ 21 h 59"/>
                <a:gd name="T62" fmla="*/ 84 w 115"/>
                <a:gd name="T63" fmla="*/ 23 h 59"/>
                <a:gd name="T64" fmla="*/ 72 w 115"/>
                <a:gd name="T65" fmla="*/ 26 h 59"/>
                <a:gd name="T66" fmla="*/ 112 w 115"/>
                <a:gd name="T67" fmla="*/ 29 h 59"/>
                <a:gd name="T68" fmla="*/ 112 w 115"/>
                <a:gd name="T69" fmla="*/ 32 h 59"/>
                <a:gd name="T70" fmla="*/ 95 w 115"/>
                <a:gd name="T71" fmla="*/ 36 h 59"/>
                <a:gd name="T72" fmla="*/ 62 w 115"/>
                <a:gd name="T73" fmla="*/ 36 h 59"/>
                <a:gd name="T74" fmla="*/ 112 w 115"/>
                <a:gd name="T75" fmla="*/ 39 h 59"/>
                <a:gd name="T76" fmla="*/ 62 w 115"/>
                <a:gd name="T77" fmla="*/ 40 h 59"/>
                <a:gd name="T78" fmla="*/ 112 w 115"/>
                <a:gd name="T79" fmla="*/ 42 h 59"/>
                <a:gd name="T80" fmla="*/ 62 w 115"/>
                <a:gd name="T81" fmla="*/ 46 h 59"/>
                <a:gd name="T82" fmla="*/ 111 w 115"/>
                <a:gd name="T83" fmla="*/ 48 h 59"/>
                <a:gd name="T84" fmla="*/ 62 w 115"/>
                <a:gd name="T85" fmla="*/ 50 h 59"/>
                <a:gd name="T86" fmla="*/ 109 w 115"/>
                <a:gd name="T87" fmla="*/ 53 h 59"/>
                <a:gd name="T88" fmla="*/ 62 w 115"/>
                <a:gd name="T89" fmla="*/ 59 h 59"/>
                <a:gd name="T90" fmla="*/ 105 w 115"/>
                <a:gd name="T91" fmla="*/ 57 h 59"/>
                <a:gd name="T92" fmla="*/ 114 w 115"/>
                <a:gd name="T93" fmla="*/ 39 h 59"/>
                <a:gd name="T94" fmla="*/ 112 w 115"/>
                <a:gd name="T95" fmla="*/ 9 h 59"/>
                <a:gd name="T96" fmla="*/ 106 w 115"/>
                <a:gd name="T97" fmla="*/ 1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59"/>
                <a:gd name="T149" fmla="*/ 115 w 115"/>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59">
                  <a:moveTo>
                    <a:pt x="33" y="1"/>
                  </a:moveTo>
                  <a:lnTo>
                    <a:pt x="14" y="1"/>
                  </a:lnTo>
                  <a:lnTo>
                    <a:pt x="8" y="3"/>
                  </a:lnTo>
                  <a:lnTo>
                    <a:pt x="6" y="3"/>
                  </a:lnTo>
                  <a:lnTo>
                    <a:pt x="5" y="6"/>
                  </a:lnTo>
                  <a:lnTo>
                    <a:pt x="3" y="12"/>
                  </a:lnTo>
                  <a:lnTo>
                    <a:pt x="2" y="20"/>
                  </a:lnTo>
                  <a:lnTo>
                    <a:pt x="2" y="21"/>
                  </a:lnTo>
                  <a:lnTo>
                    <a:pt x="0" y="26"/>
                  </a:lnTo>
                  <a:lnTo>
                    <a:pt x="0" y="29"/>
                  </a:lnTo>
                  <a:lnTo>
                    <a:pt x="0" y="34"/>
                  </a:lnTo>
                  <a:lnTo>
                    <a:pt x="2" y="46"/>
                  </a:lnTo>
                  <a:lnTo>
                    <a:pt x="5" y="54"/>
                  </a:lnTo>
                  <a:lnTo>
                    <a:pt x="6" y="57"/>
                  </a:lnTo>
                  <a:lnTo>
                    <a:pt x="8" y="59"/>
                  </a:lnTo>
                  <a:lnTo>
                    <a:pt x="16" y="59"/>
                  </a:lnTo>
                  <a:lnTo>
                    <a:pt x="59" y="59"/>
                  </a:lnTo>
                  <a:lnTo>
                    <a:pt x="59" y="54"/>
                  </a:lnTo>
                  <a:lnTo>
                    <a:pt x="9" y="54"/>
                  </a:lnTo>
                  <a:lnTo>
                    <a:pt x="8" y="53"/>
                  </a:lnTo>
                  <a:lnTo>
                    <a:pt x="9" y="53"/>
                  </a:lnTo>
                  <a:lnTo>
                    <a:pt x="59" y="51"/>
                  </a:lnTo>
                  <a:lnTo>
                    <a:pt x="59" y="50"/>
                  </a:lnTo>
                  <a:lnTo>
                    <a:pt x="8" y="50"/>
                  </a:lnTo>
                  <a:lnTo>
                    <a:pt x="8" y="48"/>
                  </a:lnTo>
                  <a:lnTo>
                    <a:pt x="58" y="46"/>
                  </a:lnTo>
                  <a:lnTo>
                    <a:pt x="59" y="46"/>
                  </a:lnTo>
                  <a:lnTo>
                    <a:pt x="59" y="43"/>
                  </a:lnTo>
                  <a:lnTo>
                    <a:pt x="6" y="43"/>
                  </a:lnTo>
                  <a:lnTo>
                    <a:pt x="6" y="42"/>
                  </a:lnTo>
                  <a:lnTo>
                    <a:pt x="59" y="42"/>
                  </a:lnTo>
                  <a:lnTo>
                    <a:pt x="59" y="40"/>
                  </a:lnTo>
                  <a:lnTo>
                    <a:pt x="6" y="40"/>
                  </a:lnTo>
                  <a:lnTo>
                    <a:pt x="5" y="40"/>
                  </a:lnTo>
                  <a:lnTo>
                    <a:pt x="6" y="39"/>
                  </a:lnTo>
                  <a:lnTo>
                    <a:pt x="53" y="39"/>
                  </a:lnTo>
                  <a:lnTo>
                    <a:pt x="58" y="39"/>
                  </a:lnTo>
                  <a:lnTo>
                    <a:pt x="59" y="39"/>
                  </a:lnTo>
                  <a:lnTo>
                    <a:pt x="59" y="36"/>
                  </a:lnTo>
                  <a:lnTo>
                    <a:pt x="5" y="36"/>
                  </a:lnTo>
                  <a:lnTo>
                    <a:pt x="5" y="34"/>
                  </a:lnTo>
                  <a:lnTo>
                    <a:pt x="52" y="34"/>
                  </a:lnTo>
                  <a:lnTo>
                    <a:pt x="53" y="34"/>
                  </a:lnTo>
                  <a:lnTo>
                    <a:pt x="52" y="32"/>
                  </a:lnTo>
                  <a:lnTo>
                    <a:pt x="50" y="31"/>
                  </a:lnTo>
                  <a:lnTo>
                    <a:pt x="5" y="31"/>
                  </a:lnTo>
                  <a:lnTo>
                    <a:pt x="3" y="29"/>
                  </a:lnTo>
                  <a:lnTo>
                    <a:pt x="5" y="28"/>
                  </a:lnTo>
                  <a:lnTo>
                    <a:pt x="5" y="26"/>
                  </a:lnTo>
                  <a:lnTo>
                    <a:pt x="45" y="26"/>
                  </a:lnTo>
                  <a:lnTo>
                    <a:pt x="50" y="26"/>
                  </a:lnTo>
                  <a:lnTo>
                    <a:pt x="52" y="25"/>
                  </a:lnTo>
                  <a:lnTo>
                    <a:pt x="53" y="23"/>
                  </a:lnTo>
                  <a:lnTo>
                    <a:pt x="6" y="25"/>
                  </a:lnTo>
                  <a:lnTo>
                    <a:pt x="5" y="23"/>
                  </a:lnTo>
                  <a:lnTo>
                    <a:pt x="6" y="21"/>
                  </a:lnTo>
                  <a:lnTo>
                    <a:pt x="48" y="21"/>
                  </a:lnTo>
                  <a:lnTo>
                    <a:pt x="59" y="21"/>
                  </a:lnTo>
                  <a:lnTo>
                    <a:pt x="59" y="18"/>
                  </a:lnTo>
                  <a:lnTo>
                    <a:pt x="6" y="18"/>
                  </a:lnTo>
                  <a:lnTo>
                    <a:pt x="59" y="17"/>
                  </a:lnTo>
                  <a:lnTo>
                    <a:pt x="59" y="15"/>
                  </a:lnTo>
                  <a:lnTo>
                    <a:pt x="8" y="15"/>
                  </a:lnTo>
                  <a:lnTo>
                    <a:pt x="6" y="14"/>
                  </a:lnTo>
                  <a:lnTo>
                    <a:pt x="8" y="14"/>
                  </a:lnTo>
                  <a:lnTo>
                    <a:pt x="58" y="14"/>
                  </a:lnTo>
                  <a:lnTo>
                    <a:pt x="58" y="12"/>
                  </a:lnTo>
                  <a:lnTo>
                    <a:pt x="59" y="12"/>
                  </a:lnTo>
                  <a:lnTo>
                    <a:pt x="59" y="11"/>
                  </a:lnTo>
                  <a:lnTo>
                    <a:pt x="8" y="11"/>
                  </a:lnTo>
                  <a:lnTo>
                    <a:pt x="8" y="9"/>
                  </a:lnTo>
                  <a:lnTo>
                    <a:pt x="59" y="9"/>
                  </a:lnTo>
                  <a:lnTo>
                    <a:pt x="59" y="6"/>
                  </a:lnTo>
                  <a:lnTo>
                    <a:pt x="13" y="6"/>
                  </a:lnTo>
                  <a:lnTo>
                    <a:pt x="9" y="6"/>
                  </a:lnTo>
                  <a:lnTo>
                    <a:pt x="9" y="4"/>
                  </a:lnTo>
                  <a:lnTo>
                    <a:pt x="11" y="4"/>
                  </a:lnTo>
                  <a:lnTo>
                    <a:pt x="69" y="4"/>
                  </a:lnTo>
                  <a:lnTo>
                    <a:pt x="106" y="3"/>
                  </a:lnTo>
                  <a:lnTo>
                    <a:pt x="106" y="4"/>
                  </a:lnTo>
                  <a:lnTo>
                    <a:pt x="108" y="4"/>
                  </a:lnTo>
                  <a:lnTo>
                    <a:pt x="106" y="6"/>
                  </a:lnTo>
                  <a:lnTo>
                    <a:pt x="75" y="6"/>
                  </a:lnTo>
                  <a:lnTo>
                    <a:pt x="62" y="6"/>
                  </a:lnTo>
                  <a:lnTo>
                    <a:pt x="62" y="9"/>
                  </a:lnTo>
                  <a:lnTo>
                    <a:pt x="106" y="7"/>
                  </a:lnTo>
                  <a:lnTo>
                    <a:pt x="108" y="9"/>
                  </a:lnTo>
                  <a:lnTo>
                    <a:pt x="90" y="11"/>
                  </a:lnTo>
                  <a:lnTo>
                    <a:pt x="72" y="11"/>
                  </a:lnTo>
                  <a:lnTo>
                    <a:pt x="62" y="11"/>
                  </a:lnTo>
                  <a:lnTo>
                    <a:pt x="62" y="12"/>
                  </a:lnTo>
                  <a:lnTo>
                    <a:pt x="106" y="12"/>
                  </a:lnTo>
                  <a:lnTo>
                    <a:pt x="109" y="12"/>
                  </a:lnTo>
                  <a:lnTo>
                    <a:pt x="111" y="14"/>
                  </a:lnTo>
                  <a:lnTo>
                    <a:pt x="109" y="14"/>
                  </a:lnTo>
                  <a:lnTo>
                    <a:pt x="66" y="15"/>
                  </a:lnTo>
                  <a:lnTo>
                    <a:pt x="62" y="15"/>
                  </a:lnTo>
                  <a:lnTo>
                    <a:pt x="62" y="17"/>
                  </a:lnTo>
                  <a:lnTo>
                    <a:pt x="109" y="17"/>
                  </a:lnTo>
                  <a:lnTo>
                    <a:pt x="111" y="17"/>
                  </a:lnTo>
                  <a:lnTo>
                    <a:pt x="111" y="18"/>
                  </a:lnTo>
                  <a:lnTo>
                    <a:pt x="62" y="18"/>
                  </a:lnTo>
                  <a:lnTo>
                    <a:pt x="62" y="21"/>
                  </a:lnTo>
                  <a:lnTo>
                    <a:pt x="112" y="21"/>
                  </a:lnTo>
                  <a:lnTo>
                    <a:pt x="112" y="23"/>
                  </a:lnTo>
                  <a:lnTo>
                    <a:pt x="84" y="23"/>
                  </a:lnTo>
                  <a:lnTo>
                    <a:pt x="69" y="23"/>
                  </a:lnTo>
                  <a:lnTo>
                    <a:pt x="70" y="25"/>
                  </a:lnTo>
                  <a:lnTo>
                    <a:pt x="72" y="26"/>
                  </a:lnTo>
                  <a:lnTo>
                    <a:pt x="112" y="26"/>
                  </a:lnTo>
                  <a:lnTo>
                    <a:pt x="114" y="26"/>
                  </a:lnTo>
                  <a:lnTo>
                    <a:pt x="114" y="29"/>
                  </a:lnTo>
                  <a:lnTo>
                    <a:pt x="112" y="29"/>
                  </a:lnTo>
                  <a:lnTo>
                    <a:pt x="81" y="31"/>
                  </a:lnTo>
                  <a:lnTo>
                    <a:pt x="72" y="31"/>
                  </a:lnTo>
                  <a:lnTo>
                    <a:pt x="67" y="34"/>
                  </a:lnTo>
                  <a:lnTo>
                    <a:pt x="112" y="32"/>
                  </a:lnTo>
                  <a:lnTo>
                    <a:pt x="114" y="34"/>
                  </a:lnTo>
                  <a:lnTo>
                    <a:pt x="112" y="34"/>
                  </a:lnTo>
                  <a:lnTo>
                    <a:pt x="95" y="36"/>
                  </a:lnTo>
                  <a:lnTo>
                    <a:pt x="86" y="36"/>
                  </a:lnTo>
                  <a:lnTo>
                    <a:pt x="64" y="36"/>
                  </a:lnTo>
                  <a:lnTo>
                    <a:pt x="62" y="36"/>
                  </a:lnTo>
                  <a:lnTo>
                    <a:pt x="62" y="39"/>
                  </a:lnTo>
                  <a:lnTo>
                    <a:pt x="112" y="39"/>
                  </a:lnTo>
                  <a:lnTo>
                    <a:pt x="111" y="39"/>
                  </a:lnTo>
                  <a:lnTo>
                    <a:pt x="98" y="39"/>
                  </a:lnTo>
                  <a:lnTo>
                    <a:pt x="73" y="40"/>
                  </a:lnTo>
                  <a:lnTo>
                    <a:pt x="62" y="40"/>
                  </a:lnTo>
                  <a:lnTo>
                    <a:pt x="62" y="42"/>
                  </a:lnTo>
                  <a:lnTo>
                    <a:pt x="111" y="42"/>
                  </a:lnTo>
                  <a:lnTo>
                    <a:pt x="112" y="42"/>
                  </a:lnTo>
                  <a:lnTo>
                    <a:pt x="111" y="43"/>
                  </a:lnTo>
                  <a:lnTo>
                    <a:pt x="62" y="43"/>
                  </a:lnTo>
                  <a:lnTo>
                    <a:pt x="62" y="46"/>
                  </a:lnTo>
                  <a:lnTo>
                    <a:pt x="83" y="46"/>
                  </a:lnTo>
                  <a:lnTo>
                    <a:pt x="111" y="46"/>
                  </a:lnTo>
                  <a:lnTo>
                    <a:pt x="111" y="48"/>
                  </a:lnTo>
                  <a:lnTo>
                    <a:pt x="109" y="48"/>
                  </a:lnTo>
                  <a:lnTo>
                    <a:pt x="67" y="48"/>
                  </a:lnTo>
                  <a:lnTo>
                    <a:pt x="62" y="50"/>
                  </a:lnTo>
                  <a:lnTo>
                    <a:pt x="62" y="51"/>
                  </a:lnTo>
                  <a:lnTo>
                    <a:pt x="105" y="51"/>
                  </a:lnTo>
                  <a:lnTo>
                    <a:pt x="109" y="51"/>
                  </a:lnTo>
                  <a:lnTo>
                    <a:pt x="109" y="53"/>
                  </a:lnTo>
                  <a:lnTo>
                    <a:pt x="108" y="54"/>
                  </a:lnTo>
                  <a:lnTo>
                    <a:pt x="62" y="54"/>
                  </a:lnTo>
                  <a:lnTo>
                    <a:pt x="62" y="59"/>
                  </a:lnTo>
                  <a:lnTo>
                    <a:pt x="72" y="59"/>
                  </a:lnTo>
                  <a:lnTo>
                    <a:pt x="97" y="59"/>
                  </a:lnTo>
                  <a:lnTo>
                    <a:pt x="103" y="59"/>
                  </a:lnTo>
                  <a:lnTo>
                    <a:pt x="105" y="57"/>
                  </a:lnTo>
                  <a:lnTo>
                    <a:pt x="109" y="56"/>
                  </a:lnTo>
                  <a:lnTo>
                    <a:pt x="111" y="54"/>
                  </a:lnTo>
                  <a:lnTo>
                    <a:pt x="112" y="50"/>
                  </a:lnTo>
                  <a:lnTo>
                    <a:pt x="114" y="39"/>
                  </a:lnTo>
                  <a:lnTo>
                    <a:pt x="115" y="26"/>
                  </a:lnTo>
                  <a:lnTo>
                    <a:pt x="114" y="20"/>
                  </a:lnTo>
                  <a:lnTo>
                    <a:pt x="114" y="17"/>
                  </a:lnTo>
                  <a:lnTo>
                    <a:pt x="112" y="9"/>
                  </a:lnTo>
                  <a:lnTo>
                    <a:pt x="111" y="9"/>
                  </a:lnTo>
                  <a:lnTo>
                    <a:pt x="111" y="6"/>
                  </a:lnTo>
                  <a:lnTo>
                    <a:pt x="109" y="3"/>
                  </a:lnTo>
                  <a:lnTo>
                    <a:pt x="106" y="1"/>
                  </a:lnTo>
                  <a:lnTo>
                    <a:pt x="89" y="0"/>
                  </a:lnTo>
                  <a:lnTo>
                    <a:pt x="64" y="1"/>
                  </a:lnTo>
                  <a:lnTo>
                    <a:pt x="33"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2" name="Freeform 76"/>
            <p:cNvSpPr>
              <a:spLocks/>
            </p:cNvSpPr>
            <p:nvPr/>
          </p:nvSpPr>
          <p:spPr bwMode="auto">
            <a:xfrm>
              <a:off x="1610" y="2633"/>
              <a:ext cx="30" cy="15"/>
            </a:xfrm>
            <a:custGeom>
              <a:avLst/>
              <a:gdLst>
                <a:gd name="T0" fmla="*/ 0 w 30"/>
                <a:gd name="T1" fmla="*/ 2 h 15"/>
                <a:gd name="T2" fmla="*/ 5 w 30"/>
                <a:gd name="T3" fmla="*/ 4 h 15"/>
                <a:gd name="T4" fmla="*/ 13 w 30"/>
                <a:gd name="T5" fmla="*/ 7 h 15"/>
                <a:gd name="T6" fmla="*/ 16 w 30"/>
                <a:gd name="T7" fmla="*/ 8 h 15"/>
                <a:gd name="T8" fmla="*/ 19 w 30"/>
                <a:gd name="T9" fmla="*/ 11 h 15"/>
                <a:gd name="T10" fmla="*/ 20 w 30"/>
                <a:gd name="T11" fmla="*/ 15 h 15"/>
                <a:gd name="T12" fmla="*/ 30 w 30"/>
                <a:gd name="T13" fmla="*/ 15 h 15"/>
                <a:gd name="T14" fmla="*/ 28 w 30"/>
                <a:gd name="T15" fmla="*/ 15 h 15"/>
                <a:gd name="T16" fmla="*/ 28 w 30"/>
                <a:gd name="T17" fmla="*/ 11 h 15"/>
                <a:gd name="T18" fmla="*/ 25 w 30"/>
                <a:gd name="T19" fmla="*/ 5 h 15"/>
                <a:gd name="T20" fmla="*/ 22 w 30"/>
                <a:gd name="T21" fmla="*/ 2 h 15"/>
                <a:gd name="T22" fmla="*/ 14 w 30"/>
                <a:gd name="T23" fmla="*/ 0 h 15"/>
                <a:gd name="T24" fmla="*/ 3 w 30"/>
                <a:gd name="T25" fmla="*/ 0 h 15"/>
                <a:gd name="T26" fmla="*/ 0 w 30"/>
                <a:gd name="T27" fmla="*/ 0 h 15"/>
                <a:gd name="T28" fmla="*/ 0 w 30"/>
                <a:gd name="T29" fmla="*/ 2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5"/>
                <a:gd name="T47" fmla="*/ 30 w 3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5">
                  <a:moveTo>
                    <a:pt x="0" y="2"/>
                  </a:moveTo>
                  <a:lnTo>
                    <a:pt x="5" y="4"/>
                  </a:lnTo>
                  <a:lnTo>
                    <a:pt x="13" y="7"/>
                  </a:lnTo>
                  <a:lnTo>
                    <a:pt x="16" y="8"/>
                  </a:lnTo>
                  <a:lnTo>
                    <a:pt x="19" y="11"/>
                  </a:lnTo>
                  <a:lnTo>
                    <a:pt x="20" y="15"/>
                  </a:lnTo>
                  <a:lnTo>
                    <a:pt x="30" y="15"/>
                  </a:lnTo>
                  <a:lnTo>
                    <a:pt x="28" y="15"/>
                  </a:lnTo>
                  <a:lnTo>
                    <a:pt x="28" y="11"/>
                  </a:lnTo>
                  <a:lnTo>
                    <a:pt x="25" y="5"/>
                  </a:lnTo>
                  <a:lnTo>
                    <a:pt x="22" y="2"/>
                  </a:lnTo>
                  <a:lnTo>
                    <a:pt x="14" y="0"/>
                  </a:lnTo>
                  <a:lnTo>
                    <a:pt x="3" y="0"/>
                  </a:lnTo>
                  <a:lnTo>
                    <a:pt x="0"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3" name="Freeform 77"/>
            <p:cNvSpPr>
              <a:spLocks/>
            </p:cNvSpPr>
            <p:nvPr/>
          </p:nvSpPr>
          <p:spPr bwMode="auto">
            <a:xfrm>
              <a:off x="1439" y="2651"/>
              <a:ext cx="34" cy="15"/>
            </a:xfrm>
            <a:custGeom>
              <a:avLst/>
              <a:gdLst>
                <a:gd name="T0" fmla="*/ 3 w 34"/>
                <a:gd name="T1" fmla="*/ 1 h 15"/>
                <a:gd name="T2" fmla="*/ 1 w 34"/>
                <a:gd name="T3" fmla="*/ 0 h 15"/>
                <a:gd name="T4" fmla="*/ 1 w 34"/>
                <a:gd name="T5" fmla="*/ 0 h 15"/>
                <a:gd name="T6" fmla="*/ 1 w 34"/>
                <a:gd name="T7" fmla="*/ 1 h 15"/>
                <a:gd name="T8" fmla="*/ 1 w 34"/>
                <a:gd name="T9" fmla="*/ 1 h 15"/>
                <a:gd name="T10" fmla="*/ 3 w 34"/>
                <a:gd name="T11" fmla="*/ 3 h 15"/>
                <a:gd name="T12" fmla="*/ 3 w 34"/>
                <a:gd name="T13" fmla="*/ 4 h 15"/>
                <a:gd name="T14" fmla="*/ 3 w 34"/>
                <a:gd name="T15" fmla="*/ 4 h 15"/>
                <a:gd name="T16" fmla="*/ 3 w 34"/>
                <a:gd name="T17" fmla="*/ 6 h 15"/>
                <a:gd name="T18" fmla="*/ 1 w 34"/>
                <a:gd name="T19" fmla="*/ 6 h 15"/>
                <a:gd name="T20" fmla="*/ 0 w 34"/>
                <a:gd name="T21" fmla="*/ 4 h 15"/>
                <a:gd name="T22" fmla="*/ 0 w 34"/>
                <a:gd name="T23" fmla="*/ 15 h 15"/>
                <a:gd name="T24" fmla="*/ 1 w 34"/>
                <a:gd name="T25" fmla="*/ 15 h 15"/>
                <a:gd name="T26" fmla="*/ 1 w 34"/>
                <a:gd name="T27" fmla="*/ 15 h 15"/>
                <a:gd name="T28" fmla="*/ 1 w 34"/>
                <a:gd name="T29" fmla="*/ 14 h 15"/>
                <a:gd name="T30" fmla="*/ 1 w 34"/>
                <a:gd name="T31" fmla="*/ 12 h 15"/>
                <a:gd name="T32" fmla="*/ 3 w 34"/>
                <a:gd name="T33" fmla="*/ 12 h 15"/>
                <a:gd name="T34" fmla="*/ 3 w 34"/>
                <a:gd name="T35" fmla="*/ 12 h 15"/>
                <a:gd name="T36" fmla="*/ 4 w 34"/>
                <a:gd name="T37" fmla="*/ 12 h 15"/>
                <a:gd name="T38" fmla="*/ 4 w 34"/>
                <a:gd name="T39" fmla="*/ 15 h 15"/>
                <a:gd name="T40" fmla="*/ 11 w 34"/>
                <a:gd name="T41" fmla="*/ 15 h 15"/>
                <a:gd name="T42" fmla="*/ 11 w 34"/>
                <a:gd name="T43" fmla="*/ 4 h 15"/>
                <a:gd name="T44" fmla="*/ 12 w 34"/>
                <a:gd name="T45" fmla="*/ 3 h 15"/>
                <a:gd name="T46" fmla="*/ 12 w 34"/>
                <a:gd name="T47" fmla="*/ 3 h 15"/>
                <a:gd name="T48" fmla="*/ 14 w 34"/>
                <a:gd name="T49" fmla="*/ 4 h 15"/>
                <a:gd name="T50" fmla="*/ 14 w 34"/>
                <a:gd name="T51" fmla="*/ 14 h 15"/>
                <a:gd name="T52" fmla="*/ 14 w 34"/>
                <a:gd name="T53" fmla="*/ 14 h 15"/>
                <a:gd name="T54" fmla="*/ 20 w 34"/>
                <a:gd name="T55" fmla="*/ 14 h 15"/>
                <a:gd name="T56" fmla="*/ 21 w 34"/>
                <a:gd name="T57" fmla="*/ 15 h 15"/>
                <a:gd name="T58" fmla="*/ 25 w 34"/>
                <a:gd name="T59" fmla="*/ 15 h 15"/>
                <a:gd name="T60" fmla="*/ 25 w 34"/>
                <a:gd name="T61" fmla="*/ 15 h 15"/>
                <a:gd name="T62" fmla="*/ 23 w 34"/>
                <a:gd name="T63" fmla="*/ 12 h 15"/>
                <a:gd name="T64" fmla="*/ 23 w 34"/>
                <a:gd name="T65" fmla="*/ 12 h 15"/>
                <a:gd name="T66" fmla="*/ 23 w 34"/>
                <a:gd name="T67" fmla="*/ 11 h 15"/>
                <a:gd name="T68" fmla="*/ 28 w 34"/>
                <a:gd name="T69" fmla="*/ 7 h 15"/>
                <a:gd name="T70" fmla="*/ 28 w 34"/>
                <a:gd name="T71" fmla="*/ 7 h 15"/>
                <a:gd name="T72" fmla="*/ 28 w 34"/>
                <a:gd name="T73" fmla="*/ 7 h 15"/>
                <a:gd name="T74" fmla="*/ 23 w 34"/>
                <a:gd name="T75" fmla="*/ 6 h 15"/>
                <a:gd name="T76" fmla="*/ 23 w 34"/>
                <a:gd name="T77" fmla="*/ 4 h 15"/>
                <a:gd name="T78" fmla="*/ 25 w 34"/>
                <a:gd name="T79" fmla="*/ 3 h 15"/>
                <a:gd name="T80" fmla="*/ 26 w 34"/>
                <a:gd name="T81" fmla="*/ 3 h 15"/>
                <a:gd name="T82" fmla="*/ 26 w 34"/>
                <a:gd name="T83" fmla="*/ 3 h 15"/>
                <a:gd name="T84" fmla="*/ 29 w 34"/>
                <a:gd name="T85" fmla="*/ 3 h 15"/>
                <a:gd name="T86" fmla="*/ 31 w 34"/>
                <a:gd name="T87" fmla="*/ 4 h 15"/>
                <a:gd name="T88" fmla="*/ 31 w 34"/>
                <a:gd name="T89" fmla="*/ 12 h 15"/>
                <a:gd name="T90" fmla="*/ 28 w 34"/>
                <a:gd name="T91" fmla="*/ 14 h 15"/>
                <a:gd name="T92" fmla="*/ 28 w 34"/>
                <a:gd name="T93" fmla="*/ 14 h 15"/>
                <a:gd name="T94" fmla="*/ 28 w 34"/>
                <a:gd name="T95" fmla="*/ 14 h 15"/>
                <a:gd name="T96" fmla="*/ 26 w 34"/>
                <a:gd name="T97" fmla="*/ 15 h 15"/>
                <a:gd name="T98" fmla="*/ 32 w 34"/>
                <a:gd name="T99" fmla="*/ 14 h 15"/>
                <a:gd name="T100" fmla="*/ 34 w 34"/>
                <a:gd name="T101" fmla="*/ 14 h 15"/>
                <a:gd name="T102" fmla="*/ 34 w 34"/>
                <a:gd name="T103" fmla="*/ 11 h 15"/>
                <a:gd name="T104" fmla="*/ 32 w 34"/>
                <a:gd name="T105" fmla="*/ 9 h 15"/>
                <a:gd name="T106" fmla="*/ 32 w 34"/>
                <a:gd name="T107" fmla="*/ 0 h 15"/>
                <a:gd name="T108" fmla="*/ 32 w 34"/>
                <a:gd name="T109" fmla="*/ 0 h 15"/>
                <a:gd name="T110" fmla="*/ 18 w 34"/>
                <a:gd name="T111" fmla="*/ 0 h 15"/>
                <a:gd name="T112" fmla="*/ 3 w 34"/>
                <a:gd name="T113" fmla="*/ 1 h 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15"/>
                <a:gd name="T173" fmla="*/ 34 w 34"/>
                <a:gd name="T174" fmla="*/ 15 h 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15">
                  <a:moveTo>
                    <a:pt x="3" y="1"/>
                  </a:moveTo>
                  <a:lnTo>
                    <a:pt x="1" y="0"/>
                  </a:lnTo>
                  <a:lnTo>
                    <a:pt x="1" y="1"/>
                  </a:lnTo>
                  <a:lnTo>
                    <a:pt x="3" y="3"/>
                  </a:lnTo>
                  <a:lnTo>
                    <a:pt x="3" y="4"/>
                  </a:lnTo>
                  <a:lnTo>
                    <a:pt x="3" y="6"/>
                  </a:lnTo>
                  <a:lnTo>
                    <a:pt x="1" y="6"/>
                  </a:lnTo>
                  <a:lnTo>
                    <a:pt x="0" y="4"/>
                  </a:lnTo>
                  <a:lnTo>
                    <a:pt x="0" y="15"/>
                  </a:lnTo>
                  <a:lnTo>
                    <a:pt x="1" y="15"/>
                  </a:lnTo>
                  <a:lnTo>
                    <a:pt x="1" y="14"/>
                  </a:lnTo>
                  <a:lnTo>
                    <a:pt x="1" y="12"/>
                  </a:lnTo>
                  <a:lnTo>
                    <a:pt x="3" y="12"/>
                  </a:lnTo>
                  <a:lnTo>
                    <a:pt x="4" y="12"/>
                  </a:lnTo>
                  <a:lnTo>
                    <a:pt x="4" y="15"/>
                  </a:lnTo>
                  <a:lnTo>
                    <a:pt x="11" y="15"/>
                  </a:lnTo>
                  <a:lnTo>
                    <a:pt x="11" y="4"/>
                  </a:lnTo>
                  <a:lnTo>
                    <a:pt x="12" y="3"/>
                  </a:lnTo>
                  <a:lnTo>
                    <a:pt x="14" y="4"/>
                  </a:lnTo>
                  <a:lnTo>
                    <a:pt x="14" y="14"/>
                  </a:lnTo>
                  <a:lnTo>
                    <a:pt x="20" y="14"/>
                  </a:lnTo>
                  <a:lnTo>
                    <a:pt x="21" y="15"/>
                  </a:lnTo>
                  <a:lnTo>
                    <a:pt x="25" y="15"/>
                  </a:lnTo>
                  <a:lnTo>
                    <a:pt x="23" y="12"/>
                  </a:lnTo>
                  <a:lnTo>
                    <a:pt x="23" y="11"/>
                  </a:lnTo>
                  <a:lnTo>
                    <a:pt x="28" y="7"/>
                  </a:lnTo>
                  <a:lnTo>
                    <a:pt x="23" y="6"/>
                  </a:lnTo>
                  <a:lnTo>
                    <a:pt x="23" y="4"/>
                  </a:lnTo>
                  <a:lnTo>
                    <a:pt x="25" y="3"/>
                  </a:lnTo>
                  <a:lnTo>
                    <a:pt x="26" y="3"/>
                  </a:lnTo>
                  <a:lnTo>
                    <a:pt x="29" y="3"/>
                  </a:lnTo>
                  <a:lnTo>
                    <a:pt x="31" y="4"/>
                  </a:lnTo>
                  <a:lnTo>
                    <a:pt x="31" y="12"/>
                  </a:lnTo>
                  <a:lnTo>
                    <a:pt x="28" y="14"/>
                  </a:lnTo>
                  <a:lnTo>
                    <a:pt x="26" y="15"/>
                  </a:lnTo>
                  <a:lnTo>
                    <a:pt x="32" y="14"/>
                  </a:lnTo>
                  <a:lnTo>
                    <a:pt x="34" y="14"/>
                  </a:lnTo>
                  <a:lnTo>
                    <a:pt x="34" y="11"/>
                  </a:lnTo>
                  <a:lnTo>
                    <a:pt x="32" y="9"/>
                  </a:lnTo>
                  <a:lnTo>
                    <a:pt x="32" y="0"/>
                  </a:lnTo>
                  <a:lnTo>
                    <a:pt x="18" y="0"/>
                  </a:lnTo>
                  <a:lnTo>
                    <a:pt x="3"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4" name="Freeform 78"/>
            <p:cNvSpPr>
              <a:spLocks/>
            </p:cNvSpPr>
            <p:nvPr/>
          </p:nvSpPr>
          <p:spPr bwMode="auto">
            <a:xfrm>
              <a:off x="1618" y="2651"/>
              <a:ext cx="22" cy="14"/>
            </a:xfrm>
            <a:custGeom>
              <a:avLst/>
              <a:gdLst>
                <a:gd name="T0" fmla="*/ 1 w 22"/>
                <a:gd name="T1" fmla="*/ 1 h 14"/>
                <a:gd name="T2" fmla="*/ 1 w 22"/>
                <a:gd name="T3" fmla="*/ 3 h 14"/>
                <a:gd name="T4" fmla="*/ 0 w 22"/>
                <a:gd name="T5" fmla="*/ 11 h 14"/>
                <a:gd name="T6" fmla="*/ 1 w 22"/>
                <a:gd name="T7" fmla="*/ 11 h 14"/>
                <a:gd name="T8" fmla="*/ 8 w 22"/>
                <a:gd name="T9" fmla="*/ 11 h 14"/>
                <a:gd name="T10" fmla="*/ 8 w 22"/>
                <a:gd name="T11" fmla="*/ 11 h 14"/>
                <a:gd name="T12" fmla="*/ 6 w 22"/>
                <a:gd name="T13" fmla="*/ 12 h 14"/>
                <a:gd name="T14" fmla="*/ 3 w 22"/>
                <a:gd name="T15" fmla="*/ 12 h 14"/>
                <a:gd name="T16" fmla="*/ 3 w 22"/>
                <a:gd name="T17" fmla="*/ 12 h 14"/>
                <a:gd name="T18" fmla="*/ 3 w 22"/>
                <a:gd name="T19" fmla="*/ 12 h 14"/>
                <a:gd name="T20" fmla="*/ 3 w 22"/>
                <a:gd name="T21" fmla="*/ 14 h 14"/>
                <a:gd name="T22" fmla="*/ 12 w 22"/>
                <a:gd name="T23" fmla="*/ 14 h 14"/>
                <a:gd name="T24" fmla="*/ 14 w 22"/>
                <a:gd name="T25" fmla="*/ 12 h 14"/>
                <a:gd name="T26" fmla="*/ 14 w 22"/>
                <a:gd name="T27" fmla="*/ 6 h 14"/>
                <a:gd name="T28" fmla="*/ 14 w 22"/>
                <a:gd name="T29" fmla="*/ 6 h 14"/>
                <a:gd name="T30" fmla="*/ 11 w 22"/>
                <a:gd name="T31" fmla="*/ 4 h 14"/>
                <a:gd name="T32" fmla="*/ 9 w 22"/>
                <a:gd name="T33" fmla="*/ 6 h 14"/>
                <a:gd name="T34" fmla="*/ 5 w 22"/>
                <a:gd name="T35" fmla="*/ 6 h 14"/>
                <a:gd name="T36" fmla="*/ 5 w 22"/>
                <a:gd name="T37" fmla="*/ 6 h 14"/>
                <a:gd name="T38" fmla="*/ 3 w 22"/>
                <a:gd name="T39" fmla="*/ 4 h 14"/>
                <a:gd name="T40" fmla="*/ 3 w 22"/>
                <a:gd name="T41" fmla="*/ 3 h 14"/>
                <a:gd name="T42" fmla="*/ 5 w 22"/>
                <a:gd name="T43" fmla="*/ 1 h 14"/>
                <a:gd name="T44" fmla="*/ 11 w 22"/>
                <a:gd name="T45" fmla="*/ 1 h 14"/>
                <a:gd name="T46" fmla="*/ 12 w 22"/>
                <a:gd name="T47" fmla="*/ 3 h 14"/>
                <a:gd name="T48" fmla="*/ 14 w 22"/>
                <a:gd name="T49" fmla="*/ 3 h 14"/>
                <a:gd name="T50" fmla="*/ 14 w 22"/>
                <a:gd name="T51" fmla="*/ 1 h 14"/>
                <a:gd name="T52" fmla="*/ 16 w 22"/>
                <a:gd name="T53" fmla="*/ 1 h 14"/>
                <a:gd name="T54" fmla="*/ 16 w 22"/>
                <a:gd name="T55" fmla="*/ 1 h 14"/>
                <a:gd name="T56" fmla="*/ 17 w 22"/>
                <a:gd name="T57" fmla="*/ 1 h 14"/>
                <a:gd name="T58" fmla="*/ 17 w 22"/>
                <a:gd name="T59" fmla="*/ 4 h 14"/>
                <a:gd name="T60" fmla="*/ 17 w 22"/>
                <a:gd name="T61" fmla="*/ 4 h 14"/>
                <a:gd name="T62" fmla="*/ 19 w 22"/>
                <a:gd name="T63" fmla="*/ 6 h 14"/>
                <a:gd name="T64" fmla="*/ 19 w 22"/>
                <a:gd name="T65" fmla="*/ 7 h 14"/>
                <a:gd name="T66" fmla="*/ 19 w 22"/>
                <a:gd name="T67" fmla="*/ 9 h 14"/>
                <a:gd name="T68" fmla="*/ 19 w 22"/>
                <a:gd name="T69" fmla="*/ 12 h 14"/>
                <a:gd name="T70" fmla="*/ 19 w 22"/>
                <a:gd name="T71" fmla="*/ 12 h 14"/>
                <a:gd name="T72" fmla="*/ 20 w 22"/>
                <a:gd name="T73" fmla="*/ 12 h 14"/>
                <a:gd name="T74" fmla="*/ 22 w 22"/>
                <a:gd name="T75" fmla="*/ 12 h 14"/>
                <a:gd name="T76" fmla="*/ 22 w 22"/>
                <a:gd name="T77" fmla="*/ 11 h 14"/>
                <a:gd name="T78" fmla="*/ 22 w 22"/>
                <a:gd name="T79" fmla="*/ 1 h 14"/>
                <a:gd name="T80" fmla="*/ 22 w 22"/>
                <a:gd name="T81" fmla="*/ 0 h 14"/>
                <a:gd name="T82" fmla="*/ 3 w 22"/>
                <a:gd name="T83" fmla="*/ 0 h 14"/>
                <a:gd name="T84" fmla="*/ 1 w 22"/>
                <a:gd name="T85" fmla="*/ 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14"/>
                <a:gd name="T131" fmla="*/ 22 w 22"/>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14">
                  <a:moveTo>
                    <a:pt x="1" y="1"/>
                  </a:moveTo>
                  <a:lnTo>
                    <a:pt x="1" y="3"/>
                  </a:lnTo>
                  <a:lnTo>
                    <a:pt x="0" y="11"/>
                  </a:lnTo>
                  <a:lnTo>
                    <a:pt x="1" y="11"/>
                  </a:lnTo>
                  <a:lnTo>
                    <a:pt x="8" y="11"/>
                  </a:lnTo>
                  <a:lnTo>
                    <a:pt x="6" y="12"/>
                  </a:lnTo>
                  <a:lnTo>
                    <a:pt x="3" y="12"/>
                  </a:lnTo>
                  <a:lnTo>
                    <a:pt x="3" y="14"/>
                  </a:lnTo>
                  <a:lnTo>
                    <a:pt x="12" y="14"/>
                  </a:lnTo>
                  <a:lnTo>
                    <a:pt x="14" y="12"/>
                  </a:lnTo>
                  <a:lnTo>
                    <a:pt x="14" y="6"/>
                  </a:lnTo>
                  <a:lnTo>
                    <a:pt x="11" y="4"/>
                  </a:lnTo>
                  <a:lnTo>
                    <a:pt x="9" y="6"/>
                  </a:lnTo>
                  <a:lnTo>
                    <a:pt x="5" y="6"/>
                  </a:lnTo>
                  <a:lnTo>
                    <a:pt x="3" y="4"/>
                  </a:lnTo>
                  <a:lnTo>
                    <a:pt x="3" y="3"/>
                  </a:lnTo>
                  <a:lnTo>
                    <a:pt x="5" y="1"/>
                  </a:lnTo>
                  <a:lnTo>
                    <a:pt x="11" y="1"/>
                  </a:lnTo>
                  <a:lnTo>
                    <a:pt x="12" y="3"/>
                  </a:lnTo>
                  <a:lnTo>
                    <a:pt x="14" y="3"/>
                  </a:lnTo>
                  <a:lnTo>
                    <a:pt x="14" y="1"/>
                  </a:lnTo>
                  <a:lnTo>
                    <a:pt x="16" y="1"/>
                  </a:lnTo>
                  <a:lnTo>
                    <a:pt x="17" y="1"/>
                  </a:lnTo>
                  <a:lnTo>
                    <a:pt x="17" y="4"/>
                  </a:lnTo>
                  <a:lnTo>
                    <a:pt x="19" y="6"/>
                  </a:lnTo>
                  <a:lnTo>
                    <a:pt x="19" y="7"/>
                  </a:lnTo>
                  <a:lnTo>
                    <a:pt x="19" y="9"/>
                  </a:lnTo>
                  <a:lnTo>
                    <a:pt x="19" y="12"/>
                  </a:lnTo>
                  <a:lnTo>
                    <a:pt x="20" y="12"/>
                  </a:lnTo>
                  <a:lnTo>
                    <a:pt x="22" y="12"/>
                  </a:lnTo>
                  <a:lnTo>
                    <a:pt x="22" y="11"/>
                  </a:lnTo>
                  <a:lnTo>
                    <a:pt x="22" y="1"/>
                  </a:lnTo>
                  <a:lnTo>
                    <a:pt x="22" y="0"/>
                  </a:lnTo>
                  <a:lnTo>
                    <a:pt x="3" y="0"/>
                  </a:lnTo>
                  <a:lnTo>
                    <a:pt x="1"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5" name="Freeform 79"/>
            <p:cNvSpPr>
              <a:spLocks/>
            </p:cNvSpPr>
            <p:nvPr/>
          </p:nvSpPr>
          <p:spPr bwMode="auto">
            <a:xfrm>
              <a:off x="1250" y="2654"/>
              <a:ext cx="161" cy="33"/>
            </a:xfrm>
            <a:custGeom>
              <a:avLst/>
              <a:gdLst>
                <a:gd name="T0" fmla="*/ 148 w 161"/>
                <a:gd name="T1" fmla="*/ 3 h 33"/>
                <a:gd name="T2" fmla="*/ 136 w 161"/>
                <a:gd name="T3" fmla="*/ 4 h 33"/>
                <a:gd name="T4" fmla="*/ 128 w 161"/>
                <a:gd name="T5" fmla="*/ 6 h 33"/>
                <a:gd name="T6" fmla="*/ 118 w 161"/>
                <a:gd name="T7" fmla="*/ 8 h 33"/>
                <a:gd name="T8" fmla="*/ 103 w 161"/>
                <a:gd name="T9" fmla="*/ 11 h 33"/>
                <a:gd name="T10" fmla="*/ 95 w 161"/>
                <a:gd name="T11" fmla="*/ 12 h 33"/>
                <a:gd name="T12" fmla="*/ 72 w 161"/>
                <a:gd name="T13" fmla="*/ 17 h 33"/>
                <a:gd name="T14" fmla="*/ 65 w 161"/>
                <a:gd name="T15" fmla="*/ 19 h 33"/>
                <a:gd name="T16" fmla="*/ 44 w 161"/>
                <a:gd name="T17" fmla="*/ 23 h 33"/>
                <a:gd name="T18" fmla="*/ 25 w 161"/>
                <a:gd name="T19" fmla="*/ 26 h 33"/>
                <a:gd name="T20" fmla="*/ 15 w 161"/>
                <a:gd name="T21" fmla="*/ 28 h 33"/>
                <a:gd name="T22" fmla="*/ 6 w 161"/>
                <a:gd name="T23" fmla="*/ 29 h 33"/>
                <a:gd name="T24" fmla="*/ 3 w 161"/>
                <a:gd name="T25" fmla="*/ 29 h 33"/>
                <a:gd name="T26" fmla="*/ 1 w 161"/>
                <a:gd name="T27" fmla="*/ 29 h 33"/>
                <a:gd name="T28" fmla="*/ 0 w 161"/>
                <a:gd name="T29" fmla="*/ 29 h 33"/>
                <a:gd name="T30" fmla="*/ 0 w 161"/>
                <a:gd name="T31" fmla="*/ 33 h 33"/>
                <a:gd name="T32" fmla="*/ 3 w 161"/>
                <a:gd name="T33" fmla="*/ 33 h 33"/>
                <a:gd name="T34" fmla="*/ 15 w 161"/>
                <a:gd name="T35" fmla="*/ 29 h 33"/>
                <a:gd name="T36" fmla="*/ 31 w 161"/>
                <a:gd name="T37" fmla="*/ 26 h 33"/>
                <a:gd name="T38" fmla="*/ 42 w 161"/>
                <a:gd name="T39" fmla="*/ 25 h 33"/>
                <a:gd name="T40" fmla="*/ 51 w 161"/>
                <a:gd name="T41" fmla="*/ 23 h 33"/>
                <a:gd name="T42" fmla="*/ 58 w 161"/>
                <a:gd name="T43" fmla="*/ 22 h 33"/>
                <a:gd name="T44" fmla="*/ 65 w 161"/>
                <a:gd name="T45" fmla="*/ 20 h 33"/>
                <a:gd name="T46" fmla="*/ 75 w 161"/>
                <a:gd name="T47" fmla="*/ 19 h 33"/>
                <a:gd name="T48" fmla="*/ 83 w 161"/>
                <a:gd name="T49" fmla="*/ 17 h 33"/>
                <a:gd name="T50" fmla="*/ 101 w 161"/>
                <a:gd name="T51" fmla="*/ 14 h 33"/>
                <a:gd name="T52" fmla="*/ 115 w 161"/>
                <a:gd name="T53" fmla="*/ 11 h 33"/>
                <a:gd name="T54" fmla="*/ 128 w 161"/>
                <a:gd name="T55" fmla="*/ 9 h 33"/>
                <a:gd name="T56" fmla="*/ 139 w 161"/>
                <a:gd name="T57" fmla="*/ 8 h 33"/>
                <a:gd name="T58" fmla="*/ 150 w 161"/>
                <a:gd name="T59" fmla="*/ 6 h 33"/>
                <a:gd name="T60" fmla="*/ 159 w 161"/>
                <a:gd name="T61" fmla="*/ 3 h 33"/>
                <a:gd name="T62" fmla="*/ 161 w 161"/>
                <a:gd name="T63" fmla="*/ 3 h 33"/>
                <a:gd name="T64" fmla="*/ 161 w 161"/>
                <a:gd name="T65" fmla="*/ 3 h 33"/>
                <a:gd name="T66" fmla="*/ 161 w 161"/>
                <a:gd name="T67" fmla="*/ 0 h 33"/>
                <a:gd name="T68" fmla="*/ 156 w 161"/>
                <a:gd name="T69" fmla="*/ 1 h 33"/>
                <a:gd name="T70" fmla="*/ 148 w 161"/>
                <a:gd name="T71" fmla="*/ 3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33"/>
                <a:gd name="T110" fmla="*/ 161 w 161"/>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33">
                  <a:moveTo>
                    <a:pt x="148" y="3"/>
                  </a:moveTo>
                  <a:lnTo>
                    <a:pt x="136" y="4"/>
                  </a:lnTo>
                  <a:lnTo>
                    <a:pt x="128" y="6"/>
                  </a:lnTo>
                  <a:lnTo>
                    <a:pt x="118" y="8"/>
                  </a:lnTo>
                  <a:lnTo>
                    <a:pt x="103" y="11"/>
                  </a:lnTo>
                  <a:lnTo>
                    <a:pt x="95" y="12"/>
                  </a:lnTo>
                  <a:lnTo>
                    <a:pt x="72" y="17"/>
                  </a:lnTo>
                  <a:lnTo>
                    <a:pt x="65" y="19"/>
                  </a:lnTo>
                  <a:lnTo>
                    <a:pt x="44" y="23"/>
                  </a:lnTo>
                  <a:lnTo>
                    <a:pt x="25" y="26"/>
                  </a:lnTo>
                  <a:lnTo>
                    <a:pt x="15" y="28"/>
                  </a:lnTo>
                  <a:lnTo>
                    <a:pt x="6" y="29"/>
                  </a:lnTo>
                  <a:lnTo>
                    <a:pt x="3" y="29"/>
                  </a:lnTo>
                  <a:lnTo>
                    <a:pt x="1" y="29"/>
                  </a:lnTo>
                  <a:lnTo>
                    <a:pt x="0" y="29"/>
                  </a:lnTo>
                  <a:lnTo>
                    <a:pt x="0" y="33"/>
                  </a:lnTo>
                  <a:lnTo>
                    <a:pt x="3" y="33"/>
                  </a:lnTo>
                  <a:lnTo>
                    <a:pt x="15" y="29"/>
                  </a:lnTo>
                  <a:lnTo>
                    <a:pt x="31" y="26"/>
                  </a:lnTo>
                  <a:lnTo>
                    <a:pt x="42" y="25"/>
                  </a:lnTo>
                  <a:lnTo>
                    <a:pt x="51" y="23"/>
                  </a:lnTo>
                  <a:lnTo>
                    <a:pt x="58" y="22"/>
                  </a:lnTo>
                  <a:lnTo>
                    <a:pt x="65" y="20"/>
                  </a:lnTo>
                  <a:lnTo>
                    <a:pt x="75" y="19"/>
                  </a:lnTo>
                  <a:lnTo>
                    <a:pt x="83" y="17"/>
                  </a:lnTo>
                  <a:lnTo>
                    <a:pt x="101" y="14"/>
                  </a:lnTo>
                  <a:lnTo>
                    <a:pt x="115" y="11"/>
                  </a:lnTo>
                  <a:lnTo>
                    <a:pt x="128" y="9"/>
                  </a:lnTo>
                  <a:lnTo>
                    <a:pt x="139" y="8"/>
                  </a:lnTo>
                  <a:lnTo>
                    <a:pt x="150" y="6"/>
                  </a:lnTo>
                  <a:lnTo>
                    <a:pt x="159" y="3"/>
                  </a:lnTo>
                  <a:lnTo>
                    <a:pt x="161" y="3"/>
                  </a:lnTo>
                  <a:lnTo>
                    <a:pt x="161" y="0"/>
                  </a:lnTo>
                  <a:lnTo>
                    <a:pt x="156" y="1"/>
                  </a:lnTo>
                  <a:lnTo>
                    <a:pt x="148"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6" name="Freeform 80"/>
            <p:cNvSpPr>
              <a:spLocks/>
            </p:cNvSpPr>
            <p:nvPr/>
          </p:nvSpPr>
          <p:spPr bwMode="auto">
            <a:xfrm>
              <a:off x="1557" y="2683"/>
              <a:ext cx="87" cy="21"/>
            </a:xfrm>
            <a:custGeom>
              <a:avLst/>
              <a:gdLst>
                <a:gd name="T0" fmla="*/ 53 w 87"/>
                <a:gd name="T1" fmla="*/ 2 h 21"/>
                <a:gd name="T2" fmla="*/ 52 w 87"/>
                <a:gd name="T3" fmla="*/ 2 h 21"/>
                <a:gd name="T4" fmla="*/ 50 w 87"/>
                <a:gd name="T5" fmla="*/ 2 h 21"/>
                <a:gd name="T6" fmla="*/ 50 w 87"/>
                <a:gd name="T7" fmla="*/ 2 h 21"/>
                <a:gd name="T8" fmla="*/ 50 w 87"/>
                <a:gd name="T9" fmla="*/ 2 h 21"/>
                <a:gd name="T10" fmla="*/ 50 w 87"/>
                <a:gd name="T11" fmla="*/ 2 h 21"/>
                <a:gd name="T12" fmla="*/ 50 w 87"/>
                <a:gd name="T13" fmla="*/ 4 h 21"/>
                <a:gd name="T14" fmla="*/ 50 w 87"/>
                <a:gd name="T15" fmla="*/ 11 h 21"/>
                <a:gd name="T16" fmla="*/ 50 w 87"/>
                <a:gd name="T17" fmla="*/ 16 h 21"/>
                <a:gd name="T18" fmla="*/ 50 w 87"/>
                <a:gd name="T19" fmla="*/ 16 h 21"/>
                <a:gd name="T20" fmla="*/ 47 w 87"/>
                <a:gd name="T21" fmla="*/ 18 h 21"/>
                <a:gd name="T22" fmla="*/ 27 w 87"/>
                <a:gd name="T23" fmla="*/ 18 h 21"/>
                <a:gd name="T24" fmla="*/ 0 w 87"/>
                <a:gd name="T25" fmla="*/ 18 h 21"/>
                <a:gd name="T26" fmla="*/ 0 w 87"/>
                <a:gd name="T27" fmla="*/ 21 h 21"/>
                <a:gd name="T28" fmla="*/ 14 w 87"/>
                <a:gd name="T29" fmla="*/ 21 h 21"/>
                <a:gd name="T30" fmla="*/ 20 w 87"/>
                <a:gd name="T31" fmla="*/ 21 h 21"/>
                <a:gd name="T32" fmla="*/ 36 w 87"/>
                <a:gd name="T33" fmla="*/ 21 h 21"/>
                <a:gd name="T34" fmla="*/ 75 w 87"/>
                <a:gd name="T35" fmla="*/ 19 h 21"/>
                <a:gd name="T36" fmla="*/ 84 w 87"/>
                <a:gd name="T37" fmla="*/ 19 h 21"/>
                <a:gd name="T38" fmla="*/ 86 w 87"/>
                <a:gd name="T39" fmla="*/ 18 h 21"/>
                <a:gd name="T40" fmla="*/ 87 w 87"/>
                <a:gd name="T41" fmla="*/ 16 h 21"/>
                <a:gd name="T42" fmla="*/ 87 w 87"/>
                <a:gd name="T43" fmla="*/ 8 h 21"/>
                <a:gd name="T44" fmla="*/ 86 w 87"/>
                <a:gd name="T45" fmla="*/ 5 h 21"/>
                <a:gd name="T46" fmla="*/ 84 w 87"/>
                <a:gd name="T47" fmla="*/ 4 h 21"/>
                <a:gd name="T48" fmla="*/ 83 w 87"/>
                <a:gd name="T49" fmla="*/ 4 h 21"/>
                <a:gd name="T50" fmla="*/ 83 w 87"/>
                <a:gd name="T51" fmla="*/ 11 h 21"/>
                <a:gd name="T52" fmla="*/ 83 w 87"/>
                <a:gd name="T53" fmla="*/ 16 h 21"/>
                <a:gd name="T54" fmla="*/ 81 w 87"/>
                <a:gd name="T55" fmla="*/ 16 h 21"/>
                <a:gd name="T56" fmla="*/ 80 w 87"/>
                <a:gd name="T57" fmla="*/ 18 h 21"/>
                <a:gd name="T58" fmla="*/ 77 w 87"/>
                <a:gd name="T59" fmla="*/ 18 h 21"/>
                <a:gd name="T60" fmla="*/ 75 w 87"/>
                <a:gd name="T61" fmla="*/ 16 h 21"/>
                <a:gd name="T62" fmla="*/ 73 w 87"/>
                <a:gd name="T63" fmla="*/ 14 h 21"/>
                <a:gd name="T64" fmla="*/ 73 w 87"/>
                <a:gd name="T65" fmla="*/ 10 h 21"/>
                <a:gd name="T66" fmla="*/ 73 w 87"/>
                <a:gd name="T67" fmla="*/ 5 h 21"/>
                <a:gd name="T68" fmla="*/ 73 w 87"/>
                <a:gd name="T69" fmla="*/ 4 h 21"/>
                <a:gd name="T70" fmla="*/ 77 w 87"/>
                <a:gd name="T71" fmla="*/ 2 h 21"/>
                <a:gd name="T72" fmla="*/ 77 w 87"/>
                <a:gd name="T73" fmla="*/ 2 h 21"/>
                <a:gd name="T74" fmla="*/ 77 w 87"/>
                <a:gd name="T75" fmla="*/ 0 h 21"/>
                <a:gd name="T76" fmla="*/ 56 w 87"/>
                <a:gd name="T77" fmla="*/ 2 h 21"/>
                <a:gd name="T78" fmla="*/ 53 w 87"/>
                <a:gd name="T79" fmla="*/ 2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7"/>
                <a:gd name="T121" fmla="*/ 0 h 21"/>
                <a:gd name="T122" fmla="*/ 87 w 87"/>
                <a:gd name="T123" fmla="*/ 21 h 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7" h="21">
                  <a:moveTo>
                    <a:pt x="53" y="2"/>
                  </a:moveTo>
                  <a:lnTo>
                    <a:pt x="52" y="2"/>
                  </a:lnTo>
                  <a:lnTo>
                    <a:pt x="50" y="2"/>
                  </a:lnTo>
                  <a:lnTo>
                    <a:pt x="50" y="4"/>
                  </a:lnTo>
                  <a:lnTo>
                    <a:pt x="50" y="11"/>
                  </a:lnTo>
                  <a:lnTo>
                    <a:pt x="50" y="16"/>
                  </a:lnTo>
                  <a:lnTo>
                    <a:pt x="47" y="18"/>
                  </a:lnTo>
                  <a:lnTo>
                    <a:pt x="27" y="18"/>
                  </a:lnTo>
                  <a:lnTo>
                    <a:pt x="0" y="18"/>
                  </a:lnTo>
                  <a:lnTo>
                    <a:pt x="0" y="21"/>
                  </a:lnTo>
                  <a:lnTo>
                    <a:pt x="14" y="21"/>
                  </a:lnTo>
                  <a:lnTo>
                    <a:pt x="20" y="21"/>
                  </a:lnTo>
                  <a:lnTo>
                    <a:pt x="36" y="21"/>
                  </a:lnTo>
                  <a:lnTo>
                    <a:pt x="75" y="19"/>
                  </a:lnTo>
                  <a:lnTo>
                    <a:pt x="84" y="19"/>
                  </a:lnTo>
                  <a:lnTo>
                    <a:pt x="86" y="18"/>
                  </a:lnTo>
                  <a:lnTo>
                    <a:pt x="87" y="16"/>
                  </a:lnTo>
                  <a:lnTo>
                    <a:pt x="87" y="8"/>
                  </a:lnTo>
                  <a:lnTo>
                    <a:pt x="86" y="5"/>
                  </a:lnTo>
                  <a:lnTo>
                    <a:pt x="84" y="4"/>
                  </a:lnTo>
                  <a:lnTo>
                    <a:pt x="83" y="4"/>
                  </a:lnTo>
                  <a:lnTo>
                    <a:pt x="83" y="11"/>
                  </a:lnTo>
                  <a:lnTo>
                    <a:pt x="83" y="16"/>
                  </a:lnTo>
                  <a:lnTo>
                    <a:pt x="81" y="16"/>
                  </a:lnTo>
                  <a:lnTo>
                    <a:pt x="80" y="18"/>
                  </a:lnTo>
                  <a:lnTo>
                    <a:pt x="77" y="18"/>
                  </a:lnTo>
                  <a:lnTo>
                    <a:pt x="75" y="16"/>
                  </a:lnTo>
                  <a:lnTo>
                    <a:pt x="73" y="14"/>
                  </a:lnTo>
                  <a:lnTo>
                    <a:pt x="73" y="10"/>
                  </a:lnTo>
                  <a:lnTo>
                    <a:pt x="73" y="5"/>
                  </a:lnTo>
                  <a:lnTo>
                    <a:pt x="73" y="4"/>
                  </a:lnTo>
                  <a:lnTo>
                    <a:pt x="77" y="2"/>
                  </a:lnTo>
                  <a:lnTo>
                    <a:pt x="77" y="0"/>
                  </a:lnTo>
                  <a:lnTo>
                    <a:pt x="56" y="2"/>
                  </a:lnTo>
                  <a:lnTo>
                    <a:pt x="5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7" name="Freeform 81"/>
            <p:cNvSpPr>
              <a:spLocks/>
            </p:cNvSpPr>
            <p:nvPr/>
          </p:nvSpPr>
          <p:spPr bwMode="auto">
            <a:xfrm>
              <a:off x="1565" y="2687"/>
              <a:ext cx="19" cy="9"/>
            </a:xfrm>
            <a:custGeom>
              <a:avLst/>
              <a:gdLst>
                <a:gd name="T0" fmla="*/ 0 w 19"/>
                <a:gd name="T1" fmla="*/ 1 h 9"/>
                <a:gd name="T2" fmla="*/ 0 w 19"/>
                <a:gd name="T3" fmla="*/ 6 h 9"/>
                <a:gd name="T4" fmla="*/ 0 w 19"/>
                <a:gd name="T5" fmla="*/ 9 h 9"/>
                <a:gd name="T6" fmla="*/ 17 w 19"/>
                <a:gd name="T7" fmla="*/ 9 h 9"/>
                <a:gd name="T8" fmla="*/ 19 w 19"/>
                <a:gd name="T9" fmla="*/ 6 h 9"/>
                <a:gd name="T10" fmla="*/ 19 w 19"/>
                <a:gd name="T11" fmla="*/ 1 h 9"/>
                <a:gd name="T12" fmla="*/ 17 w 19"/>
                <a:gd name="T13" fmla="*/ 0 h 9"/>
                <a:gd name="T14" fmla="*/ 0 w 19"/>
                <a:gd name="T15" fmla="*/ 1 h 9"/>
                <a:gd name="T16" fmla="*/ 0 w 19"/>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0" y="1"/>
                  </a:moveTo>
                  <a:lnTo>
                    <a:pt x="0" y="6"/>
                  </a:lnTo>
                  <a:lnTo>
                    <a:pt x="0" y="9"/>
                  </a:lnTo>
                  <a:lnTo>
                    <a:pt x="17" y="9"/>
                  </a:lnTo>
                  <a:lnTo>
                    <a:pt x="19" y="6"/>
                  </a:lnTo>
                  <a:lnTo>
                    <a:pt x="19" y="1"/>
                  </a:lnTo>
                  <a:lnTo>
                    <a:pt x="17" y="0"/>
                  </a:lnTo>
                  <a:lnTo>
                    <a:pt x="0"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8" name="Freeform 82"/>
            <p:cNvSpPr>
              <a:spLocks/>
            </p:cNvSpPr>
            <p:nvPr/>
          </p:nvSpPr>
          <p:spPr bwMode="auto">
            <a:xfrm>
              <a:off x="1517" y="2688"/>
              <a:ext cx="18" cy="9"/>
            </a:xfrm>
            <a:custGeom>
              <a:avLst/>
              <a:gdLst>
                <a:gd name="T0" fmla="*/ 0 w 18"/>
                <a:gd name="T1" fmla="*/ 2 h 9"/>
                <a:gd name="T2" fmla="*/ 0 w 18"/>
                <a:gd name="T3" fmla="*/ 6 h 9"/>
                <a:gd name="T4" fmla="*/ 1 w 18"/>
                <a:gd name="T5" fmla="*/ 8 h 9"/>
                <a:gd name="T6" fmla="*/ 3 w 18"/>
                <a:gd name="T7" fmla="*/ 9 h 9"/>
                <a:gd name="T8" fmla="*/ 17 w 18"/>
                <a:gd name="T9" fmla="*/ 8 h 9"/>
                <a:gd name="T10" fmla="*/ 18 w 18"/>
                <a:gd name="T11" fmla="*/ 6 h 9"/>
                <a:gd name="T12" fmla="*/ 18 w 18"/>
                <a:gd name="T13" fmla="*/ 2 h 9"/>
                <a:gd name="T14" fmla="*/ 15 w 18"/>
                <a:gd name="T15" fmla="*/ 0 h 9"/>
                <a:gd name="T16" fmla="*/ 1 w 18"/>
                <a:gd name="T17" fmla="*/ 0 h 9"/>
                <a:gd name="T18" fmla="*/ 0 w 18"/>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9"/>
                <a:gd name="T32" fmla="*/ 18 w 1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9">
                  <a:moveTo>
                    <a:pt x="0" y="2"/>
                  </a:moveTo>
                  <a:lnTo>
                    <a:pt x="0" y="6"/>
                  </a:lnTo>
                  <a:lnTo>
                    <a:pt x="1" y="8"/>
                  </a:lnTo>
                  <a:lnTo>
                    <a:pt x="3" y="9"/>
                  </a:lnTo>
                  <a:lnTo>
                    <a:pt x="17" y="8"/>
                  </a:lnTo>
                  <a:lnTo>
                    <a:pt x="18" y="6"/>
                  </a:lnTo>
                  <a:lnTo>
                    <a:pt x="18" y="2"/>
                  </a:lnTo>
                  <a:lnTo>
                    <a:pt x="15" y="0"/>
                  </a:lnTo>
                  <a:lnTo>
                    <a:pt x="1"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59" name="Freeform 83"/>
            <p:cNvSpPr>
              <a:spLocks/>
            </p:cNvSpPr>
            <p:nvPr/>
          </p:nvSpPr>
          <p:spPr bwMode="auto">
            <a:xfrm>
              <a:off x="1609" y="2705"/>
              <a:ext cx="31" cy="11"/>
            </a:xfrm>
            <a:custGeom>
              <a:avLst/>
              <a:gdLst>
                <a:gd name="T0" fmla="*/ 29 w 31"/>
                <a:gd name="T1" fmla="*/ 3 h 11"/>
                <a:gd name="T2" fmla="*/ 26 w 31"/>
                <a:gd name="T3" fmla="*/ 5 h 11"/>
                <a:gd name="T4" fmla="*/ 12 w 31"/>
                <a:gd name="T5" fmla="*/ 7 h 11"/>
                <a:gd name="T6" fmla="*/ 0 w 31"/>
                <a:gd name="T7" fmla="*/ 7 h 11"/>
                <a:gd name="T8" fmla="*/ 0 w 31"/>
                <a:gd name="T9" fmla="*/ 10 h 11"/>
                <a:gd name="T10" fmla="*/ 0 w 31"/>
                <a:gd name="T11" fmla="*/ 10 h 11"/>
                <a:gd name="T12" fmla="*/ 23 w 31"/>
                <a:gd name="T13" fmla="*/ 8 h 11"/>
                <a:gd name="T14" fmla="*/ 25 w 31"/>
                <a:gd name="T15" fmla="*/ 10 h 11"/>
                <a:gd name="T16" fmla="*/ 25 w 31"/>
                <a:gd name="T17" fmla="*/ 11 h 11"/>
                <a:gd name="T18" fmla="*/ 26 w 31"/>
                <a:gd name="T19" fmla="*/ 11 h 11"/>
                <a:gd name="T20" fmla="*/ 29 w 31"/>
                <a:gd name="T21" fmla="*/ 10 h 11"/>
                <a:gd name="T22" fmla="*/ 31 w 31"/>
                <a:gd name="T23" fmla="*/ 5 h 11"/>
                <a:gd name="T24" fmla="*/ 31 w 31"/>
                <a:gd name="T25" fmla="*/ 0 h 11"/>
                <a:gd name="T26" fmla="*/ 29 w 31"/>
                <a:gd name="T27" fmla="*/ 0 h 11"/>
                <a:gd name="T28" fmla="*/ 29 w 31"/>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1"/>
                <a:gd name="T47" fmla="*/ 31 w 31"/>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1">
                  <a:moveTo>
                    <a:pt x="29" y="3"/>
                  </a:moveTo>
                  <a:lnTo>
                    <a:pt x="26" y="5"/>
                  </a:lnTo>
                  <a:lnTo>
                    <a:pt x="12" y="7"/>
                  </a:lnTo>
                  <a:lnTo>
                    <a:pt x="0" y="7"/>
                  </a:lnTo>
                  <a:lnTo>
                    <a:pt x="0" y="10"/>
                  </a:lnTo>
                  <a:lnTo>
                    <a:pt x="23" y="8"/>
                  </a:lnTo>
                  <a:lnTo>
                    <a:pt x="25" y="10"/>
                  </a:lnTo>
                  <a:lnTo>
                    <a:pt x="25" y="11"/>
                  </a:lnTo>
                  <a:lnTo>
                    <a:pt x="26" y="11"/>
                  </a:lnTo>
                  <a:lnTo>
                    <a:pt x="29" y="10"/>
                  </a:lnTo>
                  <a:lnTo>
                    <a:pt x="31" y="5"/>
                  </a:lnTo>
                  <a:lnTo>
                    <a:pt x="31" y="0"/>
                  </a:lnTo>
                  <a:lnTo>
                    <a:pt x="29" y="0"/>
                  </a:lnTo>
                  <a:lnTo>
                    <a:pt x="29"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60" name="Freeform 84"/>
            <p:cNvSpPr>
              <a:spLocks/>
            </p:cNvSpPr>
            <p:nvPr/>
          </p:nvSpPr>
          <p:spPr bwMode="auto">
            <a:xfrm>
              <a:off x="1501" y="2713"/>
              <a:ext cx="104" cy="5"/>
            </a:xfrm>
            <a:custGeom>
              <a:avLst/>
              <a:gdLst>
                <a:gd name="T0" fmla="*/ 2 w 104"/>
                <a:gd name="T1" fmla="*/ 2 h 5"/>
                <a:gd name="T2" fmla="*/ 0 w 104"/>
                <a:gd name="T3" fmla="*/ 3 h 5"/>
                <a:gd name="T4" fmla="*/ 2 w 104"/>
                <a:gd name="T5" fmla="*/ 3 h 5"/>
                <a:gd name="T6" fmla="*/ 2 w 104"/>
                <a:gd name="T7" fmla="*/ 5 h 5"/>
                <a:gd name="T8" fmla="*/ 51 w 104"/>
                <a:gd name="T9" fmla="*/ 3 h 5"/>
                <a:gd name="T10" fmla="*/ 65 w 104"/>
                <a:gd name="T11" fmla="*/ 3 h 5"/>
                <a:gd name="T12" fmla="*/ 75 w 104"/>
                <a:gd name="T13" fmla="*/ 3 h 5"/>
                <a:gd name="T14" fmla="*/ 103 w 104"/>
                <a:gd name="T15" fmla="*/ 2 h 5"/>
                <a:gd name="T16" fmla="*/ 104 w 104"/>
                <a:gd name="T17" fmla="*/ 0 h 5"/>
                <a:gd name="T18" fmla="*/ 65 w 104"/>
                <a:gd name="T19" fmla="*/ 0 h 5"/>
                <a:gd name="T20" fmla="*/ 2 w 104"/>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5"/>
                <a:gd name="T35" fmla="*/ 104 w 10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5">
                  <a:moveTo>
                    <a:pt x="2" y="2"/>
                  </a:moveTo>
                  <a:lnTo>
                    <a:pt x="0" y="3"/>
                  </a:lnTo>
                  <a:lnTo>
                    <a:pt x="2" y="3"/>
                  </a:lnTo>
                  <a:lnTo>
                    <a:pt x="2" y="5"/>
                  </a:lnTo>
                  <a:lnTo>
                    <a:pt x="51" y="3"/>
                  </a:lnTo>
                  <a:lnTo>
                    <a:pt x="65" y="3"/>
                  </a:lnTo>
                  <a:lnTo>
                    <a:pt x="75" y="3"/>
                  </a:lnTo>
                  <a:lnTo>
                    <a:pt x="103" y="2"/>
                  </a:lnTo>
                  <a:lnTo>
                    <a:pt x="104" y="0"/>
                  </a:lnTo>
                  <a:lnTo>
                    <a:pt x="65"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5" name="Group 85"/>
          <p:cNvGrpSpPr>
            <a:grpSpLocks/>
          </p:cNvGrpSpPr>
          <p:nvPr/>
        </p:nvGrpSpPr>
        <p:grpSpPr bwMode="auto">
          <a:xfrm>
            <a:off x="5994400" y="5743575"/>
            <a:ext cx="738188" cy="285750"/>
            <a:chOff x="3626" y="3018"/>
            <a:chExt cx="465" cy="180"/>
          </a:xfrm>
        </p:grpSpPr>
        <p:sp>
          <p:nvSpPr>
            <p:cNvPr id="5287" name="Freeform 86"/>
            <p:cNvSpPr>
              <a:spLocks/>
            </p:cNvSpPr>
            <p:nvPr/>
          </p:nvSpPr>
          <p:spPr bwMode="auto">
            <a:xfrm>
              <a:off x="3692" y="3107"/>
              <a:ext cx="57" cy="29"/>
            </a:xfrm>
            <a:custGeom>
              <a:avLst/>
              <a:gdLst>
                <a:gd name="T0" fmla="*/ 11 w 398"/>
                <a:gd name="T1" fmla="*/ 1 h 202"/>
                <a:gd name="T2" fmla="*/ 6 w 398"/>
                <a:gd name="T3" fmla="*/ 3 h 202"/>
                <a:gd name="T4" fmla="*/ 2 w 398"/>
                <a:gd name="T5" fmla="*/ 7 h 202"/>
                <a:gd name="T6" fmla="*/ 0 w 398"/>
                <a:gd name="T7" fmla="*/ 12 h 202"/>
                <a:gd name="T8" fmla="*/ 0 w 398"/>
                <a:gd name="T9" fmla="*/ 17 h 202"/>
                <a:gd name="T10" fmla="*/ 0 w 398"/>
                <a:gd name="T11" fmla="*/ 20 h 202"/>
                <a:gd name="T12" fmla="*/ 5 w 398"/>
                <a:gd name="T13" fmla="*/ 27 h 202"/>
                <a:gd name="T14" fmla="*/ 13 w 398"/>
                <a:gd name="T15" fmla="*/ 29 h 202"/>
                <a:gd name="T16" fmla="*/ 42 w 398"/>
                <a:gd name="T17" fmla="*/ 29 h 202"/>
                <a:gd name="T18" fmla="*/ 55 w 398"/>
                <a:gd name="T19" fmla="*/ 20 h 202"/>
                <a:gd name="T20" fmla="*/ 57 w 398"/>
                <a:gd name="T21" fmla="*/ 12 h 202"/>
                <a:gd name="T22" fmla="*/ 34 w 398"/>
                <a:gd name="T23" fmla="*/ 1 h 202"/>
                <a:gd name="T24" fmla="*/ 34 w 398"/>
                <a:gd name="T25" fmla="*/ 7 h 202"/>
                <a:gd name="T26" fmla="*/ 26 w 398"/>
                <a:gd name="T27" fmla="*/ 2 h 202"/>
                <a:gd name="T28" fmla="*/ 15 w 398"/>
                <a:gd name="T29" fmla="*/ 0 h 202"/>
                <a:gd name="T30" fmla="*/ 11 w 398"/>
                <a:gd name="T31" fmla="*/ 1 h 202"/>
                <a:gd name="T32" fmla="*/ 11 w 398"/>
                <a:gd name="T33" fmla="*/ 1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8"/>
                <a:gd name="T52" fmla="*/ 0 h 202"/>
                <a:gd name="T53" fmla="*/ 398 w 398"/>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8" h="202">
                  <a:moveTo>
                    <a:pt x="74" y="6"/>
                  </a:moveTo>
                  <a:lnTo>
                    <a:pt x="42" y="22"/>
                  </a:lnTo>
                  <a:lnTo>
                    <a:pt x="14" y="50"/>
                  </a:lnTo>
                  <a:lnTo>
                    <a:pt x="2" y="85"/>
                  </a:lnTo>
                  <a:lnTo>
                    <a:pt x="0" y="115"/>
                  </a:lnTo>
                  <a:lnTo>
                    <a:pt x="2" y="137"/>
                  </a:lnTo>
                  <a:lnTo>
                    <a:pt x="38" y="188"/>
                  </a:lnTo>
                  <a:lnTo>
                    <a:pt x="90" y="202"/>
                  </a:lnTo>
                  <a:lnTo>
                    <a:pt x="293" y="202"/>
                  </a:lnTo>
                  <a:lnTo>
                    <a:pt x="381" y="141"/>
                  </a:lnTo>
                  <a:lnTo>
                    <a:pt x="398" y="81"/>
                  </a:lnTo>
                  <a:lnTo>
                    <a:pt x="239" y="8"/>
                  </a:lnTo>
                  <a:lnTo>
                    <a:pt x="239" y="50"/>
                  </a:lnTo>
                  <a:lnTo>
                    <a:pt x="185" y="16"/>
                  </a:lnTo>
                  <a:lnTo>
                    <a:pt x="104" y="0"/>
                  </a:lnTo>
                  <a:lnTo>
                    <a:pt x="74" y="6"/>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288" name="Freeform 87"/>
            <p:cNvSpPr>
              <a:spLocks/>
            </p:cNvSpPr>
            <p:nvPr/>
          </p:nvSpPr>
          <p:spPr bwMode="auto">
            <a:xfrm>
              <a:off x="3752" y="3119"/>
              <a:ext cx="53" cy="32"/>
            </a:xfrm>
            <a:custGeom>
              <a:avLst/>
              <a:gdLst>
                <a:gd name="T0" fmla="*/ 0 w 374"/>
                <a:gd name="T1" fmla="*/ 0 h 226"/>
                <a:gd name="T2" fmla="*/ 0 w 374"/>
                <a:gd name="T3" fmla="*/ 7 h 226"/>
                <a:gd name="T4" fmla="*/ 28 w 374"/>
                <a:gd name="T5" fmla="*/ 22 h 226"/>
                <a:gd name="T6" fmla="*/ 28 w 374"/>
                <a:gd name="T7" fmla="*/ 30 h 226"/>
                <a:gd name="T8" fmla="*/ 33 w 374"/>
                <a:gd name="T9" fmla="*/ 32 h 226"/>
                <a:gd name="T10" fmla="*/ 36 w 374"/>
                <a:gd name="T11" fmla="*/ 28 h 226"/>
                <a:gd name="T12" fmla="*/ 43 w 374"/>
                <a:gd name="T13" fmla="*/ 27 h 226"/>
                <a:gd name="T14" fmla="*/ 53 w 374"/>
                <a:gd name="T15" fmla="*/ 28 h 226"/>
                <a:gd name="T16" fmla="*/ 38 w 374"/>
                <a:gd name="T17" fmla="*/ 16 h 226"/>
                <a:gd name="T18" fmla="*/ 0 w 374"/>
                <a:gd name="T19" fmla="*/ 0 h 226"/>
                <a:gd name="T20" fmla="*/ 0 w 374"/>
                <a:gd name="T21" fmla="*/ 0 h 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4"/>
                <a:gd name="T34" fmla="*/ 0 h 226"/>
                <a:gd name="T35" fmla="*/ 374 w 374"/>
                <a:gd name="T36" fmla="*/ 226 h 2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4" h="226">
                  <a:moveTo>
                    <a:pt x="0" y="0"/>
                  </a:moveTo>
                  <a:lnTo>
                    <a:pt x="0" y="52"/>
                  </a:lnTo>
                  <a:lnTo>
                    <a:pt x="200" y="157"/>
                  </a:lnTo>
                  <a:lnTo>
                    <a:pt x="200" y="210"/>
                  </a:lnTo>
                  <a:lnTo>
                    <a:pt x="231" y="226"/>
                  </a:lnTo>
                  <a:lnTo>
                    <a:pt x="251" y="198"/>
                  </a:lnTo>
                  <a:lnTo>
                    <a:pt x="304" y="194"/>
                  </a:lnTo>
                  <a:lnTo>
                    <a:pt x="374" y="199"/>
                  </a:lnTo>
                  <a:lnTo>
                    <a:pt x="268" y="115"/>
                  </a:lnTo>
                  <a:lnTo>
                    <a:pt x="0" y="0"/>
                  </a:lnTo>
                  <a:close/>
                </a:path>
              </a:pathLst>
            </a:custGeom>
            <a:solidFill>
              <a:srgbClr val="4D4D4D"/>
            </a:solidFill>
            <a:ln w="9525">
              <a:noFill/>
              <a:round/>
              <a:headEnd/>
              <a:tailEnd/>
            </a:ln>
          </p:spPr>
          <p:txBody>
            <a:bodyPr/>
            <a:lstStyle/>
            <a:p>
              <a:endParaRPr lang="en-US" dirty="0">
                <a:latin typeface="Calibri" pitchFamily="34" charset="0"/>
              </a:endParaRPr>
            </a:p>
          </p:txBody>
        </p:sp>
        <p:sp>
          <p:nvSpPr>
            <p:cNvPr id="5289" name="Freeform 88"/>
            <p:cNvSpPr>
              <a:spLocks/>
            </p:cNvSpPr>
            <p:nvPr/>
          </p:nvSpPr>
          <p:spPr bwMode="auto">
            <a:xfrm>
              <a:off x="3928" y="3082"/>
              <a:ext cx="92" cy="79"/>
            </a:xfrm>
            <a:custGeom>
              <a:avLst/>
              <a:gdLst>
                <a:gd name="T0" fmla="*/ 0 w 638"/>
                <a:gd name="T1" fmla="*/ 54 h 558"/>
                <a:gd name="T2" fmla="*/ 42 w 638"/>
                <a:gd name="T3" fmla="*/ 32 h 558"/>
                <a:gd name="T4" fmla="*/ 78 w 638"/>
                <a:gd name="T5" fmla="*/ 0 h 558"/>
                <a:gd name="T6" fmla="*/ 92 w 638"/>
                <a:gd name="T7" fmla="*/ 8 h 558"/>
                <a:gd name="T8" fmla="*/ 55 w 638"/>
                <a:gd name="T9" fmla="*/ 79 h 558"/>
                <a:gd name="T10" fmla="*/ 0 w 638"/>
                <a:gd name="T11" fmla="*/ 54 h 558"/>
                <a:gd name="T12" fmla="*/ 0 w 638"/>
                <a:gd name="T13" fmla="*/ 54 h 558"/>
                <a:gd name="T14" fmla="*/ 0 60000 65536"/>
                <a:gd name="T15" fmla="*/ 0 60000 65536"/>
                <a:gd name="T16" fmla="*/ 0 60000 65536"/>
                <a:gd name="T17" fmla="*/ 0 60000 65536"/>
                <a:gd name="T18" fmla="*/ 0 60000 65536"/>
                <a:gd name="T19" fmla="*/ 0 60000 65536"/>
                <a:gd name="T20" fmla="*/ 0 60000 65536"/>
                <a:gd name="T21" fmla="*/ 0 w 638"/>
                <a:gd name="T22" fmla="*/ 0 h 558"/>
                <a:gd name="T23" fmla="*/ 638 w 638"/>
                <a:gd name="T24" fmla="*/ 558 h 5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8" h="558">
                  <a:moveTo>
                    <a:pt x="0" y="378"/>
                  </a:moveTo>
                  <a:lnTo>
                    <a:pt x="294" y="226"/>
                  </a:lnTo>
                  <a:lnTo>
                    <a:pt x="543" y="0"/>
                  </a:lnTo>
                  <a:lnTo>
                    <a:pt x="638" y="53"/>
                  </a:lnTo>
                  <a:lnTo>
                    <a:pt x="383" y="558"/>
                  </a:lnTo>
                  <a:lnTo>
                    <a:pt x="0" y="378"/>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290" name="Freeform 89"/>
            <p:cNvSpPr>
              <a:spLocks/>
            </p:cNvSpPr>
            <p:nvPr/>
          </p:nvSpPr>
          <p:spPr bwMode="auto">
            <a:xfrm>
              <a:off x="3693" y="3109"/>
              <a:ext cx="10" cy="14"/>
            </a:xfrm>
            <a:custGeom>
              <a:avLst/>
              <a:gdLst>
                <a:gd name="T0" fmla="*/ 10 w 66"/>
                <a:gd name="T1" fmla="*/ 0 h 97"/>
                <a:gd name="T2" fmla="*/ 6 w 66"/>
                <a:gd name="T3" fmla="*/ 2 h 97"/>
                <a:gd name="T4" fmla="*/ 2 w 66"/>
                <a:gd name="T5" fmla="*/ 6 h 97"/>
                <a:gd name="T6" fmla="*/ 0 w 66"/>
                <a:gd name="T7" fmla="*/ 14 h 97"/>
                <a:gd name="T8" fmla="*/ 0 w 66"/>
                <a:gd name="T9" fmla="*/ 8 h 97"/>
                <a:gd name="T10" fmla="*/ 2 w 66"/>
                <a:gd name="T11" fmla="*/ 4 h 97"/>
                <a:gd name="T12" fmla="*/ 5 w 66"/>
                <a:gd name="T13" fmla="*/ 1 h 97"/>
                <a:gd name="T14" fmla="*/ 10 w 66"/>
                <a:gd name="T15" fmla="*/ 0 h 97"/>
                <a:gd name="T16" fmla="*/ 10 w 66"/>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7"/>
                <a:gd name="T29" fmla="*/ 66 w 66"/>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7">
                  <a:moveTo>
                    <a:pt x="66" y="0"/>
                  </a:moveTo>
                  <a:lnTo>
                    <a:pt x="38" y="16"/>
                  </a:lnTo>
                  <a:lnTo>
                    <a:pt x="14" y="43"/>
                  </a:lnTo>
                  <a:lnTo>
                    <a:pt x="0" y="97"/>
                  </a:lnTo>
                  <a:lnTo>
                    <a:pt x="0" y="55"/>
                  </a:lnTo>
                  <a:lnTo>
                    <a:pt x="10" y="25"/>
                  </a:lnTo>
                  <a:lnTo>
                    <a:pt x="34" y="4"/>
                  </a:lnTo>
                  <a:lnTo>
                    <a:pt x="66" y="0"/>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291" name="Freeform 90"/>
            <p:cNvSpPr>
              <a:spLocks/>
            </p:cNvSpPr>
            <p:nvPr/>
          </p:nvSpPr>
          <p:spPr bwMode="auto">
            <a:xfrm>
              <a:off x="3939" y="3084"/>
              <a:ext cx="75" cy="66"/>
            </a:xfrm>
            <a:custGeom>
              <a:avLst/>
              <a:gdLst>
                <a:gd name="T0" fmla="*/ 0 w 527"/>
                <a:gd name="T1" fmla="*/ 55 h 465"/>
                <a:gd name="T2" fmla="*/ 34 w 527"/>
                <a:gd name="T3" fmla="*/ 66 h 465"/>
                <a:gd name="T4" fmla="*/ 75 w 527"/>
                <a:gd name="T5" fmla="*/ 6 h 465"/>
                <a:gd name="T6" fmla="*/ 66 w 527"/>
                <a:gd name="T7" fmla="*/ 0 h 465"/>
                <a:gd name="T8" fmla="*/ 11 w 527"/>
                <a:gd name="T9" fmla="*/ 50 h 465"/>
                <a:gd name="T10" fmla="*/ 0 w 527"/>
                <a:gd name="T11" fmla="*/ 55 h 465"/>
                <a:gd name="T12" fmla="*/ 0 w 527"/>
                <a:gd name="T13" fmla="*/ 55 h 465"/>
                <a:gd name="T14" fmla="*/ 0 60000 65536"/>
                <a:gd name="T15" fmla="*/ 0 60000 65536"/>
                <a:gd name="T16" fmla="*/ 0 60000 65536"/>
                <a:gd name="T17" fmla="*/ 0 60000 65536"/>
                <a:gd name="T18" fmla="*/ 0 60000 65536"/>
                <a:gd name="T19" fmla="*/ 0 60000 65536"/>
                <a:gd name="T20" fmla="*/ 0 60000 65536"/>
                <a:gd name="T21" fmla="*/ 0 w 527"/>
                <a:gd name="T22" fmla="*/ 0 h 465"/>
                <a:gd name="T23" fmla="*/ 527 w 527"/>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7" h="465">
                  <a:moveTo>
                    <a:pt x="0" y="387"/>
                  </a:moveTo>
                  <a:lnTo>
                    <a:pt x="239" y="465"/>
                  </a:lnTo>
                  <a:lnTo>
                    <a:pt x="527" y="41"/>
                  </a:lnTo>
                  <a:lnTo>
                    <a:pt x="462" y="0"/>
                  </a:lnTo>
                  <a:lnTo>
                    <a:pt x="76" y="354"/>
                  </a:lnTo>
                  <a:lnTo>
                    <a:pt x="0" y="387"/>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292" name="Freeform 91"/>
            <p:cNvSpPr>
              <a:spLocks/>
            </p:cNvSpPr>
            <p:nvPr/>
          </p:nvSpPr>
          <p:spPr bwMode="auto">
            <a:xfrm>
              <a:off x="3633" y="3018"/>
              <a:ext cx="456" cy="169"/>
            </a:xfrm>
            <a:custGeom>
              <a:avLst/>
              <a:gdLst>
                <a:gd name="T0" fmla="*/ 28 w 3194"/>
                <a:gd name="T1" fmla="*/ 0 h 1182"/>
                <a:gd name="T2" fmla="*/ 10 w 3194"/>
                <a:gd name="T3" fmla="*/ 7 h 1182"/>
                <a:gd name="T4" fmla="*/ 1 w 3194"/>
                <a:gd name="T5" fmla="*/ 14 h 1182"/>
                <a:gd name="T6" fmla="*/ 0 w 3194"/>
                <a:gd name="T7" fmla="*/ 29 h 1182"/>
                <a:gd name="T8" fmla="*/ 296 w 3194"/>
                <a:gd name="T9" fmla="*/ 167 h 1182"/>
                <a:gd name="T10" fmla="*/ 349 w 3194"/>
                <a:gd name="T11" fmla="*/ 169 h 1182"/>
                <a:gd name="T12" fmla="*/ 361 w 3194"/>
                <a:gd name="T13" fmla="*/ 159 h 1182"/>
                <a:gd name="T14" fmla="*/ 456 w 3194"/>
                <a:gd name="T15" fmla="*/ 155 h 1182"/>
                <a:gd name="T16" fmla="*/ 446 w 3194"/>
                <a:gd name="T17" fmla="*/ 149 h 1182"/>
                <a:gd name="T18" fmla="*/ 425 w 3194"/>
                <a:gd name="T19" fmla="*/ 148 h 1182"/>
                <a:gd name="T20" fmla="*/ 356 w 3194"/>
                <a:gd name="T21" fmla="*/ 145 h 1182"/>
                <a:gd name="T22" fmla="*/ 338 w 3194"/>
                <a:gd name="T23" fmla="*/ 136 h 1182"/>
                <a:gd name="T24" fmla="*/ 293 w 3194"/>
                <a:gd name="T25" fmla="*/ 117 h 1182"/>
                <a:gd name="T26" fmla="*/ 260 w 3194"/>
                <a:gd name="T27" fmla="*/ 97 h 1182"/>
                <a:gd name="T28" fmla="*/ 227 w 3194"/>
                <a:gd name="T29" fmla="*/ 83 h 1182"/>
                <a:gd name="T30" fmla="*/ 121 w 3194"/>
                <a:gd name="T31" fmla="*/ 35 h 1182"/>
                <a:gd name="T32" fmla="*/ 88 w 3194"/>
                <a:gd name="T33" fmla="*/ 19 h 1182"/>
                <a:gd name="T34" fmla="*/ 63 w 3194"/>
                <a:gd name="T35" fmla="*/ 9 h 1182"/>
                <a:gd name="T36" fmla="*/ 44 w 3194"/>
                <a:gd name="T37" fmla="*/ 2 h 1182"/>
                <a:gd name="T38" fmla="*/ 28 w 3194"/>
                <a:gd name="T39" fmla="*/ 0 h 1182"/>
                <a:gd name="T40" fmla="*/ 28 w 3194"/>
                <a:gd name="T41" fmla="*/ 0 h 1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94"/>
                <a:gd name="T64" fmla="*/ 0 h 1182"/>
                <a:gd name="T65" fmla="*/ 3194 w 3194"/>
                <a:gd name="T66" fmla="*/ 1182 h 1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94" h="1182">
                  <a:moveTo>
                    <a:pt x="197" y="0"/>
                  </a:moveTo>
                  <a:lnTo>
                    <a:pt x="69" y="51"/>
                  </a:lnTo>
                  <a:lnTo>
                    <a:pt x="4" y="96"/>
                  </a:lnTo>
                  <a:lnTo>
                    <a:pt x="0" y="206"/>
                  </a:lnTo>
                  <a:lnTo>
                    <a:pt x="2070" y="1165"/>
                  </a:lnTo>
                  <a:lnTo>
                    <a:pt x="2447" y="1182"/>
                  </a:lnTo>
                  <a:lnTo>
                    <a:pt x="2530" y="1109"/>
                  </a:lnTo>
                  <a:lnTo>
                    <a:pt x="3194" y="1082"/>
                  </a:lnTo>
                  <a:lnTo>
                    <a:pt x="3126" y="1043"/>
                  </a:lnTo>
                  <a:lnTo>
                    <a:pt x="2978" y="1034"/>
                  </a:lnTo>
                  <a:lnTo>
                    <a:pt x="2494" y="1016"/>
                  </a:lnTo>
                  <a:lnTo>
                    <a:pt x="2364" y="951"/>
                  </a:lnTo>
                  <a:lnTo>
                    <a:pt x="2055" y="820"/>
                  </a:lnTo>
                  <a:lnTo>
                    <a:pt x="1818" y="679"/>
                  </a:lnTo>
                  <a:lnTo>
                    <a:pt x="1590" y="578"/>
                  </a:lnTo>
                  <a:lnTo>
                    <a:pt x="851" y="242"/>
                  </a:lnTo>
                  <a:lnTo>
                    <a:pt x="614" y="131"/>
                  </a:lnTo>
                  <a:lnTo>
                    <a:pt x="439" y="60"/>
                  </a:lnTo>
                  <a:lnTo>
                    <a:pt x="309" y="16"/>
                  </a:lnTo>
                  <a:lnTo>
                    <a:pt x="197"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293" name="Freeform 92"/>
            <p:cNvSpPr>
              <a:spLocks/>
            </p:cNvSpPr>
            <p:nvPr/>
          </p:nvSpPr>
          <p:spPr bwMode="auto">
            <a:xfrm>
              <a:off x="3941" y="3085"/>
              <a:ext cx="71" cy="62"/>
            </a:xfrm>
            <a:custGeom>
              <a:avLst/>
              <a:gdLst>
                <a:gd name="T0" fmla="*/ 0 w 496"/>
                <a:gd name="T1" fmla="*/ 55 h 429"/>
                <a:gd name="T2" fmla="*/ 28 w 496"/>
                <a:gd name="T3" fmla="*/ 62 h 429"/>
                <a:gd name="T4" fmla="*/ 71 w 496"/>
                <a:gd name="T5" fmla="*/ 5 h 429"/>
                <a:gd name="T6" fmla="*/ 63 w 496"/>
                <a:gd name="T7" fmla="*/ 0 h 429"/>
                <a:gd name="T8" fmla="*/ 0 w 496"/>
                <a:gd name="T9" fmla="*/ 55 h 429"/>
                <a:gd name="T10" fmla="*/ 0 w 496"/>
                <a:gd name="T11" fmla="*/ 55 h 429"/>
                <a:gd name="T12" fmla="*/ 0 60000 65536"/>
                <a:gd name="T13" fmla="*/ 0 60000 65536"/>
                <a:gd name="T14" fmla="*/ 0 60000 65536"/>
                <a:gd name="T15" fmla="*/ 0 60000 65536"/>
                <a:gd name="T16" fmla="*/ 0 60000 65536"/>
                <a:gd name="T17" fmla="*/ 0 60000 65536"/>
                <a:gd name="T18" fmla="*/ 0 w 496"/>
                <a:gd name="T19" fmla="*/ 0 h 429"/>
                <a:gd name="T20" fmla="*/ 496 w 496"/>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496" h="429">
                  <a:moveTo>
                    <a:pt x="0" y="381"/>
                  </a:moveTo>
                  <a:lnTo>
                    <a:pt x="199" y="429"/>
                  </a:lnTo>
                  <a:lnTo>
                    <a:pt x="496" y="33"/>
                  </a:lnTo>
                  <a:lnTo>
                    <a:pt x="442" y="0"/>
                  </a:lnTo>
                  <a:lnTo>
                    <a:pt x="0" y="38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294" name="Freeform 93"/>
            <p:cNvSpPr>
              <a:spLocks/>
            </p:cNvSpPr>
            <p:nvPr/>
          </p:nvSpPr>
          <p:spPr bwMode="auto">
            <a:xfrm>
              <a:off x="3976" y="3162"/>
              <a:ext cx="114" cy="12"/>
            </a:xfrm>
            <a:custGeom>
              <a:avLst/>
              <a:gdLst>
                <a:gd name="T0" fmla="*/ 0 w 797"/>
                <a:gd name="T1" fmla="*/ 5 h 84"/>
                <a:gd name="T2" fmla="*/ 0 w 797"/>
                <a:gd name="T3" fmla="*/ 2 h 84"/>
                <a:gd name="T4" fmla="*/ 6 w 797"/>
                <a:gd name="T5" fmla="*/ 0 h 84"/>
                <a:gd name="T6" fmla="*/ 103 w 797"/>
                <a:gd name="T7" fmla="*/ 4 h 84"/>
                <a:gd name="T8" fmla="*/ 114 w 797"/>
                <a:gd name="T9" fmla="*/ 10 h 84"/>
                <a:gd name="T10" fmla="*/ 110 w 797"/>
                <a:gd name="T11" fmla="*/ 12 h 84"/>
                <a:gd name="T12" fmla="*/ 0 w 797"/>
                <a:gd name="T13" fmla="*/ 5 h 84"/>
                <a:gd name="T14" fmla="*/ 0 w 797"/>
                <a:gd name="T15" fmla="*/ 5 h 84"/>
                <a:gd name="T16" fmla="*/ 0 60000 65536"/>
                <a:gd name="T17" fmla="*/ 0 60000 65536"/>
                <a:gd name="T18" fmla="*/ 0 60000 65536"/>
                <a:gd name="T19" fmla="*/ 0 60000 65536"/>
                <a:gd name="T20" fmla="*/ 0 60000 65536"/>
                <a:gd name="T21" fmla="*/ 0 60000 65536"/>
                <a:gd name="T22" fmla="*/ 0 60000 65536"/>
                <a:gd name="T23" fmla="*/ 0 60000 65536"/>
                <a:gd name="T24" fmla="*/ 0 w 797"/>
                <a:gd name="T25" fmla="*/ 0 h 84"/>
                <a:gd name="T26" fmla="*/ 797 w 79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7" h="84">
                  <a:moveTo>
                    <a:pt x="0" y="36"/>
                  </a:moveTo>
                  <a:lnTo>
                    <a:pt x="3" y="12"/>
                  </a:lnTo>
                  <a:lnTo>
                    <a:pt x="44" y="0"/>
                  </a:lnTo>
                  <a:lnTo>
                    <a:pt x="723" y="29"/>
                  </a:lnTo>
                  <a:lnTo>
                    <a:pt x="797" y="68"/>
                  </a:lnTo>
                  <a:lnTo>
                    <a:pt x="768" y="84"/>
                  </a:lnTo>
                  <a:lnTo>
                    <a:pt x="0" y="36"/>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295" name="Freeform 94"/>
            <p:cNvSpPr>
              <a:spLocks/>
            </p:cNvSpPr>
            <p:nvPr/>
          </p:nvSpPr>
          <p:spPr bwMode="auto">
            <a:xfrm>
              <a:off x="3978" y="3165"/>
              <a:ext cx="102" cy="4"/>
            </a:xfrm>
            <a:custGeom>
              <a:avLst/>
              <a:gdLst>
                <a:gd name="T0" fmla="*/ 0 w 715"/>
                <a:gd name="T1" fmla="*/ 1 h 33"/>
                <a:gd name="T2" fmla="*/ 102 w 715"/>
                <a:gd name="T3" fmla="*/ 4 h 33"/>
                <a:gd name="T4" fmla="*/ 95 w 715"/>
                <a:gd name="T5" fmla="*/ 3 h 33"/>
                <a:gd name="T6" fmla="*/ 5 w 715"/>
                <a:gd name="T7" fmla="*/ 0 h 33"/>
                <a:gd name="T8" fmla="*/ 0 w 715"/>
                <a:gd name="T9" fmla="*/ 1 h 33"/>
                <a:gd name="T10" fmla="*/ 0 w 715"/>
                <a:gd name="T11" fmla="*/ 1 h 33"/>
                <a:gd name="T12" fmla="*/ 0 60000 65536"/>
                <a:gd name="T13" fmla="*/ 0 60000 65536"/>
                <a:gd name="T14" fmla="*/ 0 60000 65536"/>
                <a:gd name="T15" fmla="*/ 0 60000 65536"/>
                <a:gd name="T16" fmla="*/ 0 60000 65536"/>
                <a:gd name="T17" fmla="*/ 0 60000 65536"/>
                <a:gd name="T18" fmla="*/ 0 w 715"/>
                <a:gd name="T19" fmla="*/ 0 h 33"/>
                <a:gd name="T20" fmla="*/ 715 w 71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715" h="33">
                  <a:moveTo>
                    <a:pt x="0" y="9"/>
                  </a:moveTo>
                  <a:lnTo>
                    <a:pt x="715" y="33"/>
                  </a:lnTo>
                  <a:lnTo>
                    <a:pt x="665" y="21"/>
                  </a:lnTo>
                  <a:lnTo>
                    <a:pt x="36" y="0"/>
                  </a:lnTo>
                  <a:lnTo>
                    <a:pt x="0" y="9"/>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296" name="Freeform 95"/>
            <p:cNvSpPr>
              <a:spLocks/>
            </p:cNvSpPr>
            <p:nvPr/>
          </p:nvSpPr>
          <p:spPr bwMode="auto">
            <a:xfrm>
              <a:off x="3852" y="3113"/>
              <a:ext cx="197" cy="34"/>
            </a:xfrm>
            <a:custGeom>
              <a:avLst/>
              <a:gdLst>
                <a:gd name="T0" fmla="*/ 0 w 1380"/>
                <a:gd name="T1" fmla="*/ 0 h 238"/>
                <a:gd name="T2" fmla="*/ 20 w 1380"/>
                <a:gd name="T3" fmla="*/ 2 h 238"/>
                <a:gd name="T4" fmla="*/ 170 w 1380"/>
                <a:gd name="T5" fmla="*/ 0 h 238"/>
                <a:gd name="T6" fmla="*/ 183 w 1380"/>
                <a:gd name="T7" fmla="*/ 1 h 238"/>
                <a:gd name="T8" fmla="*/ 197 w 1380"/>
                <a:gd name="T9" fmla="*/ 9 h 238"/>
                <a:gd name="T10" fmla="*/ 194 w 1380"/>
                <a:gd name="T11" fmla="*/ 9 h 238"/>
                <a:gd name="T12" fmla="*/ 190 w 1380"/>
                <a:gd name="T13" fmla="*/ 8 h 238"/>
                <a:gd name="T14" fmla="*/ 127 w 1380"/>
                <a:gd name="T15" fmla="*/ 14 h 238"/>
                <a:gd name="T16" fmla="*/ 132 w 1380"/>
                <a:gd name="T17" fmla="*/ 18 h 238"/>
                <a:gd name="T18" fmla="*/ 110 w 1380"/>
                <a:gd name="T19" fmla="*/ 20 h 238"/>
                <a:gd name="T20" fmla="*/ 112 w 1380"/>
                <a:gd name="T21" fmla="*/ 28 h 238"/>
                <a:gd name="T22" fmla="*/ 99 w 1380"/>
                <a:gd name="T23" fmla="*/ 20 h 238"/>
                <a:gd name="T24" fmla="*/ 70 w 1380"/>
                <a:gd name="T25" fmla="*/ 23 h 238"/>
                <a:gd name="T26" fmla="*/ 70 w 1380"/>
                <a:gd name="T27" fmla="*/ 31 h 238"/>
                <a:gd name="T28" fmla="*/ 56 w 1380"/>
                <a:gd name="T29" fmla="*/ 22 h 238"/>
                <a:gd name="T30" fmla="*/ 40 w 1380"/>
                <a:gd name="T31" fmla="*/ 22 h 238"/>
                <a:gd name="T32" fmla="*/ 29 w 1380"/>
                <a:gd name="T33" fmla="*/ 29 h 238"/>
                <a:gd name="T34" fmla="*/ 8 w 1380"/>
                <a:gd name="T35" fmla="*/ 34 h 238"/>
                <a:gd name="T36" fmla="*/ 3 w 1380"/>
                <a:gd name="T37" fmla="*/ 34 h 238"/>
                <a:gd name="T38" fmla="*/ 0 w 1380"/>
                <a:gd name="T39" fmla="*/ 0 h 238"/>
                <a:gd name="T40" fmla="*/ 0 w 1380"/>
                <a:gd name="T41" fmla="*/ 0 h 2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0"/>
                <a:gd name="T64" fmla="*/ 0 h 238"/>
                <a:gd name="T65" fmla="*/ 1380 w 1380"/>
                <a:gd name="T66" fmla="*/ 238 h 2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0" h="238">
                  <a:moveTo>
                    <a:pt x="0" y="0"/>
                  </a:moveTo>
                  <a:lnTo>
                    <a:pt x="143" y="17"/>
                  </a:lnTo>
                  <a:lnTo>
                    <a:pt x="1192" y="0"/>
                  </a:lnTo>
                  <a:lnTo>
                    <a:pt x="1282" y="5"/>
                  </a:lnTo>
                  <a:lnTo>
                    <a:pt x="1380" y="60"/>
                  </a:lnTo>
                  <a:lnTo>
                    <a:pt x="1356" y="65"/>
                  </a:lnTo>
                  <a:lnTo>
                    <a:pt x="1332" y="53"/>
                  </a:lnTo>
                  <a:lnTo>
                    <a:pt x="893" y="95"/>
                  </a:lnTo>
                  <a:lnTo>
                    <a:pt x="926" y="128"/>
                  </a:lnTo>
                  <a:lnTo>
                    <a:pt x="771" y="143"/>
                  </a:lnTo>
                  <a:lnTo>
                    <a:pt x="783" y="196"/>
                  </a:lnTo>
                  <a:lnTo>
                    <a:pt x="697" y="143"/>
                  </a:lnTo>
                  <a:lnTo>
                    <a:pt x="493" y="160"/>
                  </a:lnTo>
                  <a:lnTo>
                    <a:pt x="493" y="214"/>
                  </a:lnTo>
                  <a:lnTo>
                    <a:pt x="390" y="157"/>
                  </a:lnTo>
                  <a:lnTo>
                    <a:pt x="283" y="157"/>
                  </a:lnTo>
                  <a:lnTo>
                    <a:pt x="200" y="206"/>
                  </a:lnTo>
                  <a:lnTo>
                    <a:pt x="54" y="238"/>
                  </a:lnTo>
                  <a:lnTo>
                    <a:pt x="19" y="235"/>
                  </a:lnTo>
                  <a:lnTo>
                    <a:pt x="0" y="0"/>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297" name="Freeform 96"/>
            <p:cNvSpPr>
              <a:spLocks/>
            </p:cNvSpPr>
            <p:nvPr/>
          </p:nvSpPr>
          <p:spPr bwMode="auto">
            <a:xfrm>
              <a:off x="3694" y="3035"/>
              <a:ext cx="13" cy="27"/>
            </a:xfrm>
            <a:custGeom>
              <a:avLst/>
              <a:gdLst>
                <a:gd name="T0" fmla="*/ 6 w 89"/>
                <a:gd name="T1" fmla="*/ 3 h 190"/>
                <a:gd name="T2" fmla="*/ 4 w 89"/>
                <a:gd name="T3" fmla="*/ 17 h 190"/>
                <a:gd name="T4" fmla="*/ 6 w 89"/>
                <a:gd name="T5" fmla="*/ 20 h 190"/>
                <a:gd name="T6" fmla="*/ 10 w 89"/>
                <a:gd name="T7" fmla="*/ 24 h 190"/>
                <a:gd name="T8" fmla="*/ 13 w 89"/>
                <a:gd name="T9" fmla="*/ 25 h 190"/>
                <a:gd name="T10" fmla="*/ 10 w 89"/>
                <a:gd name="T11" fmla="*/ 27 h 190"/>
                <a:gd name="T12" fmla="*/ 1 w 89"/>
                <a:gd name="T13" fmla="*/ 24 h 190"/>
                <a:gd name="T14" fmla="*/ 0 w 89"/>
                <a:gd name="T15" fmla="*/ 20 h 190"/>
                <a:gd name="T16" fmla="*/ 3 w 89"/>
                <a:gd name="T17" fmla="*/ 0 h 190"/>
                <a:gd name="T18" fmla="*/ 6 w 89"/>
                <a:gd name="T19" fmla="*/ 3 h 190"/>
                <a:gd name="T20" fmla="*/ 6 w 89"/>
                <a:gd name="T21" fmla="*/ 3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90"/>
                <a:gd name="T35" fmla="*/ 89 w 89"/>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90">
                  <a:moveTo>
                    <a:pt x="38" y="20"/>
                  </a:moveTo>
                  <a:lnTo>
                    <a:pt x="30" y="119"/>
                  </a:lnTo>
                  <a:lnTo>
                    <a:pt x="42" y="142"/>
                  </a:lnTo>
                  <a:lnTo>
                    <a:pt x="71" y="166"/>
                  </a:lnTo>
                  <a:lnTo>
                    <a:pt x="89" y="178"/>
                  </a:lnTo>
                  <a:lnTo>
                    <a:pt x="71" y="190"/>
                  </a:lnTo>
                  <a:lnTo>
                    <a:pt x="6" y="166"/>
                  </a:lnTo>
                  <a:lnTo>
                    <a:pt x="0" y="142"/>
                  </a:lnTo>
                  <a:lnTo>
                    <a:pt x="23" y="0"/>
                  </a:lnTo>
                  <a:lnTo>
                    <a:pt x="38" y="20"/>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298" name="Freeform 97"/>
            <p:cNvSpPr>
              <a:spLocks/>
            </p:cNvSpPr>
            <p:nvPr/>
          </p:nvSpPr>
          <p:spPr bwMode="auto">
            <a:xfrm>
              <a:off x="3646" y="3024"/>
              <a:ext cx="32" cy="12"/>
            </a:xfrm>
            <a:custGeom>
              <a:avLst/>
              <a:gdLst>
                <a:gd name="T0" fmla="*/ 0 w 226"/>
                <a:gd name="T1" fmla="*/ 5 h 86"/>
                <a:gd name="T2" fmla="*/ 12 w 226"/>
                <a:gd name="T3" fmla="*/ 8 h 86"/>
                <a:gd name="T4" fmla="*/ 21 w 226"/>
                <a:gd name="T5" fmla="*/ 12 h 86"/>
                <a:gd name="T6" fmla="*/ 32 w 226"/>
                <a:gd name="T7" fmla="*/ 12 h 86"/>
                <a:gd name="T8" fmla="*/ 31 w 226"/>
                <a:gd name="T9" fmla="*/ 8 h 86"/>
                <a:gd name="T10" fmla="*/ 21 w 226"/>
                <a:gd name="T11" fmla="*/ 4 h 86"/>
                <a:gd name="T12" fmla="*/ 5 w 226"/>
                <a:gd name="T13" fmla="*/ 0 h 86"/>
                <a:gd name="T14" fmla="*/ 0 w 226"/>
                <a:gd name="T15" fmla="*/ 5 h 86"/>
                <a:gd name="T16" fmla="*/ 0 w 226"/>
                <a:gd name="T17" fmla="*/ 5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
                <a:gd name="T28" fmla="*/ 0 h 86"/>
                <a:gd name="T29" fmla="*/ 226 w 226"/>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 h="86">
                  <a:moveTo>
                    <a:pt x="0" y="35"/>
                  </a:moveTo>
                  <a:lnTo>
                    <a:pt x="86" y="57"/>
                  </a:lnTo>
                  <a:lnTo>
                    <a:pt x="146" y="86"/>
                  </a:lnTo>
                  <a:lnTo>
                    <a:pt x="226" y="86"/>
                  </a:lnTo>
                  <a:lnTo>
                    <a:pt x="217" y="54"/>
                  </a:lnTo>
                  <a:lnTo>
                    <a:pt x="149" y="27"/>
                  </a:lnTo>
                  <a:lnTo>
                    <a:pt x="36" y="0"/>
                  </a:lnTo>
                  <a:lnTo>
                    <a:pt x="0" y="35"/>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299" name="Freeform 98"/>
            <p:cNvSpPr>
              <a:spLocks/>
            </p:cNvSpPr>
            <p:nvPr/>
          </p:nvSpPr>
          <p:spPr bwMode="auto">
            <a:xfrm>
              <a:off x="3905" y="3137"/>
              <a:ext cx="3" cy="5"/>
            </a:xfrm>
            <a:custGeom>
              <a:avLst/>
              <a:gdLst>
                <a:gd name="T0" fmla="*/ 0 w 18"/>
                <a:gd name="T1" fmla="*/ 0 h 36"/>
                <a:gd name="T2" fmla="*/ 0 w 18"/>
                <a:gd name="T3" fmla="*/ 3 h 36"/>
                <a:gd name="T4" fmla="*/ 0 w 18"/>
                <a:gd name="T5" fmla="*/ 4 h 36"/>
                <a:gd name="T6" fmla="*/ 1 w 18"/>
                <a:gd name="T7" fmla="*/ 5 h 36"/>
                <a:gd name="T8" fmla="*/ 3 w 18"/>
                <a:gd name="T9" fmla="*/ 5 h 36"/>
                <a:gd name="T10" fmla="*/ 3 w 18"/>
                <a:gd name="T11" fmla="*/ 4 h 36"/>
                <a:gd name="T12" fmla="*/ 3 w 18"/>
                <a:gd name="T13" fmla="*/ 2 h 36"/>
                <a:gd name="T14" fmla="*/ 2 w 18"/>
                <a:gd name="T15" fmla="*/ 1 h 36"/>
                <a:gd name="T16" fmla="*/ 2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19"/>
                  </a:lnTo>
                  <a:lnTo>
                    <a:pt x="2" y="30"/>
                  </a:lnTo>
                  <a:lnTo>
                    <a:pt x="8" y="33"/>
                  </a:lnTo>
                  <a:lnTo>
                    <a:pt x="16" y="36"/>
                  </a:lnTo>
                  <a:lnTo>
                    <a:pt x="18" y="27"/>
                  </a:lnTo>
                  <a:lnTo>
                    <a:pt x="18" y="11"/>
                  </a:lnTo>
                  <a:lnTo>
                    <a:pt x="15" y="5"/>
                  </a:lnTo>
                  <a:lnTo>
                    <a:pt x="9"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0" name="Freeform 99"/>
            <p:cNvSpPr>
              <a:spLocks/>
            </p:cNvSpPr>
            <p:nvPr/>
          </p:nvSpPr>
          <p:spPr bwMode="auto">
            <a:xfrm>
              <a:off x="3910" y="3140"/>
              <a:ext cx="3" cy="5"/>
            </a:xfrm>
            <a:custGeom>
              <a:avLst/>
              <a:gdLst>
                <a:gd name="T0" fmla="*/ 0 w 18"/>
                <a:gd name="T1" fmla="*/ 0 h 36"/>
                <a:gd name="T2" fmla="*/ 0 w 18"/>
                <a:gd name="T3" fmla="*/ 3 h 36"/>
                <a:gd name="T4" fmla="*/ 0 w 18"/>
                <a:gd name="T5" fmla="*/ 4 h 36"/>
                <a:gd name="T6" fmla="*/ 2 w 18"/>
                <a:gd name="T7" fmla="*/ 5 h 36"/>
                <a:gd name="T8" fmla="*/ 3 w 18"/>
                <a:gd name="T9" fmla="*/ 5 h 36"/>
                <a:gd name="T10" fmla="*/ 3 w 18"/>
                <a:gd name="T11" fmla="*/ 4 h 36"/>
                <a:gd name="T12" fmla="*/ 3 w 18"/>
                <a:gd name="T13" fmla="*/ 2 h 36"/>
                <a:gd name="T14" fmla="*/ 2 w 18"/>
                <a:gd name="T15" fmla="*/ 1 h 36"/>
                <a:gd name="T16" fmla="*/ 2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20"/>
                  </a:lnTo>
                  <a:lnTo>
                    <a:pt x="2" y="30"/>
                  </a:lnTo>
                  <a:lnTo>
                    <a:pt x="9" y="35"/>
                  </a:lnTo>
                  <a:lnTo>
                    <a:pt x="16" y="36"/>
                  </a:lnTo>
                  <a:lnTo>
                    <a:pt x="18" y="27"/>
                  </a:lnTo>
                  <a:lnTo>
                    <a:pt x="18" y="11"/>
                  </a:lnTo>
                  <a:lnTo>
                    <a:pt x="15" y="5"/>
                  </a:lnTo>
                  <a:lnTo>
                    <a:pt x="9"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1" name="Freeform 100"/>
            <p:cNvSpPr>
              <a:spLocks/>
            </p:cNvSpPr>
            <p:nvPr/>
          </p:nvSpPr>
          <p:spPr bwMode="auto">
            <a:xfrm>
              <a:off x="3915" y="3142"/>
              <a:ext cx="3" cy="5"/>
            </a:xfrm>
            <a:custGeom>
              <a:avLst/>
              <a:gdLst>
                <a:gd name="T0" fmla="*/ 0 w 17"/>
                <a:gd name="T1" fmla="*/ 0 h 37"/>
                <a:gd name="T2" fmla="*/ 0 w 17"/>
                <a:gd name="T3" fmla="*/ 3 h 37"/>
                <a:gd name="T4" fmla="*/ 0 w 17"/>
                <a:gd name="T5" fmla="*/ 4 h 37"/>
                <a:gd name="T6" fmla="*/ 1 w 17"/>
                <a:gd name="T7" fmla="*/ 5 h 37"/>
                <a:gd name="T8" fmla="*/ 3 w 17"/>
                <a:gd name="T9" fmla="*/ 5 h 37"/>
                <a:gd name="T10" fmla="*/ 3 w 17"/>
                <a:gd name="T11" fmla="*/ 4 h 37"/>
                <a:gd name="T12" fmla="*/ 3 w 17"/>
                <a:gd name="T13" fmla="*/ 2 h 37"/>
                <a:gd name="T14" fmla="*/ 3 w 17"/>
                <a:gd name="T15" fmla="*/ 1 h 37"/>
                <a:gd name="T16" fmla="*/ 1 w 17"/>
                <a:gd name="T17" fmla="*/ 0 h 37"/>
                <a:gd name="T18" fmla="*/ 0 w 17"/>
                <a:gd name="T19" fmla="*/ 0 h 37"/>
                <a:gd name="T20" fmla="*/ 0 w 17"/>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7"/>
                <a:gd name="T35" fmla="*/ 17 w 1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7">
                  <a:moveTo>
                    <a:pt x="2" y="2"/>
                  </a:moveTo>
                  <a:lnTo>
                    <a:pt x="0" y="20"/>
                  </a:lnTo>
                  <a:lnTo>
                    <a:pt x="2" y="31"/>
                  </a:lnTo>
                  <a:lnTo>
                    <a:pt x="7" y="35"/>
                  </a:lnTo>
                  <a:lnTo>
                    <a:pt x="16" y="37"/>
                  </a:lnTo>
                  <a:lnTo>
                    <a:pt x="17" y="27"/>
                  </a:lnTo>
                  <a:lnTo>
                    <a:pt x="17" y="12"/>
                  </a:lnTo>
                  <a:lnTo>
                    <a:pt x="15" y="6"/>
                  </a:lnTo>
                  <a:lnTo>
                    <a:pt x="8"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2" name="Freeform 101"/>
            <p:cNvSpPr>
              <a:spLocks/>
            </p:cNvSpPr>
            <p:nvPr/>
          </p:nvSpPr>
          <p:spPr bwMode="auto">
            <a:xfrm>
              <a:off x="3920" y="3144"/>
              <a:ext cx="3" cy="5"/>
            </a:xfrm>
            <a:custGeom>
              <a:avLst/>
              <a:gdLst>
                <a:gd name="T0" fmla="*/ 0 w 18"/>
                <a:gd name="T1" fmla="*/ 0 h 35"/>
                <a:gd name="T2" fmla="*/ 0 w 18"/>
                <a:gd name="T3" fmla="*/ 3 h 35"/>
                <a:gd name="T4" fmla="*/ 0 w 18"/>
                <a:gd name="T5" fmla="*/ 4 h 35"/>
                <a:gd name="T6" fmla="*/ 1 w 18"/>
                <a:gd name="T7" fmla="*/ 5 h 35"/>
                <a:gd name="T8" fmla="*/ 2 w 18"/>
                <a:gd name="T9" fmla="*/ 5 h 35"/>
                <a:gd name="T10" fmla="*/ 3 w 18"/>
                <a:gd name="T11" fmla="*/ 4 h 35"/>
                <a:gd name="T12" fmla="*/ 3 w 18"/>
                <a:gd name="T13" fmla="*/ 1 h 35"/>
                <a:gd name="T14" fmla="*/ 2 w 18"/>
                <a:gd name="T15" fmla="*/ 1 h 35"/>
                <a:gd name="T16" fmla="*/ 2 w 18"/>
                <a:gd name="T17" fmla="*/ 0 h 35"/>
                <a:gd name="T18" fmla="*/ 0 w 18"/>
                <a:gd name="T19" fmla="*/ 0 h 35"/>
                <a:gd name="T20" fmla="*/ 0 w 18"/>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5"/>
                <a:gd name="T35" fmla="*/ 18 w 18"/>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5">
                  <a:moveTo>
                    <a:pt x="1" y="1"/>
                  </a:moveTo>
                  <a:lnTo>
                    <a:pt x="0" y="18"/>
                  </a:lnTo>
                  <a:lnTo>
                    <a:pt x="1" y="29"/>
                  </a:lnTo>
                  <a:lnTo>
                    <a:pt x="8" y="33"/>
                  </a:lnTo>
                  <a:lnTo>
                    <a:pt x="15" y="35"/>
                  </a:lnTo>
                  <a:lnTo>
                    <a:pt x="18" y="27"/>
                  </a:lnTo>
                  <a:lnTo>
                    <a:pt x="18" y="10"/>
                  </a:lnTo>
                  <a:lnTo>
                    <a:pt x="14" y="4"/>
                  </a:lnTo>
                  <a:lnTo>
                    <a:pt x="9" y="0"/>
                  </a:lnTo>
                  <a:lnTo>
                    <a:pt x="1" y="1"/>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3" name="Freeform 102"/>
            <p:cNvSpPr>
              <a:spLocks/>
            </p:cNvSpPr>
            <p:nvPr/>
          </p:nvSpPr>
          <p:spPr bwMode="auto">
            <a:xfrm>
              <a:off x="3925" y="3147"/>
              <a:ext cx="3" cy="5"/>
            </a:xfrm>
            <a:custGeom>
              <a:avLst/>
              <a:gdLst>
                <a:gd name="T0" fmla="*/ 0 w 18"/>
                <a:gd name="T1" fmla="*/ 0 h 36"/>
                <a:gd name="T2" fmla="*/ 0 w 18"/>
                <a:gd name="T3" fmla="*/ 3 h 36"/>
                <a:gd name="T4" fmla="*/ 0 w 18"/>
                <a:gd name="T5" fmla="*/ 4 h 36"/>
                <a:gd name="T6" fmla="*/ 1 w 18"/>
                <a:gd name="T7" fmla="*/ 5 h 36"/>
                <a:gd name="T8" fmla="*/ 3 w 18"/>
                <a:gd name="T9" fmla="*/ 5 h 36"/>
                <a:gd name="T10" fmla="*/ 3 w 18"/>
                <a:gd name="T11" fmla="*/ 4 h 36"/>
                <a:gd name="T12" fmla="*/ 3 w 18"/>
                <a:gd name="T13" fmla="*/ 2 h 36"/>
                <a:gd name="T14" fmla="*/ 2 w 18"/>
                <a:gd name="T15" fmla="*/ 1 h 36"/>
                <a:gd name="T16" fmla="*/ 1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1"/>
                  </a:moveTo>
                  <a:lnTo>
                    <a:pt x="0" y="18"/>
                  </a:lnTo>
                  <a:lnTo>
                    <a:pt x="2" y="30"/>
                  </a:lnTo>
                  <a:lnTo>
                    <a:pt x="8" y="33"/>
                  </a:lnTo>
                  <a:lnTo>
                    <a:pt x="16" y="36"/>
                  </a:lnTo>
                  <a:lnTo>
                    <a:pt x="18" y="27"/>
                  </a:lnTo>
                  <a:lnTo>
                    <a:pt x="18" y="11"/>
                  </a:lnTo>
                  <a:lnTo>
                    <a:pt x="15" y="4"/>
                  </a:lnTo>
                  <a:lnTo>
                    <a:pt x="8" y="0"/>
                  </a:lnTo>
                  <a:lnTo>
                    <a:pt x="2" y="1"/>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4" name="Freeform 103"/>
            <p:cNvSpPr>
              <a:spLocks/>
            </p:cNvSpPr>
            <p:nvPr/>
          </p:nvSpPr>
          <p:spPr bwMode="auto">
            <a:xfrm>
              <a:off x="3930" y="3149"/>
              <a:ext cx="3" cy="5"/>
            </a:xfrm>
            <a:custGeom>
              <a:avLst/>
              <a:gdLst>
                <a:gd name="T0" fmla="*/ 0 w 19"/>
                <a:gd name="T1" fmla="*/ 0 h 36"/>
                <a:gd name="T2" fmla="*/ 0 w 19"/>
                <a:gd name="T3" fmla="*/ 3 h 36"/>
                <a:gd name="T4" fmla="*/ 0 w 19"/>
                <a:gd name="T5" fmla="*/ 4 h 36"/>
                <a:gd name="T6" fmla="*/ 1 w 19"/>
                <a:gd name="T7" fmla="*/ 5 h 36"/>
                <a:gd name="T8" fmla="*/ 3 w 19"/>
                <a:gd name="T9" fmla="*/ 5 h 36"/>
                <a:gd name="T10" fmla="*/ 3 w 19"/>
                <a:gd name="T11" fmla="*/ 4 h 36"/>
                <a:gd name="T12" fmla="*/ 3 w 19"/>
                <a:gd name="T13" fmla="*/ 2 h 36"/>
                <a:gd name="T14" fmla="*/ 3 w 19"/>
                <a:gd name="T15" fmla="*/ 1 h 36"/>
                <a:gd name="T16" fmla="*/ 1 w 19"/>
                <a:gd name="T17" fmla="*/ 0 h 36"/>
                <a:gd name="T18" fmla="*/ 0 w 19"/>
                <a:gd name="T19" fmla="*/ 0 h 36"/>
                <a:gd name="T20" fmla="*/ 0 w 19"/>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6"/>
                <a:gd name="T35" fmla="*/ 19 w 19"/>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6">
                  <a:moveTo>
                    <a:pt x="3" y="2"/>
                  </a:moveTo>
                  <a:lnTo>
                    <a:pt x="0" y="20"/>
                  </a:lnTo>
                  <a:lnTo>
                    <a:pt x="3" y="30"/>
                  </a:lnTo>
                  <a:lnTo>
                    <a:pt x="8" y="34"/>
                  </a:lnTo>
                  <a:lnTo>
                    <a:pt x="17" y="36"/>
                  </a:lnTo>
                  <a:lnTo>
                    <a:pt x="19" y="27"/>
                  </a:lnTo>
                  <a:lnTo>
                    <a:pt x="19" y="11"/>
                  </a:lnTo>
                  <a:lnTo>
                    <a:pt x="16" y="5"/>
                  </a:lnTo>
                  <a:lnTo>
                    <a:pt x="9" y="0"/>
                  </a:lnTo>
                  <a:lnTo>
                    <a:pt x="3"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5" name="Freeform 104"/>
            <p:cNvSpPr>
              <a:spLocks/>
            </p:cNvSpPr>
            <p:nvPr/>
          </p:nvSpPr>
          <p:spPr bwMode="auto">
            <a:xfrm>
              <a:off x="3936" y="3151"/>
              <a:ext cx="2" cy="5"/>
            </a:xfrm>
            <a:custGeom>
              <a:avLst/>
              <a:gdLst>
                <a:gd name="T0" fmla="*/ 0 w 17"/>
                <a:gd name="T1" fmla="*/ 0 h 36"/>
                <a:gd name="T2" fmla="*/ 0 w 17"/>
                <a:gd name="T3" fmla="*/ 3 h 36"/>
                <a:gd name="T4" fmla="*/ 0 w 17"/>
                <a:gd name="T5" fmla="*/ 4 h 36"/>
                <a:gd name="T6" fmla="*/ 1 w 17"/>
                <a:gd name="T7" fmla="*/ 5 h 36"/>
                <a:gd name="T8" fmla="*/ 2 w 17"/>
                <a:gd name="T9" fmla="*/ 5 h 36"/>
                <a:gd name="T10" fmla="*/ 2 w 17"/>
                <a:gd name="T11" fmla="*/ 4 h 36"/>
                <a:gd name="T12" fmla="*/ 2 w 17"/>
                <a:gd name="T13" fmla="*/ 2 h 36"/>
                <a:gd name="T14" fmla="*/ 2 w 17"/>
                <a:gd name="T15" fmla="*/ 1 h 36"/>
                <a:gd name="T16" fmla="*/ 1 w 17"/>
                <a:gd name="T17" fmla="*/ 0 h 36"/>
                <a:gd name="T18" fmla="*/ 0 w 17"/>
                <a:gd name="T19" fmla="*/ 0 h 36"/>
                <a:gd name="T20" fmla="*/ 0 w 1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6"/>
                <a:gd name="T35" fmla="*/ 17 w 1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6">
                  <a:moveTo>
                    <a:pt x="2" y="2"/>
                  </a:moveTo>
                  <a:lnTo>
                    <a:pt x="0" y="20"/>
                  </a:lnTo>
                  <a:lnTo>
                    <a:pt x="2" y="31"/>
                  </a:lnTo>
                  <a:lnTo>
                    <a:pt x="8" y="34"/>
                  </a:lnTo>
                  <a:lnTo>
                    <a:pt x="16" y="36"/>
                  </a:lnTo>
                  <a:lnTo>
                    <a:pt x="17" y="27"/>
                  </a:lnTo>
                  <a:lnTo>
                    <a:pt x="17" y="11"/>
                  </a:lnTo>
                  <a:lnTo>
                    <a:pt x="15" y="6"/>
                  </a:lnTo>
                  <a:lnTo>
                    <a:pt x="9"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6" name="Freeform 105"/>
            <p:cNvSpPr>
              <a:spLocks/>
            </p:cNvSpPr>
            <p:nvPr/>
          </p:nvSpPr>
          <p:spPr bwMode="auto">
            <a:xfrm>
              <a:off x="3802" y="3088"/>
              <a:ext cx="2" cy="6"/>
            </a:xfrm>
            <a:custGeom>
              <a:avLst/>
              <a:gdLst>
                <a:gd name="T0" fmla="*/ 0 w 20"/>
                <a:gd name="T1" fmla="*/ 0 h 41"/>
                <a:gd name="T2" fmla="*/ 0 w 20"/>
                <a:gd name="T3" fmla="*/ 3 h 41"/>
                <a:gd name="T4" fmla="*/ 0 w 20"/>
                <a:gd name="T5" fmla="*/ 5 h 41"/>
                <a:gd name="T6" fmla="*/ 1 w 20"/>
                <a:gd name="T7" fmla="*/ 6 h 41"/>
                <a:gd name="T8" fmla="*/ 2 w 20"/>
                <a:gd name="T9" fmla="*/ 6 h 41"/>
                <a:gd name="T10" fmla="*/ 2 w 20"/>
                <a:gd name="T11" fmla="*/ 5 h 41"/>
                <a:gd name="T12" fmla="*/ 2 w 20"/>
                <a:gd name="T13" fmla="*/ 2 h 41"/>
                <a:gd name="T14" fmla="*/ 2 w 20"/>
                <a:gd name="T15" fmla="*/ 1 h 41"/>
                <a:gd name="T16" fmla="*/ 1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8" y="39"/>
                  </a:lnTo>
                  <a:lnTo>
                    <a:pt x="17" y="41"/>
                  </a:lnTo>
                  <a:lnTo>
                    <a:pt x="20" y="31"/>
                  </a:lnTo>
                  <a:lnTo>
                    <a:pt x="20" y="13"/>
                  </a:lnTo>
                  <a:lnTo>
                    <a:pt x="16" y="5"/>
                  </a:lnTo>
                  <a:lnTo>
                    <a:pt x="9"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7" name="Freeform 106"/>
            <p:cNvSpPr>
              <a:spLocks/>
            </p:cNvSpPr>
            <p:nvPr/>
          </p:nvSpPr>
          <p:spPr bwMode="auto">
            <a:xfrm>
              <a:off x="3812" y="3094"/>
              <a:ext cx="3" cy="6"/>
            </a:xfrm>
            <a:custGeom>
              <a:avLst/>
              <a:gdLst>
                <a:gd name="T0" fmla="*/ 0 w 20"/>
                <a:gd name="T1" fmla="*/ 0 h 41"/>
                <a:gd name="T2" fmla="*/ 0 w 20"/>
                <a:gd name="T3" fmla="*/ 3 h 41"/>
                <a:gd name="T4" fmla="*/ 0 w 20"/>
                <a:gd name="T5" fmla="*/ 5 h 41"/>
                <a:gd name="T6" fmla="*/ 2 w 20"/>
                <a:gd name="T7" fmla="*/ 6 h 41"/>
                <a:gd name="T8" fmla="*/ 3 w 20"/>
                <a:gd name="T9" fmla="*/ 6 h 41"/>
                <a:gd name="T10" fmla="*/ 3 w 20"/>
                <a:gd name="T11" fmla="*/ 4 h 41"/>
                <a:gd name="T12" fmla="*/ 3 w 20"/>
                <a:gd name="T13" fmla="*/ 2 h 41"/>
                <a:gd name="T14" fmla="*/ 3 w 20"/>
                <a:gd name="T15" fmla="*/ 1 h 41"/>
                <a:gd name="T16" fmla="*/ 2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10" y="39"/>
                  </a:lnTo>
                  <a:lnTo>
                    <a:pt x="18" y="41"/>
                  </a:lnTo>
                  <a:lnTo>
                    <a:pt x="20" y="30"/>
                  </a:lnTo>
                  <a:lnTo>
                    <a:pt x="20" y="13"/>
                  </a:lnTo>
                  <a:lnTo>
                    <a:pt x="17" y="5"/>
                  </a:lnTo>
                  <a:lnTo>
                    <a:pt x="11"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8" name="Freeform 107"/>
            <p:cNvSpPr>
              <a:spLocks/>
            </p:cNvSpPr>
            <p:nvPr/>
          </p:nvSpPr>
          <p:spPr bwMode="auto">
            <a:xfrm>
              <a:off x="3807" y="3091"/>
              <a:ext cx="3" cy="6"/>
            </a:xfrm>
            <a:custGeom>
              <a:avLst/>
              <a:gdLst>
                <a:gd name="T0" fmla="*/ 0 w 21"/>
                <a:gd name="T1" fmla="*/ 0 h 41"/>
                <a:gd name="T2" fmla="*/ 0 w 21"/>
                <a:gd name="T3" fmla="*/ 3 h 41"/>
                <a:gd name="T4" fmla="*/ 0 w 21"/>
                <a:gd name="T5" fmla="*/ 5 h 41"/>
                <a:gd name="T6" fmla="*/ 1 w 21"/>
                <a:gd name="T7" fmla="*/ 6 h 41"/>
                <a:gd name="T8" fmla="*/ 3 w 21"/>
                <a:gd name="T9" fmla="*/ 6 h 41"/>
                <a:gd name="T10" fmla="*/ 3 w 21"/>
                <a:gd name="T11" fmla="*/ 5 h 41"/>
                <a:gd name="T12" fmla="*/ 3 w 21"/>
                <a:gd name="T13" fmla="*/ 2 h 41"/>
                <a:gd name="T14" fmla="*/ 3 w 21"/>
                <a:gd name="T15" fmla="*/ 1 h 41"/>
                <a:gd name="T16" fmla="*/ 1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3" y="2"/>
                  </a:moveTo>
                  <a:lnTo>
                    <a:pt x="0" y="22"/>
                  </a:lnTo>
                  <a:lnTo>
                    <a:pt x="3" y="35"/>
                  </a:lnTo>
                  <a:lnTo>
                    <a:pt x="9" y="39"/>
                  </a:lnTo>
                  <a:lnTo>
                    <a:pt x="19" y="41"/>
                  </a:lnTo>
                  <a:lnTo>
                    <a:pt x="21" y="32"/>
                  </a:lnTo>
                  <a:lnTo>
                    <a:pt x="21" y="13"/>
                  </a:lnTo>
                  <a:lnTo>
                    <a:pt x="18" y="7"/>
                  </a:lnTo>
                  <a:lnTo>
                    <a:pt x="10" y="0"/>
                  </a:lnTo>
                  <a:lnTo>
                    <a:pt x="3"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09" name="Freeform 108"/>
            <p:cNvSpPr>
              <a:spLocks/>
            </p:cNvSpPr>
            <p:nvPr/>
          </p:nvSpPr>
          <p:spPr bwMode="auto">
            <a:xfrm>
              <a:off x="3817" y="3096"/>
              <a:ext cx="3" cy="5"/>
            </a:xfrm>
            <a:custGeom>
              <a:avLst/>
              <a:gdLst>
                <a:gd name="T0" fmla="*/ 0 w 22"/>
                <a:gd name="T1" fmla="*/ 0 h 35"/>
                <a:gd name="T2" fmla="*/ 0 w 22"/>
                <a:gd name="T3" fmla="*/ 3 h 35"/>
                <a:gd name="T4" fmla="*/ 0 w 22"/>
                <a:gd name="T5" fmla="*/ 5 h 35"/>
                <a:gd name="T6" fmla="*/ 1 w 22"/>
                <a:gd name="T7" fmla="*/ 4 h 35"/>
                <a:gd name="T8" fmla="*/ 2 w 22"/>
                <a:gd name="T9" fmla="*/ 4 h 35"/>
                <a:gd name="T10" fmla="*/ 3 w 22"/>
                <a:gd name="T11" fmla="*/ 4 h 35"/>
                <a:gd name="T12" fmla="*/ 3 w 22"/>
                <a:gd name="T13" fmla="*/ 2 h 35"/>
                <a:gd name="T14" fmla="*/ 2 w 22"/>
                <a:gd name="T15" fmla="*/ 1 h 35"/>
                <a:gd name="T16" fmla="*/ 1 w 22"/>
                <a:gd name="T17" fmla="*/ 0 h 35"/>
                <a:gd name="T18" fmla="*/ 0 w 22"/>
                <a:gd name="T19" fmla="*/ 0 h 35"/>
                <a:gd name="T20" fmla="*/ 0 w 22"/>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5"/>
                <a:gd name="T35" fmla="*/ 22 w 22"/>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5">
                  <a:moveTo>
                    <a:pt x="3" y="2"/>
                  </a:moveTo>
                  <a:lnTo>
                    <a:pt x="0" y="22"/>
                  </a:lnTo>
                  <a:lnTo>
                    <a:pt x="3" y="35"/>
                  </a:lnTo>
                  <a:lnTo>
                    <a:pt x="10" y="31"/>
                  </a:lnTo>
                  <a:lnTo>
                    <a:pt x="16" y="29"/>
                  </a:lnTo>
                  <a:lnTo>
                    <a:pt x="22" y="27"/>
                  </a:lnTo>
                  <a:lnTo>
                    <a:pt x="20" y="13"/>
                  </a:lnTo>
                  <a:lnTo>
                    <a:pt x="17" y="5"/>
                  </a:lnTo>
                  <a:lnTo>
                    <a:pt x="10" y="0"/>
                  </a:lnTo>
                  <a:lnTo>
                    <a:pt x="3"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0" name="Freeform 109"/>
            <p:cNvSpPr>
              <a:spLocks/>
            </p:cNvSpPr>
            <p:nvPr/>
          </p:nvSpPr>
          <p:spPr bwMode="auto">
            <a:xfrm>
              <a:off x="3714" y="3047"/>
              <a:ext cx="4" cy="7"/>
            </a:xfrm>
            <a:custGeom>
              <a:avLst/>
              <a:gdLst>
                <a:gd name="T0" fmla="*/ 1 w 24"/>
                <a:gd name="T1" fmla="*/ 0 h 48"/>
                <a:gd name="T2" fmla="*/ 0 w 24"/>
                <a:gd name="T3" fmla="*/ 4 h 48"/>
                <a:gd name="T4" fmla="*/ 1 w 24"/>
                <a:gd name="T5" fmla="*/ 6 h 48"/>
                <a:gd name="T6" fmla="*/ 2 w 24"/>
                <a:gd name="T7" fmla="*/ 7 h 48"/>
                <a:gd name="T8" fmla="*/ 4 w 24"/>
                <a:gd name="T9" fmla="*/ 7 h 48"/>
                <a:gd name="T10" fmla="*/ 4 w 24"/>
                <a:gd name="T11" fmla="*/ 5 h 48"/>
                <a:gd name="T12" fmla="*/ 4 w 24"/>
                <a:gd name="T13" fmla="*/ 2 h 48"/>
                <a:gd name="T14" fmla="*/ 4 w 24"/>
                <a:gd name="T15" fmla="*/ 1 h 48"/>
                <a:gd name="T16" fmla="*/ 2 w 24"/>
                <a:gd name="T17" fmla="*/ 0 h 48"/>
                <a:gd name="T18" fmla="*/ 1 w 24"/>
                <a:gd name="T19" fmla="*/ 0 h 48"/>
                <a:gd name="T20" fmla="*/ 1 w 2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3" y="2"/>
                  </a:moveTo>
                  <a:lnTo>
                    <a:pt x="0" y="25"/>
                  </a:lnTo>
                  <a:lnTo>
                    <a:pt x="3" y="40"/>
                  </a:lnTo>
                  <a:lnTo>
                    <a:pt x="11" y="45"/>
                  </a:lnTo>
                  <a:lnTo>
                    <a:pt x="22" y="48"/>
                  </a:lnTo>
                  <a:lnTo>
                    <a:pt x="24" y="36"/>
                  </a:lnTo>
                  <a:lnTo>
                    <a:pt x="24" y="14"/>
                  </a:lnTo>
                  <a:lnTo>
                    <a:pt x="21" y="6"/>
                  </a:lnTo>
                  <a:lnTo>
                    <a:pt x="12" y="0"/>
                  </a:lnTo>
                  <a:lnTo>
                    <a:pt x="3"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1" name="Freeform 110"/>
            <p:cNvSpPr>
              <a:spLocks/>
            </p:cNvSpPr>
            <p:nvPr/>
          </p:nvSpPr>
          <p:spPr bwMode="auto">
            <a:xfrm>
              <a:off x="3721" y="3050"/>
              <a:ext cx="3" cy="7"/>
            </a:xfrm>
            <a:custGeom>
              <a:avLst/>
              <a:gdLst>
                <a:gd name="T0" fmla="*/ 0 w 24"/>
                <a:gd name="T1" fmla="*/ 1 h 48"/>
                <a:gd name="T2" fmla="*/ 0 w 24"/>
                <a:gd name="T3" fmla="*/ 4 h 48"/>
                <a:gd name="T4" fmla="*/ 0 w 24"/>
                <a:gd name="T5" fmla="*/ 6 h 48"/>
                <a:gd name="T6" fmla="*/ 1 w 24"/>
                <a:gd name="T7" fmla="*/ 7 h 48"/>
                <a:gd name="T8" fmla="*/ 3 w 24"/>
                <a:gd name="T9" fmla="*/ 7 h 48"/>
                <a:gd name="T10" fmla="*/ 3 w 24"/>
                <a:gd name="T11" fmla="*/ 5 h 48"/>
                <a:gd name="T12" fmla="*/ 3 w 24"/>
                <a:gd name="T13" fmla="*/ 2 h 48"/>
                <a:gd name="T14" fmla="*/ 3 w 24"/>
                <a:gd name="T15" fmla="*/ 1 h 48"/>
                <a:gd name="T16" fmla="*/ 2 w 24"/>
                <a:gd name="T17" fmla="*/ 0 h 48"/>
                <a:gd name="T18" fmla="*/ 0 w 24"/>
                <a:gd name="T19" fmla="*/ 1 h 48"/>
                <a:gd name="T20" fmla="*/ 0 w 24"/>
                <a:gd name="T21" fmla="*/ 1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2" y="4"/>
                  </a:moveTo>
                  <a:lnTo>
                    <a:pt x="0" y="26"/>
                  </a:lnTo>
                  <a:lnTo>
                    <a:pt x="2" y="40"/>
                  </a:lnTo>
                  <a:lnTo>
                    <a:pt x="11" y="46"/>
                  </a:lnTo>
                  <a:lnTo>
                    <a:pt x="21" y="48"/>
                  </a:lnTo>
                  <a:lnTo>
                    <a:pt x="24" y="36"/>
                  </a:lnTo>
                  <a:lnTo>
                    <a:pt x="24" y="16"/>
                  </a:lnTo>
                  <a:lnTo>
                    <a:pt x="20" y="8"/>
                  </a:lnTo>
                  <a:lnTo>
                    <a:pt x="12" y="0"/>
                  </a:lnTo>
                  <a:lnTo>
                    <a:pt x="2" y="4"/>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2" name="Freeform 111"/>
            <p:cNvSpPr>
              <a:spLocks/>
            </p:cNvSpPr>
            <p:nvPr/>
          </p:nvSpPr>
          <p:spPr bwMode="auto">
            <a:xfrm>
              <a:off x="3727" y="3053"/>
              <a:ext cx="3" cy="7"/>
            </a:xfrm>
            <a:custGeom>
              <a:avLst/>
              <a:gdLst>
                <a:gd name="T0" fmla="*/ 0 w 22"/>
                <a:gd name="T1" fmla="*/ 0 h 48"/>
                <a:gd name="T2" fmla="*/ 0 w 22"/>
                <a:gd name="T3" fmla="*/ 4 h 48"/>
                <a:gd name="T4" fmla="*/ 0 w 22"/>
                <a:gd name="T5" fmla="*/ 6 h 48"/>
                <a:gd name="T6" fmla="*/ 1 w 22"/>
                <a:gd name="T7" fmla="*/ 6 h 48"/>
                <a:gd name="T8" fmla="*/ 3 w 22"/>
                <a:gd name="T9" fmla="*/ 7 h 48"/>
                <a:gd name="T10" fmla="*/ 3 w 22"/>
                <a:gd name="T11" fmla="*/ 5 h 48"/>
                <a:gd name="T12" fmla="*/ 3 w 22"/>
                <a:gd name="T13" fmla="*/ 2 h 48"/>
                <a:gd name="T14" fmla="*/ 3 w 22"/>
                <a:gd name="T15" fmla="*/ 1 h 48"/>
                <a:gd name="T16" fmla="*/ 2 w 22"/>
                <a:gd name="T17" fmla="*/ 0 h 48"/>
                <a:gd name="T18" fmla="*/ 0 w 22"/>
                <a:gd name="T19" fmla="*/ 0 h 48"/>
                <a:gd name="T20" fmla="*/ 0 w 22"/>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8"/>
                <a:gd name="T35" fmla="*/ 22 w 2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8">
                  <a:moveTo>
                    <a:pt x="2" y="3"/>
                  </a:moveTo>
                  <a:lnTo>
                    <a:pt x="0" y="25"/>
                  </a:lnTo>
                  <a:lnTo>
                    <a:pt x="2" y="40"/>
                  </a:lnTo>
                  <a:lnTo>
                    <a:pt x="9" y="44"/>
                  </a:lnTo>
                  <a:lnTo>
                    <a:pt x="20" y="48"/>
                  </a:lnTo>
                  <a:lnTo>
                    <a:pt x="22" y="36"/>
                  </a:lnTo>
                  <a:lnTo>
                    <a:pt x="22" y="15"/>
                  </a:lnTo>
                  <a:lnTo>
                    <a:pt x="19" y="8"/>
                  </a:lnTo>
                  <a:lnTo>
                    <a:pt x="11" y="0"/>
                  </a:lnTo>
                  <a:lnTo>
                    <a:pt x="2"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3" name="Freeform 112"/>
            <p:cNvSpPr>
              <a:spLocks/>
            </p:cNvSpPr>
            <p:nvPr/>
          </p:nvSpPr>
          <p:spPr bwMode="auto">
            <a:xfrm>
              <a:off x="3733" y="3056"/>
              <a:ext cx="4" cy="7"/>
            </a:xfrm>
            <a:custGeom>
              <a:avLst/>
              <a:gdLst>
                <a:gd name="T0" fmla="*/ 1 w 23"/>
                <a:gd name="T1" fmla="*/ 0 h 46"/>
                <a:gd name="T2" fmla="*/ 0 w 23"/>
                <a:gd name="T3" fmla="*/ 4 h 46"/>
                <a:gd name="T4" fmla="*/ 1 w 23"/>
                <a:gd name="T5" fmla="*/ 6 h 46"/>
                <a:gd name="T6" fmla="*/ 2 w 23"/>
                <a:gd name="T7" fmla="*/ 7 h 46"/>
                <a:gd name="T8" fmla="*/ 3 w 23"/>
                <a:gd name="T9" fmla="*/ 7 h 46"/>
                <a:gd name="T10" fmla="*/ 4 w 23"/>
                <a:gd name="T11" fmla="*/ 5 h 46"/>
                <a:gd name="T12" fmla="*/ 4 w 23"/>
                <a:gd name="T13" fmla="*/ 2 h 46"/>
                <a:gd name="T14" fmla="*/ 3 w 23"/>
                <a:gd name="T15" fmla="*/ 1 h 46"/>
                <a:gd name="T16" fmla="*/ 2 w 23"/>
                <a:gd name="T17" fmla="*/ 0 h 46"/>
                <a:gd name="T18" fmla="*/ 1 w 23"/>
                <a:gd name="T19" fmla="*/ 0 h 46"/>
                <a:gd name="T20" fmla="*/ 1 w 2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6"/>
                <a:gd name="T35" fmla="*/ 23 w 2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6">
                  <a:moveTo>
                    <a:pt x="3" y="3"/>
                  </a:moveTo>
                  <a:lnTo>
                    <a:pt x="0" y="24"/>
                  </a:lnTo>
                  <a:lnTo>
                    <a:pt x="3" y="39"/>
                  </a:lnTo>
                  <a:lnTo>
                    <a:pt x="10" y="44"/>
                  </a:lnTo>
                  <a:lnTo>
                    <a:pt x="20" y="46"/>
                  </a:lnTo>
                  <a:lnTo>
                    <a:pt x="23" y="34"/>
                  </a:lnTo>
                  <a:lnTo>
                    <a:pt x="23" y="14"/>
                  </a:lnTo>
                  <a:lnTo>
                    <a:pt x="19" y="6"/>
                  </a:lnTo>
                  <a:lnTo>
                    <a:pt x="12" y="0"/>
                  </a:lnTo>
                  <a:lnTo>
                    <a:pt x="3"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4" name="Freeform 113"/>
            <p:cNvSpPr>
              <a:spLocks/>
            </p:cNvSpPr>
            <p:nvPr/>
          </p:nvSpPr>
          <p:spPr bwMode="auto">
            <a:xfrm>
              <a:off x="3740" y="3059"/>
              <a:ext cx="3" cy="7"/>
            </a:xfrm>
            <a:custGeom>
              <a:avLst/>
              <a:gdLst>
                <a:gd name="T0" fmla="*/ 0 w 23"/>
                <a:gd name="T1" fmla="*/ 0 h 47"/>
                <a:gd name="T2" fmla="*/ 0 w 23"/>
                <a:gd name="T3" fmla="*/ 4 h 47"/>
                <a:gd name="T4" fmla="*/ 0 w 23"/>
                <a:gd name="T5" fmla="*/ 6 h 47"/>
                <a:gd name="T6" fmla="*/ 1 w 23"/>
                <a:gd name="T7" fmla="*/ 6 h 47"/>
                <a:gd name="T8" fmla="*/ 3 w 23"/>
                <a:gd name="T9" fmla="*/ 7 h 47"/>
                <a:gd name="T10" fmla="*/ 3 w 23"/>
                <a:gd name="T11" fmla="*/ 5 h 47"/>
                <a:gd name="T12" fmla="*/ 3 w 23"/>
                <a:gd name="T13" fmla="*/ 2 h 47"/>
                <a:gd name="T14" fmla="*/ 2 w 23"/>
                <a:gd name="T15" fmla="*/ 1 h 47"/>
                <a:gd name="T16" fmla="*/ 2 w 23"/>
                <a:gd name="T17" fmla="*/ 0 h 47"/>
                <a:gd name="T18" fmla="*/ 0 w 23"/>
                <a:gd name="T19" fmla="*/ 0 h 47"/>
                <a:gd name="T20" fmla="*/ 0 w 23"/>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7"/>
                <a:gd name="T35" fmla="*/ 23 w 23"/>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7">
                  <a:moveTo>
                    <a:pt x="2" y="3"/>
                  </a:moveTo>
                  <a:lnTo>
                    <a:pt x="0" y="25"/>
                  </a:lnTo>
                  <a:lnTo>
                    <a:pt x="2" y="38"/>
                  </a:lnTo>
                  <a:lnTo>
                    <a:pt x="11" y="43"/>
                  </a:lnTo>
                  <a:lnTo>
                    <a:pt x="20" y="47"/>
                  </a:lnTo>
                  <a:lnTo>
                    <a:pt x="23" y="35"/>
                  </a:lnTo>
                  <a:lnTo>
                    <a:pt x="23" y="14"/>
                  </a:lnTo>
                  <a:lnTo>
                    <a:pt x="19" y="7"/>
                  </a:lnTo>
                  <a:lnTo>
                    <a:pt x="12" y="0"/>
                  </a:lnTo>
                  <a:lnTo>
                    <a:pt x="2"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5" name="Freeform 114"/>
            <p:cNvSpPr>
              <a:spLocks/>
            </p:cNvSpPr>
            <p:nvPr/>
          </p:nvSpPr>
          <p:spPr bwMode="auto">
            <a:xfrm>
              <a:off x="3746" y="3062"/>
              <a:ext cx="3" cy="6"/>
            </a:xfrm>
            <a:custGeom>
              <a:avLst/>
              <a:gdLst>
                <a:gd name="T0" fmla="*/ 0 w 23"/>
                <a:gd name="T1" fmla="*/ 0 h 45"/>
                <a:gd name="T2" fmla="*/ 0 w 23"/>
                <a:gd name="T3" fmla="*/ 3 h 45"/>
                <a:gd name="T4" fmla="*/ 0 w 23"/>
                <a:gd name="T5" fmla="*/ 5 h 45"/>
                <a:gd name="T6" fmla="*/ 1 w 23"/>
                <a:gd name="T7" fmla="*/ 6 h 45"/>
                <a:gd name="T8" fmla="*/ 3 w 23"/>
                <a:gd name="T9" fmla="*/ 6 h 45"/>
                <a:gd name="T10" fmla="*/ 3 w 23"/>
                <a:gd name="T11" fmla="*/ 4 h 45"/>
                <a:gd name="T12" fmla="*/ 3 w 23"/>
                <a:gd name="T13" fmla="*/ 2 h 45"/>
                <a:gd name="T14" fmla="*/ 2 w 23"/>
                <a:gd name="T15" fmla="*/ 1 h 45"/>
                <a:gd name="T16" fmla="*/ 1 w 23"/>
                <a:gd name="T17" fmla="*/ 0 h 45"/>
                <a:gd name="T18" fmla="*/ 0 w 23"/>
                <a:gd name="T19" fmla="*/ 0 h 45"/>
                <a:gd name="T20" fmla="*/ 0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2" y="2"/>
                  </a:moveTo>
                  <a:lnTo>
                    <a:pt x="0" y="23"/>
                  </a:lnTo>
                  <a:lnTo>
                    <a:pt x="2" y="38"/>
                  </a:lnTo>
                  <a:lnTo>
                    <a:pt x="10" y="43"/>
                  </a:lnTo>
                  <a:lnTo>
                    <a:pt x="20" y="45"/>
                  </a:lnTo>
                  <a:lnTo>
                    <a:pt x="23" y="33"/>
                  </a:lnTo>
                  <a:lnTo>
                    <a:pt x="23" y="14"/>
                  </a:lnTo>
                  <a:lnTo>
                    <a:pt x="18" y="6"/>
                  </a:lnTo>
                  <a:lnTo>
                    <a:pt x="11"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6" name="Freeform 115"/>
            <p:cNvSpPr>
              <a:spLocks/>
            </p:cNvSpPr>
            <p:nvPr/>
          </p:nvSpPr>
          <p:spPr bwMode="auto">
            <a:xfrm>
              <a:off x="3752" y="3065"/>
              <a:ext cx="3" cy="6"/>
            </a:xfrm>
            <a:custGeom>
              <a:avLst/>
              <a:gdLst>
                <a:gd name="T0" fmla="*/ 1 w 23"/>
                <a:gd name="T1" fmla="*/ 0 h 45"/>
                <a:gd name="T2" fmla="*/ 0 w 23"/>
                <a:gd name="T3" fmla="*/ 3 h 45"/>
                <a:gd name="T4" fmla="*/ 1 w 23"/>
                <a:gd name="T5" fmla="*/ 5 h 45"/>
                <a:gd name="T6" fmla="*/ 1 w 23"/>
                <a:gd name="T7" fmla="*/ 6 h 45"/>
                <a:gd name="T8" fmla="*/ 3 w 23"/>
                <a:gd name="T9" fmla="*/ 6 h 45"/>
                <a:gd name="T10" fmla="*/ 3 w 23"/>
                <a:gd name="T11" fmla="*/ 5 h 45"/>
                <a:gd name="T12" fmla="*/ 3 w 23"/>
                <a:gd name="T13" fmla="*/ 2 h 45"/>
                <a:gd name="T14" fmla="*/ 3 w 23"/>
                <a:gd name="T15" fmla="*/ 1 h 45"/>
                <a:gd name="T16" fmla="*/ 2 w 23"/>
                <a:gd name="T17" fmla="*/ 0 h 45"/>
                <a:gd name="T18" fmla="*/ 1 w 23"/>
                <a:gd name="T19" fmla="*/ 0 h 45"/>
                <a:gd name="T20" fmla="*/ 1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4" y="2"/>
                  </a:moveTo>
                  <a:lnTo>
                    <a:pt x="0" y="24"/>
                  </a:lnTo>
                  <a:lnTo>
                    <a:pt x="4" y="37"/>
                  </a:lnTo>
                  <a:lnTo>
                    <a:pt x="11" y="42"/>
                  </a:lnTo>
                  <a:lnTo>
                    <a:pt x="21" y="45"/>
                  </a:lnTo>
                  <a:lnTo>
                    <a:pt x="23" y="34"/>
                  </a:lnTo>
                  <a:lnTo>
                    <a:pt x="23" y="14"/>
                  </a:lnTo>
                  <a:lnTo>
                    <a:pt x="20" y="7"/>
                  </a:lnTo>
                  <a:lnTo>
                    <a:pt x="12" y="0"/>
                  </a:lnTo>
                  <a:lnTo>
                    <a:pt x="4"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7" name="Freeform 116"/>
            <p:cNvSpPr>
              <a:spLocks/>
            </p:cNvSpPr>
            <p:nvPr/>
          </p:nvSpPr>
          <p:spPr bwMode="auto">
            <a:xfrm>
              <a:off x="3758" y="3068"/>
              <a:ext cx="3" cy="6"/>
            </a:xfrm>
            <a:custGeom>
              <a:avLst/>
              <a:gdLst>
                <a:gd name="T0" fmla="*/ 0 w 21"/>
                <a:gd name="T1" fmla="*/ 0 h 44"/>
                <a:gd name="T2" fmla="*/ 0 w 21"/>
                <a:gd name="T3" fmla="*/ 3 h 44"/>
                <a:gd name="T4" fmla="*/ 0 w 21"/>
                <a:gd name="T5" fmla="*/ 5 h 44"/>
                <a:gd name="T6" fmla="*/ 1 w 21"/>
                <a:gd name="T7" fmla="*/ 6 h 44"/>
                <a:gd name="T8" fmla="*/ 3 w 21"/>
                <a:gd name="T9" fmla="*/ 6 h 44"/>
                <a:gd name="T10" fmla="*/ 3 w 21"/>
                <a:gd name="T11" fmla="*/ 4 h 44"/>
                <a:gd name="T12" fmla="*/ 3 w 21"/>
                <a:gd name="T13" fmla="*/ 2 h 44"/>
                <a:gd name="T14" fmla="*/ 3 w 21"/>
                <a:gd name="T15" fmla="*/ 1 h 44"/>
                <a:gd name="T16" fmla="*/ 1 w 21"/>
                <a:gd name="T17" fmla="*/ 0 h 44"/>
                <a:gd name="T18" fmla="*/ 0 w 21"/>
                <a:gd name="T19" fmla="*/ 0 h 44"/>
                <a:gd name="T20" fmla="*/ 0 w 21"/>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4"/>
                <a:gd name="T35" fmla="*/ 21 w 2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4">
                  <a:moveTo>
                    <a:pt x="2" y="2"/>
                  </a:moveTo>
                  <a:lnTo>
                    <a:pt x="0" y="24"/>
                  </a:lnTo>
                  <a:lnTo>
                    <a:pt x="2" y="37"/>
                  </a:lnTo>
                  <a:lnTo>
                    <a:pt x="9" y="41"/>
                  </a:lnTo>
                  <a:lnTo>
                    <a:pt x="19" y="44"/>
                  </a:lnTo>
                  <a:lnTo>
                    <a:pt x="21" y="32"/>
                  </a:lnTo>
                  <a:lnTo>
                    <a:pt x="21" y="13"/>
                  </a:lnTo>
                  <a:lnTo>
                    <a:pt x="18" y="6"/>
                  </a:lnTo>
                  <a:lnTo>
                    <a:pt x="10"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8" name="Freeform 117"/>
            <p:cNvSpPr>
              <a:spLocks/>
            </p:cNvSpPr>
            <p:nvPr/>
          </p:nvSpPr>
          <p:spPr bwMode="auto">
            <a:xfrm>
              <a:off x="3765" y="3071"/>
              <a:ext cx="3" cy="6"/>
            </a:xfrm>
            <a:custGeom>
              <a:avLst/>
              <a:gdLst>
                <a:gd name="T0" fmla="*/ 0 w 21"/>
                <a:gd name="T1" fmla="*/ 0 h 44"/>
                <a:gd name="T2" fmla="*/ 0 w 21"/>
                <a:gd name="T3" fmla="*/ 3 h 44"/>
                <a:gd name="T4" fmla="*/ 0 w 21"/>
                <a:gd name="T5" fmla="*/ 5 h 44"/>
                <a:gd name="T6" fmla="*/ 1 w 21"/>
                <a:gd name="T7" fmla="*/ 6 h 44"/>
                <a:gd name="T8" fmla="*/ 3 w 21"/>
                <a:gd name="T9" fmla="*/ 6 h 44"/>
                <a:gd name="T10" fmla="*/ 3 w 21"/>
                <a:gd name="T11" fmla="*/ 5 h 44"/>
                <a:gd name="T12" fmla="*/ 3 w 21"/>
                <a:gd name="T13" fmla="*/ 2 h 44"/>
                <a:gd name="T14" fmla="*/ 3 w 21"/>
                <a:gd name="T15" fmla="*/ 1 h 44"/>
                <a:gd name="T16" fmla="*/ 2 w 21"/>
                <a:gd name="T17" fmla="*/ 0 h 44"/>
                <a:gd name="T18" fmla="*/ 0 w 21"/>
                <a:gd name="T19" fmla="*/ 0 h 44"/>
                <a:gd name="T20" fmla="*/ 0 w 21"/>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4"/>
                <a:gd name="T35" fmla="*/ 21 w 2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4">
                  <a:moveTo>
                    <a:pt x="2" y="3"/>
                  </a:moveTo>
                  <a:lnTo>
                    <a:pt x="0" y="23"/>
                  </a:lnTo>
                  <a:lnTo>
                    <a:pt x="2" y="36"/>
                  </a:lnTo>
                  <a:lnTo>
                    <a:pt x="9" y="41"/>
                  </a:lnTo>
                  <a:lnTo>
                    <a:pt x="19" y="44"/>
                  </a:lnTo>
                  <a:lnTo>
                    <a:pt x="21" y="33"/>
                  </a:lnTo>
                  <a:lnTo>
                    <a:pt x="21" y="13"/>
                  </a:lnTo>
                  <a:lnTo>
                    <a:pt x="18" y="6"/>
                  </a:lnTo>
                  <a:lnTo>
                    <a:pt x="11" y="0"/>
                  </a:lnTo>
                  <a:lnTo>
                    <a:pt x="2"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19" name="Freeform 118"/>
            <p:cNvSpPr>
              <a:spLocks/>
            </p:cNvSpPr>
            <p:nvPr/>
          </p:nvSpPr>
          <p:spPr bwMode="auto">
            <a:xfrm>
              <a:off x="3771" y="3074"/>
              <a:ext cx="3" cy="6"/>
            </a:xfrm>
            <a:custGeom>
              <a:avLst/>
              <a:gdLst>
                <a:gd name="T0" fmla="*/ 0 w 20"/>
                <a:gd name="T1" fmla="*/ 0 h 42"/>
                <a:gd name="T2" fmla="*/ 0 w 20"/>
                <a:gd name="T3" fmla="*/ 3 h 42"/>
                <a:gd name="T4" fmla="*/ 0 w 20"/>
                <a:gd name="T5" fmla="*/ 5 h 42"/>
                <a:gd name="T6" fmla="*/ 1 w 20"/>
                <a:gd name="T7" fmla="*/ 6 h 42"/>
                <a:gd name="T8" fmla="*/ 3 w 20"/>
                <a:gd name="T9" fmla="*/ 6 h 42"/>
                <a:gd name="T10" fmla="*/ 3 w 20"/>
                <a:gd name="T11" fmla="*/ 4 h 42"/>
                <a:gd name="T12" fmla="*/ 3 w 20"/>
                <a:gd name="T13" fmla="*/ 2 h 42"/>
                <a:gd name="T14" fmla="*/ 3 w 20"/>
                <a:gd name="T15" fmla="*/ 1 h 42"/>
                <a:gd name="T16" fmla="*/ 2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2"/>
                  </a:moveTo>
                  <a:lnTo>
                    <a:pt x="0" y="23"/>
                  </a:lnTo>
                  <a:lnTo>
                    <a:pt x="2" y="36"/>
                  </a:lnTo>
                  <a:lnTo>
                    <a:pt x="9" y="40"/>
                  </a:lnTo>
                  <a:lnTo>
                    <a:pt x="18" y="42"/>
                  </a:lnTo>
                  <a:lnTo>
                    <a:pt x="20" y="31"/>
                  </a:lnTo>
                  <a:lnTo>
                    <a:pt x="20" y="13"/>
                  </a:lnTo>
                  <a:lnTo>
                    <a:pt x="17" y="5"/>
                  </a:lnTo>
                  <a:lnTo>
                    <a:pt x="11" y="0"/>
                  </a:lnTo>
                  <a:lnTo>
                    <a:pt x="2" y="2"/>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20" name="Freeform 119"/>
            <p:cNvSpPr>
              <a:spLocks/>
            </p:cNvSpPr>
            <p:nvPr/>
          </p:nvSpPr>
          <p:spPr bwMode="auto">
            <a:xfrm>
              <a:off x="3777" y="3076"/>
              <a:ext cx="3" cy="7"/>
            </a:xfrm>
            <a:custGeom>
              <a:avLst/>
              <a:gdLst>
                <a:gd name="T0" fmla="*/ 0 w 22"/>
                <a:gd name="T1" fmla="*/ 0 h 43"/>
                <a:gd name="T2" fmla="*/ 0 w 22"/>
                <a:gd name="T3" fmla="*/ 4 h 43"/>
                <a:gd name="T4" fmla="*/ 0 w 22"/>
                <a:gd name="T5" fmla="*/ 6 h 43"/>
                <a:gd name="T6" fmla="*/ 1 w 22"/>
                <a:gd name="T7" fmla="*/ 7 h 43"/>
                <a:gd name="T8" fmla="*/ 3 w 22"/>
                <a:gd name="T9" fmla="*/ 7 h 43"/>
                <a:gd name="T10" fmla="*/ 3 w 22"/>
                <a:gd name="T11" fmla="*/ 5 h 43"/>
                <a:gd name="T12" fmla="*/ 3 w 22"/>
                <a:gd name="T13" fmla="*/ 2 h 43"/>
                <a:gd name="T14" fmla="*/ 2 w 22"/>
                <a:gd name="T15" fmla="*/ 1 h 43"/>
                <a:gd name="T16" fmla="*/ 2 w 22"/>
                <a:gd name="T17" fmla="*/ 0 h 43"/>
                <a:gd name="T18" fmla="*/ 0 w 22"/>
                <a:gd name="T19" fmla="*/ 0 h 43"/>
                <a:gd name="T20" fmla="*/ 0 w 22"/>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3"/>
                <a:gd name="T35" fmla="*/ 22 w 2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3">
                  <a:moveTo>
                    <a:pt x="3" y="3"/>
                  </a:moveTo>
                  <a:lnTo>
                    <a:pt x="0" y="22"/>
                  </a:lnTo>
                  <a:lnTo>
                    <a:pt x="3" y="35"/>
                  </a:lnTo>
                  <a:lnTo>
                    <a:pt x="10" y="41"/>
                  </a:lnTo>
                  <a:lnTo>
                    <a:pt x="20" y="43"/>
                  </a:lnTo>
                  <a:lnTo>
                    <a:pt x="22" y="32"/>
                  </a:lnTo>
                  <a:lnTo>
                    <a:pt x="22" y="13"/>
                  </a:lnTo>
                  <a:lnTo>
                    <a:pt x="18" y="6"/>
                  </a:lnTo>
                  <a:lnTo>
                    <a:pt x="11" y="0"/>
                  </a:lnTo>
                  <a:lnTo>
                    <a:pt x="3"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21" name="Freeform 120"/>
            <p:cNvSpPr>
              <a:spLocks/>
            </p:cNvSpPr>
            <p:nvPr/>
          </p:nvSpPr>
          <p:spPr bwMode="auto">
            <a:xfrm>
              <a:off x="3783" y="3079"/>
              <a:ext cx="3" cy="6"/>
            </a:xfrm>
            <a:custGeom>
              <a:avLst/>
              <a:gdLst>
                <a:gd name="T0" fmla="*/ 0 w 21"/>
                <a:gd name="T1" fmla="*/ 0 h 42"/>
                <a:gd name="T2" fmla="*/ 0 w 21"/>
                <a:gd name="T3" fmla="*/ 3 h 42"/>
                <a:gd name="T4" fmla="*/ 0 w 21"/>
                <a:gd name="T5" fmla="*/ 5 h 42"/>
                <a:gd name="T6" fmla="*/ 1 w 21"/>
                <a:gd name="T7" fmla="*/ 6 h 42"/>
                <a:gd name="T8" fmla="*/ 3 w 21"/>
                <a:gd name="T9" fmla="*/ 6 h 42"/>
                <a:gd name="T10" fmla="*/ 3 w 21"/>
                <a:gd name="T11" fmla="*/ 4 h 42"/>
                <a:gd name="T12" fmla="*/ 3 w 21"/>
                <a:gd name="T13" fmla="*/ 2 h 42"/>
                <a:gd name="T14" fmla="*/ 3 w 21"/>
                <a:gd name="T15" fmla="*/ 1 h 42"/>
                <a:gd name="T16" fmla="*/ 2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2" y="3"/>
                  </a:moveTo>
                  <a:lnTo>
                    <a:pt x="0" y="23"/>
                  </a:lnTo>
                  <a:lnTo>
                    <a:pt x="2" y="36"/>
                  </a:lnTo>
                  <a:lnTo>
                    <a:pt x="10" y="40"/>
                  </a:lnTo>
                  <a:lnTo>
                    <a:pt x="19" y="42"/>
                  </a:lnTo>
                  <a:lnTo>
                    <a:pt x="21" y="31"/>
                  </a:lnTo>
                  <a:lnTo>
                    <a:pt x="21" y="13"/>
                  </a:lnTo>
                  <a:lnTo>
                    <a:pt x="18" y="6"/>
                  </a:lnTo>
                  <a:lnTo>
                    <a:pt x="11" y="0"/>
                  </a:lnTo>
                  <a:lnTo>
                    <a:pt x="2"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22" name="Freeform 121"/>
            <p:cNvSpPr>
              <a:spLocks/>
            </p:cNvSpPr>
            <p:nvPr/>
          </p:nvSpPr>
          <p:spPr bwMode="auto">
            <a:xfrm>
              <a:off x="3790" y="3082"/>
              <a:ext cx="3" cy="6"/>
            </a:xfrm>
            <a:custGeom>
              <a:avLst/>
              <a:gdLst>
                <a:gd name="T0" fmla="*/ 0 w 20"/>
                <a:gd name="T1" fmla="*/ 0 h 42"/>
                <a:gd name="T2" fmla="*/ 0 w 20"/>
                <a:gd name="T3" fmla="*/ 3 h 42"/>
                <a:gd name="T4" fmla="*/ 0 w 20"/>
                <a:gd name="T5" fmla="*/ 5 h 42"/>
                <a:gd name="T6" fmla="*/ 1 w 20"/>
                <a:gd name="T7" fmla="*/ 5 h 42"/>
                <a:gd name="T8" fmla="*/ 3 w 20"/>
                <a:gd name="T9" fmla="*/ 6 h 42"/>
                <a:gd name="T10" fmla="*/ 3 w 20"/>
                <a:gd name="T11" fmla="*/ 4 h 42"/>
                <a:gd name="T12" fmla="*/ 3 w 20"/>
                <a:gd name="T13" fmla="*/ 2 h 42"/>
                <a:gd name="T14" fmla="*/ 3 w 20"/>
                <a:gd name="T15" fmla="*/ 1 h 42"/>
                <a:gd name="T16" fmla="*/ 1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3"/>
                  </a:moveTo>
                  <a:lnTo>
                    <a:pt x="0" y="22"/>
                  </a:lnTo>
                  <a:lnTo>
                    <a:pt x="2" y="34"/>
                  </a:lnTo>
                  <a:lnTo>
                    <a:pt x="8" y="38"/>
                  </a:lnTo>
                  <a:lnTo>
                    <a:pt x="18" y="42"/>
                  </a:lnTo>
                  <a:lnTo>
                    <a:pt x="20" y="31"/>
                  </a:lnTo>
                  <a:lnTo>
                    <a:pt x="20" y="13"/>
                  </a:lnTo>
                  <a:lnTo>
                    <a:pt x="17" y="6"/>
                  </a:lnTo>
                  <a:lnTo>
                    <a:pt x="9" y="0"/>
                  </a:lnTo>
                  <a:lnTo>
                    <a:pt x="2"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23" name="Freeform 122"/>
            <p:cNvSpPr>
              <a:spLocks/>
            </p:cNvSpPr>
            <p:nvPr/>
          </p:nvSpPr>
          <p:spPr bwMode="auto">
            <a:xfrm>
              <a:off x="3630" y="3021"/>
              <a:ext cx="233" cy="118"/>
            </a:xfrm>
            <a:custGeom>
              <a:avLst/>
              <a:gdLst>
                <a:gd name="T0" fmla="*/ 10 w 1636"/>
                <a:gd name="T1" fmla="*/ 8 h 826"/>
                <a:gd name="T2" fmla="*/ 7 w 1636"/>
                <a:gd name="T3" fmla="*/ 12 h 826"/>
                <a:gd name="T4" fmla="*/ 7 w 1636"/>
                <a:gd name="T5" fmla="*/ 16 h 826"/>
                <a:gd name="T6" fmla="*/ 16 w 1636"/>
                <a:gd name="T7" fmla="*/ 23 h 826"/>
                <a:gd name="T8" fmla="*/ 36 w 1636"/>
                <a:gd name="T9" fmla="*/ 34 h 826"/>
                <a:gd name="T10" fmla="*/ 90 w 1636"/>
                <a:gd name="T11" fmla="*/ 57 h 826"/>
                <a:gd name="T12" fmla="*/ 151 w 1636"/>
                <a:gd name="T13" fmla="*/ 82 h 826"/>
                <a:gd name="T14" fmla="*/ 177 w 1636"/>
                <a:gd name="T15" fmla="*/ 84 h 826"/>
                <a:gd name="T16" fmla="*/ 184 w 1636"/>
                <a:gd name="T17" fmla="*/ 79 h 826"/>
                <a:gd name="T18" fmla="*/ 193 w 1636"/>
                <a:gd name="T19" fmla="*/ 79 h 826"/>
                <a:gd name="T20" fmla="*/ 198 w 1636"/>
                <a:gd name="T21" fmla="*/ 80 h 826"/>
                <a:gd name="T22" fmla="*/ 203 w 1636"/>
                <a:gd name="T23" fmla="*/ 81 h 826"/>
                <a:gd name="T24" fmla="*/ 210 w 1636"/>
                <a:gd name="T25" fmla="*/ 83 h 826"/>
                <a:gd name="T26" fmla="*/ 218 w 1636"/>
                <a:gd name="T27" fmla="*/ 88 h 826"/>
                <a:gd name="T28" fmla="*/ 224 w 1636"/>
                <a:gd name="T29" fmla="*/ 94 h 826"/>
                <a:gd name="T30" fmla="*/ 233 w 1636"/>
                <a:gd name="T31" fmla="*/ 100 h 826"/>
                <a:gd name="T32" fmla="*/ 229 w 1636"/>
                <a:gd name="T33" fmla="*/ 118 h 826"/>
                <a:gd name="T34" fmla="*/ 205 w 1636"/>
                <a:gd name="T35" fmla="*/ 115 h 826"/>
                <a:gd name="T36" fmla="*/ 7 w 1636"/>
                <a:gd name="T37" fmla="*/ 27 h 826"/>
                <a:gd name="T38" fmla="*/ 0 w 1636"/>
                <a:gd name="T39" fmla="*/ 15 h 826"/>
                <a:gd name="T40" fmla="*/ 6 w 1636"/>
                <a:gd name="T41" fmla="*/ 7 h 826"/>
                <a:gd name="T42" fmla="*/ 22 w 1636"/>
                <a:gd name="T43" fmla="*/ 0 h 826"/>
                <a:gd name="T44" fmla="*/ 10 w 1636"/>
                <a:gd name="T45" fmla="*/ 8 h 826"/>
                <a:gd name="T46" fmla="*/ 10 w 1636"/>
                <a:gd name="T47" fmla="*/ 8 h 8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6"/>
                <a:gd name="T73" fmla="*/ 0 h 826"/>
                <a:gd name="T74" fmla="*/ 1636 w 1636"/>
                <a:gd name="T75" fmla="*/ 826 h 8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6" h="826">
                  <a:moveTo>
                    <a:pt x="71" y="54"/>
                  </a:moveTo>
                  <a:lnTo>
                    <a:pt x="46" y="86"/>
                  </a:lnTo>
                  <a:lnTo>
                    <a:pt x="50" y="111"/>
                  </a:lnTo>
                  <a:lnTo>
                    <a:pt x="114" y="163"/>
                  </a:lnTo>
                  <a:lnTo>
                    <a:pt x="254" y="239"/>
                  </a:lnTo>
                  <a:lnTo>
                    <a:pt x="631" y="397"/>
                  </a:lnTo>
                  <a:lnTo>
                    <a:pt x="1058" y="573"/>
                  </a:lnTo>
                  <a:lnTo>
                    <a:pt x="1243" y="589"/>
                  </a:lnTo>
                  <a:lnTo>
                    <a:pt x="1295" y="552"/>
                  </a:lnTo>
                  <a:lnTo>
                    <a:pt x="1355" y="550"/>
                  </a:lnTo>
                  <a:lnTo>
                    <a:pt x="1388" y="560"/>
                  </a:lnTo>
                  <a:lnTo>
                    <a:pt x="1426" y="564"/>
                  </a:lnTo>
                  <a:lnTo>
                    <a:pt x="1476" y="581"/>
                  </a:lnTo>
                  <a:lnTo>
                    <a:pt x="1531" y="616"/>
                  </a:lnTo>
                  <a:lnTo>
                    <a:pt x="1575" y="658"/>
                  </a:lnTo>
                  <a:lnTo>
                    <a:pt x="1636" y="703"/>
                  </a:lnTo>
                  <a:lnTo>
                    <a:pt x="1609" y="826"/>
                  </a:lnTo>
                  <a:lnTo>
                    <a:pt x="1438" y="803"/>
                  </a:lnTo>
                  <a:lnTo>
                    <a:pt x="48" y="187"/>
                  </a:lnTo>
                  <a:lnTo>
                    <a:pt x="0" y="108"/>
                  </a:lnTo>
                  <a:lnTo>
                    <a:pt x="41" y="47"/>
                  </a:lnTo>
                  <a:lnTo>
                    <a:pt x="154" y="0"/>
                  </a:lnTo>
                  <a:lnTo>
                    <a:pt x="71" y="54"/>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324" name="Freeform 123"/>
            <p:cNvSpPr>
              <a:spLocks/>
            </p:cNvSpPr>
            <p:nvPr/>
          </p:nvSpPr>
          <p:spPr bwMode="auto">
            <a:xfrm>
              <a:off x="3876" y="3142"/>
              <a:ext cx="114" cy="44"/>
            </a:xfrm>
            <a:custGeom>
              <a:avLst/>
              <a:gdLst>
                <a:gd name="T0" fmla="*/ 26 w 796"/>
                <a:gd name="T1" fmla="*/ 4 h 311"/>
                <a:gd name="T2" fmla="*/ 74 w 796"/>
                <a:gd name="T3" fmla="*/ 24 h 311"/>
                <a:gd name="T4" fmla="*/ 75 w 796"/>
                <a:gd name="T5" fmla="*/ 20 h 311"/>
                <a:gd name="T6" fmla="*/ 80 w 796"/>
                <a:gd name="T7" fmla="*/ 27 h 311"/>
                <a:gd name="T8" fmla="*/ 86 w 796"/>
                <a:gd name="T9" fmla="*/ 29 h 311"/>
                <a:gd name="T10" fmla="*/ 92 w 796"/>
                <a:gd name="T11" fmla="*/ 30 h 311"/>
                <a:gd name="T12" fmla="*/ 97 w 796"/>
                <a:gd name="T13" fmla="*/ 30 h 311"/>
                <a:gd name="T14" fmla="*/ 99 w 796"/>
                <a:gd name="T15" fmla="*/ 24 h 311"/>
                <a:gd name="T16" fmla="*/ 114 w 796"/>
                <a:gd name="T17" fmla="*/ 34 h 311"/>
                <a:gd name="T18" fmla="*/ 104 w 796"/>
                <a:gd name="T19" fmla="*/ 44 h 311"/>
                <a:gd name="T20" fmla="*/ 56 w 796"/>
                <a:gd name="T21" fmla="*/ 33 h 311"/>
                <a:gd name="T22" fmla="*/ 0 w 796"/>
                <a:gd name="T23" fmla="*/ 0 h 311"/>
                <a:gd name="T24" fmla="*/ 16 w 796"/>
                <a:gd name="T25" fmla="*/ 0 h 311"/>
                <a:gd name="T26" fmla="*/ 26 w 796"/>
                <a:gd name="T27" fmla="*/ 4 h 311"/>
                <a:gd name="T28" fmla="*/ 26 w 796"/>
                <a:gd name="T29" fmla="*/ 4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6"/>
                <a:gd name="T46" fmla="*/ 0 h 311"/>
                <a:gd name="T47" fmla="*/ 796 w 796"/>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6" h="311">
                  <a:moveTo>
                    <a:pt x="179" y="25"/>
                  </a:moveTo>
                  <a:lnTo>
                    <a:pt x="515" y="172"/>
                  </a:lnTo>
                  <a:lnTo>
                    <a:pt x="523" y="138"/>
                  </a:lnTo>
                  <a:lnTo>
                    <a:pt x="560" y="190"/>
                  </a:lnTo>
                  <a:lnTo>
                    <a:pt x="599" y="205"/>
                  </a:lnTo>
                  <a:lnTo>
                    <a:pt x="644" y="212"/>
                  </a:lnTo>
                  <a:lnTo>
                    <a:pt x="680" y="215"/>
                  </a:lnTo>
                  <a:lnTo>
                    <a:pt x="694" y="172"/>
                  </a:lnTo>
                  <a:lnTo>
                    <a:pt x="796" y="237"/>
                  </a:lnTo>
                  <a:lnTo>
                    <a:pt x="725" y="311"/>
                  </a:lnTo>
                  <a:lnTo>
                    <a:pt x="393" y="232"/>
                  </a:lnTo>
                  <a:lnTo>
                    <a:pt x="0" y="2"/>
                  </a:lnTo>
                  <a:lnTo>
                    <a:pt x="115" y="0"/>
                  </a:lnTo>
                  <a:lnTo>
                    <a:pt x="179" y="25"/>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325" name="Freeform 124"/>
            <p:cNvSpPr>
              <a:spLocks/>
            </p:cNvSpPr>
            <p:nvPr/>
          </p:nvSpPr>
          <p:spPr bwMode="auto">
            <a:xfrm>
              <a:off x="3857" y="3143"/>
              <a:ext cx="135" cy="48"/>
            </a:xfrm>
            <a:custGeom>
              <a:avLst/>
              <a:gdLst>
                <a:gd name="T0" fmla="*/ 25 w 947"/>
                <a:gd name="T1" fmla="*/ 0 h 336"/>
                <a:gd name="T2" fmla="*/ 90 w 947"/>
                <a:gd name="T3" fmla="*/ 28 h 336"/>
                <a:gd name="T4" fmla="*/ 94 w 947"/>
                <a:gd name="T5" fmla="*/ 20 h 336"/>
                <a:gd name="T6" fmla="*/ 97 w 947"/>
                <a:gd name="T7" fmla="*/ 30 h 336"/>
                <a:gd name="T8" fmla="*/ 111 w 947"/>
                <a:gd name="T9" fmla="*/ 33 h 336"/>
                <a:gd name="T10" fmla="*/ 118 w 947"/>
                <a:gd name="T11" fmla="*/ 33 h 336"/>
                <a:gd name="T12" fmla="*/ 121 w 947"/>
                <a:gd name="T13" fmla="*/ 33 h 336"/>
                <a:gd name="T14" fmla="*/ 119 w 947"/>
                <a:gd name="T15" fmla="*/ 28 h 336"/>
                <a:gd name="T16" fmla="*/ 118 w 947"/>
                <a:gd name="T17" fmla="*/ 23 h 336"/>
                <a:gd name="T18" fmla="*/ 135 w 947"/>
                <a:gd name="T19" fmla="*/ 30 h 336"/>
                <a:gd name="T20" fmla="*/ 134 w 947"/>
                <a:gd name="T21" fmla="*/ 45 h 336"/>
                <a:gd name="T22" fmla="*/ 93 w 947"/>
                <a:gd name="T23" fmla="*/ 48 h 336"/>
                <a:gd name="T24" fmla="*/ 45 w 947"/>
                <a:gd name="T25" fmla="*/ 33 h 336"/>
                <a:gd name="T26" fmla="*/ 0 w 947"/>
                <a:gd name="T27" fmla="*/ 4 h 336"/>
                <a:gd name="T28" fmla="*/ 25 w 947"/>
                <a:gd name="T29" fmla="*/ 0 h 336"/>
                <a:gd name="T30" fmla="*/ 25 w 947"/>
                <a:gd name="T31" fmla="*/ 0 h 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7"/>
                <a:gd name="T49" fmla="*/ 0 h 336"/>
                <a:gd name="T50" fmla="*/ 947 w 947"/>
                <a:gd name="T51" fmla="*/ 336 h 3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7" h="336">
                  <a:moveTo>
                    <a:pt x="172" y="0"/>
                  </a:moveTo>
                  <a:lnTo>
                    <a:pt x="631" y="193"/>
                  </a:lnTo>
                  <a:lnTo>
                    <a:pt x="656" y="139"/>
                  </a:lnTo>
                  <a:lnTo>
                    <a:pt x="681" y="207"/>
                  </a:lnTo>
                  <a:lnTo>
                    <a:pt x="781" y="229"/>
                  </a:lnTo>
                  <a:lnTo>
                    <a:pt x="829" y="232"/>
                  </a:lnTo>
                  <a:lnTo>
                    <a:pt x="849" y="229"/>
                  </a:lnTo>
                  <a:lnTo>
                    <a:pt x="833" y="193"/>
                  </a:lnTo>
                  <a:lnTo>
                    <a:pt x="829" y="162"/>
                  </a:lnTo>
                  <a:lnTo>
                    <a:pt x="947" y="212"/>
                  </a:lnTo>
                  <a:lnTo>
                    <a:pt x="937" y="318"/>
                  </a:lnTo>
                  <a:lnTo>
                    <a:pt x="650" y="336"/>
                  </a:lnTo>
                  <a:lnTo>
                    <a:pt x="317" y="229"/>
                  </a:lnTo>
                  <a:lnTo>
                    <a:pt x="0" y="27"/>
                  </a:lnTo>
                  <a:lnTo>
                    <a:pt x="172" y="0"/>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326" name="Freeform 125"/>
            <p:cNvSpPr>
              <a:spLocks/>
            </p:cNvSpPr>
            <p:nvPr/>
          </p:nvSpPr>
          <p:spPr bwMode="auto">
            <a:xfrm>
              <a:off x="3851" y="3142"/>
              <a:ext cx="145" cy="52"/>
            </a:xfrm>
            <a:custGeom>
              <a:avLst/>
              <a:gdLst>
                <a:gd name="T0" fmla="*/ 19 w 1014"/>
                <a:gd name="T1" fmla="*/ 4 h 367"/>
                <a:gd name="T2" fmla="*/ 54 w 1014"/>
                <a:gd name="T3" fmla="*/ 20 h 367"/>
                <a:gd name="T4" fmla="*/ 85 w 1014"/>
                <a:gd name="T5" fmla="*/ 33 h 367"/>
                <a:gd name="T6" fmla="*/ 91 w 1014"/>
                <a:gd name="T7" fmla="*/ 35 h 367"/>
                <a:gd name="T8" fmla="*/ 98 w 1014"/>
                <a:gd name="T9" fmla="*/ 25 h 367"/>
                <a:gd name="T10" fmla="*/ 101 w 1014"/>
                <a:gd name="T11" fmla="*/ 37 h 367"/>
                <a:gd name="T12" fmla="*/ 108 w 1014"/>
                <a:gd name="T13" fmla="*/ 41 h 367"/>
                <a:gd name="T14" fmla="*/ 120 w 1014"/>
                <a:gd name="T15" fmla="*/ 41 h 367"/>
                <a:gd name="T16" fmla="*/ 129 w 1014"/>
                <a:gd name="T17" fmla="*/ 41 h 367"/>
                <a:gd name="T18" fmla="*/ 134 w 1014"/>
                <a:gd name="T19" fmla="*/ 41 h 367"/>
                <a:gd name="T20" fmla="*/ 129 w 1014"/>
                <a:gd name="T21" fmla="*/ 34 h 367"/>
                <a:gd name="T22" fmla="*/ 127 w 1014"/>
                <a:gd name="T23" fmla="*/ 27 h 367"/>
                <a:gd name="T24" fmla="*/ 144 w 1014"/>
                <a:gd name="T25" fmla="*/ 37 h 367"/>
                <a:gd name="T26" fmla="*/ 145 w 1014"/>
                <a:gd name="T27" fmla="*/ 44 h 367"/>
                <a:gd name="T28" fmla="*/ 142 w 1014"/>
                <a:gd name="T29" fmla="*/ 50 h 367"/>
                <a:gd name="T30" fmla="*/ 115 w 1014"/>
                <a:gd name="T31" fmla="*/ 52 h 367"/>
                <a:gd name="T32" fmla="*/ 74 w 1014"/>
                <a:gd name="T33" fmla="*/ 48 h 367"/>
                <a:gd name="T34" fmla="*/ 0 w 1014"/>
                <a:gd name="T35" fmla="*/ 7 h 367"/>
                <a:gd name="T36" fmla="*/ 10 w 1014"/>
                <a:gd name="T37" fmla="*/ 0 h 367"/>
                <a:gd name="T38" fmla="*/ 19 w 1014"/>
                <a:gd name="T39" fmla="*/ 4 h 367"/>
                <a:gd name="T40" fmla="*/ 19 w 1014"/>
                <a:gd name="T41" fmla="*/ 4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4"/>
                <a:gd name="T64" fmla="*/ 0 h 367"/>
                <a:gd name="T65" fmla="*/ 1014 w 1014"/>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4" h="367">
                  <a:moveTo>
                    <a:pt x="135" y="25"/>
                  </a:moveTo>
                  <a:lnTo>
                    <a:pt x="377" y="138"/>
                  </a:lnTo>
                  <a:lnTo>
                    <a:pt x="591" y="234"/>
                  </a:lnTo>
                  <a:lnTo>
                    <a:pt x="638" y="249"/>
                  </a:lnTo>
                  <a:lnTo>
                    <a:pt x="687" y="176"/>
                  </a:lnTo>
                  <a:lnTo>
                    <a:pt x="704" y="261"/>
                  </a:lnTo>
                  <a:lnTo>
                    <a:pt x="758" y="286"/>
                  </a:lnTo>
                  <a:lnTo>
                    <a:pt x="839" y="291"/>
                  </a:lnTo>
                  <a:lnTo>
                    <a:pt x="899" y="289"/>
                  </a:lnTo>
                  <a:lnTo>
                    <a:pt x="940" y="286"/>
                  </a:lnTo>
                  <a:lnTo>
                    <a:pt x="903" y="242"/>
                  </a:lnTo>
                  <a:lnTo>
                    <a:pt x="886" y="193"/>
                  </a:lnTo>
                  <a:lnTo>
                    <a:pt x="1009" y="259"/>
                  </a:lnTo>
                  <a:lnTo>
                    <a:pt x="1014" y="311"/>
                  </a:lnTo>
                  <a:lnTo>
                    <a:pt x="991" y="353"/>
                  </a:lnTo>
                  <a:lnTo>
                    <a:pt x="805" y="367"/>
                  </a:lnTo>
                  <a:lnTo>
                    <a:pt x="520" y="342"/>
                  </a:lnTo>
                  <a:lnTo>
                    <a:pt x="0" y="49"/>
                  </a:lnTo>
                  <a:lnTo>
                    <a:pt x="69" y="0"/>
                  </a:lnTo>
                  <a:lnTo>
                    <a:pt x="135" y="25"/>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5327" name="Freeform 126"/>
            <p:cNvSpPr>
              <a:spLocks/>
            </p:cNvSpPr>
            <p:nvPr/>
          </p:nvSpPr>
          <p:spPr bwMode="auto">
            <a:xfrm>
              <a:off x="3723" y="3104"/>
              <a:ext cx="28" cy="23"/>
            </a:xfrm>
            <a:custGeom>
              <a:avLst/>
              <a:gdLst>
                <a:gd name="T0" fmla="*/ 5 w 193"/>
                <a:gd name="T1" fmla="*/ 7 h 158"/>
                <a:gd name="T2" fmla="*/ 22 w 193"/>
                <a:gd name="T3" fmla="*/ 17 h 158"/>
                <a:gd name="T4" fmla="*/ 17 w 193"/>
                <a:gd name="T5" fmla="*/ 23 h 158"/>
                <a:gd name="T6" fmla="*/ 24 w 193"/>
                <a:gd name="T7" fmla="*/ 23 h 158"/>
                <a:gd name="T8" fmla="*/ 28 w 193"/>
                <a:gd name="T9" fmla="*/ 13 h 158"/>
                <a:gd name="T10" fmla="*/ 0 w 193"/>
                <a:gd name="T11" fmla="*/ 0 h 158"/>
                <a:gd name="T12" fmla="*/ 5 w 193"/>
                <a:gd name="T13" fmla="*/ 7 h 158"/>
                <a:gd name="T14" fmla="*/ 5 w 193"/>
                <a:gd name="T15" fmla="*/ 7 h 158"/>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158"/>
                <a:gd name="T26" fmla="*/ 193 w 19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158">
                  <a:moveTo>
                    <a:pt x="32" y="47"/>
                  </a:moveTo>
                  <a:lnTo>
                    <a:pt x="153" y="114"/>
                  </a:lnTo>
                  <a:lnTo>
                    <a:pt x="120" y="158"/>
                  </a:lnTo>
                  <a:lnTo>
                    <a:pt x="167" y="158"/>
                  </a:lnTo>
                  <a:lnTo>
                    <a:pt x="193" y="92"/>
                  </a:lnTo>
                  <a:lnTo>
                    <a:pt x="0" y="0"/>
                  </a:lnTo>
                  <a:lnTo>
                    <a:pt x="32" y="47"/>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328" name="Freeform 127"/>
            <p:cNvSpPr>
              <a:spLocks/>
            </p:cNvSpPr>
            <p:nvPr/>
          </p:nvSpPr>
          <p:spPr bwMode="auto">
            <a:xfrm>
              <a:off x="3951" y="3174"/>
              <a:ext cx="47" cy="20"/>
            </a:xfrm>
            <a:custGeom>
              <a:avLst/>
              <a:gdLst>
                <a:gd name="T0" fmla="*/ 31 w 327"/>
                <a:gd name="T1" fmla="*/ 0 h 141"/>
                <a:gd name="T2" fmla="*/ 37 w 327"/>
                <a:gd name="T3" fmla="*/ 6 h 141"/>
                <a:gd name="T4" fmla="*/ 43 w 327"/>
                <a:gd name="T5" fmla="*/ 11 h 141"/>
                <a:gd name="T6" fmla="*/ 40 w 327"/>
                <a:gd name="T7" fmla="*/ 14 h 141"/>
                <a:gd name="T8" fmla="*/ 28 w 327"/>
                <a:gd name="T9" fmla="*/ 17 h 141"/>
                <a:gd name="T10" fmla="*/ 0 w 327"/>
                <a:gd name="T11" fmla="*/ 19 h 141"/>
                <a:gd name="T12" fmla="*/ 22 w 327"/>
                <a:gd name="T13" fmla="*/ 20 h 141"/>
                <a:gd name="T14" fmla="*/ 42 w 327"/>
                <a:gd name="T15" fmla="*/ 19 h 141"/>
                <a:gd name="T16" fmla="*/ 46 w 327"/>
                <a:gd name="T17" fmla="*/ 13 h 141"/>
                <a:gd name="T18" fmla="*/ 47 w 327"/>
                <a:gd name="T19" fmla="*/ 5 h 141"/>
                <a:gd name="T20" fmla="*/ 31 w 327"/>
                <a:gd name="T21" fmla="*/ 0 h 141"/>
                <a:gd name="T22" fmla="*/ 31 w 327"/>
                <a:gd name="T23" fmla="*/ 0 h 1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141"/>
                <a:gd name="T38" fmla="*/ 327 w 327"/>
                <a:gd name="T39" fmla="*/ 141 h 1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141">
                  <a:moveTo>
                    <a:pt x="218" y="0"/>
                  </a:moveTo>
                  <a:lnTo>
                    <a:pt x="256" y="45"/>
                  </a:lnTo>
                  <a:lnTo>
                    <a:pt x="300" y="77"/>
                  </a:lnTo>
                  <a:lnTo>
                    <a:pt x="279" y="102"/>
                  </a:lnTo>
                  <a:lnTo>
                    <a:pt x="194" y="118"/>
                  </a:lnTo>
                  <a:lnTo>
                    <a:pt x="0" y="133"/>
                  </a:lnTo>
                  <a:lnTo>
                    <a:pt x="150" y="141"/>
                  </a:lnTo>
                  <a:lnTo>
                    <a:pt x="292" y="136"/>
                  </a:lnTo>
                  <a:lnTo>
                    <a:pt x="323" y="91"/>
                  </a:lnTo>
                  <a:lnTo>
                    <a:pt x="327" y="37"/>
                  </a:lnTo>
                  <a:lnTo>
                    <a:pt x="218" y="0"/>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5329" name="Freeform 128"/>
            <p:cNvSpPr>
              <a:spLocks/>
            </p:cNvSpPr>
            <p:nvPr/>
          </p:nvSpPr>
          <p:spPr bwMode="auto">
            <a:xfrm>
              <a:off x="3853" y="3146"/>
              <a:ext cx="142" cy="46"/>
            </a:xfrm>
            <a:custGeom>
              <a:avLst/>
              <a:gdLst>
                <a:gd name="T0" fmla="*/ 12 w 991"/>
                <a:gd name="T1" fmla="*/ 0 h 323"/>
                <a:gd name="T2" fmla="*/ 44 w 991"/>
                <a:gd name="T3" fmla="*/ 17 h 323"/>
                <a:gd name="T4" fmla="*/ 71 w 991"/>
                <a:gd name="T5" fmla="*/ 29 h 323"/>
                <a:gd name="T6" fmla="*/ 95 w 991"/>
                <a:gd name="T7" fmla="*/ 37 h 323"/>
                <a:gd name="T8" fmla="*/ 111 w 991"/>
                <a:gd name="T9" fmla="*/ 41 h 323"/>
                <a:gd name="T10" fmla="*/ 122 w 991"/>
                <a:gd name="T11" fmla="*/ 41 h 323"/>
                <a:gd name="T12" fmla="*/ 131 w 991"/>
                <a:gd name="T13" fmla="*/ 40 h 323"/>
                <a:gd name="T14" fmla="*/ 135 w 991"/>
                <a:gd name="T15" fmla="*/ 39 h 323"/>
                <a:gd name="T16" fmla="*/ 128 w 991"/>
                <a:gd name="T17" fmla="*/ 25 h 323"/>
                <a:gd name="T18" fmla="*/ 142 w 991"/>
                <a:gd name="T19" fmla="*/ 32 h 323"/>
                <a:gd name="T20" fmla="*/ 142 w 991"/>
                <a:gd name="T21" fmla="*/ 41 h 323"/>
                <a:gd name="T22" fmla="*/ 137 w 991"/>
                <a:gd name="T23" fmla="*/ 46 h 323"/>
                <a:gd name="T24" fmla="*/ 105 w 991"/>
                <a:gd name="T25" fmla="*/ 46 h 323"/>
                <a:gd name="T26" fmla="*/ 50 w 991"/>
                <a:gd name="T27" fmla="*/ 30 h 323"/>
                <a:gd name="T28" fmla="*/ 0 w 991"/>
                <a:gd name="T29" fmla="*/ 4 h 323"/>
                <a:gd name="T30" fmla="*/ 12 w 991"/>
                <a:gd name="T31" fmla="*/ 0 h 323"/>
                <a:gd name="T32" fmla="*/ 12 w 991"/>
                <a:gd name="T33" fmla="*/ 0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1"/>
                <a:gd name="T52" fmla="*/ 0 h 323"/>
                <a:gd name="T53" fmla="*/ 991 w 991"/>
                <a:gd name="T54" fmla="*/ 323 h 3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1" h="323">
                  <a:moveTo>
                    <a:pt x="81" y="0"/>
                  </a:moveTo>
                  <a:lnTo>
                    <a:pt x="306" y="120"/>
                  </a:lnTo>
                  <a:lnTo>
                    <a:pt x="495" y="206"/>
                  </a:lnTo>
                  <a:lnTo>
                    <a:pt x="661" y="263"/>
                  </a:lnTo>
                  <a:lnTo>
                    <a:pt x="778" y="287"/>
                  </a:lnTo>
                  <a:lnTo>
                    <a:pt x="854" y="287"/>
                  </a:lnTo>
                  <a:lnTo>
                    <a:pt x="914" y="284"/>
                  </a:lnTo>
                  <a:lnTo>
                    <a:pt x="944" y="275"/>
                  </a:lnTo>
                  <a:lnTo>
                    <a:pt x="893" y="177"/>
                  </a:lnTo>
                  <a:lnTo>
                    <a:pt x="988" y="228"/>
                  </a:lnTo>
                  <a:lnTo>
                    <a:pt x="991" y="287"/>
                  </a:lnTo>
                  <a:lnTo>
                    <a:pt x="953" y="323"/>
                  </a:lnTo>
                  <a:lnTo>
                    <a:pt x="736" y="323"/>
                  </a:lnTo>
                  <a:lnTo>
                    <a:pt x="351" y="209"/>
                  </a:lnTo>
                  <a:lnTo>
                    <a:pt x="0" y="25"/>
                  </a:lnTo>
                  <a:lnTo>
                    <a:pt x="81" y="0"/>
                  </a:lnTo>
                  <a:close/>
                </a:path>
              </a:pathLst>
            </a:custGeom>
            <a:solidFill>
              <a:srgbClr val="999999"/>
            </a:solidFill>
            <a:ln w="9525">
              <a:noFill/>
              <a:round/>
              <a:headEnd/>
              <a:tailEnd/>
            </a:ln>
          </p:spPr>
          <p:txBody>
            <a:bodyPr/>
            <a:lstStyle/>
            <a:p>
              <a:endParaRPr lang="en-US" dirty="0">
                <a:latin typeface="Calibri" pitchFamily="34" charset="0"/>
              </a:endParaRPr>
            </a:p>
          </p:txBody>
        </p:sp>
        <p:sp>
          <p:nvSpPr>
            <p:cNvPr id="5330" name="Freeform 129"/>
            <p:cNvSpPr>
              <a:spLocks/>
            </p:cNvSpPr>
            <p:nvPr/>
          </p:nvSpPr>
          <p:spPr bwMode="auto">
            <a:xfrm>
              <a:off x="3648" y="3019"/>
              <a:ext cx="246" cy="97"/>
            </a:xfrm>
            <a:custGeom>
              <a:avLst/>
              <a:gdLst>
                <a:gd name="T0" fmla="*/ 0 w 1720"/>
                <a:gd name="T1" fmla="*/ 4 h 681"/>
                <a:gd name="T2" fmla="*/ 11 w 1720"/>
                <a:gd name="T3" fmla="*/ 2 h 681"/>
                <a:gd name="T4" fmla="*/ 21 w 1720"/>
                <a:gd name="T5" fmla="*/ 3 h 681"/>
                <a:gd name="T6" fmla="*/ 44 w 1720"/>
                <a:gd name="T7" fmla="*/ 10 h 681"/>
                <a:gd name="T8" fmla="*/ 107 w 1720"/>
                <a:gd name="T9" fmla="*/ 38 h 681"/>
                <a:gd name="T10" fmla="*/ 181 w 1720"/>
                <a:gd name="T11" fmla="*/ 74 h 681"/>
                <a:gd name="T12" fmla="*/ 231 w 1720"/>
                <a:gd name="T13" fmla="*/ 96 h 681"/>
                <a:gd name="T14" fmla="*/ 246 w 1720"/>
                <a:gd name="T15" fmla="*/ 97 h 681"/>
                <a:gd name="T16" fmla="*/ 174 w 1720"/>
                <a:gd name="T17" fmla="*/ 66 h 681"/>
                <a:gd name="T18" fmla="*/ 123 w 1720"/>
                <a:gd name="T19" fmla="*/ 42 h 681"/>
                <a:gd name="T20" fmla="*/ 79 w 1720"/>
                <a:gd name="T21" fmla="*/ 21 h 681"/>
                <a:gd name="T22" fmla="*/ 52 w 1720"/>
                <a:gd name="T23" fmla="*/ 9 h 681"/>
                <a:gd name="T24" fmla="*/ 31 w 1720"/>
                <a:gd name="T25" fmla="*/ 2 h 681"/>
                <a:gd name="T26" fmla="*/ 17 w 1720"/>
                <a:gd name="T27" fmla="*/ 0 h 681"/>
                <a:gd name="T28" fmla="*/ 8 w 1720"/>
                <a:gd name="T29" fmla="*/ 0 h 681"/>
                <a:gd name="T30" fmla="*/ 0 w 1720"/>
                <a:gd name="T31" fmla="*/ 4 h 681"/>
                <a:gd name="T32" fmla="*/ 0 w 1720"/>
                <a:gd name="T33" fmla="*/ 4 h 6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0"/>
                <a:gd name="T52" fmla="*/ 0 h 681"/>
                <a:gd name="T53" fmla="*/ 1720 w 1720"/>
                <a:gd name="T54" fmla="*/ 681 h 6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0" h="681">
                  <a:moveTo>
                    <a:pt x="0" y="31"/>
                  </a:moveTo>
                  <a:lnTo>
                    <a:pt x="76" y="14"/>
                  </a:lnTo>
                  <a:lnTo>
                    <a:pt x="147" y="22"/>
                  </a:lnTo>
                  <a:lnTo>
                    <a:pt x="305" y="71"/>
                  </a:lnTo>
                  <a:lnTo>
                    <a:pt x="746" y="270"/>
                  </a:lnTo>
                  <a:lnTo>
                    <a:pt x="1266" y="517"/>
                  </a:lnTo>
                  <a:lnTo>
                    <a:pt x="1617" y="677"/>
                  </a:lnTo>
                  <a:lnTo>
                    <a:pt x="1720" y="681"/>
                  </a:lnTo>
                  <a:lnTo>
                    <a:pt x="1219" y="461"/>
                  </a:lnTo>
                  <a:lnTo>
                    <a:pt x="863" y="293"/>
                  </a:lnTo>
                  <a:lnTo>
                    <a:pt x="552" y="145"/>
                  </a:lnTo>
                  <a:lnTo>
                    <a:pt x="363" y="64"/>
                  </a:lnTo>
                  <a:lnTo>
                    <a:pt x="218" y="17"/>
                  </a:lnTo>
                  <a:lnTo>
                    <a:pt x="120" y="0"/>
                  </a:lnTo>
                  <a:lnTo>
                    <a:pt x="56" y="0"/>
                  </a:lnTo>
                  <a:lnTo>
                    <a:pt x="0" y="31"/>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331" name="Freeform 130"/>
            <p:cNvSpPr>
              <a:spLocks/>
            </p:cNvSpPr>
            <p:nvPr/>
          </p:nvSpPr>
          <p:spPr bwMode="auto">
            <a:xfrm>
              <a:off x="3627" y="3027"/>
              <a:ext cx="235" cy="112"/>
            </a:xfrm>
            <a:custGeom>
              <a:avLst/>
              <a:gdLst>
                <a:gd name="T0" fmla="*/ 17 w 1646"/>
                <a:gd name="T1" fmla="*/ 0 h 782"/>
                <a:gd name="T2" fmla="*/ 11 w 1646"/>
                <a:gd name="T3" fmla="*/ 3 h 782"/>
                <a:gd name="T4" fmla="*/ 7 w 1646"/>
                <a:gd name="T5" fmla="*/ 6 h 782"/>
                <a:gd name="T6" fmla="*/ 6 w 1646"/>
                <a:gd name="T7" fmla="*/ 10 h 782"/>
                <a:gd name="T8" fmla="*/ 9 w 1646"/>
                <a:gd name="T9" fmla="*/ 15 h 782"/>
                <a:gd name="T10" fmla="*/ 21 w 1646"/>
                <a:gd name="T11" fmla="*/ 24 h 782"/>
                <a:gd name="T12" fmla="*/ 44 w 1646"/>
                <a:gd name="T13" fmla="*/ 37 h 782"/>
                <a:gd name="T14" fmla="*/ 88 w 1646"/>
                <a:gd name="T15" fmla="*/ 56 h 782"/>
                <a:gd name="T16" fmla="*/ 136 w 1646"/>
                <a:gd name="T17" fmla="*/ 75 h 782"/>
                <a:gd name="T18" fmla="*/ 158 w 1646"/>
                <a:gd name="T19" fmla="*/ 83 h 782"/>
                <a:gd name="T20" fmla="*/ 161 w 1646"/>
                <a:gd name="T21" fmla="*/ 83 h 782"/>
                <a:gd name="T22" fmla="*/ 169 w 1646"/>
                <a:gd name="T23" fmla="*/ 82 h 782"/>
                <a:gd name="T24" fmla="*/ 166 w 1646"/>
                <a:gd name="T25" fmla="*/ 86 h 782"/>
                <a:gd name="T26" fmla="*/ 170 w 1646"/>
                <a:gd name="T27" fmla="*/ 87 h 782"/>
                <a:gd name="T28" fmla="*/ 180 w 1646"/>
                <a:gd name="T29" fmla="*/ 88 h 782"/>
                <a:gd name="T30" fmla="*/ 184 w 1646"/>
                <a:gd name="T31" fmla="*/ 93 h 782"/>
                <a:gd name="T32" fmla="*/ 193 w 1646"/>
                <a:gd name="T33" fmla="*/ 93 h 782"/>
                <a:gd name="T34" fmla="*/ 198 w 1646"/>
                <a:gd name="T35" fmla="*/ 91 h 782"/>
                <a:gd name="T36" fmla="*/ 205 w 1646"/>
                <a:gd name="T37" fmla="*/ 80 h 782"/>
                <a:gd name="T38" fmla="*/ 208 w 1646"/>
                <a:gd name="T39" fmla="*/ 91 h 782"/>
                <a:gd name="T40" fmla="*/ 212 w 1646"/>
                <a:gd name="T41" fmla="*/ 94 h 782"/>
                <a:gd name="T42" fmla="*/ 220 w 1646"/>
                <a:gd name="T43" fmla="*/ 97 h 782"/>
                <a:gd name="T44" fmla="*/ 224 w 1646"/>
                <a:gd name="T45" fmla="*/ 96 h 782"/>
                <a:gd name="T46" fmla="*/ 229 w 1646"/>
                <a:gd name="T47" fmla="*/ 98 h 782"/>
                <a:gd name="T48" fmla="*/ 235 w 1646"/>
                <a:gd name="T49" fmla="*/ 102 h 782"/>
                <a:gd name="T50" fmla="*/ 230 w 1646"/>
                <a:gd name="T51" fmla="*/ 112 h 782"/>
                <a:gd name="T52" fmla="*/ 199 w 1646"/>
                <a:gd name="T53" fmla="*/ 109 h 782"/>
                <a:gd name="T54" fmla="*/ 74 w 1646"/>
                <a:gd name="T55" fmla="*/ 64 h 782"/>
                <a:gd name="T56" fmla="*/ 9 w 1646"/>
                <a:gd name="T57" fmla="*/ 30 h 782"/>
                <a:gd name="T58" fmla="*/ 1 w 1646"/>
                <a:gd name="T59" fmla="*/ 17 h 782"/>
                <a:gd name="T60" fmla="*/ 0 w 1646"/>
                <a:gd name="T61" fmla="*/ 8 h 782"/>
                <a:gd name="T62" fmla="*/ 2 w 1646"/>
                <a:gd name="T63" fmla="*/ 4 h 782"/>
                <a:gd name="T64" fmla="*/ 9 w 1646"/>
                <a:gd name="T65" fmla="*/ 1 h 782"/>
                <a:gd name="T66" fmla="*/ 17 w 1646"/>
                <a:gd name="T67" fmla="*/ 0 h 782"/>
                <a:gd name="T68" fmla="*/ 17 w 1646"/>
                <a:gd name="T69" fmla="*/ 0 h 7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46"/>
                <a:gd name="T106" fmla="*/ 0 h 782"/>
                <a:gd name="T107" fmla="*/ 1646 w 1646"/>
                <a:gd name="T108" fmla="*/ 782 h 7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46" h="782">
                  <a:moveTo>
                    <a:pt x="118" y="0"/>
                  </a:moveTo>
                  <a:lnTo>
                    <a:pt x="76" y="20"/>
                  </a:lnTo>
                  <a:lnTo>
                    <a:pt x="49" y="45"/>
                  </a:lnTo>
                  <a:lnTo>
                    <a:pt x="41" y="69"/>
                  </a:lnTo>
                  <a:lnTo>
                    <a:pt x="66" y="108"/>
                  </a:lnTo>
                  <a:lnTo>
                    <a:pt x="149" y="168"/>
                  </a:lnTo>
                  <a:lnTo>
                    <a:pt x="307" y="257"/>
                  </a:lnTo>
                  <a:lnTo>
                    <a:pt x="615" y="388"/>
                  </a:lnTo>
                  <a:lnTo>
                    <a:pt x="956" y="522"/>
                  </a:lnTo>
                  <a:lnTo>
                    <a:pt x="1109" y="577"/>
                  </a:lnTo>
                  <a:lnTo>
                    <a:pt x="1131" y="580"/>
                  </a:lnTo>
                  <a:lnTo>
                    <a:pt x="1183" y="573"/>
                  </a:lnTo>
                  <a:lnTo>
                    <a:pt x="1163" y="600"/>
                  </a:lnTo>
                  <a:lnTo>
                    <a:pt x="1192" y="607"/>
                  </a:lnTo>
                  <a:lnTo>
                    <a:pt x="1259" y="612"/>
                  </a:lnTo>
                  <a:lnTo>
                    <a:pt x="1290" y="652"/>
                  </a:lnTo>
                  <a:lnTo>
                    <a:pt x="1350" y="646"/>
                  </a:lnTo>
                  <a:lnTo>
                    <a:pt x="1384" y="637"/>
                  </a:lnTo>
                  <a:lnTo>
                    <a:pt x="1433" y="561"/>
                  </a:lnTo>
                  <a:lnTo>
                    <a:pt x="1457" y="635"/>
                  </a:lnTo>
                  <a:lnTo>
                    <a:pt x="1487" y="659"/>
                  </a:lnTo>
                  <a:lnTo>
                    <a:pt x="1539" y="676"/>
                  </a:lnTo>
                  <a:lnTo>
                    <a:pt x="1570" y="669"/>
                  </a:lnTo>
                  <a:lnTo>
                    <a:pt x="1604" y="683"/>
                  </a:lnTo>
                  <a:lnTo>
                    <a:pt x="1646" y="710"/>
                  </a:lnTo>
                  <a:lnTo>
                    <a:pt x="1610" y="782"/>
                  </a:lnTo>
                  <a:lnTo>
                    <a:pt x="1396" y="764"/>
                  </a:lnTo>
                  <a:lnTo>
                    <a:pt x="517" y="449"/>
                  </a:lnTo>
                  <a:lnTo>
                    <a:pt x="66" y="208"/>
                  </a:lnTo>
                  <a:lnTo>
                    <a:pt x="5" y="116"/>
                  </a:lnTo>
                  <a:lnTo>
                    <a:pt x="0" y="58"/>
                  </a:lnTo>
                  <a:lnTo>
                    <a:pt x="14" y="30"/>
                  </a:lnTo>
                  <a:lnTo>
                    <a:pt x="61" y="10"/>
                  </a:lnTo>
                  <a:lnTo>
                    <a:pt x="118" y="0"/>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332" name="Freeform 131"/>
            <p:cNvSpPr>
              <a:spLocks/>
            </p:cNvSpPr>
            <p:nvPr/>
          </p:nvSpPr>
          <p:spPr bwMode="auto">
            <a:xfrm>
              <a:off x="3626" y="3037"/>
              <a:ext cx="235" cy="113"/>
            </a:xfrm>
            <a:custGeom>
              <a:avLst/>
              <a:gdLst>
                <a:gd name="T0" fmla="*/ 0 w 1645"/>
                <a:gd name="T1" fmla="*/ 0 h 792"/>
                <a:gd name="T2" fmla="*/ 9 w 1645"/>
                <a:gd name="T3" fmla="*/ 11 h 792"/>
                <a:gd name="T4" fmla="*/ 19 w 1645"/>
                <a:gd name="T5" fmla="*/ 17 h 792"/>
                <a:gd name="T6" fmla="*/ 39 w 1645"/>
                <a:gd name="T7" fmla="*/ 29 h 792"/>
                <a:gd name="T8" fmla="*/ 72 w 1645"/>
                <a:gd name="T9" fmla="*/ 44 h 792"/>
                <a:gd name="T10" fmla="*/ 108 w 1645"/>
                <a:gd name="T11" fmla="*/ 58 h 792"/>
                <a:gd name="T12" fmla="*/ 161 w 1645"/>
                <a:gd name="T13" fmla="*/ 80 h 792"/>
                <a:gd name="T14" fmla="*/ 153 w 1645"/>
                <a:gd name="T15" fmla="*/ 74 h 792"/>
                <a:gd name="T16" fmla="*/ 165 w 1645"/>
                <a:gd name="T17" fmla="*/ 77 h 792"/>
                <a:gd name="T18" fmla="*/ 180 w 1645"/>
                <a:gd name="T19" fmla="*/ 79 h 792"/>
                <a:gd name="T20" fmla="*/ 188 w 1645"/>
                <a:gd name="T21" fmla="*/ 87 h 792"/>
                <a:gd name="T22" fmla="*/ 197 w 1645"/>
                <a:gd name="T23" fmla="*/ 85 h 792"/>
                <a:gd name="T24" fmla="*/ 202 w 1645"/>
                <a:gd name="T25" fmla="*/ 78 h 792"/>
                <a:gd name="T26" fmla="*/ 205 w 1645"/>
                <a:gd name="T27" fmla="*/ 69 h 792"/>
                <a:gd name="T28" fmla="*/ 204 w 1645"/>
                <a:gd name="T29" fmla="*/ 84 h 792"/>
                <a:gd name="T30" fmla="*/ 210 w 1645"/>
                <a:gd name="T31" fmla="*/ 89 h 792"/>
                <a:gd name="T32" fmla="*/ 224 w 1645"/>
                <a:gd name="T33" fmla="*/ 89 h 792"/>
                <a:gd name="T34" fmla="*/ 230 w 1645"/>
                <a:gd name="T35" fmla="*/ 93 h 792"/>
                <a:gd name="T36" fmla="*/ 235 w 1645"/>
                <a:gd name="T37" fmla="*/ 93 h 792"/>
                <a:gd name="T38" fmla="*/ 233 w 1645"/>
                <a:gd name="T39" fmla="*/ 103 h 792"/>
                <a:gd name="T40" fmla="*/ 225 w 1645"/>
                <a:gd name="T41" fmla="*/ 106 h 792"/>
                <a:gd name="T42" fmla="*/ 186 w 1645"/>
                <a:gd name="T43" fmla="*/ 113 h 792"/>
                <a:gd name="T44" fmla="*/ 44 w 1645"/>
                <a:gd name="T45" fmla="*/ 45 h 792"/>
                <a:gd name="T46" fmla="*/ 11 w 1645"/>
                <a:gd name="T47" fmla="*/ 23 h 792"/>
                <a:gd name="T48" fmla="*/ 0 w 1645"/>
                <a:gd name="T49" fmla="*/ 0 h 792"/>
                <a:gd name="T50" fmla="*/ 0 w 1645"/>
                <a:gd name="T51" fmla="*/ 0 h 7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5"/>
                <a:gd name="T79" fmla="*/ 0 h 792"/>
                <a:gd name="T80" fmla="*/ 1645 w 1645"/>
                <a:gd name="T81" fmla="*/ 792 h 7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5" h="792">
                  <a:moveTo>
                    <a:pt x="0" y="0"/>
                  </a:moveTo>
                  <a:lnTo>
                    <a:pt x="66" y="74"/>
                  </a:lnTo>
                  <a:lnTo>
                    <a:pt x="134" y="122"/>
                  </a:lnTo>
                  <a:lnTo>
                    <a:pt x="270" y="206"/>
                  </a:lnTo>
                  <a:lnTo>
                    <a:pt x="505" y="310"/>
                  </a:lnTo>
                  <a:lnTo>
                    <a:pt x="756" y="408"/>
                  </a:lnTo>
                  <a:lnTo>
                    <a:pt x="1127" y="564"/>
                  </a:lnTo>
                  <a:lnTo>
                    <a:pt x="1072" y="520"/>
                  </a:lnTo>
                  <a:lnTo>
                    <a:pt x="1155" y="542"/>
                  </a:lnTo>
                  <a:lnTo>
                    <a:pt x="1258" y="557"/>
                  </a:lnTo>
                  <a:lnTo>
                    <a:pt x="1314" y="608"/>
                  </a:lnTo>
                  <a:lnTo>
                    <a:pt x="1376" y="596"/>
                  </a:lnTo>
                  <a:lnTo>
                    <a:pt x="1415" y="548"/>
                  </a:lnTo>
                  <a:lnTo>
                    <a:pt x="1432" y="486"/>
                  </a:lnTo>
                  <a:lnTo>
                    <a:pt x="1429" y="587"/>
                  </a:lnTo>
                  <a:lnTo>
                    <a:pt x="1473" y="621"/>
                  </a:lnTo>
                  <a:lnTo>
                    <a:pt x="1565" y="625"/>
                  </a:lnTo>
                  <a:lnTo>
                    <a:pt x="1610" y="653"/>
                  </a:lnTo>
                  <a:lnTo>
                    <a:pt x="1645" y="649"/>
                  </a:lnTo>
                  <a:lnTo>
                    <a:pt x="1628" y="719"/>
                  </a:lnTo>
                  <a:lnTo>
                    <a:pt x="1574" y="743"/>
                  </a:lnTo>
                  <a:lnTo>
                    <a:pt x="1303" y="792"/>
                  </a:lnTo>
                  <a:lnTo>
                    <a:pt x="305" y="314"/>
                  </a:lnTo>
                  <a:lnTo>
                    <a:pt x="79" y="161"/>
                  </a:lnTo>
                  <a:lnTo>
                    <a:pt x="0" y="0"/>
                  </a:lnTo>
                  <a:close/>
                </a:path>
              </a:pathLst>
            </a:custGeom>
            <a:solidFill>
              <a:srgbClr val="999999"/>
            </a:solidFill>
            <a:ln w="9525">
              <a:noFill/>
              <a:round/>
              <a:headEnd/>
              <a:tailEnd/>
            </a:ln>
          </p:spPr>
          <p:txBody>
            <a:bodyPr/>
            <a:lstStyle/>
            <a:p>
              <a:endParaRPr lang="en-US" dirty="0">
                <a:latin typeface="Calibri" pitchFamily="34" charset="0"/>
              </a:endParaRPr>
            </a:p>
          </p:txBody>
        </p:sp>
        <p:sp>
          <p:nvSpPr>
            <p:cNvPr id="5333" name="Freeform 132"/>
            <p:cNvSpPr>
              <a:spLocks/>
            </p:cNvSpPr>
            <p:nvPr/>
          </p:nvSpPr>
          <p:spPr bwMode="auto">
            <a:xfrm>
              <a:off x="3659" y="3070"/>
              <a:ext cx="331" cy="125"/>
            </a:xfrm>
            <a:custGeom>
              <a:avLst/>
              <a:gdLst>
                <a:gd name="T0" fmla="*/ 200 w 2316"/>
                <a:gd name="T1" fmla="*/ 77 h 875"/>
                <a:gd name="T2" fmla="*/ 221 w 2316"/>
                <a:gd name="T3" fmla="*/ 90 h 875"/>
                <a:gd name="T4" fmla="*/ 270 w 2316"/>
                <a:gd name="T5" fmla="*/ 111 h 875"/>
                <a:gd name="T6" fmla="*/ 299 w 2316"/>
                <a:gd name="T7" fmla="*/ 119 h 875"/>
                <a:gd name="T8" fmla="*/ 331 w 2316"/>
                <a:gd name="T9" fmla="*/ 121 h 875"/>
                <a:gd name="T10" fmla="*/ 305 w 2316"/>
                <a:gd name="T11" fmla="*/ 125 h 875"/>
                <a:gd name="T12" fmla="*/ 278 w 2316"/>
                <a:gd name="T13" fmla="*/ 122 h 875"/>
                <a:gd name="T14" fmla="*/ 244 w 2316"/>
                <a:gd name="T15" fmla="*/ 115 h 875"/>
                <a:gd name="T16" fmla="*/ 198 w 2316"/>
                <a:gd name="T17" fmla="*/ 97 h 875"/>
                <a:gd name="T18" fmla="*/ 177 w 2316"/>
                <a:gd name="T19" fmla="*/ 89 h 875"/>
                <a:gd name="T20" fmla="*/ 0 w 2316"/>
                <a:gd name="T21" fmla="*/ 0 h 875"/>
                <a:gd name="T22" fmla="*/ 132 w 2316"/>
                <a:gd name="T23" fmla="*/ 53 h 875"/>
                <a:gd name="T24" fmla="*/ 158 w 2316"/>
                <a:gd name="T25" fmla="*/ 57 h 875"/>
                <a:gd name="T26" fmla="*/ 164 w 2316"/>
                <a:gd name="T27" fmla="*/ 55 h 875"/>
                <a:gd name="T28" fmla="*/ 170 w 2316"/>
                <a:gd name="T29" fmla="*/ 59 h 875"/>
                <a:gd name="T30" fmla="*/ 187 w 2316"/>
                <a:gd name="T31" fmla="*/ 62 h 875"/>
                <a:gd name="T32" fmla="*/ 224 w 2316"/>
                <a:gd name="T33" fmla="*/ 72 h 875"/>
                <a:gd name="T34" fmla="*/ 200 w 2316"/>
                <a:gd name="T35" fmla="*/ 77 h 875"/>
                <a:gd name="T36" fmla="*/ 200 w 2316"/>
                <a:gd name="T37" fmla="*/ 77 h 8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6"/>
                <a:gd name="T58" fmla="*/ 0 h 875"/>
                <a:gd name="T59" fmla="*/ 2316 w 2316"/>
                <a:gd name="T60" fmla="*/ 875 h 8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6" h="875">
                  <a:moveTo>
                    <a:pt x="1402" y="542"/>
                  </a:moveTo>
                  <a:lnTo>
                    <a:pt x="1548" y="628"/>
                  </a:lnTo>
                  <a:lnTo>
                    <a:pt x="1892" y="780"/>
                  </a:lnTo>
                  <a:lnTo>
                    <a:pt x="2093" y="831"/>
                  </a:lnTo>
                  <a:lnTo>
                    <a:pt x="2316" y="845"/>
                  </a:lnTo>
                  <a:lnTo>
                    <a:pt x="2132" y="875"/>
                  </a:lnTo>
                  <a:lnTo>
                    <a:pt x="1948" y="855"/>
                  </a:lnTo>
                  <a:lnTo>
                    <a:pt x="1707" y="808"/>
                  </a:lnTo>
                  <a:lnTo>
                    <a:pt x="1384" y="682"/>
                  </a:lnTo>
                  <a:lnTo>
                    <a:pt x="1238" y="624"/>
                  </a:lnTo>
                  <a:lnTo>
                    <a:pt x="0" y="0"/>
                  </a:lnTo>
                  <a:lnTo>
                    <a:pt x="927" y="372"/>
                  </a:lnTo>
                  <a:lnTo>
                    <a:pt x="1105" y="396"/>
                  </a:lnTo>
                  <a:lnTo>
                    <a:pt x="1147" y="384"/>
                  </a:lnTo>
                  <a:lnTo>
                    <a:pt x="1192" y="414"/>
                  </a:lnTo>
                  <a:lnTo>
                    <a:pt x="1307" y="435"/>
                  </a:lnTo>
                  <a:lnTo>
                    <a:pt x="1568" y="503"/>
                  </a:lnTo>
                  <a:lnTo>
                    <a:pt x="1402" y="542"/>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334" name="Freeform 133"/>
            <p:cNvSpPr>
              <a:spLocks/>
            </p:cNvSpPr>
            <p:nvPr/>
          </p:nvSpPr>
          <p:spPr bwMode="auto">
            <a:xfrm>
              <a:off x="3709" y="3125"/>
              <a:ext cx="39" cy="16"/>
            </a:xfrm>
            <a:custGeom>
              <a:avLst/>
              <a:gdLst>
                <a:gd name="T0" fmla="*/ 5 w 274"/>
                <a:gd name="T1" fmla="*/ 4 h 112"/>
                <a:gd name="T2" fmla="*/ 11 w 274"/>
                <a:gd name="T3" fmla="*/ 2 h 112"/>
                <a:gd name="T4" fmla="*/ 17 w 274"/>
                <a:gd name="T5" fmla="*/ 3 h 112"/>
                <a:gd name="T6" fmla="*/ 22 w 274"/>
                <a:gd name="T7" fmla="*/ 0 h 112"/>
                <a:gd name="T8" fmla="*/ 25 w 274"/>
                <a:gd name="T9" fmla="*/ 2 h 112"/>
                <a:gd name="T10" fmla="*/ 32 w 274"/>
                <a:gd name="T11" fmla="*/ 1 h 112"/>
                <a:gd name="T12" fmla="*/ 39 w 274"/>
                <a:gd name="T13" fmla="*/ 9 h 112"/>
                <a:gd name="T14" fmla="*/ 25 w 274"/>
                <a:gd name="T15" fmla="*/ 16 h 112"/>
                <a:gd name="T16" fmla="*/ 0 w 274"/>
                <a:gd name="T17" fmla="*/ 9 h 112"/>
                <a:gd name="T18" fmla="*/ 5 w 274"/>
                <a:gd name="T19" fmla="*/ 4 h 112"/>
                <a:gd name="T20" fmla="*/ 5 w 274"/>
                <a:gd name="T21" fmla="*/ 4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
                <a:gd name="T34" fmla="*/ 0 h 112"/>
                <a:gd name="T35" fmla="*/ 274 w 274"/>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 h="112">
                  <a:moveTo>
                    <a:pt x="37" y="28"/>
                  </a:moveTo>
                  <a:lnTo>
                    <a:pt x="76" y="15"/>
                  </a:lnTo>
                  <a:lnTo>
                    <a:pt x="118" y="18"/>
                  </a:lnTo>
                  <a:lnTo>
                    <a:pt x="152" y="0"/>
                  </a:lnTo>
                  <a:lnTo>
                    <a:pt x="176" y="15"/>
                  </a:lnTo>
                  <a:lnTo>
                    <a:pt x="224" y="5"/>
                  </a:lnTo>
                  <a:lnTo>
                    <a:pt x="274" y="60"/>
                  </a:lnTo>
                  <a:lnTo>
                    <a:pt x="178" y="112"/>
                  </a:lnTo>
                  <a:lnTo>
                    <a:pt x="0" y="66"/>
                  </a:lnTo>
                  <a:lnTo>
                    <a:pt x="37" y="28"/>
                  </a:lnTo>
                  <a:close/>
                </a:path>
              </a:pathLst>
            </a:custGeom>
            <a:solidFill>
              <a:srgbClr val="999999"/>
            </a:solidFill>
            <a:ln w="9525">
              <a:noFill/>
              <a:round/>
              <a:headEnd/>
              <a:tailEnd/>
            </a:ln>
          </p:spPr>
          <p:txBody>
            <a:bodyPr/>
            <a:lstStyle/>
            <a:p>
              <a:endParaRPr lang="en-US" dirty="0">
                <a:latin typeface="Calibri" pitchFamily="34" charset="0"/>
              </a:endParaRPr>
            </a:p>
          </p:txBody>
        </p:sp>
        <p:sp>
          <p:nvSpPr>
            <p:cNvPr id="5335" name="Freeform 134"/>
            <p:cNvSpPr>
              <a:spLocks/>
            </p:cNvSpPr>
            <p:nvPr/>
          </p:nvSpPr>
          <p:spPr bwMode="auto">
            <a:xfrm>
              <a:off x="3704" y="3126"/>
              <a:ext cx="41" cy="17"/>
            </a:xfrm>
            <a:custGeom>
              <a:avLst/>
              <a:gdLst>
                <a:gd name="T0" fmla="*/ 8 w 288"/>
                <a:gd name="T1" fmla="*/ 6 h 114"/>
                <a:gd name="T2" fmla="*/ 13 w 288"/>
                <a:gd name="T3" fmla="*/ 6 h 114"/>
                <a:gd name="T4" fmla="*/ 20 w 288"/>
                <a:gd name="T5" fmla="*/ 6 h 114"/>
                <a:gd name="T6" fmla="*/ 26 w 288"/>
                <a:gd name="T7" fmla="*/ 0 h 114"/>
                <a:gd name="T8" fmla="*/ 27 w 288"/>
                <a:gd name="T9" fmla="*/ 4 h 114"/>
                <a:gd name="T10" fmla="*/ 35 w 288"/>
                <a:gd name="T11" fmla="*/ 2 h 114"/>
                <a:gd name="T12" fmla="*/ 41 w 288"/>
                <a:gd name="T13" fmla="*/ 2 h 114"/>
                <a:gd name="T14" fmla="*/ 40 w 288"/>
                <a:gd name="T15" fmla="*/ 16 h 114"/>
                <a:gd name="T16" fmla="*/ 19 w 288"/>
                <a:gd name="T17" fmla="*/ 17 h 114"/>
                <a:gd name="T18" fmla="*/ 0 w 288"/>
                <a:gd name="T19" fmla="*/ 10 h 114"/>
                <a:gd name="T20" fmla="*/ 8 w 288"/>
                <a:gd name="T21" fmla="*/ 6 h 114"/>
                <a:gd name="T22" fmla="*/ 8 w 288"/>
                <a:gd name="T23" fmla="*/ 6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114"/>
                <a:gd name="T38" fmla="*/ 288 w 288"/>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114">
                  <a:moveTo>
                    <a:pt x="55" y="37"/>
                  </a:moveTo>
                  <a:lnTo>
                    <a:pt x="91" y="43"/>
                  </a:lnTo>
                  <a:lnTo>
                    <a:pt x="142" y="41"/>
                  </a:lnTo>
                  <a:lnTo>
                    <a:pt x="185" y="0"/>
                  </a:lnTo>
                  <a:lnTo>
                    <a:pt x="190" y="24"/>
                  </a:lnTo>
                  <a:lnTo>
                    <a:pt x="247" y="11"/>
                  </a:lnTo>
                  <a:lnTo>
                    <a:pt x="288" y="15"/>
                  </a:lnTo>
                  <a:lnTo>
                    <a:pt x="283" y="109"/>
                  </a:lnTo>
                  <a:lnTo>
                    <a:pt x="133" y="114"/>
                  </a:lnTo>
                  <a:lnTo>
                    <a:pt x="0" y="70"/>
                  </a:lnTo>
                  <a:lnTo>
                    <a:pt x="55" y="37"/>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336" name="Freeform 135"/>
            <p:cNvSpPr>
              <a:spLocks/>
            </p:cNvSpPr>
            <p:nvPr/>
          </p:nvSpPr>
          <p:spPr bwMode="auto">
            <a:xfrm>
              <a:off x="3649" y="3066"/>
              <a:ext cx="22" cy="20"/>
            </a:xfrm>
            <a:custGeom>
              <a:avLst/>
              <a:gdLst>
                <a:gd name="T0" fmla="*/ 0 w 154"/>
                <a:gd name="T1" fmla="*/ 10 h 138"/>
                <a:gd name="T2" fmla="*/ 17 w 154"/>
                <a:gd name="T3" fmla="*/ 20 h 138"/>
                <a:gd name="T4" fmla="*/ 22 w 154"/>
                <a:gd name="T5" fmla="*/ 13 h 138"/>
                <a:gd name="T6" fmla="*/ 1 w 154"/>
                <a:gd name="T7" fmla="*/ 0 h 138"/>
                <a:gd name="T8" fmla="*/ 0 w 154"/>
                <a:gd name="T9" fmla="*/ 10 h 138"/>
                <a:gd name="T10" fmla="*/ 0 w 154"/>
                <a:gd name="T11" fmla="*/ 10 h 138"/>
                <a:gd name="T12" fmla="*/ 0 60000 65536"/>
                <a:gd name="T13" fmla="*/ 0 60000 65536"/>
                <a:gd name="T14" fmla="*/ 0 60000 65536"/>
                <a:gd name="T15" fmla="*/ 0 60000 65536"/>
                <a:gd name="T16" fmla="*/ 0 60000 65536"/>
                <a:gd name="T17" fmla="*/ 0 60000 65536"/>
                <a:gd name="T18" fmla="*/ 0 w 154"/>
                <a:gd name="T19" fmla="*/ 0 h 138"/>
                <a:gd name="T20" fmla="*/ 154 w 154"/>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54" h="138">
                  <a:moveTo>
                    <a:pt x="0" y="69"/>
                  </a:moveTo>
                  <a:lnTo>
                    <a:pt x="121" y="138"/>
                  </a:lnTo>
                  <a:lnTo>
                    <a:pt x="154" y="92"/>
                  </a:lnTo>
                  <a:lnTo>
                    <a:pt x="10" y="0"/>
                  </a:lnTo>
                  <a:lnTo>
                    <a:pt x="0" y="69"/>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337" name="Freeform 136"/>
            <p:cNvSpPr>
              <a:spLocks/>
            </p:cNvSpPr>
            <p:nvPr/>
          </p:nvSpPr>
          <p:spPr bwMode="auto">
            <a:xfrm>
              <a:off x="3651" y="3066"/>
              <a:ext cx="274" cy="124"/>
            </a:xfrm>
            <a:custGeom>
              <a:avLst/>
              <a:gdLst>
                <a:gd name="T0" fmla="*/ 88 w 1915"/>
                <a:gd name="T1" fmla="*/ 62 h 870"/>
                <a:gd name="T2" fmla="*/ 85 w 1915"/>
                <a:gd name="T3" fmla="*/ 66 h 870"/>
                <a:gd name="T4" fmla="*/ 84 w 1915"/>
                <a:gd name="T5" fmla="*/ 71 h 870"/>
                <a:gd name="T6" fmla="*/ 78 w 1915"/>
                <a:gd name="T7" fmla="*/ 74 h 870"/>
                <a:gd name="T8" fmla="*/ 65 w 1915"/>
                <a:gd name="T9" fmla="*/ 72 h 870"/>
                <a:gd name="T10" fmla="*/ 60 w 1915"/>
                <a:gd name="T11" fmla="*/ 70 h 870"/>
                <a:gd name="T12" fmla="*/ 57 w 1915"/>
                <a:gd name="T13" fmla="*/ 67 h 870"/>
                <a:gd name="T14" fmla="*/ 48 w 1915"/>
                <a:gd name="T15" fmla="*/ 69 h 870"/>
                <a:gd name="T16" fmla="*/ 53 w 1915"/>
                <a:gd name="T17" fmla="*/ 75 h 870"/>
                <a:gd name="T18" fmla="*/ 66 w 1915"/>
                <a:gd name="T19" fmla="*/ 77 h 870"/>
                <a:gd name="T20" fmla="*/ 78 w 1915"/>
                <a:gd name="T21" fmla="*/ 81 h 870"/>
                <a:gd name="T22" fmla="*/ 84 w 1915"/>
                <a:gd name="T23" fmla="*/ 82 h 870"/>
                <a:gd name="T24" fmla="*/ 90 w 1915"/>
                <a:gd name="T25" fmla="*/ 81 h 870"/>
                <a:gd name="T26" fmla="*/ 96 w 1915"/>
                <a:gd name="T27" fmla="*/ 80 h 870"/>
                <a:gd name="T28" fmla="*/ 109 w 1915"/>
                <a:gd name="T29" fmla="*/ 81 h 870"/>
                <a:gd name="T30" fmla="*/ 126 w 1915"/>
                <a:gd name="T31" fmla="*/ 81 h 870"/>
                <a:gd name="T32" fmla="*/ 130 w 1915"/>
                <a:gd name="T33" fmla="*/ 75 h 870"/>
                <a:gd name="T34" fmla="*/ 107 w 1915"/>
                <a:gd name="T35" fmla="*/ 59 h 870"/>
                <a:gd name="T36" fmla="*/ 133 w 1915"/>
                <a:gd name="T37" fmla="*/ 71 h 870"/>
                <a:gd name="T38" fmla="*/ 136 w 1915"/>
                <a:gd name="T39" fmla="*/ 82 h 870"/>
                <a:gd name="T40" fmla="*/ 144 w 1915"/>
                <a:gd name="T41" fmla="*/ 82 h 870"/>
                <a:gd name="T42" fmla="*/ 155 w 1915"/>
                <a:gd name="T43" fmla="*/ 82 h 870"/>
                <a:gd name="T44" fmla="*/ 183 w 1915"/>
                <a:gd name="T45" fmla="*/ 91 h 870"/>
                <a:gd name="T46" fmla="*/ 188 w 1915"/>
                <a:gd name="T47" fmla="*/ 91 h 870"/>
                <a:gd name="T48" fmla="*/ 187 w 1915"/>
                <a:gd name="T49" fmla="*/ 101 h 870"/>
                <a:gd name="T50" fmla="*/ 226 w 1915"/>
                <a:gd name="T51" fmla="*/ 111 h 870"/>
                <a:gd name="T52" fmla="*/ 274 w 1915"/>
                <a:gd name="T53" fmla="*/ 124 h 870"/>
                <a:gd name="T54" fmla="*/ 201 w 1915"/>
                <a:gd name="T55" fmla="*/ 88 h 870"/>
                <a:gd name="T56" fmla="*/ 203 w 1915"/>
                <a:gd name="T57" fmla="*/ 77 h 870"/>
                <a:gd name="T58" fmla="*/ 209 w 1915"/>
                <a:gd name="T59" fmla="*/ 70 h 870"/>
                <a:gd name="T60" fmla="*/ 204 w 1915"/>
                <a:gd name="T61" fmla="*/ 72 h 870"/>
                <a:gd name="T62" fmla="*/ 197 w 1915"/>
                <a:gd name="T63" fmla="*/ 70 h 870"/>
                <a:gd name="T64" fmla="*/ 200 w 1915"/>
                <a:gd name="T65" fmla="*/ 59 h 870"/>
                <a:gd name="T66" fmla="*/ 196 w 1915"/>
                <a:gd name="T67" fmla="*/ 66 h 870"/>
                <a:gd name="T68" fmla="*/ 193 w 1915"/>
                <a:gd name="T69" fmla="*/ 70 h 870"/>
                <a:gd name="T70" fmla="*/ 186 w 1915"/>
                <a:gd name="T71" fmla="*/ 69 h 870"/>
                <a:gd name="T72" fmla="*/ 178 w 1915"/>
                <a:gd name="T73" fmla="*/ 67 h 870"/>
                <a:gd name="T74" fmla="*/ 167 w 1915"/>
                <a:gd name="T75" fmla="*/ 63 h 870"/>
                <a:gd name="T76" fmla="*/ 164 w 1915"/>
                <a:gd name="T77" fmla="*/ 61 h 870"/>
                <a:gd name="T78" fmla="*/ 160 w 1915"/>
                <a:gd name="T79" fmla="*/ 60 h 870"/>
                <a:gd name="T80" fmla="*/ 164 w 1915"/>
                <a:gd name="T81" fmla="*/ 66 h 870"/>
                <a:gd name="T82" fmla="*/ 173 w 1915"/>
                <a:gd name="T83" fmla="*/ 72 h 870"/>
                <a:gd name="T84" fmla="*/ 158 w 1915"/>
                <a:gd name="T85" fmla="*/ 68 h 870"/>
                <a:gd name="T86" fmla="*/ 126 w 1915"/>
                <a:gd name="T87" fmla="*/ 56 h 870"/>
                <a:gd name="T88" fmla="*/ 83 w 1915"/>
                <a:gd name="T89" fmla="*/ 38 h 870"/>
                <a:gd name="T90" fmla="*/ 44 w 1915"/>
                <a:gd name="T91" fmla="*/ 21 h 870"/>
                <a:gd name="T92" fmla="*/ 17 w 1915"/>
                <a:gd name="T93" fmla="*/ 9 h 870"/>
                <a:gd name="T94" fmla="*/ 0 w 1915"/>
                <a:gd name="T95" fmla="*/ 0 h 870"/>
                <a:gd name="T96" fmla="*/ 24 w 1915"/>
                <a:gd name="T97" fmla="*/ 17 h 870"/>
                <a:gd name="T98" fmla="*/ 83 w 1915"/>
                <a:gd name="T99" fmla="*/ 44 h 870"/>
                <a:gd name="T100" fmla="*/ 102 w 1915"/>
                <a:gd name="T101" fmla="*/ 54 h 870"/>
                <a:gd name="T102" fmla="*/ 93 w 1915"/>
                <a:gd name="T103" fmla="*/ 62 h 870"/>
                <a:gd name="T104" fmla="*/ 88 w 1915"/>
                <a:gd name="T105" fmla="*/ 62 h 870"/>
                <a:gd name="T106" fmla="*/ 88 w 1915"/>
                <a:gd name="T107" fmla="*/ 62 h 8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15"/>
                <a:gd name="T163" fmla="*/ 0 h 870"/>
                <a:gd name="T164" fmla="*/ 1915 w 1915"/>
                <a:gd name="T165" fmla="*/ 870 h 8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15" h="870">
                  <a:moveTo>
                    <a:pt x="612" y="435"/>
                  </a:moveTo>
                  <a:lnTo>
                    <a:pt x="594" y="465"/>
                  </a:lnTo>
                  <a:lnTo>
                    <a:pt x="585" y="499"/>
                  </a:lnTo>
                  <a:lnTo>
                    <a:pt x="544" y="516"/>
                  </a:lnTo>
                  <a:lnTo>
                    <a:pt x="457" y="503"/>
                  </a:lnTo>
                  <a:lnTo>
                    <a:pt x="416" y="492"/>
                  </a:lnTo>
                  <a:lnTo>
                    <a:pt x="397" y="467"/>
                  </a:lnTo>
                  <a:lnTo>
                    <a:pt x="335" y="481"/>
                  </a:lnTo>
                  <a:lnTo>
                    <a:pt x="370" y="523"/>
                  </a:lnTo>
                  <a:lnTo>
                    <a:pt x="464" y="538"/>
                  </a:lnTo>
                  <a:lnTo>
                    <a:pt x="547" y="571"/>
                  </a:lnTo>
                  <a:lnTo>
                    <a:pt x="588" y="575"/>
                  </a:lnTo>
                  <a:lnTo>
                    <a:pt x="632" y="567"/>
                  </a:lnTo>
                  <a:lnTo>
                    <a:pt x="668" y="563"/>
                  </a:lnTo>
                  <a:lnTo>
                    <a:pt x="764" y="569"/>
                  </a:lnTo>
                  <a:lnTo>
                    <a:pt x="880" y="569"/>
                  </a:lnTo>
                  <a:lnTo>
                    <a:pt x="906" y="529"/>
                  </a:lnTo>
                  <a:lnTo>
                    <a:pt x="745" y="415"/>
                  </a:lnTo>
                  <a:lnTo>
                    <a:pt x="932" y="501"/>
                  </a:lnTo>
                  <a:lnTo>
                    <a:pt x="948" y="572"/>
                  </a:lnTo>
                  <a:lnTo>
                    <a:pt x="1004" y="572"/>
                  </a:lnTo>
                  <a:lnTo>
                    <a:pt x="1083" y="572"/>
                  </a:lnTo>
                  <a:lnTo>
                    <a:pt x="1276" y="638"/>
                  </a:lnTo>
                  <a:lnTo>
                    <a:pt x="1316" y="638"/>
                  </a:lnTo>
                  <a:lnTo>
                    <a:pt x="1305" y="707"/>
                  </a:lnTo>
                  <a:lnTo>
                    <a:pt x="1581" y="777"/>
                  </a:lnTo>
                  <a:lnTo>
                    <a:pt x="1915" y="870"/>
                  </a:lnTo>
                  <a:lnTo>
                    <a:pt x="1403" y="620"/>
                  </a:lnTo>
                  <a:lnTo>
                    <a:pt x="1420" y="542"/>
                  </a:lnTo>
                  <a:lnTo>
                    <a:pt x="1463" y="488"/>
                  </a:lnTo>
                  <a:lnTo>
                    <a:pt x="1425" y="505"/>
                  </a:lnTo>
                  <a:lnTo>
                    <a:pt x="1376" y="488"/>
                  </a:lnTo>
                  <a:lnTo>
                    <a:pt x="1397" y="413"/>
                  </a:lnTo>
                  <a:lnTo>
                    <a:pt x="1367" y="465"/>
                  </a:lnTo>
                  <a:lnTo>
                    <a:pt x="1346" y="488"/>
                  </a:lnTo>
                  <a:lnTo>
                    <a:pt x="1302" y="483"/>
                  </a:lnTo>
                  <a:lnTo>
                    <a:pt x="1246" y="471"/>
                  </a:lnTo>
                  <a:lnTo>
                    <a:pt x="1165" y="441"/>
                  </a:lnTo>
                  <a:lnTo>
                    <a:pt x="1147" y="426"/>
                  </a:lnTo>
                  <a:lnTo>
                    <a:pt x="1117" y="422"/>
                  </a:lnTo>
                  <a:lnTo>
                    <a:pt x="1143" y="461"/>
                  </a:lnTo>
                  <a:lnTo>
                    <a:pt x="1209" y="503"/>
                  </a:lnTo>
                  <a:lnTo>
                    <a:pt x="1104" y="479"/>
                  </a:lnTo>
                  <a:lnTo>
                    <a:pt x="880" y="394"/>
                  </a:lnTo>
                  <a:lnTo>
                    <a:pt x="577" y="268"/>
                  </a:lnTo>
                  <a:lnTo>
                    <a:pt x="309" y="150"/>
                  </a:lnTo>
                  <a:lnTo>
                    <a:pt x="119" y="62"/>
                  </a:lnTo>
                  <a:lnTo>
                    <a:pt x="0" y="0"/>
                  </a:lnTo>
                  <a:lnTo>
                    <a:pt x="168" y="120"/>
                  </a:lnTo>
                  <a:lnTo>
                    <a:pt x="579" y="310"/>
                  </a:lnTo>
                  <a:lnTo>
                    <a:pt x="714" y="381"/>
                  </a:lnTo>
                  <a:lnTo>
                    <a:pt x="649" y="435"/>
                  </a:lnTo>
                  <a:lnTo>
                    <a:pt x="612" y="435"/>
                  </a:lnTo>
                  <a:close/>
                </a:path>
              </a:pathLst>
            </a:custGeom>
            <a:solidFill>
              <a:srgbClr val="4D4D4D"/>
            </a:solidFill>
            <a:ln w="9525">
              <a:noFill/>
              <a:round/>
              <a:headEnd/>
              <a:tailEnd/>
            </a:ln>
          </p:spPr>
          <p:txBody>
            <a:bodyPr/>
            <a:lstStyle/>
            <a:p>
              <a:endParaRPr lang="en-US" dirty="0">
                <a:latin typeface="Calibri" pitchFamily="34" charset="0"/>
              </a:endParaRPr>
            </a:p>
          </p:txBody>
        </p:sp>
        <p:sp>
          <p:nvSpPr>
            <p:cNvPr id="5338" name="Freeform 137"/>
            <p:cNvSpPr>
              <a:spLocks/>
            </p:cNvSpPr>
            <p:nvPr/>
          </p:nvSpPr>
          <p:spPr bwMode="auto">
            <a:xfrm>
              <a:off x="3866" y="3115"/>
              <a:ext cx="165" cy="4"/>
            </a:xfrm>
            <a:custGeom>
              <a:avLst/>
              <a:gdLst>
                <a:gd name="T0" fmla="*/ 0 w 1156"/>
                <a:gd name="T1" fmla="*/ 4 h 32"/>
                <a:gd name="T2" fmla="*/ 165 w 1156"/>
                <a:gd name="T3" fmla="*/ 0 h 32"/>
                <a:gd name="T4" fmla="*/ 9 w 1156"/>
                <a:gd name="T5" fmla="*/ 2 h 32"/>
                <a:gd name="T6" fmla="*/ 0 w 1156"/>
                <a:gd name="T7" fmla="*/ 4 h 32"/>
                <a:gd name="T8" fmla="*/ 0 w 1156"/>
                <a:gd name="T9" fmla="*/ 4 h 32"/>
                <a:gd name="T10" fmla="*/ 0 60000 65536"/>
                <a:gd name="T11" fmla="*/ 0 60000 65536"/>
                <a:gd name="T12" fmla="*/ 0 60000 65536"/>
                <a:gd name="T13" fmla="*/ 0 60000 65536"/>
                <a:gd name="T14" fmla="*/ 0 60000 65536"/>
                <a:gd name="T15" fmla="*/ 0 w 1156"/>
                <a:gd name="T16" fmla="*/ 0 h 32"/>
                <a:gd name="T17" fmla="*/ 1156 w 1156"/>
                <a:gd name="T18" fmla="*/ 32 h 32"/>
              </a:gdLst>
              <a:ahLst/>
              <a:cxnLst>
                <a:cxn ang="T10">
                  <a:pos x="T0" y="T1"/>
                </a:cxn>
                <a:cxn ang="T11">
                  <a:pos x="T2" y="T3"/>
                </a:cxn>
                <a:cxn ang="T12">
                  <a:pos x="T4" y="T5"/>
                </a:cxn>
                <a:cxn ang="T13">
                  <a:pos x="T6" y="T7"/>
                </a:cxn>
                <a:cxn ang="T14">
                  <a:pos x="T8" y="T9"/>
                </a:cxn>
              </a:cxnLst>
              <a:rect l="T15" t="T16" r="T17" b="T18"/>
              <a:pathLst>
                <a:path w="1156" h="32">
                  <a:moveTo>
                    <a:pt x="0" y="32"/>
                  </a:moveTo>
                  <a:lnTo>
                    <a:pt x="1156" y="0"/>
                  </a:lnTo>
                  <a:lnTo>
                    <a:pt x="62" y="20"/>
                  </a:lnTo>
                  <a:lnTo>
                    <a:pt x="0" y="32"/>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339" name="Freeform 138"/>
            <p:cNvSpPr>
              <a:spLocks/>
            </p:cNvSpPr>
            <p:nvPr/>
          </p:nvSpPr>
          <p:spPr bwMode="auto">
            <a:xfrm>
              <a:off x="3626" y="3036"/>
              <a:ext cx="46" cy="41"/>
            </a:xfrm>
            <a:custGeom>
              <a:avLst/>
              <a:gdLst>
                <a:gd name="T0" fmla="*/ 0 w 324"/>
                <a:gd name="T1" fmla="*/ 0 h 286"/>
                <a:gd name="T2" fmla="*/ 3 w 324"/>
                <a:gd name="T3" fmla="*/ 10 h 286"/>
                <a:gd name="T4" fmla="*/ 7 w 324"/>
                <a:gd name="T5" fmla="*/ 19 h 286"/>
                <a:gd name="T6" fmla="*/ 13 w 324"/>
                <a:gd name="T7" fmla="*/ 26 h 286"/>
                <a:gd name="T8" fmla="*/ 21 w 324"/>
                <a:gd name="T9" fmla="*/ 34 h 286"/>
                <a:gd name="T10" fmla="*/ 26 w 324"/>
                <a:gd name="T11" fmla="*/ 38 h 286"/>
                <a:gd name="T12" fmla="*/ 27 w 324"/>
                <a:gd name="T13" fmla="*/ 33 h 286"/>
                <a:gd name="T14" fmla="*/ 46 w 324"/>
                <a:gd name="T15" fmla="*/ 41 h 286"/>
                <a:gd name="T16" fmla="*/ 25 w 324"/>
                <a:gd name="T17" fmla="*/ 29 h 286"/>
                <a:gd name="T18" fmla="*/ 16 w 324"/>
                <a:gd name="T19" fmla="*/ 23 h 286"/>
                <a:gd name="T20" fmla="*/ 11 w 324"/>
                <a:gd name="T21" fmla="*/ 17 h 286"/>
                <a:gd name="T22" fmla="*/ 7 w 324"/>
                <a:gd name="T23" fmla="*/ 11 h 286"/>
                <a:gd name="T24" fmla="*/ 2 w 324"/>
                <a:gd name="T25" fmla="*/ 4 h 286"/>
                <a:gd name="T26" fmla="*/ 0 w 324"/>
                <a:gd name="T27" fmla="*/ 0 h 286"/>
                <a:gd name="T28" fmla="*/ 0 w 324"/>
                <a:gd name="T29" fmla="*/ 0 h 2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4"/>
                <a:gd name="T46" fmla="*/ 0 h 286"/>
                <a:gd name="T47" fmla="*/ 324 w 324"/>
                <a:gd name="T48" fmla="*/ 286 h 2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4" h="286">
                  <a:moveTo>
                    <a:pt x="0" y="0"/>
                  </a:moveTo>
                  <a:lnTo>
                    <a:pt x="18" y="68"/>
                  </a:lnTo>
                  <a:lnTo>
                    <a:pt x="51" y="131"/>
                  </a:lnTo>
                  <a:lnTo>
                    <a:pt x="93" y="184"/>
                  </a:lnTo>
                  <a:lnTo>
                    <a:pt x="151" y="236"/>
                  </a:lnTo>
                  <a:lnTo>
                    <a:pt x="181" y="265"/>
                  </a:lnTo>
                  <a:lnTo>
                    <a:pt x="190" y="230"/>
                  </a:lnTo>
                  <a:lnTo>
                    <a:pt x="324" y="286"/>
                  </a:lnTo>
                  <a:lnTo>
                    <a:pt x="175" y="200"/>
                  </a:lnTo>
                  <a:lnTo>
                    <a:pt x="113" y="158"/>
                  </a:lnTo>
                  <a:lnTo>
                    <a:pt x="76" y="118"/>
                  </a:lnTo>
                  <a:lnTo>
                    <a:pt x="46" y="80"/>
                  </a:lnTo>
                  <a:lnTo>
                    <a:pt x="17" y="27"/>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0" name="Freeform 139"/>
            <p:cNvSpPr>
              <a:spLocks/>
            </p:cNvSpPr>
            <p:nvPr/>
          </p:nvSpPr>
          <p:spPr bwMode="auto">
            <a:xfrm>
              <a:off x="3667" y="3077"/>
              <a:ext cx="148" cy="69"/>
            </a:xfrm>
            <a:custGeom>
              <a:avLst/>
              <a:gdLst>
                <a:gd name="T0" fmla="*/ 0 w 1038"/>
                <a:gd name="T1" fmla="*/ 6 h 485"/>
                <a:gd name="T2" fmla="*/ 2 w 1038"/>
                <a:gd name="T3" fmla="*/ 0 h 485"/>
                <a:gd name="T4" fmla="*/ 25 w 1038"/>
                <a:gd name="T5" fmla="*/ 13 h 485"/>
                <a:gd name="T6" fmla="*/ 75 w 1038"/>
                <a:gd name="T7" fmla="*/ 33 h 485"/>
                <a:gd name="T8" fmla="*/ 101 w 1038"/>
                <a:gd name="T9" fmla="*/ 47 h 485"/>
                <a:gd name="T10" fmla="*/ 148 w 1038"/>
                <a:gd name="T11" fmla="*/ 69 h 485"/>
                <a:gd name="T12" fmla="*/ 110 w 1038"/>
                <a:gd name="T13" fmla="*/ 55 h 485"/>
                <a:gd name="T14" fmla="*/ 76 w 1038"/>
                <a:gd name="T15" fmla="*/ 40 h 485"/>
                <a:gd name="T16" fmla="*/ 4 w 1038"/>
                <a:gd name="T17" fmla="*/ 7 h 485"/>
                <a:gd name="T18" fmla="*/ 0 w 1038"/>
                <a:gd name="T19" fmla="*/ 6 h 485"/>
                <a:gd name="T20" fmla="*/ 0 w 1038"/>
                <a:gd name="T21" fmla="*/ 6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485"/>
                <a:gd name="T35" fmla="*/ 1038 w 1038"/>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485">
                  <a:moveTo>
                    <a:pt x="0" y="41"/>
                  </a:moveTo>
                  <a:lnTo>
                    <a:pt x="15" y="0"/>
                  </a:lnTo>
                  <a:lnTo>
                    <a:pt x="175" y="88"/>
                  </a:lnTo>
                  <a:lnTo>
                    <a:pt x="524" y="235"/>
                  </a:lnTo>
                  <a:lnTo>
                    <a:pt x="709" y="330"/>
                  </a:lnTo>
                  <a:lnTo>
                    <a:pt x="1038" y="485"/>
                  </a:lnTo>
                  <a:lnTo>
                    <a:pt x="771" y="387"/>
                  </a:lnTo>
                  <a:lnTo>
                    <a:pt x="536" y="279"/>
                  </a:lnTo>
                  <a:lnTo>
                    <a:pt x="27" y="47"/>
                  </a:lnTo>
                  <a:lnTo>
                    <a:pt x="0"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1" name="Freeform 140"/>
            <p:cNvSpPr>
              <a:spLocks/>
            </p:cNvSpPr>
            <p:nvPr/>
          </p:nvSpPr>
          <p:spPr bwMode="auto">
            <a:xfrm>
              <a:off x="3642" y="3069"/>
              <a:ext cx="25" cy="20"/>
            </a:xfrm>
            <a:custGeom>
              <a:avLst/>
              <a:gdLst>
                <a:gd name="T0" fmla="*/ 11 w 175"/>
                <a:gd name="T1" fmla="*/ 7 h 142"/>
                <a:gd name="T2" fmla="*/ 23 w 175"/>
                <a:gd name="T3" fmla="*/ 13 h 142"/>
                <a:gd name="T4" fmla="*/ 25 w 175"/>
                <a:gd name="T5" fmla="*/ 15 h 142"/>
                <a:gd name="T6" fmla="*/ 24 w 175"/>
                <a:gd name="T7" fmla="*/ 20 h 142"/>
                <a:gd name="T8" fmla="*/ 22 w 175"/>
                <a:gd name="T9" fmla="*/ 20 h 142"/>
                <a:gd name="T10" fmla="*/ 22 w 175"/>
                <a:gd name="T11" fmla="*/ 16 h 142"/>
                <a:gd name="T12" fmla="*/ 17 w 175"/>
                <a:gd name="T13" fmla="*/ 16 h 142"/>
                <a:gd name="T14" fmla="*/ 0 w 175"/>
                <a:gd name="T15" fmla="*/ 5 h 142"/>
                <a:gd name="T16" fmla="*/ 4 w 175"/>
                <a:gd name="T17" fmla="*/ 5 h 142"/>
                <a:gd name="T18" fmla="*/ 5 w 175"/>
                <a:gd name="T19" fmla="*/ 0 h 142"/>
                <a:gd name="T20" fmla="*/ 10 w 175"/>
                <a:gd name="T21" fmla="*/ 3 h 142"/>
                <a:gd name="T22" fmla="*/ 8 w 175"/>
                <a:gd name="T23" fmla="*/ 8 h 142"/>
                <a:gd name="T24" fmla="*/ 11 w 175"/>
                <a:gd name="T25" fmla="*/ 7 h 142"/>
                <a:gd name="T26" fmla="*/ 11 w 175"/>
                <a:gd name="T27" fmla="*/ 7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5"/>
                <a:gd name="T43" fmla="*/ 0 h 142"/>
                <a:gd name="T44" fmla="*/ 175 w 175"/>
                <a:gd name="T45" fmla="*/ 142 h 1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5" h="142">
                  <a:moveTo>
                    <a:pt x="74" y="47"/>
                  </a:moveTo>
                  <a:lnTo>
                    <a:pt x="160" y="94"/>
                  </a:lnTo>
                  <a:lnTo>
                    <a:pt x="175" y="106"/>
                  </a:lnTo>
                  <a:lnTo>
                    <a:pt x="171" y="142"/>
                  </a:lnTo>
                  <a:lnTo>
                    <a:pt x="154" y="139"/>
                  </a:lnTo>
                  <a:lnTo>
                    <a:pt x="154" y="114"/>
                  </a:lnTo>
                  <a:lnTo>
                    <a:pt x="121" y="115"/>
                  </a:lnTo>
                  <a:lnTo>
                    <a:pt x="0" y="37"/>
                  </a:lnTo>
                  <a:lnTo>
                    <a:pt x="28" y="37"/>
                  </a:lnTo>
                  <a:lnTo>
                    <a:pt x="38" y="0"/>
                  </a:lnTo>
                  <a:lnTo>
                    <a:pt x="68" y="21"/>
                  </a:lnTo>
                  <a:lnTo>
                    <a:pt x="57" y="55"/>
                  </a:lnTo>
                  <a:lnTo>
                    <a:pt x="74" y="4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2" name="Freeform 141"/>
            <p:cNvSpPr>
              <a:spLocks/>
            </p:cNvSpPr>
            <p:nvPr/>
          </p:nvSpPr>
          <p:spPr bwMode="auto">
            <a:xfrm>
              <a:off x="3655" y="3089"/>
              <a:ext cx="14" cy="12"/>
            </a:xfrm>
            <a:custGeom>
              <a:avLst/>
              <a:gdLst>
                <a:gd name="T0" fmla="*/ 7 w 95"/>
                <a:gd name="T1" fmla="*/ 1 h 83"/>
                <a:gd name="T2" fmla="*/ 3 w 95"/>
                <a:gd name="T3" fmla="*/ 1 h 83"/>
                <a:gd name="T4" fmla="*/ 1 w 95"/>
                <a:gd name="T5" fmla="*/ 3 h 83"/>
                <a:gd name="T6" fmla="*/ 0 w 95"/>
                <a:gd name="T7" fmla="*/ 5 h 83"/>
                <a:gd name="T8" fmla="*/ 0 w 95"/>
                <a:gd name="T9" fmla="*/ 8 h 83"/>
                <a:gd name="T10" fmla="*/ 1 w 95"/>
                <a:gd name="T11" fmla="*/ 10 h 83"/>
                <a:gd name="T12" fmla="*/ 3 w 95"/>
                <a:gd name="T13" fmla="*/ 11 h 83"/>
                <a:gd name="T14" fmla="*/ 5 w 95"/>
                <a:gd name="T15" fmla="*/ 12 h 83"/>
                <a:gd name="T16" fmla="*/ 9 w 95"/>
                <a:gd name="T17" fmla="*/ 11 h 83"/>
                <a:gd name="T18" fmla="*/ 11 w 95"/>
                <a:gd name="T19" fmla="*/ 12 h 83"/>
                <a:gd name="T20" fmla="*/ 13 w 95"/>
                <a:gd name="T21" fmla="*/ 11 h 83"/>
                <a:gd name="T22" fmla="*/ 14 w 95"/>
                <a:gd name="T23" fmla="*/ 8 h 83"/>
                <a:gd name="T24" fmla="*/ 14 w 95"/>
                <a:gd name="T25" fmla="*/ 5 h 83"/>
                <a:gd name="T26" fmla="*/ 13 w 95"/>
                <a:gd name="T27" fmla="*/ 8 h 83"/>
                <a:gd name="T28" fmla="*/ 10 w 95"/>
                <a:gd name="T29" fmla="*/ 9 h 83"/>
                <a:gd name="T30" fmla="*/ 8 w 95"/>
                <a:gd name="T31" fmla="*/ 7 h 83"/>
                <a:gd name="T32" fmla="*/ 8 w 95"/>
                <a:gd name="T33" fmla="*/ 4 h 83"/>
                <a:gd name="T34" fmla="*/ 10 w 95"/>
                <a:gd name="T35" fmla="*/ 3 h 83"/>
                <a:gd name="T36" fmla="*/ 12 w 95"/>
                <a:gd name="T37" fmla="*/ 4 h 83"/>
                <a:gd name="T38" fmla="*/ 14 w 95"/>
                <a:gd name="T39" fmla="*/ 3 h 83"/>
                <a:gd name="T40" fmla="*/ 12 w 95"/>
                <a:gd name="T41" fmla="*/ 1 h 83"/>
                <a:gd name="T42" fmla="*/ 10 w 95"/>
                <a:gd name="T43" fmla="*/ 0 h 83"/>
                <a:gd name="T44" fmla="*/ 6 w 95"/>
                <a:gd name="T45" fmla="*/ 2 h 83"/>
                <a:gd name="T46" fmla="*/ 7 w 95"/>
                <a:gd name="T47" fmla="*/ 1 h 83"/>
                <a:gd name="T48" fmla="*/ 7 w 95"/>
                <a:gd name="T49" fmla="*/ 1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83"/>
                <a:gd name="T77" fmla="*/ 95 w 9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83">
                  <a:moveTo>
                    <a:pt x="46" y="6"/>
                  </a:moveTo>
                  <a:lnTo>
                    <a:pt x="19" y="8"/>
                  </a:lnTo>
                  <a:lnTo>
                    <a:pt x="7" y="21"/>
                  </a:lnTo>
                  <a:lnTo>
                    <a:pt x="0" y="37"/>
                  </a:lnTo>
                  <a:lnTo>
                    <a:pt x="1" y="53"/>
                  </a:lnTo>
                  <a:lnTo>
                    <a:pt x="7" y="69"/>
                  </a:lnTo>
                  <a:lnTo>
                    <a:pt x="20" y="77"/>
                  </a:lnTo>
                  <a:lnTo>
                    <a:pt x="37" y="83"/>
                  </a:lnTo>
                  <a:lnTo>
                    <a:pt x="58" y="79"/>
                  </a:lnTo>
                  <a:lnTo>
                    <a:pt x="72" y="83"/>
                  </a:lnTo>
                  <a:lnTo>
                    <a:pt x="88" y="75"/>
                  </a:lnTo>
                  <a:lnTo>
                    <a:pt x="94" y="58"/>
                  </a:lnTo>
                  <a:lnTo>
                    <a:pt x="95" y="36"/>
                  </a:lnTo>
                  <a:lnTo>
                    <a:pt x="87" y="57"/>
                  </a:lnTo>
                  <a:lnTo>
                    <a:pt x="69" y="65"/>
                  </a:lnTo>
                  <a:lnTo>
                    <a:pt x="53" y="48"/>
                  </a:lnTo>
                  <a:lnTo>
                    <a:pt x="55" y="29"/>
                  </a:lnTo>
                  <a:lnTo>
                    <a:pt x="68" y="18"/>
                  </a:lnTo>
                  <a:lnTo>
                    <a:pt x="80" y="25"/>
                  </a:lnTo>
                  <a:lnTo>
                    <a:pt x="94" y="24"/>
                  </a:lnTo>
                  <a:lnTo>
                    <a:pt x="82" y="8"/>
                  </a:lnTo>
                  <a:lnTo>
                    <a:pt x="65" y="0"/>
                  </a:lnTo>
                  <a:lnTo>
                    <a:pt x="44" y="16"/>
                  </a:lnTo>
                  <a:lnTo>
                    <a:pt x="46"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3" name="Freeform 142"/>
            <p:cNvSpPr>
              <a:spLocks/>
            </p:cNvSpPr>
            <p:nvPr/>
          </p:nvSpPr>
          <p:spPr bwMode="auto">
            <a:xfrm>
              <a:off x="3664" y="3094"/>
              <a:ext cx="3" cy="3"/>
            </a:xfrm>
            <a:custGeom>
              <a:avLst/>
              <a:gdLst>
                <a:gd name="T0" fmla="*/ 0 w 18"/>
                <a:gd name="T1" fmla="*/ 2 h 18"/>
                <a:gd name="T2" fmla="*/ 1 w 18"/>
                <a:gd name="T3" fmla="*/ 3 h 18"/>
                <a:gd name="T4" fmla="*/ 3 w 18"/>
                <a:gd name="T5" fmla="*/ 2 h 18"/>
                <a:gd name="T6" fmla="*/ 3 w 18"/>
                <a:gd name="T7" fmla="*/ 0 h 18"/>
                <a:gd name="T8" fmla="*/ 1 w 18"/>
                <a:gd name="T9" fmla="*/ 0 h 18"/>
                <a:gd name="T10" fmla="*/ 0 w 18"/>
                <a:gd name="T11" fmla="*/ 2 h 18"/>
                <a:gd name="T12" fmla="*/ 0 w 18"/>
                <a:gd name="T13" fmla="*/ 2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9"/>
                  </a:moveTo>
                  <a:lnTo>
                    <a:pt x="5" y="18"/>
                  </a:lnTo>
                  <a:lnTo>
                    <a:pt x="16" y="15"/>
                  </a:lnTo>
                  <a:lnTo>
                    <a:pt x="18" y="3"/>
                  </a:lnTo>
                  <a:lnTo>
                    <a:pt x="7" y="0"/>
                  </a:lnTo>
                  <a:lnTo>
                    <a:pt x="0"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4" name="Freeform 143"/>
            <p:cNvSpPr>
              <a:spLocks/>
            </p:cNvSpPr>
            <p:nvPr/>
          </p:nvSpPr>
          <p:spPr bwMode="auto">
            <a:xfrm>
              <a:off x="3694" y="3110"/>
              <a:ext cx="17" cy="20"/>
            </a:xfrm>
            <a:custGeom>
              <a:avLst/>
              <a:gdLst>
                <a:gd name="T0" fmla="*/ 10 w 121"/>
                <a:gd name="T1" fmla="*/ 0 h 143"/>
                <a:gd name="T2" fmla="*/ 6 w 121"/>
                <a:gd name="T3" fmla="*/ 1 h 143"/>
                <a:gd name="T4" fmla="*/ 3 w 121"/>
                <a:gd name="T5" fmla="*/ 4 h 143"/>
                <a:gd name="T6" fmla="*/ 1 w 121"/>
                <a:gd name="T7" fmla="*/ 8 h 143"/>
                <a:gd name="T8" fmla="*/ 0 w 121"/>
                <a:gd name="T9" fmla="*/ 12 h 143"/>
                <a:gd name="T10" fmla="*/ 0 w 121"/>
                <a:gd name="T11" fmla="*/ 14 h 143"/>
                <a:gd name="T12" fmla="*/ 2 w 121"/>
                <a:gd name="T13" fmla="*/ 18 h 143"/>
                <a:gd name="T14" fmla="*/ 6 w 121"/>
                <a:gd name="T15" fmla="*/ 20 h 143"/>
                <a:gd name="T16" fmla="*/ 12 w 121"/>
                <a:gd name="T17" fmla="*/ 19 h 143"/>
                <a:gd name="T18" fmla="*/ 14 w 121"/>
                <a:gd name="T19" fmla="*/ 17 h 143"/>
                <a:gd name="T20" fmla="*/ 16 w 121"/>
                <a:gd name="T21" fmla="*/ 13 h 143"/>
                <a:gd name="T22" fmla="*/ 17 w 121"/>
                <a:gd name="T23" fmla="*/ 8 h 143"/>
                <a:gd name="T24" fmla="*/ 16 w 121"/>
                <a:gd name="T25" fmla="*/ 3 h 143"/>
                <a:gd name="T26" fmla="*/ 13 w 121"/>
                <a:gd name="T27" fmla="*/ 1 h 143"/>
                <a:gd name="T28" fmla="*/ 10 w 121"/>
                <a:gd name="T29" fmla="*/ 0 h 143"/>
                <a:gd name="T30" fmla="*/ 10 w 121"/>
                <a:gd name="T31" fmla="*/ 0 h 1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143"/>
                <a:gd name="T50" fmla="*/ 121 w 121"/>
                <a:gd name="T51" fmla="*/ 143 h 1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143">
                  <a:moveTo>
                    <a:pt x="74" y="0"/>
                  </a:moveTo>
                  <a:lnTo>
                    <a:pt x="46" y="8"/>
                  </a:lnTo>
                  <a:lnTo>
                    <a:pt x="19" y="27"/>
                  </a:lnTo>
                  <a:lnTo>
                    <a:pt x="4" y="54"/>
                  </a:lnTo>
                  <a:lnTo>
                    <a:pt x="0" y="83"/>
                  </a:lnTo>
                  <a:lnTo>
                    <a:pt x="0" y="101"/>
                  </a:lnTo>
                  <a:lnTo>
                    <a:pt x="16" y="130"/>
                  </a:lnTo>
                  <a:lnTo>
                    <a:pt x="46" y="143"/>
                  </a:lnTo>
                  <a:lnTo>
                    <a:pt x="82" y="139"/>
                  </a:lnTo>
                  <a:lnTo>
                    <a:pt x="100" y="118"/>
                  </a:lnTo>
                  <a:lnTo>
                    <a:pt x="115" y="91"/>
                  </a:lnTo>
                  <a:lnTo>
                    <a:pt x="121" y="54"/>
                  </a:lnTo>
                  <a:lnTo>
                    <a:pt x="113" y="24"/>
                  </a:lnTo>
                  <a:lnTo>
                    <a:pt x="94" y="8"/>
                  </a:lnTo>
                  <a:lnTo>
                    <a:pt x="7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5" name="Freeform 144"/>
            <p:cNvSpPr>
              <a:spLocks/>
            </p:cNvSpPr>
            <p:nvPr/>
          </p:nvSpPr>
          <p:spPr bwMode="auto">
            <a:xfrm>
              <a:off x="3692" y="3107"/>
              <a:ext cx="24" cy="30"/>
            </a:xfrm>
            <a:custGeom>
              <a:avLst/>
              <a:gdLst>
                <a:gd name="T0" fmla="*/ 3 w 172"/>
                <a:gd name="T1" fmla="*/ 22 h 209"/>
                <a:gd name="T2" fmla="*/ 4 w 172"/>
                <a:gd name="T3" fmla="*/ 24 h 209"/>
                <a:gd name="T4" fmla="*/ 7 w 172"/>
                <a:gd name="T5" fmla="*/ 25 h 209"/>
                <a:gd name="T6" fmla="*/ 13 w 172"/>
                <a:gd name="T7" fmla="*/ 25 h 209"/>
                <a:gd name="T8" fmla="*/ 17 w 172"/>
                <a:gd name="T9" fmla="*/ 23 h 209"/>
                <a:gd name="T10" fmla="*/ 20 w 172"/>
                <a:gd name="T11" fmla="*/ 18 h 209"/>
                <a:gd name="T12" fmla="*/ 22 w 172"/>
                <a:gd name="T13" fmla="*/ 12 h 209"/>
                <a:gd name="T14" fmla="*/ 21 w 172"/>
                <a:gd name="T15" fmla="*/ 6 h 209"/>
                <a:gd name="T16" fmla="*/ 18 w 172"/>
                <a:gd name="T17" fmla="*/ 2 h 209"/>
                <a:gd name="T18" fmla="*/ 14 w 172"/>
                <a:gd name="T19" fmla="*/ 1 h 209"/>
                <a:gd name="T20" fmla="*/ 7 w 172"/>
                <a:gd name="T21" fmla="*/ 2 h 209"/>
                <a:gd name="T22" fmla="*/ 12 w 172"/>
                <a:gd name="T23" fmla="*/ 0 h 209"/>
                <a:gd name="T24" fmla="*/ 17 w 172"/>
                <a:gd name="T25" fmla="*/ 0 h 209"/>
                <a:gd name="T26" fmla="*/ 20 w 172"/>
                <a:gd name="T27" fmla="*/ 2 h 209"/>
                <a:gd name="T28" fmla="*/ 22 w 172"/>
                <a:gd name="T29" fmla="*/ 5 h 209"/>
                <a:gd name="T30" fmla="*/ 24 w 172"/>
                <a:gd name="T31" fmla="*/ 8 h 209"/>
                <a:gd name="T32" fmla="*/ 24 w 172"/>
                <a:gd name="T33" fmla="*/ 13 h 209"/>
                <a:gd name="T34" fmla="*/ 23 w 172"/>
                <a:gd name="T35" fmla="*/ 18 h 209"/>
                <a:gd name="T36" fmla="*/ 21 w 172"/>
                <a:gd name="T37" fmla="*/ 24 h 209"/>
                <a:gd name="T38" fmla="*/ 17 w 172"/>
                <a:gd name="T39" fmla="*/ 27 h 209"/>
                <a:gd name="T40" fmla="*/ 13 w 172"/>
                <a:gd name="T41" fmla="*/ 28 h 209"/>
                <a:gd name="T42" fmla="*/ 9 w 172"/>
                <a:gd name="T43" fmla="*/ 28 h 209"/>
                <a:gd name="T44" fmla="*/ 7 w 172"/>
                <a:gd name="T45" fmla="*/ 30 h 209"/>
                <a:gd name="T46" fmla="*/ 3 w 172"/>
                <a:gd name="T47" fmla="*/ 27 h 209"/>
                <a:gd name="T48" fmla="*/ 1 w 172"/>
                <a:gd name="T49" fmla="*/ 23 h 209"/>
                <a:gd name="T50" fmla="*/ 0 w 172"/>
                <a:gd name="T51" fmla="*/ 19 h 209"/>
                <a:gd name="T52" fmla="*/ 0 w 172"/>
                <a:gd name="T53" fmla="*/ 15 h 209"/>
                <a:gd name="T54" fmla="*/ 1 w 172"/>
                <a:gd name="T55" fmla="*/ 20 h 209"/>
                <a:gd name="T56" fmla="*/ 3 w 172"/>
                <a:gd name="T57" fmla="*/ 22 h 209"/>
                <a:gd name="T58" fmla="*/ 3 w 172"/>
                <a:gd name="T59" fmla="*/ 22 h 2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09"/>
                <a:gd name="T92" fmla="*/ 172 w 172"/>
                <a:gd name="T93" fmla="*/ 209 h 2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09">
                  <a:moveTo>
                    <a:pt x="20" y="155"/>
                  </a:moveTo>
                  <a:lnTo>
                    <a:pt x="32" y="164"/>
                  </a:lnTo>
                  <a:lnTo>
                    <a:pt x="48" y="172"/>
                  </a:lnTo>
                  <a:lnTo>
                    <a:pt x="91" y="174"/>
                  </a:lnTo>
                  <a:lnTo>
                    <a:pt x="125" y="158"/>
                  </a:lnTo>
                  <a:lnTo>
                    <a:pt x="145" y="122"/>
                  </a:lnTo>
                  <a:lnTo>
                    <a:pt x="155" y="81"/>
                  </a:lnTo>
                  <a:lnTo>
                    <a:pt x="148" y="41"/>
                  </a:lnTo>
                  <a:lnTo>
                    <a:pt x="128" y="17"/>
                  </a:lnTo>
                  <a:lnTo>
                    <a:pt x="98" y="5"/>
                  </a:lnTo>
                  <a:lnTo>
                    <a:pt x="50" y="14"/>
                  </a:lnTo>
                  <a:lnTo>
                    <a:pt x="88" y="0"/>
                  </a:lnTo>
                  <a:lnTo>
                    <a:pt x="119" y="2"/>
                  </a:lnTo>
                  <a:lnTo>
                    <a:pt x="144" y="15"/>
                  </a:lnTo>
                  <a:lnTo>
                    <a:pt x="160" y="35"/>
                  </a:lnTo>
                  <a:lnTo>
                    <a:pt x="171" y="55"/>
                  </a:lnTo>
                  <a:lnTo>
                    <a:pt x="172" y="94"/>
                  </a:lnTo>
                  <a:lnTo>
                    <a:pt x="167" y="125"/>
                  </a:lnTo>
                  <a:lnTo>
                    <a:pt x="147" y="165"/>
                  </a:lnTo>
                  <a:lnTo>
                    <a:pt x="121" y="185"/>
                  </a:lnTo>
                  <a:lnTo>
                    <a:pt x="96" y="194"/>
                  </a:lnTo>
                  <a:lnTo>
                    <a:pt x="67" y="193"/>
                  </a:lnTo>
                  <a:lnTo>
                    <a:pt x="49" y="209"/>
                  </a:lnTo>
                  <a:lnTo>
                    <a:pt x="22" y="185"/>
                  </a:lnTo>
                  <a:lnTo>
                    <a:pt x="8" y="157"/>
                  </a:lnTo>
                  <a:lnTo>
                    <a:pt x="0" y="133"/>
                  </a:lnTo>
                  <a:lnTo>
                    <a:pt x="3" y="102"/>
                  </a:lnTo>
                  <a:lnTo>
                    <a:pt x="8" y="138"/>
                  </a:lnTo>
                  <a:lnTo>
                    <a:pt x="20" y="15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6" name="Freeform 145"/>
            <p:cNvSpPr>
              <a:spLocks/>
            </p:cNvSpPr>
            <p:nvPr/>
          </p:nvSpPr>
          <p:spPr bwMode="auto">
            <a:xfrm>
              <a:off x="3695" y="3131"/>
              <a:ext cx="41" cy="18"/>
            </a:xfrm>
            <a:custGeom>
              <a:avLst/>
              <a:gdLst>
                <a:gd name="T0" fmla="*/ 2 w 291"/>
                <a:gd name="T1" fmla="*/ 2 h 124"/>
                <a:gd name="T2" fmla="*/ 10 w 291"/>
                <a:gd name="T3" fmla="*/ 8 h 124"/>
                <a:gd name="T4" fmla="*/ 16 w 291"/>
                <a:gd name="T5" fmla="*/ 10 h 124"/>
                <a:gd name="T6" fmla="*/ 21 w 291"/>
                <a:gd name="T7" fmla="*/ 11 h 124"/>
                <a:gd name="T8" fmla="*/ 30 w 291"/>
                <a:gd name="T9" fmla="*/ 16 h 124"/>
                <a:gd name="T10" fmla="*/ 37 w 291"/>
                <a:gd name="T11" fmla="*/ 18 h 124"/>
                <a:gd name="T12" fmla="*/ 41 w 291"/>
                <a:gd name="T13" fmla="*/ 16 h 124"/>
                <a:gd name="T14" fmla="*/ 24 w 291"/>
                <a:gd name="T15" fmla="*/ 9 h 124"/>
                <a:gd name="T16" fmla="*/ 35 w 291"/>
                <a:gd name="T17" fmla="*/ 16 h 124"/>
                <a:gd name="T18" fmla="*/ 23 w 291"/>
                <a:gd name="T19" fmla="*/ 11 h 124"/>
                <a:gd name="T20" fmla="*/ 14 w 291"/>
                <a:gd name="T21" fmla="*/ 5 h 124"/>
                <a:gd name="T22" fmla="*/ 18 w 291"/>
                <a:gd name="T23" fmla="*/ 10 h 124"/>
                <a:gd name="T24" fmla="*/ 10 w 291"/>
                <a:gd name="T25" fmla="*/ 7 h 124"/>
                <a:gd name="T26" fmla="*/ 5 w 291"/>
                <a:gd name="T27" fmla="*/ 2 h 124"/>
                <a:gd name="T28" fmla="*/ 0 w 291"/>
                <a:gd name="T29" fmla="*/ 0 h 124"/>
                <a:gd name="T30" fmla="*/ 2 w 291"/>
                <a:gd name="T31" fmla="*/ 2 h 124"/>
                <a:gd name="T32" fmla="*/ 2 w 291"/>
                <a:gd name="T33" fmla="*/ 2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1"/>
                <a:gd name="T52" fmla="*/ 0 h 124"/>
                <a:gd name="T53" fmla="*/ 291 w 291"/>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1" h="124">
                  <a:moveTo>
                    <a:pt x="13" y="14"/>
                  </a:moveTo>
                  <a:lnTo>
                    <a:pt x="68" y="54"/>
                  </a:lnTo>
                  <a:lnTo>
                    <a:pt x="115" y="72"/>
                  </a:lnTo>
                  <a:lnTo>
                    <a:pt x="147" y="76"/>
                  </a:lnTo>
                  <a:lnTo>
                    <a:pt x="215" y="109"/>
                  </a:lnTo>
                  <a:lnTo>
                    <a:pt x="266" y="124"/>
                  </a:lnTo>
                  <a:lnTo>
                    <a:pt x="291" y="109"/>
                  </a:lnTo>
                  <a:lnTo>
                    <a:pt x="172" y="63"/>
                  </a:lnTo>
                  <a:lnTo>
                    <a:pt x="247" y="107"/>
                  </a:lnTo>
                  <a:lnTo>
                    <a:pt x="161" y="75"/>
                  </a:lnTo>
                  <a:lnTo>
                    <a:pt x="99" y="36"/>
                  </a:lnTo>
                  <a:lnTo>
                    <a:pt x="127" y="68"/>
                  </a:lnTo>
                  <a:lnTo>
                    <a:pt x="73" y="45"/>
                  </a:lnTo>
                  <a:lnTo>
                    <a:pt x="37" y="16"/>
                  </a:lnTo>
                  <a:lnTo>
                    <a:pt x="0" y="0"/>
                  </a:lnTo>
                  <a:lnTo>
                    <a:pt x="13"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7" name="Freeform 146"/>
            <p:cNvSpPr>
              <a:spLocks/>
            </p:cNvSpPr>
            <p:nvPr/>
          </p:nvSpPr>
          <p:spPr bwMode="auto">
            <a:xfrm>
              <a:off x="3688" y="3134"/>
              <a:ext cx="23" cy="10"/>
            </a:xfrm>
            <a:custGeom>
              <a:avLst/>
              <a:gdLst>
                <a:gd name="T0" fmla="*/ 12 w 158"/>
                <a:gd name="T1" fmla="*/ 1 h 74"/>
                <a:gd name="T2" fmla="*/ 6 w 158"/>
                <a:gd name="T3" fmla="*/ 1 h 74"/>
                <a:gd name="T4" fmla="*/ 3 w 158"/>
                <a:gd name="T5" fmla="*/ 0 h 74"/>
                <a:gd name="T6" fmla="*/ 0 w 158"/>
                <a:gd name="T7" fmla="*/ 2 h 74"/>
                <a:gd name="T8" fmla="*/ 1 w 158"/>
                <a:gd name="T9" fmla="*/ 3 h 74"/>
                <a:gd name="T10" fmla="*/ 3 w 158"/>
                <a:gd name="T11" fmla="*/ 3 h 74"/>
                <a:gd name="T12" fmla="*/ 8 w 158"/>
                <a:gd name="T13" fmla="*/ 5 h 74"/>
                <a:gd name="T14" fmla="*/ 14 w 158"/>
                <a:gd name="T15" fmla="*/ 7 h 74"/>
                <a:gd name="T16" fmla="*/ 15 w 158"/>
                <a:gd name="T17" fmla="*/ 9 h 74"/>
                <a:gd name="T18" fmla="*/ 18 w 158"/>
                <a:gd name="T19" fmla="*/ 10 h 74"/>
                <a:gd name="T20" fmla="*/ 17 w 158"/>
                <a:gd name="T21" fmla="*/ 7 h 74"/>
                <a:gd name="T22" fmla="*/ 21 w 158"/>
                <a:gd name="T23" fmla="*/ 9 h 74"/>
                <a:gd name="T24" fmla="*/ 23 w 158"/>
                <a:gd name="T25" fmla="*/ 7 h 74"/>
                <a:gd name="T26" fmla="*/ 12 w 158"/>
                <a:gd name="T27" fmla="*/ 1 h 74"/>
                <a:gd name="T28" fmla="*/ 12 w 158"/>
                <a:gd name="T29" fmla="*/ 1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74"/>
                <a:gd name="T47" fmla="*/ 158 w 15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74">
                  <a:moveTo>
                    <a:pt x="83" y="11"/>
                  </a:moveTo>
                  <a:lnTo>
                    <a:pt x="39" y="11"/>
                  </a:lnTo>
                  <a:lnTo>
                    <a:pt x="22" y="0"/>
                  </a:lnTo>
                  <a:lnTo>
                    <a:pt x="0" y="15"/>
                  </a:lnTo>
                  <a:lnTo>
                    <a:pt x="8" y="22"/>
                  </a:lnTo>
                  <a:lnTo>
                    <a:pt x="24" y="20"/>
                  </a:lnTo>
                  <a:lnTo>
                    <a:pt x="53" y="38"/>
                  </a:lnTo>
                  <a:lnTo>
                    <a:pt x="97" y="54"/>
                  </a:lnTo>
                  <a:lnTo>
                    <a:pt x="106" y="66"/>
                  </a:lnTo>
                  <a:lnTo>
                    <a:pt x="127" y="74"/>
                  </a:lnTo>
                  <a:lnTo>
                    <a:pt x="120" y="55"/>
                  </a:lnTo>
                  <a:lnTo>
                    <a:pt x="144" y="63"/>
                  </a:lnTo>
                  <a:lnTo>
                    <a:pt x="158" y="51"/>
                  </a:lnTo>
                  <a:lnTo>
                    <a:pt x="83" y="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8" name="Freeform 147"/>
            <p:cNvSpPr>
              <a:spLocks/>
            </p:cNvSpPr>
            <p:nvPr/>
          </p:nvSpPr>
          <p:spPr bwMode="auto">
            <a:xfrm>
              <a:off x="3720" y="3116"/>
              <a:ext cx="11" cy="4"/>
            </a:xfrm>
            <a:custGeom>
              <a:avLst/>
              <a:gdLst>
                <a:gd name="T0" fmla="*/ 0 w 79"/>
                <a:gd name="T1" fmla="*/ 0 h 27"/>
                <a:gd name="T2" fmla="*/ 6 w 79"/>
                <a:gd name="T3" fmla="*/ 0 h 27"/>
                <a:gd name="T4" fmla="*/ 11 w 79"/>
                <a:gd name="T5" fmla="*/ 2 h 27"/>
                <a:gd name="T6" fmla="*/ 8 w 79"/>
                <a:gd name="T7" fmla="*/ 4 h 27"/>
                <a:gd name="T8" fmla="*/ 0 w 79"/>
                <a:gd name="T9" fmla="*/ 0 h 27"/>
                <a:gd name="T10" fmla="*/ 0 w 79"/>
                <a:gd name="T11" fmla="*/ 0 h 27"/>
                <a:gd name="T12" fmla="*/ 0 60000 65536"/>
                <a:gd name="T13" fmla="*/ 0 60000 65536"/>
                <a:gd name="T14" fmla="*/ 0 60000 65536"/>
                <a:gd name="T15" fmla="*/ 0 60000 65536"/>
                <a:gd name="T16" fmla="*/ 0 60000 65536"/>
                <a:gd name="T17" fmla="*/ 0 60000 65536"/>
                <a:gd name="T18" fmla="*/ 0 w 79"/>
                <a:gd name="T19" fmla="*/ 0 h 27"/>
                <a:gd name="T20" fmla="*/ 79 w 7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9" h="27">
                  <a:moveTo>
                    <a:pt x="0" y="1"/>
                  </a:moveTo>
                  <a:lnTo>
                    <a:pt x="43" y="0"/>
                  </a:lnTo>
                  <a:lnTo>
                    <a:pt x="79" y="15"/>
                  </a:lnTo>
                  <a:lnTo>
                    <a:pt x="59" y="27"/>
                  </a:lnTo>
                  <a:lnTo>
                    <a:pt x="0"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49" name="Freeform 148"/>
            <p:cNvSpPr>
              <a:spLocks/>
            </p:cNvSpPr>
            <p:nvPr/>
          </p:nvSpPr>
          <p:spPr bwMode="auto">
            <a:xfrm>
              <a:off x="3723" y="3123"/>
              <a:ext cx="9" cy="16"/>
            </a:xfrm>
            <a:custGeom>
              <a:avLst/>
              <a:gdLst>
                <a:gd name="T0" fmla="*/ 8 w 58"/>
                <a:gd name="T1" fmla="*/ 0 h 110"/>
                <a:gd name="T2" fmla="*/ 7 w 58"/>
                <a:gd name="T3" fmla="*/ 5 h 110"/>
                <a:gd name="T4" fmla="*/ 5 w 58"/>
                <a:gd name="T5" fmla="*/ 11 h 110"/>
                <a:gd name="T6" fmla="*/ 0 w 58"/>
                <a:gd name="T7" fmla="*/ 16 h 110"/>
                <a:gd name="T8" fmla="*/ 5 w 58"/>
                <a:gd name="T9" fmla="*/ 13 h 110"/>
                <a:gd name="T10" fmla="*/ 9 w 58"/>
                <a:gd name="T11" fmla="*/ 8 h 110"/>
                <a:gd name="T12" fmla="*/ 9 w 58"/>
                <a:gd name="T13" fmla="*/ 3 h 110"/>
                <a:gd name="T14" fmla="*/ 8 w 58"/>
                <a:gd name="T15" fmla="*/ 0 h 110"/>
                <a:gd name="T16" fmla="*/ 8 w 58"/>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10"/>
                <a:gd name="T29" fmla="*/ 58 w 58"/>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10">
                  <a:moveTo>
                    <a:pt x="50" y="0"/>
                  </a:moveTo>
                  <a:lnTo>
                    <a:pt x="47" y="37"/>
                  </a:lnTo>
                  <a:lnTo>
                    <a:pt x="34" y="73"/>
                  </a:lnTo>
                  <a:lnTo>
                    <a:pt x="0" y="110"/>
                  </a:lnTo>
                  <a:lnTo>
                    <a:pt x="35" y="88"/>
                  </a:lnTo>
                  <a:lnTo>
                    <a:pt x="55" y="57"/>
                  </a:lnTo>
                  <a:lnTo>
                    <a:pt x="58" y="18"/>
                  </a:lnTo>
                  <a:lnTo>
                    <a:pt x="5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0" name="Freeform 149"/>
            <p:cNvSpPr>
              <a:spLocks/>
            </p:cNvSpPr>
            <p:nvPr/>
          </p:nvSpPr>
          <p:spPr bwMode="auto">
            <a:xfrm>
              <a:off x="3722" y="3107"/>
              <a:ext cx="21" cy="21"/>
            </a:xfrm>
            <a:custGeom>
              <a:avLst/>
              <a:gdLst>
                <a:gd name="T0" fmla="*/ 8 w 146"/>
                <a:gd name="T1" fmla="*/ 12 h 144"/>
                <a:gd name="T2" fmla="*/ 11 w 146"/>
                <a:gd name="T3" fmla="*/ 12 h 144"/>
                <a:gd name="T4" fmla="*/ 17 w 146"/>
                <a:gd name="T5" fmla="*/ 17 h 144"/>
                <a:gd name="T6" fmla="*/ 17 w 146"/>
                <a:gd name="T7" fmla="*/ 21 h 144"/>
                <a:gd name="T8" fmla="*/ 20 w 146"/>
                <a:gd name="T9" fmla="*/ 16 h 144"/>
                <a:gd name="T10" fmla="*/ 21 w 146"/>
                <a:gd name="T11" fmla="*/ 14 h 144"/>
                <a:gd name="T12" fmla="*/ 6 w 146"/>
                <a:gd name="T13" fmla="*/ 6 h 144"/>
                <a:gd name="T14" fmla="*/ 6 w 146"/>
                <a:gd name="T15" fmla="*/ 2 h 144"/>
                <a:gd name="T16" fmla="*/ 2 w 146"/>
                <a:gd name="T17" fmla="*/ 0 h 144"/>
                <a:gd name="T18" fmla="*/ 4 w 146"/>
                <a:gd name="T19" fmla="*/ 6 h 144"/>
                <a:gd name="T20" fmla="*/ 0 w 146"/>
                <a:gd name="T21" fmla="*/ 4 h 144"/>
                <a:gd name="T22" fmla="*/ 8 w 146"/>
                <a:gd name="T23" fmla="*/ 10 h 144"/>
                <a:gd name="T24" fmla="*/ 4 w 146"/>
                <a:gd name="T25" fmla="*/ 10 h 144"/>
                <a:gd name="T26" fmla="*/ 8 w 146"/>
                <a:gd name="T27" fmla="*/ 12 h 144"/>
                <a:gd name="T28" fmla="*/ 8 w 146"/>
                <a:gd name="T29" fmla="*/ 12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144"/>
                <a:gd name="T47" fmla="*/ 146 w 14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144">
                  <a:moveTo>
                    <a:pt x="56" y="81"/>
                  </a:moveTo>
                  <a:lnTo>
                    <a:pt x="79" y="85"/>
                  </a:lnTo>
                  <a:lnTo>
                    <a:pt x="120" y="115"/>
                  </a:lnTo>
                  <a:lnTo>
                    <a:pt x="120" y="144"/>
                  </a:lnTo>
                  <a:lnTo>
                    <a:pt x="136" y="112"/>
                  </a:lnTo>
                  <a:lnTo>
                    <a:pt x="146" y="98"/>
                  </a:lnTo>
                  <a:lnTo>
                    <a:pt x="40" y="43"/>
                  </a:lnTo>
                  <a:lnTo>
                    <a:pt x="39" y="11"/>
                  </a:lnTo>
                  <a:lnTo>
                    <a:pt x="15" y="0"/>
                  </a:lnTo>
                  <a:lnTo>
                    <a:pt x="27" y="38"/>
                  </a:lnTo>
                  <a:lnTo>
                    <a:pt x="0" y="27"/>
                  </a:lnTo>
                  <a:lnTo>
                    <a:pt x="58" y="69"/>
                  </a:lnTo>
                  <a:lnTo>
                    <a:pt x="31" y="69"/>
                  </a:lnTo>
                  <a:lnTo>
                    <a:pt x="56" y="8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1" name="Freeform 150"/>
            <p:cNvSpPr>
              <a:spLocks/>
            </p:cNvSpPr>
            <p:nvPr/>
          </p:nvSpPr>
          <p:spPr bwMode="auto">
            <a:xfrm>
              <a:off x="3732" y="3118"/>
              <a:ext cx="51" cy="37"/>
            </a:xfrm>
            <a:custGeom>
              <a:avLst/>
              <a:gdLst>
                <a:gd name="T0" fmla="*/ 7 w 354"/>
                <a:gd name="T1" fmla="*/ 10 h 255"/>
                <a:gd name="T2" fmla="*/ 9 w 354"/>
                <a:gd name="T3" fmla="*/ 11 h 255"/>
                <a:gd name="T4" fmla="*/ 13 w 354"/>
                <a:gd name="T5" fmla="*/ 4 h 255"/>
                <a:gd name="T6" fmla="*/ 16 w 354"/>
                <a:gd name="T7" fmla="*/ 0 h 255"/>
                <a:gd name="T8" fmla="*/ 21 w 354"/>
                <a:gd name="T9" fmla="*/ 2 h 255"/>
                <a:gd name="T10" fmla="*/ 22 w 354"/>
                <a:gd name="T11" fmla="*/ 8 h 255"/>
                <a:gd name="T12" fmla="*/ 29 w 354"/>
                <a:gd name="T13" fmla="*/ 12 h 255"/>
                <a:gd name="T14" fmla="*/ 51 w 354"/>
                <a:gd name="T15" fmla="*/ 22 h 255"/>
                <a:gd name="T16" fmla="*/ 51 w 354"/>
                <a:gd name="T17" fmla="*/ 32 h 255"/>
                <a:gd name="T18" fmla="*/ 46 w 354"/>
                <a:gd name="T19" fmla="*/ 33 h 255"/>
                <a:gd name="T20" fmla="*/ 39 w 354"/>
                <a:gd name="T21" fmla="*/ 33 h 255"/>
                <a:gd name="T22" fmla="*/ 43 w 354"/>
                <a:gd name="T23" fmla="*/ 31 h 255"/>
                <a:gd name="T24" fmla="*/ 39 w 354"/>
                <a:gd name="T25" fmla="*/ 29 h 255"/>
                <a:gd name="T26" fmla="*/ 34 w 354"/>
                <a:gd name="T27" fmla="*/ 29 h 255"/>
                <a:gd name="T28" fmla="*/ 37 w 354"/>
                <a:gd name="T29" fmla="*/ 37 h 255"/>
                <a:gd name="T30" fmla="*/ 32 w 354"/>
                <a:gd name="T31" fmla="*/ 34 h 255"/>
                <a:gd name="T32" fmla="*/ 18 w 354"/>
                <a:gd name="T33" fmla="*/ 23 h 255"/>
                <a:gd name="T34" fmla="*/ 16 w 354"/>
                <a:gd name="T35" fmla="*/ 24 h 255"/>
                <a:gd name="T36" fmla="*/ 20 w 354"/>
                <a:gd name="T37" fmla="*/ 28 h 255"/>
                <a:gd name="T38" fmla="*/ 13 w 354"/>
                <a:gd name="T39" fmla="*/ 28 h 255"/>
                <a:gd name="T40" fmla="*/ 17 w 354"/>
                <a:gd name="T41" fmla="*/ 36 h 255"/>
                <a:gd name="T42" fmla="*/ 15 w 354"/>
                <a:gd name="T43" fmla="*/ 36 h 255"/>
                <a:gd name="T44" fmla="*/ 6 w 354"/>
                <a:gd name="T45" fmla="*/ 29 h 255"/>
                <a:gd name="T46" fmla="*/ 0 w 354"/>
                <a:gd name="T47" fmla="*/ 31 h 255"/>
                <a:gd name="T48" fmla="*/ 5 w 354"/>
                <a:gd name="T49" fmla="*/ 29 h 255"/>
                <a:gd name="T50" fmla="*/ 8 w 354"/>
                <a:gd name="T51" fmla="*/ 27 h 255"/>
                <a:gd name="T52" fmla="*/ 10 w 354"/>
                <a:gd name="T53" fmla="*/ 23 h 255"/>
                <a:gd name="T54" fmla="*/ 10 w 354"/>
                <a:gd name="T55" fmla="*/ 20 h 255"/>
                <a:gd name="T56" fmla="*/ 11 w 354"/>
                <a:gd name="T57" fmla="*/ 15 h 255"/>
                <a:gd name="T58" fmla="*/ 7 w 354"/>
                <a:gd name="T59" fmla="*/ 12 h 255"/>
                <a:gd name="T60" fmla="*/ 6 w 354"/>
                <a:gd name="T61" fmla="*/ 11 h 255"/>
                <a:gd name="T62" fmla="*/ 7 w 354"/>
                <a:gd name="T63" fmla="*/ 10 h 255"/>
                <a:gd name="T64" fmla="*/ 7 w 354"/>
                <a:gd name="T65" fmla="*/ 10 h 2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4"/>
                <a:gd name="T100" fmla="*/ 0 h 255"/>
                <a:gd name="T101" fmla="*/ 354 w 354"/>
                <a:gd name="T102" fmla="*/ 255 h 2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4" h="255">
                  <a:moveTo>
                    <a:pt x="52" y="72"/>
                  </a:moveTo>
                  <a:lnTo>
                    <a:pt x="63" y="75"/>
                  </a:lnTo>
                  <a:lnTo>
                    <a:pt x="91" y="26"/>
                  </a:lnTo>
                  <a:lnTo>
                    <a:pt x="112" y="0"/>
                  </a:lnTo>
                  <a:lnTo>
                    <a:pt x="148" y="12"/>
                  </a:lnTo>
                  <a:lnTo>
                    <a:pt x="151" y="52"/>
                  </a:lnTo>
                  <a:lnTo>
                    <a:pt x="202" y="80"/>
                  </a:lnTo>
                  <a:lnTo>
                    <a:pt x="354" y="152"/>
                  </a:lnTo>
                  <a:lnTo>
                    <a:pt x="354" y="222"/>
                  </a:lnTo>
                  <a:lnTo>
                    <a:pt x="318" y="227"/>
                  </a:lnTo>
                  <a:lnTo>
                    <a:pt x="273" y="227"/>
                  </a:lnTo>
                  <a:lnTo>
                    <a:pt x="298" y="211"/>
                  </a:lnTo>
                  <a:lnTo>
                    <a:pt x="273" y="199"/>
                  </a:lnTo>
                  <a:lnTo>
                    <a:pt x="233" y="199"/>
                  </a:lnTo>
                  <a:lnTo>
                    <a:pt x="257" y="255"/>
                  </a:lnTo>
                  <a:lnTo>
                    <a:pt x="221" y="236"/>
                  </a:lnTo>
                  <a:lnTo>
                    <a:pt x="124" y="159"/>
                  </a:lnTo>
                  <a:lnTo>
                    <a:pt x="108" y="164"/>
                  </a:lnTo>
                  <a:lnTo>
                    <a:pt x="138" y="196"/>
                  </a:lnTo>
                  <a:lnTo>
                    <a:pt x="89" y="192"/>
                  </a:lnTo>
                  <a:lnTo>
                    <a:pt x="117" y="251"/>
                  </a:lnTo>
                  <a:lnTo>
                    <a:pt x="104" y="251"/>
                  </a:lnTo>
                  <a:lnTo>
                    <a:pt x="44" y="203"/>
                  </a:lnTo>
                  <a:lnTo>
                    <a:pt x="0" y="212"/>
                  </a:lnTo>
                  <a:lnTo>
                    <a:pt x="34" y="199"/>
                  </a:lnTo>
                  <a:lnTo>
                    <a:pt x="53" y="186"/>
                  </a:lnTo>
                  <a:lnTo>
                    <a:pt x="69" y="160"/>
                  </a:lnTo>
                  <a:lnTo>
                    <a:pt x="72" y="135"/>
                  </a:lnTo>
                  <a:lnTo>
                    <a:pt x="75" y="100"/>
                  </a:lnTo>
                  <a:lnTo>
                    <a:pt x="52" y="81"/>
                  </a:lnTo>
                  <a:lnTo>
                    <a:pt x="41" y="77"/>
                  </a:lnTo>
                  <a:lnTo>
                    <a:pt x="52" y="7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2" name="Freeform 151"/>
            <p:cNvSpPr>
              <a:spLocks/>
            </p:cNvSpPr>
            <p:nvPr/>
          </p:nvSpPr>
          <p:spPr bwMode="auto">
            <a:xfrm>
              <a:off x="3706" y="3107"/>
              <a:ext cx="20" cy="6"/>
            </a:xfrm>
            <a:custGeom>
              <a:avLst/>
              <a:gdLst>
                <a:gd name="T0" fmla="*/ 0 w 140"/>
                <a:gd name="T1" fmla="*/ 0 h 42"/>
                <a:gd name="T2" fmla="*/ 9 w 140"/>
                <a:gd name="T3" fmla="*/ 2 h 42"/>
                <a:gd name="T4" fmla="*/ 20 w 140"/>
                <a:gd name="T5" fmla="*/ 6 h 42"/>
                <a:gd name="T6" fmla="*/ 15 w 140"/>
                <a:gd name="T7" fmla="*/ 3 h 42"/>
                <a:gd name="T8" fmla="*/ 9 w 140"/>
                <a:gd name="T9" fmla="*/ 1 h 42"/>
                <a:gd name="T10" fmla="*/ 0 w 140"/>
                <a:gd name="T11" fmla="*/ 0 h 42"/>
                <a:gd name="T12" fmla="*/ 0 w 140"/>
                <a:gd name="T13" fmla="*/ 0 h 42"/>
                <a:gd name="T14" fmla="*/ 0 60000 65536"/>
                <a:gd name="T15" fmla="*/ 0 60000 65536"/>
                <a:gd name="T16" fmla="*/ 0 60000 65536"/>
                <a:gd name="T17" fmla="*/ 0 60000 65536"/>
                <a:gd name="T18" fmla="*/ 0 60000 65536"/>
                <a:gd name="T19" fmla="*/ 0 60000 65536"/>
                <a:gd name="T20" fmla="*/ 0 60000 65536"/>
                <a:gd name="T21" fmla="*/ 0 w 140"/>
                <a:gd name="T22" fmla="*/ 0 h 42"/>
                <a:gd name="T23" fmla="*/ 140 w 1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2">
                  <a:moveTo>
                    <a:pt x="0" y="0"/>
                  </a:moveTo>
                  <a:lnTo>
                    <a:pt x="64" y="13"/>
                  </a:lnTo>
                  <a:lnTo>
                    <a:pt x="140" y="42"/>
                  </a:lnTo>
                  <a:lnTo>
                    <a:pt x="107" y="19"/>
                  </a:lnTo>
                  <a:lnTo>
                    <a:pt x="61" y="7"/>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3" name="Freeform 152"/>
            <p:cNvSpPr>
              <a:spLocks/>
            </p:cNvSpPr>
            <p:nvPr/>
          </p:nvSpPr>
          <p:spPr bwMode="auto">
            <a:xfrm>
              <a:off x="3806" y="3111"/>
              <a:ext cx="26" cy="17"/>
            </a:xfrm>
            <a:custGeom>
              <a:avLst/>
              <a:gdLst>
                <a:gd name="T0" fmla="*/ 0 w 178"/>
                <a:gd name="T1" fmla="*/ 9 h 116"/>
                <a:gd name="T2" fmla="*/ 4 w 178"/>
                <a:gd name="T3" fmla="*/ 14 h 116"/>
                <a:gd name="T4" fmla="*/ 8 w 178"/>
                <a:gd name="T5" fmla="*/ 16 h 116"/>
                <a:gd name="T6" fmla="*/ 14 w 178"/>
                <a:gd name="T7" fmla="*/ 14 h 116"/>
                <a:gd name="T8" fmla="*/ 18 w 178"/>
                <a:gd name="T9" fmla="*/ 12 h 116"/>
                <a:gd name="T10" fmla="*/ 22 w 178"/>
                <a:gd name="T11" fmla="*/ 8 h 116"/>
                <a:gd name="T12" fmla="*/ 24 w 178"/>
                <a:gd name="T13" fmla="*/ 5 h 116"/>
                <a:gd name="T14" fmla="*/ 26 w 178"/>
                <a:gd name="T15" fmla="*/ 0 h 116"/>
                <a:gd name="T16" fmla="*/ 26 w 178"/>
                <a:gd name="T17" fmla="*/ 5 h 116"/>
                <a:gd name="T18" fmla="*/ 24 w 178"/>
                <a:gd name="T19" fmla="*/ 11 h 116"/>
                <a:gd name="T20" fmla="*/ 21 w 178"/>
                <a:gd name="T21" fmla="*/ 13 h 116"/>
                <a:gd name="T22" fmla="*/ 16 w 178"/>
                <a:gd name="T23" fmla="*/ 16 h 116"/>
                <a:gd name="T24" fmla="*/ 12 w 178"/>
                <a:gd name="T25" fmla="*/ 16 h 116"/>
                <a:gd name="T26" fmla="*/ 7 w 178"/>
                <a:gd name="T27" fmla="*/ 17 h 116"/>
                <a:gd name="T28" fmla="*/ 3 w 178"/>
                <a:gd name="T29" fmla="*/ 15 h 116"/>
                <a:gd name="T30" fmla="*/ 0 w 178"/>
                <a:gd name="T31" fmla="*/ 12 h 116"/>
                <a:gd name="T32" fmla="*/ 0 w 178"/>
                <a:gd name="T33" fmla="*/ 9 h 116"/>
                <a:gd name="T34" fmla="*/ 0 w 178"/>
                <a:gd name="T35" fmla="*/ 9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
                <a:gd name="T55" fmla="*/ 0 h 116"/>
                <a:gd name="T56" fmla="*/ 178 w 17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 h="116">
                  <a:moveTo>
                    <a:pt x="2" y="60"/>
                  </a:moveTo>
                  <a:lnTo>
                    <a:pt x="24" y="93"/>
                  </a:lnTo>
                  <a:lnTo>
                    <a:pt x="58" y="106"/>
                  </a:lnTo>
                  <a:lnTo>
                    <a:pt x="96" y="95"/>
                  </a:lnTo>
                  <a:lnTo>
                    <a:pt x="123" y="79"/>
                  </a:lnTo>
                  <a:lnTo>
                    <a:pt x="149" y="52"/>
                  </a:lnTo>
                  <a:lnTo>
                    <a:pt x="163" y="36"/>
                  </a:lnTo>
                  <a:lnTo>
                    <a:pt x="178" y="0"/>
                  </a:lnTo>
                  <a:lnTo>
                    <a:pt x="175" y="37"/>
                  </a:lnTo>
                  <a:lnTo>
                    <a:pt x="161" y="75"/>
                  </a:lnTo>
                  <a:lnTo>
                    <a:pt x="142" y="89"/>
                  </a:lnTo>
                  <a:lnTo>
                    <a:pt x="111" y="107"/>
                  </a:lnTo>
                  <a:lnTo>
                    <a:pt x="82" y="112"/>
                  </a:lnTo>
                  <a:lnTo>
                    <a:pt x="51" y="116"/>
                  </a:lnTo>
                  <a:lnTo>
                    <a:pt x="18" y="104"/>
                  </a:lnTo>
                  <a:lnTo>
                    <a:pt x="0" y="80"/>
                  </a:lnTo>
                  <a:lnTo>
                    <a:pt x="2" y="6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4" name="Freeform 153"/>
            <p:cNvSpPr>
              <a:spLocks/>
            </p:cNvSpPr>
            <p:nvPr/>
          </p:nvSpPr>
          <p:spPr bwMode="auto">
            <a:xfrm>
              <a:off x="3809" y="3105"/>
              <a:ext cx="164" cy="47"/>
            </a:xfrm>
            <a:custGeom>
              <a:avLst/>
              <a:gdLst>
                <a:gd name="T0" fmla="*/ 6 w 1148"/>
                <a:gd name="T1" fmla="*/ 25 h 328"/>
                <a:gd name="T2" fmla="*/ 31 w 1148"/>
                <a:gd name="T3" fmla="*/ 35 h 328"/>
                <a:gd name="T4" fmla="*/ 44 w 1148"/>
                <a:gd name="T5" fmla="*/ 37 h 328"/>
                <a:gd name="T6" fmla="*/ 52 w 1148"/>
                <a:gd name="T7" fmla="*/ 27 h 328"/>
                <a:gd name="T8" fmla="*/ 51 w 1148"/>
                <a:gd name="T9" fmla="*/ 17 h 328"/>
                <a:gd name="T10" fmla="*/ 43 w 1148"/>
                <a:gd name="T11" fmla="*/ 9 h 328"/>
                <a:gd name="T12" fmla="*/ 42 w 1148"/>
                <a:gd name="T13" fmla="*/ 20 h 328"/>
                <a:gd name="T14" fmla="*/ 37 w 1148"/>
                <a:gd name="T15" fmla="*/ 26 h 328"/>
                <a:gd name="T16" fmla="*/ 42 w 1148"/>
                <a:gd name="T17" fmla="*/ 12 h 328"/>
                <a:gd name="T18" fmla="*/ 32 w 1148"/>
                <a:gd name="T19" fmla="*/ 0 h 328"/>
                <a:gd name="T20" fmla="*/ 57 w 1148"/>
                <a:gd name="T21" fmla="*/ 11 h 328"/>
                <a:gd name="T22" fmla="*/ 49 w 1148"/>
                <a:gd name="T23" fmla="*/ 12 h 328"/>
                <a:gd name="T24" fmla="*/ 55 w 1148"/>
                <a:gd name="T25" fmla="*/ 15 h 328"/>
                <a:gd name="T26" fmla="*/ 58 w 1148"/>
                <a:gd name="T27" fmla="*/ 19 h 328"/>
                <a:gd name="T28" fmla="*/ 89 w 1148"/>
                <a:gd name="T29" fmla="*/ 27 h 328"/>
                <a:gd name="T30" fmla="*/ 94 w 1148"/>
                <a:gd name="T31" fmla="*/ 28 h 328"/>
                <a:gd name="T32" fmla="*/ 98 w 1148"/>
                <a:gd name="T33" fmla="*/ 29 h 328"/>
                <a:gd name="T34" fmla="*/ 97 w 1148"/>
                <a:gd name="T35" fmla="*/ 32 h 328"/>
                <a:gd name="T36" fmla="*/ 96 w 1148"/>
                <a:gd name="T37" fmla="*/ 39 h 328"/>
                <a:gd name="T38" fmla="*/ 81 w 1148"/>
                <a:gd name="T39" fmla="*/ 37 h 328"/>
                <a:gd name="T40" fmla="*/ 72 w 1148"/>
                <a:gd name="T41" fmla="*/ 36 h 328"/>
                <a:gd name="T42" fmla="*/ 55 w 1148"/>
                <a:gd name="T43" fmla="*/ 26 h 328"/>
                <a:gd name="T44" fmla="*/ 75 w 1148"/>
                <a:gd name="T45" fmla="*/ 28 h 328"/>
                <a:gd name="T46" fmla="*/ 54 w 1148"/>
                <a:gd name="T47" fmla="*/ 19 h 328"/>
                <a:gd name="T48" fmla="*/ 52 w 1148"/>
                <a:gd name="T49" fmla="*/ 30 h 328"/>
                <a:gd name="T50" fmla="*/ 59 w 1148"/>
                <a:gd name="T51" fmla="*/ 32 h 328"/>
                <a:gd name="T52" fmla="*/ 50 w 1148"/>
                <a:gd name="T53" fmla="*/ 36 h 328"/>
                <a:gd name="T54" fmla="*/ 49 w 1148"/>
                <a:gd name="T55" fmla="*/ 41 h 328"/>
                <a:gd name="T56" fmla="*/ 41 w 1148"/>
                <a:gd name="T57" fmla="*/ 45 h 328"/>
                <a:gd name="T58" fmla="*/ 37 w 1148"/>
                <a:gd name="T59" fmla="*/ 45 h 328"/>
                <a:gd name="T60" fmla="*/ 29 w 1148"/>
                <a:gd name="T61" fmla="*/ 44 h 328"/>
                <a:gd name="T62" fmla="*/ 33 w 1148"/>
                <a:gd name="T63" fmla="*/ 41 h 328"/>
                <a:gd name="T64" fmla="*/ 37 w 1148"/>
                <a:gd name="T65" fmla="*/ 43 h 328"/>
                <a:gd name="T66" fmla="*/ 39 w 1148"/>
                <a:gd name="T67" fmla="*/ 38 h 328"/>
                <a:gd name="T68" fmla="*/ 5 w 1148"/>
                <a:gd name="T69" fmla="*/ 27 h 328"/>
                <a:gd name="T70" fmla="*/ 0 w 1148"/>
                <a:gd name="T71" fmla="*/ 19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8"/>
                <a:gd name="T109" fmla="*/ 0 h 328"/>
                <a:gd name="T110" fmla="*/ 1148 w 114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8" h="328">
                  <a:moveTo>
                    <a:pt x="0" y="134"/>
                  </a:moveTo>
                  <a:lnTo>
                    <a:pt x="43" y="177"/>
                  </a:lnTo>
                  <a:lnTo>
                    <a:pt x="123" y="209"/>
                  </a:lnTo>
                  <a:lnTo>
                    <a:pt x="214" y="241"/>
                  </a:lnTo>
                  <a:lnTo>
                    <a:pt x="229" y="229"/>
                  </a:lnTo>
                  <a:lnTo>
                    <a:pt x="305" y="260"/>
                  </a:lnTo>
                  <a:lnTo>
                    <a:pt x="338" y="233"/>
                  </a:lnTo>
                  <a:lnTo>
                    <a:pt x="364" y="185"/>
                  </a:lnTo>
                  <a:lnTo>
                    <a:pt x="368" y="145"/>
                  </a:lnTo>
                  <a:lnTo>
                    <a:pt x="359" y="118"/>
                  </a:lnTo>
                  <a:lnTo>
                    <a:pt x="321" y="75"/>
                  </a:lnTo>
                  <a:lnTo>
                    <a:pt x="304" y="63"/>
                  </a:lnTo>
                  <a:lnTo>
                    <a:pt x="305" y="89"/>
                  </a:lnTo>
                  <a:lnTo>
                    <a:pt x="296" y="137"/>
                  </a:lnTo>
                  <a:lnTo>
                    <a:pt x="285" y="165"/>
                  </a:lnTo>
                  <a:lnTo>
                    <a:pt x="260" y="184"/>
                  </a:lnTo>
                  <a:lnTo>
                    <a:pt x="288" y="121"/>
                  </a:lnTo>
                  <a:lnTo>
                    <a:pt x="294" y="81"/>
                  </a:lnTo>
                  <a:lnTo>
                    <a:pt x="290" y="52"/>
                  </a:lnTo>
                  <a:lnTo>
                    <a:pt x="226" y="0"/>
                  </a:lnTo>
                  <a:lnTo>
                    <a:pt x="288" y="33"/>
                  </a:lnTo>
                  <a:lnTo>
                    <a:pt x="399" y="74"/>
                  </a:lnTo>
                  <a:lnTo>
                    <a:pt x="326" y="70"/>
                  </a:lnTo>
                  <a:lnTo>
                    <a:pt x="345" y="83"/>
                  </a:lnTo>
                  <a:lnTo>
                    <a:pt x="384" y="86"/>
                  </a:lnTo>
                  <a:lnTo>
                    <a:pt x="384" y="106"/>
                  </a:lnTo>
                  <a:lnTo>
                    <a:pt x="1148" y="88"/>
                  </a:lnTo>
                  <a:lnTo>
                    <a:pt x="407" y="131"/>
                  </a:lnTo>
                  <a:lnTo>
                    <a:pt x="551" y="164"/>
                  </a:lnTo>
                  <a:lnTo>
                    <a:pt x="625" y="188"/>
                  </a:lnTo>
                  <a:lnTo>
                    <a:pt x="618" y="160"/>
                  </a:lnTo>
                  <a:lnTo>
                    <a:pt x="660" y="192"/>
                  </a:lnTo>
                  <a:lnTo>
                    <a:pt x="584" y="202"/>
                  </a:lnTo>
                  <a:lnTo>
                    <a:pt x="686" y="205"/>
                  </a:lnTo>
                  <a:lnTo>
                    <a:pt x="789" y="269"/>
                  </a:lnTo>
                  <a:lnTo>
                    <a:pt x="682" y="225"/>
                  </a:lnTo>
                  <a:lnTo>
                    <a:pt x="625" y="228"/>
                  </a:lnTo>
                  <a:lnTo>
                    <a:pt x="674" y="271"/>
                  </a:lnTo>
                  <a:lnTo>
                    <a:pt x="621" y="271"/>
                  </a:lnTo>
                  <a:lnTo>
                    <a:pt x="565" y="256"/>
                  </a:lnTo>
                  <a:lnTo>
                    <a:pt x="356" y="295"/>
                  </a:lnTo>
                  <a:lnTo>
                    <a:pt x="507" y="252"/>
                  </a:lnTo>
                  <a:lnTo>
                    <a:pt x="373" y="198"/>
                  </a:lnTo>
                  <a:lnTo>
                    <a:pt x="382" y="184"/>
                  </a:lnTo>
                  <a:lnTo>
                    <a:pt x="525" y="222"/>
                  </a:lnTo>
                  <a:lnTo>
                    <a:pt x="522" y="197"/>
                  </a:lnTo>
                  <a:lnTo>
                    <a:pt x="397" y="145"/>
                  </a:lnTo>
                  <a:lnTo>
                    <a:pt x="380" y="135"/>
                  </a:lnTo>
                  <a:lnTo>
                    <a:pt x="380" y="166"/>
                  </a:lnTo>
                  <a:lnTo>
                    <a:pt x="366" y="207"/>
                  </a:lnTo>
                  <a:lnTo>
                    <a:pt x="355" y="228"/>
                  </a:lnTo>
                  <a:lnTo>
                    <a:pt x="415" y="225"/>
                  </a:lnTo>
                  <a:lnTo>
                    <a:pt x="437" y="238"/>
                  </a:lnTo>
                  <a:lnTo>
                    <a:pt x="348" y="252"/>
                  </a:lnTo>
                  <a:lnTo>
                    <a:pt x="378" y="279"/>
                  </a:lnTo>
                  <a:lnTo>
                    <a:pt x="341" y="285"/>
                  </a:lnTo>
                  <a:lnTo>
                    <a:pt x="338" y="319"/>
                  </a:lnTo>
                  <a:lnTo>
                    <a:pt x="289" y="311"/>
                  </a:lnTo>
                  <a:lnTo>
                    <a:pt x="276" y="328"/>
                  </a:lnTo>
                  <a:lnTo>
                    <a:pt x="262" y="316"/>
                  </a:lnTo>
                  <a:lnTo>
                    <a:pt x="235" y="319"/>
                  </a:lnTo>
                  <a:lnTo>
                    <a:pt x="206" y="304"/>
                  </a:lnTo>
                  <a:lnTo>
                    <a:pt x="234" y="307"/>
                  </a:lnTo>
                  <a:lnTo>
                    <a:pt x="231" y="283"/>
                  </a:lnTo>
                  <a:lnTo>
                    <a:pt x="243" y="299"/>
                  </a:lnTo>
                  <a:lnTo>
                    <a:pt x="261" y="299"/>
                  </a:lnTo>
                  <a:lnTo>
                    <a:pt x="261" y="273"/>
                  </a:lnTo>
                  <a:lnTo>
                    <a:pt x="274" y="264"/>
                  </a:lnTo>
                  <a:lnTo>
                    <a:pt x="207" y="264"/>
                  </a:lnTo>
                  <a:lnTo>
                    <a:pt x="37" y="188"/>
                  </a:lnTo>
                  <a:lnTo>
                    <a:pt x="0" y="13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5" name="Freeform 154"/>
            <p:cNvSpPr>
              <a:spLocks/>
            </p:cNvSpPr>
            <p:nvPr/>
          </p:nvSpPr>
          <p:spPr bwMode="auto">
            <a:xfrm>
              <a:off x="3834" y="3155"/>
              <a:ext cx="24" cy="17"/>
            </a:xfrm>
            <a:custGeom>
              <a:avLst/>
              <a:gdLst>
                <a:gd name="T0" fmla="*/ 6 w 167"/>
                <a:gd name="T1" fmla="*/ 0 h 116"/>
                <a:gd name="T2" fmla="*/ 2 w 167"/>
                <a:gd name="T3" fmla="*/ 2 h 116"/>
                <a:gd name="T4" fmla="*/ 1 w 167"/>
                <a:gd name="T5" fmla="*/ 4 h 116"/>
                <a:gd name="T6" fmla="*/ 0 w 167"/>
                <a:gd name="T7" fmla="*/ 8 h 116"/>
                <a:gd name="T8" fmla="*/ 1 w 167"/>
                <a:gd name="T9" fmla="*/ 12 h 116"/>
                <a:gd name="T10" fmla="*/ 2 w 167"/>
                <a:gd name="T11" fmla="*/ 15 h 116"/>
                <a:gd name="T12" fmla="*/ 4 w 167"/>
                <a:gd name="T13" fmla="*/ 17 h 116"/>
                <a:gd name="T14" fmla="*/ 6 w 167"/>
                <a:gd name="T15" fmla="*/ 17 h 116"/>
                <a:gd name="T16" fmla="*/ 9 w 167"/>
                <a:gd name="T17" fmla="*/ 17 h 116"/>
                <a:gd name="T18" fmla="*/ 13 w 167"/>
                <a:gd name="T19" fmla="*/ 16 h 116"/>
                <a:gd name="T20" fmla="*/ 16 w 167"/>
                <a:gd name="T21" fmla="*/ 17 h 116"/>
                <a:gd name="T22" fmla="*/ 20 w 167"/>
                <a:gd name="T23" fmla="*/ 17 h 116"/>
                <a:gd name="T24" fmla="*/ 23 w 167"/>
                <a:gd name="T25" fmla="*/ 16 h 116"/>
                <a:gd name="T26" fmla="*/ 24 w 167"/>
                <a:gd name="T27" fmla="*/ 13 h 116"/>
                <a:gd name="T28" fmla="*/ 24 w 167"/>
                <a:gd name="T29" fmla="*/ 7 h 116"/>
                <a:gd name="T30" fmla="*/ 23 w 167"/>
                <a:gd name="T31" fmla="*/ 3 h 116"/>
                <a:gd name="T32" fmla="*/ 22 w 167"/>
                <a:gd name="T33" fmla="*/ 2 h 116"/>
                <a:gd name="T34" fmla="*/ 19 w 167"/>
                <a:gd name="T35" fmla="*/ 0 h 116"/>
                <a:gd name="T36" fmla="*/ 15 w 167"/>
                <a:gd name="T37" fmla="*/ 0 h 116"/>
                <a:gd name="T38" fmla="*/ 14 w 167"/>
                <a:gd name="T39" fmla="*/ 1 h 116"/>
                <a:gd name="T40" fmla="*/ 19 w 167"/>
                <a:gd name="T41" fmla="*/ 3 h 116"/>
                <a:gd name="T42" fmla="*/ 22 w 167"/>
                <a:gd name="T43" fmla="*/ 6 h 116"/>
                <a:gd name="T44" fmla="*/ 22 w 167"/>
                <a:gd name="T45" fmla="*/ 10 h 116"/>
                <a:gd name="T46" fmla="*/ 21 w 167"/>
                <a:gd name="T47" fmla="*/ 12 h 116"/>
                <a:gd name="T48" fmla="*/ 19 w 167"/>
                <a:gd name="T49" fmla="*/ 12 h 116"/>
                <a:gd name="T50" fmla="*/ 17 w 167"/>
                <a:gd name="T51" fmla="*/ 11 h 116"/>
                <a:gd name="T52" fmla="*/ 16 w 167"/>
                <a:gd name="T53" fmla="*/ 9 h 116"/>
                <a:gd name="T54" fmla="*/ 16 w 167"/>
                <a:gd name="T55" fmla="*/ 7 h 116"/>
                <a:gd name="T56" fmla="*/ 17 w 167"/>
                <a:gd name="T57" fmla="*/ 5 h 116"/>
                <a:gd name="T58" fmla="*/ 12 w 167"/>
                <a:gd name="T59" fmla="*/ 3 h 116"/>
                <a:gd name="T60" fmla="*/ 11 w 167"/>
                <a:gd name="T61" fmla="*/ 6 h 116"/>
                <a:gd name="T62" fmla="*/ 10 w 167"/>
                <a:gd name="T63" fmla="*/ 10 h 116"/>
                <a:gd name="T64" fmla="*/ 8 w 167"/>
                <a:gd name="T65" fmla="*/ 12 h 116"/>
                <a:gd name="T66" fmla="*/ 7 w 167"/>
                <a:gd name="T67" fmla="*/ 10 h 116"/>
                <a:gd name="T68" fmla="*/ 6 w 167"/>
                <a:gd name="T69" fmla="*/ 8 h 116"/>
                <a:gd name="T70" fmla="*/ 7 w 167"/>
                <a:gd name="T71" fmla="*/ 6 h 116"/>
                <a:gd name="T72" fmla="*/ 9 w 167"/>
                <a:gd name="T73" fmla="*/ 4 h 116"/>
                <a:gd name="T74" fmla="*/ 7 w 167"/>
                <a:gd name="T75" fmla="*/ 2 h 116"/>
                <a:gd name="T76" fmla="*/ 6 w 167"/>
                <a:gd name="T77" fmla="*/ 0 h 116"/>
                <a:gd name="T78" fmla="*/ 6 w 167"/>
                <a:gd name="T79" fmla="*/ 0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
                <a:gd name="T121" fmla="*/ 0 h 116"/>
                <a:gd name="T122" fmla="*/ 167 w 167"/>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 h="116">
                  <a:moveTo>
                    <a:pt x="39" y="1"/>
                  </a:moveTo>
                  <a:lnTo>
                    <a:pt x="16" y="11"/>
                  </a:lnTo>
                  <a:lnTo>
                    <a:pt x="4" y="24"/>
                  </a:lnTo>
                  <a:lnTo>
                    <a:pt x="0" y="57"/>
                  </a:lnTo>
                  <a:lnTo>
                    <a:pt x="4" y="84"/>
                  </a:lnTo>
                  <a:lnTo>
                    <a:pt x="12" y="100"/>
                  </a:lnTo>
                  <a:lnTo>
                    <a:pt x="29" y="114"/>
                  </a:lnTo>
                  <a:lnTo>
                    <a:pt x="43" y="115"/>
                  </a:lnTo>
                  <a:lnTo>
                    <a:pt x="61" y="116"/>
                  </a:lnTo>
                  <a:lnTo>
                    <a:pt x="88" y="106"/>
                  </a:lnTo>
                  <a:lnTo>
                    <a:pt x="112" y="116"/>
                  </a:lnTo>
                  <a:lnTo>
                    <a:pt x="138" y="116"/>
                  </a:lnTo>
                  <a:lnTo>
                    <a:pt x="157" y="108"/>
                  </a:lnTo>
                  <a:lnTo>
                    <a:pt x="166" y="86"/>
                  </a:lnTo>
                  <a:lnTo>
                    <a:pt x="167" y="51"/>
                  </a:lnTo>
                  <a:lnTo>
                    <a:pt x="162" y="23"/>
                  </a:lnTo>
                  <a:lnTo>
                    <a:pt x="152" y="11"/>
                  </a:lnTo>
                  <a:lnTo>
                    <a:pt x="134" y="1"/>
                  </a:lnTo>
                  <a:lnTo>
                    <a:pt x="107" y="0"/>
                  </a:lnTo>
                  <a:lnTo>
                    <a:pt x="94" y="8"/>
                  </a:lnTo>
                  <a:lnTo>
                    <a:pt x="135" y="23"/>
                  </a:lnTo>
                  <a:lnTo>
                    <a:pt x="152" y="44"/>
                  </a:lnTo>
                  <a:lnTo>
                    <a:pt x="152" y="71"/>
                  </a:lnTo>
                  <a:lnTo>
                    <a:pt x="146" y="79"/>
                  </a:lnTo>
                  <a:lnTo>
                    <a:pt x="134" y="79"/>
                  </a:lnTo>
                  <a:lnTo>
                    <a:pt x="120" y="78"/>
                  </a:lnTo>
                  <a:lnTo>
                    <a:pt x="111" y="61"/>
                  </a:lnTo>
                  <a:lnTo>
                    <a:pt x="111" y="45"/>
                  </a:lnTo>
                  <a:lnTo>
                    <a:pt x="119" y="31"/>
                  </a:lnTo>
                  <a:lnTo>
                    <a:pt x="86" y="21"/>
                  </a:lnTo>
                  <a:lnTo>
                    <a:pt x="76" y="44"/>
                  </a:lnTo>
                  <a:lnTo>
                    <a:pt x="69" y="67"/>
                  </a:lnTo>
                  <a:lnTo>
                    <a:pt x="59" y="84"/>
                  </a:lnTo>
                  <a:lnTo>
                    <a:pt x="47" y="69"/>
                  </a:lnTo>
                  <a:lnTo>
                    <a:pt x="44" y="52"/>
                  </a:lnTo>
                  <a:lnTo>
                    <a:pt x="47" y="43"/>
                  </a:lnTo>
                  <a:lnTo>
                    <a:pt x="63" y="29"/>
                  </a:lnTo>
                  <a:lnTo>
                    <a:pt x="49" y="16"/>
                  </a:lnTo>
                  <a:lnTo>
                    <a:pt x="39"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6" name="Freeform 155"/>
            <p:cNvSpPr>
              <a:spLocks/>
            </p:cNvSpPr>
            <p:nvPr/>
          </p:nvSpPr>
          <p:spPr bwMode="auto">
            <a:xfrm>
              <a:off x="3839" y="3149"/>
              <a:ext cx="6" cy="9"/>
            </a:xfrm>
            <a:custGeom>
              <a:avLst/>
              <a:gdLst>
                <a:gd name="T0" fmla="*/ 4 w 41"/>
                <a:gd name="T1" fmla="*/ 0 h 61"/>
                <a:gd name="T2" fmla="*/ 4 w 41"/>
                <a:gd name="T3" fmla="*/ 3 h 61"/>
                <a:gd name="T4" fmla="*/ 6 w 41"/>
                <a:gd name="T5" fmla="*/ 5 h 61"/>
                <a:gd name="T6" fmla="*/ 2 w 41"/>
                <a:gd name="T7" fmla="*/ 5 h 61"/>
                <a:gd name="T8" fmla="*/ 2 w 41"/>
                <a:gd name="T9" fmla="*/ 9 h 61"/>
                <a:gd name="T10" fmla="*/ 0 w 41"/>
                <a:gd name="T11" fmla="*/ 7 h 61"/>
                <a:gd name="T12" fmla="*/ 1 w 41"/>
                <a:gd name="T13" fmla="*/ 3 h 61"/>
                <a:gd name="T14" fmla="*/ 2 w 41"/>
                <a:gd name="T15" fmla="*/ 0 h 61"/>
                <a:gd name="T16" fmla="*/ 4 w 41"/>
                <a:gd name="T17" fmla="*/ 0 h 61"/>
                <a:gd name="T18" fmla="*/ 4 w 4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61"/>
                <a:gd name="T32" fmla="*/ 41 w 4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61">
                  <a:moveTo>
                    <a:pt x="28" y="2"/>
                  </a:moveTo>
                  <a:lnTo>
                    <a:pt x="25" y="20"/>
                  </a:lnTo>
                  <a:lnTo>
                    <a:pt x="41" y="35"/>
                  </a:lnTo>
                  <a:lnTo>
                    <a:pt x="16" y="32"/>
                  </a:lnTo>
                  <a:lnTo>
                    <a:pt x="11" y="61"/>
                  </a:lnTo>
                  <a:lnTo>
                    <a:pt x="0" y="50"/>
                  </a:lnTo>
                  <a:lnTo>
                    <a:pt x="8" y="20"/>
                  </a:lnTo>
                  <a:lnTo>
                    <a:pt x="16" y="0"/>
                  </a:lnTo>
                  <a:lnTo>
                    <a:pt x="28"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7" name="Freeform 156"/>
            <p:cNvSpPr>
              <a:spLocks/>
            </p:cNvSpPr>
            <p:nvPr/>
          </p:nvSpPr>
          <p:spPr bwMode="auto">
            <a:xfrm>
              <a:off x="3845" y="3148"/>
              <a:ext cx="10" cy="12"/>
            </a:xfrm>
            <a:custGeom>
              <a:avLst/>
              <a:gdLst>
                <a:gd name="T0" fmla="*/ 1 w 65"/>
                <a:gd name="T1" fmla="*/ 2 h 84"/>
                <a:gd name="T2" fmla="*/ 0 w 65"/>
                <a:gd name="T3" fmla="*/ 9 h 84"/>
                <a:gd name="T4" fmla="*/ 2 w 65"/>
                <a:gd name="T5" fmla="*/ 11 h 84"/>
                <a:gd name="T6" fmla="*/ 5 w 65"/>
                <a:gd name="T7" fmla="*/ 12 h 84"/>
                <a:gd name="T8" fmla="*/ 10 w 65"/>
                <a:gd name="T9" fmla="*/ 10 h 84"/>
                <a:gd name="T10" fmla="*/ 5 w 65"/>
                <a:gd name="T11" fmla="*/ 8 h 84"/>
                <a:gd name="T12" fmla="*/ 4 w 65"/>
                <a:gd name="T13" fmla="*/ 0 h 84"/>
                <a:gd name="T14" fmla="*/ 1 w 65"/>
                <a:gd name="T15" fmla="*/ 2 h 84"/>
                <a:gd name="T16" fmla="*/ 1 w 65"/>
                <a:gd name="T17" fmla="*/ 2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84"/>
                <a:gd name="T29" fmla="*/ 65 w 65"/>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84">
                  <a:moveTo>
                    <a:pt x="4" y="16"/>
                  </a:moveTo>
                  <a:lnTo>
                    <a:pt x="0" y="60"/>
                  </a:lnTo>
                  <a:lnTo>
                    <a:pt x="13" y="80"/>
                  </a:lnTo>
                  <a:lnTo>
                    <a:pt x="33" y="84"/>
                  </a:lnTo>
                  <a:lnTo>
                    <a:pt x="65" y="68"/>
                  </a:lnTo>
                  <a:lnTo>
                    <a:pt x="31" y="53"/>
                  </a:lnTo>
                  <a:lnTo>
                    <a:pt x="29" y="0"/>
                  </a:lnTo>
                  <a:lnTo>
                    <a:pt x="4" y="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8" name="Freeform 157"/>
            <p:cNvSpPr>
              <a:spLocks/>
            </p:cNvSpPr>
            <p:nvPr/>
          </p:nvSpPr>
          <p:spPr bwMode="auto">
            <a:xfrm>
              <a:off x="3842" y="3156"/>
              <a:ext cx="5" cy="6"/>
            </a:xfrm>
            <a:custGeom>
              <a:avLst/>
              <a:gdLst>
                <a:gd name="T0" fmla="*/ 0 w 37"/>
                <a:gd name="T1" fmla="*/ 3 h 42"/>
                <a:gd name="T2" fmla="*/ 5 w 37"/>
                <a:gd name="T3" fmla="*/ 0 h 42"/>
                <a:gd name="T4" fmla="*/ 4 w 37"/>
                <a:gd name="T5" fmla="*/ 6 h 42"/>
                <a:gd name="T6" fmla="*/ 2 w 37"/>
                <a:gd name="T7" fmla="*/ 4 h 42"/>
                <a:gd name="T8" fmla="*/ 0 w 37"/>
                <a:gd name="T9" fmla="*/ 3 h 42"/>
                <a:gd name="T10" fmla="*/ 0 w 37"/>
                <a:gd name="T11" fmla="*/ 3 h 42"/>
                <a:gd name="T12" fmla="*/ 0 60000 65536"/>
                <a:gd name="T13" fmla="*/ 0 60000 65536"/>
                <a:gd name="T14" fmla="*/ 0 60000 65536"/>
                <a:gd name="T15" fmla="*/ 0 60000 65536"/>
                <a:gd name="T16" fmla="*/ 0 60000 65536"/>
                <a:gd name="T17" fmla="*/ 0 60000 65536"/>
                <a:gd name="T18" fmla="*/ 0 w 37"/>
                <a:gd name="T19" fmla="*/ 0 h 42"/>
                <a:gd name="T20" fmla="*/ 37 w 3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7" h="42">
                  <a:moveTo>
                    <a:pt x="0" y="20"/>
                  </a:moveTo>
                  <a:lnTo>
                    <a:pt x="37" y="0"/>
                  </a:lnTo>
                  <a:lnTo>
                    <a:pt x="27" y="42"/>
                  </a:lnTo>
                  <a:lnTo>
                    <a:pt x="17" y="28"/>
                  </a:lnTo>
                  <a:lnTo>
                    <a:pt x="0" y="2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59" name="Freeform 158"/>
            <p:cNvSpPr>
              <a:spLocks/>
            </p:cNvSpPr>
            <p:nvPr/>
          </p:nvSpPr>
          <p:spPr bwMode="auto">
            <a:xfrm>
              <a:off x="3774" y="3132"/>
              <a:ext cx="63" cy="44"/>
            </a:xfrm>
            <a:custGeom>
              <a:avLst/>
              <a:gdLst>
                <a:gd name="T0" fmla="*/ 61 w 445"/>
                <a:gd name="T1" fmla="*/ 27 h 304"/>
                <a:gd name="T2" fmla="*/ 42 w 445"/>
                <a:gd name="T3" fmla="*/ 21 h 304"/>
                <a:gd name="T4" fmla="*/ 40 w 445"/>
                <a:gd name="T5" fmla="*/ 23 h 304"/>
                <a:gd name="T6" fmla="*/ 36 w 445"/>
                <a:gd name="T7" fmla="*/ 19 h 304"/>
                <a:gd name="T8" fmla="*/ 29 w 445"/>
                <a:gd name="T9" fmla="*/ 16 h 304"/>
                <a:gd name="T10" fmla="*/ 14 w 445"/>
                <a:gd name="T11" fmla="*/ 15 h 304"/>
                <a:gd name="T12" fmla="*/ 14 w 445"/>
                <a:gd name="T13" fmla="*/ 17 h 304"/>
                <a:gd name="T14" fmla="*/ 16 w 445"/>
                <a:gd name="T15" fmla="*/ 19 h 304"/>
                <a:gd name="T16" fmla="*/ 15 w 445"/>
                <a:gd name="T17" fmla="*/ 20 h 304"/>
                <a:gd name="T18" fmla="*/ 13 w 445"/>
                <a:gd name="T19" fmla="*/ 20 h 304"/>
                <a:gd name="T20" fmla="*/ 13 w 445"/>
                <a:gd name="T21" fmla="*/ 25 h 304"/>
                <a:gd name="T22" fmla="*/ 18 w 445"/>
                <a:gd name="T23" fmla="*/ 25 h 304"/>
                <a:gd name="T24" fmla="*/ 21 w 445"/>
                <a:gd name="T25" fmla="*/ 29 h 304"/>
                <a:gd name="T26" fmla="*/ 22 w 445"/>
                <a:gd name="T27" fmla="*/ 36 h 304"/>
                <a:gd name="T28" fmla="*/ 21 w 445"/>
                <a:gd name="T29" fmla="*/ 40 h 304"/>
                <a:gd name="T30" fmla="*/ 18 w 445"/>
                <a:gd name="T31" fmla="*/ 43 h 304"/>
                <a:gd name="T32" fmla="*/ 15 w 445"/>
                <a:gd name="T33" fmla="*/ 43 h 304"/>
                <a:gd name="T34" fmla="*/ 12 w 445"/>
                <a:gd name="T35" fmla="*/ 42 h 304"/>
                <a:gd name="T36" fmla="*/ 10 w 445"/>
                <a:gd name="T37" fmla="*/ 44 h 304"/>
                <a:gd name="T38" fmla="*/ 6 w 445"/>
                <a:gd name="T39" fmla="*/ 44 h 304"/>
                <a:gd name="T40" fmla="*/ 2 w 445"/>
                <a:gd name="T41" fmla="*/ 41 h 304"/>
                <a:gd name="T42" fmla="*/ 0 w 445"/>
                <a:gd name="T43" fmla="*/ 36 h 304"/>
                <a:gd name="T44" fmla="*/ 0 w 445"/>
                <a:gd name="T45" fmla="*/ 32 h 304"/>
                <a:gd name="T46" fmla="*/ 1 w 445"/>
                <a:gd name="T47" fmla="*/ 28 h 304"/>
                <a:gd name="T48" fmla="*/ 4 w 445"/>
                <a:gd name="T49" fmla="*/ 26 h 304"/>
                <a:gd name="T50" fmla="*/ 9 w 445"/>
                <a:gd name="T51" fmla="*/ 26 h 304"/>
                <a:gd name="T52" fmla="*/ 9 w 445"/>
                <a:gd name="T53" fmla="*/ 20 h 304"/>
                <a:gd name="T54" fmla="*/ 6 w 445"/>
                <a:gd name="T55" fmla="*/ 19 h 304"/>
                <a:gd name="T56" fmla="*/ 7 w 445"/>
                <a:gd name="T57" fmla="*/ 17 h 304"/>
                <a:gd name="T58" fmla="*/ 11 w 445"/>
                <a:gd name="T59" fmla="*/ 17 h 304"/>
                <a:gd name="T60" fmla="*/ 11 w 445"/>
                <a:gd name="T61" fmla="*/ 8 h 304"/>
                <a:gd name="T62" fmla="*/ 16 w 445"/>
                <a:gd name="T63" fmla="*/ 10 h 304"/>
                <a:gd name="T64" fmla="*/ 14 w 445"/>
                <a:gd name="T65" fmla="*/ 13 h 304"/>
                <a:gd name="T66" fmla="*/ 19 w 445"/>
                <a:gd name="T67" fmla="*/ 12 h 304"/>
                <a:gd name="T68" fmla="*/ 27 w 445"/>
                <a:gd name="T69" fmla="*/ 15 h 304"/>
                <a:gd name="T70" fmla="*/ 7 w 445"/>
                <a:gd name="T71" fmla="*/ 0 h 304"/>
                <a:gd name="T72" fmla="*/ 35 w 445"/>
                <a:gd name="T73" fmla="*/ 14 h 304"/>
                <a:gd name="T74" fmla="*/ 63 w 445"/>
                <a:gd name="T75" fmla="*/ 25 h 304"/>
                <a:gd name="T76" fmla="*/ 61 w 445"/>
                <a:gd name="T77" fmla="*/ 27 h 304"/>
                <a:gd name="T78" fmla="*/ 61 w 445"/>
                <a:gd name="T79" fmla="*/ 27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5"/>
                <a:gd name="T121" fmla="*/ 0 h 304"/>
                <a:gd name="T122" fmla="*/ 445 w 445"/>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5" h="304">
                  <a:moveTo>
                    <a:pt x="434" y="188"/>
                  </a:moveTo>
                  <a:lnTo>
                    <a:pt x="299" y="146"/>
                  </a:lnTo>
                  <a:lnTo>
                    <a:pt x="284" y="159"/>
                  </a:lnTo>
                  <a:lnTo>
                    <a:pt x="257" y="130"/>
                  </a:lnTo>
                  <a:lnTo>
                    <a:pt x="202" y="113"/>
                  </a:lnTo>
                  <a:lnTo>
                    <a:pt x="100" y="106"/>
                  </a:lnTo>
                  <a:lnTo>
                    <a:pt x="102" y="120"/>
                  </a:lnTo>
                  <a:lnTo>
                    <a:pt x="110" y="128"/>
                  </a:lnTo>
                  <a:lnTo>
                    <a:pt x="104" y="137"/>
                  </a:lnTo>
                  <a:lnTo>
                    <a:pt x="92" y="137"/>
                  </a:lnTo>
                  <a:lnTo>
                    <a:pt x="91" y="176"/>
                  </a:lnTo>
                  <a:lnTo>
                    <a:pt x="128" y="176"/>
                  </a:lnTo>
                  <a:lnTo>
                    <a:pt x="150" y="199"/>
                  </a:lnTo>
                  <a:lnTo>
                    <a:pt x="158" y="247"/>
                  </a:lnTo>
                  <a:lnTo>
                    <a:pt x="149" y="275"/>
                  </a:lnTo>
                  <a:lnTo>
                    <a:pt x="128" y="294"/>
                  </a:lnTo>
                  <a:lnTo>
                    <a:pt x="107" y="297"/>
                  </a:lnTo>
                  <a:lnTo>
                    <a:pt x="86" y="287"/>
                  </a:lnTo>
                  <a:lnTo>
                    <a:pt x="68" y="302"/>
                  </a:lnTo>
                  <a:lnTo>
                    <a:pt x="39" y="304"/>
                  </a:lnTo>
                  <a:lnTo>
                    <a:pt x="11" y="285"/>
                  </a:lnTo>
                  <a:lnTo>
                    <a:pt x="0" y="249"/>
                  </a:lnTo>
                  <a:lnTo>
                    <a:pt x="0" y="219"/>
                  </a:lnTo>
                  <a:lnTo>
                    <a:pt x="9" y="194"/>
                  </a:lnTo>
                  <a:lnTo>
                    <a:pt x="26" y="179"/>
                  </a:lnTo>
                  <a:lnTo>
                    <a:pt x="61" y="179"/>
                  </a:lnTo>
                  <a:lnTo>
                    <a:pt x="63" y="137"/>
                  </a:lnTo>
                  <a:lnTo>
                    <a:pt x="45" y="131"/>
                  </a:lnTo>
                  <a:lnTo>
                    <a:pt x="50" y="117"/>
                  </a:lnTo>
                  <a:lnTo>
                    <a:pt x="75" y="115"/>
                  </a:lnTo>
                  <a:lnTo>
                    <a:pt x="79" y="52"/>
                  </a:lnTo>
                  <a:lnTo>
                    <a:pt x="110" y="72"/>
                  </a:lnTo>
                  <a:lnTo>
                    <a:pt x="97" y="91"/>
                  </a:lnTo>
                  <a:lnTo>
                    <a:pt x="134" y="84"/>
                  </a:lnTo>
                  <a:lnTo>
                    <a:pt x="194" y="103"/>
                  </a:lnTo>
                  <a:lnTo>
                    <a:pt x="47" y="0"/>
                  </a:lnTo>
                  <a:lnTo>
                    <a:pt x="246" y="99"/>
                  </a:lnTo>
                  <a:lnTo>
                    <a:pt x="445" y="176"/>
                  </a:lnTo>
                  <a:lnTo>
                    <a:pt x="434" y="18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0" name="Freeform 159"/>
            <p:cNvSpPr>
              <a:spLocks/>
            </p:cNvSpPr>
            <p:nvPr/>
          </p:nvSpPr>
          <p:spPr bwMode="auto">
            <a:xfrm>
              <a:off x="3815" y="3139"/>
              <a:ext cx="25" cy="13"/>
            </a:xfrm>
            <a:custGeom>
              <a:avLst/>
              <a:gdLst>
                <a:gd name="T0" fmla="*/ 0 w 174"/>
                <a:gd name="T1" fmla="*/ 7 h 87"/>
                <a:gd name="T2" fmla="*/ 7 w 174"/>
                <a:gd name="T3" fmla="*/ 7 h 87"/>
                <a:gd name="T4" fmla="*/ 13 w 174"/>
                <a:gd name="T5" fmla="*/ 5 h 87"/>
                <a:gd name="T6" fmla="*/ 18 w 174"/>
                <a:gd name="T7" fmla="*/ 0 h 87"/>
                <a:gd name="T8" fmla="*/ 25 w 174"/>
                <a:gd name="T9" fmla="*/ 3 h 87"/>
                <a:gd name="T10" fmla="*/ 22 w 174"/>
                <a:gd name="T11" fmla="*/ 4 h 87"/>
                <a:gd name="T12" fmla="*/ 23 w 174"/>
                <a:gd name="T13" fmla="*/ 10 h 87"/>
                <a:gd name="T14" fmla="*/ 20 w 174"/>
                <a:gd name="T15" fmla="*/ 12 h 87"/>
                <a:gd name="T16" fmla="*/ 15 w 174"/>
                <a:gd name="T17" fmla="*/ 13 h 87"/>
                <a:gd name="T18" fmla="*/ 7 w 174"/>
                <a:gd name="T19" fmla="*/ 11 h 87"/>
                <a:gd name="T20" fmla="*/ 0 w 174"/>
                <a:gd name="T21" fmla="*/ 7 h 87"/>
                <a:gd name="T22" fmla="*/ 0 w 174"/>
                <a:gd name="T23" fmla="*/ 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87"/>
                <a:gd name="T38" fmla="*/ 174 w 17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87">
                  <a:moveTo>
                    <a:pt x="0" y="48"/>
                  </a:moveTo>
                  <a:lnTo>
                    <a:pt x="46" y="50"/>
                  </a:lnTo>
                  <a:lnTo>
                    <a:pt x="87" y="32"/>
                  </a:lnTo>
                  <a:lnTo>
                    <a:pt x="122" y="0"/>
                  </a:lnTo>
                  <a:lnTo>
                    <a:pt x="174" y="18"/>
                  </a:lnTo>
                  <a:lnTo>
                    <a:pt x="152" y="26"/>
                  </a:lnTo>
                  <a:lnTo>
                    <a:pt x="157" y="64"/>
                  </a:lnTo>
                  <a:lnTo>
                    <a:pt x="139" y="79"/>
                  </a:lnTo>
                  <a:lnTo>
                    <a:pt x="103" y="87"/>
                  </a:lnTo>
                  <a:lnTo>
                    <a:pt x="48" y="75"/>
                  </a:lnTo>
                  <a:lnTo>
                    <a:pt x="0" y="4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1" name="Freeform 160"/>
            <p:cNvSpPr>
              <a:spLocks/>
            </p:cNvSpPr>
            <p:nvPr/>
          </p:nvSpPr>
          <p:spPr bwMode="auto">
            <a:xfrm>
              <a:off x="3790" y="3107"/>
              <a:ext cx="16" cy="13"/>
            </a:xfrm>
            <a:custGeom>
              <a:avLst/>
              <a:gdLst>
                <a:gd name="T0" fmla="*/ 0 w 111"/>
                <a:gd name="T1" fmla="*/ 6 h 89"/>
                <a:gd name="T2" fmla="*/ 1 w 111"/>
                <a:gd name="T3" fmla="*/ 11 h 89"/>
                <a:gd name="T4" fmla="*/ 8 w 111"/>
                <a:gd name="T5" fmla="*/ 12 h 89"/>
                <a:gd name="T6" fmla="*/ 16 w 111"/>
                <a:gd name="T7" fmla="*/ 13 h 89"/>
                <a:gd name="T8" fmla="*/ 16 w 111"/>
                <a:gd name="T9" fmla="*/ 11 h 89"/>
                <a:gd name="T10" fmla="*/ 3 w 111"/>
                <a:gd name="T11" fmla="*/ 8 h 89"/>
                <a:gd name="T12" fmla="*/ 2 w 111"/>
                <a:gd name="T13" fmla="*/ 7 h 89"/>
                <a:gd name="T14" fmla="*/ 2 w 111"/>
                <a:gd name="T15" fmla="*/ 4 h 89"/>
                <a:gd name="T16" fmla="*/ 6 w 111"/>
                <a:gd name="T17" fmla="*/ 0 h 89"/>
                <a:gd name="T18" fmla="*/ 1 w 111"/>
                <a:gd name="T19" fmla="*/ 3 h 89"/>
                <a:gd name="T20" fmla="*/ 0 w 111"/>
                <a:gd name="T21" fmla="*/ 5 h 89"/>
                <a:gd name="T22" fmla="*/ 0 w 111"/>
                <a:gd name="T23" fmla="*/ 6 h 89"/>
                <a:gd name="T24" fmla="*/ 0 w 111"/>
                <a:gd name="T25" fmla="*/ 6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89"/>
                <a:gd name="T41" fmla="*/ 111 w 111"/>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89">
                  <a:moveTo>
                    <a:pt x="2" y="42"/>
                  </a:moveTo>
                  <a:lnTo>
                    <a:pt x="8" y="75"/>
                  </a:lnTo>
                  <a:lnTo>
                    <a:pt x="55" y="82"/>
                  </a:lnTo>
                  <a:lnTo>
                    <a:pt x="111" y="89"/>
                  </a:lnTo>
                  <a:lnTo>
                    <a:pt x="111" y="72"/>
                  </a:lnTo>
                  <a:lnTo>
                    <a:pt x="22" y="57"/>
                  </a:lnTo>
                  <a:lnTo>
                    <a:pt x="12" y="45"/>
                  </a:lnTo>
                  <a:lnTo>
                    <a:pt x="15" y="24"/>
                  </a:lnTo>
                  <a:lnTo>
                    <a:pt x="41" y="0"/>
                  </a:lnTo>
                  <a:lnTo>
                    <a:pt x="8" y="18"/>
                  </a:lnTo>
                  <a:lnTo>
                    <a:pt x="0" y="33"/>
                  </a:lnTo>
                  <a:lnTo>
                    <a:pt x="2" y="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2" name="Freeform 161"/>
            <p:cNvSpPr>
              <a:spLocks/>
            </p:cNvSpPr>
            <p:nvPr/>
          </p:nvSpPr>
          <p:spPr bwMode="auto">
            <a:xfrm>
              <a:off x="3802" y="3099"/>
              <a:ext cx="19" cy="16"/>
            </a:xfrm>
            <a:custGeom>
              <a:avLst/>
              <a:gdLst>
                <a:gd name="T0" fmla="*/ 0 w 131"/>
                <a:gd name="T1" fmla="*/ 8 h 113"/>
                <a:gd name="T2" fmla="*/ 4 w 131"/>
                <a:gd name="T3" fmla="*/ 8 h 113"/>
                <a:gd name="T4" fmla="*/ 5 w 131"/>
                <a:gd name="T5" fmla="*/ 8 h 113"/>
                <a:gd name="T6" fmla="*/ 4 w 131"/>
                <a:gd name="T7" fmla="*/ 12 h 113"/>
                <a:gd name="T8" fmla="*/ 4 w 131"/>
                <a:gd name="T9" fmla="*/ 16 h 113"/>
                <a:gd name="T10" fmla="*/ 6 w 131"/>
                <a:gd name="T11" fmla="*/ 10 h 113"/>
                <a:gd name="T12" fmla="*/ 8 w 131"/>
                <a:gd name="T13" fmla="*/ 6 h 113"/>
                <a:gd name="T14" fmla="*/ 11 w 131"/>
                <a:gd name="T15" fmla="*/ 3 h 113"/>
                <a:gd name="T16" fmla="*/ 15 w 131"/>
                <a:gd name="T17" fmla="*/ 1 h 113"/>
                <a:gd name="T18" fmla="*/ 19 w 131"/>
                <a:gd name="T19" fmla="*/ 0 h 113"/>
                <a:gd name="T20" fmla="*/ 14 w 131"/>
                <a:gd name="T21" fmla="*/ 1 h 113"/>
                <a:gd name="T22" fmla="*/ 11 w 131"/>
                <a:gd name="T23" fmla="*/ 2 h 113"/>
                <a:gd name="T24" fmla="*/ 7 w 131"/>
                <a:gd name="T25" fmla="*/ 4 h 113"/>
                <a:gd name="T26" fmla="*/ 5 w 131"/>
                <a:gd name="T27" fmla="*/ 7 h 113"/>
                <a:gd name="T28" fmla="*/ 0 w 131"/>
                <a:gd name="T29" fmla="*/ 8 h 113"/>
                <a:gd name="T30" fmla="*/ 0 w 131"/>
                <a:gd name="T31" fmla="*/ 8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13"/>
                <a:gd name="T50" fmla="*/ 131 w 131"/>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13">
                  <a:moveTo>
                    <a:pt x="0" y="54"/>
                  </a:moveTo>
                  <a:lnTo>
                    <a:pt x="28" y="56"/>
                  </a:lnTo>
                  <a:lnTo>
                    <a:pt x="36" y="59"/>
                  </a:lnTo>
                  <a:lnTo>
                    <a:pt x="28" y="86"/>
                  </a:lnTo>
                  <a:lnTo>
                    <a:pt x="27" y="113"/>
                  </a:lnTo>
                  <a:lnTo>
                    <a:pt x="39" y="68"/>
                  </a:lnTo>
                  <a:lnTo>
                    <a:pt x="54" y="40"/>
                  </a:lnTo>
                  <a:lnTo>
                    <a:pt x="76" y="19"/>
                  </a:lnTo>
                  <a:lnTo>
                    <a:pt x="106" y="7"/>
                  </a:lnTo>
                  <a:lnTo>
                    <a:pt x="131" y="0"/>
                  </a:lnTo>
                  <a:lnTo>
                    <a:pt x="99" y="6"/>
                  </a:lnTo>
                  <a:lnTo>
                    <a:pt x="75" y="11"/>
                  </a:lnTo>
                  <a:lnTo>
                    <a:pt x="50" y="31"/>
                  </a:lnTo>
                  <a:lnTo>
                    <a:pt x="34" y="46"/>
                  </a:lnTo>
                  <a:lnTo>
                    <a:pt x="0" y="5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3" name="Freeform 162"/>
            <p:cNvSpPr>
              <a:spLocks/>
            </p:cNvSpPr>
            <p:nvPr/>
          </p:nvSpPr>
          <p:spPr bwMode="auto">
            <a:xfrm>
              <a:off x="3809" y="3102"/>
              <a:ext cx="18" cy="20"/>
            </a:xfrm>
            <a:custGeom>
              <a:avLst/>
              <a:gdLst>
                <a:gd name="T0" fmla="*/ 11 w 131"/>
                <a:gd name="T1" fmla="*/ 0 h 143"/>
                <a:gd name="T2" fmla="*/ 14 w 131"/>
                <a:gd name="T3" fmla="*/ 1 h 143"/>
                <a:gd name="T4" fmla="*/ 16 w 131"/>
                <a:gd name="T5" fmla="*/ 2 h 143"/>
                <a:gd name="T6" fmla="*/ 18 w 131"/>
                <a:gd name="T7" fmla="*/ 7 h 143"/>
                <a:gd name="T8" fmla="*/ 17 w 131"/>
                <a:gd name="T9" fmla="*/ 12 h 143"/>
                <a:gd name="T10" fmla="*/ 15 w 131"/>
                <a:gd name="T11" fmla="*/ 16 h 143"/>
                <a:gd name="T12" fmla="*/ 12 w 131"/>
                <a:gd name="T13" fmla="*/ 18 h 143"/>
                <a:gd name="T14" fmla="*/ 7 w 131"/>
                <a:gd name="T15" fmla="*/ 20 h 143"/>
                <a:gd name="T16" fmla="*/ 3 w 131"/>
                <a:gd name="T17" fmla="*/ 20 h 143"/>
                <a:gd name="T18" fmla="*/ 1 w 131"/>
                <a:gd name="T19" fmla="*/ 17 h 143"/>
                <a:gd name="T20" fmla="*/ 0 w 131"/>
                <a:gd name="T21" fmla="*/ 14 h 143"/>
                <a:gd name="T22" fmla="*/ 1 w 131"/>
                <a:gd name="T23" fmla="*/ 9 h 143"/>
                <a:gd name="T24" fmla="*/ 3 w 131"/>
                <a:gd name="T25" fmla="*/ 5 h 143"/>
                <a:gd name="T26" fmla="*/ 6 w 131"/>
                <a:gd name="T27" fmla="*/ 2 h 143"/>
                <a:gd name="T28" fmla="*/ 8 w 131"/>
                <a:gd name="T29" fmla="*/ 1 h 143"/>
                <a:gd name="T30" fmla="*/ 11 w 131"/>
                <a:gd name="T31" fmla="*/ 0 h 143"/>
                <a:gd name="T32" fmla="*/ 11 w 131"/>
                <a:gd name="T33" fmla="*/ 0 h 1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143"/>
                <a:gd name="T53" fmla="*/ 131 w 131"/>
                <a:gd name="T54" fmla="*/ 143 h 1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143">
                  <a:moveTo>
                    <a:pt x="83" y="0"/>
                  </a:moveTo>
                  <a:lnTo>
                    <a:pt x="104" y="4"/>
                  </a:lnTo>
                  <a:lnTo>
                    <a:pt x="117" y="16"/>
                  </a:lnTo>
                  <a:lnTo>
                    <a:pt x="131" y="49"/>
                  </a:lnTo>
                  <a:lnTo>
                    <a:pt x="123" y="84"/>
                  </a:lnTo>
                  <a:lnTo>
                    <a:pt x="107" y="111"/>
                  </a:lnTo>
                  <a:lnTo>
                    <a:pt x="86" y="132"/>
                  </a:lnTo>
                  <a:lnTo>
                    <a:pt x="54" y="143"/>
                  </a:lnTo>
                  <a:lnTo>
                    <a:pt x="24" y="140"/>
                  </a:lnTo>
                  <a:lnTo>
                    <a:pt x="7" y="123"/>
                  </a:lnTo>
                  <a:lnTo>
                    <a:pt x="0" y="97"/>
                  </a:lnTo>
                  <a:lnTo>
                    <a:pt x="8" y="65"/>
                  </a:lnTo>
                  <a:lnTo>
                    <a:pt x="25" y="34"/>
                  </a:lnTo>
                  <a:lnTo>
                    <a:pt x="43" y="17"/>
                  </a:lnTo>
                  <a:lnTo>
                    <a:pt x="61" y="4"/>
                  </a:lnTo>
                  <a:lnTo>
                    <a:pt x="8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4" name="Freeform 163"/>
            <p:cNvSpPr>
              <a:spLocks/>
            </p:cNvSpPr>
            <p:nvPr/>
          </p:nvSpPr>
          <p:spPr bwMode="auto">
            <a:xfrm>
              <a:off x="3820" y="3099"/>
              <a:ext cx="11" cy="12"/>
            </a:xfrm>
            <a:custGeom>
              <a:avLst/>
              <a:gdLst>
                <a:gd name="T0" fmla="*/ 5 w 79"/>
                <a:gd name="T1" fmla="*/ 2 h 85"/>
                <a:gd name="T2" fmla="*/ 7 w 79"/>
                <a:gd name="T3" fmla="*/ 3 h 85"/>
                <a:gd name="T4" fmla="*/ 9 w 79"/>
                <a:gd name="T5" fmla="*/ 6 h 85"/>
                <a:gd name="T6" fmla="*/ 11 w 79"/>
                <a:gd name="T7" fmla="*/ 12 h 85"/>
                <a:gd name="T8" fmla="*/ 11 w 79"/>
                <a:gd name="T9" fmla="*/ 7 h 85"/>
                <a:gd name="T10" fmla="*/ 10 w 79"/>
                <a:gd name="T11" fmla="*/ 4 h 85"/>
                <a:gd name="T12" fmla="*/ 7 w 79"/>
                <a:gd name="T13" fmla="*/ 1 h 85"/>
                <a:gd name="T14" fmla="*/ 4 w 79"/>
                <a:gd name="T15" fmla="*/ 0 h 85"/>
                <a:gd name="T16" fmla="*/ 0 w 79"/>
                <a:gd name="T17" fmla="*/ 0 h 85"/>
                <a:gd name="T18" fmla="*/ 5 w 79"/>
                <a:gd name="T19" fmla="*/ 2 h 85"/>
                <a:gd name="T20" fmla="*/ 5 w 79"/>
                <a:gd name="T21" fmla="*/ 2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85"/>
                <a:gd name="T35" fmla="*/ 79 w 79"/>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85">
                  <a:moveTo>
                    <a:pt x="33" y="11"/>
                  </a:moveTo>
                  <a:lnTo>
                    <a:pt x="52" y="22"/>
                  </a:lnTo>
                  <a:lnTo>
                    <a:pt x="68" y="43"/>
                  </a:lnTo>
                  <a:lnTo>
                    <a:pt x="76" y="85"/>
                  </a:lnTo>
                  <a:lnTo>
                    <a:pt x="79" y="52"/>
                  </a:lnTo>
                  <a:lnTo>
                    <a:pt x="69" y="27"/>
                  </a:lnTo>
                  <a:lnTo>
                    <a:pt x="48" y="7"/>
                  </a:lnTo>
                  <a:lnTo>
                    <a:pt x="28" y="1"/>
                  </a:lnTo>
                  <a:lnTo>
                    <a:pt x="0" y="0"/>
                  </a:lnTo>
                  <a:lnTo>
                    <a:pt x="33" y="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5" name="Freeform 164"/>
            <p:cNvSpPr>
              <a:spLocks/>
            </p:cNvSpPr>
            <p:nvPr/>
          </p:nvSpPr>
          <p:spPr bwMode="auto">
            <a:xfrm>
              <a:off x="3829" y="3101"/>
              <a:ext cx="13" cy="5"/>
            </a:xfrm>
            <a:custGeom>
              <a:avLst/>
              <a:gdLst>
                <a:gd name="T0" fmla="*/ 0 w 88"/>
                <a:gd name="T1" fmla="*/ 0 h 32"/>
                <a:gd name="T2" fmla="*/ 13 w 88"/>
                <a:gd name="T3" fmla="*/ 5 h 32"/>
                <a:gd name="T4" fmla="*/ 10 w 88"/>
                <a:gd name="T5" fmla="*/ 2 h 32"/>
                <a:gd name="T6" fmla="*/ 0 w 88"/>
                <a:gd name="T7" fmla="*/ 0 h 32"/>
                <a:gd name="T8" fmla="*/ 0 w 88"/>
                <a:gd name="T9" fmla="*/ 0 h 32"/>
                <a:gd name="T10" fmla="*/ 0 60000 65536"/>
                <a:gd name="T11" fmla="*/ 0 60000 65536"/>
                <a:gd name="T12" fmla="*/ 0 60000 65536"/>
                <a:gd name="T13" fmla="*/ 0 60000 65536"/>
                <a:gd name="T14" fmla="*/ 0 60000 65536"/>
                <a:gd name="T15" fmla="*/ 0 w 88"/>
                <a:gd name="T16" fmla="*/ 0 h 32"/>
                <a:gd name="T17" fmla="*/ 88 w 88"/>
                <a:gd name="T18" fmla="*/ 32 h 32"/>
              </a:gdLst>
              <a:ahLst/>
              <a:cxnLst>
                <a:cxn ang="T10">
                  <a:pos x="T0" y="T1"/>
                </a:cxn>
                <a:cxn ang="T11">
                  <a:pos x="T2" y="T3"/>
                </a:cxn>
                <a:cxn ang="T12">
                  <a:pos x="T4" y="T5"/>
                </a:cxn>
                <a:cxn ang="T13">
                  <a:pos x="T6" y="T7"/>
                </a:cxn>
                <a:cxn ang="T14">
                  <a:pos x="T8" y="T9"/>
                </a:cxn>
              </a:cxnLst>
              <a:rect l="T15" t="T16" r="T17" b="T18"/>
              <a:pathLst>
                <a:path w="88" h="32">
                  <a:moveTo>
                    <a:pt x="0" y="0"/>
                  </a:moveTo>
                  <a:lnTo>
                    <a:pt x="88" y="32"/>
                  </a:lnTo>
                  <a:lnTo>
                    <a:pt x="68" y="15"/>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6" name="Freeform 165"/>
            <p:cNvSpPr>
              <a:spLocks/>
            </p:cNvSpPr>
            <p:nvPr/>
          </p:nvSpPr>
          <p:spPr bwMode="auto">
            <a:xfrm>
              <a:off x="3854" y="3113"/>
              <a:ext cx="164" cy="6"/>
            </a:xfrm>
            <a:custGeom>
              <a:avLst/>
              <a:gdLst>
                <a:gd name="T0" fmla="*/ 0 w 1152"/>
                <a:gd name="T1" fmla="*/ 0 h 36"/>
                <a:gd name="T2" fmla="*/ 3 w 1152"/>
                <a:gd name="T3" fmla="*/ 6 h 36"/>
                <a:gd name="T4" fmla="*/ 164 w 1152"/>
                <a:gd name="T5" fmla="*/ 0 h 36"/>
                <a:gd name="T6" fmla="*/ 0 w 1152"/>
                <a:gd name="T7" fmla="*/ 0 h 36"/>
                <a:gd name="T8" fmla="*/ 0 w 1152"/>
                <a:gd name="T9" fmla="*/ 0 h 36"/>
                <a:gd name="T10" fmla="*/ 0 60000 65536"/>
                <a:gd name="T11" fmla="*/ 0 60000 65536"/>
                <a:gd name="T12" fmla="*/ 0 60000 65536"/>
                <a:gd name="T13" fmla="*/ 0 60000 65536"/>
                <a:gd name="T14" fmla="*/ 0 60000 65536"/>
                <a:gd name="T15" fmla="*/ 0 w 1152"/>
                <a:gd name="T16" fmla="*/ 0 h 36"/>
                <a:gd name="T17" fmla="*/ 1152 w 1152"/>
                <a:gd name="T18" fmla="*/ 36 h 36"/>
              </a:gdLst>
              <a:ahLst/>
              <a:cxnLst>
                <a:cxn ang="T10">
                  <a:pos x="T0" y="T1"/>
                </a:cxn>
                <a:cxn ang="T11">
                  <a:pos x="T2" y="T3"/>
                </a:cxn>
                <a:cxn ang="T12">
                  <a:pos x="T4" y="T5"/>
                </a:cxn>
                <a:cxn ang="T13">
                  <a:pos x="T6" y="T7"/>
                </a:cxn>
                <a:cxn ang="T14">
                  <a:pos x="T8" y="T9"/>
                </a:cxn>
              </a:cxnLst>
              <a:rect l="T15" t="T16" r="T17" b="T18"/>
              <a:pathLst>
                <a:path w="1152" h="36">
                  <a:moveTo>
                    <a:pt x="0" y="3"/>
                  </a:moveTo>
                  <a:lnTo>
                    <a:pt x="24" y="36"/>
                  </a:lnTo>
                  <a:lnTo>
                    <a:pt x="1152"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7" name="Freeform 166"/>
            <p:cNvSpPr>
              <a:spLocks/>
            </p:cNvSpPr>
            <p:nvPr/>
          </p:nvSpPr>
          <p:spPr bwMode="auto">
            <a:xfrm>
              <a:off x="3971" y="3081"/>
              <a:ext cx="50" cy="33"/>
            </a:xfrm>
            <a:custGeom>
              <a:avLst/>
              <a:gdLst>
                <a:gd name="T0" fmla="*/ 0 w 351"/>
                <a:gd name="T1" fmla="*/ 32 h 231"/>
                <a:gd name="T2" fmla="*/ 35 w 351"/>
                <a:gd name="T3" fmla="*/ 0 h 231"/>
                <a:gd name="T4" fmla="*/ 39 w 351"/>
                <a:gd name="T5" fmla="*/ 1 h 231"/>
                <a:gd name="T6" fmla="*/ 50 w 351"/>
                <a:gd name="T7" fmla="*/ 7 h 231"/>
                <a:gd name="T8" fmla="*/ 40 w 351"/>
                <a:gd name="T9" fmla="*/ 32 h 231"/>
                <a:gd name="T10" fmla="*/ 30 w 351"/>
                <a:gd name="T11" fmla="*/ 33 h 231"/>
                <a:gd name="T12" fmla="*/ 47 w 351"/>
                <a:gd name="T13" fmla="*/ 8 h 231"/>
                <a:gd name="T14" fmla="*/ 36 w 351"/>
                <a:gd name="T15" fmla="*/ 1 h 231"/>
                <a:gd name="T16" fmla="*/ 0 w 351"/>
                <a:gd name="T17" fmla="*/ 32 h 231"/>
                <a:gd name="T18" fmla="*/ 0 w 351"/>
                <a:gd name="T19" fmla="*/ 32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1"/>
                <a:gd name="T31" fmla="*/ 0 h 231"/>
                <a:gd name="T32" fmla="*/ 351 w 351"/>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1" h="231">
                  <a:moveTo>
                    <a:pt x="0" y="226"/>
                  </a:moveTo>
                  <a:lnTo>
                    <a:pt x="247" y="0"/>
                  </a:lnTo>
                  <a:lnTo>
                    <a:pt x="271" y="7"/>
                  </a:lnTo>
                  <a:lnTo>
                    <a:pt x="351" y="49"/>
                  </a:lnTo>
                  <a:lnTo>
                    <a:pt x="278" y="223"/>
                  </a:lnTo>
                  <a:lnTo>
                    <a:pt x="214" y="231"/>
                  </a:lnTo>
                  <a:lnTo>
                    <a:pt x="328" y="57"/>
                  </a:lnTo>
                  <a:lnTo>
                    <a:pt x="250" y="9"/>
                  </a:lnTo>
                  <a:lnTo>
                    <a:pt x="0" y="22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8" name="Freeform 167"/>
            <p:cNvSpPr>
              <a:spLocks/>
            </p:cNvSpPr>
            <p:nvPr/>
          </p:nvSpPr>
          <p:spPr bwMode="auto">
            <a:xfrm>
              <a:off x="3898" y="3125"/>
              <a:ext cx="54" cy="19"/>
            </a:xfrm>
            <a:custGeom>
              <a:avLst/>
              <a:gdLst>
                <a:gd name="T0" fmla="*/ 0 w 381"/>
                <a:gd name="T1" fmla="*/ 2 h 135"/>
                <a:gd name="T2" fmla="*/ 12 w 381"/>
                <a:gd name="T3" fmla="*/ 7 h 135"/>
                <a:gd name="T4" fmla="*/ 21 w 381"/>
                <a:gd name="T5" fmla="*/ 12 h 135"/>
                <a:gd name="T6" fmla="*/ 25 w 381"/>
                <a:gd name="T7" fmla="*/ 19 h 135"/>
                <a:gd name="T8" fmla="*/ 24 w 381"/>
                <a:gd name="T9" fmla="*/ 12 h 135"/>
                <a:gd name="T10" fmla="*/ 54 w 381"/>
                <a:gd name="T11" fmla="*/ 9 h 135"/>
                <a:gd name="T12" fmla="*/ 24 w 381"/>
                <a:gd name="T13" fmla="*/ 10 h 135"/>
                <a:gd name="T14" fmla="*/ 17 w 381"/>
                <a:gd name="T15" fmla="*/ 7 h 135"/>
                <a:gd name="T16" fmla="*/ 49 w 381"/>
                <a:gd name="T17" fmla="*/ 5 h 135"/>
                <a:gd name="T18" fmla="*/ 41 w 381"/>
                <a:gd name="T19" fmla="*/ 0 h 135"/>
                <a:gd name="T20" fmla="*/ 44 w 381"/>
                <a:gd name="T21" fmla="*/ 3 h 135"/>
                <a:gd name="T22" fmla="*/ 14 w 381"/>
                <a:gd name="T23" fmla="*/ 4 h 135"/>
                <a:gd name="T24" fmla="*/ 0 w 381"/>
                <a:gd name="T25" fmla="*/ 2 h 135"/>
                <a:gd name="T26" fmla="*/ 0 w 381"/>
                <a:gd name="T27" fmla="*/ 2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1"/>
                <a:gd name="T43" fmla="*/ 0 h 135"/>
                <a:gd name="T44" fmla="*/ 381 w 381"/>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1" h="135">
                  <a:moveTo>
                    <a:pt x="0" y="13"/>
                  </a:moveTo>
                  <a:lnTo>
                    <a:pt x="84" y="51"/>
                  </a:lnTo>
                  <a:lnTo>
                    <a:pt x="148" y="84"/>
                  </a:lnTo>
                  <a:lnTo>
                    <a:pt x="174" y="135"/>
                  </a:lnTo>
                  <a:lnTo>
                    <a:pt x="170" y="84"/>
                  </a:lnTo>
                  <a:lnTo>
                    <a:pt x="381" y="63"/>
                  </a:lnTo>
                  <a:lnTo>
                    <a:pt x="170" y="71"/>
                  </a:lnTo>
                  <a:lnTo>
                    <a:pt x="121" y="47"/>
                  </a:lnTo>
                  <a:lnTo>
                    <a:pt x="343" y="35"/>
                  </a:lnTo>
                  <a:lnTo>
                    <a:pt x="290" y="0"/>
                  </a:lnTo>
                  <a:lnTo>
                    <a:pt x="309" y="23"/>
                  </a:lnTo>
                  <a:lnTo>
                    <a:pt x="100" y="30"/>
                  </a:lnTo>
                  <a:lnTo>
                    <a:pt x="0" y="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69" name="Freeform 168"/>
            <p:cNvSpPr>
              <a:spLocks/>
            </p:cNvSpPr>
            <p:nvPr/>
          </p:nvSpPr>
          <p:spPr bwMode="auto">
            <a:xfrm>
              <a:off x="3944" y="3124"/>
              <a:ext cx="39" cy="11"/>
            </a:xfrm>
            <a:custGeom>
              <a:avLst/>
              <a:gdLst>
                <a:gd name="T0" fmla="*/ 0 w 276"/>
                <a:gd name="T1" fmla="*/ 0 h 77"/>
                <a:gd name="T2" fmla="*/ 10 w 276"/>
                <a:gd name="T3" fmla="*/ 6 h 77"/>
                <a:gd name="T4" fmla="*/ 17 w 276"/>
                <a:gd name="T5" fmla="*/ 11 h 77"/>
                <a:gd name="T6" fmla="*/ 22 w 276"/>
                <a:gd name="T7" fmla="*/ 9 h 77"/>
                <a:gd name="T8" fmla="*/ 17 w 276"/>
                <a:gd name="T9" fmla="*/ 6 h 77"/>
                <a:gd name="T10" fmla="*/ 15 w 276"/>
                <a:gd name="T11" fmla="*/ 4 h 77"/>
                <a:gd name="T12" fmla="*/ 32 w 276"/>
                <a:gd name="T13" fmla="*/ 4 h 77"/>
                <a:gd name="T14" fmla="*/ 39 w 276"/>
                <a:gd name="T15" fmla="*/ 8 h 77"/>
                <a:gd name="T16" fmla="*/ 36 w 276"/>
                <a:gd name="T17" fmla="*/ 2 h 77"/>
                <a:gd name="T18" fmla="*/ 11 w 276"/>
                <a:gd name="T19" fmla="*/ 3 h 77"/>
                <a:gd name="T20" fmla="*/ 18 w 276"/>
                <a:gd name="T21" fmla="*/ 9 h 77"/>
                <a:gd name="T22" fmla="*/ 0 w 276"/>
                <a:gd name="T23" fmla="*/ 0 h 77"/>
                <a:gd name="T24" fmla="*/ 0 w 276"/>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6"/>
                <a:gd name="T40" fmla="*/ 0 h 77"/>
                <a:gd name="T41" fmla="*/ 276 w 276"/>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6" h="77">
                  <a:moveTo>
                    <a:pt x="0" y="0"/>
                  </a:moveTo>
                  <a:lnTo>
                    <a:pt x="68" y="41"/>
                  </a:lnTo>
                  <a:lnTo>
                    <a:pt x="119" y="77"/>
                  </a:lnTo>
                  <a:lnTo>
                    <a:pt x="156" y="65"/>
                  </a:lnTo>
                  <a:lnTo>
                    <a:pt x="122" y="44"/>
                  </a:lnTo>
                  <a:lnTo>
                    <a:pt x="104" y="31"/>
                  </a:lnTo>
                  <a:lnTo>
                    <a:pt x="229" y="27"/>
                  </a:lnTo>
                  <a:lnTo>
                    <a:pt x="276" y="55"/>
                  </a:lnTo>
                  <a:lnTo>
                    <a:pt x="253" y="17"/>
                  </a:lnTo>
                  <a:lnTo>
                    <a:pt x="75" y="19"/>
                  </a:lnTo>
                  <a:lnTo>
                    <a:pt x="125" y="63"/>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0" name="Freeform 169"/>
            <p:cNvSpPr>
              <a:spLocks/>
            </p:cNvSpPr>
            <p:nvPr/>
          </p:nvSpPr>
          <p:spPr bwMode="auto">
            <a:xfrm>
              <a:off x="3948" y="3131"/>
              <a:ext cx="17" cy="11"/>
            </a:xfrm>
            <a:custGeom>
              <a:avLst/>
              <a:gdLst>
                <a:gd name="T0" fmla="*/ 0 w 120"/>
                <a:gd name="T1" fmla="*/ 0 h 76"/>
                <a:gd name="T2" fmla="*/ 17 w 120"/>
                <a:gd name="T3" fmla="*/ 11 h 76"/>
                <a:gd name="T4" fmla="*/ 13 w 120"/>
                <a:gd name="T5" fmla="*/ 3 h 76"/>
                <a:gd name="T6" fmla="*/ 13 w 120"/>
                <a:gd name="T7" fmla="*/ 7 h 76"/>
                <a:gd name="T8" fmla="*/ 0 w 120"/>
                <a:gd name="T9" fmla="*/ 0 h 76"/>
                <a:gd name="T10" fmla="*/ 0 w 120"/>
                <a:gd name="T11" fmla="*/ 0 h 76"/>
                <a:gd name="T12" fmla="*/ 0 60000 65536"/>
                <a:gd name="T13" fmla="*/ 0 60000 65536"/>
                <a:gd name="T14" fmla="*/ 0 60000 65536"/>
                <a:gd name="T15" fmla="*/ 0 60000 65536"/>
                <a:gd name="T16" fmla="*/ 0 60000 65536"/>
                <a:gd name="T17" fmla="*/ 0 60000 65536"/>
                <a:gd name="T18" fmla="*/ 0 w 120"/>
                <a:gd name="T19" fmla="*/ 0 h 76"/>
                <a:gd name="T20" fmla="*/ 120 w 120"/>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20" h="76">
                  <a:moveTo>
                    <a:pt x="0" y="0"/>
                  </a:moveTo>
                  <a:lnTo>
                    <a:pt x="120" y="76"/>
                  </a:lnTo>
                  <a:lnTo>
                    <a:pt x="93" y="20"/>
                  </a:lnTo>
                  <a:lnTo>
                    <a:pt x="95" y="48"/>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1" name="Freeform 170"/>
            <p:cNvSpPr>
              <a:spLocks/>
            </p:cNvSpPr>
            <p:nvPr/>
          </p:nvSpPr>
          <p:spPr bwMode="auto">
            <a:xfrm>
              <a:off x="3963" y="3131"/>
              <a:ext cx="20" cy="2"/>
            </a:xfrm>
            <a:custGeom>
              <a:avLst/>
              <a:gdLst>
                <a:gd name="T0" fmla="*/ 0 w 136"/>
                <a:gd name="T1" fmla="*/ 0 h 12"/>
                <a:gd name="T2" fmla="*/ 20 w 136"/>
                <a:gd name="T3" fmla="*/ 1 h 12"/>
                <a:gd name="T4" fmla="*/ 0 w 136"/>
                <a:gd name="T5" fmla="*/ 2 h 12"/>
                <a:gd name="T6" fmla="*/ 0 w 136"/>
                <a:gd name="T7" fmla="*/ 0 h 12"/>
                <a:gd name="T8" fmla="*/ 0 w 136"/>
                <a:gd name="T9" fmla="*/ 0 h 12"/>
                <a:gd name="T10" fmla="*/ 0 60000 65536"/>
                <a:gd name="T11" fmla="*/ 0 60000 65536"/>
                <a:gd name="T12" fmla="*/ 0 60000 65536"/>
                <a:gd name="T13" fmla="*/ 0 60000 65536"/>
                <a:gd name="T14" fmla="*/ 0 60000 65536"/>
                <a:gd name="T15" fmla="*/ 0 w 136"/>
                <a:gd name="T16" fmla="*/ 0 h 12"/>
                <a:gd name="T17" fmla="*/ 136 w 136"/>
                <a:gd name="T18" fmla="*/ 12 h 12"/>
              </a:gdLst>
              <a:ahLst/>
              <a:cxnLst>
                <a:cxn ang="T10">
                  <a:pos x="T0" y="T1"/>
                </a:cxn>
                <a:cxn ang="T11">
                  <a:pos x="T2" y="T3"/>
                </a:cxn>
                <a:cxn ang="T12">
                  <a:pos x="T4" y="T5"/>
                </a:cxn>
                <a:cxn ang="T13">
                  <a:pos x="T6" y="T7"/>
                </a:cxn>
                <a:cxn ang="T14">
                  <a:pos x="T8" y="T9"/>
                </a:cxn>
              </a:cxnLst>
              <a:rect l="T15" t="T16" r="T17" b="T18"/>
              <a:pathLst>
                <a:path w="136" h="12">
                  <a:moveTo>
                    <a:pt x="0" y="0"/>
                  </a:moveTo>
                  <a:lnTo>
                    <a:pt x="136" y="4"/>
                  </a:lnTo>
                  <a:lnTo>
                    <a:pt x="2" y="12"/>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2" name="Freeform 171"/>
            <p:cNvSpPr>
              <a:spLocks/>
            </p:cNvSpPr>
            <p:nvPr/>
          </p:nvSpPr>
          <p:spPr bwMode="auto">
            <a:xfrm>
              <a:off x="3955" y="3115"/>
              <a:ext cx="94" cy="12"/>
            </a:xfrm>
            <a:custGeom>
              <a:avLst/>
              <a:gdLst>
                <a:gd name="T0" fmla="*/ 26 w 659"/>
                <a:gd name="T1" fmla="*/ 12 h 85"/>
                <a:gd name="T2" fmla="*/ 87 w 659"/>
                <a:gd name="T3" fmla="*/ 7 h 85"/>
                <a:gd name="T4" fmla="*/ 91 w 659"/>
                <a:gd name="T5" fmla="*/ 9 h 85"/>
                <a:gd name="T6" fmla="*/ 94 w 659"/>
                <a:gd name="T7" fmla="*/ 8 h 85"/>
                <a:gd name="T8" fmla="*/ 78 w 659"/>
                <a:gd name="T9" fmla="*/ 0 h 85"/>
                <a:gd name="T10" fmla="*/ 61 w 659"/>
                <a:gd name="T11" fmla="*/ 0 h 85"/>
                <a:gd name="T12" fmla="*/ 0 w 659"/>
                <a:gd name="T13" fmla="*/ 4 h 85"/>
                <a:gd name="T14" fmla="*/ 65 w 659"/>
                <a:gd name="T15" fmla="*/ 2 h 85"/>
                <a:gd name="T16" fmla="*/ 82 w 659"/>
                <a:gd name="T17" fmla="*/ 5 h 85"/>
                <a:gd name="T18" fmla="*/ 86 w 659"/>
                <a:gd name="T19" fmla="*/ 6 h 85"/>
                <a:gd name="T20" fmla="*/ 26 w 659"/>
                <a:gd name="T21" fmla="*/ 12 h 85"/>
                <a:gd name="T22" fmla="*/ 26 w 659"/>
                <a:gd name="T23" fmla="*/ 12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9"/>
                <a:gd name="T37" fmla="*/ 0 h 85"/>
                <a:gd name="T38" fmla="*/ 659 w 659"/>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9" h="85">
                  <a:moveTo>
                    <a:pt x="185" y="85"/>
                  </a:moveTo>
                  <a:lnTo>
                    <a:pt x="611" y="48"/>
                  </a:lnTo>
                  <a:lnTo>
                    <a:pt x="639" y="62"/>
                  </a:lnTo>
                  <a:lnTo>
                    <a:pt x="659" y="57"/>
                  </a:lnTo>
                  <a:lnTo>
                    <a:pt x="545" y="0"/>
                  </a:lnTo>
                  <a:lnTo>
                    <a:pt x="431" y="2"/>
                  </a:lnTo>
                  <a:lnTo>
                    <a:pt x="0" y="25"/>
                  </a:lnTo>
                  <a:lnTo>
                    <a:pt x="455" y="17"/>
                  </a:lnTo>
                  <a:lnTo>
                    <a:pt x="576" y="32"/>
                  </a:lnTo>
                  <a:lnTo>
                    <a:pt x="602" y="43"/>
                  </a:lnTo>
                  <a:lnTo>
                    <a:pt x="185" y="8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3" name="Freeform 172"/>
            <p:cNvSpPr>
              <a:spLocks/>
            </p:cNvSpPr>
            <p:nvPr/>
          </p:nvSpPr>
          <p:spPr bwMode="auto">
            <a:xfrm>
              <a:off x="3928" y="3125"/>
              <a:ext cx="78" cy="40"/>
            </a:xfrm>
            <a:custGeom>
              <a:avLst/>
              <a:gdLst>
                <a:gd name="T0" fmla="*/ 78 w 547"/>
                <a:gd name="T1" fmla="*/ 0 h 282"/>
                <a:gd name="T2" fmla="*/ 62 w 547"/>
                <a:gd name="T3" fmla="*/ 40 h 282"/>
                <a:gd name="T4" fmla="*/ 51 w 547"/>
                <a:gd name="T5" fmla="*/ 38 h 282"/>
                <a:gd name="T6" fmla="*/ 47 w 547"/>
                <a:gd name="T7" fmla="*/ 34 h 282"/>
                <a:gd name="T8" fmla="*/ 28 w 547"/>
                <a:gd name="T9" fmla="*/ 24 h 282"/>
                <a:gd name="T10" fmla="*/ 0 w 547"/>
                <a:gd name="T11" fmla="*/ 11 h 282"/>
                <a:gd name="T12" fmla="*/ 24 w 547"/>
                <a:gd name="T13" fmla="*/ 20 h 282"/>
                <a:gd name="T14" fmla="*/ 42 w 547"/>
                <a:gd name="T15" fmla="*/ 28 h 282"/>
                <a:gd name="T16" fmla="*/ 51 w 547"/>
                <a:gd name="T17" fmla="*/ 32 h 282"/>
                <a:gd name="T18" fmla="*/ 63 w 547"/>
                <a:gd name="T19" fmla="*/ 14 h 282"/>
                <a:gd name="T20" fmla="*/ 52 w 547"/>
                <a:gd name="T21" fmla="*/ 35 h 282"/>
                <a:gd name="T22" fmla="*/ 73 w 547"/>
                <a:gd name="T23" fmla="*/ 1 h 282"/>
                <a:gd name="T24" fmla="*/ 78 w 547"/>
                <a:gd name="T25" fmla="*/ 0 h 282"/>
                <a:gd name="T26" fmla="*/ 78 w 547"/>
                <a:gd name="T27" fmla="*/ 0 h 2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7"/>
                <a:gd name="T43" fmla="*/ 0 h 282"/>
                <a:gd name="T44" fmla="*/ 547 w 547"/>
                <a:gd name="T45" fmla="*/ 282 h 2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7" h="282">
                  <a:moveTo>
                    <a:pt x="547" y="0"/>
                  </a:moveTo>
                  <a:lnTo>
                    <a:pt x="438" y="282"/>
                  </a:lnTo>
                  <a:lnTo>
                    <a:pt x="356" y="270"/>
                  </a:lnTo>
                  <a:lnTo>
                    <a:pt x="327" y="242"/>
                  </a:lnTo>
                  <a:lnTo>
                    <a:pt x="194" y="170"/>
                  </a:lnTo>
                  <a:lnTo>
                    <a:pt x="0" y="76"/>
                  </a:lnTo>
                  <a:lnTo>
                    <a:pt x="170" y="143"/>
                  </a:lnTo>
                  <a:lnTo>
                    <a:pt x="297" y="197"/>
                  </a:lnTo>
                  <a:lnTo>
                    <a:pt x="355" y="225"/>
                  </a:lnTo>
                  <a:lnTo>
                    <a:pt x="439" y="99"/>
                  </a:lnTo>
                  <a:lnTo>
                    <a:pt x="365" y="246"/>
                  </a:lnTo>
                  <a:lnTo>
                    <a:pt x="510" y="4"/>
                  </a:lnTo>
                  <a:lnTo>
                    <a:pt x="54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4" name="Freeform 173"/>
            <p:cNvSpPr>
              <a:spLocks/>
            </p:cNvSpPr>
            <p:nvPr/>
          </p:nvSpPr>
          <p:spPr bwMode="auto">
            <a:xfrm>
              <a:off x="3974" y="3163"/>
              <a:ext cx="116" cy="19"/>
            </a:xfrm>
            <a:custGeom>
              <a:avLst/>
              <a:gdLst>
                <a:gd name="T0" fmla="*/ 0 w 810"/>
                <a:gd name="T1" fmla="*/ 2 h 136"/>
                <a:gd name="T2" fmla="*/ 1 w 810"/>
                <a:gd name="T3" fmla="*/ 5 h 136"/>
                <a:gd name="T4" fmla="*/ 6 w 810"/>
                <a:gd name="T5" fmla="*/ 10 h 136"/>
                <a:gd name="T6" fmla="*/ 16 w 810"/>
                <a:gd name="T7" fmla="*/ 17 h 136"/>
                <a:gd name="T8" fmla="*/ 22 w 810"/>
                <a:gd name="T9" fmla="*/ 19 h 136"/>
                <a:gd name="T10" fmla="*/ 116 w 810"/>
                <a:gd name="T11" fmla="*/ 11 h 136"/>
                <a:gd name="T12" fmla="*/ 107 w 810"/>
                <a:gd name="T13" fmla="*/ 8 h 136"/>
                <a:gd name="T14" fmla="*/ 100 w 810"/>
                <a:gd name="T15" fmla="*/ 6 h 136"/>
                <a:gd name="T16" fmla="*/ 57 w 810"/>
                <a:gd name="T17" fmla="*/ 5 h 136"/>
                <a:gd name="T18" fmla="*/ 11 w 810"/>
                <a:gd name="T19" fmla="*/ 4 h 136"/>
                <a:gd name="T20" fmla="*/ 4 w 810"/>
                <a:gd name="T21" fmla="*/ 4 h 136"/>
                <a:gd name="T22" fmla="*/ 2 w 810"/>
                <a:gd name="T23" fmla="*/ 3 h 136"/>
                <a:gd name="T24" fmla="*/ 5 w 810"/>
                <a:gd name="T25" fmla="*/ 1 h 136"/>
                <a:gd name="T26" fmla="*/ 101 w 810"/>
                <a:gd name="T27" fmla="*/ 4 h 136"/>
                <a:gd name="T28" fmla="*/ 14 w 810"/>
                <a:gd name="T29" fmla="*/ 1 h 136"/>
                <a:gd name="T30" fmla="*/ 5 w 810"/>
                <a:gd name="T31" fmla="*/ 0 h 136"/>
                <a:gd name="T32" fmla="*/ 2 w 810"/>
                <a:gd name="T33" fmla="*/ 0 h 136"/>
                <a:gd name="T34" fmla="*/ 0 w 810"/>
                <a:gd name="T35" fmla="*/ 2 h 136"/>
                <a:gd name="T36" fmla="*/ 0 w 810"/>
                <a:gd name="T37" fmla="*/ 2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0"/>
                <a:gd name="T58" fmla="*/ 0 h 136"/>
                <a:gd name="T59" fmla="*/ 810 w 81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0" h="136">
                  <a:moveTo>
                    <a:pt x="0" y="13"/>
                  </a:moveTo>
                  <a:lnTo>
                    <a:pt x="4" y="38"/>
                  </a:lnTo>
                  <a:lnTo>
                    <a:pt x="43" y="72"/>
                  </a:lnTo>
                  <a:lnTo>
                    <a:pt x="110" y="122"/>
                  </a:lnTo>
                  <a:lnTo>
                    <a:pt x="157" y="136"/>
                  </a:lnTo>
                  <a:lnTo>
                    <a:pt x="810" y="82"/>
                  </a:lnTo>
                  <a:lnTo>
                    <a:pt x="748" y="57"/>
                  </a:lnTo>
                  <a:lnTo>
                    <a:pt x="696" y="46"/>
                  </a:lnTo>
                  <a:lnTo>
                    <a:pt x="395" y="37"/>
                  </a:lnTo>
                  <a:lnTo>
                    <a:pt x="74" y="32"/>
                  </a:lnTo>
                  <a:lnTo>
                    <a:pt x="28" y="32"/>
                  </a:lnTo>
                  <a:lnTo>
                    <a:pt x="15" y="19"/>
                  </a:lnTo>
                  <a:lnTo>
                    <a:pt x="34" y="9"/>
                  </a:lnTo>
                  <a:lnTo>
                    <a:pt x="703" y="32"/>
                  </a:lnTo>
                  <a:lnTo>
                    <a:pt x="101" y="5"/>
                  </a:lnTo>
                  <a:lnTo>
                    <a:pt x="37" y="0"/>
                  </a:lnTo>
                  <a:lnTo>
                    <a:pt x="11" y="0"/>
                  </a:lnTo>
                  <a:lnTo>
                    <a:pt x="0" y="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5" name="Freeform 174"/>
            <p:cNvSpPr>
              <a:spLocks/>
            </p:cNvSpPr>
            <p:nvPr/>
          </p:nvSpPr>
          <p:spPr bwMode="auto">
            <a:xfrm>
              <a:off x="4076" y="3167"/>
              <a:ext cx="15" cy="8"/>
            </a:xfrm>
            <a:custGeom>
              <a:avLst/>
              <a:gdLst>
                <a:gd name="T0" fmla="*/ 0 w 104"/>
                <a:gd name="T1" fmla="*/ 0 h 50"/>
                <a:gd name="T2" fmla="*/ 5 w 104"/>
                <a:gd name="T3" fmla="*/ 1 h 50"/>
                <a:gd name="T4" fmla="*/ 11 w 104"/>
                <a:gd name="T5" fmla="*/ 5 h 50"/>
                <a:gd name="T6" fmla="*/ 4 w 104"/>
                <a:gd name="T7" fmla="*/ 4 h 50"/>
                <a:gd name="T8" fmla="*/ 14 w 104"/>
                <a:gd name="T9" fmla="*/ 8 h 50"/>
                <a:gd name="T10" fmla="*/ 15 w 104"/>
                <a:gd name="T11" fmla="*/ 7 h 50"/>
                <a:gd name="T12" fmla="*/ 13 w 104"/>
                <a:gd name="T13" fmla="*/ 4 h 50"/>
                <a:gd name="T14" fmla="*/ 5 w 104"/>
                <a:gd name="T15" fmla="*/ 0 h 50"/>
                <a:gd name="T16" fmla="*/ 0 w 104"/>
                <a:gd name="T17" fmla="*/ 0 h 50"/>
                <a:gd name="T18" fmla="*/ 0 w 104"/>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50"/>
                <a:gd name="T32" fmla="*/ 104 w 104"/>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50">
                  <a:moveTo>
                    <a:pt x="0" y="1"/>
                  </a:moveTo>
                  <a:lnTo>
                    <a:pt x="33" y="5"/>
                  </a:lnTo>
                  <a:lnTo>
                    <a:pt x="78" y="30"/>
                  </a:lnTo>
                  <a:lnTo>
                    <a:pt x="31" y="28"/>
                  </a:lnTo>
                  <a:lnTo>
                    <a:pt x="97" y="50"/>
                  </a:lnTo>
                  <a:lnTo>
                    <a:pt x="104" y="44"/>
                  </a:lnTo>
                  <a:lnTo>
                    <a:pt x="87" y="28"/>
                  </a:lnTo>
                  <a:lnTo>
                    <a:pt x="33" y="0"/>
                  </a:lnTo>
                  <a:lnTo>
                    <a:pt x="0"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6" name="Freeform 175"/>
            <p:cNvSpPr>
              <a:spLocks/>
            </p:cNvSpPr>
            <p:nvPr/>
          </p:nvSpPr>
          <p:spPr bwMode="auto">
            <a:xfrm>
              <a:off x="3854" y="3165"/>
              <a:ext cx="144" cy="33"/>
            </a:xfrm>
            <a:custGeom>
              <a:avLst/>
              <a:gdLst>
                <a:gd name="T0" fmla="*/ 144 w 1006"/>
                <a:gd name="T1" fmla="*/ 17 h 234"/>
                <a:gd name="T2" fmla="*/ 143 w 1006"/>
                <a:gd name="T3" fmla="*/ 23 h 234"/>
                <a:gd name="T4" fmla="*/ 140 w 1006"/>
                <a:gd name="T5" fmla="*/ 27 h 234"/>
                <a:gd name="T6" fmla="*/ 137 w 1006"/>
                <a:gd name="T7" fmla="*/ 29 h 234"/>
                <a:gd name="T8" fmla="*/ 116 w 1006"/>
                <a:gd name="T9" fmla="*/ 29 h 234"/>
                <a:gd name="T10" fmla="*/ 109 w 1006"/>
                <a:gd name="T11" fmla="*/ 33 h 234"/>
                <a:gd name="T12" fmla="*/ 105 w 1006"/>
                <a:gd name="T13" fmla="*/ 32 h 234"/>
                <a:gd name="T14" fmla="*/ 104 w 1006"/>
                <a:gd name="T15" fmla="*/ 33 h 234"/>
                <a:gd name="T16" fmla="*/ 96 w 1006"/>
                <a:gd name="T17" fmla="*/ 29 h 234"/>
                <a:gd name="T18" fmla="*/ 71 w 1006"/>
                <a:gd name="T19" fmla="*/ 27 h 234"/>
                <a:gd name="T20" fmla="*/ 42 w 1006"/>
                <a:gd name="T21" fmla="*/ 21 h 234"/>
                <a:gd name="T22" fmla="*/ 19 w 1006"/>
                <a:gd name="T23" fmla="*/ 14 h 234"/>
                <a:gd name="T24" fmla="*/ 0 w 1006"/>
                <a:gd name="T25" fmla="*/ 5 h 234"/>
                <a:gd name="T26" fmla="*/ 2 w 1006"/>
                <a:gd name="T27" fmla="*/ 0 h 234"/>
                <a:gd name="T28" fmla="*/ 28 w 1006"/>
                <a:gd name="T29" fmla="*/ 12 h 234"/>
                <a:gd name="T30" fmla="*/ 54 w 1006"/>
                <a:gd name="T31" fmla="*/ 20 h 234"/>
                <a:gd name="T32" fmla="*/ 75 w 1006"/>
                <a:gd name="T33" fmla="*/ 25 h 234"/>
                <a:gd name="T34" fmla="*/ 87 w 1006"/>
                <a:gd name="T35" fmla="*/ 27 h 234"/>
                <a:gd name="T36" fmla="*/ 103 w 1006"/>
                <a:gd name="T37" fmla="*/ 28 h 234"/>
                <a:gd name="T38" fmla="*/ 116 w 1006"/>
                <a:gd name="T39" fmla="*/ 28 h 234"/>
                <a:gd name="T40" fmla="*/ 127 w 1006"/>
                <a:gd name="T41" fmla="*/ 28 h 234"/>
                <a:gd name="T42" fmla="*/ 137 w 1006"/>
                <a:gd name="T43" fmla="*/ 27 h 234"/>
                <a:gd name="T44" fmla="*/ 141 w 1006"/>
                <a:gd name="T45" fmla="*/ 24 h 234"/>
                <a:gd name="T46" fmla="*/ 141 w 1006"/>
                <a:gd name="T47" fmla="*/ 15 h 234"/>
                <a:gd name="T48" fmla="*/ 144 w 1006"/>
                <a:gd name="T49" fmla="*/ 17 h 234"/>
                <a:gd name="T50" fmla="*/ 144 w 1006"/>
                <a:gd name="T51" fmla="*/ 17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6"/>
                <a:gd name="T79" fmla="*/ 0 h 234"/>
                <a:gd name="T80" fmla="*/ 1006 w 1006"/>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6" h="234">
                  <a:moveTo>
                    <a:pt x="1006" y="119"/>
                  </a:moveTo>
                  <a:lnTo>
                    <a:pt x="997" y="165"/>
                  </a:lnTo>
                  <a:lnTo>
                    <a:pt x="977" y="193"/>
                  </a:lnTo>
                  <a:lnTo>
                    <a:pt x="955" y="207"/>
                  </a:lnTo>
                  <a:lnTo>
                    <a:pt x="809" y="208"/>
                  </a:lnTo>
                  <a:lnTo>
                    <a:pt x="760" y="231"/>
                  </a:lnTo>
                  <a:lnTo>
                    <a:pt x="737" y="230"/>
                  </a:lnTo>
                  <a:lnTo>
                    <a:pt x="724" y="234"/>
                  </a:lnTo>
                  <a:lnTo>
                    <a:pt x="669" y="208"/>
                  </a:lnTo>
                  <a:lnTo>
                    <a:pt x="494" y="192"/>
                  </a:lnTo>
                  <a:lnTo>
                    <a:pt x="293" y="148"/>
                  </a:lnTo>
                  <a:lnTo>
                    <a:pt x="133" y="98"/>
                  </a:lnTo>
                  <a:lnTo>
                    <a:pt x="0" y="38"/>
                  </a:lnTo>
                  <a:lnTo>
                    <a:pt x="16" y="0"/>
                  </a:lnTo>
                  <a:lnTo>
                    <a:pt x="195" y="86"/>
                  </a:lnTo>
                  <a:lnTo>
                    <a:pt x="379" y="140"/>
                  </a:lnTo>
                  <a:lnTo>
                    <a:pt x="524" y="180"/>
                  </a:lnTo>
                  <a:lnTo>
                    <a:pt x="611" y="192"/>
                  </a:lnTo>
                  <a:lnTo>
                    <a:pt x="723" y="198"/>
                  </a:lnTo>
                  <a:lnTo>
                    <a:pt x="812" y="198"/>
                  </a:lnTo>
                  <a:lnTo>
                    <a:pt x="889" y="198"/>
                  </a:lnTo>
                  <a:lnTo>
                    <a:pt x="954" y="193"/>
                  </a:lnTo>
                  <a:lnTo>
                    <a:pt x="982" y="168"/>
                  </a:lnTo>
                  <a:lnTo>
                    <a:pt x="987" y="103"/>
                  </a:lnTo>
                  <a:lnTo>
                    <a:pt x="1006" y="11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7" name="Freeform 176"/>
            <p:cNvSpPr>
              <a:spLocks/>
            </p:cNvSpPr>
            <p:nvPr/>
          </p:nvSpPr>
          <p:spPr bwMode="auto">
            <a:xfrm>
              <a:off x="3946" y="3150"/>
              <a:ext cx="5" cy="27"/>
            </a:xfrm>
            <a:custGeom>
              <a:avLst/>
              <a:gdLst>
                <a:gd name="T0" fmla="*/ 3 w 33"/>
                <a:gd name="T1" fmla="*/ 0 h 190"/>
                <a:gd name="T2" fmla="*/ 4 w 33"/>
                <a:gd name="T3" fmla="*/ 8 h 190"/>
                <a:gd name="T4" fmla="*/ 3 w 33"/>
                <a:gd name="T5" fmla="*/ 16 h 190"/>
                <a:gd name="T6" fmla="*/ 2 w 33"/>
                <a:gd name="T7" fmla="*/ 21 h 190"/>
                <a:gd name="T8" fmla="*/ 0 w 33"/>
                <a:gd name="T9" fmla="*/ 27 h 190"/>
                <a:gd name="T10" fmla="*/ 4 w 33"/>
                <a:gd name="T11" fmla="*/ 16 h 190"/>
                <a:gd name="T12" fmla="*/ 5 w 33"/>
                <a:gd name="T13" fmla="*/ 7 h 190"/>
                <a:gd name="T14" fmla="*/ 3 w 33"/>
                <a:gd name="T15" fmla="*/ 0 h 190"/>
                <a:gd name="T16" fmla="*/ 3 w 33"/>
                <a:gd name="T17" fmla="*/ 0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90"/>
                <a:gd name="T29" fmla="*/ 33 w 33"/>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90">
                  <a:moveTo>
                    <a:pt x="22" y="0"/>
                  </a:moveTo>
                  <a:lnTo>
                    <a:pt x="25" y="55"/>
                  </a:lnTo>
                  <a:lnTo>
                    <a:pt x="21" y="111"/>
                  </a:lnTo>
                  <a:lnTo>
                    <a:pt x="10" y="146"/>
                  </a:lnTo>
                  <a:lnTo>
                    <a:pt x="0" y="190"/>
                  </a:lnTo>
                  <a:lnTo>
                    <a:pt x="28" y="113"/>
                  </a:lnTo>
                  <a:lnTo>
                    <a:pt x="33" y="51"/>
                  </a:lnTo>
                  <a:lnTo>
                    <a:pt x="2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8" name="Freeform 177"/>
            <p:cNvSpPr>
              <a:spLocks/>
            </p:cNvSpPr>
            <p:nvPr/>
          </p:nvSpPr>
          <p:spPr bwMode="auto">
            <a:xfrm>
              <a:off x="3945" y="3149"/>
              <a:ext cx="12" cy="32"/>
            </a:xfrm>
            <a:custGeom>
              <a:avLst/>
              <a:gdLst>
                <a:gd name="T0" fmla="*/ 10 w 83"/>
                <a:gd name="T1" fmla="*/ 4 h 228"/>
                <a:gd name="T2" fmla="*/ 11 w 83"/>
                <a:gd name="T3" fmla="*/ 9 h 228"/>
                <a:gd name="T4" fmla="*/ 11 w 83"/>
                <a:gd name="T5" fmla="*/ 17 h 228"/>
                <a:gd name="T6" fmla="*/ 10 w 83"/>
                <a:gd name="T7" fmla="*/ 23 h 228"/>
                <a:gd name="T8" fmla="*/ 7 w 83"/>
                <a:gd name="T9" fmla="*/ 30 h 228"/>
                <a:gd name="T10" fmla="*/ 1 w 83"/>
                <a:gd name="T11" fmla="*/ 28 h 228"/>
                <a:gd name="T12" fmla="*/ 0 w 83"/>
                <a:gd name="T13" fmla="*/ 29 h 228"/>
                <a:gd name="T14" fmla="*/ 7 w 83"/>
                <a:gd name="T15" fmla="*/ 32 h 228"/>
                <a:gd name="T16" fmla="*/ 8 w 83"/>
                <a:gd name="T17" fmla="*/ 29 h 228"/>
                <a:gd name="T18" fmla="*/ 11 w 83"/>
                <a:gd name="T19" fmla="*/ 19 h 228"/>
                <a:gd name="T20" fmla="*/ 12 w 83"/>
                <a:gd name="T21" fmla="*/ 15 h 228"/>
                <a:gd name="T22" fmla="*/ 11 w 83"/>
                <a:gd name="T23" fmla="*/ 3 h 228"/>
                <a:gd name="T24" fmla="*/ 4 w 83"/>
                <a:gd name="T25" fmla="*/ 0 h 228"/>
                <a:gd name="T26" fmla="*/ 10 w 83"/>
                <a:gd name="T27" fmla="*/ 4 h 228"/>
                <a:gd name="T28" fmla="*/ 10 w 83"/>
                <a:gd name="T29" fmla="*/ 4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228"/>
                <a:gd name="T47" fmla="*/ 83 w 83"/>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228">
                  <a:moveTo>
                    <a:pt x="67" y="30"/>
                  </a:moveTo>
                  <a:lnTo>
                    <a:pt x="74" y="66"/>
                  </a:lnTo>
                  <a:lnTo>
                    <a:pt x="78" y="119"/>
                  </a:lnTo>
                  <a:lnTo>
                    <a:pt x="67" y="162"/>
                  </a:lnTo>
                  <a:lnTo>
                    <a:pt x="45" y="216"/>
                  </a:lnTo>
                  <a:lnTo>
                    <a:pt x="7" y="196"/>
                  </a:lnTo>
                  <a:lnTo>
                    <a:pt x="0" y="204"/>
                  </a:lnTo>
                  <a:lnTo>
                    <a:pt x="45" y="228"/>
                  </a:lnTo>
                  <a:lnTo>
                    <a:pt x="57" y="209"/>
                  </a:lnTo>
                  <a:lnTo>
                    <a:pt x="79" y="138"/>
                  </a:lnTo>
                  <a:lnTo>
                    <a:pt x="83" y="105"/>
                  </a:lnTo>
                  <a:lnTo>
                    <a:pt x="73" y="21"/>
                  </a:lnTo>
                  <a:lnTo>
                    <a:pt x="27" y="0"/>
                  </a:lnTo>
                  <a:lnTo>
                    <a:pt x="67" y="3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79" name="Freeform 178"/>
            <p:cNvSpPr>
              <a:spLocks/>
            </p:cNvSpPr>
            <p:nvPr/>
          </p:nvSpPr>
          <p:spPr bwMode="auto">
            <a:xfrm>
              <a:off x="3626" y="3018"/>
              <a:ext cx="270" cy="98"/>
            </a:xfrm>
            <a:custGeom>
              <a:avLst/>
              <a:gdLst>
                <a:gd name="T0" fmla="*/ 8 w 1891"/>
                <a:gd name="T1" fmla="*/ 12 h 681"/>
                <a:gd name="T2" fmla="*/ 18 w 1891"/>
                <a:gd name="T3" fmla="*/ 9 h 681"/>
                <a:gd name="T4" fmla="*/ 26 w 1891"/>
                <a:gd name="T5" fmla="*/ 4 h 681"/>
                <a:gd name="T6" fmla="*/ 33 w 1891"/>
                <a:gd name="T7" fmla="*/ 2 h 681"/>
                <a:gd name="T8" fmla="*/ 44 w 1891"/>
                <a:gd name="T9" fmla="*/ 2 h 681"/>
                <a:gd name="T10" fmla="*/ 57 w 1891"/>
                <a:gd name="T11" fmla="*/ 5 h 681"/>
                <a:gd name="T12" fmla="*/ 74 w 1891"/>
                <a:gd name="T13" fmla="*/ 11 h 681"/>
                <a:gd name="T14" fmla="*/ 263 w 1891"/>
                <a:gd name="T15" fmla="*/ 98 h 681"/>
                <a:gd name="T16" fmla="*/ 270 w 1891"/>
                <a:gd name="T17" fmla="*/ 98 h 681"/>
                <a:gd name="T18" fmla="*/ 73 w 1891"/>
                <a:gd name="T19" fmla="*/ 8 h 681"/>
                <a:gd name="T20" fmla="*/ 55 w 1891"/>
                <a:gd name="T21" fmla="*/ 2 h 681"/>
                <a:gd name="T22" fmla="*/ 44 w 1891"/>
                <a:gd name="T23" fmla="*/ 0 h 681"/>
                <a:gd name="T24" fmla="*/ 35 w 1891"/>
                <a:gd name="T25" fmla="*/ 0 h 681"/>
                <a:gd name="T26" fmla="*/ 29 w 1891"/>
                <a:gd name="T27" fmla="*/ 1 h 681"/>
                <a:gd name="T28" fmla="*/ 22 w 1891"/>
                <a:gd name="T29" fmla="*/ 3 h 681"/>
                <a:gd name="T30" fmla="*/ 14 w 1891"/>
                <a:gd name="T31" fmla="*/ 7 h 681"/>
                <a:gd name="T32" fmla="*/ 6 w 1891"/>
                <a:gd name="T33" fmla="*/ 11 h 681"/>
                <a:gd name="T34" fmla="*/ 3 w 1891"/>
                <a:gd name="T35" fmla="*/ 13 h 681"/>
                <a:gd name="T36" fmla="*/ 1 w 1891"/>
                <a:gd name="T37" fmla="*/ 15 h 681"/>
                <a:gd name="T38" fmla="*/ 0 w 1891"/>
                <a:gd name="T39" fmla="*/ 17 h 681"/>
                <a:gd name="T40" fmla="*/ 0 w 1891"/>
                <a:gd name="T41" fmla="*/ 20 h 681"/>
                <a:gd name="T42" fmla="*/ 2 w 1891"/>
                <a:gd name="T43" fmla="*/ 25 h 681"/>
                <a:gd name="T44" fmla="*/ 7 w 1891"/>
                <a:gd name="T45" fmla="*/ 36 h 681"/>
                <a:gd name="T46" fmla="*/ 3 w 1891"/>
                <a:gd name="T47" fmla="*/ 21 h 681"/>
                <a:gd name="T48" fmla="*/ 2 w 1891"/>
                <a:gd name="T49" fmla="*/ 19 h 681"/>
                <a:gd name="T50" fmla="*/ 2 w 1891"/>
                <a:gd name="T51" fmla="*/ 16 h 681"/>
                <a:gd name="T52" fmla="*/ 4 w 1891"/>
                <a:gd name="T53" fmla="*/ 14 h 681"/>
                <a:gd name="T54" fmla="*/ 8 w 1891"/>
                <a:gd name="T55" fmla="*/ 12 h 681"/>
                <a:gd name="T56" fmla="*/ 8 w 1891"/>
                <a:gd name="T57" fmla="*/ 12 h 6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91"/>
                <a:gd name="T88" fmla="*/ 0 h 681"/>
                <a:gd name="T89" fmla="*/ 1891 w 1891"/>
                <a:gd name="T90" fmla="*/ 681 h 6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91" h="681">
                  <a:moveTo>
                    <a:pt x="55" y="81"/>
                  </a:moveTo>
                  <a:lnTo>
                    <a:pt x="124" y="62"/>
                  </a:lnTo>
                  <a:lnTo>
                    <a:pt x="180" y="26"/>
                  </a:lnTo>
                  <a:lnTo>
                    <a:pt x="231" y="11"/>
                  </a:lnTo>
                  <a:lnTo>
                    <a:pt x="307" y="14"/>
                  </a:lnTo>
                  <a:lnTo>
                    <a:pt x="397" y="35"/>
                  </a:lnTo>
                  <a:lnTo>
                    <a:pt x="518" y="73"/>
                  </a:lnTo>
                  <a:lnTo>
                    <a:pt x="1843" y="681"/>
                  </a:lnTo>
                  <a:lnTo>
                    <a:pt x="1891" y="681"/>
                  </a:lnTo>
                  <a:lnTo>
                    <a:pt x="512" y="59"/>
                  </a:lnTo>
                  <a:lnTo>
                    <a:pt x="387" y="17"/>
                  </a:lnTo>
                  <a:lnTo>
                    <a:pt x="310" y="0"/>
                  </a:lnTo>
                  <a:lnTo>
                    <a:pt x="245" y="0"/>
                  </a:lnTo>
                  <a:lnTo>
                    <a:pt x="204" y="5"/>
                  </a:lnTo>
                  <a:lnTo>
                    <a:pt x="156" y="22"/>
                  </a:lnTo>
                  <a:lnTo>
                    <a:pt x="100" y="49"/>
                  </a:lnTo>
                  <a:lnTo>
                    <a:pt x="40" y="73"/>
                  </a:lnTo>
                  <a:lnTo>
                    <a:pt x="18" y="87"/>
                  </a:lnTo>
                  <a:lnTo>
                    <a:pt x="4" y="103"/>
                  </a:lnTo>
                  <a:lnTo>
                    <a:pt x="0" y="120"/>
                  </a:lnTo>
                  <a:lnTo>
                    <a:pt x="0" y="140"/>
                  </a:lnTo>
                  <a:lnTo>
                    <a:pt x="11" y="175"/>
                  </a:lnTo>
                  <a:lnTo>
                    <a:pt x="52" y="252"/>
                  </a:lnTo>
                  <a:lnTo>
                    <a:pt x="21" y="149"/>
                  </a:lnTo>
                  <a:lnTo>
                    <a:pt x="16" y="133"/>
                  </a:lnTo>
                  <a:lnTo>
                    <a:pt x="17" y="112"/>
                  </a:lnTo>
                  <a:lnTo>
                    <a:pt x="26" y="96"/>
                  </a:lnTo>
                  <a:lnTo>
                    <a:pt x="55" y="8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0" name="Freeform 179"/>
            <p:cNvSpPr>
              <a:spLocks/>
            </p:cNvSpPr>
            <p:nvPr/>
          </p:nvSpPr>
          <p:spPr bwMode="auto">
            <a:xfrm>
              <a:off x="3646" y="3025"/>
              <a:ext cx="15" cy="6"/>
            </a:xfrm>
            <a:custGeom>
              <a:avLst/>
              <a:gdLst>
                <a:gd name="T0" fmla="*/ 0 w 102"/>
                <a:gd name="T1" fmla="*/ 4 h 40"/>
                <a:gd name="T2" fmla="*/ 12 w 102"/>
                <a:gd name="T3" fmla="*/ 6 h 40"/>
                <a:gd name="T4" fmla="*/ 15 w 102"/>
                <a:gd name="T5" fmla="*/ 2 h 40"/>
                <a:gd name="T6" fmla="*/ 4 w 102"/>
                <a:gd name="T7" fmla="*/ 0 h 40"/>
                <a:gd name="T8" fmla="*/ 1 w 102"/>
                <a:gd name="T9" fmla="*/ 2 h 40"/>
                <a:gd name="T10" fmla="*/ 0 w 102"/>
                <a:gd name="T11" fmla="*/ 4 h 40"/>
                <a:gd name="T12" fmla="*/ 0 w 102"/>
                <a:gd name="T13" fmla="*/ 4 h 40"/>
                <a:gd name="T14" fmla="*/ 0 60000 65536"/>
                <a:gd name="T15" fmla="*/ 0 60000 65536"/>
                <a:gd name="T16" fmla="*/ 0 60000 65536"/>
                <a:gd name="T17" fmla="*/ 0 60000 65536"/>
                <a:gd name="T18" fmla="*/ 0 60000 65536"/>
                <a:gd name="T19" fmla="*/ 0 60000 65536"/>
                <a:gd name="T20" fmla="*/ 0 60000 65536"/>
                <a:gd name="T21" fmla="*/ 0 w 102"/>
                <a:gd name="T22" fmla="*/ 0 h 40"/>
                <a:gd name="T23" fmla="*/ 102 w 10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40">
                  <a:moveTo>
                    <a:pt x="0" y="24"/>
                  </a:moveTo>
                  <a:lnTo>
                    <a:pt x="80" y="40"/>
                  </a:lnTo>
                  <a:lnTo>
                    <a:pt x="102" y="13"/>
                  </a:lnTo>
                  <a:lnTo>
                    <a:pt x="29" y="0"/>
                  </a:lnTo>
                  <a:lnTo>
                    <a:pt x="8" y="13"/>
                  </a:lnTo>
                  <a:lnTo>
                    <a:pt x="0" y="2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1" name="Freeform 180"/>
            <p:cNvSpPr>
              <a:spLocks/>
            </p:cNvSpPr>
            <p:nvPr/>
          </p:nvSpPr>
          <p:spPr bwMode="auto">
            <a:xfrm>
              <a:off x="3660" y="3028"/>
              <a:ext cx="8" cy="7"/>
            </a:xfrm>
            <a:custGeom>
              <a:avLst/>
              <a:gdLst>
                <a:gd name="T0" fmla="*/ 3 w 55"/>
                <a:gd name="T1" fmla="*/ 0 h 52"/>
                <a:gd name="T2" fmla="*/ 0 w 55"/>
                <a:gd name="T3" fmla="*/ 3 h 52"/>
                <a:gd name="T4" fmla="*/ 7 w 55"/>
                <a:gd name="T5" fmla="*/ 7 h 52"/>
                <a:gd name="T6" fmla="*/ 8 w 55"/>
                <a:gd name="T7" fmla="*/ 1 h 52"/>
                <a:gd name="T8" fmla="*/ 3 w 55"/>
                <a:gd name="T9" fmla="*/ 0 h 52"/>
                <a:gd name="T10" fmla="*/ 3 w 55"/>
                <a:gd name="T11" fmla="*/ 0 h 52"/>
                <a:gd name="T12" fmla="*/ 0 60000 65536"/>
                <a:gd name="T13" fmla="*/ 0 60000 65536"/>
                <a:gd name="T14" fmla="*/ 0 60000 65536"/>
                <a:gd name="T15" fmla="*/ 0 60000 65536"/>
                <a:gd name="T16" fmla="*/ 0 60000 65536"/>
                <a:gd name="T17" fmla="*/ 0 60000 65536"/>
                <a:gd name="T18" fmla="*/ 0 w 55"/>
                <a:gd name="T19" fmla="*/ 0 h 52"/>
                <a:gd name="T20" fmla="*/ 55 w 5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5" h="52">
                  <a:moveTo>
                    <a:pt x="21" y="0"/>
                  </a:moveTo>
                  <a:lnTo>
                    <a:pt x="0" y="24"/>
                  </a:lnTo>
                  <a:lnTo>
                    <a:pt x="51" y="52"/>
                  </a:lnTo>
                  <a:lnTo>
                    <a:pt x="55" y="9"/>
                  </a:lnTo>
                  <a:lnTo>
                    <a:pt x="2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2" name="Freeform 181"/>
            <p:cNvSpPr>
              <a:spLocks/>
            </p:cNvSpPr>
            <p:nvPr/>
          </p:nvSpPr>
          <p:spPr bwMode="auto">
            <a:xfrm>
              <a:off x="3669" y="3030"/>
              <a:ext cx="7" cy="6"/>
            </a:xfrm>
            <a:custGeom>
              <a:avLst/>
              <a:gdLst>
                <a:gd name="T0" fmla="*/ 2 w 54"/>
                <a:gd name="T1" fmla="*/ 0 h 42"/>
                <a:gd name="T2" fmla="*/ 0 w 54"/>
                <a:gd name="T3" fmla="*/ 6 h 42"/>
                <a:gd name="T4" fmla="*/ 7 w 54"/>
                <a:gd name="T5" fmla="*/ 6 h 42"/>
                <a:gd name="T6" fmla="*/ 6 w 54"/>
                <a:gd name="T7" fmla="*/ 2 h 42"/>
                <a:gd name="T8" fmla="*/ 2 w 54"/>
                <a:gd name="T9" fmla="*/ 0 h 42"/>
                <a:gd name="T10" fmla="*/ 2 w 54"/>
                <a:gd name="T11" fmla="*/ 0 h 42"/>
                <a:gd name="T12" fmla="*/ 0 60000 65536"/>
                <a:gd name="T13" fmla="*/ 0 60000 65536"/>
                <a:gd name="T14" fmla="*/ 0 60000 65536"/>
                <a:gd name="T15" fmla="*/ 0 60000 65536"/>
                <a:gd name="T16" fmla="*/ 0 60000 65536"/>
                <a:gd name="T17" fmla="*/ 0 60000 65536"/>
                <a:gd name="T18" fmla="*/ 0 w 54"/>
                <a:gd name="T19" fmla="*/ 0 h 42"/>
                <a:gd name="T20" fmla="*/ 54 w 54"/>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4" h="42">
                  <a:moveTo>
                    <a:pt x="14" y="0"/>
                  </a:moveTo>
                  <a:lnTo>
                    <a:pt x="0" y="40"/>
                  </a:lnTo>
                  <a:lnTo>
                    <a:pt x="54" y="42"/>
                  </a:lnTo>
                  <a:lnTo>
                    <a:pt x="48" y="14"/>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3" name="Freeform 182"/>
            <p:cNvSpPr>
              <a:spLocks/>
            </p:cNvSpPr>
            <p:nvPr/>
          </p:nvSpPr>
          <p:spPr bwMode="auto">
            <a:xfrm>
              <a:off x="3659" y="3023"/>
              <a:ext cx="5" cy="2"/>
            </a:xfrm>
            <a:custGeom>
              <a:avLst/>
              <a:gdLst>
                <a:gd name="T0" fmla="*/ 0 w 39"/>
                <a:gd name="T1" fmla="*/ 1 h 13"/>
                <a:gd name="T2" fmla="*/ 2 w 39"/>
                <a:gd name="T3" fmla="*/ 0 h 13"/>
                <a:gd name="T4" fmla="*/ 5 w 39"/>
                <a:gd name="T5" fmla="*/ 1 h 13"/>
                <a:gd name="T6" fmla="*/ 4 w 39"/>
                <a:gd name="T7" fmla="*/ 2 h 13"/>
                <a:gd name="T8" fmla="*/ 0 w 39"/>
                <a:gd name="T9" fmla="*/ 1 h 13"/>
                <a:gd name="T10" fmla="*/ 0 w 39"/>
                <a:gd name="T11" fmla="*/ 1 h 13"/>
                <a:gd name="T12" fmla="*/ 0 60000 65536"/>
                <a:gd name="T13" fmla="*/ 0 60000 65536"/>
                <a:gd name="T14" fmla="*/ 0 60000 65536"/>
                <a:gd name="T15" fmla="*/ 0 60000 65536"/>
                <a:gd name="T16" fmla="*/ 0 60000 65536"/>
                <a:gd name="T17" fmla="*/ 0 60000 65536"/>
                <a:gd name="T18" fmla="*/ 0 w 39"/>
                <a:gd name="T19" fmla="*/ 0 h 13"/>
                <a:gd name="T20" fmla="*/ 39 w 3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9" h="13">
                  <a:moveTo>
                    <a:pt x="0" y="7"/>
                  </a:moveTo>
                  <a:lnTo>
                    <a:pt x="16" y="0"/>
                  </a:lnTo>
                  <a:lnTo>
                    <a:pt x="39" y="7"/>
                  </a:lnTo>
                  <a:lnTo>
                    <a:pt x="28" y="13"/>
                  </a:lnTo>
                  <a:lnTo>
                    <a:pt x="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4" name="Freeform 183"/>
            <p:cNvSpPr>
              <a:spLocks/>
            </p:cNvSpPr>
            <p:nvPr/>
          </p:nvSpPr>
          <p:spPr bwMode="auto">
            <a:xfrm>
              <a:off x="3665" y="3025"/>
              <a:ext cx="4" cy="3"/>
            </a:xfrm>
            <a:custGeom>
              <a:avLst/>
              <a:gdLst>
                <a:gd name="T0" fmla="*/ 0 w 26"/>
                <a:gd name="T1" fmla="*/ 1 h 21"/>
                <a:gd name="T2" fmla="*/ 2 w 26"/>
                <a:gd name="T3" fmla="*/ 0 h 21"/>
                <a:gd name="T4" fmla="*/ 4 w 26"/>
                <a:gd name="T5" fmla="*/ 1 h 21"/>
                <a:gd name="T6" fmla="*/ 4 w 26"/>
                <a:gd name="T7" fmla="*/ 3 h 21"/>
                <a:gd name="T8" fmla="*/ 0 w 26"/>
                <a:gd name="T9" fmla="*/ 1 h 21"/>
                <a:gd name="T10" fmla="*/ 0 w 26"/>
                <a:gd name="T11" fmla="*/ 1 h 21"/>
                <a:gd name="T12" fmla="*/ 0 60000 65536"/>
                <a:gd name="T13" fmla="*/ 0 60000 65536"/>
                <a:gd name="T14" fmla="*/ 0 60000 65536"/>
                <a:gd name="T15" fmla="*/ 0 60000 65536"/>
                <a:gd name="T16" fmla="*/ 0 60000 65536"/>
                <a:gd name="T17" fmla="*/ 0 60000 65536"/>
                <a:gd name="T18" fmla="*/ 0 w 26"/>
                <a:gd name="T19" fmla="*/ 0 h 21"/>
                <a:gd name="T20" fmla="*/ 26 w 2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6" h="21">
                  <a:moveTo>
                    <a:pt x="0" y="9"/>
                  </a:moveTo>
                  <a:lnTo>
                    <a:pt x="10" y="0"/>
                  </a:lnTo>
                  <a:lnTo>
                    <a:pt x="26" y="8"/>
                  </a:lnTo>
                  <a:lnTo>
                    <a:pt x="26" y="21"/>
                  </a:lnTo>
                  <a:lnTo>
                    <a:pt x="0"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5" name="Freeform 184"/>
            <p:cNvSpPr>
              <a:spLocks/>
            </p:cNvSpPr>
            <p:nvPr/>
          </p:nvSpPr>
          <p:spPr bwMode="auto">
            <a:xfrm>
              <a:off x="3695" y="3041"/>
              <a:ext cx="14" cy="22"/>
            </a:xfrm>
            <a:custGeom>
              <a:avLst/>
              <a:gdLst>
                <a:gd name="T0" fmla="*/ 2 w 97"/>
                <a:gd name="T1" fmla="*/ 5 h 153"/>
                <a:gd name="T2" fmla="*/ 0 w 97"/>
                <a:gd name="T3" fmla="*/ 16 h 153"/>
                <a:gd name="T4" fmla="*/ 1 w 97"/>
                <a:gd name="T5" fmla="*/ 18 h 153"/>
                <a:gd name="T6" fmla="*/ 4 w 97"/>
                <a:gd name="T7" fmla="*/ 20 h 153"/>
                <a:gd name="T8" fmla="*/ 10 w 97"/>
                <a:gd name="T9" fmla="*/ 22 h 153"/>
                <a:gd name="T10" fmla="*/ 12 w 97"/>
                <a:gd name="T11" fmla="*/ 21 h 153"/>
                <a:gd name="T12" fmla="*/ 14 w 97"/>
                <a:gd name="T13" fmla="*/ 8 h 153"/>
                <a:gd name="T14" fmla="*/ 11 w 97"/>
                <a:gd name="T15" fmla="*/ 20 h 153"/>
                <a:gd name="T16" fmla="*/ 9 w 97"/>
                <a:gd name="T17" fmla="*/ 20 h 153"/>
                <a:gd name="T18" fmla="*/ 2 w 97"/>
                <a:gd name="T19" fmla="*/ 17 h 153"/>
                <a:gd name="T20" fmla="*/ 2 w 97"/>
                <a:gd name="T21" fmla="*/ 13 h 153"/>
                <a:gd name="T22" fmla="*/ 3 w 97"/>
                <a:gd name="T23" fmla="*/ 0 h 153"/>
                <a:gd name="T24" fmla="*/ 2 w 97"/>
                <a:gd name="T25" fmla="*/ 5 h 153"/>
                <a:gd name="T26" fmla="*/ 2 w 97"/>
                <a:gd name="T27" fmla="*/ 5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53"/>
                <a:gd name="T44" fmla="*/ 97 w 97"/>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53">
                  <a:moveTo>
                    <a:pt x="14" y="34"/>
                  </a:moveTo>
                  <a:lnTo>
                    <a:pt x="0" y="113"/>
                  </a:lnTo>
                  <a:lnTo>
                    <a:pt x="5" y="125"/>
                  </a:lnTo>
                  <a:lnTo>
                    <a:pt x="29" y="137"/>
                  </a:lnTo>
                  <a:lnTo>
                    <a:pt x="70" y="153"/>
                  </a:lnTo>
                  <a:lnTo>
                    <a:pt x="82" y="147"/>
                  </a:lnTo>
                  <a:lnTo>
                    <a:pt x="97" y="54"/>
                  </a:lnTo>
                  <a:lnTo>
                    <a:pt x="77" y="138"/>
                  </a:lnTo>
                  <a:lnTo>
                    <a:pt x="60" y="140"/>
                  </a:lnTo>
                  <a:lnTo>
                    <a:pt x="14" y="120"/>
                  </a:lnTo>
                  <a:lnTo>
                    <a:pt x="11" y="89"/>
                  </a:lnTo>
                  <a:lnTo>
                    <a:pt x="22" y="0"/>
                  </a:lnTo>
                  <a:lnTo>
                    <a:pt x="14" y="3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6" name="Freeform 185"/>
            <p:cNvSpPr>
              <a:spLocks/>
            </p:cNvSpPr>
            <p:nvPr/>
          </p:nvSpPr>
          <p:spPr bwMode="auto">
            <a:xfrm>
              <a:off x="3697" y="3035"/>
              <a:ext cx="13" cy="12"/>
            </a:xfrm>
            <a:custGeom>
              <a:avLst/>
              <a:gdLst>
                <a:gd name="T0" fmla="*/ 2 w 86"/>
                <a:gd name="T1" fmla="*/ 2 h 88"/>
                <a:gd name="T2" fmla="*/ 11 w 86"/>
                <a:gd name="T3" fmla="*/ 5 h 88"/>
                <a:gd name="T4" fmla="*/ 12 w 86"/>
                <a:gd name="T5" fmla="*/ 7 h 88"/>
                <a:gd name="T6" fmla="*/ 12 w 86"/>
                <a:gd name="T7" fmla="*/ 12 h 88"/>
                <a:gd name="T8" fmla="*/ 13 w 86"/>
                <a:gd name="T9" fmla="*/ 5 h 88"/>
                <a:gd name="T10" fmla="*/ 9 w 86"/>
                <a:gd name="T11" fmla="*/ 3 h 88"/>
                <a:gd name="T12" fmla="*/ 1 w 86"/>
                <a:gd name="T13" fmla="*/ 0 h 88"/>
                <a:gd name="T14" fmla="*/ 0 w 86"/>
                <a:gd name="T15" fmla="*/ 7 h 88"/>
                <a:gd name="T16" fmla="*/ 2 w 86"/>
                <a:gd name="T17" fmla="*/ 2 h 88"/>
                <a:gd name="T18" fmla="*/ 2 w 86"/>
                <a:gd name="T19" fmla="*/ 2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88"/>
                <a:gd name="T32" fmla="*/ 86 w 8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88">
                  <a:moveTo>
                    <a:pt x="12" y="14"/>
                  </a:moveTo>
                  <a:lnTo>
                    <a:pt x="70" y="37"/>
                  </a:lnTo>
                  <a:lnTo>
                    <a:pt x="77" y="51"/>
                  </a:lnTo>
                  <a:lnTo>
                    <a:pt x="80" y="88"/>
                  </a:lnTo>
                  <a:lnTo>
                    <a:pt x="86" y="39"/>
                  </a:lnTo>
                  <a:lnTo>
                    <a:pt x="62" y="24"/>
                  </a:lnTo>
                  <a:lnTo>
                    <a:pt x="7" y="0"/>
                  </a:lnTo>
                  <a:lnTo>
                    <a:pt x="0" y="52"/>
                  </a:lnTo>
                  <a:lnTo>
                    <a:pt x="12"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7" name="Freeform 186"/>
            <p:cNvSpPr>
              <a:spLocks/>
            </p:cNvSpPr>
            <p:nvPr/>
          </p:nvSpPr>
          <p:spPr bwMode="auto">
            <a:xfrm>
              <a:off x="3904" y="3137"/>
              <a:ext cx="3" cy="5"/>
            </a:xfrm>
            <a:custGeom>
              <a:avLst/>
              <a:gdLst>
                <a:gd name="T0" fmla="*/ 0 w 17"/>
                <a:gd name="T1" fmla="*/ 0 h 35"/>
                <a:gd name="T2" fmla="*/ 0 w 17"/>
                <a:gd name="T3" fmla="*/ 3 h 35"/>
                <a:gd name="T4" fmla="*/ 0 w 17"/>
                <a:gd name="T5" fmla="*/ 4 h 35"/>
                <a:gd name="T6" fmla="*/ 1 w 17"/>
                <a:gd name="T7" fmla="*/ 5 h 35"/>
                <a:gd name="T8" fmla="*/ 3 w 17"/>
                <a:gd name="T9" fmla="*/ 5 h 35"/>
                <a:gd name="T10" fmla="*/ 3 w 17"/>
                <a:gd name="T11" fmla="*/ 4 h 35"/>
                <a:gd name="T12" fmla="*/ 3 w 17"/>
                <a:gd name="T13" fmla="*/ 2 h 35"/>
                <a:gd name="T14" fmla="*/ 3 w 17"/>
                <a:gd name="T15" fmla="*/ 1 h 35"/>
                <a:gd name="T16" fmla="*/ 2 w 17"/>
                <a:gd name="T17" fmla="*/ 0 h 35"/>
                <a:gd name="T18" fmla="*/ 0 w 17"/>
                <a:gd name="T19" fmla="*/ 0 h 35"/>
                <a:gd name="T20" fmla="*/ 0 w 17"/>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5"/>
                <a:gd name="T35" fmla="*/ 17 w 1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5">
                  <a:moveTo>
                    <a:pt x="2" y="2"/>
                  </a:moveTo>
                  <a:lnTo>
                    <a:pt x="0" y="18"/>
                  </a:lnTo>
                  <a:lnTo>
                    <a:pt x="2" y="29"/>
                  </a:lnTo>
                  <a:lnTo>
                    <a:pt x="8" y="33"/>
                  </a:lnTo>
                  <a:lnTo>
                    <a:pt x="16" y="35"/>
                  </a:lnTo>
                  <a:lnTo>
                    <a:pt x="17" y="27"/>
                  </a:lnTo>
                  <a:lnTo>
                    <a:pt x="17" y="11"/>
                  </a:lnTo>
                  <a:lnTo>
                    <a:pt x="15" y="4"/>
                  </a:lnTo>
                  <a:lnTo>
                    <a:pt x="9"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8" name="Freeform 187"/>
            <p:cNvSpPr>
              <a:spLocks/>
            </p:cNvSpPr>
            <p:nvPr/>
          </p:nvSpPr>
          <p:spPr bwMode="auto">
            <a:xfrm>
              <a:off x="3909" y="3139"/>
              <a:ext cx="3" cy="6"/>
            </a:xfrm>
            <a:custGeom>
              <a:avLst/>
              <a:gdLst>
                <a:gd name="T0" fmla="*/ 0 w 17"/>
                <a:gd name="T1" fmla="*/ 0 h 36"/>
                <a:gd name="T2" fmla="*/ 0 w 17"/>
                <a:gd name="T3" fmla="*/ 3 h 36"/>
                <a:gd name="T4" fmla="*/ 0 w 17"/>
                <a:gd name="T5" fmla="*/ 5 h 36"/>
                <a:gd name="T6" fmla="*/ 1 w 17"/>
                <a:gd name="T7" fmla="*/ 6 h 36"/>
                <a:gd name="T8" fmla="*/ 3 w 17"/>
                <a:gd name="T9" fmla="*/ 6 h 36"/>
                <a:gd name="T10" fmla="*/ 3 w 17"/>
                <a:gd name="T11" fmla="*/ 4 h 36"/>
                <a:gd name="T12" fmla="*/ 3 w 17"/>
                <a:gd name="T13" fmla="*/ 2 h 36"/>
                <a:gd name="T14" fmla="*/ 3 w 17"/>
                <a:gd name="T15" fmla="*/ 1 h 36"/>
                <a:gd name="T16" fmla="*/ 1 w 17"/>
                <a:gd name="T17" fmla="*/ 0 h 36"/>
                <a:gd name="T18" fmla="*/ 0 w 17"/>
                <a:gd name="T19" fmla="*/ 0 h 36"/>
                <a:gd name="T20" fmla="*/ 0 w 1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6"/>
                <a:gd name="T35" fmla="*/ 17 w 1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6">
                  <a:moveTo>
                    <a:pt x="1" y="2"/>
                  </a:moveTo>
                  <a:lnTo>
                    <a:pt x="0" y="18"/>
                  </a:lnTo>
                  <a:lnTo>
                    <a:pt x="1" y="30"/>
                  </a:lnTo>
                  <a:lnTo>
                    <a:pt x="7" y="34"/>
                  </a:lnTo>
                  <a:lnTo>
                    <a:pt x="15" y="36"/>
                  </a:lnTo>
                  <a:lnTo>
                    <a:pt x="17" y="27"/>
                  </a:lnTo>
                  <a:lnTo>
                    <a:pt x="17" y="11"/>
                  </a:lnTo>
                  <a:lnTo>
                    <a:pt x="15" y="4"/>
                  </a:lnTo>
                  <a:lnTo>
                    <a:pt x="8" y="0"/>
                  </a:lnTo>
                  <a:lnTo>
                    <a:pt x="1"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89" name="Freeform 188"/>
            <p:cNvSpPr>
              <a:spLocks/>
            </p:cNvSpPr>
            <p:nvPr/>
          </p:nvSpPr>
          <p:spPr bwMode="auto">
            <a:xfrm>
              <a:off x="3914" y="3142"/>
              <a:ext cx="3" cy="5"/>
            </a:xfrm>
            <a:custGeom>
              <a:avLst/>
              <a:gdLst>
                <a:gd name="T0" fmla="*/ 0 w 18"/>
                <a:gd name="T1" fmla="*/ 0 h 36"/>
                <a:gd name="T2" fmla="*/ 0 w 18"/>
                <a:gd name="T3" fmla="*/ 3 h 36"/>
                <a:gd name="T4" fmla="*/ 0 w 18"/>
                <a:gd name="T5" fmla="*/ 4 h 36"/>
                <a:gd name="T6" fmla="*/ 2 w 18"/>
                <a:gd name="T7" fmla="*/ 5 h 36"/>
                <a:gd name="T8" fmla="*/ 3 w 18"/>
                <a:gd name="T9" fmla="*/ 5 h 36"/>
                <a:gd name="T10" fmla="*/ 3 w 18"/>
                <a:gd name="T11" fmla="*/ 4 h 36"/>
                <a:gd name="T12" fmla="*/ 3 w 18"/>
                <a:gd name="T13" fmla="*/ 2 h 36"/>
                <a:gd name="T14" fmla="*/ 2 w 18"/>
                <a:gd name="T15" fmla="*/ 1 h 36"/>
                <a:gd name="T16" fmla="*/ 2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20"/>
                  </a:lnTo>
                  <a:lnTo>
                    <a:pt x="2" y="31"/>
                  </a:lnTo>
                  <a:lnTo>
                    <a:pt x="9" y="35"/>
                  </a:lnTo>
                  <a:lnTo>
                    <a:pt x="16" y="36"/>
                  </a:lnTo>
                  <a:lnTo>
                    <a:pt x="18" y="27"/>
                  </a:lnTo>
                  <a:lnTo>
                    <a:pt x="18" y="11"/>
                  </a:lnTo>
                  <a:lnTo>
                    <a:pt x="15" y="6"/>
                  </a:lnTo>
                  <a:lnTo>
                    <a:pt x="10"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0" name="Freeform 189"/>
            <p:cNvSpPr>
              <a:spLocks/>
            </p:cNvSpPr>
            <p:nvPr/>
          </p:nvSpPr>
          <p:spPr bwMode="auto">
            <a:xfrm>
              <a:off x="3919" y="3144"/>
              <a:ext cx="3" cy="5"/>
            </a:xfrm>
            <a:custGeom>
              <a:avLst/>
              <a:gdLst>
                <a:gd name="T0" fmla="*/ 0 w 18"/>
                <a:gd name="T1" fmla="*/ 0 h 36"/>
                <a:gd name="T2" fmla="*/ 0 w 18"/>
                <a:gd name="T3" fmla="*/ 3 h 36"/>
                <a:gd name="T4" fmla="*/ 0 w 18"/>
                <a:gd name="T5" fmla="*/ 4 h 36"/>
                <a:gd name="T6" fmla="*/ 1 w 18"/>
                <a:gd name="T7" fmla="*/ 5 h 36"/>
                <a:gd name="T8" fmla="*/ 3 w 18"/>
                <a:gd name="T9" fmla="*/ 5 h 36"/>
                <a:gd name="T10" fmla="*/ 3 w 18"/>
                <a:gd name="T11" fmla="*/ 4 h 36"/>
                <a:gd name="T12" fmla="*/ 3 w 18"/>
                <a:gd name="T13" fmla="*/ 2 h 36"/>
                <a:gd name="T14" fmla="*/ 2 w 18"/>
                <a:gd name="T15" fmla="*/ 1 h 36"/>
                <a:gd name="T16" fmla="*/ 1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3"/>
                  </a:moveTo>
                  <a:lnTo>
                    <a:pt x="0" y="20"/>
                  </a:lnTo>
                  <a:lnTo>
                    <a:pt x="2" y="31"/>
                  </a:lnTo>
                  <a:lnTo>
                    <a:pt x="7" y="35"/>
                  </a:lnTo>
                  <a:lnTo>
                    <a:pt x="16" y="36"/>
                  </a:lnTo>
                  <a:lnTo>
                    <a:pt x="18" y="28"/>
                  </a:lnTo>
                  <a:lnTo>
                    <a:pt x="18" y="11"/>
                  </a:lnTo>
                  <a:lnTo>
                    <a:pt x="15" y="6"/>
                  </a:lnTo>
                  <a:lnTo>
                    <a:pt x="8" y="0"/>
                  </a:lnTo>
                  <a:lnTo>
                    <a:pt x="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1" name="Freeform 190"/>
            <p:cNvSpPr>
              <a:spLocks/>
            </p:cNvSpPr>
            <p:nvPr/>
          </p:nvSpPr>
          <p:spPr bwMode="auto">
            <a:xfrm>
              <a:off x="3924" y="3146"/>
              <a:ext cx="3" cy="6"/>
            </a:xfrm>
            <a:custGeom>
              <a:avLst/>
              <a:gdLst>
                <a:gd name="T0" fmla="*/ 0 w 18"/>
                <a:gd name="T1" fmla="*/ 0 h 36"/>
                <a:gd name="T2" fmla="*/ 0 w 18"/>
                <a:gd name="T3" fmla="*/ 3 h 36"/>
                <a:gd name="T4" fmla="*/ 0 w 18"/>
                <a:gd name="T5" fmla="*/ 5 h 36"/>
                <a:gd name="T6" fmla="*/ 1 w 18"/>
                <a:gd name="T7" fmla="*/ 6 h 36"/>
                <a:gd name="T8" fmla="*/ 3 w 18"/>
                <a:gd name="T9" fmla="*/ 6 h 36"/>
                <a:gd name="T10" fmla="*/ 3 w 18"/>
                <a:gd name="T11" fmla="*/ 4 h 36"/>
                <a:gd name="T12" fmla="*/ 3 w 18"/>
                <a:gd name="T13" fmla="*/ 2 h 36"/>
                <a:gd name="T14" fmla="*/ 2 w 18"/>
                <a:gd name="T15" fmla="*/ 1 h 36"/>
                <a:gd name="T16" fmla="*/ 2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1" y="2"/>
                  </a:moveTo>
                  <a:lnTo>
                    <a:pt x="0" y="19"/>
                  </a:lnTo>
                  <a:lnTo>
                    <a:pt x="1" y="30"/>
                  </a:lnTo>
                  <a:lnTo>
                    <a:pt x="8" y="34"/>
                  </a:lnTo>
                  <a:lnTo>
                    <a:pt x="16" y="36"/>
                  </a:lnTo>
                  <a:lnTo>
                    <a:pt x="18" y="27"/>
                  </a:lnTo>
                  <a:lnTo>
                    <a:pt x="18" y="11"/>
                  </a:lnTo>
                  <a:lnTo>
                    <a:pt x="15" y="5"/>
                  </a:lnTo>
                  <a:lnTo>
                    <a:pt x="9" y="0"/>
                  </a:lnTo>
                  <a:lnTo>
                    <a:pt x="1"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2" name="Freeform 191"/>
            <p:cNvSpPr>
              <a:spLocks/>
            </p:cNvSpPr>
            <p:nvPr/>
          </p:nvSpPr>
          <p:spPr bwMode="auto">
            <a:xfrm>
              <a:off x="3929" y="3149"/>
              <a:ext cx="3" cy="5"/>
            </a:xfrm>
            <a:custGeom>
              <a:avLst/>
              <a:gdLst>
                <a:gd name="T0" fmla="*/ 0 w 18"/>
                <a:gd name="T1" fmla="*/ 0 h 36"/>
                <a:gd name="T2" fmla="*/ 0 w 18"/>
                <a:gd name="T3" fmla="*/ 3 h 36"/>
                <a:gd name="T4" fmla="*/ 0 w 18"/>
                <a:gd name="T5" fmla="*/ 4 h 36"/>
                <a:gd name="T6" fmla="*/ 1 w 18"/>
                <a:gd name="T7" fmla="*/ 5 h 36"/>
                <a:gd name="T8" fmla="*/ 3 w 18"/>
                <a:gd name="T9" fmla="*/ 5 h 36"/>
                <a:gd name="T10" fmla="*/ 3 w 18"/>
                <a:gd name="T11" fmla="*/ 4 h 36"/>
                <a:gd name="T12" fmla="*/ 3 w 18"/>
                <a:gd name="T13" fmla="*/ 2 h 36"/>
                <a:gd name="T14" fmla="*/ 2 w 18"/>
                <a:gd name="T15" fmla="*/ 1 h 36"/>
                <a:gd name="T16" fmla="*/ 2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1"/>
                  </a:moveTo>
                  <a:lnTo>
                    <a:pt x="0" y="18"/>
                  </a:lnTo>
                  <a:lnTo>
                    <a:pt x="2" y="29"/>
                  </a:lnTo>
                  <a:lnTo>
                    <a:pt x="8" y="34"/>
                  </a:lnTo>
                  <a:lnTo>
                    <a:pt x="16" y="36"/>
                  </a:lnTo>
                  <a:lnTo>
                    <a:pt x="18" y="27"/>
                  </a:lnTo>
                  <a:lnTo>
                    <a:pt x="18" y="11"/>
                  </a:lnTo>
                  <a:lnTo>
                    <a:pt x="15" y="4"/>
                  </a:lnTo>
                  <a:lnTo>
                    <a:pt x="9" y="0"/>
                  </a:lnTo>
                  <a:lnTo>
                    <a:pt x="2"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3" name="Freeform 192"/>
            <p:cNvSpPr>
              <a:spLocks/>
            </p:cNvSpPr>
            <p:nvPr/>
          </p:nvSpPr>
          <p:spPr bwMode="auto">
            <a:xfrm>
              <a:off x="3934" y="3151"/>
              <a:ext cx="3" cy="5"/>
            </a:xfrm>
            <a:custGeom>
              <a:avLst/>
              <a:gdLst>
                <a:gd name="T0" fmla="*/ 0 w 19"/>
                <a:gd name="T1" fmla="*/ 0 h 36"/>
                <a:gd name="T2" fmla="*/ 0 w 19"/>
                <a:gd name="T3" fmla="*/ 3 h 36"/>
                <a:gd name="T4" fmla="*/ 0 w 19"/>
                <a:gd name="T5" fmla="*/ 4 h 36"/>
                <a:gd name="T6" fmla="*/ 1 w 19"/>
                <a:gd name="T7" fmla="*/ 5 h 36"/>
                <a:gd name="T8" fmla="*/ 3 w 19"/>
                <a:gd name="T9" fmla="*/ 5 h 36"/>
                <a:gd name="T10" fmla="*/ 3 w 19"/>
                <a:gd name="T11" fmla="*/ 4 h 36"/>
                <a:gd name="T12" fmla="*/ 3 w 19"/>
                <a:gd name="T13" fmla="*/ 2 h 36"/>
                <a:gd name="T14" fmla="*/ 2 w 19"/>
                <a:gd name="T15" fmla="*/ 1 h 36"/>
                <a:gd name="T16" fmla="*/ 2 w 19"/>
                <a:gd name="T17" fmla="*/ 0 h 36"/>
                <a:gd name="T18" fmla="*/ 0 w 19"/>
                <a:gd name="T19" fmla="*/ 0 h 36"/>
                <a:gd name="T20" fmla="*/ 0 w 19"/>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6"/>
                <a:gd name="T35" fmla="*/ 19 w 19"/>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6">
                  <a:moveTo>
                    <a:pt x="3" y="1"/>
                  </a:moveTo>
                  <a:lnTo>
                    <a:pt x="0" y="19"/>
                  </a:lnTo>
                  <a:lnTo>
                    <a:pt x="3" y="29"/>
                  </a:lnTo>
                  <a:lnTo>
                    <a:pt x="9" y="34"/>
                  </a:lnTo>
                  <a:lnTo>
                    <a:pt x="17" y="36"/>
                  </a:lnTo>
                  <a:lnTo>
                    <a:pt x="19" y="27"/>
                  </a:lnTo>
                  <a:lnTo>
                    <a:pt x="19" y="11"/>
                  </a:lnTo>
                  <a:lnTo>
                    <a:pt x="15" y="5"/>
                  </a:lnTo>
                  <a:lnTo>
                    <a:pt x="10" y="0"/>
                  </a:lnTo>
                  <a:lnTo>
                    <a:pt x="3"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4" name="Freeform 193"/>
            <p:cNvSpPr>
              <a:spLocks/>
            </p:cNvSpPr>
            <p:nvPr/>
          </p:nvSpPr>
          <p:spPr bwMode="auto">
            <a:xfrm>
              <a:off x="3800" y="3088"/>
              <a:ext cx="3" cy="6"/>
            </a:xfrm>
            <a:custGeom>
              <a:avLst/>
              <a:gdLst>
                <a:gd name="T0" fmla="*/ 0 w 20"/>
                <a:gd name="T1" fmla="*/ 0 h 42"/>
                <a:gd name="T2" fmla="*/ 0 w 20"/>
                <a:gd name="T3" fmla="*/ 3 h 42"/>
                <a:gd name="T4" fmla="*/ 0 w 20"/>
                <a:gd name="T5" fmla="*/ 5 h 42"/>
                <a:gd name="T6" fmla="*/ 2 w 20"/>
                <a:gd name="T7" fmla="*/ 6 h 42"/>
                <a:gd name="T8" fmla="*/ 3 w 20"/>
                <a:gd name="T9" fmla="*/ 6 h 42"/>
                <a:gd name="T10" fmla="*/ 3 w 20"/>
                <a:gd name="T11" fmla="*/ 4 h 42"/>
                <a:gd name="T12" fmla="*/ 3 w 20"/>
                <a:gd name="T13" fmla="*/ 2 h 42"/>
                <a:gd name="T14" fmla="*/ 3 w 20"/>
                <a:gd name="T15" fmla="*/ 1 h 42"/>
                <a:gd name="T16" fmla="*/ 2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3" y="3"/>
                  </a:moveTo>
                  <a:lnTo>
                    <a:pt x="0" y="22"/>
                  </a:lnTo>
                  <a:lnTo>
                    <a:pt x="3" y="34"/>
                  </a:lnTo>
                  <a:lnTo>
                    <a:pt x="10" y="39"/>
                  </a:lnTo>
                  <a:lnTo>
                    <a:pt x="18" y="42"/>
                  </a:lnTo>
                  <a:lnTo>
                    <a:pt x="20" y="31"/>
                  </a:lnTo>
                  <a:lnTo>
                    <a:pt x="20" y="13"/>
                  </a:lnTo>
                  <a:lnTo>
                    <a:pt x="17" y="6"/>
                  </a:lnTo>
                  <a:lnTo>
                    <a:pt x="11" y="0"/>
                  </a:lnTo>
                  <a:lnTo>
                    <a:pt x="3"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5" name="Freeform 194"/>
            <p:cNvSpPr>
              <a:spLocks/>
            </p:cNvSpPr>
            <p:nvPr/>
          </p:nvSpPr>
          <p:spPr bwMode="auto">
            <a:xfrm>
              <a:off x="3811" y="3093"/>
              <a:ext cx="3" cy="6"/>
            </a:xfrm>
            <a:custGeom>
              <a:avLst/>
              <a:gdLst>
                <a:gd name="T0" fmla="*/ 0 w 21"/>
                <a:gd name="T1" fmla="*/ 0 h 41"/>
                <a:gd name="T2" fmla="*/ 0 w 21"/>
                <a:gd name="T3" fmla="*/ 3 h 41"/>
                <a:gd name="T4" fmla="*/ 0 w 21"/>
                <a:gd name="T5" fmla="*/ 5 h 41"/>
                <a:gd name="T6" fmla="*/ 1 w 21"/>
                <a:gd name="T7" fmla="*/ 6 h 41"/>
                <a:gd name="T8" fmla="*/ 3 w 21"/>
                <a:gd name="T9" fmla="*/ 6 h 41"/>
                <a:gd name="T10" fmla="*/ 3 w 21"/>
                <a:gd name="T11" fmla="*/ 5 h 41"/>
                <a:gd name="T12" fmla="*/ 3 w 21"/>
                <a:gd name="T13" fmla="*/ 2 h 41"/>
                <a:gd name="T14" fmla="*/ 3 w 21"/>
                <a:gd name="T15" fmla="*/ 1 h 41"/>
                <a:gd name="T16" fmla="*/ 2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3" y="2"/>
                  </a:moveTo>
                  <a:lnTo>
                    <a:pt x="0" y="22"/>
                  </a:lnTo>
                  <a:lnTo>
                    <a:pt x="3" y="35"/>
                  </a:lnTo>
                  <a:lnTo>
                    <a:pt x="9" y="39"/>
                  </a:lnTo>
                  <a:lnTo>
                    <a:pt x="19" y="41"/>
                  </a:lnTo>
                  <a:lnTo>
                    <a:pt x="21" y="31"/>
                  </a:lnTo>
                  <a:lnTo>
                    <a:pt x="21" y="12"/>
                  </a:lnTo>
                  <a:lnTo>
                    <a:pt x="18" y="6"/>
                  </a:lnTo>
                  <a:lnTo>
                    <a:pt x="11"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6" name="Freeform 195"/>
            <p:cNvSpPr>
              <a:spLocks/>
            </p:cNvSpPr>
            <p:nvPr/>
          </p:nvSpPr>
          <p:spPr bwMode="auto">
            <a:xfrm>
              <a:off x="3806" y="3090"/>
              <a:ext cx="3" cy="6"/>
            </a:xfrm>
            <a:custGeom>
              <a:avLst/>
              <a:gdLst>
                <a:gd name="T0" fmla="*/ 0 w 20"/>
                <a:gd name="T1" fmla="*/ 0 h 41"/>
                <a:gd name="T2" fmla="*/ 0 w 20"/>
                <a:gd name="T3" fmla="*/ 3 h 41"/>
                <a:gd name="T4" fmla="*/ 0 w 20"/>
                <a:gd name="T5" fmla="*/ 5 h 41"/>
                <a:gd name="T6" fmla="*/ 1 w 20"/>
                <a:gd name="T7" fmla="*/ 6 h 41"/>
                <a:gd name="T8" fmla="*/ 3 w 20"/>
                <a:gd name="T9" fmla="*/ 6 h 41"/>
                <a:gd name="T10" fmla="*/ 3 w 20"/>
                <a:gd name="T11" fmla="*/ 5 h 41"/>
                <a:gd name="T12" fmla="*/ 3 w 20"/>
                <a:gd name="T13" fmla="*/ 2 h 41"/>
                <a:gd name="T14" fmla="*/ 2 w 20"/>
                <a:gd name="T15" fmla="*/ 1 h 41"/>
                <a:gd name="T16" fmla="*/ 2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9" y="39"/>
                  </a:lnTo>
                  <a:lnTo>
                    <a:pt x="18" y="41"/>
                  </a:lnTo>
                  <a:lnTo>
                    <a:pt x="20" y="31"/>
                  </a:lnTo>
                  <a:lnTo>
                    <a:pt x="20" y="13"/>
                  </a:lnTo>
                  <a:lnTo>
                    <a:pt x="16" y="5"/>
                  </a:lnTo>
                  <a:lnTo>
                    <a:pt x="10"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7" name="Freeform 196"/>
            <p:cNvSpPr>
              <a:spLocks/>
            </p:cNvSpPr>
            <p:nvPr/>
          </p:nvSpPr>
          <p:spPr bwMode="auto">
            <a:xfrm>
              <a:off x="3816" y="3096"/>
              <a:ext cx="4" cy="4"/>
            </a:xfrm>
            <a:custGeom>
              <a:avLst/>
              <a:gdLst>
                <a:gd name="T0" fmla="*/ 0 w 23"/>
                <a:gd name="T1" fmla="*/ 0 h 34"/>
                <a:gd name="T2" fmla="*/ 0 w 23"/>
                <a:gd name="T3" fmla="*/ 2 h 34"/>
                <a:gd name="T4" fmla="*/ 0 w 23"/>
                <a:gd name="T5" fmla="*/ 4 h 34"/>
                <a:gd name="T6" fmla="*/ 2 w 23"/>
                <a:gd name="T7" fmla="*/ 4 h 34"/>
                <a:gd name="T8" fmla="*/ 3 w 23"/>
                <a:gd name="T9" fmla="*/ 3 h 34"/>
                <a:gd name="T10" fmla="*/ 4 w 23"/>
                <a:gd name="T11" fmla="*/ 3 h 34"/>
                <a:gd name="T12" fmla="*/ 4 w 23"/>
                <a:gd name="T13" fmla="*/ 2 h 34"/>
                <a:gd name="T14" fmla="*/ 3 w 23"/>
                <a:gd name="T15" fmla="*/ 1 h 34"/>
                <a:gd name="T16" fmla="*/ 2 w 23"/>
                <a:gd name="T17" fmla="*/ 0 h 34"/>
                <a:gd name="T18" fmla="*/ 0 w 23"/>
                <a:gd name="T19" fmla="*/ 0 h 34"/>
                <a:gd name="T20" fmla="*/ 0 w 23"/>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4"/>
                <a:gd name="T35" fmla="*/ 23 w 23"/>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4">
                  <a:moveTo>
                    <a:pt x="2" y="2"/>
                  </a:moveTo>
                  <a:lnTo>
                    <a:pt x="0" y="21"/>
                  </a:lnTo>
                  <a:lnTo>
                    <a:pt x="2" y="34"/>
                  </a:lnTo>
                  <a:lnTo>
                    <a:pt x="11" y="31"/>
                  </a:lnTo>
                  <a:lnTo>
                    <a:pt x="15" y="29"/>
                  </a:lnTo>
                  <a:lnTo>
                    <a:pt x="23" y="27"/>
                  </a:lnTo>
                  <a:lnTo>
                    <a:pt x="21" y="13"/>
                  </a:lnTo>
                  <a:lnTo>
                    <a:pt x="17" y="5"/>
                  </a:lnTo>
                  <a:lnTo>
                    <a:pt x="11"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8" name="Freeform 197"/>
            <p:cNvSpPr>
              <a:spLocks/>
            </p:cNvSpPr>
            <p:nvPr/>
          </p:nvSpPr>
          <p:spPr bwMode="auto">
            <a:xfrm>
              <a:off x="3714" y="3047"/>
              <a:ext cx="3" cy="6"/>
            </a:xfrm>
            <a:custGeom>
              <a:avLst/>
              <a:gdLst>
                <a:gd name="T0" fmla="*/ 0 w 23"/>
                <a:gd name="T1" fmla="*/ 0 h 47"/>
                <a:gd name="T2" fmla="*/ 0 w 23"/>
                <a:gd name="T3" fmla="*/ 3 h 47"/>
                <a:gd name="T4" fmla="*/ 0 w 23"/>
                <a:gd name="T5" fmla="*/ 5 h 47"/>
                <a:gd name="T6" fmla="*/ 1 w 23"/>
                <a:gd name="T7" fmla="*/ 6 h 47"/>
                <a:gd name="T8" fmla="*/ 3 w 23"/>
                <a:gd name="T9" fmla="*/ 6 h 47"/>
                <a:gd name="T10" fmla="*/ 3 w 23"/>
                <a:gd name="T11" fmla="*/ 4 h 47"/>
                <a:gd name="T12" fmla="*/ 3 w 23"/>
                <a:gd name="T13" fmla="*/ 2 h 47"/>
                <a:gd name="T14" fmla="*/ 3 w 23"/>
                <a:gd name="T15" fmla="*/ 1 h 47"/>
                <a:gd name="T16" fmla="*/ 1 w 23"/>
                <a:gd name="T17" fmla="*/ 0 h 47"/>
                <a:gd name="T18" fmla="*/ 0 w 23"/>
                <a:gd name="T19" fmla="*/ 0 h 47"/>
                <a:gd name="T20" fmla="*/ 0 w 23"/>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7"/>
                <a:gd name="T35" fmla="*/ 23 w 23"/>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7">
                  <a:moveTo>
                    <a:pt x="3" y="2"/>
                  </a:moveTo>
                  <a:lnTo>
                    <a:pt x="0" y="25"/>
                  </a:lnTo>
                  <a:lnTo>
                    <a:pt x="3" y="39"/>
                  </a:lnTo>
                  <a:lnTo>
                    <a:pt x="10" y="44"/>
                  </a:lnTo>
                  <a:lnTo>
                    <a:pt x="21" y="47"/>
                  </a:lnTo>
                  <a:lnTo>
                    <a:pt x="23" y="35"/>
                  </a:lnTo>
                  <a:lnTo>
                    <a:pt x="23" y="14"/>
                  </a:lnTo>
                  <a:lnTo>
                    <a:pt x="20" y="6"/>
                  </a:lnTo>
                  <a:lnTo>
                    <a:pt x="11"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399" name="Freeform 198"/>
            <p:cNvSpPr>
              <a:spLocks/>
            </p:cNvSpPr>
            <p:nvPr/>
          </p:nvSpPr>
          <p:spPr bwMode="auto">
            <a:xfrm>
              <a:off x="3720" y="3049"/>
              <a:ext cx="3" cy="7"/>
            </a:xfrm>
            <a:custGeom>
              <a:avLst/>
              <a:gdLst>
                <a:gd name="T0" fmla="*/ 0 w 24"/>
                <a:gd name="T1" fmla="*/ 0 h 48"/>
                <a:gd name="T2" fmla="*/ 0 w 24"/>
                <a:gd name="T3" fmla="*/ 4 h 48"/>
                <a:gd name="T4" fmla="*/ 0 w 24"/>
                <a:gd name="T5" fmla="*/ 6 h 48"/>
                <a:gd name="T6" fmla="*/ 1 w 24"/>
                <a:gd name="T7" fmla="*/ 7 h 48"/>
                <a:gd name="T8" fmla="*/ 3 w 24"/>
                <a:gd name="T9" fmla="*/ 7 h 48"/>
                <a:gd name="T10" fmla="*/ 3 w 24"/>
                <a:gd name="T11" fmla="*/ 5 h 48"/>
                <a:gd name="T12" fmla="*/ 3 w 24"/>
                <a:gd name="T13" fmla="*/ 2 h 48"/>
                <a:gd name="T14" fmla="*/ 2 w 24"/>
                <a:gd name="T15" fmla="*/ 1 h 48"/>
                <a:gd name="T16" fmla="*/ 2 w 24"/>
                <a:gd name="T17" fmla="*/ 0 h 48"/>
                <a:gd name="T18" fmla="*/ 0 w 24"/>
                <a:gd name="T19" fmla="*/ 0 h 48"/>
                <a:gd name="T20" fmla="*/ 0 w 2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2" y="3"/>
                  </a:moveTo>
                  <a:lnTo>
                    <a:pt x="0" y="26"/>
                  </a:lnTo>
                  <a:lnTo>
                    <a:pt x="2" y="40"/>
                  </a:lnTo>
                  <a:lnTo>
                    <a:pt x="11" y="46"/>
                  </a:lnTo>
                  <a:lnTo>
                    <a:pt x="20" y="48"/>
                  </a:lnTo>
                  <a:lnTo>
                    <a:pt x="24" y="36"/>
                  </a:lnTo>
                  <a:lnTo>
                    <a:pt x="24" y="15"/>
                  </a:lnTo>
                  <a:lnTo>
                    <a:pt x="19" y="8"/>
                  </a:lnTo>
                  <a:lnTo>
                    <a:pt x="12" y="0"/>
                  </a:lnTo>
                  <a:lnTo>
                    <a:pt x="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0" name="Freeform 199"/>
            <p:cNvSpPr>
              <a:spLocks/>
            </p:cNvSpPr>
            <p:nvPr/>
          </p:nvSpPr>
          <p:spPr bwMode="auto">
            <a:xfrm>
              <a:off x="3726" y="3052"/>
              <a:ext cx="3" cy="7"/>
            </a:xfrm>
            <a:custGeom>
              <a:avLst/>
              <a:gdLst>
                <a:gd name="T0" fmla="*/ 0 w 24"/>
                <a:gd name="T1" fmla="*/ 0 h 47"/>
                <a:gd name="T2" fmla="*/ 0 w 24"/>
                <a:gd name="T3" fmla="*/ 4 h 47"/>
                <a:gd name="T4" fmla="*/ 0 w 24"/>
                <a:gd name="T5" fmla="*/ 6 h 47"/>
                <a:gd name="T6" fmla="*/ 1 w 24"/>
                <a:gd name="T7" fmla="*/ 7 h 47"/>
                <a:gd name="T8" fmla="*/ 3 w 24"/>
                <a:gd name="T9" fmla="*/ 7 h 47"/>
                <a:gd name="T10" fmla="*/ 3 w 24"/>
                <a:gd name="T11" fmla="*/ 5 h 47"/>
                <a:gd name="T12" fmla="*/ 3 w 24"/>
                <a:gd name="T13" fmla="*/ 2 h 47"/>
                <a:gd name="T14" fmla="*/ 3 w 24"/>
                <a:gd name="T15" fmla="*/ 1 h 47"/>
                <a:gd name="T16" fmla="*/ 2 w 24"/>
                <a:gd name="T17" fmla="*/ 0 h 47"/>
                <a:gd name="T18" fmla="*/ 0 w 24"/>
                <a:gd name="T19" fmla="*/ 0 h 47"/>
                <a:gd name="T20" fmla="*/ 0 w 24"/>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7"/>
                <a:gd name="T35" fmla="*/ 24 w 2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7">
                  <a:moveTo>
                    <a:pt x="3" y="3"/>
                  </a:moveTo>
                  <a:lnTo>
                    <a:pt x="0" y="25"/>
                  </a:lnTo>
                  <a:lnTo>
                    <a:pt x="3" y="39"/>
                  </a:lnTo>
                  <a:lnTo>
                    <a:pt x="11" y="44"/>
                  </a:lnTo>
                  <a:lnTo>
                    <a:pt x="22" y="47"/>
                  </a:lnTo>
                  <a:lnTo>
                    <a:pt x="24" y="35"/>
                  </a:lnTo>
                  <a:lnTo>
                    <a:pt x="24" y="14"/>
                  </a:lnTo>
                  <a:lnTo>
                    <a:pt x="20" y="6"/>
                  </a:lnTo>
                  <a:lnTo>
                    <a:pt x="12" y="0"/>
                  </a:lnTo>
                  <a:lnTo>
                    <a:pt x="3"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1" name="Freeform 200"/>
            <p:cNvSpPr>
              <a:spLocks/>
            </p:cNvSpPr>
            <p:nvPr/>
          </p:nvSpPr>
          <p:spPr bwMode="auto">
            <a:xfrm>
              <a:off x="3732" y="3055"/>
              <a:ext cx="4" cy="7"/>
            </a:xfrm>
            <a:custGeom>
              <a:avLst/>
              <a:gdLst>
                <a:gd name="T0" fmla="*/ 1 w 24"/>
                <a:gd name="T1" fmla="*/ 0 h 47"/>
                <a:gd name="T2" fmla="*/ 0 w 24"/>
                <a:gd name="T3" fmla="*/ 4 h 47"/>
                <a:gd name="T4" fmla="*/ 1 w 24"/>
                <a:gd name="T5" fmla="*/ 6 h 47"/>
                <a:gd name="T6" fmla="*/ 2 w 24"/>
                <a:gd name="T7" fmla="*/ 7 h 47"/>
                <a:gd name="T8" fmla="*/ 4 w 24"/>
                <a:gd name="T9" fmla="*/ 7 h 47"/>
                <a:gd name="T10" fmla="*/ 4 w 24"/>
                <a:gd name="T11" fmla="*/ 5 h 47"/>
                <a:gd name="T12" fmla="*/ 4 w 24"/>
                <a:gd name="T13" fmla="*/ 2 h 47"/>
                <a:gd name="T14" fmla="*/ 3 w 24"/>
                <a:gd name="T15" fmla="*/ 1 h 47"/>
                <a:gd name="T16" fmla="*/ 2 w 24"/>
                <a:gd name="T17" fmla="*/ 0 h 47"/>
                <a:gd name="T18" fmla="*/ 1 w 24"/>
                <a:gd name="T19" fmla="*/ 0 h 47"/>
                <a:gd name="T20" fmla="*/ 1 w 24"/>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7"/>
                <a:gd name="T35" fmla="*/ 24 w 2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7">
                  <a:moveTo>
                    <a:pt x="3" y="3"/>
                  </a:moveTo>
                  <a:lnTo>
                    <a:pt x="0" y="25"/>
                  </a:lnTo>
                  <a:lnTo>
                    <a:pt x="3" y="39"/>
                  </a:lnTo>
                  <a:lnTo>
                    <a:pt x="11" y="45"/>
                  </a:lnTo>
                  <a:lnTo>
                    <a:pt x="21" y="47"/>
                  </a:lnTo>
                  <a:lnTo>
                    <a:pt x="24" y="35"/>
                  </a:lnTo>
                  <a:lnTo>
                    <a:pt x="24" y="14"/>
                  </a:lnTo>
                  <a:lnTo>
                    <a:pt x="20" y="7"/>
                  </a:lnTo>
                  <a:lnTo>
                    <a:pt x="12" y="0"/>
                  </a:lnTo>
                  <a:lnTo>
                    <a:pt x="3"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2" name="Freeform 201"/>
            <p:cNvSpPr>
              <a:spLocks/>
            </p:cNvSpPr>
            <p:nvPr/>
          </p:nvSpPr>
          <p:spPr bwMode="auto">
            <a:xfrm>
              <a:off x="3739" y="3058"/>
              <a:ext cx="3" cy="7"/>
            </a:xfrm>
            <a:custGeom>
              <a:avLst/>
              <a:gdLst>
                <a:gd name="T0" fmla="*/ 0 w 23"/>
                <a:gd name="T1" fmla="*/ 0 h 45"/>
                <a:gd name="T2" fmla="*/ 0 w 23"/>
                <a:gd name="T3" fmla="*/ 4 h 45"/>
                <a:gd name="T4" fmla="*/ 0 w 23"/>
                <a:gd name="T5" fmla="*/ 6 h 45"/>
                <a:gd name="T6" fmla="*/ 1 w 23"/>
                <a:gd name="T7" fmla="*/ 7 h 45"/>
                <a:gd name="T8" fmla="*/ 3 w 23"/>
                <a:gd name="T9" fmla="*/ 7 h 45"/>
                <a:gd name="T10" fmla="*/ 3 w 23"/>
                <a:gd name="T11" fmla="*/ 5 h 45"/>
                <a:gd name="T12" fmla="*/ 3 w 23"/>
                <a:gd name="T13" fmla="*/ 2 h 45"/>
                <a:gd name="T14" fmla="*/ 3 w 23"/>
                <a:gd name="T15" fmla="*/ 1 h 45"/>
                <a:gd name="T16" fmla="*/ 2 w 23"/>
                <a:gd name="T17" fmla="*/ 0 h 45"/>
                <a:gd name="T18" fmla="*/ 0 w 23"/>
                <a:gd name="T19" fmla="*/ 0 h 45"/>
                <a:gd name="T20" fmla="*/ 0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3" y="2"/>
                  </a:moveTo>
                  <a:lnTo>
                    <a:pt x="0" y="24"/>
                  </a:lnTo>
                  <a:lnTo>
                    <a:pt x="3" y="38"/>
                  </a:lnTo>
                  <a:lnTo>
                    <a:pt x="10" y="43"/>
                  </a:lnTo>
                  <a:lnTo>
                    <a:pt x="21" y="45"/>
                  </a:lnTo>
                  <a:lnTo>
                    <a:pt x="23" y="34"/>
                  </a:lnTo>
                  <a:lnTo>
                    <a:pt x="23" y="14"/>
                  </a:lnTo>
                  <a:lnTo>
                    <a:pt x="20" y="6"/>
                  </a:lnTo>
                  <a:lnTo>
                    <a:pt x="12"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3" name="Freeform 202"/>
            <p:cNvSpPr>
              <a:spLocks/>
            </p:cNvSpPr>
            <p:nvPr/>
          </p:nvSpPr>
          <p:spPr bwMode="auto">
            <a:xfrm>
              <a:off x="3745" y="3061"/>
              <a:ext cx="3" cy="7"/>
            </a:xfrm>
            <a:custGeom>
              <a:avLst/>
              <a:gdLst>
                <a:gd name="T0" fmla="*/ 0 w 22"/>
                <a:gd name="T1" fmla="*/ 0 h 46"/>
                <a:gd name="T2" fmla="*/ 0 w 22"/>
                <a:gd name="T3" fmla="*/ 4 h 46"/>
                <a:gd name="T4" fmla="*/ 0 w 22"/>
                <a:gd name="T5" fmla="*/ 6 h 46"/>
                <a:gd name="T6" fmla="*/ 1 w 22"/>
                <a:gd name="T7" fmla="*/ 7 h 46"/>
                <a:gd name="T8" fmla="*/ 3 w 22"/>
                <a:gd name="T9" fmla="*/ 7 h 46"/>
                <a:gd name="T10" fmla="*/ 3 w 22"/>
                <a:gd name="T11" fmla="*/ 5 h 46"/>
                <a:gd name="T12" fmla="*/ 3 w 22"/>
                <a:gd name="T13" fmla="*/ 2 h 46"/>
                <a:gd name="T14" fmla="*/ 2 w 22"/>
                <a:gd name="T15" fmla="*/ 1 h 46"/>
                <a:gd name="T16" fmla="*/ 1 w 22"/>
                <a:gd name="T17" fmla="*/ 0 h 46"/>
                <a:gd name="T18" fmla="*/ 0 w 22"/>
                <a:gd name="T19" fmla="*/ 0 h 46"/>
                <a:gd name="T20" fmla="*/ 0 w 22"/>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6"/>
                <a:gd name="T35" fmla="*/ 22 w 22"/>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6">
                  <a:moveTo>
                    <a:pt x="2" y="3"/>
                  </a:moveTo>
                  <a:lnTo>
                    <a:pt x="0" y="24"/>
                  </a:lnTo>
                  <a:lnTo>
                    <a:pt x="2" y="38"/>
                  </a:lnTo>
                  <a:lnTo>
                    <a:pt x="9" y="43"/>
                  </a:lnTo>
                  <a:lnTo>
                    <a:pt x="19" y="46"/>
                  </a:lnTo>
                  <a:lnTo>
                    <a:pt x="22" y="34"/>
                  </a:lnTo>
                  <a:lnTo>
                    <a:pt x="22" y="14"/>
                  </a:lnTo>
                  <a:lnTo>
                    <a:pt x="18" y="7"/>
                  </a:lnTo>
                  <a:lnTo>
                    <a:pt x="10" y="0"/>
                  </a:lnTo>
                  <a:lnTo>
                    <a:pt x="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4" name="Freeform 203"/>
            <p:cNvSpPr>
              <a:spLocks/>
            </p:cNvSpPr>
            <p:nvPr/>
          </p:nvSpPr>
          <p:spPr bwMode="auto">
            <a:xfrm>
              <a:off x="3751" y="3064"/>
              <a:ext cx="3" cy="6"/>
            </a:xfrm>
            <a:custGeom>
              <a:avLst/>
              <a:gdLst>
                <a:gd name="T0" fmla="*/ 0 w 22"/>
                <a:gd name="T1" fmla="*/ 0 h 44"/>
                <a:gd name="T2" fmla="*/ 0 w 22"/>
                <a:gd name="T3" fmla="*/ 3 h 44"/>
                <a:gd name="T4" fmla="*/ 0 w 22"/>
                <a:gd name="T5" fmla="*/ 5 h 44"/>
                <a:gd name="T6" fmla="*/ 1 w 22"/>
                <a:gd name="T7" fmla="*/ 6 h 44"/>
                <a:gd name="T8" fmla="*/ 3 w 22"/>
                <a:gd name="T9" fmla="*/ 6 h 44"/>
                <a:gd name="T10" fmla="*/ 3 w 22"/>
                <a:gd name="T11" fmla="*/ 5 h 44"/>
                <a:gd name="T12" fmla="*/ 3 w 22"/>
                <a:gd name="T13" fmla="*/ 2 h 44"/>
                <a:gd name="T14" fmla="*/ 3 w 22"/>
                <a:gd name="T15" fmla="*/ 1 h 44"/>
                <a:gd name="T16" fmla="*/ 2 w 22"/>
                <a:gd name="T17" fmla="*/ 0 h 44"/>
                <a:gd name="T18" fmla="*/ 0 w 22"/>
                <a:gd name="T19" fmla="*/ 0 h 44"/>
                <a:gd name="T20" fmla="*/ 0 w 22"/>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4"/>
                <a:gd name="T35" fmla="*/ 22 w 22"/>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4">
                  <a:moveTo>
                    <a:pt x="3" y="2"/>
                  </a:moveTo>
                  <a:lnTo>
                    <a:pt x="0" y="24"/>
                  </a:lnTo>
                  <a:lnTo>
                    <a:pt x="3" y="37"/>
                  </a:lnTo>
                  <a:lnTo>
                    <a:pt x="10" y="42"/>
                  </a:lnTo>
                  <a:lnTo>
                    <a:pt x="20" y="44"/>
                  </a:lnTo>
                  <a:lnTo>
                    <a:pt x="22" y="33"/>
                  </a:lnTo>
                  <a:lnTo>
                    <a:pt x="22" y="14"/>
                  </a:lnTo>
                  <a:lnTo>
                    <a:pt x="19" y="6"/>
                  </a:lnTo>
                  <a:lnTo>
                    <a:pt x="12"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5" name="Freeform 204"/>
            <p:cNvSpPr>
              <a:spLocks/>
            </p:cNvSpPr>
            <p:nvPr/>
          </p:nvSpPr>
          <p:spPr bwMode="auto">
            <a:xfrm>
              <a:off x="3757" y="3067"/>
              <a:ext cx="4" cy="6"/>
            </a:xfrm>
            <a:custGeom>
              <a:avLst/>
              <a:gdLst>
                <a:gd name="T0" fmla="*/ 0 w 22"/>
                <a:gd name="T1" fmla="*/ 0 h 44"/>
                <a:gd name="T2" fmla="*/ 0 w 22"/>
                <a:gd name="T3" fmla="*/ 3 h 44"/>
                <a:gd name="T4" fmla="*/ 0 w 22"/>
                <a:gd name="T5" fmla="*/ 5 h 44"/>
                <a:gd name="T6" fmla="*/ 2 w 22"/>
                <a:gd name="T7" fmla="*/ 6 h 44"/>
                <a:gd name="T8" fmla="*/ 3 w 22"/>
                <a:gd name="T9" fmla="*/ 6 h 44"/>
                <a:gd name="T10" fmla="*/ 4 w 22"/>
                <a:gd name="T11" fmla="*/ 5 h 44"/>
                <a:gd name="T12" fmla="*/ 4 w 22"/>
                <a:gd name="T13" fmla="*/ 2 h 44"/>
                <a:gd name="T14" fmla="*/ 3 w 22"/>
                <a:gd name="T15" fmla="*/ 1 h 44"/>
                <a:gd name="T16" fmla="*/ 2 w 22"/>
                <a:gd name="T17" fmla="*/ 0 h 44"/>
                <a:gd name="T18" fmla="*/ 0 w 22"/>
                <a:gd name="T19" fmla="*/ 0 h 44"/>
                <a:gd name="T20" fmla="*/ 0 w 22"/>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4"/>
                <a:gd name="T35" fmla="*/ 22 w 22"/>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4">
                  <a:moveTo>
                    <a:pt x="2" y="3"/>
                  </a:moveTo>
                  <a:lnTo>
                    <a:pt x="0" y="23"/>
                  </a:lnTo>
                  <a:lnTo>
                    <a:pt x="2" y="37"/>
                  </a:lnTo>
                  <a:lnTo>
                    <a:pt x="10" y="42"/>
                  </a:lnTo>
                  <a:lnTo>
                    <a:pt x="19" y="44"/>
                  </a:lnTo>
                  <a:lnTo>
                    <a:pt x="22" y="33"/>
                  </a:lnTo>
                  <a:lnTo>
                    <a:pt x="22" y="13"/>
                  </a:lnTo>
                  <a:lnTo>
                    <a:pt x="18" y="7"/>
                  </a:lnTo>
                  <a:lnTo>
                    <a:pt x="11" y="0"/>
                  </a:lnTo>
                  <a:lnTo>
                    <a:pt x="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6" name="Freeform 205"/>
            <p:cNvSpPr>
              <a:spLocks/>
            </p:cNvSpPr>
            <p:nvPr/>
          </p:nvSpPr>
          <p:spPr bwMode="auto">
            <a:xfrm>
              <a:off x="3764" y="3070"/>
              <a:ext cx="3" cy="6"/>
            </a:xfrm>
            <a:custGeom>
              <a:avLst/>
              <a:gdLst>
                <a:gd name="T0" fmla="*/ 0 w 22"/>
                <a:gd name="T1" fmla="*/ 0 h 43"/>
                <a:gd name="T2" fmla="*/ 0 w 22"/>
                <a:gd name="T3" fmla="*/ 3 h 43"/>
                <a:gd name="T4" fmla="*/ 0 w 22"/>
                <a:gd name="T5" fmla="*/ 5 h 43"/>
                <a:gd name="T6" fmla="*/ 1 w 22"/>
                <a:gd name="T7" fmla="*/ 6 h 43"/>
                <a:gd name="T8" fmla="*/ 3 w 22"/>
                <a:gd name="T9" fmla="*/ 6 h 43"/>
                <a:gd name="T10" fmla="*/ 3 w 22"/>
                <a:gd name="T11" fmla="*/ 5 h 43"/>
                <a:gd name="T12" fmla="*/ 3 w 22"/>
                <a:gd name="T13" fmla="*/ 2 h 43"/>
                <a:gd name="T14" fmla="*/ 2 w 22"/>
                <a:gd name="T15" fmla="*/ 1 h 43"/>
                <a:gd name="T16" fmla="*/ 2 w 22"/>
                <a:gd name="T17" fmla="*/ 0 h 43"/>
                <a:gd name="T18" fmla="*/ 0 w 22"/>
                <a:gd name="T19" fmla="*/ 0 h 43"/>
                <a:gd name="T20" fmla="*/ 0 w 22"/>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3"/>
                <a:gd name="T35" fmla="*/ 22 w 2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3">
                  <a:moveTo>
                    <a:pt x="2" y="2"/>
                  </a:moveTo>
                  <a:lnTo>
                    <a:pt x="0" y="23"/>
                  </a:lnTo>
                  <a:lnTo>
                    <a:pt x="2" y="36"/>
                  </a:lnTo>
                  <a:lnTo>
                    <a:pt x="10" y="41"/>
                  </a:lnTo>
                  <a:lnTo>
                    <a:pt x="19" y="43"/>
                  </a:lnTo>
                  <a:lnTo>
                    <a:pt x="22" y="33"/>
                  </a:lnTo>
                  <a:lnTo>
                    <a:pt x="22" y="13"/>
                  </a:lnTo>
                  <a:lnTo>
                    <a:pt x="18" y="5"/>
                  </a:lnTo>
                  <a:lnTo>
                    <a:pt x="11"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7" name="Freeform 206"/>
            <p:cNvSpPr>
              <a:spLocks/>
            </p:cNvSpPr>
            <p:nvPr/>
          </p:nvSpPr>
          <p:spPr bwMode="auto">
            <a:xfrm>
              <a:off x="3770" y="3073"/>
              <a:ext cx="3" cy="6"/>
            </a:xfrm>
            <a:custGeom>
              <a:avLst/>
              <a:gdLst>
                <a:gd name="T0" fmla="*/ 0 w 21"/>
                <a:gd name="T1" fmla="*/ 0 h 42"/>
                <a:gd name="T2" fmla="*/ 0 w 21"/>
                <a:gd name="T3" fmla="*/ 3 h 42"/>
                <a:gd name="T4" fmla="*/ 0 w 21"/>
                <a:gd name="T5" fmla="*/ 5 h 42"/>
                <a:gd name="T6" fmla="*/ 1 w 21"/>
                <a:gd name="T7" fmla="*/ 6 h 42"/>
                <a:gd name="T8" fmla="*/ 3 w 21"/>
                <a:gd name="T9" fmla="*/ 6 h 42"/>
                <a:gd name="T10" fmla="*/ 3 w 21"/>
                <a:gd name="T11" fmla="*/ 4 h 42"/>
                <a:gd name="T12" fmla="*/ 3 w 21"/>
                <a:gd name="T13" fmla="*/ 2 h 42"/>
                <a:gd name="T14" fmla="*/ 3 w 21"/>
                <a:gd name="T15" fmla="*/ 1 h 42"/>
                <a:gd name="T16" fmla="*/ 1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3" y="2"/>
                  </a:moveTo>
                  <a:lnTo>
                    <a:pt x="0" y="22"/>
                  </a:lnTo>
                  <a:lnTo>
                    <a:pt x="3" y="35"/>
                  </a:lnTo>
                  <a:lnTo>
                    <a:pt x="9" y="40"/>
                  </a:lnTo>
                  <a:lnTo>
                    <a:pt x="19" y="42"/>
                  </a:lnTo>
                  <a:lnTo>
                    <a:pt x="21" y="31"/>
                  </a:lnTo>
                  <a:lnTo>
                    <a:pt x="21" y="13"/>
                  </a:lnTo>
                  <a:lnTo>
                    <a:pt x="18" y="5"/>
                  </a:lnTo>
                  <a:lnTo>
                    <a:pt x="10" y="0"/>
                  </a:lnTo>
                  <a:lnTo>
                    <a:pt x="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8" name="Freeform 207"/>
            <p:cNvSpPr>
              <a:spLocks/>
            </p:cNvSpPr>
            <p:nvPr/>
          </p:nvSpPr>
          <p:spPr bwMode="auto">
            <a:xfrm>
              <a:off x="3776" y="3076"/>
              <a:ext cx="3" cy="6"/>
            </a:xfrm>
            <a:custGeom>
              <a:avLst/>
              <a:gdLst>
                <a:gd name="T0" fmla="*/ 0 w 21"/>
                <a:gd name="T1" fmla="*/ 0 h 42"/>
                <a:gd name="T2" fmla="*/ 0 w 21"/>
                <a:gd name="T3" fmla="*/ 3 h 42"/>
                <a:gd name="T4" fmla="*/ 0 w 21"/>
                <a:gd name="T5" fmla="*/ 5 h 42"/>
                <a:gd name="T6" fmla="*/ 1 w 21"/>
                <a:gd name="T7" fmla="*/ 6 h 42"/>
                <a:gd name="T8" fmla="*/ 3 w 21"/>
                <a:gd name="T9" fmla="*/ 6 h 42"/>
                <a:gd name="T10" fmla="*/ 3 w 21"/>
                <a:gd name="T11" fmla="*/ 5 h 42"/>
                <a:gd name="T12" fmla="*/ 3 w 21"/>
                <a:gd name="T13" fmla="*/ 2 h 42"/>
                <a:gd name="T14" fmla="*/ 2 w 21"/>
                <a:gd name="T15" fmla="*/ 1 h 42"/>
                <a:gd name="T16" fmla="*/ 1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2" y="2"/>
                  </a:moveTo>
                  <a:lnTo>
                    <a:pt x="0" y="22"/>
                  </a:lnTo>
                  <a:lnTo>
                    <a:pt x="2" y="35"/>
                  </a:lnTo>
                  <a:lnTo>
                    <a:pt x="9" y="39"/>
                  </a:lnTo>
                  <a:lnTo>
                    <a:pt x="19" y="42"/>
                  </a:lnTo>
                  <a:lnTo>
                    <a:pt x="21" y="32"/>
                  </a:lnTo>
                  <a:lnTo>
                    <a:pt x="21" y="12"/>
                  </a:lnTo>
                  <a:lnTo>
                    <a:pt x="17" y="6"/>
                  </a:lnTo>
                  <a:lnTo>
                    <a:pt x="10"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09" name="Freeform 208"/>
            <p:cNvSpPr>
              <a:spLocks/>
            </p:cNvSpPr>
            <p:nvPr/>
          </p:nvSpPr>
          <p:spPr bwMode="auto">
            <a:xfrm>
              <a:off x="3783" y="3079"/>
              <a:ext cx="2" cy="6"/>
            </a:xfrm>
            <a:custGeom>
              <a:avLst/>
              <a:gdLst>
                <a:gd name="T0" fmla="*/ 0 w 20"/>
                <a:gd name="T1" fmla="*/ 0 h 42"/>
                <a:gd name="T2" fmla="*/ 0 w 20"/>
                <a:gd name="T3" fmla="*/ 3 h 42"/>
                <a:gd name="T4" fmla="*/ 0 w 20"/>
                <a:gd name="T5" fmla="*/ 5 h 42"/>
                <a:gd name="T6" fmla="*/ 1 w 20"/>
                <a:gd name="T7" fmla="*/ 6 h 42"/>
                <a:gd name="T8" fmla="*/ 2 w 20"/>
                <a:gd name="T9" fmla="*/ 6 h 42"/>
                <a:gd name="T10" fmla="*/ 2 w 20"/>
                <a:gd name="T11" fmla="*/ 4 h 42"/>
                <a:gd name="T12" fmla="*/ 2 w 20"/>
                <a:gd name="T13" fmla="*/ 2 h 42"/>
                <a:gd name="T14" fmla="*/ 2 w 20"/>
                <a:gd name="T15" fmla="*/ 1 h 42"/>
                <a:gd name="T16" fmla="*/ 1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3"/>
                  </a:moveTo>
                  <a:lnTo>
                    <a:pt x="0" y="22"/>
                  </a:lnTo>
                  <a:lnTo>
                    <a:pt x="2" y="34"/>
                  </a:lnTo>
                  <a:lnTo>
                    <a:pt x="8" y="40"/>
                  </a:lnTo>
                  <a:lnTo>
                    <a:pt x="18" y="42"/>
                  </a:lnTo>
                  <a:lnTo>
                    <a:pt x="20" y="31"/>
                  </a:lnTo>
                  <a:lnTo>
                    <a:pt x="20" y="13"/>
                  </a:lnTo>
                  <a:lnTo>
                    <a:pt x="17" y="6"/>
                  </a:lnTo>
                  <a:lnTo>
                    <a:pt x="11" y="0"/>
                  </a:lnTo>
                  <a:lnTo>
                    <a:pt x="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10" name="Freeform 209"/>
            <p:cNvSpPr>
              <a:spLocks/>
            </p:cNvSpPr>
            <p:nvPr/>
          </p:nvSpPr>
          <p:spPr bwMode="auto">
            <a:xfrm>
              <a:off x="3789" y="3082"/>
              <a:ext cx="3" cy="5"/>
            </a:xfrm>
            <a:custGeom>
              <a:avLst/>
              <a:gdLst>
                <a:gd name="T0" fmla="*/ 0 w 21"/>
                <a:gd name="T1" fmla="*/ 0 h 41"/>
                <a:gd name="T2" fmla="*/ 0 w 21"/>
                <a:gd name="T3" fmla="*/ 3 h 41"/>
                <a:gd name="T4" fmla="*/ 0 w 21"/>
                <a:gd name="T5" fmla="*/ 4 h 41"/>
                <a:gd name="T6" fmla="*/ 1 w 21"/>
                <a:gd name="T7" fmla="*/ 5 h 41"/>
                <a:gd name="T8" fmla="*/ 2 w 21"/>
                <a:gd name="T9" fmla="*/ 5 h 41"/>
                <a:gd name="T10" fmla="*/ 3 w 21"/>
                <a:gd name="T11" fmla="*/ 4 h 41"/>
                <a:gd name="T12" fmla="*/ 3 w 21"/>
                <a:gd name="T13" fmla="*/ 2 h 41"/>
                <a:gd name="T14" fmla="*/ 2 w 21"/>
                <a:gd name="T15" fmla="*/ 1 h 41"/>
                <a:gd name="T16" fmla="*/ 1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2" y="2"/>
                  </a:moveTo>
                  <a:lnTo>
                    <a:pt x="0" y="22"/>
                  </a:lnTo>
                  <a:lnTo>
                    <a:pt x="2" y="35"/>
                  </a:lnTo>
                  <a:lnTo>
                    <a:pt x="9" y="39"/>
                  </a:lnTo>
                  <a:lnTo>
                    <a:pt x="17" y="41"/>
                  </a:lnTo>
                  <a:lnTo>
                    <a:pt x="21" y="32"/>
                  </a:lnTo>
                  <a:lnTo>
                    <a:pt x="21" y="13"/>
                  </a:lnTo>
                  <a:lnTo>
                    <a:pt x="16" y="7"/>
                  </a:lnTo>
                  <a:lnTo>
                    <a:pt x="10" y="0"/>
                  </a:lnTo>
                  <a:lnTo>
                    <a:pt x="2"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411" name="Freeform 210"/>
            <p:cNvSpPr>
              <a:spLocks/>
            </p:cNvSpPr>
            <p:nvPr/>
          </p:nvSpPr>
          <p:spPr bwMode="auto">
            <a:xfrm>
              <a:off x="3835" y="3105"/>
              <a:ext cx="13" cy="16"/>
            </a:xfrm>
            <a:custGeom>
              <a:avLst/>
              <a:gdLst>
                <a:gd name="T0" fmla="*/ 0 w 92"/>
                <a:gd name="T1" fmla="*/ 0 h 107"/>
                <a:gd name="T2" fmla="*/ 1 w 92"/>
                <a:gd name="T3" fmla="*/ 7 h 107"/>
                <a:gd name="T4" fmla="*/ 4 w 92"/>
                <a:gd name="T5" fmla="*/ 10 h 107"/>
                <a:gd name="T6" fmla="*/ 7 w 92"/>
                <a:gd name="T7" fmla="*/ 13 h 107"/>
                <a:gd name="T8" fmla="*/ 13 w 92"/>
                <a:gd name="T9" fmla="*/ 16 h 107"/>
                <a:gd name="T10" fmla="*/ 13 w 92"/>
                <a:gd name="T11" fmla="*/ 8 h 107"/>
                <a:gd name="T12" fmla="*/ 7 w 92"/>
                <a:gd name="T13" fmla="*/ 2 h 107"/>
                <a:gd name="T14" fmla="*/ 0 w 92"/>
                <a:gd name="T15" fmla="*/ 0 h 107"/>
                <a:gd name="T16" fmla="*/ 0 w 92"/>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07"/>
                <a:gd name="T29" fmla="*/ 92 w 92"/>
                <a:gd name="T30" fmla="*/ 107 h 1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07">
                  <a:moveTo>
                    <a:pt x="0" y="0"/>
                  </a:moveTo>
                  <a:lnTo>
                    <a:pt x="9" y="48"/>
                  </a:lnTo>
                  <a:lnTo>
                    <a:pt x="27" y="68"/>
                  </a:lnTo>
                  <a:lnTo>
                    <a:pt x="47" y="86"/>
                  </a:lnTo>
                  <a:lnTo>
                    <a:pt x="92" y="107"/>
                  </a:lnTo>
                  <a:lnTo>
                    <a:pt x="89" y="51"/>
                  </a:lnTo>
                  <a:lnTo>
                    <a:pt x="47" y="12"/>
                  </a:lnTo>
                  <a:lnTo>
                    <a:pt x="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12" name="Freeform 211"/>
            <p:cNvSpPr>
              <a:spLocks/>
            </p:cNvSpPr>
            <p:nvPr/>
          </p:nvSpPr>
          <p:spPr bwMode="auto">
            <a:xfrm>
              <a:off x="3795" y="3109"/>
              <a:ext cx="9" cy="4"/>
            </a:xfrm>
            <a:custGeom>
              <a:avLst/>
              <a:gdLst>
                <a:gd name="T0" fmla="*/ 0 w 60"/>
                <a:gd name="T1" fmla="*/ 2 h 32"/>
                <a:gd name="T2" fmla="*/ 9 w 60"/>
                <a:gd name="T3" fmla="*/ 4 h 32"/>
                <a:gd name="T4" fmla="*/ 9 w 60"/>
                <a:gd name="T5" fmla="*/ 0 h 32"/>
                <a:gd name="T6" fmla="*/ 5 w 60"/>
                <a:gd name="T7" fmla="*/ 1 h 32"/>
                <a:gd name="T8" fmla="*/ 0 w 60"/>
                <a:gd name="T9" fmla="*/ 2 h 32"/>
                <a:gd name="T10" fmla="*/ 0 w 60"/>
                <a:gd name="T11" fmla="*/ 2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20"/>
                  </a:moveTo>
                  <a:lnTo>
                    <a:pt x="60" y="32"/>
                  </a:lnTo>
                  <a:lnTo>
                    <a:pt x="59" y="0"/>
                  </a:lnTo>
                  <a:lnTo>
                    <a:pt x="30" y="5"/>
                  </a:lnTo>
                  <a:lnTo>
                    <a:pt x="0" y="2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413" name="Freeform 212"/>
            <p:cNvSpPr>
              <a:spLocks/>
            </p:cNvSpPr>
            <p:nvPr/>
          </p:nvSpPr>
          <p:spPr bwMode="auto">
            <a:xfrm>
              <a:off x="3714" y="3110"/>
              <a:ext cx="15" cy="17"/>
            </a:xfrm>
            <a:custGeom>
              <a:avLst/>
              <a:gdLst>
                <a:gd name="T0" fmla="*/ 3 w 104"/>
                <a:gd name="T1" fmla="*/ 17 h 121"/>
                <a:gd name="T2" fmla="*/ 12 w 104"/>
                <a:gd name="T3" fmla="*/ 16 h 121"/>
                <a:gd name="T4" fmla="*/ 15 w 104"/>
                <a:gd name="T5" fmla="*/ 13 h 121"/>
                <a:gd name="T6" fmla="*/ 7 w 104"/>
                <a:gd name="T7" fmla="*/ 8 h 121"/>
                <a:gd name="T8" fmla="*/ 4 w 104"/>
                <a:gd name="T9" fmla="*/ 5 h 121"/>
                <a:gd name="T10" fmla="*/ 11 w 104"/>
                <a:gd name="T11" fmla="*/ 5 h 121"/>
                <a:gd name="T12" fmla="*/ 5 w 104"/>
                <a:gd name="T13" fmla="*/ 1 h 121"/>
                <a:gd name="T14" fmla="*/ 0 w 104"/>
                <a:gd name="T15" fmla="*/ 0 h 121"/>
                <a:gd name="T16" fmla="*/ 3 w 104"/>
                <a:gd name="T17" fmla="*/ 3 h 121"/>
                <a:gd name="T18" fmla="*/ 3 w 104"/>
                <a:gd name="T19" fmla="*/ 7 h 121"/>
                <a:gd name="T20" fmla="*/ 5 w 104"/>
                <a:gd name="T21" fmla="*/ 13 h 121"/>
                <a:gd name="T22" fmla="*/ 3 w 104"/>
                <a:gd name="T23" fmla="*/ 17 h 121"/>
                <a:gd name="T24" fmla="*/ 3 w 104"/>
                <a:gd name="T25" fmla="*/ 17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21"/>
                <a:gd name="T41" fmla="*/ 104 w 104"/>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21">
                  <a:moveTo>
                    <a:pt x="20" y="121"/>
                  </a:moveTo>
                  <a:lnTo>
                    <a:pt x="86" y="112"/>
                  </a:lnTo>
                  <a:lnTo>
                    <a:pt x="104" y="89"/>
                  </a:lnTo>
                  <a:lnTo>
                    <a:pt x="49" y="56"/>
                  </a:lnTo>
                  <a:lnTo>
                    <a:pt x="28" y="37"/>
                  </a:lnTo>
                  <a:lnTo>
                    <a:pt x="76" y="37"/>
                  </a:lnTo>
                  <a:lnTo>
                    <a:pt x="34" y="10"/>
                  </a:lnTo>
                  <a:lnTo>
                    <a:pt x="0" y="0"/>
                  </a:lnTo>
                  <a:lnTo>
                    <a:pt x="18" y="21"/>
                  </a:lnTo>
                  <a:lnTo>
                    <a:pt x="24" y="52"/>
                  </a:lnTo>
                  <a:lnTo>
                    <a:pt x="32" y="91"/>
                  </a:lnTo>
                  <a:lnTo>
                    <a:pt x="20" y="121"/>
                  </a:lnTo>
                  <a:close/>
                </a:path>
              </a:pathLst>
            </a:custGeom>
            <a:solidFill>
              <a:srgbClr val="CCCCCC"/>
            </a:solidFill>
            <a:ln w="9525">
              <a:noFill/>
              <a:round/>
              <a:headEnd/>
              <a:tailEnd/>
            </a:ln>
          </p:spPr>
          <p:txBody>
            <a:bodyPr/>
            <a:lstStyle/>
            <a:p>
              <a:endParaRPr lang="en-US" dirty="0">
                <a:latin typeface="Calibri" pitchFamily="34" charset="0"/>
              </a:endParaRPr>
            </a:p>
          </p:txBody>
        </p:sp>
        <p:sp>
          <p:nvSpPr>
            <p:cNvPr id="5414" name="Freeform 213"/>
            <p:cNvSpPr>
              <a:spLocks/>
            </p:cNvSpPr>
            <p:nvPr/>
          </p:nvSpPr>
          <p:spPr bwMode="auto">
            <a:xfrm>
              <a:off x="3703" y="3120"/>
              <a:ext cx="10" cy="12"/>
            </a:xfrm>
            <a:custGeom>
              <a:avLst/>
              <a:gdLst>
                <a:gd name="T0" fmla="*/ 10 w 70"/>
                <a:gd name="T1" fmla="*/ 0 h 79"/>
                <a:gd name="T2" fmla="*/ 9 w 70"/>
                <a:gd name="T3" fmla="*/ 5 h 79"/>
                <a:gd name="T4" fmla="*/ 7 w 70"/>
                <a:gd name="T5" fmla="*/ 9 h 79"/>
                <a:gd name="T6" fmla="*/ 4 w 70"/>
                <a:gd name="T7" fmla="*/ 11 h 79"/>
                <a:gd name="T8" fmla="*/ 0 w 70"/>
                <a:gd name="T9" fmla="*/ 12 h 79"/>
                <a:gd name="T10" fmla="*/ 4 w 70"/>
                <a:gd name="T11" fmla="*/ 10 h 79"/>
                <a:gd name="T12" fmla="*/ 7 w 70"/>
                <a:gd name="T13" fmla="*/ 6 h 79"/>
                <a:gd name="T14" fmla="*/ 10 w 70"/>
                <a:gd name="T15" fmla="*/ 0 h 79"/>
                <a:gd name="T16" fmla="*/ 10 w 70"/>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79"/>
                <a:gd name="T29" fmla="*/ 70 w 70"/>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79">
                  <a:moveTo>
                    <a:pt x="70" y="0"/>
                  </a:moveTo>
                  <a:lnTo>
                    <a:pt x="61" y="34"/>
                  </a:lnTo>
                  <a:lnTo>
                    <a:pt x="49" y="58"/>
                  </a:lnTo>
                  <a:lnTo>
                    <a:pt x="30" y="72"/>
                  </a:lnTo>
                  <a:lnTo>
                    <a:pt x="0" y="79"/>
                  </a:lnTo>
                  <a:lnTo>
                    <a:pt x="30" y="65"/>
                  </a:lnTo>
                  <a:lnTo>
                    <a:pt x="51" y="37"/>
                  </a:lnTo>
                  <a:lnTo>
                    <a:pt x="70" y="0"/>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415" name="Freeform 214"/>
            <p:cNvSpPr>
              <a:spLocks/>
            </p:cNvSpPr>
            <p:nvPr/>
          </p:nvSpPr>
          <p:spPr bwMode="auto">
            <a:xfrm>
              <a:off x="3715" y="3110"/>
              <a:ext cx="7" cy="4"/>
            </a:xfrm>
            <a:custGeom>
              <a:avLst/>
              <a:gdLst>
                <a:gd name="T0" fmla="*/ 0 w 47"/>
                <a:gd name="T1" fmla="*/ 0 h 26"/>
                <a:gd name="T2" fmla="*/ 5 w 47"/>
                <a:gd name="T3" fmla="*/ 2 h 26"/>
                <a:gd name="T4" fmla="*/ 7 w 47"/>
                <a:gd name="T5" fmla="*/ 4 h 26"/>
                <a:gd name="T6" fmla="*/ 2 w 47"/>
                <a:gd name="T7" fmla="*/ 4 h 26"/>
                <a:gd name="T8" fmla="*/ 0 w 47"/>
                <a:gd name="T9" fmla="*/ 0 h 26"/>
                <a:gd name="T10" fmla="*/ 0 w 47"/>
                <a:gd name="T11" fmla="*/ 0 h 26"/>
                <a:gd name="T12" fmla="*/ 0 60000 65536"/>
                <a:gd name="T13" fmla="*/ 0 60000 65536"/>
                <a:gd name="T14" fmla="*/ 0 60000 65536"/>
                <a:gd name="T15" fmla="*/ 0 60000 65536"/>
                <a:gd name="T16" fmla="*/ 0 60000 65536"/>
                <a:gd name="T17" fmla="*/ 0 60000 65536"/>
                <a:gd name="T18" fmla="*/ 0 w 47"/>
                <a:gd name="T19" fmla="*/ 0 h 26"/>
                <a:gd name="T20" fmla="*/ 47 w 4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7" h="26">
                  <a:moveTo>
                    <a:pt x="0" y="0"/>
                  </a:moveTo>
                  <a:lnTo>
                    <a:pt x="31" y="12"/>
                  </a:lnTo>
                  <a:lnTo>
                    <a:pt x="47" y="26"/>
                  </a:lnTo>
                  <a:lnTo>
                    <a:pt x="12" y="26"/>
                  </a:lnTo>
                  <a:lnTo>
                    <a:pt x="0" y="0"/>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416" name="Freeform 215"/>
            <p:cNvSpPr>
              <a:spLocks/>
            </p:cNvSpPr>
            <p:nvPr/>
          </p:nvSpPr>
          <p:spPr bwMode="auto">
            <a:xfrm>
              <a:off x="3719" y="3118"/>
              <a:ext cx="7" cy="7"/>
            </a:xfrm>
            <a:custGeom>
              <a:avLst/>
              <a:gdLst>
                <a:gd name="T0" fmla="*/ 0 w 49"/>
                <a:gd name="T1" fmla="*/ 0 h 48"/>
                <a:gd name="T2" fmla="*/ 0 w 49"/>
                <a:gd name="T3" fmla="*/ 3 h 48"/>
                <a:gd name="T4" fmla="*/ 0 w 49"/>
                <a:gd name="T5" fmla="*/ 7 h 48"/>
                <a:gd name="T6" fmla="*/ 7 w 49"/>
                <a:gd name="T7" fmla="*/ 5 h 48"/>
                <a:gd name="T8" fmla="*/ 0 w 49"/>
                <a:gd name="T9" fmla="*/ 0 h 48"/>
                <a:gd name="T10" fmla="*/ 0 w 49"/>
                <a:gd name="T11" fmla="*/ 0 h 48"/>
                <a:gd name="T12" fmla="*/ 0 60000 65536"/>
                <a:gd name="T13" fmla="*/ 0 60000 65536"/>
                <a:gd name="T14" fmla="*/ 0 60000 65536"/>
                <a:gd name="T15" fmla="*/ 0 60000 65536"/>
                <a:gd name="T16" fmla="*/ 0 60000 65536"/>
                <a:gd name="T17" fmla="*/ 0 60000 65536"/>
                <a:gd name="T18" fmla="*/ 0 w 49"/>
                <a:gd name="T19" fmla="*/ 0 h 48"/>
                <a:gd name="T20" fmla="*/ 49 w 49"/>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9" h="48">
                  <a:moveTo>
                    <a:pt x="0" y="0"/>
                  </a:moveTo>
                  <a:lnTo>
                    <a:pt x="0" y="23"/>
                  </a:lnTo>
                  <a:lnTo>
                    <a:pt x="0" y="48"/>
                  </a:lnTo>
                  <a:lnTo>
                    <a:pt x="49" y="32"/>
                  </a:lnTo>
                  <a:lnTo>
                    <a:pt x="0" y="0"/>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5417" name="Freeform 216"/>
            <p:cNvSpPr>
              <a:spLocks/>
            </p:cNvSpPr>
            <p:nvPr/>
          </p:nvSpPr>
          <p:spPr bwMode="auto">
            <a:xfrm>
              <a:off x="3851" y="3160"/>
              <a:ext cx="4" cy="5"/>
            </a:xfrm>
            <a:custGeom>
              <a:avLst/>
              <a:gdLst>
                <a:gd name="T0" fmla="*/ 2 w 29"/>
                <a:gd name="T1" fmla="*/ 0 h 37"/>
                <a:gd name="T2" fmla="*/ 0 w 29"/>
                <a:gd name="T3" fmla="*/ 1 h 37"/>
                <a:gd name="T4" fmla="*/ 0 w 29"/>
                <a:gd name="T5" fmla="*/ 3 h 37"/>
                <a:gd name="T6" fmla="*/ 1 w 29"/>
                <a:gd name="T7" fmla="*/ 4 h 37"/>
                <a:gd name="T8" fmla="*/ 2 w 29"/>
                <a:gd name="T9" fmla="*/ 5 h 37"/>
                <a:gd name="T10" fmla="*/ 4 w 29"/>
                <a:gd name="T11" fmla="*/ 5 h 37"/>
                <a:gd name="T12" fmla="*/ 4 w 29"/>
                <a:gd name="T13" fmla="*/ 3 h 37"/>
                <a:gd name="T14" fmla="*/ 4 w 29"/>
                <a:gd name="T15" fmla="*/ 1 h 37"/>
                <a:gd name="T16" fmla="*/ 2 w 29"/>
                <a:gd name="T17" fmla="*/ 0 h 37"/>
                <a:gd name="T18" fmla="*/ 2 w 2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7"/>
                <a:gd name="T32" fmla="*/ 29 w 2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7">
                  <a:moveTo>
                    <a:pt x="15" y="0"/>
                  </a:moveTo>
                  <a:lnTo>
                    <a:pt x="3" y="5"/>
                  </a:lnTo>
                  <a:lnTo>
                    <a:pt x="0" y="22"/>
                  </a:lnTo>
                  <a:lnTo>
                    <a:pt x="4" y="32"/>
                  </a:lnTo>
                  <a:lnTo>
                    <a:pt x="13" y="37"/>
                  </a:lnTo>
                  <a:lnTo>
                    <a:pt x="26" y="37"/>
                  </a:lnTo>
                  <a:lnTo>
                    <a:pt x="29" y="20"/>
                  </a:lnTo>
                  <a:lnTo>
                    <a:pt x="27" y="6"/>
                  </a:lnTo>
                  <a:lnTo>
                    <a:pt x="15" y="0"/>
                  </a:lnTo>
                  <a:close/>
                </a:path>
              </a:pathLst>
            </a:custGeom>
            <a:solidFill>
              <a:srgbClr val="7F7F7F"/>
            </a:solidFill>
            <a:ln w="9525">
              <a:noFill/>
              <a:round/>
              <a:headEnd/>
              <a:tailEnd/>
            </a:ln>
          </p:spPr>
          <p:txBody>
            <a:bodyPr/>
            <a:lstStyle/>
            <a:p>
              <a:endParaRPr lang="en-US" dirty="0">
                <a:latin typeface="Calibri" pitchFamily="34" charset="0"/>
              </a:endParaRPr>
            </a:p>
          </p:txBody>
        </p:sp>
        <p:sp>
          <p:nvSpPr>
            <p:cNvPr id="5418" name="Freeform 217"/>
            <p:cNvSpPr>
              <a:spLocks/>
            </p:cNvSpPr>
            <p:nvPr/>
          </p:nvSpPr>
          <p:spPr bwMode="auto">
            <a:xfrm>
              <a:off x="3842" y="3161"/>
              <a:ext cx="2" cy="4"/>
            </a:xfrm>
            <a:custGeom>
              <a:avLst/>
              <a:gdLst>
                <a:gd name="T0" fmla="*/ 0 w 18"/>
                <a:gd name="T1" fmla="*/ 1 h 34"/>
                <a:gd name="T2" fmla="*/ 0 w 18"/>
                <a:gd name="T3" fmla="*/ 2 h 34"/>
                <a:gd name="T4" fmla="*/ 0 w 18"/>
                <a:gd name="T5" fmla="*/ 3 h 34"/>
                <a:gd name="T6" fmla="*/ 1 w 18"/>
                <a:gd name="T7" fmla="*/ 4 h 34"/>
                <a:gd name="T8" fmla="*/ 2 w 18"/>
                <a:gd name="T9" fmla="*/ 0 h 34"/>
                <a:gd name="T10" fmla="*/ 1 w 18"/>
                <a:gd name="T11" fmla="*/ 0 h 34"/>
                <a:gd name="T12" fmla="*/ 0 w 18"/>
                <a:gd name="T13" fmla="*/ 1 h 34"/>
                <a:gd name="T14" fmla="*/ 0 w 18"/>
                <a:gd name="T15" fmla="*/ 1 h 34"/>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34"/>
                <a:gd name="T26" fmla="*/ 18 w 18"/>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34">
                  <a:moveTo>
                    <a:pt x="3" y="5"/>
                  </a:moveTo>
                  <a:lnTo>
                    <a:pt x="0" y="14"/>
                  </a:lnTo>
                  <a:lnTo>
                    <a:pt x="1" y="26"/>
                  </a:lnTo>
                  <a:lnTo>
                    <a:pt x="10" y="34"/>
                  </a:lnTo>
                  <a:lnTo>
                    <a:pt x="18" y="2"/>
                  </a:lnTo>
                  <a:lnTo>
                    <a:pt x="10" y="0"/>
                  </a:lnTo>
                  <a:lnTo>
                    <a:pt x="3" y="5"/>
                  </a:lnTo>
                  <a:close/>
                </a:path>
              </a:pathLst>
            </a:custGeom>
            <a:solidFill>
              <a:srgbClr val="7F7F7F"/>
            </a:solidFill>
            <a:ln w="9525">
              <a:noFill/>
              <a:round/>
              <a:headEnd/>
              <a:tailEnd/>
            </a:ln>
          </p:spPr>
          <p:txBody>
            <a:bodyPr/>
            <a:lstStyle/>
            <a:p>
              <a:endParaRPr lang="en-US" dirty="0">
                <a:latin typeface="Calibri" pitchFamily="34" charset="0"/>
              </a:endParaRPr>
            </a:p>
          </p:txBody>
        </p:sp>
      </p:grpSp>
      <p:grpSp>
        <p:nvGrpSpPr>
          <p:cNvPr id="6" name="Group 218"/>
          <p:cNvGrpSpPr>
            <a:grpSpLocks/>
          </p:cNvGrpSpPr>
          <p:nvPr/>
        </p:nvGrpSpPr>
        <p:grpSpPr bwMode="auto">
          <a:xfrm>
            <a:off x="4219575" y="5508625"/>
            <a:ext cx="584200" cy="568325"/>
            <a:chOff x="2688" y="2924"/>
            <a:chExt cx="368" cy="358"/>
          </a:xfrm>
        </p:grpSpPr>
        <p:grpSp>
          <p:nvGrpSpPr>
            <p:cNvPr id="7" name="Group 219"/>
            <p:cNvGrpSpPr>
              <a:grpSpLocks/>
            </p:cNvGrpSpPr>
            <p:nvPr/>
          </p:nvGrpSpPr>
          <p:grpSpPr bwMode="auto">
            <a:xfrm>
              <a:off x="2688" y="2924"/>
              <a:ext cx="368" cy="358"/>
              <a:chOff x="2688" y="2924"/>
              <a:chExt cx="368" cy="358"/>
            </a:xfrm>
          </p:grpSpPr>
          <p:sp>
            <p:nvSpPr>
              <p:cNvPr id="5087" name="Freeform 220"/>
              <p:cNvSpPr>
                <a:spLocks/>
              </p:cNvSpPr>
              <p:nvPr/>
            </p:nvSpPr>
            <p:spPr bwMode="auto">
              <a:xfrm>
                <a:off x="2688" y="2924"/>
                <a:ext cx="328" cy="293"/>
              </a:xfrm>
              <a:custGeom>
                <a:avLst/>
                <a:gdLst>
                  <a:gd name="T0" fmla="*/ 145 w 1309"/>
                  <a:gd name="T1" fmla="*/ 77 h 1171"/>
                  <a:gd name="T2" fmla="*/ 169 w 1309"/>
                  <a:gd name="T3" fmla="*/ 0 h 1171"/>
                  <a:gd name="T4" fmla="*/ 212 w 1309"/>
                  <a:gd name="T5" fmla="*/ 75 h 1171"/>
                  <a:gd name="T6" fmla="*/ 285 w 1309"/>
                  <a:gd name="T7" fmla="*/ 23 h 1171"/>
                  <a:gd name="T8" fmla="*/ 250 w 1309"/>
                  <a:gd name="T9" fmla="*/ 107 h 1171"/>
                  <a:gd name="T10" fmla="*/ 326 w 1309"/>
                  <a:gd name="T11" fmla="*/ 137 h 1171"/>
                  <a:gd name="T12" fmla="*/ 253 w 1309"/>
                  <a:gd name="T13" fmla="*/ 169 h 1171"/>
                  <a:gd name="T14" fmla="*/ 328 w 1309"/>
                  <a:gd name="T15" fmla="*/ 222 h 1171"/>
                  <a:gd name="T16" fmla="*/ 283 w 1309"/>
                  <a:gd name="T17" fmla="*/ 262 h 1171"/>
                  <a:gd name="T18" fmla="*/ 305 w 1309"/>
                  <a:gd name="T19" fmla="*/ 293 h 1171"/>
                  <a:gd name="T20" fmla="*/ 178 w 1309"/>
                  <a:gd name="T21" fmla="*/ 237 h 1171"/>
                  <a:gd name="T22" fmla="*/ 0 w 1309"/>
                  <a:gd name="T23" fmla="*/ 260 h 1171"/>
                  <a:gd name="T24" fmla="*/ 72 w 1309"/>
                  <a:gd name="T25" fmla="*/ 199 h 1171"/>
                  <a:gd name="T26" fmla="*/ 3 w 1309"/>
                  <a:gd name="T27" fmla="*/ 175 h 1171"/>
                  <a:gd name="T28" fmla="*/ 88 w 1309"/>
                  <a:gd name="T29" fmla="*/ 156 h 1171"/>
                  <a:gd name="T30" fmla="*/ 12 w 1309"/>
                  <a:gd name="T31" fmla="*/ 90 h 1171"/>
                  <a:gd name="T32" fmla="*/ 101 w 1309"/>
                  <a:gd name="T33" fmla="*/ 102 h 1171"/>
                  <a:gd name="T34" fmla="*/ 58 w 1309"/>
                  <a:gd name="T35" fmla="*/ 13 h 1171"/>
                  <a:gd name="T36" fmla="*/ 145 w 1309"/>
                  <a:gd name="T37" fmla="*/ 77 h 1171"/>
                  <a:gd name="T38" fmla="*/ 145 w 1309"/>
                  <a:gd name="T39" fmla="*/ 77 h 1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9"/>
                  <a:gd name="T61" fmla="*/ 0 h 1171"/>
                  <a:gd name="T62" fmla="*/ 1309 w 1309"/>
                  <a:gd name="T63" fmla="*/ 1171 h 1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9" h="1171">
                    <a:moveTo>
                      <a:pt x="580" y="308"/>
                    </a:moveTo>
                    <a:lnTo>
                      <a:pt x="675" y="0"/>
                    </a:lnTo>
                    <a:lnTo>
                      <a:pt x="848" y="300"/>
                    </a:lnTo>
                    <a:lnTo>
                      <a:pt x="1138" y="90"/>
                    </a:lnTo>
                    <a:lnTo>
                      <a:pt x="999" y="426"/>
                    </a:lnTo>
                    <a:lnTo>
                      <a:pt x="1302" y="548"/>
                    </a:lnTo>
                    <a:lnTo>
                      <a:pt x="1011" y="674"/>
                    </a:lnTo>
                    <a:lnTo>
                      <a:pt x="1309" y="887"/>
                    </a:lnTo>
                    <a:lnTo>
                      <a:pt x="1128" y="1046"/>
                    </a:lnTo>
                    <a:lnTo>
                      <a:pt x="1216" y="1171"/>
                    </a:lnTo>
                    <a:lnTo>
                      <a:pt x="712" y="948"/>
                    </a:lnTo>
                    <a:lnTo>
                      <a:pt x="0" y="1038"/>
                    </a:lnTo>
                    <a:lnTo>
                      <a:pt x="286" y="794"/>
                    </a:lnTo>
                    <a:lnTo>
                      <a:pt x="11" y="699"/>
                    </a:lnTo>
                    <a:lnTo>
                      <a:pt x="353" y="624"/>
                    </a:lnTo>
                    <a:lnTo>
                      <a:pt x="47" y="358"/>
                    </a:lnTo>
                    <a:lnTo>
                      <a:pt x="403" y="406"/>
                    </a:lnTo>
                    <a:lnTo>
                      <a:pt x="231" y="51"/>
                    </a:lnTo>
                    <a:lnTo>
                      <a:pt x="580" y="308"/>
                    </a:lnTo>
                    <a:close/>
                  </a:path>
                </a:pathLst>
              </a:custGeom>
              <a:solidFill>
                <a:srgbClr val="A0E5F7"/>
              </a:solidFill>
              <a:ln w="9525">
                <a:noFill/>
                <a:round/>
                <a:headEnd/>
                <a:tailEnd/>
              </a:ln>
            </p:spPr>
            <p:txBody>
              <a:bodyPr/>
              <a:lstStyle/>
              <a:p>
                <a:endParaRPr lang="en-US" dirty="0">
                  <a:latin typeface="Calibri" pitchFamily="34" charset="0"/>
                </a:endParaRPr>
              </a:p>
            </p:txBody>
          </p:sp>
          <p:sp>
            <p:nvSpPr>
              <p:cNvPr id="5088" name="Freeform 221"/>
              <p:cNvSpPr>
                <a:spLocks/>
              </p:cNvSpPr>
              <p:nvPr/>
            </p:nvSpPr>
            <p:spPr bwMode="auto">
              <a:xfrm>
                <a:off x="2760" y="2949"/>
                <a:ext cx="49" cy="58"/>
              </a:xfrm>
              <a:custGeom>
                <a:avLst/>
                <a:gdLst>
                  <a:gd name="T0" fmla="*/ 0 w 199"/>
                  <a:gd name="T1" fmla="*/ 0 h 229"/>
                  <a:gd name="T2" fmla="*/ 28 w 199"/>
                  <a:gd name="T3" fmla="*/ 58 h 229"/>
                  <a:gd name="T4" fmla="*/ 49 w 199"/>
                  <a:gd name="T5" fmla="*/ 57 h 229"/>
                  <a:gd name="T6" fmla="*/ 0 w 199"/>
                  <a:gd name="T7" fmla="*/ 0 h 229"/>
                  <a:gd name="T8" fmla="*/ 0 w 199"/>
                  <a:gd name="T9" fmla="*/ 0 h 229"/>
                  <a:gd name="T10" fmla="*/ 0 60000 65536"/>
                  <a:gd name="T11" fmla="*/ 0 60000 65536"/>
                  <a:gd name="T12" fmla="*/ 0 60000 65536"/>
                  <a:gd name="T13" fmla="*/ 0 60000 65536"/>
                  <a:gd name="T14" fmla="*/ 0 60000 65536"/>
                  <a:gd name="T15" fmla="*/ 0 w 199"/>
                  <a:gd name="T16" fmla="*/ 0 h 229"/>
                  <a:gd name="T17" fmla="*/ 199 w 199"/>
                  <a:gd name="T18" fmla="*/ 229 h 229"/>
                </a:gdLst>
                <a:ahLst/>
                <a:cxnLst>
                  <a:cxn ang="T10">
                    <a:pos x="T0" y="T1"/>
                  </a:cxn>
                  <a:cxn ang="T11">
                    <a:pos x="T2" y="T3"/>
                  </a:cxn>
                  <a:cxn ang="T12">
                    <a:pos x="T4" y="T5"/>
                  </a:cxn>
                  <a:cxn ang="T13">
                    <a:pos x="T6" y="T7"/>
                  </a:cxn>
                  <a:cxn ang="T14">
                    <a:pos x="T8" y="T9"/>
                  </a:cxn>
                </a:cxnLst>
                <a:rect l="T15" t="T16" r="T17" b="T18"/>
                <a:pathLst>
                  <a:path w="199" h="229">
                    <a:moveTo>
                      <a:pt x="0" y="0"/>
                    </a:moveTo>
                    <a:lnTo>
                      <a:pt x="115" y="229"/>
                    </a:lnTo>
                    <a:lnTo>
                      <a:pt x="199" y="226"/>
                    </a:lnTo>
                    <a:lnTo>
                      <a:pt x="0"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89" name="Freeform 222"/>
              <p:cNvSpPr>
                <a:spLocks/>
              </p:cNvSpPr>
              <p:nvPr/>
            </p:nvSpPr>
            <p:spPr bwMode="auto">
              <a:xfrm>
                <a:off x="2840" y="2947"/>
                <a:ext cx="21" cy="80"/>
              </a:xfrm>
              <a:custGeom>
                <a:avLst/>
                <a:gdLst>
                  <a:gd name="T0" fmla="*/ 17 w 83"/>
                  <a:gd name="T1" fmla="*/ 0 h 320"/>
                  <a:gd name="T2" fmla="*/ 0 w 83"/>
                  <a:gd name="T3" fmla="*/ 57 h 320"/>
                  <a:gd name="T4" fmla="*/ 12 w 83"/>
                  <a:gd name="T5" fmla="*/ 80 h 320"/>
                  <a:gd name="T6" fmla="*/ 21 w 83"/>
                  <a:gd name="T7" fmla="*/ 66 h 320"/>
                  <a:gd name="T8" fmla="*/ 17 w 83"/>
                  <a:gd name="T9" fmla="*/ 0 h 320"/>
                  <a:gd name="T10" fmla="*/ 17 w 83"/>
                  <a:gd name="T11" fmla="*/ 0 h 320"/>
                  <a:gd name="T12" fmla="*/ 0 60000 65536"/>
                  <a:gd name="T13" fmla="*/ 0 60000 65536"/>
                  <a:gd name="T14" fmla="*/ 0 60000 65536"/>
                  <a:gd name="T15" fmla="*/ 0 60000 65536"/>
                  <a:gd name="T16" fmla="*/ 0 60000 65536"/>
                  <a:gd name="T17" fmla="*/ 0 60000 65536"/>
                  <a:gd name="T18" fmla="*/ 0 w 83"/>
                  <a:gd name="T19" fmla="*/ 0 h 320"/>
                  <a:gd name="T20" fmla="*/ 83 w 83"/>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83" h="320">
                    <a:moveTo>
                      <a:pt x="66" y="0"/>
                    </a:moveTo>
                    <a:lnTo>
                      <a:pt x="0" y="229"/>
                    </a:lnTo>
                    <a:lnTo>
                      <a:pt x="49" y="320"/>
                    </a:lnTo>
                    <a:lnTo>
                      <a:pt x="83" y="265"/>
                    </a:lnTo>
                    <a:lnTo>
                      <a:pt x="66"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0" name="Freeform 223"/>
              <p:cNvSpPr>
                <a:spLocks/>
              </p:cNvSpPr>
              <p:nvPr/>
            </p:nvSpPr>
            <p:spPr bwMode="auto">
              <a:xfrm>
                <a:off x="2903" y="2956"/>
                <a:ext cx="63" cy="52"/>
              </a:xfrm>
              <a:custGeom>
                <a:avLst/>
                <a:gdLst>
                  <a:gd name="T0" fmla="*/ 63 w 254"/>
                  <a:gd name="T1" fmla="*/ 0 h 208"/>
                  <a:gd name="T2" fmla="*/ 0 w 254"/>
                  <a:gd name="T3" fmla="*/ 46 h 208"/>
                  <a:gd name="T4" fmla="*/ 22 w 254"/>
                  <a:gd name="T5" fmla="*/ 52 h 208"/>
                  <a:gd name="T6" fmla="*/ 63 w 254"/>
                  <a:gd name="T7" fmla="*/ 0 h 208"/>
                  <a:gd name="T8" fmla="*/ 63 w 254"/>
                  <a:gd name="T9" fmla="*/ 0 h 208"/>
                  <a:gd name="T10" fmla="*/ 0 60000 65536"/>
                  <a:gd name="T11" fmla="*/ 0 60000 65536"/>
                  <a:gd name="T12" fmla="*/ 0 60000 65536"/>
                  <a:gd name="T13" fmla="*/ 0 60000 65536"/>
                  <a:gd name="T14" fmla="*/ 0 60000 65536"/>
                  <a:gd name="T15" fmla="*/ 0 w 254"/>
                  <a:gd name="T16" fmla="*/ 0 h 208"/>
                  <a:gd name="T17" fmla="*/ 254 w 254"/>
                  <a:gd name="T18" fmla="*/ 208 h 208"/>
                </a:gdLst>
                <a:ahLst/>
                <a:cxnLst>
                  <a:cxn ang="T10">
                    <a:pos x="T0" y="T1"/>
                  </a:cxn>
                  <a:cxn ang="T11">
                    <a:pos x="T2" y="T3"/>
                  </a:cxn>
                  <a:cxn ang="T12">
                    <a:pos x="T4" y="T5"/>
                  </a:cxn>
                  <a:cxn ang="T13">
                    <a:pos x="T6" y="T7"/>
                  </a:cxn>
                  <a:cxn ang="T14">
                    <a:pos x="T8" y="T9"/>
                  </a:cxn>
                </a:cxnLst>
                <a:rect l="T15" t="T16" r="T17" b="T18"/>
                <a:pathLst>
                  <a:path w="254" h="208">
                    <a:moveTo>
                      <a:pt x="254" y="0"/>
                    </a:moveTo>
                    <a:lnTo>
                      <a:pt x="0" y="184"/>
                    </a:lnTo>
                    <a:lnTo>
                      <a:pt x="90" y="208"/>
                    </a:lnTo>
                    <a:lnTo>
                      <a:pt x="254"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1" name="Freeform 224"/>
              <p:cNvSpPr>
                <a:spLocks/>
              </p:cNvSpPr>
              <p:nvPr/>
            </p:nvSpPr>
            <p:spPr bwMode="auto">
              <a:xfrm>
                <a:off x="2939" y="3038"/>
                <a:ext cx="67" cy="21"/>
              </a:xfrm>
              <a:custGeom>
                <a:avLst/>
                <a:gdLst>
                  <a:gd name="T0" fmla="*/ 0 w 268"/>
                  <a:gd name="T1" fmla="*/ 0 h 86"/>
                  <a:gd name="T2" fmla="*/ 67 w 268"/>
                  <a:gd name="T3" fmla="*/ 21 h 86"/>
                  <a:gd name="T4" fmla="*/ 1 w 268"/>
                  <a:gd name="T5" fmla="*/ 19 h 86"/>
                  <a:gd name="T6" fmla="*/ 0 w 268"/>
                  <a:gd name="T7" fmla="*/ 0 h 86"/>
                  <a:gd name="T8" fmla="*/ 0 w 268"/>
                  <a:gd name="T9" fmla="*/ 0 h 86"/>
                  <a:gd name="T10" fmla="*/ 0 60000 65536"/>
                  <a:gd name="T11" fmla="*/ 0 60000 65536"/>
                  <a:gd name="T12" fmla="*/ 0 60000 65536"/>
                  <a:gd name="T13" fmla="*/ 0 60000 65536"/>
                  <a:gd name="T14" fmla="*/ 0 60000 65536"/>
                  <a:gd name="T15" fmla="*/ 0 w 268"/>
                  <a:gd name="T16" fmla="*/ 0 h 86"/>
                  <a:gd name="T17" fmla="*/ 268 w 268"/>
                  <a:gd name="T18" fmla="*/ 86 h 86"/>
                </a:gdLst>
                <a:ahLst/>
                <a:cxnLst>
                  <a:cxn ang="T10">
                    <a:pos x="T0" y="T1"/>
                  </a:cxn>
                  <a:cxn ang="T11">
                    <a:pos x="T2" y="T3"/>
                  </a:cxn>
                  <a:cxn ang="T12">
                    <a:pos x="T4" y="T5"/>
                  </a:cxn>
                  <a:cxn ang="T13">
                    <a:pos x="T6" y="T7"/>
                  </a:cxn>
                  <a:cxn ang="T14">
                    <a:pos x="T8" y="T9"/>
                  </a:cxn>
                </a:cxnLst>
                <a:rect l="T15" t="T16" r="T17" b="T18"/>
                <a:pathLst>
                  <a:path w="268" h="86">
                    <a:moveTo>
                      <a:pt x="0" y="0"/>
                    </a:moveTo>
                    <a:lnTo>
                      <a:pt x="268" y="86"/>
                    </a:lnTo>
                    <a:lnTo>
                      <a:pt x="4" y="79"/>
                    </a:lnTo>
                    <a:lnTo>
                      <a:pt x="0"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2" name="Freeform 225"/>
              <p:cNvSpPr>
                <a:spLocks/>
              </p:cNvSpPr>
              <p:nvPr/>
            </p:nvSpPr>
            <p:spPr bwMode="auto">
              <a:xfrm>
                <a:off x="2923" y="3100"/>
                <a:ext cx="58" cy="32"/>
              </a:xfrm>
              <a:custGeom>
                <a:avLst/>
                <a:gdLst>
                  <a:gd name="T0" fmla="*/ 14 w 232"/>
                  <a:gd name="T1" fmla="*/ 0 h 127"/>
                  <a:gd name="T2" fmla="*/ 58 w 232"/>
                  <a:gd name="T3" fmla="*/ 32 h 127"/>
                  <a:gd name="T4" fmla="*/ 0 w 232"/>
                  <a:gd name="T5" fmla="*/ 6 h 127"/>
                  <a:gd name="T6" fmla="*/ 14 w 232"/>
                  <a:gd name="T7" fmla="*/ 0 h 127"/>
                  <a:gd name="T8" fmla="*/ 14 w 232"/>
                  <a:gd name="T9" fmla="*/ 0 h 127"/>
                  <a:gd name="T10" fmla="*/ 0 60000 65536"/>
                  <a:gd name="T11" fmla="*/ 0 60000 65536"/>
                  <a:gd name="T12" fmla="*/ 0 60000 65536"/>
                  <a:gd name="T13" fmla="*/ 0 60000 65536"/>
                  <a:gd name="T14" fmla="*/ 0 60000 65536"/>
                  <a:gd name="T15" fmla="*/ 0 w 232"/>
                  <a:gd name="T16" fmla="*/ 0 h 127"/>
                  <a:gd name="T17" fmla="*/ 232 w 232"/>
                  <a:gd name="T18" fmla="*/ 127 h 127"/>
                </a:gdLst>
                <a:ahLst/>
                <a:cxnLst>
                  <a:cxn ang="T10">
                    <a:pos x="T0" y="T1"/>
                  </a:cxn>
                  <a:cxn ang="T11">
                    <a:pos x="T2" y="T3"/>
                  </a:cxn>
                  <a:cxn ang="T12">
                    <a:pos x="T4" y="T5"/>
                  </a:cxn>
                  <a:cxn ang="T13">
                    <a:pos x="T6" y="T7"/>
                  </a:cxn>
                  <a:cxn ang="T14">
                    <a:pos x="T8" y="T9"/>
                  </a:cxn>
                </a:cxnLst>
                <a:rect l="T15" t="T16" r="T17" b="T18"/>
                <a:pathLst>
                  <a:path w="232" h="127">
                    <a:moveTo>
                      <a:pt x="57" y="0"/>
                    </a:moveTo>
                    <a:lnTo>
                      <a:pt x="232" y="127"/>
                    </a:lnTo>
                    <a:lnTo>
                      <a:pt x="0" y="24"/>
                    </a:lnTo>
                    <a:lnTo>
                      <a:pt x="57"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3" name="Freeform 226"/>
              <p:cNvSpPr>
                <a:spLocks/>
              </p:cNvSpPr>
              <p:nvPr/>
            </p:nvSpPr>
            <p:spPr bwMode="auto">
              <a:xfrm>
                <a:off x="2957" y="3181"/>
                <a:ext cx="26" cy="28"/>
              </a:xfrm>
              <a:custGeom>
                <a:avLst/>
                <a:gdLst>
                  <a:gd name="T0" fmla="*/ 3 w 103"/>
                  <a:gd name="T1" fmla="*/ 0 h 112"/>
                  <a:gd name="T2" fmla="*/ 26 w 103"/>
                  <a:gd name="T3" fmla="*/ 28 h 112"/>
                  <a:gd name="T4" fmla="*/ 0 w 103"/>
                  <a:gd name="T5" fmla="*/ 9 h 112"/>
                  <a:gd name="T6" fmla="*/ 3 w 103"/>
                  <a:gd name="T7" fmla="*/ 0 h 112"/>
                  <a:gd name="T8" fmla="*/ 3 w 103"/>
                  <a:gd name="T9" fmla="*/ 0 h 112"/>
                  <a:gd name="T10" fmla="*/ 0 60000 65536"/>
                  <a:gd name="T11" fmla="*/ 0 60000 65536"/>
                  <a:gd name="T12" fmla="*/ 0 60000 65536"/>
                  <a:gd name="T13" fmla="*/ 0 60000 65536"/>
                  <a:gd name="T14" fmla="*/ 0 60000 65536"/>
                  <a:gd name="T15" fmla="*/ 0 w 103"/>
                  <a:gd name="T16" fmla="*/ 0 h 112"/>
                  <a:gd name="T17" fmla="*/ 103 w 103"/>
                  <a:gd name="T18" fmla="*/ 112 h 112"/>
                </a:gdLst>
                <a:ahLst/>
                <a:cxnLst>
                  <a:cxn ang="T10">
                    <a:pos x="T0" y="T1"/>
                  </a:cxn>
                  <a:cxn ang="T11">
                    <a:pos x="T2" y="T3"/>
                  </a:cxn>
                  <a:cxn ang="T12">
                    <a:pos x="T4" y="T5"/>
                  </a:cxn>
                  <a:cxn ang="T13">
                    <a:pos x="T6" y="T7"/>
                  </a:cxn>
                  <a:cxn ang="T14">
                    <a:pos x="T8" y="T9"/>
                  </a:cxn>
                </a:cxnLst>
                <a:rect l="T15" t="T16" r="T17" b="T18"/>
                <a:pathLst>
                  <a:path w="103" h="112">
                    <a:moveTo>
                      <a:pt x="13" y="0"/>
                    </a:moveTo>
                    <a:lnTo>
                      <a:pt x="103" y="112"/>
                    </a:lnTo>
                    <a:lnTo>
                      <a:pt x="0" y="37"/>
                    </a:lnTo>
                    <a:lnTo>
                      <a:pt x="13"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4" name="Freeform 227"/>
              <p:cNvSpPr>
                <a:spLocks/>
              </p:cNvSpPr>
              <p:nvPr/>
            </p:nvSpPr>
            <p:spPr bwMode="auto">
              <a:xfrm>
                <a:off x="2703" y="3157"/>
                <a:ext cx="23" cy="20"/>
              </a:xfrm>
              <a:custGeom>
                <a:avLst/>
                <a:gdLst>
                  <a:gd name="T0" fmla="*/ 21 w 92"/>
                  <a:gd name="T1" fmla="*/ 0 h 77"/>
                  <a:gd name="T2" fmla="*/ 0 w 92"/>
                  <a:gd name="T3" fmla="*/ 20 h 77"/>
                  <a:gd name="T4" fmla="*/ 23 w 92"/>
                  <a:gd name="T5" fmla="*/ 12 h 77"/>
                  <a:gd name="T6" fmla="*/ 21 w 92"/>
                  <a:gd name="T7" fmla="*/ 0 h 77"/>
                  <a:gd name="T8" fmla="*/ 21 w 92"/>
                  <a:gd name="T9" fmla="*/ 0 h 77"/>
                  <a:gd name="T10" fmla="*/ 0 60000 65536"/>
                  <a:gd name="T11" fmla="*/ 0 60000 65536"/>
                  <a:gd name="T12" fmla="*/ 0 60000 65536"/>
                  <a:gd name="T13" fmla="*/ 0 60000 65536"/>
                  <a:gd name="T14" fmla="*/ 0 60000 65536"/>
                  <a:gd name="T15" fmla="*/ 0 w 92"/>
                  <a:gd name="T16" fmla="*/ 0 h 77"/>
                  <a:gd name="T17" fmla="*/ 92 w 92"/>
                  <a:gd name="T18" fmla="*/ 77 h 77"/>
                </a:gdLst>
                <a:ahLst/>
                <a:cxnLst>
                  <a:cxn ang="T10">
                    <a:pos x="T0" y="T1"/>
                  </a:cxn>
                  <a:cxn ang="T11">
                    <a:pos x="T2" y="T3"/>
                  </a:cxn>
                  <a:cxn ang="T12">
                    <a:pos x="T4" y="T5"/>
                  </a:cxn>
                  <a:cxn ang="T13">
                    <a:pos x="T6" y="T7"/>
                  </a:cxn>
                  <a:cxn ang="T14">
                    <a:pos x="T8" y="T9"/>
                  </a:cxn>
                </a:cxnLst>
                <a:rect l="T15" t="T16" r="T17" b="T18"/>
                <a:pathLst>
                  <a:path w="92" h="77">
                    <a:moveTo>
                      <a:pt x="85" y="0"/>
                    </a:moveTo>
                    <a:lnTo>
                      <a:pt x="0" y="77"/>
                    </a:lnTo>
                    <a:lnTo>
                      <a:pt x="92" y="48"/>
                    </a:lnTo>
                    <a:lnTo>
                      <a:pt x="85"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5" name="Freeform 228"/>
              <p:cNvSpPr>
                <a:spLocks/>
              </p:cNvSpPr>
              <p:nvPr/>
            </p:nvSpPr>
            <p:spPr bwMode="auto">
              <a:xfrm>
                <a:off x="2708" y="3095"/>
                <a:ext cx="42" cy="10"/>
              </a:xfrm>
              <a:custGeom>
                <a:avLst/>
                <a:gdLst>
                  <a:gd name="T0" fmla="*/ 0 w 169"/>
                  <a:gd name="T1" fmla="*/ 6 h 39"/>
                  <a:gd name="T2" fmla="*/ 42 w 169"/>
                  <a:gd name="T3" fmla="*/ 0 h 39"/>
                  <a:gd name="T4" fmla="*/ 27 w 169"/>
                  <a:gd name="T5" fmla="*/ 10 h 39"/>
                  <a:gd name="T6" fmla="*/ 0 w 169"/>
                  <a:gd name="T7" fmla="*/ 6 h 39"/>
                  <a:gd name="T8" fmla="*/ 0 w 169"/>
                  <a:gd name="T9" fmla="*/ 6 h 39"/>
                  <a:gd name="T10" fmla="*/ 0 60000 65536"/>
                  <a:gd name="T11" fmla="*/ 0 60000 65536"/>
                  <a:gd name="T12" fmla="*/ 0 60000 65536"/>
                  <a:gd name="T13" fmla="*/ 0 60000 65536"/>
                  <a:gd name="T14" fmla="*/ 0 60000 65536"/>
                  <a:gd name="T15" fmla="*/ 0 w 169"/>
                  <a:gd name="T16" fmla="*/ 0 h 39"/>
                  <a:gd name="T17" fmla="*/ 169 w 169"/>
                  <a:gd name="T18" fmla="*/ 39 h 39"/>
                </a:gdLst>
                <a:ahLst/>
                <a:cxnLst>
                  <a:cxn ang="T10">
                    <a:pos x="T0" y="T1"/>
                  </a:cxn>
                  <a:cxn ang="T11">
                    <a:pos x="T2" y="T3"/>
                  </a:cxn>
                  <a:cxn ang="T12">
                    <a:pos x="T4" y="T5"/>
                  </a:cxn>
                  <a:cxn ang="T13">
                    <a:pos x="T6" y="T7"/>
                  </a:cxn>
                  <a:cxn ang="T14">
                    <a:pos x="T8" y="T9"/>
                  </a:cxn>
                </a:cxnLst>
                <a:rect l="T15" t="T16" r="T17" b="T18"/>
                <a:pathLst>
                  <a:path w="169" h="39">
                    <a:moveTo>
                      <a:pt x="0" y="23"/>
                    </a:moveTo>
                    <a:lnTo>
                      <a:pt x="169" y="0"/>
                    </a:lnTo>
                    <a:lnTo>
                      <a:pt x="108" y="39"/>
                    </a:lnTo>
                    <a:lnTo>
                      <a:pt x="0" y="23"/>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6" name="Freeform 229"/>
              <p:cNvSpPr>
                <a:spLocks/>
              </p:cNvSpPr>
              <p:nvPr/>
            </p:nvSpPr>
            <p:spPr bwMode="auto">
              <a:xfrm>
                <a:off x="2711" y="3018"/>
                <a:ext cx="55" cy="41"/>
              </a:xfrm>
              <a:custGeom>
                <a:avLst/>
                <a:gdLst>
                  <a:gd name="T0" fmla="*/ 0 w 219"/>
                  <a:gd name="T1" fmla="*/ 0 h 162"/>
                  <a:gd name="T2" fmla="*/ 51 w 219"/>
                  <a:gd name="T3" fmla="*/ 41 h 162"/>
                  <a:gd name="T4" fmla="*/ 55 w 219"/>
                  <a:gd name="T5" fmla="*/ 20 h 162"/>
                  <a:gd name="T6" fmla="*/ 0 w 219"/>
                  <a:gd name="T7" fmla="*/ 0 h 162"/>
                  <a:gd name="T8" fmla="*/ 0 w 219"/>
                  <a:gd name="T9" fmla="*/ 0 h 162"/>
                  <a:gd name="T10" fmla="*/ 0 60000 65536"/>
                  <a:gd name="T11" fmla="*/ 0 60000 65536"/>
                  <a:gd name="T12" fmla="*/ 0 60000 65536"/>
                  <a:gd name="T13" fmla="*/ 0 60000 65536"/>
                  <a:gd name="T14" fmla="*/ 0 60000 65536"/>
                  <a:gd name="T15" fmla="*/ 0 w 219"/>
                  <a:gd name="T16" fmla="*/ 0 h 162"/>
                  <a:gd name="T17" fmla="*/ 219 w 219"/>
                  <a:gd name="T18" fmla="*/ 162 h 162"/>
                </a:gdLst>
                <a:ahLst/>
                <a:cxnLst>
                  <a:cxn ang="T10">
                    <a:pos x="T0" y="T1"/>
                  </a:cxn>
                  <a:cxn ang="T11">
                    <a:pos x="T2" y="T3"/>
                  </a:cxn>
                  <a:cxn ang="T12">
                    <a:pos x="T4" y="T5"/>
                  </a:cxn>
                  <a:cxn ang="T13">
                    <a:pos x="T6" y="T7"/>
                  </a:cxn>
                  <a:cxn ang="T14">
                    <a:pos x="T8" y="T9"/>
                  </a:cxn>
                </a:cxnLst>
                <a:rect l="T15" t="T16" r="T17" b="T18"/>
                <a:pathLst>
                  <a:path w="219" h="162">
                    <a:moveTo>
                      <a:pt x="0" y="0"/>
                    </a:moveTo>
                    <a:lnTo>
                      <a:pt x="203" y="162"/>
                    </a:lnTo>
                    <a:lnTo>
                      <a:pt x="219" y="79"/>
                    </a:lnTo>
                    <a:lnTo>
                      <a:pt x="0" y="0"/>
                    </a:lnTo>
                    <a:close/>
                  </a:path>
                </a:pathLst>
              </a:custGeom>
              <a:solidFill>
                <a:srgbClr val="B2FFFF"/>
              </a:solidFill>
              <a:ln w="9525">
                <a:noFill/>
                <a:round/>
                <a:headEnd/>
                <a:tailEnd/>
              </a:ln>
            </p:spPr>
            <p:txBody>
              <a:bodyPr/>
              <a:lstStyle/>
              <a:p>
                <a:endParaRPr lang="en-US" dirty="0">
                  <a:latin typeface="Calibri" pitchFamily="34" charset="0"/>
                </a:endParaRPr>
              </a:p>
            </p:txBody>
          </p:sp>
          <p:sp>
            <p:nvSpPr>
              <p:cNvPr id="5097" name="Freeform 230"/>
              <p:cNvSpPr>
                <a:spLocks/>
              </p:cNvSpPr>
              <p:nvPr/>
            </p:nvSpPr>
            <p:spPr bwMode="auto">
              <a:xfrm>
                <a:off x="2752" y="3182"/>
                <a:ext cx="204" cy="76"/>
              </a:xfrm>
              <a:custGeom>
                <a:avLst/>
                <a:gdLst>
                  <a:gd name="T0" fmla="*/ 204 w 815"/>
                  <a:gd name="T1" fmla="*/ 0 h 305"/>
                  <a:gd name="T2" fmla="*/ 189 w 815"/>
                  <a:gd name="T3" fmla="*/ 33 h 305"/>
                  <a:gd name="T4" fmla="*/ 176 w 815"/>
                  <a:gd name="T5" fmla="*/ 45 h 305"/>
                  <a:gd name="T6" fmla="*/ 151 w 815"/>
                  <a:gd name="T7" fmla="*/ 61 h 305"/>
                  <a:gd name="T8" fmla="*/ 117 w 815"/>
                  <a:gd name="T9" fmla="*/ 73 h 305"/>
                  <a:gd name="T10" fmla="*/ 84 w 815"/>
                  <a:gd name="T11" fmla="*/ 76 h 305"/>
                  <a:gd name="T12" fmla="*/ 49 w 815"/>
                  <a:gd name="T13" fmla="*/ 71 h 305"/>
                  <a:gd name="T14" fmla="*/ 18 w 815"/>
                  <a:gd name="T15" fmla="*/ 53 h 305"/>
                  <a:gd name="T16" fmla="*/ 3 w 815"/>
                  <a:gd name="T17" fmla="*/ 29 h 305"/>
                  <a:gd name="T18" fmla="*/ 0 w 815"/>
                  <a:gd name="T19" fmla="*/ 7 h 305"/>
                  <a:gd name="T20" fmla="*/ 47 w 815"/>
                  <a:gd name="T21" fmla="*/ 1 h 305"/>
                  <a:gd name="T22" fmla="*/ 78 w 815"/>
                  <a:gd name="T23" fmla="*/ 12 h 305"/>
                  <a:gd name="T24" fmla="*/ 97 w 815"/>
                  <a:gd name="T25" fmla="*/ 16 h 305"/>
                  <a:gd name="T26" fmla="*/ 98 w 815"/>
                  <a:gd name="T27" fmla="*/ 4 h 305"/>
                  <a:gd name="T28" fmla="*/ 151 w 815"/>
                  <a:gd name="T29" fmla="*/ 15 h 305"/>
                  <a:gd name="T30" fmla="*/ 204 w 815"/>
                  <a:gd name="T31" fmla="*/ 0 h 305"/>
                  <a:gd name="T32" fmla="*/ 204 w 815"/>
                  <a:gd name="T33" fmla="*/ 0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5"/>
                  <a:gd name="T52" fmla="*/ 0 h 305"/>
                  <a:gd name="T53" fmla="*/ 815 w 815"/>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5" h="305">
                    <a:moveTo>
                      <a:pt x="815" y="0"/>
                    </a:moveTo>
                    <a:lnTo>
                      <a:pt x="757" y="134"/>
                    </a:lnTo>
                    <a:lnTo>
                      <a:pt x="705" y="179"/>
                    </a:lnTo>
                    <a:lnTo>
                      <a:pt x="604" y="244"/>
                    </a:lnTo>
                    <a:lnTo>
                      <a:pt x="469" y="292"/>
                    </a:lnTo>
                    <a:lnTo>
                      <a:pt x="337" y="305"/>
                    </a:lnTo>
                    <a:lnTo>
                      <a:pt x="197" y="283"/>
                    </a:lnTo>
                    <a:lnTo>
                      <a:pt x="70" y="214"/>
                    </a:lnTo>
                    <a:lnTo>
                      <a:pt x="11" y="116"/>
                    </a:lnTo>
                    <a:lnTo>
                      <a:pt x="0" y="30"/>
                    </a:lnTo>
                    <a:lnTo>
                      <a:pt x="187" y="6"/>
                    </a:lnTo>
                    <a:lnTo>
                      <a:pt x="313" y="48"/>
                    </a:lnTo>
                    <a:lnTo>
                      <a:pt x="389" y="64"/>
                    </a:lnTo>
                    <a:lnTo>
                      <a:pt x="391" y="18"/>
                    </a:lnTo>
                    <a:lnTo>
                      <a:pt x="603" y="59"/>
                    </a:lnTo>
                    <a:lnTo>
                      <a:pt x="815" y="0"/>
                    </a:lnTo>
                    <a:close/>
                  </a:path>
                </a:pathLst>
              </a:custGeom>
              <a:solidFill>
                <a:srgbClr val="C0EB6C"/>
              </a:solidFill>
              <a:ln w="9525">
                <a:noFill/>
                <a:round/>
                <a:headEnd/>
                <a:tailEnd/>
              </a:ln>
            </p:spPr>
            <p:txBody>
              <a:bodyPr/>
              <a:lstStyle/>
              <a:p>
                <a:endParaRPr lang="en-US" dirty="0">
                  <a:latin typeface="Calibri" pitchFamily="34" charset="0"/>
                </a:endParaRPr>
              </a:p>
            </p:txBody>
          </p:sp>
          <p:sp>
            <p:nvSpPr>
              <p:cNvPr id="5098" name="Freeform 231"/>
              <p:cNvSpPr>
                <a:spLocks/>
              </p:cNvSpPr>
              <p:nvPr/>
            </p:nvSpPr>
            <p:spPr bwMode="auto">
              <a:xfrm>
                <a:off x="2749" y="3154"/>
                <a:ext cx="202" cy="83"/>
              </a:xfrm>
              <a:custGeom>
                <a:avLst/>
                <a:gdLst>
                  <a:gd name="T0" fmla="*/ 0 w 812"/>
                  <a:gd name="T1" fmla="*/ 31 h 330"/>
                  <a:gd name="T2" fmla="*/ 7 w 812"/>
                  <a:gd name="T3" fmla="*/ 56 h 330"/>
                  <a:gd name="T4" fmla="*/ 26 w 812"/>
                  <a:gd name="T5" fmla="*/ 44 h 330"/>
                  <a:gd name="T6" fmla="*/ 55 w 812"/>
                  <a:gd name="T7" fmla="*/ 73 h 330"/>
                  <a:gd name="T8" fmla="*/ 92 w 812"/>
                  <a:gd name="T9" fmla="*/ 52 h 330"/>
                  <a:gd name="T10" fmla="*/ 120 w 812"/>
                  <a:gd name="T11" fmla="*/ 83 h 330"/>
                  <a:gd name="T12" fmla="*/ 138 w 812"/>
                  <a:gd name="T13" fmla="*/ 55 h 330"/>
                  <a:gd name="T14" fmla="*/ 172 w 812"/>
                  <a:gd name="T15" fmla="*/ 61 h 330"/>
                  <a:gd name="T16" fmla="*/ 180 w 812"/>
                  <a:gd name="T17" fmla="*/ 39 h 330"/>
                  <a:gd name="T18" fmla="*/ 202 w 812"/>
                  <a:gd name="T19" fmla="*/ 39 h 330"/>
                  <a:gd name="T20" fmla="*/ 186 w 812"/>
                  <a:gd name="T21" fmla="*/ 0 h 330"/>
                  <a:gd name="T22" fmla="*/ 0 w 812"/>
                  <a:gd name="T23" fmla="*/ 31 h 330"/>
                  <a:gd name="T24" fmla="*/ 0 w 812"/>
                  <a:gd name="T25" fmla="*/ 31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2"/>
                  <a:gd name="T40" fmla="*/ 0 h 330"/>
                  <a:gd name="T41" fmla="*/ 812 w 812"/>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2" h="330">
                    <a:moveTo>
                      <a:pt x="0" y="122"/>
                    </a:moveTo>
                    <a:lnTo>
                      <a:pt x="29" y="222"/>
                    </a:lnTo>
                    <a:lnTo>
                      <a:pt x="105" y="175"/>
                    </a:lnTo>
                    <a:lnTo>
                      <a:pt x="223" y="292"/>
                    </a:lnTo>
                    <a:lnTo>
                      <a:pt x="370" y="205"/>
                    </a:lnTo>
                    <a:lnTo>
                      <a:pt x="483" y="330"/>
                    </a:lnTo>
                    <a:lnTo>
                      <a:pt x="554" y="217"/>
                    </a:lnTo>
                    <a:lnTo>
                      <a:pt x="691" y="241"/>
                    </a:lnTo>
                    <a:lnTo>
                      <a:pt x="725" y="154"/>
                    </a:lnTo>
                    <a:lnTo>
                      <a:pt x="812" y="154"/>
                    </a:lnTo>
                    <a:lnTo>
                      <a:pt x="746" y="0"/>
                    </a:lnTo>
                    <a:lnTo>
                      <a:pt x="0" y="122"/>
                    </a:lnTo>
                    <a:close/>
                  </a:path>
                </a:pathLst>
              </a:custGeom>
              <a:solidFill>
                <a:srgbClr val="64B864"/>
              </a:solidFill>
              <a:ln w="9525">
                <a:noFill/>
                <a:round/>
                <a:headEnd/>
                <a:tailEnd/>
              </a:ln>
            </p:spPr>
            <p:txBody>
              <a:bodyPr/>
              <a:lstStyle/>
              <a:p>
                <a:endParaRPr lang="en-US" dirty="0">
                  <a:latin typeface="Calibri" pitchFamily="34" charset="0"/>
                </a:endParaRPr>
              </a:p>
            </p:txBody>
          </p:sp>
          <p:sp>
            <p:nvSpPr>
              <p:cNvPr id="5099" name="Freeform 232"/>
              <p:cNvSpPr>
                <a:spLocks/>
              </p:cNvSpPr>
              <p:nvPr/>
            </p:nvSpPr>
            <p:spPr bwMode="auto">
              <a:xfrm>
                <a:off x="2845" y="3125"/>
                <a:ext cx="203" cy="65"/>
              </a:xfrm>
              <a:custGeom>
                <a:avLst/>
                <a:gdLst>
                  <a:gd name="T0" fmla="*/ 0 w 809"/>
                  <a:gd name="T1" fmla="*/ 41 h 259"/>
                  <a:gd name="T2" fmla="*/ 115 w 809"/>
                  <a:gd name="T3" fmla="*/ 15 h 259"/>
                  <a:gd name="T4" fmla="*/ 175 w 809"/>
                  <a:gd name="T5" fmla="*/ 0 h 259"/>
                  <a:gd name="T6" fmla="*/ 203 w 809"/>
                  <a:gd name="T7" fmla="*/ 16 h 259"/>
                  <a:gd name="T8" fmla="*/ 156 w 809"/>
                  <a:gd name="T9" fmla="*/ 31 h 259"/>
                  <a:gd name="T10" fmla="*/ 57 w 809"/>
                  <a:gd name="T11" fmla="*/ 65 h 259"/>
                  <a:gd name="T12" fmla="*/ 0 w 809"/>
                  <a:gd name="T13" fmla="*/ 47 h 259"/>
                  <a:gd name="T14" fmla="*/ 0 w 809"/>
                  <a:gd name="T15" fmla="*/ 41 h 259"/>
                  <a:gd name="T16" fmla="*/ 0 w 809"/>
                  <a:gd name="T17" fmla="*/ 41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9"/>
                  <a:gd name="T28" fmla="*/ 0 h 259"/>
                  <a:gd name="T29" fmla="*/ 809 w 809"/>
                  <a:gd name="T30" fmla="*/ 259 h 2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9" h="259">
                    <a:moveTo>
                      <a:pt x="0" y="162"/>
                    </a:moveTo>
                    <a:lnTo>
                      <a:pt x="460" y="59"/>
                    </a:lnTo>
                    <a:lnTo>
                      <a:pt x="698" y="0"/>
                    </a:lnTo>
                    <a:lnTo>
                      <a:pt x="809" y="64"/>
                    </a:lnTo>
                    <a:lnTo>
                      <a:pt x="620" y="124"/>
                    </a:lnTo>
                    <a:lnTo>
                      <a:pt x="227" y="259"/>
                    </a:lnTo>
                    <a:lnTo>
                      <a:pt x="0" y="187"/>
                    </a:lnTo>
                    <a:lnTo>
                      <a:pt x="0" y="16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100" name="Freeform 233"/>
              <p:cNvSpPr>
                <a:spLocks/>
              </p:cNvSpPr>
              <p:nvPr/>
            </p:nvSpPr>
            <p:spPr bwMode="auto">
              <a:xfrm>
                <a:off x="2965" y="3136"/>
                <a:ext cx="81" cy="22"/>
              </a:xfrm>
              <a:custGeom>
                <a:avLst/>
                <a:gdLst>
                  <a:gd name="T0" fmla="*/ 81 w 326"/>
                  <a:gd name="T1" fmla="*/ 5 h 90"/>
                  <a:gd name="T2" fmla="*/ 69 w 326"/>
                  <a:gd name="T3" fmla="*/ 0 h 90"/>
                  <a:gd name="T4" fmla="*/ 66 w 326"/>
                  <a:gd name="T5" fmla="*/ 4 h 90"/>
                  <a:gd name="T6" fmla="*/ 58 w 326"/>
                  <a:gd name="T7" fmla="*/ 3 h 90"/>
                  <a:gd name="T8" fmla="*/ 57 w 326"/>
                  <a:gd name="T9" fmla="*/ 6 h 90"/>
                  <a:gd name="T10" fmla="*/ 47 w 326"/>
                  <a:gd name="T11" fmla="*/ 7 h 90"/>
                  <a:gd name="T12" fmla="*/ 40 w 326"/>
                  <a:gd name="T13" fmla="*/ 11 h 90"/>
                  <a:gd name="T14" fmla="*/ 28 w 326"/>
                  <a:gd name="T15" fmla="*/ 12 h 90"/>
                  <a:gd name="T16" fmla="*/ 20 w 326"/>
                  <a:gd name="T17" fmla="*/ 15 h 90"/>
                  <a:gd name="T18" fmla="*/ 7 w 326"/>
                  <a:gd name="T19" fmla="*/ 15 h 90"/>
                  <a:gd name="T20" fmla="*/ 0 w 326"/>
                  <a:gd name="T21" fmla="*/ 17 h 90"/>
                  <a:gd name="T22" fmla="*/ 23 w 326"/>
                  <a:gd name="T23" fmla="*/ 22 h 90"/>
                  <a:gd name="T24" fmla="*/ 79 w 326"/>
                  <a:gd name="T25" fmla="*/ 8 h 90"/>
                  <a:gd name="T26" fmla="*/ 81 w 326"/>
                  <a:gd name="T27" fmla="*/ 5 h 90"/>
                  <a:gd name="T28" fmla="*/ 81 w 326"/>
                  <a:gd name="T29" fmla="*/ 5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6"/>
                  <a:gd name="T46" fmla="*/ 0 h 90"/>
                  <a:gd name="T47" fmla="*/ 326 w 326"/>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6" h="90">
                    <a:moveTo>
                      <a:pt x="326" y="19"/>
                    </a:moveTo>
                    <a:lnTo>
                      <a:pt x="279" y="0"/>
                    </a:lnTo>
                    <a:lnTo>
                      <a:pt x="265" y="15"/>
                    </a:lnTo>
                    <a:lnTo>
                      <a:pt x="234" y="14"/>
                    </a:lnTo>
                    <a:lnTo>
                      <a:pt x="230" y="23"/>
                    </a:lnTo>
                    <a:lnTo>
                      <a:pt x="188" y="28"/>
                    </a:lnTo>
                    <a:lnTo>
                      <a:pt x="161" y="47"/>
                    </a:lnTo>
                    <a:lnTo>
                      <a:pt x="112" y="49"/>
                    </a:lnTo>
                    <a:lnTo>
                      <a:pt x="80" y="61"/>
                    </a:lnTo>
                    <a:lnTo>
                      <a:pt x="27" y="61"/>
                    </a:lnTo>
                    <a:lnTo>
                      <a:pt x="0" y="71"/>
                    </a:lnTo>
                    <a:lnTo>
                      <a:pt x="92" y="90"/>
                    </a:lnTo>
                    <a:lnTo>
                      <a:pt x="319" y="32"/>
                    </a:lnTo>
                    <a:lnTo>
                      <a:pt x="326" y="19"/>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101" name="Freeform 234"/>
              <p:cNvSpPr>
                <a:spLocks/>
              </p:cNvSpPr>
              <p:nvPr/>
            </p:nvSpPr>
            <p:spPr bwMode="auto">
              <a:xfrm>
                <a:off x="2766" y="3052"/>
                <a:ext cx="62" cy="23"/>
              </a:xfrm>
              <a:custGeom>
                <a:avLst/>
                <a:gdLst>
                  <a:gd name="T0" fmla="*/ 0 w 250"/>
                  <a:gd name="T1" fmla="*/ 11 h 92"/>
                  <a:gd name="T2" fmla="*/ 5 w 250"/>
                  <a:gd name="T3" fmla="*/ 2 h 92"/>
                  <a:gd name="T4" fmla="*/ 15 w 250"/>
                  <a:gd name="T5" fmla="*/ 0 h 92"/>
                  <a:gd name="T6" fmla="*/ 32 w 250"/>
                  <a:gd name="T7" fmla="*/ 2 h 92"/>
                  <a:gd name="T8" fmla="*/ 52 w 250"/>
                  <a:gd name="T9" fmla="*/ 7 h 92"/>
                  <a:gd name="T10" fmla="*/ 62 w 250"/>
                  <a:gd name="T11" fmla="*/ 16 h 92"/>
                  <a:gd name="T12" fmla="*/ 61 w 250"/>
                  <a:gd name="T13" fmla="*/ 23 h 92"/>
                  <a:gd name="T14" fmla="*/ 42 w 250"/>
                  <a:gd name="T15" fmla="*/ 12 h 92"/>
                  <a:gd name="T16" fmla="*/ 24 w 250"/>
                  <a:gd name="T17" fmla="*/ 7 h 92"/>
                  <a:gd name="T18" fmla="*/ 8 w 250"/>
                  <a:gd name="T19" fmla="*/ 10 h 92"/>
                  <a:gd name="T20" fmla="*/ 0 w 250"/>
                  <a:gd name="T21" fmla="*/ 11 h 92"/>
                  <a:gd name="T22" fmla="*/ 0 w 250"/>
                  <a:gd name="T23" fmla="*/ 11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92"/>
                  <a:gd name="T38" fmla="*/ 250 w 25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92">
                    <a:moveTo>
                      <a:pt x="0" y="42"/>
                    </a:moveTo>
                    <a:lnTo>
                      <a:pt x="21" y="8"/>
                    </a:lnTo>
                    <a:lnTo>
                      <a:pt x="62" y="0"/>
                    </a:lnTo>
                    <a:lnTo>
                      <a:pt x="131" y="8"/>
                    </a:lnTo>
                    <a:lnTo>
                      <a:pt x="208" y="30"/>
                    </a:lnTo>
                    <a:lnTo>
                      <a:pt x="250" y="63"/>
                    </a:lnTo>
                    <a:lnTo>
                      <a:pt x="245" y="92"/>
                    </a:lnTo>
                    <a:lnTo>
                      <a:pt x="170" y="48"/>
                    </a:lnTo>
                    <a:lnTo>
                      <a:pt x="97" y="28"/>
                    </a:lnTo>
                    <a:lnTo>
                      <a:pt x="33" y="39"/>
                    </a:lnTo>
                    <a:lnTo>
                      <a:pt x="0" y="42"/>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02" name="Freeform 235"/>
              <p:cNvSpPr>
                <a:spLocks/>
              </p:cNvSpPr>
              <p:nvPr/>
            </p:nvSpPr>
            <p:spPr bwMode="auto">
              <a:xfrm>
                <a:off x="2721" y="3107"/>
                <a:ext cx="159" cy="94"/>
              </a:xfrm>
              <a:custGeom>
                <a:avLst/>
                <a:gdLst>
                  <a:gd name="T0" fmla="*/ 19 w 637"/>
                  <a:gd name="T1" fmla="*/ 22 h 376"/>
                  <a:gd name="T2" fmla="*/ 37 w 637"/>
                  <a:gd name="T3" fmla="*/ 5 h 376"/>
                  <a:gd name="T4" fmla="*/ 54 w 637"/>
                  <a:gd name="T5" fmla="*/ 0 h 376"/>
                  <a:gd name="T6" fmla="*/ 71 w 637"/>
                  <a:gd name="T7" fmla="*/ 1 h 376"/>
                  <a:gd name="T8" fmla="*/ 86 w 637"/>
                  <a:gd name="T9" fmla="*/ 8 h 376"/>
                  <a:gd name="T10" fmla="*/ 108 w 637"/>
                  <a:gd name="T11" fmla="*/ 13 h 376"/>
                  <a:gd name="T12" fmla="*/ 124 w 637"/>
                  <a:gd name="T13" fmla="*/ 10 h 376"/>
                  <a:gd name="T14" fmla="*/ 140 w 637"/>
                  <a:gd name="T15" fmla="*/ 8 h 376"/>
                  <a:gd name="T16" fmla="*/ 152 w 637"/>
                  <a:gd name="T17" fmla="*/ 10 h 376"/>
                  <a:gd name="T18" fmla="*/ 159 w 637"/>
                  <a:gd name="T19" fmla="*/ 19 h 376"/>
                  <a:gd name="T20" fmla="*/ 159 w 637"/>
                  <a:gd name="T21" fmla="*/ 24 h 376"/>
                  <a:gd name="T22" fmla="*/ 137 w 637"/>
                  <a:gd name="T23" fmla="*/ 26 h 376"/>
                  <a:gd name="T24" fmla="*/ 123 w 637"/>
                  <a:gd name="T25" fmla="*/ 37 h 376"/>
                  <a:gd name="T26" fmla="*/ 115 w 637"/>
                  <a:gd name="T27" fmla="*/ 53 h 376"/>
                  <a:gd name="T28" fmla="*/ 122 w 637"/>
                  <a:gd name="T29" fmla="*/ 74 h 376"/>
                  <a:gd name="T30" fmla="*/ 132 w 637"/>
                  <a:gd name="T31" fmla="*/ 87 h 376"/>
                  <a:gd name="T32" fmla="*/ 126 w 637"/>
                  <a:gd name="T33" fmla="*/ 94 h 376"/>
                  <a:gd name="T34" fmla="*/ 103 w 637"/>
                  <a:gd name="T35" fmla="*/ 79 h 376"/>
                  <a:gd name="T36" fmla="*/ 83 w 637"/>
                  <a:gd name="T37" fmla="*/ 71 h 376"/>
                  <a:gd name="T38" fmla="*/ 67 w 637"/>
                  <a:gd name="T39" fmla="*/ 73 h 376"/>
                  <a:gd name="T40" fmla="*/ 22 w 637"/>
                  <a:gd name="T41" fmla="*/ 82 h 376"/>
                  <a:gd name="T42" fmla="*/ 3 w 637"/>
                  <a:gd name="T43" fmla="*/ 70 h 376"/>
                  <a:gd name="T44" fmla="*/ 0 w 637"/>
                  <a:gd name="T45" fmla="*/ 51 h 376"/>
                  <a:gd name="T46" fmla="*/ 19 w 637"/>
                  <a:gd name="T47" fmla="*/ 22 h 376"/>
                  <a:gd name="T48" fmla="*/ 19 w 637"/>
                  <a:gd name="T49" fmla="*/ 22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7"/>
                  <a:gd name="T76" fmla="*/ 0 h 376"/>
                  <a:gd name="T77" fmla="*/ 637 w 637"/>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7" h="376">
                    <a:moveTo>
                      <a:pt x="77" y="89"/>
                    </a:moveTo>
                    <a:lnTo>
                      <a:pt x="149" y="18"/>
                    </a:lnTo>
                    <a:lnTo>
                      <a:pt x="217" y="0"/>
                    </a:lnTo>
                    <a:lnTo>
                      <a:pt x="285" y="6"/>
                    </a:lnTo>
                    <a:lnTo>
                      <a:pt x="344" y="32"/>
                    </a:lnTo>
                    <a:lnTo>
                      <a:pt x="431" y="52"/>
                    </a:lnTo>
                    <a:lnTo>
                      <a:pt x="497" y="38"/>
                    </a:lnTo>
                    <a:lnTo>
                      <a:pt x="560" y="31"/>
                    </a:lnTo>
                    <a:lnTo>
                      <a:pt x="609" y="38"/>
                    </a:lnTo>
                    <a:lnTo>
                      <a:pt x="637" y="75"/>
                    </a:lnTo>
                    <a:lnTo>
                      <a:pt x="635" y="94"/>
                    </a:lnTo>
                    <a:lnTo>
                      <a:pt x="549" y="106"/>
                    </a:lnTo>
                    <a:lnTo>
                      <a:pt x="494" y="148"/>
                    </a:lnTo>
                    <a:lnTo>
                      <a:pt x="460" y="211"/>
                    </a:lnTo>
                    <a:lnTo>
                      <a:pt x="490" y="294"/>
                    </a:lnTo>
                    <a:lnTo>
                      <a:pt x="529" y="349"/>
                    </a:lnTo>
                    <a:lnTo>
                      <a:pt x="506" y="376"/>
                    </a:lnTo>
                    <a:lnTo>
                      <a:pt x="411" y="314"/>
                    </a:lnTo>
                    <a:lnTo>
                      <a:pt x="334" y="285"/>
                    </a:lnTo>
                    <a:lnTo>
                      <a:pt x="268" y="291"/>
                    </a:lnTo>
                    <a:lnTo>
                      <a:pt x="90" y="329"/>
                    </a:lnTo>
                    <a:lnTo>
                      <a:pt x="13" y="279"/>
                    </a:lnTo>
                    <a:lnTo>
                      <a:pt x="0" y="203"/>
                    </a:lnTo>
                    <a:lnTo>
                      <a:pt x="77" y="89"/>
                    </a:lnTo>
                    <a:close/>
                  </a:path>
                </a:pathLst>
              </a:custGeom>
              <a:solidFill>
                <a:srgbClr val="F02424"/>
              </a:solidFill>
              <a:ln w="9525">
                <a:noFill/>
                <a:round/>
                <a:headEnd/>
                <a:tailEnd/>
              </a:ln>
            </p:spPr>
            <p:txBody>
              <a:bodyPr/>
              <a:lstStyle/>
              <a:p>
                <a:endParaRPr lang="en-US" dirty="0">
                  <a:latin typeface="Calibri" pitchFamily="34" charset="0"/>
                </a:endParaRPr>
              </a:p>
            </p:txBody>
          </p:sp>
          <p:sp>
            <p:nvSpPr>
              <p:cNvPr id="5103" name="Freeform 236"/>
              <p:cNvSpPr>
                <a:spLocks/>
              </p:cNvSpPr>
              <p:nvPr/>
            </p:nvSpPr>
            <p:spPr bwMode="auto">
              <a:xfrm>
                <a:off x="2785" y="3009"/>
                <a:ext cx="55" cy="21"/>
              </a:xfrm>
              <a:custGeom>
                <a:avLst/>
                <a:gdLst>
                  <a:gd name="T0" fmla="*/ 0 w 219"/>
                  <a:gd name="T1" fmla="*/ 12 h 85"/>
                  <a:gd name="T2" fmla="*/ 10 w 219"/>
                  <a:gd name="T3" fmla="*/ 9 h 85"/>
                  <a:gd name="T4" fmla="*/ 26 w 219"/>
                  <a:gd name="T5" fmla="*/ 7 h 85"/>
                  <a:gd name="T6" fmla="*/ 39 w 219"/>
                  <a:gd name="T7" fmla="*/ 12 h 85"/>
                  <a:gd name="T8" fmla="*/ 50 w 219"/>
                  <a:gd name="T9" fmla="*/ 18 h 85"/>
                  <a:gd name="T10" fmla="*/ 53 w 219"/>
                  <a:gd name="T11" fmla="*/ 21 h 85"/>
                  <a:gd name="T12" fmla="*/ 55 w 219"/>
                  <a:gd name="T13" fmla="*/ 14 h 85"/>
                  <a:gd name="T14" fmla="*/ 39 w 219"/>
                  <a:gd name="T15" fmla="*/ 3 h 85"/>
                  <a:gd name="T16" fmla="*/ 23 w 219"/>
                  <a:gd name="T17" fmla="*/ 0 h 85"/>
                  <a:gd name="T18" fmla="*/ 8 w 219"/>
                  <a:gd name="T19" fmla="*/ 3 h 85"/>
                  <a:gd name="T20" fmla="*/ 2 w 219"/>
                  <a:gd name="T21" fmla="*/ 5 h 85"/>
                  <a:gd name="T22" fmla="*/ 0 w 219"/>
                  <a:gd name="T23" fmla="*/ 12 h 85"/>
                  <a:gd name="T24" fmla="*/ 0 w 219"/>
                  <a:gd name="T25" fmla="*/ 12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9"/>
                  <a:gd name="T40" fmla="*/ 0 h 85"/>
                  <a:gd name="T41" fmla="*/ 219 w 219"/>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9" h="85">
                    <a:moveTo>
                      <a:pt x="0" y="49"/>
                    </a:moveTo>
                    <a:lnTo>
                      <a:pt x="39" y="38"/>
                    </a:lnTo>
                    <a:lnTo>
                      <a:pt x="102" y="30"/>
                    </a:lnTo>
                    <a:lnTo>
                      <a:pt x="157" y="49"/>
                    </a:lnTo>
                    <a:lnTo>
                      <a:pt x="198" y="71"/>
                    </a:lnTo>
                    <a:lnTo>
                      <a:pt x="211" y="85"/>
                    </a:lnTo>
                    <a:lnTo>
                      <a:pt x="219" y="57"/>
                    </a:lnTo>
                    <a:lnTo>
                      <a:pt x="157" y="13"/>
                    </a:lnTo>
                    <a:lnTo>
                      <a:pt x="93" y="0"/>
                    </a:lnTo>
                    <a:lnTo>
                      <a:pt x="32" y="13"/>
                    </a:lnTo>
                    <a:lnTo>
                      <a:pt x="9" y="20"/>
                    </a:lnTo>
                    <a:lnTo>
                      <a:pt x="0" y="49"/>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04" name="Freeform 237"/>
              <p:cNvSpPr>
                <a:spLocks/>
              </p:cNvSpPr>
              <p:nvPr/>
            </p:nvSpPr>
            <p:spPr bwMode="auto">
              <a:xfrm>
                <a:off x="2863" y="3009"/>
                <a:ext cx="65" cy="27"/>
              </a:xfrm>
              <a:custGeom>
                <a:avLst/>
                <a:gdLst>
                  <a:gd name="T0" fmla="*/ 0 w 260"/>
                  <a:gd name="T1" fmla="*/ 17 h 107"/>
                  <a:gd name="T2" fmla="*/ 2 w 260"/>
                  <a:gd name="T3" fmla="*/ 27 h 107"/>
                  <a:gd name="T4" fmla="*/ 11 w 260"/>
                  <a:gd name="T5" fmla="*/ 17 h 107"/>
                  <a:gd name="T6" fmla="*/ 25 w 260"/>
                  <a:gd name="T7" fmla="*/ 10 h 107"/>
                  <a:gd name="T8" fmla="*/ 38 w 260"/>
                  <a:gd name="T9" fmla="*/ 7 h 107"/>
                  <a:gd name="T10" fmla="*/ 51 w 260"/>
                  <a:gd name="T11" fmla="*/ 8 h 107"/>
                  <a:gd name="T12" fmla="*/ 65 w 260"/>
                  <a:gd name="T13" fmla="*/ 13 h 107"/>
                  <a:gd name="T14" fmla="*/ 62 w 260"/>
                  <a:gd name="T15" fmla="*/ 5 h 107"/>
                  <a:gd name="T16" fmla="*/ 49 w 260"/>
                  <a:gd name="T17" fmla="*/ 1 h 107"/>
                  <a:gd name="T18" fmla="*/ 39 w 260"/>
                  <a:gd name="T19" fmla="*/ 0 h 107"/>
                  <a:gd name="T20" fmla="*/ 26 w 260"/>
                  <a:gd name="T21" fmla="*/ 3 h 107"/>
                  <a:gd name="T22" fmla="*/ 14 w 260"/>
                  <a:gd name="T23" fmla="*/ 7 h 107"/>
                  <a:gd name="T24" fmla="*/ 0 w 260"/>
                  <a:gd name="T25" fmla="*/ 17 h 107"/>
                  <a:gd name="T26" fmla="*/ 0 w 260"/>
                  <a:gd name="T27" fmla="*/ 17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107"/>
                  <a:gd name="T44" fmla="*/ 260 w 260"/>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107">
                    <a:moveTo>
                      <a:pt x="0" y="69"/>
                    </a:moveTo>
                    <a:lnTo>
                      <a:pt x="10" y="107"/>
                    </a:lnTo>
                    <a:lnTo>
                      <a:pt x="43" y="68"/>
                    </a:lnTo>
                    <a:lnTo>
                      <a:pt x="101" y="38"/>
                    </a:lnTo>
                    <a:lnTo>
                      <a:pt x="151" y="27"/>
                    </a:lnTo>
                    <a:lnTo>
                      <a:pt x="205" y="33"/>
                    </a:lnTo>
                    <a:lnTo>
                      <a:pt x="260" y="53"/>
                    </a:lnTo>
                    <a:lnTo>
                      <a:pt x="249" y="20"/>
                    </a:lnTo>
                    <a:lnTo>
                      <a:pt x="197" y="2"/>
                    </a:lnTo>
                    <a:lnTo>
                      <a:pt x="155" y="0"/>
                    </a:lnTo>
                    <a:lnTo>
                      <a:pt x="106" y="11"/>
                    </a:lnTo>
                    <a:lnTo>
                      <a:pt x="56" y="26"/>
                    </a:lnTo>
                    <a:lnTo>
                      <a:pt x="0" y="69"/>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05" name="Freeform 238"/>
              <p:cNvSpPr>
                <a:spLocks/>
              </p:cNvSpPr>
              <p:nvPr/>
            </p:nvSpPr>
            <p:spPr bwMode="auto">
              <a:xfrm>
                <a:off x="2911" y="3011"/>
                <a:ext cx="7" cy="12"/>
              </a:xfrm>
              <a:custGeom>
                <a:avLst/>
                <a:gdLst>
                  <a:gd name="T0" fmla="*/ 0 w 28"/>
                  <a:gd name="T1" fmla="*/ 0 h 49"/>
                  <a:gd name="T2" fmla="*/ 1 w 28"/>
                  <a:gd name="T3" fmla="*/ 8 h 49"/>
                  <a:gd name="T4" fmla="*/ 4 w 28"/>
                  <a:gd name="T5" fmla="*/ 12 h 49"/>
                  <a:gd name="T6" fmla="*/ 6 w 28"/>
                  <a:gd name="T7" fmla="*/ 12 h 49"/>
                  <a:gd name="T8" fmla="*/ 7 w 28"/>
                  <a:gd name="T9" fmla="*/ 1 h 49"/>
                  <a:gd name="T10" fmla="*/ 0 w 28"/>
                  <a:gd name="T11" fmla="*/ 0 h 49"/>
                  <a:gd name="T12" fmla="*/ 0 w 28"/>
                  <a:gd name="T13" fmla="*/ 0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0" y="0"/>
                    </a:moveTo>
                    <a:lnTo>
                      <a:pt x="2" y="34"/>
                    </a:lnTo>
                    <a:lnTo>
                      <a:pt x="14" y="49"/>
                    </a:lnTo>
                    <a:lnTo>
                      <a:pt x="25" y="48"/>
                    </a:lnTo>
                    <a:lnTo>
                      <a:pt x="28" y="5"/>
                    </a:lnTo>
                    <a:lnTo>
                      <a:pt x="0"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06" name="Freeform 239"/>
              <p:cNvSpPr>
                <a:spLocks/>
              </p:cNvSpPr>
              <p:nvPr/>
            </p:nvSpPr>
            <p:spPr bwMode="auto">
              <a:xfrm>
                <a:off x="2890" y="3010"/>
                <a:ext cx="7" cy="15"/>
              </a:xfrm>
              <a:custGeom>
                <a:avLst/>
                <a:gdLst>
                  <a:gd name="T0" fmla="*/ 0 w 30"/>
                  <a:gd name="T1" fmla="*/ 1 h 63"/>
                  <a:gd name="T2" fmla="*/ 2 w 30"/>
                  <a:gd name="T3" fmla="*/ 12 h 63"/>
                  <a:gd name="T4" fmla="*/ 4 w 30"/>
                  <a:gd name="T5" fmla="*/ 15 h 63"/>
                  <a:gd name="T6" fmla="*/ 7 w 30"/>
                  <a:gd name="T7" fmla="*/ 9 h 63"/>
                  <a:gd name="T8" fmla="*/ 6 w 30"/>
                  <a:gd name="T9" fmla="*/ 0 h 63"/>
                  <a:gd name="T10" fmla="*/ 0 w 30"/>
                  <a:gd name="T11" fmla="*/ 1 h 63"/>
                  <a:gd name="T12" fmla="*/ 0 w 30"/>
                  <a:gd name="T13" fmla="*/ 1 h 63"/>
                  <a:gd name="T14" fmla="*/ 0 60000 65536"/>
                  <a:gd name="T15" fmla="*/ 0 60000 65536"/>
                  <a:gd name="T16" fmla="*/ 0 60000 65536"/>
                  <a:gd name="T17" fmla="*/ 0 60000 65536"/>
                  <a:gd name="T18" fmla="*/ 0 60000 65536"/>
                  <a:gd name="T19" fmla="*/ 0 60000 65536"/>
                  <a:gd name="T20" fmla="*/ 0 60000 65536"/>
                  <a:gd name="T21" fmla="*/ 0 w 30"/>
                  <a:gd name="T22" fmla="*/ 0 h 63"/>
                  <a:gd name="T23" fmla="*/ 30 w 3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3">
                    <a:moveTo>
                      <a:pt x="0" y="6"/>
                    </a:moveTo>
                    <a:lnTo>
                      <a:pt x="8" y="52"/>
                    </a:lnTo>
                    <a:lnTo>
                      <a:pt x="16" y="63"/>
                    </a:lnTo>
                    <a:lnTo>
                      <a:pt x="30" y="38"/>
                    </a:lnTo>
                    <a:lnTo>
                      <a:pt x="26" y="0"/>
                    </a:lnTo>
                    <a:lnTo>
                      <a:pt x="0" y="6"/>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07" name="Freeform 240"/>
              <p:cNvSpPr>
                <a:spLocks/>
              </p:cNvSpPr>
              <p:nvPr/>
            </p:nvSpPr>
            <p:spPr bwMode="auto">
              <a:xfrm>
                <a:off x="2871" y="3015"/>
                <a:ext cx="9" cy="17"/>
              </a:xfrm>
              <a:custGeom>
                <a:avLst/>
                <a:gdLst>
                  <a:gd name="T0" fmla="*/ 0 w 35"/>
                  <a:gd name="T1" fmla="*/ 4 h 68"/>
                  <a:gd name="T2" fmla="*/ 3 w 35"/>
                  <a:gd name="T3" fmla="*/ 15 h 68"/>
                  <a:gd name="T4" fmla="*/ 7 w 35"/>
                  <a:gd name="T5" fmla="*/ 17 h 68"/>
                  <a:gd name="T6" fmla="*/ 9 w 35"/>
                  <a:gd name="T7" fmla="*/ 13 h 68"/>
                  <a:gd name="T8" fmla="*/ 8 w 35"/>
                  <a:gd name="T9" fmla="*/ 0 h 68"/>
                  <a:gd name="T10" fmla="*/ 0 w 35"/>
                  <a:gd name="T11" fmla="*/ 4 h 68"/>
                  <a:gd name="T12" fmla="*/ 0 w 35"/>
                  <a:gd name="T13" fmla="*/ 4 h 68"/>
                  <a:gd name="T14" fmla="*/ 0 60000 65536"/>
                  <a:gd name="T15" fmla="*/ 0 60000 65536"/>
                  <a:gd name="T16" fmla="*/ 0 60000 65536"/>
                  <a:gd name="T17" fmla="*/ 0 60000 65536"/>
                  <a:gd name="T18" fmla="*/ 0 60000 65536"/>
                  <a:gd name="T19" fmla="*/ 0 60000 65536"/>
                  <a:gd name="T20" fmla="*/ 0 60000 65536"/>
                  <a:gd name="T21" fmla="*/ 0 w 35"/>
                  <a:gd name="T22" fmla="*/ 0 h 68"/>
                  <a:gd name="T23" fmla="*/ 35 w 3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8">
                    <a:moveTo>
                      <a:pt x="0" y="16"/>
                    </a:moveTo>
                    <a:lnTo>
                      <a:pt x="13" y="62"/>
                    </a:lnTo>
                    <a:lnTo>
                      <a:pt x="27" y="68"/>
                    </a:lnTo>
                    <a:lnTo>
                      <a:pt x="35" y="51"/>
                    </a:lnTo>
                    <a:lnTo>
                      <a:pt x="31" y="0"/>
                    </a:lnTo>
                    <a:lnTo>
                      <a:pt x="0" y="16"/>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08" name="Freeform 241"/>
              <p:cNvSpPr>
                <a:spLocks/>
              </p:cNvSpPr>
              <p:nvPr/>
            </p:nvSpPr>
            <p:spPr bwMode="auto">
              <a:xfrm>
                <a:off x="2837" y="3023"/>
                <a:ext cx="7" cy="16"/>
              </a:xfrm>
              <a:custGeom>
                <a:avLst/>
                <a:gdLst>
                  <a:gd name="T0" fmla="*/ 1 w 25"/>
                  <a:gd name="T1" fmla="*/ 0 h 62"/>
                  <a:gd name="T2" fmla="*/ 0 w 25"/>
                  <a:gd name="T3" fmla="*/ 10 h 62"/>
                  <a:gd name="T4" fmla="*/ 3 w 25"/>
                  <a:gd name="T5" fmla="*/ 16 h 62"/>
                  <a:gd name="T6" fmla="*/ 6 w 25"/>
                  <a:gd name="T7" fmla="*/ 16 h 62"/>
                  <a:gd name="T8" fmla="*/ 7 w 25"/>
                  <a:gd name="T9" fmla="*/ 4 h 62"/>
                  <a:gd name="T10" fmla="*/ 1 w 25"/>
                  <a:gd name="T11" fmla="*/ 0 h 62"/>
                  <a:gd name="T12" fmla="*/ 1 w 25"/>
                  <a:gd name="T13" fmla="*/ 0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5" y="0"/>
                    </a:moveTo>
                    <a:lnTo>
                      <a:pt x="0" y="39"/>
                    </a:lnTo>
                    <a:lnTo>
                      <a:pt x="11" y="62"/>
                    </a:lnTo>
                    <a:lnTo>
                      <a:pt x="23" y="62"/>
                    </a:lnTo>
                    <a:lnTo>
                      <a:pt x="25" y="17"/>
                    </a:lnTo>
                    <a:lnTo>
                      <a:pt x="5"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09" name="Freeform 242"/>
              <p:cNvSpPr>
                <a:spLocks/>
              </p:cNvSpPr>
              <p:nvPr/>
            </p:nvSpPr>
            <p:spPr bwMode="auto">
              <a:xfrm>
                <a:off x="2818" y="3012"/>
                <a:ext cx="9" cy="16"/>
              </a:xfrm>
              <a:custGeom>
                <a:avLst/>
                <a:gdLst>
                  <a:gd name="T0" fmla="*/ 2 w 37"/>
                  <a:gd name="T1" fmla="*/ 0 h 65"/>
                  <a:gd name="T2" fmla="*/ 0 w 37"/>
                  <a:gd name="T3" fmla="*/ 14 h 65"/>
                  <a:gd name="T4" fmla="*/ 2 w 37"/>
                  <a:gd name="T5" fmla="*/ 16 h 65"/>
                  <a:gd name="T6" fmla="*/ 9 w 37"/>
                  <a:gd name="T7" fmla="*/ 2 h 65"/>
                  <a:gd name="T8" fmla="*/ 2 w 37"/>
                  <a:gd name="T9" fmla="*/ 0 h 65"/>
                  <a:gd name="T10" fmla="*/ 2 w 37"/>
                  <a:gd name="T11" fmla="*/ 0 h 65"/>
                  <a:gd name="T12" fmla="*/ 0 60000 65536"/>
                  <a:gd name="T13" fmla="*/ 0 60000 65536"/>
                  <a:gd name="T14" fmla="*/ 0 60000 65536"/>
                  <a:gd name="T15" fmla="*/ 0 60000 65536"/>
                  <a:gd name="T16" fmla="*/ 0 60000 65536"/>
                  <a:gd name="T17" fmla="*/ 0 60000 65536"/>
                  <a:gd name="T18" fmla="*/ 0 w 37"/>
                  <a:gd name="T19" fmla="*/ 0 h 65"/>
                  <a:gd name="T20" fmla="*/ 37 w 37"/>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7" h="65">
                    <a:moveTo>
                      <a:pt x="10" y="0"/>
                    </a:moveTo>
                    <a:lnTo>
                      <a:pt x="0" y="55"/>
                    </a:lnTo>
                    <a:lnTo>
                      <a:pt x="8" y="65"/>
                    </a:lnTo>
                    <a:lnTo>
                      <a:pt x="37" y="7"/>
                    </a:lnTo>
                    <a:lnTo>
                      <a:pt x="10"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10" name="Freeform 243"/>
              <p:cNvSpPr>
                <a:spLocks/>
              </p:cNvSpPr>
              <p:nvPr/>
            </p:nvSpPr>
            <p:spPr bwMode="auto">
              <a:xfrm>
                <a:off x="2797" y="3009"/>
                <a:ext cx="12" cy="16"/>
              </a:xfrm>
              <a:custGeom>
                <a:avLst/>
                <a:gdLst>
                  <a:gd name="T0" fmla="*/ 4 w 48"/>
                  <a:gd name="T1" fmla="*/ 0 h 60"/>
                  <a:gd name="T2" fmla="*/ 0 w 48"/>
                  <a:gd name="T3" fmla="*/ 10 h 60"/>
                  <a:gd name="T4" fmla="*/ 0 w 48"/>
                  <a:gd name="T5" fmla="*/ 16 h 60"/>
                  <a:gd name="T6" fmla="*/ 5 w 48"/>
                  <a:gd name="T7" fmla="*/ 14 h 60"/>
                  <a:gd name="T8" fmla="*/ 12 w 48"/>
                  <a:gd name="T9" fmla="*/ 1 h 60"/>
                  <a:gd name="T10" fmla="*/ 4 w 48"/>
                  <a:gd name="T11" fmla="*/ 0 h 60"/>
                  <a:gd name="T12" fmla="*/ 4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16" y="0"/>
                    </a:moveTo>
                    <a:lnTo>
                      <a:pt x="0" y="39"/>
                    </a:lnTo>
                    <a:lnTo>
                      <a:pt x="1" y="60"/>
                    </a:lnTo>
                    <a:lnTo>
                      <a:pt x="19" y="53"/>
                    </a:lnTo>
                    <a:lnTo>
                      <a:pt x="48" y="2"/>
                    </a:lnTo>
                    <a:lnTo>
                      <a:pt x="16"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11" name="Freeform 244"/>
              <p:cNvSpPr>
                <a:spLocks/>
              </p:cNvSpPr>
              <p:nvPr/>
            </p:nvSpPr>
            <p:spPr bwMode="auto">
              <a:xfrm>
                <a:off x="2813" y="3203"/>
                <a:ext cx="9" cy="9"/>
              </a:xfrm>
              <a:custGeom>
                <a:avLst/>
                <a:gdLst>
                  <a:gd name="T0" fmla="*/ 4 w 35"/>
                  <a:gd name="T1" fmla="*/ 9 h 35"/>
                  <a:gd name="T2" fmla="*/ 8 w 35"/>
                  <a:gd name="T3" fmla="*/ 8 h 35"/>
                  <a:gd name="T4" fmla="*/ 9 w 35"/>
                  <a:gd name="T5" fmla="*/ 4 h 35"/>
                  <a:gd name="T6" fmla="*/ 8 w 35"/>
                  <a:gd name="T7" fmla="*/ 1 h 35"/>
                  <a:gd name="T8" fmla="*/ 4 w 35"/>
                  <a:gd name="T9" fmla="*/ 0 h 35"/>
                  <a:gd name="T10" fmla="*/ 1 w 35"/>
                  <a:gd name="T11" fmla="*/ 1 h 35"/>
                  <a:gd name="T12" fmla="*/ 0 w 35"/>
                  <a:gd name="T13" fmla="*/ 4 h 35"/>
                  <a:gd name="T14" fmla="*/ 1 w 35"/>
                  <a:gd name="T15" fmla="*/ 8 h 35"/>
                  <a:gd name="T16" fmla="*/ 4 w 35"/>
                  <a:gd name="T17" fmla="*/ 9 h 35"/>
                  <a:gd name="T18" fmla="*/ 4 w 35"/>
                  <a:gd name="T19" fmla="*/ 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5"/>
                  <a:gd name="T32" fmla="*/ 35 w 35"/>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5">
                    <a:moveTo>
                      <a:pt x="17" y="35"/>
                    </a:moveTo>
                    <a:lnTo>
                      <a:pt x="30" y="30"/>
                    </a:lnTo>
                    <a:lnTo>
                      <a:pt x="35" y="17"/>
                    </a:lnTo>
                    <a:lnTo>
                      <a:pt x="30" y="5"/>
                    </a:lnTo>
                    <a:lnTo>
                      <a:pt x="17" y="0"/>
                    </a:lnTo>
                    <a:lnTo>
                      <a:pt x="5" y="5"/>
                    </a:lnTo>
                    <a:lnTo>
                      <a:pt x="0" y="17"/>
                    </a:lnTo>
                    <a:lnTo>
                      <a:pt x="5" y="30"/>
                    </a:lnTo>
                    <a:lnTo>
                      <a:pt x="17" y="35"/>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12" name="Freeform 245"/>
              <p:cNvSpPr>
                <a:spLocks/>
              </p:cNvSpPr>
              <p:nvPr/>
            </p:nvSpPr>
            <p:spPr bwMode="auto">
              <a:xfrm>
                <a:off x="2744" y="3216"/>
                <a:ext cx="22" cy="23"/>
              </a:xfrm>
              <a:custGeom>
                <a:avLst/>
                <a:gdLst>
                  <a:gd name="T0" fmla="*/ 11 w 88"/>
                  <a:gd name="T1" fmla="*/ 23 h 90"/>
                  <a:gd name="T2" fmla="*/ 19 w 88"/>
                  <a:gd name="T3" fmla="*/ 19 h 90"/>
                  <a:gd name="T4" fmla="*/ 22 w 88"/>
                  <a:gd name="T5" fmla="*/ 11 h 90"/>
                  <a:gd name="T6" fmla="*/ 21 w 88"/>
                  <a:gd name="T7" fmla="*/ 7 h 90"/>
                  <a:gd name="T8" fmla="*/ 19 w 88"/>
                  <a:gd name="T9" fmla="*/ 4 h 90"/>
                  <a:gd name="T10" fmla="*/ 15 w 88"/>
                  <a:gd name="T11" fmla="*/ 1 h 90"/>
                  <a:gd name="T12" fmla="*/ 11 w 88"/>
                  <a:gd name="T13" fmla="*/ 0 h 90"/>
                  <a:gd name="T14" fmla="*/ 3 w 88"/>
                  <a:gd name="T15" fmla="*/ 4 h 90"/>
                  <a:gd name="T16" fmla="*/ 0 w 88"/>
                  <a:gd name="T17" fmla="*/ 11 h 90"/>
                  <a:gd name="T18" fmla="*/ 1 w 88"/>
                  <a:gd name="T19" fmla="*/ 16 h 90"/>
                  <a:gd name="T20" fmla="*/ 3 w 88"/>
                  <a:gd name="T21" fmla="*/ 19 h 90"/>
                  <a:gd name="T22" fmla="*/ 6 w 88"/>
                  <a:gd name="T23" fmla="*/ 22 h 90"/>
                  <a:gd name="T24" fmla="*/ 11 w 88"/>
                  <a:gd name="T25" fmla="*/ 23 h 90"/>
                  <a:gd name="T26" fmla="*/ 11 w 88"/>
                  <a:gd name="T27" fmla="*/ 23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0"/>
                  <a:gd name="T44" fmla="*/ 88 w 88"/>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0">
                    <a:moveTo>
                      <a:pt x="44" y="90"/>
                    </a:moveTo>
                    <a:lnTo>
                      <a:pt x="75" y="76"/>
                    </a:lnTo>
                    <a:lnTo>
                      <a:pt x="88" y="44"/>
                    </a:lnTo>
                    <a:lnTo>
                      <a:pt x="84" y="28"/>
                    </a:lnTo>
                    <a:lnTo>
                      <a:pt x="75" y="14"/>
                    </a:lnTo>
                    <a:lnTo>
                      <a:pt x="61" y="4"/>
                    </a:lnTo>
                    <a:lnTo>
                      <a:pt x="44" y="0"/>
                    </a:lnTo>
                    <a:lnTo>
                      <a:pt x="12" y="14"/>
                    </a:lnTo>
                    <a:lnTo>
                      <a:pt x="0" y="44"/>
                    </a:lnTo>
                    <a:lnTo>
                      <a:pt x="4" y="62"/>
                    </a:lnTo>
                    <a:lnTo>
                      <a:pt x="12" y="76"/>
                    </a:lnTo>
                    <a:lnTo>
                      <a:pt x="26" y="86"/>
                    </a:lnTo>
                    <a:lnTo>
                      <a:pt x="44" y="90"/>
                    </a:lnTo>
                    <a:close/>
                  </a:path>
                </a:pathLst>
              </a:custGeom>
              <a:solidFill>
                <a:srgbClr val="FFFFC2"/>
              </a:solidFill>
              <a:ln w="9525">
                <a:noFill/>
                <a:round/>
                <a:headEnd/>
                <a:tailEnd/>
              </a:ln>
            </p:spPr>
            <p:txBody>
              <a:bodyPr/>
              <a:lstStyle/>
              <a:p>
                <a:endParaRPr lang="en-US" dirty="0">
                  <a:latin typeface="Calibri" pitchFamily="34" charset="0"/>
                </a:endParaRPr>
              </a:p>
            </p:txBody>
          </p:sp>
          <p:sp>
            <p:nvSpPr>
              <p:cNvPr id="5113" name="Freeform 246"/>
              <p:cNvSpPr>
                <a:spLocks/>
              </p:cNvSpPr>
              <p:nvPr/>
            </p:nvSpPr>
            <p:spPr bwMode="auto">
              <a:xfrm>
                <a:off x="2891" y="3220"/>
                <a:ext cx="34" cy="53"/>
              </a:xfrm>
              <a:custGeom>
                <a:avLst/>
                <a:gdLst>
                  <a:gd name="T0" fmla="*/ 0 w 138"/>
                  <a:gd name="T1" fmla="*/ 0 h 209"/>
                  <a:gd name="T2" fmla="*/ 18 w 138"/>
                  <a:gd name="T3" fmla="*/ 29 h 209"/>
                  <a:gd name="T4" fmla="*/ 26 w 138"/>
                  <a:gd name="T5" fmla="*/ 47 h 209"/>
                  <a:gd name="T6" fmla="*/ 29 w 138"/>
                  <a:gd name="T7" fmla="*/ 53 h 209"/>
                  <a:gd name="T8" fmla="*/ 34 w 138"/>
                  <a:gd name="T9" fmla="*/ 51 h 209"/>
                  <a:gd name="T10" fmla="*/ 34 w 138"/>
                  <a:gd name="T11" fmla="*/ 46 h 209"/>
                  <a:gd name="T12" fmla="*/ 29 w 138"/>
                  <a:gd name="T13" fmla="*/ 42 h 209"/>
                  <a:gd name="T14" fmla="*/ 11 w 138"/>
                  <a:gd name="T15" fmla="*/ 5 h 209"/>
                  <a:gd name="T16" fmla="*/ 0 w 138"/>
                  <a:gd name="T17" fmla="*/ 0 h 209"/>
                  <a:gd name="T18" fmla="*/ 0 w 138"/>
                  <a:gd name="T19" fmla="*/ 0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209"/>
                  <a:gd name="T32" fmla="*/ 138 w 138"/>
                  <a:gd name="T33" fmla="*/ 209 h 2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209">
                    <a:moveTo>
                      <a:pt x="0" y="0"/>
                    </a:moveTo>
                    <a:lnTo>
                      <a:pt x="72" y="116"/>
                    </a:lnTo>
                    <a:lnTo>
                      <a:pt x="104" y="187"/>
                    </a:lnTo>
                    <a:lnTo>
                      <a:pt x="117" y="209"/>
                    </a:lnTo>
                    <a:lnTo>
                      <a:pt x="138" y="201"/>
                    </a:lnTo>
                    <a:lnTo>
                      <a:pt x="137" y="181"/>
                    </a:lnTo>
                    <a:lnTo>
                      <a:pt x="117" y="165"/>
                    </a:lnTo>
                    <a:lnTo>
                      <a:pt x="45" y="21"/>
                    </a:lnTo>
                    <a:lnTo>
                      <a:pt x="0" y="0"/>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14" name="Freeform 247"/>
              <p:cNvSpPr>
                <a:spLocks/>
              </p:cNvSpPr>
              <p:nvPr/>
            </p:nvSpPr>
            <p:spPr bwMode="auto">
              <a:xfrm>
                <a:off x="2882" y="3199"/>
                <a:ext cx="14" cy="14"/>
              </a:xfrm>
              <a:custGeom>
                <a:avLst/>
                <a:gdLst>
                  <a:gd name="T0" fmla="*/ 0 w 56"/>
                  <a:gd name="T1" fmla="*/ 0 h 57"/>
                  <a:gd name="T2" fmla="*/ 0 w 56"/>
                  <a:gd name="T3" fmla="*/ 6 h 57"/>
                  <a:gd name="T4" fmla="*/ 14 w 56"/>
                  <a:gd name="T5" fmla="*/ 14 h 57"/>
                  <a:gd name="T6" fmla="*/ 10 w 56"/>
                  <a:gd name="T7" fmla="*/ 8 h 57"/>
                  <a:gd name="T8" fmla="*/ 5 w 56"/>
                  <a:gd name="T9" fmla="*/ 0 h 57"/>
                  <a:gd name="T10" fmla="*/ 0 w 56"/>
                  <a:gd name="T11" fmla="*/ 0 h 57"/>
                  <a:gd name="T12" fmla="*/ 0 w 56"/>
                  <a:gd name="T13" fmla="*/ 0 h 57"/>
                  <a:gd name="T14" fmla="*/ 0 60000 65536"/>
                  <a:gd name="T15" fmla="*/ 0 60000 65536"/>
                  <a:gd name="T16" fmla="*/ 0 60000 65536"/>
                  <a:gd name="T17" fmla="*/ 0 60000 65536"/>
                  <a:gd name="T18" fmla="*/ 0 60000 65536"/>
                  <a:gd name="T19" fmla="*/ 0 60000 65536"/>
                  <a:gd name="T20" fmla="*/ 0 60000 65536"/>
                  <a:gd name="T21" fmla="*/ 0 w 56"/>
                  <a:gd name="T22" fmla="*/ 0 h 57"/>
                  <a:gd name="T23" fmla="*/ 56 w 5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7">
                    <a:moveTo>
                      <a:pt x="1" y="2"/>
                    </a:moveTo>
                    <a:lnTo>
                      <a:pt x="0" y="25"/>
                    </a:lnTo>
                    <a:lnTo>
                      <a:pt x="56" y="57"/>
                    </a:lnTo>
                    <a:lnTo>
                      <a:pt x="41" y="31"/>
                    </a:lnTo>
                    <a:lnTo>
                      <a:pt x="18" y="0"/>
                    </a:lnTo>
                    <a:lnTo>
                      <a:pt x="1" y="2"/>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15" name="Freeform 248"/>
              <p:cNvSpPr>
                <a:spLocks/>
              </p:cNvSpPr>
              <p:nvPr/>
            </p:nvSpPr>
            <p:spPr bwMode="auto">
              <a:xfrm>
                <a:off x="2870" y="3201"/>
                <a:ext cx="85" cy="57"/>
              </a:xfrm>
              <a:custGeom>
                <a:avLst/>
                <a:gdLst>
                  <a:gd name="T0" fmla="*/ 4 w 339"/>
                  <a:gd name="T1" fmla="*/ 0 h 229"/>
                  <a:gd name="T2" fmla="*/ 21 w 339"/>
                  <a:gd name="T3" fmla="*/ 8 h 229"/>
                  <a:gd name="T4" fmla="*/ 43 w 339"/>
                  <a:gd name="T5" fmla="*/ 24 h 229"/>
                  <a:gd name="T6" fmla="*/ 70 w 339"/>
                  <a:gd name="T7" fmla="*/ 44 h 229"/>
                  <a:gd name="T8" fmla="*/ 78 w 339"/>
                  <a:gd name="T9" fmla="*/ 49 h 229"/>
                  <a:gd name="T10" fmla="*/ 85 w 339"/>
                  <a:gd name="T11" fmla="*/ 52 h 229"/>
                  <a:gd name="T12" fmla="*/ 85 w 339"/>
                  <a:gd name="T13" fmla="*/ 56 h 229"/>
                  <a:gd name="T14" fmla="*/ 81 w 339"/>
                  <a:gd name="T15" fmla="*/ 57 h 229"/>
                  <a:gd name="T16" fmla="*/ 74 w 339"/>
                  <a:gd name="T17" fmla="*/ 53 h 229"/>
                  <a:gd name="T18" fmla="*/ 39 w 339"/>
                  <a:gd name="T19" fmla="*/ 28 h 229"/>
                  <a:gd name="T20" fmla="*/ 3 w 339"/>
                  <a:gd name="T21" fmla="*/ 8 h 229"/>
                  <a:gd name="T22" fmla="*/ 0 w 339"/>
                  <a:gd name="T23" fmla="*/ 4 h 229"/>
                  <a:gd name="T24" fmla="*/ 4 w 339"/>
                  <a:gd name="T25" fmla="*/ 0 h 229"/>
                  <a:gd name="T26" fmla="*/ 4 w 339"/>
                  <a:gd name="T27" fmla="*/ 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29"/>
                  <a:gd name="T44" fmla="*/ 339 w 339"/>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29">
                    <a:moveTo>
                      <a:pt x="16" y="0"/>
                    </a:moveTo>
                    <a:lnTo>
                      <a:pt x="84" y="34"/>
                    </a:lnTo>
                    <a:lnTo>
                      <a:pt x="171" y="97"/>
                    </a:lnTo>
                    <a:lnTo>
                      <a:pt x="281" y="176"/>
                    </a:lnTo>
                    <a:lnTo>
                      <a:pt x="313" y="195"/>
                    </a:lnTo>
                    <a:lnTo>
                      <a:pt x="338" y="207"/>
                    </a:lnTo>
                    <a:lnTo>
                      <a:pt x="339" y="225"/>
                    </a:lnTo>
                    <a:lnTo>
                      <a:pt x="322" y="229"/>
                    </a:lnTo>
                    <a:lnTo>
                      <a:pt x="295" y="211"/>
                    </a:lnTo>
                    <a:lnTo>
                      <a:pt x="156" y="114"/>
                    </a:lnTo>
                    <a:lnTo>
                      <a:pt x="13" y="32"/>
                    </a:lnTo>
                    <a:lnTo>
                      <a:pt x="0" y="16"/>
                    </a:lnTo>
                    <a:lnTo>
                      <a:pt x="16" y="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16" name="Freeform 249"/>
              <p:cNvSpPr>
                <a:spLocks/>
              </p:cNvSpPr>
              <p:nvPr/>
            </p:nvSpPr>
            <p:spPr bwMode="auto">
              <a:xfrm>
                <a:off x="2769" y="3207"/>
                <a:ext cx="45" cy="22"/>
              </a:xfrm>
              <a:custGeom>
                <a:avLst/>
                <a:gdLst>
                  <a:gd name="T0" fmla="*/ 0 w 179"/>
                  <a:gd name="T1" fmla="*/ 7 h 88"/>
                  <a:gd name="T2" fmla="*/ 29 w 179"/>
                  <a:gd name="T3" fmla="*/ 1 h 88"/>
                  <a:gd name="T4" fmla="*/ 44 w 179"/>
                  <a:gd name="T5" fmla="*/ 0 h 88"/>
                  <a:gd name="T6" fmla="*/ 45 w 179"/>
                  <a:gd name="T7" fmla="*/ 6 h 88"/>
                  <a:gd name="T8" fmla="*/ 3 w 179"/>
                  <a:gd name="T9" fmla="*/ 22 h 88"/>
                  <a:gd name="T10" fmla="*/ 5 w 179"/>
                  <a:gd name="T11" fmla="*/ 14 h 88"/>
                  <a:gd name="T12" fmla="*/ 0 w 179"/>
                  <a:gd name="T13" fmla="*/ 7 h 88"/>
                  <a:gd name="T14" fmla="*/ 0 w 179"/>
                  <a:gd name="T15" fmla="*/ 7 h 8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88"/>
                  <a:gd name="T26" fmla="*/ 179 w 179"/>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88">
                    <a:moveTo>
                      <a:pt x="0" y="28"/>
                    </a:moveTo>
                    <a:lnTo>
                      <a:pt x="116" y="3"/>
                    </a:lnTo>
                    <a:lnTo>
                      <a:pt x="177" y="0"/>
                    </a:lnTo>
                    <a:lnTo>
                      <a:pt x="179" y="22"/>
                    </a:lnTo>
                    <a:lnTo>
                      <a:pt x="11" y="88"/>
                    </a:lnTo>
                    <a:lnTo>
                      <a:pt x="19" y="56"/>
                    </a:lnTo>
                    <a:lnTo>
                      <a:pt x="0" y="28"/>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17" name="Freeform 250"/>
              <p:cNvSpPr>
                <a:spLocks/>
              </p:cNvSpPr>
              <p:nvPr/>
            </p:nvSpPr>
            <p:spPr bwMode="auto">
              <a:xfrm>
                <a:off x="2754" y="3216"/>
                <a:ext cx="20" cy="19"/>
              </a:xfrm>
              <a:custGeom>
                <a:avLst/>
                <a:gdLst>
                  <a:gd name="T0" fmla="*/ 1 w 78"/>
                  <a:gd name="T1" fmla="*/ 0 h 75"/>
                  <a:gd name="T2" fmla="*/ 15 w 78"/>
                  <a:gd name="T3" fmla="*/ 0 h 75"/>
                  <a:gd name="T4" fmla="*/ 20 w 78"/>
                  <a:gd name="T5" fmla="*/ 5 h 75"/>
                  <a:gd name="T6" fmla="*/ 19 w 78"/>
                  <a:gd name="T7" fmla="*/ 12 h 75"/>
                  <a:gd name="T8" fmla="*/ 12 w 78"/>
                  <a:gd name="T9" fmla="*/ 19 h 75"/>
                  <a:gd name="T10" fmla="*/ 12 w 78"/>
                  <a:gd name="T11" fmla="*/ 10 h 75"/>
                  <a:gd name="T12" fmla="*/ 7 w 78"/>
                  <a:gd name="T13" fmla="*/ 4 h 75"/>
                  <a:gd name="T14" fmla="*/ 0 w 78"/>
                  <a:gd name="T15" fmla="*/ 0 h 75"/>
                  <a:gd name="T16" fmla="*/ 1 w 78"/>
                  <a:gd name="T17" fmla="*/ 0 h 75"/>
                  <a:gd name="T18" fmla="*/ 1 w 7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75"/>
                  <a:gd name="T32" fmla="*/ 78 w 7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75">
                    <a:moveTo>
                      <a:pt x="5" y="0"/>
                    </a:moveTo>
                    <a:lnTo>
                      <a:pt x="58" y="0"/>
                    </a:lnTo>
                    <a:lnTo>
                      <a:pt x="78" y="21"/>
                    </a:lnTo>
                    <a:lnTo>
                      <a:pt x="75" y="48"/>
                    </a:lnTo>
                    <a:lnTo>
                      <a:pt x="46" y="75"/>
                    </a:lnTo>
                    <a:lnTo>
                      <a:pt x="46" y="38"/>
                    </a:lnTo>
                    <a:lnTo>
                      <a:pt x="29" y="16"/>
                    </a:lnTo>
                    <a:lnTo>
                      <a:pt x="0" y="1"/>
                    </a:lnTo>
                    <a:lnTo>
                      <a:pt x="5"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18" name="Freeform 251"/>
              <p:cNvSpPr>
                <a:spLocks/>
              </p:cNvSpPr>
              <p:nvPr/>
            </p:nvSpPr>
            <p:spPr bwMode="auto">
              <a:xfrm>
                <a:off x="2724" y="3077"/>
                <a:ext cx="77" cy="72"/>
              </a:xfrm>
              <a:custGeom>
                <a:avLst/>
                <a:gdLst>
                  <a:gd name="T0" fmla="*/ 69 w 307"/>
                  <a:gd name="T1" fmla="*/ 32 h 288"/>
                  <a:gd name="T2" fmla="*/ 77 w 307"/>
                  <a:gd name="T3" fmla="*/ 26 h 288"/>
                  <a:gd name="T4" fmla="*/ 61 w 307"/>
                  <a:gd name="T5" fmla="*/ 23 h 288"/>
                  <a:gd name="T6" fmla="*/ 43 w 307"/>
                  <a:gd name="T7" fmla="*/ 13 h 288"/>
                  <a:gd name="T8" fmla="*/ 35 w 307"/>
                  <a:gd name="T9" fmla="*/ 0 h 288"/>
                  <a:gd name="T10" fmla="*/ 15 w 307"/>
                  <a:gd name="T11" fmla="*/ 3 h 288"/>
                  <a:gd name="T12" fmla="*/ 6 w 307"/>
                  <a:gd name="T13" fmla="*/ 29 h 288"/>
                  <a:gd name="T14" fmla="*/ 0 w 307"/>
                  <a:gd name="T15" fmla="*/ 71 h 288"/>
                  <a:gd name="T16" fmla="*/ 3 w 307"/>
                  <a:gd name="T17" fmla="*/ 72 h 288"/>
                  <a:gd name="T18" fmla="*/ 11 w 307"/>
                  <a:gd name="T19" fmla="*/ 61 h 288"/>
                  <a:gd name="T20" fmla="*/ 25 w 307"/>
                  <a:gd name="T21" fmla="*/ 44 h 288"/>
                  <a:gd name="T22" fmla="*/ 40 w 307"/>
                  <a:gd name="T23" fmla="*/ 33 h 288"/>
                  <a:gd name="T24" fmla="*/ 53 w 307"/>
                  <a:gd name="T25" fmla="*/ 30 h 288"/>
                  <a:gd name="T26" fmla="*/ 69 w 307"/>
                  <a:gd name="T27" fmla="*/ 32 h 288"/>
                  <a:gd name="T28" fmla="*/ 69 w 307"/>
                  <a:gd name="T29" fmla="*/ 32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7"/>
                  <a:gd name="T46" fmla="*/ 0 h 288"/>
                  <a:gd name="T47" fmla="*/ 307 w 307"/>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7" h="288">
                    <a:moveTo>
                      <a:pt x="277" y="127"/>
                    </a:moveTo>
                    <a:lnTo>
                      <a:pt x="307" y="103"/>
                    </a:lnTo>
                    <a:lnTo>
                      <a:pt x="243" y="92"/>
                    </a:lnTo>
                    <a:lnTo>
                      <a:pt x="172" y="53"/>
                    </a:lnTo>
                    <a:lnTo>
                      <a:pt x="141" y="0"/>
                    </a:lnTo>
                    <a:lnTo>
                      <a:pt x="59" y="13"/>
                    </a:lnTo>
                    <a:lnTo>
                      <a:pt x="24" y="118"/>
                    </a:lnTo>
                    <a:lnTo>
                      <a:pt x="0" y="285"/>
                    </a:lnTo>
                    <a:lnTo>
                      <a:pt x="11" y="288"/>
                    </a:lnTo>
                    <a:lnTo>
                      <a:pt x="43" y="243"/>
                    </a:lnTo>
                    <a:lnTo>
                      <a:pt x="101" y="175"/>
                    </a:lnTo>
                    <a:lnTo>
                      <a:pt x="159" y="132"/>
                    </a:lnTo>
                    <a:lnTo>
                      <a:pt x="210" y="122"/>
                    </a:lnTo>
                    <a:lnTo>
                      <a:pt x="277" y="127"/>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19" name="Freeform 252"/>
              <p:cNvSpPr>
                <a:spLocks/>
              </p:cNvSpPr>
              <p:nvPr/>
            </p:nvSpPr>
            <p:spPr bwMode="auto">
              <a:xfrm>
                <a:off x="2747" y="3070"/>
                <a:ext cx="12" cy="9"/>
              </a:xfrm>
              <a:custGeom>
                <a:avLst/>
                <a:gdLst>
                  <a:gd name="T0" fmla="*/ 12 w 46"/>
                  <a:gd name="T1" fmla="*/ 0 h 37"/>
                  <a:gd name="T2" fmla="*/ 2 w 46"/>
                  <a:gd name="T3" fmla="*/ 1 h 37"/>
                  <a:gd name="T4" fmla="*/ 0 w 46"/>
                  <a:gd name="T5" fmla="*/ 9 h 37"/>
                  <a:gd name="T6" fmla="*/ 12 w 46"/>
                  <a:gd name="T7" fmla="*/ 9 h 37"/>
                  <a:gd name="T8" fmla="*/ 12 w 46"/>
                  <a:gd name="T9" fmla="*/ 0 h 37"/>
                  <a:gd name="T10" fmla="*/ 12 w 46"/>
                  <a:gd name="T11" fmla="*/ 0 h 37"/>
                  <a:gd name="T12" fmla="*/ 0 60000 65536"/>
                  <a:gd name="T13" fmla="*/ 0 60000 65536"/>
                  <a:gd name="T14" fmla="*/ 0 60000 65536"/>
                  <a:gd name="T15" fmla="*/ 0 60000 65536"/>
                  <a:gd name="T16" fmla="*/ 0 60000 65536"/>
                  <a:gd name="T17" fmla="*/ 0 60000 65536"/>
                  <a:gd name="T18" fmla="*/ 0 w 46"/>
                  <a:gd name="T19" fmla="*/ 0 h 37"/>
                  <a:gd name="T20" fmla="*/ 46 w 4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6" h="37">
                    <a:moveTo>
                      <a:pt x="46" y="0"/>
                    </a:moveTo>
                    <a:lnTo>
                      <a:pt x="9" y="3"/>
                    </a:lnTo>
                    <a:lnTo>
                      <a:pt x="0" y="36"/>
                    </a:lnTo>
                    <a:lnTo>
                      <a:pt x="46" y="37"/>
                    </a:lnTo>
                    <a:lnTo>
                      <a:pt x="46" y="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20" name="Freeform 253"/>
              <p:cNvSpPr>
                <a:spLocks/>
              </p:cNvSpPr>
              <p:nvPr/>
            </p:nvSpPr>
            <p:spPr bwMode="auto">
              <a:xfrm>
                <a:off x="2770" y="3016"/>
                <a:ext cx="73" cy="53"/>
              </a:xfrm>
              <a:custGeom>
                <a:avLst/>
                <a:gdLst>
                  <a:gd name="T0" fmla="*/ 66 w 290"/>
                  <a:gd name="T1" fmla="*/ 53 h 212"/>
                  <a:gd name="T2" fmla="*/ 60 w 290"/>
                  <a:gd name="T3" fmla="*/ 50 h 212"/>
                  <a:gd name="T4" fmla="*/ 46 w 290"/>
                  <a:gd name="T5" fmla="*/ 44 h 212"/>
                  <a:gd name="T6" fmla="*/ 43 w 290"/>
                  <a:gd name="T7" fmla="*/ 38 h 212"/>
                  <a:gd name="T8" fmla="*/ 38 w 290"/>
                  <a:gd name="T9" fmla="*/ 40 h 212"/>
                  <a:gd name="T10" fmla="*/ 21 w 290"/>
                  <a:gd name="T11" fmla="*/ 36 h 212"/>
                  <a:gd name="T12" fmla="*/ 19 w 290"/>
                  <a:gd name="T13" fmla="*/ 33 h 212"/>
                  <a:gd name="T14" fmla="*/ 13 w 290"/>
                  <a:gd name="T15" fmla="*/ 37 h 212"/>
                  <a:gd name="T16" fmla="*/ 0 w 290"/>
                  <a:gd name="T17" fmla="*/ 37 h 212"/>
                  <a:gd name="T18" fmla="*/ 15 w 290"/>
                  <a:gd name="T19" fmla="*/ 4 h 212"/>
                  <a:gd name="T20" fmla="*/ 27 w 290"/>
                  <a:gd name="T21" fmla="*/ 2 h 212"/>
                  <a:gd name="T22" fmla="*/ 28 w 290"/>
                  <a:gd name="T23" fmla="*/ 8 h 212"/>
                  <a:gd name="T24" fmla="*/ 35 w 290"/>
                  <a:gd name="T25" fmla="*/ 0 h 212"/>
                  <a:gd name="T26" fmla="*/ 50 w 290"/>
                  <a:gd name="T27" fmla="*/ 3 h 212"/>
                  <a:gd name="T28" fmla="*/ 49 w 290"/>
                  <a:gd name="T29" fmla="*/ 12 h 212"/>
                  <a:gd name="T30" fmla="*/ 55 w 290"/>
                  <a:gd name="T31" fmla="*/ 5 h 212"/>
                  <a:gd name="T32" fmla="*/ 66 w 290"/>
                  <a:gd name="T33" fmla="*/ 14 h 212"/>
                  <a:gd name="T34" fmla="*/ 73 w 290"/>
                  <a:gd name="T35" fmla="*/ 25 h 212"/>
                  <a:gd name="T36" fmla="*/ 66 w 290"/>
                  <a:gd name="T37" fmla="*/ 53 h 212"/>
                  <a:gd name="T38" fmla="*/ 66 w 290"/>
                  <a:gd name="T39" fmla="*/ 53 h 2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0"/>
                  <a:gd name="T61" fmla="*/ 0 h 212"/>
                  <a:gd name="T62" fmla="*/ 290 w 290"/>
                  <a:gd name="T63" fmla="*/ 212 h 2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0" h="212">
                    <a:moveTo>
                      <a:pt x="263" y="212"/>
                    </a:moveTo>
                    <a:lnTo>
                      <a:pt x="239" y="201"/>
                    </a:lnTo>
                    <a:lnTo>
                      <a:pt x="181" y="174"/>
                    </a:lnTo>
                    <a:lnTo>
                      <a:pt x="172" y="150"/>
                    </a:lnTo>
                    <a:lnTo>
                      <a:pt x="151" y="159"/>
                    </a:lnTo>
                    <a:lnTo>
                      <a:pt x="83" y="144"/>
                    </a:lnTo>
                    <a:lnTo>
                      <a:pt x="76" y="130"/>
                    </a:lnTo>
                    <a:lnTo>
                      <a:pt x="50" y="149"/>
                    </a:lnTo>
                    <a:lnTo>
                      <a:pt x="0" y="149"/>
                    </a:lnTo>
                    <a:lnTo>
                      <a:pt x="61" y="16"/>
                    </a:lnTo>
                    <a:lnTo>
                      <a:pt x="107" y="9"/>
                    </a:lnTo>
                    <a:lnTo>
                      <a:pt x="113" y="32"/>
                    </a:lnTo>
                    <a:lnTo>
                      <a:pt x="141" y="0"/>
                    </a:lnTo>
                    <a:lnTo>
                      <a:pt x="197" y="13"/>
                    </a:lnTo>
                    <a:lnTo>
                      <a:pt x="195" y="46"/>
                    </a:lnTo>
                    <a:lnTo>
                      <a:pt x="217" y="21"/>
                    </a:lnTo>
                    <a:lnTo>
                      <a:pt x="264" y="55"/>
                    </a:lnTo>
                    <a:lnTo>
                      <a:pt x="290" y="101"/>
                    </a:lnTo>
                    <a:lnTo>
                      <a:pt x="263" y="212"/>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21" name="Freeform 254"/>
              <p:cNvSpPr>
                <a:spLocks/>
              </p:cNvSpPr>
              <p:nvPr/>
            </p:nvSpPr>
            <p:spPr bwMode="auto">
              <a:xfrm>
                <a:off x="2828" y="3065"/>
                <a:ext cx="6" cy="15"/>
              </a:xfrm>
              <a:custGeom>
                <a:avLst/>
                <a:gdLst>
                  <a:gd name="T0" fmla="*/ 6 w 25"/>
                  <a:gd name="T1" fmla="*/ 3 h 62"/>
                  <a:gd name="T2" fmla="*/ 4 w 25"/>
                  <a:gd name="T3" fmla="*/ 0 h 62"/>
                  <a:gd name="T4" fmla="*/ 1 w 25"/>
                  <a:gd name="T5" fmla="*/ 3 h 62"/>
                  <a:gd name="T6" fmla="*/ 0 w 25"/>
                  <a:gd name="T7" fmla="*/ 11 h 62"/>
                  <a:gd name="T8" fmla="*/ 5 w 25"/>
                  <a:gd name="T9" fmla="*/ 15 h 62"/>
                  <a:gd name="T10" fmla="*/ 6 w 25"/>
                  <a:gd name="T11" fmla="*/ 3 h 62"/>
                  <a:gd name="T12" fmla="*/ 6 w 25"/>
                  <a:gd name="T13" fmla="*/ 3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25" y="12"/>
                    </a:moveTo>
                    <a:lnTo>
                      <a:pt x="17" y="0"/>
                    </a:lnTo>
                    <a:lnTo>
                      <a:pt x="5" y="14"/>
                    </a:lnTo>
                    <a:lnTo>
                      <a:pt x="0" y="45"/>
                    </a:lnTo>
                    <a:lnTo>
                      <a:pt x="20" y="62"/>
                    </a:lnTo>
                    <a:lnTo>
                      <a:pt x="25" y="12"/>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2" name="Freeform 255"/>
              <p:cNvSpPr>
                <a:spLocks/>
              </p:cNvSpPr>
              <p:nvPr/>
            </p:nvSpPr>
            <p:spPr bwMode="auto">
              <a:xfrm>
                <a:off x="2807" y="3053"/>
                <a:ext cx="8" cy="13"/>
              </a:xfrm>
              <a:custGeom>
                <a:avLst/>
                <a:gdLst>
                  <a:gd name="T0" fmla="*/ 5 w 32"/>
                  <a:gd name="T1" fmla="*/ 0 h 53"/>
                  <a:gd name="T2" fmla="*/ 0 w 32"/>
                  <a:gd name="T3" fmla="*/ 11 h 53"/>
                  <a:gd name="T4" fmla="*/ 7 w 32"/>
                  <a:gd name="T5" fmla="*/ 13 h 53"/>
                  <a:gd name="T6" fmla="*/ 8 w 32"/>
                  <a:gd name="T7" fmla="*/ 1 h 53"/>
                  <a:gd name="T8" fmla="*/ 5 w 32"/>
                  <a:gd name="T9" fmla="*/ 0 h 53"/>
                  <a:gd name="T10" fmla="*/ 5 w 32"/>
                  <a:gd name="T11" fmla="*/ 0 h 53"/>
                  <a:gd name="T12" fmla="*/ 0 60000 65536"/>
                  <a:gd name="T13" fmla="*/ 0 60000 65536"/>
                  <a:gd name="T14" fmla="*/ 0 60000 65536"/>
                  <a:gd name="T15" fmla="*/ 0 60000 65536"/>
                  <a:gd name="T16" fmla="*/ 0 60000 65536"/>
                  <a:gd name="T17" fmla="*/ 0 60000 65536"/>
                  <a:gd name="T18" fmla="*/ 0 w 32"/>
                  <a:gd name="T19" fmla="*/ 0 h 53"/>
                  <a:gd name="T20" fmla="*/ 32 w 3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32" h="53">
                    <a:moveTo>
                      <a:pt x="22" y="0"/>
                    </a:moveTo>
                    <a:lnTo>
                      <a:pt x="0" y="44"/>
                    </a:lnTo>
                    <a:lnTo>
                      <a:pt x="29" y="53"/>
                    </a:lnTo>
                    <a:lnTo>
                      <a:pt x="32" y="3"/>
                    </a:lnTo>
                    <a:lnTo>
                      <a:pt x="22"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3" name="Freeform 256"/>
              <p:cNvSpPr>
                <a:spLocks/>
              </p:cNvSpPr>
              <p:nvPr/>
            </p:nvSpPr>
            <p:spPr bwMode="auto">
              <a:xfrm>
                <a:off x="2781" y="3048"/>
                <a:ext cx="9" cy="13"/>
              </a:xfrm>
              <a:custGeom>
                <a:avLst/>
                <a:gdLst>
                  <a:gd name="T0" fmla="*/ 5 w 38"/>
                  <a:gd name="T1" fmla="*/ 0 h 54"/>
                  <a:gd name="T2" fmla="*/ 0 w 38"/>
                  <a:gd name="T3" fmla="*/ 13 h 54"/>
                  <a:gd name="T4" fmla="*/ 9 w 38"/>
                  <a:gd name="T5" fmla="*/ 12 h 54"/>
                  <a:gd name="T6" fmla="*/ 9 w 38"/>
                  <a:gd name="T7" fmla="*/ 1 h 54"/>
                  <a:gd name="T8" fmla="*/ 5 w 38"/>
                  <a:gd name="T9" fmla="*/ 0 h 54"/>
                  <a:gd name="T10" fmla="*/ 5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3" y="0"/>
                    </a:moveTo>
                    <a:lnTo>
                      <a:pt x="0" y="54"/>
                    </a:lnTo>
                    <a:lnTo>
                      <a:pt x="38" y="49"/>
                    </a:lnTo>
                    <a:lnTo>
                      <a:pt x="37" y="3"/>
                    </a:lnTo>
                    <a:lnTo>
                      <a:pt x="23"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4" name="Freeform 257"/>
              <p:cNvSpPr>
                <a:spLocks/>
              </p:cNvSpPr>
              <p:nvPr/>
            </p:nvSpPr>
            <p:spPr bwMode="auto">
              <a:xfrm>
                <a:off x="2872" y="3065"/>
                <a:ext cx="63" cy="21"/>
              </a:xfrm>
              <a:custGeom>
                <a:avLst/>
                <a:gdLst>
                  <a:gd name="T0" fmla="*/ 0 w 254"/>
                  <a:gd name="T1" fmla="*/ 11 h 83"/>
                  <a:gd name="T2" fmla="*/ 9 w 254"/>
                  <a:gd name="T3" fmla="*/ 5 h 83"/>
                  <a:gd name="T4" fmla="*/ 22 w 254"/>
                  <a:gd name="T5" fmla="*/ 2 h 83"/>
                  <a:gd name="T6" fmla="*/ 37 w 254"/>
                  <a:gd name="T7" fmla="*/ 0 h 83"/>
                  <a:gd name="T8" fmla="*/ 43 w 254"/>
                  <a:gd name="T9" fmla="*/ 0 h 83"/>
                  <a:gd name="T10" fmla="*/ 63 w 254"/>
                  <a:gd name="T11" fmla="*/ 6 h 83"/>
                  <a:gd name="T12" fmla="*/ 63 w 254"/>
                  <a:gd name="T13" fmla="*/ 15 h 83"/>
                  <a:gd name="T14" fmla="*/ 49 w 254"/>
                  <a:gd name="T15" fmla="*/ 9 h 83"/>
                  <a:gd name="T16" fmla="*/ 26 w 254"/>
                  <a:gd name="T17" fmla="*/ 9 h 83"/>
                  <a:gd name="T18" fmla="*/ 6 w 254"/>
                  <a:gd name="T19" fmla="*/ 16 h 83"/>
                  <a:gd name="T20" fmla="*/ 1 w 254"/>
                  <a:gd name="T21" fmla="*/ 21 h 83"/>
                  <a:gd name="T22" fmla="*/ 0 w 254"/>
                  <a:gd name="T23" fmla="*/ 11 h 83"/>
                  <a:gd name="T24" fmla="*/ 0 w 254"/>
                  <a:gd name="T25" fmla="*/ 11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4"/>
                  <a:gd name="T40" fmla="*/ 0 h 83"/>
                  <a:gd name="T41" fmla="*/ 254 w 254"/>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4" h="83">
                    <a:moveTo>
                      <a:pt x="0" y="43"/>
                    </a:moveTo>
                    <a:lnTo>
                      <a:pt x="38" y="19"/>
                    </a:lnTo>
                    <a:lnTo>
                      <a:pt x="89" y="6"/>
                    </a:lnTo>
                    <a:lnTo>
                      <a:pt x="150" y="1"/>
                    </a:lnTo>
                    <a:lnTo>
                      <a:pt x="175" y="0"/>
                    </a:lnTo>
                    <a:lnTo>
                      <a:pt x="254" y="23"/>
                    </a:lnTo>
                    <a:lnTo>
                      <a:pt x="253" y="58"/>
                    </a:lnTo>
                    <a:lnTo>
                      <a:pt x="198" y="36"/>
                    </a:lnTo>
                    <a:lnTo>
                      <a:pt x="106" y="36"/>
                    </a:lnTo>
                    <a:lnTo>
                      <a:pt x="25" y="63"/>
                    </a:lnTo>
                    <a:lnTo>
                      <a:pt x="3" y="83"/>
                    </a:lnTo>
                    <a:lnTo>
                      <a:pt x="0" y="43"/>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25" name="Freeform 258"/>
              <p:cNvSpPr>
                <a:spLocks/>
              </p:cNvSpPr>
              <p:nvPr/>
            </p:nvSpPr>
            <p:spPr bwMode="auto">
              <a:xfrm>
                <a:off x="2919" y="3063"/>
                <a:ext cx="7" cy="13"/>
              </a:xfrm>
              <a:custGeom>
                <a:avLst/>
                <a:gdLst>
                  <a:gd name="T0" fmla="*/ 0 w 28"/>
                  <a:gd name="T1" fmla="*/ 11 h 52"/>
                  <a:gd name="T2" fmla="*/ 2 w 28"/>
                  <a:gd name="T3" fmla="*/ 0 h 52"/>
                  <a:gd name="T4" fmla="*/ 6 w 28"/>
                  <a:gd name="T5" fmla="*/ 0 h 52"/>
                  <a:gd name="T6" fmla="*/ 7 w 28"/>
                  <a:gd name="T7" fmla="*/ 13 h 52"/>
                  <a:gd name="T8" fmla="*/ 0 w 28"/>
                  <a:gd name="T9" fmla="*/ 11 h 52"/>
                  <a:gd name="T10" fmla="*/ 0 w 28"/>
                  <a:gd name="T11" fmla="*/ 11 h 52"/>
                  <a:gd name="T12" fmla="*/ 0 60000 65536"/>
                  <a:gd name="T13" fmla="*/ 0 60000 65536"/>
                  <a:gd name="T14" fmla="*/ 0 60000 65536"/>
                  <a:gd name="T15" fmla="*/ 0 60000 65536"/>
                  <a:gd name="T16" fmla="*/ 0 60000 65536"/>
                  <a:gd name="T17" fmla="*/ 0 60000 65536"/>
                  <a:gd name="T18" fmla="*/ 0 w 28"/>
                  <a:gd name="T19" fmla="*/ 0 h 52"/>
                  <a:gd name="T20" fmla="*/ 28 w 2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8" h="52">
                    <a:moveTo>
                      <a:pt x="0" y="45"/>
                    </a:moveTo>
                    <a:lnTo>
                      <a:pt x="7" y="0"/>
                    </a:lnTo>
                    <a:lnTo>
                      <a:pt x="24" y="0"/>
                    </a:lnTo>
                    <a:lnTo>
                      <a:pt x="28" y="52"/>
                    </a:lnTo>
                    <a:lnTo>
                      <a:pt x="0" y="45"/>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6" name="Freeform 259"/>
              <p:cNvSpPr>
                <a:spLocks/>
              </p:cNvSpPr>
              <p:nvPr/>
            </p:nvSpPr>
            <p:spPr bwMode="auto">
              <a:xfrm>
                <a:off x="2899" y="3061"/>
                <a:ext cx="9" cy="12"/>
              </a:xfrm>
              <a:custGeom>
                <a:avLst/>
                <a:gdLst>
                  <a:gd name="T0" fmla="*/ 1 w 37"/>
                  <a:gd name="T1" fmla="*/ 12 h 50"/>
                  <a:gd name="T2" fmla="*/ 0 w 37"/>
                  <a:gd name="T3" fmla="*/ 1 h 50"/>
                  <a:gd name="T4" fmla="*/ 4 w 37"/>
                  <a:gd name="T5" fmla="*/ 0 h 50"/>
                  <a:gd name="T6" fmla="*/ 9 w 37"/>
                  <a:gd name="T7" fmla="*/ 12 h 50"/>
                  <a:gd name="T8" fmla="*/ 1 w 37"/>
                  <a:gd name="T9" fmla="*/ 12 h 50"/>
                  <a:gd name="T10" fmla="*/ 1 w 37"/>
                  <a:gd name="T11" fmla="*/ 12 h 50"/>
                  <a:gd name="T12" fmla="*/ 0 60000 65536"/>
                  <a:gd name="T13" fmla="*/ 0 60000 65536"/>
                  <a:gd name="T14" fmla="*/ 0 60000 65536"/>
                  <a:gd name="T15" fmla="*/ 0 60000 65536"/>
                  <a:gd name="T16" fmla="*/ 0 60000 65536"/>
                  <a:gd name="T17" fmla="*/ 0 60000 65536"/>
                  <a:gd name="T18" fmla="*/ 0 w 37"/>
                  <a:gd name="T19" fmla="*/ 0 h 50"/>
                  <a:gd name="T20" fmla="*/ 37 w 3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7" h="50">
                    <a:moveTo>
                      <a:pt x="6" y="50"/>
                    </a:moveTo>
                    <a:lnTo>
                      <a:pt x="0" y="5"/>
                    </a:lnTo>
                    <a:lnTo>
                      <a:pt x="16" y="0"/>
                    </a:lnTo>
                    <a:lnTo>
                      <a:pt x="37" y="50"/>
                    </a:lnTo>
                    <a:lnTo>
                      <a:pt x="6" y="5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7" name="Freeform 260"/>
              <p:cNvSpPr>
                <a:spLocks/>
              </p:cNvSpPr>
              <p:nvPr/>
            </p:nvSpPr>
            <p:spPr bwMode="auto">
              <a:xfrm>
                <a:off x="2877" y="3063"/>
                <a:ext cx="12" cy="16"/>
              </a:xfrm>
              <a:custGeom>
                <a:avLst/>
                <a:gdLst>
                  <a:gd name="T0" fmla="*/ 3 w 45"/>
                  <a:gd name="T1" fmla="*/ 16 h 65"/>
                  <a:gd name="T2" fmla="*/ 0 w 45"/>
                  <a:gd name="T3" fmla="*/ 3 h 65"/>
                  <a:gd name="T4" fmla="*/ 3 w 45"/>
                  <a:gd name="T5" fmla="*/ 0 h 65"/>
                  <a:gd name="T6" fmla="*/ 12 w 45"/>
                  <a:gd name="T7" fmla="*/ 14 h 65"/>
                  <a:gd name="T8" fmla="*/ 3 w 45"/>
                  <a:gd name="T9" fmla="*/ 16 h 65"/>
                  <a:gd name="T10" fmla="*/ 3 w 45"/>
                  <a:gd name="T11" fmla="*/ 16 h 65"/>
                  <a:gd name="T12" fmla="*/ 0 60000 65536"/>
                  <a:gd name="T13" fmla="*/ 0 60000 65536"/>
                  <a:gd name="T14" fmla="*/ 0 60000 65536"/>
                  <a:gd name="T15" fmla="*/ 0 60000 65536"/>
                  <a:gd name="T16" fmla="*/ 0 60000 65536"/>
                  <a:gd name="T17" fmla="*/ 0 60000 65536"/>
                  <a:gd name="T18" fmla="*/ 0 w 45"/>
                  <a:gd name="T19" fmla="*/ 0 h 65"/>
                  <a:gd name="T20" fmla="*/ 45 w 4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45" h="65">
                    <a:moveTo>
                      <a:pt x="12" y="65"/>
                    </a:moveTo>
                    <a:lnTo>
                      <a:pt x="0" y="11"/>
                    </a:lnTo>
                    <a:lnTo>
                      <a:pt x="10" y="0"/>
                    </a:lnTo>
                    <a:lnTo>
                      <a:pt x="45" y="58"/>
                    </a:lnTo>
                    <a:lnTo>
                      <a:pt x="12" y="65"/>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128" name="Freeform 261"/>
              <p:cNvSpPr>
                <a:spLocks/>
              </p:cNvSpPr>
              <p:nvPr/>
            </p:nvSpPr>
            <p:spPr bwMode="auto">
              <a:xfrm>
                <a:off x="2794" y="3100"/>
                <a:ext cx="20" cy="13"/>
              </a:xfrm>
              <a:custGeom>
                <a:avLst/>
                <a:gdLst>
                  <a:gd name="T0" fmla="*/ 0 w 82"/>
                  <a:gd name="T1" fmla="*/ 8 h 51"/>
                  <a:gd name="T2" fmla="*/ 12 w 82"/>
                  <a:gd name="T3" fmla="*/ 0 h 51"/>
                  <a:gd name="T4" fmla="*/ 20 w 82"/>
                  <a:gd name="T5" fmla="*/ 0 h 51"/>
                  <a:gd name="T6" fmla="*/ 9 w 82"/>
                  <a:gd name="T7" fmla="*/ 13 h 51"/>
                  <a:gd name="T8" fmla="*/ 0 w 82"/>
                  <a:gd name="T9" fmla="*/ 8 h 51"/>
                  <a:gd name="T10" fmla="*/ 0 w 82"/>
                  <a:gd name="T11" fmla="*/ 8 h 51"/>
                  <a:gd name="T12" fmla="*/ 0 60000 65536"/>
                  <a:gd name="T13" fmla="*/ 0 60000 65536"/>
                  <a:gd name="T14" fmla="*/ 0 60000 65536"/>
                  <a:gd name="T15" fmla="*/ 0 60000 65536"/>
                  <a:gd name="T16" fmla="*/ 0 60000 65536"/>
                  <a:gd name="T17" fmla="*/ 0 60000 65536"/>
                  <a:gd name="T18" fmla="*/ 0 w 82"/>
                  <a:gd name="T19" fmla="*/ 0 h 51"/>
                  <a:gd name="T20" fmla="*/ 82 w 82"/>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82" h="51">
                    <a:moveTo>
                      <a:pt x="0" y="31"/>
                    </a:moveTo>
                    <a:lnTo>
                      <a:pt x="49" y="1"/>
                    </a:lnTo>
                    <a:lnTo>
                      <a:pt x="82" y="0"/>
                    </a:lnTo>
                    <a:lnTo>
                      <a:pt x="37" y="51"/>
                    </a:lnTo>
                    <a:lnTo>
                      <a:pt x="0" y="31"/>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29" name="Freeform 262"/>
              <p:cNvSpPr>
                <a:spLocks/>
              </p:cNvSpPr>
              <p:nvPr/>
            </p:nvSpPr>
            <p:spPr bwMode="auto">
              <a:xfrm>
                <a:off x="2897" y="3106"/>
                <a:ext cx="24" cy="15"/>
              </a:xfrm>
              <a:custGeom>
                <a:avLst/>
                <a:gdLst>
                  <a:gd name="T0" fmla="*/ 0 w 97"/>
                  <a:gd name="T1" fmla="*/ 1 h 59"/>
                  <a:gd name="T2" fmla="*/ 11 w 97"/>
                  <a:gd name="T3" fmla="*/ 0 h 59"/>
                  <a:gd name="T4" fmla="*/ 24 w 97"/>
                  <a:gd name="T5" fmla="*/ 12 h 59"/>
                  <a:gd name="T6" fmla="*/ 9 w 97"/>
                  <a:gd name="T7" fmla="*/ 15 h 59"/>
                  <a:gd name="T8" fmla="*/ 0 w 97"/>
                  <a:gd name="T9" fmla="*/ 1 h 59"/>
                  <a:gd name="T10" fmla="*/ 0 w 97"/>
                  <a:gd name="T11" fmla="*/ 1 h 59"/>
                  <a:gd name="T12" fmla="*/ 0 60000 65536"/>
                  <a:gd name="T13" fmla="*/ 0 60000 65536"/>
                  <a:gd name="T14" fmla="*/ 0 60000 65536"/>
                  <a:gd name="T15" fmla="*/ 0 60000 65536"/>
                  <a:gd name="T16" fmla="*/ 0 60000 65536"/>
                  <a:gd name="T17" fmla="*/ 0 60000 65536"/>
                  <a:gd name="T18" fmla="*/ 0 w 97"/>
                  <a:gd name="T19" fmla="*/ 0 h 59"/>
                  <a:gd name="T20" fmla="*/ 97 w 97"/>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97" h="59">
                    <a:moveTo>
                      <a:pt x="0" y="5"/>
                    </a:moveTo>
                    <a:lnTo>
                      <a:pt x="44" y="0"/>
                    </a:lnTo>
                    <a:lnTo>
                      <a:pt x="97" y="48"/>
                    </a:lnTo>
                    <a:lnTo>
                      <a:pt x="36" y="59"/>
                    </a:lnTo>
                    <a:lnTo>
                      <a:pt x="0" y="5"/>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30" name="Freeform 263"/>
              <p:cNvSpPr>
                <a:spLocks/>
              </p:cNvSpPr>
              <p:nvPr/>
            </p:nvSpPr>
            <p:spPr bwMode="auto">
              <a:xfrm>
                <a:off x="2803" y="3092"/>
                <a:ext cx="102" cy="34"/>
              </a:xfrm>
              <a:custGeom>
                <a:avLst/>
                <a:gdLst>
                  <a:gd name="T0" fmla="*/ 0 w 409"/>
                  <a:gd name="T1" fmla="*/ 20 h 137"/>
                  <a:gd name="T2" fmla="*/ 11 w 409"/>
                  <a:gd name="T3" fmla="*/ 10 h 137"/>
                  <a:gd name="T4" fmla="*/ 24 w 409"/>
                  <a:gd name="T5" fmla="*/ 3 h 137"/>
                  <a:gd name="T6" fmla="*/ 42 w 409"/>
                  <a:gd name="T7" fmla="*/ 0 h 137"/>
                  <a:gd name="T8" fmla="*/ 59 w 409"/>
                  <a:gd name="T9" fmla="*/ 0 h 137"/>
                  <a:gd name="T10" fmla="*/ 68 w 409"/>
                  <a:gd name="T11" fmla="*/ 3 h 137"/>
                  <a:gd name="T12" fmla="*/ 82 w 409"/>
                  <a:gd name="T13" fmla="*/ 10 h 137"/>
                  <a:gd name="T14" fmla="*/ 96 w 409"/>
                  <a:gd name="T15" fmla="*/ 18 h 137"/>
                  <a:gd name="T16" fmla="*/ 102 w 409"/>
                  <a:gd name="T17" fmla="*/ 30 h 137"/>
                  <a:gd name="T18" fmla="*/ 76 w 409"/>
                  <a:gd name="T19" fmla="*/ 34 h 137"/>
                  <a:gd name="T20" fmla="*/ 70 w 409"/>
                  <a:gd name="T21" fmla="*/ 26 h 137"/>
                  <a:gd name="T22" fmla="*/ 58 w 409"/>
                  <a:gd name="T23" fmla="*/ 22 h 137"/>
                  <a:gd name="T24" fmla="*/ 40 w 409"/>
                  <a:gd name="T25" fmla="*/ 27 h 137"/>
                  <a:gd name="T26" fmla="*/ 26 w 409"/>
                  <a:gd name="T27" fmla="*/ 27 h 137"/>
                  <a:gd name="T28" fmla="*/ 15 w 409"/>
                  <a:gd name="T29" fmla="*/ 25 h 137"/>
                  <a:gd name="T30" fmla="*/ 0 w 409"/>
                  <a:gd name="T31" fmla="*/ 20 h 137"/>
                  <a:gd name="T32" fmla="*/ 0 w 409"/>
                  <a:gd name="T33" fmla="*/ 20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137"/>
                  <a:gd name="T53" fmla="*/ 409 w 40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137">
                    <a:moveTo>
                      <a:pt x="0" y="80"/>
                    </a:moveTo>
                    <a:lnTo>
                      <a:pt x="43" y="39"/>
                    </a:lnTo>
                    <a:lnTo>
                      <a:pt x="98" y="12"/>
                    </a:lnTo>
                    <a:lnTo>
                      <a:pt x="169" y="1"/>
                    </a:lnTo>
                    <a:lnTo>
                      <a:pt x="235" y="0"/>
                    </a:lnTo>
                    <a:lnTo>
                      <a:pt x="271" y="12"/>
                    </a:lnTo>
                    <a:lnTo>
                      <a:pt x="330" y="40"/>
                    </a:lnTo>
                    <a:lnTo>
                      <a:pt x="386" y="73"/>
                    </a:lnTo>
                    <a:lnTo>
                      <a:pt x="409" y="119"/>
                    </a:lnTo>
                    <a:lnTo>
                      <a:pt x="306" y="137"/>
                    </a:lnTo>
                    <a:lnTo>
                      <a:pt x="279" y="103"/>
                    </a:lnTo>
                    <a:lnTo>
                      <a:pt x="233" y="89"/>
                    </a:lnTo>
                    <a:lnTo>
                      <a:pt x="159" y="107"/>
                    </a:lnTo>
                    <a:lnTo>
                      <a:pt x="103" y="109"/>
                    </a:lnTo>
                    <a:lnTo>
                      <a:pt x="62" y="101"/>
                    </a:lnTo>
                    <a:lnTo>
                      <a:pt x="0" y="8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31" name="Freeform 264"/>
              <p:cNvSpPr>
                <a:spLocks/>
              </p:cNvSpPr>
              <p:nvPr/>
            </p:nvSpPr>
            <p:spPr bwMode="auto">
              <a:xfrm>
                <a:off x="2827" y="3083"/>
                <a:ext cx="45" cy="12"/>
              </a:xfrm>
              <a:custGeom>
                <a:avLst/>
                <a:gdLst>
                  <a:gd name="T0" fmla="*/ 7 w 180"/>
                  <a:gd name="T1" fmla="*/ 3 h 46"/>
                  <a:gd name="T2" fmla="*/ 26 w 180"/>
                  <a:gd name="T3" fmla="*/ 0 h 46"/>
                  <a:gd name="T4" fmla="*/ 45 w 180"/>
                  <a:gd name="T5" fmla="*/ 4 h 46"/>
                  <a:gd name="T6" fmla="*/ 45 w 180"/>
                  <a:gd name="T7" fmla="*/ 12 h 46"/>
                  <a:gd name="T8" fmla="*/ 32 w 180"/>
                  <a:gd name="T9" fmla="*/ 9 h 46"/>
                  <a:gd name="T10" fmla="*/ 5 w 180"/>
                  <a:gd name="T11" fmla="*/ 11 h 46"/>
                  <a:gd name="T12" fmla="*/ 0 w 180"/>
                  <a:gd name="T13" fmla="*/ 12 h 46"/>
                  <a:gd name="T14" fmla="*/ 7 w 180"/>
                  <a:gd name="T15" fmla="*/ 3 h 46"/>
                  <a:gd name="T16" fmla="*/ 7 w 180"/>
                  <a:gd name="T17" fmla="*/ 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46"/>
                  <a:gd name="T29" fmla="*/ 180 w 180"/>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46">
                    <a:moveTo>
                      <a:pt x="27" y="11"/>
                    </a:moveTo>
                    <a:lnTo>
                      <a:pt x="105" y="0"/>
                    </a:lnTo>
                    <a:lnTo>
                      <a:pt x="180" y="16"/>
                    </a:lnTo>
                    <a:lnTo>
                      <a:pt x="180" y="46"/>
                    </a:lnTo>
                    <a:lnTo>
                      <a:pt x="128" y="36"/>
                    </a:lnTo>
                    <a:lnTo>
                      <a:pt x="21" y="41"/>
                    </a:lnTo>
                    <a:lnTo>
                      <a:pt x="0" y="45"/>
                    </a:lnTo>
                    <a:lnTo>
                      <a:pt x="27" y="11"/>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132" name="Freeform 265"/>
              <p:cNvSpPr>
                <a:spLocks/>
              </p:cNvSpPr>
              <p:nvPr/>
            </p:nvSpPr>
            <p:spPr bwMode="auto">
              <a:xfrm>
                <a:off x="3015" y="3178"/>
                <a:ext cx="22" cy="10"/>
              </a:xfrm>
              <a:custGeom>
                <a:avLst/>
                <a:gdLst>
                  <a:gd name="T0" fmla="*/ 0 w 87"/>
                  <a:gd name="T1" fmla="*/ 8 h 41"/>
                  <a:gd name="T2" fmla="*/ 12 w 87"/>
                  <a:gd name="T3" fmla="*/ 0 h 41"/>
                  <a:gd name="T4" fmla="*/ 20 w 87"/>
                  <a:gd name="T5" fmla="*/ 2 h 41"/>
                  <a:gd name="T6" fmla="*/ 22 w 87"/>
                  <a:gd name="T7" fmla="*/ 10 h 41"/>
                  <a:gd name="T8" fmla="*/ 13 w 87"/>
                  <a:gd name="T9" fmla="*/ 6 h 41"/>
                  <a:gd name="T10" fmla="*/ 0 w 87"/>
                  <a:gd name="T11" fmla="*/ 8 h 41"/>
                  <a:gd name="T12" fmla="*/ 0 w 87"/>
                  <a:gd name="T13" fmla="*/ 8 h 41"/>
                  <a:gd name="T14" fmla="*/ 0 60000 65536"/>
                  <a:gd name="T15" fmla="*/ 0 60000 65536"/>
                  <a:gd name="T16" fmla="*/ 0 60000 65536"/>
                  <a:gd name="T17" fmla="*/ 0 60000 65536"/>
                  <a:gd name="T18" fmla="*/ 0 60000 65536"/>
                  <a:gd name="T19" fmla="*/ 0 60000 65536"/>
                  <a:gd name="T20" fmla="*/ 0 60000 65536"/>
                  <a:gd name="T21" fmla="*/ 0 w 87"/>
                  <a:gd name="T22" fmla="*/ 0 h 41"/>
                  <a:gd name="T23" fmla="*/ 87 w 8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41">
                    <a:moveTo>
                      <a:pt x="0" y="31"/>
                    </a:moveTo>
                    <a:lnTo>
                      <a:pt x="47" y="0"/>
                    </a:lnTo>
                    <a:lnTo>
                      <a:pt x="79" y="10"/>
                    </a:lnTo>
                    <a:lnTo>
                      <a:pt x="87" y="41"/>
                    </a:lnTo>
                    <a:lnTo>
                      <a:pt x="53" y="24"/>
                    </a:lnTo>
                    <a:lnTo>
                      <a:pt x="0" y="31"/>
                    </a:lnTo>
                    <a:close/>
                  </a:path>
                </a:pathLst>
              </a:custGeom>
              <a:solidFill>
                <a:srgbClr val="7F0000"/>
              </a:solidFill>
              <a:ln w="9525">
                <a:noFill/>
                <a:round/>
                <a:headEnd/>
                <a:tailEnd/>
              </a:ln>
            </p:spPr>
            <p:txBody>
              <a:bodyPr/>
              <a:lstStyle/>
              <a:p>
                <a:endParaRPr lang="en-US" dirty="0">
                  <a:latin typeface="Calibri" pitchFamily="34" charset="0"/>
                </a:endParaRPr>
              </a:p>
            </p:txBody>
          </p:sp>
          <p:sp>
            <p:nvSpPr>
              <p:cNvPr id="5133" name="Freeform 266"/>
              <p:cNvSpPr>
                <a:spLocks/>
              </p:cNvSpPr>
              <p:nvPr/>
            </p:nvSpPr>
            <p:spPr bwMode="auto">
              <a:xfrm>
                <a:off x="2983" y="3159"/>
                <a:ext cx="70" cy="30"/>
              </a:xfrm>
              <a:custGeom>
                <a:avLst/>
                <a:gdLst>
                  <a:gd name="T0" fmla="*/ 11 w 281"/>
                  <a:gd name="T1" fmla="*/ 0 h 121"/>
                  <a:gd name="T2" fmla="*/ 43 w 281"/>
                  <a:gd name="T3" fmla="*/ 2 h 121"/>
                  <a:gd name="T4" fmla="*/ 61 w 281"/>
                  <a:gd name="T5" fmla="*/ 6 h 121"/>
                  <a:gd name="T6" fmla="*/ 70 w 281"/>
                  <a:gd name="T7" fmla="*/ 14 h 121"/>
                  <a:gd name="T8" fmla="*/ 70 w 281"/>
                  <a:gd name="T9" fmla="*/ 27 h 121"/>
                  <a:gd name="T10" fmla="*/ 59 w 281"/>
                  <a:gd name="T11" fmla="*/ 30 h 121"/>
                  <a:gd name="T12" fmla="*/ 49 w 281"/>
                  <a:gd name="T13" fmla="*/ 20 h 121"/>
                  <a:gd name="T14" fmla="*/ 41 w 281"/>
                  <a:gd name="T15" fmla="*/ 20 h 121"/>
                  <a:gd name="T16" fmla="*/ 31 w 281"/>
                  <a:gd name="T17" fmla="*/ 25 h 121"/>
                  <a:gd name="T18" fmla="*/ 19 w 281"/>
                  <a:gd name="T19" fmla="*/ 26 h 121"/>
                  <a:gd name="T20" fmla="*/ 8 w 281"/>
                  <a:gd name="T21" fmla="*/ 15 h 121"/>
                  <a:gd name="T22" fmla="*/ 0 w 281"/>
                  <a:gd name="T23" fmla="*/ 14 h 121"/>
                  <a:gd name="T24" fmla="*/ 11 w 281"/>
                  <a:gd name="T25" fmla="*/ 0 h 121"/>
                  <a:gd name="T26" fmla="*/ 11 w 281"/>
                  <a:gd name="T27" fmla="*/ 0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1"/>
                  <a:gd name="T43" fmla="*/ 0 h 121"/>
                  <a:gd name="T44" fmla="*/ 281 w 281"/>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1" h="121">
                    <a:moveTo>
                      <a:pt x="43" y="0"/>
                    </a:moveTo>
                    <a:lnTo>
                      <a:pt x="172" y="10"/>
                    </a:lnTo>
                    <a:lnTo>
                      <a:pt x="245" y="24"/>
                    </a:lnTo>
                    <a:lnTo>
                      <a:pt x="281" y="58"/>
                    </a:lnTo>
                    <a:lnTo>
                      <a:pt x="279" y="110"/>
                    </a:lnTo>
                    <a:lnTo>
                      <a:pt x="236" y="121"/>
                    </a:lnTo>
                    <a:lnTo>
                      <a:pt x="198" y="81"/>
                    </a:lnTo>
                    <a:lnTo>
                      <a:pt x="164" y="82"/>
                    </a:lnTo>
                    <a:lnTo>
                      <a:pt x="126" y="102"/>
                    </a:lnTo>
                    <a:lnTo>
                      <a:pt x="75" y="103"/>
                    </a:lnTo>
                    <a:lnTo>
                      <a:pt x="34" y="61"/>
                    </a:lnTo>
                    <a:lnTo>
                      <a:pt x="0" y="58"/>
                    </a:lnTo>
                    <a:lnTo>
                      <a:pt x="43" y="0"/>
                    </a:lnTo>
                    <a:close/>
                  </a:path>
                </a:pathLst>
              </a:custGeom>
              <a:solidFill>
                <a:srgbClr val="F02424"/>
              </a:solidFill>
              <a:ln w="9525">
                <a:noFill/>
                <a:round/>
                <a:headEnd/>
                <a:tailEnd/>
              </a:ln>
            </p:spPr>
            <p:txBody>
              <a:bodyPr/>
              <a:lstStyle/>
              <a:p>
                <a:endParaRPr lang="en-US" dirty="0">
                  <a:latin typeface="Calibri" pitchFamily="34" charset="0"/>
                </a:endParaRPr>
              </a:p>
            </p:txBody>
          </p:sp>
          <p:sp>
            <p:nvSpPr>
              <p:cNvPr id="5134" name="Freeform 267"/>
              <p:cNvSpPr>
                <a:spLocks/>
              </p:cNvSpPr>
              <p:nvPr/>
            </p:nvSpPr>
            <p:spPr bwMode="auto">
              <a:xfrm>
                <a:off x="2922" y="3121"/>
                <a:ext cx="95" cy="28"/>
              </a:xfrm>
              <a:custGeom>
                <a:avLst/>
                <a:gdLst>
                  <a:gd name="T0" fmla="*/ 0 w 380"/>
                  <a:gd name="T1" fmla="*/ 26 h 113"/>
                  <a:gd name="T2" fmla="*/ 93 w 380"/>
                  <a:gd name="T3" fmla="*/ 0 h 113"/>
                  <a:gd name="T4" fmla="*/ 95 w 380"/>
                  <a:gd name="T5" fmla="*/ 5 h 113"/>
                  <a:gd name="T6" fmla="*/ 7 w 380"/>
                  <a:gd name="T7" fmla="*/ 28 h 113"/>
                  <a:gd name="T8" fmla="*/ 0 w 380"/>
                  <a:gd name="T9" fmla="*/ 26 h 113"/>
                  <a:gd name="T10" fmla="*/ 0 w 380"/>
                  <a:gd name="T11" fmla="*/ 26 h 113"/>
                  <a:gd name="T12" fmla="*/ 0 60000 65536"/>
                  <a:gd name="T13" fmla="*/ 0 60000 65536"/>
                  <a:gd name="T14" fmla="*/ 0 60000 65536"/>
                  <a:gd name="T15" fmla="*/ 0 60000 65536"/>
                  <a:gd name="T16" fmla="*/ 0 60000 65536"/>
                  <a:gd name="T17" fmla="*/ 0 60000 65536"/>
                  <a:gd name="T18" fmla="*/ 0 w 380"/>
                  <a:gd name="T19" fmla="*/ 0 h 113"/>
                  <a:gd name="T20" fmla="*/ 380 w 380"/>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380" h="113">
                    <a:moveTo>
                      <a:pt x="0" y="103"/>
                    </a:moveTo>
                    <a:lnTo>
                      <a:pt x="372" y="0"/>
                    </a:lnTo>
                    <a:lnTo>
                      <a:pt x="380" y="19"/>
                    </a:lnTo>
                    <a:lnTo>
                      <a:pt x="28" y="113"/>
                    </a:lnTo>
                    <a:lnTo>
                      <a:pt x="0" y="103"/>
                    </a:lnTo>
                    <a:close/>
                  </a:path>
                </a:pathLst>
              </a:custGeom>
              <a:solidFill>
                <a:srgbClr val="5C5C73"/>
              </a:solidFill>
              <a:ln w="9525">
                <a:noFill/>
                <a:round/>
                <a:headEnd/>
                <a:tailEnd/>
              </a:ln>
            </p:spPr>
            <p:txBody>
              <a:bodyPr/>
              <a:lstStyle/>
              <a:p>
                <a:endParaRPr lang="en-US" dirty="0">
                  <a:latin typeface="Calibri" pitchFamily="34" charset="0"/>
                </a:endParaRPr>
              </a:p>
            </p:txBody>
          </p:sp>
          <p:sp>
            <p:nvSpPr>
              <p:cNvPr id="5135" name="Freeform 268"/>
              <p:cNvSpPr>
                <a:spLocks/>
              </p:cNvSpPr>
              <p:nvPr/>
            </p:nvSpPr>
            <p:spPr bwMode="auto">
              <a:xfrm>
                <a:off x="2855" y="3104"/>
                <a:ext cx="158" cy="43"/>
              </a:xfrm>
              <a:custGeom>
                <a:avLst/>
                <a:gdLst>
                  <a:gd name="T0" fmla="*/ 24 w 632"/>
                  <a:gd name="T1" fmla="*/ 22 h 173"/>
                  <a:gd name="T2" fmla="*/ 121 w 632"/>
                  <a:gd name="T3" fmla="*/ 0 h 173"/>
                  <a:gd name="T4" fmla="*/ 158 w 632"/>
                  <a:gd name="T5" fmla="*/ 17 h 173"/>
                  <a:gd name="T6" fmla="*/ 61 w 632"/>
                  <a:gd name="T7" fmla="*/ 43 h 173"/>
                  <a:gd name="T8" fmla="*/ 0 w 632"/>
                  <a:gd name="T9" fmla="*/ 36 h 173"/>
                  <a:gd name="T10" fmla="*/ 2 w 632"/>
                  <a:gd name="T11" fmla="*/ 29 h 173"/>
                  <a:gd name="T12" fmla="*/ 18 w 632"/>
                  <a:gd name="T13" fmla="*/ 27 h 173"/>
                  <a:gd name="T14" fmla="*/ 24 w 632"/>
                  <a:gd name="T15" fmla="*/ 22 h 173"/>
                  <a:gd name="T16" fmla="*/ 24 w 632"/>
                  <a:gd name="T17" fmla="*/ 22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2"/>
                  <a:gd name="T28" fmla="*/ 0 h 173"/>
                  <a:gd name="T29" fmla="*/ 632 w 632"/>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2" h="173">
                    <a:moveTo>
                      <a:pt x="97" y="89"/>
                    </a:moveTo>
                    <a:lnTo>
                      <a:pt x="486" y="0"/>
                    </a:lnTo>
                    <a:lnTo>
                      <a:pt x="632" y="70"/>
                    </a:lnTo>
                    <a:lnTo>
                      <a:pt x="245" y="173"/>
                    </a:lnTo>
                    <a:lnTo>
                      <a:pt x="0" y="146"/>
                    </a:lnTo>
                    <a:lnTo>
                      <a:pt x="7" y="118"/>
                    </a:lnTo>
                    <a:lnTo>
                      <a:pt x="73" y="107"/>
                    </a:lnTo>
                    <a:lnTo>
                      <a:pt x="97" y="89"/>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36" name="Freeform 269"/>
              <p:cNvSpPr>
                <a:spLocks/>
              </p:cNvSpPr>
              <p:nvPr/>
            </p:nvSpPr>
            <p:spPr bwMode="auto">
              <a:xfrm>
                <a:off x="2895" y="3121"/>
                <a:ext cx="55" cy="17"/>
              </a:xfrm>
              <a:custGeom>
                <a:avLst/>
                <a:gdLst>
                  <a:gd name="T0" fmla="*/ 0 w 220"/>
                  <a:gd name="T1" fmla="*/ 10 h 68"/>
                  <a:gd name="T2" fmla="*/ 10 w 220"/>
                  <a:gd name="T3" fmla="*/ 17 h 68"/>
                  <a:gd name="T4" fmla="*/ 55 w 220"/>
                  <a:gd name="T5" fmla="*/ 5 h 68"/>
                  <a:gd name="T6" fmla="*/ 48 w 220"/>
                  <a:gd name="T7" fmla="*/ 0 h 68"/>
                  <a:gd name="T8" fmla="*/ 40 w 220"/>
                  <a:gd name="T9" fmla="*/ 0 h 68"/>
                  <a:gd name="T10" fmla="*/ 0 w 220"/>
                  <a:gd name="T11" fmla="*/ 10 h 68"/>
                  <a:gd name="T12" fmla="*/ 0 w 220"/>
                  <a:gd name="T13" fmla="*/ 10 h 68"/>
                  <a:gd name="T14" fmla="*/ 0 60000 65536"/>
                  <a:gd name="T15" fmla="*/ 0 60000 65536"/>
                  <a:gd name="T16" fmla="*/ 0 60000 65536"/>
                  <a:gd name="T17" fmla="*/ 0 60000 65536"/>
                  <a:gd name="T18" fmla="*/ 0 60000 65536"/>
                  <a:gd name="T19" fmla="*/ 0 60000 65536"/>
                  <a:gd name="T20" fmla="*/ 0 60000 65536"/>
                  <a:gd name="T21" fmla="*/ 0 w 220"/>
                  <a:gd name="T22" fmla="*/ 0 h 68"/>
                  <a:gd name="T23" fmla="*/ 220 w 22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68">
                    <a:moveTo>
                      <a:pt x="0" y="42"/>
                    </a:moveTo>
                    <a:lnTo>
                      <a:pt x="40" y="68"/>
                    </a:lnTo>
                    <a:lnTo>
                      <a:pt x="220" y="19"/>
                    </a:lnTo>
                    <a:lnTo>
                      <a:pt x="192" y="0"/>
                    </a:lnTo>
                    <a:lnTo>
                      <a:pt x="161" y="0"/>
                    </a:lnTo>
                    <a:lnTo>
                      <a:pt x="0" y="42"/>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37" name="Freeform 270"/>
              <p:cNvSpPr>
                <a:spLocks/>
              </p:cNvSpPr>
              <p:nvPr/>
            </p:nvSpPr>
            <p:spPr bwMode="auto">
              <a:xfrm>
                <a:off x="2902" y="3176"/>
                <a:ext cx="50" cy="22"/>
              </a:xfrm>
              <a:custGeom>
                <a:avLst/>
                <a:gdLst>
                  <a:gd name="T0" fmla="*/ 0 w 201"/>
                  <a:gd name="T1" fmla="*/ 12 h 89"/>
                  <a:gd name="T2" fmla="*/ 45 w 201"/>
                  <a:gd name="T3" fmla="*/ 0 h 89"/>
                  <a:gd name="T4" fmla="*/ 50 w 201"/>
                  <a:gd name="T5" fmla="*/ 9 h 89"/>
                  <a:gd name="T6" fmla="*/ 1 w 201"/>
                  <a:gd name="T7" fmla="*/ 22 h 89"/>
                  <a:gd name="T8" fmla="*/ 0 w 201"/>
                  <a:gd name="T9" fmla="*/ 12 h 89"/>
                  <a:gd name="T10" fmla="*/ 0 w 201"/>
                  <a:gd name="T11" fmla="*/ 12 h 89"/>
                  <a:gd name="T12" fmla="*/ 0 60000 65536"/>
                  <a:gd name="T13" fmla="*/ 0 60000 65536"/>
                  <a:gd name="T14" fmla="*/ 0 60000 65536"/>
                  <a:gd name="T15" fmla="*/ 0 60000 65536"/>
                  <a:gd name="T16" fmla="*/ 0 60000 65536"/>
                  <a:gd name="T17" fmla="*/ 0 60000 65536"/>
                  <a:gd name="T18" fmla="*/ 0 w 201"/>
                  <a:gd name="T19" fmla="*/ 0 h 89"/>
                  <a:gd name="T20" fmla="*/ 201 w 201"/>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01" h="89">
                    <a:moveTo>
                      <a:pt x="0" y="50"/>
                    </a:moveTo>
                    <a:lnTo>
                      <a:pt x="181" y="0"/>
                    </a:lnTo>
                    <a:lnTo>
                      <a:pt x="201" y="36"/>
                    </a:lnTo>
                    <a:lnTo>
                      <a:pt x="4" y="89"/>
                    </a:lnTo>
                    <a:lnTo>
                      <a:pt x="0" y="50"/>
                    </a:lnTo>
                    <a:close/>
                  </a:path>
                </a:pathLst>
              </a:custGeom>
              <a:solidFill>
                <a:srgbClr val="5C5C73"/>
              </a:solidFill>
              <a:ln w="9525">
                <a:noFill/>
                <a:round/>
                <a:headEnd/>
                <a:tailEnd/>
              </a:ln>
            </p:spPr>
            <p:txBody>
              <a:bodyPr/>
              <a:lstStyle/>
              <a:p>
                <a:endParaRPr lang="en-US" dirty="0">
                  <a:latin typeface="Calibri" pitchFamily="34" charset="0"/>
                </a:endParaRPr>
              </a:p>
            </p:txBody>
          </p:sp>
          <p:sp>
            <p:nvSpPr>
              <p:cNvPr id="5138" name="Freeform 271"/>
              <p:cNvSpPr>
                <a:spLocks/>
              </p:cNvSpPr>
              <p:nvPr/>
            </p:nvSpPr>
            <p:spPr bwMode="auto">
              <a:xfrm>
                <a:off x="2840" y="3170"/>
                <a:ext cx="63" cy="28"/>
              </a:xfrm>
              <a:custGeom>
                <a:avLst/>
                <a:gdLst>
                  <a:gd name="T0" fmla="*/ 0 w 253"/>
                  <a:gd name="T1" fmla="*/ 0 h 114"/>
                  <a:gd name="T2" fmla="*/ 62 w 253"/>
                  <a:gd name="T3" fmla="*/ 18 h 114"/>
                  <a:gd name="T4" fmla="*/ 63 w 253"/>
                  <a:gd name="T5" fmla="*/ 28 h 114"/>
                  <a:gd name="T6" fmla="*/ 6 w 253"/>
                  <a:gd name="T7" fmla="*/ 14 h 114"/>
                  <a:gd name="T8" fmla="*/ 0 w 253"/>
                  <a:gd name="T9" fmla="*/ 0 h 114"/>
                  <a:gd name="T10" fmla="*/ 0 w 253"/>
                  <a:gd name="T11" fmla="*/ 0 h 114"/>
                  <a:gd name="T12" fmla="*/ 0 60000 65536"/>
                  <a:gd name="T13" fmla="*/ 0 60000 65536"/>
                  <a:gd name="T14" fmla="*/ 0 60000 65536"/>
                  <a:gd name="T15" fmla="*/ 0 60000 65536"/>
                  <a:gd name="T16" fmla="*/ 0 60000 65536"/>
                  <a:gd name="T17" fmla="*/ 0 60000 65536"/>
                  <a:gd name="T18" fmla="*/ 0 w 253"/>
                  <a:gd name="T19" fmla="*/ 0 h 114"/>
                  <a:gd name="T20" fmla="*/ 253 w 253"/>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253" h="114">
                    <a:moveTo>
                      <a:pt x="0" y="0"/>
                    </a:moveTo>
                    <a:lnTo>
                      <a:pt x="249" y="73"/>
                    </a:lnTo>
                    <a:lnTo>
                      <a:pt x="253" y="114"/>
                    </a:lnTo>
                    <a:lnTo>
                      <a:pt x="23" y="57"/>
                    </a:lnTo>
                    <a:lnTo>
                      <a:pt x="0"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39" name="Freeform 272"/>
              <p:cNvSpPr>
                <a:spLocks/>
              </p:cNvSpPr>
              <p:nvPr/>
            </p:nvSpPr>
            <p:spPr bwMode="auto">
              <a:xfrm>
                <a:off x="2837" y="3154"/>
                <a:ext cx="144" cy="21"/>
              </a:xfrm>
              <a:custGeom>
                <a:avLst/>
                <a:gdLst>
                  <a:gd name="T0" fmla="*/ 2 w 575"/>
                  <a:gd name="T1" fmla="*/ 0 h 86"/>
                  <a:gd name="T2" fmla="*/ 144 w 575"/>
                  <a:gd name="T3" fmla="*/ 15 h 86"/>
                  <a:gd name="T4" fmla="*/ 143 w 575"/>
                  <a:gd name="T5" fmla="*/ 21 h 86"/>
                  <a:gd name="T6" fmla="*/ 0 w 575"/>
                  <a:gd name="T7" fmla="*/ 9 h 86"/>
                  <a:gd name="T8" fmla="*/ 2 w 575"/>
                  <a:gd name="T9" fmla="*/ 0 h 86"/>
                  <a:gd name="T10" fmla="*/ 2 w 575"/>
                  <a:gd name="T11" fmla="*/ 0 h 86"/>
                  <a:gd name="T12" fmla="*/ 0 60000 65536"/>
                  <a:gd name="T13" fmla="*/ 0 60000 65536"/>
                  <a:gd name="T14" fmla="*/ 0 60000 65536"/>
                  <a:gd name="T15" fmla="*/ 0 60000 65536"/>
                  <a:gd name="T16" fmla="*/ 0 60000 65536"/>
                  <a:gd name="T17" fmla="*/ 0 60000 65536"/>
                  <a:gd name="T18" fmla="*/ 0 w 575"/>
                  <a:gd name="T19" fmla="*/ 0 h 86"/>
                  <a:gd name="T20" fmla="*/ 575 w 575"/>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575" h="86">
                    <a:moveTo>
                      <a:pt x="6" y="0"/>
                    </a:moveTo>
                    <a:lnTo>
                      <a:pt x="575" y="63"/>
                    </a:lnTo>
                    <a:lnTo>
                      <a:pt x="570" y="86"/>
                    </a:lnTo>
                    <a:lnTo>
                      <a:pt x="0" y="36"/>
                    </a:lnTo>
                    <a:lnTo>
                      <a:pt x="6" y="0"/>
                    </a:lnTo>
                    <a:close/>
                  </a:path>
                </a:pathLst>
              </a:custGeom>
              <a:solidFill>
                <a:srgbClr val="D90000"/>
              </a:solidFill>
              <a:ln w="9525">
                <a:noFill/>
                <a:round/>
                <a:headEnd/>
                <a:tailEnd/>
              </a:ln>
            </p:spPr>
            <p:txBody>
              <a:bodyPr/>
              <a:lstStyle/>
              <a:p>
                <a:endParaRPr lang="en-US" dirty="0">
                  <a:latin typeface="Calibri" pitchFamily="34" charset="0"/>
                </a:endParaRPr>
              </a:p>
            </p:txBody>
          </p:sp>
          <p:sp>
            <p:nvSpPr>
              <p:cNvPr id="5140" name="Freeform 273"/>
              <p:cNvSpPr>
                <a:spLocks/>
              </p:cNvSpPr>
              <p:nvPr/>
            </p:nvSpPr>
            <p:spPr bwMode="auto">
              <a:xfrm>
                <a:off x="2838" y="3140"/>
                <a:ext cx="157" cy="30"/>
              </a:xfrm>
              <a:custGeom>
                <a:avLst/>
                <a:gdLst>
                  <a:gd name="T0" fmla="*/ 10 w 631"/>
                  <a:gd name="T1" fmla="*/ 0 h 122"/>
                  <a:gd name="T2" fmla="*/ 157 w 631"/>
                  <a:gd name="T3" fmla="*/ 19 h 122"/>
                  <a:gd name="T4" fmla="*/ 147 w 631"/>
                  <a:gd name="T5" fmla="*/ 30 h 122"/>
                  <a:gd name="T6" fmla="*/ 6 w 631"/>
                  <a:gd name="T7" fmla="*/ 14 h 122"/>
                  <a:gd name="T8" fmla="*/ 0 w 631"/>
                  <a:gd name="T9" fmla="*/ 13 h 122"/>
                  <a:gd name="T10" fmla="*/ 10 w 631"/>
                  <a:gd name="T11" fmla="*/ 0 h 122"/>
                  <a:gd name="T12" fmla="*/ 10 w 631"/>
                  <a:gd name="T13" fmla="*/ 0 h 122"/>
                  <a:gd name="T14" fmla="*/ 0 60000 65536"/>
                  <a:gd name="T15" fmla="*/ 0 60000 65536"/>
                  <a:gd name="T16" fmla="*/ 0 60000 65536"/>
                  <a:gd name="T17" fmla="*/ 0 60000 65536"/>
                  <a:gd name="T18" fmla="*/ 0 60000 65536"/>
                  <a:gd name="T19" fmla="*/ 0 60000 65536"/>
                  <a:gd name="T20" fmla="*/ 0 60000 65536"/>
                  <a:gd name="T21" fmla="*/ 0 w 631"/>
                  <a:gd name="T22" fmla="*/ 0 h 122"/>
                  <a:gd name="T23" fmla="*/ 631 w 631"/>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1" h="122">
                    <a:moveTo>
                      <a:pt x="42" y="0"/>
                    </a:moveTo>
                    <a:lnTo>
                      <a:pt x="631" y="77"/>
                    </a:lnTo>
                    <a:lnTo>
                      <a:pt x="591" y="122"/>
                    </a:lnTo>
                    <a:lnTo>
                      <a:pt x="24" y="58"/>
                    </a:lnTo>
                    <a:lnTo>
                      <a:pt x="0" y="52"/>
                    </a:lnTo>
                    <a:lnTo>
                      <a:pt x="42" y="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41" name="Freeform 274"/>
              <p:cNvSpPr>
                <a:spLocks/>
              </p:cNvSpPr>
              <p:nvPr/>
            </p:nvSpPr>
            <p:spPr bwMode="auto">
              <a:xfrm>
                <a:off x="2741" y="3165"/>
                <a:ext cx="10" cy="8"/>
              </a:xfrm>
              <a:custGeom>
                <a:avLst/>
                <a:gdLst>
                  <a:gd name="T0" fmla="*/ 5 w 39"/>
                  <a:gd name="T1" fmla="*/ 8 h 34"/>
                  <a:gd name="T2" fmla="*/ 9 w 39"/>
                  <a:gd name="T3" fmla="*/ 7 h 34"/>
                  <a:gd name="T4" fmla="*/ 10 w 39"/>
                  <a:gd name="T5" fmla="*/ 4 h 34"/>
                  <a:gd name="T6" fmla="*/ 9 w 39"/>
                  <a:gd name="T7" fmla="*/ 1 h 34"/>
                  <a:gd name="T8" fmla="*/ 5 w 39"/>
                  <a:gd name="T9" fmla="*/ 0 h 34"/>
                  <a:gd name="T10" fmla="*/ 2 w 39"/>
                  <a:gd name="T11" fmla="*/ 1 h 34"/>
                  <a:gd name="T12" fmla="*/ 0 w 39"/>
                  <a:gd name="T13" fmla="*/ 4 h 34"/>
                  <a:gd name="T14" fmla="*/ 2 w 39"/>
                  <a:gd name="T15" fmla="*/ 7 h 34"/>
                  <a:gd name="T16" fmla="*/ 5 w 39"/>
                  <a:gd name="T17" fmla="*/ 8 h 34"/>
                  <a:gd name="T18" fmla="*/ 5 w 39"/>
                  <a:gd name="T19" fmla="*/ 8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4"/>
                  <a:gd name="T32" fmla="*/ 39 w 3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4">
                    <a:moveTo>
                      <a:pt x="20" y="34"/>
                    </a:moveTo>
                    <a:lnTo>
                      <a:pt x="34" y="29"/>
                    </a:lnTo>
                    <a:lnTo>
                      <a:pt x="39" y="16"/>
                    </a:lnTo>
                    <a:lnTo>
                      <a:pt x="34" y="5"/>
                    </a:lnTo>
                    <a:lnTo>
                      <a:pt x="20" y="0"/>
                    </a:lnTo>
                    <a:lnTo>
                      <a:pt x="6" y="5"/>
                    </a:lnTo>
                    <a:lnTo>
                      <a:pt x="0" y="16"/>
                    </a:lnTo>
                    <a:lnTo>
                      <a:pt x="6" y="29"/>
                    </a:lnTo>
                    <a:lnTo>
                      <a:pt x="20" y="34"/>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2" name="Freeform 275"/>
              <p:cNvSpPr>
                <a:spLocks/>
              </p:cNvSpPr>
              <p:nvPr/>
            </p:nvSpPr>
            <p:spPr bwMode="auto">
              <a:xfrm>
                <a:off x="2761" y="3163"/>
                <a:ext cx="8" cy="9"/>
              </a:xfrm>
              <a:custGeom>
                <a:avLst/>
                <a:gdLst>
                  <a:gd name="T0" fmla="*/ 4 w 33"/>
                  <a:gd name="T1" fmla="*/ 9 h 32"/>
                  <a:gd name="T2" fmla="*/ 7 w 33"/>
                  <a:gd name="T3" fmla="*/ 8 h 32"/>
                  <a:gd name="T4" fmla="*/ 8 w 33"/>
                  <a:gd name="T5" fmla="*/ 5 h 32"/>
                  <a:gd name="T6" fmla="*/ 7 w 33"/>
                  <a:gd name="T7" fmla="*/ 1 h 32"/>
                  <a:gd name="T8" fmla="*/ 4 w 33"/>
                  <a:gd name="T9" fmla="*/ 0 h 32"/>
                  <a:gd name="T10" fmla="*/ 1 w 33"/>
                  <a:gd name="T11" fmla="*/ 1 h 32"/>
                  <a:gd name="T12" fmla="*/ 0 w 33"/>
                  <a:gd name="T13" fmla="*/ 5 h 32"/>
                  <a:gd name="T14" fmla="*/ 1 w 33"/>
                  <a:gd name="T15" fmla="*/ 8 h 32"/>
                  <a:gd name="T16" fmla="*/ 4 w 33"/>
                  <a:gd name="T17" fmla="*/ 9 h 32"/>
                  <a:gd name="T18" fmla="*/ 4 w 33"/>
                  <a:gd name="T19" fmla="*/ 9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2"/>
                  <a:gd name="T32" fmla="*/ 33 w 3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2">
                    <a:moveTo>
                      <a:pt x="17" y="32"/>
                    </a:moveTo>
                    <a:lnTo>
                      <a:pt x="28" y="27"/>
                    </a:lnTo>
                    <a:lnTo>
                      <a:pt x="33" y="16"/>
                    </a:lnTo>
                    <a:lnTo>
                      <a:pt x="28" y="5"/>
                    </a:lnTo>
                    <a:lnTo>
                      <a:pt x="17" y="0"/>
                    </a:lnTo>
                    <a:lnTo>
                      <a:pt x="5" y="5"/>
                    </a:lnTo>
                    <a:lnTo>
                      <a:pt x="0" y="16"/>
                    </a:lnTo>
                    <a:lnTo>
                      <a:pt x="5" y="27"/>
                    </a:lnTo>
                    <a:lnTo>
                      <a:pt x="17" y="32"/>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3" name="Freeform 276"/>
              <p:cNvSpPr>
                <a:spLocks/>
              </p:cNvSpPr>
              <p:nvPr/>
            </p:nvSpPr>
            <p:spPr bwMode="auto">
              <a:xfrm>
                <a:off x="2751" y="3151"/>
                <a:ext cx="10" cy="11"/>
              </a:xfrm>
              <a:custGeom>
                <a:avLst/>
                <a:gdLst>
                  <a:gd name="T0" fmla="*/ 5 w 41"/>
                  <a:gd name="T1" fmla="*/ 11 h 40"/>
                  <a:gd name="T2" fmla="*/ 9 w 41"/>
                  <a:gd name="T3" fmla="*/ 10 h 40"/>
                  <a:gd name="T4" fmla="*/ 10 w 41"/>
                  <a:gd name="T5" fmla="*/ 6 h 40"/>
                  <a:gd name="T6" fmla="*/ 9 w 41"/>
                  <a:gd name="T7" fmla="*/ 2 h 40"/>
                  <a:gd name="T8" fmla="*/ 5 w 41"/>
                  <a:gd name="T9" fmla="*/ 0 h 40"/>
                  <a:gd name="T10" fmla="*/ 1 w 41"/>
                  <a:gd name="T11" fmla="*/ 2 h 40"/>
                  <a:gd name="T12" fmla="*/ 0 w 41"/>
                  <a:gd name="T13" fmla="*/ 6 h 40"/>
                  <a:gd name="T14" fmla="*/ 1 w 41"/>
                  <a:gd name="T15" fmla="*/ 10 h 40"/>
                  <a:gd name="T16" fmla="*/ 5 w 41"/>
                  <a:gd name="T17" fmla="*/ 11 h 40"/>
                  <a:gd name="T18" fmla="*/ 5 w 41"/>
                  <a:gd name="T19" fmla="*/ 1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0"/>
                  <a:gd name="T32" fmla="*/ 41 w 4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0">
                    <a:moveTo>
                      <a:pt x="20" y="40"/>
                    </a:moveTo>
                    <a:lnTo>
                      <a:pt x="35" y="35"/>
                    </a:lnTo>
                    <a:lnTo>
                      <a:pt x="41" y="20"/>
                    </a:lnTo>
                    <a:lnTo>
                      <a:pt x="35" y="6"/>
                    </a:lnTo>
                    <a:lnTo>
                      <a:pt x="20" y="0"/>
                    </a:lnTo>
                    <a:lnTo>
                      <a:pt x="6" y="6"/>
                    </a:lnTo>
                    <a:lnTo>
                      <a:pt x="0" y="20"/>
                    </a:lnTo>
                    <a:lnTo>
                      <a:pt x="6" y="35"/>
                    </a:lnTo>
                    <a:lnTo>
                      <a:pt x="20" y="40"/>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4" name="Freeform 277"/>
              <p:cNvSpPr>
                <a:spLocks/>
              </p:cNvSpPr>
              <p:nvPr/>
            </p:nvSpPr>
            <p:spPr bwMode="auto">
              <a:xfrm>
                <a:off x="2768" y="3125"/>
                <a:ext cx="20" cy="21"/>
              </a:xfrm>
              <a:custGeom>
                <a:avLst/>
                <a:gdLst>
                  <a:gd name="T0" fmla="*/ 7 w 79"/>
                  <a:gd name="T1" fmla="*/ 21 h 83"/>
                  <a:gd name="T2" fmla="*/ 20 w 79"/>
                  <a:gd name="T3" fmla="*/ 0 h 83"/>
                  <a:gd name="T4" fmla="*/ 15 w 79"/>
                  <a:gd name="T5" fmla="*/ 0 h 83"/>
                  <a:gd name="T6" fmla="*/ 5 w 79"/>
                  <a:gd name="T7" fmla="*/ 4 h 83"/>
                  <a:gd name="T8" fmla="*/ 0 w 79"/>
                  <a:gd name="T9" fmla="*/ 11 h 83"/>
                  <a:gd name="T10" fmla="*/ 1 w 79"/>
                  <a:gd name="T11" fmla="*/ 17 h 83"/>
                  <a:gd name="T12" fmla="*/ 7 w 79"/>
                  <a:gd name="T13" fmla="*/ 21 h 83"/>
                  <a:gd name="T14" fmla="*/ 7 w 79"/>
                  <a:gd name="T15" fmla="*/ 21 h 83"/>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83"/>
                  <a:gd name="T26" fmla="*/ 79 w 7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83">
                    <a:moveTo>
                      <a:pt x="28" y="83"/>
                    </a:moveTo>
                    <a:lnTo>
                      <a:pt x="79" y="0"/>
                    </a:lnTo>
                    <a:lnTo>
                      <a:pt x="58" y="0"/>
                    </a:lnTo>
                    <a:lnTo>
                      <a:pt x="20" y="16"/>
                    </a:lnTo>
                    <a:lnTo>
                      <a:pt x="0" y="44"/>
                    </a:lnTo>
                    <a:lnTo>
                      <a:pt x="4" y="67"/>
                    </a:lnTo>
                    <a:lnTo>
                      <a:pt x="28" y="83"/>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5" name="Freeform 278"/>
              <p:cNvSpPr>
                <a:spLocks/>
              </p:cNvSpPr>
              <p:nvPr/>
            </p:nvSpPr>
            <p:spPr bwMode="auto">
              <a:xfrm>
                <a:off x="2813" y="3135"/>
                <a:ext cx="21" cy="19"/>
              </a:xfrm>
              <a:custGeom>
                <a:avLst/>
                <a:gdLst>
                  <a:gd name="T0" fmla="*/ 0 w 84"/>
                  <a:gd name="T1" fmla="*/ 17 h 77"/>
                  <a:gd name="T2" fmla="*/ 12 w 84"/>
                  <a:gd name="T3" fmla="*/ 0 h 77"/>
                  <a:gd name="T4" fmla="*/ 21 w 84"/>
                  <a:gd name="T5" fmla="*/ 1 h 77"/>
                  <a:gd name="T6" fmla="*/ 10 w 84"/>
                  <a:gd name="T7" fmla="*/ 19 h 77"/>
                  <a:gd name="T8" fmla="*/ 0 w 84"/>
                  <a:gd name="T9" fmla="*/ 17 h 77"/>
                  <a:gd name="T10" fmla="*/ 0 w 84"/>
                  <a:gd name="T11" fmla="*/ 17 h 77"/>
                  <a:gd name="T12" fmla="*/ 0 60000 65536"/>
                  <a:gd name="T13" fmla="*/ 0 60000 65536"/>
                  <a:gd name="T14" fmla="*/ 0 60000 65536"/>
                  <a:gd name="T15" fmla="*/ 0 60000 65536"/>
                  <a:gd name="T16" fmla="*/ 0 60000 65536"/>
                  <a:gd name="T17" fmla="*/ 0 60000 65536"/>
                  <a:gd name="T18" fmla="*/ 0 w 84"/>
                  <a:gd name="T19" fmla="*/ 0 h 77"/>
                  <a:gd name="T20" fmla="*/ 84 w 8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84" h="77">
                    <a:moveTo>
                      <a:pt x="0" y="67"/>
                    </a:moveTo>
                    <a:lnTo>
                      <a:pt x="47" y="0"/>
                    </a:lnTo>
                    <a:lnTo>
                      <a:pt x="84" y="3"/>
                    </a:lnTo>
                    <a:lnTo>
                      <a:pt x="39" y="77"/>
                    </a:lnTo>
                    <a:lnTo>
                      <a:pt x="0" y="67"/>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6" name="Freeform 279"/>
              <p:cNvSpPr>
                <a:spLocks/>
              </p:cNvSpPr>
              <p:nvPr/>
            </p:nvSpPr>
            <p:spPr bwMode="auto">
              <a:xfrm>
                <a:off x="2793" y="3131"/>
                <a:ext cx="22" cy="18"/>
              </a:xfrm>
              <a:custGeom>
                <a:avLst/>
                <a:gdLst>
                  <a:gd name="T0" fmla="*/ 0 w 87"/>
                  <a:gd name="T1" fmla="*/ 15 h 70"/>
                  <a:gd name="T2" fmla="*/ 13 w 87"/>
                  <a:gd name="T3" fmla="*/ 0 h 70"/>
                  <a:gd name="T4" fmla="*/ 22 w 87"/>
                  <a:gd name="T5" fmla="*/ 0 h 70"/>
                  <a:gd name="T6" fmla="*/ 10 w 87"/>
                  <a:gd name="T7" fmla="*/ 18 h 70"/>
                  <a:gd name="T8" fmla="*/ 0 w 87"/>
                  <a:gd name="T9" fmla="*/ 15 h 70"/>
                  <a:gd name="T10" fmla="*/ 0 w 87"/>
                  <a:gd name="T11" fmla="*/ 15 h 70"/>
                  <a:gd name="T12" fmla="*/ 0 60000 65536"/>
                  <a:gd name="T13" fmla="*/ 0 60000 65536"/>
                  <a:gd name="T14" fmla="*/ 0 60000 65536"/>
                  <a:gd name="T15" fmla="*/ 0 60000 65536"/>
                  <a:gd name="T16" fmla="*/ 0 60000 65536"/>
                  <a:gd name="T17" fmla="*/ 0 60000 65536"/>
                  <a:gd name="T18" fmla="*/ 0 w 87"/>
                  <a:gd name="T19" fmla="*/ 0 h 70"/>
                  <a:gd name="T20" fmla="*/ 87 w 87"/>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7" h="70">
                    <a:moveTo>
                      <a:pt x="0" y="60"/>
                    </a:moveTo>
                    <a:lnTo>
                      <a:pt x="50" y="0"/>
                    </a:lnTo>
                    <a:lnTo>
                      <a:pt x="87" y="1"/>
                    </a:lnTo>
                    <a:lnTo>
                      <a:pt x="40" y="70"/>
                    </a:lnTo>
                    <a:lnTo>
                      <a:pt x="0" y="60"/>
                    </a:lnTo>
                    <a:close/>
                  </a:path>
                </a:pathLst>
              </a:custGeom>
              <a:solidFill>
                <a:srgbClr val="FFFF00"/>
              </a:solidFill>
              <a:ln w="9525">
                <a:noFill/>
                <a:round/>
                <a:headEnd/>
                <a:tailEnd/>
              </a:ln>
            </p:spPr>
            <p:txBody>
              <a:bodyPr/>
              <a:lstStyle/>
              <a:p>
                <a:endParaRPr lang="en-US" dirty="0">
                  <a:latin typeface="Calibri" pitchFamily="34" charset="0"/>
                </a:endParaRPr>
              </a:p>
            </p:txBody>
          </p:sp>
          <p:sp>
            <p:nvSpPr>
              <p:cNvPr id="5147" name="Freeform 280"/>
              <p:cNvSpPr>
                <a:spLocks/>
              </p:cNvSpPr>
              <p:nvPr/>
            </p:nvSpPr>
            <p:spPr bwMode="auto">
              <a:xfrm>
                <a:off x="2770" y="3179"/>
                <a:ext cx="61" cy="14"/>
              </a:xfrm>
              <a:custGeom>
                <a:avLst/>
                <a:gdLst>
                  <a:gd name="T0" fmla="*/ 0 w 245"/>
                  <a:gd name="T1" fmla="*/ 6 h 57"/>
                  <a:gd name="T2" fmla="*/ 23 w 245"/>
                  <a:gd name="T3" fmla="*/ 0 h 57"/>
                  <a:gd name="T4" fmla="*/ 36 w 245"/>
                  <a:gd name="T5" fmla="*/ 0 h 57"/>
                  <a:gd name="T6" fmla="*/ 53 w 245"/>
                  <a:gd name="T7" fmla="*/ 6 h 57"/>
                  <a:gd name="T8" fmla="*/ 61 w 245"/>
                  <a:gd name="T9" fmla="*/ 14 h 57"/>
                  <a:gd name="T10" fmla="*/ 36 w 245"/>
                  <a:gd name="T11" fmla="*/ 8 h 57"/>
                  <a:gd name="T12" fmla="*/ 26 w 245"/>
                  <a:gd name="T13" fmla="*/ 7 h 57"/>
                  <a:gd name="T14" fmla="*/ 2 w 245"/>
                  <a:gd name="T15" fmla="*/ 8 h 57"/>
                  <a:gd name="T16" fmla="*/ 0 w 245"/>
                  <a:gd name="T17" fmla="*/ 6 h 57"/>
                  <a:gd name="T18" fmla="*/ 0 w 245"/>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5"/>
                  <a:gd name="T31" fmla="*/ 0 h 57"/>
                  <a:gd name="T32" fmla="*/ 245 w 245"/>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5" h="57">
                    <a:moveTo>
                      <a:pt x="0" y="23"/>
                    </a:moveTo>
                    <a:lnTo>
                      <a:pt x="92" y="0"/>
                    </a:lnTo>
                    <a:lnTo>
                      <a:pt x="143" y="0"/>
                    </a:lnTo>
                    <a:lnTo>
                      <a:pt x="211" y="24"/>
                    </a:lnTo>
                    <a:lnTo>
                      <a:pt x="245" y="57"/>
                    </a:lnTo>
                    <a:lnTo>
                      <a:pt x="144" y="32"/>
                    </a:lnTo>
                    <a:lnTo>
                      <a:pt x="106" y="27"/>
                    </a:lnTo>
                    <a:lnTo>
                      <a:pt x="9" y="33"/>
                    </a:lnTo>
                    <a:lnTo>
                      <a:pt x="0" y="23"/>
                    </a:lnTo>
                    <a:close/>
                  </a:path>
                </a:pathLst>
              </a:custGeom>
              <a:solidFill>
                <a:srgbClr val="7F0000"/>
              </a:solidFill>
              <a:ln w="9525">
                <a:noFill/>
                <a:round/>
                <a:headEnd/>
                <a:tailEnd/>
              </a:ln>
            </p:spPr>
            <p:txBody>
              <a:bodyPr/>
              <a:lstStyle/>
              <a:p>
                <a:endParaRPr lang="en-US" dirty="0">
                  <a:latin typeface="Calibri" pitchFamily="34" charset="0"/>
                </a:endParaRPr>
              </a:p>
            </p:txBody>
          </p:sp>
          <p:sp>
            <p:nvSpPr>
              <p:cNvPr id="5148" name="Freeform 281"/>
              <p:cNvSpPr>
                <a:spLocks/>
              </p:cNvSpPr>
              <p:nvPr/>
            </p:nvSpPr>
            <p:spPr bwMode="auto">
              <a:xfrm>
                <a:off x="2872" y="3073"/>
                <a:ext cx="65" cy="34"/>
              </a:xfrm>
              <a:custGeom>
                <a:avLst/>
                <a:gdLst>
                  <a:gd name="T0" fmla="*/ 24 w 262"/>
                  <a:gd name="T1" fmla="*/ 2 h 136"/>
                  <a:gd name="T2" fmla="*/ 44 w 262"/>
                  <a:gd name="T3" fmla="*/ 0 h 136"/>
                  <a:gd name="T4" fmla="*/ 65 w 262"/>
                  <a:gd name="T5" fmla="*/ 8 h 136"/>
                  <a:gd name="T6" fmla="*/ 64 w 262"/>
                  <a:gd name="T7" fmla="*/ 19 h 136"/>
                  <a:gd name="T8" fmla="*/ 51 w 262"/>
                  <a:gd name="T9" fmla="*/ 29 h 136"/>
                  <a:gd name="T10" fmla="*/ 28 w 262"/>
                  <a:gd name="T11" fmla="*/ 34 h 136"/>
                  <a:gd name="T12" fmla="*/ 4 w 262"/>
                  <a:gd name="T13" fmla="*/ 26 h 136"/>
                  <a:gd name="T14" fmla="*/ 0 w 262"/>
                  <a:gd name="T15" fmla="*/ 15 h 136"/>
                  <a:gd name="T16" fmla="*/ 10 w 262"/>
                  <a:gd name="T17" fmla="*/ 5 h 136"/>
                  <a:gd name="T18" fmla="*/ 24 w 262"/>
                  <a:gd name="T19" fmla="*/ 2 h 136"/>
                  <a:gd name="T20" fmla="*/ 24 w 262"/>
                  <a:gd name="T21" fmla="*/ 2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
                  <a:gd name="T34" fmla="*/ 0 h 136"/>
                  <a:gd name="T35" fmla="*/ 262 w 262"/>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 h="136">
                    <a:moveTo>
                      <a:pt x="96" y="8"/>
                    </a:moveTo>
                    <a:lnTo>
                      <a:pt x="179" y="0"/>
                    </a:lnTo>
                    <a:lnTo>
                      <a:pt x="262" y="31"/>
                    </a:lnTo>
                    <a:lnTo>
                      <a:pt x="257" y="75"/>
                    </a:lnTo>
                    <a:lnTo>
                      <a:pt x="206" y="116"/>
                    </a:lnTo>
                    <a:lnTo>
                      <a:pt x="113" y="136"/>
                    </a:lnTo>
                    <a:lnTo>
                      <a:pt x="18" y="105"/>
                    </a:lnTo>
                    <a:lnTo>
                      <a:pt x="0" y="61"/>
                    </a:lnTo>
                    <a:lnTo>
                      <a:pt x="40" y="21"/>
                    </a:lnTo>
                    <a:lnTo>
                      <a:pt x="96" y="8"/>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49" name="Freeform 282"/>
              <p:cNvSpPr>
                <a:spLocks/>
              </p:cNvSpPr>
              <p:nvPr/>
            </p:nvSpPr>
            <p:spPr bwMode="auto">
              <a:xfrm>
                <a:off x="2758" y="3061"/>
                <a:ext cx="75" cy="41"/>
              </a:xfrm>
              <a:custGeom>
                <a:avLst/>
                <a:gdLst>
                  <a:gd name="T0" fmla="*/ 0 w 302"/>
                  <a:gd name="T1" fmla="*/ 12 h 164"/>
                  <a:gd name="T2" fmla="*/ 6 w 302"/>
                  <a:gd name="T3" fmla="*/ 2 h 164"/>
                  <a:gd name="T4" fmla="*/ 17 w 302"/>
                  <a:gd name="T5" fmla="*/ 0 h 164"/>
                  <a:gd name="T6" fmla="*/ 44 w 302"/>
                  <a:gd name="T7" fmla="*/ 0 h 164"/>
                  <a:gd name="T8" fmla="*/ 63 w 302"/>
                  <a:gd name="T9" fmla="*/ 11 h 164"/>
                  <a:gd name="T10" fmla="*/ 75 w 302"/>
                  <a:gd name="T11" fmla="*/ 23 h 164"/>
                  <a:gd name="T12" fmla="*/ 68 w 302"/>
                  <a:gd name="T13" fmla="*/ 33 h 164"/>
                  <a:gd name="T14" fmla="*/ 53 w 302"/>
                  <a:gd name="T15" fmla="*/ 41 h 164"/>
                  <a:gd name="T16" fmla="*/ 29 w 302"/>
                  <a:gd name="T17" fmla="*/ 38 h 164"/>
                  <a:gd name="T18" fmla="*/ 9 w 302"/>
                  <a:gd name="T19" fmla="*/ 31 h 164"/>
                  <a:gd name="T20" fmla="*/ 0 w 302"/>
                  <a:gd name="T21" fmla="*/ 19 h 164"/>
                  <a:gd name="T22" fmla="*/ 0 w 302"/>
                  <a:gd name="T23" fmla="*/ 12 h 164"/>
                  <a:gd name="T24" fmla="*/ 0 w 302"/>
                  <a:gd name="T25" fmla="*/ 12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2"/>
                  <a:gd name="T40" fmla="*/ 0 h 164"/>
                  <a:gd name="T41" fmla="*/ 302 w 302"/>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2" h="164">
                    <a:moveTo>
                      <a:pt x="2" y="48"/>
                    </a:moveTo>
                    <a:lnTo>
                      <a:pt x="23" y="9"/>
                    </a:lnTo>
                    <a:lnTo>
                      <a:pt x="68" y="0"/>
                    </a:lnTo>
                    <a:lnTo>
                      <a:pt x="176" y="0"/>
                    </a:lnTo>
                    <a:lnTo>
                      <a:pt x="255" y="43"/>
                    </a:lnTo>
                    <a:lnTo>
                      <a:pt x="302" y="91"/>
                    </a:lnTo>
                    <a:lnTo>
                      <a:pt x="274" y="130"/>
                    </a:lnTo>
                    <a:lnTo>
                      <a:pt x="213" y="164"/>
                    </a:lnTo>
                    <a:lnTo>
                      <a:pt x="117" y="152"/>
                    </a:lnTo>
                    <a:lnTo>
                      <a:pt x="36" y="125"/>
                    </a:lnTo>
                    <a:lnTo>
                      <a:pt x="0" y="76"/>
                    </a:lnTo>
                    <a:lnTo>
                      <a:pt x="2" y="48"/>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50" name="Freeform 283"/>
              <p:cNvSpPr>
                <a:spLocks/>
              </p:cNvSpPr>
              <p:nvPr/>
            </p:nvSpPr>
            <p:spPr bwMode="auto">
              <a:xfrm>
                <a:off x="2840" y="3037"/>
                <a:ext cx="29" cy="47"/>
              </a:xfrm>
              <a:custGeom>
                <a:avLst/>
                <a:gdLst>
                  <a:gd name="T0" fmla="*/ 9 w 116"/>
                  <a:gd name="T1" fmla="*/ 46 h 189"/>
                  <a:gd name="T2" fmla="*/ 9 w 116"/>
                  <a:gd name="T3" fmla="*/ 12 h 189"/>
                  <a:gd name="T4" fmla="*/ 0 w 116"/>
                  <a:gd name="T5" fmla="*/ 13 h 189"/>
                  <a:gd name="T6" fmla="*/ 3 w 116"/>
                  <a:gd name="T7" fmla="*/ 7 h 189"/>
                  <a:gd name="T8" fmla="*/ 10 w 116"/>
                  <a:gd name="T9" fmla="*/ 6 h 189"/>
                  <a:gd name="T10" fmla="*/ 12 w 116"/>
                  <a:gd name="T11" fmla="*/ 1 h 189"/>
                  <a:gd name="T12" fmla="*/ 17 w 116"/>
                  <a:gd name="T13" fmla="*/ 0 h 189"/>
                  <a:gd name="T14" fmla="*/ 18 w 116"/>
                  <a:gd name="T15" fmla="*/ 7 h 189"/>
                  <a:gd name="T16" fmla="*/ 29 w 116"/>
                  <a:gd name="T17" fmla="*/ 7 h 189"/>
                  <a:gd name="T18" fmla="*/ 28 w 116"/>
                  <a:gd name="T19" fmla="*/ 11 h 189"/>
                  <a:gd name="T20" fmla="*/ 18 w 116"/>
                  <a:gd name="T21" fmla="*/ 13 h 189"/>
                  <a:gd name="T22" fmla="*/ 17 w 116"/>
                  <a:gd name="T23" fmla="*/ 47 h 189"/>
                  <a:gd name="T24" fmla="*/ 9 w 116"/>
                  <a:gd name="T25" fmla="*/ 46 h 189"/>
                  <a:gd name="T26" fmla="*/ 9 w 116"/>
                  <a:gd name="T27" fmla="*/ 46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6"/>
                  <a:gd name="T43" fmla="*/ 0 h 189"/>
                  <a:gd name="T44" fmla="*/ 116 w 116"/>
                  <a:gd name="T45" fmla="*/ 189 h 1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6" h="189">
                    <a:moveTo>
                      <a:pt x="35" y="185"/>
                    </a:moveTo>
                    <a:lnTo>
                      <a:pt x="35" y="47"/>
                    </a:lnTo>
                    <a:lnTo>
                      <a:pt x="0" y="51"/>
                    </a:lnTo>
                    <a:lnTo>
                      <a:pt x="10" y="29"/>
                    </a:lnTo>
                    <a:lnTo>
                      <a:pt x="38" y="24"/>
                    </a:lnTo>
                    <a:lnTo>
                      <a:pt x="48" y="5"/>
                    </a:lnTo>
                    <a:lnTo>
                      <a:pt x="68" y="0"/>
                    </a:lnTo>
                    <a:lnTo>
                      <a:pt x="72" y="29"/>
                    </a:lnTo>
                    <a:lnTo>
                      <a:pt x="116" y="29"/>
                    </a:lnTo>
                    <a:lnTo>
                      <a:pt x="111" y="46"/>
                    </a:lnTo>
                    <a:lnTo>
                      <a:pt x="73" y="51"/>
                    </a:lnTo>
                    <a:lnTo>
                      <a:pt x="68" y="189"/>
                    </a:lnTo>
                    <a:lnTo>
                      <a:pt x="35" y="185"/>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51" name="Freeform 284"/>
              <p:cNvSpPr>
                <a:spLocks/>
              </p:cNvSpPr>
              <p:nvPr/>
            </p:nvSpPr>
            <p:spPr bwMode="auto">
              <a:xfrm>
                <a:off x="2864" y="3016"/>
                <a:ext cx="70" cy="60"/>
              </a:xfrm>
              <a:custGeom>
                <a:avLst/>
                <a:gdLst>
                  <a:gd name="T0" fmla="*/ 6 w 281"/>
                  <a:gd name="T1" fmla="*/ 60 h 239"/>
                  <a:gd name="T2" fmla="*/ 0 w 281"/>
                  <a:gd name="T3" fmla="*/ 18 h 239"/>
                  <a:gd name="T4" fmla="*/ 7 w 281"/>
                  <a:gd name="T5" fmla="*/ 12 h 239"/>
                  <a:gd name="T6" fmla="*/ 13 w 281"/>
                  <a:gd name="T7" fmla="*/ 17 h 239"/>
                  <a:gd name="T8" fmla="*/ 16 w 281"/>
                  <a:gd name="T9" fmla="*/ 6 h 239"/>
                  <a:gd name="T10" fmla="*/ 26 w 281"/>
                  <a:gd name="T11" fmla="*/ 2 h 239"/>
                  <a:gd name="T12" fmla="*/ 30 w 281"/>
                  <a:gd name="T13" fmla="*/ 10 h 239"/>
                  <a:gd name="T14" fmla="*/ 33 w 281"/>
                  <a:gd name="T15" fmla="*/ 0 h 239"/>
                  <a:gd name="T16" fmla="*/ 47 w 281"/>
                  <a:gd name="T17" fmla="*/ 2 h 239"/>
                  <a:gd name="T18" fmla="*/ 50 w 281"/>
                  <a:gd name="T19" fmla="*/ 9 h 239"/>
                  <a:gd name="T20" fmla="*/ 53 w 281"/>
                  <a:gd name="T21" fmla="*/ 3 h 239"/>
                  <a:gd name="T22" fmla="*/ 63 w 281"/>
                  <a:gd name="T23" fmla="*/ 8 h 239"/>
                  <a:gd name="T24" fmla="*/ 70 w 281"/>
                  <a:gd name="T25" fmla="*/ 55 h 239"/>
                  <a:gd name="T26" fmla="*/ 61 w 281"/>
                  <a:gd name="T27" fmla="*/ 51 h 239"/>
                  <a:gd name="T28" fmla="*/ 57 w 281"/>
                  <a:gd name="T29" fmla="*/ 47 h 239"/>
                  <a:gd name="T30" fmla="*/ 54 w 281"/>
                  <a:gd name="T31" fmla="*/ 51 h 239"/>
                  <a:gd name="T32" fmla="*/ 41 w 281"/>
                  <a:gd name="T33" fmla="*/ 49 h 239"/>
                  <a:gd name="T34" fmla="*/ 35 w 281"/>
                  <a:gd name="T35" fmla="*/ 43 h 239"/>
                  <a:gd name="T36" fmla="*/ 33 w 281"/>
                  <a:gd name="T37" fmla="*/ 49 h 239"/>
                  <a:gd name="T38" fmla="*/ 21 w 281"/>
                  <a:gd name="T39" fmla="*/ 52 h 239"/>
                  <a:gd name="T40" fmla="*/ 14 w 281"/>
                  <a:gd name="T41" fmla="*/ 47 h 239"/>
                  <a:gd name="T42" fmla="*/ 14 w 281"/>
                  <a:gd name="T43" fmla="*/ 54 h 239"/>
                  <a:gd name="T44" fmla="*/ 6 w 281"/>
                  <a:gd name="T45" fmla="*/ 60 h 239"/>
                  <a:gd name="T46" fmla="*/ 6 w 281"/>
                  <a:gd name="T47" fmla="*/ 60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239"/>
                  <a:gd name="T74" fmla="*/ 281 w 281"/>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239">
                    <a:moveTo>
                      <a:pt x="25" y="239"/>
                    </a:moveTo>
                    <a:lnTo>
                      <a:pt x="0" y="71"/>
                    </a:lnTo>
                    <a:lnTo>
                      <a:pt x="28" y="46"/>
                    </a:lnTo>
                    <a:lnTo>
                      <a:pt x="52" y="67"/>
                    </a:lnTo>
                    <a:lnTo>
                      <a:pt x="64" y="23"/>
                    </a:lnTo>
                    <a:lnTo>
                      <a:pt x="105" y="9"/>
                    </a:lnTo>
                    <a:lnTo>
                      <a:pt x="122" y="41"/>
                    </a:lnTo>
                    <a:lnTo>
                      <a:pt x="131" y="0"/>
                    </a:lnTo>
                    <a:lnTo>
                      <a:pt x="189" y="8"/>
                    </a:lnTo>
                    <a:lnTo>
                      <a:pt x="199" y="36"/>
                    </a:lnTo>
                    <a:lnTo>
                      <a:pt x="214" y="13"/>
                    </a:lnTo>
                    <a:lnTo>
                      <a:pt x="254" y="31"/>
                    </a:lnTo>
                    <a:lnTo>
                      <a:pt x="281" y="221"/>
                    </a:lnTo>
                    <a:lnTo>
                      <a:pt x="243" y="202"/>
                    </a:lnTo>
                    <a:lnTo>
                      <a:pt x="229" y="186"/>
                    </a:lnTo>
                    <a:lnTo>
                      <a:pt x="218" y="202"/>
                    </a:lnTo>
                    <a:lnTo>
                      <a:pt x="164" y="196"/>
                    </a:lnTo>
                    <a:lnTo>
                      <a:pt x="142" y="173"/>
                    </a:lnTo>
                    <a:lnTo>
                      <a:pt x="131" y="197"/>
                    </a:lnTo>
                    <a:lnTo>
                      <a:pt x="84" y="207"/>
                    </a:lnTo>
                    <a:lnTo>
                      <a:pt x="58" y="187"/>
                    </a:lnTo>
                    <a:lnTo>
                      <a:pt x="58" y="217"/>
                    </a:lnTo>
                    <a:lnTo>
                      <a:pt x="25" y="239"/>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152" name="Freeform 285"/>
              <p:cNvSpPr>
                <a:spLocks/>
              </p:cNvSpPr>
              <p:nvPr/>
            </p:nvSpPr>
            <p:spPr bwMode="auto">
              <a:xfrm>
                <a:off x="2872" y="2951"/>
                <a:ext cx="79" cy="55"/>
              </a:xfrm>
              <a:custGeom>
                <a:avLst/>
                <a:gdLst>
                  <a:gd name="T0" fmla="*/ 47 w 317"/>
                  <a:gd name="T1" fmla="*/ 39 h 218"/>
                  <a:gd name="T2" fmla="*/ 25 w 317"/>
                  <a:gd name="T3" fmla="*/ 51 h 218"/>
                  <a:gd name="T4" fmla="*/ 8 w 317"/>
                  <a:gd name="T5" fmla="*/ 55 h 218"/>
                  <a:gd name="T6" fmla="*/ 0 w 317"/>
                  <a:gd name="T7" fmla="*/ 49 h 218"/>
                  <a:gd name="T8" fmla="*/ 6 w 317"/>
                  <a:gd name="T9" fmla="*/ 34 h 218"/>
                  <a:gd name="T10" fmla="*/ 30 w 317"/>
                  <a:gd name="T11" fmla="*/ 15 h 218"/>
                  <a:gd name="T12" fmla="*/ 54 w 317"/>
                  <a:gd name="T13" fmla="*/ 4 h 218"/>
                  <a:gd name="T14" fmla="*/ 70 w 317"/>
                  <a:gd name="T15" fmla="*/ 0 h 218"/>
                  <a:gd name="T16" fmla="*/ 79 w 317"/>
                  <a:gd name="T17" fmla="*/ 4 h 218"/>
                  <a:gd name="T18" fmla="*/ 77 w 317"/>
                  <a:gd name="T19" fmla="*/ 12 h 218"/>
                  <a:gd name="T20" fmla="*/ 64 w 317"/>
                  <a:gd name="T21" fmla="*/ 28 h 218"/>
                  <a:gd name="T22" fmla="*/ 47 w 317"/>
                  <a:gd name="T23" fmla="*/ 39 h 218"/>
                  <a:gd name="T24" fmla="*/ 47 w 317"/>
                  <a:gd name="T25" fmla="*/ 39 h 2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18"/>
                  <a:gd name="T41" fmla="*/ 317 w 317"/>
                  <a:gd name="T42" fmla="*/ 218 h 2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18">
                    <a:moveTo>
                      <a:pt x="188" y="155"/>
                    </a:moveTo>
                    <a:lnTo>
                      <a:pt x="100" y="202"/>
                    </a:lnTo>
                    <a:lnTo>
                      <a:pt x="34" y="218"/>
                    </a:lnTo>
                    <a:lnTo>
                      <a:pt x="0" y="196"/>
                    </a:lnTo>
                    <a:lnTo>
                      <a:pt x="26" y="135"/>
                    </a:lnTo>
                    <a:lnTo>
                      <a:pt x="120" y="60"/>
                    </a:lnTo>
                    <a:lnTo>
                      <a:pt x="216" y="15"/>
                    </a:lnTo>
                    <a:lnTo>
                      <a:pt x="281" y="0"/>
                    </a:lnTo>
                    <a:lnTo>
                      <a:pt x="317" y="14"/>
                    </a:lnTo>
                    <a:lnTo>
                      <a:pt x="310" y="47"/>
                    </a:lnTo>
                    <a:lnTo>
                      <a:pt x="255" y="112"/>
                    </a:lnTo>
                    <a:lnTo>
                      <a:pt x="188" y="155"/>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53" name="Freeform 286"/>
              <p:cNvSpPr>
                <a:spLocks/>
              </p:cNvSpPr>
              <p:nvPr/>
            </p:nvSpPr>
            <p:spPr bwMode="auto">
              <a:xfrm>
                <a:off x="2754" y="2942"/>
                <a:ext cx="63" cy="53"/>
              </a:xfrm>
              <a:custGeom>
                <a:avLst/>
                <a:gdLst>
                  <a:gd name="T0" fmla="*/ 21 w 253"/>
                  <a:gd name="T1" fmla="*/ 33 h 213"/>
                  <a:gd name="T2" fmla="*/ 5 w 253"/>
                  <a:gd name="T3" fmla="*/ 18 h 213"/>
                  <a:gd name="T4" fmla="*/ 0 w 253"/>
                  <a:gd name="T5" fmla="*/ 4 h 213"/>
                  <a:gd name="T6" fmla="*/ 5 w 253"/>
                  <a:gd name="T7" fmla="*/ 0 h 213"/>
                  <a:gd name="T8" fmla="*/ 18 w 253"/>
                  <a:gd name="T9" fmla="*/ 0 h 213"/>
                  <a:gd name="T10" fmla="*/ 34 w 253"/>
                  <a:gd name="T11" fmla="*/ 10 h 213"/>
                  <a:gd name="T12" fmla="*/ 59 w 253"/>
                  <a:gd name="T13" fmla="*/ 32 h 213"/>
                  <a:gd name="T14" fmla="*/ 63 w 253"/>
                  <a:gd name="T15" fmla="*/ 46 h 213"/>
                  <a:gd name="T16" fmla="*/ 60 w 253"/>
                  <a:gd name="T17" fmla="*/ 53 h 213"/>
                  <a:gd name="T18" fmla="*/ 40 w 253"/>
                  <a:gd name="T19" fmla="*/ 47 h 213"/>
                  <a:gd name="T20" fmla="*/ 21 w 253"/>
                  <a:gd name="T21" fmla="*/ 33 h 213"/>
                  <a:gd name="T22" fmla="*/ 21 w 253"/>
                  <a:gd name="T23" fmla="*/ 33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13"/>
                  <a:gd name="T38" fmla="*/ 253 w 253"/>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13">
                    <a:moveTo>
                      <a:pt x="86" y="131"/>
                    </a:moveTo>
                    <a:lnTo>
                      <a:pt x="19" y="73"/>
                    </a:lnTo>
                    <a:lnTo>
                      <a:pt x="0" y="16"/>
                    </a:lnTo>
                    <a:lnTo>
                      <a:pt x="20" y="1"/>
                    </a:lnTo>
                    <a:lnTo>
                      <a:pt x="74" y="0"/>
                    </a:lnTo>
                    <a:lnTo>
                      <a:pt x="135" y="42"/>
                    </a:lnTo>
                    <a:lnTo>
                      <a:pt x="237" y="130"/>
                    </a:lnTo>
                    <a:lnTo>
                      <a:pt x="253" y="186"/>
                    </a:lnTo>
                    <a:lnTo>
                      <a:pt x="242" y="213"/>
                    </a:lnTo>
                    <a:lnTo>
                      <a:pt x="160" y="188"/>
                    </a:lnTo>
                    <a:lnTo>
                      <a:pt x="86" y="131"/>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154" name="Freeform 287"/>
              <p:cNvSpPr>
                <a:spLocks/>
              </p:cNvSpPr>
              <p:nvPr/>
            </p:nvSpPr>
            <p:spPr bwMode="auto">
              <a:xfrm>
                <a:off x="2744" y="3203"/>
                <a:ext cx="140" cy="79"/>
              </a:xfrm>
              <a:custGeom>
                <a:avLst/>
                <a:gdLst>
                  <a:gd name="T0" fmla="*/ 116 w 561"/>
                  <a:gd name="T1" fmla="*/ 74 h 315"/>
                  <a:gd name="T2" fmla="*/ 100 w 561"/>
                  <a:gd name="T3" fmla="*/ 67 h 315"/>
                  <a:gd name="T4" fmla="*/ 90 w 561"/>
                  <a:gd name="T5" fmla="*/ 53 h 315"/>
                  <a:gd name="T6" fmla="*/ 93 w 561"/>
                  <a:gd name="T7" fmla="*/ 43 h 315"/>
                  <a:gd name="T8" fmla="*/ 97 w 561"/>
                  <a:gd name="T9" fmla="*/ 38 h 315"/>
                  <a:gd name="T10" fmla="*/ 104 w 561"/>
                  <a:gd name="T11" fmla="*/ 31 h 315"/>
                  <a:gd name="T12" fmla="*/ 113 w 561"/>
                  <a:gd name="T13" fmla="*/ 26 h 315"/>
                  <a:gd name="T14" fmla="*/ 121 w 561"/>
                  <a:gd name="T15" fmla="*/ 12 h 315"/>
                  <a:gd name="T16" fmla="*/ 113 w 561"/>
                  <a:gd name="T17" fmla="*/ 7 h 315"/>
                  <a:gd name="T18" fmla="*/ 94 w 561"/>
                  <a:gd name="T19" fmla="*/ 5 h 315"/>
                  <a:gd name="T20" fmla="*/ 59 w 561"/>
                  <a:gd name="T21" fmla="*/ 17 h 315"/>
                  <a:gd name="T22" fmla="*/ 42 w 561"/>
                  <a:gd name="T23" fmla="*/ 24 h 315"/>
                  <a:gd name="T24" fmla="*/ 26 w 561"/>
                  <a:gd name="T25" fmla="*/ 32 h 315"/>
                  <a:gd name="T26" fmla="*/ 18 w 561"/>
                  <a:gd name="T27" fmla="*/ 36 h 315"/>
                  <a:gd name="T28" fmla="*/ 3 w 561"/>
                  <a:gd name="T29" fmla="*/ 33 h 315"/>
                  <a:gd name="T30" fmla="*/ 3 w 561"/>
                  <a:gd name="T31" fmla="*/ 27 h 315"/>
                  <a:gd name="T32" fmla="*/ 8 w 561"/>
                  <a:gd name="T33" fmla="*/ 34 h 315"/>
                  <a:gd name="T34" fmla="*/ 20 w 561"/>
                  <a:gd name="T35" fmla="*/ 30 h 315"/>
                  <a:gd name="T36" fmla="*/ 22 w 561"/>
                  <a:gd name="T37" fmla="*/ 21 h 315"/>
                  <a:gd name="T38" fmla="*/ 28 w 561"/>
                  <a:gd name="T39" fmla="*/ 19 h 315"/>
                  <a:gd name="T40" fmla="*/ 31 w 561"/>
                  <a:gd name="T41" fmla="*/ 22 h 315"/>
                  <a:gd name="T42" fmla="*/ 49 w 561"/>
                  <a:gd name="T43" fmla="*/ 17 h 315"/>
                  <a:gd name="T44" fmla="*/ 66 w 561"/>
                  <a:gd name="T45" fmla="*/ 9 h 315"/>
                  <a:gd name="T46" fmla="*/ 69 w 561"/>
                  <a:gd name="T47" fmla="*/ 3 h 315"/>
                  <a:gd name="T48" fmla="*/ 75 w 561"/>
                  <a:gd name="T49" fmla="*/ 8 h 315"/>
                  <a:gd name="T50" fmla="*/ 73 w 561"/>
                  <a:gd name="T51" fmla="*/ 2 h 315"/>
                  <a:gd name="T52" fmla="*/ 105 w 561"/>
                  <a:gd name="T53" fmla="*/ 1 h 315"/>
                  <a:gd name="T54" fmla="*/ 125 w 561"/>
                  <a:gd name="T55" fmla="*/ 13 h 315"/>
                  <a:gd name="T56" fmla="*/ 121 w 561"/>
                  <a:gd name="T57" fmla="*/ 24 h 315"/>
                  <a:gd name="T58" fmla="*/ 116 w 561"/>
                  <a:gd name="T59" fmla="*/ 28 h 315"/>
                  <a:gd name="T60" fmla="*/ 106 w 561"/>
                  <a:gd name="T61" fmla="*/ 34 h 315"/>
                  <a:gd name="T62" fmla="*/ 94 w 561"/>
                  <a:gd name="T63" fmla="*/ 47 h 315"/>
                  <a:gd name="T64" fmla="*/ 95 w 561"/>
                  <a:gd name="T65" fmla="*/ 57 h 315"/>
                  <a:gd name="T66" fmla="*/ 103 w 561"/>
                  <a:gd name="T67" fmla="*/ 65 h 315"/>
                  <a:gd name="T68" fmla="*/ 110 w 561"/>
                  <a:gd name="T69" fmla="*/ 69 h 315"/>
                  <a:gd name="T70" fmla="*/ 127 w 561"/>
                  <a:gd name="T71" fmla="*/ 75 h 315"/>
                  <a:gd name="T72" fmla="*/ 140 w 561"/>
                  <a:gd name="T73" fmla="*/ 78 h 315"/>
                  <a:gd name="T74" fmla="*/ 134 w 561"/>
                  <a:gd name="T75" fmla="*/ 79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1"/>
                  <a:gd name="T115" fmla="*/ 0 h 315"/>
                  <a:gd name="T116" fmla="*/ 561 w 561"/>
                  <a:gd name="T117" fmla="*/ 315 h 3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1" h="315">
                    <a:moveTo>
                      <a:pt x="535" y="315"/>
                    </a:moveTo>
                    <a:lnTo>
                      <a:pt x="466" y="296"/>
                    </a:lnTo>
                    <a:lnTo>
                      <a:pt x="432" y="282"/>
                    </a:lnTo>
                    <a:lnTo>
                      <a:pt x="400" y="266"/>
                    </a:lnTo>
                    <a:lnTo>
                      <a:pt x="362" y="226"/>
                    </a:lnTo>
                    <a:lnTo>
                      <a:pt x="361" y="212"/>
                    </a:lnTo>
                    <a:lnTo>
                      <a:pt x="362" y="198"/>
                    </a:lnTo>
                    <a:lnTo>
                      <a:pt x="372" y="173"/>
                    </a:lnTo>
                    <a:lnTo>
                      <a:pt x="379" y="161"/>
                    </a:lnTo>
                    <a:lnTo>
                      <a:pt x="388" y="150"/>
                    </a:lnTo>
                    <a:lnTo>
                      <a:pt x="407" y="132"/>
                    </a:lnTo>
                    <a:lnTo>
                      <a:pt x="418" y="125"/>
                    </a:lnTo>
                    <a:lnTo>
                      <a:pt x="430" y="117"/>
                    </a:lnTo>
                    <a:lnTo>
                      <a:pt x="452" y="103"/>
                    </a:lnTo>
                    <a:lnTo>
                      <a:pt x="488" y="66"/>
                    </a:lnTo>
                    <a:lnTo>
                      <a:pt x="486" y="48"/>
                    </a:lnTo>
                    <a:lnTo>
                      <a:pt x="473" y="35"/>
                    </a:lnTo>
                    <a:lnTo>
                      <a:pt x="452" y="27"/>
                    </a:lnTo>
                    <a:lnTo>
                      <a:pt x="429" y="22"/>
                    </a:lnTo>
                    <a:lnTo>
                      <a:pt x="376" y="18"/>
                    </a:lnTo>
                    <a:lnTo>
                      <a:pt x="339" y="22"/>
                    </a:lnTo>
                    <a:lnTo>
                      <a:pt x="236" y="67"/>
                    </a:lnTo>
                    <a:lnTo>
                      <a:pt x="203" y="81"/>
                    </a:lnTo>
                    <a:lnTo>
                      <a:pt x="168" y="95"/>
                    </a:lnTo>
                    <a:lnTo>
                      <a:pt x="134" y="110"/>
                    </a:lnTo>
                    <a:lnTo>
                      <a:pt x="103" y="126"/>
                    </a:lnTo>
                    <a:lnTo>
                      <a:pt x="89" y="137"/>
                    </a:lnTo>
                    <a:lnTo>
                      <a:pt x="72" y="144"/>
                    </a:lnTo>
                    <a:lnTo>
                      <a:pt x="36" y="146"/>
                    </a:lnTo>
                    <a:lnTo>
                      <a:pt x="12" y="131"/>
                    </a:lnTo>
                    <a:lnTo>
                      <a:pt x="0" y="110"/>
                    </a:lnTo>
                    <a:lnTo>
                      <a:pt x="12" y="106"/>
                    </a:lnTo>
                    <a:lnTo>
                      <a:pt x="22" y="124"/>
                    </a:lnTo>
                    <a:lnTo>
                      <a:pt x="33" y="134"/>
                    </a:lnTo>
                    <a:lnTo>
                      <a:pt x="60" y="136"/>
                    </a:lnTo>
                    <a:lnTo>
                      <a:pt x="79" y="120"/>
                    </a:lnTo>
                    <a:lnTo>
                      <a:pt x="79" y="88"/>
                    </a:lnTo>
                    <a:lnTo>
                      <a:pt x="89" y="85"/>
                    </a:lnTo>
                    <a:lnTo>
                      <a:pt x="91" y="116"/>
                    </a:lnTo>
                    <a:lnTo>
                      <a:pt x="111" y="77"/>
                    </a:lnTo>
                    <a:lnTo>
                      <a:pt x="129" y="68"/>
                    </a:lnTo>
                    <a:lnTo>
                      <a:pt x="125" y="88"/>
                    </a:lnTo>
                    <a:lnTo>
                      <a:pt x="159" y="78"/>
                    </a:lnTo>
                    <a:lnTo>
                      <a:pt x="196" y="67"/>
                    </a:lnTo>
                    <a:lnTo>
                      <a:pt x="231" y="53"/>
                    </a:lnTo>
                    <a:lnTo>
                      <a:pt x="264" y="35"/>
                    </a:lnTo>
                    <a:lnTo>
                      <a:pt x="261" y="18"/>
                    </a:lnTo>
                    <a:lnTo>
                      <a:pt x="278" y="13"/>
                    </a:lnTo>
                    <a:lnTo>
                      <a:pt x="286" y="34"/>
                    </a:lnTo>
                    <a:lnTo>
                      <a:pt x="299" y="32"/>
                    </a:lnTo>
                    <a:lnTo>
                      <a:pt x="300" y="23"/>
                    </a:lnTo>
                    <a:lnTo>
                      <a:pt x="291" y="9"/>
                    </a:lnTo>
                    <a:lnTo>
                      <a:pt x="347" y="0"/>
                    </a:lnTo>
                    <a:lnTo>
                      <a:pt x="421" y="5"/>
                    </a:lnTo>
                    <a:lnTo>
                      <a:pt x="483" y="29"/>
                    </a:lnTo>
                    <a:lnTo>
                      <a:pt x="499" y="51"/>
                    </a:lnTo>
                    <a:lnTo>
                      <a:pt x="502" y="81"/>
                    </a:lnTo>
                    <a:lnTo>
                      <a:pt x="486" y="97"/>
                    </a:lnTo>
                    <a:lnTo>
                      <a:pt x="476" y="105"/>
                    </a:lnTo>
                    <a:lnTo>
                      <a:pt x="466" y="112"/>
                    </a:lnTo>
                    <a:lnTo>
                      <a:pt x="445" y="125"/>
                    </a:lnTo>
                    <a:lnTo>
                      <a:pt x="424" y="137"/>
                    </a:lnTo>
                    <a:lnTo>
                      <a:pt x="388" y="169"/>
                    </a:lnTo>
                    <a:lnTo>
                      <a:pt x="377" y="189"/>
                    </a:lnTo>
                    <a:lnTo>
                      <a:pt x="374" y="216"/>
                    </a:lnTo>
                    <a:lnTo>
                      <a:pt x="381" y="229"/>
                    </a:lnTo>
                    <a:lnTo>
                      <a:pt x="388" y="241"/>
                    </a:lnTo>
                    <a:lnTo>
                      <a:pt x="411" y="260"/>
                    </a:lnTo>
                    <a:lnTo>
                      <a:pt x="425" y="267"/>
                    </a:lnTo>
                    <a:lnTo>
                      <a:pt x="439" y="275"/>
                    </a:lnTo>
                    <a:lnTo>
                      <a:pt x="466" y="287"/>
                    </a:lnTo>
                    <a:lnTo>
                      <a:pt x="509" y="300"/>
                    </a:lnTo>
                    <a:lnTo>
                      <a:pt x="551" y="309"/>
                    </a:lnTo>
                    <a:lnTo>
                      <a:pt x="559" y="311"/>
                    </a:lnTo>
                    <a:lnTo>
                      <a:pt x="561" y="315"/>
                    </a:lnTo>
                    <a:lnTo>
                      <a:pt x="535" y="3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55" name="Freeform 288"/>
              <p:cNvSpPr>
                <a:spLocks/>
              </p:cNvSpPr>
              <p:nvPr/>
            </p:nvSpPr>
            <p:spPr bwMode="auto">
              <a:xfrm>
                <a:off x="2836" y="3214"/>
                <a:ext cx="120" cy="60"/>
              </a:xfrm>
              <a:custGeom>
                <a:avLst/>
                <a:gdLst>
                  <a:gd name="T0" fmla="*/ 78 w 481"/>
                  <a:gd name="T1" fmla="*/ 49 h 238"/>
                  <a:gd name="T2" fmla="*/ 71 w 481"/>
                  <a:gd name="T3" fmla="*/ 37 h 238"/>
                  <a:gd name="T4" fmla="*/ 58 w 481"/>
                  <a:gd name="T5" fmla="*/ 34 h 238"/>
                  <a:gd name="T6" fmla="*/ 41 w 481"/>
                  <a:gd name="T7" fmla="*/ 40 h 238"/>
                  <a:gd name="T8" fmla="*/ 18 w 481"/>
                  <a:gd name="T9" fmla="*/ 44 h 238"/>
                  <a:gd name="T10" fmla="*/ 0 w 481"/>
                  <a:gd name="T11" fmla="*/ 43 h 238"/>
                  <a:gd name="T12" fmla="*/ 49 w 481"/>
                  <a:gd name="T13" fmla="*/ 34 h 238"/>
                  <a:gd name="T14" fmla="*/ 64 w 481"/>
                  <a:gd name="T15" fmla="*/ 26 h 238"/>
                  <a:gd name="T16" fmla="*/ 58 w 481"/>
                  <a:gd name="T17" fmla="*/ 10 h 238"/>
                  <a:gd name="T18" fmla="*/ 65 w 481"/>
                  <a:gd name="T19" fmla="*/ 20 h 238"/>
                  <a:gd name="T20" fmla="*/ 71 w 481"/>
                  <a:gd name="T21" fmla="*/ 31 h 238"/>
                  <a:gd name="T22" fmla="*/ 77 w 481"/>
                  <a:gd name="T23" fmla="*/ 42 h 238"/>
                  <a:gd name="T24" fmla="*/ 83 w 481"/>
                  <a:gd name="T25" fmla="*/ 54 h 238"/>
                  <a:gd name="T26" fmla="*/ 87 w 481"/>
                  <a:gd name="T27" fmla="*/ 57 h 238"/>
                  <a:gd name="T28" fmla="*/ 86 w 481"/>
                  <a:gd name="T29" fmla="*/ 52 h 238"/>
                  <a:gd name="T30" fmla="*/ 79 w 481"/>
                  <a:gd name="T31" fmla="*/ 41 h 238"/>
                  <a:gd name="T32" fmla="*/ 74 w 481"/>
                  <a:gd name="T33" fmla="*/ 30 h 238"/>
                  <a:gd name="T34" fmla="*/ 67 w 481"/>
                  <a:gd name="T35" fmla="*/ 18 h 238"/>
                  <a:gd name="T36" fmla="*/ 59 w 481"/>
                  <a:gd name="T37" fmla="*/ 9 h 238"/>
                  <a:gd name="T38" fmla="*/ 68 w 481"/>
                  <a:gd name="T39" fmla="*/ 10 h 238"/>
                  <a:gd name="T40" fmla="*/ 80 w 481"/>
                  <a:gd name="T41" fmla="*/ 18 h 238"/>
                  <a:gd name="T42" fmla="*/ 87 w 481"/>
                  <a:gd name="T43" fmla="*/ 22 h 238"/>
                  <a:gd name="T44" fmla="*/ 93 w 481"/>
                  <a:gd name="T45" fmla="*/ 27 h 238"/>
                  <a:gd name="T46" fmla="*/ 100 w 481"/>
                  <a:gd name="T47" fmla="*/ 31 h 238"/>
                  <a:gd name="T48" fmla="*/ 106 w 481"/>
                  <a:gd name="T49" fmla="*/ 36 h 238"/>
                  <a:gd name="T50" fmla="*/ 116 w 481"/>
                  <a:gd name="T51" fmla="*/ 42 h 238"/>
                  <a:gd name="T52" fmla="*/ 106 w 481"/>
                  <a:gd name="T53" fmla="*/ 34 h 238"/>
                  <a:gd name="T54" fmla="*/ 65 w 481"/>
                  <a:gd name="T55" fmla="*/ 0 h 238"/>
                  <a:gd name="T56" fmla="*/ 74 w 481"/>
                  <a:gd name="T57" fmla="*/ 7 h 238"/>
                  <a:gd name="T58" fmla="*/ 85 w 481"/>
                  <a:gd name="T59" fmla="*/ 14 h 238"/>
                  <a:gd name="T60" fmla="*/ 95 w 481"/>
                  <a:gd name="T61" fmla="*/ 22 h 238"/>
                  <a:gd name="T62" fmla="*/ 104 w 481"/>
                  <a:gd name="T63" fmla="*/ 29 h 238"/>
                  <a:gd name="T64" fmla="*/ 118 w 481"/>
                  <a:gd name="T65" fmla="*/ 45 h 238"/>
                  <a:gd name="T66" fmla="*/ 109 w 481"/>
                  <a:gd name="T67" fmla="*/ 43 h 238"/>
                  <a:gd name="T68" fmla="*/ 100 w 481"/>
                  <a:gd name="T69" fmla="*/ 36 h 238"/>
                  <a:gd name="T70" fmla="*/ 91 w 481"/>
                  <a:gd name="T71" fmla="*/ 29 h 238"/>
                  <a:gd name="T72" fmla="*/ 81 w 481"/>
                  <a:gd name="T73" fmla="*/ 22 h 238"/>
                  <a:gd name="T74" fmla="*/ 71 w 481"/>
                  <a:gd name="T75" fmla="*/ 16 h 238"/>
                  <a:gd name="T76" fmla="*/ 77 w 481"/>
                  <a:gd name="T77" fmla="*/ 31 h 238"/>
                  <a:gd name="T78" fmla="*/ 83 w 481"/>
                  <a:gd name="T79" fmla="*/ 43 h 238"/>
                  <a:gd name="T80" fmla="*/ 90 w 481"/>
                  <a:gd name="T81" fmla="*/ 54 h 238"/>
                  <a:gd name="T82" fmla="*/ 86 w 481"/>
                  <a:gd name="T83" fmla="*/ 60 h 238"/>
                  <a:gd name="T84" fmla="*/ 80 w 481"/>
                  <a:gd name="T85" fmla="*/ 55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1"/>
                  <a:gd name="T130" fmla="*/ 0 h 238"/>
                  <a:gd name="T131" fmla="*/ 481 w 481"/>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1" h="238">
                    <a:moveTo>
                      <a:pt x="320" y="219"/>
                    </a:moveTo>
                    <a:lnTo>
                      <a:pt x="312" y="194"/>
                    </a:lnTo>
                    <a:lnTo>
                      <a:pt x="300" y="169"/>
                    </a:lnTo>
                    <a:lnTo>
                      <a:pt x="285" y="145"/>
                    </a:lnTo>
                    <a:lnTo>
                      <a:pt x="269" y="121"/>
                    </a:lnTo>
                    <a:lnTo>
                      <a:pt x="233" y="136"/>
                    </a:lnTo>
                    <a:lnTo>
                      <a:pt x="199" y="148"/>
                    </a:lnTo>
                    <a:lnTo>
                      <a:pt x="166" y="158"/>
                    </a:lnTo>
                    <a:lnTo>
                      <a:pt x="135" y="166"/>
                    </a:lnTo>
                    <a:lnTo>
                      <a:pt x="73" y="175"/>
                    </a:lnTo>
                    <a:lnTo>
                      <a:pt x="5" y="179"/>
                    </a:lnTo>
                    <a:lnTo>
                      <a:pt x="0" y="169"/>
                    </a:lnTo>
                    <a:lnTo>
                      <a:pt x="131" y="153"/>
                    </a:lnTo>
                    <a:lnTo>
                      <a:pt x="198" y="135"/>
                    </a:lnTo>
                    <a:lnTo>
                      <a:pt x="228" y="119"/>
                    </a:lnTo>
                    <a:lnTo>
                      <a:pt x="257" y="102"/>
                    </a:lnTo>
                    <a:lnTo>
                      <a:pt x="227" y="51"/>
                    </a:lnTo>
                    <a:lnTo>
                      <a:pt x="233" y="39"/>
                    </a:lnTo>
                    <a:lnTo>
                      <a:pt x="246" y="59"/>
                    </a:lnTo>
                    <a:lnTo>
                      <a:pt x="259" y="79"/>
                    </a:lnTo>
                    <a:lnTo>
                      <a:pt x="272" y="101"/>
                    </a:lnTo>
                    <a:lnTo>
                      <a:pt x="285" y="122"/>
                    </a:lnTo>
                    <a:lnTo>
                      <a:pt x="296" y="143"/>
                    </a:lnTo>
                    <a:lnTo>
                      <a:pt x="308" y="165"/>
                    </a:lnTo>
                    <a:lnTo>
                      <a:pt x="320" y="189"/>
                    </a:lnTo>
                    <a:lnTo>
                      <a:pt x="332" y="213"/>
                    </a:lnTo>
                    <a:lnTo>
                      <a:pt x="339" y="225"/>
                    </a:lnTo>
                    <a:lnTo>
                      <a:pt x="347" y="225"/>
                    </a:lnTo>
                    <a:lnTo>
                      <a:pt x="351" y="216"/>
                    </a:lnTo>
                    <a:lnTo>
                      <a:pt x="345" y="205"/>
                    </a:lnTo>
                    <a:lnTo>
                      <a:pt x="332" y="186"/>
                    </a:lnTo>
                    <a:lnTo>
                      <a:pt x="318" y="163"/>
                    </a:lnTo>
                    <a:lnTo>
                      <a:pt x="306" y="141"/>
                    </a:lnTo>
                    <a:lnTo>
                      <a:pt x="295" y="118"/>
                    </a:lnTo>
                    <a:lnTo>
                      <a:pt x="281" y="95"/>
                    </a:lnTo>
                    <a:lnTo>
                      <a:pt x="268" y="73"/>
                    </a:lnTo>
                    <a:lnTo>
                      <a:pt x="253" y="51"/>
                    </a:lnTo>
                    <a:lnTo>
                      <a:pt x="238" y="34"/>
                    </a:lnTo>
                    <a:lnTo>
                      <a:pt x="244" y="25"/>
                    </a:lnTo>
                    <a:lnTo>
                      <a:pt x="271" y="40"/>
                    </a:lnTo>
                    <a:lnTo>
                      <a:pt x="296" y="56"/>
                    </a:lnTo>
                    <a:lnTo>
                      <a:pt x="322" y="73"/>
                    </a:lnTo>
                    <a:lnTo>
                      <a:pt x="335" y="80"/>
                    </a:lnTo>
                    <a:lnTo>
                      <a:pt x="349" y="89"/>
                    </a:lnTo>
                    <a:lnTo>
                      <a:pt x="361" y="98"/>
                    </a:lnTo>
                    <a:lnTo>
                      <a:pt x="374" y="107"/>
                    </a:lnTo>
                    <a:lnTo>
                      <a:pt x="386" y="116"/>
                    </a:lnTo>
                    <a:lnTo>
                      <a:pt x="399" y="124"/>
                    </a:lnTo>
                    <a:lnTo>
                      <a:pt x="412" y="133"/>
                    </a:lnTo>
                    <a:lnTo>
                      <a:pt x="423" y="142"/>
                    </a:lnTo>
                    <a:lnTo>
                      <a:pt x="447" y="161"/>
                    </a:lnTo>
                    <a:lnTo>
                      <a:pt x="463" y="165"/>
                    </a:lnTo>
                    <a:lnTo>
                      <a:pt x="459" y="153"/>
                    </a:lnTo>
                    <a:lnTo>
                      <a:pt x="424" y="135"/>
                    </a:lnTo>
                    <a:lnTo>
                      <a:pt x="252" y="12"/>
                    </a:lnTo>
                    <a:lnTo>
                      <a:pt x="261" y="0"/>
                    </a:lnTo>
                    <a:lnTo>
                      <a:pt x="278" y="14"/>
                    </a:lnTo>
                    <a:lnTo>
                      <a:pt x="298" y="27"/>
                    </a:lnTo>
                    <a:lnTo>
                      <a:pt x="318" y="41"/>
                    </a:lnTo>
                    <a:lnTo>
                      <a:pt x="339" y="56"/>
                    </a:lnTo>
                    <a:lnTo>
                      <a:pt x="360" y="72"/>
                    </a:lnTo>
                    <a:lnTo>
                      <a:pt x="379" y="87"/>
                    </a:lnTo>
                    <a:lnTo>
                      <a:pt x="398" y="102"/>
                    </a:lnTo>
                    <a:lnTo>
                      <a:pt x="415" y="117"/>
                    </a:lnTo>
                    <a:lnTo>
                      <a:pt x="481" y="167"/>
                    </a:lnTo>
                    <a:lnTo>
                      <a:pt x="474" y="177"/>
                    </a:lnTo>
                    <a:lnTo>
                      <a:pt x="462" y="181"/>
                    </a:lnTo>
                    <a:lnTo>
                      <a:pt x="438" y="172"/>
                    </a:lnTo>
                    <a:lnTo>
                      <a:pt x="420" y="157"/>
                    </a:lnTo>
                    <a:lnTo>
                      <a:pt x="402" y="142"/>
                    </a:lnTo>
                    <a:lnTo>
                      <a:pt x="384" y="128"/>
                    </a:lnTo>
                    <a:lnTo>
                      <a:pt x="364" y="114"/>
                    </a:lnTo>
                    <a:lnTo>
                      <a:pt x="345" y="102"/>
                    </a:lnTo>
                    <a:lnTo>
                      <a:pt x="325" y="89"/>
                    </a:lnTo>
                    <a:lnTo>
                      <a:pt x="305" y="77"/>
                    </a:lnTo>
                    <a:lnTo>
                      <a:pt x="283" y="65"/>
                    </a:lnTo>
                    <a:lnTo>
                      <a:pt x="298" y="106"/>
                    </a:lnTo>
                    <a:lnTo>
                      <a:pt x="307" y="124"/>
                    </a:lnTo>
                    <a:lnTo>
                      <a:pt x="315" y="141"/>
                    </a:lnTo>
                    <a:lnTo>
                      <a:pt x="331" y="169"/>
                    </a:lnTo>
                    <a:lnTo>
                      <a:pt x="344" y="189"/>
                    </a:lnTo>
                    <a:lnTo>
                      <a:pt x="361" y="215"/>
                    </a:lnTo>
                    <a:lnTo>
                      <a:pt x="356" y="231"/>
                    </a:lnTo>
                    <a:lnTo>
                      <a:pt x="345" y="238"/>
                    </a:lnTo>
                    <a:lnTo>
                      <a:pt x="335" y="235"/>
                    </a:lnTo>
                    <a:lnTo>
                      <a:pt x="320" y="21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56" name="Freeform 289"/>
              <p:cNvSpPr>
                <a:spLocks/>
              </p:cNvSpPr>
              <p:nvPr/>
            </p:nvSpPr>
            <p:spPr bwMode="auto">
              <a:xfrm>
                <a:off x="2765" y="3232"/>
                <a:ext cx="71" cy="27"/>
              </a:xfrm>
              <a:custGeom>
                <a:avLst/>
                <a:gdLst>
                  <a:gd name="T0" fmla="*/ 0 w 287"/>
                  <a:gd name="T1" fmla="*/ 6 h 111"/>
                  <a:gd name="T2" fmla="*/ 7 w 287"/>
                  <a:gd name="T3" fmla="*/ 0 h 111"/>
                  <a:gd name="T4" fmla="*/ 13 w 287"/>
                  <a:gd name="T5" fmla="*/ 5 h 111"/>
                  <a:gd name="T6" fmla="*/ 17 w 287"/>
                  <a:gd name="T7" fmla="*/ 8 h 111"/>
                  <a:gd name="T8" fmla="*/ 20 w 287"/>
                  <a:gd name="T9" fmla="*/ 10 h 111"/>
                  <a:gd name="T10" fmla="*/ 24 w 287"/>
                  <a:gd name="T11" fmla="*/ 12 h 111"/>
                  <a:gd name="T12" fmla="*/ 28 w 287"/>
                  <a:gd name="T13" fmla="*/ 14 h 111"/>
                  <a:gd name="T14" fmla="*/ 37 w 287"/>
                  <a:gd name="T15" fmla="*/ 18 h 111"/>
                  <a:gd name="T16" fmla="*/ 46 w 287"/>
                  <a:gd name="T17" fmla="*/ 20 h 111"/>
                  <a:gd name="T18" fmla="*/ 54 w 287"/>
                  <a:gd name="T19" fmla="*/ 22 h 111"/>
                  <a:gd name="T20" fmla="*/ 71 w 287"/>
                  <a:gd name="T21" fmla="*/ 25 h 111"/>
                  <a:gd name="T22" fmla="*/ 71 w 287"/>
                  <a:gd name="T23" fmla="*/ 27 h 111"/>
                  <a:gd name="T24" fmla="*/ 44 w 287"/>
                  <a:gd name="T25" fmla="*/ 23 h 111"/>
                  <a:gd name="T26" fmla="*/ 33 w 287"/>
                  <a:gd name="T27" fmla="*/ 21 h 111"/>
                  <a:gd name="T28" fmla="*/ 24 w 287"/>
                  <a:gd name="T29" fmla="*/ 18 h 111"/>
                  <a:gd name="T30" fmla="*/ 17 w 287"/>
                  <a:gd name="T31" fmla="*/ 15 h 111"/>
                  <a:gd name="T32" fmla="*/ 10 w 287"/>
                  <a:gd name="T33" fmla="*/ 11 h 111"/>
                  <a:gd name="T34" fmla="*/ 4 w 287"/>
                  <a:gd name="T35" fmla="*/ 8 h 111"/>
                  <a:gd name="T36" fmla="*/ 0 w 287"/>
                  <a:gd name="T37" fmla="*/ 6 h 111"/>
                  <a:gd name="T38" fmla="*/ 0 w 287"/>
                  <a:gd name="T39" fmla="*/ 6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7"/>
                  <a:gd name="T61" fmla="*/ 0 h 111"/>
                  <a:gd name="T62" fmla="*/ 287 w 287"/>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7" h="111">
                    <a:moveTo>
                      <a:pt x="0" y="23"/>
                    </a:moveTo>
                    <a:lnTo>
                      <a:pt x="28" y="0"/>
                    </a:lnTo>
                    <a:lnTo>
                      <a:pt x="53" y="21"/>
                    </a:lnTo>
                    <a:lnTo>
                      <a:pt x="67" y="32"/>
                    </a:lnTo>
                    <a:lnTo>
                      <a:pt x="82" y="42"/>
                    </a:lnTo>
                    <a:lnTo>
                      <a:pt x="98" y="49"/>
                    </a:lnTo>
                    <a:lnTo>
                      <a:pt x="115" y="58"/>
                    </a:lnTo>
                    <a:lnTo>
                      <a:pt x="149" y="72"/>
                    </a:lnTo>
                    <a:lnTo>
                      <a:pt x="184" y="83"/>
                    </a:lnTo>
                    <a:lnTo>
                      <a:pt x="219" y="91"/>
                    </a:lnTo>
                    <a:lnTo>
                      <a:pt x="287" y="101"/>
                    </a:lnTo>
                    <a:lnTo>
                      <a:pt x="287" y="111"/>
                    </a:lnTo>
                    <a:lnTo>
                      <a:pt x="179" y="96"/>
                    </a:lnTo>
                    <a:lnTo>
                      <a:pt x="135" y="86"/>
                    </a:lnTo>
                    <a:lnTo>
                      <a:pt x="98" y="73"/>
                    </a:lnTo>
                    <a:lnTo>
                      <a:pt x="67" y="60"/>
                    </a:lnTo>
                    <a:lnTo>
                      <a:pt x="41" y="47"/>
                    </a:lnTo>
                    <a:lnTo>
                      <a:pt x="18" y="34"/>
                    </a:lnTo>
                    <a:lnTo>
                      <a:pt x="0" y="2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57" name="Freeform 290"/>
              <p:cNvSpPr>
                <a:spLocks/>
              </p:cNvSpPr>
              <p:nvPr/>
            </p:nvSpPr>
            <p:spPr bwMode="auto">
              <a:xfrm>
                <a:off x="2909" y="3234"/>
                <a:ext cx="9" cy="8"/>
              </a:xfrm>
              <a:custGeom>
                <a:avLst/>
                <a:gdLst>
                  <a:gd name="T0" fmla="*/ 1 w 36"/>
                  <a:gd name="T1" fmla="*/ 8 h 31"/>
                  <a:gd name="T2" fmla="*/ 0 w 36"/>
                  <a:gd name="T3" fmla="*/ 4 h 31"/>
                  <a:gd name="T4" fmla="*/ 6 w 36"/>
                  <a:gd name="T5" fmla="*/ 0 h 31"/>
                  <a:gd name="T6" fmla="*/ 9 w 36"/>
                  <a:gd name="T7" fmla="*/ 3 h 31"/>
                  <a:gd name="T8" fmla="*/ 5 w 36"/>
                  <a:gd name="T9" fmla="*/ 5 h 31"/>
                  <a:gd name="T10" fmla="*/ 1 w 36"/>
                  <a:gd name="T11" fmla="*/ 8 h 31"/>
                  <a:gd name="T12" fmla="*/ 1 w 36"/>
                  <a:gd name="T13" fmla="*/ 8 h 31"/>
                  <a:gd name="T14" fmla="*/ 0 60000 65536"/>
                  <a:gd name="T15" fmla="*/ 0 60000 65536"/>
                  <a:gd name="T16" fmla="*/ 0 60000 65536"/>
                  <a:gd name="T17" fmla="*/ 0 60000 65536"/>
                  <a:gd name="T18" fmla="*/ 0 60000 65536"/>
                  <a:gd name="T19" fmla="*/ 0 60000 65536"/>
                  <a:gd name="T20" fmla="*/ 0 60000 65536"/>
                  <a:gd name="T21" fmla="*/ 0 w 36"/>
                  <a:gd name="T22" fmla="*/ 0 h 31"/>
                  <a:gd name="T23" fmla="*/ 36 w 3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1">
                    <a:moveTo>
                      <a:pt x="3" y="31"/>
                    </a:moveTo>
                    <a:lnTo>
                      <a:pt x="0" y="15"/>
                    </a:lnTo>
                    <a:lnTo>
                      <a:pt x="25" y="0"/>
                    </a:lnTo>
                    <a:lnTo>
                      <a:pt x="36" y="10"/>
                    </a:lnTo>
                    <a:lnTo>
                      <a:pt x="22" y="20"/>
                    </a:lnTo>
                    <a:lnTo>
                      <a:pt x="3" y="3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58" name="Freeform 291"/>
              <p:cNvSpPr>
                <a:spLocks/>
              </p:cNvSpPr>
              <p:nvPr/>
            </p:nvSpPr>
            <p:spPr bwMode="auto">
              <a:xfrm>
                <a:off x="2921" y="3180"/>
                <a:ext cx="40" cy="52"/>
              </a:xfrm>
              <a:custGeom>
                <a:avLst/>
                <a:gdLst>
                  <a:gd name="T0" fmla="*/ 3 w 164"/>
                  <a:gd name="T1" fmla="*/ 52 h 210"/>
                  <a:gd name="T2" fmla="*/ 0 w 164"/>
                  <a:gd name="T3" fmla="*/ 49 h 210"/>
                  <a:gd name="T4" fmla="*/ 4 w 164"/>
                  <a:gd name="T5" fmla="*/ 47 h 210"/>
                  <a:gd name="T6" fmla="*/ 8 w 164"/>
                  <a:gd name="T7" fmla="*/ 44 h 210"/>
                  <a:gd name="T8" fmla="*/ 13 w 164"/>
                  <a:gd name="T9" fmla="*/ 39 h 210"/>
                  <a:gd name="T10" fmla="*/ 17 w 164"/>
                  <a:gd name="T11" fmla="*/ 34 h 210"/>
                  <a:gd name="T12" fmla="*/ 24 w 164"/>
                  <a:gd name="T13" fmla="*/ 22 h 210"/>
                  <a:gd name="T14" fmla="*/ 27 w 164"/>
                  <a:gd name="T15" fmla="*/ 4 h 210"/>
                  <a:gd name="T16" fmla="*/ 30 w 164"/>
                  <a:gd name="T17" fmla="*/ 3 h 210"/>
                  <a:gd name="T18" fmla="*/ 33 w 164"/>
                  <a:gd name="T19" fmla="*/ 2 h 210"/>
                  <a:gd name="T20" fmla="*/ 40 w 164"/>
                  <a:gd name="T21" fmla="*/ 0 h 210"/>
                  <a:gd name="T22" fmla="*/ 37 w 164"/>
                  <a:gd name="T23" fmla="*/ 8 h 210"/>
                  <a:gd name="T24" fmla="*/ 34 w 164"/>
                  <a:gd name="T25" fmla="*/ 16 h 210"/>
                  <a:gd name="T26" fmla="*/ 30 w 164"/>
                  <a:gd name="T27" fmla="*/ 24 h 210"/>
                  <a:gd name="T28" fmla="*/ 29 w 164"/>
                  <a:gd name="T29" fmla="*/ 27 h 210"/>
                  <a:gd name="T30" fmla="*/ 26 w 164"/>
                  <a:gd name="T31" fmla="*/ 30 h 210"/>
                  <a:gd name="T32" fmla="*/ 21 w 164"/>
                  <a:gd name="T33" fmla="*/ 36 h 210"/>
                  <a:gd name="T34" fmla="*/ 16 w 164"/>
                  <a:gd name="T35" fmla="*/ 42 h 210"/>
                  <a:gd name="T36" fmla="*/ 10 w 164"/>
                  <a:gd name="T37" fmla="*/ 47 h 210"/>
                  <a:gd name="T38" fmla="*/ 7 w 164"/>
                  <a:gd name="T39" fmla="*/ 49 h 210"/>
                  <a:gd name="T40" fmla="*/ 3 w 164"/>
                  <a:gd name="T41" fmla="*/ 52 h 210"/>
                  <a:gd name="T42" fmla="*/ 3 w 164"/>
                  <a:gd name="T43" fmla="*/ 52 h 2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4"/>
                  <a:gd name="T67" fmla="*/ 0 h 210"/>
                  <a:gd name="T68" fmla="*/ 164 w 164"/>
                  <a:gd name="T69" fmla="*/ 210 h 2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4" h="210">
                    <a:moveTo>
                      <a:pt x="12" y="210"/>
                    </a:moveTo>
                    <a:lnTo>
                      <a:pt x="0" y="198"/>
                    </a:lnTo>
                    <a:lnTo>
                      <a:pt x="17" y="188"/>
                    </a:lnTo>
                    <a:lnTo>
                      <a:pt x="34" y="176"/>
                    </a:lnTo>
                    <a:lnTo>
                      <a:pt x="53" y="159"/>
                    </a:lnTo>
                    <a:lnTo>
                      <a:pt x="70" y="139"/>
                    </a:lnTo>
                    <a:lnTo>
                      <a:pt x="97" y="87"/>
                    </a:lnTo>
                    <a:lnTo>
                      <a:pt x="111" y="18"/>
                    </a:lnTo>
                    <a:lnTo>
                      <a:pt x="124" y="12"/>
                    </a:lnTo>
                    <a:lnTo>
                      <a:pt x="136" y="7"/>
                    </a:lnTo>
                    <a:lnTo>
                      <a:pt x="164" y="0"/>
                    </a:lnTo>
                    <a:lnTo>
                      <a:pt x="153" y="34"/>
                    </a:lnTo>
                    <a:lnTo>
                      <a:pt x="140" y="66"/>
                    </a:lnTo>
                    <a:lnTo>
                      <a:pt x="125" y="95"/>
                    </a:lnTo>
                    <a:lnTo>
                      <a:pt x="117" y="108"/>
                    </a:lnTo>
                    <a:lnTo>
                      <a:pt x="107" y="120"/>
                    </a:lnTo>
                    <a:lnTo>
                      <a:pt x="88" y="145"/>
                    </a:lnTo>
                    <a:lnTo>
                      <a:pt x="66" y="168"/>
                    </a:lnTo>
                    <a:lnTo>
                      <a:pt x="39" y="189"/>
                    </a:lnTo>
                    <a:lnTo>
                      <a:pt x="27" y="199"/>
                    </a:lnTo>
                    <a:lnTo>
                      <a:pt x="12" y="21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59" name="Freeform 292"/>
              <p:cNvSpPr>
                <a:spLocks/>
              </p:cNvSpPr>
              <p:nvPr/>
            </p:nvSpPr>
            <p:spPr bwMode="auto">
              <a:xfrm>
                <a:off x="2744" y="3202"/>
                <a:ext cx="78" cy="28"/>
              </a:xfrm>
              <a:custGeom>
                <a:avLst/>
                <a:gdLst>
                  <a:gd name="T0" fmla="*/ 0 w 309"/>
                  <a:gd name="T1" fmla="*/ 28 h 115"/>
                  <a:gd name="T2" fmla="*/ 0 w 309"/>
                  <a:gd name="T3" fmla="*/ 23 h 115"/>
                  <a:gd name="T4" fmla="*/ 1 w 309"/>
                  <a:gd name="T5" fmla="*/ 19 h 115"/>
                  <a:gd name="T6" fmla="*/ 4 w 309"/>
                  <a:gd name="T7" fmla="*/ 15 h 115"/>
                  <a:gd name="T8" fmla="*/ 7 w 309"/>
                  <a:gd name="T9" fmla="*/ 13 h 115"/>
                  <a:gd name="T10" fmla="*/ 23 w 309"/>
                  <a:gd name="T11" fmla="*/ 11 h 115"/>
                  <a:gd name="T12" fmla="*/ 40 w 309"/>
                  <a:gd name="T13" fmla="*/ 8 h 115"/>
                  <a:gd name="T14" fmla="*/ 57 w 309"/>
                  <a:gd name="T15" fmla="*/ 4 h 115"/>
                  <a:gd name="T16" fmla="*/ 74 w 309"/>
                  <a:gd name="T17" fmla="*/ 0 h 115"/>
                  <a:gd name="T18" fmla="*/ 78 w 309"/>
                  <a:gd name="T19" fmla="*/ 2 h 115"/>
                  <a:gd name="T20" fmla="*/ 74 w 309"/>
                  <a:gd name="T21" fmla="*/ 3 h 115"/>
                  <a:gd name="T22" fmla="*/ 69 w 309"/>
                  <a:gd name="T23" fmla="*/ 5 h 115"/>
                  <a:gd name="T24" fmla="*/ 54 w 309"/>
                  <a:gd name="T25" fmla="*/ 8 h 115"/>
                  <a:gd name="T26" fmla="*/ 39 w 309"/>
                  <a:gd name="T27" fmla="*/ 10 h 115"/>
                  <a:gd name="T28" fmla="*/ 29 w 309"/>
                  <a:gd name="T29" fmla="*/ 14 h 115"/>
                  <a:gd name="T30" fmla="*/ 32 w 309"/>
                  <a:gd name="T31" fmla="*/ 19 h 115"/>
                  <a:gd name="T32" fmla="*/ 28 w 309"/>
                  <a:gd name="T33" fmla="*/ 20 h 115"/>
                  <a:gd name="T34" fmla="*/ 26 w 309"/>
                  <a:gd name="T35" fmla="*/ 17 h 115"/>
                  <a:gd name="T36" fmla="*/ 23 w 309"/>
                  <a:gd name="T37" fmla="*/ 15 h 115"/>
                  <a:gd name="T38" fmla="*/ 16 w 309"/>
                  <a:gd name="T39" fmla="*/ 15 h 115"/>
                  <a:gd name="T40" fmla="*/ 20 w 309"/>
                  <a:gd name="T41" fmla="*/ 18 h 115"/>
                  <a:gd name="T42" fmla="*/ 22 w 309"/>
                  <a:gd name="T43" fmla="*/ 22 h 115"/>
                  <a:gd name="T44" fmla="*/ 20 w 309"/>
                  <a:gd name="T45" fmla="*/ 23 h 115"/>
                  <a:gd name="T46" fmla="*/ 17 w 309"/>
                  <a:gd name="T47" fmla="*/ 19 h 115"/>
                  <a:gd name="T48" fmla="*/ 15 w 309"/>
                  <a:gd name="T49" fmla="*/ 17 h 115"/>
                  <a:gd name="T50" fmla="*/ 11 w 309"/>
                  <a:gd name="T51" fmla="*/ 16 h 115"/>
                  <a:gd name="T52" fmla="*/ 4 w 309"/>
                  <a:gd name="T53" fmla="*/ 20 h 115"/>
                  <a:gd name="T54" fmla="*/ 3 w 309"/>
                  <a:gd name="T55" fmla="*/ 27 h 115"/>
                  <a:gd name="T56" fmla="*/ 0 w 309"/>
                  <a:gd name="T57" fmla="*/ 28 h 115"/>
                  <a:gd name="T58" fmla="*/ 0 w 309"/>
                  <a:gd name="T59" fmla="*/ 28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9"/>
                  <a:gd name="T91" fmla="*/ 0 h 115"/>
                  <a:gd name="T92" fmla="*/ 309 w 309"/>
                  <a:gd name="T93" fmla="*/ 115 h 1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9" h="115">
                    <a:moveTo>
                      <a:pt x="0" y="115"/>
                    </a:moveTo>
                    <a:lnTo>
                      <a:pt x="0" y="94"/>
                    </a:lnTo>
                    <a:lnTo>
                      <a:pt x="5" y="77"/>
                    </a:lnTo>
                    <a:lnTo>
                      <a:pt x="15" y="63"/>
                    </a:lnTo>
                    <a:lnTo>
                      <a:pt x="26" y="55"/>
                    </a:lnTo>
                    <a:lnTo>
                      <a:pt x="93" y="44"/>
                    </a:lnTo>
                    <a:lnTo>
                      <a:pt x="160" y="31"/>
                    </a:lnTo>
                    <a:lnTo>
                      <a:pt x="227" y="15"/>
                    </a:lnTo>
                    <a:lnTo>
                      <a:pt x="294" y="0"/>
                    </a:lnTo>
                    <a:lnTo>
                      <a:pt x="309" y="8"/>
                    </a:lnTo>
                    <a:lnTo>
                      <a:pt x="295" y="14"/>
                    </a:lnTo>
                    <a:lnTo>
                      <a:pt x="273" y="19"/>
                    </a:lnTo>
                    <a:lnTo>
                      <a:pt x="214" y="32"/>
                    </a:lnTo>
                    <a:lnTo>
                      <a:pt x="153" y="43"/>
                    </a:lnTo>
                    <a:lnTo>
                      <a:pt x="116" y="56"/>
                    </a:lnTo>
                    <a:lnTo>
                      <a:pt x="128" y="78"/>
                    </a:lnTo>
                    <a:lnTo>
                      <a:pt x="110" y="82"/>
                    </a:lnTo>
                    <a:lnTo>
                      <a:pt x="103" y="70"/>
                    </a:lnTo>
                    <a:lnTo>
                      <a:pt x="92" y="60"/>
                    </a:lnTo>
                    <a:lnTo>
                      <a:pt x="63" y="61"/>
                    </a:lnTo>
                    <a:lnTo>
                      <a:pt x="80" y="73"/>
                    </a:lnTo>
                    <a:lnTo>
                      <a:pt x="89" y="91"/>
                    </a:lnTo>
                    <a:lnTo>
                      <a:pt x="79" y="96"/>
                    </a:lnTo>
                    <a:lnTo>
                      <a:pt x="69" y="77"/>
                    </a:lnTo>
                    <a:lnTo>
                      <a:pt x="59" y="68"/>
                    </a:lnTo>
                    <a:lnTo>
                      <a:pt x="43" y="66"/>
                    </a:lnTo>
                    <a:lnTo>
                      <a:pt x="16" y="81"/>
                    </a:lnTo>
                    <a:lnTo>
                      <a:pt x="12" y="112"/>
                    </a:lnTo>
                    <a:lnTo>
                      <a:pt x="0" y="1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0" name="Freeform 293"/>
              <p:cNvSpPr>
                <a:spLocks/>
              </p:cNvSpPr>
              <p:nvPr/>
            </p:nvSpPr>
            <p:spPr bwMode="auto">
              <a:xfrm>
                <a:off x="2869" y="3200"/>
                <a:ext cx="33" cy="28"/>
              </a:xfrm>
              <a:custGeom>
                <a:avLst/>
                <a:gdLst>
                  <a:gd name="T0" fmla="*/ 24 w 130"/>
                  <a:gd name="T1" fmla="*/ 28 h 113"/>
                  <a:gd name="T2" fmla="*/ 22 w 130"/>
                  <a:gd name="T3" fmla="*/ 25 h 113"/>
                  <a:gd name="T4" fmla="*/ 20 w 130"/>
                  <a:gd name="T5" fmla="*/ 21 h 113"/>
                  <a:gd name="T6" fmla="*/ 17 w 130"/>
                  <a:gd name="T7" fmla="*/ 18 h 113"/>
                  <a:gd name="T8" fmla="*/ 14 w 130"/>
                  <a:gd name="T9" fmla="*/ 16 h 113"/>
                  <a:gd name="T10" fmla="*/ 0 w 130"/>
                  <a:gd name="T11" fmla="*/ 6 h 113"/>
                  <a:gd name="T12" fmla="*/ 0 w 130"/>
                  <a:gd name="T13" fmla="*/ 3 h 113"/>
                  <a:gd name="T14" fmla="*/ 2 w 130"/>
                  <a:gd name="T15" fmla="*/ 0 h 113"/>
                  <a:gd name="T16" fmla="*/ 8 w 130"/>
                  <a:gd name="T17" fmla="*/ 0 h 113"/>
                  <a:gd name="T18" fmla="*/ 14 w 130"/>
                  <a:gd name="T19" fmla="*/ 4 h 113"/>
                  <a:gd name="T20" fmla="*/ 21 w 130"/>
                  <a:gd name="T21" fmla="*/ 7 h 113"/>
                  <a:gd name="T22" fmla="*/ 27 w 130"/>
                  <a:gd name="T23" fmla="*/ 11 h 113"/>
                  <a:gd name="T24" fmla="*/ 33 w 130"/>
                  <a:gd name="T25" fmla="*/ 15 h 113"/>
                  <a:gd name="T26" fmla="*/ 31 w 130"/>
                  <a:gd name="T27" fmla="*/ 18 h 113"/>
                  <a:gd name="T28" fmla="*/ 25 w 130"/>
                  <a:gd name="T29" fmla="*/ 14 h 113"/>
                  <a:gd name="T30" fmla="*/ 22 w 130"/>
                  <a:gd name="T31" fmla="*/ 12 h 113"/>
                  <a:gd name="T32" fmla="*/ 18 w 130"/>
                  <a:gd name="T33" fmla="*/ 10 h 113"/>
                  <a:gd name="T34" fmla="*/ 15 w 130"/>
                  <a:gd name="T35" fmla="*/ 7 h 113"/>
                  <a:gd name="T36" fmla="*/ 12 w 130"/>
                  <a:gd name="T37" fmla="*/ 5 h 113"/>
                  <a:gd name="T38" fmla="*/ 5 w 130"/>
                  <a:gd name="T39" fmla="*/ 2 h 113"/>
                  <a:gd name="T40" fmla="*/ 3 w 130"/>
                  <a:gd name="T41" fmla="*/ 4 h 113"/>
                  <a:gd name="T42" fmla="*/ 4 w 130"/>
                  <a:gd name="T43" fmla="*/ 7 h 113"/>
                  <a:gd name="T44" fmla="*/ 29 w 130"/>
                  <a:gd name="T45" fmla="*/ 21 h 113"/>
                  <a:gd name="T46" fmla="*/ 27 w 130"/>
                  <a:gd name="T47" fmla="*/ 23 h 113"/>
                  <a:gd name="T48" fmla="*/ 25 w 130"/>
                  <a:gd name="T49" fmla="*/ 22 h 113"/>
                  <a:gd name="T50" fmla="*/ 24 w 130"/>
                  <a:gd name="T51" fmla="*/ 28 h 113"/>
                  <a:gd name="T52" fmla="*/ 24 w 130"/>
                  <a:gd name="T53" fmla="*/ 28 h 113"/>
                  <a:gd name="T54" fmla="*/ 24 w 130"/>
                  <a:gd name="T55" fmla="*/ 28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0"/>
                  <a:gd name="T85" fmla="*/ 0 h 113"/>
                  <a:gd name="T86" fmla="*/ 130 w 130"/>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0" h="113">
                    <a:moveTo>
                      <a:pt x="96" y="113"/>
                    </a:moveTo>
                    <a:lnTo>
                      <a:pt x="87" y="99"/>
                    </a:lnTo>
                    <a:lnTo>
                      <a:pt x="78" y="85"/>
                    </a:lnTo>
                    <a:lnTo>
                      <a:pt x="68" y="74"/>
                    </a:lnTo>
                    <a:lnTo>
                      <a:pt x="56" y="64"/>
                    </a:lnTo>
                    <a:lnTo>
                      <a:pt x="0" y="23"/>
                    </a:lnTo>
                    <a:lnTo>
                      <a:pt x="0" y="11"/>
                    </a:lnTo>
                    <a:lnTo>
                      <a:pt x="8" y="2"/>
                    </a:lnTo>
                    <a:lnTo>
                      <a:pt x="30" y="0"/>
                    </a:lnTo>
                    <a:lnTo>
                      <a:pt x="56" y="15"/>
                    </a:lnTo>
                    <a:lnTo>
                      <a:pt x="82" y="30"/>
                    </a:lnTo>
                    <a:lnTo>
                      <a:pt x="107" y="46"/>
                    </a:lnTo>
                    <a:lnTo>
                      <a:pt x="130" y="60"/>
                    </a:lnTo>
                    <a:lnTo>
                      <a:pt x="122" y="71"/>
                    </a:lnTo>
                    <a:lnTo>
                      <a:pt x="97" y="56"/>
                    </a:lnTo>
                    <a:lnTo>
                      <a:pt x="86" y="47"/>
                    </a:lnTo>
                    <a:lnTo>
                      <a:pt x="72" y="39"/>
                    </a:lnTo>
                    <a:lnTo>
                      <a:pt x="59" y="30"/>
                    </a:lnTo>
                    <a:lnTo>
                      <a:pt x="46" y="22"/>
                    </a:lnTo>
                    <a:lnTo>
                      <a:pt x="18" y="10"/>
                    </a:lnTo>
                    <a:lnTo>
                      <a:pt x="10" y="16"/>
                    </a:lnTo>
                    <a:lnTo>
                      <a:pt x="14" y="27"/>
                    </a:lnTo>
                    <a:lnTo>
                      <a:pt x="114" y="85"/>
                    </a:lnTo>
                    <a:lnTo>
                      <a:pt x="107" y="94"/>
                    </a:lnTo>
                    <a:lnTo>
                      <a:pt x="98" y="88"/>
                    </a:lnTo>
                    <a:lnTo>
                      <a:pt x="96" y="1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1" name="Freeform 294"/>
              <p:cNvSpPr>
                <a:spLocks/>
              </p:cNvSpPr>
              <p:nvPr/>
            </p:nvSpPr>
            <p:spPr bwMode="auto">
              <a:xfrm>
                <a:off x="2741" y="3191"/>
                <a:ext cx="22" cy="26"/>
              </a:xfrm>
              <a:custGeom>
                <a:avLst/>
                <a:gdLst>
                  <a:gd name="T0" fmla="*/ 0 w 88"/>
                  <a:gd name="T1" fmla="*/ 0 h 102"/>
                  <a:gd name="T2" fmla="*/ 17 w 88"/>
                  <a:gd name="T3" fmla="*/ 0 h 102"/>
                  <a:gd name="T4" fmla="*/ 17 w 88"/>
                  <a:gd name="T5" fmla="*/ 12 h 102"/>
                  <a:gd name="T6" fmla="*/ 19 w 88"/>
                  <a:gd name="T7" fmla="*/ 19 h 102"/>
                  <a:gd name="T8" fmla="*/ 22 w 88"/>
                  <a:gd name="T9" fmla="*/ 23 h 102"/>
                  <a:gd name="T10" fmla="*/ 11 w 88"/>
                  <a:gd name="T11" fmla="*/ 26 h 102"/>
                  <a:gd name="T12" fmla="*/ 5 w 88"/>
                  <a:gd name="T13" fmla="*/ 14 h 102"/>
                  <a:gd name="T14" fmla="*/ 0 w 88"/>
                  <a:gd name="T15" fmla="*/ 0 h 102"/>
                  <a:gd name="T16" fmla="*/ 0 w 88"/>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02"/>
                  <a:gd name="T29" fmla="*/ 88 w 8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02">
                    <a:moveTo>
                      <a:pt x="0" y="0"/>
                    </a:moveTo>
                    <a:lnTo>
                      <a:pt x="67" y="0"/>
                    </a:lnTo>
                    <a:lnTo>
                      <a:pt x="69" y="47"/>
                    </a:lnTo>
                    <a:lnTo>
                      <a:pt x="77" y="73"/>
                    </a:lnTo>
                    <a:lnTo>
                      <a:pt x="88" y="91"/>
                    </a:lnTo>
                    <a:lnTo>
                      <a:pt x="44" y="102"/>
                    </a:lnTo>
                    <a:lnTo>
                      <a:pt x="18" y="56"/>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2" name="Freeform 295"/>
              <p:cNvSpPr>
                <a:spLocks/>
              </p:cNvSpPr>
              <p:nvPr/>
            </p:nvSpPr>
            <p:spPr bwMode="auto">
              <a:xfrm>
                <a:off x="2881" y="3197"/>
                <a:ext cx="17" cy="16"/>
              </a:xfrm>
              <a:custGeom>
                <a:avLst/>
                <a:gdLst>
                  <a:gd name="T0" fmla="*/ 16 w 66"/>
                  <a:gd name="T1" fmla="*/ 16 h 61"/>
                  <a:gd name="T2" fmla="*/ 13 w 66"/>
                  <a:gd name="T3" fmla="*/ 13 h 61"/>
                  <a:gd name="T4" fmla="*/ 9 w 66"/>
                  <a:gd name="T5" fmla="*/ 8 h 61"/>
                  <a:gd name="T6" fmla="*/ 6 w 66"/>
                  <a:gd name="T7" fmla="*/ 4 h 61"/>
                  <a:gd name="T8" fmla="*/ 3 w 66"/>
                  <a:gd name="T9" fmla="*/ 3 h 61"/>
                  <a:gd name="T10" fmla="*/ 3 w 66"/>
                  <a:gd name="T11" fmla="*/ 7 h 61"/>
                  <a:gd name="T12" fmla="*/ 0 w 66"/>
                  <a:gd name="T13" fmla="*/ 6 h 61"/>
                  <a:gd name="T14" fmla="*/ 0 w 66"/>
                  <a:gd name="T15" fmla="*/ 0 h 61"/>
                  <a:gd name="T16" fmla="*/ 5 w 66"/>
                  <a:gd name="T17" fmla="*/ 0 h 61"/>
                  <a:gd name="T18" fmla="*/ 12 w 66"/>
                  <a:gd name="T19" fmla="*/ 7 h 61"/>
                  <a:gd name="T20" fmla="*/ 17 w 66"/>
                  <a:gd name="T21" fmla="*/ 16 h 61"/>
                  <a:gd name="T22" fmla="*/ 16 w 66"/>
                  <a:gd name="T23" fmla="*/ 16 h 61"/>
                  <a:gd name="T24" fmla="*/ 16 w 66"/>
                  <a:gd name="T25" fmla="*/ 16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61"/>
                  <a:gd name="T41" fmla="*/ 66 w 66"/>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61">
                    <a:moveTo>
                      <a:pt x="63" y="61"/>
                    </a:moveTo>
                    <a:lnTo>
                      <a:pt x="49" y="49"/>
                    </a:lnTo>
                    <a:lnTo>
                      <a:pt x="35" y="29"/>
                    </a:lnTo>
                    <a:lnTo>
                      <a:pt x="23" y="14"/>
                    </a:lnTo>
                    <a:lnTo>
                      <a:pt x="13" y="10"/>
                    </a:lnTo>
                    <a:lnTo>
                      <a:pt x="10" y="25"/>
                    </a:lnTo>
                    <a:lnTo>
                      <a:pt x="0" y="21"/>
                    </a:lnTo>
                    <a:lnTo>
                      <a:pt x="1" y="1"/>
                    </a:lnTo>
                    <a:lnTo>
                      <a:pt x="20" y="0"/>
                    </a:lnTo>
                    <a:lnTo>
                      <a:pt x="45" y="26"/>
                    </a:lnTo>
                    <a:lnTo>
                      <a:pt x="66" y="60"/>
                    </a:lnTo>
                    <a:lnTo>
                      <a:pt x="63" y="6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3" name="Freeform 296"/>
              <p:cNvSpPr>
                <a:spLocks/>
              </p:cNvSpPr>
              <p:nvPr/>
            </p:nvSpPr>
            <p:spPr bwMode="auto">
              <a:xfrm>
                <a:off x="2796" y="3113"/>
                <a:ext cx="84" cy="89"/>
              </a:xfrm>
              <a:custGeom>
                <a:avLst/>
                <a:gdLst>
                  <a:gd name="T0" fmla="*/ 0 w 336"/>
                  <a:gd name="T1" fmla="*/ 71 h 356"/>
                  <a:gd name="T2" fmla="*/ 27 w 336"/>
                  <a:gd name="T3" fmla="*/ 75 h 356"/>
                  <a:gd name="T4" fmla="*/ 14 w 336"/>
                  <a:gd name="T5" fmla="*/ 70 h 356"/>
                  <a:gd name="T6" fmla="*/ 3 w 336"/>
                  <a:gd name="T7" fmla="*/ 63 h 356"/>
                  <a:gd name="T8" fmla="*/ 21 w 336"/>
                  <a:gd name="T9" fmla="*/ 67 h 356"/>
                  <a:gd name="T10" fmla="*/ 33 w 336"/>
                  <a:gd name="T11" fmla="*/ 74 h 356"/>
                  <a:gd name="T12" fmla="*/ 41 w 336"/>
                  <a:gd name="T13" fmla="*/ 79 h 356"/>
                  <a:gd name="T14" fmla="*/ 49 w 336"/>
                  <a:gd name="T15" fmla="*/ 82 h 356"/>
                  <a:gd name="T16" fmla="*/ 53 w 336"/>
                  <a:gd name="T17" fmla="*/ 78 h 356"/>
                  <a:gd name="T18" fmla="*/ 47 w 336"/>
                  <a:gd name="T19" fmla="*/ 70 h 356"/>
                  <a:gd name="T20" fmla="*/ 39 w 336"/>
                  <a:gd name="T21" fmla="*/ 52 h 356"/>
                  <a:gd name="T22" fmla="*/ 41 w 336"/>
                  <a:gd name="T23" fmla="*/ 37 h 356"/>
                  <a:gd name="T24" fmla="*/ 48 w 336"/>
                  <a:gd name="T25" fmla="*/ 27 h 356"/>
                  <a:gd name="T26" fmla="*/ 56 w 336"/>
                  <a:gd name="T27" fmla="*/ 19 h 356"/>
                  <a:gd name="T28" fmla="*/ 66 w 336"/>
                  <a:gd name="T29" fmla="*/ 15 h 356"/>
                  <a:gd name="T30" fmla="*/ 80 w 336"/>
                  <a:gd name="T31" fmla="*/ 11 h 356"/>
                  <a:gd name="T32" fmla="*/ 72 w 336"/>
                  <a:gd name="T33" fmla="*/ 5 h 356"/>
                  <a:gd name="T34" fmla="*/ 50 w 336"/>
                  <a:gd name="T35" fmla="*/ 6 h 356"/>
                  <a:gd name="T36" fmla="*/ 32 w 336"/>
                  <a:gd name="T37" fmla="*/ 7 h 356"/>
                  <a:gd name="T38" fmla="*/ 20 w 336"/>
                  <a:gd name="T39" fmla="*/ 3 h 356"/>
                  <a:gd name="T40" fmla="*/ 48 w 336"/>
                  <a:gd name="T41" fmla="*/ 3 h 356"/>
                  <a:gd name="T42" fmla="*/ 61 w 336"/>
                  <a:gd name="T43" fmla="*/ 0 h 356"/>
                  <a:gd name="T44" fmla="*/ 79 w 336"/>
                  <a:gd name="T45" fmla="*/ 3 h 356"/>
                  <a:gd name="T46" fmla="*/ 84 w 336"/>
                  <a:gd name="T47" fmla="*/ 12 h 356"/>
                  <a:gd name="T48" fmla="*/ 60 w 336"/>
                  <a:gd name="T49" fmla="*/ 25 h 356"/>
                  <a:gd name="T50" fmla="*/ 49 w 336"/>
                  <a:gd name="T51" fmla="*/ 35 h 356"/>
                  <a:gd name="T52" fmla="*/ 43 w 336"/>
                  <a:gd name="T53" fmla="*/ 48 h 356"/>
                  <a:gd name="T54" fmla="*/ 47 w 336"/>
                  <a:gd name="T55" fmla="*/ 60 h 356"/>
                  <a:gd name="T56" fmla="*/ 56 w 336"/>
                  <a:gd name="T57" fmla="*/ 76 h 356"/>
                  <a:gd name="T58" fmla="*/ 54 w 336"/>
                  <a:gd name="T59" fmla="*/ 89 h 356"/>
                  <a:gd name="T60" fmla="*/ 43 w 336"/>
                  <a:gd name="T61" fmla="*/ 87 h 356"/>
                  <a:gd name="T62" fmla="*/ 28 w 336"/>
                  <a:gd name="T63" fmla="*/ 80 h 356"/>
                  <a:gd name="T64" fmla="*/ 10 w 336"/>
                  <a:gd name="T65" fmla="*/ 75 h 356"/>
                  <a:gd name="T66" fmla="*/ 1 w 336"/>
                  <a:gd name="T67" fmla="*/ 74 h 3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6"/>
                  <a:gd name="T103" fmla="*/ 0 h 356"/>
                  <a:gd name="T104" fmla="*/ 336 w 336"/>
                  <a:gd name="T105" fmla="*/ 356 h 3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6" h="356">
                    <a:moveTo>
                      <a:pt x="2" y="294"/>
                    </a:moveTo>
                    <a:lnTo>
                      <a:pt x="0" y="284"/>
                    </a:lnTo>
                    <a:lnTo>
                      <a:pt x="54" y="288"/>
                    </a:lnTo>
                    <a:lnTo>
                      <a:pt x="107" y="298"/>
                    </a:lnTo>
                    <a:lnTo>
                      <a:pt x="84" y="286"/>
                    </a:lnTo>
                    <a:lnTo>
                      <a:pt x="58" y="278"/>
                    </a:lnTo>
                    <a:lnTo>
                      <a:pt x="7" y="271"/>
                    </a:lnTo>
                    <a:lnTo>
                      <a:pt x="12" y="254"/>
                    </a:lnTo>
                    <a:lnTo>
                      <a:pt x="46" y="256"/>
                    </a:lnTo>
                    <a:lnTo>
                      <a:pt x="83" y="267"/>
                    </a:lnTo>
                    <a:lnTo>
                      <a:pt x="118" y="285"/>
                    </a:lnTo>
                    <a:lnTo>
                      <a:pt x="133" y="294"/>
                    </a:lnTo>
                    <a:lnTo>
                      <a:pt x="147" y="303"/>
                    </a:lnTo>
                    <a:lnTo>
                      <a:pt x="163" y="314"/>
                    </a:lnTo>
                    <a:lnTo>
                      <a:pt x="180" y="323"/>
                    </a:lnTo>
                    <a:lnTo>
                      <a:pt x="195" y="328"/>
                    </a:lnTo>
                    <a:lnTo>
                      <a:pt x="211" y="324"/>
                    </a:lnTo>
                    <a:lnTo>
                      <a:pt x="211" y="312"/>
                    </a:lnTo>
                    <a:lnTo>
                      <a:pt x="201" y="295"/>
                    </a:lnTo>
                    <a:lnTo>
                      <a:pt x="189" y="279"/>
                    </a:lnTo>
                    <a:lnTo>
                      <a:pt x="179" y="269"/>
                    </a:lnTo>
                    <a:lnTo>
                      <a:pt x="156" y="208"/>
                    </a:lnTo>
                    <a:lnTo>
                      <a:pt x="156" y="178"/>
                    </a:lnTo>
                    <a:lnTo>
                      <a:pt x="162" y="148"/>
                    </a:lnTo>
                    <a:lnTo>
                      <a:pt x="177" y="126"/>
                    </a:lnTo>
                    <a:lnTo>
                      <a:pt x="191" y="109"/>
                    </a:lnTo>
                    <a:lnTo>
                      <a:pt x="207" y="91"/>
                    </a:lnTo>
                    <a:lnTo>
                      <a:pt x="225" y="77"/>
                    </a:lnTo>
                    <a:lnTo>
                      <a:pt x="244" y="67"/>
                    </a:lnTo>
                    <a:lnTo>
                      <a:pt x="265" y="61"/>
                    </a:lnTo>
                    <a:lnTo>
                      <a:pt x="317" y="61"/>
                    </a:lnTo>
                    <a:lnTo>
                      <a:pt x="321" y="46"/>
                    </a:lnTo>
                    <a:lnTo>
                      <a:pt x="308" y="31"/>
                    </a:lnTo>
                    <a:lnTo>
                      <a:pt x="289" y="19"/>
                    </a:lnTo>
                    <a:lnTo>
                      <a:pt x="275" y="13"/>
                    </a:lnTo>
                    <a:lnTo>
                      <a:pt x="202" y="26"/>
                    </a:lnTo>
                    <a:lnTo>
                      <a:pt x="166" y="33"/>
                    </a:lnTo>
                    <a:lnTo>
                      <a:pt x="129" y="29"/>
                    </a:lnTo>
                    <a:lnTo>
                      <a:pt x="78" y="19"/>
                    </a:lnTo>
                    <a:lnTo>
                      <a:pt x="80" y="12"/>
                    </a:lnTo>
                    <a:lnTo>
                      <a:pt x="124" y="17"/>
                    </a:lnTo>
                    <a:lnTo>
                      <a:pt x="194" y="10"/>
                    </a:lnTo>
                    <a:lnTo>
                      <a:pt x="218" y="4"/>
                    </a:lnTo>
                    <a:lnTo>
                      <a:pt x="244" y="0"/>
                    </a:lnTo>
                    <a:lnTo>
                      <a:pt x="294" y="3"/>
                    </a:lnTo>
                    <a:lnTo>
                      <a:pt x="314" y="10"/>
                    </a:lnTo>
                    <a:lnTo>
                      <a:pt x="329" y="26"/>
                    </a:lnTo>
                    <a:lnTo>
                      <a:pt x="336" y="47"/>
                    </a:lnTo>
                    <a:lnTo>
                      <a:pt x="332" y="76"/>
                    </a:lnTo>
                    <a:lnTo>
                      <a:pt x="239" y="102"/>
                    </a:lnTo>
                    <a:lnTo>
                      <a:pt x="212" y="121"/>
                    </a:lnTo>
                    <a:lnTo>
                      <a:pt x="196" y="140"/>
                    </a:lnTo>
                    <a:lnTo>
                      <a:pt x="172" y="169"/>
                    </a:lnTo>
                    <a:lnTo>
                      <a:pt x="172" y="192"/>
                    </a:lnTo>
                    <a:lnTo>
                      <a:pt x="179" y="216"/>
                    </a:lnTo>
                    <a:lnTo>
                      <a:pt x="189" y="240"/>
                    </a:lnTo>
                    <a:lnTo>
                      <a:pt x="200" y="264"/>
                    </a:lnTo>
                    <a:lnTo>
                      <a:pt x="224" y="303"/>
                    </a:lnTo>
                    <a:lnTo>
                      <a:pt x="228" y="348"/>
                    </a:lnTo>
                    <a:lnTo>
                      <a:pt x="215" y="356"/>
                    </a:lnTo>
                    <a:lnTo>
                      <a:pt x="196" y="356"/>
                    </a:lnTo>
                    <a:lnTo>
                      <a:pt x="172" y="347"/>
                    </a:lnTo>
                    <a:lnTo>
                      <a:pt x="145" y="334"/>
                    </a:lnTo>
                    <a:lnTo>
                      <a:pt x="112" y="320"/>
                    </a:lnTo>
                    <a:lnTo>
                      <a:pt x="78" y="306"/>
                    </a:lnTo>
                    <a:lnTo>
                      <a:pt x="41" y="298"/>
                    </a:lnTo>
                    <a:lnTo>
                      <a:pt x="2" y="29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4" name="Freeform 297"/>
              <p:cNvSpPr>
                <a:spLocks/>
              </p:cNvSpPr>
              <p:nvPr/>
            </p:nvSpPr>
            <p:spPr bwMode="auto">
              <a:xfrm>
                <a:off x="2994" y="3155"/>
                <a:ext cx="62" cy="37"/>
              </a:xfrm>
              <a:custGeom>
                <a:avLst/>
                <a:gdLst>
                  <a:gd name="T0" fmla="*/ 48 w 246"/>
                  <a:gd name="T1" fmla="*/ 37 h 147"/>
                  <a:gd name="T2" fmla="*/ 44 w 246"/>
                  <a:gd name="T3" fmla="*/ 35 h 147"/>
                  <a:gd name="T4" fmla="*/ 41 w 246"/>
                  <a:gd name="T5" fmla="*/ 33 h 147"/>
                  <a:gd name="T6" fmla="*/ 38 w 246"/>
                  <a:gd name="T7" fmla="*/ 31 h 147"/>
                  <a:gd name="T8" fmla="*/ 31 w 246"/>
                  <a:gd name="T9" fmla="*/ 32 h 147"/>
                  <a:gd name="T10" fmla="*/ 32 w 246"/>
                  <a:gd name="T11" fmla="*/ 28 h 147"/>
                  <a:gd name="T12" fmla="*/ 40 w 246"/>
                  <a:gd name="T13" fmla="*/ 29 h 147"/>
                  <a:gd name="T14" fmla="*/ 39 w 246"/>
                  <a:gd name="T15" fmla="*/ 28 h 147"/>
                  <a:gd name="T16" fmla="*/ 37 w 246"/>
                  <a:gd name="T17" fmla="*/ 26 h 147"/>
                  <a:gd name="T18" fmla="*/ 31 w 246"/>
                  <a:gd name="T19" fmla="*/ 25 h 147"/>
                  <a:gd name="T20" fmla="*/ 31 w 246"/>
                  <a:gd name="T21" fmla="*/ 22 h 147"/>
                  <a:gd name="T22" fmla="*/ 41 w 246"/>
                  <a:gd name="T23" fmla="*/ 23 h 147"/>
                  <a:gd name="T24" fmla="*/ 44 w 246"/>
                  <a:gd name="T25" fmla="*/ 28 h 147"/>
                  <a:gd name="T26" fmla="*/ 46 w 246"/>
                  <a:gd name="T27" fmla="*/ 30 h 147"/>
                  <a:gd name="T28" fmla="*/ 48 w 246"/>
                  <a:gd name="T29" fmla="*/ 31 h 147"/>
                  <a:gd name="T30" fmla="*/ 53 w 246"/>
                  <a:gd name="T31" fmla="*/ 30 h 147"/>
                  <a:gd name="T32" fmla="*/ 55 w 246"/>
                  <a:gd name="T33" fmla="*/ 27 h 147"/>
                  <a:gd name="T34" fmla="*/ 57 w 246"/>
                  <a:gd name="T35" fmla="*/ 17 h 147"/>
                  <a:gd name="T36" fmla="*/ 54 w 246"/>
                  <a:gd name="T37" fmla="*/ 16 h 147"/>
                  <a:gd name="T38" fmla="*/ 51 w 246"/>
                  <a:gd name="T39" fmla="*/ 14 h 147"/>
                  <a:gd name="T40" fmla="*/ 44 w 246"/>
                  <a:gd name="T41" fmla="*/ 11 h 147"/>
                  <a:gd name="T42" fmla="*/ 37 w 246"/>
                  <a:gd name="T43" fmla="*/ 9 h 147"/>
                  <a:gd name="T44" fmla="*/ 29 w 246"/>
                  <a:gd name="T45" fmla="*/ 8 h 147"/>
                  <a:gd name="T46" fmla="*/ 0 w 246"/>
                  <a:gd name="T47" fmla="*/ 6 h 147"/>
                  <a:gd name="T48" fmla="*/ 2 w 246"/>
                  <a:gd name="T49" fmla="*/ 2 h 147"/>
                  <a:gd name="T50" fmla="*/ 19 w 246"/>
                  <a:gd name="T51" fmla="*/ 4 h 147"/>
                  <a:gd name="T52" fmla="*/ 35 w 246"/>
                  <a:gd name="T53" fmla="*/ 5 h 147"/>
                  <a:gd name="T54" fmla="*/ 37 w 246"/>
                  <a:gd name="T55" fmla="*/ 3 h 147"/>
                  <a:gd name="T56" fmla="*/ 37 w 246"/>
                  <a:gd name="T57" fmla="*/ 1 h 147"/>
                  <a:gd name="T58" fmla="*/ 38 w 246"/>
                  <a:gd name="T59" fmla="*/ 0 h 147"/>
                  <a:gd name="T60" fmla="*/ 42 w 246"/>
                  <a:gd name="T61" fmla="*/ 0 h 147"/>
                  <a:gd name="T62" fmla="*/ 42 w 246"/>
                  <a:gd name="T63" fmla="*/ 3 h 147"/>
                  <a:gd name="T64" fmla="*/ 39 w 246"/>
                  <a:gd name="T65" fmla="*/ 4 h 147"/>
                  <a:gd name="T66" fmla="*/ 37 w 246"/>
                  <a:gd name="T67" fmla="*/ 5 h 147"/>
                  <a:gd name="T68" fmla="*/ 42 w 246"/>
                  <a:gd name="T69" fmla="*/ 6 h 147"/>
                  <a:gd name="T70" fmla="*/ 45 w 246"/>
                  <a:gd name="T71" fmla="*/ 4 h 147"/>
                  <a:gd name="T72" fmla="*/ 46 w 246"/>
                  <a:gd name="T73" fmla="*/ 2 h 147"/>
                  <a:gd name="T74" fmla="*/ 48 w 246"/>
                  <a:gd name="T75" fmla="*/ 1 h 147"/>
                  <a:gd name="T76" fmla="*/ 51 w 246"/>
                  <a:gd name="T77" fmla="*/ 3 h 147"/>
                  <a:gd name="T78" fmla="*/ 50 w 246"/>
                  <a:gd name="T79" fmla="*/ 5 h 147"/>
                  <a:gd name="T80" fmla="*/ 47 w 246"/>
                  <a:gd name="T81" fmla="*/ 5 h 147"/>
                  <a:gd name="T82" fmla="*/ 45 w 246"/>
                  <a:gd name="T83" fmla="*/ 7 h 147"/>
                  <a:gd name="T84" fmla="*/ 51 w 246"/>
                  <a:gd name="T85" fmla="*/ 8 h 147"/>
                  <a:gd name="T86" fmla="*/ 53 w 246"/>
                  <a:gd name="T87" fmla="*/ 6 h 147"/>
                  <a:gd name="T88" fmla="*/ 53 w 246"/>
                  <a:gd name="T89" fmla="*/ 3 h 147"/>
                  <a:gd name="T90" fmla="*/ 57 w 246"/>
                  <a:gd name="T91" fmla="*/ 3 h 147"/>
                  <a:gd name="T92" fmla="*/ 58 w 246"/>
                  <a:gd name="T93" fmla="*/ 6 h 147"/>
                  <a:gd name="T94" fmla="*/ 54 w 246"/>
                  <a:gd name="T95" fmla="*/ 7 h 147"/>
                  <a:gd name="T96" fmla="*/ 53 w 246"/>
                  <a:gd name="T97" fmla="*/ 9 h 147"/>
                  <a:gd name="T98" fmla="*/ 59 w 246"/>
                  <a:gd name="T99" fmla="*/ 16 h 147"/>
                  <a:gd name="T100" fmla="*/ 62 w 246"/>
                  <a:gd name="T101" fmla="*/ 26 h 147"/>
                  <a:gd name="T102" fmla="*/ 61 w 246"/>
                  <a:gd name="T103" fmla="*/ 31 h 147"/>
                  <a:gd name="T104" fmla="*/ 58 w 246"/>
                  <a:gd name="T105" fmla="*/ 35 h 147"/>
                  <a:gd name="T106" fmla="*/ 54 w 246"/>
                  <a:gd name="T107" fmla="*/ 37 h 147"/>
                  <a:gd name="T108" fmla="*/ 48 w 246"/>
                  <a:gd name="T109" fmla="*/ 37 h 147"/>
                  <a:gd name="T110" fmla="*/ 48 w 246"/>
                  <a:gd name="T111" fmla="*/ 37 h 1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6"/>
                  <a:gd name="T169" fmla="*/ 0 h 147"/>
                  <a:gd name="T170" fmla="*/ 246 w 246"/>
                  <a:gd name="T171" fmla="*/ 147 h 1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6" h="147">
                    <a:moveTo>
                      <a:pt x="189" y="147"/>
                    </a:moveTo>
                    <a:lnTo>
                      <a:pt x="173" y="138"/>
                    </a:lnTo>
                    <a:lnTo>
                      <a:pt x="163" y="130"/>
                    </a:lnTo>
                    <a:lnTo>
                      <a:pt x="151" y="125"/>
                    </a:lnTo>
                    <a:lnTo>
                      <a:pt x="123" y="126"/>
                    </a:lnTo>
                    <a:lnTo>
                      <a:pt x="126" y="110"/>
                    </a:lnTo>
                    <a:lnTo>
                      <a:pt x="158" y="117"/>
                    </a:lnTo>
                    <a:lnTo>
                      <a:pt x="155" y="110"/>
                    </a:lnTo>
                    <a:lnTo>
                      <a:pt x="147" y="103"/>
                    </a:lnTo>
                    <a:lnTo>
                      <a:pt x="124" y="99"/>
                    </a:lnTo>
                    <a:lnTo>
                      <a:pt x="124" y="86"/>
                    </a:lnTo>
                    <a:lnTo>
                      <a:pt x="162" y="92"/>
                    </a:lnTo>
                    <a:lnTo>
                      <a:pt x="173" y="112"/>
                    </a:lnTo>
                    <a:lnTo>
                      <a:pt x="181" y="120"/>
                    </a:lnTo>
                    <a:lnTo>
                      <a:pt x="191" y="123"/>
                    </a:lnTo>
                    <a:lnTo>
                      <a:pt x="209" y="121"/>
                    </a:lnTo>
                    <a:lnTo>
                      <a:pt x="220" y="107"/>
                    </a:lnTo>
                    <a:lnTo>
                      <a:pt x="225" y="69"/>
                    </a:lnTo>
                    <a:lnTo>
                      <a:pt x="214" y="62"/>
                    </a:lnTo>
                    <a:lnTo>
                      <a:pt x="201" y="55"/>
                    </a:lnTo>
                    <a:lnTo>
                      <a:pt x="175" y="44"/>
                    </a:lnTo>
                    <a:lnTo>
                      <a:pt x="147" y="36"/>
                    </a:lnTo>
                    <a:lnTo>
                      <a:pt x="117" y="31"/>
                    </a:lnTo>
                    <a:lnTo>
                      <a:pt x="0" y="23"/>
                    </a:lnTo>
                    <a:lnTo>
                      <a:pt x="9" y="7"/>
                    </a:lnTo>
                    <a:lnTo>
                      <a:pt x="75" y="15"/>
                    </a:lnTo>
                    <a:lnTo>
                      <a:pt x="137" y="20"/>
                    </a:lnTo>
                    <a:lnTo>
                      <a:pt x="147" y="11"/>
                    </a:lnTo>
                    <a:lnTo>
                      <a:pt x="146" y="4"/>
                    </a:lnTo>
                    <a:lnTo>
                      <a:pt x="151" y="0"/>
                    </a:lnTo>
                    <a:lnTo>
                      <a:pt x="165" y="1"/>
                    </a:lnTo>
                    <a:lnTo>
                      <a:pt x="168" y="10"/>
                    </a:lnTo>
                    <a:lnTo>
                      <a:pt x="156" y="15"/>
                    </a:lnTo>
                    <a:lnTo>
                      <a:pt x="147" y="21"/>
                    </a:lnTo>
                    <a:lnTo>
                      <a:pt x="168" y="24"/>
                    </a:lnTo>
                    <a:lnTo>
                      <a:pt x="180" y="14"/>
                    </a:lnTo>
                    <a:lnTo>
                      <a:pt x="183" y="6"/>
                    </a:lnTo>
                    <a:lnTo>
                      <a:pt x="191" y="2"/>
                    </a:lnTo>
                    <a:lnTo>
                      <a:pt x="202" y="13"/>
                    </a:lnTo>
                    <a:lnTo>
                      <a:pt x="197" y="19"/>
                    </a:lnTo>
                    <a:lnTo>
                      <a:pt x="187" y="19"/>
                    </a:lnTo>
                    <a:lnTo>
                      <a:pt x="178" y="26"/>
                    </a:lnTo>
                    <a:lnTo>
                      <a:pt x="202" y="31"/>
                    </a:lnTo>
                    <a:lnTo>
                      <a:pt x="211" y="23"/>
                    </a:lnTo>
                    <a:lnTo>
                      <a:pt x="212" y="10"/>
                    </a:lnTo>
                    <a:lnTo>
                      <a:pt x="225" y="10"/>
                    </a:lnTo>
                    <a:lnTo>
                      <a:pt x="229" y="23"/>
                    </a:lnTo>
                    <a:lnTo>
                      <a:pt x="216" y="28"/>
                    </a:lnTo>
                    <a:lnTo>
                      <a:pt x="209" y="35"/>
                    </a:lnTo>
                    <a:lnTo>
                      <a:pt x="236" y="64"/>
                    </a:lnTo>
                    <a:lnTo>
                      <a:pt x="246" y="102"/>
                    </a:lnTo>
                    <a:lnTo>
                      <a:pt x="241" y="122"/>
                    </a:lnTo>
                    <a:lnTo>
                      <a:pt x="231" y="138"/>
                    </a:lnTo>
                    <a:lnTo>
                      <a:pt x="214" y="147"/>
                    </a:lnTo>
                    <a:lnTo>
                      <a:pt x="189" y="14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5" name="Freeform 298"/>
              <p:cNvSpPr>
                <a:spLocks/>
              </p:cNvSpPr>
              <p:nvPr/>
            </p:nvSpPr>
            <p:spPr bwMode="auto">
              <a:xfrm>
                <a:off x="2721" y="3104"/>
                <a:ext cx="96" cy="88"/>
              </a:xfrm>
              <a:custGeom>
                <a:avLst/>
                <a:gdLst>
                  <a:gd name="T0" fmla="*/ 3 w 386"/>
                  <a:gd name="T1" fmla="*/ 79 h 354"/>
                  <a:gd name="T2" fmla="*/ 0 w 386"/>
                  <a:gd name="T3" fmla="*/ 69 h 354"/>
                  <a:gd name="T4" fmla="*/ 0 w 386"/>
                  <a:gd name="T5" fmla="*/ 59 h 354"/>
                  <a:gd name="T6" fmla="*/ 2 w 386"/>
                  <a:gd name="T7" fmla="*/ 51 h 354"/>
                  <a:gd name="T8" fmla="*/ 6 w 386"/>
                  <a:gd name="T9" fmla="*/ 41 h 354"/>
                  <a:gd name="T10" fmla="*/ 9 w 386"/>
                  <a:gd name="T11" fmla="*/ 36 h 354"/>
                  <a:gd name="T12" fmla="*/ 13 w 386"/>
                  <a:gd name="T13" fmla="*/ 30 h 354"/>
                  <a:gd name="T14" fmla="*/ 17 w 386"/>
                  <a:gd name="T15" fmla="*/ 25 h 354"/>
                  <a:gd name="T16" fmla="*/ 21 w 386"/>
                  <a:gd name="T17" fmla="*/ 21 h 354"/>
                  <a:gd name="T18" fmla="*/ 25 w 386"/>
                  <a:gd name="T19" fmla="*/ 16 h 354"/>
                  <a:gd name="T20" fmla="*/ 29 w 386"/>
                  <a:gd name="T21" fmla="*/ 12 h 354"/>
                  <a:gd name="T22" fmla="*/ 35 w 386"/>
                  <a:gd name="T23" fmla="*/ 8 h 354"/>
                  <a:gd name="T24" fmla="*/ 40 w 386"/>
                  <a:gd name="T25" fmla="*/ 4 h 354"/>
                  <a:gd name="T26" fmla="*/ 46 w 386"/>
                  <a:gd name="T27" fmla="*/ 2 h 354"/>
                  <a:gd name="T28" fmla="*/ 51 w 386"/>
                  <a:gd name="T29" fmla="*/ 1 h 354"/>
                  <a:gd name="T30" fmla="*/ 63 w 386"/>
                  <a:gd name="T31" fmla="*/ 0 h 354"/>
                  <a:gd name="T32" fmla="*/ 75 w 386"/>
                  <a:gd name="T33" fmla="*/ 2 h 354"/>
                  <a:gd name="T34" fmla="*/ 86 w 386"/>
                  <a:gd name="T35" fmla="*/ 9 h 354"/>
                  <a:gd name="T36" fmla="*/ 91 w 386"/>
                  <a:gd name="T37" fmla="*/ 11 h 354"/>
                  <a:gd name="T38" fmla="*/ 96 w 386"/>
                  <a:gd name="T39" fmla="*/ 12 h 354"/>
                  <a:gd name="T40" fmla="*/ 95 w 386"/>
                  <a:gd name="T41" fmla="*/ 14 h 354"/>
                  <a:gd name="T42" fmla="*/ 88 w 386"/>
                  <a:gd name="T43" fmla="*/ 12 h 354"/>
                  <a:gd name="T44" fmla="*/ 80 w 386"/>
                  <a:gd name="T45" fmla="*/ 10 h 354"/>
                  <a:gd name="T46" fmla="*/ 72 w 386"/>
                  <a:gd name="T47" fmla="*/ 8 h 354"/>
                  <a:gd name="T48" fmla="*/ 64 w 386"/>
                  <a:gd name="T49" fmla="*/ 7 h 354"/>
                  <a:gd name="T50" fmla="*/ 49 w 386"/>
                  <a:gd name="T51" fmla="*/ 7 h 354"/>
                  <a:gd name="T52" fmla="*/ 35 w 386"/>
                  <a:gd name="T53" fmla="*/ 13 h 354"/>
                  <a:gd name="T54" fmla="*/ 28 w 386"/>
                  <a:gd name="T55" fmla="*/ 19 h 354"/>
                  <a:gd name="T56" fmla="*/ 21 w 386"/>
                  <a:gd name="T57" fmla="*/ 26 h 354"/>
                  <a:gd name="T58" fmla="*/ 15 w 386"/>
                  <a:gd name="T59" fmla="*/ 34 h 354"/>
                  <a:gd name="T60" fmla="*/ 13 w 386"/>
                  <a:gd name="T61" fmla="*/ 38 h 354"/>
                  <a:gd name="T62" fmla="*/ 10 w 386"/>
                  <a:gd name="T63" fmla="*/ 41 h 354"/>
                  <a:gd name="T64" fmla="*/ 5 w 386"/>
                  <a:gd name="T65" fmla="*/ 53 h 354"/>
                  <a:gd name="T66" fmla="*/ 4 w 386"/>
                  <a:gd name="T67" fmla="*/ 63 h 354"/>
                  <a:gd name="T68" fmla="*/ 6 w 386"/>
                  <a:gd name="T69" fmla="*/ 70 h 354"/>
                  <a:gd name="T70" fmla="*/ 8 w 386"/>
                  <a:gd name="T71" fmla="*/ 73 h 354"/>
                  <a:gd name="T72" fmla="*/ 11 w 386"/>
                  <a:gd name="T73" fmla="*/ 75 h 354"/>
                  <a:gd name="T74" fmla="*/ 15 w 386"/>
                  <a:gd name="T75" fmla="*/ 76 h 354"/>
                  <a:gd name="T76" fmla="*/ 19 w 386"/>
                  <a:gd name="T77" fmla="*/ 78 h 354"/>
                  <a:gd name="T78" fmla="*/ 29 w 386"/>
                  <a:gd name="T79" fmla="*/ 79 h 354"/>
                  <a:gd name="T80" fmla="*/ 51 w 386"/>
                  <a:gd name="T81" fmla="*/ 77 h 354"/>
                  <a:gd name="T82" fmla="*/ 79 w 386"/>
                  <a:gd name="T83" fmla="*/ 72 h 354"/>
                  <a:gd name="T84" fmla="*/ 78 w 386"/>
                  <a:gd name="T85" fmla="*/ 77 h 354"/>
                  <a:gd name="T86" fmla="*/ 56 w 386"/>
                  <a:gd name="T87" fmla="*/ 80 h 354"/>
                  <a:gd name="T88" fmla="*/ 77 w 386"/>
                  <a:gd name="T89" fmla="*/ 80 h 354"/>
                  <a:gd name="T90" fmla="*/ 77 w 386"/>
                  <a:gd name="T91" fmla="*/ 82 h 354"/>
                  <a:gd name="T92" fmla="*/ 49 w 386"/>
                  <a:gd name="T93" fmla="*/ 86 h 354"/>
                  <a:gd name="T94" fmla="*/ 38 w 386"/>
                  <a:gd name="T95" fmla="*/ 87 h 354"/>
                  <a:gd name="T96" fmla="*/ 25 w 386"/>
                  <a:gd name="T97" fmla="*/ 88 h 354"/>
                  <a:gd name="T98" fmla="*/ 12 w 386"/>
                  <a:gd name="T99" fmla="*/ 86 h 354"/>
                  <a:gd name="T100" fmla="*/ 3 w 386"/>
                  <a:gd name="T101" fmla="*/ 79 h 354"/>
                  <a:gd name="T102" fmla="*/ 3 w 386"/>
                  <a:gd name="T103" fmla="*/ 79 h 3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6"/>
                  <a:gd name="T157" fmla="*/ 0 h 354"/>
                  <a:gd name="T158" fmla="*/ 386 w 386"/>
                  <a:gd name="T159" fmla="*/ 354 h 3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6" h="354">
                    <a:moveTo>
                      <a:pt x="14" y="317"/>
                    </a:moveTo>
                    <a:lnTo>
                      <a:pt x="1" y="277"/>
                    </a:lnTo>
                    <a:lnTo>
                      <a:pt x="0" y="239"/>
                    </a:lnTo>
                    <a:lnTo>
                      <a:pt x="8" y="204"/>
                    </a:lnTo>
                    <a:lnTo>
                      <a:pt x="23" y="166"/>
                    </a:lnTo>
                    <a:lnTo>
                      <a:pt x="37" y="143"/>
                    </a:lnTo>
                    <a:lnTo>
                      <a:pt x="52" y="122"/>
                    </a:lnTo>
                    <a:lnTo>
                      <a:pt x="67" y="102"/>
                    </a:lnTo>
                    <a:lnTo>
                      <a:pt x="83" y="83"/>
                    </a:lnTo>
                    <a:lnTo>
                      <a:pt x="100" y="64"/>
                    </a:lnTo>
                    <a:lnTo>
                      <a:pt x="118" y="47"/>
                    </a:lnTo>
                    <a:lnTo>
                      <a:pt x="139" y="31"/>
                    </a:lnTo>
                    <a:lnTo>
                      <a:pt x="159" y="17"/>
                    </a:lnTo>
                    <a:lnTo>
                      <a:pt x="183" y="8"/>
                    </a:lnTo>
                    <a:lnTo>
                      <a:pt x="206" y="3"/>
                    </a:lnTo>
                    <a:lnTo>
                      <a:pt x="254" y="0"/>
                    </a:lnTo>
                    <a:lnTo>
                      <a:pt x="301" y="10"/>
                    </a:lnTo>
                    <a:lnTo>
                      <a:pt x="345" y="35"/>
                    </a:lnTo>
                    <a:lnTo>
                      <a:pt x="364" y="44"/>
                    </a:lnTo>
                    <a:lnTo>
                      <a:pt x="386" y="50"/>
                    </a:lnTo>
                    <a:lnTo>
                      <a:pt x="381" y="56"/>
                    </a:lnTo>
                    <a:lnTo>
                      <a:pt x="352" y="49"/>
                    </a:lnTo>
                    <a:lnTo>
                      <a:pt x="321" y="40"/>
                    </a:lnTo>
                    <a:lnTo>
                      <a:pt x="290" y="32"/>
                    </a:lnTo>
                    <a:lnTo>
                      <a:pt x="258" y="27"/>
                    </a:lnTo>
                    <a:lnTo>
                      <a:pt x="196" y="27"/>
                    </a:lnTo>
                    <a:lnTo>
                      <a:pt x="139" y="53"/>
                    </a:lnTo>
                    <a:lnTo>
                      <a:pt x="112" y="78"/>
                    </a:lnTo>
                    <a:lnTo>
                      <a:pt x="86" y="105"/>
                    </a:lnTo>
                    <a:lnTo>
                      <a:pt x="62" y="136"/>
                    </a:lnTo>
                    <a:lnTo>
                      <a:pt x="52" y="151"/>
                    </a:lnTo>
                    <a:lnTo>
                      <a:pt x="42" y="166"/>
                    </a:lnTo>
                    <a:lnTo>
                      <a:pt x="20" y="214"/>
                    </a:lnTo>
                    <a:lnTo>
                      <a:pt x="15" y="253"/>
                    </a:lnTo>
                    <a:lnTo>
                      <a:pt x="24" y="281"/>
                    </a:lnTo>
                    <a:lnTo>
                      <a:pt x="33" y="292"/>
                    </a:lnTo>
                    <a:lnTo>
                      <a:pt x="45" y="301"/>
                    </a:lnTo>
                    <a:lnTo>
                      <a:pt x="59" y="307"/>
                    </a:lnTo>
                    <a:lnTo>
                      <a:pt x="77" y="312"/>
                    </a:lnTo>
                    <a:lnTo>
                      <a:pt x="115" y="317"/>
                    </a:lnTo>
                    <a:lnTo>
                      <a:pt x="205" y="309"/>
                    </a:lnTo>
                    <a:lnTo>
                      <a:pt x="317" y="291"/>
                    </a:lnTo>
                    <a:lnTo>
                      <a:pt x="312" y="308"/>
                    </a:lnTo>
                    <a:lnTo>
                      <a:pt x="227" y="323"/>
                    </a:lnTo>
                    <a:lnTo>
                      <a:pt x="310" y="320"/>
                    </a:lnTo>
                    <a:lnTo>
                      <a:pt x="308" y="330"/>
                    </a:lnTo>
                    <a:lnTo>
                      <a:pt x="199" y="346"/>
                    </a:lnTo>
                    <a:lnTo>
                      <a:pt x="154" y="351"/>
                    </a:lnTo>
                    <a:lnTo>
                      <a:pt x="100" y="354"/>
                    </a:lnTo>
                    <a:lnTo>
                      <a:pt x="48" y="345"/>
                    </a:lnTo>
                    <a:lnTo>
                      <a:pt x="14" y="31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6" name="Freeform 299"/>
              <p:cNvSpPr>
                <a:spLocks/>
              </p:cNvSpPr>
              <p:nvPr/>
            </p:nvSpPr>
            <p:spPr bwMode="auto">
              <a:xfrm>
                <a:off x="2981" y="3172"/>
                <a:ext cx="45" cy="19"/>
              </a:xfrm>
              <a:custGeom>
                <a:avLst/>
                <a:gdLst>
                  <a:gd name="T0" fmla="*/ 28 w 180"/>
                  <a:gd name="T1" fmla="*/ 19 h 76"/>
                  <a:gd name="T2" fmla="*/ 20 w 180"/>
                  <a:gd name="T3" fmla="*/ 17 h 76"/>
                  <a:gd name="T4" fmla="*/ 17 w 180"/>
                  <a:gd name="T5" fmla="*/ 12 h 76"/>
                  <a:gd name="T6" fmla="*/ 15 w 180"/>
                  <a:gd name="T7" fmla="*/ 9 h 76"/>
                  <a:gd name="T8" fmla="*/ 12 w 180"/>
                  <a:gd name="T9" fmla="*/ 7 h 76"/>
                  <a:gd name="T10" fmla="*/ 7 w 180"/>
                  <a:gd name="T11" fmla="*/ 6 h 76"/>
                  <a:gd name="T12" fmla="*/ 0 w 180"/>
                  <a:gd name="T13" fmla="*/ 5 h 76"/>
                  <a:gd name="T14" fmla="*/ 2 w 180"/>
                  <a:gd name="T15" fmla="*/ 3 h 76"/>
                  <a:gd name="T16" fmla="*/ 4 w 180"/>
                  <a:gd name="T17" fmla="*/ 0 h 76"/>
                  <a:gd name="T18" fmla="*/ 16 w 180"/>
                  <a:gd name="T19" fmla="*/ 3 h 76"/>
                  <a:gd name="T20" fmla="*/ 19 w 180"/>
                  <a:gd name="T21" fmla="*/ 7 h 76"/>
                  <a:gd name="T22" fmla="*/ 22 w 180"/>
                  <a:gd name="T23" fmla="*/ 10 h 76"/>
                  <a:gd name="T24" fmla="*/ 29 w 180"/>
                  <a:gd name="T25" fmla="*/ 11 h 76"/>
                  <a:gd name="T26" fmla="*/ 37 w 180"/>
                  <a:gd name="T27" fmla="*/ 10 h 76"/>
                  <a:gd name="T28" fmla="*/ 45 w 180"/>
                  <a:gd name="T29" fmla="*/ 5 h 76"/>
                  <a:gd name="T30" fmla="*/ 45 w 180"/>
                  <a:gd name="T31" fmla="*/ 9 h 76"/>
                  <a:gd name="T32" fmla="*/ 40 w 180"/>
                  <a:gd name="T33" fmla="*/ 11 h 76"/>
                  <a:gd name="T34" fmla="*/ 45 w 180"/>
                  <a:gd name="T35" fmla="*/ 11 h 76"/>
                  <a:gd name="T36" fmla="*/ 45 w 180"/>
                  <a:gd name="T37" fmla="*/ 15 h 76"/>
                  <a:gd name="T38" fmla="*/ 28 w 180"/>
                  <a:gd name="T39" fmla="*/ 19 h 76"/>
                  <a:gd name="T40" fmla="*/ 28 w 180"/>
                  <a:gd name="T41" fmla="*/ 19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76"/>
                  <a:gd name="T65" fmla="*/ 180 w 180"/>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76">
                    <a:moveTo>
                      <a:pt x="113" y="76"/>
                    </a:moveTo>
                    <a:lnTo>
                      <a:pt x="78" y="66"/>
                    </a:lnTo>
                    <a:lnTo>
                      <a:pt x="67" y="47"/>
                    </a:lnTo>
                    <a:lnTo>
                      <a:pt x="60" y="37"/>
                    </a:lnTo>
                    <a:lnTo>
                      <a:pt x="49" y="28"/>
                    </a:lnTo>
                    <a:lnTo>
                      <a:pt x="30" y="23"/>
                    </a:lnTo>
                    <a:lnTo>
                      <a:pt x="0" y="22"/>
                    </a:lnTo>
                    <a:lnTo>
                      <a:pt x="7" y="11"/>
                    </a:lnTo>
                    <a:lnTo>
                      <a:pt x="16" y="0"/>
                    </a:lnTo>
                    <a:lnTo>
                      <a:pt x="65" y="14"/>
                    </a:lnTo>
                    <a:lnTo>
                      <a:pt x="77" y="29"/>
                    </a:lnTo>
                    <a:lnTo>
                      <a:pt x="89" y="39"/>
                    </a:lnTo>
                    <a:lnTo>
                      <a:pt x="118" y="46"/>
                    </a:lnTo>
                    <a:lnTo>
                      <a:pt x="148" y="38"/>
                    </a:lnTo>
                    <a:lnTo>
                      <a:pt x="179" y="21"/>
                    </a:lnTo>
                    <a:lnTo>
                      <a:pt x="180" y="34"/>
                    </a:lnTo>
                    <a:lnTo>
                      <a:pt x="161" y="45"/>
                    </a:lnTo>
                    <a:lnTo>
                      <a:pt x="179" y="45"/>
                    </a:lnTo>
                    <a:lnTo>
                      <a:pt x="180" y="61"/>
                    </a:lnTo>
                    <a:lnTo>
                      <a:pt x="113" y="7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7" name="Freeform 300"/>
              <p:cNvSpPr>
                <a:spLocks/>
              </p:cNvSpPr>
              <p:nvPr/>
            </p:nvSpPr>
            <p:spPr bwMode="auto">
              <a:xfrm>
                <a:off x="2847" y="3138"/>
                <a:ext cx="150" cy="39"/>
              </a:xfrm>
              <a:custGeom>
                <a:avLst/>
                <a:gdLst>
                  <a:gd name="T0" fmla="*/ 129 w 602"/>
                  <a:gd name="T1" fmla="*/ 38 h 158"/>
                  <a:gd name="T2" fmla="*/ 130 w 602"/>
                  <a:gd name="T3" fmla="*/ 30 h 158"/>
                  <a:gd name="T4" fmla="*/ 137 w 602"/>
                  <a:gd name="T5" fmla="*/ 30 h 158"/>
                  <a:gd name="T6" fmla="*/ 145 w 602"/>
                  <a:gd name="T7" fmla="*/ 23 h 158"/>
                  <a:gd name="T8" fmla="*/ 127 w 602"/>
                  <a:gd name="T9" fmla="*/ 20 h 158"/>
                  <a:gd name="T10" fmla="*/ 109 w 602"/>
                  <a:gd name="T11" fmla="*/ 17 h 158"/>
                  <a:gd name="T12" fmla="*/ 91 w 602"/>
                  <a:gd name="T13" fmla="*/ 14 h 158"/>
                  <a:gd name="T14" fmla="*/ 73 w 602"/>
                  <a:gd name="T15" fmla="*/ 12 h 158"/>
                  <a:gd name="T16" fmla="*/ 55 w 602"/>
                  <a:gd name="T17" fmla="*/ 9 h 158"/>
                  <a:gd name="T18" fmla="*/ 36 w 602"/>
                  <a:gd name="T19" fmla="*/ 7 h 158"/>
                  <a:gd name="T20" fmla="*/ 0 w 602"/>
                  <a:gd name="T21" fmla="*/ 4 h 158"/>
                  <a:gd name="T22" fmla="*/ 2 w 602"/>
                  <a:gd name="T23" fmla="*/ 2 h 158"/>
                  <a:gd name="T24" fmla="*/ 8 w 602"/>
                  <a:gd name="T25" fmla="*/ 0 h 158"/>
                  <a:gd name="T26" fmla="*/ 37 w 602"/>
                  <a:gd name="T27" fmla="*/ 4 h 158"/>
                  <a:gd name="T28" fmla="*/ 57 w 602"/>
                  <a:gd name="T29" fmla="*/ 6 h 158"/>
                  <a:gd name="T30" fmla="*/ 78 w 602"/>
                  <a:gd name="T31" fmla="*/ 9 h 158"/>
                  <a:gd name="T32" fmla="*/ 99 w 602"/>
                  <a:gd name="T33" fmla="*/ 12 h 158"/>
                  <a:gd name="T34" fmla="*/ 119 w 602"/>
                  <a:gd name="T35" fmla="*/ 15 h 158"/>
                  <a:gd name="T36" fmla="*/ 137 w 602"/>
                  <a:gd name="T37" fmla="*/ 18 h 158"/>
                  <a:gd name="T38" fmla="*/ 150 w 602"/>
                  <a:gd name="T39" fmla="*/ 20 h 158"/>
                  <a:gd name="T40" fmla="*/ 148 w 602"/>
                  <a:gd name="T41" fmla="*/ 23 h 158"/>
                  <a:gd name="T42" fmla="*/ 144 w 602"/>
                  <a:gd name="T43" fmla="*/ 29 h 158"/>
                  <a:gd name="T44" fmla="*/ 139 w 602"/>
                  <a:gd name="T45" fmla="*/ 35 h 158"/>
                  <a:gd name="T46" fmla="*/ 135 w 602"/>
                  <a:gd name="T47" fmla="*/ 39 h 158"/>
                  <a:gd name="T48" fmla="*/ 129 w 602"/>
                  <a:gd name="T49" fmla="*/ 38 h 158"/>
                  <a:gd name="T50" fmla="*/ 129 w 602"/>
                  <a:gd name="T51" fmla="*/ 38 h 1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2"/>
                  <a:gd name="T79" fmla="*/ 0 h 158"/>
                  <a:gd name="T80" fmla="*/ 602 w 602"/>
                  <a:gd name="T81" fmla="*/ 158 h 1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2" h="158">
                    <a:moveTo>
                      <a:pt x="517" y="154"/>
                    </a:moveTo>
                    <a:lnTo>
                      <a:pt x="523" y="120"/>
                    </a:lnTo>
                    <a:lnTo>
                      <a:pt x="551" y="123"/>
                    </a:lnTo>
                    <a:lnTo>
                      <a:pt x="582" y="92"/>
                    </a:lnTo>
                    <a:lnTo>
                      <a:pt x="511" y="80"/>
                    </a:lnTo>
                    <a:lnTo>
                      <a:pt x="438" y="68"/>
                    </a:lnTo>
                    <a:lnTo>
                      <a:pt x="365" y="57"/>
                    </a:lnTo>
                    <a:lnTo>
                      <a:pt x="292" y="47"/>
                    </a:lnTo>
                    <a:lnTo>
                      <a:pt x="219" y="38"/>
                    </a:lnTo>
                    <a:lnTo>
                      <a:pt x="146" y="29"/>
                    </a:lnTo>
                    <a:lnTo>
                      <a:pt x="0" y="18"/>
                    </a:lnTo>
                    <a:lnTo>
                      <a:pt x="10" y="10"/>
                    </a:lnTo>
                    <a:lnTo>
                      <a:pt x="31" y="0"/>
                    </a:lnTo>
                    <a:lnTo>
                      <a:pt x="148" y="16"/>
                    </a:lnTo>
                    <a:lnTo>
                      <a:pt x="227" y="26"/>
                    </a:lnTo>
                    <a:lnTo>
                      <a:pt x="313" y="38"/>
                    </a:lnTo>
                    <a:lnTo>
                      <a:pt x="399" y="50"/>
                    </a:lnTo>
                    <a:lnTo>
                      <a:pt x="479" y="61"/>
                    </a:lnTo>
                    <a:lnTo>
                      <a:pt x="548" y="71"/>
                    </a:lnTo>
                    <a:lnTo>
                      <a:pt x="602" y="80"/>
                    </a:lnTo>
                    <a:lnTo>
                      <a:pt x="595" y="95"/>
                    </a:lnTo>
                    <a:lnTo>
                      <a:pt x="576" y="118"/>
                    </a:lnTo>
                    <a:lnTo>
                      <a:pt x="556" y="141"/>
                    </a:lnTo>
                    <a:lnTo>
                      <a:pt x="541" y="158"/>
                    </a:lnTo>
                    <a:lnTo>
                      <a:pt x="517" y="15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8" name="Freeform 301"/>
              <p:cNvSpPr>
                <a:spLocks/>
              </p:cNvSpPr>
              <p:nvPr/>
            </p:nvSpPr>
            <p:spPr bwMode="auto">
              <a:xfrm>
                <a:off x="2837" y="3160"/>
                <a:ext cx="141" cy="17"/>
              </a:xfrm>
              <a:custGeom>
                <a:avLst/>
                <a:gdLst>
                  <a:gd name="T0" fmla="*/ 140 w 563"/>
                  <a:gd name="T1" fmla="*/ 17 h 68"/>
                  <a:gd name="T2" fmla="*/ 111 w 563"/>
                  <a:gd name="T3" fmla="*/ 13 h 68"/>
                  <a:gd name="T4" fmla="*/ 82 w 563"/>
                  <a:gd name="T5" fmla="*/ 11 h 68"/>
                  <a:gd name="T6" fmla="*/ 22 w 563"/>
                  <a:gd name="T7" fmla="*/ 6 h 68"/>
                  <a:gd name="T8" fmla="*/ 14 w 563"/>
                  <a:gd name="T9" fmla="*/ 9 h 68"/>
                  <a:gd name="T10" fmla="*/ 5 w 563"/>
                  <a:gd name="T11" fmla="*/ 11 h 68"/>
                  <a:gd name="T12" fmla="*/ 3 w 563"/>
                  <a:gd name="T13" fmla="*/ 9 h 68"/>
                  <a:gd name="T14" fmla="*/ 0 w 563"/>
                  <a:gd name="T15" fmla="*/ 5 h 68"/>
                  <a:gd name="T16" fmla="*/ 0 w 563"/>
                  <a:gd name="T17" fmla="*/ 0 h 68"/>
                  <a:gd name="T18" fmla="*/ 141 w 563"/>
                  <a:gd name="T19" fmla="*/ 12 h 68"/>
                  <a:gd name="T20" fmla="*/ 140 w 563"/>
                  <a:gd name="T21" fmla="*/ 17 h 68"/>
                  <a:gd name="T22" fmla="*/ 140 w 563"/>
                  <a:gd name="T23" fmla="*/ 1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3"/>
                  <a:gd name="T37" fmla="*/ 0 h 68"/>
                  <a:gd name="T38" fmla="*/ 563 w 563"/>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3" h="68">
                    <a:moveTo>
                      <a:pt x="561" y="68"/>
                    </a:moveTo>
                    <a:lnTo>
                      <a:pt x="443" y="54"/>
                    </a:lnTo>
                    <a:lnTo>
                      <a:pt x="327" y="45"/>
                    </a:lnTo>
                    <a:lnTo>
                      <a:pt x="88" y="26"/>
                    </a:lnTo>
                    <a:lnTo>
                      <a:pt x="54" y="36"/>
                    </a:lnTo>
                    <a:lnTo>
                      <a:pt x="20" y="45"/>
                    </a:lnTo>
                    <a:lnTo>
                      <a:pt x="10" y="34"/>
                    </a:lnTo>
                    <a:lnTo>
                      <a:pt x="1" y="21"/>
                    </a:lnTo>
                    <a:lnTo>
                      <a:pt x="0" y="0"/>
                    </a:lnTo>
                    <a:lnTo>
                      <a:pt x="563" y="50"/>
                    </a:lnTo>
                    <a:lnTo>
                      <a:pt x="561" y="6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69" name="Freeform 302"/>
              <p:cNvSpPr>
                <a:spLocks/>
              </p:cNvSpPr>
              <p:nvPr/>
            </p:nvSpPr>
            <p:spPr bwMode="auto">
              <a:xfrm>
                <a:off x="2837" y="3151"/>
                <a:ext cx="143" cy="20"/>
              </a:xfrm>
              <a:custGeom>
                <a:avLst/>
                <a:gdLst>
                  <a:gd name="T0" fmla="*/ 0 w 573"/>
                  <a:gd name="T1" fmla="*/ 6 h 78"/>
                  <a:gd name="T2" fmla="*/ 3 w 573"/>
                  <a:gd name="T3" fmla="*/ 0 h 78"/>
                  <a:gd name="T4" fmla="*/ 28 w 573"/>
                  <a:gd name="T5" fmla="*/ 4 h 78"/>
                  <a:gd name="T6" fmla="*/ 42 w 573"/>
                  <a:gd name="T7" fmla="*/ 6 h 78"/>
                  <a:gd name="T8" fmla="*/ 56 w 573"/>
                  <a:gd name="T9" fmla="*/ 8 h 78"/>
                  <a:gd name="T10" fmla="*/ 86 w 573"/>
                  <a:gd name="T11" fmla="*/ 11 h 78"/>
                  <a:gd name="T12" fmla="*/ 115 w 573"/>
                  <a:gd name="T13" fmla="*/ 14 h 78"/>
                  <a:gd name="T14" fmla="*/ 143 w 573"/>
                  <a:gd name="T15" fmla="*/ 17 h 78"/>
                  <a:gd name="T16" fmla="*/ 143 w 573"/>
                  <a:gd name="T17" fmla="*/ 20 h 78"/>
                  <a:gd name="T18" fmla="*/ 0 w 573"/>
                  <a:gd name="T19" fmla="*/ 6 h 78"/>
                  <a:gd name="T20" fmla="*/ 0 w 573"/>
                  <a:gd name="T21" fmla="*/ 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3"/>
                  <a:gd name="T34" fmla="*/ 0 h 78"/>
                  <a:gd name="T35" fmla="*/ 573 w 573"/>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3" h="78">
                    <a:moveTo>
                      <a:pt x="0" y="22"/>
                    </a:moveTo>
                    <a:lnTo>
                      <a:pt x="12" y="0"/>
                    </a:lnTo>
                    <a:lnTo>
                      <a:pt x="112" y="15"/>
                    </a:lnTo>
                    <a:lnTo>
                      <a:pt x="168" y="22"/>
                    </a:lnTo>
                    <a:lnTo>
                      <a:pt x="226" y="30"/>
                    </a:lnTo>
                    <a:lnTo>
                      <a:pt x="343" y="42"/>
                    </a:lnTo>
                    <a:lnTo>
                      <a:pt x="460" y="55"/>
                    </a:lnTo>
                    <a:lnTo>
                      <a:pt x="573" y="65"/>
                    </a:lnTo>
                    <a:lnTo>
                      <a:pt x="571" y="78"/>
                    </a:lnTo>
                    <a:lnTo>
                      <a:pt x="0" y="2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0" name="Freeform 303"/>
              <p:cNvSpPr>
                <a:spLocks/>
              </p:cNvSpPr>
              <p:nvPr/>
            </p:nvSpPr>
            <p:spPr bwMode="auto">
              <a:xfrm>
                <a:off x="2752" y="3151"/>
                <a:ext cx="9" cy="11"/>
              </a:xfrm>
              <a:custGeom>
                <a:avLst/>
                <a:gdLst>
                  <a:gd name="T0" fmla="*/ 0 w 35"/>
                  <a:gd name="T1" fmla="*/ 10 h 45"/>
                  <a:gd name="T2" fmla="*/ 1 w 35"/>
                  <a:gd name="T3" fmla="*/ 8 h 45"/>
                  <a:gd name="T4" fmla="*/ 2 w 35"/>
                  <a:gd name="T5" fmla="*/ 7 h 45"/>
                  <a:gd name="T6" fmla="*/ 6 w 35"/>
                  <a:gd name="T7" fmla="*/ 7 h 45"/>
                  <a:gd name="T8" fmla="*/ 6 w 35"/>
                  <a:gd name="T9" fmla="*/ 4 h 45"/>
                  <a:gd name="T10" fmla="*/ 4 w 35"/>
                  <a:gd name="T11" fmla="*/ 2 h 45"/>
                  <a:gd name="T12" fmla="*/ 4 w 35"/>
                  <a:gd name="T13" fmla="*/ 0 h 45"/>
                  <a:gd name="T14" fmla="*/ 9 w 35"/>
                  <a:gd name="T15" fmla="*/ 4 h 45"/>
                  <a:gd name="T16" fmla="*/ 9 w 35"/>
                  <a:gd name="T17" fmla="*/ 7 h 45"/>
                  <a:gd name="T18" fmla="*/ 7 w 35"/>
                  <a:gd name="T19" fmla="*/ 10 h 45"/>
                  <a:gd name="T20" fmla="*/ 3 w 35"/>
                  <a:gd name="T21" fmla="*/ 11 h 45"/>
                  <a:gd name="T22" fmla="*/ 0 w 35"/>
                  <a:gd name="T23" fmla="*/ 10 h 45"/>
                  <a:gd name="T24" fmla="*/ 0 w 35"/>
                  <a:gd name="T25" fmla="*/ 1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5"/>
                  <a:gd name="T41" fmla="*/ 35 w 35"/>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5">
                    <a:moveTo>
                      <a:pt x="0" y="41"/>
                    </a:moveTo>
                    <a:lnTo>
                      <a:pt x="4" y="34"/>
                    </a:lnTo>
                    <a:lnTo>
                      <a:pt x="8" y="30"/>
                    </a:lnTo>
                    <a:lnTo>
                      <a:pt x="23" y="27"/>
                    </a:lnTo>
                    <a:lnTo>
                      <a:pt x="24" y="18"/>
                    </a:lnTo>
                    <a:lnTo>
                      <a:pt x="14" y="10"/>
                    </a:lnTo>
                    <a:lnTo>
                      <a:pt x="17" y="0"/>
                    </a:lnTo>
                    <a:lnTo>
                      <a:pt x="34" y="15"/>
                    </a:lnTo>
                    <a:lnTo>
                      <a:pt x="35" y="29"/>
                    </a:lnTo>
                    <a:lnTo>
                      <a:pt x="27" y="41"/>
                    </a:lnTo>
                    <a:lnTo>
                      <a:pt x="13" y="45"/>
                    </a:lnTo>
                    <a:lnTo>
                      <a:pt x="0"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1" name="Freeform 304"/>
              <p:cNvSpPr>
                <a:spLocks/>
              </p:cNvSpPr>
              <p:nvPr/>
            </p:nvSpPr>
            <p:spPr bwMode="auto">
              <a:xfrm>
                <a:off x="2762" y="3162"/>
                <a:ext cx="9" cy="12"/>
              </a:xfrm>
              <a:custGeom>
                <a:avLst/>
                <a:gdLst>
                  <a:gd name="T0" fmla="*/ 0 w 34"/>
                  <a:gd name="T1" fmla="*/ 11 h 46"/>
                  <a:gd name="T2" fmla="*/ 2 w 34"/>
                  <a:gd name="T3" fmla="*/ 8 h 46"/>
                  <a:gd name="T4" fmla="*/ 6 w 34"/>
                  <a:gd name="T5" fmla="*/ 7 h 46"/>
                  <a:gd name="T6" fmla="*/ 6 w 34"/>
                  <a:gd name="T7" fmla="*/ 5 h 46"/>
                  <a:gd name="T8" fmla="*/ 4 w 34"/>
                  <a:gd name="T9" fmla="*/ 3 h 46"/>
                  <a:gd name="T10" fmla="*/ 5 w 34"/>
                  <a:gd name="T11" fmla="*/ 0 h 46"/>
                  <a:gd name="T12" fmla="*/ 9 w 34"/>
                  <a:gd name="T13" fmla="*/ 4 h 46"/>
                  <a:gd name="T14" fmla="*/ 9 w 34"/>
                  <a:gd name="T15" fmla="*/ 8 h 46"/>
                  <a:gd name="T16" fmla="*/ 7 w 34"/>
                  <a:gd name="T17" fmla="*/ 11 h 46"/>
                  <a:gd name="T18" fmla="*/ 3 w 34"/>
                  <a:gd name="T19" fmla="*/ 12 h 46"/>
                  <a:gd name="T20" fmla="*/ 0 w 34"/>
                  <a:gd name="T21" fmla="*/ 11 h 46"/>
                  <a:gd name="T22" fmla="*/ 0 w 34"/>
                  <a:gd name="T23" fmla="*/ 11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46"/>
                  <a:gd name="T38" fmla="*/ 34 w 34"/>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46">
                    <a:moveTo>
                      <a:pt x="0" y="41"/>
                    </a:moveTo>
                    <a:lnTo>
                      <a:pt x="8" y="30"/>
                    </a:lnTo>
                    <a:lnTo>
                      <a:pt x="23" y="27"/>
                    </a:lnTo>
                    <a:lnTo>
                      <a:pt x="24" y="20"/>
                    </a:lnTo>
                    <a:lnTo>
                      <a:pt x="14" y="11"/>
                    </a:lnTo>
                    <a:lnTo>
                      <a:pt x="17" y="0"/>
                    </a:lnTo>
                    <a:lnTo>
                      <a:pt x="34" y="15"/>
                    </a:lnTo>
                    <a:lnTo>
                      <a:pt x="34" y="29"/>
                    </a:lnTo>
                    <a:lnTo>
                      <a:pt x="27" y="42"/>
                    </a:lnTo>
                    <a:lnTo>
                      <a:pt x="13" y="46"/>
                    </a:lnTo>
                    <a:lnTo>
                      <a:pt x="0"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2" name="Freeform 305"/>
              <p:cNvSpPr>
                <a:spLocks/>
              </p:cNvSpPr>
              <p:nvPr/>
            </p:nvSpPr>
            <p:spPr bwMode="auto">
              <a:xfrm>
                <a:off x="2742" y="3163"/>
                <a:ext cx="9" cy="11"/>
              </a:xfrm>
              <a:custGeom>
                <a:avLst/>
                <a:gdLst>
                  <a:gd name="T0" fmla="*/ 0 w 35"/>
                  <a:gd name="T1" fmla="*/ 10 h 46"/>
                  <a:gd name="T2" fmla="*/ 1 w 35"/>
                  <a:gd name="T3" fmla="*/ 8 h 46"/>
                  <a:gd name="T4" fmla="*/ 2 w 35"/>
                  <a:gd name="T5" fmla="*/ 7 h 46"/>
                  <a:gd name="T6" fmla="*/ 6 w 35"/>
                  <a:gd name="T7" fmla="*/ 7 h 46"/>
                  <a:gd name="T8" fmla="*/ 6 w 35"/>
                  <a:gd name="T9" fmla="*/ 5 h 46"/>
                  <a:gd name="T10" fmla="*/ 4 w 35"/>
                  <a:gd name="T11" fmla="*/ 2 h 46"/>
                  <a:gd name="T12" fmla="*/ 5 w 35"/>
                  <a:gd name="T13" fmla="*/ 0 h 46"/>
                  <a:gd name="T14" fmla="*/ 9 w 35"/>
                  <a:gd name="T15" fmla="*/ 4 h 46"/>
                  <a:gd name="T16" fmla="*/ 9 w 35"/>
                  <a:gd name="T17" fmla="*/ 7 h 46"/>
                  <a:gd name="T18" fmla="*/ 7 w 35"/>
                  <a:gd name="T19" fmla="*/ 10 h 46"/>
                  <a:gd name="T20" fmla="*/ 4 w 35"/>
                  <a:gd name="T21" fmla="*/ 11 h 46"/>
                  <a:gd name="T22" fmla="*/ 0 w 35"/>
                  <a:gd name="T23" fmla="*/ 10 h 46"/>
                  <a:gd name="T24" fmla="*/ 0 w 35"/>
                  <a:gd name="T25" fmla="*/ 1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6"/>
                  <a:gd name="T41" fmla="*/ 35 w 35"/>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6">
                    <a:moveTo>
                      <a:pt x="0" y="42"/>
                    </a:moveTo>
                    <a:lnTo>
                      <a:pt x="4" y="34"/>
                    </a:lnTo>
                    <a:lnTo>
                      <a:pt x="9" y="30"/>
                    </a:lnTo>
                    <a:lnTo>
                      <a:pt x="24" y="28"/>
                    </a:lnTo>
                    <a:lnTo>
                      <a:pt x="25" y="19"/>
                    </a:lnTo>
                    <a:lnTo>
                      <a:pt x="15" y="10"/>
                    </a:lnTo>
                    <a:lnTo>
                      <a:pt x="18" y="0"/>
                    </a:lnTo>
                    <a:lnTo>
                      <a:pt x="35" y="15"/>
                    </a:lnTo>
                    <a:lnTo>
                      <a:pt x="35" y="29"/>
                    </a:lnTo>
                    <a:lnTo>
                      <a:pt x="28" y="42"/>
                    </a:lnTo>
                    <a:lnTo>
                      <a:pt x="14" y="46"/>
                    </a:lnTo>
                    <a:lnTo>
                      <a:pt x="0" y="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3" name="Freeform 306"/>
              <p:cNvSpPr>
                <a:spLocks/>
              </p:cNvSpPr>
              <p:nvPr/>
            </p:nvSpPr>
            <p:spPr bwMode="auto">
              <a:xfrm>
                <a:off x="2750" y="3151"/>
                <a:ext cx="7" cy="11"/>
              </a:xfrm>
              <a:custGeom>
                <a:avLst/>
                <a:gdLst>
                  <a:gd name="T0" fmla="*/ 3 w 27"/>
                  <a:gd name="T1" fmla="*/ 11 h 41"/>
                  <a:gd name="T2" fmla="*/ 0 w 27"/>
                  <a:gd name="T3" fmla="*/ 8 h 41"/>
                  <a:gd name="T4" fmla="*/ 1 w 27"/>
                  <a:gd name="T5" fmla="*/ 3 h 41"/>
                  <a:gd name="T6" fmla="*/ 3 w 27"/>
                  <a:gd name="T7" fmla="*/ 1 h 41"/>
                  <a:gd name="T8" fmla="*/ 7 w 27"/>
                  <a:gd name="T9" fmla="*/ 0 h 41"/>
                  <a:gd name="T10" fmla="*/ 7 w 27"/>
                  <a:gd name="T11" fmla="*/ 3 h 41"/>
                  <a:gd name="T12" fmla="*/ 4 w 27"/>
                  <a:gd name="T13" fmla="*/ 5 h 41"/>
                  <a:gd name="T14" fmla="*/ 5 w 27"/>
                  <a:gd name="T15" fmla="*/ 8 h 41"/>
                  <a:gd name="T16" fmla="*/ 3 w 27"/>
                  <a:gd name="T17" fmla="*/ 11 h 41"/>
                  <a:gd name="T18" fmla="*/ 3 w 27"/>
                  <a:gd name="T19" fmla="*/ 1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1"/>
                  <a:gd name="T32" fmla="*/ 27 w 2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1">
                    <a:moveTo>
                      <a:pt x="10" y="41"/>
                    </a:moveTo>
                    <a:lnTo>
                      <a:pt x="0" y="29"/>
                    </a:lnTo>
                    <a:lnTo>
                      <a:pt x="2" y="13"/>
                    </a:lnTo>
                    <a:lnTo>
                      <a:pt x="10" y="3"/>
                    </a:lnTo>
                    <a:lnTo>
                      <a:pt x="27" y="0"/>
                    </a:lnTo>
                    <a:lnTo>
                      <a:pt x="26" y="10"/>
                    </a:lnTo>
                    <a:lnTo>
                      <a:pt x="14" y="17"/>
                    </a:lnTo>
                    <a:lnTo>
                      <a:pt x="18" y="30"/>
                    </a:lnTo>
                    <a:lnTo>
                      <a:pt x="10"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4" name="Freeform 307"/>
              <p:cNvSpPr>
                <a:spLocks/>
              </p:cNvSpPr>
              <p:nvPr/>
            </p:nvSpPr>
            <p:spPr bwMode="auto">
              <a:xfrm>
                <a:off x="2760" y="3162"/>
                <a:ext cx="7" cy="11"/>
              </a:xfrm>
              <a:custGeom>
                <a:avLst/>
                <a:gdLst>
                  <a:gd name="T0" fmla="*/ 3 w 26"/>
                  <a:gd name="T1" fmla="*/ 11 h 42"/>
                  <a:gd name="T2" fmla="*/ 0 w 26"/>
                  <a:gd name="T3" fmla="*/ 8 h 42"/>
                  <a:gd name="T4" fmla="*/ 0 w 26"/>
                  <a:gd name="T5" fmla="*/ 4 h 42"/>
                  <a:gd name="T6" fmla="*/ 3 w 26"/>
                  <a:gd name="T7" fmla="*/ 1 h 42"/>
                  <a:gd name="T8" fmla="*/ 7 w 26"/>
                  <a:gd name="T9" fmla="*/ 0 h 42"/>
                  <a:gd name="T10" fmla="*/ 6 w 26"/>
                  <a:gd name="T11" fmla="*/ 3 h 42"/>
                  <a:gd name="T12" fmla="*/ 4 w 26"/>
                  <a:gd name="T13" fmla="*/ 4 h 42"/>
                  <a:gd name="T14" fmla="*/ 5 w 26"/>
                  <a:gd name="T15" fmla="*/ 8 h 42"/>
                  <a:gd name="T16" fmla="*/ 3 w 26"/>
                  <a:gd name="T17" fmla="*/ 11 h 42"/>
                  <a:gd name="T18" fmla="*/ 3 w 2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2"/>
                  <a:gd name="T32" fmla="*/ 26 w 2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2">
                    <a:moveTo>
                      <a:pt x="10" y="42"/>
                    </a:moveTo>
                    <a:lnTo>
                      <a:pt x="0" y="29"/>
                    </a:lnTo>
                    <a:lnTo>
                      <a:pt x="1" y="15"/>
                    </a:lnTo>
                    <a:lnTo>
                      <a:pt x="10" y="5"/>
                    </a:lnTo>
                    <a:lnTo>
                      <a:pt x="26" y="0"/>
                    </a:lnTo>
                    <a:lnTo>
                      <a:pt x="24" y="11"/>
                    </a:lnTo>
                    <a:lnTo>
                      <a:pt x="14" y="17"/>
                    </a:lnTo>
                    <a:lnTo>
                      <a:pt x="17" y="31"/>
                    </a:lnTo>
                    <a:lnTo>
                      <a:pt x="10" y="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5" name="Freeform 308"/>
              <p:cNvSpPr>
                <a:spLocks/>
              </p:cNvSpPr>
              <p:nvPr/>
            </p:nvSpPr>
            <p:spPr bwMode="auto">
              <a:xfrm>
                <a:off x="2740" y="3163"/>
                <a:ext cx="7" cy="10"/>
              </a:xfrm>
              <a:custGeom>
                <a:avLst/>
                <a:gdLst>
                  <a:gd name="T0" fmla="*/ 3 w 27"/>
                  <a:gd name="T1" fmla="*/ 10 h 43"/>
                  <a:gd name="T2" fmla="*/ 0 w 27"/>
                  <a:gd name="T3" fmla="*/ 7 h 43"/>
                  <a:gd name="T4" fmla="*/ 1 w 27"/>
                  <a:gd name="T5" fmla="*/ 3 h 43"/>
                  <a:gd name="T6" fmla="*/ 3 w 27"/>
                  <a:gd name="T7" fmla="*/ 1 h 43"/>
                  <a:gd name="T8" fmla="*/ 7 w 27"/>
                  <a:gd name="T9" fmla="*/ 0 h 43"/>
                  <a:gd name="T10" fmla="*/ 6 w 27"/>
                  <a:gd name="T11" fmla="*/ 3 h 43"/>
                  <a:gd name="T12" fmla="*/ 3 w 27"/>
                  <a:gd name="T13" fmla="*/ 4 h 43"/>
                  <a:gd name="T14" fmla="*/ 5 w 27"/>
                  <a:gd name="T15" fmla="*/ 7 h 43"/>
                  <a:gd name="T16" fmla="*/ 3 w 27"/>
                  <a:gd name="T17" fmla="*/ 10 h 43"/>
                  <a:gd name="T18" fmla="*/ 3 w 27"/>
                  <a:gd name="T19" fmla="*/ 1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3"/>
                  <a:gd name="T32" fmla="*/ 27 w 2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3">
                    <a:moveTo>
                      <a:pt x="10" y="43"/>
                    </a:moveTo>
                    <a:lnTo>
                      <a:pt x="0" y="29"/>
                    </a:lnTo>
                    <a:lnTo>
                      <a:pt x="2" y="15"/>
                    </a:lnTo>
                    <a:lnTo>
                      <a:pt x="10" y="4"/>
                    </a:lnTo>
                    <a:lnTo>
                      <a:pt x="27" y="0"/>
                    </a:lnTo>
                    <a:lnTo>
                      <a:pt x="24" y="12"/>
                    </a:lnTo>
                    <a:lnTo>
                      <a:pt x="13" y="18"/>
                    </a:lnTo>
                    <a:lnTo>
                      <a:pt x="18" y="30"/>
                    </a:lnTo>
                    <a:lnTo>
                      <a:pt x="10" y="4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6" name="Freeform 309"/>
              <p:cNvSpPr>
                <a:spLocks/>
              </p:cNvSpPr>
              <p:nvPr/>
            </p:nvSpPr>
            <p:spPr bwMode="auto">
              <a:xfrm>
                <a:off x="2961" y="3126"/>
                <a:ext cx="91" cy="34"/>
              </a:xfrm>
              <a:custGeom>
                <a:avLst/>
                <a:gdLst>
                  <a:gd name="T0" fmla="*/ 51 w 363"/>
                  <a:gd name="T1" fmla="*/ 34 h 137"/>
                  <a:gd name="T2" fmla="*/ 21 w 363"/>
                  <a:gd name="T3" fmla="*/ 31 h 137"/>
                  <a:gd name="T4" fmla="*/ 29 w 363"/>
                  <a:gd name="T5" fmla="*/ 29 h 137"/>
                  <a:gd name="T6" fmla="*/ 0 w 363"/>
                  <a:gd name="T7" fmla="*/ 14 h 137"/>
                  <a:gd name="T8" fmla="*/ 3 w 363"/>
                  <a:gd name="T9" fmla="*/ 13 h 137"/>
                  <a:gd name="T10" fmla="*/ 31 w 363"/>
                  <a:gd name="T11" fmla="*/ 28 h 137"/>
                  <a:gd name="T12" fmla="*/ 37 w 363"/>
                  <a:gd name="T13" fmla="*/ 27 h 137"/>
                  <a:gd name="T14" fmla="*/ 7 w 363"/>
                  <a:gd name="T15" fmla="*/ 12 h 137"/>
                  <a:gd name="T16" fmla="*/ 13 w 363"/>
                  <a:gd name="T17" fmla="*/ 10 h 137"/>
                  <a:gd name="T18" fmla="*/ 27 w 363"/>
                  <a:gd name="T19" fmla="*/ 17 h 137"/>
                  <a:gd name="T20" fmla="*/ 25 w 363"/>
                  <a:gd name="T21" fmla="*/ 18 h 137"/>
                  <a:gd name="T22" fmla="*/ 40 w 363"/>
                  <a:gd name="T23" fmla="*/ 26 h 137"/>
                  <a:gd name="T24" fmla="*/ 46 w 363"/>
                  <a:gd name="T25" fmla="*/ 24 h 137"/>
                  <a:gd name="T26" fmla="*/ 18 w 363"/>
                  <a:gd name="T27" fmla="*/ 9 h 137"/>
                  <a:gd name="T28" fmla="*/ 21 w 363"/>
                  <a:gd name="T29" fmla="*/ 8 h 137"/>
                  <a:gd name="T30" fmla="*/ 49 w 363"/>
                  <a:gd name="T31" fmla="*/ 23 h 137"/>
                  <a:gd name="T32" fmla="*/ 56 w 363"/>
                  <a:gd name="T33" fmla="*/ 22 h 137"/>
                  <a:gd name="T34" fmla="*/ 26 w 363"/>
                  <a:gd name="T35" fmla="*/ 7 h 137"/>
                  <a:gd name="T36" fmla="*/ 32 w 363"/>
                  <a:gd name="T37" fmla="*/ 5 h 137"/>
                  <a:gd name="T38" fmla="*/ 49 w 363"/>
                  <a:gd name="T39" fmla="*/ 13 h 137"/>
                  <a:gd name="T40" fmla="*/ 47 w 363"/>
                  <a:gd name="T41" fmla="*/ 14 h 137"/>
                  <a:gd name="T42" fmla="*/ 60 w 363"/>
                  <a:gd name="T43" fmla="*/ 21 h 137"/>
                  <a:gd name="T44" fmla="*/ 64 w 363"/>
                  <a:gd name="T45" fmla="*/ 20 h 137"/>
                  <a:gd name="T46" fmla="*/ 67 w 363"/>
                  <a:gd name="T47" fmla="*/ 19 h 137"/>
                  <a:gd name="T48" fmla="*/ 38 w 363"/>
                  <a:gd name="T49" fmla="*/ 4 h 137"/>
                  <a:gd name="T50" fmla="*/ 40 w 363"/>
                  <a:gd name="T51" fmla="*/ 3 h 137"/>
                  <a:gd name="T52" fmla="*/ 70 w 363"/>
                  <a:gd name="T53" fmla="*/ 19 h 137"/>
                  <a:gd name="T54" fmla="*/ 72 w 363"/>
                  <a:gd name="T55" fmla="*/ 18 h 137"/>
                  <a:gd name="T56" fmla="*/ 43 w 363"/>
                  <a:gd name="T57" fmla="*/ 2 h 137"/>
                  <a:gd name="T58" fmla="*/ 50 w 363"/>
                  <a:gd name="T59" fmla="*/ 1 h 137"/>
                  <a:gd name="T60" fmla="*/ 65 w 363"/>
                  <a:gd name="T61" fmla="*/ 9 h 137"/>
                  <a:gd name="T62" fmla="*/ 63 w 363"/>
                  <a:gd name="T63" fmla="*/ 10 h 137"/>
                  <a:gd name="T64" fmla="*/ 75 w 363"/>
                  <a:gd name="T65" fmla="*/ 17 h 137"/>
                  <a:gd name="T66" fmla="*/ 83 w 363"/>
                  <a:gd name="T67" fmla="*/ 14 h 137"/>
                  <a:gd name="T68" fmla="*/ 58 w 363"/>
                  <a:gd name="T69" fmla="*/ 0 h 137"/>
                  <a:gd name="T70" fmla="*/ 66 w 363"/>
                  <a:gd name="T71" fmla="*/ 1 h 137"/>
                  <a:gd name="T72" fmla="*/ 75 w 363"/>
                  <a:gd name="T73" fmla="*/ 5 h 137"/>
                  <a:gd name="T74" fmla="*/ 78 w 363"/>
                  <a:gd name="T75" fmla="*/ 7 h 137"/>
                  <a:gd name="T76" fmla="*/ 83 w 363"/>
                  <a:gd name="T77" fmla="*/ 9 h 137"/>
                  <a:gd name="T78" fmla="*/ 87 w 363"/>
                  <a:gd name="T79" fmla="*/ 11 h 137"/>
                  <a:gd name="T80" fmla="*/ 91 w 363"/>
                  <a:gd name="T81" fmla="*/ 13 h 137"/>
                  <a:gd name="T82" fmla="*/ 87 w 363"/>
                  <a:gd name="T83" fmla="*/ 23 h 137"/>
                  <a:gd name="T84" fmla="*/ 78 w 363"/>
                  <a:gd name="T85" fmla="*/ 26 h 137"/>
                  <a:gd name="T86" fmla="*/ 69 w 363"/>
                  <a:gd name="T87" fmla="*/ 29 h 137"/>
                  <a:gd name="T88" fmla="*/ 60 w 363"/>
                  <a:gd name="T89" fmla="*/ 32 h 137"/>
                  <a:gd name="T90" fmla="*/ 51 w 363"/>
                  <a:gd name="T91" fmla="*/ 34 h 137"/>
                  <a:gd name="T92" fmla="*/ 51 w 363"/>
                  <a:gd name="T93" fmla="*/ 34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3"/>
                  <a:gd name="T142" fmla="*/ 0 h 137"/>
                  <a:gd name="T143" fmla="*/ 363 w 363"/>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3" h="137">
                    <a:moveTo>
                      <a:pt x="202" y="137"/>
                    </a:moveTo>
                    <a:lnTo>
                      <a:pt x="85" y="123"/>
                    </a:lnTo>
                    <a:lnTo>
                      <a:pt x="117" y="118"/>
                    </a:lnTo>
                    <a:lnTo>
                      <a:pt x="0" y="55"/>
                    </a:lnTo>
                    <a:lnTo>
                      <a:pt x="10" y="54"/>
                    </a:lnTo>
                    <a:lnTo>
                      <a:pt x="124" y="113"/>
                    </a:lnTo>
                    <a:lnTo>
                      <a:pt x="148" y="107"/>
                    </a:lnTo>
                    <a:lnTo>
                      <a:pt x="26" y="48"/>
                    </a:lnTo>
                    <a:lnTo>
                      <a:pt x="51" y="41"/>
                    </a:lnTo>
                    <a:lnTo>
                      <a:pt x="109" y="69"/>
                    </a:lnTo>
                    <a:lnTo>
                      <a:pt x="100" y="74"/>
                    </a:lnTo>
                    <a:lnTo>
                      <a:pt x="158" y="104"/>
                    </a:lnTo>
                    <a:lnTo>
                      <a:pt x="185" y="98"/>
                    </a:lnTo>
                    <a:lnTo>
                      <a:pt x="70" y="36"/>
                    </a:lnTo>
                    <a:lnTo>
                      <a:pt x="83" y="34"/>
                    </a:lnTo>
                    <a:lnTo>
                      <a:pt x="195" y="94"/>
                    </a:lnTo>
                    <a:lnTo>
                      <a:pt x="225" y="87"/>
                    </a:lnTo>
                    <a:lnTo>
                      <a:pt x="102" y="28"/>
                    </a:lnTo>
                    <a:lnTo>
                      <a:pt x="129" y="21"/>
                    </a:lnTo>
                    <a:lnTo>
                      <a:pt x="196" y="53"/>
                    </a:lnTo>
                    <a:lnTo>
                      <a:pt x="186" y="55"/>
                    </a:lnTo>
                    <a:lnTo>
                      <a:pt x="241" y="84"/>
                    </a:lnTo>
                    <a:lnTo>
                      <a:pt x="254" y="80"/>
                    </a:lnTo>
                    <a:lnTo>
                      <a:pt x="268" y="77"/>
                    </a:lnTo>
                    <a:lnTo>
                      <a:pt x="151" y="16"/>
                    </a:lnTo>
                    <a:lnTo>
                      <a:pt x="158" y="14"/>
                    </a:lnTo>
                    <a:lnTo>
                      <a:pt x="278" y="75"/>
                    </a:lnTo>
                    <a:lnTo>
                      <a:pt x="288" y="73"/>
                    </a:lnTo>
                    <a:lnTo>
                      <a:pt x="172" y="9"/>
                    </a:lnTo>
                    <a:lnTo>
                      <a:pt x="198" y="4"/>
                    </a:lnTo>
                    <a:lnTo>
                      <a:pt x="261" y="35"/>
                    </a:lnTo>
                    <a:lnTo>
                      <a:pt x="250" y="39"/>
                    </a:lnTo>
                    <a:lnTo>
                      <a:pt x="299" y="67"/>
                    </a:lnTo>
                    <a:lnTo>
                      <a:pt x="331" y="58"/>
                    </a:lnTo>
                    <a:lnTo>
                      <a:pt x="230" y="0"/>
                    </a:lnTo>
                    <a:lnTo>
                      <a:pt x="264" y="4"/>
                    </a:lnTo>
                    <a:lnTo>
                      <a:pt x="298" y="19"/>
                    </a:lnTo>
                    <a:lnTo>
                      <a:pt x="313" y="29"/>
                    </a:lnTo>
                    <a:lnTo>
                      <a:pt x="331" y="38"/>
                    </a:lnTo>
                    <a:lnTo>
                      <a:pt x="347" y="46"/>
                    </a:lnTo>
                    <a:lnTo>
                      <a:pt x="363" y="54"/>
                    </a:lnTo>
                    <a:lnTo>
                      <a:pt x="349" y="94"/>
                    </a:lnTo>
                    <a:lnTo>
                      <a:pt x="313" y="106"/>
                    </a:lnTo>
                    <a:lnTo>
                      <a:pt x="276" y="117"/>
                    </a:lnTo>
                    <a:lnTo>
                      <a:pt x="239" y="127"/>
                    </a:lnTo>
                    <a:lnTo>
                      <a:pt x="202" y="13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7" name="Freeform 310"/>
              <p:cNvSpPr>
                <a:spLocks/>
              </p:cNvSpPr>
              <p:nvPr/>
            </p:nvSpPr>
            <p:spPr bwMode="auto">
              <a:xfrm>
                <a:off x="2811" y="3132"/>
                <a:ext cx="14" cy="23"/>
              </a:xfrm>
              <a:custGeom>
                <a:avLst/>
                <a:gdLst>
                  <a:gd name="T0" fmla="*/ 0 w 56"/>
                  <a:gd name="T1" fmla="*/ 21 h 91"/>
                  <a:gd name="T2" fmla="*/ 3 w 56"/>
                  <a:gd name="T3" fmla="*/ 15 h 91"/>
                  <a:gd name="T4" fmla="*/ 7 w 56"/>
                  <a:gd name="T5" fmla="*/ 9 h 91"/>
                  <a:gd name="T6" fmla="*/ 10 w 56"/>
                  <a:gd name="T7" fmla="*/ 4 h 91"/>
                  <a:gd name="T8" fmla="*/ 13 w 56"/>
                  <a:gd name="T9" fmla="*/ 0 h 91"/>
                  <a:gd name="T10" fmla="*/ 14 w 56"/>
                  <a:gd name="T11" fmla="*/ 3 h 91"/>
                  <a:gd name="T12" fmla="*/ 12 w 56"/>
                  <a:gd name="T13" fmla="*/ 8 h 91"/>
                  <a:gd name="T14" fmla="*/ 9 w 56"/>
                  <a:gd name="T15" fmla="*/ 11 h 91"/>
                  <a:gd name="T16" fmla="*/ 4 w 56"/>
                  <a:gd name="T17" fmla="*/ 18 h 91"/>
                  <a:gd name="T18" fmla="*/ 11 w 56"/>
                  <a:gd name="T19" fmla="*/ 20 h 91"/>
                  <a:gd name="T20" fmla="*/ 13 w 56"/>
                  <a:gd name="T21" fmla="*/ 23 h 91"/>
                  <a:gd name="T22" fmla="*/ 0 w 56"/>
                  <a:gd name="T23" fmla="*/ 21 h 91"/>
                  <a:gd name="T24" fmla="*/ 0 w 56"/>
                  <a:gd name="T25" fmla="*/ 21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0" y="83"/>
                    </a:moveTo>
                    <a:lnTo>
                      <a:pt x="13" y="58"/>
                    </a:lnTo>
                    <a:lnTo>
                      <a:pt x="27" y="37"/>
                    </a:lnTo>
                    <a:lnTo>
                      <a:pt x="41" y="16"/>
                    </a:lnTo>
                    <a:lnTo>
                      <a:pt x="51" y="0"/>
                    </a:lnTo>
                    <a:lnTo>
                      <a:pt x="56" y="13"/>
                    </a:lnTo>
                    <a:lnTo>
                      <a:pt x="46" y="30"/>
                    </a:lnTo>
                    <a:lnTo>
                      <a:pt x="36" y="45"/>
                    </a:lnTo>
                    <a:lnTo>
                      <a:pt x="16" y="73"/>
                    </a:lnTo>
                    <a:lnTo>
                      <a:pt x="45" y="78"/>
                    </a:lnTo>
                    <a:lnTo>
                      <a:pt x="52" y="91"/>
                    </a:lnTo>
                    <a:lnTo>
                      <a:pt x="0" y="8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8" name="Freeform 311"/>
              <p:cNvSpPr>
                <a:spLocks/>
              </p:cNvSpPr>
              <p:nvPr/>
            </p:nvSpPr>
            <p:spPr bwMode="auto">
              <a:xfrm>
                <a:off x="2821" y="3132"/>
                <a:ext cx="16" cy="23"/>
              </a:xfrm>
              <a:custGeom>
                <a:avLst/>
                <a:gdLst>
                  <a:gd name="T0" fmla="*/ 0 w 63"/>
                  <a:gd name="T1" fmla="*/ 20 h 91"/>
                  <a:gd name="T2" fmla="*/ 3 w 63"/>
                  <a:gd name="T3" fmla="*/ 16 h 91"/>
                  <a:gd name="T4" fmla="*/ 6 w 63"/>
                  <a:gd name="T5" fmla="*/ 11 h 91"/>
                  <a:gd name="T6" fmla="*/ 11 w 63"/>
                  <a:gd name="T7" fmla="*/ 4 h 91"/>
                  <a:gd name="T8" fmla="*/ 4 w 63"/>
                  <a:gd name="T9" fmla="*/ 5 h 91"/>
                  <a:gd name="T10" fmla="*/ 3 w 63"/>
                  <a:gd name="T11" fmla="*/ 0 h 91"/>
                  <a:gd name="T12" fmla="*/ 16 w 63"/>
                  <a:gd name="T13" fmla="*/ 1 h 91"/>
                  <a:gd name="T14" fmla="*/ 15 w 63"/>
                  <a:gd name="T15" fmla="*/ 5 h 91"/>
                  <a:gd name="T16" fmla="*/ 10 w 63"/>
                  <a:gd name="T17" fmla="*/ 11 h 91"/>
                  <a:gd name="T18" fmla="*/ 8 w 63"/>
                  <a:gd name="T19" fmla="*/ 15 h 91"/>
                  <a:gd name="T20" fmla="*/ 6 w 63"/>
                  <a:gd name="T21" fmla="*/ 18 h 91"/>
                  <a:gd name="T22" fmla="*/ 3 w 63"/>
                  <a:gd name="T23" fmla="*/ 23 h 91"/>
                  <a:gd name="T24" fmla="*/ 0 w 63"/>
                  <a:gd name="T25" fmla="*/ 20 h 91"/>
                  <a:gd name="T26" fmla="*/ 0 w 63"/>
                  <a:gd name="T27" fmla="*/ 20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91"/>
                  <a:gd name="T44" fmla="*/ 63 w 63"/>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91">
                    <a:moveTo>
                      <a:pt x="0" y="79"/>
                    </a:moveTo>
                    <a:lnTo>
                      <a:pt x="11" y="65"/>
                    </a:lnTo>
                    <a:lnTo>
                      <a:pt x="25" y="45"/>
                    </a:lnTo>
                    <a:lnTo>
                      <a:pt x="44" y="15"/>
                    </a:lnTo>
                    <a:lnTo>
                      <a:pt x="14" y="18"/>
                    </a:lnTo>
                    <a:lnTo>
                      <a:pt x="10" y="0"/>
                    </a:lnTo>
                    <a:lnTo>
                      <a:pt x="63" y="5"/>
                    </a:lnTo>
                    <a:lnTo>
                      <a:pt x="58" y="18"/>
                    </a:lnTo>
                    <a:lnTo>
                      <a:pt x="40" y="44"/>
                    </a:lnTo>
                    <a:lnTo>
                      <a:pt x="31" y="59"/>
                    </a:lnTo>
                    <a:lnTo>
                      <a:pt x="22" y="72"/>
                    </a:lnTo>
                    <a:lnTo>
                      <a:pt x="12" y="91"/>
                    </a:lnTo>
                    <a:lnTo>
                      <a:pt x="0" y="7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79" name="Freeform 312"/>
              <p:cNvSpPr>
                <a:spLocks/>
              </p:cNvSpPr>
              <p:nvPr/>
            </p:nvSpPr>
            <p:spPr bwMode="auto">
              <a:xfrm>
                <a:off x="2949" y="3142"/>
                <a:ext cx="34" cy="14"/>
              </a:xfrm>
              <a:custGeom>
                <a:avLst/>
                <a:gdLst>
                  <a:gd name="T0" fmla="*/ 31 w 139"/>
                  <a:gd name="T1" fmla="*/ 14 h 57"/>
                  <a:gd name="T2" fmla="*/ 0 w 139"/>
                  <a:gd name="T3" fmla="*/ 1 h 57"/>
                  <a:gd name="T4" fmla="*/ 7 w 139"/>
                  <a:gd name="T5" fmla="*/ 0 h 57"/>
                  <a:gd name="T6" fmla="*/ 20 w 139"/>
                  <a:gd name="T7" fmla="*/ 6 h 57"/>
                  <a:gd name="T8" fmla="*/ 18 w 139"/>
                  <a:gd name="T9" fmla="*/ 6 h 57"/>
                  <a:gd name="T10" fmla="*/ 34 w 139"/>
                  <a:gd name="T11" fmla="*/ 14 h 57"/>
                  <a:gd name="T12" fmla="*/ 31 w 139"/>
                  <a:gd name="T13" fmla="*/ 14 h 57"/>
                  <a:gd name="T14" fmla="*/ 31 w 139"/>
                  <a:gd name="T15" fmla="*/ 14 h 57"/>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57"/>
                  <a:gd name="T26" fmla="*/ 139 w 139"/>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57">
                    <a:moveTo>
                      <a:pt x="127" y="57"/>
                    </a:moveTo>
                    <a:lnTo>
                      <a:pt x="0" y="6"/>
                    </a:lnTo>
                    <a:lnTo>
                      <a:pt x="29" y="0"/>
                    </a:lnTo>
                    <a:lnTo>
                      <a:pt x="83" y="23"/>
                    </a:lnTo>
                    <a:lnTo>
                      <a:pt x="75" y="26"/>
                    </a:lnTo>
                    <a:lnTo>
                      <a:pt x="139" y="55"/>
                    </a:lnTo>
                    <a:lnTo>
                      <a:pt x="127" y="5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0" name="Freeform 313"/>
              <p:cNvSpPr>
                <a:spLocks/>
              </p:cNvSpPr>
              <p:nvPr/>
            </p:nvSpPr>
            <p:spPr bwMode="auto">
              <a:xfrm>
                <a:off x="2940" y="3145"/>
                <a:ext cx="23" cy="8"/>
              </a:xfrm>
              <a:custGeom>
                <a:avLst/>
                <a:gdLst>
                  <a:gd name="T0" fmla="*/ 20 w 92"/>
                  <a:gd name="T1" fmla="*/ 8 h 30"/>
                  <a:gd name="T2" fmla="*/ 0 w 92"/>
                  <a:gd name="T3" fmla="*/ 1 h 30"/>
                  <a:gd name="T4" fmla="*/ 4 w 92"/>
                  <a:gd name="T5" fmla="*/ 0 h 30"/>
                  <a:gd name="T6" fmla="*/ 23 w 92"/>
                  <a:gd name="T7" fmla="*/ 7 h 30"/>
                  <a:gd name="T8" fmla="*/ 20 w 92"/>
                  <a:gd name="T9" fmla="*/ 8 h 30"/>
                  <a:gd name="T10" fmla="*/ 20 w 92"/>
                  <a:gd name="T11" fmla="*/ 8 h 30"/>
                  <a:gd name="T12" fmla="*/ 0 60000 65536"/>
                  <a:gd name="T13" fmla="*/ 0 60000 65536"/>
                  <a:gd name="T14" fmla="*/ 0 60000 65536"/>
                  <a:gd name="T15" fmla="*/ 0 60000 65536"/>
                  <a:gd name="T16" fmla="*/ 0 60000 65536"/>
                  <a:gd name="T17" fmla="*/ 0 60000 65536"/>
                  <a:gd name="T18" fmla="*/ 0 w 92"/>
                  <a:gd name="T19" fmla="*/ 0 h 30"/>
                  <a:gd name="T20" fmla="*/ 92 w 9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2" h="30">
                    <a:moveTo>
                      <a:pt x="78" y="30"/>
                    </a:moveTo>
                    <a:lnTo>
                      <a:pt x="0" y="2"/>
                    </a:lnTo>
                    <a:lnTo>
                      <a:pt x="15" y="0"/>
                    </a:lnTo>
                    <a:lnTo>
                      <a:pt x="92" y="28"/>
                    </a:lnTo>
                    <a:lnTo>
                      <a:pt x="78" y="3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1" name="Freeform 314"/>
              <p:cNvSpPr>
                <a:spLocks/>
              </p:cNvSpPr>
              <p:nvPr/>
            </p:nvSpPr>
            <p:spPr bwMode="auto">
              <a:xfrm>
                <a:off x="2721" y="3068"/>
                <a:ext cx="39" cy="91"/>
              </a:xfrm>
              <a:custGeom>
                <a:avLst/>
                <a:gdLst>
                  <a:gd name="T0" fmla="*/ 0 w 158"/>
                  <a:gd name="T1" fmla="*/ 91 h 365"/>
                  <a:gd name="T2" fmla="*/ 1 w 158"/>
                  <a:gd name="T3" fmla="*/ 70 h 365"/>
                  <a:gd name="T4" fmla="*/ 3 w 158"/>
                  <a:gd name="T5" fmla="*/ 58 h 365"/>
                  <a:gd name="T6" fmla="*/ 5 w 158"/>
                  <a:gd name="T7" fmla="*/ 45 h 365"/>
                  <a:gd name="T8" fmla="*/ 7 w 158"/>
                  <a:gd name="T9" fmla="*/ 32 h 365"/>
                  <a:gd name="T10" fmla="*/ 10 w 158"/>
                  <a:gd name="T11" fmla="*/ 20 h 365"/>
                  <a:gd name="T12" fmla="*/ 14 w 158"/>
                  <a:gd name="T13" fmla="*/ 10 h 365"/>
                  <a:gd name="T14" fmla="*/ 16 w 158"/>
                  <a:gd name="T15" fmla="*/ 5 h 365"/>
                  <a:gd name="T16" fmla="*/ 19 w 158"/>
                  <a:gd name="T17" fmla="*/ 1 h 365"/>
                  <a:gd name="T18" fmla="*/ 29 w 158"/>
                  <a:gd name="T19" fmla="*/ 0 h 365"/>
                  <a:gd name="T20" fmla="*/ 39 w 158"/>
                  <a:gd name="T21" fmla="*/ 1 h 365"/>
                  <a:gd name="T22" fmla="*/ 37 w 158"/>
                  <a:gd name="T23" fmla="*/ 3 h 365"/>
                  <a:gd name="T24" fmla="*/ 34 w 158"/>
                  <a:gd name="T25" fmla="*/ 3 h 365"/>
                  <a:gd name="T26" fmla="*/ 29 w 158"/>
                  <a:gd name="T27" fmla="*/ 7 h 365"/>
                  <a:gd name="T28" fmla="*/ 38 w 158"/>
                  <a:gd name="T29" fmla="*/ 8 h 365"/>
                  <a:gd name="T30" fmla="*/ 38 w 158"/>
                  <a:gd name="T31" fmla="*/ 12 h 365"/>
                  <a:gd name="T32" fmla="*/ 28 w 158"/>
                  <a:gd name="T33" fmla="*/ 12 h 365"/>
                  <a:gd name="T34" fmla="*/ 26 w 158"/>
                  <a:gd name="T35" fmla="*/ 20 h 365"/>
                  <a:gd name="T36" fmla="*/ 23 w 158"/>
                  <a:gd name="T37" fmla="*/ 21 h 365"/>
                  <a:gd name="T38" fmla="*/ 22 w 158"/>
                  <a:gd name="T39" fmla="*/ 19 h 365"/>
                  <a:gd name="T40" fmla="*/ 20 w 158"/>
                  <a:gd name="T41" fmla="*/ 13 h 365"/>
                  <a:gd name="T42" fmla="*/ 15 w 158"/>
                  <a:gd name="T43" fmla="*/ 25 h 365"/>
                  <a:gd name="T44" fmla="*/ 10 w 158"/>
                  <a:gd name="T45" fmla="*/ 48 h 365"/>
                  <a:gd name="T46" fmla="*/ 6 w 158"/>
                  <a:gd name="T47" fmla="*/ 73 h 365"/>
                  <a:gd name="T48" fmla="*/ 3 w 158"/>
                  <a:gd name="T49" fmla="*/ 88 h 365"/>
                  <a:gd name="T50" fmla="*/ 0 w 158"/>
                  <a:gd name="T51" fmla="*/ 91 h 365"/>
                  <a:gd name="T52" fmla="*/ 0 w 158"/>
                  <a:gd name="T53" fmla="*/ 91 h 3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365"/>
                  <a:gd name="T83" fmla="*/ 158 w 158"/>
                  <a:gd name="T84" fmla="*/ 365 h 3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365">
                    <a:moveTo>
                      <a:pt x="0" y="365"/>
                    </a:moveTo>
                    <a:lnTo>
                      <a:pt x="5" y="280"/>
                    </a:lnTo>
                    <a:lnTo>
                      <a:pt x="12" y="231"/>
                    </a:lnTo>
                    <a:lnTo>
                      <a:pt x="19" y="179"/>
                    </a:lnTo>
                    <a:lnTo>
                      <a:pt x="29" y="130"/>
                    </a:lnTo>
                    <a:lnTo>
                      <a:pt x="42" y="82"/>
                    </a:lnTo>
                    <a:lnTo>
                      <a:pt x="57" y="40"/>
                    </a:lnTo>
                    <a:lnTo>
                      <a:pt x="66" y="21"/>
                    </a:lnTo>
                    <a:lnTo>
                      <a:pt x="75" y="6"/>
                    </a:lnTo>
                    <a:lnTo>
                      <a:pt x="116" y="0"/>
                    </a:lnTo>
                    <a:lnTo>
                      <a:pt x="158" y="3"/>
                    </a:lnTo>
                    <a:lnTo>
                      <a:pt x="149" y="11"/>
                    </a:lnTo>
                    <a:lnTo>
                      <a:pt x="136" y="14"/>
                    </a:lnTo>
                    <a:lnTo>
                      <a:pt x="116" y="30"/>
                    </a:lnTo>
                    <a:lnTo>
                      <a:pt x="154" y="33"/>
                    </a:lnTo>
                    <a:lnTo>
                      <a:pt x="154" y="49"/>
                    </a:lnTo>
                    <a:lnTo>
                      <a:pt x="114" y="50"/>
                    </a:lnTo>
                    <a:lnTo>
                      <a:pt x="106" y="79"/>
                    </a:lnTo>
                    <a:lnTo>
                      <a:pt x="95" y="83"/>
                    </a:lnTo>
                    <a:lnTo>
                      <a:pt x="88" y="77"/>
                    </a:lnTo>
                    <a:lnTo>
                      <a:pt x="80" y="53"/>
                    </a:lnTo>
                    <a:lnTo>
                      <a:pt x="60" y="101"/>
                    </a:lnTo>
                    <a:lnTo>
                      <a:pt x="41" y="194"/>
                    </a:lnTo>
                    <a:lnTo>
                      <a:pt x="24" y="291"/>
                    </a:lnTo>
                    <a:lnTo>
                      <a:pt x="12" y="353"/>
                    </a:lnTo>
                    <a:lnTo>
                      <a:pt x="0" y="36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2" name="Freeform 315"/>
              <p:cNvSpPr>
                <a:spLocks/>
              </p:cNvSpPr>
              <p:nvPr/>
            </p:nvSpPr>
            <p:spPr bwMode="auto">
              <a:xfrm>
                <a:off x="2791" y="3129"/>
                <a:ext cx="14" cy="21"/>
              </a:xfrm>
              <a:custGeom>
                <a:avLst/>
                <a:gdLst>
                  <a:gd name="T0" fmla="*/ 0 w 58"/>
                  <a:gd name="T1" fmla="*/ 19 h 85"/>
                  <a:gd name="T2" fmla="*/ 4 w 58"/>
                  <a:gd name="T3" fmla="*/ 13 h 85"/>
                  <a:gd name="T4" fmla="*/ 7 w 58"/>
                  <a:gd name="T5" fmla="*/ 8 h 85"/>
                  <a:gd name="T6" fmla="*/ 14 w 58"/>
                  <a:gd name="T7" fmla="*/ 0 h 85"/>
                  <a:gd name="T8" fmla="*/ 14 w 58"/>
                  <a:gd name="T9" fmla="*/ 3 h 85"/>
                  <a:gd name="T10" fmla="*/ 5 w 58"/>
                  <a:gd name="T11" fmla="*/ 16 h 85"/>
                  <a:gd name="T12" fmla="*/ 13 w 58"/>
                  <a:gd name="T13" fmla="*/ 18 h 85"/>
                  <a:gd name="T14" fmla="*/ 13 w 58"/>
                  <a:gd name="T15" fmla="*/ 21 h 85"/>
                  <a:gd name="T16" fmla="*/ 0 w 58"/>
                  <a:gd name="T17" fmla="*/ 19 h 85"/>
                  <a:gd name="T18" fmla="*/ 0 w 58"/>
                  <a:gd name="T19" fmla="*/ 19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5"/>
                  <a:gd name="T32" fmla="*/ 58 w 5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5">
                    <a:moveTo>
                      <a:pt x="0" y="77"/>
                    </a:moveTo>
                    <a:lnTo>
                      <a:pt x="15" y="53"/>
                    </a:lnTo>
                    <a:lnTo>
                      <a:pt x="31" y="33"/>
                    </a:lnTo>
                    <a:lnTo>
                      <a:pt x="57" y="0"/>
                    </a:lnTo>
                    <a:lnTo>
                      <a:pt x="58" y="14"/>
                    </a:lnTo>
                    <a:lnTo>
                      <a:pt x="20" y="63"/>
                    </a:lnTo>
                    <a:lnTo>
                      <a:pt x="52" y="72"/>
                    </a:lnTo>
                    <a:lnTo>
                      <a:pt x="52" y="85"/>
                    </a:lnTo>
                    <a:lnTo>
                      <a:pt x="0" y="7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3" name="Freeform 316"/>
              <p:cNvSpPr>
                <a:spLocks/>
              </p:cNvSpPr>
              <p:nvPr/>
            </p:nvSpPr>
            <p:spPr bwMode="auto">
              <a:xfrm>
                <a:off x="2803" y="3129"/>
                <a:ext cx="13" cy="21"/>
              </a:xfrm>
              <a:custGeom>
                <a:avLst/>
                <a:gdLst>
                  <a:gd name="T0" fmla="*/ 1 w 53"/>
                  <a:gd name="T1" fmla="*/ 21 h 84"/>
                  <a:gd name="T2" fmla="*/ 0 w 53"/>
                  <a:gd name="T3" fmla="*/ 19 h 84"/>
                  <a:gd name="T4" fmla="*/ 9 w 53"/>
                  <a:gd name="T5" fmla="*/ 4 h 84"/>
                  <a:gd name="T6" fmla="*/ 2 w 53"/>
                  <a:gd name="T7" fmla="*/ 3 h 84"/>
                  <a:gd name="T8" fmla="*/ 2 w 53"/>
                  <a:gd name="T9" fmla="*/ 0 h 84"/>
                  <a:gd name="T10" fmla="*/ 13 w 53"/>
                  <a:gd name="T11" fmla="*/ 1 h 84"/>
                  <a:gd name="T12" fmla="*/ 11 w 53"/>
                  <a:gd name="T13" fmla="*/ 6 h 84"/>
                  <a:gd name="T14" fmla="*/ 9 w 53"/>
                  <a:gd name="T15" fmla="*/ 9 h 84"/>
                  <a:gd name="T16" fmla="*/ 7 w 53"/>
                  <a:gd name="T17" fmla="*/ 12 h 84"/>
                  <a:gd name="T18" fmla="*/ 3 w 53"/>
                  <a:gd name="T19" fmla="*/ 18 h 84"/>
                  <a:gd name="T20" fmla="*/ 1 w 53"/>
                  <a:gd name="T21" fmla="*/ 21 h 84"/>
                  <a:gd name="T22" fmla="*/ 1 w 53"/>
                  <a:gd name="T23" fmla="*/ 21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84"/>
                  <a:gd name="T38" fmla="*/ 53 w 53"/>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84">
                    <a:moveTo>
                      <a:pt x="3" y="84"/>
                    </a:moveTo>
                    <a:lnTo>
                      <a:pt x="0" y="75"/>
                    </a:lnTo>
                    <a:lnTo>
                      <a:pt x="38" y="16"/>
                    </a:lnTo>
                    <a:lnTo>
                      <a:pt x="8" y="13"/>
                    </a:lnTo>
                    <a:lnTo>
                      <a:pt x="8" y="0"/>
                    </a:lnTo>
                    <a:lnTo>
                      <a:pt x="53" y="5"/>
                    </a:lnTo>
                    <a:lnTo>
                      <a:pt x="44" y="26"/>
                    </a:lnTo>
                    <a:lnTo>
                      <a:pt x="37" y="37"/>
                    </a:lnTo>
                    <a:lnTo>
                      <a:pt x="28" y="50"/>
                    </a:lnTo>
                    <a:lnTo>
                      <a:pt x="13" y="71"/>
                    </a:lnTo>
                    <a:lnTo>
                      <a:pt x="3" y="8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4" name="Freeform 317"/>
              <p:cNvSpPr>
                <a:spLocks/>
              </p:cNvSpPr>
              <p:nvPr/>
            </p:nvSpPr>
            <p:spPr bwMode="auto">
              <a:xfrm>
                <a:off x="2771" y="3124"/>
                <a:ext cx="20" cy="25"/>
              </a:xfrm>
              <a:custGeom>
                <a:avLst/>
                <a:gdLst>
                  <a:gd name="T0" fmla="*/ 0 w 79"/>
                  <a:gd name="T1" fmla="*/ 22 h 98"/>
                  <a:gd name="T2" fmla="*/ 15 w 79"/>
                  <a:gd name="T3" fmla="*/ 0 h 98"/>
                  <a:gd name="T4" fmla="*/ 20 w 79"/>
                  <a:gd name="T5" fmla="*/ 1 h 98"/>
                  <a:gd name="T6" fmla="*/ 6 w 79"/>
                  <a:gd name="T7" fmla="*/ 25 h 98"/>
                  <a:gd name="T8" fmla="*/ 0 w 79"/>
                  <a:gd name="T9" fmla="*/ 22 h 98"/>
                  <a:gd name="T10" fmla="*/ 0 w 79"/>
                  <a:gd name="T11" fmla="*/ 22 h 98"/>
                  <a:gd name="T12" fmla="*/ 0 60000 65536"/>
                  <a:gd name="T13" fmla="*/ 0 60000 65536"/>
                  <a:gd name="T14" fmla="*/ 0 60000 65536"/>
                  <a:gd name="T15" fmla="*/ 0 60000 65536"/>
                  <a:gd name="T16" fmla="*/ 0 60000 65536"/>
                  <a:gd name="T17" fmla="*/ 0 60000 65536"/>
                  <a:gd name="T18" fmla="*/ 0 w 79"/>
                  <a:gd name="T19" fmla="*/ 0 h 98"/>
                  <a:gd name="T20" fmla="*/ 79 w 79"/>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79" h="98">
                    <a:moveTo>
                      <a:pt x="0" y="87"/>
                    </a:moveTo>
                    <a:lnTo>
                      <a:pt x="60" y="0"/>
                    </a:lnTo>
                    <a:lnTo>
                      <a:pt x="79" y="5"/>
                    </a:lnTo>
                    <a:lnTo>
                      <a:pt x="22" y="98"/>
                    </a:lnTo>
                    <a:lnTo>
                      <a:pt x="0" y="8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5" name="Freeform 318"/>
              <p:cNvSpPr>
                <a:spLocks/>
              </p:cNvSpPr>
              <p:nvPr/>
            </p:nvSpPr>
            <p:spPr bwMode="auto">
              <a:xfrm>
                <a:off x="2912" y="3104"/>
                <a:ext cx="108" cy="45"/>
              </a:xfrm>
              <a:custGeom>
                <a:avLst/>
                <a:gdLst>
                  <a:gd name="T0" fmla="*/ 12 w 433"/>
                  <a:gd name="T1" fmla="*/ 45 h 180"/>
                  <a:gd name="T2" fmla="*/ 0 w 433"/>
                  <a:gd name="T3" fmla="*/ 44 h 180"/>
                  <a:gd name="T4" fmla="*/ 99 w 433"/>
                  <a:gd name="T5" fmla="*/ 18 h 180"/>
                  <a:gd name="T6" fmla="*/ 95 w 433"/>
                  <a:gd name="T7" fmla="*/ 16 h 180"/>
                  <a:gd name="T8" fmla="*/ 91 w 433"/>
                  <a:gd name="T9" fmla="*/ 14 h 180"/>
                  <a:gd name="T10" fmla="*/ 82 w 433"/>
                  <a:gd name="T11" fmla="*/ 11 h 180"/>
                  <a:gd name="T12" fmla="*/ 73 w 433"/>
                  <a:gd name="T13" fmla="*/ 7 h 180"/>
                  <a:gd name="T14" fmla="*/ 65 w 433"/>
                  <a:gd name="T15" fmla="*/ 5 h 180"/>
                  <a:gd name="T16" fmla="*/ 66 w 433"/>
                  <a:gd name="T17" fmla="*/ 2 h 180"/>
                  <a:gd name="T18" fmla="*/ 67 w 433"/>
                  <a:gd name="T19" fmla="*/ 0 h 180"/>
                  <a:gd name="T20" fmla="*/ 78 w 433"/>
                  <a:gd name="T21" fmla="*/ 3 h 180"/>
                  <a:gd name="T22" fmla="*/ 83 w 433"/>
                  <a:gd name="T23" fmla="*/ 5 h 180"/>
                  <a:gd name="T24" fmla="*/ 88 w 433"/>
                  <a:gd name="T25" fmla="*/ 8 h 180"/>
                  <a:gd name="T26" fmla="*/ 94 w 433"/>
                  <a:gd name="T27" fmla="*/ 11 h 180"/>
                  <a:gd name="T28" fmla="*/ 99 w 433"/>
                  <a:gd name="T29" fmla="*/ 14 h 180"/>
                  <a:gd name="T30" fmla="*/ 104 w 433"/>
                  <a:gd name="T31" fmla="*/ 17 h 180"/>
                  <a:gd name="T32" fmla="*/ 108 w 433"/>
                  <a:gd name="T33" fmla="*/ 19 h 180"/>
                  <a:gd name="T34" fmla="*/ 96 w 433"/>
                  <a:gd name="T35" fmla="*/ 22 h 180"/>
                  <a:gd name="T36" fmla="*/ 84 w 433"/>
                  <a:gd name="T37" fmla="*/ 25 h 180"/>
                  <a:gd name="T38" fmla="*/ 72 w 433"/>
                  <a:gd name="T39" fmla="*/ 28 h 180"/>
                  <a:gd name="T40" fmla="*/ 60 w 433"/>
                  <a:gd name="T41" fmla="*/ 31 h 180"/>
                  <a:gd name="T42" fmla="*/ 48 w 433"/>
                  <a:gd name="T43" fmla="*/ 35 h 180"/>
                  <a:gd name="T44" fmla="*/ 35 w 433"/>
                  <a:gd name="T45" fmla="*/ 38 h 180"/>
                  <a:gd name="T46" fmla="*/ 23 w 433"/>
                  <a:gd name="T47" fmla="*/ 41 h 180"/>
                  <a:gd name="T48" fmla="*/ 12 w 433"/>
                  <a:gd name="T49" fmla="*/ 45 h 180"/>
                  <a:gd name="T50" fmla="*/ 12 w 433"/>
                  <a:gd name="T51" fmla="*/ 45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3"/>
                  <a:gd name="T79" fmla="*/ 0 h 180"/>
                  <a:gd name="T80" fmla="*/ 433 w 433"/>
                  <a:gd name="T81" fmla="*/ 180 h 1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3" h="180">
                    <a:moveTo>
                      <a:pt x="48" y="180"/>
                    </a:moveTo>
                    <a:lnTo>
                      <a:pt x="0" y="174"/>
                    </a:lnTo>
                    <a:lnTo>
                      <a:pt x="395" y="72"/>
                    </a:lnTo>
                    <a:lnTo>
                      <a:pt x="381" y="65"/>
                    </a:lnTo>
                    <a:lnTo>
                      <a:pt x="365" y="57"/>
                    </a:lnTo>
                    <a:lnTo>
                      <a:pt x="330" y="42"/>
                    </a:lnTo>
                    <a:lnTo>
                      <a:pt x="293" y="28"/>
                    </a:lnTo>
                    <a:lnTo>
                      <a:pt x="262" y="18"/>
                    </a:lnTo>
                    <a:lnTo>
                      <a:pt x="263" y="8"/>
                    </a:lnTo>
                    <a:lnTo>
                      <a:pt x="269" y="0"/>
                    </a:lnTo>
                    <a:lnTo>
                      <a:pt x="311" y="12"/>
                    </a:lnTo>
                    <a:lnTo>
                      <a:pt x="332" y="21"/>
                    </a:lnTo>
                    <a:lnTo>
                      <a:pt x="354" y="32"/>
                    </a:lnTo>
                    <a:lnTo>
                      <a:pt x="375" y="43"/>
                    </a:lnTo>
                    <a:lnTo>
                      <a:pt x="395" y="55"/>
                    </a:lnTo>
                    <a:lnTo>
                      <a:pt x="415" y="66"/>
                    </a:lnTo>
                    <a:lnTo>
                      <a:pt x="433" y="76"/>
                    </a:lnTo>
                    <a:lnTo>
                      <a:pt x="385" y="87"/>
                    </a:lnTo>
                    <a:lnTo>
                      <a:pt x="336" y="100"/>
                    </a:lnTo>
                    <a:lnTo>
                      <a:pt x="288" y="111"/>
                    </a:lnTo>
                    <a:lnTo>
                      <a:pt x="239" y="125"/>
                    </a:lnTo>
                    <a:lnTo>
                      <a:pt x="191" y="138"/>
                    </a:lnTo>
                    <a:lnTo>
                      <a:pt x="142" y="152"/>
                    </a:lnTo>
                    <a:lnTo>
                      <a:pt x="94" y="165"/>
                    </a:lnTo>
                    <a:lnTo>
                      <a:pt x="48" y="18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6" name="Freeform 319"/>
              <p:cNvSpPr>
                <a:spLocks/>
              </p:cNvSpPr>
              <p:nvPr/>
            </p:nvSpPr>
            <p:spPr bwMode="auto">
              <a:xfrm>
                <a:off x="2767" y="3124"/>
                <a:ext cx="20" cy="22"/>
              </a:xfrm>
              <a:custGeom>
                <a:avLst/>
                <a:gdLst>
                  <a:gd name="T0" fmla="*/ 5 w 81"/>
                  <a:gd name="T1" fmla="*/ 22 h 88"/>
                  <a:gd name="T2" fmla="*/ 0 w 81"/>
                  <a:gd name="T3" fmla="*/ 14 h 88"/>
                  <a:gd name="T4" fmla="*/ 1 w 81"/>
                  <a:gd name="T5" fmla="*/ 11 h 88"/>
                  <a:gd name="T6" fmla="*/ 3 w 81"/>
                  <a:gd name="T7" fmla="*/ 7 h 88"/>
                  <a:gd name="T8" fmla="*/ 7 w 81"/>
                  <a:gd name="T9" fmla="*/ 4 h 88"/>
                  <a:gd name="T10" fmla="*/ 11 w 81"/>
                  <a:gd name="T11" fmla="*/ 2 h 88"/>
                  <a:gd name="T12" fmla="*/ 16 w 81"/>
                  <a:gd name="T13" fmla="*/ 0 h 88"/>
                  <a:gd name="T14" fmla="*/ 20 w 81"/>
                  <a:gd name="T15" fmla="*/ 0 h 88"/>
                  <a:gd name="T16" fmla="*/ 19 w 81"/>
                  <a:gd name="T17" fmla="*/ 2 h 88"/>
                  <a:gd name="T18" fmla="*/ 11 w 81"/>
                  <a:gd name="T19" fmla="*/ 4 h 88"/>
                  <a:gd name="T20" fmla="*/ 5 w 81"/>
                  <a:gd name="T21" fmla="*/ 9 h 88"/>
                  <a:gd name="T22" fmla="*/ 2 w 81"/>
                  <a:gd name="T23" fmla="*/ 14 h 88"/>
                  <a:gd name="T24" fmla="*/ 3 w 81"/>
                  <a:gd name="T25" fmla="*/ 18 h 88"/>
                  <a:gd name="T26" fmla="*/ 6 w 81"/>
                  <a:gd name="T27" fmla="*/ 20 h 88"/>
                  <a:gd name="T28" fmla="*/ 5 w 81"/>
                  <a:gd name="T29" fmla="*/ 22 h 88"/>
                  <a:gd name="T30" fmla="*/ 5 w 81"/>
                  <a:gd name="T31" fmla="*/ 22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88"/>
                  <a:gd name="T50" fmla="*/ 81 w 81"/>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88">
                    <a:moveTo>
                      <a:pt x="19" y="88"/>
                    </a:moveTo>
                    <a:lnTo>
                      <a:pt x="0" y="58"/>
                    </a:lnTo>
                    <a:lnTo>
                      <a:pt x="4" y="43"/>
                    </a:lnTo>
                    <a:lnTo>
                      <a:pt x="13" y="28"/>
                    </a:lnTo>
                    <a:lnTo>
                      <a:pt x="27" y="15"/>
                    </a:lnTo>
                    <a:lnTo>
                      <a:pt x="44" y="7"/>
                    </a:lnTo>
                    <a:lnTo>
                      <a:pt x="63" y="0"/>
                    </a:lnTo>
                    <a:lnTo>
                      <a:pt x="81" y="0"/>
                    </a:lnTo>
                    <a:lnTo>
                      <a:pt x="77" y="8"/>
                    </a:lnTo>
                    <a:lnTo>
                      <a:pt x="45" y="15"/>
                    </a:lnTo>
                    <a:lnTo>
                      <a:pt x="20" y="34"/>
                    </a:lnTo>
                    <a:lnTo>
                      <a:pt x="10" y="57"/>
                    </a:lnTo>
                    <a:lnTo>
                      <a:pt x="14" y="70"/>
                    </a:lnTo>
                    <a:lnTo>
                      <a:pt x="25" y="81"/>
                    </a:lnTo>
                    <a:lnTo>
                      <a:pt x="19" y="8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7" name="Freeform 320"/>
              <p:cNvSpPr>
                <a:spLocks/>
              </p:cNvSpPr>
              <p:nvPr/>
            </p:nvSpPr>
            <p:spPr bwMode="auto">
              <a:xfrm>
                <a:off x="2891" y="3125"/>
                <a:ext cx="38" cy="14"/>
              </a:xfrm>
              <a:custGeom>
                <a:avLst/>
                <a:gdLst>
                  <a:gd name="T0" fmla="*/ 14 w 154"/>
                  <a:gd name="T1" fmla="*/ 14 h 59"/>
                  <a:gd name="T2" fmla="*/ 10 w 154"/>
                  <a:gd name="T3" fmla="*/ 12 h 59"/>
                  <a:gd name="T4" fmla="*/ 6 w 154"/>
                  <a:gd name="T5" fmla="*/ 11 h 59"/>
                  <a:gd name="T6" fmla="*/ 0 w 154"/>
                  <a:gd name="T7" fmla="*/ 7 h 59"/>
                  <a:gd name="T8" fmla="*/ 2 w 154"/>
                  <a:gd name="T9" fmla="*/ 6 h 59"/>
                  <a:gd name="T10" fmla="*/ 6 w 154"/>
                  <a:gd name="T11" fmla="*/ 5 h 59"/>
                  <a:gd name="T12" fmla="*/ 18 w 154"/>
                  <a:gd name="T13" fmla="*/ 2 h 59"/>
                  <a:gd name="T14" fmla="*/ 31 w 154"/>
                  <a:gd name="T15" fmla="*/ 0 h 59"/>
                  <a:gd name="T16" fmla="*/ 38 w 154"/>
                  <a:gd name="T17" fmla="*/ 0 h 59"/>
                  <a:gd name="T18" fmla="*/ 10 w 154"/>
                  <a:gd name="T19" fmla="*/ 7 h 59"/>
                  <a:gd name="T20" fmla="*/ 12 w 154"/>
                  <a:gd name="T21" fmla="*/ 9 h 59"/>
                  <a:gd name="T22" fmla="*/ 14 w 154"/>
                  <a:gd name="T23" fmla="*/ 9 h 59"/>
                  <a:gd name="T24" fmla="*/ 20 w 154"/>
                  <a:gd name="T25" fmla="*/ 9 h 59"/>
                  <a:gd name="T26" fmla="*/ 28 w 154"/>
                  <a:gd name="T27" fmla="*/ 7 h 59"/>
                  <a:gd name="T28" fmla="*/ 32 w 154"/>
                  <a:gd name="T29" fmla="*/ 6 h 59"/>
                  <a:gd name="T30" fmla="*/ 36 w 154"/>
                  <a:gd name="T31" fmla="*/ 9 h 59"/>
                  <a:gd name="T32" fmla="*/ 14 w 154"/>
                  <a:gd name="T33" fmla="*/ 14 h 59"/>
                  <a:gd name="T34" fmla="*/ 14 w 154"/>
                  <a:gd name="T35" fmla="*/ 14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
                  <a:gd name="T55" fmla="*/ 0 h 59"/>
                  <a:gd name="T56" fmla="*/ 154 w 154"/>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 h="59">
                    <a:moveTo>
                      <a:pt x="55" y="59"/>
                    </a:moveTo>
                    <a:lnTo>
                      <a:pt x="42" y="51"/>
                    </a:lnTo>
                    <a:lnTo>
                      <a:pt x="24" y="45"/>
                    </a:lnTo>
                    <a:lnTo>
                      <a:pt x="0" y="30"/>
                    </a:lnTo>
                    <a:lnTo>
                      <a:pt x="8" y="24"/>
                    </a:lnTo>
                    <a:lnTo>
                      <a:pt x="24" y="19"/>
                    </a:lnTo>
                    <a:lnTo>
                      <a:pt x="73" y="7"/>
                    </a:lnTo>
                    <a:lnTo>
                      <a:pt x="125" y="0"/>
                    </a:lnTo>
                    <a:lnTo>
                      <a:pt x="154" y="0"/>
                    </a:lnTo>
                    <a:lnTo>
                      <a:pt x="39" y="30"/>
                    </a:lnTo>
                    <a:lnTo>
                      <a:pt x="48" y="36"/>
                    </a:lnTo>
                    <a:lnTo>
                      <a:pt x="58" y="39"/>
                    </a:lnTo>
                    <a:lnTo>
                      <a:pt x="82" y="39"/>
                    </a:lnTo>
                    <a:lnTo>
                      <a:pt x="115" y="30"/>
                    </a:lnTo>
                    <a:lnTo>
                      <a:pt x="131" y="27"/>
                    </a:lnTo>
                    <a:lnTo>
                      <a:pt x="146" y="36"/>
                    </a:lnTo>
                    <a:lnTo>
                      <a:pt x="55" y="5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8" name="Freeform 321"/>
              <p:cNvSpPr>
                <a:spLocks/>
              </p:cNvSpPr>
              <p:nvPr/>
            </p:nvSpPr>
            <p:spPr bwMode="auto">
              <a:xfrm>
                <a:off x="2911" y="3119"/>
                <a:ext cx="48" cy="16"/>
              </a:xfrm>
              <a:custGeom>
                <a:avLst/>
                <a:gdLst>
                  <a:gd name="T0" fmla="*/ 13 w 189"/>
                  <a:gd name="T1" fmla="*/ 16 h 62"/>
                  <a:gd name="T2" fmla="*/ 7 w 189"/>
                  <a:gd name="T3" fmla="*/ 14 h 62"/>
                  <a:gd name="T4" fmla="*/ 36 w 189"/>
                  <a:gd name="T5" fmla="*/ 5 h 62"/>
                  <a:gd name="T6" fmla="*/ 27 w 189"/>
                  <a:gd name="T7" fmla="*/ 4 h 62"/>
                  <a:gd name="T8" fmla="*/ 18 w 189"/>
                  <a:gd name="T9" fmla="*/ 5 h 62"/>
                  <a:gd name="T10" fmla="*/ 9 w 189"/>
                  <a:gd name="T11" fmla="*/ 7 h 62"/>
                  <a:gd name="T12" fmla="*/ 0 w 189"/>
                  <a:gd name="T13" fmla="*/ 7 h 62"/>
                  <a:gd name="T14" fmla="*/ 14 w 189"/>
                  <a:gd name="T15" fmla="*/ 3 h 62"/>
                  <a:gd name="T16" fmla="*/ 24 w 189"/>
                  <a:gd name="T17" fmla="*/ 1 h 62"/>
                  <a:gd name="T18" fmla="*/ 33 w 189"/>
                  <a:gd name="T19" fmla="*/ 0 h 62"/>
                  <a:gd name="T20" fmla="*/ 42 w 189"/>
                  <a:gd name="T21" fmla="*/ 2 h 62"/>
                  <a:gd name="T22" fmla="*/ 48 w 189"/>
                  <a:gd name="T23" fmla="*/ 7 h 62"/>
                  <a:gd name="T24" fmla="*/ 13 w 189"/>
                  <a:gd name="T25" fmla="*/ 16 h 62"/>
                  <a:gd name="T26" fmla="*/ 13 w 189"/>
                  <a:gd name="T27" fmla="*/ 16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62"/>
                  <a:gd name="T44" fmla="*/ 189 w 189"/>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62">
                    <a:moveTo>
                      <a:pt x="51" y="62"/>
                    </a:moveTo>
                    <a:lnTo>
                      <a:pt x="26" y="53"/>
                    </a:lnTo>
                    <a:lnTo>
                      <a:pt x="142" y="20"/>
                    </a:lnTo>
                    <a:lnTo>
                      <a:pt x="108" y="14"/>
                    </a:lnTo>
                    <a:lnTo>
                      <a:pt x="72" y="20"/>
                    </a:lnTo>
                    <a:lnTo>
                      <a:pt x="35" y="28"/>
                    </a:lnTo>
                    <a:lnTo>
                      <a:pt x="0" y="27"/>
                    </a:lnTo>
                    <a:lnTo>
                      <a:pt x="54" y="12"/>
                    </a:lnTo>
                    <a:lnTo>
                      <a:pt x="94" y="2"/>
                    </a:lnTo>
                    <a:lnTo>
                      <a:pt x="129" y="0"/>
                    </a:lnTo>
                    <a:lnTo>
                      <a:pt x="165" y="9"/>
                    </a:lnTo>
                    <a:lnTo>
                      <a:pt x="189" y="27"/>
                    </a:lnTo>
                    <a:lnTo>
                      <a:pt x="51" y="6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89" name="Freeform 322"/>
              <p:cNvSpPr>
                <a:spLocks/>
              </p:cNvSpPr>
              <p:nvPr/>
            </p:nvSpPr>
            <p:spPr bwMode="auto">
              <a:xfrm>
                <a:off x="2877" y="3104"/>
                <a:ext cx="103" cy="28"/>
              </a:xfrm>
              <a:custGeom>
                <a:avLst/>
                <a:gdLst>
                  <a:gd name="T0" fmla="*/ 0 w 410"/>
                  <a:gd name="T1" fmla="*/ 19 h 115"/>
                  <a:gd name="T2" fmla="*/ 24 w 410"/>
                  <a:gd name="T3" fmla="*/ 15 h 115"/>
                  <a:gd name="T4" fmla="*/ 38 w 410"/>
                  <a:gd name="T5" fmla="*/ 12 h 115"/>
                  <a:gd name="T6" fmla="*/ 53 w 410"/>
                  <a:gd name="T7" fmla="*/ 9 h 115"/>
                  <a:gd name="T8" fmla="*/ 67 w 410"/>
                  <a:gd name="T9" fmla="*/ 5 h 115"/>
                  <a:gd name="T10" fmla="*/ 81 w 410"/>
                  <a:gd name="T11" fmla="*/ 3 h 115"/>
                  <a:gd name="T12" fmla="*/ 93 w 410"/>
                  <a:gd name="T13" fmla="*/ 1 h 115"/>
                  <a:gd name="T14" fmla="*/ 103 w 410"/>
                  <a:gd name="T15" fmla="*/ 0 h 115"/>
                  <a:gd name="T16" fmla="*/ 101 w 410"/>
                  <a:gd name="T17" fmla="*/ 4 h 115"/>
                  <a:gd name="T18" fmla="*/ 89 w 410"/>
                  <a:gd name="T19" fmla="*/ 7 h 115"/>
                  <a:gd name="T20" fmla="*/ 76 w 410"/>
                  <a:gd name="T21" fmla="*/ 9 h 115"/>
                  <a:gd name="T22" fmla="*/ 63 w 410"/>
                  <a:gd name="T23" fmla="*/ 12 h 115"/>
                  <a:gd name="T24" fmla="*/ 50 w 410"/>
                  <a:gd name="T25" fmla="*/ 15 h 115"/>
                  <a:gd name="T26" fmla="*/ 37 w 410"/>
                  <a:gd name="T27" fmla="*/ 17 h 115"/>
                  <a:gd name="T28" fmla="*/ 25 w 410"/>
                  <a:gd name="T29" fmla="*/ 21 h 115"/>
                  <a:gd name="T30" fmla="*/ 13 w 410"/>
                  <a:gd name="T31" fmla="*/ 24 h 115"/>
                  <a:gd name="T32" fmla="*/ 1 w 410"/>
                  <a:gd name="T33" fmla="*/ 28 h 115"/>
                  <a:gd name="T34" fmla="*/ 0 w 410"/>
                  <a:gd name="T35" fmla="*/ 19 h 115"/>
                  <a:gd name="T36" fmla="*/ 0 w 410"/>
                  <a:gd name="T37" fmla="*/ 19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0"/>
                  <a:gd name="T58" fmla="*/ 0 h 115"/>
                  <a:gd name="T59" fmla="*/ 410 w 410"/>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0" h="115">
                    <a:moveTo>
                      <a:pt x="0" y="78"/>
                    </a:moveTo>
                    <a:lnTo>
                      <a:pt x="95" y="61"/>
                    </a:lnTo>
                    <a:lnTo>
                      <a:pt x="151" y="48"/>
                    </a:lnTo>
                    <a:lnTo>
                      <a:pt x="209" y="36"/>
                    </a:lnTo>
                    <a:lnTo>
                      <a:pt x="266" y="22"/>
                    </a:lnTo>
                    <a:lnTo>
                      <a:pt x="321" y="12"/>
                    </a:lnTo>
                    <a:lnTo>
                      <a:pt x="370" y="4"/>
                    </a:lnTo>
                    <a:lnTo>
                      <a:pt x="410" y="0"/>
                    </a:lnTo>
                    <a:lnTo>
                      <a:pt x="402" y="17"/>
                    </a:lnTo>
                    <a:lnTo>
                      <a:pt x="353" y="27"/>
                    </a:lnTo>
                    <a:lnTo>
                      <a:pt x="303" y="37"/>
                    </a:lnTo>
                    <a:lnTo>
                      <a:pt x="251" y="48"/>
                    </a:lnTo>
                    <a:lnTo>
                      <a:pt x="201" y="60"/>
                    </a:lnTo>
                    <a:lnTo>
                      <a:pt x="149" y="71"/>
                    </a:lnTo>
                    <a:lnTo>
                      <a:pt x="99" y="85"/>
                    </a:lnTo>
                    <a:lnTo>
                      <a:pt x="50" y="99"/>
                    </a:lnTo>
                    <a:lnTo>
                      <a:pt x="2" y="115"/>
                    </a:lnTo>
                    <a:lnTo>
                      <a:pt x="0" y="7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0" name="Freeform 323"/>
              <p:cNvSpPr>
                <a:spLocks/>
              </p:cNvSpPr>
              <p:nvPr/>
            </p:nvSpPr>
            <p:spPr bwMode="auto">
              <a:xfrm>
                <a:off x="2871" y="3072"/>
                <a:ext cx="51" cy="48"/>
              </a:xfrm>
              <a:custGeom>
                <a:avLst/>
                <a:gdLst>
                  <a:gd name="T0" fmla="*/ 31 w 202"/>
                  <a:gd name="T1" fmla="*/ 48 h 190"/>
                  <a:gd name="T2" fmla="*/ 28 w 202"/>
                  <a:gd name="T3" fmla="*/ 42 h 190"/>
                  <a:gd name="T4" fmla="*/ 25 w 202"/>
                  <a:gd name="T5" fmla="*/ 38 h 190"/>
                  <a:gd name="T6" fmla="*/ 20 w 202"/>
                  <a:gd name="T7" fmla="*/ 36 h 190"/>
                  <a:gd name="T8" fmla="*/ 14 w 202"/>
                  <a:gd name="T9" fmla="*/ 33 h 190"/>
                  <a:gd name="T10" fmla="*/ 6 w 202"/>
                  <a:gd name="T11" fmla="*/ 29 h 190"/>
                  <a:gd name="T12" fmla="*/ 1 w 202"/>
                  <a:gd name="T13" fmla="*/ 23 h 190"/>
                  <a:gd name="T14" fmla="*/ 0 w 202"/>
                  <a:gd name="T15" fmla="*/ 15 h 190"/>
                  <a:gd name="T16" fmla="*/ 3 w 202"/>
                  <a:gd name="T17" fmla="*/ 10 h 190"/>
                  <a:gd name="T18" fmla="*/ 7 w 202"/>
                  <a:gd name="T19" fmla="*/ 7 h 190"/>
                  <a:gd name="T20" fmla="*/ 11 w 202"/>
                  <a:gd name="T21" fmla="*/ 4 h 190"/>
                  <a:gd name="T22" fmla="*/ 16 w 202"/>
                  <a:gd name="T23" fmla="*/ 2 h 190"/>
                  <a:gd name="T24" fmla="*/ 38 w 202"/>
                  <a:gd name="T25" fmla="*/ 0 h 190"/>
                  <a:gd name="T26" fmla="*/ 39 w 202"/>
                  <a:gd name="T27" fmla="*/ 3 h 190"/>
                  <a:gd name="T28" fmla="*/ 22 w 202"/>
                  <a:gd name="T29" fmla="*/ 5 h 190"/>
                  <a:gd name="T30" fmla="*/ 14 w 202"/>
                  <a:gd name="T31" fmla="*/ 8 h 190"/>
                  <a:gd name="T32" fmla="*/ 7 w 202"/>
                  <a:gd name="T33" fmla="*/ 13 h 190"/>
                  <a:gd name="T34" fmla="*/ 5 w 202"/>
                  <a:gd name="T35" fmla="*/ 17 h 190"/>
                  <a:gd name="T36" fmla="*/ 5 w 202"/>
                  <a:gd name="T37" fmla="*/ 22 h 190"/>
                  <a:gd name="T38" fmla="*/ 9 w 202"/>
                  <a:gd name="T39" fmla="*/ 25 h 190"/>
                  <a:gd name="T40" fmla="*/ 14 w 202"/>
                  <a:gd name="T41" fmla="*/ 28 h 190"/>
                  <a:gd name="T42" fmla="*/ 21 w 202"/>
                  <a:gd name="T43" fmla="*/ 31 h 190"/>
                  <a:gd name="T44" fmla="*/ 28 w 202"/>
                  <a:gd name="T45" fmla="*/ 32 h 190"/>
                  <a:gd name="T46" fmla="*/ 39 w 202"/>
                  <a:gd name="T47" fmla="*/ 31 h 190"/>
                  <a:gd name="T48" fmla="*/ 41 w 202"/>
                  <a:gd name="T49" fmla="*/ 33 h 190"/>
                  <a:gd name="T50" fmla="*/ 41 w 202"/>
                  <a:gd name="T51" fmla="*/ 36 h 190"/>
                  <a:gd name="T52" fmla="*/ 47 w 202"/>
                  <a:gd name="T53" fmla="*/ 39 h 190"/>
                  <a:gd name="T54" fmla="*/ 51 w 202"/>
                  <a:gd name="T55" fmla="*/ 44 h 190"/>
                  <a:gd name="T56" fmla="*/ 46 w 202"/>
                  <a:gd name="T57" fmla="*/ 45 h 190"/>
                  <a:gd name="T58" fmla="*/ 43 w 202"/>
                  <a:gd name="T59" fmla="*/ 42 h 190"/>
                  <a:gd name="T60" fmla="*/ 40 w 202"/>
                  <a:gd name="T61" fmla="*/ 39 h 190"/>
                  <a:gd name="T62" fmla="*/ 35 w 202"/>
                  <a:gd name="T63" fmla="*/ 37 h 190"/>
                  <a:gd name="T64" fmla="*/ 31 w 202"/>
                  <a:gd name="T65" fmla="*/ 37 h 190"/>
                  <a:gd name="T66" fmla="*/ 40 w 202"/>
                  <a:gd name="T67" fmla="*/ 46 h 190"/>
                  <a:gd name="T68" fmla="*/ 31 w 202"/>
                  <a:gd name="T69" fmla="*/ 48 h 190"/>
                  <a:gd name="T70" fmla="*/ 31 w 202"/>
                  <a:gd name="T71" fmla="*/ 48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2"/>
                  <a:gd name="T109" fmla="*/ 0 h 190"/>
                  <a:gd name="T110" fmla="*/ 202 w 202"/>
                  <a:gd name="T111" fmla="*/ 190 h 1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2" h="190">
                    <a:moveTo>
                      <a:pt x="123" y="190"/>
                    </a:moveTo>
                    <a:lnTo>
                      <a:pt x="109" y="165"/>
                    </a:lnTo>
                    <a:lnTo>
                      <a:pt x="98" y="152"/>
                    </a:lnTo>
                    <a:lnTo>
                      <a:pt x="80" y="141"/>
                    </a:lnTo>
                    <a:lnTo>
                      <a:pt x="54" y="131"/>
                    </a:lnTo>
                    <a:lnTo>
                      <a:pt x="25" y="116"/>
                    </a:lnTo>
                    <a:lnTo>
                      <a:pt x="3" y="92"/>
                    </a:lnTo>
                    <a:lnTo>
                      <a:pt x="0" y="60"/>
                    </a:lnTo>
                    <a:lnTo>
                      <a:pt x="11" y="41"/>
                    </a:lnTo>
                    <a:lnTo>
                      <a:pt x="26" y="26"/>
                    </a:lnTo>
                    <a:lnTo>
                      <a:pt x="44" y="15"/>
                    </a:lnTo>
                    <a:lnTo>
                      <a:pt x="65" y="8"/>
                    </a:lnTo>
                    <a:lnTo>
                      <a:pt x="151" y="0"/>
                    </a:lnTo>
                    <a:lnTo>
                      <a:pt x="153" y="12"/>
                    </a:lnTo>
                    <a:lnTo>
                      <a:pt x="86" y="19"/>
                    </a:lnTo>
                    <a:lnTo>
                      <a:pt x="55" y="30"/>
                    </a:lnTo>
                    <a:lnTo>
                      <a:pt x="28" y="50"/>
                    </a:lnTo>
                    <a:lnTo>
                      <a:pt x="18" y="69"/>
                    </a:lnTo>
                    <a:lnTo>
                      <a:pt x="21" y="87"/>
                    </a:lnTo>
                    <a:lnTo>
                      <a:pt x="35" y="100"/>
                    </a:lnTo>
                    <a:lnTo>
                      <a:pt x="56" y="112"/>
                    </a:lnTo>
                    <a:lnTo>
                      <a:pt x="83" y="121"/>
                    </a:lnTo>
                    <a:lnTo>
                      <a:pt x="109" y="126"/>
                    </a:lnTo>
                    <a:lnTo>
                      <a:pt x="156" y="123"/>
                    </a:lnTo>
                    <a:lnTo>
                      <a:pt x="161" y="129"/>
                    </a:lnTo>
                    <a:lnTo>
                      <a:pt x="164" y="141"/>
                    </a:lnTo>
                    <a:lnTo>
                      <a:pt x="187" y="155"/>
                    </a:lnTo>
                    <a:lnTo>
                      <a:pt x="202" y="176"/>
                    </a:lnTo>
                    <a:lnTo>
                      <a:pt x="183" y="179"/>
                    </a:lnTo>
                    <a:lnTo>
                      <a:pt x="172" y="167"/>
                    </a:lnTo>
                    <a:lnTo>
                      <a:pt x="157" y="155"/>
                    </a:lnTo>
                    <a:lnTo>
                      <a:pt x="140" y="146"/>
                    </a:lnTo>
                    <a:lnTo>
                      <a:pt x="124" y="145"/>
                    </a:lnTo>
                    <a:lnTo>
                      <a:pt x="157" y="181"/>
                    </a:lnTo>
                    <a:lnTo>
                      <a:pt x="123" y="19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1" name="Freeform 324"/>
              <p:cNvSpPr>
                <a:spLocks/>
              </p:cNvSpPr>
              <p:nvPr/>
            </p:nvSpPr>
            <p:spPr bwMode="auto">
              <a:xfrm>
                <a:off x="2770" y="3060"/>
                <a:ext cx="65" cy="54"/>
              </a:xfrm>
              <a:custGeom>
                <a:avLst/>
                <a:gdLst>
                  <a:gd name="T0" fmla="*/ 32 w 259"/>
                  <a:gd name="T1" fmla="*/ 51 h 214"/>
                  <a:gd name="T2" fmla="*/ 38 w 259"/>
                  <a:gd name="T3" fmla="*/ 43 h 214"/>
                  <a:gd name="T4" fmla="*/ 33 w 259"/>
                  <a:gd name="T5" fmla="*/ 44 h 214"/>
                  <a:gd name="T6" fmla="*/ 28 w 259"/>
                  <a:gd name="T7" fmla="*/ 49 h 214"/>
                  <a:gd name="T8" fmla="*/ 24 w 259"/>
                  <a:gd name="T9" fmla="*/ 47 h 214"/>
                  <a:gd name="T10" fmla="*/ 27 w 259"/>
                  <a:gd name="T11" fmla="*/ 43 h 214"/>
                  <a:gd name="T12" fmla="*/ 13 w 259"/>
                  <a:gd name="T13" fmla="*/ 40 h 214"/>
                  <a:gd name="T14" fmla="*/ 6 w 259"/>
                  <a:gd name="T15" fmla="*/ 37 h 214"/>
                  <a:gd name="T16" fmla="*/ 0 w 259"/>
                  <a:gd name="T17" fmla="*/ 35 h 214"/>
                  <a:gd name="T18" fmla="*/ 4 w 259"/>
                  <a:gd name="T19" fmla="*/ 32 h 214"/>
                  <a:gd name="T20" fmla="*/ 10 w 259"/>
                  <a:gd name="T21" fmla="*/ 34 h 214"/>
                  <a:gd name="T22" fmla="*/ 16 w 259"/>
                  <a:gd name="T23" fmla="*/ 36 h 214"/>
                  <a:gd name="T24" fmla="*/ 29 w 259"/>
                  <a:gd name="T25" fmla="*/ 39 h 214"/>
                  <a:gd name="T26" fmla="*/ 42 w 259"/>
                  <a:gd name="T27" fmla="*/ 38 h 214"/>
                  <a:gd name="T28" fmla="*/ 54 w 259"/>
                  <a:gd name="T29" fmla="*/ 33 h 214"/>
                  <a:gd name="T30" fmla="*/ 58 w 259"/>
                  <a:gd name="T31" fmla="*/ 29 h 214"/>
                  <a:gd name="T32" fmla="*/ 59 w 259"/>
                  <a:gd name="T33" fmla="*/ 25 h 214"/>
                  <a:gd name="T34" fmla="*/ 57 w 259"/>
                  <a:gd name="T35" fmla="*/ 20 h 214"/>
                  <a:gd name="T36" fmla="*/ 53 w 259"/>
                  <a:gd name="T37" fmla="*/ 14 h 214"/>
                  <a:gd name="T38" fmla="*/ 49 w 259"/>
                  <a:gd name="T39" fmla="*/ 11 h 214"/>
                  <a:gd name="T40" fmla="*/ 44 w 259"/>
                  <a:gd name="T41" fmla="*/ 8 h 214"/>
                  <a:gd name="T42" fmla="*/ 37 w 259"/>
                  <a:gd name="T43" fmla="*/ 5 h 214"/>
                  <a:gd name="T44" fmla="*/ 31 w 259"/>
                  <a:gd name="T45" fmla="*/ 3 h 214"/>
                  <a:gd name="T46" fmla="*/ 33 w 259"/>
                  <a:gd name="T47" fmla="*/ 0 h 214"/>
                  <a:gd name="T48" fmla="*/ 44 w 259"/>
                  <a:gd name="T49" fmla="*/ 4 h 214"/>
                  <a:gd name="T50" fmla="*/ 49 w 259"/>
                  <a:gd name="T51" fmla="*/ 7 h 214"/>
                  <a:gd name="T52" fmla="*/ 54 w 259"/>
                  <a:gd name="T53" fmla="*/ 10 h 214"/>
                  <a:gd name="T54" fmla="*/ 61 w 259"/>
                  <a:gd name="T55" fmla="*/ 16 h 214"/>
                  <a:gd name="T56" fmla="*/ 65 w 259"/>
                  <a:gd name="T57" fmla="*/ 24 h 214"/>
                  <a:gd name="T58" fmla="*/ 63 w 259"/>
                  <a:gd name="T59" fmla="*/ 30 h 214"/>
                  <a:gd name="T60" fmla="*/ 60 w 259"/>
                  <a:gd name="T61" fmla="*/ 34 h 214"/>
                  <a:gd name="T62" fmla="*/ 56 w 259"/>
                  <a:gd name="T63" fmla="*/ 38 h 214"/>
                  <a:gd name="T64" fmla="*/ 52 w 259"/>
                  <a:gd name="T65" fmla="*/ 41 h 214"/>
                  <a:gd name="T66" fmla="*/ 35 w 259"/>
                  <a:gd name="T67" fmla="*/ 54 h 214"/>
                  <a:gd name="T68" fmla="*/ 32 w 259"/>
                  <a:gd name="T69" fmla="*/ 51 h 214"/>
                  <a:gd name="T70" fmla="*/ 32 w 259"/>
                  <a:gd name="T71" fmla="*/ 51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14"/>
                  <a:gd name="T110" fmla="*/ 259 w 259"/>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14">
                    <a:moveTo>
                      <a:pt x="127" y="202"/>
                    </a:moveTo>
                    <a:lnTo>
                      <a:pt x="153" y="171"/>
                    </a:lnTo>
                    <a:lnTo>
                      <a:pt x="130" y="176"/>
                    </a:lnTo>
                    <a:lnTo>
                      <a:pt x="111" y="194"/>
                    </a:lnTo>
                    <a:lnTo>
                      <a:pt x="96" y="186"/>
                    </a:lnTo>
                    <a:lnTo>
                      <a:pt x="106" y="172"/>
                    </a:lnTo>
                    <a:lnTo>
                      <a:pt x="53" y="160"/>
                    </a:lnTo>
                    <a:lnTo>
                      <a:pt x="25" y="148"/>
                    </a:lnTo>
                    <a:lnTo>
                      <a:pt x="0" y="137"/>
                    </a:lnTo>
                    <a:lnTo>
                      <a:pt x="14" y="127"/>
                    </a:lnTo>
                    <a:lnTo>
                      <a:pt x="38" y="136"/>
                    </a:lnTo>
                    <a:lnTo>
                      <a:pt x="63" y="143"/>
                    </a:lnTo>
                    <a:lnTo>
                      <a:pt x="114" y="153"/>
                    </a:lnTo>
                    <a:lnTo>
                      <a:pt x="166" y="149"/>
                    </a:lnTo>
                    <a:lnTo>
                      <a:pt x="214" y="132"/>
                    </a:lnTo>
                    <a:lnTo>
                      <a:pt x="230" y="115"/>
                    </a:lnTo>
                    <a:lnTo>
                      <a:pt x="234" y="98"/>
                    </a:lnTo>
                    <a:lnTo>
                      <a:pt x="228" y="78"/>
                    </a:lnTo>
                    <a:lnTo>
                      <a:pt x="210" y="57"/>
                    </a:lnTo>
                    <a:lnTo>
                      <a:pt x="195" y="45"/>
                    </a:lnTo>
                    <a:lnTo>
                      <a:pt x="174" y="32"/>
                    </a:lnTo>
                    <a:lnTo>
                      <a:pt x="148" y="21"/>
                    </a:lnTo>
                    <a:lnTo>
                      <a:pt x="123" y="13"/>
                    </a:lnTo>
                    <a:lnTo>
                      <a:pt x="130" y="0"/>
                    </a:lnTo>
                    <a:lnTo>
                      <a:pt x="174" y="16"/>
                    </a:lnTo>
                    <a:lnTo>
                      <a:pt x="195" y="27"/>
                    </a:lnTo>
                    <a:lnTo>
                      <a:pt x="214" y="39"/>
                    </a:lnTo>
                    <a:lnTo>
                      <a:pt x="244" y="65"/>
                    </a:lnTo>
                    <a:lnTo>
                      <a:pt x="259" y="94"/>
                    </a:lnTo>
                    <a:lnTo>
                      <a:pt x="252" y="117"/>
                    </a:lnTo>
                    <a:lnTo>
                      <a:pt x="240" y="134"/>
                    </a:lnTo>
                    <a:lnTo>
                      <a:pt x="224" y="149"/>
                    </a:lnTo>
                    <a:lnTo>
                      <a:pt x="206" y="161"/>
                    </a:lnTo>
                    <a:lnTo>
                      <a:pt x="141" y="214"/>
                    </a:lnTo>
                    <a:lnTo>
                      <a:pt x="127" y="20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2" name="Freeform 325"/>
              <p:cNvSpPr>
                <a:spLocks/>
              </p:cNvSpPr>
              <p:nvPr/>
            </p:nvSpPr>
            <p:spPr bwMode="auto">
              <a:xfrm>
                <a:off x="2908" y="3072"/>
                <a:ext cx="32" cy="36"/>
              </a:xfrm>
              <a:custGeom>
                <a:avLst/>
                <a:gdLst>
                  <a:gd name="T0" fmla="*/ 2 w 130"/>
                  <a:gd name="T1" fmla="*/ 36 h 142"/>
                  <a:gd name="T2" fmla="*/ 1 w 130"/>
                  <a:gd name="T3" fmla="*/ 32 h 142"/>
                  <a:gd name="T4" fmla="*/ 10 w 130"/>
                  <a:gd name="T5" fmla="*/ 29 h 142"/>
                  <a:gd name="T6" fmla="*/ 19 w 130"/>
                  <a:gd name="T7" fmla="*/ 25 h 142"/>
                  <a:gd name="T8" fmla="*/ 24 w 130"/>
                  <a:gd name="T9" fmla="*/ 16 h 142"/>
                  <a:gd name="T10" fmla="*/ 24 w 130"/>
                  <a:gd name="T11" fmla="*/ 11 h 142"/>
                  <a:gd name="T12" fmla="*/ 23 w 130"/>
                  <a:gd name="T13" fmla="*/ 9 h 142"/>
                  <a:gd name="T14" fmla="*/ 21 w 130"/>
                  <a:gd name="T15" fmla="*/ 7 h 142"/>
                  <a:gd name="T16" fmla="*/ 16 w 130"/>
                  <a:gd name="T17" fmla="*/ 6 h 142"/>
                  <a:gd name="T18" fmla="*/ 12 w 130"/>
                  <a:gd name="T19" fmla="*/ 4 h 142"/>
                  <a:gd name="T20" fmla="*/ 0 w 130"/>
                  <a:gd name="T21" fmla="*/ 3 h 142"/>
                  <a:gd name="T22" fmla="*/ 0 w 130"/>
                  <a:gd name="T23" fmla="*/ 0 h 142"/>
                  <a:gd name="T24" fmla="*/ 11 w 130"/>
                  <a:gd name="T25" fmla="*/ 0 h 142"/>
                  <a:gd name="T26" fmla="*/ 24 w 130"/>
                  <a:gd name="T27" fmla="*/ 4 h 142"/>
                  <a:gd name="T28" fmla="*/ 32 w 130"/>
                  <a:gd name="T29" fmla="*/ 11 h 142"/>
                  <a:gd name="T30" fmla="*/ 32 w 130"/>
                  <a:gd name="T31" fmla="*/ 16 h 142"/>
                  <a:gd name="T32" fmla="*/ 28 w 130"/>
                  <a:gd name="T33" fmla="*/ 22 h 142"/>
                  <a:gd name="T34" fmla="*/ 23 w 130"/>
                  <a:gd name="T35" fmla="*/ 27 h 142"/>
                  <a:gd name="T36" fmla="*/ 20 w 130"/>
                  <a:gd name="T37" fmla="*/ 29 h 142"/>
                  <a:gd name="T38" fmla="*/ 16 w 130"/>
                  <a:gd name="T39" fmla="*/ 31 h 142"/>
                  <a:gd name="T40" fmla="*/ 9 w 130"/>
                  <a:gd name="T41" fmla="*/ 34 h 142"/>
                  <a:gd name="T42" fmla="*/ 2 w 130"/>
                  <a:gd name="T43" fmla="*/ 36 h 142"/>
                  <a:gd name="T44" fmla="*/ 2 w 130"/>
                  <a:gd name="T45" fmla="*/ 36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142"/>
                  <a:gd name="T71" fmla="*/ 130 w 130"/>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142">
                    <a:moveTo>
                      <a:pt x="9" y="142"/>
                    </a:moveTo>
                    <a:lnTo>
                      <a:pt x="3" y="126"/>
                    </a:lnTo>
                    <a:lnTo>
                      <a:pt x="40" y="114"/>
                    </a:lnTo>
                    <a:lnTo>
                      <a:pt x="76" y="98"/>
                    </a:lnTo>
                    <a:lnTo>
                      <a:pt x="99" y="64"/>
                    </a:lnTo>
                    <a:lnTo>
                      <a:pt x="98" y="45"/>
                    </a:lnTo>
                    <a:lnTo>
                      <a:pt x="93" y="36"/>
                    </a:lnTo>
                    <a:lnTo>
                      <a:pt x="84" y="29"/>
                    </a:lnTo>
                    <a:lnTo>
                      <a:pt x="67" y="22"/>
                    </a:lnTo>
                    <a:lnTo>
                      <a:pt x="47" y="17"/>
                    </a:lnTo>
                    <a:lnTo>
                      <a:pt x="1" y="12"/>
                    </a:lnTo>
                    <a:lnTo>
                      <a:pt x="0" y="0"/>
                    </a:lnTo>
                    <a:lnTo>
                      <a:pt x="43" y="1"/>
                    </a:lnTo>
                    <a:lnTo>
                      <a:pt x="96" y="14"/>
                    </a:lnTo>
                    <a:lnTo>
                      <a:pt x="130" y="42"/>
                    </a:lnTo>
                    <a:lnTo>
                      <a:pt x="130" y="63"/>
                    </a:lnTo>
                    <a:lnTo>
                      <a:pt x="115" y="88"/>
                    </a:lnTo>
                    <a:lnTo>
                      <a:pt x="94" y="108"/>
                    </a:lnTo>
                    <a:lnTo>
                      <a:pt x="81" y="116"/>
                    </a:lnTo>
                    <a:lnTo>
                      <a:pt x="67" y="123"/>
                    </a:lnTo>
                    <a:lnTo>
                      <a:pt x="38" y="134"/>
                    </a:lnTo>
                    <a:lnTo>
                      <a:pt x="9" y="1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3" name="Freeform 326"/>
              <p:cNvSpPr>
                <a:spLocks/>
              </p:cNvSpPr>
              <p:nvPr/>
            </p:nvSpPr>
            <p:spPr bwMode="auto">
              <a:xfrm>
                <a:off x="2920" y="2987"/>
                <a:ext cx="64" cy="120"/>
              </a:xfrm>
              <a:custGeom>
                <a:avLst/>
                <a:gdLst>
                  <a:gd name="T0" fmla="*/ 31 w 258"/>
                  <a:gd name="T1" fmla="*/ 43 h 479"/>
                  <a:gd name="T2" fmla="*/ 27 w 258"/>
                  <a:gd name="T3" fmla="*/ 39 h 479"/>
                  <a:gd name="T4" fmla="*/ 24 w 258"/>
                  <a:gd name="T5" fmla="*/ 33 h 479"/>
                  <a:gd name="T6" fmla="*/ 20 w 258"/>
                  <a:gd name="T7" fmla="*/ 28 h 479"/>
                  <a:gd name="T8" fmla="*/ 16 w 258"/>
                  <a:gd name="T9" fmla="*/ 23 h 479"/>
                  <a:gd name="T10" fmla="*/ 12 w 258"/>
                  <a:gd name="T11" fmla="*/ 18 h 479"/>
                  <a:gd name="T12" fmla="*/ 8 w 258"/>
                  <a:gd name="T13" fmla="*/ 12 h 479"/>
                  <a:gd name="T14" fmla="*/ 4 w 258"/>
                  <a:gd name="T15" fmla="*/ 8 h 479"/>
                  <a:gd name="T16" fmla="*/ 0 w 258"/>
                  <a:gd name="T17" fmla="*/ 3 h 479"/>
                  <a:gd name="T18" fmla="*/ 3 w 258"/>
                  <a:gd name="T19" fmla="*/ 0 h 479"/>
                  <a:gd name="T20" fmla="*/ 7 w 258"/>
                  <a:gd name="T21" fmla="*/ 5 h 479"/>
                  <a:gd name="T22" fmla="*/ 10 w 258"/>
                  <a:gd name="T23" fmla="*/ 11 h 479"/>
                  <a:gd name="T24" fmla="*/ 14 w 258"/>
                  <a:gd name="T25" fmla="*/ 16 h 479"/>
                  <a:gd name="T26" fmla="*/ 19 w 258"/>
                  <a:gd name="T27" fmla="*/ 22 h 479"/>
                  <a:gd name="T28" fmla="*/ 23 w 258"/>
                  <a:gd name="T29" fmla="*/ 27 h 479"/>
                  <a:gd name="T30" fmla="*/ 27 w 258"/>
                  <a:gd name="T31" fmla="*/ 33 h 479"/>
                  <a:gd name="T32" fmla="*/ 32 w 258"/>
                  <a:gd name="T33" fmla="*/ 38 h 479"/>
                  <a:gd name="T34" fmla="*/ 36 w 258"/>
                  <a:gd name="T35" fmla="*/ 44 h 479"/>
                  <a:gd name="T36" fmla="*/ 40 w 258"/>
                  <a:gd name="T37" fmla="*/ 49 h 479"/>
                  <a:gd name="T38" fmla="*/ 45 w 258"/>
                  <a:gd name="T39" fmla="*/ 55 h 479"/>
                  <a:gd name="T40" fmla="*/ 49 w 258"/>
                  <a:gd name="T41" fmla="*/ 60 h 479"/>
                  <a:gd name="T42" fmla="*/ 52 w 258"/>
                  <a:gd name="T43" fmla="*/ 65 h 479"/>
                  <a:gd name="T44" fmla="*/ 56 w 258"/>
                  <a:gd name="T45" fmla="*/ 69 h 479"/>
                  <a:gd name="T46" fmla="*/ 59 w 258"/>
                  <a:gd name="T47" fmla="*/ 74 h 479"/>
                  <a:gd name="T48" fmla="*/ 62 w 258"/>
                  <a:gd name="T49" fmla="*/ 77 h 479"/>
                  <a:gd name="T50" fmla="*/ 64 w 258"/>
                  <a:gd name="T51" fmla="*/ 81 h 479"/>
                  <a:gd name="T52" fmla="*/ 62 w 258"/>
                  <a:gd name="T53" fmla="*/ 83 h 479"/>
                  <a:gd name="T54" fmla="*/ 59 w 258"/>
                  <a:gd name="T55" fmla="*/ 84 h 479"/>
                  <a:gd name="T56" fmla="*/ 54 w 258"/>
                  <a:gd name="T57" fmla="*/ 79 h 479"/>
                  <a:gd name="T58" fmla="*/ 50 w 258"/>
                  <a:gd name="T59" fmla="*/ 73 h 479"/>
                  <a:gd name="T60" fmla="*/ 47 w 258"/>
                  <a:gd name="T61" fmla="*/ 67 h 479"/>
                  <a:gd name="T62" fmla="*/ 43 w 258"/>
                  <a:gd name="T63" fmla="*/ 61 h 479"/>
                  <a:gd name="T64" fmla="*/ 43 w 258"/>
                  <a:gd name="T65" fmla="*/ 90 h 479"/>
                  <a:gd name="T66" fmla="*/ 45 w 258"/>
                  <a:gd name="T67" fmla="*/ 119 h 479"/>
                  <a:gd name="T68" fmla="*/ 41 w 258"/>
                  <a:gd name="T69" fmla="*/ 120 h 479"/>
                  <a:gd name="T70" fmla="*/ 39 w 258"/>
                  <a:gd name="T71" fmla="*/ 109 h 479"/>
                  <a:gd name="T72" fmla="*/ 37 w 258"/>
                  <a:gd name="T73" fmla="*/ 84 h 479"/>
                  <a:gd name="T74" fmla="*/ 33 w 258"/>
                  <a:gd name="T75" fmla="*/ 58 h 479"/>
                  <a:gd name="T76" fmla="*/ 32 w 258"/>
                  <a:gd name="T77" fmla="*/ 48 h 479"/>
                  <a:gd name="T78" fmla="*/ 31 w 258"/>
                  <a:gd name="T79" fmla="*/ 43 h 479"/>
                  <a:gd name="T80" fmla="*/ 31 w 258"/>
                  <a:gd name="T81" fmla="*/ 43 h 4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8"/>
                  <a:gd name="T124" fmla="*/ 0 h 479"/>
                  <a:gd name="T125" fmla="*/ 258 w 258"/>
                  <a:gd name="T126" fmla="*/ 479 h 4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8" h="479">
                    <a:moveTo>
                      <a:pt x="123" y="173"/>
                    </a:moveTo>
                    <a:lnTo>
                      <a:pt x="109" y="155"/>
                    </a:lnTo>
                    <a:lnTo>
                      <a:pt x="95" y="133"/>
                    </a:lnTo>
                    <a:lnTo>
                      <a:pt x="79" y="112"/>
                    </a:lnTo>
                    <a:lnTo>
                      <a:pt x="64" y="90"/>
                    </a:lnTo>
                    <a:lnTo>
                      <a:pt x="49" y="70"/>
                    </a:lnTo>
                    <a:lnTo>
                      <a:pt x="32" y="49"/>
                    </a:lnTo>
                    <a:lnTo>
                      <a:pt x="16" y="30"/>
                    </a:lnTo>
                    <a:lnTo>
                      <a:pt x="0" y="13"/>
                    </a:lnTo>
                    <a:lnTo>
                      <a:pt x="13" y="0"/>
                    </a:lnTo>
                    <a:lnTo>
                      <a:pt x="27" y="21"/>
                    </a:lnTo>
                    <a:lnTo>
                      <a:pt x="42" y="42"/>
                    </a:lnTo>
                    <a:lnTo>
                      <a:pt x="57" y="64"/>
                    </a:lnTo>
                    <a:lnTo>
                      <a:pt x="75" y="86"/>
                    </a:lnTo>
                    <a:lnTo>
                      <a:pt x="93" y="109"/>
                    </a:lnTo>
                    <a:lnTo>
                      <a:pt x="110" y="132"/>
                    </a:lnTo>
                    <a:lnTo>
                      <a:pt x="128" y="153"/>
                    </a:lnTo>
                    <a:lnTo>
                      <a:pt x="146" y="176"/>
                    </a:lnTo>
                    <a:lnTo>
                      <a:pt x="163" y="197"/>
                    </a:lnTo>
                    <a:lnTo>
                      <a:pt x="180" y="219"/>
                    </a:lnTo>
                    <a:lnTo>
                      <a:pt x="196" y="239"/>
                    </a:lnTo>
                    <a:lnTo>
                      <a:pt x="211" y="258"/>
                    </a:lnTo>
                    <a:lnTo>
                      <a:pt x="225" y="277"/>
                    </a:lnTo>
                    <a:lnTo>
                      <a:pt x="237" y="294"/>
                    </a:lnTo>
                    <a:lnTo>
                      <a:pt x="249" y="309"/>
                    </a:lnTo>
                    <a:lnTo>
                      <a:pt x="258" y="325"/>
                    </a:lnTo>
                    <a:lnTo>
                      <a:pt x="249" y="333"/>
                    </a:lnTo>
                    <a:lnTo>
                      <a:pt x="236" y="337"/>
                    </a:lnTo>
                    <a:lnTo>
                      <a:pt x="219" y="316"/>
                    </a:lnTo>
                    <a:lnTo>
                      <a:pt x="203" y="293"/>
                    </a:lnTo>
                    <a:lnTo>
                      <a:pt x="188" y="269"/>
                    </a:lnTo>
                    <a:lnTo>
                      <a:pt x="172" y="245"/>
                    </a:lnTo>
                    <a:lnTo>
                      <a:pt x="174" y="360"/>
                    </a:lnTo>
                    <a:lnTo>
                      <a:pt x="182" y="476"/>
                    </a:lnTo>
                    <a:lnTo>
                      <a:pt x="164" y="479"/>
                    </a:lnTo>
                    <a:lnTo>
                      <a:pt x="159" y="434"/>
                    </a:lnTo>
                    <a:lnTo>
                      <a:pt x="149" y="335"/>
                    </a:lnTo>
                    <a:lnTo>
                      <a:pt x="135" y="230"/>
                    </a:lnTo>
                    <a:lnTo>
                      <a:pt x="129" y="192"/>
                    </a:lnTo>
                    <a:lnTo>
                      <a:pt x="123" y="17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4" name="Freeform 327"/>
              <p:cNvSpPr>
                <a:spLocks/>
              </p:cNvSpPr>
              <p:nvPr/>
            </p:nvSpPr>
            <p:spPr bwMode="auto">
              <a:xfrm>
                <a:off x="2823" y="3090"/>
                <a:ext cx="51" cy="9"/>
              </a:xfrm>
              <a:custGeom>
                <a:avLst/>
                <a:gdLst>
                  <a:gd name="T0" fmla="*/ 0 w 205"/>
                  <a:gd name="T1" fmla="*/ 9 h 33"/>
                  <a:gd name="T2" fmla="*/ 4 w 205"/>
                  <a:gd name="T3" fmla="*/ 3 h 33"/>
                  <a:gd name="T4" fmla="*/ 13 w 205"/>
                  <a:gd name="T5" fmla="*/ 1 h 33"/>
                  <a:gd name="T6" fmla="*/ 23 w 205"/>
                  <a:gd name="T7" fmla="*/ 0 h 33"/>
                  <a:gd name="T8" fmla="*/ 50 w 205"/>
                  <a:gd name="T9" fmla="*/ 3 h 33"/>
                  <a:gd name="T10" fmla="*/ 51 w 205"/>
                  <a:gd name="T11" fmla="*/ 8 h 33"/>
                  <a:gd name="T12" fmla="*/ 46 w 205"/>
                  <a:gd name="T13" fmla="*/ 7 h 33"/>
                  <a:gd name="T14" fmla="*/ 40 w 205"/>
                  <a:gd name="T15" fmla="*/ 5 h 33"/>
                  <a:gd name="T16" fmla="*/ 26 w 205"/>
                  <a:gd name="T17" fmla="*/ 4 h 33"/>
                  <a:gd name="T18" fmla="*/ 13 w 205"/>
                  <a:gd name="T19" fmla="*/ 5 h 33"/>
                  <a:gd name="T20" fmla="*/ 0 w 205"/>
                  <a:gd name="T21" fmla="*/ 9 h 33"/>
                  <a:gd name="T22" fmla="*/ 0 w 205"/>
                  <a:gd name="T23" fmla="*/ 9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33"/>
                  <a:gd name="T38" fmla="*/ 205 w 205"/>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33">
                    <a:moveTo>
                      <a:pt x="0" y="33"/>
                    </a:moveTo>
                    <a:lnTo>
                      <a:pt x="15" y="11"/>
                    </a:lnTo>
                    <a:lnTo>
                      <a:pt x="52" y="3"/>
                    </a:lnTo>
                    <a:lnTo>
                      <a:pt x="92" y="0"/>
                    </a:lnTo>
                    <a:lnTo>
                      <a:pt x="199" y="11"/>
                    </a:lnTo>
                    <a:lnTo>
                      <a:pt x="205" y="31"/>
                    </a:lnTo>
                    <a:lnTo>
                      <a:pt x="184" y="24"/>
                    </a:lnTo>
                    <a:lnTo>
                      <a:pt x="159" y="19"/>
                    </a:lnTo>
                    <a:lnTo>
                      <a:pt x="106" y="16"/>
                    </a:lnTo>
                    <a:lnTo>
                      <a:pt x="52" y="19"/>
                    </a:lnTo>
                    <a:lnTo>
                      <a:pt x="0" y="3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5" name="Freeform 328"/>
              <p:cNvSpPr>
                <a:spLocks/>
              </p:cNvSpPr>
              <p:nvPr/>
            </p:nvSpPr>
            <p:spPr bwMode="auto">
              <a:xfrm>
                <a:off x="2757" y="3058"/>
                <a:ext cx="47" cy="37"/>
              </a:xfrm>
              <a:custGeom>
                <a:avLst/>
                <a:gdLst>
                  <a:gd name="T0" fmla="*/ 15 w 187"/>
                  <a:gd name="T1" fmla="*/ 37 h 149"/>
                  <a:gd name="T2" fmla="*/ 10 w 187"/>
                  <a:gd name="T3" fmla="*/ 34 h 149"/>
                  <a:gd name="T4" fmla="*/ 6 w 187"/>
                  <a:gd name="T5" fmla="*/ 31 h 149"/>
                  <a:gd name="T6" fmla="*/ 1 w 187"/>
                  <a:gd name="T7" fmla="*/ 23 h 149"/>
                  <a:gd name="T8" fmla="*/ 0 w 187"/>
                  <a:gd name="T9" fmla="*/ 14 h 149"/>
                  <a:gd name="T10" fmla="*/ 2 w 187"/>
                  <a:gd name="T11" fmla="*/ 8 h 149"/>
                  <a:gd name="T12" fmla="*/ 7 w 187"/>
                  <a:gd name="T13" fmla="*/ 4 h 149"/>
                  <a:gd name="T14" fmla="*/ 17 w 187"/>
                  <a:gd name="T15" fmla="*/ 1 h 149"/>
                  <a:gd name="T16" fmla="*/ 27 w 187"/>
                  <a:gd name="T17" fmla="*/ 0 h 149"/>
                  <a:gd name="T18" fmla="*/ 47 w 187"/>
                  <a:gd name="T19" fmla="*/ 2 h 149"/>
                  <a:gd name="T20" fmla="*/ 46 w 187"/>
                  <a:gd name="T21" fmla="*/ 5 h 149"/>
                  <a:gd name="T22" fmla="*/ 41 w 187"/>
                  <a:gd name="T23" fmla="*/ 4 h 149"/>
                  <a:gd name="T24" fmla="*/ 35 w 187"/>
                  <a:gd name="T25" fmla="*/ 3 h 149"/>
                  <a:gd name="T26" fmla="*/ 19 w 187"/>
                  <a:gd name="T27" fmla="*/ 4 h 149"/>
                  <a:gd name="T28" fmla="*/ 7 w 187"/>
                  <a:gd name="T29" fmla="*/ 10 h 149"/>
                  <a:gd name="T30" fmla="*/ 4 w 187"/>
                  <a:gd name="T31" fmla="*/ 16 h 149"/>
                  <a:gd name="T32" fmla="*/ 6 w 187"/>
                  <a:gd name="T33" fmla="*/ 23 h 149"/>
                  <a:gd name="T34" fmla="*/ 8 w 187"/>
                  <a:gd name="T35" fmla="*/ 26 h 149"/>
                  <a:gd name="T36" fmla="*/ 11 w 187"/>
                  <a:gd name="T37" fmla="*/ 29 h 149"/>
                  <a:gd name="T38" fmla="*/ 14 w 187"/>
                  <a:gd name="T39" fmla="*/ 31 h 149"/>
                  <a:gd name="T40" fmla="*/ 18 w 187"/>
                  <a:gd name="T41" fmla="*/ 34 h 149"/>
                  <a:gd name="T42" fmla="*/ 15 w 187"/>
                  <a:gd name="T43" fmla="*/ 37 h 149"/>
                  <a:gd name="T44" fmla="*/ 15 w 187"/>
                  <a:gd name="T45" fmla="*/ 37 h 149"/>
                  <a:gd name="T46" fmla="*/ 15 w 187"/>
                  <a:gd name="T47" fmla="*/ 37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7"/>
                  <a:gd name="T73" fmla="*/ 0 h 149"/>
                  <a:gd name="T74" fmla="*/ 187 w 187"/>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7" h="149">
                    <a:moveTo>
                      <a:pt x="59" y="149"/>
                    </a:moveTo>
                    <a:lnTo>
                      <a:pt x="40" y="137"/>
                    </a:lnTo>
                    <a:lnTo>
                      <a:pt x="24" y="126"/>
                    </a:lnTo>
                    <a:lnTo>
                      <a:pt x="4" y="91"/>
                    </a:lnTo>
                    <a:lnTo>
                      <a:pt x="0" y="55"/>
                    </a:lnTo>
                    <a:lnTo>
                      <a:pt x="7" y="34"/>
                    </a:lnTo>
                    <a:lnTo>
                      <a:pt x="26" y="16"/>
                    </a:lnTo>
                    <a:lnTo>
                      <a:pt x="67" y="5"/>
                    </a:lnTo>
                    <a:lnTo>
                      <a:pt x="107" y="0"/>
                    </a:lnTo>
                    <a:lnTo>
                      <a:pt x="187" y="9"/>
                    </a:lnTo>
                    <a:lnTo>
                      <a:pt x="182" y="21"/>
                    </a:lnTo>
                    <a:lnTo>
                      <a:pt x="165" y="16"/>
                    </a:lnTo>
                    <a:lnTo>
                      <a:pt x="138" y="14"/>
                    </a:lnTo>
                    <a:lnTo>
                      <a:pt x="77" y="18"/>
                    </a:lnTo>
                    <a:lnTo>
                      <a:pt x="28" y="42"/>
                    </a:lnTo>
                    <a:lnTo>
                      <a:pt x="17" y="63"/>
                    </a:lnTo>
                    <a:lnTo>
                      <a:pt x="22" y="91"/>
                    </a:lnTo>
                    <a:lnTo>
                      <a:pt x="31" y="105"/>
                    </a:lnTo>
                    <a:lnTo>
                      <a:pt x="44" y="116"/>
                    </a:lnTo>
                    <a:lnTo>
                      <a:pt x="56" y="126"/>
                    </a:lnTo>
                    <a:lnTo>
                      <a:pt x="72" y="136"/>
                    </a:lnTo>
                    <a:lnTo>
                      <a:pt x="59" y="14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6" name="Freeform 329"/>
              <p:cNvSpPr>
                <a:spLocks/>
              </p:cNvSpPr>
              <p:nvPr/>
            </p:nvSpPr>
            <p:spPr bwMode="auto">
              <a:xfrm>
                <a:off x="2830" y="3082"/>
                <a:ext cx="42" cy="8"/>
              </a:xfrm>
              <a:custGeom>
                <a:avLst/>
                <a:gdLst>
                  <a:gd name="T0" fmla="*/ 0 w 169"/>
                  <a:gd name="T1" fmla="*/ 8 h 35"/>
                  <a:gd name="T2" fmla="*/ 3 w 169"/>
                  <a:gd name="T3" fmla="*/ 4 h 35"/>
                  <a:gd name="T4" fmla="*/ 9 w 169"/>
                  <a:gd name="T5" fmla="*/ 2 h 35"/>
                  <a:gd name="T6" fmla="*/ 21 w 169"/>
                  <a:gd name="T7" fmla="*/ 0 h 35"/>
                  <a:gd name="T8" fmla="*/ 33 w 169"/>
                  <a:gd name="T9" fmla="*/ 1 h 35"/>
                  <a:gd name="T10" fmla="*/ 41 w 169"/>
                  <a:gd name="T11" fmla="*/ 3 h 35"/>
                  <a:gd name="T12" fmla="*/ 42 w 169"/>
                  <a:gd name="T13" fmla="*/ 8 h 35"/>
                  <a:gd name="T14" fmla="*/ 32 w 169"/>
                  <a:gd name="T15" fmla="*/ 5 h 35"/>
                  <a:gd name="T16" fmla="*/ 21 w 169"/>
                  <a:gd name="T17" fmla="*/ 4 h 35"/>
                  <a:gd name="T18" fmla="*/ 10 w 169"/>
                  <a:gd name="T19" fmla="*/ 5 h 35"/>
                  <a:gd name="T20" fmla="*/ 0 w 169"/>
                  <a:gd name="T21" fmla="*/ 8 h 35"/>
                  <a:gd name="T22" fmla="*/ 0 w 169"/>
                  <a:gd name="T23" fmla="*/ 8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9"/>
                  <a:gd name="T37" fmla="*/ 0 h 35"/>
                  <a:gd name="T38" fmla="*/ 169 w 169"/>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9" h="35">
                    <a:moveTo>
                      <a:pt x="0" y="35"/>
                    </a:moveTo>
                    <a:lnTo>
                      <a:pt x="14" y="18"/>
                    </a:lnTo>
                    <a:lnTo>
                      <a:pt x="35" y="8"/>
                    </a:lnTo>
                    <a:lnTo>
                      <a:pt x="84" y="0"/>
                    </a:lnTo>
                    <a:lnTo>
                      <a:pt x="132" y="5"/>
                    </a:lnTo>
                    <a:lnTo>
                      <a:pt x="164" y="15"/>
                    </a:lnTo>
                    <a:lnTo>
                      <a:pt x="169" y="33"/>
                    </a:lnTo>
                    <a:lnTo>
                      <a:pt x="128" y="23"/>
                    </a:lnTo>
                    <a:lnTo>
                      <a:pt x="83" y="18"/>
                    </a:lnTo>
                    <a:lnTo>
                      <a:pt x="39" y="22"/>
                    </a:lnTo>
                    <a:lnTo>
                      <a:pt x="0" y="3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7" name="Freeform 330"/>
              <p:cNvSpPr>
                <a:spLocks/>
              </p:cNvSpPr>
              <p:nvPr/>
            </p:nvSpPr>
            <p:spPr bwMode="auto">
              <a:xfrm>
                <a:off x="2862" y="3027"/>
                <a:ext cx="12" cy="65"/>
              </a:xfrm>
              <a:custGeom>
                <a:avLst/>
                <a:gdLst>
                  <a:gd name="T0" fmla="*/ 8 w 50"/>
                  <a:gd name="T1" fmla="*/ 65 h 260"/>
                  <a:gd name="T2" fmla="*/ 7 w 50"/>
                  <a:gd name="T3" fmla="*/ 49 h 260"/>
                  <a:gd name="T4" fmla="*/ 5 w 50"/>
                  <a:gd name="T5" fmla="*/ 33 h 260"/>
                  <a:gd name="T6" fmla="*/ 2 w 50"/>
                  <a:gd name="T7" fmla="*/ 17 h 260"/>
                  <a:gd name="T8" fmla="*/ 0 w 50"/>
                  <a:gd name="T9" fmla="*/ 2 h 260"/>
                  <a:gd name="T10" fmla="*/ 1 w 50"/>
                  <a:gd name="T11" fmla="*/ 1 h 260"/>
                  <a:gd name="T12" fmla="*/ 2 w 50"/>
                  <a:gd name="T13" fmla="*/ 0 h 260"/>
                  <a:gd name="T14" fmla="*/ 6 w 50"/>
                  <a:gd name="T15" fmla="*/ 15 h 260"/>
                  <a:gd name="T16" fmla="*/ 8 w 50"/>
                  <a:gd name="T17" fmla="*/ 16 h 260"/>
                  <a:gd name="T18" fmla="*/ 9 w 50"/>
                  <a:gd name="T19" fmla="*/ 18 h 260"/>
                  <a:gd name="T20" fmla="*/ 9 w 50"/>
                  <a:gd name="T21" fmla="*/ 20 h 260"/>
                  <a:gd name="T22" fmla="*/ 8 w 50"/>
                  <a:gd name="T23" fmla="*/ 22 h 260"/>
                  <a:gd name="T24" fmla="*/ 12 w 50"/>
                  <a:gd name="T25" fmla="*/ 56 h 260"/>
                  <a:gd name="T26" fmla="*/ 10 w 50"/>
                  <a:gd name="T27" fmla="*/ 61 h 260"/>
                  <a:gd name="T28" fmla="*/ 8 w 50"/>
                  <a:gd name="T29" fmla="*/ 65 h 260"/>
                  <a:gd name="T30" fmla="*/ 8 w 50"/>
                  <a:gd name="T31" fmla="*/ 65 h 2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260"/>
                  <a:gd name="T50" fmla="*/ 50 w 50"/>
                  <a:gd name="T51" fmla="*/ 260 h 2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260">
                    <a:moveTo>
                      <a:pt x="35" y="260"/>
                    </a:moveTo>
                    <a:lnTo>
                      <a:pt x="29" y="198"/>
                    </a:lnTo>
                    <a:lnTo>
                      <a:pt x="20" y="133"/>
                    </a:lnTo>
                    <a:lnTo>
                      <a:pt x="10" y="68"/>
                    </a:lnTo>
                    <a:lnTo>
                      <a:pt x="0" y="7"/>
                    </a:lnTo>
                    <a:lnTo>
                      <a:pt x="4" y="4"/>
                    </a:lnTo>
                    <a:lnTo>
                      <a:pt x="10" y="0"/>
                    </a:lnTo>
                    <a:lnTo>
                      <a:pt x="25" y="61"/>
                    </a:lnTo>
                    <a:lnTo>
                      <a:pt x="35" y="63"/>
                    </a:lnTo>
                    <a:lnTo>
                      <a:pt x="39" y="72"/>
                    </a:lnTo>
                    <a:lnTo>
                      <a:pt x="39" y="81"/>
                    </a:lnTo>
                    <a:lnTo>
                      <a:pt x="32" y="87"/>
                    </a:lnTo>
                    <a:lnTo>
                      <a:pt x="50" y="224"/>
                    </a:lnTo>
                    <a:lnTo>
                      <a:pt x="43" y="243"/>
                    </a:lnTo>
                    <a:lnTo>
                      <a:pt x="35" y="26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8" name="Freeform 331"/>
              <p:cNvSpPr>
                <a:spLocks/>
              </p:cNvSpPr>
              <p:nvPr/>
            </p:nvSpPr>
            <p:spPr bwMode="auto">
              <a:xfrm>
                <a:off x="2855" y="3048"/>
                <a:ext cx="11" cy="37"/>
              </a:xfrm>
              <a:custGeom>
                <a:avLst/>
                <a:gdLst>
                  <a:gd name="T0" fmla="*/ 0 w 44"/>
                  <a:gd name="T1" fmla="*/ 37 h 149"/>
                  <a:gd name="T2" fmla="*/ 1 w 44"/>
                  <a:gd name="T3" fmla="*/ 2 h 149"/>
                  <a:gd name="T4" fmla="*/ 6 w 44"/>
                  <a:gd name="T5" fmla="*/ 0 h 149"/>
                  <a:gd name="T6" fmla="*/ 11 w 44"/>
                  <a:gd name="T7" fmla="*/ 0 h 149"/>
                  <a:gd name="T8" fmla="*/ 11 w 44"/>
                  <a:gd name="T9" fmla="*/ 2 h 149"/>
                  <a:gd name="T10" fmla="*/ 4 w 44"/>
                  <a:gd name="T11" fmla="*/ 3 h 149"/>
                  <a:gd name="T12" fmla="*/ 3 w 44"/>
                  <a:gd name="T13" fmla="*/ 20 h 149"/>
                  <a:gd name="T14" fmla="*/ 4 w 44"/>
                  <a:gd name="T15" fmla="*/ 37 h 149"/>
                  <a:gd name="T16" fmla="*/ 0 w 44"/>
                  <a:gd name="T17" fmla="*/ 37 h 149"/>
                  <a:gd name="T18" fmla="*/ 0 w 44"/>
                  <a:gd name="T19" fmla="*/ 37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49"/>
                  <a:gd name="T32" fmla="*/ 44 w 44"/>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49">
                    <a:moveTo>
                      <a:pt x="0" y="148"/>
                    </a:moveTo>
                    <a:lnTo>
                      <a:pt x="4" y="8"/>
                    </a:lnTo>
                    <a:lnTo>
                      <a:pt x="23" y="1"/>
                    </a:lnTo>
                    <a:lnTo>
                      <a:pt x="44" y="0"/>
                    </a:lnTo>
                    <a:lnTo>
                      <a:pt x="43" y="9"/>
                    </a:lnTo>
                    <a:lnTo>
                      <a:pt x="17" y="11"/>
                    </a:lnTo>
                    <a:lnTo>
                      <a:pt x="13" y="81"/>
                    </a:lnTo>
                    <a:lnTo>
                      <a:pt x="17" y="149"/>
                    </a:lnTo>
                    <a:lnTo>
                      <a:pt x="0" y="14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199" name="Freeform 332"/>
              <p:cNvSpPr>
                <a:spLocks/>
              </p:cNvSpPr>
              <p:nvPr/>
            </p:nvSpPr>
            <p:spPr bwMode="auto">
              <a:xfrm>
                <a:off x="2832" y="3027"/>
                <a:ext cx="12" cy="58"/>
              </a:xfrm>
              <a:custGeom>
                <a:avLst/>
                <a:gdLst>
                  <a:gd name="T0" fmla="*/ 3 w 49"/>
                  <a:gd name="T1" fmla="*/ 58 h 233"/>
                  <a:gd name="T2" fmla="*/ 0 w 49"/>
                  <a:gd name="T3" fmla="*/ 54 h 233"/>
                  <a:gd name="T4" fmla="*/ 1 w 49"/>
                  <a:gd name="T5" fmla="*/ 48 h 233"/>
                  <a:gd name="T6" fmla="*/ 3 w 49"/>
                  <a:gd name="T7" fmla="*/ 38 h 233"/>
                  <a:gd name="T8" fmla="*/ 5 w 49"/>
                  <a:gd name="T9" fmla="*/ 22 h 233"/>
                  <a:gd name="T10" fmla="*/ 3 w 49"/>
                  <a:gd name="T11" fmla="*/ 18 h 233"/>
                  <a:gd name="T12" fmla="*/ 5 w 49"/>
                  <a:gd name="T13" fmla="*/ 15 h 233"/>
                  <a:gd name="T14" fmla="*/ 8 w 49"/>
                  <a:gd name="T15" fmla="*/ 15 h 233"/>
                  <a:gd name="T16" fmla="*/ 10 w 49"/>
                  <a:gd name="T17" fmla="*/ 0 h 233"/>
                  <a:gd name="T18" fmla="*/ 12 w 49"/>
                  <a:gd name="T19" fmla="*/ 3 h 233"/>
                  <a:gd name="T20" fmla="*/ 12 w 49"/>
                  <a:gd name="T21" fmla="*/ 10 h 233"/>
                  <a:gd name="T22" fmla="*/ 10 w 49"/>
                  <a:gd name="T23" fmla="*/ 28 h 233"/>
                  <a:gd name="T24" fmla="*/ 7 w 49"/>
                  <a:gd name="T25" fmla="*/ 38 h 233"/>
                  <a:gd name="T26" fmla="*/ 5 w 49"/>
                  <a:gd name="T27" fmla="*/ 47 h 233"/>
                  <a:gd name="T28" fmla="*/ 3 w 49"/>
                  <a:gd name="T29" fmla="*/ 58 h 233"/>
                  <a:gd name="T30" fmla="*/ 3 w 49"/>
                  <a:gd name="T31" fmla="*/ 58 h 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233"/>
                  <a:gd name="T50" fmla="*/ 49 w 49"/>
                  <a:gd name="T51" fmla="*/ 233 h 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233">
                    <a:moveTo>
                      <a:pt x="11" y="233"/>
                    </a:moveTo>
                    <a:lnTo>
                      <a:pt x="0" y="215"/>
                    </a:lnTo>
                    <a:lnTo>
                      <a:pt x="3" y="191"/>
                    </a:lnTo>
                    <a:lnTo>
                      <a:pt x="12" y="154"/>
                    </a:lnTo>
                    <a:lnTo>
                      <a:pt x="21" y="87"/>
                    </a:lnTo>
                    <a:lnTo>
                      <a:pt x="11" y="71"/>
                    </a:lnTo>
                    <a:lnTo>
                      <a:pt x="20" y="62"/>
                    </a:lnTo>
                    <a:lnTo>
                      <a:pt x="34" y="62"/>
                    </a:lnTo>
                    <a:lnTo>
                      <a:pt x="41" y="0"/>
                    </a:lnTo>
                    <a:lnTo>
                      <a:pt x="49" y="13"/>
                    </a:lnTo>
                    <a:lnTo>
                      <a:pt x="49" y="39"/>
                    </a:lnTo>
                    <a:lnTo>
                      <a:pt x="39" y="113"/>
                    </a:lnTo>
                    <a:lnTo>
                      <a:pt x="30" y="152"/>
                    </a:lnTo>
                    <a:lnTo>
                      <a:pt x="21" y="189"/>
                    </a:lnTo>
                    <a:lnTo>
                      <a:pt x="11" y="23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0" name="Freeform 333"/>
              <p:cNvSpPr>
                <a:spLocks/>
              </p:cNvSpPr>
              <p:nvPr/>
            </p:nvSpPr>
            <p:spPr bwMode="auto">
              <a:xfrm>
                <a:off x="2841" y="3035"/>
                <a:ext cx="24" cy="49"/>
              </a:xfrm>
              <a:custGeom>
                <a:avLst/>
                <a:gdLst>
                  <a:gd name="T0" fmla="*/ 10 w 95"/>
                  <a:gd name="T1" fmla="*/ 49 h 195"/>
                  <a:gd name="T2" fmla="*/ 6 w 95"/>
                  <a:gd name="T3" fmla="*/ 48 h 195"/>
                  <a:gd name="T4" fmla="*/ 6 w 95"/>
                  <a:gd name="T5" fmla="*/ 16 h 195"/>
                  <a:gd name="T6" fmla="*/ 0 w 95"/>
                  <a:gd name="T7" fmla="*/ 15 h 195"/>
                  <a:gd name="T8" fmla="*/ 1 w 95"/>
                  <a:gd name="T9" fmla="*/ 12 h 195"/>
                  <a:gd name="T10" fmla="*/ 6 w 95"/>
                  <a:gd name="T11" fmla="*/ 12 h 195"/>
                  <a:gd name="T12" fmla="*/ 6 w 95"/>
                  <a:gd name="T13" fmla="*/ 9 h 195"/>
                  <a:gd name="T14" fmla="*/ 1 w 95"/>
                  <a:gd name="T15" fmla="*/ 10 h 195"/>
                  <a:gd name="T16" fmla="*/ 1 w 95"/>
                  <a:gd name="T17" fmla="*/ 6 h 195"/>
                  <a:gd name="T18" fmla="*/ 7 w 95"/>
                  <a:gd name="T19" fmla="*/ 5 h 195"/>
                  <a:gd name="T20" fmla="*/ 10 w 95"/>
                  <a:gd name="T21" fmla="*/ 2 h 195"/>
                  <a:gd name="T22" fmla="*/ 12 w 95"/>
                  <a:gd name="T23" fmla="*/ 0 h 195"/>
                  <a:gd name="T24" fmla="*/ 15 w 95"/>
                  <a:gd name="T25" fmla="*/ 1 h 195"/>
                  <a:gd name="T26" fmla="*/ 18 w 95"/>
                  <a:gd name="T27" fmla="*/ 6 h 195"/>
                  <a:gd name="T28" fmla="*/ 23 w 95"/>
                  <a:gd name="T29" fmla="*/ 6 h 195"/>
                  <a:gd name="T30" fmla="*/ 24 w 95"/>
                  <a:gd name="T31" fmla="*/ 9 h 195"/>
                  <a:gd name="T32" fmla="*/ 16 w 95"/>
                  <a:gd name="T33" fmla="*/ 10 h 195"/>
                  <a:gd name="T34" fmla="*/ 15 w 95"/>
                  <a:gd name="T35" fmla="*/ 5 h 195"/>
                  <a:gd name="T36" fmla="*/ 11 w 95"/>
                  <a:gd name="T37" fmla="*/ 5 h 195"/>
                  <a:gd name="T38" fmla="*/ 9 w 95"/>
                  <a:gd name="T39" fmla="*/ 28 h 195"/>
                  <a:gd name="T40" fmla="*/ 10 w 95"/>
                  <a:gd name="T41" fmla="*/ 49 h 195"/>
                  <a:gd name="T42" fmla="*/ 10 w 95"/>
                  <a:gd name="T43" fmla="*/ 49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195"/>
                  <a:gd name="T68" fmla="*/ 95 w 95"/>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195">
                    <a:moveTo>
                      <a:pt x="39" y="195"/>
                    </a:moveTo>
                    <a:lnTo>
                      <a:pt x="22" y="193"/>
                    </a:lnTo>
                    <a:lnTo>
                      <a:pt x="23" y="62"/>
                    </a:lnTo>
                    <a:lnTo>
                      <a:pt x="0" y="58"/>
                    </a:lnTo>
                    <a:lnTo>
                      <a:pt x="3" y="47"/>
                    </a:lnTo>
                    <a:lnTo>
                      <a:pt x="23" y="48"/>
                    </a:lnTo>
                    <a:lnTo>
                      <a:pt x="24" y="37"/>
                    </a:lnTo>
                    <a:lnTo>
                      <a:pt x="5" y="38"/>
                    </a:lnTo>
                    <a:lnTo>
                      <a:pt x="5" y="25"/>
                    </a:lnTo>
                    <a:lnTo>
                      <a:pt x="29" y="18"/>
                    </a:lnTo>
                    <a:lnTo>
                      <a:pt x="38" y="6"/>
                    </a:lnTo>
                    <a:lnTo>
                      <a:pt x="49" y="0"/>
                    </a:lnTo>
                    <a:lnTo>
                      <a:pt x="61" y="4"/>
                    </a:lnTo>
                    <a:lnTo>
                      <a:pt x="71" y="23"/>
                    </a:lnTo>
                    <a:lnTo>
                      <a:pt x="92" y="23"/>
                    </a:lnTo>
                    <a:lnTo>
                      <a:pt x="95" y="37"/>
                    </a:lnTo>
                    <a:lnTo>
                      <a:pt x="63" y="39"/>
                    </a:lnTo>
                    <a:lnTo>
                      <a:pt x="58" y="18"/>
                    </a:lnTo>
                    <a:lnTo>
                      <a:pt x="44" y="18"/>
                    </a:lnTo>
                    <a:lnTo>
                      <a:pt x="37" y="111"/>
                    </a:lnTo>
                    <a:lnTo>
                      <a:pt x="39" y="19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1" name="Freeform 334"/>
              <p:cNvSpPr>
                <a:spLocks/>
              </p:cNvSpPr>
              <p:nvPr/>
            </p:nvSpPr>
            <p:spPr bwMode="auto">
              <a:xfrm>
                <a:off x="2924" y="3015"/>
                <a:ext cx="17" cy="70"/>
              </a:xfrm>
              <a:custGeom>
                <a:avLst/>
                <a:gdLst>
                  <a:gd name="T0" fmla="*/ 17 w 68"/>
                  <a:gd name="T1" fmla="*/ 70 h 279"/>
                  <a:gd name="T2" fmla="*/ 9 w 68"/>
                  <a:gd name="T3" fmla="*/ 62 h 279"/>
                  <a:gd name="T4" fmla="*/ 8 w 68"/>
                  <a:gd name="T5" fmla="*/ 47 h 279"/>
                  <a:gd name="T6" fmla="*/ 6 w 68"/>
                  <a:gd name="T7" fmla="*/ 31 h 279"/>
                  <a:gd name="T8" fmla="*/ 3 w 68"/>
                  <a:gd name="T9" fmla="*/ 15 h 279"/>
                  <a:gd name="T10" fmla="*/ 0 w 68"/>
                  <a:gd name="T11" fmla="*/ 0 h 279"/>
                  <a:gd name="T12" fmla="*/ 5 w 68"/>
                  <a:gd name="T13" fmla="*/ 3 h 279"/>
                  <a:gd name="T14" fmla="*/ 8 w 68"/>
                  <a:gd name="T15" fmla="*/ 20 h 279"/>
                  <a:gd name="T16" fmla="*/ 11 w 68"/>
                  <a:gd name="T17" fmla="*/ 37 h 279"/>
                  <a:gd name="T18" fmla="*/ 14 w 68"/>
                  <a:gd name="T19" fmla="*/ 54 h 279"/>
                  <a:gd name="T20" fmla="*/ 17 w 68"/>
                  <a:gd name="T21" fmla="*/ 70 h 279"/>
                  <a:gd name="T22" fmla="*/ 17 w 68"/>
                  <a:gd name="T23" fmla="*/ 70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279"/>
                  <a:gd name="T38" fmla="*/ 68 w 68"/>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279">
                    <a:moveTo>
                      <a:pt x="68" y="279"/>
                    </a:moveTo>
                    <a:lnTo>
                      <a:pt x="38" y="249"/>
                    </a:lnTo>
                    <a:lnTo>
                      <a:pt x="31" y="189"/>
                    </a:lnTo>
                    <a:lnTo>
                      <a:pt x="23" y="123"/>
                    </a:lnTo>
                    <a:lnTo>
                      <a:pt x="11" y="59"/>
                    </a:lnTo>
                    <a:lnTo>
                      <a:pt x="0" y="0"/>
                    </a:lnTo>
                    <a:lnTo>
                      <a:pt x="19" y="11"/>
                    </a:lnTo>
                    <a:lnTo>
                      <a:pt x="33" y="78"/>
                    </a:lnTo>
                    <a:lnTo>
                      <a:pt x="45" y="146"/>
                    </a:lnTo>
                    <a:lnTo>
                      <a:pt x="57" y="214"/>
                    </a:lnTo>
                    <a:lnTo>
                      <a:pt x="68" y="27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2" name="Freeform 335"/>
              <p:cNvSpPr>
                <a:spLocks/>
              </p:cNvSpPr>
              <p:nvPr/>
            </p:nvSpPr>
            <p:spPr bwMode="auto">
              <a:xfrm>
                <a:off x="2871" y="3059"/>
                <a:ext cx="38" cy="20"/>
              </a:xfrm>
              <a:custGeom>
                <a:avLst/>
                <a:gdLst>
                  <a:gd name="T0" fmla="*/ 0 w 153"/>
                  <a:gd name="T1" fmla="*/ 18 h 83"/>
                  <a:gd name="T2" fmla="*/ 0 w 153"/>
                  <a:gd name="T3" fmla="*/ 15 h 83"/>
                  <a:gd name="T4" fmla="*/ 3 w 153"/>
                  <a:gd name="T5" fmla="*/ 13 h 83"/>
                  <a:gd name="T6" fmla="*/ 6 w 153"/>
                  <a:gd name="T7" fmla="*/ 11 h 83"/>
                  <a:gd name="T8" fmla="*/ 5 w 153"/>
                  <a:gd name="T9" fmla="*/ 7 h 83"/>
                  <a:gd name="T10" fmla="*/ 6 w 153"/>
                  <a:gd name="T11" fmla="*/ 5 h 83"/>
                  <a:gd name="T12" fmla="*/ 8 w 153"/>
                  <a:gd name="T13" fmla="*/ 3 h 83"/>
                  <a:gd name="T14" fmla="*/ 12 w 153"/>
                  <a:gd name="T15" fmla="*/ 4 h 83"/>
                  <a:gd name="T16" fmla="*/ 15 w 153"/>
                  <a:gd name="T17" fmla="*/ 8 h 83"/>
                  <a:gd name="T18" fmla="*/ 20 w 153"/>
                  <a:gd name="T19" fmla="*/ 7 h 83"/>
                  <a:gd name="T20" fmla="*/ 26 w 153"/>
                  <a:gd name="T21" fmla="*/ 6 h 83"/>
                  <a:gd name="T22" fmla="*/ 26 w 153"/>
                  <a:gd name="T23" fmla="*/ 5 h 83"/>
                  <a:gd name="T24" fmla="*/ 26 w 153"/>
                  <a:gd name="T25" fmla="*/ 3 h 83"/>
                  <a:gd name="T26" fmla="*/ 28 w 153"/>
                  <a:gd name="T27" fmla="*/ 0 h 83"/>
                  <a:gd name="T28" fmla="*/ 32 w 153"/>
                  <a:gd name="T29" fmla="*/ 1 h 83"/>
                  <a:gd name="T30" fmla="*/ 35 w 153"/>
                  <a:gd name="T31" fmla="*/ 5 h 83"/>
                  <a:gd name="T32" fmla="*/ 38 w 153"/>
                  <a:gd name="T33" fmla="*/ 14 h 83"/>
                  <a:gd name="T34" fmla="*/ 35 w 153"/>
                  <a:gd name="T35" fmla="*/ 14 h 83"/>
                  <a:gd name="T36" fmla="*/ 32 w 153"/>
                  <a:gd name="T37" fmla="*/ 4 h 83"/>
                  <a:gd name="T38" fmla="*/ 29 w 153"/>
                  <a:gd name="T39" fmla="*/ 4 h 83"/>
                  <a:gd name="T40" fmla="*/ 31 w 153"/>
                  <a:gd name="T41" fmla="*/ 14 h 83"/>
                  <a:gd name="T42" fmla="*/ 27 w 153"/>
                  <a:gd name="T43" fmla="*/ 15 h 83"/>
                  <a:gd name="T44" fmla="*/ 27 w 153"/>
                  <a:gd name="T45" fmla="*/ 9 h 83"/>
                  <a:gd name="T46" fmla="*/ 16 w 153"/>
                  <a:gd name="T47" fmla="*/ 11 h 83"/>
                  <a:gd name="T48" fmla="*/ 16 w 153"/>
                  <a:gd name="T49" fmla="*/ 13 h 83"/>
                  <a:gd name="T50" fmla="*/ 17 w 153"/>
                  <a:gd name="T51" fmla="*/ 16 h 83"/>
                  <a:gd name="T52" fmla="*/ 15 w 153"/>
                  <a:gd name="T53" fmla="*/ 17 h 83"/>
                  <a:gd name="T54" fmla="*/ 10 w 153"/>
                  <a:gd name="T55" fmla="*/ 6 h 83"/>
                  <a:gd name="T56" fmla="*/ 9 w 153"/>
                  <a:gd name="T57" fmla="*/ 7 h 83"/>
                  <a:gd name="T58" fmla="*/ 11 w 153"/>
                  <a:gd name="T59" fmla="*/ 18 h 83"/>
                  <a:gd name="T60" fmla="*/ 8 w 153"/>
                  <a:gd name="T61" fmla="*/ 20 h 83"/>
                  <a:gd name="T62" fmla="*/ 7 w 153"/>
                  <a:gd name="T63" fmla="*/ 15 h 83"/>
                  <a:gd name="T64" fmla="*/ 4 w 153"/>
                  <a:gd name="T65" fmla="*/ 15 h 83"/>
                  <a:gd name="T66" fmla="*/ 0 w 153"/>
                  <a:gd name="T67" fmla="*/ 18 h 83"/>
                  <a:gd name="T68" fmla="*/ 0 w 153"/>
                  <a:gd name="T69" fmla="*/ 18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3"/>
                  <a:gd name="T106" fmla="*/ 0 h 83"/>
                  <a:gd name="T107" fmla="*/ 153 w 153"/>
                  <a:gd name="T108" fmla="*/ 83 h 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3" h="83">
                    <a:moveTo>
                      <a:pt x="2" y="75"/>
                    </a:moveTo>
                    <a:lnTo>
                      <a:pt x="0" y="62"/>
                    </a:lnTo>
                    <a:lnTo>
                      <a:pt x="11" y="53"/>
                    </a:lnTo>
                    <a:lnTo>
                      <a:pt x="23" y="47"/>
                    </a:lnTo>
                    <a:lnTo>
                      <a:pt x="22" y="29"/>
                    </a:lnTo>
                    <a:lnTo>
                      <a:pt x="25" y="20"/>
                    </a:lnTo>
                    <a:lnTo>
                      <a:pt x="34" y="13"/>
                    </a:lnTo>
                    <a:lnTo>
                      <a:pt x="50" y="18"/>
                    </a:lnTo>
                    <a:lnTo>
                      <a:pt x="60" y="33"/>
                    </a:lnTo>
                    <a:lnTo>
                      <a:pt x="80" y="28"/>
                    </a:lnTo>
                    <a:lnTo>
                      <a:pt x="104" y="25"/>
                    </a:lnTo>
                    <a:lnTo>
                      <a:pt x="104" y="20"/>
                    </a:lnTo>
                    <a:lnTo>
                      <a:pt x="104" y="13"/>
                    </a:lnTo>
                    <a:lnTo>
                      <a:pt x="113" y="0"/>
                    </a:lnTo>
                    <a:lnTo>
                      <a:pt x="130" y="4"/>
                    </a:lnTo>
                    <a:lnTo>
                      <a:pt x="142" y="20"/>
                    </a:lnTo>
                    <a:lnTo>
                      <a:pt x="153" y="58"/>
                    </a:lnTo>
                    <a:lnTo>
                      <a:pt x="142" y="58"/>
                    </a:lnTo>
                    <a:lnTo>
                      <a:pt x="127" y="17"/>
                    </a:lnTo>
                    <a:lnTo>
                      <a:pt x="117" y="17"/>
                    </a:lnTo>
                    <a:lnTo>
                      <a:pt x="124" y="59"/>
                    </a:lnTo>
                    <a:lnTo>
                      <a:pt x="109" y="61"/>
                    </a:lnTo>
                    <a:lnTo>
                      <a:pt x="107" y="39"/>
                    </a:lnTo>
                    <a:lnTo>
                      <a:pt x="65" y="46"/>
                    </a:lnTo>
                    <a:lnTo>
                      <a:pt x="66" y="56"/>
                    </a:lnTo>
                    <a:lnTo>
                      <a:pt x="70" y="67"/>
                    </a:lnTo>
                    <a:lnTo>
                      <a:pt x="60" y="71"/>
                    </a:lnTo>
                    <a:lnTo>
                      <a:pt x="41" y="25"/>
                    </a:lnTo>
                    <a:lnTo>
                      <a:pt x="35" y="27"/>
                    </a:lnTo>
                    <a:lnTo>
                      <a:pt x="45" y="76"/>
                    </a:lnTo>
                    <a:lnTo>
                      <a:pt x="34" y="83"/>
                    </a:lnTo>
                    <a:lnTo>
                      <a:pt x="27" y="62"/>
                    </a:lnTo>
                    <a:lnTo>
                      <a:pt x="17" y="64"/>
                    </a:lnTo>
                    <a:lnTo>
                      <a:pt x="2" y="7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3" name="Freeform 336"/>
              <p:cNvSpPr>
                <a:spLocks/>
              </p:cNvSpPr>
              <p:nvPr/>
            </p:nvSpPr>
            <p:spPr bwMode="auto">
              <a:xfrm>
                <a:off x="2906" y="3061"/>
                <a:ext cx="27" cy="15"/>
              </a:xfrm>
              <a:custGeom>
                <a:avLst/>
                <a:gdLst>
                  <a:gd name="T0" fmla="*/ 21 w 107"/>
                  <a:gd name="T1" fmla="*/ 9 h 56"/>
                  <a:gd name="T2" fmla="*/ 22 w 107"/>
                  <a:gd name="T3" fmla="*/ 15 h 56"/>
                  <a:gd name="T4" fmla="*/ 19 w 107"/>
                  <a:gd name="T5" fmla="*/ 15 h 56"/>
                  <a:gd name="T6" fmla="*/ 18 w 107"/>
                  <a:gd name="T7" fmla="*/ 4 h 56"/>
                  <a:gd name="T8" fmla="*/ 16 w 107"/>
                  <a:gd name="T9" fmla="*/ 4 h 56"/>
                  <a:gd name="T10" fmla="*/ 16 w 107"/>
                  <a:gd name="T11" fmla="*/ 14 h 56"/>
                  <a:gd name="T12" fmla="*/ 13 w 107"/>
                  <a:gd name="T13" fmla="*/ 13 h 56"/>
                  <a:gd name="T14" fmla="*/ 12 w 107"/>
                  <a:gd name="T15" fmla="*/ 7 h 56"/>
                  <a:gd name="T16" fmla="*/ 1 w 107"/>
                  <a:gd name="T17" fmla="*/ 7 h 56"/>
                  <a:gd name="T18" fmla="*/ 0 w 107"/>
                  <a:gd name="T19" fmla="*/ 3 h 56"/>
                  <a:gd name="T20" fmla="*/ 12 w 107"/>
                  <a:gd name="T21" fmla="*/ 4 h 56"/>
                  <a:gd name="T22" fmla="*/ 13 w 107"/>
                  <a:gd name="T23" fmla="*/ 2 h 56"/>
                  <a:gd name="T24" fmla="*/ 17 w 107"/>
                  <a:gd name="T25" fmla="*/ 0 h 56"/>
                  <a:gd name="T26" fmla="*/ 19 w 107"/>
                  <a:gd name="T27" fmla="*/ 2 h 56"/>
                  <a:gd name="T28" fmla="*/ 21 w 107"/>
                  <a:gd name="T29" fmla="*/ 5 h 56"/>
                  <a:gd name="T30" fmla="*/ 27 w 107"/>
                  <a:gd name="T31" fmla="*/ 8 h 56"/>
                  <a:gd name="T32" fmla="*/ 27 w 107"/>
                  <a:gd name="T33" fmla="*/ 11 h 56"/>
                  <a:gd name="T34" fmla="*/ 21 w 107"/>
                  <a:gd name="T35" fmla="*/ 9 h 56"/>
                  <a:gd name="T36" fmla="*/ 21 w 107"/>
                  <a:gd name="T37" fmla="*/ 9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56"/>
                  <a:gd name="T59" fmla="*/ 107 w 107"/>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56">
                    <a:moveTo>
                      <a:pt x="85" y="34"/>
                    </a:moveTo>
                    <a:lnTo>
                      <a:pt x="87" y="56"/>
                    </a:lnTo>
                    <a:lnTo>
                      <a:pt x="75" y="55"/>
                    </a:lnTo>
                    <a:lnTo>
                      <a:pt x="70" y="15"/>
                    </a:lnTo>
                    <a:lnTo>
                      <a:pt x="62" y="15"/>
                    </a:lnTo>
                    <a:lnTo>
                      <a:pt x="65" y="51"/>
                    </a:lnTo>
                    <a:lnTo>
                      <a:pt x="51" y="49"/>
                    </a:lnTo>
                    <a:lnTo>
                      <a:pt x="48" y="27"/>
                    </a:lnTo>
                    <a:lnTo>
                      <a:pt x="3" y="25"/>
                    </a:lnTo>
                    <a:lnTo>
                      <a:pt x="0" y="13"/>
                    </a:lnTo>
                    <a:lnTo>
                      <a:pt x="48" y="16"/>
                    </a:lnTo>
                    <a:lnTo>
                      <a:pt x="53" y="6"/>
                    </a:lnTo>
                    <a:lnTo>
                      <a:pt x="66" y="0"/>
                    </a:lnTo>
                    <a:lnTo>
                      <a:pt x="77" y="6"/>
                    </a:lnTo>
                    <a:lnTo>
                      <a:pt x="84" y="20"/>
                    </a:lnTo>
                    <a:lnTo>
                      <a:pt x="107" y="31"/>
                    </a:lnTo>
                    <a:lnTo>
                      <a:pt x="107" y="42"/>
                    </a:lnTo>
                    <a:lnTo>
                      <a:pt x="85" y="3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4" name="Freeform 337"/>
              <p:cNvSpPr>
                <a:spLocks/>
              </p:cNvSpPr>
              <p:nvPr/>
            </p:nvSpPr>
            <p:spPr bwMode="auto">
              <a:xfrm>
                <a:off x="2805" y="3052"/>
                <a:ext cx="27" cy="23"/>
              </a:xfrm>
              <a:custGeom>
                <a:avLst/>
                <a:gdLst>
                  <a:gd name="T0" fmla="*/ 24 w 108"/>
                  <a:gd name="T1" fmla="*/ 23 h 93"/>
                  <a:gd name="T2" fmla="*/ 21 w 108"/>
                  <a:gd name="T3" fmla="*/ 21 h 93"/>
                  <a:gd name="T4" fmla="*/ 21 w 108"/>
                  <a:gd name="T5" fmla="*/ 16 h 93"/>
                  <a:gd name="T6" fmla="*/ 17 w 108"/>
                  <a:gd name="T7" fmla="*/ 13 h 93"/>
                  <a:gd name="T8" fmla="*/ 14 w 108"/>
                  <a:gd name="T9" fmla="*/ 10 h 93"/>
                  <a:gd name="T10" fmla="*/ 11 w 108"/>
                  <a:gd name="T11" fmla="*/ 9 h 93"/>
                  <a:gd name="T12" fmla="*/ 10 w 108"/>
                  <a:gd name="T13" fmla="*/ 15 h 93"/>
                  <a:gd name="T14" fmla="*/ 7 w 108"/>
                  <a:gd name="T15" fmla="*/ 13 h 93"/>
                  <a:gd name="T16" fmla="*/ 9 w 108"/>
                  <a:gd name="T17" fmla="*/ 4 h 93"/>
                  <a:gd name="T18" fmla="*/ 7 w 108"/>
                  <a:gd name="T19" fmla="*/ 3 h 93"/>
                  <a:gd name="T20" fmla="*/ 4 w 108"/>
                  <a:gd name="T21" fmla="*/ 11 h 93"/>
                  <a:gd name="T22" fmla="*/ 0 w 108"/>
                  <a:gd name="T23" fmla="*/ 10 h 93"/>
                  <a:gd name="T24" fmla="*/ 3 w 108"/>
                  <a:gd name="T25" fmla="*/ 4 h 93"/>
                  <a:gd name="T26" fmla="*/ 7 w 108"/>
                  <a:gd name="T27" fmla="*/ 0 h 93"/>
                  <a:gd name="T28" fmla="*/ 10 w 108"/>
                  <a:gd name="T29" fmla="*/ 1 h 93"/>
                  <a:gd name="T30" fmla="*/ 11 w 108"/>
                  <a:gd name="T31" fmla="*/ 5 h 93"/>
                  <a:gd name="T32" fmla="*/ 18 w 108"/>
                  <a:gd name="T33" fmla="*/ 9 h 93"/>
                  <a:gd name="T34" fmla="*/ 24 w 108"/>
                  <a:gd name="T35" fmla="*/ 13 h 93"/>
                  <a:gd name="T36" fmla="*/ 27 w 108"/>
                  <a:gd name="T37" fmla="*/ 11 h 93"/>
                  <a:gd name="T38" fmla="*/ 24 w 108"/>
                  <a:gd name="T39" fmla="*/ 23 h 93"/>
                  <a:gd name="T40" fmla="*/ 24 w 108"/>
                  <a:gd name="T41" fmla="*/ 2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93"/>
                  <a:gd name="T65" fmla="*/ 108 w 108"/>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93">
                    <a:moveTo>
                      <a:pt x="94" y="93"/>
                    </a:moveTo>
                    <a:lnTo>
                      <a:pt x="83" y="86"/>
                    </a:lnTo>
                    <a:lnTo>
                      <a:pt x="83" y="64"/>
                    </a:lnTo>
                    <a:lnTo>
                      <a:pt x="69" y="51"/>
                    </a:lnTo>
                    <a:lnTo>
                      <a:pt x="57" y="42"/>
                    </a:lnTo>
                    <a:lnTo>
                      <a:pt x="44" y="37"/>
                    </a:lnTo>
                    <a:lnTo>
                      <a:pt x="39" y="59"/>
                    </a:lnTo>
                    <a:lnTo>
                      <a:pt x="29" y="54"/>
                    </a:lnTo>
                    <a:lnTo>
                      <a:pt x="35" y="15"/>
                    </a:lnTo>
                    <a:lnTo>
                      <a:pt x="29" y="13"/>
                    </a:lnTo>
                    <a:lnTo>
                      <a:pt x="15" y="46"/>
                    </a:lnTo>
                    <a:lnTo>
                      <a:pt x="0" y="41"/>
                    </a:lnTo>
                    <a:lnTo>
                      <a:pt x="11" y="17"/>
                    </a:lnTo>
                    <a:lnTo>
                      <a:pt x="26" y="0"/>
                    </a:lnTo>
                    <a:lnTo>
                      <a:pt x="41" y="3"/>
                    </a:lnTo>
                    <a:lnTo>
                      <a:pt x="45" y="21"/>
                    </a:lnTo>
                    <a:lnTo>
                      <a:pt x="71" y="35"/>
                    </a:lnTo>
                    <a:lnTo>
                      <a:pt x="94" y="54"/>
                    </a:lnTo>
                    <a:lnTo>
                      <a:pt x="108" y="46"/>
                    </a:lnTo>
                    <a:lnTo>
                      <a:pt x="94" y="9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5" name="Freeform 338"/>
              <p:cNvSpPr>
                <a:spLocks/>
              </p:cNvSpPr>
              <p:nvPr/>
            </p:nvSpPr>
            <p:spPr bwMode="auto">
              <a:xfrm>
                <a:off x="2727" y="2975"/>
                <a:ext cx="52" cy="94"/>
              </a:xfrm>
              <a:custGeom>
                <a:avLst/>
                <a:gdLst>
                  <a:gd name="T0" fmla="*/ 20 w 205"/>
                  <a:gd name="T1" fmla="*/ 94 h 376"/>
                  <a:gd name="T2" fmla="*/ 22 w 205"/>
                  <a:gd name="T3" fmla="*/ 43 h 376"/>
                  <a:gd name="T4" fmla="*/ 19 w 205"/>
                  <a:gd name="T5" fmla="*/ 47 h 376"/>
                  <a:gd name="T6" fmla="*/ 14 w 205"/>
                  <a:gd name="T7" fmla="*/ 54 h 376"/>
                  <a:gd name="T8" fmla="*/ 9 w 205"/>
                  <a:gd name="T9" fmla="*/ 62 h 376"/>
                  <a:gd name="T10" fmla="*/ 6 w 205"/>
                  <a:gd name="T11" fmla="*/ 67 h 376"/>
                  <a:gd name="T12" fmla="*/ 2 w 205"/>
                  <a:gd name="T13" fmla="*/ 66 h 376"/>
                  <a:gd name="T14" fmla="*/ 0 w 205"/>
                  <a:gd name="T15" fmla="*/ 62 h 376"/>
                  <a:gd name="T16" fmla="*/ 4 w 205"/>
                  <a:gd name="T17" fmla="*/ 55 h 376"/>
                  <a:gd name="T18" fmla="*/ 6 w 205"/>
                  <a:gd name="T19" fmla="*/ 52 h 376"/>
                  <a:gd name="T20" fmla="*/ 10 w 205"/>
                  <a:gd name="T21" fmla="*/ 50 h 376"/>
                  <a:gd name="T22" fmla="*/ 15 w 205"/>
                  <a:gd name="T23" fmla="*/ 44 h 376"/>
                  <a:gd name="T24" fmla="*/ 20 w 205"/>
                  <a:gd name="T25" fmla="*/ 38 h 376"/>
                  <a:gd name="T26" fmla="*/ 24 w 205"/>
                  <a:gd name="T27" fmla="*/ 31 h 376"/>
                  <a:gd name="T28" fmla="*/ 28 w 205"/>
                  <a:gd name="T29" fmla="*/ 25 h 376"/>
                  <a:gd name="T30" fmla="*/ 33 w 205"/>
                  <a:gd name="T31" fmla="*/ 19 h 376"/>
                  <a:gd name="T32" fmla="*/ 38 w 205"/>
                  <a:gd name="T33" fmla="*/ 12 h 376"/>
                  <a:gd name="T34" fmla="*/ 43 w 205"/>
                  <a:gd name="T35" fmla="*/ 6 h 376"/>
                  <a:gd name="T36" fmla="*/ 48 w 205"/>
                  <a:gd name="T37" fmla="*/ 0 h 376"/>
                  <a:gd name="T38" fmla="*/ 52 w 205"/>
                  <a:gd name="T39" fmla="*/ 1 h 376"/>
                  <a:gd name="T40" fmla="*/ 47 w 205"/>
                  <a:gd name="T41" fmla="*/ 7 h 376"/>
                  <a:gd name="T42" fmla="*/ 41 w 205"/>
                  <a:gd name="T43" fmla="*/ 14 h 376"/>
                  <a:gd name="T44" fmla="*/ 36 w 205"/>
                  <a:gd name="T45" fmla="*/ 20 h 376"/>
                  <a:gd name="T46" fmla="*/ 31 w 205"/>
                  <a:gd name="T47" fmla="*/ 26 h 376"/>
                  <a:gd name="T48" fmla="*/ 25 w 205"/>
                  <a:gd name="T49" fmla="*/ 43 h 376"/>
                  <a:gd name="T50" fmla="*/ 23 w 205"/>
                  <a:gd name="T51" fmla="*/ 60 h 376"/>
                  <a:gd name="T52" fmla="*/ 23 w 205"/>
                  <a:gd name="T53" fmla="*/ 69 h 376"/>
                  <a:gd name="T54" fmla="*/ 23 w 205"/>
                  <a:gd name="T55" fmla="*/ 77 h 376"/>
                  <a:gd name="T56" fmla="*/ 23 w 205"/>
                  <a:gd name="T57" fmla="*/ 94 h 376"/>
                  <a:gd name="T58" fmla="*/ 20 w 205"/>
                  <a:gd name="T59" fmla="*/ 94 h 376"/>
                  <a:gd name="T60" fmla="*/ 20 w 205"/>
                  <a:gd name="T61" fmla="*/ 94 h 3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5"/>
                  <a:gd name="T94" fmla="*/ 0 h 376"/>
                  <a:gd name="T95" fmla="*/ 205 w 205"/>
                  <a:gd name="T96" fmla="*/ 376 h 3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5" h="376">
                    <a:moveTo>
                      <a:pt x="78" y="376"/>
                    </a:moveTo>
                    <a:lnTo>
                      <a:pt x="85" y="173"/>
                    </a:lnTo>
                    <a:lnTo>
                      <a:pt x="74" y="187"/>
                    </a:lnTo>
                    <a:lnTo>
                      <a:pt x="55" y="217"/>
                    </a:lnTo>
                    <a:lnTo>
                      <a:pt x="36" y="248"/>
                    </a:lnTo>
                    <a:lnTo>
                      <a:pt x="24" y="267"/>
                    </a:lnTo>
                    <a:lnTo>
                      <a:pt x="7" y="265"/>
                    </a:lnTo>
                    <a:lnTo>
                      <a:pt x="0" y="250"/>
                    </a:lnTo>
                    <a:lnTo>
                      <a:pt x="15" y="219"/>
                    </a:lnTo>
                    <a:lnTo>
                      <a:pt x="25" y="207"/>
                    </a:lnTo>
                    <a:lnTo>
                      <a:pt x="40" y="202"/>
                    </a:lnTo>
                    <a:lnTo>
                      <a:pt x="59" y="175"/>
                    </a:lnTo>
                    <a:lnTo>
                      <a:pt x="77" y="150"/>
                    </a:lnTo>
                    <a:lnTo>
                      <a:pt x="94" y="125"/>
                    </a:lnTo>
                    <a:lnTo>
                      <a:pt x="112" y="100"/>
                    </a:lnTo>
                    <a:lnTo>
                      <a:pt x="131" y="75"/>
                    </a:lnTo>
                    <a:lnTo>
                      <a:pt x="150" y="49"/>
                    </a:lnTo>
                    <a:lnTo>
                      <a:pt x="170" y="24"/>
                    </a:lnTo>
                    <a:lnTo>
                      <a:pt x="190" y="0"/>
                    </a:lnTo>
                    <a:lnTo>
                      <a:pt x="205" y="6"/>
                    </a:lnTo>
                    <a:lnTo>
                      <a:pt x="184" y="30"/>
                    </a:lnTo>
                    <a:lnTo>
                      <a:pt x="162" y="56"/>
                    </a:lnTo>
                    <a:lnTo>
                      <a:pt x="142" y="81"/>
                    </a:lnTo>
                    <a:lnTo>
                      <a:pt x="124" y="106"/>
                    </a:lnTo>
                    <a:lnTo>
                      <a:pt x="99" y="172"/>
                    </a:lnTo>
                    <a:lnTo>
                      <a:pt x="92" y="240"/>
                    </a:lnTo>
                    <a:lnTo>
                      <a:pt x="90" y="275"/>
                    </a:lnTo>
                    <a:lnTo>
                      <a:pt x="92" y="309"/>
                    </a:lnTo>
                    <a:lnTo>
                      <a:pt x="90" y="374"/>
                    </a:lnTo>
                    <a:lnTo>
                      <a:pt x="78" y="37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6" name="Freeform 339"/>
              <p:cNvSpPr>
                <a:spLocks/>
              </p:cNvSpPr>
              <p:nvPr/>
            </p:nvSpPr>
            <p:spPr bwMode="auto">
              <a:xfrm>
                <a:off x="2761" y="3013"/>
                <a:ext cx="29" cy="51"/>
              </a:xfrm>
              <a:custGeom>
                <a:avLst/>
                <a:gdLst>
                  <a:gd name="T0" fmla="*/ 0 w 114"/>
                  <a:gd name="T1" fmla="*/ 51 h 203"/>
                  <a:gd name="T2" fmla="*/ 7 w 114"/>
                  <a:gd name="T3" fmla="*/ 40 h 203"/>
                  <a:gd name="T4" fmla="*/ 9 w 114"/>
                  <a:gd name="T5" fmla="*/ 33 h 203"/>
                  <a:gd name="T6" fmla="*/ 13 w 114"/>
                  <a:gd name="T7" fmla="*/ 27 h 203"/>
                  <a:gd name="T8" fmla="*/ 16 w 114"/>
                  <a:gd name="T9" fmla="*/ 20 h 203"/>
                  <a:gd name="T10" fmla="*/ 18 w 114"/>
                  <a:gd name="T11" fmla="*/ 14 h 203"/>
                  <a:gd name="T12" fmla="*/ 21 w 114"/>
                  <a:gd name="T13" fmla="*/ 8 h 203"/>
                  <a:gd name="T14" fmla="*/ 24 w 114"/>
                  <a:gd name="T15" fmla="*/ 3 h 203"/>
                  <a:gd name="T16" fmla="*/ 29 w 114"/>
                  <a:gd name="T17" fmla="*/ 0 h 203"/>
                  <a:gd name="T18" fmla="*/ 24 w 114"/>
                  <a:gd name="T19" fmla="*/ 12 h 203"/>
                  <a:gd name="T20" fmla="*/ 21 w 114"/>
                  <a:gd name="T21" fmla="*/ 18 h 203"/>
                  <a:gd name="T22" fmla="*/ 19 w 114"/>
                  <a:gd name="T23" fmla="*/ 24 h 203"/>
                  <a:gd name="T24" fmla="*/ 16 w 114"/>
                  <a:gd name="T25" fmla="*/ 31 h 203"/>
                  <a:gd name="T26" fmla="*/ 13 w 114"/>
                  <a:gd name="T27" fmla="*/ 37 h 203"/>
                  <a:gd name="T28" fmla="*/ 9 w 114"/>
                  <a:gd name="T29" fmla="*/ 48 h 203"/>
                  <a:gd name="T30" fmla="*/ 0 w 114"/>
                  <a:gd name="T31" fmla="*/ 51 h 203"/>
                  <a:gd name="T32" fmla="*/ 0 w 114"/>
                  <a:gd name="T33" fmla="*/ 51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203"/>
                  <a:gd name="T53" fmla="*/ 114 w 114"/>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203">
                    <a:moveTo>
                      <a:pt x="0" y="203"/>
                    </a:moveTo>
                    <a:lnTo>
                      <a:pt x="26" y="160"/>
                    </a:lnTo>
                    <a:lnTo>
                      <a:pt x="37" y="133"/>
                    </a:lnTo>
                    <a:lnTo>
                      <a:pt x="50" y="107"/>
                    </a:lnTo>
                    <a:lnTo>
                      <a:pt x="61" y="80"/>
                    </a:lnTo>
                    <a:lnTo>
                      <a:pt x="71" y="54"/>
                    </a:lnTo>
                    <a:lnTo>
                      <a:pt x="83" y="30"/>
                    </a:lnTo>
                    <a:lnTo>
                      <a:pt x="93" y="10"/>
                    </a:lnTo>
                    <a:lnTo>
                      <a:pt x="114" y="0"/>
                    </a:lnTo>
                    <a:lnTo>
                      <a:pt x="94" y="48"/>
                    </a:lnTo>
                    <a:lnTo>
                      <a:pt x="83" y="72"/>
                    </a:lnTo>
                    <a:lnTo>
                      <a:pt x="73" y="97"/>
                    </a:lnTo>
                    <a:lnTo>
                      <a:pt x="61" y="122"/>
                    </a:lnTo>
                    <a:lnTo>
                      <a:pt x="51" y="146"/>
                    </a:lnTo>
                    <a:lnTo>
                      <a:pt x="34" y="191"/>
                    </a:lnTo>
                    <a:lnTo>
                      <a:pt x="0" y="20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7" name="Freeform 340"/>
              <p:cNvSpPr>
                <a:spLocks/>
              </p:cNvSpPr>
              <p:nvPr/>
            </p:nvSpPr>
            <p:spPr bwMode="auto">
              <a:xfrm>
                <a:off x="2771" y="3046"/>
                <a:ext cx="39" cy="14"/>
              </a:xfrm>
              <a:custGeom>
                <a:avLst/>
                <a:gdLst>
                  <a:gd name="T0" fmla="*/ 37 w 155"/>
                  <a:gd name="T1" fmla="*/ 12 h 53"/>
                  <a:gd name="T2" fmla="*/ 30 w 155"/>
                  <a:gd name="T3" fmla="*/ 10 h 53"/>
                  <a:gd name="T4" fmla="*/ 22 w 155"/>
                  <a:gd name="T5" fmla="*/ 9 h 53"/>
                  <a:gd name="T6" fmla="*/ 21 w 155"/>
                  <a:gd name="T7" fmla="*/ 14 h 53"/>
                  <a:gd name="T8" fmla="*/ 18 w 155"/>
                  <a:gd name="T9" fmla="*/ 14 h 53"/>
                  <a:gd name="T10" fmla="*/ 18 w 155"/>
                  <a:gd name="T11" fmla="*/ 4 h 53"/>
                  <a:gd name="T12" fmla="*/ 17 w 155"/>
                  <a:gd name="T13" fmla="*/ 4 h 53"/>
                  <a:gd name="T14" fmla="*/ 13 w 155"/>
                  <a:gd name="T15" fmla="*/ 14 h 53"/>
                  <a:gd name="T16" fmla="*/ 9 w 155"/>
                  <a:gd name="T17" fmla="*/ 14 h 53"/>
                  <a:gd name="T18" fmla="*/ 11 w 155"/>
                  <a:gd name="T19" fmla="*/ 9 h 53"/>
                  <a:gd name="T20" fmla="*/ 6 w 155"/>
                  <a:gd name="T21" fmla="*/ 9 h 53"/>
                  <a:gd name="T22" fmla="*/ 0 w 155"/>
                  <a:gd name="T23" fmla="*/ 11 h 53"/>
                  <a:gd name="T24" fmla="*/ 1 w 155"/>
                  <a:gd name="T25" fmla="*/ 8 h 53"/>
                  <a:gd name="T26" fmla="*/ 6 w 155"/>
                  <a:gd name="T27" fmla="*/ 6 h 53"/>
                  <a:gd name="T28" fmla="*/ 12 w 155"/>
                  <a:gd name="T29" fmla="*/ 5 h 53"/>
                  <a:gd name="T30" fmla="*/ 15 w 155"/>
                  <a:gd name="T31" fmla="*/ 1 h 53"/>
                  <a:gd name="T32" fmla="*/ 19 w 155"/>
                  <a:gd name="T33" fmla="*/ 0 h 53"/>
                  <a:gd name="T34" fmla="*/ 21 w 155"/>
                  <a:gd name="T35" fmla="*/ 2 h 53"/>
                  <a:gd name="T36" fmla="*/ 22 w 155"/>
                  <a:gd name="T37" fmla="*/ 5 h 53"/>
                  <a:gd name="T38" fmla="*/ 39 w 155"/>
                  <a:gd name="T39" fmla="*/ 9 h 53"/>
                  <a:gd name="T40" fmla="*/ 38 w 155"/>
                  <a:gd name="T41" fmla="*/ 11 h 53"/>
                  <a:gd name="T42" fmla="*/ 37 w 155"/>
                  <a:gd name="T43" fmla="*/ 12 h 53"/>
                  <a:gd name="T44" fmla="*/ 37 w 155"/>
                  <a:gd name="T45" fmla="*/ 12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5"/>
                  <a:gd name="T70" fmla="*/ 0 h 53"/>
                  <a:gd name="T71" fmla="*/ 155 w 155"/>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5" h="53">
                    <a:moveTo>
                      <a:pt x="149" y="47"/>
                    </a:moveTo>
                    <a:lnTo>
                      <a:pt x="119" y="37"/>
                    </a:lnTo>
                    <a:lnTo>
                      <a:pt x="87" y="33"/>
                    </a:lnTo>
                    <a:lnTo>
                      <a:pt x="83" y="53"/>
                    </a:lnTo>
                    <a:lnTo>
                      <a:pt x="70" y="52"/>
                    </a:lnTo>
                    <a:lnTo>
                      <a:pt x="72" y="15"/>
                    </a:lnTo>
                    <a:lnTo>
                      <a:pt x="66" y="15"/>
                    </a:lnTo>
                    <a:lnTo>
                      <a:pt x="51" y="52"/>
                    </a:lnTo>
                    <a:lnTo>
                      <a:pt x="37" y="53"/>
                    </a:lnTo>
                    <a:lnTo>
                      <a:pt x="42" y="33"/>
                    </a:lnTo>
                    <a:lnTo>
                      <a:pt x="22" y="34"/>
                    </a:lnTo>
                    <a:lnTo>
                      <a:pt x="0" y="42"/>
                    </a:lnTo>
                    <a:lnTo>
                      <a:pt x="4" y="29"/>
                    </a:lnTo>
                    <a:lnTo>
                      <a:pt x="23" y="23"/>
                    </a:lnTo>
                    <a:lnTo>
                      <a:pt x="47" y="20"/>
                    </a:lnTo>
                    <a:lnTo>
                      <a:pt x="60" y="5"/>
                    </a:lnTo>
                    <a:lnTo>
                      <a:pt x="75" y="0"/>
                    </a:lnTo>
                    <a:lnTo>
                      <a:pt x="85" y="9"/>
                    </a:lnTo>
                    <a:lnTo>
                      <a:pt x="86" y="20"/>
                    </a:lnTo>
                    <a:lnTo>
                      <a:pt x="155" y="35"/>
                    </a:lnTo>
                    <a:lnTo>
                      <a:pt x="153" y="42"/>
                    </a:lnTo>
                    <a:lnTo>
                      <a:pt x="149" y="4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8" name="Freeform 341"/>
              <p:cNvSpPr>
                <a:spLocks/>
              </p:cNvSpPr>
              <p:nvPr/>
            </p:nvSpPr>
            <p:spPr bwMode="auto">
              <a:xfrm>
                <a:off x="2825" y="3020"/>
                <a:ext cx="15" cy="19"/>
              </a:xfrm>
              <a:custGeom>
                <a:avLst/>
                <a:gdLst>
                  <a:gd name="T0" fmla="*/ 14 w 61"/>
                  <a:gd name="T1" fmla="*/ 19 h 74"/>
                  <a:gd name="T2" fmla="*/ 12 w 61"/>
                  <a:gd name="T3" fmla="*/ 15 h 74"/>
                  <a:gd name="T4" fmla="*/ 9 w 61"/>
                  <a:gd name="T5" fmla="*/ 10 h 74"/>
                  <a:gd name="T6" fmla="*/ 5 w 61"/>
                  <a:gd name="T7" fmla="*/ 6 h 74"/>
                  <a:gd name="T8" fmla="*/ 0 w 61"/>
                  <a:gd name="T9" fmla="*/ 3 h 74"/>
                  <a:gd name="T10" fmla="*/ 1 w 61"/>
                  <a:gd name="T11" fmla="*/ 0 h 74"/>
                  <a:gd name="T12" fmla="*/ 12 w 61"/>
                  <a:gd name="T13" fmla="*/ 7 h 74"/>
                  <a:gd name="T14" fmla="*/ 13 w 61"/>
                  <a:gd name="T15" fmla="*/ 2 h 74"/>
                  <a:gd name="T16" fmla="*/ 15 w 61"/>
                  <a:gd name="T17" fmla="*/ 5 h 74"/>
                  <a:gd name="T18" fmla="*/ 14 w 61"/>
                  <a:gd name="T19" fmla="*/ 19 h 74"/>
                  <a:gd name="T20" fmla="*/ 14 w 61"/>
                  <a:gd name="T21" fmla="*/ 19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74"/>
                  <a:gd name="T35" fmla="*/ 61 w 6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74">
                    <a:moveTo>
                      <a:pt x="55" y="74"/>
                    </a:moveTo>
                    <a:lnTo>
                      <a:pt x="47" y="58"/>
                    </a:lnTo>
                    <a:lnTo>
                      <a:pt x="36" y="39"/>
                    </a:lnTo>
                    <a:lnTo>
                      <a:pt x="21" y="22"/>
                    </a:lnTo>
                    <a:lnTo>
                      <a:pt x="0" y="13"/>
                    </a:lnTo>
                    <a:lnTo>
                      <a:pt x="6" y="0"/>
                    </a:lnTo>
                    <a:lnTo>
                      <a:pt x="49" y="27"/>
                    </a:lnTo>
                    <a:lnTo>
                      <a:pt x="51" y="7"/>
                    </a:lnTo>
                    <a:lnTo>
                      <a:pt x="61" y="20"/>
                    </a:lnTo>
                    <a:lnTo>
                      <a:pt x="55" y="7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09" name="Freeform 342"/>
              <p:cNvSpPr>
                <a:spLocks/>
              </p:cNvSpPr>
              <p:nvPr/>
            </p:nvSpPr>
            <p:spPr bwMode="auto">
              <a:xfrm>
                <a:off x="2864" y="3011"/>
                <a:ext cx="35" cy="27"/>
              </a:xfrm>
              <a:custGeom>
                <a:avLst/>
                <a:gdLst>
                  <a:gd name="T0" fmla="*/ 2 w 140"/>
                  <a:gd name="T1" fmla="*/ 27 h 108"/>
                  <a:gd name="T2" fmla="*/ 0 w 140"/>
                  <a:gd name="T3" fmla="*/ 23 h 108"/>
                  <a:gd name="T4" fmla="*/ 7 w 140"/>
                  <a:gd name="T5" fmla="*/ 16 h 108"/>
                  <a:gd name="T6" fmla="*/ 6 w 140"/>
                  <a:gd name="T7" fmla="*/ 11 h 108"/>
                  <a:gd name="T8" fmla="*/ 9 w 140"/>
                  <a:gd name="T9" fmla="*/ 8 h 108"/>
                  <a:gd name="T10" fmla="*/ 11 w 140"/>
                  <a:gd name="T11" fmla="*/ 19 h 108"/>
                  <a:gd name="T12" fmla="*/ 13 w 140"/>
                  <a:gd name="T13" fmla="*/ 19 h 108"/>
                  <a:gd name="T14" fmla="*/ 13 w 140"/>
                  <a:gd name="T15" fmla="*/ 6 h 108"/>
                  <a:gd name="T16" fmla="*/ 17 w 140"/>
                  <a:gd name="T17" fmla="*/ 3 h 108"/>
                  <a:gd name="T18" fmla="*/ 17 w 140"/>
                  <a:gd name="T19" fmla="*/ 10 h 108"/>
                  <a:gd name="T20" fmla="*/ 20 w 140"/>
                  <a:gd name="T21" fmla="*/ 7 h 108"/>
                  <a:gd name="T22" fmla="*/ 25 w 140"/>
                  <a:gd name="T23" fmla="*/ 6 h 108"/>
                  <a:gd name="T24" fmla="*/ 24 w 140"/>
                  <a:gd name="T25" fmla="*/ 2 h 108"/>
                  <a:gd name="T26" fmla="*/ 27 w 140"/>
                  <a:gd name="T27" fmla="*/ 1 h 108"/>
                  <a:gd name="T28" fmla="*/ 29 w 140"/>
                  <a:gd name="T29" fmla="*/ 11 h 108"/>
                  <a:gd name="T30" fmla="*/ 31 w 140"/>
                  <a:gd name="T31" fmla="*/ 11 h 108"/>
                  <a:gd name="T32" fmla="*/ 31 w 140"/>
                  <a:gd name="T33" fmla="*/ 0 h 108"/>
                  <a:gd name="T34" fmla="*/ 35 w 140"/>
                  <a:gd name="T35" fmla="*/ 0 h 108"/>
                  <a:gd name="T36" fmla="*/ 34 w 140"/>
                  <a:gd name="T37" fmla="*/ 8 h 108"/>
                  <a:gd name="T38" fmla="*/ 33 w 140"/>
                  <a:gd name="T39" fmla="*/ 15 h 108"/>
                  <a:gd name="T40" fmla="*/ 30 w 140"/>
                  <a:gd name="T41" fmla="*/ 17 h 108"/>
                  <a:gd name="T42" fmla="*/ 27 w 140"/>
                  <a:gd name="T43" fmla="*/ 15 h 108"/>
                  <a:gd name="T44" fmla="*/ 25 w 140"/>
                  <a:gd name="T45" fmla="*/ 11 h 108"/>
                  <a:gd name="T46" fmla="*/ 17 w 140"/>
                  <a:gd name="T47" fmla="*/ 14 h 108"/>
                  <a:gd name="T48" fmla="*/ 17 w 140"/>
                  <a:gd name="T49" fmla="*/ 19 h 108"/>
                  <a:gd name="T50" fmla="*/ 14 w 140"/>
                  <a:gd name="T51" fmla="*/ 24 h 108"/>
                  <a:gd name="T52" fmla="*/ 10 w 140"/>
                  <a:gd name="T53" fmla="*/ 23 h 108"/>
                  <a:gd name="T54" fmla="*/ 8 w 140"/>
                  <a:gd name="T55" fmla="*/ 20 h 108"/>
                  <a:gd name="T56" fmla="*/ 5 w 140"/>
                  <a:gd name="T57" fmla="*/ 23 h 108"/>
                  <a:gd name="T58" fmla="*/ 2 w 140"/>
                  <a:gd name="T59" fmla="*/ 27 h 108"/>
                  <a:gd name="T60" fmla="*/ 2 w 140"/>
                  <a:gd name="T61" fmla="*/ 27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0"/>
                  <a:gd name="T94" fmla="*/ 0 h 108"/>
                  <a:gd name="T95" fmla="*/ 140 w 140"/>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0" h="108">
                    <a:moveTo>
                      <a:pt x="8" y="108"/>
                    </a:moveTo>
                    <a:lnTo>
                      <a:pt x="0" y="92"/>
                    </a:lnTo>
                    <a:lnTo>
                      <a:pt x="27" y="64"/>
                    </a:lnTo>
                    <a:lnTo>
                      <a:pt x="24" y="43"/>
                    </a:lnTo>
                    <a:lnTo>
                      <a:pt x="38" y="33"/>
                    </a:lnTo>
                    <a:lnTo>
                      <a:pt x="45" y="75"/>
                    </a:lnTo>
                    <a:lnTo>
                      <a:pt x="54" y="74"/>
                    </a:lnTo>
                    <a:lnTo>
                      <a:pt x="53" y="22"/>
                    </a:lnTo>
                    <a:lnTo>
                      <a:pt x="66" y="14"/>
                    </a:lnTo>
                    <a:lnTo>
                      <a:pt x="69" y="39"/>
                    </a:lnTo>
                    <a:lnTo>
                      <a:pt x="82" y="30"/>
                    </a:lnTo>
                    <a:lnTo>
                      <a:pt x="101" y="22"/>
                    </a:lnTo>
                    <a:lnTo>
                      <a:pt x="96" y="6"/>
                    </a:lnTo>
                    <a:lnTo>
                      <a:pt x="108" y="4"/>
                    </a:lnTo>
                    <a:lnTo>
                      <a:pt x="116" y="43"/>
                    </a:lnTo>
                    <a:lnTo>
                      <a:pt x="123" y="43"/>
                    </a:lnTo>
                    <a:lnTo>
                      <a:pt x="126" y="0"/>
                    </a:lnTo>
                    <a:lnTo>
                      <a:pt x="140" y="0"/>
                    </a:lnTo>
                    <a:lnTo>
                      <a:pt x="137" y="31"/>
                    </a:lnTo>
                    <a:lnTo>
                      <a:pt x="132" y="62"/>
                    </a:lnTo>
                    <a:lnTo>
                      <a:pt x="120" y="68"/>
                    </a:lnTo>
                    <a:lnTo>
                      <a:pt x="108" y="62"/>
                    </a:lnTo>
                    <a:lnTo>
                      <a:pt x="100" y="43"/>
                    </a:lnTo>
                    <a:lnTo>
                      <a:pt x="69" y="56"/>
                    </a:lnTo>
                    <a:lnTo>
                      <a:pt x="66" y="75"/>
                    </a:lnTo>
                    <a:lnTo>
                      <a:pt x="57" y="94"/>
                    </a:lnTo>
                    <a:lnTo>
                      <a:pt x="42" y="93"/>
                    </a:lnTo>
                    <a:lnTo>
                      <a:pt x="32" y="79"/>
                    </a:lnTo>
                    <a:lnTo>
                      <a:pt x="19" y="92"/>
                    </a:lnTo>
                    <a:lnTo>
                      <a:pt x="8" y="10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0" name="Freeform 343"/>
              <p:cNvSpPr>
                <a:spLocks/>
              </p:cNvSpPr>
              <p:nvPr/>
            </p:nvSpPr>
            <p:spPr bwMode="auto">
              <a:xfrm>
                <a:off x="2861" y="3008"/>
                <a:ext cx="42" cy="23"/>
              </a:xfrm>
              <a:custGeom>
                <a:avLst/>
                <a:gdLst>
                  <a:gd name="T0" fmla="*/ 1 w 168"/>
                  <a:gd name="T1" fmla="*/ 23 h 95"/>
                  <a:gd name="T2" fmla="*/ 0 w 168"/>
                  <a:gd name="T3" fmla="*/ 19 h 95"/>
                  <a:gd name="T4" fmla="*/ 3 w 168"/>
                  <a:gd name="T5" fmla="*/ 15 h 95"/>
                  <a:gd name="T6" fmla="*/ 8 w 168"/>
                  <a:gd name="T7" fmla="*/ 11 h 95"/>
                  <a:gd name="T8" fmla="*/ 13 w 168"/>
                  <a:gd name="T9" fmla="*/ 8 h 95"/>
                  <a:gd name="T10" fmla="*/ 19 w 168"/>
                  <a:gd name="T11" fmla="*/ 5 h 95"/>
                  <a:gd name="T12" fmla="*/ 25 w 168"/>
                  <a:gd name="T13" fmla="*/ 3 h 95"/>
                  <a:gd name="T14" fmla="*/ 31 w 168"/>
                  <a:gd name="T15" fmla="*/ 1 h 95"/>
                  <a:gd name="T16" fmla="*/ 42 w 168"/>
                  <a:gd name="T17" fmla="*/ 0 h 95"/>
                  <a:gd name="T18" fmla="*/ 41 w 168"/>
                  <a:gd name="T19" fmla="*/ 2 h 95"/>
                  <a:gd name="T20" fmla="*/ 40 w 168"/>
                  <a:gd name="T21" fmla="*/ 3 h 95"/>
                  <a:gd name="T22" fmla="*/ 27 w 168"/>
                  <a:gd name="T23" fmla="*/ 5 h 95"/>
                  <a:gd name="T24" fmla="*/ 17 w 168"/>
                  <a:gd name="T25" fmla="*/ 9 h 95"/>
                  <a:gd name="T26" fmla="*/ 12 w 168"/>
                  <a:gd name="T27" fmla="*/ 12 h 95"/>
                  <a:gd name="T28" fmla="*/ 8 w 168"/>
                  <a:gd name="T29" fmla="*/ 15 h 95"/>
                  <a:gd name="T30" fmla="*/ 1 w 168"/>
                  <a:gd name="T31" fmla="*/ 23 h 95"/>
                  <a:gd name="T32" fmla="*/ 1 w 168"/>
                  <a:gd name="T33" fmla="*/ 23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95"/>
                  <a:gd name="T53" fmla="*/ 168 w 16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95">
                    <a:moveTo>
                      <a:pt x="5" y="95"/>
                    </a:moveTo>
                    <a:lnTo>
                      <a:pt x="0" y="80"/>
                    </a:lnTo>
                    <a:lnTo>
                      <a:pt x="13" y="61"/>
                    </a:lnTo>
                    <a:lnTo>
                      <a:pt x="31" y="46"/>
                    </a:lnTo>
                    <a:lnTo>
                      <a:pt x="52" y="32"/>
                    </a:lnTo>
                    <a:lnTo>
                      <a:pt x="76" y="21"/>
                    </a:lnTo>
                    <a:lnTo>
                      <a:pt x="101" y="12"/>
                    </a:lnTo>
                    <a:lnTo>
                      <a:pt x="125" y="5"/>
                    </a:lnTo>
                    <a:lnTo>
                      <a:pt x="168" y="0"/>
                    </a:lnTo>
                    <a:lnTo>
                      <a:pt x="163" y="7"/>
                    </a:lnTo>
                    <a:lnTo>
                      <a:pt x="158" y="13"/>
                    </a:lnTo>
                    <a:lnTo>
                      <a:pt x="109" y="21"/>
                    </a:lnTo>
                    <a:lnTo>
                      <a:pt x="66" y="38"/>
                    </a:lnTo>
                    <a:lnTo>
                      <a:pt x="49" y="50"/>
                    </a:lnTo>
                    <a:lnTo>
                      <a:pt x="32" y="63"/>
                    </a:lnTo>
                    <a:lnTo>
                      <a:pt x="5" y="9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1" name="Freeform 344"/>
              <p:cNvSpPr>
                <a:spLocks/>
              </p:cNvSpPr>
              <p:nvPr/>
            </p:nvSpPr>
            <p:spPr bwMode="auto">
              <a:xfrm>
                <a:off x="2827" y="3013"/>
                <a:ext cx="17" cy="18"/>
              </a:xfrm>
              <a:custGeom>
                <a:avLst/>
                <a:gdLst>
                  <a:gd name="T0" fmla="*/ 17 w 68"/>
                  <a:gd name="T1" fmla="*/ 18 h 75"/>
                  <a:gd name="T2" fmla="*/ 14 w 68"/>
                  <a:gd name="T3" fmla="*/ 14 h 75"/>
                  <a:gd name="T4" fmla="*/ 10 w 68"/>
                  <a:gd name="T5" fmla="*/ 11 h 75"/>
                  <a:gd name="T6" fmla="*/ 5 w 68"/>
                  <a:gd name="T7" fmla="*/ 7 h 75"/>
                  <a:gd name="T8" fmla="*/ 0 w 68"/>
                  <a:gd name="T9" fmla="*/ 4 h 75"/>
                  <a:gd name="T10" fmla="*/ 1 w 68"/>
                  <a:gd name="T11" fmla="*/ 0 h 75"/>
                  <a:gd name="T12" fmla="*/ 10 w 68"/>
                  <a:gd name="T13" fmla="*/ 6 h 75"/>
                  <a:gd name="T14" fmla="*/ 17 w 68"/>
                  <a:gd name="T15" fmla="*/ 14 h 75"/>
                  <a:gd name="T16" fmla="*/ 17 w 68"/>
                  <a:gd name="T17" fmla="*/ 18 h 75"/>
                  <a:gd name="T18" fmla="*/ 17 w 68"/>
                  <a:gd name="T19" fmla="*/ 18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5"/>
                  <a:gd name="T32" fmla="*/ 68 w 6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5">
                    <a:moveTo>
                      <a:pt x="67" y="75"/>
                    </a:moveTo>
                    <a:lnTo>
                      <a:pt x="55" y="60"/>
                    </a:lnTo>
                    <a:lnTo>
                      <a:pt x="40" y="44"/>
                    </a:lnTo>
                    <a:lnTo>
                      <a:pt x="21" y="29"/>
                    </a:lnTo>
                    <a:lnTo>
                      <a:pt x="0" y="15"/>
                    </a:lnTo>
                    <a:lnTo>
                      <a:pt x="6" y="0"/>
                    </a:lnTo>
                    <a:lnTo>
                      <a:pt x="40" y="27"/>
                    </a:lnTo>
                    <a:lnTo>
                      <a:pt x="68" y="60"/>
                    </a:lnTo>
                    <a:lnTo>
                      <a:pt x="67" y="7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2" name="Freeform 345"/>
              <p:cNvSpPr>
                <a:spLocks/>
              </p:cNvSpPr>
              <p:nvPr/>
            </p:nvSpPr>
            <p:spPr bwMode="auto">
              <a:xfrm>
                <a:off x="2785" y="3011"/>
                <a:ext cx="45" cy="19"/>
              </a:xfrm>
              <a:custGeom>
                <a:avLst/>
                <a:gdLst>
                  <a:gd name="T0" fmla="*/ 32 w 178"/>
                  <a:gd name="T1" fmla="*/ 16 h 74"/>
                  <a:gd name="T2" fmla="*/ 31 w 178"/>
                  <a:gd name="T3" fmla="*/ 10 h 74"/>
                  <a:gd name="T4" fmla="*/ 27 w 178"/>
                  <a:gd name="T5" fmla="*/ 8 h 74"/>
                  <a:gd name="T6" fmla="*/ 22 w 178"/>
                  <a:gd name="T7" fmla="*/ 7 h 74"/>
                  <a:gd name="T8" fmla="*/ 16 w 178"/>
                  <a:gd name="T9" fmla="*/ 14 h 74"/>
                  <a:gd name="T10" fmla="*/ 12 w 178"/>
                  <a:gd name="T11" fmla="*/ 14 h 74"/>
                  <a:gd name="T12" fmla="*/ 11 w 178"/>
                  <a:gd name="T13" fmla="*/ 10 h 74"/>
                  <a:gd name="T14" fmla="*/ 6 w 178"/>
                  <a:gd name="T15" fmla="*/ 10 h 74"/>
                  <a:gd name="T16" fmla="*/ 0 w 178"/>
                  <a:gd name="T17" fmla="*/ 12 h 74"/>
                  <a:gd name="T18" fmla="*/ 1 w 178"/>
                  <a:gd name="T19" fmla="*/ 10 h 74"/>
                  <a:gd name="T20" fmla="*/ 12 w 178"/>
                  <a:gd name="T21" fmla="*/ 6 h 74"/>
                  <a:gd name="T22" fmla="*/ 13 w 178"/>
                  <a:gd name="T23" fmla="*/ 0 h 74"/>
                  <a:gd name="T24" fmla="*/ 17 w 178"/>
                  <a:gd name="T25" fmla="*/ 0 h 74"/>
                  <a:gd name="T26" fmla="*/ 12 w 178"/>
                  <a:gd name="T27" fmla="*/ 11 h 74"/>
                  <a:gd name="T28" fmla="*/ 14 w 178"/>
                  <a:gd name="T29" fmla="*/ 12 h 74"/>
                  <a:gd name="T30" fmla="*/ 18 w 178"/>
                  <a:gd name="T31" fmla="*/ 6 h 74"/>
                  <a:gd name="T32" fmla="*/ 22 w 178"/>
                  <a:gd name="T33" fmla="*/ 0 h 74"/>
                  <a:gd name="T34" fmla="*/ 26 w 178"/>
                  <a:gd name="T35" fmla="*/ 0 h 74"/>
                  <a:gd name="T36" fmla="*/ 25 w 178"/>
                  <a:gd name="T37" fmla="*/ 2 h 74"/>
                  <a:gd name="T38" fmla="*/ 23 w 178"/>
                  <a:gd name="T39" fmla="*/ 4 h 74"/>
                  <a:gd name="T40" fmla="*/ 33 w 178"/>
                  <a:gd name="T41" fmla="*/ 6 h 74"/>
                  <a:gd name="T42" fmla="*/ 33 w 178"/>
                  <a:gd name="T43" fmla="*/ 2 h 74"/>
                  <a:gd name="T44" fmla="*/ 37 w 178"/>
                  <a:gd name="T45" fmla="*/ 3 h 74"/>
                  <a:gd name="T46" fmla="*/ 35 w 178"/>
                  <a:gd name="T47" fmla="*/ 14 h 74"/>
                  <a:gd name="T48" fmla="*/ 35 w 178"/>
                  <a:gd name="T49" fmla="*/ 15 h 74"/>
                  <a:gd name="T50" fmla="*/ 36 w 178"/>
                  <a:gd name="T51" fmla="*/ 15 h 74"/>
                  <a:gd name="T52" fmla="*/ 39 w 178"/>
                  <a:gd name="T53" fmla="*/ 9 h 74"/>
                  <a:gd name="T54" fmla="*/ 41 w 178"/>
                  <a:gd name="T55" fmla="*/ 4 h 74"/>
                  <a:gd name="T56" fmla="*/ 45 w 178"/>
                  <a:gd name="T57" fmla="*/ 5 h 74"/>
                  <a:gd name="T58" fmla="*/ 37 w 178"/>
                  <a:gd name="T59" fmla="*/ 18 h 74"/>
                  <a:gd name="T60" fmla="*/ 34 w 178"/>
                  <a:gd name="T61" fmla="*/ 19 h 74"/>
                  <a:gd name="T62" fmla="*/ 32 w 178"/>
                  <a:gd name="T63" fmla="*/ 16 h 74"/>
                  <a:gd name="T64" fmla="*/ 32 w 178"/>
                  <a:gd name="T65" fmla="*/ 16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74"/>
                  <a:gd name="T101" fmla="*/ 178 w 178"/>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74">
                    <a:moveTo>
                      <a:pt x="125" y="64"/>
                    </a:moveTo>
                    <a:lnTo>
                      <a:pt x="124" y="39"/>
                    </a:lnTo>
                    <a:lnTo>
                      <a:pt x="106" y="32"/>
                    </a:lnTo>
                    <a:lnTo>
                      <a:pt x="86" y="29"/>
                    </a:lnTo>
                    <a:lnTo>
                      <a:pt x="63" y="54"/>
                    </a:lnTo>
                    <a:lnTo>
                      <a:pt x="46" y="54"/>
                    </a:lnTo>
                    <a:lnTo>
                      <a:pt x="42" y="37"/>
                    </a:lnTo>
                    <a:lnTo>
                      <a:pt x="22" y="39"/>
                    </a:lnTo>
                    <a:lnTo>
                      <a:pt x="0" y="48"/>
                    </a:lnTo>
                    <a:lnTo>
                      <a:pt x="4" y="37"/>
                    </a:lnTo>
                    <a:lnTo>
                      <a:pt x="46" y="25"/>
                    </a:lnTo>
                    <a:lnTo>
                      <a:pt x="53" y="0"/>
                    </a:lnTo>
                    <a:lnTo>
                      <a:pt x="68" y="0"/>
                    </a:lnTo>
                    <a:lnTo>
                      <a:pt x="49" y="44"/>
                    </a:lnTo>
                    <a:lnTo>
                      <a:pt x="57" y="45"/>
                    </a:lnTo>
                    <a:lnTo>
                      <a:pt x="72" y="24"/>
                    </a:lnTo>
                    <a:lnTo>
                      <a:pt x="86" y="1"/>
                    </a:lnTo>
                    <a:lnTo>
                      <a:pt x="101" y="1"/>
                    </a:lnTo>
                    <a:lnTo>
                      <a:pt x="97" y="9"/>
                    </a:lnTo>
                    <a:lnTo>
                      <a:pt x="92" y="16"/>
                    </a:lnTo>
                    <a:lnTo>
                      <a:pt x="129" y="23"/>
                    </a:lnTo>
                    <a:lnTo>
                      <a:pt x="132" y="6"/>
                    </a:lnTo>
                    <a:lnTo>
                      <a:pt x="146" y="10"/>
                    </a:lnTo>
                    <a:lnTo>
                      <a:pt x="137" y="55"/>
                    </a:lnTo>
                    <a:lnTo>
                      <a:pt x="139" y="57"/>
                    </a:lnTo>
                    <a:lnTo>
                      <a:pt x="144" y="57"/>
                    </a:lnTo>
                    <a:lnTo>
                      <a:pt x="154" y="35"/>
                    </a:lnTo>
                    <a:lnTo>
                      <a:pt x="164" y="15"/>
                    </a:lnTo>
                    <a:lnTo>
                      <a:pt x="178" y="21"/>
                    </a:lnTo>
                    <a:lnTo>
                      <a:pt x="148" y="71"/>
                    </a:lnTo>
                    <a:lnTo>
                      <a:pt x="134" y="74"/>
                    </a:lnTo>
                    <a:lnTo>
                      <a:pt x="125" y="6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3" name="Freeform 346"/>
              <p:cNvSpPr>
                <a:spLocks/>
              </p:cNvSpPr>
              <p:nvPr/>
            </p:nvSpPr>
            <p:spPr bwMode="auto">
              <a:xfrm>
                <a:off x="2898" y="3011"/>
                <a:ext cx="29" cy="15"/>
              </a:xfrm>
              <a:custGeom>
                <a:avLst/>
                <a:gdLst>
                  <a:gd name="T0" fmla="*/ 16 w 113"/>
                  <a:gd name="T1" fmla="*/ 15 h 62"/>
                  <a:gd name="T2" fmla="*/ 14 w 113"/>
                  <a:gd name="T3" fmla="*/ 12 h 62"/>
                  <a:gd name="T4" fmla="*/ 13 w 113"/>
                  <a:gd name="T5" fmla="*/ 8 h 62"/>
                  <a:gd name="T6" fmla="*/ 6 w 113"/>
                  <a:gd name="T7" fmla="*/ 8 h 62"/>
                  <a:gd name="T8" fmla="*/ 0 w 113"/>
                  <a:gd name="T9" fmla="*/ 8 h 62"/>
                  <a:gd name="T10" fmla="*/ 0 w 113"/>
                  <a:gd name="T11" fmla="*/ 4 h 62"/>
                  <a:gd name="T12" fmla="*/ 13 w 113"/>
                  <a:gd name="T13" fmla="*/ 5 h 62"/>
                  <a:gd name="T14" fmla="*/ 13 w 113"/>
                  <a:gd name="T15" fmla="*/ 0 h 62"/>
                  <a:gd name="T16" fmla="*/ 16 w 113"/>
                  <a:gd name="T17" fmla="*/ 0 h 62"/>
                  <a:gd name="T18" fmla="*/ 17 w 113"/>
                  <a:gd name="T19" fmla="*/ 10 h 62"/>
                  <a:gd name="T20" fmla="*/ 19 w 113"/>
                  <a:gd name="T21" fmla="*/ 9 h 62"/>
                  <a:gd name="T22" fmla="*/ 20 w 113"/>
                  <a:gd name="T23" fmla="*/ 1 h 62"/>
                  <a:gd name="T24" fmla="*/ 22 w 113"/>
                  <a:gd name="T25" fmla="*/ 1 h 62"/>
                  <a:gd name="T26" fmla="*/ 22 w 113"/>
                  <a:gd name="T27" fmla="*/ 6 h 62"/>
                  <a:gd name="T28" fmla="*/ 28 w 113"/>
                  <a:gd name="T29" fmla="*/ 9 h 62"/>
                  <a:gd name="T30" fmla="*/ 29 w 113"/>
                  <a:gd name="T31" fmla="*/ 13 h 62"/>
                  <a:gd name="T32" fmla="*/ 21 w 113"/>
                  <a:gd name="T33" fmla="*/ 10 h 62"/>
                  <a:gd name="T34" fmla="*/ 20 w 113"/>
                  <a:gd name="T35" fmla="*/ 13 h 62"/>
                  <a:gd name="T36" fmla="*/ 16 w 113"/>
                  <a:gd name="T37" fmla="*/ 15 h 62"/>
                  <a:gd name="T38" fmla="*/ 16 w 113"/>
                  <a:gd name="T39" fmla="*/ 15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62"/>
                  <a:gd name="T62" fmla="*/ 113 w 113"/>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62">
                    <a:moveTo>
                      <a:pt x="63" y="62"/>
                    </a:moveTo>
                    <a:lnTo>
                      <a:pt x="54" y="50"/>
                    </a:lnTo>
                    <a:lnTo>
                      <a:pt x="50" y="35"/>
                    </a:lnTo>
                    <a:lnTo>
                      <a:pt x="25" y="32"/>
                    </a:lnTo>
                    <a:lnTo>
                      <a:pt x="0" y="32"/>
                    </a:lnTo>
                    <a:lnTo>
                      <a:pt x="1" y="15"/>
                    </a:lnTo>
                    <a:lnTo>
                      <a:pt x="50" y="20"/>
                    </a:lnTo>
                    <a:lnTo>
                      <a:pt x="49" y="0"/>
                    </a:lnTo>
                    <a:lnTo>
                      <a:pt x="62" y="0"/>
                    </a:lnTo>
                    <a:lnTo>
                      <a:pt x="65" y="42"/>
                    </a:lnTo>
                    <a:lnTo>
                      <a:pt x="74" y="39"/>
                    </a:lnTo>
                    <a:lnTo>
                      <a:pt x="76" y="4"/>
                    </a:lnTo>
                    <a:lnTo>
                      <a:pt x="86" y="6"/>
                    </a:lnTo>
                    <a:lnTo>
                      <a:pt x="87" y="25"/>
                    </a:lnTo>
                    <a:lnTo>
                      <a:pt x="109" y="38"/>
                    </a:lnTo>
                    <a:lnTo>
                      <a:pt x="113" y="55"/>
                    </a:lnTo>
                    <a:lnTo>
                      <a:pt x="83" y="43"/>
                    </a:lnTo>
                    <a:lnTo>
                      <a:pt x="76" y="55"/>
                    </a:lnTo>
                    <a:lnTo>
                      <a:pt x="63" y="6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4" name="Freeform 347"/>
              <p:cNvSpPr>
                <a:spLocks/>
              </p:cNvSpPr>
              <p:nvPr/>
            </p:nvSpPr>
            <p:spPr bwMode="auto">
              <a:xfrm>
                <a:off x="2900" y="3008"/>
                <a:ext cx="29" cy="11"/>
              </a:xfrm>
              <a:custGeom>
                <a:avLst/>
                <a:gdLst>
                  <a:gd name="T0" fmla="*/ 29 w 117"/>
                  <a:gd name="T1" fmla="*/ 11 h 41"/>
                  <a:gd name="T2" fmla="*/ 22 w 117"/>
                  <a:gd name="T3" fmla="*/ 7 h 41"/>
                  <a:gd name="T4" fmla="*/ 15 w 117"/>
                  <a:gd name="T5" fmla="*/ 5 h 41"/>
                  <a:gd name="T6" fmla="*/ 8 w 117"/>
                  <a:gd name="T7" fmla="*/ 3 h 41"/>
                  <a:gd name="T8" fmla="*/ 1 w 117"/>
                  <a:gd name="T9" fmla="*/ 3 h 41"/>
                  <a:gd name="T10" fmla="*/ 0 w 117"/>
                  <a:gd name="T11" fmla="*/ 0 h 41"/>
                  <a:gd name="T12" fmla="*/ 14 w 117"/>
                  <a:gd name="T13" fmla="*/ 1 h 41"/>
                  <a:gd name="T14" fmla="*/ 27 w 117"/>
                  <a:gd name="T15" fmla="*/ 7 h 41"/>
                  <a:gd name="T16" fmla="*/ 29 w 117"/>
                  <a:gd name="T17" fmla="*/ 11 h 41"/>
                  <a:gd name="T18" fmla="*/ 29 w 117"/>
                  <a:gd name="T19" fmla="*/ 1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1"/>
                  <a:gd name="T32" fmla="*/ 117 w 11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1">
                    <a:moveTo>
                      <a:pt x="117" y="41"/>
                    </a:moveTo>
                    <a:lnTo>
                      <a:pt x="89" y="27"/>
                    </a:lnTo>
                    <a:lnTo>
                      <a:pt x="60" y="17"/>
                    </a:lnTo>
                    <a:lnTo>
                      <a:pt x="32" y="11"/>
                    </a:lnTo>
                    <a:lnTo>
                      <a:pt x="3" y="11"/>
                    </a:lnTo>
                    <a:lnTo>
                      <a:pt x="0" y="0"/>
                    </a:lnTo>
                    <a:lnTo>
                      <a:pt x="57" y="2"/>
                    </a:lnTo>
                    <a:lnTo>
                      <a:pt x="110" y="25"/>
                    </a:lnTo>
                    <a:lnTo>
                      <a:pt x="117"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5" name="Freeform 348"/>
              <p:cNvSpPr>
                <a:spLocks/>
              </p:cNvSpPr>
              <p:nvPr/>
            </p:nvSpPr>
            <p:spPr bwMode="auto">
              <a:xfrm>
                <a:off x="2784" y="3008"/>
                <a:ext cx="46" cy="9"/>
              </a:xfrm>
              <a:custGeom>
                <a:avLst/>
                <a:gdLst>
                  <a:gd name="T0" fmla="*/ 0 w 185"/>
                  <a:gd name="T1" fmla="*/ 8 h 35"/>
                  <a:gd name="T2" fmla="*/ 3 w 185"/>
                  <a:gd name="T3" fmla="*/ 5 h 35"/>
                  <a:gd name="T4" fmla="*/ 7 w 185"/>
                  <a:gd name="T5" fmla="*/ 3 h 35"/>
                  <a:gd name="T6" fmla="*/ 16 w 185"/>
                  <a:gd name="T7" fmla="*/ 0 h 35"/>
                  <a:gd name="T8" fmla="*/ 31 w 185"/>
                  <a:gd name="T9" fmla="*/ 0 h 35"/>
                  <a:gd name="T10" fmla="*/ 46 w 185"/>
                  <a:gd name="T11" fmla="*/ 5 h 35"/>
                  <a:gd name="T12" fmla="*/ 45 w 185"/>
                  <a:gd name="T13" fmla="*/ 9 h 35"/>
                  <a:gd name="T14" fmla="*/ 42 w 185"/>
                  <a:gd name="T15" fmla="*/ 8 h 35"/>
                  <a:gd name="T16" fmla="*/ 38 w 185"/>
                  <a:gd name="T17" fmla="*/ 6 h 35"/>
                  <a:gd name="T18" fmla="*/ 27 w 185"/>
                  <a:gd name="T19" fmla="*/ 4 h 35"/>
                  <a:gd name="T20" fmla="*/ 13 w 185"/>
                  <a:gd name="T21" fmla="*/ 4 h 35"/>
                  <a:gd name="T22" fmla="*/ 0 w 185"/>
                  <a:gd name="T23" fmla="*/ 8 h 35"/>
                  <a:gd name="T24" fmla="*/ 0 w 185"/>
                  <a:gd name="T25" fmla="*/ 8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35"/>
                  <a:gd name="T41" fmla="*/ 185 w 185"/>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35">
                    <a:moveTo>
                      <a:pt x="0" y="32"/>
                    </a:moveTo>
                    <a:lnTo>
                      <a:pt x="13" y="20"/>
                    </a:lnTo>
                    <a:lnTo>
                      <a:pt x="29" y="11"/>
                    </a:lnTo>
                    <a:lnTo>
                      <a:pt x="66" y="0"/>
                    </a:lnTo>
                    <a:lnTo>
                      <a:pt x="126" y="1"/>
                    </a:lnTo>
                    <a:lnTo>
                      <a:pt x="185" y="21"/>
                    </a:lnTo>
                    <a:lnTo>
                      <a:pt x="180" y="35"/>
                    </a:lnTo>
                    <a:lnTo>
                      <a:pt x="169" y="30"/>
                    </a:lnTo>
                    <a:lnTo>
                      <a:pt x="153" y="24"/>
                    </a:lnTo>
                    <a:lnTo>
                      <a:pt x="109" y="16"/>
                    </a:lnTo>
                    <a:lnTo>
                      <a:pt x="54" y="16"/>
                    </a:lnTo>
                    <a:lnTo>
                      <a:pt x="0" y="3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6" name="Freeform 349"/>
              <p:cNvSpPr>
                <a:spLocks/>
              </p:cNvSpPr>
              <p:nvPr/>
            </p:nvSpPr>
            <p:spPr bwMode="auto">
              <a:xfrm>
                <a:off x="2873" y="2951"/>
                <a:ext cx="81" cy="56"/>
              </a:xfrm>
              <a:custGeom>
                <a:avLst/>
                <a:gdLst>
                  <a:gd name="T0" fmla="*/ 0 w 322"/>
                  <a:gd name="T1" fmla="*/ 54 h 223"/>
                  <a:gd name="T2" fmla="*/ 2 w 322"/>
                  <a:gd name="T3" fmla="*/ 51 h 223"/>
                  <a:gd name="T4" fmla="*/ 4 w 322"/>
                  <a:gd name="T5" fmla="*/ 52 h 223"/>
                  <a:gd name="T6" fmla="*/ 8 w 322"/>
                  <a:gd name="T7" fmla="*/ 52 h 223"/>
                  <a:gd name="T8" fmla="*/ 20 w 322"/>
                  <a:gd name="T9" fmla="*/ 49 h 223"/>
                  <a:gd name="T10" fmla="*/ 27 w 322"/>
                  <a:gd name="T11" fmla="*/ 47 h 223"/>
                  <a:gd name="T12" fmla="*/ 33 w 322"/>
                  <a:gd name="T13" fmla="*/ 44 h 223"/>
                  <a:gd name="T14" fmla="*/ 39 w 322"/>
                  <a:gd name="T15" fmla="*/ 41 h 223"/>
                  <a:gd name="T16" fmla="*/ 44 w 322"/>
                  <a:gd name="T17" fmla="*/ 38 h 223"/>
                  <a:gd name="T18" fmla="*/ 40 w 322"/>
                  <a:gd name="T19" fmla="*/ 34 h 223"/>
                  <a:gd name="T20" fmla="*/ 37 w 322"/>
                  <a:gd name="T21" fmla="*/ 29 h 223"/>
                  <a:gd name="T22" fmla="*/ 38 w 322"/>
                  <a:gd name="T23" fmla="*/ 27 h 223"/>
                  <a:gd name="T24" fmla="*/ 40 w 322"/>
                  <a:gd name="T25" fmla="*/ 26 h 223"/>
                  <a:gd name="T26" fmla="*/ 45 w 322"/>
                  <a:gd name="T27" fmla="*/ 27 h 223"/>
                  <a:gd name="T28" fmla="*/ 46 w 322"/>
                  <a:gd name="T29" fmla="*/ 31 h 223"/>
                  <a:gd name="T30" fmla="*/ 49 w 322"/>
                  <a:gd name="T31" fmla="*/ 35 h 223"/>
                  <a:gd name="T32" fmla="*/ 53 w 322"/>
                  <a:gd name="T33" fmla="*/ 33 h 223"/>
                  <a:gd name="T34" fmla="*/ 59 w 322"/>
                  <a:gd name="T35" fmla="*/ 29 h 223"/>
                  <a:gd name="T36" fmla="*/ 65 w 322"/>
                  <a:gd name="T37" fmla="*/ 23 h 223"/>
                  <a:gd name="T38" fmla="*/ 72 w 322"/>
                  <a:gd name="T39" fmla="*/ 17 h 223"/>
                  <a:gd name="T40" fmla="*/ 78 w 322"/>
                  <a:gd name="T41" fmla="*/ 6 h 223"/>
                  <a:gd name="T42" fmla="*/ 76 w 322"/>
                  <a:gd name="T43" fmla="*/ 3 h 223"/>
                  <a:gd name="T44" fmla="*/ 70 w 322"/>
                  <a:gd name="T45" fmla="*/ 2 h 223"/>
                  <a:gd name="T46" fmla="*/ 69 w 322"/>
                  <a:gd name="T47" fmla="*/ 0 h 223"/>
                  <a:gd name="T48" fmla="*/ 75 w 322"/>
                  <a:gd name="T49" fmla="*/ 1 h 223"/>
                  <a:gd name="T50" fmla="*/ 80 w 322"/>
                  <a:gd name="T51" fmla="*/ 4 h 223"/>
                  <a:gd name="T52" fmla="*/ 81 w 322"/>
                  <a:gd name="T53" fmla="*/ 9 h 223"/>
                  <a:gd name="T54" fmla="*/ 79 w 322"/>
                  <a:gd name="T55" fmla="*/ 14 h 223"/>
                  <a:gd name="T56" fmla="*/ 78 w 322"/>
                  <a:gd name="T57" fmla="*/ 17 h 223"/>
                  <a:gd name="T58" fmla="*/ 75 w 322"/>
                  <a:gd name="T59" fmla="*/ 20 h 223"/>
                  <a:gd name="T60" fmla="*/ 70 w 322"/>
                  <a:gd name="T61" fmla="*/ 25 h 223"/>
                  <a:gd name="T62" fmla="*/ 64 w 322"/>
                  <a:gd name="T63" fmla="*/ 30 h 223"/>
                  <a:gd name="T64" fmla="*/ 59 w 322"/>
                  <a:gd name="T65" fmla="*/ 34 h 223"/>
                  <a:gd name="T66" fmla="*/ 55 w 322"/>
                  <a:gd name="T67" fmla="*/ 38 h 223"/>
                  <a:gd name="T68" fmla="*/ 52 w 322"/>
                  <a:gd name="T69" fmla="*/ 39 h 223"/>
                  <a:gd name="T70" fmla="*/ 47 w 322"/>
                  <a:gd name="T71" fmla="*/ 42 h 223"/>
                  <a:gd name="T72" fmla="*/ 41 w 322"/>
                  <a:gd name="T73" fmla="*/ 46 h 223"/>
                  <a:gd name="T74" fmla="*/ 34 w 322"/>
                  <a:gd name="T75" fmla="*/ 49 h 223"/>
                  <a:gd name="T76" fmla="*/ 27 w 322"/>
                  <a:gd name="T77" fmla="*/ 52 h 223"/>
                  <a:gd name="T78" fmla="*/ 20 w 322"/>
                  <a:gd name="T79" fmla="*/ 55 h 223"/>
                  <a:gd name="T80" fmla="*/ 13 w 322"/>
                  <a:gd name="T81" fmla="*/ 56 h 223"/>
                  <a:gd name="T82" fmla="*/ 0 w 322"/>
                  <a:gd name="T83" fmla="*/ 54 h 223"/>
                  <a:gd name="T84" fmla="*/ 0 w 322"/>
                  <a:gd name="T85" fmla="*/ 54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223"/>
                  <a:gd name="T131" fmla="*/ 322 w 32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223">
                    <a:moveTo>
                      <a:pt x="0" y="216"/>
                    </a:moveTo>
                    <a:lnTo>
                      <a:pt x="9" y="203"/>
                    </a:lnTo>
                    <a:lnTo>
                      <a:pt x="17" y="206"/>
                    </a:lnTo>
                    <a:lnTo>
                      <a:pt x="33" y="206"/>
                    </a:lnTo>
                    <a:lnTo>
                      <a:pt x="80" y="196"/>
                    </a:lnTo>
                    <a:lnTo>
                      <a:pt x="106" y="187"/>
                    </a:lnTo>
                    <a:lnTo>
                      <a:pt x="132" y="176"/>
                    </a:lnTo>
                    <a:lnTo>
                      <a:pt x="156" y="165"/>
                    </a:lnTo>
                    <a:lnTo>
                      <a:pt x="175" y="153"/>
                    </a:lnTo>
                    <a:lnTo>
                      <a:pt x="158" y="136"/>
                    </a:lnTo>
                    <a:lnTo>
                      <a:pt x="146" y="116"/>
                    </a:lnTo>
                    <a:lnTo>
                      <a:pt x="151" y="107"/>
                    </a:lnTo>
                    <a:lnTo>
                      <a:pt x="159" y="102"/>
                    </a:lnTo>
                    <a:lnTo>
                      <a:pt x="177" y="106"/>
                    </a:lnTo>
                    <a:lnTo>
                      <a:pt x="183" y="124"/>
                    </a:lnTo>
                    <a:lnTo>
                      <a:pt x="194" y="141"/>
                    </a:lnTo>
                    <a:lnTo>
                      <a:pt x="210" y="132"/>
                    </a:lnTo>
                    <a:lnTo>
                      <a:pt x="234" y="116"/>
                    </a:lnTo>
                    <a:lnTo>
                      <a:pt x="260" y="93"/>
                    </a:lnTo>
                    <a:lnTo>
                      <a:pt x="285" y="69"/>
                    </a:lnTo>
                    <a:lnTo>
                      <a:pt x="310" y="24"/>
                    </a:lnTo>
                    <a:lnTo>
                      <a:pt x="304" y="11"/>
                    </a:lnTo>
                    <a:lnTo>
                      <a:pt x="278" y="7"/>
                    </a:lnTo>
                    <a:lnTo>
                      <a:pt x="273" y="0"/>
                    </a:lnTo>
                    <a:lnTo>
                      <a:pt x="300" y="2"/>
                    </a:lnTo>
                    <a:lnTo>
                      <a:pt x="317" y="14"/>
                    </a:lnTo>
                    <a:lnTo>
                      <a:pt x="322" y="35"/>
                    </a:lnTo>
                    <a:lnTo>
                      <a:pt x="315" y="56"/>
                    </a:lnTo>
                    <a:lnTo>
                      <a:pt x="309" y="68"/>
                    </a:lnTo>
                    <a:lnTo>
                      <a:pt x="300" y="79"/>
                    </a:lnTo>
                    <a:lnTo>
                      <a:pt x="278" y="100"/>
                    </a:lnTo>
                    <a:lnTo>
                      <a:pt x="256" y="121"/>
                    </a:lnTo>
                    <a:lnTo>
                      <a:pt x="234" y="137"/>
                    </a:lnTo>
                    <a:lnTo>
                      <a:pt x="217" y="150"/>
                    </a:lnTo>
                    <a:lnTo>
                      <a:pt x="205" y="156"/>
                    </a:lnTo>
                    <a:lnTo>
                      <a:pt x="185" y="169"/>
                    </a:lnTo>
                    <a:lnTo>
                      <a:pt x="161" y="182"/>
                    </a:lnTo>
                    <a:lnTo>
                      <a:pt x="135" y="196"/>
                    </a:lnTo>
                    <a:lnTo>
                      <a:pt x="107" y="208"/>
                    </a:lnTo>
                    <a:lnTo>
                      <a:pt x="78" y="218"/>
                    </a:lnTo>
                    <a:lnTo>
                      <a:pt x="51" y="223"/>
                    </a:lnTo>
                    <a:lnTo>
                      <a:pt x="0" y="2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7" name="Freeform 350"/>
              <p:cNvSpPr>
                <a:spLocks/>
              </p:cNvSpPr>
              <p:nvPr/>
            </p:nvSpPr>
            <p:spPr bwMode="auto">
              <a:xfrm>
                <a:off x="2871" y="2951"/>
                <a:ext cx="73" cy="55"/>
              </a:xfrm>
              <a:custGeom>
                <a:avLst/>
                <a:gdLst>
                  <a:gd name="T0" fmla="*/ 9 w 290"/>
                  <a:gd name="T1" fmla="*/ 31 h 217"/>
                  <a:gd name="T2" fmla="*/ 16 w 290"/>
                  <a:gd name="T3" fmla="*/ 25 h 217"/>
                  <a:gd name="T4" fmla="*/ 23 w 290"/>
                  <a:gd name="T5" fmla="*/ 20 h 217"/>
                  <a:gd name="T6" fmla="*/ 27 w 290"/>
                  <a:gd name="T7" fmla="*/ 17 h 217"/>
                  <a:gd name="T8" fmla="*/ 31 w 290"/>
                  <a:gd name="T9" fmla="*/ 14 h 217"/>
                  <a:gd name="T10" fmla="*/ 35 w 290"/>
                  <a:gd name="T11" fmla="*/ 12 h 217"/>
                  <a:gd name="T12" fmla="*/ 39 w 290"/>
                  <a:gd name="T13" fmla="*/ 10 h 217"/>
                  <a:gd name="T14" fmla="*/ 43 w 290"/>
                  <a:gd name="T15" fmla="*/ 8 h 217"/>
                  <a:gd name="T16" fmla="*/ 47 w 290"/>
                  <a:gd name="T17" fmla="*/ 6 h 217"/>
                  <a:gd name="T18" fmla="*/ 56 w 290"/>
                  <a:gd name="T19" fmla="*/ 3 h 217"/>
                  <a:gd name="T20" fmla="*/ 64 w 290"/>
                  <a:gd name="T21" fmla="*/ 1 h 217"/>
                  <a:gd name="T22" fmla="*/ 73 w 290"/>
                  <a:gd name="T23" fmla="*/ 0 h 217"/>
                  <a:gd name="T24" fmla="*/ 73 w 290"/>
                  <a:gd name="T25" fmla="*/ 2 h 217"/>
                  <a:gd name="T26" fmla="*/ 52 w 290"/>
                  <a:gd name="T27" fmla="*/ 8 h 217"/>
                  <a:gd name="T28" fmla="*/ 46 w 290"/>
                  <a:gd name="T29" fmla="*/ 11 h 217"/>
                  <a:gd name="T30" fmla="*/ 40 w 290"/>
                  <a:gd name="T31" fmla="*/ 14 h 217"/>
                  <a:gd name="T32" fmla="*/ 33 w 290"/>
                  <a:gd name="T33" fmla="*/ 18 h 217"/>
                  <a:gd name="T34" fmla="*/ 27 w 290"/>
                  <a:gd name="T35" fmla="*/ 22 h 217"/>
                  <a:gd name="T36" fmla="*/ 21 w 290"/>
                  <a:gd name="T37" fmla="*/ 26 h 217"/>
                  <a:gd name="T38" fmla="*/ 16 w 290"/>
                  <a:gd name="T39" fmla="*/ 30 h 217"/>
                  <a:gd name="T40" fmla="*/ 9 w 290"/>
                  <a:gd name="T41" fmla="*/ 38 h 217"/>
                  <a:gd name="T42" fmla="*/ 4 w 290"/>
                  <a:gd name="T43" fmla="*/ 46 h 217"/>
                  <a:gd name="T44" fmla="*/ 5 w 290"/>
                  <a:gd name="T45" fmla="*/ 52 h 217"/>
                  <a:gd name="T46" fmla="*/ 5 w 290"/>
                  <a:gd name="T47" fmla="*/ 53 h 217"/>
                  <a:gd name="T48" fmla="*/ 3 w 290"/>
                  <a:gd name="T49" fmla="*/ 55 h 217"/>
                  <a:gd name="T50" fmla="*/ 0 w 290"/>
                  <a:gd name="T51" fmla="*/ 48 h 217"/>
                  <a:gd name="T52" fmla="*/ 1 w 290"/>
                  <a:gd name="T53" fmla="*/ 43 h 217"/>
                  <a:gd name="T54" fmla="*/ 3 w 290"/>
                  <a:gd name="T55" fmla="*/ 40 h 217"/>
                  <a:gd name="T56" fmla="*/ 5 w 290"/>
                  <a:gd name="T57" fmla="*/ 36 h 217"/>
                  <a:gd name="T58" fmla="*/ 7 w 290"/>
                  <a:gd name="T59" fmla="*/ 33 h 217"/>
                  <a:gd name="T60" fmla="*/ 9 w 290"/>
                  <a:gd name="T61" fmla="*/ 31 h 217"/>
                  <a:gd name="T62" fmla="*/ 9 w 290"/>
                  <a:gd name="T63" fmla="*/ 31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0"/>
                  <a:gd name="T97" fmla="*/ 0 h 217"/>
                  <a:gd name="T98" fmla="*/ 290 w 290"/>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0" h="217">
                    <a:moveTo>
                      <a:pt x="37" y="121"/>
                    </a:moveTo>
                    <a:lnTo>
                      <a:pt x="64" y="98"/>
                    </a:lnTo>
                    <a:lnTo>
                      <a:pt x="91" y="78"/>
                    </a:lnTo>
                    <a:lnTo>
                      <a:pt x="107" y="67"/>
                    </a:lnTo>
                    <a:lnTo>
                      <a:pt x="123" y="57"/>
                    </a:lnTo>
                    <a:lnTo>
                      <a:pt x="138" y="48"/>
                    </a:lnTo>
                    <a:lnTo>
                      <a:pt x="154" y="39"/>
                    </a:lnTo>
                    <a:lnTo>
                      <a:pt x="171" y="30"/>
                    </a:lnTo>
                    <a:lnTo>
                      <a:pt x="187" y="23"/>
                    </a:lnTo>
                    <a:lnTo>
                      <a:pt x="221" y="10"/>
                    </a:lnTo>
                    <a:lnTo>
                      <a:pt x="256" y="3"/>
                    </a:lnTo>
                    <a:lnTo>
                      <a:pt x="290" y="0"/>
                    </a:lnTo>
                    <a:lnTo>
                      <a:pt x="290" y="6"/>
                    </a:lnTo>
                    <a:lnTo>
                      <a:pt x="206" y="31"/>
                    </a:lnTo>
                    <a:lnTo>
                      <a:pt x="181" y="43"/>
                    </a:lnTo>
                    <a:lnTo>
                      <a:pt x="157" y="57"/>
                    </a:lnTo>
                    <a:lnTo>
                      <a:pt x="132" y="71"/>
                    </a:lnTo>
                    <a:lnTo>
                      <a:pt x="108" y="86"/>
                    </a:lnTo>
                    <a:lnTo>
                      <a:pt x="85" y="102"/>
                    </a:lnTo>
                    <a:lnTo>
                      <a:pt x="65" y="118"/>
                    </a:lnTo>
                    <a:lnTo>
                      <a:pt x="34" y="150"/>
                    </a:lnTo>
                    <a:lnTo>
                      <a:pt x="17" y="180"/>
                    </a:lnTo>
                    <a:lnTo>
                      <a:pt x="21" y="204"/>
                    </a:lnTo>
                    <a:lnTo>
                      <a:pt x="18" y="209"/>
                    </a:lnTo>
                    <a:lnTo>
                      <a:pt x="11" y="217"/>
                    </a:lnTo>
                    <a:lnTo>
                      <a:pt x="0" y="188"/>
                    </a:lnTo>
                    <a:lnTo>
                      <a:pt x="3" y="171"/>
                    </a:lnTo>
                    <a:lnTo>
                      <a:pt x="10" y="156"/>
                    </a:lnTo>
                    <a:lnTo>
                      <a:pt x="20" y="142"/>
                    </a:lnTo>
                    <a:lnTo>
                      <a:pt x="28" y="131"/>
                    </a:lnTo>
                    <a:lnTo>
                      <a:pt x="37" y="12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8" name="Freeform 351"/>
              <p:cNvSpPr>
                <a:spLocks/>
              </p:cNvSpPr>
              <p:nvPr/>
            </p:nvSpPr>
            <p:spPr bwMode="auto">
              <a:xfrm>
                <a:off x="2752" y="2940"/>
                <a:ext cx="64" cy="55"/>
              </a:xfrm>
              <a:custGeom>
                <a:avLst/>
                <a:gdLst>
                  <a:gd name="T0" fmla="*/ 0 w 254"/>
                  <a:gd name="T1" fmla="*/ 4 h 220"/>
                  <a:gd name="T2" fmla="*/ 0 w 254"/>
                  <a:gd name="T3" fmla="*/ 2 h 220"/>
                  <a:gd name="T4" fmla="*/ 2 w 254"/>
                  <a:gd name="T5" fmla="*/ 1 h 220"/>
                  <a:gd name="T6" fmla="*/ 8 w 254"/>
                  <a:gd name="T7" fmla="*/ 0 h 220"/>
                  <a:gd name="T8" fmla="*/ 18 w 254"/>
                  <a:gd name="T9" fmla="*/ 1 h 220"/>
                  <a:gd name="T10" fmla="*/ 17 w 254"/>
                  <a:gd name="T11" fmla="*/ 4 h 220"/>
                  <a:gd name="T12" fmla="*/ 10 w 254"/>
                  <a:gd name="T13" fmla="*/ 3 h 220"/>
                  <a:gd name="T14" fmla="*/ 7 w 254"/>
                  <a:gd name="T15" fmla="*/ 4 h 220"/>
                  <a:gd name="T16" fmla="*/ 6 w 254"/>
                  <a:gd name="T17" fmla="*/ 6 h 220"/>
                  <a:gd name="T18" fmla="*/ 6 w 254"/>
                  <a:gd name="T19" fmla="*/ 9 h 220"/>
                  <a:gd name="T20" fmla="*/ 7 w 254"/>
                  <a:gd name="T21" fmla="*/ 12 h 220"/>
                  <a:gd name="T22" fmla="*/ 10 w 254"/>
                  <a:gd name="T23" fmla="*/ 16 h 220"/>
                  <a:gd name="T24" fmla="*/ 14 w 254"/>
                  <a:gd name="T25" fmla="*/ 21 h 220"/>
                  <a:gd name="T26" fmla="*/ 17 w 254"/>
                  <a:gd name="T27" fmla="*/ 25 h 220"/>
                  <a:gd name="T28" fmla="*/ 21 w 254"/>
                  <a:gd name="T29" fmla="*/ 28 h 220"/>
                  <a:gd name="T30" fmla="*/ 23 w 254"/>
                  <a:gd name="T31" fmla="*/ 31 h 220"/>
                  <a:gd name="T32" fmla="*/ 25 w 254"/>
                  <a:gd name="T33" fmla="*/ 31 h 220"/>
                  <a:gd name="T34" fmla="*/ 29 w 254"/>
                  <a:gd name="T35" fmla="*/ 26 h 220"/>
                  <a:gd name="T36" fmla="*/ 28 w 254"/>
                  <a:gd name="T37" fmla="*/ 18 h 220"/>
                  <a:gd name="T38" fmla="*/ 31 w 254"/>
                  <a:gd name="T39" fmla="*/ 24 h 220"/>
                  <a:gd name="T40" fmla="*/ 36 w 254"/>
                  <a:gd name="T41" fmla="*/ 23 h 220"/>
                  <a:gd name="T42" fmla="*/ 38 w 254"/>
                  <a:gd name="T43" fmla="*/ 25 h 220"/>
                  <a:gd name="T44" fmla="*/ 37 w 254"/>
                  <a:gd name="T45" fmla="*/ 27 h 220"/>
                  <a:gd name="T46" fmla="*/ 32 w 254"/>
                  <a:gd name="T47" fmla="*/ 29 h 220"/>
                  <a:gd name="T48" fmla="*/ 28 w 254"/>
                  <a:gd name="T49" fmla="*/ 34 h 220"/>
                  <a:gd name="T50" fmla="*/ 34 w 254"/>
                  <a:gd name="T51" fmla="*/ 40 h 220"/>
                  <a:gd name="T52" fmla="*/ 39 w 254"/>
                  <a:gd name="T53" fmla="*/ 43 h 220"/>
                  <a:gd name="T54" fmla="*/ 44 w 254"/>
                  <a:gd name="T55" fmla="*/ 47 h 220"/>
                  <a:gd name="T56" fmla="*/ 50 w 254"/>
                  <a:gd name="T57" fmla="*/ 49 h 220"/>
                  <a:gd name="T58" fmla="*/ 55 w 254"/>
                  <a:gd name="T59" fmla="*/ 52 h 220"/>
                  <a:gd name="T60" fmla="*/ 61 w 254"/>
                  <a:gd name="T61" fmla="*/ 51 h 220"/>
                  <a:gd name="T62" fmla="*/ 64 w 254"/>
                  <a:gd name="T63" fmla="*/ 54 h 220"/>
                  <a:gd name="T64" fmla="*/ 58 w 254"/>
                  <a:gd name="T65" fmla="*/ 55 h 220"/>
                  <a:gd name="T66" fmla="*/ 50 w 254"/>
                  <a:gd name="T67" fmla="*/ 53 h 220"/>
                  <a:gd name="T68" fmla="*/ 45 w 254"/>
                  <a:gd name="T69" fmla="*/ 50 h 220"/>
                  <a:gd name="T70" fmla="*/ 39 w 254"/>
                  <a:gd name="T71" fmla="*/ 47 h 220"/>
                  <a:gd name="T72" fmla="*/ 34 w 254"/>
                  <a:gd name="T73" fmla="*/ 44 h 220"/>
                  <a:gd name="T74" fmla="*/ 28 w 254"/>
                  <a:gd name="T75" fmla="*/ 40 h 220"/>
                  <a:gd name="T76" fmla="*/ 23 w 254"/>
                  <a:gd name="T77" fmla="*/ 36 h 220"/>
                  <a:gd name="T78" fmla="*/ 17 w 254"/>
                  <a:gd name="T79" fmla="*/ 31 h 220"/>
                  <a:gd name="T80" fmla="*/ 12 w 254"/>
                  <a:gd name="T81" fmla="*/ 26 h 220"/>
                  <a:gd name="T82" fmla="*/ 8 w 254"/>
                  <a:gd name="T83" fmla="*/ 22 h 220"/>
                  <a:gd name="T84" fmla="*/ 5 w 254"/>
                  <a:gd name="T85" fmla="*/ 17 h 220"/>
                  <a:gd name="T86" fmla="*/ 2 w 254"/>
                  <a:gd name="T87" fmla="*/ 12 h 220"/>
                  <a:gd name="T88" fmla="*/ 0 w 254"/>
                  <a:gd name="T89" fmla="*/ 4 h 220"/>
                  <a:gd name="T90" fmla="*/ 0 w 254"/>
                  <a:gd name="T91" fmla="*/ 4 h 2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20"/>
                  <a:gd name="T140" fmla="*/ 254 w 254"/>
                  <a:gd name="T141" fmla="*/ 220 h 2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20">
                    <a:moveTo>
                      <a:pt x="0" y="16"/>
                    </a:moveTo>
                    <a:lnTo>
                      <a:pt x="1" y="8"/>
                    </a:lnTo>
                    <a:lnTo>
                      <a:pt x="9" y="3"/>
                    </a:lnTo>
                    <a:lnTo>
                      <a:pt x="32" y="0"/>
                    </a:lnTo>
                    <a:lnTo>
                      <a:pt x="72" y="3"/>
                    </a:lnTo>
                    <a:lnTo>
                      <a:pt x="66" y="16"/>
                    </a:lnTo>
                    <a:lnTo>
                      <a:pt x="39" y="14"/>
                    </a:lnTo>
                    <a:lnTo>
                      <a:pt x="27" y="16"/>
                    </a:lnTo>
                    <a:lnTo>
                      <a:pt x="22" y="25"/>
                    </a:lnTo>
                    <a:lnTo>
                      <a:pt x="23" y="35"/>
                    </a:lnTo>
                    <a:lnTo>
                      <a:pt x="29" y="49"/>
                    </a:lnTo>
                    <a:lnTo>
                      <a:pt x="40" y="65"/>
                    </a:lnTo>
                    <a:lnTo>
                      <a:pt x="54" y="83"/>
                    </a:lnTo>
                    <a:lnTo>
                      <a:pt x="68" y="99"/>
                    </a:lnTo>
                    <a:lnTo>
                      <a:pt x="82" y="113"/>
                    </a:lnTo>
                    <a:lnTo>
                      <a:pt x="93" y="123"/>
                    </a:lnTo>
                    <a:lnTo>
                      <a:pt x="100" y="126"/>
                    </a:lnTo>
                    <a:lnTo>
                      <a:pt x="116" y="104"/>
                    </a:lnTo>
                    <a:lnTo>
                      <a:pt x="113" y="73"/>
                    </a:lnTo>
                    <a:lnTo>
                      <a:pt x="125" y="94"/>
                    </a:lnTo>
                    <a:lnTo>
                      <a:pt x="142" y="92"/>
                    </a:lnTo>
                    <a:lnTo>
                      <a:pt x="151" y="98"/>
                    </a:lnTo>
                    <a:lnTo>
                      <a:pt x="147" y="108"/>
                    </a:lnTo>
                    <a:lnTo>
                      <a:pt x="127" y="116"/>
                    </a:lnTo>
                    <a:lnTo>
                      <a:pt x="112" y="137"/>
                    </a:lnTo>
                    <a:lnTo>
                      <a:pt x="136" y="158"/>
                    </a:lnTo>
                    <a:lnTo>
                      <a:pt x="155" y="172"/>
                    </a:lnTo>
                    <a:lnTo>
                      <a:pt x="176" y="186"/>
                    </a:lnTo>
                    <a:lnTo>
                      <a:pt x="198" y="197"/>
                    </a:lnTo>
                    <a:lnTo>
                      <a:pt x="217" y="206"/>
                    </a:lnTo>
                    <a:lnTo>
                      <a:pt x="242" y="202"/>
                    </a:lnTo>
                    <a:lnTo>
                      <a:pt x="254" y="215"/>
                    </a:lnTo>
                    <a:lnTo>
                      <a:pt x="232" y="220"/>
                    </a:lnTo>
                    <a:lnTo>
                      <a:pt x="198" y="210"/>
                    </a:lnTo>
                    <a:lnTo>
                      <a:pt x="178" y="200"/>
                    </a:lnTo>
                    <a:lnTo>
                      <a:pt x="155" y="189"/>
                    </a:lnTo>
                    <a:lnTo>
                      <a:pt x="134" y="175"/>
                    </a:lnTo>
                    <a:lnTo>
                      <a:pt x="111" y="158"/>
                    </a:lnTo>
                    <a:lnTo>
                      <a:pt x="90" y="142"/>
                    </a:lnTo>
                    <a:lnTo>
                      <a:pt x="68" y="124"/>
                    </a:lnTo>
                    <a:lnTo>
                      <a:pt x="49" y="105"/>
                    </a:lnTo>
                    <a:lnTo>
                      <a:pt x="32" y="87"/>
                    </a:lnTo>
                    <a:lnTo>
                      <a:pt x="18" y="68"/>
                    </a:lnTo>
                    <a:lnTo>
                      <a:pt x="8" y="49"/>
                    </a:lnTo>
                    <a:lnTo>
                      <a:pt x="0" y="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19" name="Freeform 352"/>
              <p:cNvSpPr>
                <a:spLocks/>
              </p:cNvSpPr>
              <p:nvPr/>
            </p:nvSpPr>
            <p:spPr bwMode="auto">
              <a:xfrm>
                <a:off x="2765" y="2940"/>
                <a:ext cx="53" cy="54"/>
              </a:xfrm>
              <a:custGeom>
                <a:avLst/>
                <a:gdLst>
                  <a:gd name="T0" fmla="*/ 50 w 212"/>
                  <a:gd name="T1" fmla="*/ 54 h 216"/>
                  <a:gd name="T2" fmla="*/ 48 w 212"/>
                  <a:gd name="T3" fmla="*/ 51 h 216"/>
                  <a:gd name="T4" fmla="*/ 48 w 212"/>
                  <a:gd name="T5" fmla="*/ 43 h 216"/>
                  <a:gd name="T6" fmla="*/ 47 w 212"/>
                  <a:gd name="T7" fmla="*/ 39 h 216"/>
                  <a:gd name="T8" fmla="*/ 45 w 212"/>
                  <a:gd name="T9" fmla="*/ 36 h 216"/>
                  <a:gd name="T10" fmla="*/ 43 w 212"/>
                  <a:gd name="T11" fmla="*/ 32 h 216"/>
                  <a:gd name="T12" fmla="*/ 40 w 212"/>
                  <a:gd name="T13" fmla="*/ 28 h 216"/>
                  <a:gd name="T14" fmla="*/ 36 w 212"/>
                  <a:gd name="T15" fmla="*/ 24 h 216"/>
                  <a:gd name="T16" fmla="*/ 32 w 212"/>
                  <a:gd name="T17" fmla="*/ 21 h 216"/>
                  <a:gd name="T18" fmla="*/ 28 w 212"/>
                  <a:gd name="T19" fmla="*/ 18 h 216"/>
                  <a:gd name="T20" fmla="*/ 24 w 212"/>
                  <a:gd name="T21" fmla="*/ 14 h 216"/>
                  <a:gd name="T22" fmla="*/ 20 w 212"/>
                  <a:gd name="T23" fmla="*/ 12 h 216"/>
                  <a:gd name="T24" fmla="*/ 15 w 212"/>
                  <a:gd name="T25" fmla="*/ 9 h 216"/>
                  <a:gd name="T26" fmla="*/ 12 w 212"/>
                  <a:gd name="T27" fmla="*/ 7 h 216"/>
                  <a:gd name="T28" fmla="*/ 8 w 212"/>
                  <a:gd name="T29" fmla="*/ 6 h 216"/>
                  <a:gd name="T30" fmla="*/ 2 w 212"/>
                  <a:gd name="T31" fmla="*/ 4 h 216"/>
                  <a:gd name="T32" fmla="*/ 0 w 212"/>
                  <a:gd name="T33" fmla="*/ 0 h 216"/>
                  <a:gd name="T34" fmla="*/ 17 w 212"/>
                  <a:gd name="T35" fmla="*/ 6 h 216"/>
                  <a:gd name="T36" fmla="*/ 22 w 212"/>
                  <a:gd name="T37" fmla="*/ 8 h 216"/>
                  <a:gd name="T38" fmla="*/ 26 w 212"/>
                  <a:gd name="T39" fmla="*/ 11 h 216"/>
                  <a:gd name="T40" fmla="*/ 35 w 212"/>
                  <a:gd name="T41" fmla="*/ 18 h 216"/>
                  <a:gd name="T42" fmla="*/ 42 w 212"/>
                  <a:gd name="T43" fmla="*/ 25 h 216"/>
                  <a:gd name="T44" fmla="*/ 48 w 212"/>
                  <a:gd name="T45" fmla="*/ 33 h 216"/>
                  <a:gd name="T46" fmla="*/ 53 w 212"/>
                  <a:gd name="T47" fmla="*/ 47 h 216"/>
                  <a:gd name="T48" fmla="*/ 53 w 212"/>
                  <a:gd name="T49" fmla="*/ 51 h 216"/>
                  <a:gd name="T50" fmla="*/ 50 w 212"/>
                  <a:gd name="T51" fmla="*/ 54 h 216"/>
                  <a:gd name="T52" fmla="*/ 50 w 212"/>
                  <a:gd name="T53" fmla="*/ 54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216"/>
                  <a:gd name="T83" fmla="*/ 212 w 212"/>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216">
                    <a:moveTo>
                      <a:pt x="201" y="216"/>
                    </a:moveTo>
                    <a:lnTo>
                      <a:pt x="191" y="205"/>
                    </a:lnTo>
                    <a:lnTo>
                      <a:pt x="193" y="173"/>
                    </a:lnTo>
                    <a:lnTo>
                      <a:pt x="188" y="157"/>
                    </a:lnTo>
                    <a:lnTo>
                      <a:pt x="181" y="142"/>
                    </a:lnTo>
                    <a:lnTo>
                      <a:pt x="171" y="127"/>
                    </a:lnTo>
                    <a:lnTo>
                      <a:pt x="159" y="112"/>
                    </a:lnTo>
                    <a:lnTo>
                      <a:pt x="144" y="97"/>
                    </a:lnTo>
                    <a:lnTo>
                      <a:pt x="129" y="83"/>
                    </a:lnTo>
                    <a:lnTo>
                      <a:pt x="113" y="70"/>
                    </a:lnTo>
                    <a:lnTo>
                      <a:pt x="95" y="58"/>
                    </a:lnTo>
                    <a:lnTo>
                      <a:pt x="79" y="48"/>
                    </a:lnTo>
                    <a:lnTo>
                      <a:pt x="61" y="37"/>
                    </a:lnTo>
                    <a:lnTo>
                      <a:pt x="46" y="30"/>
                    </a:lnTo>
                    <a:lnTo>
                      <a:pt x="31" y="22"/>
                    </a:lnTo>
                    <a:lnTo>
                      <a:pt x="7" y="15"/>
                    </a:lnTo>
                    <a:lnTo>
                      <a:pt x="0" y="0"/>
                    </a:lnTo>
                    <a:lnTo>
                      <a:pt x="69" y="22"/>
                    </a:lnTo>
                    <a:lnTo>
                      <a:pt x="86" y="32"/>
                    </a:lnTo>
                    <a:lnTo>
                      <a:pt x="104" y="45"/>
                    </a:lnTo>
                    <a:lnTo>
                      <a:pt x="138" y="71"/>
                    </a:lnTo>
                    <a:lnTo>
                      <a:pt x="167" y="100"/>
                    </a:lnTo>
                    <a:lnTo>
                      <a:pt x="191" y="131"/>
                    </a:lnTo>
                    <a:lnTo>
                      <a:pt x="212" y="187"/>
                    </a:lnTo>
                    <a:lnTo>
                      <a:pt x="211" y="204"/>
                    </a:lnTo>
                    <a:lnTo>
                      <a:pt x="201" y="2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0" name="Freeform 353"/>
              <p:cNvSpPr>
                <a:spLocks/>
              </p:cNvSpPr>
              <p:nvPr/>
            </p:nvSpPr>
            <p:spPr bwMode="auto">
              <a:xfrm>
                <a:off x="2903" y="2971"/>
                <a:ext cx="18" cy="14"/>
              </a:xfrm>
              <a:custGeom>
                <a:avLst/>
                <a:gdLst>
                  <a:gd name="T0" fmla="*/ 1 w 74"/>
                  <a:gd name="T1" fmla="*/ 6 h 56"/>
                  <a:gd name="T2" fmla="*/ 7 w 74"/>
                  <a:gd name="T3" fmla="*/ 2 h 56"/>
                  <a:gd name="T4" fmla="*/ 14 w 74"/>
                  <a:gd name="T5" fmla="*/ 0 h 56"/>
                  <a:gd name="T6" fmla="*/ 18 w 74"/>
                  <a:gd name="T7" fmla="*/ 3 h 56"/>
                  <a:gd name="T8" fmla="*/ 18 w 74"/>
                  <a:gd name="T9" fmla="*/ 5 h 56"/>
                  <a:gd name="T10" fmla="*/ 16 w 74"/>
                  <a:gd name="T11" fmla="*/ 5 h 56"/>
                  <a:gd name="T12" fmla="*/ 15 w 74"/>
                  <a:gd name="T13" fmla="*/ 4 h 56"/>
                  <a:gd name="T14" fmla="*/ 13 w 74"/>
                  <a:gd name="T15" fmla="*/ 3 h 56"/>
                  <a:gd name="T16" fmla="*/ 9 w 74"/>
                  <a:gd name="T17" fmla="*/ 4 h 56"/>
                  <a:gd name="T18" fmla="*/ 3 w 74"/>
                  <a:gd name="T19" fmla="*/ 10 h 56"/>
                  <a:gd name="T20" fmla="*/ 1 w 74"/>
                  <a:gd name="T21" fmla="*/ 14 h 56"/>
                  <a:gd name="T22" fmla="*/ 0 w 74"/>
                  <a:gd name="T23" fmla="*/ 11 h 56"/>
                  <a:gd name="T24" fmla="*/ 1 w 74"/>
                  <a:gd name="T25" fmla="*/ 6 h 56"/>
                  <a:gd name="T26" fmla="*/ 1 w 74"/>
                  <a:gd name="T27" fmla="*/ 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56"/>
                  <a:gd name="T44" fmla="*/ 74 w 7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56">
                    <a:moveTo>
                      <a:pt x="6" y="23"/>
                    </a:moveTo>
                    <a:lnTo>
                      <a:pt x="29" y="6"/>
                    </a:lnTo>
                    <a:lnTo>
                      <a:pt x="56" y="0"/>
                    </a:lnTo>
                    <a:lnTo>
                      <a:pt x="73" y="13"/>
                    </a:lnTo>
                    <a:lnTo>
                      <a:pt x="74" y="19"/>
                    </a:lnTo>
                    <a:lnTo>
                      <a:pt x="66" y="21"/>
                    </a:lnTo>
                    <a:lnTo>
                      <a:pt x="60" y="15"/>
                    </a:lnTo>
                    <a:lnTo>
                      <a:pt x="52" y="13"/>
                    </a:lnTo>
                    <a:lnTo>
                      <a:pt x="36" y="15"/>
                    </a:lnTo>
                    <a:lnTo>
                      <a:pt x="11" y="39"/>
                    </a:lnTo>
                    <a:lnTo>
                      <a:pt x="3" y="56"/>
                    </a:lnTo>
                    <a:lnTo>
                      <a:pt x="0" y="45"/>
                    </a:lnTo>
                    <a:lnTo>
                      <a:pt x="6" y="2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1" name="Freeform 354"/>
              <p:cNvSpPr>
                <a:spLocks/>
              </p:cNvSpPr>
              <p:nvPr/>
            </p:nvSpPr>
            <p:spPr bwMode="auto">
              <a:xfrm>
                <a:off x="2807" y="3134"/>
                <a:ext cx="2" cy="1"/>
              </a:xfrm>
              <a:custGeom>
                <a:avLst/>
                <a:gdLst>
                  <a:gd name="T0" fmla="*/ 1 w 6"/>
                  <a:gd name="T1" fmla="*/ 0 h 5"/>
                  <a:gd name="T2" fmla="*/ 2 w 6"/>
                  <a:gd name="T3" fmla="*/ 1 h 5"/>
                  <a:gd name="T4" fmla="*/ 1 w 6"/>
                  <a:gd name="T5" fmla="*/ 1 h 5"/>
                  <a:gd name="T6" fmla="*/ 0 w 6"/>
                  <a:gd name="T7" fmla="*/ 1 h 5"/>
                  <a:gd name="T8" fmla="*/ 1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2" name="Freeform 355"/>
              <p:cNvSpPr>
                <a:spLocks/>
              </p:cNvSpPr>
              <p:nvPr/>
            </p:nvSpPr>
            <p:spPr bwMode="auto">
              <a:xfrm>
                <a:off x="2827" y="3138"/>
                <a:ext cx="1" cy="1"/>
              </a:xfrm>
              <a:custGeom>
                <a:avLst/>
                <a:gdLst>
                  <a:gd name="T0" fmla="*/ 1 w 6"/>
                  <a:gd name="T1" fmla="*/ 0 h 5"/>
                  <a:gd name="T2" fmla="*/ 1 w 6"/>
                  <a:gd name="T3" fmla="*/ 1 h 5"/>
                  <a:gd name="T4" fmla="*/ 1 w 6"/>
                  <a:gd name="T5" fmla="*/ 1 h 5"/>
                  <a:gd name="T6" fmla="*/ 0 w 6"/>
                  <a:gd name="T7" fmla="*/ 1 h 5"/>
                  <a:gd name="T8" fmla="*/ 1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3" name="Freeform 356"/>
              <p:cNvSpPr>
                <a:spLocks/>
              </p:cNvSpPr>
              <p:nvPr/>
            </p:nvSpPr>
            <p:spPr bwMode="auto">
              <a:xfrm>
                <a:off x="2806" y="3136"/>
                <a:ext cx="1" cy="1"/>
              </a:xfrm>
              <a:custGeom>
                <a:avLst/>
                <a:gdLst>
                  <a:gd name="T0" fmla="*/ 1 w 6"/>
                  <a:gd name="T1" fmla="*/ 0 h 5"/>
                  <a:gd name="T2" fmla="*/ 1 w 6"/>
                  <a:gd name="T3" fmla="*/ 0 h 5"/>
                  <a:gd name="T4" fmla="*/ 1 w 6"/>
                  <a:gd name="T5" fmla="*/ 1 h 5"/>
                  <a:gd name="T6" fmla="*/ 0 w 6"/>
                  <a:gd name="T7" fmla="*/ 0 h 5"/>
                  <a:gd name="T8" fmla="*/ 1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4" name="Freeform 357"/>
              <p:cNvSpPr>
                <a:spLocks/>
              </p:cNvSpPr>
              <p:nvPr/>
            </p:nvSpPr>
            <p:spPr bwMode="auto">
              <a:xfrm>
                <a:off x="2825" y="3139"/>
                <a:ext cx="2" cy="2"/>
              </a:xfrm>
              <a:custGeom>
                <a:avLst/>
                <a:gdLst>
                  <a:gd name="T0" fmla="*/ 1 w 6"/>
                  <a:gd name="T1" fmla="*/ 0 h 5"/>
                  <a:gd name="T2" fmla="*/ 2 w 6"/>
                  <a:gd name="T3" fmla="*/ 1 h 5"/>
                  <a:gd name="T4" fmla="*/ 1 w 6"/>
                  <a:gd name="T5" fmla="*/ 2 h 5"/>
                  <a:gd name="T6" fmla="*/ 0 w 6"/>
                  <a:gd name="T7" fmla="*/ 1 h 5"/>
                  <a:gd name="T8" fmla="*/ 1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5" name="Freeform 358"/>
              <p:cNvSpPr>
                <a:spLocks/>
              </p:cNvSpPr>
              <p:nvPr/>
            </p:nvSpPr>
            <p:spPr bwMode="auto">
              <a:xfrm>
                <a:off x="2804" y="3138"/>
                <a:ext cx="2" cy="1"/>
              </a:xfrm>
              <a:custGeom>
                <a:avLst/>
                <a:gdLst>
                  <a:gd name="T0" fmla="*/ 1 w 6"/>
                  <a:gd name="T1" fmla="*/ 0 h 7"/>
                  <a:gd name="T2" fmla="*/ 2 w 6"/>
                  <a:gd name="T3" fmla="*/ 0 h 7"/>
                  <a:gd name="T4" fmla="*/ 1 w 6"/>
                  <a:gd name="T5" fmla="*/ 1 h 7"/>
                  <a:gd name="T6" fmla="*/ 0 w 6"/>
                  <a:gd name="T7" fmla="*/ 0 h 7"/>
                  <a:gd name="T8" fmla="*/ 1 w 6"/>
                  <a:gd name="T9" fmla="*/ 0 h 7"/>
                  <a:gd name="T10" fmla="*/ 1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4" y="0"/>
                    </a:moveTo>
                    <a:lnTo>
                      <a:pt x="6" y="3"/>
                    </a:lnTo>
                    <a:lnTo>
                      <a:pt x="4" y="7"/>
                    </a:lnTo>
                    <a:lnTo>
                      <a:pt x="0" y="3"/>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6" name="Freeform 359"/>
              <p:cNvSpPr>
                <a:spLocks/>
              </p:cNvSpPr>
              <p:nvPr/>
            </p:nvSpPr>
            <p:spPr bwMode="auto">
              <a:xfrm>
                <a:off x="2824" y="3141"/>
                <a:ext cx="1" cy="2"/>
              </a:xfrm>
              <a:custGeom>
                <a:avLst/>
                <a:gdLst>
                  <a:gd name="T0" fmla="*/ 1 w 6"/>
                  <a:gd name="T1" fmla="*/ 0 h 6"/>
                  <a:gd name="T2" fmla="*/ 1 w 6"/>
                  <a:gd name="T3" fmla="*/ 1 h 6"/>
                  <a:gd name="T4" fmla="*/ 1 w 6"/>
                  <a:gd name="T5" fmla="*/ 2 h 6"/>
                  <a:gd name="T6" fmla="*/ 0 w 6"/>
                  <a:gd name="T7" fmla="*/ 1 h 6"/>
                  <a:gd name="T8" fmla="*/ 1 w 6"/>
                  <a:gd name="T9" fmla="*/ 0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6" y="3"/>
                    </a:lnTo>
                    <a:lnTo>
                      <a:pt x="4" y="6"/>
                    </a:lnTo>
                    <a:lnTo>
                      <a:pt x="0" y="3"/>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7" name="Freeform 360"/>
              <p:cNvSpPr>
                <a:spLocks/>
              </p:cNvSpPr>
              <p:nvPr/>
            </p:nvSpPr>
            <p:spPr bwMode="auto">
              <a:xfrm>
                <a:off x="2803" y="3139"/>
                <a:ext cx="2" cy="2"/>
              </a:xfrm>
              <a:custGeom>
                <a:avLst/>
                <a:gdLst>
                  <a:gd name="T0" fmla="*/ 1 w 6"/>
                  <a:gd name="T1" fmla="*/ 0 h 6"/>
                  <a:gd name="T2" fmla="*/ 2 w 6"/>
                  <a:gd name="T3" fmla="*/ 1 h 6"/>
                  <a:gd name="T4" fmla="*/ 1 w 6"/>
                  <a:gd name="T5" fmla="*/ 2 h 6"/>
                  <a:gd name="T6" fmla="*/ 0 w 6"/>
                  <a:gd name="T7" fmla="*/ 1 h 6"/>
                  <a:gd name="T8" fmla="*/ 1 w 6"/>
                  <a:gd name="T9" fmla="*/ 0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8" name="Freeform 361"/>
              <p:cNvSpPr>
                <a:spLocks/>
              </p:cNvSpPr>
              <p:nvPr/>
            </p:nvSpPr>
            <p:spPr bwMode="auto">
              <a:xfrm>
                <a:off x="2822" y="3143"/>
                <a:ext cx="2" cy="2"/>
              </a:xfrm>
              <a:custGeom>
                <a:avLst/>
                <a:gdLst>
                  <a:gd name="T0" fmla="*/ 1 w 6"/>
                  <a:gd name="T1" fmla="*/ 0 h 6"/>
                  <a:gd name="T2" fmla="*/ 2 w 6"/>
                  <a:gd name="T3" fmla="*/ 1 h 6"/>
                  <a:gd name="T4" fmla="*/ 1 w 6"/>
                  <a:gd name="T5" fmla="*/ 2 h 6"/>
                  <a:gd name="T6" fmla="*/ 0 w 6"/>
                  <a:gd name="T7" fmla="*/ 1 h 6"/>
                  <a:gd name="T8" fmla="*/ 1 w 6"/>
                  <a:gd name="T9" fmla="*/ 0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29" name="Freeform 362"/>
              <p:cNvSpPr>
                <a:spLocks/>
              </p:cNvSpPr>
              <p:nvPr/>
            </p:nvSpPr>
            <p:spPr bwMode="auto">
              <a:xfrm>
                <a:off x="2802" y="3141"/>
                <a:ext cx="1" cy="2"/>
              </a:xfrm>
              <a:custGeom>
                <a:avLst/>
                <a:gdLst>
                  <a:gd name="T0" fmla="*/ 0 w 5"/>
                  <a:gd name="T1" fmla="*/ 0 h 6"/>
                  <a:gd name="T2" fmla="*/ 1 w 5"/>
                  <a:gd name="T3" fmla="*/ 1 h 6"/>
                  <a:gd name="T4" fmla="*/ 0 w 5"/>
                  <a:gd name="T5" fmla="*/ 2 h 6"/>
                  <a:gd name="T6" fmla="*/ 0 w 5"/>
                  <a:gd name="T7" fmla="*/ 1 h 6"/>
                  <a:gd name="T8" fmla="*/ 0 w 5"/>
                  <a:gd name="T9" fmla="*/ 0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0" name="Freeform 363"/>
              <p:cNvSpPr>
                <a:spLocks/>
              </p:cNvSpPr>
              <p:nvPr/>
            </p:nvSpPr>
            <p:spPr bwMode="auto">
              <a:xfrm>
                <a:off x="2821" y="3145"/>
                <a:ext cx="1" cy="2"/>
              </a:xfrm>
              <a:custGeom>
                <a:avLst/>
                <a:gdLst>
                  <a:gd name="T0" fmla="*/ 0 w 5"/>
                  <a:gd name="T1" fmla="*/ 0 h 6"/>
                  <a:gd name="T2" fmla="*/ 1 w 5"/>
                  <a:gd name="T3" fmla="*/ 1 h 6"/>
                  <a:gd name="T4" fmla="*/ 0 w 5"/>
                  <a:gd name="T5" fmla="*/ 2 h 6"/>
                  <a:gd name="T6" fmla="*/ 0 w 5"/>
                  <a:gd name="T7" fmla="*/ 1 h 6"/>
                  <a:gd name="T8" fmla="*/ 0 w 5"/>
                  <a:gd name="T9" fmla="*/ 0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1" name="Freeform 364"/>
              <p:cNvSpPr>
                <a:spLocks/>
              </p:cNvSpPr>
              <p:nvPr/>
            </p:nvSpPr>
            <p:spPr bwMode="auto">
              <a:xfrm>
                <a:off x="2800" y="3143"/>
                <a:ext cx="2" cy="2"/>
              </a:xfrm>
              <a:custGeom>
                <a:avLst/>
                <a:gdLst>
                  <a:gd name="T0" fmla="*/ 1 w 7"/>
                  <a:gd name="T1" fmla="*/ 0 h 6"/>
                  <a:gd name="T2" fmla="*/ 2 w 7"/>
                  <a:gd name="T3" fmla="*/ 1 h 6"/>
                  <a:gd name="T4" fmla="*/ 1 w 7"/>
                  <a:gd name="T5" fmla="*/ 2 h 6"/>
                  <a:gd name="T6" fmla="*/ 0 w 7"/>
                  <a:gd name="T7" fmla="*/ 1 h 6"/>
                  <a:gd name="T8" fmla="*/ 1 w 7"/>
                  <a:gd name="T9" fmla="*/ 0 h 6"/>
                  <a:gd name="T10" fmla="*/ 1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2" name="Freeform 365"/>
              <p:cNvSpPr>
                <a:spLocks/>
              </p:cNvSpPr>
              <p:nvPr/>
            </p:nvSpPr>
            <p:spPr bwMode="auto">
              <a:xfrm>
                <a:off x="2820" y="3147"/>
                <a:ext cx="1" cy="2"/>
              </a:xfrm>
              <a:custGeom>
                <a:avLst/>
                <a:gdLst>
                  <a:gd name="T0" fmla="*/ 0 w 7"/>
                  <a:gd name="T1" fmla="*/ 0 h 6"/>
                  <a:gd name="T2" fmla="*/ 1 w 7"/>
                  <a:gd name="T3" fmla="*/ 1 h 6"/>
                  <a:gd name="T4" fmla="*/ 0 w 7"/>
                  <a:gd name="T5" fmla="*/ 2 h 6"/>
                  <a:gd name="T6" fmla="*/ 0 w 7"/>
                  <a:gd name="T7" fmla="*/ 1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3" name="Freeform 366"/>
              <p:cNvSpPr>
                <a:spLocks/>
              </p:cNvSpPr>
              <p:nvPr/>
            </p:nvSpPr>
            <p:spPr bwMode="auto">
              <a:xfrm>
                <a:off x="2999" y="3163"/>
                <a:ext cx="4" cy="5"/>
              </a:xfrm>
              <a:custGeom>
                <a:avLst/>
                <a:gdLst>
                  <a:gd name="T0" fmla="*/ 2 w 17"/>
                  <a:gd name="T1" fmla="*/ 0 h 18"/>
                  <a:gd name="T2" fmla="*/ 4 w 17"/>
                  <a:gd name="T3" fmla="*/ 3 h 18"/>
                  <a:gd name="T4" fmla="*/ 2 w 17"/>
                  <a:gd name="T5" fmla="*/ 5 h 18"/>
                  <a:gd name="T6" fmla="*/ 0 w 17"/>
                  <a:gd name="T7" fmla="*/ 3 h 18"/>
                  <a:gd name="T8" fmla="*/ 2 w 17"/>
                  <a:gd name="T9" fmla="*/ 0 h 18"/>
                  <a:gd name="T10" fmla="*/ 2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9" y="0"/>
                    </a:moveTo>
                    <a:lnTo>
                      <a:pt x="17" y="9"/>
                    </a:lnTo>
                    <a:lnTo>
                      <a:pt x="9" y="18"/>
                    </a:lnTo>
                    <a:lnTo>
                      <a:pt x="0" y="9"/>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4" name="Freeform 367"/>
              <p:cNvSpPr>
                <a:spLocks/>
              </p:cNvSpPr>
              <p:nvPr/>
            </p:nvSpPr>
            <p:spPr bwMode="auto">
              <a:xfrm>
                <a:off x="3006" y="3164"/>
                <a:ext cx="5" cy="4"/>
              </a:xfrm>
              <a:custGeom>
                <a:avLst/>
                <a:gdLst>
                  <a:gd name="T0" fmla="*/ 2 w 17"/>
                  <a:gd name="T1" fmla="*/ 0 h 17"/>
                  <a:gd name="T2" fmla="*/ 5 w 17"/>
                  <a:gd name="T3" fmla="*/ 2 h 17"/>
                  <a:gd name="T4" fmla="*/ 2 w 17"/>
                  <a:gd name="T5" fmla="*/ 4 h 17"/>
                  <a:gd name="T6" fmla="*/ 0 w 17"/>
                  <a:gd name="T7" fmla="*/ 2 h 17"/>
                  <a:gd name="T8" fmla="*/ 2 w 17"/>
                  <a:gd name="T9" fmla="*/ 0 h 17"/>
                  <a:gd name="T10" fmla="*/ 2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8" y="0"/>
                    </a:moveTo>
                    <a:lnTo>
                      <a:pt x="17" y="9"/>
                    </a:lnTo>
                    <a:lnTo>
                      <a:pt x="8" y="17"/>
                    </a:lnTo>
                    <a:lnTo>
                      <a:pt x="0" y="9"/>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5" name="Freeform 368"/>
              <p:cNvSpPr>
                <a:spLocks/>
              </p:cNvSpPr>
              <p:nvPr/>
            </p:nvSpPr>
            <p:spPr bwMode="auto">
              <a:xfrm>
                <a:off x="3015" y="3165"/>
                <a:ext cx="4" cy="4"/>
              </a:xfrm>
              <a:custGeom>
                <a:avLst/>
                <a:gdLst>
                  <a:gd name="T0" fmla="*/ 2 w 17"/>
                  <a:gd name="T1" fmla="*/ 0 h 16"/>
                  <a:gd name="T2" fmla="*/ 4 w 17"/>
                  <a:gd name="T3" fmla="*/ 2 h 16"/>
                  <a:gd name="T4" fmla="*/ 2 w 17"/>
                  <a:gd name="T5" fmla="*/ 4 h 16"/>
                  <a:gd name="T6" fmla="*/ 0 w 17"/>
                  <a:gd name="T7" fmla="*/ 2 h 16"/>
                  <a:gd name="T8" fmla="*/ 2 w 17"/>
                  <a:gd name="T9" fmla="*/ 0 h 16"/>
                  <a:gd name="T10" fmla="*/ 2 w 17"/>
                  <a:gd name="T11" fmla="*/ 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8" y="0"/>
                    </a:moveTo>
                    <a:lnTo>
                      <a:pt x="17" y="9"/>
                    </a:lnTo>
                    <a:lnTo>
                      <a:pt x="8" y="16"/>
                    </a:lnTo>
                    <a:lnTo>
                      <a:pt x="0" y="9"/>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6" name="Freeform 369"/>
              <p:cNvSpPr>
                <a:spLocks/>
              </p:cNvSpPr>
              <p:nvPr/>
            </p:nvSpPr>
            <p:spPr bwMode="auto">
              <a:xfrm>
                <a:off x="3023" y="3166"/>
                <a:ext cx="4" cy="4"/>
              </a:xfrm>
              <a:custGeom>
                <a:avLst/>
                <a:gdLst>
                  <a:gd name="T0" fmla="*/ 2 w 16"/>
                  <a:gd name="T1" fmla="*/ 0 h 17"/>
                  <a:gd name="T2" fmla="*/ 4 w 16"/>
                  <a:gd name="T3" fmla="*/ 2 h 17"/>
                  <a:gd name="T4" fmla="*/ 2 w 16"/>
                  <a:gd name="T5" fmla="*/ 4 h 17"/>
                  <a:gd name="T6" fmla="*/ 0 w 16"/>
                  <a:gd name="T7" fmla="*/ 2 h 17"/>
                  <a:gd name="T8" fmla="*/ 2 w 16"/>
                  <a:gd name="T9" fmla="*/ 0 h 17"/>
                  <a:gd name="T10" fmla="*/ 2 w 16"/>
                  <a:gd name="T11" fmla="*/ 0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7" y="0"/>
                    </a:moveTo>
                    <a:lnTo>
                      <a:pt x="16" y="9"/>
                    </a:lnTo>
                    <a:lnTo>
                      <a:pt x="7" y="17"/>
                    </a:lnTo>
                    <a:lnTo>
                      <a:pt x="0" y="9"/>
                    </a:lnTo>
                    <a:lnTo>
                      <a:pt x="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7" name="Freeform 370"/>
              <p:cNvSpPr>
                <a:spLocks/>
              </p:cNvSpPr>
              <p:nvPr/>
            </p:nvSpPr>
            <p:spPr bwMode="auto">
              <a:xfrm>
                <a:off x="3032" y="3168"/>
                <a:ext cx="4" cy="4"/>
              </a:xfrm>
              <a:custGeom>
                <a:avLst/>
                <a:gdLst>
                  <a:gd name="T0" fmla="*/ 2 w 18"/>
                  <a:gd name="T1" fmla="*/ 0 h 18"/>
                  <a:gd name="T2" fmla="*/ 4 w 18"/>
                  <a:gd name="T3" fmla="*/ 2 h 18"/>
                  <a:gd name="T4" fmla="*/ 2 w 18"/>
                  <a:gd name="T5" fmla="*/ 4 h 18"/>
                  <a:gd name="T6" fmla="*/ 0 w 18"/>
                  <a:gd name="T7" fmla="*/ 2 h 18"/>
                  <a:gd name="T8" fmla="*/ 2 w 18"/>
                  <a:gd name="T9" fmla="*/ 0 h 18"/>
                  <a:gd name="T10" fmla="*/ 2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9" y="0"/>
                    </a:moveTo>
                    <a:lnTo>
                      <a:pt x="18" y="9"/>
                    </a:lnTo>
                    <a:lnTo>
                      <a:pt x="9" y="18"/>
                    </a:lnTo>
                    <a:lnTo>
                      <a:pt x="0" y="9"/>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8" name="Freeform 371"/>
              <p:cNvSpPr>
                <a:spLocks/>
              </p:cNvSpPr>
              <p:nvPr/>
            </p:nvSpPr>
            <p:spPr bwMode="auto">
              <a:xfrm>
                <a:off x="3040" y="3170"/>
                <a:ext cx="4" cy="4"/>
              </a:xfrm>
              <a:custGeom>
                <a:avLst/>
                <a:gdLst>
                  <a:gd name="T0" fmla="*/ 2 w 17"/>
                  <a:gd name="T1" fmla="*/ 0 h 17"/>
                  <a:gd name="T2" fmla="*/ 4 w 17"/>
                  <a:gd name="T3" fmla="*/ 2 h 17"/>
                  <a:gd name="T4" fmla="*/ 2 w 17"/>
                  <a:gd name="T5" fmla="*/ 4 h 17"/>
                  <a:gd name="T6" fmla="*/ 0 w 17"/>
                  <a:gd name="T7" fmla="*/ 2 h 17"/>
                  <a:gd name="T8" fmla="*/ 2 w 17"/>
                  <a:gd name="T9" fmla="*/ 0 h 17"/>
                  <a:gd name="T10" fmla="*/ 2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9" y="0"/>
                    </a:moveTo>
                    <a:lnTo>
                      <a:pt x="17" y="8"/>
                    </a:lnTo>
                    <a:lnTo>
                      <a:pt x="9" y="17"/>
                    </a:lnTo>
                    <a:lnTo>
                      <a:pt x="0" y="8"/>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39" name="Freeform 372"/>
              <p:cNvSpPr>
                <a:spLocks/>
              </p:cNvSpPr>
              <p:nvPr/>
            </p:nvSpPr>
            <p:spPr bwMode="auto">
              <a:xfrm>
                <a:off x="2928" y="3122"/>
                <a:ext cx="95" cy="27"/>
              </a:xfrm>
              <a:custGeom>
                <a:avLst/>
                <a:gdLst>
                  <a:gd name="T0" fmla="*/ 5 w 378"/>
                  <a:gd name="T1" fmla="*/ 27 h 104"/>
                  <a:gd name="T2" fmla="*/ 95 w 378"/>
                  <a:gd name="T3" fmla="*/ 4 h 104"/>
                  <a:gd name="T4" fmla="*/ 92 w 378"/>
                  <a:gd name="T5" fmla="*/ 0 h 104"/>
                  <a:gd name="T6" fmla="*/ 87 w 378"/>
                  <a:gd name="T7" fmla="*/ 0 h 104"/>
                  <a:gd name="T8" fmla="*/ 88 w 378"/>
                  <a:gd name="T9" fmla="*/ 2 h 104"/>
                  <a:gd name="T10" fmla="*/ 0 w 378"/>
                  <a:gd name="T11" fmla="*/ 27 h 104"/>
                  <a:gd name="T12" fmla="*/ 5 w 378"/>
                  <a:gd name="T13" fmla="*/ 27 h 104"/>
                  <a:gd name="T14" fmla="*/ 5 w 378"/>
                  <a:gd name="T15" fmla="*/ 27 h 104"/>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104"/>
                  <a:gd name="T26" fmla="*/ 378 w 37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8" h="104">
                    <a:moveTo>
                      <a:pt x="21" y="104"/>
                    </a:moveTo>
                    <a:lnTo>
                      <a:pt x="378" y="14"/>
                    </a:lnTo>
                    <a:lnTo>
                      <a:pt x="366" y="0"/>
                    </a:lnTo>
                    <a:lnTo>
                      <a:pt x="347" y="0"/>
                    </a:lnTo>
                    <a:lnTo>
                      <a:pt x="352" y="9"/>
                    </a:lnTo>
                    <a:lnTo>
                      <a:pt x="0" y="104"/>
                    </a:lnTo>
                    <a:lnTo>
                      <a:pt x="21" y="10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40" name="Freeform 373"/>
              <p:cNvSpPr>
                <a:spLocks/>
              </p:cNvSpPr>
              <p:nvPr/>
            </p:nvSpPr>
            <p:spPr bwMode="auto">
              <a:xfrm>
                <a:off x="2831" y="3064"/>
                <a:ext cx="5" cy="14"/>
              </a:xfrm>
              <a:custGeom>
                <a:avLst/>
                <a:gdLst>
                  <a:gd name="T0" fmla="*/ 1 w 22"/>
                  <a:gd name="T1" fmla="*/ 14 h 58"/>
                  <a:gd name="T2" fmla="*/ 2 w 22"/>
                  <a:gd name="T3" fmla="*/ 3 h 58"/>
                  <a:gd name="T4" fmla="*/ 0 w 22"/>
                  <a:gd name="T5" fmla="*/ 2 h 58"/>
                  <a:gd name="T6" fmla="*/ 1 w 22"/>
                  <a:gd name="T7" fmla="*/ 0 h 58"/>
                  <a:gd name="T8" fmla="*/ 5 w 22"/>
                  <a:gd name="T9" fmla="*/ 2 h 58"/>
                  <a:gd name="T10" fmla="*/ 3 w 22"/>
                  <a:gd name="T11" fmla="*/ 14 h 58"/>
                  <a:gd name="T12" fmla="*/ 1 w 22"/>
                  <a:gd name="T13" fmla="*/ 14 h 58"/>
                  <a:gd name="T14" fmla="*/ 1 w 22"/>
                  <a:gd name="T15" fmla="*/ 14 h 5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58"/>
                  <a:gd name="T26" fmla="*/ 22 w 2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58">
                    <a:moveTo>
                      <a:pt x="6" y="58"/>
                    </a:moveTo>
                    <a:lnTo>
                      <a:pt x="8" y="13"/>
                    </a:lnTo>
                    <a:lnTo>
                      <a:pt x="0" y="9"/>
                    </a:lnTo>
                    <a:lnTo>
                      <a:pt x="5" y="0"/>
                    </a:lnTo>
                    <a:lnTo>
                      <a:pt x="22" y="9"/>
                    </a:lnTo>
                    <a:lnTo>
                      <a:pt x="12" y="57"/>
                    </a:lnTo>
                    <a:lnTo>
                      <a:pt x="6" y="5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41" name="Freeform 374"/>
              <p:cNvSpPr>
                <a:spLocks/>
              </p:cNvSpPr>
              <p:nvPr/>
            </p:nvSpPr>
            <p:spPr bwMode="auto">
              <a:xfrm>
                <a:off x="2838" y="3032"/>
                <a:ext cx="4" cy="8"/>
              </a:xfrm>
              <a:custGeom>
                <a:avLst/>
                <a:gdLst>
                  <a:gd name="T0" fmla="*/ 0 w 18"/>
                  <a:gd name="T1" fmla="*/ 5 h 30"/>
                  <a:gd name="T2" fmla="*/ 2 w 18"/>
                  <a:gd name="T3" fmla="*/ 8 h 30"/>
                  <a:gd name="T4" fmla="*/ 4 w 18"/>
                  <a:gd name="T5" fmla="*/ 7 h 30"/>
                  <a:gd name="T6" fmla="*/ 2 w 18"/>
                  <a:gd name="T7" fmla="*/ 5 h 30"/>
                  <a:gd name="T8" fmla="*/ 0 w 18"/>
                  <a:gd name="T9" fmla="*/ 0 h 30"/>
                  <a:gd name="T10" fmla="*/ 0 w 18"/>
                  <a:gd name="T11" fmla="*/ 5 h 30"/>
                  <a:gd name="T12" fmla="*/ 0 w 18"/>
                  <a:gd name="T13" fmla="*/ 5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20"/>
                    </a:moveTo>
                    <a:lnTo>
                      <a:pt x="8" y="30"/>
                    </a:lnTo>
                    <a:lnTo>
                      <a:pt x="18" y="25"/>
                    </a:lnTo>
                    <a:lnTo>
                      <a:pt x="11" y="20"/>
                    </a:lnTo>
                    <a:lnTo>
                      <a:pt x="2" y="0"/>
                    </a:lnTo>
                    <a:lnTo>
                      <a:pt x="0" y="2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242" name="Freeform 375"/>
              <p:cNvSpPr>
                <a:spLocks/>
              </p:cNvSpPr>
              <p:nvPr/>
            </p:nvSpPr>
            <p:spPr bwMode="auto">
              <a:xfrm>
                <a:off x="2777" y="3020"/>
                <a:ext cx="50" cy="36"/>
              </a:xfrm>
              <a:custGeom>
                <a:avLst/>
                <a:gdLst>
                  <a:gd name="T0" fmla="*/ 11 w 204"/>
                  <a:gd name="T1" fmla="*/ 2 h 144"/>
                  <a:gd name="T2" fmla="*/ 0 w 204"/>
                  <a:gd name="T3" fmla="*/ 30 h 144"/>
                  <a:gd name="T4" fmla="*/ 4 w 204"/>
                  <a:gd name="T5" fmla="*/ 30 h 144"/>
                  <a:gd name="T6" fmla="*/ 9 w 204"/>
                  <a:gd name="T7" fmla="*/ 25 h 144"/>
                  <a:gd name="T8" fmla="*/ 16 w 204"/>
                  <a:gd name="T9" fmla="*/ 25 h 144"/>
                  <a:gd name="T10" fmla="*/ 17 w 204"/>
                  <a:gd name="T11" fmla="*/ 30 h 144"/>
                  <a:gd name="T12" fmla="*/ 31 w 204"/>
                  <a:gd name="T13" fmla="*/ 33 h 144"/>
                  <a:gd name="T14" fmla="*/ 33 w 204"/>
                  <a:gd name="T15" fmla="*/ 30 h 144"/>
                  <a:gd name="T16" fmla="*/ 39 w 204"/>
                  <a:gd name="T17" fmla="*/ 30 h 144"/>
                  <a:gd name="T18" fmla="*/ 40 w 204"/>
                  <a:gd name="T19" fmla="*/ 36 h 144"/>
                  <a:gd name="T20" fmla="*/ 50 w 204"/>
                  <a:gd name="T21" fmla="*/ 7 h 144"/>
                  <a:gd name="T22" fmla="*/ 45 w 204"/>
                  <a:gd name="T23" fmla="*/ 11 h 144"/>
                  <a:gd name="T24" fmla="*/ 41 w 204"/>
                  <a:gd name="T25" fmla="*/ 12 h 144"/>
                  <a:gd name="T26" fmla="*/ 38 w 204"/>
                  <a:gd name="T27" fmla="*/ 9 h 144"/>
                  <a:gd name="T28" fmla="*/ 37 w 204"/>
                  <a:gd name="T29" fmla="*/ 2 h 144"/>
                  <a:gd name="T30" fmla="*/ 31 w 204"/>
                  <a:gd name="T31" fmla="*/ 0 h 144"/>
                  <a:gd name="T32" fmla="*/ 24 w 204"/>
                  <a:gd name="T33" fmla="*/ 7 h 144"/>
                  <a:gd name="T34" fmla="*/ 18 w 204"/>
                  <a:gd name="T35" fmla="*/ 7 h 144"/>
                  <a:gd name="T36" fmla="*/ 18 w 204"/>
                  <a:gd name="T37" fmla="*/ 2 h 144"/>
                  <a:gd name="T38" fmla="*/ 11 w 204"/>
                  <a:gd name="T39" fmla="*/ 3 h 144"/>
                  <a:gd name="T40" fmla="*/ 11 w 204"/>
                  <a:gd name="T41" fmla="*/ 2 h 144"/>
                  <a:gd name="T42" fmla="*/ 11 w 204"/>
                  <a:gd name="T43" fmla="*/ 2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144"/>
                  <a:gd name="T68" fmla="*/ 204 w 204"/>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144">
                    <a:moveTo>
                      <a:pt x="45" y="10"/>
                    </a:moveTo>
                    <a:lnTo>
                      <a:pt x="0" y="120"/>
                    </a:lnTo>
                    <a:lnTo>
                      <a:pt x="18" y="119"/>
                    </a:lnTo>
                    <a:lnTo>
                      <a:pt x="35" y="101"/>
                    </a:lnTo>
                    <a:lnTo>
                      <a:pt x="64" y="101"/>
                    </a:lnTo>
                    <a:lnTo>
                      <a:pt x="69" y="121"/>
                    </a:lnTo>
                    <a:lnTo>
                      <a:pt x="127" y="131"/>
                    </a:lnTo>
                    <a:lnTo>
                      <a:pt x="136" y="120"/>
                    </a:lnTo>
                    <a:lnTo>
                      <a:pt x="159" y="122"/>
                    </a:lnTo>
                    <a:lnTo>
                      <a:pt x="165" y="144"/>
                    </a:lnTo>
                    <a:lnTo>
                      <a:pt x="204" y="27"/>
                    </a:lnTo>
                    <a:lnTo>
                      <a:pt x="185" y="43"/>
                    </a:lnTo>
                    <a:lnTo>
                      <a:pt x="167" y="47"/>
                    </a:lnTo>
                    <a:lnTo>
                      <a:pt x="154" y="36"/>
                    </a:lnTo>
                    <a:lnTo>
                      <a:pt x="151" y="8"/>
                    </a:lnTo>
                    <a:lnTo>
                      <a:pt x="125" y="0"/>
                    </a:lnTo>
                    <a:lnTo>
                      <a:pt x="97" y="28"/>
                    </a:lnTo>
                    <a:lnTo>
                      <a:pt x="72" y="28"/>
                    </a:lnTo>
                    <a:lnTo>
                      <a:pt x="73" y="9"/>
                    </a:lnTo>
                    <a:lnTo>
                      <a:pt x="45" y="13"/>
                    </a:lnTo>
                    <a:lnTo>
                      <a:pt x="45" y="1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243" name="Freeform 376"/>
              <p:cNvSpPr>
                <a:spLocks/>
              </p:cNvSpPr>
              <p:nvPr/>
            </p:nvSpPr>
            <p:spPr bwMode="auto">
              <a:xfrm>
                <a:off x="2868" y="3020"/>
                <a:ext cx="48" cy="50"/>
              </a:xfrm>
              <a:custGeom>
                <a:avLst/>
                <a:gdLst>
                  <a:gd name="T0" fmla="*/ 0 w 195"/>
                  <a:gd name="T1" fmla="*/ 17 h 203"/>
                  <a:gd name="T2" fmla="*/ 0 w 195"/>
                  <a:gd name="T3" fmla="*/ 20 h 203"/>
                  <a:gd name="T4" fmla="*/ 4 w 195"/>
                  <a:gd name="T5" fmla="*/ 22 h 203"/>
                  <a:gd name="T6" fmla="*/ 5 w 195"/>
                  <a:gd name="T7" fmla="*/ 26 h 203"/>
                  <a:gd name="T8" fmla="*/ 3 w 195"/>
                  <a:gd name="T9" fmla="*/ 30 h 203"/>
                  <a:gd name="T10" fmla="*/ 6 w 195"/>
                  <a:gd name="T11" fmla="*/ 50 h 203"/>
                  <a:gd name="T12" fmla="*/ 8 w 195"/>
                  <a:gd name="T13" fmla="*/ 49 h 203"/>
                  <a:gd name="T14" fmla="*/ 7 w 195"/>
                  <a:gd name="T15" fmla="*/ 44 h 203"/>
                  <a:gd name="T16" fmla="*/ 9 w 195"/>
                  <a:gd name="T17" fmla="*/ 41 h 203"/>
                  <a:gd name="T18" fmla="*/ 14 w 195"/>
                  <a:gd name="T19" fmla="*/ 39 h 203"/>
                  <a:gd name="T20" fmla="*/ 19 w 195"/>
                  <a:gd name="T21" fmla="*/ 44 h 203"/>
                  <a:gd name="T22" fmla="*/ 28 w 195"/>
                  <a:gd name="T23" fmla="*/ 43 h 203"/>
                  <a:gd name="T24" fmla="*/ 29 w 195"/>
                  <a:gd name="T25" fmla="*/ 37 h 203"/>
                  <a:gd name="T26" fmla="*/ 32 w 195"/>
                  <a:gd name="T27" fmla="*/ 36 h 203"/>
                  <a:gd name="T28" fmla="*/ 35 w 195"/>
                  <a:gd name="T29" fmla="*/ 37 h 203"/>
                  <a:gd name="T30" fmla="*/ 39 w 195"/>
                  <a:gd name="T31" fmla="*/ 43 h 203"/>
                  <a:gd name="T32" fmla="*/ 48 w 195"/>
                  <a:gd name="T33" fmla="*/ 44 h 203"/>
                  <a:gd name="T34" fmla="*/ 39 w 195"/>
                  <a:gd name="T35" fmla="*/ 1 h 203"/>
                  <a:gd name="T36" fmla="*/ 32 w 195"/>
                  <a:gd name="T37" fmla="*/ 0 h 203"/>
                  <a:gd name="T38" fmla="*/ 30 w 195"/>
                  <a:gd name="T39" fmla="*/ 8 h 203"/>
                  <a:gd name="T40" fmla="*/ 26 w 195"/>
                  <a:gd name="T41" fmla="*/ 10 h 203"/>
                  <a:gd name="T42" fmla="*/ 22 w 195"/>
                  <a:gd name="T43" fmla="*/ 7 h 203"/>
                  <a:gd name="T44" fmla="*/ 20 w 195"/>
                  <a:gd name="T45" fmla="*/ 3 h 203"/>
                  <a:gd name="T46" fmla="*/ 15 w 195"/>
                  <a:gd name="T47" fmla="*/ 7 h 203"/>
                  <a:gd name="T48" fmla="*/ 14 w 195"/>
                  <a:gd name="T49" fmla="*/ 13 h 203"/>
                  <a:gd name="T50" fmla="*/ 10 w 195"/>
                  <a:gd name="T51" fmla="*/ 17 h 203"/>
                  <a:gd name="T52" fmla="*/ 6 w 195"/>
                  <a:gd name="T53" fmla="*/ 16 h 203"/>
                  <a:gd name="T54" fmla="*/ 4 w 195"/>
                  <a:gd name="T55" fmla="*/ 13 h 203"/>
                  <a:gd name="T56" fmla="*/ 0 w 195"/>
                  <a:gd name="T57" fmla="*/ 17 h 203"/>
                  <a:gd name="T58" fmla="*/ 0 w 195"/>
                  <a:gd name="T59" fmla="*/ 17 h 2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5"/>
                  <a:gd name="T91" fmla="*/ 0 h 203"/>
                  <a:gd name="T92" fmla="*/ 195 w 195"/>
                  <a:gd name="T93" fmla="*/ 203 h 2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5" h="203">
                    <a:moveTo>
                      <a:pt x="0" y="71"/>
                    </a:moveTo>
                    <a:lnTo>
                      <a:pt x="2" y="83"/>
                    </a:lnTo>
                    <a:lnTo>
                      <a:pt x="18" y="88"/>
                    </a:lnTo>
                    <a:lnTo>
                      <a:pt x="21" y="106"/>
                    </a:lnTo>
                    <a:lnTo>
                      <a:pt x="13" y="121"/>
                    </a:lnTo>
                    <a:lnTo>
                      <a:pt x="24" y="203"/>
                    </a:lnTo>
                    <a:lnTo>
                      <a:pt x="31" y="198"/>
                    </a:lnTo>
                    <a:lnTo>
                      <a:pt x="30" y="179"/>
                    </a:lnTo>
                    <a:lnTo>
                      <a:pt x="36" y="165"/>
                    </a:lnTo>
                    <a:lnTo>
                      <a:pt x="57" y="159"/>
                    </a:lnTo>
                    <a:lnTo>
                      <a:pt x="77" y="180"/>
                    </a:lnTo>
                    <a:lnTo>
                      <a:pt x="112" y="175"/>
                    </a:lnTo>
                    <a:lnTo>
                      <a:pt x="116" y="151"/>
                    </a:lnTo>
                    <a:lnTo>
                      <a:pt x="130" y="147"/>
                    </a:lnTo>
                    <a:lnTo>
                      <a:pt x="143" y="151"/>
                    </a:lnTo>
                    <a:lnTo>
                      <a:pt x="160" y="175"/>
                    </a:lnTo>
                    <a:lnTo>
                      <a:pt x="195" y="178"/>
                    </a:lnTo>
                    <a:lnTo>
                      <a:pt x="160" y="3"/>
                    </a:lnTo>
                    <a:lnTo>
                      <a:pt x="132" y="0"/>
                    </a:lnTo>
                    <a:lnTo>
                      <a:pt x="122" y="34"/>
                    </a:lnTo>
                    <a:lnTo>
                      <a:pt x="106" y="39"/>
                    </a:lnTo>
                    <a:lnTo>
                      <a:pt x="88" y="30"/>
                    </a:lnTo>
                    <a:lnTo>
                      <a:pt x="82" y="14"/>
                    </a:lnTo>
                    <a:lnTo>
                      <a:pt x="59" y="27"/>
                    </a:lnTo>
                    <a:lnTo>
                      <a:pt x="55" y="53"/>
                    </a:lnTo>
                    <a:lnTo>
                      <a:pt x="40" y="69"/>
                    </a:lnTo>
                    <a:lnTo>
                      <a:pt x="24" y="63"/>
                    </a:lnTo>
                    <a:lnTo>
                      <a:pt x="18" y="52"/>
                    </a:lnTo>
                    <a:lnTo>
                      <a:pt x="0" y="71"/>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244" name="Freeform 377"/>
              <p:cNvSpPr>
                <a:spLocks/>
              </p:cNvSpPr>
              <p:nvPr/>
            </p:nvSpPr>
            <p:spPr bwMode="auto">
              <a:xfrm>
                <a:off x="2875" y="3026"/>
                <a:ext cx="27" cy="37"/>
              </a:xfrm>
              <a:custGeom>
                <a:avLst/>
                <a:gdLst>
                  <a:gd name="T0" fmla="*/ 0 w 106"/>
                  <a:gd name="T1" fmla="*/ 13 h 147"/>
                  <a:gd name="T2" fmla="*/ 4 w 106"/>
                  <a:gd name="T3" fmla="*/ 31 h 147"/>
                  <a:gd name="T4" fmla="*/ 9 w 106"/>
                  <a:gd name="T5" fmla="*/ 31 h 147"/>
                  <a:gd name="T6" fmla="*/ 13 w 106"/>
                  <a:gd name="T7" fmla="*/ 37 h 147"/>
                  <a:gd name="T8" fmla="*/ 20 w 106"/>
                  <a:gd name="T9" fmla="*/ 36 h 147"/>
                  <a:gd name="T10" fmla="*/ 21 w 106"/>
                  <a:gd name="T11" fmla="*/ 29 h 147"/>
                  <a:gd name="T12" fmla="*/ 27 w 106"/>
                  <a:gd name="T13" fmla="*/ 29 h 147"/>
                  <a:gd name="T14" fmla="*/ 22 w 106"/>
                  <a:gd name="T15" fmla="*/ 3 h 147"/>
                  <a:gd name="T16" fmla="*/ 17 w 106"/>
                  <a:gd name="T17" fmla="*/ 4 h 147"/>
                  <a:gd name="T18" fmla="*/ 12 w 106"/>
                  <a:gd name="T19" fmla="*/ 0 h 147"/>
                  <a:gd name="T20" fmla="*/ 9 w 106"/>
                  <a:gd name="T21" fmla="*/ 2 h 147"/>
                  <a:gd name="T22" fmla="*/ 8 w 106"/>
                  <a:gd name="T23" fmla="*/ 8 h 147"/>
                  <a:gd name="T24" fmla="*/ 4 w 106"/>
                  <a:gd name="T25" fmla="*/ 12 h 147"/>
                  <a:gd name="T26" fmla="*/ 0 w 106"/>
                  <a:gd name="T27" fmla="*/ 13 h 147"/>
                  <a:gd name="T28" fmla="*/ 0 w 106"/>
                  <a:gd name="T29" fmla="*/ 13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47"/>
                  <a:gd name="T47" fmla="*/ 106 w 106"/>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47">
                    <a:moveTo>
                      <a:pt x="0" y="50"/>
                    </a:moveTo>
                    <a:lnTo>
                      <a:pt x="15" y="125"/>
                    </a:lnTo>
                    <a:lnTo>
                      <a:pt x="34" y="125"/>
                    </a:lnTo>
                    <a:lnTo>
                      <a:pt x="52" y="147"/>
                    </a:lnTo>
                    <a:lnTo>
                      <a:pt x="77" y="144"/>
                    </a:lnTo>
                    <a:lnTo>
                      <a:pt x="82" y="114"/>
                    </a:lnTo>
                    <a:lnTo>
                      <a:pt x="106" y="117"/>
                    </a:lnTo>
                    <a:lnTo>
                      <a:pt x="87" y="13"/>
                    </a:lnTo>
                    <a:lnTo>
                      <a:pt x="66" y="17"/>
                    </a:lnTo>
                    <a:lnTo>
                      <a:pt x="49" y="0"/>
                    </a:lnTo>
                    <a:lnTo>
                      <a:pt x="37" y="6"/>
                    </a:lnTo>
                    <a:lnTo>
                      <a:pt x="32" y="32"/>
                    </a:lnTo>
                    <a:lnTo>
                      <a:pt x="14" y="49"/>
                    </a:lnTo>
                    <a:lnTo>
                      <a:pt x="0" y="5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45" name="Freeform 378"/>
              <p:cNvSpPr>
                <a:spLocks/>
              </p:cNvSpPr>
              <p:nvPr/>
            </p:nvSpPr>
            <p:spPr bwMode="auto">
              <a:xfrm>
                <a:off x="2787" y="3021"/>
                <a:ext cx="26" cy="29"/>
              </a:xfrm>
              <a:custGeom>
                <a:avLst/>
                <a:gdLst>
                  <a:gd name="T0" fmla="*/ 5 w 104"/>
                  <a:gd name="T1" fmla="*/ 7 h 117"/>
                  <a:gd name="T2" fmla="*/ 0 w 104"/>
                  <a:gd name="T3" fmla="*/ 23 h 117"/>
                  <a:gd name="T4" fmla="*/ 5 w 104"/>
                  <a:gd name="T5" fmla="*/ 23 h 117"/>
                  <a:gd name="T6" fmla="*/ 7 w 104"/>
                  <a:gd name="T7" fmla="*/ 25 h 117"/>
                  <a:gd name="T8" fmla="*/ 8 w 104"/>
                  <a:gd name="T9" fmla="*/ 27 h 117"/>
                  <a:gd name="T10" fmla="*/ 17 w 104"/>
                  <a:gd name="T11" fmla="*/ 29 h 117"/>
                  <a:gd name="T12" fmla="*/ 20 w 104"/>
                  <a:gd name="T13" fmla="*/ 29 h 117"/>
                  <a:gd name="T14" fmla="*/ 26 w 104"/>
                  <a:gd name="T15" fmla="*/ 6 h 117"/>
                  <a:gd name="T16" fmla="*/ 25 w 104"/>
                  <a:gd name="T17" fmla="*/ 1 h 117"/>
                  <a:gd name="T18" fmla="*/ 21 w 104"/>
                  <a:gd name="T19" fmla="*/ 0 h 117"/>
                  <a:gd name="T20" fmla="*/ 17 w 104"/>
                  <a:gd name="T21" fmla="*/ 5 h 117"/>
                  <a:gd name="T22" fmla="*/ 13 w 104"/>
                  <a:gd name="T23" fmla="*/ 7 h 117"/>
                  <a:gd name="T24" fmla="*/ 9 w 104"/>
                  <a:gd name="T25" fmla="*/ 7 h 117"/>
                  <a:gd name="T26" fmla="*/ 5 w 104"/>
                  <a:gd name="T27" fmla="*/ 7 h 117"/>
                  <a:gd name="T28" fmla="*/ 5 w 104"/>
                  <a:gd name="T29" fmla="*/ 7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17"/>
                  <a:gd name="T47" fmla="*/ 104 w 104"/>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17">
                    <a:moveTo>
                      <a:pt x="20" y="28"/>
                    </a:moveTo>
                    <a:lnTo>
                      <a:pt x="0" y="91"/>
                    </a:lnTo>
                    <a:lnTo>
                      <a:pt x="18" y="91"/>
                    </a:lnTo>
                    <a:lnTo>
                      <a:pt x="30" y="101"/>
                    </a:lnTo>
                    <a:lnTo>
                      <a:pt x="32" y="110"/>
                    </a:lnTo>
                    <a:lnTo>
                      <a:pt x="69" y="117"/>
                    </a:lnTo>
                    <a:lnTo>
                      <a:pt x="80" y="116"/>
                    </a:lnTo>
                    <a:lnTo>
                      <a:pt x="104" y="24"/>
                    </a:lnTo>
                    <a:lnTo>
                      <a:pt x="99" y="5"/>
                    </a:lnTo>
                    <a:lnTo>
                      <a:pt x="84" y="0"/>
                    </a:lnTo>
                    <a:lnTo>
                      <a:pt x="69" y="22"/>
                    </a:lnTo>
                    <a:lnTo>
                      <a:pt x="52" y="28"/>
                    </a:lnTo>
                    <a:lnTo>
                      <a:pt x="35" y="28"/>
                    </a:lnTo>
                    <a:lnTo>
                      <a:pt x="20" y="28"/>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46" name="Freeform 379"/>
              <p:cNvSpPr>
                <a:spLocks/>
              </p:cNvSpPr>
              <p:nvPr/>
            </p:nvSpPr>
            <p:spPr bwMode="auto">
              <a:xfrm>
                <a:off x="2880" y="3029"/>
                <a:ext cx="12" cy="32"/>
              </a:xfrm>
              <a:custGeom>
                <a:avLst/>
                <a:gdLst>
                  <a:gd name="T0" fmla="*/ 3 w 47"/>
                  <a:gd name="T1" fmla="*/ 7 h 129"/>
                  <a:gd name="T2" fmla="*/ 1 w 47"/>
                  <a:gd name="T3" fmla="*/ 9 h 129"/>
                  <a:gd name="T4" fmla="*/ 0 w 47"/>
                  <a:gd name="T5" fmla="*/ 13 h 129"/>
                  <a:gd name="T6" fmla="*/ 2 w 47"/>
                  <a:gd name="T7" fmla="*/ 14 h 129"/>
                  <a:gd name="T8" fmla="*/ 2 w 47"/>
                  <a:gd name="T9" fmla="*/ 18 h 129"/>
                  <a:gd name="T10" fmla="*/ 5 w 47"/>
                  <a:gd name="T11" fmla="*/ 20 h 129"/>
                  <a:gd name="T12" fmla="*/ 4 w 47"/>
                  <a:gd name="T13" fmla="*/ 23 h 129"/>
                  <a:gd name="T14" fmla="*/ 6 w 47"/>
                  <a:gd name="T15" fmla="*/ 24 h 129"/>
                  <a:gd name="T16" fmla="*/ 6 w 47"/>
                  <a:gd name="T17" fmla="*/ 28 h 129"/>
                  <a:gd name="T18" fmla="*/ 9 w 47"/>
                  <a:gd name="T19" fmla="*/ 32 h 129"/>
                  <a:gd name="T20" fmla="*/ 12 w 47"/>
                  <a:gd name="T21" fmla="*/ 32 h 129"/>
                  <a:gd name="T22" fmla="*/ 12 w 47"/>
                  <a:gd name="T23" fmla="*/ 27 h 129"/>
                  <a:gd name="T24" fmla="*/ 10 w 47"/>
                  <a:gd name="T25" fmla="*/ 25 h 129"/>
                  <a:gd name="T26" fmla="*/ 12 w 47"/>
                  <a:gd name="T27" fmla="*/ 21 h 129"/>
                  <a:gd name="T28" fmla="*/ 7 w 47"/>
                  <a:gd name="T29" fmla="*/ 19 h 129"/>
                  <a:gd name="T30" fmla="*/ 10 w 47"/>
                  <a:gd name="T31" fmla="*/ 14 h 129"/>
                  <a:gd name="T32" fmla="*/ 7 w 47"/>
                  <a:gd name="T33" fmla="*/ 12 h 129"/>
                  <a:gd name="T34" fmla="*/ 9 w 47"/>
                  <a:gd name="T35" fmla="*/ 8 h 129"/>
                  <a:gd name="T36" fmla="*/ 8 w 47"/>
                  <a:gd name="T37" fmla="*/ 6 h 129"/>
                  <a:gd name="T38" fmla="*/ 5 w 47"/>
                  <a:gd name="T39" fmla="*/ 0 h 129"/>
                  <a:gd name="T40" fmla="*/ 3 w 47"/>
                  <a:gd name="T41" fmla="*/ 7 h 129"/>
                  <a:gd name="T42" fmla="*/ 3 w 47"/>
                  <a:gd name="T43" fmla="*/ 7 h 1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29"/>
                  <a:gd name="T68" fmla="*/ 47 w 47"/>
                  <a:gd name="T69" fmla="*/ 129 h 1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29">
                    <a:moveTo>
                      <a:pt x="13" y="28"/>
                    </a:moveTo>
                    <a:lnTo>
                      <a:pt x="2" y="38"/>
                    </a:lnTo>
                    <a:lnTo>
                      <a:pt x="0" y="53"/>
                    </a:lnTo>
                    <a:lnTo>
                      <a:pt x="9" y="57"/>
                    </a:lnTo>
                    <a:lnTo>
                      <a:pt x="7" y="72"/>
                    </a:lnTo>
                    <a:lnTo>
                      <a:pt x="18" y="81"/>
                    </a:lnTo>
                    <a:lnTo>
                      <a:pt x="14" y="91"/>
                    </a:lnTo>
                    <a:lnTo>
                      <a:pt x="23" y="97"/>
                    </a:lnTo>
                    <a:lnTo>
                      <a:pt x="22" y="111"/>
                    </a:lnTo>
                    <a:lnTo>
                      <a:pt x="34" y="127"/>
                    </a:lnTo>
                    <a:lnTo>
                      <a:pt x="47" y="129"/>
                    </a:lnTo>
                    <a:lnTo>
                      <a:pt x="47" y="108"/>
                    </a:lnTo>
                    <a:lnTo>
                      <a:pt x="38" y="102"/>
                    </a:lnTo>
                    <a:lnTo>
                      <a:pt x="46" y="84"/>
                    </a:lnTo>
                    <a:lnTo>
                      <a:pt x="29" y="76"/>
                    </a:lnTo>
                    <a:lnTo>
                      <a:pt x="41" y="58"/>
                    </a:lnTo>
                    <a:lnTo>
                      <a:pt x="27" y="49"/>
                    </a:lnTo>
                    <a:lnTo>
                      <a:pt x="36" y="33"/>
                    </a:lnTo>
                    <a:lnTo>
                      <a:pt x="31" y="24"/>
                    </a:lnTo>
                    <a:lnTo>
                      <a:pt x="19" y="0"/>
                    </a:lnTo>
                    <a:lnTo>
                      <a:pt x="13" y="2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247" name="Freeform 380"/>
              <p:cNvSpPr>
                <a:spLocks/>
              </p:cNvSpPr>
              <p:nvPr/>
            </p:nvSpPr>
            <p:spPr bwMode="auto">
              <a:xfrm>
                <a:off x="2792" y="3028"/>
                <a:ext cx="11" cy="20"/>
              </a:xfrm>
              <a:custGeom>
                <a:avLst/>
                <a:gdLst>
                  <a:gd name="T0" fmla="*/ 6 w 45"/>
                  <a:gd name="T1" fmla="*/ 2 h 79"/>
                  <a:gd name="T2" fmla="*/ 2 w 45"/>
                  <a:gd name="T3" fmla="*/ 3 h 79"/>
                  <a:gd name="T4" fmla="*/ 4 w 45"/>
                  <a:gd name="T5" fmla="*/ 5 h 79"/>
                  <a:gd name="T6" fmla="*/ 1 w 45"/>
                  <a:gd name="T7" fmla="*/ 8 h 79"/>
                  <a:gd name="T8" fmla="*/ 2 w 45"/>
                  <a:gd name="T9" fmla="*/ 10 h 79"/>
                  <a:gd name="T10" fmla="*/ 0 w 45"/>
                  <a:gd name="T11" fmla="*/ 13 h 79"/>
                  <a:gd name="T12" fmla="*/ 1 w 45"/>
                  <a:gd name="T13" fmla="*/ 15 h 79"/>
                  <a:gd name="T14" fmla="*/ 0 w 45"/>
                  <a:gd name="T15" fmla="*/ 15 h 79"/>
                  <a:gd name="T16" fmla="*/ 4 w 45"/>
                  <a:gd name="T17" fmla="*/ 19 h 79"/>
                  <a:gd name="T18" fmla="*/ 7 w 45"/>
                  <a:gd name="T19" fmla="*/ 20 h 79"/>
                  <a:gd name="T20" fmla="*/ 11 w 45"/>
                  <a:gd name="T21" fmla="*/ 0 h 79"/>
                  <a:gd name="T22" fmla="*/ 6 w 45"/>
                  <a:gd name="T23" fmla="*/ 2 h 79"/>
                  <a:gd name="T24" fmla="*/ 6 w 45"/>
                  <a:gd name="T25" fmla="*/ 2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79"/>
                  <a:gd name="T41" fmla="*/ 45 w 45"/>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79">
                    <a:moveTo>
                      <a:pt x="24" y="7"/>
                    </a:moveTo>
                    <a:lnTo>
                      <a:pt x="10" y="11"/>
                    </a:lnTo>
                    <a:lnTo>
                      <a:pt x="15" y="20"/>
                    </a:lnTo>
                    <a:lnTo>
                      <a:pt x="5" y="31"/>
                    </a:lnTo>
                    <a:lnTo>
                      <a:pt x="10" y="40"/>
                    </a:lnTo>
                    <a:lnTo>
                      <a:pt x="0" y="50"/>
                    </a:lnTo>
                    <a:lnTo>
                      <a:pt x="5" y="58"/>
                    </a:lnTo>
                    <a:lnTo>
                      <a:pt x="1" y="60"/>
                    </a:lnTo>
                    <a:lnTo>
                      <a:pt x="15" y="74"/>
                    </a:lnTo>
                    <a:lnTo>
                      <a:pt x="29" y="79"/>
                    </a:lnTo>
                    <a:lnTo>
                      <a:pt x="45" y="0"/>
                    </a:lnTo>
                    <a:lnTo>
                      <a:pt x="24" y="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248" name="Freeform 381"/>
              <p:cNvSpPr>
                <a:spLocks/>
              </p:cNvSpPr>
              <p:nvPr/>
            </p:nvSpPr>
            <p:spPr bwMode="auto">
              <a:xfrm>
                <a:off x="2825" y="3031"/>
                <a:ext cx="11" cy="32"/>
              </a:xfrm>
              <a:custGeom>
                <a:avLst/>
                <a:gdLst>
                  <a:gd name="T0" fmla="*/ 11 w 44"/>
                  <a:gd name="T1" fmla="*/ 5 h 126"/>
                  <a:gd name="T2" fmla="*/ 5 w 44"/>
                  <a:gd name="T3" fmla="*/ 32 h 126"/>
                  <a:gd name="T4" fmla="*/ 0 w 44"/>
                  <a:gd name="T5" fmla="*/ 27 h 126"/>
                  <a:gd name="T6" fmla="*/ 4 w 44"/>
                  <a:gd name="T7" fmla="*/ 27 h 126"/>
                  <a:gd name="T8" fmla="*/ 3 w 44"/>
                  <a:gd name="T9" fmla="*/ 21 h 126"/>
                  <a:gd name="T10" fmla="*/ 5 w 44"/>
                  <a:gd name="T11" fmla="*/ 19 h 126"/>
                  <a:gd name="T12" fmla="*/ 4 w 44"/>
                  <a:gd name="T13" fmla="*/ 13 h 126"/>
                  <a:gd name="T14" fmla="*/ 7 w 44"/>
                  <a:gd name="T15" fmla="*/ 10 h 126"/>
                  <a:gd name="T16" fmla="*/ 6 w 44"/>
                  <a:gd name="T17" fmla="*/ 4 h 126"/>
                  <a:gd name="T18" fmla="*/ 9 w 44"/>
                  <a:gd name="T19" fmla="*/ 4 h 126"/>
                  <a:gd name="T20" fmla="*/ 9 w 44"/>
                  <a:gd name="T21" fmla="*/ 0 h 126"/>
                  <a:gd name="T22" fmla="*/ 11 w 44"/>
                  <a:gd name="T23" fmla="*/ 5 h 126"/>
                  <a:gd name="T24" fmla="*/ 11 w 44"/>
                  <a:gd name="T25" fmla="*/ 5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6"/>
                  <a:gd name="T41" fmla="*/ 44 w 44"/>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6">
                    <a:moveTo>
                      <a:pt x="44" y="19"/>
                    </a:moveTo>
                    <a:lnTo>
                      <a:pt x="18" y="126"/>
                    </a:lnTo>
                    <a:lnTo>
                      <a:pt x="0" y="106"/>
                    </a:lnTo>
                    <a:lnTo>
                      <a:pt x="15" y="106"/>
                    </a:lnTo>
                    <a:lnTo>
                      <a:pt x="11" y="81"/>
                    </a:lnTo>
                    <a:lnTo>
                      <a:pt x="21" y="74"/>
                    </a:lnTo>
                    <a:lnTo>
                      <a:pt x="15" y="52"/>
                    </a:lnTo>
                    <a:lnTo>
                      <a:pt x="30" y="40"/>
                    </a:lnTo>
                    <a:lnTo>
                      <a:pt x="26" y="16"/>
                    </a:lnTo>
                    <a:lnTo>
                      <a:pt x="35" y="15"/>
                    </a:lnTo>
                    <a:lnTo>
                      <a:pt x="35" y="0"/>
                    </a:lnTo>
                    <a:lnTo>
                      <a:pt x="44" y="19"/>
                    </a:lnTo>
                    <a:close/>
                  </a:path>
                </a:pathLst>
              </a:custGeom>
              <a:solidFill>
                <a:srgbClr val="5C5C73"/>
              </a:solidFill>
              <a:ln w="9525">
                <a:noFill/>
                <a:round/>
                <a:headEnd/>
                <a:tailEnd/>
              </a:ln>
            </p:spPr>
            <p:txBody>
              <a:bodyPr/>
              <a:lstStyle/>
              <a:p>
                <a:endParaRPr lang="en-US" dirty="0">
                  <a:latin typeface="Calibri" pitchFamily="34" charset="0"/>
                </a:endParaRPr>
              </a:p>
            </p:txBody>
          </p:sp>
          <p:sp>
            <p:nvSpPr>
              <p:cNvPr id="5249" name="Freeform 382"/>
              <p:cNvSpPr>
                <a:spLocks/>
              </p:cNvSpPr>
              <p:nvPr/>
            </p:nvSpPr>
            <p:spPr bwMode="auto">
              <a:xfrm>
                <a:off x="2919" y="3024"/>
                <a:ext cx="11" cy="42"/>
              </a:xfrm>
              <a:custGeom>
                <a:avLst/>
                <a:gdLst>
                  <a:gd name="T0" fmla="*/ 3 w 44"/>
                  <a:gd name="T1" fmla="*/ 1 h 169"/>
                  <a:gd name="T2" fmla="*/ 11 w 44"/>
                  <a:gd name="T3" fmla="*/ 42 h 169"/>
                  <a:gd name="T4" fmla="*/ 6 w 44"/>
                  <a:gd name="T5" fmla="*/ 37 h 169"/>
                  <a:gd name="T6" fmla="*/ 7 w 44"/>
                  <a:gd name="T7" fmla="*/ 31 h 169"/>
                  <a:gd name="T8" fmla="*/ 3 w 44"/>
                  <a:gd name="T9" fmla="*/ 26 h 169"/>
                  <a:gd name="T10" fmla="*/ 6 w 44"/>
                  <a:gd name="T11" fmla="*/ 20 h 169"/>
                  <a:gd name="T12" fmla="*/ 2 w 44"/>
                  <a:gd name="T13" fmla="*/ 14 h 169"/>
                  <a:gd name="T14" fmla="*/ 3 w 44"/>
                  <a:gd name="T15" fmla="*/ 9 h 169"/>
                  <a:gd name="T16" fmla="*/ 0 w 44"/>
                  <a:gd name="T17" fmla="*/ 5 h 169"/>
                  <a:gd name="T18" fmla="*/ 1 w 44"/>
                  <a:gd name="T19" fmla="*/ 0 h 169"/>
                  <a:gd name="T20" fmla="*/ 3 w 44"/>
                  <a:gd name="T21" fmla="*/ 1 h 169"/>
                  <a:gd name="T22" fmla="*/ 3 w 44"/>
                  <a:gd name="T23" fmla="*/ 1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169"/>
                  <a:gd name="T38" fmla="*/ 44 w 44"/>
                  <a:gd name="T39" fmla="*/ 169 h 1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169">
                    <a:moveTo>
                      <a:pt x="14" y="4"/>
                    </a:moveTo>
                    <a:lnTo>
                      <a:pt x="44" y="169"/>
                    </a:lnTo>
                    <a:lnTo>
                      <a:pt x="22" y="148"/>
                    </a:lnTo>
                    <a:lnTo>
                      <a:pt x="27" y="123"/>
                    </a:lnTo>
                    <a:lnTo>
                      <a:pt x="14" y="105"/>
                    </a:lnTo>
                    <a:lnTo>
                      <a:pt x="22" y="81"/>
                    </a:lnTo>
                    <a:lnTo>
                      <a:pt x="9" y="55"/>
                    </a:lnTo>
                    <a:lnTo>
                      <a:pt x="10" y="38"/>
                    </a:lnTo>
                    <a:lnTo>
                      <a:pt x="0" y="21"/>
                    </a:lnTo>
                    <a:lnTo>
                      <a:pt x="6" y="0"/>
                    </a:lnTo>
                    <a:lnTo>
                      <a:pt x="14" y="4"/>
                    </a:lnTo>
                    <a:close/>
                  </a:path>
                </a:pathLst>
              </a:custGeom>
              <a:solidFill>
                <a:srgbClr val="5C5C73"/>
              </a:solidFill>
              <a:ln w="9525">
                <a:noFill/>
                <a:round/>
                <a:headEnd/>
                <a:tailEnd/>
              </a:ln>
            </p:spPr>
            <p:txBody>
              <a:bodyPr/>
              <a:lstStyle/>
              <a:p>
                <a:endParaRPr lang="en-US" dirty="0">
                  <a:latin typeface="Calibri" pitchFamily="34" charset="0"/>
                </a:endParaRPr>
              </a:p>
            </p:txBody>
          </p:sp>
          <p:sp>
            <p:nvSpPr>
              <p:cNvPr id="5250" name="Freeform 383"/>
              <p:cNvSpPr>
                <a:spLocks/>
              </p:cNvSpPr>
              <p:nvPr/>
            </p:nvSpPr>
            <p:spPr bwMode="auto">
              <a:xfrm>
                <a:off x="2771" y="3055"/>
                <a:ext cx="9" cy="4"/>
              </a:xfrm>
              <a:custGeom>
                <a:avLst/>
                <a:gdLst>
                  <a:gd name="T0" fmla="*/ 1 w 35"/>
                  <a:gd name="T1" fmla="*/ 1 h 18"/>
                  <a:gd name="T2" fmla="*/ 0 w 35"/>
                  <a:gd name="T3" fmla="*/ 4 h 18"/>
                  <a:gd name="T4" fmla="*/ 5 w 35"/>
                  <a:gd name="T5" fmla="*/ 3 h 18"/>
                  <a:gd name="T6" fmla="*/ 8 w 35"/>
                  <a:gd name="T7" fmla="*/ 2 h 18"/>
                  <a:gd name="T8" fmla="*/ 9 w 35"/>
                  <a:gd name="T9" fmla="*/ 0 h 18"/>
                  <a:gd name="T10" fmla="*/ 4 w 35"/>
                  <a:gd name="T11" fmla="*/ 1 h 18"/>
                  <a:gd name="T12" fmla="*/ 1 w 35"/>
                  <a:gd name="T13" fmla="*/ 1 h 18"/>
                  <a:gd name="T14" fmla="*/ 1 w 35"/>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6"/>
                    </a:moveTo>
                    <a:lnTo>
                      <a:pt x="0" y="18"/>
                    </a:lnTo>
                    <a:lnTo>
                      <a:pt x="18" y="14"/>
                    </a:lnTo>
                    <a:lnTo>
                      <a:pt x="31" y="11"/>
                    </a:lnTo>
                    <a:lnTo>
                      <a:pt x="35" y="0"/>
                    </a:lnTo>
                    <a:lnTo>
                      <a:pt x="16" y="4"/>
                    </a:lnTo>
                    <a:lnTo>
                      <a:pt x="4" y="6"/>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1" name="Freeform 384"/>
              <p:cNvSpPr>
                <a:spLocks/>
              </p:cNvSpPr>
              <p:nvPr/>
            </p:nvSpPr>
            <p:spPr bwMode="auto">
              <a:xfrm>
                <a:off x="2793" y="3055"/>
                <a:ext cx="13" cy="5"/>
              </a:xfrm>
              <a:custGeom>
                <a:avLst/>
                <a:gdLst>
                  <a:gd name="T0" fmla="*/ 1 w 53"/>
                  <a:gd name="T1" fmla="*/ 0 h 19"/>
                  <a:gd name="T2" fmla="*/ 0 w 53"/>
                  <a:gd name="T3" fmla="*/ 2 h 19"/>
                  <a:gd name="T4" fmla="*/ 5 w 53"/>
                  <a:gd name="T5" fmla="*/ 3 h 19"/>
                  <a:gd name="T6" fmla="*/ 10 w 53"/>
                  <a:gd name="T7" fmla="*/ 4 h 19"/>
                  <a:gd name="T8" fmla="*/ 13 w 53"/>
                  <a:gd name="T9" fmla="*/ 5 h 19"/>
                  <a:gd name="T10" fmla="*/ 13 w 53"/>
                  <a:gd name="T11" fmla="*/ 2 h 19"/>
                  <a:gd name="T12" fmla="*/ 8 w 53"/>
                  <a:gd name="T13" fmla="*/ 1 h 19"/>
                  <a:gd name="T14" fmla="*/ 4 w 53"/>
                  <a:gd name="T15" fmla="*/ 0 h 19"/>
                  <a:gd name="T16" fmla="*/ 1 w 53"/>
                  <a:gd name="T17" fmla="*/ 0 h 19"/>
                  <a:gd name="T18" fmla="*/ 1 w 53"/>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9"/>
                  <a:gd name="T32" fmla="*/ 53 w 5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9">
                    <a:moveTo>
                      <a:pt x="4" y="0"/>
                    </a:moveTo>
                    <a:lnTo>
                      <a:pt x="0" y="7"/>
                    </a:lnTo>
                    <a:lnTo>
                      <a:pt x="22" y="11"/>
                    </a:lnTo>
                    <a:lnTo>
                      <a:pt x="42" y="15"/>
                    </a:lnTo>
                    <a:lnTo>
                      <a:pt x="51" y="19"/>
                    </a:lnTo>
                    <a:lnTo>
                      <a:pt x="53" y="8"/>
                    </a:lnTo>
                    <a:lnTo>
                      <a:pt x="32" y="2"/>
                    </a:lnTo>
                    <a:lnTo>
                      <a:pt x="18" y="0"/>
                    </a:lnTo>
                    <a:lnTo>
                      <a:pt x="4"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2" name="Freeform 385"/>
              <p:cNvSpPr>
                <a:spLocks/>
              </p:cNvSpPr>
              <p:nvPr/>
            </p:nvSpPr>
            <p:spPr bwMode="auto">
              <a:xfrm>
                <a:off x="2816" y="3062"/>
                <a:ext cx="9" cy="8"/>
              </a:xfrm>
              <a:custGeom>
                <a:avLst/>
                <a:gdLst>
                  <a:gd name="T0" fmla="*/ 1 w 36"/>
                  <a:gd name="T1" fmla="*/ 0 h 33"/>
                  <a:gd name="T2" fmla="*/ 0 w 36"/>
                  <a:gd name="T3" fmla="*/ 2 h 33"/>
                  <a:gd name="T4" fmla="*/ 5 w 36"/>
                  <a:gd name="T5" fmla="*/ 5 h 33"/>
                  <a:gd name="T6" fmla="*/ 9 w 36"/>
                  <a:gd name="T7" fmla="*/ 8 h 33"/>
                  <a:gd name="T8" fmla="*/ 9 w 36"/>
                  <a:gd name="T9" fmla="*/ 6 h 33"/>
                  <a:gd name="T10" fmla="*/ 4 w 36"/>
                  <a:gd name="T11" fmla="*/ 2 h 33"/>
                  <a:gd name="T12" fmla="*/ 1 w 36"/>
                  <a:gd name="T13" fmla="*/ 0 h 33"/>
                  <a:gd name="T14" fmla="*/ 1 w 36"/>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3"/>
                  <a:gd name="T26" fmla="*/ 36 w 3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3">
                    <a:moveTo>
                      <a:pt x="2" y="0"/>
                    </a:moveTo>
                    <a:lnTo>
                      <a:pt x="0" y="10"/>
                    </a:lnTo>
                    <a:lnTo>
                      <a:pt x="19" y="20"/>
                    </a:lnTo>
                    <a:lnTo>
                      <a:pt x="36" y="33"/>
                    </a:lnTo>
                    <a:lnTo>
                      <a:pt x="35" y="24"/>
                    </a:lnTo>
                    <a:lnTo>
                      <a:pt x="16" y="8"/>
                    </a:lnTo>
                    <a:lnTo>
                      <a:pt x="2"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3" name="Freeform 386"/>
              <p:cNvSpPr>
                <a:spLocks/>
              </p:cNvSpPr>
              <p:nvPr/>
            </p:nvSpPr>
            <p:spPr bwMode="auto">
              <a:xfrm>
                <a:off x="2788" y="3013"/>
                <a:ext cx="9" cy="6"/>
              </a:xfrm>
              <a:custGeom>
                <a:avLst/>
                <a:gdLst>
                  <a:gd name="T0" fmla="*/ 2 w 34"/>
                  <a:gd name="T1" fmla="*/ 2 h 21"/>
                  <a:gd name="T2" fmla="*/ 0 w 34"/>
                  <a:gd name="T3" fmla="*/ 6 h 21"/>
                  <a:gd name="T4" fmla="*/ 4 w 34"/>
                  <a:gd name="T5" fmla="*/ 5 h 21"/>
                  <a:gd name="T6" fmla="*/ 8 w 34"/>
                  <a:gd name="T7" fmla="*/ 3 h 21"/>
                  <a:gd name="T8" fmla="*/ 9 w 34"/>
                  <a:gd name="T9" fmla="*/ 0 h 21"/>
                  <a:gd name="T10" fmla="*/ 4 w 34"/>
                  <a:gd name="T11" fmla="*/ 1 h 21"/>
                  <a:gd name="T12" fmla="*/ 2 w 34"/>
                  <a:gd name="T13" fmla="*/ 2 h 21"/>
                  <a:gd name="T14" fmla="*/ 2 w 34"/>
                  <a:gd name="T15" fmla="*/ 2 h 21"/>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1"/>
                  <a:gd name="T26" fmla="*/ 34 w 3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1">
                    <a:moveTo>
                      <a:pt x="7" y="6"/>
                    </a:moveTo>
                    <a:lnTo>
                      <a:pt x="0" y="21"/>
                    </a:lnTo>
                    <a:lnTo>
                      <a:pt x="14" y="16"/>
                    </a:lnTo>
                    <a:lnTo>
                      <a:pt x="29" y="12"/>
                    </a:lnTo>
                    <a:lnTo>
                      <a:pt x="34" y="0"/>
                    </a:lnTo>
                    <a:lnTo>
                      <a:pt x="15" y="2"/>
                    </a:lnTo>
                    <a:lnTo>
                      <a:pt x="7" y="6"/>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4" name="Freeform 387"/>
              <p:cNvSpPr>
                <a:spLocks/>
              </p:cNvSpPr>
              <p:nvPr/>
            </p:nvSpPr>
            <p:spPr bwMode="auto">
              <a:xfrm>
                <a:off x="2809" y="3013"/>
                <a:ext cx="8" cy="3"/>
              </a:xfrm>
              <a:custGeom>
                <a:avLst/>
                <a:gdLst>
                  <a:gd name="T0" fmla="*/ 2 w 34"/>
                  <a:gd name="T1" fmla="*/ 0 h 14"/>
                  <a:gd name="T2" fmla="*/ 0 w 34"/>
                  <a:gd name="T3" fmla="*/ 2 h 14"/>
                  <a:gd name="T4" fmla="*/ 4 w 34"/>
                  <a:gd name="T5" fmla="*/ 2 h 14"/>
                  <a:gd name="T6" fmla="*/ 8 w 34"/>
                  <a:gd name="T7" fmla="*/ 3 h 14"/>
                  <a:gd name="T8" fmla="*/ 8 w 34"/>
                  <a:gd name="T9" fmla="*/ 1 h 14"/>
                  <a:gd name="T10" fmla="*/ 4 w 34"/>
                  <a:gd name="T11" fmla="*/ 0 h 14"/>
                  <a:gd name="T12" fmla="*/ 2 w 34"/>
                  <a:gd name="T13" fmla="*/ 0 h 14"/>
                  <a:gd name="T14" fmla="*/ 2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9" y="0"/>
                    </a:moveTo>
                    <a:lnTo>
                      <a:pt x="0" y="8"/>
                    </a:lnTo>
                    <a:lnTo>
                      <a:pt x="16" y="9"/>
                    </a:lnTo>
                    <a:lnTo>
                      <a:pt x="32" y="14"/>
                    </a:lnTo>
                    <a:lnTo>
                      <a:pt x="34" y="4"/>
                    </a:lnTo>
                    <a:lnTo>
                      <a:pt x="17" y="2"/>
                    </a:lnTo>
                    <a:lnTo>
                      <a:pt x="9"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5" name="Freeform 388"/>
              <p:cNvSpPr>
                <a:spLocks/>
              </p:cNvSpPr>
              <p:nvPr/>
            </p:nvSpPr>
            <p:spPr bwMode="auto">
              <a:xfrm>
                <a:off x="2828" y="3018"/>
                <a:ext cx="9" cy="7"/>
              </a:xfrm>
              <a:custGeom>
                <a:avLst/>
                <a:gdLst>
                  <a:gd name="T0" fmla="*/ 1 w 34"/>
                  <a:gd name="T1" fmla="*/ 0 h 30"/>
                  <a:gd name="T2" fmla="*/ 0 w 34"/>
                  <a:gd name="T3" fmla="*/ 2 h 30"/>
                  <a:gd name="T4" fmla="*/ 3 w 34"/>
                  <a:gd name="T5" fmla="*/ 4 h 30"/>
                  <a:gd name="T6" fmla="*/ 7 w 34"/>
                  <a:gd name="T7" fmla="*/ 6 h 30"/>
                  <a:gd name="T8" fmla="*/ 9 w 34"/>
                  <a:gd name="T9" fmla="*/ 7 h 30"/>
                  <a:gd name="T10" fmla="*/ 9 w 34"/>
                  <a:gd name="T11" fmla="*/ 5 h 30"/>
                  <a:gd name="T12" fmla="*/ 5 w 34"/>
                  <a:gd name="T13" fmla="*/ 2 h 30"/>
                  <a:gd name="T14" fmla="*/ 1 w 34"/>
                  <a:gd name="T15" fmla="*/ 0 h 30"/>
                  <a:gd name="T16" fmla="*/ 1 w 3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30"/>
                  <a:gd name="T29" fmla="*/ 34 w 34"/>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30">
                    <a:moveTo>
                      <a:pt x="5" y="0"/>
                    </a:moveTo>
                    <a:lnTo>
                      <a:pt x="0" y="7"/>
                    </a:lnTo>
                    <a:lnTo>
                      <a:pt x="13" y="15"/>
                    </a:lnTo>
                    <a:lnTo>
                      <a:pt x="27" y="25"/>
                    </a:lnTo>
                    <a:lnTo>
                      <a:pt x="34" y="30"/>
                    </a:lnTo>
                    <a:lnTo>
                      <a:pt x="34" y="21"/>
                    </a:lnTo>
                    <a:lnTo>
                      <a:pt x="17" y="7"/>
                    </a:lnTo>
                    <a:lnTo>
                      <a:pt x="5"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256" name="Freeform 389"/>
              <p:cNvSpPr>
                <a:spLocks/>
              </p:cNvSpPr>
              <p:nvPr/>
            </p:nvSpPr>
            <p:spPr bwMode="auto">
              <a:xfrm>
                <a:off x="2738" y="3112"/>
                <a:ext cx="134" cy="31"/>
              </a:xfrm>
              <a:custGeom>
                <a:avLst/>
                <a:gdLst>
                  <a:gd name="T0" fmla="*/ 99 w 539"/>
                  <a:gd name="T1" fmla="*/ 29 h 125"/>
                  <a:gd name="T2" fmla="*/ 111 w 539"/>
                  <a:gd name="T3" fmla="*/ 19 h 125"/>
                  <a:gd name="T4" fmla="*/ 118 w 539"/>
                  <a:gd name="T5" fmla="*/ 15 h 125"/>
                  <a:gd name="T6" fmla="*/ 128 w 539"/>
                  <a:gd name="T7" fmla="*/ 14 h 125"/>
                  <a:gd name="T8" fmla="*/ 134 w 539"/>
                  <a:gd name="T9" fmla="*/ 14 h 125"/>
                  <a:gd name="T10" fmla="*/ 131 w 539"/>
                  <a:gd name="T11" fmla="*/ 8 h 125"/>
                  <a:gd name="T12" fmla="*/ 123 w 539"/>
                  <a:gd name="T13" fmla="*/ 6 h 125"/>
                  <a:gd name="T14" fmla="*/ 110 w 539"/>
                  <a:gd name="T15" fmla="*/ 9 h 125"/>
                  <a:gd name="T16" fmla="*/ 97 w 539"/>
                  <a:gd name="T17" fmla="*/ 11 h 125"/>
                  <a:gd name="T18" fmla="*/ 91 w 539"/>
                  <a:gd name="T19" fmla="*/ 11 h 125"/>
                  <a:gd name="T20" fmla="*/ 81 w 539"/>
                  <a:gd name="T21" fmla="*/ 9 h 125"/>
                  <a:gd name="T22" fmla="*/ 71 w 539"/>
                  <a:gd name="T23" fmla="*/ 7 h 125"/>
                  <a:gd name="T24" fmla="*/ 63 w 539"/>
                  <a:gd name="T25" fmla="*/ 4 h 125"/>
                  <a:gd name="T26" fmla="*/ 57 w 539"/>
                  <a:gd name="T27" fmla="*/ 2 h 125"/>
                  <a:gd name="T28" fmla="*/ 41 w 539"/>
                  <a:gd name="T29" fmla="*/ 0 h 125"/>
                  <a:gd name="T30" fmla="*/ 33 w 539"/>
                  <a:gd name="T31" fmla="*/ 1 h 125"/>
                  <a:gd name="T32" fmla="*/ 24 w 539"/>
                  <a:gd name="T33" fmla="*/ 4 h 125"/>
                  <a:gd name="T34" fmla="*/ 14 w 539"/>
                  <a:gd name="T35" fmla="*/ 10 h 125"/>
                  <a:gd name="T36" fmla="*/ 7 w 539"/>
                  <a:gd name="T37" fmla="*/ 17 h 125"/>
                  <a:gd name="T38" fmla="*/ 0 w 539"/>
                  <a:gd name="T39" fmla="*/ 27 h 125"/>
                  <a:gd name="T40" fmla="*/ 13 w 539"/>
                  <a:gd name="T41" fmla="*/ 18 h 125"/>
                  <a:gd name="T42" fmla="*/ 12 w 539"/>
                  <a:gd name="T43" fmla="*/ 27 h 125"/>
                  <a:gd name="T44" fmla="*/ 20 w 539"/>
                  <a:gd name="T45" fmla="*/ 25 h 125"/>
                  <a:gd name="T46" fmla="*/ 23 w 539"/>
                  <a:gd name="T47" fmla="*/ 29 h 125"/>
                  <a:gd name="T48" fmla="*/ 27 w 539"/>
                  <a:gd name="T49" fmla="*/ 20 h 125"/>
                  <a:gd name="T50" fmla="*/ 32 w 539"/>
                  <a:gd name="T51" fmla="*/ 15 h 125"/>
                  <a:gd name="T52" fmla="*/ 38 w 539"/>
                  <a:gd name="T53" fmla="*/ 12 h 125"/>
                  <a:gd name="T54" fmla="*/ 45 w 539"/>
                  <a:gd name="T55" fmla="*/ 10 h 125"/>
                  <a:gd name="T56" fmla="*/ 53 w 539"/>
                  <a:gd name="T57" fmla="*/ 11 h 125"/>
                  <a:gd name="T58" fmla="*/ 53 w 539"/>
                  <a:gd name="T59" fmla="*/ 15 h 125"/>
                  <a:gd name="T60" fmla="*/ 47 w 539"/>
                  <a:gd name="T61" fmla="*/ 25 h 125"/>
                  <a:gd name="T62" fmla="*/ 54 w 539"/>
                  <a:gd name="T63" fmla="*/ 23 h 125"/>
                  <a:gd name="T64" fmla="*/ 54 w 539"/>
                  <a:gd name="T65" fmla="*/ 27 h 125"/>
                  <a:gd name="T66" fmla="*/ 59 w 539"/>
                  <a:gd name="T67" fmla="*/ 24 h 125"/>
                  <a:gd name="T68" fmla="*/ 67 w 539"/>
                  <a:gd name="T69" fmla="*/ 15 h 125"/>
                  <a:gd name="T70" fmla="*/ 76 w 539"/>
                  <a:gd name="T71" fmla="*/ 15 h 125"/>
                  <a:gd name="T72" fmla="*/ 82 w 539"/>
                  <a:gd name="T73" fmla="*/ 17 h 125"/>
                  <a:gd name="T74" fmla="*/ 75 w 539"/>
                  <a:gd name="T75" fmla="*/ 29 h 125"/>
                  <a:gd name="T76" fmla="*/ 77 w 539"/>
                  <a:gd name="T77" fmla="*/ 30 h 125"/>
                  <a:gd name="T78" fmla="*/ 86 w 539"/>
                  <a:gd name="T79" fmla="*/ 18 h 125"/>
                  <a:gd name="T80" fmla="*/ 93 w 539"/>
                  <a:gd name="T81" fmla="*/ 19 h 125"/>
                  <a:gd name="T82" fmla="*/ 103 w 539"/>
                  <a:gd name="T83" fmla="*/ 20 h 125"/>
                  <a:gd name="T84" fmla="*/ 99 w 539"/>
                  <a:gd name="T85" fmla="*/ 26 h 125"/>
                  <a:gd name="T86" fmla="*/ 96 w 539"/>
                  <a:gd name="T87" fmla="*/ 31 h 125"/>
                  <a:gd name="T88" fmla="*/ 99 w 539"/>
                  <a:gd name="T89" fmla="*/ 29 h 125"/>
                  <a:gd name="T90" fmla="*/ 99 w 539"/>
                  <a:gd name="T91" fmla="*/ 29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9"/>
                  <a:gd name="T139" fmla="*/ 0 h 125"/>
                  <a:gd name="T140" fmla="*/ 539 w 539"/>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9" h="125">
                    <a:moveTo>
                      <a:pt x="399" y="115"/>
                    </a:moveTo>
                    <a:lnTo>
                      <a:pt x="446" y="76"/>
                    </a:lnTo>
                    <a:lnTo>
                      <a:pt x="475" y="62"/>
                    </a:lnTo>
                    <a:lnTo>
                      <a:pt x="514" y="55"/>
                    </a:lnTo>
                    <a:lnTo>
                      <a:pt x="539" y="56"/>
                    </a:lnTo>
                    <a:lnTo>
                      <a:pt x="528" y="34"/>
                    </a:lnTo>
                    <a:lnTo>
                      <a:pt x="495" y="26"/>
                    </a:lnTo>
                    <a:lnTo>
                      <a:pt x="444" y="37"/>
                    </a:lnTo>
                    <a:lnTo>
                      <a:pt x="390" y="46"/>
                    </a:lnTo>
                    <a:lnTo>
                      <a:pt x="366" y="44"/>
                    </a:lnTo>
                    <a:lnTo>
                      <a:pt x="326" y="38"/>
                    </a:lnTo>
                    <a:lnTo>
                      <a:pt x="286" y="28"/>
                    </a:lnTo>
                    <a:lnTo>
                      <a:pt x="253" y="17"/>
                    </a:lnTo>
                    <a:lnTo>
                      <a:pt x="229" y="9"/>
                    </a:lnTo>
                    <a:lnTo>
                      <a:pt x="165" y="0"/>
                    </a:lnTo>
                    <a:lnTo>
                      <a:pt x="134" y="5"/>
                    </a:lnTo>
                    <a:lnTo>
                      <a:pt x="95" y="17"/>
                    </a:lnTo>
                    <a:lnTo>
                      <a:pt x="58" y="42"/>
                    </a:lnTo>
                    <a:lnTo>
                      <a:pt x="27" y="70"/>
                    </a:lnTo>
                    <a:lnTo>
                      <a:pt x="0" y="109"/>
                    </a:lnTo>
                    <a:lnTo>
                      <a:pt x="51" y="72"/>
                    </a:lnTo>
                    <a:lnTo>
                      <a:pt x="49" y="109"/>
                    </a:lnTo>
                    <a:lnTo>
                      <a:pt x="80" y="99"/>
                    </a:lnTo>
                    <a:lnTo>
                      <a:pt x="91" y="118"/>
                    </a:lnTo>
                    <a:lnTo>
                      <a:pt x="107" y="81"/>
                    </a:lnTo>
                    <a:lnTo>
                      <a:pt x="129" y="62"/>
                    </a:lnTo>
                    <a:lnTo>
                      <a:pt x="153" y="49"/>
                    </a:lnTo>
                    <a:lnTo>
                      <a:pt x="183" y="42"/>
                    </a:lnTo>
                    <a:lnTo>
                      <a:pt x="213" y="44"/>
                    </a:lnTo>
                    <a:lnTo>
                      <a:pt x="215" y="62"/>
                    </a:lnTo>
                    <a:lnTo>
                      <a:pt x="189" y="101"/>
                    </a:lnTo>
                    <a:lnTo>
                      <a:pt x="217" y="92"/>
                    </a:lnTo>
                    <a:lnTo>
                      <a:pt x="219" y="109"/>
                    </a:lnTo>
                    <a:lnTo>
                      <a:pt x="238" y="95"/>
                    </a:lnTo>
                    <a:lnTo>
                      <a:pt x="270" y="62"/>
                    </a:lnTo>
                    <a:lnTo>
                      <a:pt x="307" y="62"/>
                    </a:lnTo>
                    <a:lnTo>
                      <a:pt x="330" y="67"/>
                    </a:lnTo>
                    <a:lnTo>
                      <a:pt x="301" y="118"/>
                    </a:lnTo>
                    <a:lnTo>
                      <a:pt x="310" y="120"/>
                    </a:lnTo>
                    <a:lnTo>
                      <a:pt x="344" y="72"/>
                    </a:lnTo>
                    <a:lnTo>
                      <a:pt x="374" y="75"/>
                    </a:lnTo>
                    <a:lnTo>
                      <a:pt x="413" y="80"/>
                    </a:lnTo>
                    <a:lnTo>
                      <a:pt x="399" y="105"/>
                    </a:lnTo>
                    <a:lnTo>
                      <a:pt x="385" y="125"/>
                    </a:lnTo>
                    <a:lnTo>
                      <a:pt x="399" y="115"/>
                    </a:lnTo>
                    <a:close/>
                  </a:path>
                </a:pathLst>
              </a:custGeom>
              <a:solidFill>
                <a:srgbClr val="F46565"/>
              </a:solidFill>
              <a:ln w="9525">
                <a:noFill/>
                <a:round/>
                <a:headEnd/>
                <a:tailEnd/>
              </a:ln>
            </p:spPr>
            <p:txBody>
              <a:bodyPr/>
              <a:lstStyle/>
              <a:p>
                <a:endParaRPr lang="en-US" dirty="0">
                  <a:latin typeface="Calibri" pitchFamily="34" charset="0"/>
                </a:endParaRPr>
              </a:p>
            </p:txBody>
          </p:sp>
          <p:sp>
            <p:nvSpPr>
              <p:cNvPr id="5257" name="Freeform 390"/>
              <p:cNvSpPr>
                <a:spLocks/>
              </p:cNvSpPr>
              <p:nvPr/>
            </p:nvSpPr>
            <p:spPr bwMode="auto">
              <a:xfrm>
                <a:off x="2750" y="3113"/>
                <a:ext cx="72" cy="18"/>
              </a:xfrm>
              <a:custGeom>
                <a:avLst/>
                <a:gdLst>
                  <a:gd name="T0" fmla="*/ 0 w 287"/>
                  <a:gd name="T1" fmla="*/ 13 h 71"/>
                  <a:gd name="T2" fmla="*/ 9 w 287"/>
                  <a:gd name="T3" fmla="*/ 7 h 71"/>
                  <a:gd name="T4" fmla="*/ 18 w 287"/>
                  <a:gd name="T5" fmla="*/ 2 h 71"/>
                  <a:gd name="T6" fmla="*/ 24 w 287"/>
                  <a:gd name="T7" fmla="*/ 1 h 71"/>
                  <a:gd name="T8" fmla="*/ 30 w 287"/>
                  <a:gd name="T9" fmla="*/ 0 h 71"/>
                  <a:gd name="T10" fmla="*/ 40 w 287"/>
                  <a:gd name="T11" fmla="*/ 2 h 71"/>
                  <a:gd name="T12" fmla="*/ 45 w 287"/>
                  <a:gd name="T13" fmla="*/ 4 h 71"/>
                  <a:gd name="T14" fmla="*/ 55 w 287"/>
                  <a:gd name="T15" fmla="*/ 7 h 71"/>
                  <a:gd name="T16" fmla="*/ 72 w 287"/>
                  <a:gd name="T17" fmla="*/ 10 h 71"/>
                  <a:gd name="T18" fmla="*/ 63 w 287"/>
                  <a:gd name="T19" fmla="*/ 9 h 71"/>
                  <a:gd name="T20" fmla="*/ 52 w 287"/>
                  <a:gd name="T21" fmla="*/ 8 h 71"/>
                  <a:gd name="T22" fmla="*/ 41 w 287"/>
                  <a:gd name="T23" fmla="*/ 6 h 71"/>
                  <a:gd name="T24" fmla="*/ 29 w 287"/>
                  <a:gd name="T25" fmla="*/ 3 h 71"/>
                  <a:gd name="T26" fmla="*/ 15 w 287"/>
                  <a:gd name="T27" fmla="*/ 6 h 71"/>
                  <a:gd name="T28" fmla="*/ 9 w 287"/>
                  <a:gd name="T29" fmla="*/ 10 h 71"/>
                  <a:gd name="T30" fmla="*/ 2 w 287"/>
                  <a:gd name="T31" fmla="*/ 18 h 71"/>
                  <a:gd name="T32" fmla="*/ 0 w 287"/>
                  <a:gd name="T33" fmla="*/ 13 h 71"/>
                  <a:gd name="T34" fmla="*/ 0 w 287"/>
                  <a:gd name="T35" fmla="*/ 13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71"/>
                  <a:gd name="T56" fmla="*/ 287 w 287"/>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71">
                    <a:moveTo>
                      <a:pt x="0" y="52"/>
                    </a:moveTo>
                    <a:lnTo>
                      <a:pt x="36" y="26"/>
                    </a:lnTo>
                    <a:lnTo>
                      <a:pt x="71" y="8"/>
                    </a:lnTo>
                    <a:lnTo>
                      <a:pt x="97" y="3"/>
                    </a:lnTo>
                    <a:lnTo>
                      <a:pt x="118" y="0"/>
                    </a:lnTo>
                    <a:lnTo>
                      <a:pt x="158" y="7"/>
                    </a:lnTo>
                    <a:lnTo>
                      <a:pt x="181" y="14"/>
                    </a:lnTo>
                    <a:lnTo>
                      <a:pt x="221" y="26"/>
                    </a:lnTo>
                    <a:lnTo>
                      <a:pt x="287" y="38"/>
                    </a:lnTo>
                    <a:lnTo>
                      <a:pt x="250" y="37"/>
                    </a:lnTo>
                    <a:lnTo>
                      <a:pt x="206" y="33"/>
                    </a:lnTo>
                    <a:lnTo>
                      <a:pt x="164" y="22"/>
                    </a:lnTo>
                    <a:lnTo>
                      <a:pt x="117" y="12"/>
                    </a:lnTo>
                    <a:lnTo>
                      <a:pt x="61" y="22"/>
                    </a:lnTo>
                    <a:lnTo>
                      <a:pt x="35" y="38"/>
                    </a:lnTo>
                    <a:lnTo>
                      <a:pt x="7" y="71"/>
                    </a:lnTo>
                    <a:lnTo>
                      <a:pt x="0" y="52"/>
                    </a:lnTo>
                    <a:close/>
                  </a:path>
                </a:pathLst>
              </a:custGeom>
              <a:solidFill>
                <a:srgbClr val="FAC7C7"/>
              </a:solidFill>
              <a:ln w="9525">
                <a:noFill/>
                <a:round/>
                <a:headEnd/>
                <a:tailEnd/>
              </a:ln>
            </p:spPr>
            <p:txBody>
              <a:bodyPr/>
              <a:lstStyle/>
              <a:p>
                <a:endParaRPr lang="en-US" dirty="0">
                  <a:latin typeface="Calibri" pitchFamily="34" charset="0"/>
                </a:endParaRPr>
              </a:p>
            </p:txBody>
          </p:sp>
          <p:sp>
            <p:nvSpPr>
              <p:cNvPr id="5258" name="Freeform 391"/>
              <p:cNvSpPr>
                <a:spLocks/>
              </p:cNvSpPr>
              <p:nvPr/>
            </p:nvSpPr>
            <p:spPr bwMode="auto">
              <a:xfrm>
                <a:off x="2832" y="3121"/>
                <a:ext cx="38" cy="11"/>
              </a:xfrm>
              <a:custGeom>
                <a:avLst/>
                <a:gdLst>
                  <a:gd name="T0" fmla="*/ 13 w 153"/>
                  <a:gd name="T1" fmla="*/ 11 h 44"/>
                  <a:gd name="T2" fmla="*/ 19 w 153"/>
                  <a:gd name="T3" fmla="*/ 7 h 44"/>
                  <a:gd name="T4" fmla="*/ 27 w 153"/>
                  <a:gd name="T5" fmla="*/ 5 h 44"/>
                  <a:gd name="T6" fmla="*/ 34 w 153"/>
                  <a:gd name="T7" fmla="*/ 3 h 44"/>
                  <a:gd name="T8" fmla="*/ 38 w 153"/>
                  <a:gd name="T9" fmla="*/ 3 h 44"/>
                  <a:gd name="T10" fmla="*/ 36 w 153"/>
                  <a:gd name="T11" fmla="*/ 1 h 44"/>
                  <a:gd name="T12" fmla="*/ 27 w 153"/>
                  <a:gd name="T13" fmla="*/ 0 h 44"/>
                  <a:gd name="T14" fmla="*/ 15 w 153"/>
                  <a:gd name="T15" fmla="*/ 4 h 44"/>
                  <a:gd name="T16" fmla="*/ 0 w 153"/>
                  <a:gd name="T17" fmla="*/ 4 h 44"/>
                  <a:gd name="T18" fmla="*/ 9 w 153"/>
                  <a:gd name="T19" fmla="*/ 6 h 44"/>
                  <a:gd name="T20" fmla="*/ 17 w 153"/>
                  <a:gd name="T21" fmla="*/ 6 h 44"/>
                  <a:gd name="T22" fmla="*/ 13 w 153"/>
                  <a:gd name="T23" fmla="*/ 11 h 44"/>
                  <a:gd name="T24" fmla="*/ 13 w 153"/>
                  <a:gd name="T25" fmla="*/ 11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44"/>
                  <a:gd name="T41" fmla="*/ 153 w 153"/>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44">
                    <a:moveTo>
                      <a:pt x="53" y="44"/>
                    </a:moveTo>
                    <a:lnTo>
                      <a:pt x="75" y="28"/>
                    </a:lnTo>
                    <a:lnTo>
                      <a:pt x="108" y="18"/>
                    </a:lnTo>
                    <a:lnTo>
                      <a:pt x="136" y="14"/>
                    </a:lnTo>
                    <a:lnTo>
                      <a:pt x="153" y="14"/>
                    </a:lnTo>
                    <a:lnTo>
                      <a:pt x="145" y="4"/>
                    </a:lnTo>
                    <a:lnTo>
                      <a:pt x="110" y="0"/>
                    </a:lnTo>
                    <a:lnTo>
                      <a:pt x="59" y="15"/>
                    </a:lnTo>
                    <a:lnTo>
                      <a:pt x="0" y="17"/>
                    </a:lnTo>
                    <a:lnTo>
                      <a:pt x="37" y="22"/>
                    </a:lnTo>
                    <a:lnTo>
                      <a:pt x="67" y="22"/>
                    </a:lnTo>
                    <a:lnTo>
                      <a:pt x="53" y="44"/>
                    </a:lnTo>
                    <a:close/>
                  </a:path>
                </a:pathLst>
              </a:custGeom>
              <a:solidFill>
                <a:srgbClr val="FAC7C7"/>
              </a:solidFill>
              <a:ln w="9525">
                <a:noFill/>
                <a:round/>
                <a:headEnd/>
                <a:tailEnd/>
              </a:ln>
            </p:spPr>
            <p:txBody>
              <a:bodyPr/>
              <a:lstStyle/>
              <a:p>
                <a:endParaRPr lang="en-US" dirty="0">
                  <a:latin typeface="Calibri" pitchFamily="34" charset="0"/>
                </a:endParaRPr>
              </a:p>
            </p:txBody>
          </p:sp>
          <p:sp>
            <p:nvSpPr>
              <p:cNvPr id="5259" name="Freeform 392"/>
              <p:cNvSpPr>
                <a:spLocks/>
              </p:cNvSpPr>
              <p:nvPr/>
            </p:nvSpPr>
            <p:spPr bwMode="auto">
              <a:xfrm>
                <a:off x="2775" y="3208"/>
                <a:ext cx="35" cy="14"/>
              </a:xfrm>
              <a:custGeom>
                <a:avLst/>
                <a:gdLst>
                  <a:gd name="T0" fmla="*/ 0 w 139"/>
                  <a:gd name="T1" fmla="*/ 7 h 55"/>
                  <a:gd name="T2" fmla="*/ 2 w 139"/>
                  <a:gd name="T3" fmla="*/ 9 h 55"/>
                  <a:gd name="T4" fmla="*/ 2 w 139"/>
                  <a:gd name="T5" fmla="*/ 14 h 55"/>
                  <a:gd name="T6" fmla="*/ 5 w 139"/>
                  <a:gd name="T7" fmla="*/ 9 h 55"/>
                  <a:gd name="T8" fmla="*/ 7 w 139"/>
                  <a:gd name="T9" fmla="*/ 12 h 55"/>
                  <a:gd name="T10" fmla="*/ 10 w 139"/>
                  <a:gd name="T11" fmla="*/ 7 h 55"/>
                  <a:gd name="T12" fmla="*/ 12 w 139"/>
                  <a:gd name="T13" fmla="*/ 10 h 55"/>
                  <a:gd name="T14" fmla="*/ 14 w 139"/>
                  <a:gd name="T15" fmla="*/ 6 h 55"/>
                  <a:gd name="T16" fmla="*/ 16 w 139"/>
                  <a:gd name="T17" fmla="*/ 9 h 55"/>
                  <a:gd name="T18" fmla="*/ 19 w 139"/>
                  <a:gd name="T19" fmla="*/ 5 h 55"/>
                  <a:gd name="T20" fmla="*/ 21 w 139"/>
                  <a:gd name="T21" fmla="*/ 8 h 55"/>
                  <a:gd name="T22" fmla="*/ 25 w 139"/>
                  <a:gd name="T23" fmla="*/ 4 h 55"/>
                  <a:gd name="T24" fmla="*/ 26 w 139"/>
                  <a:gd name="T25" fmla="*/ 6 h 55"/>
                  <a:gd name="T26" fmla="*/ 28 w 139"/>
                  <a:gd name="T27" fmla="*/ 3 h 55"/>
                  <a:gd name="T28" fmla="*/ 30 w 139"/>
                  <a:gd name="T29" fmla="*/ 4 h 55"/>
                  <a:gd name="T30" fmla="*/ 35 w 139"/>
                  <a:gd name="T31" fmla="*/ 0 h 55"/>
                  <a:gd name="T32" fmla="*/ 23 w 139"/>
                  <a:gd name="T33" fmla="*/ 2 h 55"/>
                  <a:gd name="T34" fmla="*/ 3 w 139"/>
                  <a:gd name="T35" fmla="*/ 6 h 55"/>
                  <a:gd name="T36" fmla="*/ 0 w 139"/>
                  <a:gd name="T37" fmla="*/ 7 h 55"/>
                  <a:gd name="T38" fmla="*/ 0 w 139"/>
                  <a:gd name="T39" fmla="*/ 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
                  <a:gd name="T61" fmla="*/ 0 h 55"/>
                  <a:gd name="T62" fmla="*/ 139 w 1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 h="55">
                    <a:moveTo>
                      <a:pt x="0" y="29"/>
                    </a:moveTo>
                    <a:lnTo>
                      <a:pt x="7" y="35"/>
                    </a:lnTo>
                    <a:lnTo>
                      <a:pt x="9" y="55"/>
                    </a:lnTo>
                    <a:lnTo>
                      <a:pt x="19" y="36"/>
                    </a:lnTo>
                    <a:lnTo>
                      <a:pt x="26" y="48"/>
                    </a:lnTo>
                    <a:lnTo>
                      <a:pt x="39" y="29"/>
                    </a:lnTo>
                    <a:lnTo>
                      <a:pt x="48" y="40"/>
                    </a:lnTo>
                    <a:lnTo>
                      <a:pt x="56" y="25"/>
                    </a:lnTo>
                    <a:lnTo>
                      <a:pt x="63" y="36"/>
                    </a:lnTo>
                    <a:lnTo>
                      <a:pt x="77" y="19"/>
                    </a:lnTo>
                    <a:lnTo>
                      <a:pt x="83" y="33"/>
                    </a:lnTo>
                    <a:lnTo>
                      <a:pt x="98" y="15"/>
                    </a:lnTo>
                    <a:lnTo>
                      <a:pt x="105" y="22"/>
                    </a:lnTo>
                    <a:lnTo>
                      <a:pt x="113" y="11"/>
                    </a:lnTo>
                    <a:lnTo>
                      <a:pt x="121" y="16"/>
                    </a:lnTo>
                    <a:lnTo>
                      <a:pt x="139" y="0"/>
                    </a:lnTo>
                    <a:lnTo>
                      <a:pt x="90" y="7"/>
                    </a:lnTo>
                    <a:lnTo>
                      <a:pt x="11" y="25"/>
                    </a:lnTo>
                    <a:lnTo>
                      <a:pt x="0" y="29"/>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60" name="Freeform 393"/>
              <p:cNvSpPr>
                <a:spLocks/>
              </p:cNvSpPr>
              <p:nvPr/>
            </p:nvSpPr>
            <p:spPr bwMode="auto">
              <a:xfrm>
                <a:off x="2763" y="3217"/>
                <a:ext cx="8" cy="12"/>
              </a:xfrm>
              <a:custGeom>
                <a:avLst/>
                <a:gdLst>
                  <a:gd name="T0" fmla="*/ 0 w 30"/>
                  <a:gd name="T1" fmla="*/ 0 h 48"/>
                  <a:gd name="T2" fmla="*/ 3 w 30"/>
                  <a:gd name="T3" fmla="*/ 3 h 48"/>
                  <a:gd name="T4" fmla="*/ 5 w 30"/>
                  <a:gd name="T5" fmla="*/ 7 h 48"/>
                  <a:gd name="T6" fmla="*/ 5 w 30"/>
                  <a:gd name="T7" fmla="*/ 12 h 48"/>
                  <a:gd name="T8" fmla="*/ 8 w 30"/>
                  <a:gd name="T9" fmla="*/ 7 h 48"/>
                  <a:gd name="T10" fmla="*/ 6 w 30"/>
                  <a:gd name="T11" fmla="*/ 2 h 48"/>
                  <a:gd name="T12" fmla="*/ 4 w 30"/>
                  <a:gd name="T13" fmla="*/ 0 h 48"/>
                  <a:gd name="T14" fmla="*/ 0 w 30"/>
                  <a:gd name="T15" fmla="*/ 0 h 48"/>
                  <a:gd name="T16" fmla="*/ 0 w 3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48"/>
                  <a:gd name="T29" fmla="*/ 30 w 3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48">
                    <a:moveTo>
                      <a:pt x="0" y="0"/>
                    </a:moveTo>
                    <a:lnTo>
                      <a:pt x="13" y="11"/>
                    </a:lnTo>
                    <a:lnTo>
                      <a:pt x="19" y="27"/>
                    </a:lnTo>
                    <a:lnTo>
                      <a:pt x="20" y="48"/>
                    </a:lnTo>
                    <a:lnTo>
                      <a:pt x="30" y="27"/>
                    </a:lnTo>
                    <a:lnTo>
                      <a:pt x="24" y="9"/>
                    </a:lnTo>
                    <a:lnTo>
                      <a:pt x="15" y="1"/>
                    </a:lnTo>
                    <a:lnTo>
                      <a:pt x="0"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261" name="Freeform 394"/>
              <p:cNvSpPr>
                <a:spLocks/>
              </p:cNvSpPr>
              <p:nvPr/>
            </p:nvSpPr>
            <p:spPr bwMode="auto">
              <a:xfrm>
                <a:off x="2777" y="3209"/>
                <a:ext cx="31" cy="9"/>
              </a:xfrm>
              <a:custGeom>
                <a:avLst/>
                <a:gdLst>
                  <a:gd name="T0" fmla="*/ 0 w 122"/>
                  <a:gd name="T1" fmla="*/ 7 h 32"/>
                  <a:gd name="T2" fmla="*/ 7 w 122"/>
                  <a:gd name="T3" fmla="*/ 6 h 32"/>
                  <a:gd name="T4" fmla="*/ 18 w 122"/>
                  <a:gd name="T5" fmla="*/ 3 h 32"/>
                  <a:gd name="T6" fmla="*/ 31 w 122"/>
                  <a:gd name="T7" fmla="*/ 0 h 32"/>
                  <a:gd name="T8" fmla="*/ 28 w 122"/>
                  <a:gd name="T9" fmla="*/ 1 h 32"/>
                  <a:gd name="T10" fmla="*/ 14 w 122"/>
                  <a:gd name="T11" fmla="*/ 5 h 32"/>
                  <a:gd name="T12" fmla="*/ 0 w 122"/>
                  <a:gd name="T13" fmla="*/ 9 h 32"/>
                  <a:gd name="T14" fmla="*/ 0 w 122"/>
                  <a:gd name="T15" fmla="*/ 7 h 32"/>
                  <a:gd name="T16" fmla="*/ 0 w 122"/>
                  <a:gd name="T17" fmla="*/ 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
                  <a:gd name="T28" fmla="*/ 0 h 32"/>
                  <a:gd name="T29" fmla="*/ 122 w 1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 h="32">
                    <a:moveTo>
                      <a:pt x="0" y="26"/>
                    </a:moveTo>
                    <a:lnTo>
                      <a:pt x="26" y="20"/>
                    </a:lnTo>
                    <a:lnTo>
                      <a:pt x="71" y="11"/>
                    </a:lnTo>
                    <a:lnTo>
                      <a:pt x="122" y="0"/>
                    </a:lnTo>
                    <a:lnTo>
                      <a:pt x="110" y="5"/>
                    </a:lnTo>
                    <a:lnTo>
                      <a:pt x="57" y="18"/>
                    </a:lnTo>
                    <a:lnTo>
                      <a:pt x="1" y="32"/>
                    </a:lnTo>
                    <a:lnTo>
                      <a:pt x="0" y="2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262" name="Freeform 395"/>
              <p:cNvSpPr>
                <a:spLocks/>
              </p:cNvSpPr>
              <p:nvPr/>
            </p:nvSpPr>
            <p:spPr bwMode="auto">
              <a:xfrm>
                <a:off x="2777" y="3211"/>
                <a:ext cx="33" cy="13"/>
              </a:xfrm>
              <a:custGeom>
                <a:avLst/>
                <a:gdLst>
                  <a:gd name="T0" fmla="*/ 0 w 128"/>
                  <a:gd name="T1" fmla="*/ 12 h 51"/>
                  <a:gd name="T2" fmla="*/ 20 w 128"/>
                  <a:gd name="T3" fmla="*/ 5 h 51"/>
                  <a:gd name="T4" fmla="*/ 33 w 128"/>
                  <a:gd name="T5" fmla="*/ 0 h 51"/>
                  <a:gd name="T6" fmla="*/ 27 w 128"/>
                  <a:gd name="T7" fmla="*/ 4 h 51"/>
                  <a:gd name="T8" fmla="*/ 14 w 128"/>
                  <a:gd name="T9" fmla="*/ 9 h 51"/>
                  <a:gd name="T10" fmla="*/ 0 w 128"/>
                  <a:gd name="T11" fmla="*/ 13 h 51"/>
                  <a:gd name="T12" fmla="*/ 0 w 128"/>
                  <a:gd name="T13" fmla="*/ 12 h 51"/>
                  <a:gd name="T14" fmla="*/ 0 w 128"/>
                  <a:gd name="T15" fmla="*/ 12 h 51"/>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51"/>
                  <a:gd name="T26" fmla="*/ 128 w 12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51">
                    <a:moveTo>
                      <a:pt x="1" y="46"/>
                    </a:moveTo>
                    <a:lnTo>
                      <a:pt x="77" y="21"/>
                    </a:lnTo>
                    <a:lnTo>
                      <a:pt x="128" y="0"/>
                    </a:lnTo>
                    <a:lnTo>
                      <a:pt x="106" y="15"/>
                    </a:lnTo>
                    <a:lnTo>
                      <a:pt x="53" y="36"/>
                    </a:lnTo>
                    <a:lnTo>
                      <a:pt x="0" y="51"/>
                    </a:lnTo>
                    <a:lnTo>
                      <a:pt x="1" y="46"/>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3" name="Freeform 396"/>
              <p:cNvSpPr>
                <a:spLocks/>
              </p:cNvSpPr>
              <p:nvPr/>
            </p:nvSpPr>
            <p:spPr bwMode="auto">
              <a:xfrm>
                <a:off x="2766" y="3219"/>
                <a:ext cx="4" cy="7"/>
              </a:xfrm>
              <a:custGeom>
                <a:avLst/>
                <a:gdLst>
                  <a:gd name="T0" fmla="*/ 0 w 15"/>
                  <a:gd name="T1" fmla="*/ 0 h 29"/>
                  <a:gd name="T2" fmla="*/ 1 w 15"/>
                  <a:gd name="T3" fmla="*/ 2 h 29"/>
                  <a:gd name="T4" fmla="*/ 3 w 15"/>
                  <a:gd name="T5" fmla="*/ 7 h 29"/>
                  <a:gd name="T6" fmla="*/ 4 w 15"/>
                  <a:gd name="T7" fmla="*/ 5 h 29"/>
                  <a:gd name="T8" fmla="*/ 3 w 15"/>
                  <a:gd name="T9" fmla="*/ 1 h 29"/>
                  <a:gd name="T10" fmla="*/ 0 w 15"/>
                  <a:gd name="T11" fmla="*/ 0 h 29"/>
                  <a:gd name="T12" fmla="*/ 0 w 15"/>
                  <a:gd name="T13" fmla="*/ 0 h 29"/>
                  <a:gd name="T14" fmla="*/ 0 60000 65536"/>
                  <a:gd name="T15" fmla="*/ 0 60000 65536"/>
                  <a:gd name="T16" fmla="*/ 0 60000 65536"/>
                  <a:gd name="T17" fmla="*/ 0 60000 65536"/>
                  <a:gd name="T18" fmla="*/ 0 60000 65536"/>
                  <a:gd name="T19" fmla="*/ 0 60000 65536"/>
                  <a:gd name="T20" fmla="*/ 0 60000 65536"/>
                  <a:gd name="T21" fmla="*/ 0 w 15"/>
                  <a:gd name="T22" fmla="*/ 0 h 29"/>
                  <a:gd name="T23" fmla="*/ 15 w 1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9">
                    <a:moveTo>
                      <a:pt x="0" y="0"/>
                    </a:moveTo>
                    <a:lnTo>
                      <a:pt x="5" y="8"/>
                    </a:lnTo>
                    <a:lnTo>
                      <a:pt x="12" y="29"/>
                    </a:lnTo>
                    <a:lnTo>
                      <a:pt x="15" y="21"/>
                    </a:lnTo>
                    <a:lnTo>
                      <a:pt x="10" y="4"/>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64" name="Freeform 397"/>
              <p:cNvSpPr>
                <a:spLocks/>
              </p:cNvSpPr>
              <p:nvPr/>
            </p:nvSpPr>
            <p:spPr bwMode="auto">
              <a:xfrm>
                <a:off x="2747" y="3219"/>
                <a:ext cx="14" cy="9"/>
              </a:xfrm>
              <a:custGeom>
                <a:avLst/>
                <a:gdLst>
                  <a:gd name="T0" fmla="*/ 11 w 55"/>
                  <a:gd name="T1" fmla="*/ 0 h 35"/>
                  <a:gd name="T2" fmla="*/ 7 w 55"/>
                  <a:gd name="T3" fmla="*/ 1 h 35"/>
                  <a:gd name="T4" fmla="*/ 3 w 55"/>
                  <a:gd name="T5" fmla="*/ 3 h 35"/>
                  <a:gd name="T6" fmla="*/ 0 w 55"/>
                  <a:gd name="T7" fmla="*/ 7 h 35"/>
                  <a:gd name="T8" fmla="*/ 0 w 55"/>
                  <a:gd name="T9" fmla="*/ 9 h 35"/>
                  <a:gd name="T10" fmla="*/ 2 w 55"/>
                  <a:gd name="T11" fmla="*/ 6 h 35"/>
                  <a:gd name="T12" fmla="*/ 5 w 55"/>
                  <a:gd name="T13" fmla="*/ 3 h 35"/>
                  <a:gd name="T14" fmla="*/ 8 w 55"/>
                  <a:gd name="T15" fmla="*/ 3 h 35"/>
                  <a:gd name="T16" fmla="*/ 14 w 55"/>
                  <a:gd name="T17" fmla="*/ 1 h 35"/>
                  <a:gd name="T18" fmla="*/ 11 w 55"/>
                  <a:gd name="T19" fmla="*/ 0 h 35"/>
                  <a:gd name="T20" fmla="*/ 11 w 55"/>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35"/>
                  <a:gd name="T35" fmla="*/ 55 w 55"/>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35">
                    <a:moveTo>
                      <a:pt x="45" y="0"/>
                    </a:moveTo>
                    <a:lnTo>
                      <a:pt x="27" y="5"/>
                    </a:lnTo>
                    <a:lnTo>
                      <a:pt x="10" y="12"/>
                    </a:lnTo>
                    <a:lnTo>
                      <a:pt x="0" y="28"/>
                    </a:lnTo>
                    <a:lnTo>
                      <a:pt x="1" y="35"/>
                    </a:lnTo>
                    <a:lnTo>
                      <a:pt x="8" y="24"/>
                    </a:lnTo>
                    <a:lnTo>
                      <a:pt x="20" y="12"/>
                    </a:lnTo>
                    <a:lnTo>
                      <a:pt x="32" y="10"/>
                    </a:lnTo>
                    <a:lnTo>
                      <a:pt x="55" y="5"/>
                    </a:lnTo>
                    <a:lnTo>
                      <a:pt x="45"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5" name="Freeform 398"/>
              <p:cNvSpPr>
                <a:spLocks/>
              </p:cNvSpPr>
              <p:nvPr/>
            </p:nvSpPr>
            <p:spPr bwMode="auto">
              <a:xfrm>
                <a:off x="2749" y="3224"/>
                <a:ext cx="14" cy="7"/>
              </a:xfrm>
              <a:custGeom>
                <a:avLst/>
                <a:gdLst>
                  <a:gd name="T0" fmla="*/ 13 w 59"/>
                  <a:gd name="T1" fmla="*/ 0 h 28"/>
                  <a:gd name="T2" fmla="*/ 9 w 59"/>
                  <a:gd name="T3" fmla="*/ 1 h 28"/>
                  <a:gd name="T4" fmla="*/ 4 w 59"/>
                  <a:gd name="T5" fmla="*/ 3 h 28"/>
                  <a:gd name="T6" fmla="*/ 0 w 59"/>
                  <a:gd name="T7" fmla="*/ 6 h 28"/>
                  <a:gd name="T8" fmla="*/ 1 w 59"/>
                  <a:gd name="T9" fmla="*/ 7 h 28"/>
                  <a:gd name="T10" fmla="*/ 4 w 59"/>
                  <a:gd name="T11" fmla="*/ 4 h 28"/>
                  <a:gd name="T12" fmla="*/ 10 w 59"/>
                  <a:gd name="T13" fmla="*/ 3 h 28"/>
                  <a:gd name="T14" fmla="*/ 14 w 59"/>
                  <a:gd name="T15" fmla="*/ 1 h 28"/>
                  <a:gd name="T16" fmla="*/ 13 w 59"/>
                  <a:gd name="T17" fmla="*/ 0 h 28"/>
                  <a:gd name="T18" fmla="*/ 13 w 59"/>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8"/>
                  <a:gd name="T32" fmla="*/ 59 w 59"/>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8">
                    <a:moveTo>
                      <a:pt x="55" y="0"/>
                    </a:moveTo>
                    <a:lnTo>
                      <a:pt x="37" y="2"/>
                    </a:lnTo>
                    <a:lnTo>
                      <a:pt x="15" y="11"/>
                    </a:lnTo>
                    <a:lnTo>
                      <a:pt x="0" y="25"/>
                    </a:lnTo>
                    <a:lnTo>
                      <a:pt x="4" y="28"/>
                    </a:lnTo>
                    <a:lnTo>
                      <a:pt x="18" y="16"/>
                    </a:lnTo>
                    <a:lnTo>
                      <a:pt x="43" y="11"/>
                    </a:lnTo>
                    <a:lnTo>
                      <a:pt x="59" y="2"/>
                    </a:lnTo>
                    <a:lnTo>
                      <a:pt x="55"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6" name="Freeform 399"/>
              <p:cNvSpPr>
                <a:spLocks/>
              </p:cNvSpPr>
              <p:nvPr/>
            </p:nvSpPr>
            <p:spPr bwMode="auto">
              <a:xfrm>
                <a:off x="2751" y="3229"/>
                <a:ext cx="13" cy="6"/>
              </a:xfrm>
              <a:custGeom>
                <a:avLst/>
                <a:gdLst>
                  <a:gd name="T0" fmla="*/ 13 w 52"/>
                  <a:gd name="T1" fmla="*/ 0 h 23"/>
                  <a:gd name="T2" fmla="*/ 5 w 52"/>
                  <a:gd name="T3" fmla="*/ 3 h 23"/>
                  <a:gd name="T4" fmla="*/ 0 w 52"/>
                  <a:gd name="T5" fmla="*/ 5 h 23"/>
                  <a:gd name="T6" fmla="*/ 1 w 52"/>
                  <a:gd name="T7" fmla="*/ 6 h 23"/>
                  <a:gd name="T8" fmla="*/ 4 w 52"/>
                  <a:gd name="T9" fmla="*/ 5 h 23"/>
                  <a:gd name="T10" fmla="*/ 8 w 52"/>
                  <a:gd name="T11" fmla="*/ 3 h 23"/>
                  <a:gd name="T12" fmla="*/ 13 w 52"/>
                  <a:gd name="T13" fmla="*/ 1 h 23"/>
                  <a:gd name="T14" fmla="*/ 13 w 52"/>
                  <a:gd name="T15" fmla="*/ 0 h 23"/>
                  <a:gd name="T16" fmla="*/ 13 w 52"/>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23"/>
                  <a:gd name="T29" fmla="*/ 52 w 5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23">
                    <a:moveTo>
                      <a:pt x="50" y="0"/>
                    </a:moveTo>
                    <a:lnTo>
                      <a:pt x="21" y="10"/>
                    </a:lnTo>
                    <a:lnTo>
                      <a:pt x="0" y="20"/>
                    </a:lnTo>
                    <a:lnTo>
                      <a:pt x="5" y="23"/>
                    </a:lnTo>
                    <a:lnTo>
                      <a:pt x="17" y="18"/>
                    </a:lnTo>
                    <a:lnTo>
                      <a:pt x="33" y="11"/>
                    </a:lnTo>
                    <a:lnTo>
                      <a:pt x="52" y="4"/>
                    </a:lnTo>
                    <a:lnTo>
                      <a:pt x="50"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7" name="Freeform 400"/>
              <p:cNvSpPr>
                <a:spLocks/>
              </p:cNvSpPr>
              <p:nvPr/>
            </p:nvSpPr>
            <p:spPr bwMode="auto">
              <a:xfrm>
                <a:off x="2755" y="3234"/>
                <a:ext cx="7" cy="2"/>
              </a:xfrm>
              <a:custGeom>
                <a:avLst/>
                <a:gdLst>
                  <a:gd name="T0" fmla="*/ 7 w 25"/>
                  <a:gd name="T1" fmla="*/ 0 h 8"/>
                  <a:gd name="T2" fmla="*/ 0 w 25"/>
                  <a:gd name="T3" fmla="*/ 2 h 8"/>
                  <a:gd name="T4" fmla="*/ 3 w 25"/>
                  <a:gd name="T5" fmla="*/ 2 h 8"/>
                  <a:gd name="T6" fmla="*/ 7 w 25"/>
                  <a:gd name="T7" fmla="*/ 0 h 8"/>
                  <a:gd name="T8" fmla="*/ 7 w 25"/>
                  <a:gd name="T9" fmla="*/ 0 h 8"/>
                  <a:gd name="T10" fmla="*/ 0 60000 65536"/>
                  <a:gd name="T11" fmla="*/ 0 60000 65536"/>
                  <a:gd name="T12" fmla="*/ 0 60000 65536"/>
                  <a:gd name="T13" fmla="*/ 0 60000 65536"/>
                  <a:gd name="T14" fmla="*/ 0 60000 65536"/>
                  <a:gd name="T15" fmla="*/ 0 w 25"/>
                  <a:gd name="T16" fmla="*/ 0 h 8"/>
                  <a:gd name="T17" fmla="*/ 25 w 25"/>
                  <a:gd name="T18" fmla="*/ 8 h 8"/>
                </a:gdLst>
                <a:ahLst/>
                <a:cxnLst>
                  <a:cxn ang="T10">
                    <a:pos x="T0" y="T1"/>
                  </a:cxn>
                  <a:cxn ang="T11">
                    <a:pos x="T2" y="T3"/>
                  </a:cxn>
                  <a:cxn ang="T12">
                    <a:pos x="T4" y="T5"/>
                  </a:cxn>
                  <a:cxn ang="T13">
                    <a:pos x="T6" y="T7"/>
                  </a:cxn>
                  <a:cxn ang="T14">
                    <a:pos x="T8" y="T9"/>
                  </a:cxn>
                </a:cxnLst>
                <a:rect l="T15" t="T16" r="T17" b="T18"/>
                <a:pathLst>
                  <a:path w="25" h="8">
                    <a:moveTo>
                      <a:pt x="25" y="0"/>
                    </a:moveTo>
                    <a:lnTo>
                      <a:pt x="0" y="8"/>
                    </a:lnTo>
                    <a:lnTo>
                      <a:pt x="9" y="7"/>
                    </a:lnTo>
                    <a:lnTo>
                      <a:pt x="25"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8" name="Freeform 401"/>
              <p:cNvSpPr>
                <a:spLocks/>
              </p:cNvSpPr>
              <p:nvPr/>
            </p:nvSpPr>
            <p:spPr bwMode="auto">
              <a:xfrm>
                <a:off x="2749" y="3221"/>
                <a:ext cx="9" cy="15"/>
              </a:xfrm>
              <a:custGeom>
                <a:avLst/>
                <a:gdLst>
                  <a:gd name="T0" fmla="*/ 0 w 34"/>
                  <a:gd name="T1" fmla="*/ 1 h 63"/>
                  <a:gd name="T2" fmla="*/ 0 w 34"/>
                  <a:gd name="T3" fmla="*/ 6 h 63"/>
                  <a:gd name="T4" fmla="*/ 2 w 34"/>
                  <a:gd name="T5" fmla="*/ 10 h 63"/>
                  <a:gd name="T6" fmla="*/ 5 w 34"/>
                  <a:gd name="T7" fmla="*/ 14 h 63"/>
                  <a:gd name="T8" fmla="*/ 8 w 34"/>
                  <a:gd name="T9" fmla="*/ 15 h 63"/>
                  <a:gd name="T10" fmla="*/ 9 w 34"/>
                  <a:gd name="T11" fmla="*/ 14 h 63"/>
                  <a:gd name="T12" fmla="*/ 5 w 34"/>
                  <a:gd name="T13" fmla="*/ 13 h 63"/>
                  <a:gd name="T14" fmla="*/ 3 w 34"/>
                  <a:gd name="T15" fmla="*/ 9 h 63"/>
                  <a:gd name="T16" fmla="*/ 2 w 34"/>
                  <a:gd name="T17" fmla="*/ 5 h 63"/>
                  <a:gd name="T18" fmla="*/ 1 w 34"/>
                  <a:gd name="T19" fmla="*/ 0 h 63"/>
                  <a:gd name="T20" fmla="*/ 0 w 34"/>
                  <a:gd name="T21" fmla="*/ 1 h 63"/>
                  <a:gd name="T22" fmla="*/ 0 w 34"/>
                  <a:gd name="T23" fmla="*/ 1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5"/>
                    </a:moveTo>
                    <a:lnTo>
                      <a:pt x="1" y="24"/>
                    </a:lnTo>
                    <a:lnTo>
                      <a:pt x="6" y="43"/>
                    </a:lnTo>
                    <a:lnTo>
                      <a:pt x="20" y="58"/>
                    </a:lnTo>
                    <a:lnTo>
                      <a:pt x="32" y="63"/>
                    </a:lnTo>
                    <a:lnTo>
                      <a:pt x="34" y="59"/>
                    </a:lnTo>
                    <a:lnTo>
                      <a:pt x="17" y="53"/>
                    </a:lnTo>
                    <a:lnTo>
                      <a:pt x="10" y="39"/>
                    </a:lnTo>
                    <a:lnTo>
                      <a:pt x="6" y="20"/>
                    </a:lnTo>
                    <a:lnTo>
                      <a:pt x="3" y="0"/>
                    </a:lnTo>
                    <a:lnTo>
                      <a:pt x="0" y="5"/>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69" name="Freeform 402"/>
              <p:cNvSpPr>
                <a:spLocks/>
              </p:cNvSpPr>
              <p:nvPr/>
            </p:nvSpPr>
            <p:spPr bwMode="auto">
              <a:xfrm>
                <a:off x="2753" y="3219"/>
                <a:ext cx="7" cy="17"/>
              </a:xfrm>
              <a:custGeom>
                <a:avLst/>
                <a:gdLst>
                  <a:gd name="T0" fmla="*/ 0 w 31"/>
                  <a:gd name="T1" fmla="*/ 0 h 65"/>
                  <a:gd name="T2" fmla="*/ 0 w 31"/>
                  <a:gd name="T3" fmla="*/ 4 h 65"/>
                  <a:gd name="T4" fmla="*/ 2 w 31"/>
                  <a:gd name="T5" fmla="*/ 9 h 65"/>
                  <a:gd name="T6" fmla="*/ 4 w 31"/>
                  <a:gd name="T7" fmla="*/ 14 h 65"/>
                  <a:gd name="T8" fmla="*/ 6 w 31"/>
                  <a:gd name="T9" fmla="*/ 17 h 65"/>
                  <a:gd name="T10" fmla="*/ 7 w 31"/>
                  <a:gd name="T11" fmla="*/ 16 h 65"/>
                  <a:gd name="T12" fmla="*/ 6 w 31"/>
                  <a:gd name="T13" fmla="*/ 15 h 65"/>
                  <a:gd name="T14" fmla="*/ 3 w 31"/>
                  <a:gd name="T15" fmla="*/ 9 h 65"/>
                  <a:gd name="T16" fmla="*/ 3 w 31"/>
                  <a:gd name="T17" fmla="*/ 7 h 65"/>
                  <a:gd name="T18" fmla="*/ 2 w 31"/>
                  <a:gd name="T19" fmla="*/ 2 h 65"/>
                  <a:gd name="T20" fmla="*/ 1 w 31"/>
                  <a:gd name="T21" fmla="*/ 0 h 65"/>
                  <a:gd name="T22" fmla="*/ 0 w 31"/>
                  <a:gd name="T23" fmla="*/ 0 h 65"/>
                  <a:gd name="T24" fmla="*/ 0 w 31"/>
                  <a:gd name="T25" fmla="*/ 0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65"/>
                  <a:gd name="T41" fmla="*/ 31 w 31"/>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65">
                    <a:moveTo>
                      <a:pt x="0" y="0"/>
                    </a:moveTo>
                    <a:lnTo>
                      <a:pt x="2" y="15"/>
                    </a:lnTo>
                    <a:lnTo>
                      <a:pt x="8" y="34"/>
                    </a:lnTo>
                    <a:lnTo>
                      <a:pt x="18" y="53"/>
                    </a:lnTo>
                    <a:lnTo>
                      <a:pt x="28" y="65"/>
                    </a:lnTo>
                    <a:lnTo>
                      <a:pt x="31" y="63"/>
                    </a:lnTo>
                    <a:lnTo>
                      <a:pt x="26" y="57"/>
                    </a:lnTo>
                    <a:lnTo>
                      <a:pt x="14" y="34"/>
                    </a:lnTo>
                    <a:lnTo>
                      <a:pt x="13" y="28"/>
                    </a:lnTo>
                    <a:lnTo>
                      <a:pt x="7" y="9"/>
                    </a:lnTo>
                    <a:lnTo>
                      <a:pt x="4" y="0"/>
                    </a:lnTo>
                    <a:lnTo>
                      <a:pt x="0"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70" name="Freeform 403"/>
              <p:cNvSpPr>
                <a:spLocks/>
              </p:cNvSpPr>
              <p:nvPr/>
            </p:nvSpPr>
            <p:spPr bwMode="auto">
              <a:xfrm>
                <a:off x="2756" y="3219"/>
                <a:ext cx="6" cy="15"/>
              </a:xfrm>
              <a:custGeom>
                <a:avLst/>
                <a:gdLst>
                  <a:gd name="T0" fmla="*/ 0 w 23"/>
                  <a:gd name="T1" fmla="*/ 0 h 58"/>
                  <a:gd name="T2" fmla="*/ 3 w 23"/>
                  <a:gd name="T3" fmla="*/ 4 h 58"/>
                  <a:gd name="T4" fmla="*/ 5 w 23"/>
                  <a:gd name="T5" fmla="*/ 8 h 58"/>
                  <a:gd name="T6" fmla="*/ 5 w 23"/>
                  <a:gd name="T7" fmla="*/ 15 h 58"/>
                  <a:gd name="T8" fmla="*/ 6 w 23"/>
                  <a:gd name="T9" fmla="*/ 14 h 58"/>
                  <a:gd name="T10" fmla="*/ 6 w 23"/>
                  <a:gd name="T11" fmla="*/ 10 h 58"/>
                  <a:gd name="T12" fmla="*/ 5 w 23"/>
                  <a:gd name="T13" fmla="*/ 6 h 58"/>
                  <a:gd name="T14" fmla="*/ 3 w 23"/>
                  <a:gd name="T15" fmla="*/ 2 h 58"/>
                  <a:gd name="T16" fmla="*/ 0 w 23"/>
                  <a:gd name="T17" fmla="*/ 0 h 58"/>
                  <a:gd name="T18" fmla="*/ 0 w 23"/>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8"/>
                  <a:gd name="T32" fmla="*/ 23 w 2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8">
                    <a:moveTo>
                      <a:pt x="0" y="0"/>
                    </a:moveTo>
                    <a:lnTo>
                      <a:pt x="10" y="16"/>
                    </a:lnTo>
                    <a:lnTo>
                      <a:pt x="18" y="30"/>
                    </a:lnTo>
                    <a:lnTo>
                      <a:pt x="21" y="58"/>
                    </a:lnTo>
                    <a:lnTo>
                      <a:pt x="23" y="55"/>
                    </a:lnTo>
                    <a:lnTo>
                      <a:pt x="23" y="39"/>
                    </a:lnTo>
                    <a:lnTo>
                      <a:pt x="21" y="25"/>
                    </a:lnTo>
                    <a:lnTo>
                      <a:pt x="12" y="8"/>
                    </a:lnTo>
                    <a:lnTo>
                      <a:pt x="0" y="0"/>
                    </a:lnTo>
                    <a:close/>
                  </a:path>
                </a:pathLst>
              </a:custGeom>
              <a:solidFill>
                <a:srgbClr val="8989A8"/>
              </a:solidFill>
              <a:ln w="9525">
                <a:noFill/>
                <a:round/>
                <a:headEnd/>
                <a:tailEnd/>
              </a:ln>
            </p:spPr>
            <p:txBody>
              <a:bodyPr/>
              <a:lstStyle/>
              <a:p>
                <a:endParaRPr lang="en-US" dirty="0">
                  <a:latin typeface="Calibri" pitchFamily="34" charset="0"/>
                </a:endParaRPr>
              </a:p>
            </p:txBody>
          </p:sp>
          <p:sp>
            <p:nvSpPr>
              <p:cNvPr id="5271" name="Freeform 404"/>
              <p:cNvSpPr>
                <a:spLocks/>
              </p:cNvSpPr>
              <p:nvPr/>
            </p:nvSpPr>
            <p:spPr bwMode="auto">
              <a:xfrm>
                <a:off x="2752" y="3228"/>
                <a:ext cx="3" cy="4"/>
              </a:xfrm>
              <a:custGeom>
                <a:avLst/>
                <a:gdLst>
                  <a:gd name="T0" fmla="*/ 0 w 15"/>
                  <a:gd name="T1" fmla="*/ 1 h 17"/>
                  <a:gd name="T2" fmla="*/ 2 w 15"/>
                  <a:gd name="T3" fmla="*/ 0 h 17"/>
                  <a:gd name="T4" fmla="*/ 3 w 15"/>
                  <a:gd name="T5" fmla="*/ 3 h 17"/>
                  <a:gd name="T6" fmla="*/ 1 w 15"/>
                  <a:gd name="T7" fmla="*/ 4 h 17"/>
                  <a:gd name="T8" fmla="*/ 0 w 15"/>
                  <a:gd name="T9" fmla="*/ 1 h 17"/>
                  <a:gd name="T10" fmla="*/ 0 w 15"/>
                  <a:gd name="T11" fmla="*/ 1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5"/>
                    </a:moveTo>
                    <a:lnTo>
                      <a:pt x="9" y="0"/>
                    </a:lnTo>
                    <a:lnTo>
                      <a:pt x="15" y="13"/>
                    </a:lnTo>
                    <a:lnTo>
                      <a:pt x="6" y="17"/>
                    </a:lnTo>
                    <a:lnTo>
                      <a:pt x="0" y="5"/>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2" name="Freeform 405"/>
              <p:cNvSpPr>
                <a:spLocks/>
              </p:cNvSpPr>
              <p:nvPr/>
            </p:nvSpPr>
            <p:spPr bwMode="auto">
              <a:xfrm>
                <a:off x="2757" y="3227"/>
                <a:ext cx="3" cy="3"/>
              </a:xfrm>
              <a:custGeom>
                <a:avLst/>
                <a:gdLst>
                  <a:gd name="T0" fmla="*/ 0 w 14"/>
                  <a:gd name="T1" fmla="*/ 1 h 13"/>
                  <a:gd name="T2" fmla="*/ 3 w 14"/>
                  <a:gd name="T3" fmla="*/ 0 h 13"/>
                  <a:gd name="T4" fmla="*/ 3 w 14"/>
                  <a:gd name="T5" fmla="*/ 2 h 13"/>
                  <a:gd name="T6" fmla="*/ 1 w 14"/>
                  <a:gd name="T7" fmla="*/ 3 h 13"/>
                  <a:gd name="T8" fmla="*/ 0 w 14"/>
                  <a:gd name="T9" fmla="*/ 1 h 13"/>
                  <a:gd name="T10" fmla="*/ 0 w 14"/>
                  <a:gd name="T11" fmla="*/ 1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4"/>
                    </a:moveTo>
                    <a:lnTo>
                      <a:pt x="13" y="0"/>
                    </a:lnTo>
                    <a:lnTo>
                      <a:pt x="14" y="10"/>
                    </a:lnTo>
                    <a:lnTo>
                      <a:pt x="3" y="13"/>
                    </a:lnTo>
                    <a:lnTo>
                      <a:pt x="0" y="4"/>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3" name="Freeform 406"/>
              <p:cNvSpPr>
                <a:spLocks/>
              </p:cNvSpPr>
              <p:nvPr/>
            </p:nvSpPr>
            <p:spPr bwMode="auto">
              <a:xfrm>
                <a:off x="2755" y="3222"/>
                <a:ext cx="3" cy="2"/>
              </a:xfrm>
              <a:custGeom>
                <a:avLst/>
                <a:gdLst>
                  <a:gd name="T0" fmla="*/ 0 w 14"/>
                  <a:gd name="T1" fmla="*/ 0 h 8"/>
                  <a:gd name="T2" fmla="*/ 1 w 14"/>
                  <a:gd name="T3" fmla="*/ 2 h 8"/>
                  <a:gd name="T4" fmla="*/ 3 w 14"/>
                  <a:gd name="T5" fmla="*/ 2 h 8"/>
                  <a:gd name="T6" fmla="*/ 2 w 14"/>
                  <a:gd name="T7" fmla="*/ 0 h 8"/>
                  <a:gd name="T8" fmla="*/ 0 w 14"/>
                  <a:gd name="T9" fmla="*/ 0 h 8"/>
                  <a:gd name="T10" fmla="*/ 0 w 14"/>
                  <a:gd name="T11" fmla="*/ 0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0" y="1"/>
                    </a:moveTo>
                    <a:lnTo>
                      <a:pt x="4" y="8"/>
                    </a:lnTo>
                    <a:lnTo>
                      <a:pt x="14" y="7"/>
                    </a:lnTo>
                    <a:lnTo>
                      <a:pt x="10" y="0"/>
                    </a:lnTo>
                    <a:lnTo>
                      <a:pt x="0" y="1"/>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4" name="Freeform 407"/>
              <p:cNvSpPr>
                <a:spLocks/>
              </p:cNvSpPr>
              <p:nvPr/>
            </p:nvSpPr>
            <p:spPr bwMode="auto">
              <a:xfrm>
                <a:off x="2751" y="3223"/>
                <a:ext cx="2" cy="3"/>
              </a:xfrm>
              <a:custGeom>
                <a:avLst/>
                <a:gdLst>
                  <a:gd name="T0" fmla="*/ 1 w 8"/>
                  <a:gd name="T1" fmla="*/ 0 h 13"/>
                  <a:gd name="T2" fmla="*/ 2 w 8"/>
                  <a:gd name="T3" fmla="*/ 2 h 13"/>
                  <a:gd name="T4" fmla="*/ 0 w 8"/>
                  <a:gd name="T5" fmla="*/ 3 h 13"/>
                  <a:gd name="T6" fmla="*/ 0 w 8"/>
                  <a:gd name="T7" fmla="*/ 1 h 13"/>
                  <a:gd name="T8" fmla="*/ 1 w 8"/>
                  <a:gd name="T9" fmla="*/ 0 h 13"/>
                  <a:gd name="T10" fmla="*/ 1 w 8"/>
                  <a:gd name="T11" fmla="*/ 0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5" y="0"/>
                    </a:moveTo>
                    <a:lnTo>
                      <a:pt x="8" y="9"/>
                    </a:lnTo>
                    <a:lnTo>
                      <a:pt x="1" y="13"/>
                    </a:lnTo>
                    <a:lnTo>
                      <a:pt x="0" y="4"/>
                    </a:lnTo>
                    <a:lnTo>
                      <a:pt x="5"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5" name="Freeform 408"/>
              <p:cNvSpPr>
                <a:spLocks/>
              </p:cNvSpPr>
              <p:nvPr/>
            </p:nvSpPr>
            <p:spPr bwMode="auto">
              <a:xfrm>
                <a:off x="2748" y="3226"/>
                <a:ext cx="1" cy="4"/>
              </a:xfrm>
              <a:custGeom>
                <a:avLst/>
                <a:gdLst>
                  <a:gd name="T0" fmla="*/ 1 w 8"/>
                  <a:gd name="T1" fmla="*/ 0 h 12"/>
                  <a:gd name="T2" fmla="*/ 0 w 8"/>
                  <a:gd name="T3" fmla="*/ 3 h 12"/>
                  <a:gd name="T4" fmla="*/ 0 w 8"/>
                  <a:gd name="T5" fmla="*/ 4 h 12"/>
                  <a:gd name="T6" fmla="*/ 1 w 8"/>
                  <a:gd name="T7" fmla="*/ 2 h 12"/>
                  <a:gd name="T8" fmla="*/ 1 w 8"/>
                  <a:gd name="T9" fmla="*/ 0 h 12"/>
                  <a:gd name="T10" fmla="*/ 1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7" y="0"/>
                    </a:moveTo>
                    <a:lnTo>
                      <a:pt x="0" y="10"/>
                    </a:lnTo>
                    <a:lnTo>
                      <a:pt x="2" y="12"/>
                    </a:lnTo>
                    <a:lnTo>
                      <a:pt x="8" y="7"/>
                    </a:lnTo>
                    <a:lnTo>
                      <a:pt x="7"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6" name="Freeform 409"/>
              <p:cNvSpPr>
                <a:spLocks/>
              </p:cNvSpPr>
              <p:nvPr/>
            </p:nvSpPr>
            <p:spPr bwMode="auto">
              <a:xfrm>
                <a:off x="2749" y="3231"/>
                <a:ext cx="3" cy="3"/>
              </a:xfrm>
              <a:custGeom>
                <a:avLst/>
                <a:gdLst>
                  <a:gd name="T0" fmla="*/ 1 w 11"/>
                  <a:gd name="T1" fmla="*/ 0 h 12"/>
                  <a:gd name="T2" fmla="*/ 0 w 11"/>
                  <a:gd name="T3" fmla="*/ 1 h 12"/>
                  <a:gd name="T4" fmla="*/ 2 w 11"/>
                  <a:gd name="T5" fmla="*/ 3 h 12"/>
                  <a:gd name="T6" fmla="*/ 3 w 11"/>
                  <a:gd name="T7" fmla="*/ 3 h 12"/>
                  <a:gd name="T8" fmla="*/ 1 w 11"/>
                  <a:gd name="T9" fmla="*/ 0 h 12"/>
                  <a:gd name="T10" fmla="*/ 1 w 11"/>
                  <a:gd name="T11" fmla="*/ 0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5" y="0"/>
                    </a:moveTo>
                    <a:lnTo>
                      <a:pt x="0" y="4"/>
                    </a:lnTo>
                    <a:lnTo>
                      <a:pt x="6" y="12"/>
                    </a:lnTo>
                    <a:lnTo>
                      <a:pt x="11" y="11"/>
                    </a:lnTo>
                    <a:lnTo>
                      <a:pt x="5"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7" name="Freeform 410"/>
              <p:cNvSpPr>
                <a:spLocks/>
              </p:cNvSpPr>
              <p:nvPr/>
            </p:nvSpPr>
            <p:spPr bwMode="auto">
              <a:xfrm>
                <a:off x="2751" y="3219"/>
                <a:ext cx="2" cy="3"/>
              </a:xfrm>
              <a:custGeom>
                <a:avLst/>
                <a:gdLst>
                  <a:gd name="T0" fmla="*/ 0 w 7"/>
                  <a:gd name="T1" fmla="*/ 2 h 10"/>
                  <a:gd name="T2" fmla="*/ 0 w 7"/>
                  <a:gd name="T3" fmla="*/ 3 h 10"/>
                  <a:gd name="T4" fmla="*/ 2 w 7"/>
                  <a:gd name="T5" fmla="*/ 2 h 10"/>
                  <a:gd name="T6" fmla="*/ 1 w 7"/>
                  <a:gd name="T7" fmla="*/ 0 h 10"/>
                  <a:gd name="T8" fmla="*/ 0 w 7"/>
                  <a:gd name="T9" fmla="*/ 2 h 10"/>
                  <a:gd name="T10" fmla="*/ 0 w 7"/>
                  <a:gd name="T11" fmla="*/ 2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0" y="5"/>
                    </a:moveTo>
                    <a:lnTo>
                      <a:pt x="0" y="10"/>
                    </a:lnTo>
                    <a:lnTo>
                      <a:pt x="7" y="6"/>
                    </a:lnTo>
                    <a:lnTo>
                      <a:pt x="5" y="0"/>
                    </a:lnTo>
                    <a:lnTo>
                      <a:pt x="0" y="5"/>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8" name="Freeform 411"/>
              <p:cNvSpPr>
                <a:spLocks/>
              </p:cNvSpPr>
              <p:nvPr/>
            </p:nvSpPr>
            <p:spPr bwMode="auto">
              <a:xfrm>
                <a:off x="2754" y="3219"/>
                <a:ext cx="2" cy="1"/>
              </a:xfrm>
              <a:custGeom>
                <a:avLst/>
                <a:gdLst>
                  <a:gd name="T0" fmla="*/ 0 w 12"/>
                  <a:gd name="T1" fmla="*/ 0 h 8"/>
                  <a:gd name="T2" fmla="*/ 1 w 12"/>
                  <a:gd name="T3" fmla="*/ 1 h 8"/>
                  <a:gd name="T4" fmla="*/ 2 w 12"/>
                  <a:gd name="T5" fmla="*/ 1 h 8"/>
                  <a:gd name="T6" fmla="*/ 1 w 12"/>
                  <a:gd name="T7" fmla="*/ 0 h 8"/>
                  <a:gd name="T8" fmla="*/ 0 w 12"/>
                  <a:gd name="T9" fmla="*/ 0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1"/>
                    </a:moveTo>
                    <a:lnTo>
                      <a:pt x="3" y="8"/>
                    </a:lnTo>
                    <a:lnTo>
                      <a:pt x="12" y="4"/>
                    </a:lnTo>
                    <a:lnTo>
                      <a:pt x="8" y="0"/>
                    </a:lnTo>
                    <a:lnTo>
                      <a:pt x="0" y="1"/>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79" name="Freeform 412"/>
              <p:cNvSpPr>
                <a:spLocks/>
              </p:cNvSpPr>
              <p:nvPr/>
            </p:nvSpPr>
            <p:spPr bwMode="auto">
              <a:xfrm>
                <a:off x="2748" y="3223"/>
                <a:ext cx="1" cy="2"/>
              </a:xfrm>
              <a:custGeom>
                <a:avLst/>
                <a:gdLst>
                  <a:gd name="T0" fmla="*/ 1 w 5"/>
                  <a:gd name="T1" fmla="*/ 0 h 9"/>
                  <a:gd name="T2" fmla="*/ 1 w 5"/>
                  <a:gd name="T3" fmla="*/ 1 h 9"/>
                  <a:gd name="T4" fmla="*/ 0 w 5"/>
                  <a:gd name="T5" fmla="*/ 2 h 9"/>
                  <a:gd name="T6" fmla="*/ 1 w 5"/>
                  <a:gd name="T7" fmla="*/ 0 h 9"/>
                  <a:gd name="T8" fmla="*/ 1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4" y="0"/>
                    </a:moveTo>
                    <a:lnTo>
                      <a:pt x="5" y="3"/>
                    </a:lnTo>
                    <a:lnTo>
                      <a:pt x="0" y="9"/>
                    </a:lnTo>
                    <a:lnTo>
                      <a:pt x="4"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0" name="Freeform 413"/>
              <p:cNvSpPr>
                <a:spLocks/>
              </p:cNvSpPr>
              <p:nvPr/>
            </p:nvSpPr>
            <p:spPr bwMode="auto">
              <a:xfrm>
                <a:off x="2760" y="3221"/>
                <a:ext cx="3" cy="2"/>
              </a:xfrm>
              <a:custGeom>
                <a:avLst/>
                <a:gdLst>
                  <a:gd name="T0" fmla="*/ 0 w 12"/>
                  <a:gd name="T1" fmla="*/ 0 h 8"/>
                  <a:gd name="T2" fmla="*/ 2 w 12"/>
                  <a:gd name="T3" fmla="*/ 0 h 8"/>
                  <a:gd name="T4" fmla="*/ 3 w 12"/>
                  <a:gd name="T5" fmla="*/ 2 h 8"/>
                  <a:gd name="T6" fmla="*/ 1 w 12"/>
                  <a:gd name="T7" fmla="*/ 2 h 8"/>
                  <a:gd name="T8" fmla="*/ 0 w 12"/>
                  <a:gd name="T9" fmla="*/ 0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0"/>
                    </a:moveTo>
                    <a:lnTo>
                      <a:pt x="7" y="0"/>
                    </a:lnTo>
                    <a:lnTo>
                      <a:pt x="12" y="8"/>
                    </a:lnTo>
                    <a:lnTo>
                      <a:pt x="4" y="8"/>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1" name="Freeform 414"/>
              <p:cNvSpPr>
                <a:spLocks/>
              </p:cNvSpPr>
              <p:nvPr/>
            </p:nvSpPr>
            <p:spPr bwMode="auto">
              <a:xfrm>
                <a:off x="2762" y="3225"/>
                <a:ext cx="2" cy="4"/>
              </a:xfrm>
              <a:custGeom>
                <a:avLst/>
                <a:gdLst>
                  <a:gd name="T0" fmla="*/ 0 w 7"/>
                  <a:gd name="T1" fmla="*/ 1 h 14"/>
                  <a:gd name="T2" fmla="*/ 1 w 7"/>
                  <a:gd name="T3" fmla="*/ 4 h 14"/>
                  <a:gd name="T4" fmla="*/ 2 w 7"/>
                  <a:gd name="T5" fmla="*/ 3 h 14"/>
                  <a:gd name="T6" fmla="*/ 2 w 7"/>
                  <a:gd name="T7" fmla="*/ 0 h 14"/>
                  <a:gd name="T8" fmla="*/ 0 w 7"/>
                  <a:gd name="T9" fmla="*/ 1 h 14"/>
                  <a:gd name="T10" fmla="*/ 0 w 7"/>
                  <a:gd name="T11" fmla="*/ 1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2"/>
                    </a:moveTo>
                    <a:lnTo>
                      <a:pt x="2" y="14"/>
                    </a:lnTo>
                    <a:lnTo>
                      <a:pt x="7" y="11"/>
                    </a:lnTo>
                    <a:lnTo>
                      <a:pt x="6" y="0"/>
                    </a:lnTo>
                    <a:lnTo>
                      <a:pt x="0" y="2"/>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2" name="Freeform 415"/>
              <p:cNvSpPr>
                <a:spLocks/>
              </p:cNvSpPr>
              <p:nvPr/>
            </p:nvSpPr>
            <p:spPr bwMode="auto">
              <a:xfrm>
                <a:off x="2755" y="3233"/>
                <a:ext cx="3" cy="2"/>
              </a:xfrm>
              <a:custGeom>
                <a:avLst/>
                <a:gdLst>
                  <a:gd name="T0" fmla="*/ 0 w 11"/>
                  <a:gd name="T1" fmla="*/ 2 h 5"/>
                  <a:gd name="T2" fmla="*/ 2 w 11"/>
                  <a:gd name="T3" fmla="*/ 0 h 5"/>
                  <a:gd name="T4" fmla="*/ 3 w 11"/>
                  <a:gd name="T5" fmla="*/ 2 h 5"/>
                  <a:gd name="T6" fmla="*/ 2 w 11"/>
                  <a:gd name="T7" fmla="*/ 2 h 5"/>
                  <a:gd name="T8" fmla="*/ 0 w 11"/>
                  <a:gd name="T9" fmla="*/ 2 h 5"/>
                  <a:gd name="T10" fmla="*/ 0 w 11"/>
                  <a:gd name="T11" fmla="*/ 2 h 5"/>
                  <a:gd name="T12" fmla="*/ 0 60000 65536"/>
                  <a:gd name="T13" fmla="*/ 0 60000 65536"/>
                  <a:gd name="T14" fmla="*/ 0 60000 65536"/>
                  <a:gd name="T15" fmla="*/ 0 60000 65536"/>
                  <a:gd name="T16" fmla="*/ 0 60000 65536"/>
                  <a:gd name="T17" fmla="*/ 0 60000 65536"/>
                  <a:gd name="T18" fmla="*/ 0 w 11"/>
                  <a:gd name="T19" fmla="*/ 0 h 5"/>
                  <a:gd name="T20" fmla="*/ 11 w 1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1" h="5">
                    <a:moveTo>
                      <a:pt x="0" y="4"/>
                    </a:moveTo>
                    <a:lnTo>
                      <a:pt x="7" y="0"/>
                    </a:lnTo>
                    <a:lnTo>
                      <a:pt x="11" y="4"/>
                    </a:lnTo>
                    <a:lnTo>
                      <a:pt x="6" y="5"/>
                    </a:lnTo>
                    <a:lnTo>
                      <a:pt x="0" y="4"/>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3" name="Freeform 416"/>
              <p:cNvSpPr>
                <a:spLocks/>
              </p:cNvSpPr>
              <p:nvPr/>
            </p:nvSpPr>
            <p:spPr bwMode="auto">
              <a:xfrm>
                <a:off x="2759" y="3232"/>
                <a:ext cx="2" cy="2"/>
              </a:xfrm>
              <a:custGeom>
                <a:avLst/>
                <a:gdLst>
                  <a:gd name="T0" fmla="*/ 0 w 8"/>
                  <a:gd name="T1" fmla="*/ 1 h 8"/>
                  <a:gd name="T2" fmla="*/ 2 w 8"/>
                  <a:gd name="T3" fmla="*/ 0 h 8"/>
                  <a:gd name="T4" fmla="*/ 2 w 8"/>
                  <a:gd name="T5" fmla="*/ 1 h 8"/>
                  <a:gd name="T6" fmla="*/ 1 w 8"/>
                  <a:gd name="T7" fmla="*/ 2 h 8"/>
                  <a:gd name="T8" fmla="*/ 0 w 8"/>
                  <a:gd name="T9" fmla="*/ 1 h 8"/>
                  <a:gd name="T10" fmla="*/ 0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4"/>
                    </a:moveTo>
                    <a:lnTo>
                      <a:pt x="8" y="0"/>
                    </a:lnTo>
                    <a:lnTo>
                      <a:pt x="8" y="5"/>
                    </a:lnTo>
                    <a:lnTo>
                      <a:pt x="3" y="8"/>
                    </a:lnTo>
                    <a:lnTo>
                      <a:pt x="0" y="4"/>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4" name="Freeform 417"/>
              <p:cNvSpPr>
                <a:spLocks/>
              </p:cNvSpPr>
              <p:nvPr/>
            </p:nvSpPr>
            <p:spPr bwMode="auto">
              <a:xfrm>
                <a:off x="2760" y="3234"/>
                <a:ext cx="2" cy="1"/>
              </a:xfrm>
              <a:custGeom>
                <a:avLst/>
                <a:gdLst>
                  <a:gd name="T0" fmla="*/ 0 w 7"/>
                  <a:gd name="T1" fmla="*/ 0 h 5"/>
                  <a:gd name="T2" fmla="*/ 2 w 7"/>
                  <a:gd name="T3" fmla="*/ 0 h 5"/>
                  <a:gd name="T4" fmla="*/ 1 w 7"/>
                  <a:gd name="T5" fmla="*/ 1 h 5"/>
                  <a:gd name="T6" fmla="*/ 0 w 7"/>
                  <a:gd name="T7" fmla="*/ 0 h 5"/>
                  <a:gd name="T8" fmla="*/ 0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2"/>
                    </a:moveTo>
                    <a:lnTo>
                      <a:pt x="7" y="0"/>
                    </a:lnTo>
                    <a:lnTo>
                      <a:pt x="3" y="5"/>
                    </a:lnTo>
                    <a:lnTo>
                      <a:pt x="0" y="2"/>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5" name="Freeform 418"/>
              <p:cNvSpPr>
                <a:spLocks/>
              </p:cNvSpPr>
              <p:nvPr/>
            </p:nvSpPr>
            <p:spPr bwMode="auto">
              <a:xfrm>
                <a:off x="2758" y="3236"/>
                <a:ext cx="2" cy="1"/>
              </a:xfrm>
              <a:custGeom>
                <a:avLst/>
                <a:gdLst>
                  <a:gd name="T0" fmla="*/ 0 w 7"/>
                  <a:gd name="T1" fmla="*/ 1 h 4"/>
                  <a:gd name="T2" fmla="*/ 1 w 7"/>
                  <a:gd name="T3" fmla="*/ 0 h 4"/>
                  <a:gd name="T4" fmla="*/ 2 w 7"/>
                  <a:gd name="T5" fmla="*/ 1 h 4"/>
                  <a:gd name="T6" fmla="*/ 0 w 7"/>
                  <a:gd name="T7" fmla="*/ 1 h 4"/>
                  <a:gd name="T8" fmla="*/ 0 w 7"/>
                  <a:gd name="T9" fmla="*/ 1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4"/>
                    </a:moveTo>
                    <a:lnTo>
                      <a:pt x="4" y="0"/>
                    </a:lnTo>
                    <a:lnTo>
                      <a:pt x="7" y="3"/>
                    </a:lnTo>
                    <a:lnTo>
                      <a:pt x="0" y="4"/>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286" name="Freeform 419"/>
              <p:cNvSpPr>
                <a:spLocks/>
              </p:cNvSpPr>
              <p:nvPr/>
            </p:nvSpPr>
            <p:spPr bwMode="auto">
              <a:xfrm>
                <a:off x="2754" y="3236"/>
                <a:ext cx="3" cy="1"/>
              </a:xfrm>
              <a:custGeom>
                <a:avLst/>
                <a:gdLst>
                  <a:gd name="T0" fmla="*/ 0 w 13"/>
                  <a:gd name="T1" fmla="*/ 0 h 5"/>
                  <a:gd name="T2" fmla="*/ 3 w 13"/>
                  <a:gd name="T3" fmla="*/ 1 h 5"/>
                  <a:gd name="T4" fmla="*/ 1 w 13"/>
                  <a:gd name="T5" fmla="*/ 1 h 5"/>
                  <a:gd name="T6" fmla="*/ 0 w 13"/>
                  <a:gd name="T7" fmla="*/ 0 h 5"/>
                  <a:gd name="T8" fmla="*/ 0 w 13"/>
                  <a:gd name="T9" fmla="*/ 0 h 5"/>
                  <a:gd name="T10" fmla="*/ 0 60000 65536"/>
                  <a:gd name="T11" fmla="*/ 0 60000 65536"/>
                  <a:gd name="T12" fmla="*/ 0 60000 65536"/>
                  <a:gd name="T13" fmla="*/ 0 60000 65536"/>
                  <a:gd name="T14" fmla="*/ 0 60000 65536"/>
                  <a:gd name="T15" fmla="*/ 0 w 13"/>
                  <a:gd name="T16" fmla="*/ 0 h 5"/>
                  <a:gd name="T17" fmla="*/ 13 w 13"/>
                  <a:gd name="T18" fmla="*/ 5 h 5"/>
                </a:gdLst>
                <a:ahLst/>
                <a:cxnLst>
                  <a:cxn ang="T10">
                    <a:pos x="T0" y="T1"/>
                  </a:cxn>
                  <a:cxn ang="T11">
                    <a:pos x="T2" y="T3"/>
                  </a:cxn>
                  <a:cxn ang="T12">
                    <a:pos x="T4" y="T5"/>
                  </a:cxn>
                  <a:cxn ang="T13">
                    <a:pos x="T6" y="T7"/>
                  </a:cxn>
                  <a:cxn ang="T14">
                    <a:pos x="T8" y="T9"/>
                  </a:cxn>
                </a:cxnLst>
                <a:rect l="T15" t="T16" r="T17" b="T18"/>
                <a:pathLst>
                  <a:path w="13" h="5">
                    <a:moveTo>
                      <a:pt x="0" y="0"/>
                    </a:moveTo>
                    <a:lnTo>
                      <a:pt x="13" y="4"/>
                    </a:lnTo>
                    <a:lnTo>
                      <a:pt x="6" y="5"/>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grpSp>
        <p:sp>
          <p:nvSpPr>
            <p:cNvPr id="5000" name="Freeform 420"/>
            <p:cNvSpPr>
              <a:spLocks/>
            </p:cNvSpPr>
            <p:nvPr/>
          </p:nvSpPr>
          <p:spPr bwMode="auto">
            <a:xfrm>
              <a:off x="2763" y="3231"/>
              <a:ext cx="1" cy="3"/>
            </a:xfrm>
            <a:custGeom>
              <a:avLst/>
              <a:gdLst>
                <a:gd name="T0" fmla="*/ 0 w 5"/>
                <a:gd name="T1" fmla="*/ 1 h 13"/>
                <a:gd name="T2" fmla="*/ 0 w 5"/>
                <a:gd name="T3" fmla="*/ 3 h 13"/>
                <a:gd name="T4" fmla="*/ 1 w 5"/>
                <a:gd name="T5" fmla="*/ 0 h 13"/>
                <a:gd name="T6" fmla="*/ 0 w 5"/>
                <a:gd name="T7" fmla="*/ 1 h 13"/>
                <a:gd name="T8" fmla="*/ 0 w 5"/>
                <a:gd name="T9" fmla="*/ 1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3"/>
                  </a:moveTo>
                  <a:lnTo>
                    <a:pt x="0" y="13"/>
                  </a:lnTo>
                  <a:lnTo>
                    <a:pt x="5" y="0"/>
                  </a:lnTo>
                  <a:lnTo>
                    <a:pt x="0" y="3"/>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01" name="Freeform 421"/>
            <p:cNvSpPr>
              <a:spLocks/>
            </p:cNvSpPr>
            <p:nvPr/>
          </p:nvSpPr>
          <p:spPr bwMode="auto">
            <a:xfrm>
              <a:off x="2786" y="2967"/>
              <a:ext cx="26" cy="24"/>
            </a:xfrm>
            <a:custGeom>
              <a:avLst/>
              <a:gdLst>
                <a:gd name="T0" fmla="*/ 5 w 104"/>
                <a:gd name="T1" fmla="*/ 0 h 97"/>
                <a:gd name="T2" fmla="*/ 0 w 104"/>
                <a:gd name="T3" fmla="*/ 3 h 97"/>
                <a:gd name="T4" fmla="*/ 0 w 104"/>
                <a:gd name="T5" fmla="*/ 10 h 97"/>
                <a:gd name="T6" fmla="*/ 9 w 104"/>
                <a:gd name="T7" fmla="*/ 17 h 97"/>
                <a:gd name="T8" fmla="*/ 16 w 104"/>
                <a:gd name="T9" fmla="*/ 21 h 97"/>
                <a:gd name="T10" fmla="*/ 23 w 104"/>
                <a:gd name="T11" fmla="*/ 24 h 97"/>
                <a:gd name="T12" fmla="*/ 26 w 104"/>
                <a:gd name="T13" fmla="*/ 22 h 97"/>
                <a:gd name="T14" fmla="*/ 26 w 104"/>
                <a:gd name="T15" fmla="*/ 16 h 97"/>
                <a:gd name="T16" fmla="*/ 24 w 104"/>
                <a:gd name="T17" fmla="*/ 10 h 97"/>
                <a:gd name="T18" fmla="*/ 5 w 104"/>
                <a:gd name="T19" fmla="*/ 0 h 97"/>
                <a:gd name="T20" fmla="*/ 5 w 104"/>
                <a:gd name="T21" fmla="*/ 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7"/>
                <a:gd name="T35" fmla="*/ 104 w 104"/>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7">
                  <a:moveTo>
                    <a:pt x="20" y="0"/>
                  </a:moveTo>
                  <a:lnTo>
                    <a:pt x="0" y="13"/>
                  </a:lnTo>
                  <a:lnTo>
                    <a:pt x="0" y="41"/>
                  </a:lnTo>
                  <a:lnTo>
                    <a:pt x="35" y="70"/>
                  </a:lnTo>
                  <a:lnTo>
                    <a:pt x="63" y="86"/>
                  </a:lnTo>
                  <a:lnTo>
                    <a:pt x="90" y="97"/>
                  </a:lnTo>
                  <a:lnTo>
                    <a:pt x="103" y="90"/>
                  </a:lnTo>
                  <a:lnTo>
                    <a:pt x="104" y="66"/>
                  </a:lnTo>
                  <a:lnTo>
                    <a:pt x="97" y="41"/>
                  </a:lnTo>
                  <a:lnTo>
                    <a:pt x="20"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002" name="Freeform 422"/>
            <p:cNvSpPr>
              <a:spLocks/>
            </p:cNvSpPr>
            <p:nvPr/>
          </p:nvSpPr>
          <p:spPr bwMode="auto">
            <a:xfrm>
              <a:off x="2759" y="2944"/>
              <a:ext cx="21" cy="22"/>
            </a:xfrm>
            <a:custGeom>
              <a:avLst/>
              <a:gdLst>
                <a:gd name="T0" fmla="*/ 21 w 87"/>
                <a:gd name="T1" fmla="*/ 22 h 87"/>
                <a:gd name="T2" fmla="*/ 18 w 87"/>
                <a:gd name="T3" fmla="*/ 15 h 87"/>
                <a:gd name="T4" fmla="*/ 20 w 87"/>
                <a:gd name="T5" fmla="*/ 12 h 87"/>
                <a:gd name="T6" fmla="*/ 11 w 87"/>
                <a:gd name="T7" fmla="*/ 1 h 87"/>
                <a:gd name="T8" fmla="*/ 4 w 87"/>
                <a:gd name="T9" fmla="*/ 0 h 87"/>
                <a:gd name="T10" fmla="*/ 0 w 87"/>
                <a:gd name="T11" fmla="*/ 1 h 87"/>
                <a:gd name="T12" fmla="*/ 0 w 87"/>
                <a:gd name="T13" fmla="*/ 3 h 87"/>
                <a:gd name="T14" fmla="*/ 2 w 87"/>
                <a:gd name="T15" fmla="*/ 9 h 87"/>
                <a:gd name="T16" fmla="*/ 21 w 87"/>
                <a:gd name="T17" fmla="*/ 22 h 87"/>
                <a:gd name="T18" fmla="*/ 21 w 87"/>
                <a:gd name="T19" fmla="*/ 2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87"/>
                <a:gd name="T32" fmla="*/ 87 w 8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87">
                  <a:moveTo>
                    <a:pt x="87" y="87"/>
                  </a:moveTo>
                  <a:lnTo>
                    <a:pt x="75" y="58"/>
                  </a:lnTo>
                  <a:lnTo>
                    <a:pt x="83" y="48"/>
                  </a:lnTo>
                  <a:lnTo>
                    <a:pt x="44" y="5"/>
                  </a:lnTo>
                  <a:lnTo>
                    <a:pt x="15" y="0"/>
                  </a:lnTo>
                  <a:lnTo>
                    <a:pt x="2" y="3"/>
                  </a:lnTo>
                  <a:lnTo>
                    <a:pt x="0" y="13"/>
                  </a:lnTo>
                  <a:lnTo>
                    <a:pt x="10" y="35"/>
                  </a:lnTo>
                  <a:lnTo>
                    <a:pt x="87" y="87"/>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003" name="Freeform 423"/>
            <p:cNvSpPr>
              <a:spLocks/>
            </p:cNvSpPr>
            <p:nvPr/>
          </p:nvSpPr>
          <p:spPr bwMode="auto">
            <a:xfrm>
              <a:off x="2787" y="2969"/>
              <a:ext cx="24" cy="20"/>
            </a:xfrm>
            <a:custGeom>
              <a:avLst/>
              <a:gdLst>
                <a:gd name="T0" fmla="*/ 4 w 96"/>
                <a:gd name="T1" fmla="*/ 0 h 82"/>
                <a:gd name="T2" fmla="*/ 0 w 96"/>
                <a:gd name="T3" fmla="*/ 2 h 82"/>
                <a:gd name="T4" fmla="*/ 21 w 96"/>
                <a:gd name="T5" fmla="*/ 20 h 82"/>
                <a:gd name="T6" fmla="*/ 23 w 96"/>
                <a:gd name="T7" fmla="*/ 19 h 82"/>
                <a:gd name="T8" fmla="*/ 24 w 96"/>
                <a:gd name="T9" fmla="*/ 16 h 82"/>
                <a:gd name="T10" fmla="*/ 23 w 96"/>
                <a:gd name="T11" fmla="*/ 13 h 82"/>
                <a:gd name="T12" fmla="*/ 4 w 96"/>
                <a:gd name="T13" fmla="*/ 0 h 82"/>
                <a:gd name="T14" fmla="*/ 4 w 96"/>
                <a:gd name="T15" fmla="*/ 0 h 8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82"/>
                <a:gd name="T26" fmla="*/ 96 w 96"/>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82">
                  <a:moveTo>
                    <a:pt x="15" y="0"/>
                  </a:moveTo>
                  <a:lnTo>
                    <a:pt x="0" y="9"/>
                  </a:lnTo>
                  <a:lnTo>
                    <a:pt x="82" y="82"/>
                  </a:lnTo>
                  <a:lnTo>
                    <a:pt x="92" y="78"/>
                  </a:lnTo>
                  <a:lnTo>
                    <a:pt x="96" y="64"/>
                  </a:lnTo>
                  <a:lnTo>
                    <a:pt x="93" y="52"/>
                  </a:lnTo>
                  <a:lnTo>
                    <a:pt x="15"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04" name="Freeform 424"/>
            <p:cNvSpPr>
              <a:spLocks/>
            </p:cNvSpPr>
            <p:nvPr/>
          </p:nvSpPr>
          <p:spPr bwMode="auto">
            <a:xfrm>
              <a:off x="2760" y="2946"/>
              <a:ext cx="17" cy="15"/>
            </a:xfrm>
            <a:custGeom>
              <a:avLst/>
              <a:gdLst>
                <a:gd name="T0" fmla="*/ 16 w 65"/>
                <a:gd name="T1" fmla="*/ 10 h 63"/>
                <a:gd name="T2" fmla="*/ 6 w 65"/>
                <a:gd name="T3" fmla="*/ 1 h 63"/>
                <a:gd name="T4" fmla="*/ 0 w 65"/>
                <a:gd name="T5" fmla="*/ 0 h 63"/>
                <a:gd name="T6" fmla="*/ 0 w 65"/>
                <a:gd name="T7" fmla="*/ 3 h 63"/>
                <a:gd name="T8" fmla="*/ 17 w 65"/>
                <a:gd name="T9" fmla="*/ 15 h 63"/>
                <a:gd name="T10" fmla="*/ 16 w 65"/>
                <a:gd name="T11" fmla="*/ 10 h 63"/>
                <a:gd name="T12" fmla="*/ 16 w 65"/>
                <a:gd name="T13" fmla="*/ 10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62" y="43"/>
                  </a:moveTo>
                  <a:lnTo>
                    <a:pt x="23" y="3"/>
                  </a:lnTo>
                  <a:lnTo>
                    <a:pt x="0" y="0"/>
                  </a:lnTo>
                  <a:lnTo>
                    <a:pt x="0" y="11"/>
                  </a:lnTo>
                  <a:lnTo>
                    <a:pt x="65" y="63"/>
                  </a:lnTo>
                  <a:lnTo>
                    <a:pt x="62" y="4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05" name="Freeform 425"/>
            <p:cNvSpPr>
              <a:spLocks/>
            </p:cNvSpPr>
            <p:nvPr/>
          </p:nvSpPr>
          <p:spPr bwMode="auto">
            <a:xfrm>
              <a:off x="2779" y="2950"/>
              <a:ext cx="12" cy="12"/>
            </a:xfrm>
            <a:custGeom>
              <a:avLst/>
              <a:gdLst>
                <a:gd name="T0" fmla="*/ 5 w 49"/>
                <a:gd name="T1" fmla="*/ 12 h 47"/>
                <a:gd name="T2" fmla="*/ 0 w 49"/>
                <a:gd name="T3" fmla="*/ 0 h 47"/>
                <a:gd name="T4" fmla="*/ 5 w 49"/>
                <a:gd name="T5" fmla="*/ 3 h 47"/>
                <a:gd name="T6" fmla="*/ 10 w 49"/>
                <a:gd name="T7" fmla="*/ 5 h 47"/>
                <a:gd name="T8" fmla="*/ 12 w 49"/>
                <a:gd name="T9" fmla="*/ 9 h 47"/>
                <a:gd name="T10" fmla="*/ 7 w 49"/>
                <a:gd name="T11" fmla="*/ 11 h 47"/>
                <a:gd name="T12" fmla="*/ 5 w 49"/>
                <a:gd name="T13" fmla="*/ 12 h 47"/>
                <a:gd name="T14" fmla="*/ 5 w 49"/>
                <a:gd name="T15" fmla="*/ 12 h 47"/>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47"/>
                <a:gd name="T26" fmla="*/ 49 w 4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47">
                  <a:moveTo>
                    <a:pt x="19" y="47"/>
                  </a:moveTo>
                  <a:lnTo>
                    <a:pt x="0" y="0"/>
                  </a:lnTo>
                  <a:lnTo>
                    <a:pt x="21" y="11"/>
                  </a:lnTo>
                  <a:lnTo>
                    <a:pt x="40" y="21"/>
                  </a:lnTo>
                  <a:lnTo>
                    <a:pt x="49" y="34"/>
                  </a:lnTo>
                  <a:lnTo>
                    <a:pt x="28" y="45"/>
                  </a:lnTo>
                  <a:lnTo>
                    <a:pt x="19" y="47"/>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06" name="Freeform 426"/>
            <p:cNvSpPr>
              <a:spLocks/>
            </p:cNvSpPr>
            <p:nvPr/>
          </p:nvSpPr>
          <p:spPr bwMode="auto">
            <a:xfrm>
              <a:off x="2769" y="2963"/>
              <a:ext cx="10" cy="7"/>
            </a:xfrm>
            <a:custGeom>
              <a:avLst/>
              <a:gdLst>
                <a:gd name="T0" fmla="*/ 10 w 41"/>
                <a:gd name="T1" fmla="*/ 3 h 32"/>
                <a:gd name="T2" fmla="*/ 0 w 41"/>
                <a:gd name="T3" fmla="*/ 0 h 32"/>
                <a:gd name="T4" fmla="*/ 4 w 41"/>
                <a:gd name="T5" fmla="*/ 5 h 32"/>
                <a:gd name="T6" fmla="*/ 7 w 41"/>
                <a:gd name="T7" fmla="*/ 7 h 32"/>
                <a:gd name="T8" fmla="*/ 10 w 41"/>
                <a:gd name="T9" fmla="*/ 3 h 32"/>
                <a:gd name="T10" fmla="*/ 10 w 41"/>
                <a:gd name="T11" fmla="*/ 3 h 32"/>
                <a:gd name="T12" fmla="*/ 0 60000 65536"/>
                <a:gd name="T13" fmla="*/ 0 60000 65536"/>
                <a:gd name="T14" fmla="*/ 0 60000 65536"/>
                <a:gd name="T15" fmla="*/ 0 60000 65536"/>
                <a:gd name="T16" fmla="*/ 0 60000 65536"/>
                <a:gd name="T17" fmla="*/ 0 60000 65536"/>
                <a:gd name="T18" fmla="*/ 0 w 41"/>
                <a:gd name="T19" fmla="*/ 0 h 32"/>
                <a:gd name="T20" fmla="*/ 41 w 4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1" h="32">
                  <a:moveTo>
                    <a:pt x="41" y="15"/>
                  </a:moveTo>
                  <a:lnTo>
                    <a:pt x="0" y="0"/>
                  </a:lnTo>
                  <a:lnTo>
                    <a:pt x="16" y="23"/>
                  </a:lnTo>
                  <a:lnTo>
                    <a:pt x="30" y="32"/>
                  </a:lnTo>
                  <a:lnTo>
                    <a:pt x="41" y="15"/>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07" name="Freeform 427"/>
            <p:cNvSpPr>
              <a:spLocks/>
            </p:cNvSpPr>
            <p:nvPr/>
          </p:nvSpPr>
          <p:spPr bwMode="auto">
            <a:xfrm>
              <a:off x="2876" y="2978"/>
              <a:ext cx="29" cy="24"/>
            </a:xfrm>
            <a:custGeom>
              <a:avLst/>
              <a:gdLst>
                <a:gd name="T0" fmla="*/ 26 w 118"/>
                <a:gd name="T1" fmla="*/ 0 h 97"/>
                <a:gd name="T2" fmla="*/ 26 w 118"/>
                <a:gd name="T3" fmla="*/ 7 h 97"/>
                <a:gd name="T4" fmla="*/ 29 w 118"/>
                <a:gd name="T5" fmla="*/ 9 h 97"/>
                <a:gd name="T6" fmla="*/ 19 w 118"/>
                <a:gd name="T7" fmla="*/ 20 h 97"/>
                <a:gd name="T8" fmla="*/ 11 w 118"/>
                <a:gd name="T9" fmla="*/ 23 h 97"/>
                <a:gd name="T10" fmla="*/ 2 w 118"/>
                <a:gd name="T11" fmla="*/ 24 h 97"/>
                <a:gd name="T12" fmla="*/ 0 w 118"/>
                <a:gd name="T13" fmla="*/ 21 h 97"/>
                <a:gd name="T14" fmla="*/ 1 w 118"/>
                <a:gd name="T15" fmla="*/ 17 h 97"/>
                <a:gd name="T16" fmla="*/ 3 w 118"/>
                <a:gd name="T17" fmla="*/ 14 h 97"/>
                <a:gd name="T18" fmla="*/ 6 w 118"/>
                <a:gd name="T19" fmla="*/ 9 h 97"/>
                <a:gd name="T20" fmla="*/ 11 w 118"/>
                <a:gd name="T21" fmla="*/ 5 h 97"/>
                <a:gd name="T22" fmla="*/ 26 w 118"/>
                <a:gd name="T23" fmla="*/ 0 h 97"/>
                <a:gd name="T24" fmla="*/ 26 w 118"/>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97"/>
                <a:gd name="T41" fmla="*/ 118 w 118"/>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97">
                  <a:moveTo>
                    <a:pt x="107" y="0"/>
                  </a:moveTo>
                  <a:lnTo>
                    <a:pt x="104" y="30"/>
                  </a:lnTo>
                  <a:lnTo>
                    <a:pt x="118" y="36"/>
                  </a:lnTo>
                  <a:lnTo>
                    <a:pt x="79" y="81"/>
                  </a:lnTo>
                  <a:lnTo>
                    <a:pt x="46" y="91"/>
                  </a:lnTo>
                  <a:lnTo>
                    <a:pt x="10" y="97"/>
                  </a:lnTo>
                  <a:lnTo>
                    <a:pt x="0" y="84"/>
                  </a:lnTo>
                  <a:lnTo>
                    <a:pt x="3" y="69"/>
                  </a:lnTo>
                  <a:lnTo>
                    <a:pt x="11" y="56"/>
                  </a:lnTo>
                  <a:lnTo>
                    <a:pt x="25" y="35"/>
                  </a:lnTo>
                  <a:lnTo>
                    <a:pt x="46" y="20"/>
                  </a:lnTo>
                  <a:lnTo>
                    <a:pt x="107" y="0"/>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008" name="Freeform 428"/>
            <p:cNvSpPr>
              <a:spLocks/>
            </p:cNvSpPr>
            <p:nvPr/>
          </p:nvSpPr>
          <p:spPr bwMode="auto">
            <a:xfrm>
              <a:off x="2917" y="2954"/>
              <a:ext cx="32" cy="20"/>
            </a:xfrm>
            <a:custGeom>
              <a:avLst/>
              <a:gdLst>
                <a:gd name="T0" fmla="*/ 0 w 126"/>
                <a:gd name="T1" fmla="*/ 16 h 81"/>
                <a:gd name="T2" fmla="*/ 4 w 126"/>
                <a:gd name="T3" fmla="*/ 20 h 81"/>
                <a:gd name="T4" fmla="*/ 23 w 126"/>
                <a:gd name="T5" fmla="*/ 17 h 81"/>
                <a:gd name="T6" fmla="*/ 27 w 126"/>
                <a:gd name="T7" fmla="*/ 12 h 81"/>
                <a:gd name="T8" fmla="*/ 31 w 126"/>
                <a:gd name="T9" fmla="*/ 6 h 81"/>
                <a:gd name="T10" fmla="*/ 32 w 126"/>
                <a:gd name="T11" fmla="*/ 0 h 81"/>
                <a:gd name="T12" fmla="*/ 27 w 126"/>
                <a:gd name="T13" fmla="*/ 0 h 81"/>
                <a:gd name="T14" fmla="*/ 14 w 126"/>
                <a:gd name="T15" fmla="*/ 3 h 81"/>
                <a:gd name="T16" fmla="*/ 0 w 126"/>
                <a:gd name="T17" fmla="*/ 16 h 81"/>
                <a:gd name="T18" fmla="*/ 0 w 126"/>
                <a:gd name="T19" fmla="*/ 1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81"/>
                <a:gd name="T32" fmla="*/ 126 w 12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81">
                  <a:moveTo>
                    <a:pt x="0" y="63"/>
                  </a:moveTo>
                  <a:lnTo>
                    <a:pt x="17" y="81"/>
                  </a:lnTo>
                  <a:lnTo>
                    <a:pt x="90" y="67"/>
                  </a:lnTo>
                  <a:lnTo>
                    <a:pt x="107" y="49"/>
                  </a:lnTo>
                  <a:lnTo>
                    <a:pt x="124" y="23"/>
                  </a:lnTo>
                  <a:lnTo>
                    <a:pt x="126" y="1"/>
                  </a:lnTo>
                  <a:lnTo>
                    <a:pt x="107" y="0"/>
                  </a:lnTo>
                  <a:lnTo>
                    <a:pt x="54" y="11"/>
                  </a:lnTo>
                  <a:lnTo>
                    <a:pt x="0" y="63"/>
                  </a:lnTo>
                  <a:close/>
                </a:path>
              </a:pathLst>
            </a:custGeom>
            <a:solidFill>
              <a:srgbClr val="FFFF66"/>
            </a:solidFill>
            <a:ln w="9525">
              <a:noFill/>
              <a:round/>
              <a:headEnd/>
              <a:tailEnd/>
            </a:ln>
          </p:spPr>
          <p:txBody>
            <a:bodyPr/>
            <a:lstStyle/>
            <a:p>
              <a:endParaRPr lang="en-US" dirty="0">
                <a:latin typeface="Calibri" pitchFamily="34" charset="0"/>
              </a:endParaRPr>
            </a:p>
          </p:txBody>
        </p:sp>
        <p:sp>
          <p:nvSpPr>
            <p:cNvPr id="5009" name="Freeform 429"/>
            <p:cNvSpPr>
              <a:spLocks/>
            </p:cNvSpPr>
            <p:nvPr/>
          </p:nvSpPr>
          <p:spPr bwMode="auto">
            <a:xfrm>
              <a:off x="2919" y="2955"/>
              <a:ext cx="28" cy="17"/>
            </a:xfrm>
            <a:custGeom>
              <a:avLst/>
              <a:gdLst>
                <a:gd name="T0" fmla="*/ 0 w 111"/>
                <a:gd name="T1" fmla="*/ 14 h 68"/>
                <a:gd name="T2" fmla="*/ 1 w 111"/>
                <a:gd name="T3" fmla="*/ 17 h 68"/>
                <a:gd name="T4" fmla="*/ 26 w 111"/>
                <a:gd name="T5" fmla="*/ 7 h 68"/>
                <a:gd name="T6" fmla="*/ 28 w 111"/>
                <a:gd name="T7" fmla="*/ 3 h 68"/>
                <a:gd name="T8" fmla="*/ 26 w 111"/>
                <a:gd name="T9" fmla="*/ 0 h 68"/>
                <a:gd name="T10" fmla="*/ 0 w 111"/>
                <a:gd name="T11" fmla="*/ 14 h 68"/>
                <a:gd name="T12" fmla="*/ 0 w 111"/>
                <a:gd name="T13" fmla="*/ 14 h 68"/>
                <a:gd name="T14" fmla="*/ 0 60000 65536"/>
                <a:gd name="T15" fmla="*/ 0 60000 65536"/>
                <a:gd name="T16" fmla="*/ 0 60000 65536"/>
                <a:gd name="T17" fmla="*/ 0 60000 65536"/>
                <a:gd name="T18" fmla="*/ 0 60000 65536"/>
                <a:gd name="T19" fmla="*/ 0 60000 65536"/>
                <a:gd name="T20" fmla="*/ 0 60000 65536"/>
                <a:gd name="T21" fmla="*/ 0 w 111"/>
                <a:gd name="T22" fmla="*/ 0 h 68"/>
                <a:gd name="T23" fmla="*/ 111 w 11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68">
                  <a:moveTo>
                    <a:pt x="0" y="58"/>
                  </a:moveTo>
                  <a:lnTo>
                    <a:pt x="5" y="68"/>
                  </a:lnTo>
                  <a:lnTo>
                    <a:pt x="103" y="29"/>
                  </a:lnTo>
                  <a:lnTo>
                    <a:pt x="111" y="11"/>
                  </a:lnTo>
                  <a:lnTo>
                    <a:pt x="103" y="0"/>
                  </a:lnTo>
                  <a:lnTo>
                    <a:pt x="0" y="5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10" name="Freeform 430"/>
            <p:cNvSpPr>
              <a:spLocks/>
            </p:cNvSpPr>
            <p:nvPr/>
          </p:nvSpPr>
          <p:spPr bwMode="auto">
            <a:xfrm>
              <a:off x="2877" y="2983"/>
              <a:ext cx="25" cy="18"/>
            </a:xfrm>
            <a:custGeom>
              <a:avLst/>
              <a:gdLst>
                <a:gd name="T0" fmla="*/ 23 w 97"/>
                <a:gd name="T1" fmla="*/ 0 h 70"/>
                <a:gd name="T2" fmla="*/ 25 w 97"/>
                <a:gd name="T3" fmla="*/ 4 h 70"/>
                <a:gd name="T4" fmla="*/ 10 w 97"/>
                <a:gd name="T5" fmla="*/ 15 h 70"/>
                <a:gd name="T6" fmla="*/ 2 w 97"/>
                <a:gd name="T7" fmla="*/ 18 h 70"/>
                <a:gd name="T8" fmla="*/ 0 w 97"/>
                <a:gd name="T9" fmla="*/ 16 h 70"/>
                <a:gd name="T10" fmla="*/ 1 w 97"/>
                <a:gd name="T11" fmla="*/ 11 h 70"/>
                <a:gd name="T12" fmla="*/ 23 w 97"/>
                <a:gd name="T13" fmla="*/ 0 h 70"/>
                <a:gd name="T14" fmla="*/ 23 w 97"/>
                <a:gd name="T15" fmla="*/ 0 h 70"/>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70"/>
                <a:gd name="T26" fmla="*/ 97 w 97"/>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70">
                  <a:moveTo>
                    <a:pt x="91" y="0"/>
                  </a:moveTo>
                  <a:lnTo>
                    <a:pt x="97" y="14"/>
                  </a:lnTo>
                  <a:lnTo>
                    <a:pt x="39" y="60"/>
                  </a:lnTo>
                  <a:lnTo>
                    <a:pt x="8" y="70"/>
                  </a:lnTo>
                  <a:lnTo>
                    <a:pt x="0" y="63"/>
                  </a:lnTo>
                  <a:lnTo>
                    <a:pt x="4" y="43"/>
                  </a:lnTo>
                  <a:lnTo>
                    <a:pt x="91"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11" name="Freeform 431"/>
            <p:cNvSpPr>
              <a:spLocks/>
            </p:cNvSpPr>
            <p:nvPr/>
          </p:nvSpPr>
          <p:spPr bwMode="auto">
            <a:xfrm>
              <a:off x="2896" y="2963"/>
              <a:ext cx="20" cy="13"/>
            </a:xfrm>
            <a:custGeom>
              <a:avLst/>
              <a:gdLst>
                <a:gd name="T0" fmla="*/ 10 w 82"/>
                <a:gd name="T1" fmla="*/ 11 h 51"/>
                <a:gd name="T2" fmla="*/ 15 w 82"/>
                <a:gd name="T3" fmla="*/ 8 h 51"/>
                <a:gd name="T4" fmla="*/ 20 w 82"/>
                <a:gd name="T5" fmla="*/ 0 h 51"/>
                <a:gd name="T6" fmla="*/ 11 w 82"/>
                <a:gd name="T7" fmla="*/ 5 h 51"/>
                <a:gd name="T8" fmla="*/ 4 w 82"/>
                <a:gd name="T9" fmla="*/ 9 h 51"/>
                <a:gd name="T10" fmla="*/ 0 w 82"/>
                <a:gd name="T11" fmla="*/ 13 h 51"/>
                <a:gd name="T12" fmla="*/ 10 w 82"/>
                <a:gd name="T13" fmla="*/ 11 h 51"/>
                <a:gd name="T14" fmla="*/ 10 w 82"/>
                <a:gd name="T15" fmla="*/ 11 h 51"/>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51"/>
                <a:gd name="T26" fmla="*/ 82 w 8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51">
                  <a:moveTo>
                    <a:pt x="39" y="42"/>
                  </a:moveTo>
                  <a:lnTo>
                    <a:pt x="62" y="31"/>
                  </a:lnTo>
                  <a:lnTo>
                    <a:pt x="82" y="0"/>
                  </a:lnTo>
                  <a:lnTo>
                    <a:pt x="44" y="18"/>
                  </a:lnTo>
                  <a:lnTo>
                    <a:pt x="16" y="37"/>
                  </a:lnTo>
                  <a:lnTo>
                    <a:pt x="0" y="51"/>
                  </a:lnTo>
                  <a:lnTo>
                    <a:pt x="39" y="42"/>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12" name="Freeform 432"/>
            <p:cNvSpPr>
              <a:spLocks/>
            </p:cNvSpPr>
            <p:nvPr/>
          </p:nvSpPr>
          <p:spPr bwMode="auto">
            <a:xfrm>
              <a:off x="2905" y="2975"/>
              <a:ext cx="11" cy="19"/>
            </a:xfrm>
            <a:custGeom>
              <a:avLst/>
              <a:gdLst>
                <a:gd name="T0" fmla="*/ 5 w 40"/>
                <a:gd name="T1" fmla="*/ 9 h 74"/>
                <a:gd name="T2" fmla="*/ 4 w 40"/>
                <a:gd name="T3" fmla="*/ 6 h 74"/>
                <a:gd name="T4" fmla="*/ 4 w 40"/>
                <a:gd name="T5" fmla="*/ 2 h 74"/>
                <a:gd name="T6" fmla="*/ 9 w 40"/>
                <a:gd name="T7" fmla="*/ 0 h 74"/>
                <a:gd name="T8" fmla="*/ 2 w 40"/>
                <a:gd name="T9" fmla="*/ 3 h 74"/>
                <a:gd name="T10" fmla="*/ 0 w 40"/>
                <a:gd name="T11" fmla="*/ 8 h 74"/>
                <a:gd name="T12" fmla="*/ 6 w 40"/>
                <a:gd name="T13" fmla="*/ 10 h 74"/>
                <a:gd name="T14" fmla="*/ 1 w 40"/>
                <a:gd name="T15" fmla="*/ 19 h 74"/>
                <a:gd name="T16" fmla="*/ 11 w 40"/>
                <a:gd name="T17" fmla="*/ 14 h 74"/>
                <a:gd name="T18" fmla="*/ 6 w 40"/>
                <a:gd name="T19" fmla="*/ 10 h 74"/>
                <a:gd name="T20" fmla="*/ 5 w 40"/>
                <a:gd name="T21" fmla="*/ 9 h 74"/>
                <a:gd name="T22" fmla="*/ 5 w 40"/>
                <a:gd name="T23" fmla="*/ 9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74"/>
                <a:gd name="T38" fmla="*/ 40 w 40"/>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74">
                  <a:moveTo>
                    <a:pt x="18" y="35"/>
                  </a:moveTo>
                  <a:lnTo>
                    <a:pt x="14" y="22"/>
                  </a:lnTo>
                  <a:lnTo>
                    <a:pt x="16" y="7"/>
                  </a:lnTo>
                  <a:lnTo>
                    <a:pt x="33" y="0"/>
                  </a:lnTo>
                  <a:lnTo>
                    <a:pt x="8" y="11"/>
                  </a:lnTo>
                  <a:lnTo>
                    <a:pt x="0" y="32"/>
                  </a:lnTo>
                  <a:lnTo>
                    <a:pt x="20" y="39"/>
                  </a:lnTo>
                  <a:lnTo>
                    <a:pt x="4" y="74"/>
                  </a:lnTo>
                  <a:lnTo>
                    <a:pt x="40" y="53"/>
                  </a:lnTo>
                  <a:lnTo>
                    <a:pt x="21" y="38"/>
                  </a:lnTo>
                  <a:lnTo>
                    <a:pt x="18" y="35"/>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13" name="Freeform 433"/>
            <p:cNvSpPr>
              <a:spLocks/>
            </p:cNvSpPr>
            <p:nvPr/>
          </p:nvSpPr>
          <p:spPr bwMode="auto">
            <a:xfrm>
              <a:off x="2918" y="2978"/>
              <a:ext cx="13" cy="8"/>
            </a:xfrm>
            <a:custGeom>
              <a:avLst/>
              <a:gdLst>
                <a:gd name="T0" fmla="*/ 0 w 54"/>
                <a:gd name="T1" fmla="*/ 2 h 29"/>
                <a:gd name="T2" fmla="*/ 4 w 54"/>
                <a:gd name="T3" fmla="*/ 8 h 29"/>
                <a:gd name="T4" fmla="*/ 9 w 54"/>
                <a:gd name="T5" fmla="*/ 4 h 29"/>
                <a:gd name="T6" fmla="*/ 13 w 54"/>
                <a:gd name="T7" fmla="*/ 0 h 29"/>
                <a:gd name="T8" fmla="*/ 0 w 54"/>
                <a:gd name="T9" fmla="*/ 2 h 29"/>
                <a:gd name="T10" fmla="*/ 0 w 54"/>
                <a:gd name="T11" fmla="*/ 2 h 29"/>
                <a:gd name="T12" fmla="*/ 0 60000 65536"/>
                <a:gd name="T13" fmla="*/ 0 60000 65536"/>
                <a:gd name="T14" fmla="*/ 0 60000 65536"/>
                <a:gd name="T15" fmla="*/ 0 60000 65536"/>
                <a:gd name="T16" fmla="*/ 0 60000 65536"/>
                <a:gd name="T17" fmla="*/ 0 60000 65536"/>
                <a:gd name="T18" fmla="*/ 0 w 54"/>
                <a:gd name="T19" fmla="*/ 0 h 29"/>
                <a:gd name="T20" fmla="*/ 54 w 5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4" h="29">
                  <a:moveTo>
                    <a:pt x="0" y="6"/>
                  </a:moveTo>
                  <a:lnTo>
                    <a:pt x="16" y="29"/>
                  </a:lnTo>
                  <a:lnTo>
                    <a:pt x="38" y="15"/>
                  </a:lnTo>
                  <a:lnTo>
                    <a:pt x="54" y="0"/>
                  </a:lnTo>
                  <a:lnTo>
                    <a:pt x="0" y="6"/>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14" name="Freeform 434"/>
            <p:cNvSpPr>
              <a:spLocks/>
            </p:cNvSpPr>
            <p:nvPr/>
          </p:nvSpPr>
          <p:spPr bwMode="auto">
            <a:xfrm>
              <a:off x="2729" y="3079"/>
              <a:ext cx="35" cy="58"/>
            </a:xfrm>
            <a:custGeom>
              <a:avLst/>
              <a:gdLst>
                <a:gd name="T0" fmla="*/ 11 w 139"/>
                <a:gd name="T1" fmla="*/ 5 h 233"/>
                <a:gd name="T2" fmla="*/ 0 w 139"/>
                <a:gd name="T3" fmla="*/ 58 h 233"/>
                <a:gd name="T4" fmla="*/ 10 w 139"/>
                <a:gd name="T5" fmla="*/ 46 h 233"/>
                <a:gd name="T6" fmla="*/ 19 w 139"/>
                <a:gd name="T7" fmla="*/ 33 h 233"/>
                <a:gd name="T8" fmla="*/ 28 w 139"/>
                <a:gd name="T9" fmla="*/ 27 h 233"/>
                <a:gd name="T10" fmla="*/ 32 w 139"/>
                <a:gd name="T11" fmla="*/ 25 h 233"/>
                <a:gd name="T12" fmla="*/ 35 w 139"/>
                <a:gd name="T13" fmla="*/ 14 h 233"/>
                <a:gd name="T14" fmla="*/ 28 w 139"/>
                <a:gd name="T15" fmla="*/ 9 h 233"/>
                <a:gd name="T16" fmla="*/ 26 w 139"/>
                <a:gd name="T17" fmla="*/ 0 h 233"/>
                <a:gd name="T18" fmla="*/ 22 w 139"/>
                <a:gd name="T19" fmla="*/ 3 h 233"/>
                <a:gd name="T20" fmla="*/ 17 w 139"/>
                <a:gd name="T21" fmla="*/ 12 h 233"/>
                <a:gd name="T22" fmla="*/ 13 w 139"/>
                <a:gd name="T23" fmla="*/ 10 h 233"/>
                <a:gd name="T24" fmla="*/ 11 w 139"/>
                <a:gd name="T25" fmla="*/ 5 h 233"/>
                <a:gd name="T26" fmla="*/ 11 w 139"/>
                <a:gd name="T27" fmla="*/ 5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233"/>
                <a:gd name="T44" fmla="*/ 139 w 139"/>
                <a:gd name="T45" fmla="*/ 233 h 2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233">
                  <a:moveTo>
                    <a:pt x="42" y="20"/>
                  </a:moveTo>
                  <a:lnTo>
                    <a:pt x="0" y="233"/>
                  </a:lnTo>
                  <a:lnTo>
                    <a:pt x="39" y="183"/>
                  </a:lnTo>
                  <a:lnTo>
                    <a:pt x="77" y="134"/>
                  </a:lnTo>
                  <a:lnTo>
                    <a:pt x="111" y="108"/>
                  </a:lnTo>
                  <a:lnTo>
                    <a:pt x="128" y="102"/>
                  </a:lnTo>
                  <a:lnTo>
                    <a:pt x="139" y="56"/>
                  </a:lnTo>
                  <a:lnTo>
                    <a:pt x="111" y="37"/>
                  </a:lnTo>
                  <a:lnTo>
                    <a:pt x="102" y="0"/>
                  </a:lnTo>
                  <a:lnTo>
                    <a:pt x="86" y="14"/>
                  </a:lnTo>
                  <a:lnTo>
                    <a:pt x="67" y="48"/>
                  </a:lnTo>
                  <a:lnTo>
                    <a:pt x="50" y="42"/>
                  </a:lnTo>
                  <a:lnTo>
                    <a:pt x="42" y="2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015" name="Freeform 435"/>
            <p:cNvSpPr>
              <a:spLocks/>
            </p:cNvSpPr>
            <p:nvPr/>
          </p:nvSpPr>
          <p:spPr bwMode="auto">
            <a:xfrm>
              <a:off x="2733" y="3086"/>
              <a:ext cx="21" cy="42"/>
            </a:xfrm>
            <a:custGeom>
              <a:avLst/>
              <a:gdLst>
                <a:gd name="T0" fmla="*/ 7 w 82"/>
                <a:gd name="T1" fmla="*/ 6 h 168"/>
                <a:gd name="T2" fmla="*/ 0 w 82"/>
                <a:gd name="T3" fmla="*/ 42 h 168"/>
                <a:gd name="T4" fmla="*/ 7 w 82"/>
                <a:gd name="T5" fmla="*/ 32 h 168"/>
                <a:gd name="T6" fmla="*/ 15 w 82"/>
                <a:gd name="T7" fmla="*/ 22 h 168"/>
                <a:gd name="T8" fmla="*/ 19 w 82"/>
                <a:gd name="T9" fmla="*/ 19 h 168"/>
                <a:gd name="T10" fmla="*/ 21 w 82"/>
                <a:gd name="T11" fmla="*/ 0 h 168"/>
                <a:gd name="T12" fmla="*/ 15 w 82"/>
                <a:gd name="T13" fmla="*/ 7 h 168"/>
                <a:gd name="T14" fmla="*/ 10 w 82"/>
                <a:gd name="T15" fmla="*/ 8 h 168"/>
                <a:gd name="T16" fmla="*/ 7 w 82"/>
                <a:gd name="T17" fmla="*/ 6 h 168"/>
                <a:gd name="T18" fmla="*/ 7 w 82"/>
                <a:gd name="T19" fmla="*/ 6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168"/>
                <a:gd name="T32" fmla="*/ 82 w 8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168">
                  <a:moveTo>
                    <a:pt x="29" y="25"/>
                  </a:moveTo>
                  <a:lnTo>
                    <a:pt x="0" y="168"/>
                  </a:lnTo>
                  <a:lnTo>
                    <a:pt x="26" y="128"/>
                  </a:lnTo>
                  <a:lnTo>
                    <a:pt x="58" y="89"/>
                  </a:lnTo>
                  <a:lnTo>
                    <a:pt x="73" y="75"/>
                  </a:lnTo>
                  <a:lnTo>
                    <a:pt x="82" y="0"/>
                  </a:lnTo>
                  <a:lnTo>
                    <a:pt x="58" y="29"/>
                  </a:lnTo>
                  <a:lnTo>
                    <a:pt x="39" y="32"/>
                  </a:lnTo>
                  <a:lnTo>
                    <a:pt x="29" y="25"/>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16" name="Freeform 436"/>
            <p:cNvSpPr>
              <a:spLocks/>
            </p:cNvSpPr>
            <p:nvPr/>
          </p:nvSpPr>
          <p:spPr bwMode="auto">
            <a:xfrm>
              <a:off x="2738" y="3094"/>
              <a:ext cx="10" cy="19"/>
            </a:xfrm>
            <a:custGeom>
              <a:avLst/>
              <a:gdLst>
                <a:gd name="T0" fmla="*/ 4 w 39"/>
                <a:gd name="T1" fmla="*/ 1 h 74"/>
                <a:gd name="T2" fmla="*/ 0 w 39"/>
                <a:gd name="T3" fmla="*/ 19 h 74"/>
                <a:gd name="T4" fmla="*/ 5 w 39"/>
                <a:gd name="T5" fmla="*/ 14 h 74"/>
                <a:gd name="T6" fmla="*/ 10 w 39"/>
                <a:gd name="T7" fmla="*/ 0 h 74"/>
                <a:gd name="T8" fmla="*/ 4 w 39"/>
                <a:gd name="T9" fmla="*/ 1 h 74"/>
                <a:gd name="T10" fmla="*/ 4 w 39"/>
                <a:gd name="T11" fmla="*/ 1 h 74"/>
                <a:gd name="T12" fmla="*/ 0 60000 65536"/>
                <a:gd name="T13" fmla="*/ 0 60000 65536"/>
                <a:gd name="T14" fmla="*/ 0 60000 65536"/>
                <a:gd name="T15" fmla="*/ 0 60000 65536"/>
                <a:gd name="T16" fmla="*/ 0 60000 65536"/>
                <a:gd name="T17" fmla="*/ 0 60000 65536"/>
                <a:gd name="T18" fmla="*/ 0 w 39"/>
                <a:gd name="T19" fmla="*/ 0 h 74"/>
                <a:gd name="T20" fmla="*/ 39 w 39"/>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39" h="74">
                  <a:moveTo>
                    <a:pt x="17" y="5"/>
                  </a:moveTo>
                  <a:lnTo>
                    <a:pt x="0" y="74"/>
                  </a:lnTo>
                  <a:lnTo>
                    <a:pt x="20" y="54"/>
                  </a:lnTo>
                  <a:lnTo>
                    <a:pt x="39" y="0"/>
                  </a:lnTo>
                  <a:lnTo>
                    <a:pt x="17" y="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17" name="Freeform 437"/>
            <p:cNvSpPr>
              <a:spLocks/>
            </p:cNvSpPr>
            <p:nvPr/>
          </p:nvSpPr>
          <p:spPr bwMode="auto">
            <a:xfrm>
              <a:off x="2762" y="3063"/>
              <a:ext cx="64" cy="28"/>
            </a:xfrm>
            <a:custGeom>
              <a:avLst/>
              <a:gdLst>
                <a:gd name="T0" fmla="*/ 0 w 255"/>
                <a:gd name="T1" fmla="*/ 15 h 112"/>
                <a:gd name="T2" fmla="*/ 1 w 255"/>
                <a:gd name="T3" fmla="*/ 8 h 112"/>
                <a:gd name="T4" fmla="*/ 7 w 255"/>
                <a:gd name="T5" fmla="*/ 4 h 112"/>
                <a:gd name="T6" fmla="*/ 20 w 255"/>
                <a:gd name="T7" fmla="*/ 0 h 112"/>
                <a:gd name="T8" fmla="*/ 31 w 255"/>
                <a:gd name="T9" fmla="*/ 0 h 112"/>
                <a:gd name="T10" fmla="*/ 44 w 255"/>
                <a:gd name="T11" fmla="*/ 4 h 112"/>
                <a:gd name="T12" fmla="*/ 54 w 255"/>
                <a:gd name="T13" fmla="*/ 9 h 112"/>
                <a:gd name="T14" fmla="*/ 63 w 255"/>
                <a:gd name="T15" fmla="*/ 17 h 112"/>
                <a:gd name="T16" fmla="*/ 64 w 255"/>
                <a:gd name="T17" fmla="*/ 25 h 112"/>
                <a:gd name="T18" fmla="*/ 57 w 255"/>
                <a:gd name="T19" fmla="*/ 28 h 112"/>
                <a:gd name="T20" fmla="*/ 53 w 255"/>
                <a:gd name="T21" fmla="*/ 19 h 112"/>
                <a:gd name="T22" fmla="*/ 44 w 255"/>
                <a:gd name="T23" fmla="*/ 26 h 112"/>
                <a:gd name="T24" fmla="*/ 39 w 255"/>
                <a:gd name="T25" fmla="*/ 13 h 112"/>
                <a:gd name="T26" fmla="*/ 30 w 255"/>
                <a:gd name="T27" fmla="*/ 22 h 112"/>
                <a:gd name="T28" fmla="*/ 25 w 255"/>
                <a:gd name="T29" fmla="*/ 12 h 112"/>
                <a:gd name="T30" fmla="*/ 16 w 255"/>
                <a:gd name="T31" fmla="*/ 19 h 112"/>
                <a:gd name="T32" fmla="*/ 11 w 255"/>
                <a:gd name="T33" fmla="*/ 9 h 112"/>
                <a:gd name="T34" fmla="*/ 7 w 255"/>
                <a:gd name="T35" fmla="*/ 18 h 112"/>
                <a:gd name="T36" fmla="*/ 0 w 255"/>
                <a:gd name="T37" fmla="*/ 15 h 112"/>
                <a:gd name="T38" fmla="*/ 0 w 255"/>
                <a:gd name="T39" fmla="*/ 15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5"/>
                <a:gd name="T61" fmla="*/ 0 h 112"/>
                <a:gd name="T62" fmla="*/ 255 w 255"/>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5" h="112">
                  <a:moveTo>
                    <a:pt x="0" y="59"/>
                  </a:moveTo>
                  <a:lnTo>
                    <a:pt x="2" y="33"/>
                  </a:lnTo>
                  <a:lnTo>
                    <a:pt x="28" y="14"/>
                  </a:lnTo>
                  <a:lnTo>
                    <a:pt x="78" y="1"/>
                  </a:lnTo>
                  <a:lnTo>
                    <a:pt x="123" y="0"/>
                  </a:lnTo>
                  <a:lnTo>
                    <a:pt x="174" y="14"/>
                  </a:lnTo>
                  <a:lnTo>
                    <a:pt x="216" y="34"/>
                  </a:lnTo>
                  <a:lnTo>
                    <a:pt x="252" y="67"/>
                  </a:lnTo>
                  <a:lnTo>
                    <a:pt x="255" y="100"/>
                  </a:lnTo>
                  <a:lnTo>
                    <a:pt x="226" y="112"/>
                  </a:lnTo>
                  <a:lnTo>
                    <a:pt x="212" y="74"/>
                  </a:lnTo>
                  <a:lnTo>
                    <a:pt x="177" y="103"/>
                  </a:lnTo>
                  <a:lnTo>
                    <a:pt x="154" y="52"/>
                  </a:lnTo>
                  <a:lnTo>
                    <a:pt x="120" y="87"/>
                  </a:lnTo>
                  <a:lnTo>
                    <a:pt x="101" y="47"/>
                  </a:lnTo>
                  <a:lnTo>
                    <a:pt x="65" y="77"/>
                  </a:lnTo>
                  <a:lnTo>
                    <a:pt x="42" y="34"/>
                  </a:lnTo>
                  <a:lnTo>
                    <a:pt x="26" y="71"/>
                  </a:lnTo>
                  <a:lnTo>
                    <a:pt x="0" y="59"/>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18" name="Freeform 438"/>
            <p:cNvSpPr>
              <a:spLocks/>
            </p:cNvSpPr>
            <p:nvPr/>
          </p:nvSpPr>
          <p:spPr bwMode="auto">
            <a:xfrm>
              <a:off x="2876" y="3077"/>
              <a:ext cx="55" cy="19"/>
            </a:xfrm>
            <a:custGeom>
              <a:avLst/>
              <a:gdLst>
                <a:gd name="T0" fmla="*/ 2 w 219"/>
                <a:gd name="T1" fmla="*/ 18 h 73"/>
                <a:gd name="T2" fmla="*/ 0 w 219"/>
                <a:gd name="T3" fmla="*/ 13 h 73"/>
                <a:gd name="T4" fmla="*/ 5 w 219"/>
                <a:gd name="T5" fmla="*/ 7 h 73"/>
                <a:gd name="T6" fmla="*/ 15 w 219"/>
                <a:gd name="T7" fmla="*/ 2 h 73"/>
                <a:gd name="T8" fmla="*/ 23 w 219"/>
                <a:gd name="T9" fmla="*/ 0 h 73"/>
                <a:gd name="T10" fmla="*/ 34 w 219"/>
                <a:gd name="T11" fmla="*/ 0 h 73"/>
                <a:gd name="T12" fmla="*/ 44 w 219"/>
                <a:gd name="T13" fmla="*/ 1 h 73"/>
                <a:gd name="T14" fmla="*/ 53 w 219"/>
                <a:gd name="T15" fmla="*/ 5 h 73"/>
                <a:gd name="T16" fmla="*/ 55 w 219"/>
                <a:gd name="T17" fmla="*/ 9 h 73"/>
                <a:gd name="T18" fmla="*/ 54 w 219"/>
                <a:gd name="T19" fmla="*/ 13 h 73"/>
                <a:gd name="T20" fmla="*/ 47 w 219"/>
                <a:gd name="T21" fmla="*/ 10 h 73"/>
                <a:gd name="T22" fmla="*/ 43 w 219"/>
                <a:gd name="T23" fmla="*/ 17 h 73"/>
                <a:gd name="T24" fmla="*/ 34 w 219"/>
                <a:gd name="T25" fmla="*/ 10 h 73"/>
                <a:gd name="T26" fmla="*/ 32 w 219"/>
                <a:gd name="T27" fmla="*/ 19 h 73"/>
                <a:gd name="T28" fmla="*/ 24 w 219"/>
                <a:gd name="T29" fmla="*/ 11 h 73"/>
                <a:gd name="T30" fmla="*/ 20 w 219"/>
                <a:gd name="T31" fmla="*/ 19 h 73"/>
                <a:gd name="T32" fmla="*/ 15 w 219"/>
                <a:gd name="T33" fmla="*/ 11 h 73"/>
                <a:gd name="T34" fmla="*/ 10 w 219"/>
                <a:gd name="T35" fmla="*/ 19 h 73"/>
                <a:gd name="T36" fmla="*/ 6 w 219"/>
                <a:gd name="T37" fmla="*/ 12 h 73"/>
                <a:gd name="T38" fmla="*/ 2 w 219"/>
                <a:gd name="T39" fmla="*/ 18 h 73"/>
                <a:gd name="T40" fmla="*/ 2 w 219"/>
                <a:gd name="T41" fmla="*/ 18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73"/>
                <a:gd name="T65" fmla="*/ 219 w 219"/>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73">
                  <a:moveTo>
                    <a:pt x="9" y="68"/>
                  </a:moveTo>
                  <a:lnTo>
                    <a:pt x="0" y="50"/>
                  </a:lnTo>
                  <a:lnTo>
                    <a:pt x="19" y="26"/>
                  </a:lnTo>
                  <a:lnTo>
                    <a:pt x="60" y="6"/>
                  </a:lnTo>
                  <a:lnTo>
                    <a:pt x="91" y="1"/>
                  </a:lnTo>
                  <a:lnTo>
                    <a:pt x="137" y="0"/>
                  </a:lnTo>
                  <a:lnTo>
                    <a:pt x="175" y="5"/>
                  </a:lnTo>
                  <a:lnTo>
                    <a:pt x="210" y="19"/>
                  </a:lnTo>
                  <a:lnTo>
                    <a:pt x="219" y="36"/>
                  </a:lnTo>
                  <a:lnTo>
                    <a:pt x="216" y="51"/>
                  </a:lnTo>
                  <a:lnTo>
                    <a:pt x="189" y="40"/>
                  </a:lnTo>
                  <a:lnTo>
                    <a:pt x="170" y="67"/>
                  </a:lnTo>
                  <a:lnTo>
                    <a:pt x="136" y="40"/>
                  </a:lnTo>
                  <a:lnTo>
                    <a:pt x="127" y="72"/>
                  </a:lnTo>
                  <a:lnTo>
                    <a:pt x="97" y="44"/>
                  </a:lnTo>
                  <a:lnTo>
                    <a:pt x="80" y="73"/>
                  </a:lnTo>
                  <a:lnTo>
                    <a:pt x="59" y="44"/>
                  </a:lnTo>
                  <a:lnTo>
                    <a:pt x="40" y="72"/>
                  </a:lnTo>
                  <a:lnTo>
                    <a:pt x="23" y="45"/>
                  </a:lnTo>
                  <a:lnTo>
                    <a:pt x="9" y="68"/>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19" name="Freeform 439"/>
            <p:cNvSpPr>
              <a:spLocks/>
            </p:cNvSpPr>
            <p:nvPr/>
          </p:nvSpPr>
          <p:spPr bwMode="auto">
            <a:xfrm>
              <a:off x="2765" y="3065"/>
              <a:ext cx="58" cy="22"/>
            </a:xfrm>
            <a:custGeom>
              <a:avLst/>
              <a:gdLst>
                <a:gd name="T0" fmla="*/ 0 w 236"/>
                <a:gd name="T1" fmla="*/ 8 h 85"/>
                <a:gd name="T2" fmla="*/ 3 w 236"/>
                <a:gd name="T3" fmla="*/ 4 h 85"/>
                <a:gd name="T4" fmla="*/ 10 w 236"/>
                <a:gd name="T5" fmla="*/ 1 h 85"/>
                <a:gd name="T6" fmla="*/ 22 w 236"/>
                <a:gd name="T7" fmla="*/ 0 h 85"/>
                <a:gd name="T8" fmla="*/ 33 w 236"/>
                <a:gd name="T9" fmla="*/ 2 h 85"/>
                <a:gd name="T10" fmla="*/ 46 w 236"/>
                <a:gd name="T11" fmla="*/ 6 h 85"/>
                <a:gd name="T12" fmla="*/ 56 w 236"/>
                <a:gd name="T13" fmla="*/ 14 h 85"/>
                <a:gd name="T14" fmla="*/ 58 w 236"/>
                <a:gd name="T15" fmla="*/ 21 h 85"/>
                <a:gd name="T16" fmla="*/ 56 w 236"/>
                <a:gd name="T17" fmla="*/ 22 h 85"/>
                <a:gd name="T18" fmla="*/ 53 w 236"/>
                <a:gd name="T19" fmla="*/ 13 h 85"/>
                <a:gd name="T20" fmla="*/ 43 w 236"/>
                <a:gd name="T21" fmla="*/ 8 h 85"/>
                <a:gd name="T22" fmla="*/ 29 w 236"/>
                <a:gd name="T23" fmla="*/ 4 h 85"/>
                <a:gd name="T24" fmla="*/ 11 w 236"/>
                <a:gd name="T25" fmla="*/ 3 h 85"/>
                <a:gd name="T26" fmla="*/ 3 w 236"/>
                <a:gd name="T27" fmla="*/ 8 h 85"/>
                <a:gd name="T28" fmla="*/ 0 w 236"/>
                <a:gd name="T29" fmla="*/ 8 h 85"/>
                <a:gd name="T30" fmla="*/ 0 w 236"/>
                <a:gd name="T31" fmla="*/ 8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5"/>
                <a:gd name="T50" fmla="*/ 236 w 236"/>
                <a:gd name="T51" fmla="*/ 85 h 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5">
                  <a:moveTo>
                    <a:pt x="0" y="32"/>
                  </a:moveTo>
                  <a:lnTo>
                    <a:pt x="12" y="16"/>
                  </a:lnTo>
                  <a:lnTo>
                    <a:pt x="42" y="3"/>
                  </a:lnTo>
                  <a:lnTo>
                    <a:pt x="90" y="0"/>
                  </a:lnTo>
                  <a:lnTo>
                    <a:pt x="134" y="6"/>
                  </a:lnTo>
                  <a:lnTo>
                    <a:pt x="187" y="25"/>
                  </a:lnTo>
                  <a:lnTo>
                    <a:pt x="227" y="54"/>
                  </a:lnTo>
                  <a:lnTo>
                    <a:pt x="236" y="80"/>
                  </a:lnTo>
                  <a:lnTo>
                    <a:pt x="228" y="85"/>
                  </a:lnTo>
                  <a:lnTo>
                    <a:pt x="214" y="51"/>
                  </a:lnTo>
                  <a:lnTo>
                    <a:pt x="173" y="31"/>
                  </a:lnTo>
                  <a:lnTo>
                    <a:pt x="119" y="15"/>
                  </a:lnTo>
                  <a:lnTo>
                    <a:pt x="43" y="12"/>
                  </a:lnTo>
                  <a:lnTo>
                    <a:pt x="14" y="30"/>
                  </a:lnTo>
                  <a:lnTo>
                    <a:pt x="0" y="3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0" name="Freeform 440"/>
            <p:cNvSpPr>
              <a:spLocks/>
            </p:cNvSpPr>
            <p:nvPr/>
          </p:nvSpPr>
          <p:spPr bwMode="auto">
            <a:xfrm>
              <a:off x="2879" y="3079"/>
              <a:ext cx="49" cy="11"/>
            </a:xfrm>
            <a:custGeom>
              <a:avLst/>
              <a:gdLst>
                <a:gd name="T0" fmla="*/ 0 w 196"/>
                <a:gd name="T1" fmla="*/ 10 h 45"/>
                <a:gd name="T2" fmla="*/ 9 w 196"/>
                <a:gd name="T3" fmla="*/ 3 h 45"/>
                <a:gd name="T4" fmla="*/ 20 w 196"/>
                <a:gd name="T5" fmla="*/ 0 h 45"/>
                <a:gd name="T6" fmla="*/ 31 w 196"/>
                <a:gd name="T7" fmla="*/ 0 h 45"/>
                <a:gd name="T8" fmla="*/ 44 w 196"/>
                <a:gd name="T9" fmla="*/ 1 h 45"/>
                <a:gd name="T10" fmla="*/ 49 w 196"/>
                <a:gd name="T11" fmla="*/ 5 h 45"/>
                <a:gd name="T12" fmla="*/ 48 w 196"/>
                <a:gd name="T13" fmla="*/ 7 h 45"/>
                <a:gd name="T14" fmla="*/ 39 w 196"/>
                <a:gd name="T15" fmla="*/ 3 h 45"/>
                <a:gd name="T16" fmla="*/ 22 w 196"/>
                <a:gd name="T17" fmla="*/ 3 h 45"/>
                <a:gd name="T18" fmla="*/ 8 w 196"/>
                <a:gd name="T19" fmla="*/ 6 h 45"/>
                <a:gd name="T20" fmla="*/ 1 w 196"/>
                <a:gd name="T21" fmla="*/ 11 h 45"/>
                <a:gd name="T22" fmla="*/ 0 w 196"/>
                <a:gd name="T23" fmla="*/ 10 h 45"/>
                <a:gd name="T24" fmla="*/ 0 w 196"/>
                <a:gd name="T25" fmla="*/ 1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45"/>
                <a:gd name="T41" fmla="*/ 196 w 19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45">
                  <a:moveTo>
                    <a:pt x="0" y="40"/>
                  </a:moveTo>
                  <a:lnTo>
                    <a:pt x="37" y="14"/>
                  </a:lnTo>
                  <a:lnTo>
                    <a:pt x="78" y="0"/>
                  </a:lnTo>
                  <a:lnTo>
                    <a:pt x="123" y="1"/>
                  </a:lnTo>
                  <a:lnTo>
                    <a:pt x="174" y="5"/>
                  </a:lnTo>
                  <a:lnTo>
                    <a:pt x="196" y="20"/>
                  </a:lnTo>
                  <a:lnTo>
                    <a:pt x="190" y="30"/>
                  </a:lnTo>
                  <a:lnTo>
                    <a:pt x="156" y="14"/>
                  </a:lnTo>
                  <a:lnTo>
                    <a:pt x="89" y="11"/>
                  </a:lnTo>
                  <a:lnTo>
                    <a:pt x="31" y="24"/>
                  </a:lnTo>
                  <a:lnTo>
                    <a:pt x="4" y="45"/>
                  </a:lnTo>
                  <a:lnTo>
                    <a:pt x="0" y="4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1" name="Freeform 441"/>
            <p:cNvSpPr>
              <a:spLocks/>
            </p:cNvSpPr>
            <p:nvPr/>
          </p:nvSpPr>
          <p:spPr bwMode="auto">
            <a:xfrm>
              <a:off x="2990" y="3164"/>
              <a:ext cx="59" cy="21"/>
            </a:xfrm>
            <a:custGeom>
              <a:avLst/>
              <a:gdLst>
                <a:gd name="T0" fmla="*/ 6 w 235"/>
                <a:gd name="T1" fmla="*/ 0 h 82"/>
                <a:gd name="T2" fmla="*/ 0 w 235"/>
                <a:gd name="T3" fmla="*/ 6 h 82"/>
                <a:gd name="T4" fmla="*/ 4 w 235"/>
                <a:gd name="T5" fmla="*/ 7 h 82"/>
                <a:gd name="T6" fmla="*/ 9 w 235"/>
                <a:gd name="T7" fmla="*/ 11 h 82"/>
                <a:gd name="T8" fmla="*/ 12 w 235"/>
                <a:gd name="T9" fmla="*/ 15 h 82"/>
                <a:gd name="T10" fmla="*/ 19 w 235"/>
                <a:gd name="T11" fmla="*/ 17 h 82"/>
                <a:gd name="T12" fmla="*/ 27 w 235"/>
                <a:gd name="T13" fmla="*/ 16 h 82"/>
                <a:gd name="T14" fmla="*/ 33 w 235"/>
                <a:gd name="T15" fmla="*/ 12 h 82"/>
                <a:gd name="T16" fmla="*/ 39 w 235"/>
                <a:gd name="T17" fmla="*/ 11 h 82"/>
                <a:gd name="T18" fmla="*/ 47 w 235"/>
                <a:gd name="T19" fmla="*/ 14 h 82"/>
                <a:gd name="T20" fmla="*/ 50 w 235"/>
                <a:gd name="T21" fmla="*/ 19 h 82"/>
                <a:gd name="T22" fmla="*/ 53 w 235"/>
                <a:gd name="T23" fmla="*/ 21 h 82"/>
                <a:gd name="T24" fmla="*/ 58 w 235"/>
                <a:gd name="T25" fmla="*/ 19 h 82"/>
                <a:gd name="T26" fmla="*/ 59 w 235"/>
                <a:gd name="T27" fmla="*/ 9 h 82"/>
                <a:gd name="T28" fmla="*/ 54 w 235"/>
                <a:gd name="T29" fmla="*/ 13 h 82"/>
                <a:gd name="T30" fmla="*/ 49 w 235"/>
                <a:gd name="T31" fmla="*/ 11 h 82"/>
                <a:gd name="T32" fmla="*/ 48 w 235"/>
                <a:gd name="T33" fmla="*/ 8 h 82"/>
                <a:gd name="T34" fmla="*/ 45 w 235"/>
                <a:gd name="T35" fmla="*/ 10 h 82"/>
                <a:gd name="T36" fmla="*/ 41 w 235"/>
                <a:gd name="T37" fmla="*/ 9 h 82"/>
                <a:gd name="T38" fmla="*/ 40 w 235"/>
                <a:gd name="T39" fmla="*/ 6 h 82"/>
                <a:gd name="T40" fmla="*/ 36 w 235"/>
                <a:gd name="T41" fmla="*/ 8 h 82"/>
                <a:gd name="T42" fmla="*/ 31 w 235"/>
                <a:gd name="T43" fmla="*/ 6 h 82"/>
                <a:gd name="T44" fmla="*/ 31 w 235"/>
                <a:gd name="T45" fmla="*/ 4 h 82"/>
                <a:gd name="T46" fmla="*/ 28 w 235"/>
                <a:gd name="T47" fmla="*/ 7 h 82"/>
                <a:gd name="T48" fmla="*/ 23 w 235"/>
                <a:gd name="T49" fmla="*/ 3 h 82"/>
                <a:gd name="T50" fmla="*/ 20 w 235"/>
                <a:gd name="T51" fmla="*/ 6 h 82"/>
                <a:gd name="T52" fmla="*/ 16 w 235"/>
                <a:gd name="T53" fmla="*/ 5 h 82"/>
                <a:gd name="T54" fmla="*/ 15 w 235"/>
                <a:gd name="T55" fmla="*/ 2 h 82"/>
                <a:gd name="T56" fmla="*/ 12 w 235"/>
                <a:gd name="T57" fmla="*/ 6 h 82"/>
                <a:gd name="T58" fmla="*/ 8 w 235"/>
                <a:gd name="T59" fmla="*/ 4 h 82"/>
                <a:gd name="T60" fmla="*/ 6 w 235"/>
                <a:gd name="T61" fmla="*/ 0 h 82"/>
                <a:gd name="T62" fmla="*/ 6 w 235"/>
                <a:gd name="T63" fmla="*/ 0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
                <a:gd name="T97" fmla="*/ 0 h 82"/>
                <a:gd name="T98" fmla="*/ 235 w 235"/>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 h="82">
                  <a:moveTo>
                    <a:pt x="22" y="0"/>
                  </a:moveTo>
                  <a:lnTo>
                    <a:pt x="0" y="25"/>
                  </a:lnTo>
                  <a:lnTo>
                    <a:pt x="17" y="28"/>
                  </a:lnTo>
                  <a:lnTo>
                    <a:pt x="35" y="41"/>
                  </a:lnTo>
                  <a:lnTo>
                    <a:pt x="49" y="59"/>
                  </a:lnTo>
                  <a:lnTo>
                    <a:pt x="76" y="66"/>
                  </a:lnTo>
                  <a:lnTo>
                    <a:pt x="106" y="62"/>
                  </a:lnTo>
                  <a:lnTo>
                    <a:pt x="130" y="47"/>
                  </a:lnTo>
                  <a:lnTo>
                    <a:pt x="157" y="44"/>
                  </a:lnTo>
                  <a:lnTo>
                    <a:pt x="186" y="53"/>
                  </a:lnTo>
                  <a:lnTo>
                    <a:pt x="198" y="76"/>
                  </a:lnTo>
                  <a:lnTo>
                    <a:pt x="213" y="82"/>
                  </a:lnTo>
                  <a:lnTo>
                    <a:pt x="232" y="73"/>
                  </a:lnTo>
                  <a:lnTo>
                    <a:pt x="235" y="35"/>
                  </a:lnTo>
                  <a:lnTo>
                    <a:pt x="217" y="49"/>
                  </a:lnTo>
                  <a:lnTo>
                    <a:pt x="194" y="42"/>
                  </a:lnTo>
                  <a:lnTo>
                    <a:pt x="193" y="33"/>
                  </a:lnTo>
                  <a:lnTo>
                    <a:pt x="181" y="39"/>
                  </a:lnTo>
                  <a:lnTo>
                    <a:pt x="164" y="34"/>
                  </a:lnTo>
                  <a:lnTo>
                    <a:pt x="159" y="24"/>
                  </a:lnTo>
                  <a:lnTo>
                    <a:pt x="142" y="32"/>
                  </a:lnTo>
                  <a:lnTo>
                    <a:pt x="125" y="25"/>
                  </a:lnTo>
                  <a:lnTo>
                    <a:pt x="125" y="17"/>
                  </a:lnTo>
                  <a:lnTo>
                    <a:pt x="112" y="27"/>
                  </a:lnTo>
                  <a:lnTo>
                    <a:pt x="91" y="13"/>
                  </a:lnTo>
                  <a:lnTo>
                    <a:pt x="81" y="24"/>
                  </a:lnTo>
                  <a:lnTo>
                    <a:pt x="64" y="19"/>
                  </a:lnTo>
                  <a:lnTo>
                    <a:pt x="58" y="9"/>
                  </a:lnTo>
                  <a:lnTo>
                    <a:pt x="47" y="23"/>
                  </a:lnTo>
                  <a:lnTo>
                    <a:pt x="32" y="17"/>
                  </a:lnTo>
                  <a:lnTo>
                    <a:pt x="22" y="0"/>
                  </a:lnTo>
                  <a:close/>
                </a:path>
              </a:pathLst>
            </a:custGeom>
            <a:solidFill>
              <a:srgbClr val="F67C7C"/>
            </a:solidFill>
            <a:ln w="9525">
              <a:noFill/>
              <a:round/>
              <a:headEnd/>
              <a:tailEnd/>
            </a:ln>
          </p:spPr>
          <p:txBody>
            <a:bodyPr/>
            <a:lstStyle/>
            <a:p>
              <a:endParaRPr lang="en-US" dirty="0">
                <a:latin typeface="Calibri" pitchFamily="34" charset="0"/>
              </a:endParaRPr>
            </a:p>
          </p:txBody>
        </p:sp>
        <p:sp>
          <p:nvSpPr>
            <p:cNvPr id="5022" name="Freeform 442"/>
            <p:cNvSpPr>
              <a:spLocks/>
            </p:cNvSpPr>
            <p:nvPr/>
          </p:nvSpPr>
          <p:spPr bwMode="auto">
            <a:xfrm>
              <a:off x="2849" y="3142"/>
              <a:ext cx="141" cy="24"/>
            </a:xfrm>
            <a:custGeom>
              <a:avLst/>
              <a:gdLst>
                <a:gd name="T0" fmla="*/ 2 w 565"/>
                <a:gd name="T1" fmla="*/ 0 h 96"/>
                <a:gd name="T2" fmla="*/ 0 w 565"/>
                <a:gd name="T3" fmla="*/ 9 h 96"/>
                <a:gd name="T4" fmla="*/ 6 w 565"/>
                <a:gd name="T5" fmla="*/ 3 h 96"/>
                <a:gd name="T6" fmla="*/ 14 w 565"/>
                <a:gd name="T7" fmla="*/ 4 h 96"/>
                <a:gd name="T8" fmla="*/ 10 w 565"/>
                <a:gd name="T9" fmla="*/ 10 h 96"/>
                <a:gd name="T10" fmla="*/ 20 w 565"/>
                <a:gd name="T11" fmla="*/ 5 h 96"/>
                <a:gd name="T12" fmla="*/ 29 w 565"/>
                <a:gd name="T13" fmla="*/ 5 h 96"/>
                <a:gd name="T14" fmla="*/ 22 w 565"/>
                <a:gd name="T15" fmla="*/ 12 h 96"/>
                <a:gd name="T16" fmla="*/ 34 w 565"/>
                <a:gd name="T17" fmla="*/ 6 h 96"/>
                <a:gd name="T18" fmla="*/ 43 w 565"/>
                <a:gd name="T19" fmla="*/ 7 h 96"/>
                <a:gd name="T20" fmla="*/ 37 w 565"/>
                <a:gd name="T21" fmla="*/ 13 h 96"/>
                <a:gd name="T22" fmla="*/ 48 w 565"/>
                <a:gd name="T23" fmla="*/ 9 h 96"/>
                <a:gd name="T24" fmla="*/ 59 w 565"/>
                <a:gd name="T25" fmla="*/ 10 h 96"/>
                <a:gd name="T26" fmla="*/ 53 w 565"/>
                <a:gd name="T27" fmla="*/ 15 h 96"/>
                <a:gd name="T28" fmla="*/ 65 w 565"/>
                <a:gd name="T29" fmla="*/ 10 h 96"/>
                <a:gd name="T30" fmla="*/ 75 w 565"/>
                <a:gd name="T31" fmla="*/ 11 h 96"/>
                <a:gd name="T32" fmla="*/ 67 w 565"/>
                <a:gd name="T33" fmla="*/ 18 h 96"/>
                <a:gd name="T34" fmla="*/ 80 w 565"/>
                <a:gd name="T35" fmla="*/ 12 h 96"/>
                <a:gd name="T36" fmla="*/ 89 w 565"/>
                <a:gd name="T37" fmla="*/ 13 h 96"/>
                <a:gd name="T38" fmla="*/ 81 w 565"/>
                <a:gd name="T39" fmla="*/ 20 h 96"/>
                <a:gd name="T40" fmla="*/ 94 w 565"/>
                <a:gd name="T41" fmla="*/ 13 h 96"/>
                <a:gd name="T42" fmla="*/ 106 w 565"/>
                <a:gd name="T43" fmla="*/ 14 h 96"/>
                <a:gd name="T44" fmla="*/ 93 w 565"/>
                <a:gd name="T45" fmla="*/ 21 h 96"/>
                <a:gd name="T46" fmla="*/ 111 w 565"/>
                <a:gd name="T47" fmla="*/ 15 h 96"/>
                <a:gd name="T48" fmla="*/ 119 w 565"/>
                <a:gd name="T49" fmla="*/ 16 h 96"/>
                <a:gd name="T50" fmla="*/ 112 w 565"/>
                <a:gd name="T51" fmla="*/ 22 h 96"/>
                <a:gd name="T52" fmla="*/ 123 w 565"/>
                <a:gd name="T53" fmla="*/ 17 h 96"/>
                <a:gd name="T54" fmla="*/ 131 w 565"/>
                <a:gd name="T55" fmla="*/ 18 h 96"/>
                <a:gd name="T56" fmla="*/ 128 w 565"/>
                <a:gd name="T57" fmla="*/ 24 h 96"/>
                <a:gd name="T58" fmla="*/ 141 w 565"/>
                <a:gd name="T59" fmla="*/ 19 h 96"/>
                <a:gd name="T60" fmla="*/ 105 w 565"/>
                <a:gd name="T61" fmla="*/ 12 h 96"/>
                <a:gd name="T62" fmla="*/ 61 w 565"/>
                <a:gd name="T63" fmla="*/ 6 h 96"/>
                <a:gd name="T64" fmla="*/ 2 w 565"/>
                <a:gd name="T65" fmla="*/ 0 h 96"/>
                <a:gd name="T66" fmla="*/ 2 w 565"/>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5"/>
                <a:gd name="T103" fmla="*/ 0 h 96"/>
                <a:gd name="T104" fmla="*/ 565 w 565"/>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5" h="96">
                  <a:moveTo>
                    <a:pt x="7" y="0"/>
                  </a:moveTo>
                  <a:lnTo>
                    <a:pt x="0" y="36"/>
                  </a:lnTo>
                  <a:lnTo>
                    <a:pt x="23" y="13"/>
                  </a:lnTo>
                  <a:lnTo>
                    <a:pt x="57" y="15"/>
                  </a:lnTo>
                  <a:lnTo>
                    <a:pt x="39" y="41"/>
                  </a:lnTo>
                  <a:lnTo>
                    <a:pt x="80" y="18"/>
                  </a:lnTo>
                  <a:lnTo>
                    <a:pt x="117" y="20"/>
                  </a:lnTo>
                  <a:lnTo>
                    <a:pt x="87" y="48"/>
                  </a:lnTo>
                  <a:lnTo>
                    <a:pt x="135" y="25"/>
                  </a:lnTo>
                  <a:lnTo>
                    <a:pt x="173" y="29"/>
                  </a:lnTo>
                  <a:lnTo>
                    <a:pt x="148" y="54"/>
                  </a:lnTo>
                  <a:lnTo>
                    <a:pt x="194" y="34"/>
                  </a:lnTo>
                  <a:lnTo>
                    <a:pt x="237" y="38"/>
                  </a:lnTo>
                  <a:lnTo>
                    <a:pt x="212" y="62"/>
                  </a:lnTo>
                  <a:lnTo>
                    <a:pt x="261" y="39"/>
                  </a:lnTo>
                  <a:lnTo>
                    <a:pt x="301" y="43"/>
                  </a:lnTo>
                  <a:lnTo>
                    <a:pt x="268" y="72"/>
                  </a:lnTo>
                  <a:lnTo>
                    <a:pt x="319" y="49"/>
                  </a:lnTo>
                  <a:lnTo>
                    <a:pt x="357" y="53"/>
                  </a:lnTo>
                  <a:lnTo>
                    <a:pt x="323" y="80"/>
                  </a:lnTo>
                  <a:lnTo>
                    <a:pt x="377" y="54"/>
                  </a:lnTo>
                  <a:lnTo>
                    <a:pt x="426" y="57"/>
                  </a:lnTo>
                  <a:lnTo>
                    <a:pt x="374" y="83"/>
                  </a:lnTo>
                  <a:lnTo>
                    <a:pt x="445" y="62"/>
                  </a:lnTo>
                  <a:lnTo>
                    <a:pt x="475" y="65"/>
                  </a:lnTo>
                  <a:lnTo>
                    <a:pt x="447" y="87"/>
                  </a:lnTo>
                  <a:lnTo>
                    <a:pt x="492" y="68"/>
                  </a:lnTo>
                  <a:lnTo>
                    <a:pt x="524" y="72"/>
                  </a:lnTo>
                  <a:lnTo>
                    <a:pt x="511" y="96"/>
                  </a:lnTo>
                  <a:lnTo>
                    <a:pt x="565" y="75"/>
                  </a:lnTo>
                  <a:lnTo>
                    <a:pt x="422" y="49"/>
                  </a:lnTo>
                  <a:lnTo>
                    <a:pt x="246" y="25"/>
                  </a:lnTo>
                  <a:lnTo>
                    <a:pt x="7" y="0"/>
                  </a:lnTo>
                  <a:close/>
                </a:path>
              </a:pathLst>
            </a:custGeom>
            <a:solidFill>
              <a:srgbClr val="FFA64D"/>
            </a:solidFill>
            <a:ln w="9525">
              <a:noFill/>
              <a:round/>
              <a:headEnd/>
              <a:tailEnd/>
            </a:ln>
          </p:spPr>
          <p:txBody>
            <a:bodyPr/>
            <a:lstStyle/>
            <a:p>
              <a:endParaRPr lang="en-US" dirty="0">
                <a:latin typeface="Calibri" pitchFamily="34" charset="0"/>
              </a:endParaRPr>
            </a:p>
          </p:txBody>
        </p:sp>
        <p:sp>
          <p:nvSpPr>
            <p:cNvPr id="5023" name="Freeform 443"/>
            <p:cNvSpPr>
              <a:spLocks/>
            </p:cNvSpPr>
            <p:nvPr/>
          </p:nvSpPr>
          <p:spPr bwMode="auto">
            <a:xfrm>
              <a:off x="2801" y="3133"/>
              <a:ext cx="11" cy="13"/>
            </a:xfrm>
            <a:custGeom>
              <a:avLst/>
              <a:gdLst>
                <a:gd name="T0" fmla="*/ 9 w 44"/>
                <a:gd name="T1" fmla="*/ 0 h 54"/>
                <a:gd name="T2" fmla="*/ 11 w 44"/>
                <a:gd name="T3" fmla="*/ 1 h 54"/>
                <a:gd name="T4" fmla="*/ 3 w 44"/>
                <a:gd name="T5" fmla="*/ 13 h 54"/>
                <a:gd name="T6" fmla="*/ 0 w 44"/>
                <a:gd name="T7" fmla="*/ 13 h 54"/>
                <a:gd name="T8" fmla="*/ 3 w 44"/>
                <a:gd name="T9" fmla="*/ 11 h 54"/>
                <a:gd name="T10" fmla="*/ 3 w 44"/>
                <a:gd name="T11" fmla="*/ 9 h 54"/>
                <a:gd name="T12" fmla="*/ 5 w 44"/>
                <a:gd name="T13" fmla="*/ 8 h 54"/>
                <a:gd name="T14" fmla="*/ 5 w 44"/>
                <a:gd name="T15" fmla="*/ 7 h 54"/>
                <a:gd name="T16" fmla="*/ 6 w 44"/>
                <a:gd name="T17" fmla="*/ 6 h 54"/>
                <a:gd name="T18" fmla="*/ 6 w 44"/>
                <a:gd name="T19" fmla="*/ 5 h 54"/>
                <a:gd name="T20" fmla="*/ 7 w 44"/>
                <a:gd name="T21" fmla="*/ 4 h 54"/>
                <a:gd name="T22" fmla="*/ 7 w 44"/>
                <a:gd name="T23" fmla="*/ 3 h 54"/>
                <a:gd name="T24" fmla="*/ 9 w 44"/>
                <a:gd name="T25" fmla="*/ 2 h 54"/>
                <a:gd name="T26" fmla="*/ 9 w 44"/>
                <a:gd name="T27" fmla="*/ 0 h 54"/>
                <a:gd name="T28" fmla="*/ 9 w 44"/>
                <a:gd name="T29" fmla="*/ 0 h 54"/>
                <a:gd name="T30" fmla="*/ 9 w 44"/>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54"/>
                <a:gd name="T50" fmla="*/ 44 w 44"/>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54">
                  <a:moveTo>
                    <a:pt x="35" y="2"/>
                  </a:moveTo>
                  <a:lnTo>
                    <a:pt x="44" y="3"/>
                  </a:lnTo>
                  <a:lnTo>
                    <a:pt x="11" y="54"/>
                  </a:lnTo>
                  <a:lnTo>
                    <a:pt x="0" y="52"/>
                  </a:lnTo>
                  <a:lnTo>
                    <a:pt x="10" y="46"/>
                  </a:lnTo>
                  <a:lnTo>
                    <a:pt x="11" y="39"/>
                  </a:lnTo>
                  <a:lnTo>
                    <a:pt x="18" y="33"/>
                  </a:lnTo>
                  <a:lnTo>
                    <a:pt x="19" y="28"/>
                  </a:lnTo>
                  <a:lnTo>
                    <a:pt x="24" y="24"/>
                  </a:lnTo>
                  <a:lnTo>
                    <a:pt x="23" y="20"/>
                  </a:lnTo>
                  <a:lnTo>
                    <a:pt x="30" y="17"/>
                  </a:lnTo>
                  <a:lnTo>
                    <a:pt x="28" y="12"/>
                  </a:lnTo>
                  <a:lnTo>
                    <a:pt x="34" y="8"/>
                  </a:lnTo>
                  <a:lnTo>
                    <a:pt x="35" y="0"/>
                  </a:lnTo>
                  <a:lnTo>
                    <a:pt x="35"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4" name="Freeform 444"/>
            <p:cNvSpPr>
              <a:spLocks/>
            </p:cNvSpPr>
            <p:nvPr/>
          </p:nvSpPr>
          <p:spPr bwMode="auto">
            <a:xfrm>
              <a:off x="2820" y="3137"/>
              <a:ext cx="11" cy="14"/>
            </a:xfrm>
            <a:custGeom>
              <a:avLst/>
              <a:gdLst>
                <a:gd name="T0" fmla="*/ 11 w 47"/>
                <a:gd name="T1" fmla="*/ 0 h 59"/>
                <a:gd name="T2" fmla="*/ 2 w 47"/>
                <a:gd name="T3" fmla="*/ 14 h 59"/>
                <a:gd name="T4" fmla="*/ 0 w 47"/>
                <a:gd name="T5" fmla="*/ 13 h 59"/>
                <a:gd name="T6" fmla="*/ 2 w 47"/>
                <a:gd name="T7" fmla="*/ 11 h 59"/>
                <a:gd name="T8" fmla="*/ 3 w 47"/>
                <a:gd name="T9" fmla="*/ 10 h 59"/>
                <a:gd name="T10" fmla="*/ 3 w 47"/>
                <a:gd name="T11" fmla="*/ 8 h 59"/>
                <a:gd name="T12" fmla="*/ 4 w 47"/>
                <a:gd name="T13" fmla="*/ 7 h 59"/>
                <a:gd name="T14" fmla="*/ 4 w 47"/>
                <a:gd name="T15" fmla="*/ 6 h 59"/>
                <a:gd name="T16" fmla="*/ 6 w 47"/>
                <a:gd name="T17" fmla="*/ 6 h 59"/>
                <a:gd name="T18" fmla="*/ 6 w 47"/>
                <a:gd name="T19" fmla="*/ 4 h 59"/>
                <a:gd name="T20" fmla="*/ 7 w 47"/>
                <a:gd name="T21" fmla="*/ 4 h 59"/>
                <a:gd name="T22" fmla="*/ 7 w 47"/>
                <a:gd name="T23" fmla="*/ 3 h 59"/>
                <a:gd name="T24" fmla="*/ 9 w 47"/>
                <a:gd name="T25" fmla="*/ 2 h 59"/>
                <a:gd name="T26" fmla="*/ 8 w 47"/>
                <a:gd name="T27" fmla="*/ 0 h 59"/>
                <a:gd name="T28" fmla="*/ 11 w 47"/>
                <a:gd name="T29" fmla="*/ 0 h 59"/>
                <a:gd name="T30" fmla="*/ 11 w 47"/>
                <a:gd name="T31" fmla="*/ 0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59"/>
                <a:gd name="T50" fmla="*/ 47 w 47"/>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59">
                  <a:moveTo>
                    <a:pt x="47" y="0"/>
                  </a:moveTo>
                  <a:lnTo>
                    <a:pt x="8" y="59"/>
                  </a:lnTo>
                  <a:lnTo>
                    <a:pt x="0" y="56"/>
                  </a:lnTo>
                  <a:lnTo>
                    <a:pt x="9" y="45"/>
                  </a:lnTo>
                  <a:lnTo>
                    <a:pt x="14" y="41"/>
                  </a:lnTo>
                  <a:lnTo>
                    <a:pt x="14" y="34"/>
                  </a:lnTo>
                  <a:lnTo>
                    <a:pt x="19" y="30"/>
                  </a:lnTo>
                  <a:lnTo>
                    <a:pt x="19" y="26"/>
                  </a:lnTo>
                  <a:lnTo>
                    <a:pt x="24" y="25"/>
                  </a:lnTo>
                  <a:lnTo>
                    <a:pt x="26" y="17"/>
                  </a:lnTo>
                  <a:lnTo>
                    <a:pt x="32" y="16"/>
                  </a:lnTo>
                  <a:lnTo>
                    <a:pt x="31" y="11"/>
                  </a:lnTo>
                  <a:lnTo>
                    <a:pt x="37" y="7"/>
                  </a:lnTo>
                  <a:lnTo>
                    <a:pt x="34" y="0"/>
                  </a:lnTo>
                  <a:lnTo>
                    <a:pt x="47"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5" name="Freeform 445"/>
            <p:cNvSpPr>
              <a:spLocks/>
            </p:cNvSpPr>
            <p:nvPr/>
          </p:nvSpPr>
          <p:spPr bwMode="auto">
            <a:xfrm>
              <a:off x="2771" y="3127"/>
              <a:ext cx="12" cy="16"/>
            </a:xfrm>
            <a:custGeom>
              <a:avLst/>
              <a:gdLst>
                <a:gd name="T0" fmla="*/ 12 w 48"/>
                <a:gd name="T1" fmla="*/ 0 h 63"/>
                <a:gd name="T2" fmla="*/ 1 w 48"/>
                <a:gd name="T3" fmla="*/ 16 h 63"/>
                <a:gd name="T4" fmla="*/ 0 w 48"/>
                <a:gd name="T5" fmla="*/ 13 h 63"/>
                <a:gd name="T6" fmla="*/ 3 w 48"/>
                <a:gd name="T7" fmla="*/ 10 h 63"/>
                <a:gd name="T8" fmla="*/ 4 w 48"/>
                <a:gd name="T9" fmla="*/ 7 h 63"/>
                <a:gd name="T10" fmla="*/ 6 w 48"/>
                <a:gd name="T11" fmla="*/ 6 h 63"/>
                <a:gd name="T12" fmla="*/ 6 w 48"/>
                <a:gd name="T13" fmla="*/ 3 h 63"/>
                <a:gd name="T14" fmla="*/ 9 w 48"/>
                <a:gd name="T15" fmla="*/ 2 h 63"/>
                <a:gd name="T16" fmla="*/ 9 w 48"/>
                <a:gd name="T17" fmla="*/ 1 h 63"/>
                <a:gd name="T18" fmla="*/ 12 w 48"/>
                <a:gd name="T19" fmla="*/ 0 h 63"/>
                <a:gd name="T20" fmla="*/ 12 w 48"/>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63"/>
                <a:gd name="T35" fmla="*/ 48 w 48"/>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63">
                  <a:moveTo>
                    <a:pt x="48" y="0"/>
                  </a:moveTo>
                  <a:lnTo>
                    <a:pt x="5" y="63"/>
                  </a:lnTo>
                  <a:lnTo>
                    <a:pt x="0" y="50"/>
                  </a:lnTo>
                  <a:lnTo>
                    <a:pt x="12" y="40"/>
                  </a:lnTo>
                  <a:lnTo>
                    <a:pt x="16" y="28"/>
                  </a:lnTo>
                  <a:lnTo>
                    <a:pt x="24" y="23"/>
                  </a:lnTo>
                  <a:lnTo>
                    <a:pt x="25" y="12"/>
                  </a:lnTo>
                  <a:lnTo>
                    <a:pt x="35" y="9"/>
                  </a:lnTo>
                  <a:lnTo>
                    <a:pt x="35" y="2"/>
                  </a:lnTo>
                  <a:lnTo>
                    <a:pt x="48"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6" name="Freeform 446"/>
            <p:cNvSpPr>
              <a:spLocks/>
            </p:cNvSpPr>
            <p:nvPr/>
          </p:nvSpPr>
          <p:spPr bwMode="auto">
            <a:xfrm>
              <a:off x="2754" y="3155"/>
              <a:ext cx="3" cy="3"/>
            </a:xfrm>
            <a:custGeom>
              <a:avLst/>
              <a:gdLst>
                <a:gd name="T0" fmla="*/ 2 w 13"/>
                <a:gd name="T1" fmla="*/ 3 h 14"/>
                <a:gd name="T2" fmla="*/ 3 w 13"/>
                <a:gd name="T3" fmla="*/ 1 h 14"/>
                <a:gd name="T4" fmla="*/ 2 w 13"/>
                <a:gd name="T5" fmla="*/ 0 h 14"/>
                <a:gd name="T6" fmla="*/ 0 w 13"/>
                <a:gd name="T7" fmla="*/ 1 h 14"/>
                <a:gd name="T8" fmla="*/ 2 w 13"/>
                <a:gd name="T9" fmla="*/ 3 h 14"/>
                <a:gd name="T10" fmla="*/ 2 w 13"/>
                <a:gd name="T11" fmla="*/ 3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7" y="14"/>
                  </a:moveTo>
                  <a:lnTo>
                    <a:pt x="13" y="6"/>
                  </a:lnTo>
                  <a:lnTo>
                    <a:pt x="7" y="0"/>
                  </a:lnTo>
                  <a:lnTo>
                    <a:pt x="0" y="6"/>
                  </a:lnTo>
                  <a:lnTo>
                    <a:pt x="7" y="1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7" name="Freeform 447"/>
            <p:cNvSpPr>
              <a:spLocks/>
            </p:cNvSpPr>
            <p:nvPr/>
          </p:nvSpPr>
          <p:spPr bwMode="auto">
            <a:xfrm>
              <a:off x="2764" y="3167"/>
              <a:ext cx="3" cy="2"/>
            </a:xfrm>
            <a:custGeom>
              <a:avLst/>
              <a:gdLst>
                <a:gd name="T0" fmla="*/ 2 w 11"/>
                <a:gd name="T1" fmla="*/ 2 h 12"/>
                <a:gd name="T2" fmla="*/ 3 w 11"/>
                <a:gd name="T3" fmla="*/ 1 h 12"/>
                <a:gd name="T4" fmla="*/ 2 w 11"/>
                <a:gd name="T5" fmla="*/ 0 h 12"/>
                <a:gd name="T6" fmla="*/ 0 w 11"/>
                <a:gd name="T7" fmla="*/ 1 h 12"/>
                <a:gd name="T8" fmla="*/ 2 w 11"/>
                <a:gd name="T9" fmla="*/ 2 h 12"/>
                <a:gd name="T10" fmla="*/ 2 w 11"/>
                <a:gd name="T11" fmla="*/ 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6" y="12"/>
                  </a:moveTo>
                  <a:lnTo>
                    <a:pt x="11" y="7"/>
                  </a:lnTo>
                  <a:lnTo>
                    <a:pt x="6" y="0"/>
                  </a:lnTo>
                  <a:lnTo>
                    <a:pt x="0" y="7"/>
                  </a:lnTo>
                  <a:lnTo>
                    <a:pt x="6"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8" name="Freeform 448"/>
            <p:cNvSpPr>
              <a:spLocks/>
            </p:cNvSpPr>
            <p:nvPr/>
          </p:nvSpPr>
          <p:spPr bwMode="auto">
            <a:xfrm>
              <a:off x="2744" y="3167"/>
              <a:ext cx="3" cy="3"/>
            </a:xfrm>
            <a:custGeom>
              <a:avLst/>
              <a:gdLst>
                <a:gd name="T0" fmla="*/ 2 w 13"/>
                <a:gd name="T1" fmla="*/ 3 h 12"/>
                <a:gd name="T2" fmla="*/ 3 w 13"/>
                <a:gd name="T3" fmla="*/ 2 h 12"/>
                <a:gd name="T4" fmla="*/ 2 w 13"/>
                <a:gd name="T5" fmla="*/ 0 h 12"/>
                <a:gd name="T6" fmla="*/ 0 w 13"/>
                <a:gd name="T7" fmla="*/ 2 h 12"/>
                <a:gd name="T8" fmla="*/ 2 w 13"/>
                <a:gd name="T9" fmla="*/ 3 h 12"/>
                <a:gd name="T10" fmla="*/ 2 w 13"/>
                <a:gd name="T11" fmla="*/ 3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7" y="12"/>
                  </a:moveTo>
                  <a:lnTo>
                    <a:pt x="13" y="6"/>
                  </a:lnTo>
                  <a:lnTo>
                    <a:pt x="7" y="0"/>
                  </a:lnTo>
                  <a:lnTo>
                    <a:pt x="0" y="6"/>
                  </a:lnTo>
                  <a:lnTo>
                    <a:pt x="7"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29" name="Freeform 449"/>
            <p:cNvSpPr>
              <a:spLocks/>
            </p:cNvSpPr>
            <p:nvPr/>
          </p:nvSpPr>
          <p:spPr bwMode="auto">
            <a:xfrm>
              <a:off x="2872" y="3203"/>
              <a:ext cx="79" cy="52"/>
            </a:xfrm>
            <a:custGeom>
              <a:avLst/>
              <a:gdLst>
                <a:gd name="T0" fmla="*/ 4 w 316"/>
                <a:gd name="T1" fmla="*/ 1 h 205"/>
                <a:gd name="T2" fmla="*/ 1 w 316"/>
                <a:gd name="T3" fmla="*/ 0 h 205"/>
                <a:gd name="T4" fmla="*/ 0 w 316"/>
                <a:gd name="T5" fmla="*/ 2 h 205"/>
                <a:gd name="T6" fmla="*/ 5 w 316"/>
                <a:gd name="T7" fmla="*/ 6 h 205"/>
                <a:gd name="T8" fmla="*/ 27 w 316"/>
                <a:gd name="T9" fmla="*/ 18 h 205"/>
                <a:gd name="T10" fmla="*/ 48 w 316"/>
                <a:gd name="T11" fmla="*/ 31 h 205"/>
                <a:gd name="T12" fmla="*/ 72 w 316"/>
                <a:gd name="T13" fmla="*/ 48 h 205"/>
                <a:gd name="T14" fmla="*/ 77 w 316"/>
                <a:gd name="T15" fmla="*/ 52 h 205"/>
                <a:gd name="T16" fmla="*/ 79 w 316"/>
                <a:gd name="T17" fmla="*/ 51 h 205"/>
                <a:gd name="T18" fmla="*/ 75 w 316"/>
                <a:gd name="T19" fmla="*/ 49 h 205"/>
                <a:gd name="T20" fmla="*/ 50 w 316"/>
                <a:gd name="T21" fmla="*/ 32 h 205"/>
                <a:gd name="T22" fmla="*/ 17 w 316"/>
                <a:gd name="T23" fmla="*/ 10 h 205"/>
                <a:gd name="T24" fmla="*/ 4 w 316"/>
                <a:gd name="T25" fmla="*/ 1 h 205"/>
                <a:gd name="T26" fmla="*/ 4 w 316"/>
                <a:gd name="T27" fmla="*/ 1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05"/>
                <a:gd name="T44" fmla="*/ 316 w 316"/>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05">
                  <a:moveTo>
                    <a:pt x="16" y="3"/>
                  </a:moveTo>
                  <a:lnTo>
                    <a:pt x="2" y="0"/>
                  </a:lnTo>
                  <a:lnTo>
                    <a:pt x="0" y="8"/>
                  </a:lnTo>
                  <a:lnTo>
                    <a:pt x="22" y="22"/>
                  </a:lnTo>
                  <a:lnTo>
                    <a:pt x="109" y="69"/>
                  </a:lnTo>
                  <a:lnTo>
                    <a:pt x="192" y="122"/>
                  </a:lnTo>
                  <a:lnTo>
                    <a:pt x="287" y="190"/>
                  </a:lnTo>
                  <a:lnTo>
                    <a:pt x="309" y="205"/>
                  </a:lnTo>
                  <a:lnTo>
                    <a:pt x="316" y="202"/>
                  </a:lnTo>
                  <a:lnTo>
                    <a:pt x="299" y="192"/>
                  </a:lnTo>
                  <a:lnTo>
                    <a:pt x="202" y="127"/>
                  </a:lnTo>
                  <a:lnTo>
                    <a:pt x="69" y="39"/>
                  </a:lnTo>
                  <a:lnTo>
                    <a:pt x="16" y="3"/>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30" name="Freeform 450"/>
            <p:cNvSpPr>
              <a:spLocks/>
            </p:cNvSpPr>
            <p:nvPr/>
          </p:nvSpPr>
          <p:spPr bwMode="auto">
            <a:xfrm>
              <a:off x="2873" y="3205"/>
              <a:ext cx="17" cy="9"/>
            </a:xfrm>
            <a:custGeom>
              <a:avLst/>
              <a:gdLst>
                <a:gd name="T0" fmla="*/ 0 w 65"/>
                <a:gd name="T1" fmla="*/ 0 h 36"/>
                <a:gd name="T2" fmla="*/ 9 w 65"/>
                <a:gd name="T3" fmla="*/ 4 h 36"/>
                <a:gd name="T4" fmla="*/ 17 w 65"/>
                <a:gd name="T5" fmla="*/ 9 h 36"/>
                <a:gd name="T6" fmla="*/ 1 w 65"/>
                <a:gd name="T7" fmla="*/ 1 h 36"/>
                <a:gd name="T8" fmla="*/ 0 w 65"/>
                <a:gd name="T9" fmla="*/ 0 h 36"/>
                <a:gd name="T10" fmla="*/ 0 w 65"/>
                <a:gd name="T11" fmla="*/ 0 h 36"/>
                <a:gd name="T12" fmla="*/ 0 60000 65536"/>
                <a:gd name="T13" fmla="*/ 0 60000 65536"/>
                <a:gd name="T14" fmla="*/ 0 60000 65536"/>
                <a:gd name="T15" fmla="*/ 0 60000 65536"/>
                <a:gd name="T16" fmla="*/ 0 60000 65536"/>
                <a:gd name="T17" fmla="*/ 0 60000 65536"/>
                <a:gd name="T18" fmla="*/ 0 w 65"/>
                <a:gd name="T19" fmla="*/ 0 h 36"/>
                <a:gd name="T20" fmla="*/ 65 w 6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65" h="36">
                  <a:moveTo>
                    <a:pt x="0" y="0"/>
                  </a:moveTo>
                  <a:lnTo>
                    <a:pt x="35" y="15"/>
                  </a:lnTo>
                  <a:lnTo>
                    <a:pt x="65" y="36"/>
                  </a:lnTo>
                  <a:lnTo>
                    <a:pt x="3" y="5"/>
                  </a:lnTo>
                  <a:lnTo>
                    <a:pt x="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31" name="Freeform 451"/>
            <p:cNvSpPr>
              <a:spLocks/>
            </p:cNvSpPr>
            <p:nvPr/>
          </p:nvSpPr>
          <p:spPr bwMode="auto">
            <a:xfrm>
              <a:off x="2895" y="3225"/>
              <a:ext cx="28" cy="45"/>
            </a:xfrm>
            <a:custGeom>
              <a:avLst/>
              <a:gdLst>
                <a:gd name="T0" fmla="*/ 0 w 110"/>
                <a:gd name="T1" fmla="*/ 0 h 183"/>
                <a:gd name="T2" fmla="*/ 6 w 110"/>
                <a:gd name="T3" fmla="*/ 8 h 183"/>
                <a:gd name="T4" fmla="*/ 16 w 110"/>
                <a:gd name="T5" fmla="*/ 27 h 183"/>
                <a:gd name="T6" fmla="*/ 25 w 110"/>
                <a:gd name="T7" fmla="*/ 41 h 183"/>
                <a:gd name="T8" fmla="*/ 25 w 110"/>
                <a:gd name="T9" fmla="*/ 45 h 183"/>
                <a:gd name="T10" fmla="*/ 28 w 110"/>
                <a:gd name="T11" fmla="*/ 44 h 183"/>
                <a:gd name="T12" fmla="*/ 28 w 110"/>
                <a:gd name="T13" fmla="*/ 42 h 183"/>
                <a:gd name="T14" fmla="*/ 25 w 110"/>
                <a:gd name="T15" fmla="*/ 38 h 183"/>
                <a:gd name="T16" fmla="*/ 7 w 110"/>
                <a:gd name="T17" fmla="*/ 8 h 183"/>
                <a:gd name="T18" fmla="*/ 2 w 110"/>
                <a:gd name="T19" fmla="*/ 1 h 183"/>
                <a:gd name="T20" fmla="*/ 0 w 110"/>
                <a:gd name="T21" fmla="*/ 0 h 183"/>
                <a:gd name="T22" fmla="*/ 0 w 110"/>
                <a:gd name="T23" fmla="*/ 0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183"/>
                <a:gd name="T38" fmla="*/ 110 w 110"/>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183">
                  <a:moveTo>
                    <a:pt x="0" y="0"/>
                  </a:moveTo>
                  <a:lnTo>
                    <a:pt x="24" y="34"/>
                  </a:lnTo>
                  <a:lnTo>
                    <a:pt x="64" y="108"/>
                  </a:lnTo>
                  <a:lnTo>
                    <a:pt x="98" y="168"/>
                  </a:lnTo>
                  <a:lnTo>
                    <a:pt x="100" y="183"/>
                  </a:lnTo>
                  <a:lnTo>
                    <a:pt x="109" y="179"/>
                  </a:lnTo>
                  <a:lnTo>
                    <a:pt x="110" y="170"/>
                  </a:lnTo>
                  <a:lnTo>
                    <a:pt x="97" y="156"/>
                  </a:lnTo>
                  <a:lnTo>
                    <a:pt x="27" y="34"/>
                  </a:lnTo>
                  <a:lnTo>
                    <a:pt x="9" y="6"/>
                  </a:lnTo>
                  <a:lnTo>
                    <a:pt x="0" y="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032" name="Freeform 452"/>
            <p:cNvSpPr>
              <a:spLocks/>
            </p:cNvSpPr>
            <p:nvPr/>
          </p:nvSpPr>
          <p:spPr bwMode="auto">
            <a:xfrm>
              <a:off x="2885" y="3200"/>
              <a:ext cx="5" cy="6"/>
            </a:xfrm>
            <a:custGeom>
              <a:avLst/>
              <a:gdLst>
                <a:gd name="T0" fmla="*/ 0 w 21"/>
                <a:gd name="T1" fmla="*/ 0 h 24"/>
                <a:gd name="T2" fmla="*/ 0 w 21"/>
                <a:gd name="T3" fmla="*/ 3 h 24"/>
                <a:gd name="T4" fmla="*/ 5 w 21"/>
                <a:gd name="T5" fmla="*/ 6 h 24"/>
                <a:gd name="T6" fmla="*/ 1 w 21"/>
                <a:gd name="T7" fmla="*/ 1 h 24"/>
                <a:gd name="T8" fmla="*/ 0 w 21"/>
                <a:gd name="T9" fmla="*/ 0 h 24"/>
                <a:gd name="T10" fmla="*/ 0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0" y="0"/>
                  </a:moveTo>
                  <a:lnTo>
                    <a:pt x="0" y="14"/>
                  </a:lnTo>
                  <a:lnTo>
                    <a:pt x="21" y="24"/>
                  </a:lnTo>
                  <a:lnTo>
                    <a:pt x="6" y="5"/>
                  </a:lnTo>
                  <a:lnTo>
                    <a:pt x="0" y="0"/>
                  </a:lnTo>
                  <a:close/>
                </a:path>
              </a:pathLst>
            </a:custGeom>
            <a:solidFill>
              <a:srgbClr val="FFCC7F"/>
            </a:solidFill>
            <a:ln w="9525">
              <a:noFill/>
              <a:round/>
              <a:headEnd/>
              <a:tailEnd/>
            </a:ln>
          </p:spPr>
          <p:txBody>
            <a:bodyPr/>
            <a:lstStyle/>
            <a:p>
              <a:endParaRPr lang="en-US" dirty="0">
                <a:latin typeface="Calibri" pitchFamily="34" charset="0"/>
              </a:endParaRPr>
            </a:p>
          </p:txBody>
        </p:sp>
        <p:sp>
          <p:nvSpPr>
            <p:cNvPr id="5033" name="Freeform 453"/>
            <p:cNvSpPr>
              <a:spLocks/>
            </p:cNvSpPr>
            <p:nvPr/>
          </p:nvSpPr>
          <p:spPr bwMode="auto">
            <a:xfrm>
              <a:off x="2899" y="3229"/>
              <a:ext cx="23" cy="40"/>
            </a:xfrm>
            <a:custGeom>
              <a:avLst/>
              <a:gdLst>
                <a:gd name="T0" fmla="*/ 0 w 93"/>
                <a:gd name="T1" fmla="*/ 0 h 162"/>
                <a:gd name="T2" fmla="*/ 14 w 93"/>
                <a:gd name="T3" fmla="*/ 24 h 162"/>
                <a:gd name="T4" fmla="*/ 21 w 93"/>
                <a:gd name="T5" fmla="*/ 37 h 162"/>
                <a:gd name="T6" fmla="*/ 22 w 93"/>
                <a:gd name="T7" fmla="*/ 40 h 162"/>
                <a:gd name="T8" fmla="*/ 23 w 93"/>
                <a:gd name="T9" fmla="*/ 38 h 162"/>
                <a:gd name="T10" fmla="*/ 21 w 93"/>
                <a:gd name="T11" fmla="*/ 36 h 162"/>
                <a:gd name="T12" fmla="*/ 12 w 93"/>
                <a:gd name="T13" fmla="*/ 20 h 162"/>
                <a:gd name="T14" fmla="*/ 0 w 93"/>
                <a:gd name="T15" fmla="*/ 0 h 162"/>
                <a:gd name="T16" fmla="*/ 0 w 93"/>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162"/>
                <a:gd name="T29" fmla="*/ 93 w 93"/>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162">
                  <a:moveTo>
                    <a:pt x="0" y="0"/>
                  </a:moveTo>
                  <a:lnTo>
                    <a:pt x="55" y="97"/>
                  </a:lnTo>
                  <a:lnTo>
                    <a:pt x="83" y="148"/>
                  </a:lnTo>
                  <a:lnTo>
                    <a:pt x="89" y="162"/>
                  </a:lnTo>
                  <a:lnTo>
                    <a:pt x="93" y="155"/>
                  </a:lnTo>
                  <a:lnTo>
                    <a:pt x="83" y="145"/>
                  </a:lnTo>
                  <a:lnTo>
                    <a:pt x="47" y="81"/>
                  </a:lnTo>
                  <a:lnTo>
                    <a:pt x="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34" name="Freeform 454"/>
            <p:cNvSpPr>
              <a:spLocks/>
            </p:cNvSpPr>
            <p:nvPr/>
          </p:nvSpPr>
          <p:spPr bwMode="auto">
            <a:xfrm>
              <a:off x="2866" y="3024"/>
              <a:ext cx="4" cy="7"/>
            </a:xfrm>
            <a:custGeom>
              <a:avLst/>
              <a:gdLst>
                <a:gd name="T0" fmla="*/ 0 w 17"/>
                <a:gd name="T1" fmla="*/ 5 h 25"/>
                <a:gd name="T2" fmla="*/ 4 w 17"/>
                <a:gd name="T3" fmla="*/ 0 h 25"/>
                <a:gd name="T4" fmla="*/ 4 w 17"/>
                <a:gd name="T5" fmla="*/ 3 h 25"/>
                <a:gd name="T6" fmla="*/ 0 w 17"/>
                <a:gd name="T7" fmla="*/ 7 h 25"/>
                <a:gd name="T8" fmla="*/ 0 w 17"/>
                <a:gd name="T9" fmla="*/ 5 h 25"/>
                <a:gd name="T10" fmla="*/ 0 w 17"/>
                <a:gd name="T11" fmla="*/ 5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18"/>
                  </a:moveTo>
                  <a:lnTo>
                    <a:pt x="15" y="0"/>
                  </a:lnTo>
                  <a:lnTo>
                    <a:pt x="17" y="10"/>
                  </a:lnTo>
                  <a:lnTo>
                    <a:pt x="0" y="25"/>
                  </a:lnTo>
                  <a:lnTo>
                    <a:pt x="0" y="18"/>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35" name="Freeform 455"/>
            <p:cNvSpPr>
              <a:spLocks/>
            </p:cNvSpPr>
            <p:nvPr/>
          </p:nvSpPr>
          <p:spPr bwMode="auto">
            <a:xfrm>
              <a:off x="2882" y="3014"/>
              <a:ext cx="7" cy="5"/>
            </a:xfrm>
            <a:custGeom>
              <a:avLst/>
              <a:gdLst>
                <a:gd name="T0" fmla="*/ 0 w 28"/>
                <a:gd name="T1" fmla="*/ 2 h 17"/>
                <a:gd name="T2" fmla="*/ 4 w 28"/>
                <a:gd name="T3" fmla="*/ 1 h 17"/>
                <a:gd name="T4" fmla="*/ 7 w 28"/>
                <a:gd name="T5" fmla="*/ 0 h 17"/>
                <a:gd name="T6" fmla="*/ 7 w 28"/>
                <a:gd name="T7" fmla="*/ 2 h 17"/>
                <a:gd name="T8" fmla="*/ 1 w 28"/>
                <a:gd name="T9" fmla="*/ 5 h 17"/>
                <a:gd name="T10" fmla="*/ 0 w 28"/>
                <a:gd name="T11" fmla="*/ 2 h 17"/>
                <a:gd name="T12" fmla="*/ 0 w 28"/>
                <a:gd name="T13" fmla="*/ 2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8"/>
                  </a:moveTo>
                  <a:lnTo>
                    <a:pt x="17" y="2"/>
                  </a:lnTo>
                  <a:lnTo>
                    <a:pt x="27" y="0"/>
                  </a:lnTo>
                  <a:lnTo>
                    <a:pt x="28" y="6"/>
                  </a:lnTo>
                  <a:lnTo>
                    <a:pt x="2" y="17"/>
                  </a:lnTo>
                  <a:lnTo>
                    <a:pt x="0" y="8"/>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36" name="Freeform 456"/>
            <p:cNvSpPr>
              <a:spLocks/>
            </p:cNvSpPr>
            <p:nvPr/>
          </p:nvSpPr>
          <p:spPr bwMode="auto">
            <a:xfrm>
              <a:off x="2900" y="3011"/>
              <a:ext cx="10" cy="4"/>
            </a:xfrm>
            <a:custGeom>
              <a:avLst/>
              <a:gdLst>
                <a:gd name="T0" fmla="*/ 0 w 41"/>
                <a:gd name="T1" fmla="*/ 1 h 15"/>
                <a:gd name="T2" fmla="*/ 0 w 41"/>
                <a:gd name="T3" fmla="*/ 3 h 15"/>
                <a:gd name="T4" fmla="*/ 4 w 41"/>
                <a:gd name="T5" fmla="*/ 2 h 15"/>
                <a:gd name="T6" fmla="*/ 10 w 41"/>
                <a:gd name="T7" fmla="*/ 4 h 15"/>
                <a:gd name="T8" fmla="*/ 10 w 41"/>
                <a:gd name="T9" fmla="*/ 1 h 15"/>
                <a:gd name="T10" fmla="*/ 4 w 41"/>
                <a:gd name="T11" fmla="*/ 0 h 15"/>
                <a:gd name="T12" fmla="*/ 0 w 41"/>
                <a:gd name="T13" fmla="*/ 1 h 15"/>
                <a:gd name="T14" fmla="*/ 0 w 41"/>
                <a:gd name="T15" fmla="*/ 1 h 15"/>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5"/>
                <a:gd name="T26" fmla="*/ 41 w 4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5">
                  <a:moveTo>
                    <a:pt x="0" y="2"/>
                  </a:moveTo>
                  <a:lnTo>
                    <a:pt x="0" y="10"/>
                  </a:lnTo>
                  <a:lnTo>
                    <a:pt x="18" y="9"/>
                  </a:lnTo>
                  <a:lnTo>
                    <a:pt x="41" y="15"/>
                  </a:lnTo>
                  <a:lnTo>
                    <a:pt x="39" y="4"/>
                  </a:lnTo>
                  <a:lnTo>
                    <a:pt x="18" y="0"/>
                  </a:lnTo>
                  <a:lnTo>
                    <a:pt x="0" y="2"/>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37" name="Freeform 457"/>
            <p:cNvSpPr>
              <a:spLocks/>
            </p:cNvSpPr>
            <p:nvPr/>
          </p:nvSpPr>
          <p:spPr bwMode="auto">
            <a:xfrm>
              <a:off x="2920" y="3015"/>
              <a:ext cx="3" cy="4"/>
            </a:xfrm>
            <a:custGeom>
              <a:avLst/>
              <a:gdLst>
                <a:gd name="T0" fmla="*/ 0 w 13"/>
                <a:gd name="T1" fmla="*/ 0 h 14"/>
                <a:gd name="T2" fmla="*/ 0 w 13"/>
                <a:gd name="T3" fmla="*/ 2 h 14"/>
                <a:gd name="T4" fmla="*/ 3 w 13"/>
                <a:gd name="T5" fmla="*/ 4 h 14"/>
                <a:gd name="T6" fmla="*/ 3 w 13"/>
                <a:gd name="T7" fmla="*/ 2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0" y="0"/>
                  </a:moveTo>
                  <a:lnTo>
                    <a:pt x="1" y="7"/>
                  </a:lnTo>
                  <a:lnTo>
                    <a:pt x="13" y="14"/>
                  </a:lnTo>
                  <a:lnTo>
                    <a:pt x="13" y="7"/>
                  </a:lnTo>
                  <a:lnTo>
                    <a:pt x="0"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38" name="Freeform 458"/>
            <p:cNvSpPr>
              <a:spLocks/>
            </p:cNvSpPr>
            <p:nvPr/>
          </p:nvSpPr>
          <p:spPr bwMode="auto">
            <a:xfrm>
              <a:off x="2888" y="3069"/>
              <a:ext cx="9" cy="4"/>
            </a:xfrm>
            <a:custGeom>
              <a:avLst/>
              <a:gdLst>
                <a:gd name="T0" fmla="*/ 0 w 35"/>
                <a:gd name="T1" fmla="*/ 1 h 17"/>
                <a:gd name="T2" fmla="*/ 1 w 35"/>
                <a:gd name="T3" fmla="*/ 4 h 17"/>
                <a:gd name="T4" fmla="*/ 3 w 35"/>
                <a:gd name="T5" fmla="*/ 3 h 17"/>
                <a:gd name="T6" fmla="*/ 9 w 35"/>
                <a:gd name="T7" fmla="*/ 3 h 17"/>
                <a:gd name="T8" fmla="*/ 9 w 35"/>
                <a:gd name="T9" fmla="*/ 0 h 17"/>
                <a:gd name="T10" fmla="*/ 4 w 35"/>
                <a:gd name="T11" fmla="*/ 0 h 17"/>
                <a:gd name="T12" fmla="*/ 0 w 35"/>
                <a:gd name="T13" fmla="*/ 1 h 17"/>
                <a:gd name="T14" fmla="*/ 0 w 3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7"/>
                <a:gd name="T26" fmla="*/ 35 w 3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7">
                  <a:moveTo>
                    <a:pt x="0" y="6"/>
                  </a:moveTo>
                  <a:lnTo>
                    <a:pt x="2" y="17"/>
                  </a:lnTo>
                  <a:lnTo>
                    <a:pt x="12" y="14"/>
                  </a:lnTo>
                  <a:lnTo>
                    <a:pt x="35" y="14"/>
                  </a:lnTo>
                  <a:lnTo>
                    <a:pt x="34" y="0"/>
                  </a:lnTo>
                  <a:lnTo>
                    <a:pt x="17" y="0"/>
                  </a:lnTo>
                  <a:lnTo>
                    <a:pt x="0" y="6"/>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39" name="Freeform 459"/>
            <p:cNvSpPr>
              <a:spLocks/>
            </p:cNvSpPr>
            <p:nvPr/>
          </p:nvSpPr>
          <p:spPr bwMode="auto">
            <a:xfrm>
              <a:off x="2909" y="3068"/>
              <a:ext cx="8" cy="4"/>
            </a:xfrm>
            <a:custGeom>
              <a:avLst/>
              <a:gdLst>
                <a:gd name="T0" fmla="*/ 0 w 34"/>
                <a:gd name="T1" fmla="*/ 0 h 14"/>
                <a:gd name="T2" fmla="*/ 0 w 34"/>
                <a:gd name="T3" fmla="*/ 4 h 14"/>
                <a:gd name="T4" fmla="*/ 4 w 34"/>
                <a:gd name="T5" fmla="*/ 3 h 14"/>
                <a:gd name="T6" fmla="*/ 8 w 34"/>
                <a:gd name="T7" fmla="*/ 4 h 14"/>
                <a:gd name="T8" fmla="*/ 8 w 34"/>
                <a:gd name="T9" fmla="*/ 1 h 14"/>
                <a:gd name="T10" fmla="*/ 4 w 34"/>
                <a:gd name="T11" fmla="*/ 1 h 14"/>
                <a:gd name="T12" fmla="*/ 0 w 34"/>
                <a:gd name="T13" fmla="*/ 0 h 14"/>
                <a:gd name="T14" fmla="*/ 0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0" y="0"/>
                  </a:moveTo>
                  <a:lnTo>
                    <a:pt x="2" y="13"/>
                  </a:lnTo>
                  <a:lnTo>
                    <a:pt x="15" y="10"/>
                  </a:lnTo>
                  <a:lnTo>
                    <a:pt x="34" y="14"/>
                  </a:lnTo>
                  <a:lnTo>
                    <a:pt x="33" y="3"/>
                  </a:lnTo>
                  <a:lnTo>
                    <a:pt x="16" y="2"/>
                  </a:lnTo>
                  <a:lnTo>
                    <a:pt x="0"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40" name="Freeform 460"/>
            <p:cNvSpPr>
              <a:spLocks/>
            </p:cNvSpPr>
            <p:nvPr/>
          </p:nvSpPr>
          <p:spPr bwMode="auto">
            <a:xfrm>
              <a:off x="2928" y="3071"/>
              <a:ext cx="4" cy="4"/>
            </a:xfrm>
            <a:custGeom>
              <a:avLst/>
              <a:gdLst>
                <a:gd name="T0" fmla="*/ 0 w 17"/>
                <a:gd name="T1" fmla="*/ 0 h 15"/>
                <a:gd name="T2" fmla="*/ 1 w 17"/>
                <a:gd name="T3" fmla="*/ 3 h 15"/>
                <a:gd name="T4" fmla="*/ 4 w 17"/>
                <a:gd name="T5" fmla="*/ 4 h 15"/>
                <a:gd name="T6" fmla="*/ 4 w 17"/>
                <a:gd name="T7" fmla="*/ 2 h 15"/>
                <a:gd name="T8" fmla="*/ 0 w 17"/>
                <a:gd name="T9" fmla="*/ 0 h 15"/>
                <a:gd name="T10" fmla="*/ 0 w 17"/>
                <a:gd name="T11" fmla="*/ 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3" y="10"/>
                  </a:lnTo>
                  <a:lnTo>
                    <a:pt x="17" y="15"/>
                  </a:lnTo>
                  <a:lnTo>
                    <a:pt x="17" y="6"/>
                  </a:lnTo>
                  <a:lnTo>
                    <a:pt x="0"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41" name="Freeform 461"/>
            <p:cNvSpPr>
              <a:spLocks/>
            </p:cNvSpPr>
            <p:nvPr/>
          </p:nvSpPr>
          <p:spPr bwMode="auto">
            <a:xfrm>
              <a:off x="2874" y="3075"/>
              <a:ext cx="3" cy="5"/>
            </a:xfrm>
            <a:custGeom>
              <a:avLst/>
              <a:gdLst>
                <a:gd name="T0" fmla="*/ 2 w 13"/>
                <a:gd name="T1" fmla="*/ 0 h 21"/>
                <a:gd name="T2" fmla="*/ 3 w 13"/>
                <a:gd name="T3" fmla="*/ 2 h 21"/>
                <a:gd name="T4" fmla="*/ 0 w 13"/>
                <a:gd name="T5" fmla="*/ 5 h 21"/>
                <a:gd name="T6" fmla="*/ 0 w 13"/>
                <a:gd name="T7" fmla="*/ 2 h 21"/>
                <a:gd name="T8" fmla="*/ 2 w 13"/>
                <a:gd name="T9" fmla="*/ 0 h 21"/>
                <a:gd name="T10" fmla="*/ 2 w 13"/>
                <a:gd name="T11" fmla="*/ 0 h 21"/>
                <a:gd name="T12" fmla="*/ 0 60000 65536"/>
                <a:gd name="T13" fmla="*/ 0 60000 65536"/>
                <a:gd name="T14" fmla="*/ 0 60000 65536"/>
                <a:gd name="T15" fmla="*/ 0 60000 65536"/>
                <a:gd name="T16" fmla="*/ 0 60000 65536"/>
                <a:gd name="T17" fmla="*/ 0 60000 65536"/>
                <a:gd name="T18" fmla="*/ 0 w 13"/>
                <a:gd name="T19" fmla="*/ 0 h 21"/>
                <a:gd name="T20" fmla="*/ 13 w 1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3" h="21">
                  <a:moveTo>
                    <a:pt x="10" y="0"/>
                  </a:moveTo>
                  <a:lnTo>
                    <a:pt x="13" y="9"/>
                  </a:lnTo>
                  <a:lnTo>
                    <a:pt x="2" y="21"/>
                  </a:lnTo>
                  <a:lnTo>
                    <a:pt x="0" y="7"/>
                  </a:lnTo>
                  <a:lnTo>
                    <a:pt x="10"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42" name="Freeform 462"/>
            <p:cNvSpPr>
              <a:spLocks/>
            </p:cNvSpPr>
            <p:nvPr/>
          </p:nvSpPr>
          <p:spPr bwMode="auto">
            <a:xfrm>
              <a:off x="2993" y="3167"/>
              <a:ext cx="33" cy="12"/>
            </a:xfrm>
            <a:custGeom>
              <a:avLst/>
              <a:gdLst>
                <a:gd name="T0" fmla="*/ 0 w 131"/>
                <a:gd name="T1" fmla="*/ 2 h 45"/>
                <a:gd name="T2" fmla="*/ 6 w 131"/>
                <a:gd name="T3" fmla="*/ 5 h 45"/>
                <a:gd name="T4" fmla="*/ 9 w 131"/>
                <a:gd name="T5" fmla="*/ 10 h 45"/>
                <a:gd name="T6" fmla="*/ 11 w 131"/>
                <a:gd name="T7" fmla="*/ 12 h 45"/>
                <a:gd name="T8" fmla="*/ 16 w 131"/>
                <a:gd name="T9" fmla="*/ 12 h 45"/>
                <a:gd name="T10" fmla="*/ 18 w 131"/>
                <a:gd name="T11" fmla="*/ 12 h 45"/>
                <a:gd name="T12" fmla="*/ 24 w 131"/>
                <a:gd name="T13" fmla="*/ 10 h 45"/>
                <a:gd name="T14" fmla="*/ 33 w 131"/>
                <a:gd name="T15" fmla="*/ 7 h 45"/>
                <a:gd name="T16" fmla="*/ 21 w 131"/>
                <a:gd name="T17" fmla="*/ 8 h 45"/>
                <a:gd name="T18" fmla="*/ 15 w 131"/>
                <a:gd name="T19" fmla="*/ 7 h 45"/>
                <a:gd name="T20" fmla="*/ 8 w 131"/>
                <a:gd name="T21" fmla="*/ 5 h 45"/>
                <a:gd name="T22" fmla="*/ 3 w 131"/>
                <a:gd name="T23" fmla="*/ 2 h 45"/>
                <a:gd name="T24" fmla="*/ 2 w 131"/>
                <a:gd name="T25" fmla="*/ 0 h 45"/>
                <a:gd name="T26" fmla="*/ 0 w 131"/>
                <a:gd name="T27" fmla="*/ 2 h 45"/>
                <a:gd name="T28" fmla="*/ 0 w 131"/>
                <a:gd name="T29" fmla="*/ 2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45"/>
                <a:gd name="T47" fmla="*/ 131 w 1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45">
                  <a:moveTo>
                    <a:pt x="0" y="7"/>
                  </a:moveTo>
                  <a:lnTo>
                    <a:pt x="22" y="19"/>
                  </a:lnTo>
                  <a:lnTo>
                    <a:pt x="35" y="39"/>
                  </a:lnTo>
                  <a:lnTo>
                    <a:pt x="43" y="44"/>
                  </a:lnTo>
                  <a:lnTo>
                    <a:pt x="63" y="45"/>
                  </a:lnTo>
                  <a:lnTo>
                    <a:pt x="73" y="44"/>
                  </a:lnTo>
                  <a:lnTo>
                    <a:pt x="94" y="38"/>
                  </a:lnTo>
                  <a:lnTo>
                    <a:pt x="131" y="26"/>
                  </a:lnTo>
                  <a:lnTo>
                    <a:pt x="85" y="30"/>
                  </a:lnTo>
                  <a:lnTo>
                    <a:pt x="59" y="28"/>
                  </a:lnTo>
                  <a:lnTo>
                    <a:pt x="32" y="17"/>
                  </a:lnTo>
                  <a:lnTo>
                    <a:pt x="12" y="6"/>
                  </a:lnTo>
                  <a:lnTo>
                    <a:pt x="7" y="0"/>
                  </a:lnTo>
                  <a:lnTo>
                    <a:pt x="0" y="7"/>
                  </a:lnTo>
                  <a:close/>
                </a:path>
              </a:pathLst>
            </a:custGeom>
            <a:solidFill>
              <a:srgbClr val="FAC7C7"/>
            </a:solidFill>
            <a:ln w="9525">
              <a:noFill/>
              <a:round/>
              <a:headEnd/>
              <a:tailEnd/>
            </a:ln>
          </p:spPr>
          <p:txBody>
            <a:bodyPr/>
            <a:lstStyle/>
            <a:p>
              <a:endParaRPr lang="en-US" dirty="0">
                <a:latin typeface="Calibri" pitchFamily="34" charset="0"/>
              </a:endParaRPr>
            </a:p>
          </p:txBody>
        </p:sp>
        <p:sp>
          <p:nvSpPr>
            <p:cNvPr id="5043" name="Freeform 463"/>
            <p:cNvSpPr>
              <a:spLocks/>
            </p:cNvSpPr>
            <p:nvPr/>
          </p:nvSpPr>
          <p:spPr bwMode="auto">
            <a:xfrm>
              <a:off x="3035" y="3176"/>
              <a:ext cx="12" cy="7"/>
            </a:xfrm>
            <a:custGeom>
              <a:avLst/>
              <a:gdLst>
                <a:gd name="T0" fmla="*/ 3 w 45"/>
                <a:gd name="T1" fmla="*/ 2 h 29"/>
                <a:gd name="T2" fmla="*/ 6 w 45"/>
                <a:gd name="T3" fmla="*/ 7 h 29"/>
                <a:gd name="T4" fmla="*/ 9 w 45"/>
                <a:gd name="T5" fmla="*/ 7 h 29"/>
                <a:gd name="T6" fmla="*/ 11 w 45"/>
                <a:gd name="T7" fmla="*/ 5 h 29"/>
                <a:gd name="T8" fmla="*/ 12 w 45"/>
                <a:gd name="T9" fmla="*/ 2 h 29"/>
                <a:gd name="T10" fmla="*/ 8 w 45"/>
                <a:gd name="T11" fmla="*/ 4 h 29"/>
                <a:gd name="T12" fmla="*/ 5 w 45"/>
                <a:gd name="T13" fmla="*/ 2 h 29"/>
                <a:gd name="T14" fmla="*/ 0 w 45"/>
                <a:gd name="T15" fmla="*/ 0 h 29"/>
                <a:gd name="T16" fmla="*/ 3 w 45"/>
                <a:gd name="T17" fmla="*/ 2 h 29"/>
                <a:gd name="T18" fmla="*/ 3 w 45"/>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11" y="9"/>
                  </a:moveTo>
                  <a:lnTo>
                    <a:pt x="22" y="28"/>
                  </a:lnTo>
                  <a:lnTo>
                    <a:pt x="35" y="29"/>
                  </a:lnTo>
                  <a:lnTo>
                    <a:pt x="42" y="21"/>
                  </a:lnTo>
                  <a:lnTo>
                    <a:pt x="45" y="10"/>
                  </a:lnTo>
                  <a:lnTo>
                    <a:pt x="30" y="15"/>
                  </a:lnTo>
                  <a:lnTo>
                    <a:pt x="17" y="9"/>
                  </a:lnTo>
                  <a:lnTo>
                    <a:pt x="0" y="0"/>
                  </a:lnTo>
                  <a:lnTo>
                    <a:pt x="11" y="9"/>
                  </a:lnTo>
                  <a:close/>
                </a:path>
              </a:pathLst>
            </a:custGeom>
            <a:solidFill>
              <a:srgbClr val="FAC7C7"/>
            </a:solidFill>
            <a:ln w="9525">
              <a:noFill/>
              <a:round/>
              <a:headEnd/>
              <a:tailEnd/>
            </a:ln>
          </p:spPr>
          <p:txBody>
            <a:bodyPr/>
            <a:lstStyle/>
            <a:p>
              <a:endParaRPr lang="en-US" dirty="0">
                <a:latin typeface="Calibri" pitchFamily="34" charset="0"/>
              </a:endParaRPr>
            </a:p>
          </p:txBody>
        </p:sp>
        <p:sp>
          <p:nvSpPr>
            <p:cNvPr id="5044" name="Freeform 464"/>
            <p:cNvSpPr>
              <a:spLocks/>
            </p:cNvSpPr>
            <p:nvPr/>
          </p:nvSpPr>
          <p:spPr bwMode="auto">
            <a:xfrm>
              <a:off x="2895" y="3170"/>
              <a:ext cx="58" cy="20"/>
            </a:xfrm>
            <a:custGeom>
              <a:avLst/>
              <a:gdLst>
                <a:gd name="T0" fmla="*/ 0 w 231"/>
                <a:gd name="T1" fmla="*/ 15 h 78"/>
                <a:gd name="T2" fmla="*/ 5 w 231"/>
                <a:gd name="T3" fmla="*/ 7 h 78"/>
                <a:gd name="T4" fmla="*/ 23 w 231"/>
                <a:gd name="T5" fmla="*/ 6 h 78"/>
                <a:gd name="T6" fmla="*/ 29 w 231"/>
                <a:gd name="T7" fmla="*/ 0 h 78"/>
                <a:gd name="T8" fmla="*/ 58 w 231"/>
                <a:gd name="T9" fmla="*/ 2 h 78"/>
                <a:gd name="T10" fmla="*/ 31 w 231"/>
                <a:gd name="T11" fmla="*/ 12 h 78"/>
                <a:gd name="T12" fmla="*/ 8 w 231"/>
                <a:gd name="T13" fmla="*/ 20 h 78"/>
                <a:gd name="T14" fmla="*/ 0 w 231"/>
                <a:gd name="T15" fmla="*/ 15 h 78"/>
                <a:gd name="T16" fmla="*/ 0 w 231"/>
                <a:gd name="T17" fmla="*/ 15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78"/>
                <a:gd name="T29" fmla="*/ 231 w 23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78">
                  <a:moveTo>
                    <a:pt x="0" y="60"/>
                  </a:moveTo>
                  <a:lnTo>
                    <a:pt x="20" y="27"/>
                  </a:lnTo>
                  <a:lnTo>
                    <a:pt x="93" y="23"/>
                  </a:lnTo>
                  <a:lnTo>
                    <a:pt x="115" y="0"/>
                  </a:lnTo>
                  <a:lnTo>
                    <a:pt x="231" y="9"/>
                  </a:lnTo>
                  <a:lnTo>
                    <a:pt x="124" y="48"/>
                  </a:lnTo>
                  <a:lnTo>
                    <a:pt x="31" y="78"/>
                  </a:lnTo>
                  <a:lnTo>
                    <a:pt x="0" y="6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45" name="Freeform 465"/>
            <p:cNvSpPr>
              <a:spLocks/>
            </p:cNvSpPr>
            <p:nvPr/>
          </p:nvSpPr>
          <p:spPr bwMode="auto">
            <a:xfrm>
              <a:off x="2838" y="3167"/>
              <a:ext cx="69" cy="32"/>
            </a:xfrm>
            <a:custGeom>
              <a:avLst/>
              <a:gdLst>
                <a:gd name="T0" fmla="*/ 12 w 274"/>
                <a:gd name="T1" fmla="*/ 21 h 128"/>
                <a:gd name="T2" fmla="*/ 6 w 274"/>
                <a:gd name="T3" fmla="*/ 13 h 128"/>
                <a:gd name="T4" fmla="*/ 15 w 274"/>
                <a:gd name="T5" fmla="*/ 15 h 128"/>
                <a:gd name="T6" fmla="*/ 23 w 274"/>
                <a:gd name="T7" fmla="*/ 17 h 128"/>
                <a:gd name="T8" fmla="*/ 33 w 274"/>
                <a:gd name="T9" fmla="*/ 20 h 128"/>
                <a:gd name="T10" fmla="*/ 43 w 274"/>
                <a:gd name="T11" fmla="*/ 22 h 128"/>
                <a:gd name="T12" fmla="*/ 52 w 274"/>
                <a:gd name="T13" fmla="*/ 25 h 128"/>
                <a:gd name="T14" fmla="*/ 63 w 274"/>
                <a:gd name="T15" fmla="*/ 28 h 128"/>
                <a:gd name="T16" fmla="*/ 63 w 274"/>
                <a:gd name="T17" fmla="*/ 22 h 128"/>
                <a:gd name="T18" fmla="*/ 56 w 274"/>
                <a:gd name="T19" fmla="*/ 20 h 128"/>
                <a:gd name="T20" fmla="*/ 49 w 274"/>
                <a:gd name="T21" fmla="*/ 17 h 128"/>
                <a:gd name="T22" fmla="*/ 41 w 274"/>
                <a:gd name="T23" fmla="*/ 15 h 128"/>
                <a:gd name="T24" fmla="*/ 32 w 274"/>
                <a:gd name="T25" fmla="*/ 13 h 128"/>
                <a:gd name="T26" fmla="*/ 24 w 274"/>
                <a:gd name="T27" fmla="*/ 11 h 128"/>
                <a:gd name="T28" fmla="*/ 16 w 274"/>
                <a:gd name="T29" fmla="*/ 9 h 128"/>
                <a:gd name="T30" fmla="*/ 3 w 274"/>
                <a:gd name="T31" fmla="*/ 5 h 128"/>
                <a:gd name="T32" fmla="*/ 0 w 274"/>
                <a:gd name="T33" fmla="*/ 0 h 128"/>
                <a:gd name="T34" fmla="*/ 16 w 274"/>
                <a:gd name="T35" fmla="*/ 3 h 128"/>
                <a:gd name="T36" fmla="*/ 25 w 274"/>
                <a:gd name="T37" fmla="*/ 6 h 128"/>
                <a:gd name="T38" fmla="*/ 33 w 274"/>
                <a:gd name="T39" fmla="*/ 9 h 128"/>
                <a:gd name="T40" fmla="*/ 42 w 274"/>
                <a:gd name="T41" fmla="*/ 11 h 128"/>
                <a:gd name="T42" fmla="*/ 50 w 274"/>
                <a:gd name="T43" fmla="*/ 14 h 128"/>
                <a:gd name="T44" fmla="*/ 58 w 274"/>
                <a:gd name="T45" fmla="*/ 17 h 128"/>
                <a:gd name="T46" fmla="*/ 66 w 274"/>
                <a:gd name="T47" fmla="*/ 20 h 128"/>
                <a:gd name="T48" fmla="*/ 68 w 274"/>
                <a:gd name="T49" fmla="*/ 26 h 128"/>
                <a:gd name="T50" fmla="*/ 69 w 274"/>
                <a:gd name="T51" fmla="*/ 32 h 128"/>
                <a:gd name="T52" fmla="*/ 55 w 274"/>
                <a:gd name="T53" fmla="*/ 31 h 128"/>
                <a:gd name="T54" fmla="*/ 41 w 274"/>
                <a:gd name="T55" fmla="*/ 28 h 128"/>
                <a:gd name="T56" fmla="*/ 26 w 274"/>
                <a:gd name="T57" fmla="*/ 24 h 128"/>
                <a:gd name="T58" fmla="*/ 12 w 274"/>
                <a:gd name="T59" fmla="*/ 21 h 128"/>
                <a:gd name="T60" fmla="*/ 12 w 274"/>
                <a:gd name="T61" fmla="*/ 21 h 1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4"/>
                <a:gd name="T94" fmla="*/ 0 h 128"/>
                <a:gd name="T95" fmla="*/ 274 w 274"/>
                <a:gd name="T96" fmla="*/ 128 h 1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4" h="128">
                  <a:moveTo>
                    <a:pt x="49" y="84"/>
                  </a:moveTo>
                  <a:lnTo>
                    <a:pt x="25" y="51"/>
                  </a:lnTo>
                  <a:lnTo>
                    <a:pt x="58" y="60"/>
                  </a:lnTo>
                  <a:lnTo>
                    <a:pt x="90" y="69"/>
                  </a:lnTo>
                  <a:lnTo>
                    <a:pt x="131" y="79"/>
                  </a:lnTo>
                  <a:lnTo>
                    <a:pt x="171" y="90"/>
                  </a:lnTo>
                  <a:lnTo>
                    <a:pt x="207" y="101"/>
                  </a:lnTo>
                  <a:lnTo>
                    <a:pt x="250" y="112"/>
                  </a:lnTo>
                  <a:lnTo>
                    <a:pt x="249" y="88"/>
                  </a:lnTo>
                  <a:lnTo>
                    <a:pt x="224" y="79"/>
                  </a:lnTo>
                  <a:lnTo>
                    <a:pt x="195" y="70"/>
                  </a:lnTo>
                  <a:lnTo>
                    <a:pt x="163" y="62"/>
                  </a:lnTo>
                  <a:lnTo>
                    <a:pt x="129" y="51"/>
                  </a:lnTo>
                  <a:lnTo>
                    <a:pt x="97" y="43"/>
                  </a:lnTo>
                  <a:lnTo>
                    <a:pt x="64" y="35"/>
                  </a:lnTo>
                  <a:lnTo>
                    <a:pt x="10" y="21"/>
                  </a:lnTo>
                  <a:lnTo>
                    <a:pt x="0" y="0"/>
                  </a:lnTo>
                  <a:lnTo>
                    <a:pt x="65" y="14"/>
                  </a:lnTo>
                  <a:lnTo>
                    <a:pt x="99" y="24"/>
                  </a:lnTo>
                  <a:lnTo>
                    <a:pt x="133" y="35"/>
                  </a:lnTo>
                  <a:lnTo>
                    <a:pt x="167" y="46"/>
                  </a:lnTo>
                  <a:lnTo>
                    <a:pt x="200" y="58"/>
                  </a:lnTo>
                  <a:lnTo>
                    <a:pt x="232" y="69"/>
                  </a:lnTo>
                  <a:lnTo>
                    <a:pt x="264" y="79"/>
                  </a:lnTo>
                  <a:lnTo>
                    <a:pt x="270" y="103"/>
                  </a:lnTo>
                  <a:lnTo>
                    <a:pt x="274" y="128"/>
                  </a:lnTo>
                  <a:lnTo>
                    <a:pt x="220" y="123"/>
                  </a:lnTo>
                  <a:lnTo>
                    <a:pt x="162" y="112"/>
                  </a:lnTo>
                  <a:lnTo>
                    <a:pt x="104" y="97"/>
                  </a:lnTo>
                  <a:lnTo>
                    <a:pt x="49" y="8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046" name="Freeform 466"/>
            <p:cNvSpPr>
              <a:spLocks/>
            </p:cNvSpPr>
            <p:nvPr/>
          </p:nvSpPr>
          <p:spPr bwMode="auto">
            <a:xfrm>
              <a:off x="2865" y="3166"/>
              <a:ext cx="114" cy="34"/>
            </a:xfrm>
            <a:custGeom>
              <a:avLst/>
              <a:gdLst>
                <a:gd name="T0" fmla="*/ 40 w 454"/>
                <a:gd name="T1" fmla="*/ 34 h 134"/>
                <a:gd name="T2" fmla="*/ 40 w 454"/>
                <a:gd name="T3" fmla="*/ 30 h 134"/>
                <a:gd name="T4" fmla="*/ 84 w 454"/>
                <a:gd name="T5" fmla="*/ 16 h 134"/>
                <a:gd name="T6" fmla="*/ 80 w 454"/>
                <a:gd name="T7" fmla="*/ 12 h 134"/>
                <a:gd name="T8" fmla="*/ 39 w 454"/>
                <a:gd name="T9" fmla="*/ 25 h 134"/>
                <a:gd name="T10" fmla="*/ 38 w 454"/>
                <a:gd name="T11" fmla="*/ 21 h 134"/>
                <a:gd name="T12" fmla="*/ 49 w 454"/>
                <a:gd name="T13" fmla="*/ 18 h 134"/>
                <a:gd name="T14" fmla="*/ 0 w 454"/>
                <a:gd name="T15" fmla="*/ 0 h 134"/>
                <a:gd name="T16" fmla="*/ 16 w 454"/>
                <a:gd name="T17" fmla="*/ 0 h 134"/>
                <a:gd name="T18" fmla="*/ 41 w 454"/>
                <a:gd name="T19" fmla="*/ 9 h 134"/>
                <a:gd name="T20" fmla="*/ 36 w 454"/>
                <a:gd name="T21" fmla="*/ 10 h 134"/>
                <a:gd name="T22" fmla="*/ 52 w 454"/>
                <a:gd name="T23" fmla="*/ 16 h 134"/>
                <a:gd name="T24" fmla="*/ 61 w 454"/>
                <a:gd name="T25" fmla="*/ 14 h 134"/>
                <a:gd name="T26" fmla="*/ 33 w 454"/>
                <a:gd name="T27" fmla="*/ 2 h 134"/>
                <a:gd name="T28" fmla="*/ 38 w 454"/>
                <a:gd name="T29" fmla="*/ 2 h 134"/>
                <a:gd name="T30" fmla="*/ 65 w 454"/>
                <a:gd name="T31" fmla="*/ 12 h 134"/>
                <a:gd name="T32" fmla="*/ 72 w 454"/>
                <a:gd name="T33" fmla="*/ 11 h 134"/>
                <a:gd name="T34" fmla="*/ 52 w 454"/>
                <a:gd name="T35" fmla="*/ 2 h 134"/>
                <a:gd name="T36" fmla="*/ 58 w 454"/>
                <a:gd name="T37" fmla="*/ 3 h 134"/>
                <a:gd name="T38" fmla="*/ 75 w 454"/>
                <a:gd name="T39" fmla="*/ 9 h 134"/>
                <a:gd name="T40" fmla="*/ 88 w 454"/>
                <a:gd name="T41" fmla="*/ 6 h 134"/>
                <a:gd name="T42" fmla="*/ 101 w 454"/>
                <a:gd name="T43" fmla="*/ 8 h 134"/>
                <a:gd name="T44" fmla="*/ 114 w 454"/>
                <a:gd name="T45" fmla="*/ 10 h 134"/>
                <a:gd name="T46" fmla="*/ 40 w 454"/>
                <a:gd name="T47" fmla="*/ 34 h 134"/>
                <a:gd name="T48" fmla="*/ 40 w 454"/>
                <a:gd name="T49" fmla="*/ 34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4"/>
                <a:gd name="T76" fmla="*/ 0 h 134"/>
                <a:gd name="T77" fmla="*/ 454 w 454"/>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4" h="134">
                  <a:moveTo>
                    <a:pt x="158" y="134"/>
                  </a:moveTo>
                  <a:lnTo>
                    <a:pt x="161" y="120"/>
                  </a:lnTo>
                  <a:lnTo>
                    <a:pt x="335" y="62"/>
                  </a:lnTo>
                  <a:lnTo>
                    <a:pt x="319" y="48"/>
                  </a:lnTo>
                  <a:lnTo>
                    <a:pt x="157" y="97"/>
                  </a:lnTo>
                  <a:lnTo>
                    <a:pt x="151" y="84"/>
                  </a:lnTo>
                  <a:lnTo>
                    <a:pt x="194" y="71"/>
                  </a:lnTo>
                  <a:lnTo>
                    <a:pt x="0" y="1"/>
                  </a:lnTo>
                  <a:lnTo>
                    <a:pt x="63" y="0"/>
                  </a:lnTo>
                  <a:lnTo>
                    <a:pt x="165" y="35"/>
                  </a:lnTo>
                  <a:lnTo>
                    <a:pt x="142" y="39"/>
                  </a:lnTo>
                  <a:lnTo>
                    <a:pt x="208" y="64"/>
                  </a:lnTo>
                  <a:lnTo>
                    <a:pt x="244" y="54"/>
                  </a:lnTo>
                  <a:lnTo>
                    <a:pt x="130" y="6"/>
                  </a:lnTo>
                  <a:lnTo>
                    <a:pt x="150" y="6"/>
                  </a:lnTo>
                  <a:lnTo>
                    <a:pt x="258" y="49"/>
                  </a:lnTo>
                  <a:lnTo>
                    <a:pt x="287" y="42"/>
                  </a:lnTo>
                  <a:lnTo>
                    <a:pt x="206" y="9"/>
                  </a:lnTo>
                  <a:lnTo>
                    <a:pt x="231" y="10"/>
                  </a:lnTo>
                  <a:lnTo>
                    <a:pt x="297" y="37"/>
                  </a:lnTo>
                  <a:lnTo>
                    <a:pt x="350" y="23"/>
                  </a:lnTo>
                  <a:lnTo>
                    <a:pt x="404" y="30"/>
                  </a:lnTo>
                  <a:lnTo>
                    <a:pt x="454" y="40"/>
                  </a:lnTo>
                  <a:lnTo>
                    <a:pt x="158" y="13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5047" name="Freeform 467"/>
            <p:cNvSpPr>
              <a:spLocks/>
            </p:cNvSpPr>
            <p:nvPr/>
          </p:nvSpPr>
          <p:spPr bwMode="auto">
            <a:xfrm>
              <a:off x="2919" y="3155"/>
              <a:ext cx="16" cy="6"/>
            </a:xfrm>
            <a:custGeom>
              <a:avLst/>
              <a:gdLst>
                <a:gd name="T0" fmla="*/ 10 w 65"/>
                <a:gd name="T1" fmla="*/ 0 h 24"/>
                <a:gd name="T2" fmla="*/ 16 w 65"/>
                <a:gd name="T3" fmla="*/ 1 h 24"/>
                <a:gd name="T4" fmla="*/ 9 w 65"/>
                <a:gd name="T5" fmla="*/ 6 h 24"/>
                <a:gd name="T6" fmla="*/ 0 w 65"/>
                <a:gd name="T7" fmla="*/ 5 h 24"/>
                <a:gd name="T8" fmla="*/ 10 w 65"/>
                <a:gd name="T9" fmla="*/ 0 h 24"/>
                <a:gd name="T10" fmla="*/ 10 w 65"/>
                <a:gd name="T11" fmla="*/ 0 h 24"/>
                <a:gd name="T12" fmla="*/ 0 60000 65536"/>
                <a:gd name="T13" fmla="*/ 0 60000 65536"/>
                <a:gd name="T14" fmla="*/ 0 60000 65536"/>
                <a:gd name="T15" fmla="*/ 0 60000 65536"/>
                <a:gd name="T16" fmla="*/ 0 60000 65536"/>
                <a:gd name="T17" fmla="*/ 0 60000 65536"/>
                <a:gd name="T18" fmla="*/ 0 w 65"/>
                <a:gd name="T19" fmla="*/ 0 h 24"/>
                <a:gd name="T20" fmla="*/ 65 w 6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5" h="24">
                  <a:moveTo>
                    <a:pt x="39" y="0"/>
                  </a:moveTo>
                  <a:lnTo>
                    <a:pt x="65" y="2"/>
                  </a:lnTo>
                  <a:lnTo>
                    <a:pt x="38" y="24"/>
                  </a:lnTo>
                  <a:lnTo>
                    <a:pt x="0" y="20"/>
                  </a:lnTo>
                  <a:lnTo>
                    <a:pt x="39"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48" name="Freeform 468"/>
            <p:cNvSpPr>
              <a:spLocks/>
            </p:cNvSpPr>
            <p:nvPr/>
          </p:nvSpPr>
          <p:spPr bwMode="auto">
            <a:xfrm>
              <a:off x="2934" y="3156"/>
              <a:ext cx="18" cy="7"/>
            </a:xfrm>
            <a:custGeom>
              <a:avLst/>
              <a:gdLst>
                <a:gd name="T0" fmla="*/ 9 w 72"/>
                <a:gd name="T1" fmla="*/ 0 h 25"/>
                <a:gd name="T2" fmla="*/ 18 w 72"/>
                <a:gd name="T3" fmla="*/ 0 h 25"/>
                <a:gd name="T4" fmla="*/ 7 w 72"/>
                <a:gd name="T5" fmla="*/ 7 h 25"/>
                <a:gd name="T6" fmla="*/ 0 w 72"/>
                <a:gd name="T7" fmla="*/ 6 h 25"/>
                <a:gd name="T8" fmla="*/ 9 w 72"/>
                <a:gd name="T9" fmla="*/ 0 h 25"/>
                <a:gd name="T10" fmla="*/ 9 w 72"/>
                <a:gd name="T11" fmla="*/ 0 h 25"/>
                <a:gd name="T12" fmla="*/ 0 60000 65536"/>
                <a:gd name="T13" fmla="*/ 0 60000 65536"/>
                <a:gd name="T14" fmla="*/ 0 60000 65536"/>
                <a:gd name="T15" fmla="*/ 0 60000 65536"/>
                <a:gd name="T16" fmla="*/ 0 60000 65536"/>
                <a:gd name="T17" fmla="*/ 0 60000 65536"/>
                <a:gd name="T18" fmla="*/ 0 w 72"/>
                <a:gd name="T19" fmla="*/ 0 h 25"/>
                <a:gd name="T20" fmla="*/ 72 w 7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72" h="25">
                  <a:moveTo>
                    <a:pt x="34" y="0"/>
                  </a:moveTo>
                  <a:lnTo>
                    <a:pt x="72" y="1"/>
                  </a:lnTo>
                  <a:lnTo>
                    <a:pt x="30" y="25"/>
                  </a:lnTo>
                  <a:lnTo>
                    <a:pt x="0" y="21"/>
                  </a:lnTo>
                  <a:lnTo>
                    <a:pt x="34"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49" name="Freeform 469"/>
            <p:cNvSpPr>
              <a:spLocks/>
            </p:cNvSpPr>
            <p:nvPr/>
          </p:nvSpPr>
          <p:spPr bwMode="auto">
            <a:xfrm>
              <a:off x="2962" y="3160"/>
              <a:ext cx="16" cy="6"/>
            </a:xfrm>
            <a:custGeom>
              <a:avLst/>
              <a:gdLst>
                <a:gd name="T0" fmla="*/ 10 w 61"/>
                <a:gd name="T1" fmla="*/ 0 h 25"/>
                <a:gd name="T2" fmla="*/ 16 w 61"/>
                <a:gd name="T3" fmla="*/ 1 h 25"/>
                <a:gd name="T4" fmla="*/ 13 w 61"/>
                <a:gd name="T5" fmla="*/ 6 h 25"/>
                <a:gd name="T6" fmla="*/ 0 w 61"/>
                <a:gd name="T7" fmla="*/ 5 h 25"/>
                <a:gd name="T8" fmla="*/ 10 w 61"/>
                <a:gd name="T9" fmla="*/ 0 h 25"/>
                <a:gd name="T10" fmla="*/ 10 w 61"/>
                <a:gd name="T11" fmla="*/ 0 h 25"/>
                <a:gd name="T12" fmla="*/ 0 60000 65536"/>
                <a:gd name="T13" fmla="*/ 0 60000 65536"/>
                <a:gd name="T14" fmla="*/ 0 60000 65536"/>
                <a:gd name="T15" fmla="*/ 0 60000 65536"/>
                <a:gd name="T16" fmla="*/ 0 60000 65536"/>
                <a:gd name="T17" fmla="*/ 0 60000 65536"/>
                <a:gd name="T18" fmla="*/ 0 w 61"/>
                <a:gd name="T19" fmla="*/ 0 h 25"/>
                <a:gd name="T20" fmla="*/ 61 w 6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61" h="25">
                  <a:moveTo>
                    <a:pt x="37" y="0"/>
                  </a:moveTo>
                  <a:lnTo>
                    <a:pt x="61" y="5"/>
                  </a:lnTo>
                  <a:lnTo>
                    <a:pt x="51" y="25"/>
                  </a:lnTo>
                  <a:lnTo>
                    <a:pt x="0" y="20"/>
                  </a:lnTo>
                  <a:lnTo>
                    <a:pt x="37"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0" name="Freeform 470"/>
            <p:cNvSpPr>
              <a:spLocks/>
            </p:cNvSpPr>
            <p:nvPr/>
          </p:nvSpPr>
          <p:spPr bwMode="auto">
            <a:xfrm>
              <a:off x="2978" y="3162"/>
              <a:ext cx="10" cy="5"/>
            </a:xfrm>
            <a:custGeom>
              <a:avLst/>
              <a:gdLst>
                <a:gd name="T0" fmla="*/ 10 w 39"/>
                <a:gd name="T1" fmla="*/ 0 h 20"/>
                <a:gd name="T2" fmla="*/ 0 w 39"/>
                <a:gd name="T3" fmla="*/ 4 h 20"/>
                <a:gd name="T4" fmla="*/ 6 w 39"/>
                <a:gd name="T5" fmla="*/ 5 h 20"/>
                <a:gd name="T6" fmla="*/ 10 w 39"/>
                <a:gd name="T7" fmla="*/ 0 h 20"/>
                <a:gd name="T8" fmla="*/ 10 w 39"/>
                <a:gd name="T9" fmla="*/ 0 h 20"/>
                <a:gd name="T10" fmla="*/ 0 60000 65536"/>
                <a:gd name="T11" fmla="*/ 0 60000 65536"/>
                <a:gd name="T12" fmla="*/ 0 60000 65536"/>
                <a:gd name="T13" fmla="*/ 0 60000 65536"/>
                <a:gd name="T14" fmla="*/ 0 60000 65536"/>
                <a:gd name="T15" fmla="*/ 0 w 39"/>
                <a:gd name="T16" fmla="*/ 0 h 20"/>
                <a:gd name="T17" fmla="*/ 39 w 39"/>
                <a:gd name="T18" fmla="*/ 20 h 20"/>
              </a:gdLst>
              <a:ahLst/>
              <a:cxnLst>
                <a:cxn ang="T10">
                  <a:pos x="T0" y="T1"/>
                </a:cxn>
                <a:cxn ang="T11">
                  <a:pos x="T2" y="T3"/>
                </a:cxn>
                <a:cxn ang="T12">
                  <a:pos x="T4" y="T5"/>
                </a:cxn>
                <a:cxn ang="T13">
                  <a:pos x="T6" y="T7"/>
                </a:cxn>
                <a:cxn ang="T14">
                  <a:pos x="T8" y="T9"/>
                </a:cxn>
              </a:cxnLst>
              <a:rect l="T15" t="T16" r="T17" b="T18"/>
              <a:pathLst>
                <a:path w="39" h="20">
                  <a:moveTo>
                    <a:pt x="39" y="0"/>
                  </a:moveTo>
                  <a:lnTo>
                    <a:pt x="0" y="17"/>
                  </a:lnTo>
                  <a:lnTo>
                    <a:pt x="22" y="20"/>
                  </a:lnTo>
                  <a:lnTo>
                    <a:pt x="39"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1" name="Freeform 471"/>
            <p:cNvSpPr>
              <a:spLocks/>
            </p:cNvSpPr>
            <p:nvPr/>
          </p:nvSpPr>
          <p:spPr bwMode="auto">
            <a:xfrm>
              <a:off x="2860" y="3147"/>
              <a:ext cx="15" cy="7"/>
            </a:xfrm>
            <a:custGeom>
              <a:avLst/>
              <a:gdLst>
                <a:gd name="T0" fmla="*/ 0 w 61"/>
                <a:gd name="T1" fmla="*/ 6 h 28"/>
                <a:gd name="T2" fmla="*/ 9 w 61"/>
                <a:gd name="T3" fmla="*/ 0 h 28"/>
                <a:gd name="T4" fmla="*/ 15 w 61"/>
                <a:gd name="T5" fmla="*/ 1 h 28"/>
                <a:gd name="T6" fmla="*/ 9 w 61"/>
                <a:gd name="T7" fmla="*/ 7 h 28"/>
                <a:gd name="T8" fmla="*/ 0 w 61"/>
                <a:gd name="T9" fmla="*/ 6 h 28"/>
                <a:gd name="T10" fmla="*/ 0 w 61"/>
                <a:gd name="T11" fmla="*/ 6 h 28"/>
                <a:gd name="T12" fmla="*/ 0 60000 65536"/>
                <a:gd name="T13" fmla="*/ 0 60000 65536"/>
                <a:gd name="T14" fmla="*/ 0 60000 65536"/>
                <a:gd name="T15" fmla="*/ 0 60000 65536"/>
                <a:gd name="T16" fmla="*/ 0 60000 65536"/>
                <a:gd name="T17" fmla="*/ 0 60000 65536"/>
                <a:gd name="T18" fmla="*/ 0 w 61"/>
                <a:gd name="T19" fmla="*/ 0 h 28"/>
                <a:gd name="T20" fmla="*/ 61 w 6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61" h="28">
                  <a:moveTo>
                    <a:pt x="0" y="22"/>
                  </a:moveTo>
                  <a:lnTo>
                    <a:pt x="37" y="0"/>
                  </a:lnTo>
                  <a:lnTo>
                    <a:pt x="61" y="2"/>
                  </a:lnTo>
                  <a:lnTo>
                    <a:pt x="37" y="28"/>
                  </a:lnTo>
                  <a:lnTo>
                    <a:pt x="0" y="22"/>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2" name="Freeform 472"/>
            <p:cNvSpPr>
              <a:spLocks/>
            </p:cNvSpPr>
            <p:nvPr/>
          </p:nvSpPr>
          <p:spPr bwMode="auto">
            <a:xfrm>
              <a:off x="2887" y="3151"/>
              <a:ext cx="18" cy="7"/>
            </a:xfrm>
            <a:custGeom>
              <a:avLst/>
              <a:gdLst>
                <a:gd name="T0" fmla="*/ 9 w 73"/>
                <a:gd name="T1" fmla="*/ 0 h 27"/>
                <a:gd name="T2" fmla="*/ 0 w 73"/>
                <a:gd name="T3" fmla="*/ 5 h 27"/>
                <a:gd name="T4" fmla="*/ 13 w 73"/>
                <a:gd name="T5" fmla="*/ 7 h 27"/>
                <a:gd name="T6" fmla="*/ 18 w 73"/>
                <a:gd name="T7" fmla="*/ 1 h 27"/>
                <a:gd name="T8" fmla="*/ 9 w 73"/>
                <a:gd name="T9" fmla="*/ 0 h 27"/>
                <a:gd name="T10" fmla="*/ 9 w 73"/>
                <a:gd name="T11" fmla="*/ 0 h 27"/>
                <a:gd name="T12" fmla="*/ 0 60000 65536"/>
                <a:gd name="T13" fmla="*/ 0 60000 65536"/>
                <a:gd name="T14" fmla="*/ 0 60000 65536"/>
                <a:gd name="T15" fmla="*/ 0 60000 65536"/>
                <a:gd name="T16" fmla="*/ 0 60000 65536"/>
                <a:gd name="T17" fmla="*/ 0 60000 65536"/>
                <a:gd name="T18" fmla="*/ 0 w 73"/>
                <a:gd name="T19" fmla="*/ 0 h 27"/>
                <a:gd name="T20" fmla="*/ 73 w 73"/>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3" h="27">
                  <a:moveTo>
                    <a:pt x="36" y="0"/>
                  </a:moveTo>
                  <a:lnTo>
                    <a:pt x="0" y="20"/>
                  </a:lnTo>
                  <a:lnTo>
                    <a:pt x="52" y="27"/>
                  </a:lnTo>
                  <a:lnTo>
                    <a:pt x="73" y="3"/>
                  </a:lnTo>
                  <a:lnTo>
                    <a:pt x="36"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3" name="Freeform 473"/>
            <p:cNvSpPr>
              <a:spLocks/>
            </p:cNvSpPr>
            <p:nvPr/>
          </p:nvSpPr>
          <p:spPr bwMode="auto">
            <a:xfrm>
              <a:off x="2844" y="3145"/>
              <a:ext cx="5" cy="6"/>
            </a:xfrm>
            <a:custGeom>
              <a:avLst/>
              <a:gdLst>
                <a:gd name="T0" fmla="*/ 5 w 20"/>
                <a:gd name="T1" fmla="*/ 0 h 27"/>
                <a:gd name="T2" fmla="*/ 0 w 20"/>
                <a:gd name="T3" fmla="*/ 6 h 27"/>
                <a:gd name="T4" fmla="*/ 3 w 20"/>
                <a:gd name="T5" fmla="*/ 6 h 27"/>
                <a:gd name="T6" fmla="*/ 5 w 20"/>
                <a:gd name="T7" fmla="*/ 0 h 27"/>
                <a:gd name="T8" fmla="*/ 5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20" y="0"/>
                  </a:moveTo>
                  <a:lnTo>
                    <a:pt x="0" y="25"/>
                  </a:lnTo>
                  <a:lnTo>
                    <a:pt x="14" y="27"/>
                  </a:lnTo>
                  <a:lnTo>
                    <a:pt x="20"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4" name="Freeform 474"/>
            <p:cNvSpPr>
              <a:spLocks/>
            </p:cNvSpPr>
            <p:nvPr/>
          </p:nvSpPr>
          <p:spPr bwMode="auto">
            <a:xfrm>
              <a:off x="2851" y="3146"/>
              <a:ext cx="9" cy="6"/>
            </a:xfrm>
            <a:custGeom>
              <a:avLst/>
              <a:gdLst>
                <a:gd name="T0" fmla="*/ 3 w 38"/>
                <a:gd name="T1" fmla="*/ 0 h 22"/>
                <a:gd name="T2" fmla="*/ 0 w 38"/>
                <a:gd name="T3" fmla="*/ 5 h 22"/>
                <a:gd name="T4" fmla="*/ 6 w 38"/>
                <a:gd name="T5" fmla="*/ 6 h 22"/>
                <a:gd name="T6" fmla="*/ 9 w 38"/>
                <a:gd name="T7" fmla="*/ 0 h 22"/>
                <a:gd name="T8" fmla="*/ 3 w 38"/>
                <a:gd name="T9" fmla="*/ 0 h 22"/>
                <a:gd name="T10" fmla="*/ 3 w 38"/>
                <a:gd name="T11" fmla="*/ 0 h 22"/>
                <a:gd name="T12" fmla="*/ 0 60000 65536"/>
                <a:gd name="T13" fmla="*/ 0 60000 65536"/>
                <a:gd name="T14" fmla="*/ 0 60000 65536"/>
                <a:gd name="T15" fmla="*/ 0 60000 65536"/>
                <a:gd name="T16" fmla="*/ 0 60000 65536"/>
                <a:gd name="T17" fmla="*/ 0 60000 65536"/>
                <a:gd name="T18" fmla="*/ 0 w 38"/>
                <a:gd name="T19" fmla="*/ 0 h 22"/>
                <a:gd name="T20" fmla="*/ 38 w 3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8" h="22">
                  <a:moveTo>
                    <a:pt x="14" y="0"/>
                  </a:moveTo>
                  <a:lnTo>
                    <a:pt x="0" y="17"/>
                  </a:lnTo>
                  <a:lnTo>
                    <a:pt x="25" y="22"/>
                  </a:lnTo>
                  <a:lnTo>
                    <a:pt x="38" y="1"/>
                  </a:lnTo>
                  <a:lnTo>
                    <a:pt x="14"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5" name="Freeform 475"/>
            <p:cNvSpPr>
              <a:spLocks/>
            </p:cNvSpPr>
            <p:nvPr/>
          </p:nvSpPr>
          <p:spPr bwMode="auto">
            <a:xfrm>
              <a:off x="2874" y="3149"/>
              <a:ext cx="14" cy="7"/>
            </a:xfrm>
            <a:custGeom>
              <a:avLst/>
              <a:gdLst>
                <a:gd name="T0" fmla="*/ 0 w 56"/>
                <a:gd name="T1" fmla="*/ 6 h 26"/>
                <a:gd name="T2" fmla="*/ 9 w 56"/>
                <a:gd name="T3" fmla="*/ 0 h 26"/>
                <a:gd name="T4" fmla="*/ 14 w 56"/>
                <a:gd name="T5" fmla="*/ 1 h 26"/>
                <a:gd name="T6" fmla="*/ 11 w 56"/>
                <a:gd name="T7" fmla="*/ 7 h 26"/>
                <a:gd name="T8" fmla="*/ 0 w 56"/>
                <a:gd name="T9" fmla="*/ 6 h 26"/>
                <a:gd name="T10" fmla="*/ 0 w 56"/>
                <a:gd name="T11" fmla="*/ 6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0" y="22"/>
                  </a:moveTo>
                  <a:lnTo>
                    <a:pt x="36" y="0"/>
                  </a:lnTo>
                  <a:lnTo>
                    <a:pt x="56" y="4"/>
                  </a:lnTo>
                  <a:lnTo>
                    <a:pt x="42" y="26"/>
                  </a:lnTo>
                  <a:lnTo>
                    <a:pt x="0" y="22"/>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6" name="Freeform 476"/>
            <p:cNvSpPr>
              <a:spLocks/>
            </p:cNvSpPr>
            <p:nvPr/>
          </p:nvSpPr>
          <p:spPr bwMode="auto">
            <a:xfrm>
              <a:off x="2904" y="3152"/>
              <a:ext cx="17" cy="7"/>
            </a:xfrm>
            <a:custGeom>
              <a:avLst/>
              <a:gdLst>
                <a:gd name="T0" fmla="*/ 0 w 65"/>
                <a:gd name="T1" fmla="*/ 6 h 27"/>
                <a:gd name="T2" fmla="*/ 11 w 65"/>
                <a:gd name="T3" fmla="*/ 0 h 27"/>
                <a:gd name="T4" fmla="*/ 17 w 65"/>
                <a:gd name="T5" fmla="*/ 1 h 27"/>
                <a:gd name="T6" fmla="*/ 11 w 65"/>
                <a:gd name="T7" fmla="*/ 7 h 27"/>
                <a:gd name="T8" fmla="*/ 0 w 65"/>
                <a:gd name="T9" fmla="*/ 6 h 27"/>
                <a:gd name="T10" fmla="*/ 0 w 65"/>
                <a:gd name="T11" fmla="*/ 6 h 27"/>
                <a:gd name="T12" fmla="*/ 0 60000 65536"/>
                <a:gd name="T13" fmla="*/ 0 60000 65536"/>
                <a:gd name="T14" fmla="*/ 0 60000 65536"/>
                <a:gd name="T15" fmla="*/ 0 60000 65536"/>
                <a:gd name="T16" fmla="*/ 0 60000 65536"/>
                <a:gd name="T17" fmla="*/ 0 60000 65536"/>
                <a:gd name="T18" fmla="*/ 0 w 65"/>
                <a:gd name="T19" fmla="*/ 0 h 27"/>
                <a:gd name="T20" fmla="*/ 65 w 6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65" h="27">
                  <a:moveTo>
                    <a:pt x="0" y="22"/>
                  </a:moveTo>
                  <a:lnTo>
                    <a:pt x="41" y="0"/>
                  </a:lnTo>
                  <a:lnTo>
                    <a:pt x="65" y="5"/>
                  </a:lnTo>
                  <a:lnTo>
                    <a:pt x="43" y="27"/>
                  </a:lnTo>
                  <a:lnTo>
                    <a:pt x="0" y="22"/>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7" name="Freeform 477"/>
            <p:cNvSpPr>
              <a:spLocks/>
            </p:cNvSpPr>
            <p:nvPr/>
          </p:nvSpPr>
          <p:spPr bwMode="auto">
            <a:xfrm>
              <a:off x="2949" y="3158"/>
              <a:ext cx="15" cy="6"/>
            </a:xfrm>
            <a:custGeom>
              <a:avLst/>
              <a:gdLst>
                <a:gd name="T0" fmla="*/ 0 w 60"/>
                <a:gd name="T1" fmla="*/ 4 h 23"/>
                <a:gd name="T2" fmla="*/ 11 w 60"/>
                <a:gd name="T3" fmla="*/ 0 h 23"/>
                <a:gd name="T4" fmla="*/ 15 w 60"/>
                <a:gd name="T5" fmla="*/ 0 h 23"/>
                <a:gd name="T6" fmla="*/ 10 w 60"/>
                <a:gd name="T7" fmla="*/ 6 h 23"/>
                <a:gd name="T8" fmla="*/ 0 w 60"/>
                <a:gd name="T9" fmla="*/ 4 h 23"/>
                <a:gd name="T10" fmla="*/ 0 w 60"/>
                <a:gd name="T11" fmla="*/ 4 h 23"/>
                <a:gd name="T12" fmla="*/ 0 60000 65536"/>
                <a:gd name="T13" fmla="*/ 0 60000 65536"/>
                <a:gd name="T14" fmla="*/ 0 60000 65536"/>
                <a:gd name="T15" fmla="*/ 0 60000 65536"/>
                <a:gd name="T16" fmla="*/ 0 60000 65536"/>
                <a:gd name="T17" fmla="*/ 0 60000 65536"/>
                <a:gd name="T18" fmla="*/ 0 w 60"/>
                <a:gd name="T19" fmla="*/ 0 h 23"/>
                <a:gd name="T20" fmla="*/ 60 w 6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60" h="23">
                  <a:moveTo>
                    <a:pt x="0" y="15"/>
                  </a:moveTo>
                  <a:lnTo>
                    <a:pt x="45" y="0"/>
                  </a:lnTo>
                  <a:lnTo>
                    <a:pt x="60" y="1"/>
                  </a:lnTo>
                  <a:lnTo>
                    <a:pt x="38" y="23"/>
                  </a:lnTo>
                  <a:lnTo>
                    <a:pt x="0" y="15"/>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58" name="Freeform 478"/>
            <p:cNvSpPr>
              <a:spLocks/>
            </p:cNvSpPr>
            <p:nvPr/>
          </p:nvSpPr>
          <p:spPr bwMode="auto">
            <a:xfrm>
              <a:off x="2855" y="3148"/>
              <a:ext cx="2" cy="2"/>
            </a:xfrm>
            <a:custGeom>
              <a:avLst/>
              <a:gdLst>
                <a:gd name="T0" fmla="*/ 1 w 8"/>
                <a:gd name="T1" fmla="*/ 2 h 9"/>
                <a:gd name="T2" fmla="*/ 2 w 8"/>
                <a:gd name="T3" fmla="*/ 1 h 9"/>
                <a:gd name="T4" fmla="*/ 1 w 8"/>
                <a:gd name="T5" fmla="*/ 0 h 9"/>
                <a:gd name="T6" fmla="*/ 0 w 8"/>
                <a:gd name="T7" fmla="*/ 1 h 9"/>
                <a:gd name="T8" fmla="*/ 1 w 8"/>
                <a:gd name="T9" fmla="*/ 2 h 9"/>
                <a:gd name="T10" fmla="*/ 1 w 8"/>
                <a:gd name="T11" fmla="*/ 2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3" y="9"/>
                  </a:moveTo>
                  <a:lnTo>
                    <a:pt x="8" y="3"/>
                  </a:lnTo>
                  <a:lnTo>
                    <a:pt x="3" y="0"/>
                  </a:lnTo>
                  <a:lnTo>
                    <a:pt x="0" y="3"/>
                  </a:lnTo>
                  <a:lnTo>
                    <a:pt x="3" y="9"/>
                  </a:lnTo>
                  <a:close/>
                </a:path>
              </a:pathLst>
            </a:custGeom>
            <a:solidFill>
              <a:srgbClr val="A84A3D"/>
            </a:solidFill>
            <a:ln w="9525">
              <a:noFill/>
              <a:round/>
              <a:headEnd/>
              <a:tailEnd/>
            </a:ln>
          </p:spPr>
          <p:txBody>
            <a:bodyPr/>
            <a:lstStyle/>
            <a:p>
              <a:endParaRPr lang="en-US" dirty="0">
                <a:latin typeface="Calibri" pitchFamily="34" charset="0"/>
              </a:endParaRPr>
            </a:p>
          </p:txBody>
        </p:sp>
        <p:sp>
          <p:nvSpPr>
            <p:cNvPr id="5059" name="Freeform 479"/>
            <p:cNvSpPr>
              <a:spLocks/>
            </p:cNvSpPr>
            <p:nvPr/>
          </p:nvSpPr>
          <p:spPr bwMode="auto">
            <a:xfrm>
              <a:off x="2882" y="3151"/>
              <a:ext cx="2" cy="3"/>
            </a:xfrm>
            <a:custGeom>
              <a:avLst/>
              <a:gdLst>
                <a:gd name="T0" fmla="*/ 1 w 8"/>
                <a:gd name="T1" fmla="*/ 3 h 9"/>
                <a:gd name="T2" fmla="*/ 2 w 8"/>
                <a:gd name="T3" fmla="*/ 2 h 9"/>
                <a:gd name="T4" fmla="*/ 1 w 8"/>
                <a:gd name="T5" fmla="*/ 0 h 9"/>
                <a:gd name="T6" fmla="*/ 0 w 8"/>
                <a:gd name="T7" fmla="*/ 2 h 9"/>
                <a:gd name="T8" fmla="*/ 1 w 8"/>
                <a:gd name="T9" fmla="*/ 3 h 9"/>
                <a:gd name="T10" fmla="*/ 1 w 8"/>
                <a:gd name="T11" fmla="*/ 3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5" y="9"/>
                  </a:moveTo>
                  <a:lnTo>
                    <a:pt x="8" y="5"/>
                  </a:lnTo>
                  <a:lnTo>
                    <a:pt x="5" y="0"/>
                  </a:lnTo>
                  <a:lnTo>
                    <a:pt x="0" y="5"/>
                  </a:lnTo>
                  <a:lnTo>
                    <a:pt x="5" y="9"/>
                  </a:lnTo>
                  <a:close/>
                </a:path>
              </a:pathLst>
            </a:custGeom>
            <a:solidFill>
              <a:srgbClr val="A84A3D"/>
            </a:solidFill>
            <a:ln w="9525">
              <a:noFill/>
              <a:round/>
              <a:headEnd/>
              <a:tailEnd/>
            </a:ln>
          </p:spPr>
          <p:txBody>
            <a:bodyPr/>
            <a:lstStyle/>
            <a:p>
              <a:endParaRPr lang="en-US" dirty="0">
                <a:latin typeface="Calibri" pitchFamily="34" charset="0"/>
              </a:endParaRPr>
            </a:p>
          </p:txBody>
        </p:sp>
        <p:sp>
          <p:nvSpPr>
            <p:cNvPr id="5060" name="Freeform 480"/>
            <p:cNvSpPr>
              <a:spLocks/>
            </p:cNvSpPr>
            <p:nvPr/>
          </p:nvSpPr>
          <p:spPr bwMode="auto">
            <a:xfrm>
              <a:off x="2912" y="3155"/>
              <a:ext cx="3" cy="3"/>
            </a:xfrm>
            <a:custGeom>
              <a:avLst/>
              <a:gdLst>
                <a:gd name="T0" fmla="*/ 1 w 11"/>
                <a:gd name="T1" fmla="*/ 3 h 11"/>
                <a:gd name="T2" fmla="*/ 3 w 11"/>
                <a:gd name="T3" fmla="*/ 2 h 11"/>
                <a:gd name="T4" fmla="*/ 1 w 11"/>
                <a:gd name="T5" fmla="*/ 0 h 11"/>
                <a:gd name="T6" fmla="*/ 0 w 11"/>
                <a:gd name="T7" fmla="*/ 2 h 11"/>
                <a:gd name="T8" fmla="*/ 1 w 11"/>
                <a:gd name="T9" fmla="*/ 3 h 11"/>
                <a:gd name="T10" fmla="*/ 1 w 11"/>
                <a:gd name="T11" fmla="*/ 3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5" y="11"/>
                  </a:moveTo>
                  <a:lnTo>
                    <a:pt x="11" y="6"/>
                  </a:lnTo>
                  <a:lnTo>
                    <a:pt x="5" y="0"/>
                  </a:lnTo>
                  <a:lnTo>
                    <a:pt x="0" y="6"/>
                  </a:lnTo>
                  <a:lnTo>
                    <a:pt x="5" y="11"/>
                  </a:lnTo>
                  <a:close/>
                </a:path>
              </a:pathLst>
            </a:custGeom>
            <a:solidFill>
              <a:srgbClr val="A84A3D"/>
            </a:solidFill>
            <a:ln w="9525">
              <a:noFill/>
              <a:round/>
              <a:headEnd/>
              <a:tailEnd/>
            </a:ln>
          </p:spPr>
          <p:txBody>
            <a:bodyPr/>
            <a:lstStyle/>
            <a:p>
              <a:endParaRPr lang="en-US" dirty="0">
                <a:latin typeface="Calibri" pitchFamily="34" charset="0"/>
              </a:endParaRPr>
            </a:p>
          </p:txBody>
        </p:sp>
        <p:sp>
          <p:nvSpPr>
            <p:cNvPr id="5061" name="Freeform 481"/>
            <p:cNvSpPr>
              <a:spLocks/>
            </p:cNvSpPr>
            <p:nvPr/>
          </p:nvSpPr>
          <p:spPr bwMode="auto">
            <a:xfrm>
              <a:off x="2959" y="3160"/>
              <a:ext cx="2" cy="2"/>
            </a:xfrm>
            <a:custGeom>
              <a:avLst/>
              <a:gdLst>
                <a:gd name="T0" fmla="*/ 1 w 9"/>
                <a:gd name="T1" fmla="*/ 2 h 7"/>
                <a:gd name="T2" fmla="*/ 2 w 9"/>
                <a:gd name="T3" fmla="*/ 1 h 7"/>
                <a:gd name="T4" fmla="*/ 1 w 9"/>
                <a:gd name="T5" fmla="*/ 0 h 7"/>
                <a:gd name="T6" fmla="*/ 0 w 9"/>
                <a:gd name="T7" fmla="*/ 1 h 7"/>
                <a:gd name="T8" fmla="*/ 1 w 9"/>
                <a:gd name="T9" fmla="*/ 2 h 7"/>
                <a:gd name="T10" fmla="*/ 1 w 9"/>
                <a:gd name="T11" fmla="*/ 2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4" y="7"/>
                  </a:moveTo>
                  <a:lnTo>
                    <a:pt x="9" y="4"/>
                  </a:lnTo>
                  <a:lnTo>
                    <a:pt x="4" y="0"/>
                  </a:lnTo>
                  <a:lnTo>
                    <a:pt x="0" y="4"/>
                  </a:lnTo>
                  <a:lnTo>
                    <a:pt x="4" y="7"/>
                  </a:lnTo>
                  <a:close/>
                </a:path>
              </a:pathLst>
            </a:custGeom>
            <a:solidFill>
              <a:srgbClr val="A84A3D"/>
            </a:solidFill>
            <a:ln w="9525">
              <a:noFill/>
              <a:round/>
              <a:headEnd/>
              <a:tailEnd/>
            </a:ln>
          </p:spPr>
          <p:txBody>
            <a:bodyPr/>
            <a:lstStyle/>
            <a:p>
              <a:endParaRPr lang="en-US" dirty="0">
                <a:latin typeface="Calibri" pitchFamily="34" charset="0"/>
              </a:endParaRPr>
            </a:p>
          </p:txBody>
        </p:sp>
        <p:sp>
          <p:nvSpPr>
            <p:cNvPr id="5062" name="Freeform 482"/>
            <p:cNvSpPr>
              <a:spLocks/>
            </p:cNvSpPr>
            <p:nvPr/>
          </p:nvSpPr>
          <p:spPr bwMode="auto">
            <a:xfrm>
              <a:off x="2809" y="3096"/>
              <a:ext cx="88" cy="22"/>
            </a:xfrm>
            <a:custGeom>
              <a:avLst/>
              <a:gdLst>
                <a:gd name="T0" fmla="*/ 0 w 353"/>
                <a:gd name="T1" fmla="*/ 16 h 88"/>
                <a:gd name="T2" fmla="*/ 14 w 353"/>
                <a:gd name="T3" fmla="*/ 7 h 88"/>
                <a:gd name="T4" fmla="*/ 28 w 353"/>
                <a:gd name="T5" fmla="*/ 1 h 88"/>
                <a:gd name="T6" fmla="*/ 42 w 353"/>
                <a:gd name="T7" fmla="*/ 0 h 88"/>
                <a:gd name="T8" fmla="*/ 57 w 353"/>
                <a:gd name="T9" fmla="*/ 2 h 88"/>
                <a:gd name="T10" fmla="*/ 69 w 353"/>
                <a:gd name="T11" fmla="*/ 8 h 88"/>
                <a:gd name="T12" fmla="*/ 83 w 353"/>
                <a:gd name="T13" fmla="*/ 15 h 88"/>
                <a:gd name="T14" fmla="*/ 88 w 353"/>
                <a:gd name="T15" fmla="*/ 21 h 88"/>
                <a:gd name="T16" fmla="*/ 76 w 353"/>
                <a:gd name="T17" fmla="*/ 22 h 88"/>
                <a:gd name="T18" fmla="*/ 72 w 353"/>
                <a:gd name="T19" fmla="*/ 12 h 88"/>
                <a:gd name="T20" fmla="*/ 63 w 353"/>
                <a:gd name="T21" fmla="*/ 16 h 88"/>
                <a:gd name="T22" fmla="*/ 58 w 353"/>
                <a:gd name="T23" fmla="*/ 6 h 88"/>
                <a:gd name="T24" fmla="*/ 49 w 353"/>
                <a:gd name="T25" fmla="*/ 15 h 88"/>
                <a:gd name="T26" fmla="*/ 40 w 353"/>
                <a:gd name="T27" fmla="*/ 3 h 88"/>
                <a:gd name="T28" fmla="*/ 32 w 353"/>
                <a:gd name="T29" fmla="*/ 15 h 88"/>
                <a:gd name="T30" fmla="*/ 27 w 353"/>
                <a:gd name="T31" fmla="*/ 5 h 88"/>
                <a:gd name="T32" fmla="*/ 21 w 353"/>
                <a:gd name="T33" fmla="*/ 15 h 88"/>
                <a:gd name="T34" fmla="*/ 10 w 353"/>
                <a:gd name="T35" fmla="*/ 14 h 88"/>
                <a:gd name="T36" fmla="*/ 13 w 353"/>
                <a:gd name="T37" fmla="*/ 19 h 88"/>
                <a:gd name="T38" fmla="*/ 0 w 353"/>
                <a:gd name="T39" fmla="*/ 16 h 88"/>
                <a:gd name="T40" fmla="*/ 0 w 353"/>
                <a:gd name="T41" fmla="*/ 16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88"/>
                <a:gd name="T65" fmla="*/ 353 w 353"/>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88">
                  <a:moveTo>
                    <a:pt x="0" y="63"/>
                  </a:moveTo>
                  <a:lnTo>
                    <a:pt x="56" y="27"/>
                  </a:lnTo>
                  <a:lnTo>
                    <a:pt x="113" y="3"/>
                  </a:lnTo>
                  <a:lnTo>
                    <a:pt x="170" y="0"/>
                  </a:lnTo>
                  <a:lnTo>
                    <a:pt x="227" y="8"/>
                  </a:lnTo>
                  <a:lnTo>
                    <a:pt x="275" y="33"/>
                  </a:lnTo>
                  <a:lnTo>
                    <a:pt x="332" y="61"/>
                  </a:lnTo>
                  <a:lnTo>
                    <a:pt x="353" y="82"/>
                  </a:lnTo>
                  <a:lnTo>
                    <a:pt x="303" y="88"/>
                  </a:lnTo>
                  <a:lnTo>
                    <a:pt x="288" y="49"/>
                  </a:lnTo>
                  <a:lnTo>
                    <a:pt x="253" y="63"/>
                  </a:lnTo>
                  <a:lnTo>
                    <a:pt x="232" y="23"/>
                  </a:lnTo>
                  <a:lnTo>
                    <a:pt x="197" y="61"/>
                  </a:lnTo>
                  <a:lnTo>
                    <a:pt x="162" y="13"/>
                  </a:lnTo>
                  <a:lnTo>
                    <a:pt x="128" y="59"/>
                  </a:lnTo>
                  <a:lnTo>
                    <a:pt x="107" y="19"/>
                  </a:lnTo>
                  <a:lnTo>
                    <a:pt x="83" y="61"/>
                  </a:lnTo>
                  <a:lnTo>
                    <a:pt x="40" y="56"/>
                  </a:lnTo>
                  <a:lnTo>
                    <a:pt x="51" y="77"/>
                  </a:lnTo>
                  <a:lnTo>
                    <a:pt x="0" y="63"/>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5063" name="Freeform 483"/>
            <p:cNvSpPr>
              <a:spLocks/>
            </p:cNvSpPr>
            <p:nvPr/>
          </p:nvSpPr>
          <p:spPr bwMode="auto">
            <a:xfrm>
              <a:off x="2814" y="3098"/>
              <a:ext cx="74" cy="15"/>
            </a:xfrm>
            <a:custGeom>
              <a:avLst/>
              <a:gdLst>
                <a:gd name="T0" fmla="*/ 0 w 293"/>
                <a:gd name="T1" fmla="*/ 13 h 60"/>
                <a:gd name="T2" fmla="*/ 9 w 293"/>
                <a:gd name="T3" fmla="*/ 7 h 60"/>
                <a:gd name="T4" fmla="*/ 18 w 293"/>
                <a:gd name="T5" fmla="*/ 3 h 60"/>
                <a:gd name="T6" fmla="*/ 26 w 293"/>
                <a:gd name="T7" fmla="*/ 1 h 60"/>
                <a:gd name="T8" fmla="*/ 38 w 293"/>
                <a:gd name="T9" fmla="*/ 0 h 60"/>
                <a:gd name="T10" fmla="*/ 47 w 293"/>
                <a:gd name="T11" fmla="*/ 1 h 60"/>
                <a:gd name="T12" fmla="*/ 59 w 293"/>
                <a:gd name="T13" fmla="*/ 5 h 60"/>
                <a:gd name="T14" fmla="*/ 74 w 293"/>
                <a:gd name="T15" fmla="*/ 12 h 60"/>
                <a:gd name="T16" fmla="*/ 74 w 293"/>
                <a:gd name="T17" fmla="*/ 15 h 60"/>
                <a:gd name="T18" fmla="*/ 70 w 293"/>
                <a:gd name="T19" fmla="*/ 11 h 60"/>
                <a:gd name="T20" fmla="*/ 59 w 293"/>
                <a:gd name="T21" fmla="*/ 7 h 60"/>
                <a:gd name="T22" fmla="*/ 47 w 293"/>
                <a:gd name="T23" fmla="*/ 3 h 60"/>
                <a:gd name="T24" fmla="*/ 34 w 293"/>
                <a:gd name="T25" fmla="*/ 2 h 60"/>
                <a:gd name="T26" fmla="*/ 22 w 293"/>
                <a:gd name="T27" fmla="*/ 4 h 60"/>
                <a:gd name="T28" fmla="*/ 13 w 293"/>
                <a:gd name="T29" fmla="*/ 8 h 60"/>
                <a:gd name="T30" fmla="*/ 3 w 293"/>
                <a:gd name="T31" fmla="*/ 13 h 60"/>
                <a:gd name="T32" fmla="*/ 0 w 293"/>
                <a:gd name="T33" fmla="*/ 13 h 60"/>
                <a:gd name="T34" fmla="*/ 0 w 293"/>
                <a:gd name="T35" fmla="*/ 13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60"/>
                <a:gd name="T56" fmla="*/ 293 w 293"/>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60">
                  <a:moveTo>
                    <a:pt x="0" y="51"/>
                  </a:moveTo>
                  <a:lnTo>
                    <a:pt x="35" y="29"/>
                  </a:lnTo>
                  <a:lnTo>
                    <a:pt x="72" y="11"/>
                  </a:lnTo>
                  <a:lnTo>
                    <a:pt x="103" y="2"/>
                  </a:lnTo>
                  <a:lnTo>
                    <a:pt x="150" y="0"/>
                  </a:lnTo>
                  <a:lnTo>
                    <a:pt x="188" y="2"/>
                  </a:lnTo>
                  <a:lnTo>
                    <a:pt x="235" y="20"/>
                  </a:lnTo>
                  <a:lnTo>
                    <a:pt x="293" y="48"/>
                  </a:lnTo>
                  <a:lnTo>
                    <a:pt x="293" y="60"/>
                  </a:lnTo>
                  <a:lnTo>
                    <a:pt x="276" y="45"/>
                  </a:lnTo>
                  <a:lnTo>
                    <a:pt x="233" y="27"/>
                  </a:lnTo>
                  <a:lnTo>
                    <a:pt x="185" y="10"/>
                  </a:lnTo>
                  <a:lnTo>
                    <a:pt x="135" y="6"/>
                  </a:lnTo>
                  <a:lnTo>
                    <a:pt x="89" y="15"/>
                  </a:lnTo>
                  <a:lnTo>
                    <a:pt x="50" y="32"/>
                  </a:lnTo>
                  <a:lnTo>
                    <a:pt x="10" y="53"/>
                  </a:lnTo>
                  <a:lnTo>
                    <a:pt x="0" y="5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5064" name="Freeform 484"/>
            <p:cNvSpPr>
              <a:spLocks/>
            </p:cNvSpPr>
            <p:nvPr/>
          </p:nvSpPr>
          <p:spPr bwMode="auto">
            <a:xfrm>
              <a:off x="2833" y="3087"/>
              <a:ext cx="37" cy="5"/>
            </a:xfrm>
            <a:custGeom>
              <a:avLst/>
              <a:gdLst>
                <a:gd name="T0" fmla="*/ 2 w 145"/>
                <a:gd name="T1" fmla="*/ 1 h 18"/>
                <a:gd name="T2" fmla="*/ 0 w 145"/>
                <a:gd name="T3" fmla="*/ 4 h 18"/>
                <a:gd name="T4" fmla="*/ 5 w 145"/>
                <a:gd name="T5" fmla="*/ 3 h 18"/>
                <a:gd name="T6" fmla="*/ 13 w 145"/>
                <a:gd name="T7" fmla="*/ 2 h 18"/>
                <a:gd name="T8" fmla="*/ 22 w 145"/>
                <a:gd name="T9" fmla="*/ 2 h 18"/>
                <a:gd name="T10" fmla="*/ 34 w 145"/>
                <a:gd name="T11" fmla="*/ 4 h 18"/>
                <a:gd name="T12" fmla="*/ 37 w 145"/>
                <a:gd name="T13" fmla="*/ 5 h 18"/>
                <a:gd name="T14" fmla="*/ 37 w 145"/>
                <a:gd name="T15" fmla="*/ 3 h 18"/>
                <a:gd name="T16" fmla="*/ 26 w 145"/>
                <a:gd name="T17" fmla="*/ 0 h 18"/>
                <a:gd name="T18" fmla="*/ 13 w 145"/>
                <a:gd name="T19" fmla="*/ 0 h 18"/>
                <a:gd name="T20" fmla="*/ 5 w 145"/>
                <a:gd name="T21" fmla="*/ 1 h 18"/>
                <a:gd name="T22" fmla="*/ 2 w 145"/>
                <a:gd name="T23" fmla="*/ 1 h 18"/>
                <a:gd name="T24" fmla="*/ 2 w 145"/>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18"/>
                <a:gd name="T41" fmla="*/ 145 w 14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18">
                  <a:moveTo>
                    <a:pt x="6" y="4"/>
                  </a:moveTo>
                  <a:lnTo>
                    <a:pt x="0" y="15"/>
                  </a:lnTo>
                  <a:lnTo>
                    <a:pt x="20" y="10"/>
                  </a:lnTo>
                  <a:lnTo>
                    <a:pt x="49" y="7"/>
                  </a:lnTo>
                  <a:lnTo>
                    <a:pt x="85" y="7"/>
                  </a:lnTo>
                  <a:lnTo>
                    <a:pt x="132" y="15"/>
                  </a:lnTo>
                  <a:lnTo>
                    <a:pt x="145" y="18"/>
                  </a:lnTo>
                  <a:lnTo>
                    <a:pt x="145" y="10"/>
                  </a:lnTo>
                  <a:lnTo>
                    <a:pt x="102" y="1"/>
                  </a:lnTo>
                  <a:lnTo>
                    <a:pt x="51" y="0"/>
                  </a:lnTo>
                  <a:lnTo>
                    <a:pt x="20" y="2"/>
                  </a:lnTo>
                  <a:lnTo>
                    <a:pt x="6" y="4"/>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65" name="Freeform 485"/>
            <p:cNvSpPr>
              <a:spLocks/>
            </p:cNvSpPr>
            <p:nvPr/>
          </p:nvSpPr>
          <p:spPr bwMode="auto">
            <a:xfrm>
              <a:off x="2800" y="3103"/>
              <a:ext cx="7" cy="6"/>
            </a:xfrm>
            <a:custGeom>
              <a:avLst/>
              <a:gdLst>
                <a:gd name="T0" fmla="*/ 6 w 29"/>
                <a:gd name="T1" fmla="*/ 0 h 23"/>
                <a:gd name="T2" fmla="*/ 2 w 29"/>
                <a:gd name="T3" fmla="*/ 2 h 23"/>
                <a:gd name="T4" fmla="*/ 0 w 29"/>
                <a:gd name="T5" fmla="*/ 4 h 23"/>
                <a:gd name="T6" fmla="*/ 2 w 29"/>
                <a:gd name="T7" fmla="*/ 6 h 23"/>
                <a:gd name="T8" fmla="*/ 5 w 29"/>
                <a:gd name="T9" fmla="*/ 3 h 23"/>
                <a:gd name="T10" fmla="*/ 7 w 29"/>
                <a:gd name="T11" fmla="*/ 0 h 23"/>
                <a:gd name="T12" fmla="*/ 6 w 29"/>
                <a:gd name="T13" fmla="*/ 0 h 23"/>
                <a:gd name="T14" fmla="*/ 6 w 2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3"/>
                <a:gd name="T26" fmla="*/ 29 w 2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3">
                  <a:moveTo>
                    <a:pt x="25" y="0"/>
                  </a:moveTo>
                  <a:lnTo>
                    <a:pt x="9" y="8"/>
                  </a:lnTo>
                  <a:lnTo>
                    <a:pt x="0" y="16"/>
                  </a:lnTo>
                  <a:lnTo>
                    <a:pt x="10" y="23"/>
                  </a:lnTo>
                  <a:lnTo>
                    <a:pt x="22" y="11"/>
                  </a:lnTo>
                  <a:lnTo>
                    <a:pt x="29" y="1"/>
                  </a:lnTo>
                  <a:lnTo>
                    <a:pt x="25"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66" name="Freeform 486"/>
            <p:cNvSpPr>
              <a:spLocks/>
            </p:cNvSpPr>
            <p:nvPr/>
          </p:nvSpPr>
          <p:spPr bwMode="auto">
            <a:xfrm>
              <a:off x="2904" y="3109"/>
              <a:ext cx="9" cy="7"/>
            </a:xfrm>
            <a:custGeom>
              <a:avLst/>
              <a:gdLst>
                <a:gd name="T0" fmla="*/ 0 w 36"/>
                <a:gd name="T1" fmla="*/ 0 h 29"/>
                <a:gd name="T2" fmla="*/ 5 w 36"/>
                <a:gd name="T3" fmla="*/ 4 h 29"/>
                <a:gd name="T4" fmla="*/ 6 w 36"/>
                <a:gd name="T5" fmla="*/ 7 h 29"/>
                <a:gd name="T6" fmla="*/ 9 w 36"/>
                <a:gd name="T7" fmla="*/ 6 h 29"/>
                <a:gd name="T8" fmla="*/ 7 w 36"/>
                <a:gd name="T9" fmla="*/ 3 h 29"/>
                <a:gd name="T10" fmla="*/ 2 w 36"/>
                <a:gd name="T11" fmla="*/ 0 h 29"/>
                <a:gd name="T12" fmla="*/ 0 w 36"/>
                <a:gd name="T13" fmla="*/ 0 h 29"/>
                <a:gd name="T14" fmla="*/ 0 w 3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9"/>
                <a:gd name="T26" fmla="*/ 36 w 3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9">
                  <a:moveTo>
                    <a:pt x="0" y="0"/>
                  </a:moveTo>
                  <a:lnTo>
                    <a:pt x="19" y="15"/>
                  </a:lnTo>
                  <a:lnTo>
                    <a:pt x="25" y="29"/>
                  </a:lnTo>
                  <a:lnTo>
                    <a:pt x="36" y="24"/>
                  </a:lnTo>
                  <a:lnTo>
                    <a:pt x="29" y="14"/>
                  </a:lnTo>
                  <a:lnTo>
                    <a:pt x="10" y="2"/>
                  </a:lnTo>
                  <a:lnTo>
                    <a:pt x="0" y="0"/>
                  </a:lnTo>
                  <a:close/>
                </a:path>
              </a:pathLst>
            </a:custGeom>
            <a:solidFill>
              <a:srgbClr val="FFFF7F"/>
            </a:solidFill>
            <a:ln w="9525">
              <a:noFill/>
              <a:round/>
              <a:headEnd/>
              <a:tailEnd/>
            </a:ln>
          </p:spPr>
          <p:txBody>
            <a:bodyPr/>
            <a:lstStyle/>
            <a:p>
              <a:endParaRPr lang="en-US" dirty="0">
                <a:latin typeface="Calibri" pitchFamily="34" charset="0"/>
              </a:endParaRPr>
            </a:p>
          </p:txBody>
        </p:sp>
        <p:sp>
          <p:nvSpPr>
            <p:cNvPr id="5067" name="Freeform 487"/>
            <p:cNvSpPr>
              <a:spLocks/>
            </p:cNvSpPr>
            <p:nvPr/>
          </p:nvSpPr>
          <p:spPr bwMode="auto">
            <a:xfrm>
              <a:off x="2851" y="3041"/>
              <a:ext cx="4" cy="40"/>
            </a:xfrm>
            <a:custGeom>
              <a:avLst/>
              <a:gdLst>
                <a:gd name="T0" fmla="*/ 2 w 12"/>
                <a:gd name="T1" fmla="*/ 40 h 157"/>
                <a:gd name="T2" fmla="*/ 0 w 12"/>
                <a:gd name="T3" fmla="*/ 5 h 157"/>
                <a:gd name="T4" fmla="*/ 2 w 12"/>
                <a:gd name="T5" fmla="*/ 0 h 157"/>
                <a:gd name="T6" fmla="*/ 4 w 12"/>
                <a:gd name="T7" fmla="*/ 1 h 157"/>
                <a:gd name="T8" fmla="*/ 2 w 12"/>
                <a:gd name="T9" fmla="*/ 40 h 157"/>
                <a:gd name="T10" fmla="*/ 2 w 12"/>
                <a:gd name="T11" fmla="*/ 40 h 157"/>
                <a:gd name="T12" fmla="*/ 2 w 12"/>
                <a:gd name="T13" fmla="*/ 40 h 157"/>
                <a:gd name="T14" fmla="*/ 0 60000 65536"/>
                <a:gd name="T15" fmla="*/ 0 60000 65536"/>
                <a:gd name="T16" fmla="*/ 0 60000 65536"/>
                <a:gd name="T17" fmla="*/ 0 60000 65536"/>
                <a:gd name="T18" fmla="*/ 0 60000 65536"/>
                <a:gd name="T19" fmla="*/ 0 60000 65536"/>
                <a:gd name="T20" fmla="*/ 0 60000 65536"/>
                <a:gd name="T21" fmla="*/ 0 w 12"/>
                <a:gd name="T22" fmla="*/ 0 h 157"/>
                <a:gd name="T23" fmla="*/ 12 w 12"/>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7">
                  <a:moveTo>
                    <a:pt x="5" y="156"/>
                  </a:moveTo>
                  <a:lnTo>
                    <a:pt x="0" y="20"/>
                  </a:lnTo>
                  <a:lnTo>
                    <a:pt x="6" y="0"/>
                  </a:lnTo>
                  <a:lnTo>
                    <a:pt x="12" y="2"/>
                  </a:lnTo>
                  <a:lnTo>
                    <a:pt x="7" y="157"/>
                  </a:lnTo>
                  <a:lnTo>
                    <a:pt x="5" y="156"/>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68" name="Freeform 488"/>
            <p:cNvSpPr>
              <a:spLocks/>
            </p:cNvSpPr>
            <p:nvPr/>
          </p:nvSpPr>
          <p:spPr bwMode="auto">
            <a:xfrm>
              <a:off x="2858" y="3046"/>
              <a:ext cx="5" cy="1"/>
            </a:xfrm>
            <a:custGeom>
              <a:avLst/>
              <a:gdLst>
                <a:gd name="T0" fmla="*/ 0 w 22"/>
                <a:gd name="T1" fmla="*/ 0 h 5"/>
                <a:gd name="T2" fmla="*/ 5 w 22"/>
                <a:gd name="T3" fmla="*/ 0 h 5"/>
                <a:gd name="T4" fmla="*/ 5 w 22"/>
                <a:gd name="T5" fmla="*/ 1 h 5"/>
                <a:gd name="T6" fmla="*/ 0 w 22"/>
                <a:gd name="T7" fmla="*/ 1 h 5"/>
                <a:gd name="T8" fmla="*/ 0 w 22"/>
                <a:gd name="T9" fmla="*/ 0 h 5"/>
                <a:gd name="T10" fmla="*/ 0 w 22"/>
                <a:gd name="T11" fmla="*/ 0 h 5"/>
                <a:gd name="T12" fmla="*/ 0 60000 65536"/>
                <a:gd name="T13" fmla="*/ 0 60000 65536"/>
                <a:gd name="T14" fmla="*/ 0 60000 65536"/>
                <a:gd name="T15" fmla="*/ 0 60000 65536"/>
                <a:gd name="T16" fmla="*/ 0 60000 65536"/>
                <a:gd name="T17" fmla="*/ 0 60000 65536"/>
                <a:gd name="T18" fmla="*/ 0 w 22"/>
                <a:gd name="T19" fmla="*/ 0 h 5"/>
                <a:gd name="T20" fmla="*/ 22 w 2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2" h="5">
                  <a:moveTo>
                    <a:pt x="0" y="2"/>
                  </a:moveTo>
                  <a:lnTo>
                    <a:pt x="21" y="0"/>
                  </a:lnTo>
                  <a:lnTo>
                    <a:pt x="22" y="3"/>
                  </a:lnTo>
                  <a:lnTo>
                    <a:pt x="2" y="5"/>
                  </a:lnTo>
                  <a:lnTo>
                    <a:pt x="0" y="2"/>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69" name="Freeform 489"/>
            <p:cNvSpPr>
              <a:spLocks/>
            </p:cNvSpPr>
            <p:nvPr/>
          </p:nvSpPr>
          <p:spPr bwMode="auto">
            <a:xfrm>
              <a:off x="2843" y="3045"/>
              <a:ext cx="4" cy="1"/>
            </a:xfrm>
            <a:custGeom>
              <a:avLst/>
              <a:gdLst>
                <a:gd name="T0" fmla="*/ 0 w 14"/>
                <a:gd name="T1" fmla="*/ 1 h 5"/>
                <a:gd name="T2" fmla="*/ 3 w 14"/>
                <a:gd name="T3" fmla="*/ 0 h 5"/>
                <a:gd name="T4" fmla="*/ 4 w 14"/>
                <a:gd name="T5" fmla="*/ 1 h 5"/>
                <a:gd name="T6" fmla="*/ 1 w 14"/>
                <a:gd name="T7" fmla="*/ 1 h 5"/>
                <a:gd name="T8" fmla="*/ 0 w 14"/>
                <a:gd name="T9" fmla="*/ 1 h 5"/>
                <a:gd name="T10" fmla="*/ 0 w 14"/>
                <a:gd name="T11" fmla="*/ 1 h 5"/>
                <a:gd name="T12" fmla="*/ 0 60000 65536"/>
                <a:gd name="T13" fmla="*/ 0 60000 65536"/>
                <a:gd name="T14" fmla="*/ 0 60000 65536"/>
                <a:gd name="T15" fmla="*/ 0 60000 65536"/>
                <a:gd name="T16" fmla="*/ 0 60000 65536"/>
                <a:gd name="T17" fmla="*/ 0 60000 65536"/>
                <a:gd name="T18" fmla="*/ 0 w 14"/>
                <a:gd name="T19" fmla="*/ 0 h 5"/>
                <a:gd name="T20" fmla="*/ 14 w 14"/>
                <a:gd name="T21" fmla="*/ 5 h 5"/>
              </a:gdLst>
              <a:ahLst/>
              <a:cxnLst>
                <a:cxn ang="T12">
                  <a:pos x="T0" y="T1"/>
                </a:cxn>
                <a:cxn ang="T13">
                  <a:pos x="T2" y="T3"/>
                </a:cxn>
                <a:cxn ang="T14">
                  <a:pos x="T4" y="T5"/>
                </a:cxn>
                <a:cxn ang="T15">
                  <a:pos x="T6" y="T7"/>
                </a:cxn>
                <a:cxn ang="T16">
                  <a:pos x="T8" y="T9"/>
                </a:cxn>
                <a:cxn ang="T17">
                  <a:pos x="T10" y="T11"/>
                </a:cxn>
              </a:cxnLst>
              <a:rect l="T18" t="T19" r="T20" b="T21"/>
              <a:pathLst>
                <a:path w="14" h="5">
                  <a:moveTo>
                    <a:pt x="0" y="3"/>
                  </a:moveTo>
                  <a:lnTo>
                    <a:pt x="12" y="0"/>
                  </a:lnTo>
                  <a:lnTo>
                    <a:pt x="14" y="5"/>
                  </a:lnTo>
                  <a:lnTo>
                    <a:pt x="4" y="4"/>
                  </a:lnTo>
                  <a:lnTo>
                    <a:pt x="0" y="3"/>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0" name="Freeform 490"/>
            <p:cNvSpPr>
              <a:spLocks/>
            </p:cNvSpPr>
            <p:nvPr/>
          </p:nvSpPr>
          <p:spPr bwMode="auto">
            <a:xfrm>
              <a:off x="2881" y="3067"/>
              <a:ext cx="3" cy="8"/>
            </a:xfrm>
            <a:custGeom>
              <a:avLst/>
              <a:gdLst>
                <a:gd name="T0" fmla="*/ 0 w 11"/>
                <a:gd name="T1" fmla="*/ 0 h 32"/>
                <a:gd name="T2" fmla="*/ 2 w 11"/>
                <a:gd name="T3" fmla="*/ 8 h 32"/>
                <a:gd name="T4" fmla="*/ 3 w 11"/>
                <a:gd name="T5" fmla="*/ 7 h 32"/>
                <a:gd name="T6" fmla="*/ 0 w 11"/>
                <a:gd name="T7" fmla="*/ 0 h 32"/>
                <a:gd name="T8" fmla="*/ 0 w 11"/>
                <a:gd name="T9" fmla="*/ 0 h 32"/>
                <a:gd name="T10" fmla="*/ 0 60000 65536"/>
                <a:gd name="T11" fmla="*/ 0 60000 65536"/>
                <a:gd name="T12" fmla="*/ 0 60000 65536"/>
                <a:gd name="T13" fmla="*/ 0 60000 65536"/>
                <a:gd name="T14" fmla="*/ 0 60000 65536"/>
                <a:gd name="T15" fmla="*/ 0 w 11"/>
                <a:gd name="T16" fmla="*/ 0 h 32"/>
                <a:gd name="T17" fmla="*/ 11 w 11"/>
                <a:gd name="T18" fmla="*/ 32 h 32"/>
              </a:gdLst>
              <a:ahLst/>
              <a:cxnLst>
                <a:cxn ang="T10">
                  <a:pos x="T0" y="T1"/>
                </a:cxn>
                <a:cxn ang="T11">
                  <a:pos x="T2" y="T3"/>
                </a:cxn>
                <a:cxn ang="T12">
                  <a:pos x="T4" y="T5"/>
                </a:cxn>
                <a:cxn ang="T13">
                  <a:pos x="T6" y="T7"/>
                </a:cxn>
                <a:cxn ang="T14">
                  <a:pos x="T8" y="T9"/>
                </a:cxn>
              </a:cxnLst>
              <a:rect l="T15" t="T16" r="T17" b="T18"/>
              <a:pathLst>
                <a:path w="11" h="32">
                  <a:moveTo>
                    <a:pt x="0" y="0"/>
                  </a:moveTo>
                  <a:lnTo>
                    <a:pt x="7" y="32"/>
                  </a:lnTo>
                  <a:lnTo>
                    <a:pt x="11" y="29"/>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1" name="Freeform 491"/>
            <p:cNvSpPr>
              <a:spLocks/>
            </p:cNvSpPr>
            <p:nvPr/>
          </p:nvSpPr>
          <p:spPr bwMode="auto">
            <a:xfrm>
              <a:off x="2902" y="3064"/>
              <a:ext cx="3" cy="8"/>
            </a:xfrm>
            <a:custGeom>
              <a:avLst/>
              <a:gdLst>
                <a:gd name="T0" fmla="*/ 0 w 12"/>
                <a:gd name="T1" fmla="*/ 0 h 31"/>
                <a:gd name="T2" fmla="*/ 1 w 12"/>
                <a:gd name="T3" fmla="*/ 8 h 31"/>
                <a:gd name="T4" fmla="*/ 3 w 12"/>
                <a:gd name="T5" fmla="*/ 8 h 31"/>
                <a:gd name="T6" fmla="*/ 0 w 12"/>
                <a:gd name="T7" fmla="*/ 0 h 31"/>
                <a:gd name="T8" fmla="*/ 0 w 12"/>
                <a:gd name="T9" fmla="*/ 0 h 31"/>
                <a:gd name="T10" fmla="*/ 0 60000 65536"/>
                <a:gd name="T11" fmla="*/ 0 60000 65536"/>
                <a:gd name="T12" fmla="*/ 0 60000 65536"/>
                <a:gd name="T13" fmla="*/ 0 60000 65536"/>
                <a:gd name="T14" fmla="*/ 0 60000 65536"/>
                <a:gd name="T15" fmla="*/ 0 w 12"/>
                <a:gd name="T16" fmla="*/ 0 h 31"/>
                <a:gd name="T17" fmla="*/ 12 w 12"/>
                <a:gd name="T18" fmla="*/ 31 h 31"/>
              </a:gdLst>
              <a:ahLst/>
              <a:cxnLst>
                <a:cxn ang="T10">
                  <a:pos x="T0" y="T1"/>
                </a:cxn>
                <a:cxn ang="T11">
                  <a:pos x="T2" y="T3"/>
                </a:cxn>
                <a:cxn ang="T12">
                  <a:pos x="T4" y="T5"/>
                </a:cxn>
                <a:cxn ang="T13">
                  <a:pos x="T6" y="T7"/>
                </a:cxn>
                <a:cxn ang="T14">
                  <a:pos x="T8" y="T9"/>
                </a:cxn>
              </a:cxnLst>
              <a:rect l="T15" t="T16" r="T17" b="T18"/>
              <a:pathLst>
                <a:path w="12" h="31">
                  <a:moveTo>
                    <a:pt x="0" y="0"/>
                  </a:moveTo>
                  <a:lnTo>
                    <a:pt x="5" y="31"/>
                  </a:lnTo>
                  <a:lnTo>
                    <a:pt x="12" y="30"/>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2" name="Freeform 492"/>
            <p:cNvSpPr>
              <a:spLocks/>
            </p:cNvSpPr>
            <p:nvPr/>
          </p:nvSpPr>
          <p:spPr bwMode="auto">
            <a:xfrm>
              <a:off x="2922" y="3066"/>
              <a:ext cx="1" cy="6"/>
            </a:xfrm>
            <a:custGeom>
              <a:avLst/>
              <a:gdLst>
                <a:gd name="T0" fmla="*/ 0 w 5"/>
                <a:gd name="T1" fmla="*/ 0 h 26"/>
                <a:gd name="T2" fmla="*/ 1 w 5"/>
                <a:gd name="T3" fmla="*/ 6 h 26"/>
                <a:gd name="T4" fmla="*/ 1 w 5"/>
                <a:gd name="T5" fmla="*/ 6 h 26"/>
                <a:gd name="T6" fmla="*/ 0 w 5"/>
                <a:gd name="T7" fmla="*/ 0 h 26"/>
                <a:gd name="T8" fmla="*/ 0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0" y="0"/>
                  </a:moveTo>
                  <a:lnTo>
                    <a:pt x="3" y="26"/>
                  </a:lnTo>
                  <a:lnTo>
                    <a:pt x="5" y="26"/>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3" name="Freeform 493"/>
            <p:cNvSpPr>
              <a:spLocks/>
            </p:cNvSpPr>
            <p:nvPr/>
          </p:nvSpPr>
          <p:spPr bwMode="auto">
            <a:xfrm>
              <a:off x="2875" y="3020"/>
              <a:ext cx="2" cy="8"/>
            </a:xfrm>
            <a:custGeom>
              <a:avLst/>
              <a:gdLst>
                <a:gd name="T0" fmla="*/ 0 w 6"/>
                <a:gd name="T1" fmla="*/ 1 h 33"/>
                <a:gd name="T2" fmla="*/ 1 w 6"/>
                <a:gd name="T3" fmla="*/ 8 h 33"/>
                <a:gd name="T4" fmla="*/ 2 w 6"/>
                <a:gd name="T5" fmla="*/ 8 h 33"/>
                <a:gd name="T6" fmla="*/ 1 w 6"/>
                <a:gd name="T7" fmla="*/ 0 h 33"/>
                <a:gd name="T8" fmla="*/ 0 w 6"/>
                <a:gd name="T9" fmla="*/ 1 h 33"/>
                <a:gd name="T10" fmla="*/ 0 w 6"/>
                <a:gd name="T11" fmla="*/ 1 h 33"/>
                <a:gd name="T12" fmla="*/ 0 60000 65536"/>
                <a:gd name="T13" fmla="*/ 0 60000 65536"/>
                <a:gd name="T14" fmla="*/ 0 60000 65536"/>
                <a:gd name="T15" fmla="*/ 0 60000 65536"/>
                <a:gd name="T16" fmla="*/ 0 60000 65536"/>
                <a:gd name="T17" fmla="*/ 0 60000 65536"/>
                <a:gd name="T18" fmla="*/ 0 w 6"/>
                <a:gd name="T19" fmla="*/ 0 h 33"/>
                <a:gd name="T20" fmla="*/ 6 w 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6" h="33">
                  <a:moveTo>
                    <a:pt x="0" y="3"/>
                  </a:moveTo>
                  <a:lnTo>
                    <a:pt x="4" y="33"/>
                  </a:lnTo>
                  <a:lnTo>
                    <a:pt x="6" y="32"/>
                  </a:lnTo>
                  <a:lnTo>
                    <a:pt x="3" y="0"/>
                  </a:lnTo>
                  <a:lnTo>
                    <a:pt x="0" y="3"/>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4" name="Freeform 494"/>
            <p:cNvSpPr>
              <a:spLocks/>
            </p:cNvSpPr>
            <p:nvPr/>
          </p:nvSpPr>
          <p:spPr bwMode="auto">
            <a:xfrm>
              <a:off x="2893" y="3013"/>
              <a:ext cx="1" cy="8"/>
            </a:xfrm>
            <a:custGeom>
              <a:avLst/>
              <a:gdLst>
                <a:gd name="T0" fmla="*/ 0 w 8"/>
                <a:gd name="T1" fmla="*/ 0 h 33"/>
                <a:gd name="T2" fmla="*/ 1 w 8"/>
                <a:gd name="T3" fmla="*/ 8 h 33"/>
                <a:gd name="T4" fmla="*/ 1 w 8"/>
                <a:gd name="T5" fmla="*/ 0 h 33"/>
                <a:gd name="T6" fmla="*/ 0 w 8"/>
                <a:gd name="T7" fmla="*/ 0 h 33"/>
                <a:gd name="T8" fmla="*/ 0 w 8"/>
                <a:gd name="T9" fmla="*/ 0 h 33"/>
                <a:gd name="T10" fmla="*/ 0 60000 65536"/>
                <a:gd name="T11" fmla="*/ 0 60000 65536"/>
                <a:gd name="T12" fmla="*/ 0 60000 65536"/>
                <a:gd name="T13" fmla="*/ 0 60000 65536"/>
                <a:gd name="T14" fmla="*/ 0 60000 65536"/>
                <a:gd name="T15" fmla="*/ 0 w 8"/>
                <a:gd name="T16" fmla="*/ 0 h 33"/>
                <a:gd name="T17" fmla="*/ 8 w 8"/>
                <a:gd name="T18" fmla="*/ 33 h 33"/>
              </a:gdLst>
              <a:ahLst/>
              <a:cxnLst>
                <a:cxn ang="T10">
                  <a:pos x="T0" y="T1"/>
                </a:cxn>
                <a:cxn ang="T11">
                  <a:pos x="T2" y="T3"/>
                </a:cxn>
                <a:cxn ang="T12">
                  <a:pos x="T4" y="T5"/>
                </a:cxn>
                <a:cxn ang="T13">
                  <a:pos x="T6" y="T7"/>
                </a:cxn>
                <a:cxn ang="T14">
                  <a:pos x="T8" y="T9"/>
                </a:cxn>
              </a:cxnLst>
              <a:rect l="T15" t="T16" r="T17" b="T18"/>
              <a:pathLst>
                <a:path w="8" h="33">
                  <a:moveTo>
                    <a:pt x="0" y="0"/>
                  </a:moveTo>
                  <a:lnTo>
                    <a:pt x="5" y="33"/>
                  </a:lnTo>
                  <a:lnTo>
                    <a:pt x="8" y="2"/>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5" name="Freeform 495"/>
            <p:cNvSpPr>
              <a:spLocks/>
            </p:cNvSpPr>
            <p:nvPr/>
          </p:nvSpPr>
          <p:spPr bwMode="auto">
            <a:xfrm>
              <a:off x="2915" y="3013"/>
              <a:ext cx="1" cy="7"/>
            </a:xfrm>
            <a:custGeom>
              <a:avLst/>
              <a:gdLst>
                <a:gd name="T0" fmla="*/ 0 w 5"/>
                <a:gd name="T1" fmla="*/ 0 h 28"/>
                <a:gd name="T2" fmla="*/ 1 w 5"/>
                <a:gd name="T3" fmla="*/ 7 h 28"/>
                <a:gd name="T4" fmla="*/ 1 w 5"/>
                <a:gd name="T5" fmla="*/ 1 h 28"/>
                <a:gd name="T6" fmla="*/ 0 w 5"/>
                <a:gd name="T7" fmla="*/ 0 h 28"/>
                <a:gd name="T8" fmla="*/ 0 w 5"/>
                <a:gd name="T9" fmla="*/ 0 h 28"/>
                <a:gd name="T10" fmla="*/ 0 60000 65536"/>
                <a:gd name="T11" fmla="*/ 0 60000 65536"/>
                <a:gd name="T12" fmla="*/ 0 60000 65536"/>
                <a:gd name="T13" fmla="*/ 0 60000 65536"/>
                <a:gd name="T14" fmla="*/ 0 60000 65536"/>
                <a:gd name="T15" fmla="*/ 0 w 5"/>
                <a:gd name="T16" fmla="*/ 0 h 28"/>
                <a:gd name="T17" fmla="*/ 5 w 5"/>
                <a:gd name="T18" fmla="*/ 28 h 28"/>
              </a:gdLst>
              <a:ahLst/>
              <a:cxnLst>
                <a:cxn ang="T10">
                  <a:pos x="T0" y="T1"/>
                </a:cxn>
                <a:cxn ang="T11">
                  <a:pos x="T2" y="T3"/>
                </a:cxn>
                <a:cxn ang="T12">
                  <a:pos x="T4" y="T5"/>
                </a:cxn>
                <a:cxn ang="T13">
                  <a:pos x="T6" y="T7"/>
                </a:cxn>
                <a:cxn ang="T14">
                  <a:pos x="T8" y="T9"/>
                </a:cxn>
              </a:cxnLst>
              <a:rect l="T15" t="T16" r="T17" b="T18"/>
              <a:pathLst>
                <a:path w="5" h="28">
                  <a:moveTo>
                    <a:pt x="0" y="0"/>
                  </a:moveTo>
                  <a:lnTo>
                    <a:pt x="3" y="28"/>
                  </a:lnTo>
                  <a:lnTo>
                    <a:pt x="5" y="2"/>
                  </a:lnTo>
                  <a:lnTo>
                    <a:pt x="0"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6" name="Freeform 496"/>
            <p:cNvSpPr>
              <a:spLocks/>
            </p:cNvSpPr>
            <p:nvPr/>
          </p:nvSpPr>
          <p:spPr bwMode="auto">
            <a:xfrm>
              <a:off x="2799" y="3012"/>
              <a:ext cx="5" cy="9"/>
            </a:xfrm>
            <a:custGeom>
              <a:avLst/>
              <a:gdLst>
                <a:gd name="T0" fmla="*/ 3 w 22"/>
                <a:gd name="T1" fmla="*/ 0 h 37"/>
                <a:gd name="T2" fmla="*/ 0 w 22"/>
                <a:gd name="T3" fmla="*/ 9 h 37"/>
                <a:gd name="T4" fmla="*/ 5 w 22"/>
                <a:gd name="T5" fmla="*/ 1 h 37"/>
                <a:gd name="T6" fmla="*/ 3 w 22"/>
                <a:gd name="T7" fmla="*/ 0 h 37"/>
                <a:gd name="T8" fmla="*/ 3 w 22"/>
                <a:gd name="T9" fmla="*/ 0 h 37"/>
                <a:gd name="T10" fmla="*/ 0 60000 65536"/>
                <a:gd name="T11" fmla="*/ 0 60000 65536"/>
                <a:gd name="T12" fmla="*/ 0 60000 65536"/>
                <a:gd name="T13" fmla="*/ 0 60000 65536"/>
                <a:gd name="T14" fmla="*/ 0 60000 65536"/>
                <a:gd name="T15" fmla="*/ 0 w 22"/>
                <a:gd name="T16" fmla="*/ 0 h 37"/>
                <a:gd name="T17" fmla="*/ 22 w 22"/>
                <a:gd name="T18" fmla="*/ 37 h 37"/>
              </a:gdLst>
              <a:ahLst/>
              <a:cxnLst>
                <a:cxn ang="T10">
                  <a:pos x="T0" y="T1"/>
                </a:cxn>
                <a:cxn ang="T11">
                  <a:pos x="T2" y="T3"/>
                </a:cxn>
                <a:cxn ang="T12">
                  <a:pos x="T4" y="T5"/>
                </a:cxn>
                <a:cxn ang="T13">
                  <a:pos x="T6" y="T7"/>
                </a:cxn>
                <a:cxn ang="T14">
                  <a:pos x="T8" y="T9"/>
                </a:cxn>
              </a:cxnLst>
              <a:rect l="T15" t="T16" r="T17" b="T18"/>
              <a:pathLst>
                <a:path w="22" h="37">
                  <a:moveTo>
                    <a:pt x="15" y="0"/>
                  </a:moveTo>
                  <a:lnTo>
                    <a:pt x="0" y="37"/>
                  </a:lnTo>
                  <a:lnTo>
                    <a:pt x="22" y="3"/>
                  </a:lnTo>
                  <a:lnTo>
                    <a:pt x="15"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7" name="Freeform 497"/>
            <p:cNvSpPr>
              <a:spLocks/>
            </p:cNvSpPr>
            <p:nvPr/>
          </p:nvSpPr>
          <p:spPr bwMode="auto">
            <a:xfrm>
              <a:off x="2820" y="3015"/>
              <a:ext cx="4" cy="9"/>
            </a:xfrm>
            <a:custGeom>
              <a:avLst/>
              <a:gdLst>
                <a:gd name="T0" fmla="*/ 3 w 14"/>
                <a:gd name="T1" fmla="*/ 0 h 35"/>
                <a:gd name="T2" fmla="*/ 0 w 14"/>
                <a:gd name="T3" fmla="*/ 9 h 35"/>
                <a:gd name="T4" fmla="*/ 4 w 14"/>
                <a:gd name="T5" fmla="*/ 1 h 35"/>
                <a:gd name="T6" fmla="*/ 3 w 14"/>
                <a:gd name="T7" fmla="*/ 0 h 35"/>
                <a:gd name="T8" fmla="*/ 3 w 14"/>
                <a:gd name="T9" fmla="*/ 0 h 35"/>
                <a:gd name="T10" fmla="*/ 0 60000 65536"/>
                <a:gd name="T11" fmla="*/ 0 60000 65536"/>
                <a:gd name="T12" fmla="*/ 0 60000 65536"/>
                <a:gd name="T13" fmla="*/ 0 60000 65536"/>
                <a:gd name="T14" fmla="*/ 0 60000 65536"/>
                <a:gd name="T15" fmla="*/ 0 w 14"/>
                <a:gd name="T16" fmla="*/ 0 h 35"/>
                <a:gd name="T17" fmla="*/ 14 w 14"/>
                <a:gd name="T18" fmla="*/ 35 h 35"/>
              </a:gdLst>
              <a:ahLst/>
              <a:cxnLst>
                <a:cxn ang="T10">
                  <a:pos x="T0" y="T1"/>
                </a:cxn>
                <a:cxn ang="T11">
                  <a:pos x="T2" y="T3"/>
                </a:cxn>
                <a:cxn ang="T12">
                  <a:pos x="T4" y="T5"/>
                </a:cxn>
                <a:cxn ang="T13">
                  <a:pos x="T6" y="T7"/>
                </a:cxn>
                <a:cxn ang="T14">
                  <a:pos x="T8" y="T9"/>
                </a:cxn>
              </a:cxnLst>
              <a:rect l="T15" t="T16" r="T17" b="T18"/>
              <a:pathLst>
                <a:path w="14" h="35">
                  <a:moveTo>
                    <a:pt x="9" y="0"/>
                  </a:moveTo>
                  <a:lnTo>
                    <a:pt x="0" y="35"/>
                  </a:lnTo>
                  <a:lnTo>
                    <a:pt x="14" y="2"/>
                  </a:lnTo>
                  <a:lnTo>
                    <a:pt x="9"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8" name="Freeform 498"/>
            <p:cNvSpPr>
              <a:spLocks/>
            </p:cNvSpPr>
            <p:nvPr/>
          </p:nvSpPr>
          <p:spPr bwMode="auto">
            <a:xfrm>
              <a:off x="2840" y="3028"/>
              <a:ext cx="1" cy="7"/>
            </a:xfrm>
            <a:custGeom>
              <a:avLst/>
              <a:gdLst>
                <a:gd name="T0" fmla="*/ 0 w 5"/>
                <a:gd name="T1" fmla="*/ 0 h 30"/>
                <a:gd name="T2" fmla="*/ 0 w 5"/>
                <a:gd name="T3" fmla="*/ 7 h 30"/>
                <a:gd name="T4" fmla="*/ 1 w 5"/>
                <a:gd name="T5" fmla="*/ 0 h 30"/>
                <a:gd name="T6" fmla="*/ 0 w 5"/>
                <a:gd name="T7" fmla="*/ 0 h 30"/>
                <a:gd name="T8" fmla="*/ 0 w 5"/>
                <a:gd name="T9" fmla="*/ 0 h 30"/>
                <a:gd name="T10" fmla="*/ 0 60000 65536"/>
                <a:gd name="T11" fmla="*/ 0 60000 65536"/>
                <a:gd name="T12" fmla="*/ 0 60000 65536"/>
                <a:gd name="T13" fmla="*/ 0 60000 65536"/>
                <a:gd name="T14" fmla="*/ 0 60000 65536"/>
                <a:gd name="T15" fmla="*/ 0 w 5"/>
                <a:gd name="T16" fmla="*/ 0 h 30"/>
                <a:gd name="T17" fmla="*/ 5 w 5"/>
                <a:gd name="T18" fmla="*/ 30 h 30"/>
              </a:gdLst>
              <a:ahLst/>
              <a:cxnLst>
                <a:cxn ang="T10">
                  <a:pos x="T0" y="T1"/>
                </a:cxn>
                <a:cxn ang="T11">
                  <a:pos x="T2" y="T3"/>
                </a:cxn>
                <a:cxn ang="T12">
                  <a:pos x="T4" y="T5"/>
                </a:cxn>
                <a:cxn ang="T13">
                  <a:pos x="T6" y="T7"/>
                </a:cxn>
                <a:cxn ang="T14">
                  <a:pos x="T8" y="T9"/>
                </a:cxn>
              </a:cxnLst>
              <a:rect l="T15" t="T16" r="T17" b="T18"/>
              <a:pathLst>
                <a:path w="5" h="30">
                  <a:moveTo>
                    <a:pt x="2" y="0"/>
                  </a:moveTo>
                  <a:lnTo>
                    <a:pt x="0" y="30"/>
                  </a:lnTo>
                  <a:lnTo>
                    <a:pt x="5" y="2"/>
                  </a:lnTo>
                  <a:lnTo>
                    <a:pt x="2"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79" name="Freeform 499"/>
            <p:cNvSpPr>
              <a:spLocks/>
            </p:cNvSpPr>
            <p:nvPr/>
          </p:nvSpPr>
          <p:spPr bwMode="auto">
            <a:xfrm>
              <a:off x="2810" y="3056"/>
              <a:ext cx="3" cy="6"/>
            </a:xfrm>
            <a:custGeom>
              <a:avLst/>
              <a:gdLst>
                <a:gd name="T0" fmla="*/ 3 w 9"/>
                <a:gd name="T1" fmla="*/ 0 h 25"/>
                <a:gd name="T2" fmla="*/ 0 w 9"/>
                <a:gd name="T3" fmla="*/ 6 h 25"/>
                <a:gd name="T4" fmla="*/ 1 w 9"/>
                <a:gd name="T5" fmla="*/ 6 h 25"/>
                <a:gd name="T6" fmla="*/ 3 w 9"/>
                <a:gd name="T7" fmla="*/ 0 h 25"/>
                <a:gd name="T8" fmla="*/ 3 w 9"/>
                <a:gd name="T9" fmla="*/ 0 h 25"/>
                <a:gd name="T10" fmla="*/ 0 60000 65536"/>
                <a:gd name="T11" fmla="*/ 0 60000 65536"/>
                <a:gd name="T12" fmla="*/ 0 60000 65536"/>
                <a:gd name="T13" fmla="*/ 0 60000 65536"/>
                <a:gd name="T14" fmla="*/ 0 60000 65536"/>
                <a:gd name="T15" fmla="*/ 0 w 9"/>
                <a:gd name="T16" fmla="*/ 0 h 25"/>
                <a:gd name="T17" fmla="*/ 9 w 9"/>
                <a:gd name="T18" fmla="*/ 25 h 25"/>
              </a:gdLst>
              <a:ahLst/>
              <a:cxnLst>
                <a:cxn ang="T10">
                  <a:pos x="T0" y="T1"/>
                </a:cxn>
                <a:cxn ang="T11">
                  <a:pos x="T2" y="T3"/>
                </a:cxn>
                <a:cxn ang="T12">
                  <a:pos x="T4" y="T5"/>
                </a:cxn>
                <a:cxn ang="T13">
                  <a:pos x="T6" y="T7"/>
                </a:cxn>
                <a:cxn ang="T14">
                  <a:pos x="T8" y="T9"/>
                </a:cxn>
              </a:cxnLst>
              <a:rect l="T15" t="T16" r="T17" b="T18"/>
              <a:pathLst>
                <a:path w="9" h="25">
                  <a:moveTo>
                    <a:pt x="9" y="0"/>
                  </a:moveTo>
                  <a:lnTo>
                    <a:pt x="0" y="24"/>
                  </a:lnTo>
                  <a:lnTo>
                    <a:pt x="4" y="25"/>
                  </a:lnTo>
                  <a:lnTo>
                    <a:pt x="9"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80" name="Freeform 500"/>
            <p:cNvSpPr>
              <a:spLocks/>
            </p:cNvSpPr>
            <p:nvPr/>
          </p:nvSpPr>
          <p:spPr bwMode="auto">
            <a:xfrm>
              <a:off x="2830" y="3068"/>
              <a:ext cx="2" cy="8"/>
            </a:xfrm>
            <a:custGeom>
              <a:avLst/>
              <a:gdLst>
                <a:gd name="T0" fmla="*/ 2 w 8"/>
                <a:gd name="T1" fmla="*/ 0 h 31"/>
                <a:gd name="T2" fmla="*/ 0 w 8"/>
                <a:gd name="T3" fmla="*/ 7 h 31"/>
                <a:gd name="T4" fmla="*/ 1 w 8"/>
                <a:gd name="T5" fmla="*/ 8 h 31"/>
                <a:gd name="T6" fmla="*/ 2 w 8"/>
                <a:gd name="T7" fmla="*/ 0 h 31"/>
                <a:gd name="T8" fmla="*/ 2 w 8"/>
                <a:gd name="T9" fmla="*/ 0 h 31"/>
                <a:gd name="T10" fmla="*/ 0 60000 65536"/>
                <a:gd name="T11" fmla="*/ 0 60000 65536"/>
                <a:gd name="T12" fmla="*/ 0 60000 65536"/>
                <a:gd name="T13" fmla="*/ 0 60000 65536"/>
                <a:gd name="T14" fmla="*/ 0 60000 65536"/>
                <a:gd name="T15" fmla="*/ 0 w 8"/>
                <a:gd name="T16" fmla="*/ 0 h 31"/>
                <a:gd name="T17" fmla="*/ 8 w 8"/>
                <a:gd name="T18" fmla="*/ 31 h 31"/>
              </a:gdLst>
              <a:ahLst/>
              <a:cxnLst>
                <a:cxn ang="T10">
                  <a:pos x="T0" y="T1"/>
                </a:cxn>
                <a:cxn ang="T11">
                  <a:pos x="T2" y="T3"/>
                </a:cxn>
                <a:cxn ang="T12">
                  <a:pos x="T4" y="T5"/>
                </a:cxn>
                <a:cxn ang="T13">
                  <a:pos x="T6" y="T7"/>
                </a:cxn>
                <a:cxn ang="T14">
                  <a:pos x="T8" y="T9"/>
                </a:cxn>
              </a:cxnLst>
              <a:rect l="T15" t="T16" r="T17" b="T18"/>
              <a:pathLst>
                <a:path w="8" h="31">
                  <a:moveTo>
                    <a:pt x="8" y="0"/>
                  </a:moveTo>
                  <a:lnTo>
                    <a:pt x="0" y="26"/>
                  </a:lnTo>
                  <a:lnTo>
                    <a:pt x="5" y="31"/>
                  </a:lnTo>
                  <a:lnTo>
                    <a:pt x="8"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81" name="Freeform 501"/>
            <p:cNvSpPr>
              <a:spLocks/>
            </p:cNvSpPr>
            <p:nvPr/>
          </p:nvSpPr>
          <p:spPr bwMode="auto">
            <a:xfrm>
              <a:off x="2786" y="3051"/>
              <a:ext cx="2" cy="6"/>
            </a:xfrm>
            <a:custGeom>
              <a:avLst/>
              <a:gdLst>
                <a:gd name="T0" fmla="*/ 2 w 8"/>
                <a:gd name="T1" fmla="*/ 0 h 26"/>
                <a:gd name="T2" fmla="*/ 0 w 8"/>
                <a:gd name="T3" fmla="*/ 6 h 26"/>
                <a:gd name="T4" fmla="*/ 1 w 8"/>
                <a:gd name="T5" fmla="*/ 6 h 26"/>
                <a:gd name="T6" fmla="*/ 2 w 8"/>
                <a:gd name="T7" fmla="*/ 0 h 26"/>
                <a:gd name="T8" fmla="*/ 2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8" y="0"/>
                  </a:moveTo>
                  <a:lnTo>
                    <a:pt x="0" y="25"/>
                  </a:lnTo>
                  <a:lnTo>
                    <a:pt x="6" y="26"/>
                  </a:lnTo>
                  <a:lnTo>
                    <a:pt x="8" y="0"/>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82" name="Freeform 502"/>
            <p:cNvSpPr>
              <a:spLocks/>
            </p:cNvSpPr>
            <p:nvPr/>
          </p:nvSpPr>
          <p:spPr bwMode="auto">
            <a:xfrm>
              <a:off x="2909" y="3111"/>
              <a:ext cx="95" cy="31"/>
            </a:xfrm>
            <a:custGeom>
              <a:avLst/>
              <a:gdLst>
                <a:gd name="T0" fmla="*/ 40 w 381"/>
                <a:gd name="T1" fmla="*/ 6 h 126"/>
                <a:gd name="T2" fmla="*/ 55 w 381"/>
                <a:gd name="T3" fmla="*/ 15 h 126"/>
                <a:gd name="T4" fmla="*/ 15 w 381"/>
                <a:gd name="T5" fmla="*/ 25 h 126"/>
                <a:gd name="T6" fmla="*/ 0 w 381"/>
                <a:gd name="T7" fmla="*/ 30 h 126"/>
                <a:gd name="T8" fmla="*/ 8 w 381"/>
                <a:gd name="T9" fmla="*/ 31 h 126"/>
                <a:gd name="T10" fmla="*/ 45 w 381"/>
                <a:gd name="T11" fmla="*/ 21 h 126"/>
                <a:gd name="T12" fmla="*/ 95 w 381"/>
                <a:gd name="T13" fmla="*/ 10 h 126"/>
                <a:gd name="T14" fmla="*/ 69 w 381"/>
                <a:gd name="T15" fmla="*/ 0 h 126"/>
                <a:gd name="T16" fmla="*/ 40 w 381"/>
                <a:gd name="T17" fmla="*/ 6 h 126"/>
                <a:gd name="T18" fmla="*/ 40 w 381"/>
                <a:gd name="T19" fmla="*/ 6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
                <a:gd name="T31" fmla="*/ 0 h 126"/>
                <a:gd name="T32" fmla="*/ 381 w 381"/>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 h="126">
                  <a:moveTo>
                    <a:pt x="162" y="24"/>
                  </a:moveTo>
                  <a:lnTo>
                    <a:pt x="220" y="62"/>
                  </a:lnTo>
                  <a:lnTo>
                    <a:pt x="62" y="100"/>
                  </a:lnTo>
                  <a:lnTo>
                    <a:pt x="0" y="122"/>
                  </a:lnTo>
                  <a:lnTo>
                    <a:pt x="31" y="126"/>
                  </a:lnTo>
                  <a:lnTo>
                    <a:pt x="181" y="86"/>
                  </a:lnTo>
                  <a:lnTo>
                    <a:pt x="381" y="42"/>
                  </a:lnTo>
                  <a:lnTo>
                    <a:pt x="278" y="0"/>
                  </a:lnTo>
                  <a:lnTo>
                    <a:pt x="162" y="24"/>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083" name="Freeform 503"/>
            <p:cNvSpPr>
              <a:spLocks/>
            </p:cNvSpPr>
            <p:nvPr/>
          </p:nvSpPr>
          <p:spPr bwMode="auto">
            <a:xfrm>
              <a:off x="2870" y="3133"/>
              <a:ext cx="32" cy="9"/>
            </a:xfrm>
            <a:custGeom>
              <a:avLst/>
              <a:gdLst>
                <a:gd name="T0" fmla="*/ 15 w 129"/>
                <a:gd name="T1" fmla="*/ 0 h 36"/>
                <a:gd name="T2" fmla="*/ 32 w 129"/>
                <a:gd name="T3" fmla="*/ 9 h 36"/>
                <a:gd name="T4" fmla="*/ 0 w 129"/>
                <a:gd name="T5" fmla="*/ 4 h 36"/>
                <a:gd name="T6" fmla="*/ 15 w 129"/>
                <a:gd name="T7" fmla="*/ 0 h 36"/>
                <a:gd name="T8" fmla="*/ 15 w 129"/>
                <a:gd name="T9" fmla="*/ 0 h 36"/>
                <a:gd name="T10" fmla="*/ 0 60000 65536"/>
                <a:gd name="T11" fmla="*/ 0 60000 65536"/>
                <a:gd name="T12" fmla="*/ 0 60000 65536"/>
                <a:gd name="T13" fmla="*/ 0 60000 65536"/>
                <a:gd name="T14" fmla="*/ 0 60000 65536"/>
                <a:gd name="T15" fmla="*/ 0 w 129"/>
                <a:gd name="T16" fmla="*/ 0 h 36"/>
                <a:gd name="T17" fmla="*/ 129 w 129"/>
                <a:gd name="T18" fmla="*/ 36 h 36"/>
              </a:gdLst>
              <a:ahLst/>
              <a:cxnLst>
                <a:cxn ang="T10">
                  <a:pos x="T0" y="T1"/>
                </a:cxn>
                <a:cxn ang="T11">
                  <a:pos x="T2" y="T3"/>
                </a:cxn>
                <a:cxn ang="T12">
                  <a:pos x="T4" y="T5"/>
                </a:cxn>
                <a:cxn ang="T13">
                  <a:pos x="T6" y="T7"/>
                </a:cxn>
                <a:cxn ang="T14">
                  <a:pos x="T8" y="T9"/>
                </a:cxn>
              </a:cxnLst>
              <a:rect l="T15" t="T16" r="T17" b="T18"/>
              <a:pathLst>
                <a:path w="129" h="36">
                  <a:moveTo>
                    <a:pt x="60" y="0"/>
                  </a:moveTo>
                  <a:lnTo>
                    <a:pt x="129" y="36"/>
                  </a:lnTo>
                  <a:lnTo>
                    <a:pt x="0" y="17"/>
                  </a:lnTo>
                  <a:lnTo>
                    <a:pt x="60"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084" name="Freeform 504"/>
            <p:cNvSpPr>
              <a:spLocks/>
            </p:cNvSpPr>
            <p:nvPr/>
          </p:nvSpPr>
          <p:spPr bwMode="auto">
            <a:xfrm>
              <a:off x="2845" y="3175"/>
              <a:ext cx="52" cy="17"/>
            </a:xfrm>
            <a:custGeom>
              <a:avLst/>
              <a:gdLst>
                <a:gd name="T0" fmla="*/ 0 w 210"/>
                <a:gd name="T1" fmla="*/ 0 h 70"/>
                <a:gd name="T2" fmla="*/ 52 w 210"/>
                <a:gd name="T3" fmla="*/ 14 h 70"/>
                <a:gd name="T4" fmla="*/ 52 w 210"/>
                <a:gd name="T5" fmla="*/ 17 h 70"/>
                <a:gd name="T6" fmla="*/ 1 w 210"/>
                <a:gd name="T7" fmla="*/ 3 h 70"/>
                <a:gd name="T8" fmla="*/ 0 w 210"/>
                <a:gd name="T9" fmla="*/ 0 h 70"/>
                <a:gd name="T10" fmla="*/ 0 w 210"/>
                <a:gd name="T11" fmla="*/ 0 h 70"/>
                <a:gd name="T12" fmla="*/ 0 60000 65536"/>
                <a:gd name="T13" fmla="*/ 0 60000 65536"/>
                <a:gd name="T14" fmla="*/ 0 60000 65536"/>
                <a:gd name="T15" fmla="*/ 0 60000 65536"/>
                <a:gd name="T16" fmla="*/ 0 60000 65536"/>
                <a:gd name="T17" fmla="*/ 0 60000 65536"/>
                <a:gd name="T18" fmla="*/ 0 w 210"/>
                <a:gd name="T19" fmla="*/ 0 h 70"/>
                <a:gd name="T20" fmla="*/ 210 w 210"/>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210" h="70">
                  <a:moveTo>
                    <a:pt x="0" y="0"/>
                  </a:moveTo>
                  <a:lnTo>
                    <a:pt x="210" y="59"/>
                  </a:lnTo>
                  <a:lnTo>
                    <a:pt x="209" y="70"/>
                  </a:lnTo>
                  <a:lnTo>
                    <a:pt x="5" y="13"/>
                  </a:lnTo>
                  <a:lnTo>
                    <a:pt x="0" y="0"/>
                  </a:lnTo>
                  <a:close/>
                </a:path>
              </a:pathLst>
            </a:custGeom>
            <a:solidFill>
              <a:srgbClr val="B8B8D9"/>
            </a:solidFill>
            <a:ln w="9525">
              <a:noFill/>
              <a:round/>
              <a:headEnd/>
              <a:tailEnd/>
            </a:ln>
          </p:spPr>
          <p:txBody>
            <a:bodyPr/>
            <a:lstStyle/>
            <a:p>
              <a:endParaRPr lang="en-US" dirty="0">
                <a:latin typeface="Calibri" pitchFamily="34" charset="0"/>
              </a:endParaRPr>
            </a:p>
          </p:txBody>
        </p:sp>
        <p:sp>
          <p:nvSpPr>
            <p:cNvPr id="5085" name="Freeform 505"/>
            <p:cNvSpPr>
              <a:spLocks/>
            </p:cNvSpPr>
            <p:nvPr/>
          </p:nvSpPr>
          <p:spPr bwMode="auto">
            <a:xfrm>
              <a:off x="2958" y="3112"/>
              <a:ext cx="37" cy="14"/>
            </a:xfrm>
            <a:custGeom>
              <a:avLst/>
              <a:gdLst>
                <a:gd name="T0" fmla="*/ 0 w 147"/>
                <a:gd name="T1" fmla="*/ 5 h 53"/>
                <a:gd name="T2" fmla="*/ 19 w 147"/>
                <a:gd name="T3" fmla="*/ 0 h 53"/>
                <a:gd name="T4" fmla="*/ 37 w 147"/>
                <a:gd name="T5" fmla="*/ 7 h 53"/>
                <a:gd name="T6" fmla="*/ 11 w 147"/>
                <a:gd name="T7" fmla="*/ 14 h 53"/>
                <a:gd name="T8" fmla="*/ 0 w 147"/>
                <a:gd name="T9" fmla="*/ 5 h 53"/>
                <a:gd name="T10" fmla="*/ 0 w 147"/>
                <a:gd name="T11" fmla="*/ 5 h 53"/>
                <a:gd name="T12" fmla="*/ 0 60000 65536"/>
                <a:gd name="T13" fmla="*/ 0 60000 65536"/>
                <a:gd name="T14" fmla="*/ 0 60000 65536"/>
                <a:gd name="T15" fmla="*/ 0 60000 65536"/>
                <a:gd name="T16" fmla="*/ 0 60000 65536"/>
                <a:gd name="T17" fmla="*/ 0 60000 65536"/>
                <a:gd name="T18" fmla="*/ 0 w 147"/>
                <a:gd name="T19" fmla="*/ 0 h 53"/>
                <a:gd name="T20" fmla="*/ 147 w 147"/>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7" h="53">
                  <a:moveTo>
                    <a:pt x="0" y="19"/>
                  </a:moveTo>
                  <a:lnTo>
                    <a:pt x="76" y="0"/>
                  </a:lnTo>
                  <a:lnTo>
                    <a:pt x="147" y="26"/>
                  </a:lnTo>
                  <a:lnTo>
                    <a:pt x="43" y="53"/>
                  </a:lnTo>
                  <a:lnTo>
                    <a:pt x="0" y="19"/>
                  </a:lnTo>
                  <a:close/>
                </a:path>
              </a:pathLst>
            </a:custGeom>
            <a:solidFill>
              <a:srgbClr val="E5E5FF"/>
            </a:solidFill>
            <a:ln w="9525">
              <a:noFill/>
              <a:round/>
              <a:headEnd/>
              <a:tailEnd/>
            </a:ln>
          </p:spPr>
          <p:txBody>
            <a:bodyPr/>
            <a:lstStyle/>
            <a:p>
              <a:endParaRPr lang="en-US" dirty="0">
                <a:latin typeface="Calibri" pitchFamily="34" charset="0"/>
              </a:endParaRPr>
            </a:p>
          </p:txBody>
        </p:sp>
        <p:sp>
          <p:nvSpPr>
            <p:cNvPr id="5086" name="Freeform 506"/>
            <p:cNvSpPr>
              <a:spLocks/>
            </p:cNvSpPr>
            <p:nvPr/>
          </p:nvSpPr>
          <p:spPr bwMode="auto">
            <a:xfrm>
              <a:off x="2878" y="3134"/>
              <a:ext cx="13" cy="5"/>
            </a:xfrm>
            <a:custGeom>
              <a:avLst/>
              <a:gdLst>
                <a:gd name="T0" fmla="*/ 0 w 51"/>
                <a:gd name="T1" fmla="*/ 2 h 16"/>
                <a:gd name="T2" fmla="*/ 7 w 51"/>
                <a:gd name="T3" fmla="*/ 0 h 16"/>
                <a:gd name="T4" fmla="*/ 13 w 51"/>
                <a:gd name="T5" fmla="*/ 5 h 16"/>
                <a:gd name="T6" fmla="*/ 0 w 51"/>
                <a:gd name="T7" fmla="*/ 2 h 16"/>
                <a:gd name="T8" fmla="*/ 0 w 51"/>
                <a:gd name="T9" fmla="*/ 2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0" y="7"/>
                  </a:moveTo>
                  <a:lnTo>
                    <a:pt x="28" y="0"/>
                  </a:lnTo>
                  <a:lnTo>
                    <a:pt x="51" y="16"/>
                  </a:lnTo>
                  <a:lnTo>
                    <a:pt x="0" y="7"/>
                  </a:lnTo>
                  <a:close/>
                </a:path>
              </a:pathLst>
            </a:custGeom>
            <a:solidFill>
              <a:srgbClr val="E5E5FF"/>
            </a:solidFill>
            <a:ln w="9525">
              <a:noFill/>
              <a:round/>
              <a:headEnd/>
              <a:tailEnd/>
            </a:ln>
          </p:spPr>
          <p:txBody>
            <a:bodyPr/>
            <a:lstStyle/>
            <a:p>
              <a:endParaRPr lang="en-US" dirty="0">
                <a:latin typeface="Calibri" pitchFamily="34" charset="0"/>
              </a:endParaRPr>
            </a:p>
          </p:txBody>
        </p:sp>
      </p:grpSp>
      <p:grpSp>
        <p:nvGrpSpPr>
          <p:cNvPr id="8" name="Group 507"/>
          <p:cNvGrpSpPr>
            <a:grpSpLocks/>
          </p:cNvGrpSpPr>
          <p:nvPr/>
        </p:nvGrpSpPr>
        <p:grpSpPr bwMode="auto">
          <a:xfrm>
            <a:off x="4175125" y="3116263"/>
            <a:ext cx="509588" cy="481012"/>
            <a:chOff x="2642" y="1561"/>
            <a:chExt cx="321" cy="303"/>
          </a:xfrm>
        </p:grpSpPr>
        <p:sp>
          <p:nvSpPr>
            <p:cNvPr id="4945" name="Freeform 508"/>
            <p:cNvSpPr>
              <a:spLocks noEditPoints="1"/>
            </p:cNvSpPr>
            <p:nvPr/>
          </p:nvSpPr>
          <p:spPr bwMode="auto">
            <a:xfrm>
              <a:off x="2642" y="1561"/>
              <a:ext cx="321" cy="303"/>
            </a:xfrm>
            <a:custGeom>
              <a:avLst/>
              <a:gdLst>
                <a:gd name="T0" fmla="*/ 305 w 3210"/>
                <a:gd name="T1" fmla="*/ 248 h 3033"/>
                <a:gd name="T2" fmla="*/ 288 w 3210"/>
                <a:gd name="T3" fmla="*/ 250 h 3033"/>
                <a:gd name="T4" fmla="*/ 248 w 3210"/>
                <a:gd name="T5" fmla="*/ 238 h 3033"/>
                <a:gd name="T6" fmla="*/ 201 w 3210"/>
                <a:gd name="T7" fmla="*/ 231 h 3033"/>
                <a:gd name="T8" fmla="*/ 183 w 3210"/>
                <a:gd name="T9" fmla="*/ 212 h 3033"/>
                <a:gd name="T10" fmla="*/ 194 w 3210"/>
                <a:gd name="T11" fmla="*/ 198 h 3033"/>
                <a:gd name="T12" fmla="*/ 212 w 3210"/>
                <a:gd name="T13" fmla="*/ 210 h 3033"/>
                <a:gd name="T14" fmla="*/ 223 w 3210"/>
                <a:gd name="T15" fmla="*/ 221 h 3033"/>
                <a:gd name="T16" fmla="*/ 238 w 3210"/>
                <a:gd name="T17" fmla="*/ 221 h 3033"/>
                <a:gd name="T18" fmla="*/ 251 w 3210"/>
                <a:gd name="T19" fmla="*/ 211 h 3033"/>
                <a:gd name="T20" fmla="*/ 249 w 3210"/>
                <a:gd name="T21" fmla="*/ 192 h 3033"/>
                <a:gd name="T22" fmla="*/ 218 w 3210"/>
                <a:gd name="T23" fmla="*/ 161 h 3033"/>
                <a:gd name="T24" fmla="*/ 194 w 3210"/>
                <a:gd name="T25" fmla="*/ 143 h 3033"/>
                <a:gd name="T26" fmla="*/ 173 w 3210"/>
                <a:gd name="T27" fmla="*/ 130 h 3033"/>
                <a:gd name="T28" fmla="*/ 164 w 3210"/>
                <a:gd name="T29" fmla="*/ 123 h 3033"/>
                <a:gd name="T30" fmla="*/ 175 w 3210"/>
                <a:gd name="T31" fmla="*/ 105 h 3033"/>
                <a:gd name="T32" fmla="*/ 184 w 3210"/>
                <a:gd name="T33" fmla="*/ 92 h 3033"/>
                <a:gd name="T34" fmla="*/ 200 w 3210"/>
                <a:gd name="T35" fmla="*/ 78 h 3033"/>
                <a:gd name="T36" fmla="*/ 195 w 3210"/>
                <a:gd name="T37" fmla="*/ 63 h 3033"/>
                <a:gd name="T38" fmla="*/ 191 w 3210"/>
                <a:gd name="T39" fmla="*/ 53 h 3033"/>
                <a:gd name="T40" fmla="*/ 159 w 3210"/>
                <a:gd name="T41" fmla="*/ 12 h 3033"/>
                <a:gd name="T42" fmla="*/ 163 w 3210"/>
                <a:gd name="T43" fmla="*/ 9 h 3033"/>
                <a:gd name="T44" fmla="*/ 152 w 3210"/>
                <a:gd name="T45" fmla="*/ 9 h 3033"/>
                <a:gd name="T46" fmla="*/ 138 w 3210"/>
                <a:gd name="T47" fmla="*/ 3 h 3033"/>
                <a:gd name="T48" fmla="*/ 122 w 3210"/>
                <a:gd name="T49" fmla="*/ 10 h 3033"/>
                <a:gd name="T50" fmla="*/ 118 w 3210"/>
                <a:gd name="T51" fmla="*/ 11 h 3033"/>
                <a:gd name="T52" fmla="*/ 104 w 3210"/>
                <a:gd name="T53" fmla="*/ 14 h 3033"/>
                <a:gd name="T54" fmla="*/ 76 w 3210"/>
                <a:gd name="T55" fmla="*/ 68 h 3033"/>
                <a:gd name="T56" fmla="*/ 59 w 3210"/>
                <a:gd name="T57" fmla="*/ 70 h 3033"/>
                <a:gd name="T58" fmla="*/ 59 w 3210"/>
                <a:gd name="T59" fmla="*/ 90 h 3033"/>
                <a:gd name="T60" fmla="*/ 75 w 3210"/>
                <a:gd name="T61" fmla="*/ 95 h 3033"/>
                <a:gd name="T62" fmla="*/ 99 w 3210"/>
                <a:gd name="T63" fmla="*/ 113 h 3033"/>
                <a:gd name="T64" fmla="*/ 95 w 3210"/>
                <a:gd name="T65" fmla="*/ 117 h 3033"/>
                <a:gd name="T66" fmla="*/ 80 w 3210"/>
                <a:gd name="T67" fmla="*/ 122 h 3033"/>
                <a:gd name="T68" fmla="*/ 36 w 3210"/>
                <a:gd name="T69" fmla="*/ 157 h 3033"/>
                <a:gd name="T70" fmla="*/ 7 w 3210"/>
                <a:gd name="T71" fmla="*/ 202 h 3033"/>
                <a:gd name="T72" fmla="*/ 0 w 3210"/>
                <a:gd name="T73" fmla="*/ 221 h 3033"/>
                <a:gd name="T74" fmla="*/ 10 w 3210"/>
                <a:gd name="T75" fmla="*/ 236 h 3033"/>
                <a:gd name="T76" fmla="*/ 29 w 3210"/>
                <a:gd name="T77" fmla="*/ 242 h 3033"/>
                <a:gd name="T78" fmla="*/ 35 w 3210"/>
                <a:gd name="T79" fmla="*/ 272 h 3033"/>
                <a:gd name="T80" fmla="*/ 59 w 3210"/>
                <a:gd name="T81" fmla="*/ 293 h 3033"/>
                <a:gd name="T82" fmla="*/ 111 w 3210"/>
                <a:gd name="T83" fmla="*/ 299 h 3033"/>
                <a:gd name="T84" fmla="*/ 144 w 3210"/>
                <a:gd name="T85" fmla="*/ 302 h 3033"/>
                <a:gd name="T86" fmla="*/ 187 w 3210"/>
                <a:gd name="T87" fmla="*/ 299 h 3033"/>
                <a:gd name="T88" fmla="*/ 208 w 3210"/>
                <a:gd name="T89" fmla="*/ 298 h 3033"/>
                <a:gd name="T90" fmla="*/ 214 w 3210"/>
                <a:gd name="T91" fmla="*/ 289 h 3033"/>
                <a:gd name="T92" fmla="*/ 219 w 3210"/>
                <a:gd name="T93" fmla="*/ 282 h 3033"/>
                <a:gd name="T94" fmla="*/ 225 w 3210"/>
                <a:gd name="T95" fmla="*/ 280 h 3033"/>
                <a:gd name="T96" fmla="*/ 248 w 3210"/>
                <a:gd name="T97" fmla="*/ 283 h 3033"/>
                <a:gd name="T98" fmla="*/ 258 w 3210"/>
                <a:gd name="T99" fmla="*/ 285 h 3033"/>
                <a:gd name="T100" fmla="*/ 271 w 3210"/>
                <a:gd name="T101" fmla="*/ 289 h 3033"/>
                <a:gd name="T102" fmla="*/ 298 w 3210"/>
                <a:gd name="T103" fmla="*/ 276 h 3033"/>
                <a:gd name="T104" fmla="*/ 311 w 3210"/>
                <a:gd name="T105" fmla="*/ 261 h 3033"/>
                <a:gd name="T106" fmla="*/ 321 w 3210"/>
                <a:gd name="T107" fmla="*/ 253 h 3033"/>
                <a:gd name="T108" fmla="*/ 49 w 3210"/>
                <a:gd name="T109" fmla="*/ 209 h 3033"/>
                <a:gd name="T110" fmla="*/ 43 w 3210"/>
                <a:gd name="T111" fmla="*/ 209 h 3033"/>
                <a:gd name="T112" fmla="*/ 53 w 3210"/>
                <a:gd name="T113" fmla="*/ 197 h 3033"/>
                <a:gd name="T114" fmla="*/ 55 w 3210"/>
                <a:gd name="T115" fmla="*/ 203 h 30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10"/>
                <a:gd name="T175" fmla="*/ 0 h 3033"/>
                <a:gd name="T176" fmla="*/ 3210 w 3210"/>
                <a:gd name="T177" fmla="*/ 3033 h 303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10" h="3033">
                  <a:moveTo>
                    <a:pt x="3196" y="2516"/>
                  </a:moveTo>
                  <a:lnTo>
                    <a:pt x="3178" y="2502"/>
                  </a:lnTo>
                  <a:lnTo>
                    <a:pt x="3162" y="2496"/>
                  </a:lnTo>
                  <a:lnTo>
                    <a:pt x="3145" y="2494"/>
                  </a:lnTo>
                  <a:lnTo>
                    <a:pt x="3129" y="2496"/>
                  </a:lnTo>
                  <a:lnTo>
                    <a:pt x="3112" y="2497"/>
                  </a:lnTo>
                  <a:lnTo>
                    <a:pt x="3094" y="2498"/>
                  </a:lnTo>
                  <a:lnTo>
                    <a:pt x="3078" y="2494"/>
                  </a:lnTo>
                  <a:lnTo>
                    <a:pt x="3064" y="2485"/>
                  </a:lnTo>
                  <a:lnTo>
                    <a:pt x="3052" y="2482"/>
                  </a:lnTo>
                  <a:lnTo>
                    <a:pt x="3042" y="2484"/>
                  </a:lnTo>
                  <a:lnTo>
                    <a:pt x="3031" y="2487"/>
                  </a:lnTo>
                  <a:lnTo>
                    <a:pt x="3021" y="2493"/>
                  </a:lnTo>
                  <a:lnTo>
                    <a:pt x="3011" y="2499"/>
                  </a:lnTo>
                  <a:lnTo>
                    <a:pt x="3002" y="2507"/>
                  </a:lnTo>
                  <a:lnTo>
                    <a:pt x="2992" y="2514"/>
                  </a:lnTo>
                  <a:lnTo>
                    <a:pt x="2983" y="2521"/>
                  </a:lnTo>
                  <a:lnTo>
                    <a:pt x="2948" y="2509"/>
                  </a:lnTo>
                  <a:lnTo>
                    <a:pt x="2913" y="2503"/>
                  </a:lnTo>
                  <a:lnTo>
                    <a:pt x="2878" y="2501"/>
                  </a:lnTo>
                  <a:lnTo>
                    <a:pt x="2843" y="2502"/>
                  </a:lnTo>
                  <a:lnTo>
                    <a:pt x="2808" y="2504"/>
                  </a:lnTo>
                  <a:lnTo>
                    <a:pt x="2772" y="2509"/>
                  </a:lnTo>
                  <a:lnTo>
                    <a:pt x="2737" y="2515"/>
                  </a:lnTo>
                  <a:lnTo>
                    <a:pt x="2701" y="2521"/>
                  </a:lnTo>
                  <a:lnTo>
                    <a:pt x="2657" y="2492"/>
                  </a:lnTo>
                  <a:lnTo>
                    <a:pt x="2614" y="2463"/>
                  </a:lnTo>
                  <a:lnTo>
                    <a:pt x="2570" y="2434"/>
                  </a:lnTo>
                  <a:lnTo>
                    <a:pt x="2526" y="2409"/>
                  </a:lnTo>
                  <a:lnTo>
                    <a:pt x="2479" y="2384"/>
                  </a:lnTo>
                  <a:lnTo>
                    <a:pt x="2433" y="2365"/>
                  </a:lnTo>
                  <a:lnTo>
                    <a:pt x="2383" y="2349"/>
                  </a:lnTo>
                  <a:lnTo>
                    <a:pt x="2333" y="2339"/>
                  </a:lnTo>
                  <a:lnTo>
                    <a:pt x="2291" y="2317"/>
                  </a:lnTo>
                  <a:lnTo>
                    <a:pt x="2246" y="2304"/>
                  </a:lnTo>
                  <a:lnTo>
                    <a:pt x="2200" y="2298"/>
                  </a:lnTo>
                  <a:lnTo>
                    <a:pt x="2153" y="2297"/>
                  </a:lnTo>
                  <a:lnTo>
                    <a:pt x="2103" y="2298"/>
                  </a:lnTo>
                  <a:lnTo>
                    <a:pt x="2055" y="2303"/>
                  </a:lnTo>
                  <a:lnTo>
                    <a:pt x="2006" y="2309"/>
                  </a:lnTo>
                  <a:lnTo>
                    <a:pt x="1959" y="2314"/>
                  </a:lnTo>
                  <a:lnTo>
                    <a:pt x="1947" y="2288"/>
                  </a:lnTo>
                  <a:lnTo>
                    <a:pt x="1932" y="2267"/>
                  </a:lnTo>
                  <a:lnTo>
                    <a:pt x="1912" y="2247"/>
                  </a:lnTo>
                  <a:lnTo>
                    <a:pt x="1893" y="2230"/>
                  </a:lnTo>
                  <a:lnTo>
                    <a:pt x="1873" y="2212"/>
                  </a:lnTo>
                  <a:lnTo>
                    <a:pt x="1855" y="2192"/>
                  </a:lnTo>
                  <a:lnTo>
                    <a:pt x="1840" y="2171"/>
                  </a:lnTo>
                  <a:lnTo>
                    <a:pt x="1833" y="2147"/>
                  </a:lnTo>
                  <a:lnTo>
                    <a:pt x="1833" y="2120"/>
                  </a:lnTo>
                  <a:lnTo>
                    <a:pt x="1833" y="2096"/>
                  </a:lnTo>
                  <a:lnTo>
                    <a:pt x="1829" y="2072"/>
                  </a:lnTo>
                  <a:lnTo>
                    <a:pt x="1827" y="2049"/>
                  </a:lnTo>
                  <a:lnTo>
                    <a:pt x="1823" y="2024"/>
                  </a:lnTo>
                  <a:lnTo>
                    <a:pt x="1819" y="2000"/>
                  </a:lnTo>
                  <a:lnTo>
                    <a:pt x="1813" y="1976"/>
                  </a:lnTo>
                  <a:lnTo>
                    <a:pt x="1808" y="1951"/>
                  </a:lnTo>
                  <a:lnTo>
                    <a:pt x="1908" y="1951"/>
                  </a:lnTo>
                  <a:lnTo>
                    <a:pt x="1924" y="1965"/>
                  </a:lnTo>
                  <a:lnTo>
                    <a:pt x="1942" y="1981"/>
                  </a:lnTo>
                  <a:lnTo>
                    <a:pt x="1959" y="1997"/>
                  </a:lnTo>
                  <a:lnTo>
                    <a:pt x="1978" y="2014"/>
                  </a:lnTo>
                  <a:lnTo>
                    <a:pt x="1995" y="2029"/>
                  </a:lnTo>
                  <a:lnTo>
                    <a:pt x="2015" y="2045"/>
                  </a:lnTo>
                  <a:lnTo>
                    <a:pt x="2033" y="2059"/>
                  </a:lnTo>
                  <a:lnTo>
                    <a:pt x="2055" y="2072"/>
                  </a:lnTo>
                  <a:lnTo>
                    <a:pt x="2067" y="2082"/>
                  </a:lnTo>
                  <a:lnTo>
                    <a:pt x="2084" y="2090"/>
                  </a:lnTo>
                  <a:lnTo>
                    <a:pt x="2102" y="2095"/>
                  </a:lnTo>
                  <a:lnTo>
                    <a:pt x="2121" y="2102"/>
                  </a:lnTo>
                  <a:lnTo>
                    <a:pt x="2137" y="2109"/>
                  </a:lnTo>
                  <a:lnTo>
                    <a:pt x="2147" y="2120"/>
                  </a:lnTo>
                  <a:lnTo>
                    <a:pt x="2148" y="2137"/>
                  </a:lnTo>
                  <a:lnTo>
                    <a:pt x="2141" y="2162"/>
                  </a:lnTo>
                  <a:lnTo>
                    <a:pt x="2146" y="2180"/>
                  </a:lnTo>
                  <a:lnTo>
                    <a:pt x="2157" y="2194"/>
                  </a:lnTo>
                  <a:lnTo>
                    <a:pt x="2171" y="2203"/>
                  </a:lnTo>
                  <a:lnTo>
                    <a:pt x="2189" y="2210"/>
                  </a:lnTo>
                  <a:lnTo>
                    <a:pt x="2208" y="2213"/>
                  </a:lnTo>
                  <a:lnTo>
                    <a:pt x="2226" y="2216"/>
                  </a:lnTo>
                  <a:lnTo>
                    <a:pt x="2244" y="2218"/>
                  </a:lnTo>
                  <a:lnTo>
                    <a:pt x="2262" y="2224"/>
                  </a:lnTo>
                  <a:lnTo>
                    <a:pt x="2277" y="2231"/>
                  </a:lnTo>
                  <a:lnTo>
                    <a:pt x="2293" y="2234"/>
                  </a:lnTo>
                  <a:lnTo>
                    <a:pt x="2307" y="2232"/>
                  </a:lnTo>
                  <a:lnTo>
                    <a:pt x="2322" y="2229"/>
                  </a:lnTo>
                  <a:lnTo>
                    <a:pt x="2335" y="2224"/>
                  </a:lnTo>
                  <a:lnTo>
                    <a:pt x="2350" y="2218"/>
                  </a:lnTo>
                  <a:lnTo>
                    <a:pt x="2366" y="2214"/>
                  </a:lnTo>
                  <a:lnTo>
                    <a:pt x="2383" y="2213"/>
                  </a:lnTo>
                  <a:lnTo>
                    <a:pt x="2392" y="2199"/>
                  </a:lnTo>
                  <a:lnTo>
                    <a:pt x="2405" y="2188"/>
                  </a:lnTo>
                  <a:lnTo>
                    <a:pt x="2418" y="2178"/>
                  </a:lnTo>
                  <a:lnTo>
                    <a:pt x="2433" y="2171"/>
                  </a:lnTo>
                  <a:lnTo>
                    <a:pt x="2446" y="2163"/>
                  </a:lnTo>
                  <a:lnTo>
                    <a:pt x="2460" y="2156"/>
                  </a:lnTo>
                  <a:lnTo>
                    <a:pt x="2472" y="2147"/>
                  </a:lnTo>
                  <a:lnTo>
                    <a:pt x="2483" y="2137"/>
                  </a:lnTo>
                  <a:lnTo>
                    <a:pt x="2494" y="2123"/>
                  </a:lnTo>
                  <a:lnTo>
                    <a:pt x="2506" y="2110"/>
                  </a:lnTo>
                  <a:lnTo>
                    <a:pt x="2517" y="2097"/>
                  </a:lnTo>
                  <a:lnTo>
                    <a:pt x="2528" y="2084"/>
                  </a:lnTo>
                  <a:lnTo>
                    <a:pt x="2535" y="2069"/>
                  </a:lnTo>
                  <a:lnTo>
                    <a:pt x="2543" y="2054"/>
                  </a:lnTo>
                  <a:lnTo>
                    <a:pt x="2547" y="2038"/>
                  </a:lnTo>
                  <a:lnTo>
                    <a:pt x="2549" y="2021"/>
                  </a:lnTo>
                  <a:lnTo>
                    <a:pt x="2540" y="1991"/>
                  </a:lnTo>
                  <a:lnTo>
                    <a:pt x="2526" y="1965"/>
                  </a:lnTo>
                  <a:lnTo>
                    <a:pt x="2507" y="1941"/>
                  </a:lnTo>
                  <a:lnTo>
                    <a:pt x="2487" y="1921"/>
                  </a:lnTo>
                  <a:lnTo>
                    <a:pt x="2461" y="1901"/>
                  </a:lnTo>
                  <a:lnTo>
                    <a:pt x="2436" y="1885"/>
                  </a:lnTo>
                  <a:lnTo>
                    <a:pt x="2409" y="1871"/>
                  </a:lnTo>
                  <a:lnTo>
                    <a:pt x="2383" y="1859"/>
                  </a:lnTo>
                  <a:lnTo>
                    <a:pt x="2361" y="1813"/>
                  </a:lnTo>
                  <a:lnTo>
                    <a:pt x="2332" y="1768"/>
                  </a:lnTo>
                  <a:lnTo>
                    <a:pt x="2298" y="1723"/>
                  </a:lnTo>
                  <a:lnTo>
                    <a:pt x="2262" y="1683"/>
                  </a:lnTo>
                  <a:lnTo>
                    <a:pt x="2220" y="1646"/>
                  </a:lnTo>
                  <a:lnTo>
                    <a:pt x="2175" y="1616"/>
                  </a:lnTo>
                  <a:lnTo>
                    <a:pt x="2128" y="1592"/>
                  </a:lnTo>
                  <a:lnTo>
                    <a:pt x="2081" y="1577"/>
                  </a:lnTo>
                  <a:lnTo>
                    <a:pt x="2067" y="1553"/>
                  </a:lnTo>
                  <a:lnTo>
                    <a:pt x="2053" y="1533"/>
                  </a:lnTo>
                  <a:lnTo>
                    <a:pt x="2035" y="1515"/>
                  </a:lnTo>
                  <a:lnTo>
                    <a:pt x="2018" y="1499"/>
                  </a:lnTo>
                  <a:lnTo>
                    <a:pt x="1999" y="1483"/>
                  </a:lnTo>
                  <a:lnTo>
                    <a:pt x="1979" y="1467"/>
                  </a:lnTo>
                  <a:lnTo>
                    <a:pt x="1959" y="1449"/>
                  </a:lnTo>
                  <a:lnTo>
                    <a:pt x="1938" y="1430"/>
                  </a:lnTo>
                  <a:lnTo>
                    <a:pt x="1915" y="1409"/>
                  </a:lnTo>
                  <a:lnTo>
                    <a:pt x="1892" y="1390"/>
                  </a:lnTo>
                  <a:lnTo>
                    <a:pt x="1868" y="1372"/>
                  </a:lnTo>
                  <a:lnTo>
                    <a:pt x="1846" y="1357"/>
                  </a:lnTo>
                  <a:lnTo>
                    <a:pt x="1820" y="1341"/>
                  </a:lnTo>
                  <a:lnTo>
                    <a:pt x="1795" y="1328"/>
                  </a:lnTo>
                  <a:lnTo>
                    <a:pt x="1769" y="1317"/>
                  </a:lnTo>
                  <a:lnTo>
                    <a:pt x="1742" y="1309"/>
                  </a:lnTo>
                  <a:lnTo>
                    <a:pt x="1734" y="1303"/>
                  </a:lnTo>
                  <a:lnTo>
                    <a:pt x="1726" y="1297"/>
                  </a:lnTo>
                  <a:lnTo>
                    <a:pt x="1719" y="1291"/>
                  </a:lnTo>
                  <a:lnTo>
                    <a:pt x="1711" y="1285"/>
                  </a:lnTo>
                  <a:lnTo>
                    <a:pt x="1703" y="1278"/>
                  </a:lnTo>
                  <a:lnTo>
                    <a:pt x="1696" y="1275"/>
                  </a:lnTo>
                  <a:lnTo>
                    <a:pt x="1688" y="1273"/>
                  </a:lnTo>
                  <a:lnTo>
                    <a:pt x="1682" y="1274"/>
                  </a:lnTo>
                  <a:lnTo>
                    <a:pt x="1672" y="1259"/>
                  </a:lnTo>
                  <a:lnTo>
                    <a:pt x="1661" y="1248"/>
                  </a:lnTo>
                  <a:lnTo>
                    <a:pt x="1648" y="1237"/>
                  </a:lnTo>
                  <a:lnTo>
                    <a:pt x="1636" y="1228"/>
                  </a:lnTo>
                  <a:lnTo>
                    <a:pt x="1622" y="1219"/>
                  </a:lnTo>
                  <a:lnTo>
                    <a:pt x="1610" y="1209"/>
                  </a:lnTo>
                  <a:lnTo>
                    <a:pt x="1598" y="1198"/>
                  </a:lnTo>
                  <a:lnTo>
                    <a:pt x="1590" y="1188"/>
                  </a:lnTo>
                  <a:lnTo>
                    <a:pt x="1610" y="1157"/>
                  </a:lnTo>
                  <a:lnTo>
                    <a:pt x="1634" y="1134"/>
                  </a:lnTo>
                  <a:lnTo>
                    <a:pt x="1662" y="1112"/>
                  </a:lnTo>
                  <a:lnTo>
                    <a:pt x="1694" y="1093"/>
                  </a:lnTo>
                  <a:lnTo>
                    <a:pt x="1723" y="1072"/>
                  </a:lnTo>
                  <a:lnTo>
                    <a:pt x="1752" y="1050"/>
                  </a:lnTo>
                  <a:lnTo>
                    <a:pt x="1776" y="1023"/>
                  </a:lnTo>
                  <a:lnTo>
                    <a:pt x="1797" y="991"/>
                  </a:lnTo>
                  <a:lnTo>
                    <a:pt x="1799" y="983"/>
                  </a:lnTo>
                  <a:lnTo>
                    <a:pt x="1803" y="974"/>
                  </a:lnTo>
                  <a:lnTo>
                    <a:pt x="1807" y="965"/>
                  </a:lnTo>
                  <a:lnTo>
                    <a:pt x="1813" y="957"/>
                  </a:lnTo>
                  <a:lnTo>
                    <a:pt x="1819" y="947"/>
                  </a:lnTo>
                  <a:lnTo>
                    <a:pt x="1825" y="939"/>
                  </a:lnTo>
                  <a:lnTo>
                    <a:pt x="1832" y="929"/>
                  </a:lnTo>
                  <a:lnTo>
                    <a:pt x="1838" y="920"/>
                  </a:lnTo>
                  <a:lnTo>
                    <a:pt x="1860" y="920"/>
                  </a:lnTo>
                  <a:lnTo>
                    <a:pt x="1880" y="916"/>
                  </a:lnTo>
                  <a:lnTo>
                    <a:pt x="1898" y="906"/>
                  </a:lnTo>
                  <a:lnTo>
                    <a:pt x="1918" y="893"/>
                  </a:lnTo>
                  <a:lnTo>
                    <a:pt x="1935" y="877"/>
                  </a:lnTo>
                  <a:lnTo>
                    <a:pt x="1952" y="861"/>
                  </a:lnTo>
                  <a:lnTo>
                    <a:pt x="1968" y="845"/>
                  </a:lnTo>
                  <a:lnTo>
                    <a:pt x="1985" y="830"/>
                  </a:lnTo>
                  <a:lnTo>
                    <a:pt x="1990" y="805"/>
                  </a:lnTo>
                  <a:lnTo>
                    <a:pt x="1998" y="781"/>
                  </a:lnTo>
                  <a:lnTo>
                    <a:pt x="2003" y="755"/>
                  </a:lnTo>
                  <a:lnTo>
                    <a:pt x="2008" y="729"/>
                  </a:lnTo>
                  <a:lnTo>
                    <a:pt x="2009" y="702"/>
                  </a:lnTo>
                  <a:lnTo>
                    <a:pt x="2007" y="678"/>
                  </a:lnTo>
                  <a:lnTo>
                    <a:pt x="1999" y="654"/>
                  </a:lnTo>
                  <a:lnTo>
                    <a:pt x="1985" y="632"/>
                  </a:lnTo>
                  <a:lnTo>
                    <a:pt x="1976" y="628"/>
                  </a:lnTo>
                  <a:lnTo>
                    <a:pt x="1968" y="628"/>
                  </a:lnTo>
                  <a:lnTo>
                    <a:pt x="1961" y="628"/>
                  </a:lnTo>
                  <a:lnTo>
                    <a:pt x="1953" y="631"/>
                  </a:lnTo>
                  <a:lnTo>
                    <a:pt x="1945" y="632"/>
                  </a:lnTo>
                  <a:lnTo>
                    <a:pt x="1938" y="635"/>
                  </a:lnTo>
                  <a:lnTo>
                    <a:pt x="1930" y="637"/>
                  </a:lnTo>
                  <a:lnTo>
                    <a:pt x="1923" y="638"/>
                  </a:lnTo>
                  <a:lnTo>
                    <a:pt x="1917" y="622"/>
                  </a:lnTo>
                  <a:lnTo>
                    <a:pt x="1914" y="606"/>
                  </a:lnTo>
                  <a:lnTo>
                    <a:pt x="1912" y="589"/>
                  </a:lnTo>
                  <a:lnTo>
                    <a:pt x="1912" y="572"/>
                  </a:lnTo>
                  <a:lnTo>
                    <a:pt x="1912" y="553"/>
                  </a:lnTo>
                  <a:lnTo>
                    <a:pt x="1914" y="535"/>
                  </a:lnTo>
                  <a:lnTo>
                    <a:pt x="1914" y="519"/>
                  </a:lnTo>
                  <a:lnTo>
                    <a:pt x="1914" y="506"/>
                  </a:lnTo>
                  <a:lnTo>
                    <a:pt x="1897" y="443"/>
                  </a:lnTo>
                  <a:lnTo>
                    <a:pt x="1873" y="382"/>
                  </a:lnTo>
                  <a:lnTo>
                    <a:pt x="1840" y="323"/>
                  </a:lnTo>
                  <a:lnTo>
                    <a:pt x="1803" y="269"/>
                  </a:lnTo>
                  <a:lnTo>
                    <a:pt x="1757" y="218"/>
                  </a:lnTo>
                  <a:lnTo>
                    <a:pt x="1706" y="177"/>
                  </a:lnTo>
                  <a:lnTo>
                    <a:pt x="1650" y="144"/>
                  </a:lnTo>
                  <a:lnTo>
                    <a:pt x="1590" y="122"/>
                  </a:lnTo>
                  <a:lnTo>
                    <a:pt x="1596" y="115"/>
                  </a:lnTo>
                  <a:lnTo>
                    <a:pt x="1604" y="111"/>
                  </a:lnTo>
                  <a:lnTo>
                    <a:pt x="1613" y="107"/>
                  </a:lnTo>
                  <a:lnTo>
                    <a:pt x="1624" y="105"/>
                  </a:lnTo>
                  <a:lnTo>
                    <a:pt x="1633" y="102"/>
                  </a:lnTo>
                  <a:lnTo>
                    <a:pt x="1645" y="100"/>
                  </a:lnTo>
                  <a:lnTo>
                    <a:pt x="1656" y="95"/>
                  </a:lnTo>
                  <a:lnTo>
                    <a:pt x="1667" y="92"/>
                  </a:lnTo>
                  <a:lnTo>
                    <a:pt x="1647" y="86"/>
                  </a:lnTo>
                  <a:lnTo>
                    <a:pt x="1630" y="86"/>
                  </a:lnTo>
                  <a:lnTo>
                    <a:pt x="1614" y="88"/>
                  </a:lnTo>
                  <a:lnTo>
                    <a:pt x="1598" y="93"/>
                  </a:lnTo>
                  <a:lnTo>
                    <a:pt x="1581" y="98"/>
                  </a:lnTo>
                  <a:lnTo>
                    <a:pt x="1564" y="103"/>
                  </a:lnTo>
                  <a:lnTo>
                    <a:pt x="1547" y="106"/>
                  </a:lnTo>
                  <a:lnTo>
                    <a:pt x="1530" y="107"/>
                  </a:lnTo>
                  <a:lnTo>
                    <a:pt x="1528" y="103"/>
                  </a:lnTo>
                  <a:lnTo>
                    <a:pt x="1525" y="100"/>
                  </a:lnTo>
                  <a:lnTo>
                    <a:pt x="1521" y="95"/>
                  </a:lnTo>
                  <a:lnTo>
                    <a:pt x="1520" y="92"/>
                  </a:lnTo>
                  <a:lnTo>
                    <a:pt x="1512" y="75"/>
                  </a:lnTo>
                  <a:lnTo>
                    <a:pt x="1503" y="59"/>
                  </a:lnTo>
                  <a:lnTo>
                    <a:pt x="1492" y="43"/>
                  </a:lnTo>
                  <a:lnTo>
                    <a:pt x="1481" y="28"/>
                  </a:lnTo>
                  <a:lnTo>
                    <a:pt x="1467" y="14"/>
                  </a:lnTo>
                  <a:lnTo>
                    <a:pt x="1452" y="5"/>
                  </a:lnTo>
                  <a:lnTo>
                    <a:pt x="1434" y="0"/>
                  </a:lnTo>
                  <a:lnTo>
                    <a:pt x="1414" y="2"/>
                  </a:lnTo>
                  <a:lnTo>
                    <a:pt x="1395" y="14"/>
                  </a:lnTo>
                  <a:lnTo>
                    <a:pt x="1379" y="29"/>
                  </a:lnTo>
                  <a:lnTo>
                    <a:pt x="1365" y="45"/>
                  </a:lnTo>
                  <a:lnTo>
                    <a:pt x="1352" y="63"/>
                  </a:lnTo>
                  <a:lnTo>
                    <a:pt x="1339" y="80"/>
                  </a:lnTo>
                  <a:lnTo>
                    <a:pt x="1327" y="99"/>
                  </a:lnTo>
                  <a:lnTo>
                    <a:pt x="1314" y="116"/>
                  </a:lnTo>
                  <a:lnTo>
                    <a:pt x="1303" y="133"/>
                  </a:lnTo>
                  <a:lnTo>
                    <a:pt x="1283" y="119"/>
                  </a:lnTo>
                  <a:lnTo>
                    <a:pt x="1264" y="110"/>
                  </a:lnTo>
                  <a:lnTo>
                    <a:pt x="1241" y="102"/>
                  </a:lnTo>
                  <a:lnTo>
                    <a:pt x="1220" y="97"/>
                  </a:lnTo>
                  <a:lnTo>
                    <a:pt x="1196" y="92"/>
                  </a:lnTo>
                  <a:lnTo>
                    <a:pt x="1172" y="90"/>
                  </a:lnTo>
                  <a:lnTo>
                    <a:pt x="1149" y="90"/>
                  </a:lnTo>
                  <a:lnTo>
                    <a:pt x="1126" y="92"/>
                  </a:lnTo>
                  <a:lnTo>
                    <a:pt x="1136" y="93"/>
                  </a:lnTo>
                  <a:lnTo>
                    <a:pt x="1145" y="95"/>
                  </a:lnTo>
                  <a:lnTo>
                    <a:pt x="1155" y="98"/>
                  </a:lnTo>
                  <a:lnTo>
                    <a:pt x="1165" y="101"/>
                  </a:lnTo>
                  <a:lnTo>
                    <a:pt x="1173" y="104"/>
                  </a:lnTo>
                  <a:lnTo>
                    <a:pt x="1182" y="108"/>
                  </a:lnTo>
                  <a:lnTo>
                    <a:pt x="1189" y="115"/>
                  </a:lnTo>
                  <a:lnTo>
                    <a:pt x="1197" y="122"/>
                  </a:lnTo>
                  <a:lnTo>
                    <a:pt x="1175" y="122"/>
                  </a:lnTo>
                  <a:lnTo>
                    <a:pt x="1156" y="125"/>
                  </a:lnTo>
                  <a:lnTo>
                    <a:pt x="1137" y="127"/>
                  </a:lnTo>
                  <a:lnTo>
                    <a:pt x="1118" y="130"/>
                  </a:lnTo>
                  <a:lnTo>
                    <a:pt x="1099" y="133"/>
                  </a:lnTo>
                  <a:lnTo>
                    <a:pt x="1080" y="136"/>
                  </a:lnTo>
                  <a:lnTo>
                    <a:pt x="1060" y="140"/>
                  </a:lnTo>
                  <a:lnTo>
                    <a:pt x="1041" y="143"/>
                  </a:lnTo>
                  <a:lnTo>
                    <a:pt x="977" y="183"/>
                  </a:lnTo>
                  <a:lnTo>
                    <a:pt x="921" y="232"/>
                  </a:lnTo>
                  <a:lnTo>
                    <a:pt x="873" y="288"/>
                  </a:lnTo>
                  <a:lnTo>
                    <a:pt x="833" y="351"/>
                  </a:lnTo>
                  <a:lnTo>
                    <a:pt x="801" y="418"/>
                  </a:lnTo>
                  <a:lnTo>
                    <a:pt x="778" y="488"/>
                  </a:lnTo>
                  <a:lnTo>
                    <a:pt x="765" y="559"/>
                  </a:lnTo>
                  <a:lnTo>
                    <a:pt x="763" y="632"/>
                  </a:lnTo>
                  <a:lnTo>
                    <a:pt x="763" y="661"/>
                  </a:lnTo>
                  <a:lnTo>
                    <a:pt x="755" y="677"/>
                  </a:lnTo>
                  <a:lnTo>
                    <a:pt x="740" y="679"/>
                  </a:lnTo>
                  <a:lnTo>
                    <a:pt x="722" y="675"/>
                  </a:lnTo>
                  <a:lnTo>
                    <a:pt x="699" y="667"/>
                  </a:lnTo>
                  <a:lnTo>
                    <a:pt x="677" y="659"/>
                  </a:lnTo>
                  <a:lnTo>
                    <a:pt x="655" y="656"/>
                  </a:lnTo>
                  <a:lnTo>
                    <a:pt x="637" y="663"/>
                  </a:lnTo>
                  <a:lnTo>
                    <a:pt x="623" y="671"/>
                  </a:lnTo>
                  <a:lnTo>
                    <a:pt x="610" y="681"/>
                  </a:lnTo>
                  <a:lnTo>
                    <a:pt x="597" y="689"/>
                  </a:lnTo>
                  <a:lnTo>
                    <a:pt x="586" y="699"/>
                  </a:lnTo>
                  <a:lnTo>
                    <a:pt x="575" y="709"/>
                  </a:lnTo>
                  <a:lnTo>
                    <a:pt x="568" y="721"/>
                  </a:lnTo>
                  <a:lnTo>
                    <a:pt x="560" y="734"/>
                  </a:lnTo>
                  <a:lnTo>
                    <a:pt x="556" y="749"/>
                  </a:lnTo>
                  <a:lnTo>
                    <a:pt x="553" y="777"/>
                  </a:lnTo>
                  <a:lnTo>
                    <a:pt x="553" y="805"/>
                  </a:lnTo>
                  <a:lnTo>
                    <a:pt x="556" y="831"/>
                  </a:lnTo>
                  <a:lnTo>
                    <a:pt x="564" y="858"/>
                  </a:lnTo>
                  <a:lnTo>
                    <a:pt x="573" y="882"/>
                  </a:lnTo>
                  <a:lnTo>
                    <a:pt x="587" y="905"/>
                  </a:lnTo>
                  <a:lnTo>
                    <a:pt x="607" y="927"/>
                  </a:lnTo>
                  <a:lnTo>
                    <a:pt x="631" y="946"/>
                  </a:lnTo>
                  <a:lnTo>
                    <a:pt x="644" y="951"/>
                  </a:lnTo>
                  <a:lnTo>
                    <a:pt x="658" y="956"/>
                  </a:lnTo>
                  <a:lnTo>
                    <a:pt x="673" y="958"/>
                  </a:lnTo>
                  <a:lnTo>
                    <a:pt x="690" y="959"/>
                  </a:lnTo>
                  <a:lnTo>
                    <a:pt x="705" y="958"/>
                  </a:lnTo>
                  <a:lnTo>
                    <a:pt x="721" y="956"/>
                  </a:lnTo>
                  <a:lnTo>
                    <a:pt x="737" y="953"/>
                  </a:lnTo>
                  <a:lnTo>
                    <a:pt x="753" y="950"/>
                  </a:lnTo>
                  <a:lnTo>
                    <a:pt x="776" y="977"/>
                  </a:lnTo>
                  <a:lnTo>
                    <a:pt x="799" y="1004"/>
                  </a:lnTo>
                  <a:lnTo>
                    <a:pt x="823" y="1029"/>
                  </a:lnTo>
                  <a:lnTo>
                    <a:pt x="849" y="1054"/>
                  </a:lnTo>
                  <a:lnTo>
                    <a:pt x="875" y="1074"/>
                  </a:lnTo>
                  <a:lnTo>
                    <a:pt x="904" y="1095"/>
                  </a:lnTo>
                  <a:lnTo>
                    <a:pt x="933" y="1111"/>
                  </a:lnTo>
                  <a:lnTo>
                    <a:pt x="965" y="1127"/>
                  </a:lnTo>
                  <a:lnTo>
                    <a:pt x="974" y="1131"/>
                  </a:lnTo>
                  <a:lnTo>
                    <a:pt x="986" y="1135"/>
                  </a:lnTo>
                  <a:lnTo>
                    <a:pt x="999" y="1136"/>
                  </a:lnTo>
                  <a:lnTo>
                    <a:pt x="1013" y="1138"/>
                  </a:lnTo>
                  <a:lnTo>
                    <a:pt x="1025" y="1140"/>
                  </a:lnTo>
                  <a:lnTo>
                    <a:pt x="1033" y="1147"/>
                  </a:lnTo>
                  <a:lnTo>
                    <a:pt x="1037" y="1156"/>
                  </a:lnTo>
                  <a:lnTo>
                    <a:pt x="1035" y="1172"/>
                  </a:lnTo>
                  <a:lnTo>
                    <a:pt x="1015" y="1168"/>
                  </a:lnTo>
                  <a:lnTo>
                    <a:pt x="994" y="1167"/>
                  </a:lnTo>
                  <a:lnTo>
                    <a:pt x="974" y="1169"/>
                  </a:lnTo>
                  <a:lnTo>
                    <a:pt x="954" y="1174"/>
                  </a:lnTo>
                  <a:lnTo>
                    <a:pt x="932" y="1179"/>
                  </a:lnTo>
                  <a:lnTo>
                    <a:pt x="910" y="1185"/>
                  </a:lnTo>
                  <a:lnTo>
                    <a:pt x="889" y="1192"/>
                  </a:lnTo>
                  <a:lnTo>
                    <a:pt x="869" y="1198"/>
                  </a:lnTo>
                  <a:lnTo>
                    <a:pt x="857" y="1199"/>
                  </a:lnTo>
                  <a:lnTo>
                    <a:pt x="845" y="1202"/>
                  </a:lnTo>
                  <a:lnTo>
                    <a:pt x="833" y="1204"/>
                  </a:lnTo>
                  <a:lnTo>
                    <a:pt x="822" y="1208"/>
                  </a:lnTo>
                  <a:lnTo>
                    <a:pt x="810" y="1211"/>
                  </a:lnTo>
                  <a:lnTo>
                    <a:pt x="801" y="1218"/>
                  </a:lnTo>
                  <a:lnTo>
                    <a:pt x="791" y="1224"/>
                  </a:lnTo>
                  <a:lnTo>
                    <a:pt x="783" y="1234"/>
                  </a:lnTo>
                  <a:lnTo>
                    <a:pt x="726" y="1267"/>
                  </a:lnTo>
                  <a:lnTo>
                    <a:pt x="670" y="1302"/>
                  </a:lnTo>
                  <a:lnTo>
                    <a:pt x="613" y="1337"/>
                  </a:lnTo>
                  <a:lnTo>
                    <a:pt x="558" y="1377"/>
                  </a:lnTo>
                  <a:lnTo>
                    <a:pt x="503" y="1418"/>
                  </a:lnTo>
                  <a:lnTo>
                    <a:pt x="453" y="1465"/>
                  </a:lnTo>
                  <a:lnTo>
                    <a:pt x="405" y="1514"/>
                  </a:lnTo>
                  <a:lnTo>
                    <a:pt x="364" y="1571"/>
                  </a:lnTo>
                  <a:lnTo>
                    <a:pt x="321" y="1618"/>
                  </a:lnTo>
                  <a:lnTo>
                    <a:pt x="276" y="1664"/>
                  </a:lnTo>
                  <a:lnTo>
                    <a:pt x="231" y="1713"/>
                  </a:lnTo>
                  <a:lnTo>
                    <a:pt x="189" y="1763"/>
                  </a:lnTo>
                  <a:lnTo>
                    <a:pt x="151" y="1815"/>
                  </a:lnTo>
                  <a:lnTo>
                    <a:pt x="123" y="1872"/>
                  </a:lnTo>
                  <a:lnTo>
                    <a:pt x="107" y="1932"/>
                  </a:lnTo>
                  <a:lnTo>
                    <a:pt x="107" y="2000"/>
                  </a:lnTo>
                  <a:lnTo>
                    <a:pt x="89" y="2012"/>
                  </a:lnTo>
                  <a:lnTo>
                    <a:pt x="73" y="2026"/>
                  </a:lnTo>
                  <a:lnTo>
                    <a:pt x="57" y="2041"/>
                  </a:lnTo>
                  <a:lnTo>
                    <a:pt x="43" y="2059"/>
                  </a:lnTo>
                  <a:lnTo>
                    <a:pt x="29" y="2076"/>
                  </a:lnTo>
                  <a:lnTo>
                    <a:pt x="19" y="2096"/>
                  </a:lnTo>
                  <a:lnTo>
                    <a:pt x="11" y="2116"/>
                  </a:lnTo>
                  <a:lnTo>
                    <a:pt x="6" y="2137"/>
                  </a:lnTo>
                  <a:lnTo>
                    <a:pt x="1" y="2155"/>
                  </a:lnTo>
                  <a:lnTo>
                    <a:pt x="0" y="2173"/>
                  </a:lnTo>
                  <a:lnTo>
                    <a:pt x="0" y="2190"/>
                  </a:lnTo>
                  <a:lnTo>
                    <a:pt x="4" y="2208"/>
                  </a:lnTo>
                  <a:lnTo>
                    <a:pt x="9" y="2225"/>
                  </a:lnTo>
                  <a:lnTo>
                    <a:pt x="16" y="2241"/>
                  </a:lnTo>
                  <a:lnTo>
                    <a:pt x="25" y="2257"/>
                  </a:lnTo>
                  <a:lnTo>
                    <a:pt x="37" y="2273"/>
                  </a:lnTo>
                  <a:lnTo>
                    <a:pt x="39" y="2293"/>
                  </a:lnTo>
                  <a:lnTo>
                    <a:pt x="45" y="2310"/>
                  </a:lnTo>
                  <a:lnTo>
                    <a:pt x="54" y="2325"/>
                  </a:lnTo>
                  <a:lnTo>
                    <a:pt x="67" y="2339"/>
                  </a:lnTo>
                  <a:lnTo>
                    <a:pt x="80" y="2350"/>
                  </a:lnTo>
                  <a:lnTo>
                    <a:pt x="96" y="2359"/>
                  </a:lnTo>
                  <a:lnTo>
                    <a:pt x="113" y="2367"/>
                  </a:lnTo>
                  <a:lnTo>
                    <a:pt x="133" y="2374"/>
                  </a:lnTo>
                  <a:lnTo>
                    <a:pt x="141" y="2399"/>
                  </a:lnTo>
                  <a:lnTo>
                    <a:pt x="157" y="2413"/>
                  </a:lnTo>
                  <a:lnTo>
                    <a:pt x="176" y="2418"/>
                  </a:lnTo>
                  <a:lnTo>
                    <a:pt x="198" y="2419"/>
                  </a:lnTo>
                  <a:lnTo>
                    <a:pt x="221" y="2414"/>
                  </a:lnTo>
                  <a:lnTo>
                    <a:pt x="245" y="2413"/>
                  </a:lnTo>
                  <a:lnTo>
                    <a:pt x="267" y="2415"/>
                  </a:lnTo>
                  <a:lnTo>
                    <a:pt x="289" y="2425"/>
                  </a:lnTo>
                  <a:lnTo>
                    <a:pt x="290" y="2429"/>
                  </a:lnTo>
                  <a:lnTo>
                    <a:pt x="290" y="2433"/>
                  </a:lnTo>
                  <a:lnTo>
                    <a:pt x="289" y="2434"/>
                  </a:lnTo>
                  <a:lnTo>
                    <a:pt x="289" y="2435"/>
                  </a:lnTo>
                  <a:lnTo>
                    <a:pt x="289" y="2484"/>
                  </a:lnTo>
                  <a:lnTo>
                    <a:pt x="292" y="2535"/>
                  </a:lnTo>
                  <a:lnTo>
                    <a:pt x="298" y="2585"/>
                  </a:lnTo>
                  <a:lnTo>
                    <a:pt x="311" y="2633"/>
                  </a:lnTo>
                  <a:lnTo>
                    <a:pt x="329" y="2677"/>
                  </a:lnTo>
                  <a:lnTo>
                    <a:pt x="353" y="2719"/>
                  </a:lnTo>
                  <a:lnTo>
                    <a:pt x="387" y="2754"/>
                  </a:lnTo>
                  <a:lnTo>
                    <a:pt x="430" y="2783"/>
                  </a:lnTo>
                  <a:lnTo>
                    <a:pt x="460" y="2785"/>
                  </a:lnTo>
                  <a:lnTo>
                    <a:pt x="484" y="2798"/>
                  </a:lnTo>
                  <a:lnTo>
                    <a:pt x="502" y="2815"/>
                  </a:lnTo>
                  <a:lnTo>
                    <a:pt x="518" y="2839"/>
                  </a:lnTo>
                  <a:lnTo>
                    <a:pt x="531" y="2864"/>
                  </a:lnTo>
                  <a:lnTo>
                    <a:pt x="547" y="2889"/>
                  </a:lnTo>
                  <a:lnTo>
                    <a:pt x="566" y="2910"/>
                  </a:lnTo>
                  <a:lnTo>
                    <a:pt x="592" y="2930"/>
                  </a:lnTo>
                  <a:lnTo>
                    <a:pt x="640" y="2968"/>
                  </a:lnTo>
                  <a:lnTo>
                    <a:pt x="698" y="2999"/>
                  </a:lnTo>
                  <a:lnTo>
                    <a:pt x="761" y="3019"/>
                  </a:lnTo>
                  <a:lnTo>
                    <a:pt x="827" y="3031"/>
                  </a:lnTo>
                  <a:lnTo>
                    <a:pt x="895" y="3033"/>
                  </a:lnTo>
                  <a:lnTo>
                    <a:pt x="963" y="3029"/>
                  </a:lnTo>
                  <a:lnTo>
                    <a:pt x="1029" y="3017"/>
                  </a:lnTo>
                  <a:lnTo>
                    <a:pt x="1091" y="3001"/>
                  </a:lnTo>
                  <a:lnTo>
                    <a:pt x="1102" y="2994"/>
                  </a:lnTo>
                  <a:lnTo>
                    <a:pt x="1114" y="2989"/>
                  </a:lnTo>
                  <a:lnTo>
                    <a:pt x="1124" y="2981"/>
                  </a:lnTo>
                  <a:lnTo>
                    <a:pt x="1133" y="2975"/>
                  </a:lnTo>
                  <a:lnTo>
                    <a:pt x="1142" y="2968"/>
                  </a:lnTo>
                  <a:lnTo>
                    <a:pt x="1152" y="2964"/>
                  </a:lnTo>
                  <a:lnTo>
                    <a:pt x="1163" y="2962"/>
                  </a:lnTo>
                  <a:lnTo>
                    <a:pt x="1177" y="2965"/>
                  </a:lnTo>
                  <a:lnTo>
                    <a:pt x="1239" y="3009"/>
                  </a:lnTo>
                  <a:lnTo>
                    <a:pt x="1306" y="3030"/>
                  </a:lnTo>
                  <a:lnTo>
                    <a:pt x="1373" y="3031"/>
                  </a:lnTo>
                  <a:lnTo>
                    <a:pt x="1442" y="3019"/>
                  </a:lnTo>
                  <a:lnTo>
                    <a:pt x="1509" y="2996"/>
                  </a:lnTo>
                  <a:lnTo>
                    <a:pt x="1578" y="2972"/>
                  </a:lnTo>
                  <a:lnTo>
                    <a:pt x="1645" y="2947"/>
                  </a:lnTo>
                  <a:lnTo>
                    <a:pt x="1712" y="2930"/>
                  </a:lnTo>
                  <a:lnTo>
                    <a:pt x="1729" y="2953"/>
                  </a:lnTo>
                  <a:lnTo>
                    <a:pt x="1752" y="2971"/>
                  </a:lnTo>
                  <a:lnTo>
                    <a:pt x="1778" y="2980"/>
                  </a:lnTo>
                  <a:lnTo>
                    <a:pt x="1808" y="2986"/>
                  </a:lnTo>
                  <a:lnTo>
                    <a:pt x="1837" y="2988"/>
                  </a:lnTo>
                  <a:lnTo>
                    <a:pt x="1868" y="2990"/>
                  </a:lnTo>
                  <a:lnTo>
                    <a:pt x="1896" y="2993"/>
                  </a:lnTo>
                  <a:lnTo>
                    <a:pt x="1923" y="3001"/>
                  </a:lnTo>
                  <a:lnTo>
                    <a:pt x="1943" y="2994"/>
                  </a:lnTo>
                  <a:lnTo>
                    <a:pt x="1962" y="2989"/>
                  </a:lnTo>
                  <a:lnTo>
                    <a:pt x="1980" y="2984"/>
                  </a:lnTo>
                  <a:lnTo>
                    <a:pt x="1999" y="2978"/>
                  </a:lnTo>
                  <a:lnTo>
                    <a:pt x="2016" y="2974"/>
                  </a:lnTo>
                  <a:lnTo>
                    <a:pt x="2035" y="2973"/>
                  </a:lnTo>
                  <a:lnTo>
                    <a:pt x="2054" y="2974"/>
                  </a:lnTo>
                  <a:lnTo>
                    <a:pt x="2075" y="2980"/>
                  </a:lnTo>
                  <a:lnTo>
                    <a:pt x="2085" y="2971"/>
                  </a:lnTo>
                  <a:lnTo>
                    <a:pt x="2092" y="2961"/>
                  </a:lnTo>
                  <a:lnTo>
                    <a:pt x="2099" y="2950"/>
                  </a:lnTo>
                  <a:lnTo>
                    <a:pt x="2105" y="2940"/>
                  </a:lnTo>
                  <a:lnTo>
                    <a:pt x="2112" y="2931"/>
                  </a:lnTo>
                  <a:lnTo>
                    <a:pt x="2119" y="2922"/>
                  </a:lnTo>
                  <a:lnTo>
                    <a:pt x="2128" y="2915"/>
                  </a:lnTo>
                  <a:lnTo>
                    <a:pt x="2141" y="2910"/>
                  </a:lnTo>
                  <a:lnTo>
                    <a:pt x="2141" y="2901"/>
                  </a:lnTo>
                  <a:lnTo>
                    <a:pt x="2141" y="2892"/>
                  </a:lnTo>
                  <a:lnTo>
                    <a:pt x="2140" y="2883"/>
                  </a:lnTo>
                  <a:lnTo>
                    <a:pt x="2135" y="2879"/>
                  </a:lnTo>
                  <a:lnTo>
                    <a:pt x="2142" y="2871"/>
                  </a:lnTo>
                  <a:lnTo>
                    <a:pt x="2148" y="2866"/>
                  </a:lnTo>
                  <a:lnTo>
                    <a:pt x="2155" y="2863"/>
                  </a:lnTo>
                  <a:lnTo>
                    <a:pt x="2166" y="2864"/>
                  </a:lnTo>
                  <a:lnTo>
                    <a:pt x="2179" y="2856"/>
                  </a:lnTo>
                  <a:lnTo>
                    <a:pt x="2185" y="2848"/>
                  </a:lnTo>
                  <a:lnTo>
                    <a:pt x="2186" y="2837"/>
                  </a:lnTo>
                  <a:lnTo>
                    <a:pt x="2185" y="2827"/>
                  </a:lnTo>
                  <a:lnTo>
                    <a:pt x="2181" y="2815"/>
                  </a:lnTo>
                  <a:lnTo>
                    <a:pt x="2177" y="2806"/>
                  </a:lnTo>
                  <a:lnTo>
                    <a:pt x="2175" y="2796"/>
                  </a:lnTo>
                  <a:lnTo>
                    <a:pt x="2176" y="2788"/>
                  </a:lnTo>
                  <a:lnTo>
                    <a:pt x="2185" y="2787"/>
                  </a:lnTo>
                  <a:lnTo>
                    <a:pt x="2194" y="2782"/>
                  </a:lnTo>
                  <a:lnTo>
                    <a:pt x="2200" y="2775"/>
                  </a:lnTo>
                  <a:lnTo>
                    <a:pt x="2211" y="2773"/>
                  </a:lnTo>
                  <a:lnTo>
                    <a:pt x="2228" y="2789"/>
                  </a:lnTo>
                  <a:lnTo>
                    <a:pt x="2248" y="2806"/>
                  </a:lnTo>
                  <a:lnTo>
                    <a:pt x="2268" y="2819"/>
                  </a:lnTo>
                  <a:lnTo>
                    <a:pt x="2291" y="2830"/>
                  </a:lnTo>
                  <a:lnTo>
                    <a:pt x="2313" y="2838"/>
                  </a:lnTo>
                  <a:lnTo>
                    <a:pt x="2336" y="2846"/>
                  </a:lnTo>
                  <a:lnTo>
                    <a:pt x="2360" y="2850"/>
                  </a:lnTo>
                  <a:lnTo>
                    <a:pt x="2383" y="2854"/>
                  </a:lnTo>
                  <a:lnTo>
                    <a:pt x="2408" y="2853"/>
                  </a:lnTo>
                  <a:lnTo>
                    <a:pt x="2433" y="2849"/>
                  </a:lnTo>
                  <a:lnTo>
                    <a:pt x="2458" y="2842"/>
                  </a:lnTo>
                  <a:lnTo>
                    <a:pt x="2482" y="2835"/>
                  </a:lnTo>
                  <a:lnTo>
                    <a:pt x="2505" y="2826"/>
                  </a:lnTo>
                  <a:lnTo>
                    <a:pt x="2529" y="2819"/>
                  </a:lnTo>
                  <a:lnTo>
                    <a:pt x="2551" y="2812"/>
                  </a:lnTo>
                  <a:lnTo>
                    <a:pt x="2575" y="2809"/>
                  </a:lnTo>
                  <a:lnTo>
                    <a:pt x="2575" y="2814"/>
                  </a:lnTo>
                  <a:lnTo>
                    <a:pt x="2571" y="2823"/>
                  </a:lnTo>
                  <a:lnTo>
                    <a:pt x="2571" y="2832"/>
                  </a:lnTo>
                  <a:lnTo>
                    <a:pt x="2573" y="2839"/>
                  </a:lnTo>
                  <a:lnTo>
                    <a:pt x="2578" y="2848"/>
                  </a:lnTo>
                  <a:lnTo>
                    <a:pt x="2584" y="2855"/>
                  </a:lnTo>
                  <a:lnTo>
                    <a:pt x="2591" y="2863"/>
                  </a:lnTo>
                  <a:lnTo>
                    <a:pt x="2598" y="2870"/>
                  </a:lnTo>
                  <a:lnTo>
                    <a:pt x="2605" y="2879"/>
                  </a:lnTo>
                  <a:lnTo>
                    <a:pt x="2618" y="2883"/>
                  </a:lnTo>
                  <a:lnTo>
                    <a:pt x="2634" y="2889"/>
                  </a:lnTo>
                  <a:lnTo>
                    <a:pt x="2649" y="2893"/>
                  </a:lnTo>
                  <a:lnTo>
                    <a:pt x="2667" y="2896"/>
                  </a:lnTo>
                  <a:lnTo>
                    <a:pt x="2683" y="2896"/>
                  </a:lnTo>
                  <a:lnTo>
                    <a:pt x="2699" y="2896"/>
                  </a:lnTo>
                  <a:lnTo>
                    <a:pt x="2713" y="2892"/>
                  </a:lnTo>
                  <a:lnTo>
                    <a:pt x="2726" y="2884"/>
                  </a:lnTo>
                  <a:lnTo>
                    <a:pt x="2749" y="2856"/>
                  </a:lnTo>
                  <a:lnTo>
                    <a:pt x="2775" y="2833"/>
                  </a:lnTo>
                  <a:lnTo>
                    <a:pt x="2802" y="2810"/>
                  </a:lnTo>
                  <a:lnTo>
                    <a:pt x="2833" y="2794"/>
                  </a:lnTo>
                  <a:lnTo>
                    <a:pt x="2863" y="2780"/>
                  </a:lnTo>
                  <a:lnTo>
                    <a:pt x="2896" y="2771"/>
                  </a:lnTo>
                  <a:lnTo>
                    <a:pt x="2928" y="2766"/>
                  </a:lnTo>
                  <a:lnTo>
                    <a:pt x="2963" y="2768"/>
                  </a:lnTo>
                  <a:lnTo>
                    <a:pt x="2980" y="2761"/>
                  </a:lnTo>
                  <a:lnTo>
                    <a:pt x="2997" y="2755"/>
                  </a:lnTo>
                  <a:lnTo>
                    <a:pt x="3014" y="2744"/>
                  </a:lnTo>
                  <a:lnTo>
                    <a:pt x="3030" y="2732"/>
                  </a:lnTo>
                  <a:lnTo>
                    <a:pt x="3043" y="2717"/>
                  </a:lnTo>
                  <a:lnTo>
                    <a:pt x="3055" y="2702"/>
                  </a:lnTo>
                  <a:lnTo>
                    <a:pt x="3064" y="2685"/>
                  </a:lnTo>
                  <a:lnTo>
                    <a:pt x="3074" y="2668"/>
                  </a:lnTo>
                  <a:lnTo>
                    <a:pt x="3077" y="2639"/>
                  </a:lnTo>
                  <a:lnTo>
                    <a:pt x="3089" y="2621"/>
                  </a:lnTo>
                  <a:lnTo>
                    <a:pt x="3106" y="2612"/>
                  </a:lnTo>
                  <a:lnTo>
                    <a:pt x="3128" y="2607"/>
                  </a:lnTo>
                  <a:lnTo>
                    <a:pt x="3149" y="2603"/>
                  </a:lnTo>
                  <a:lnTo>
                    <a:pt x="3171" y="2599"/>
                  </a:lnTo>
                  <a:lnTo>
                    <a:pt x="3190" y="2589"/>
                  </a:lnTo>
                  <a:lnTo>
                    <a:pt x="3205" y="2572"/>
                  </a:lnTo>
                  <a:lnTo>
                    <a:pt x="3206" y="2564"/>
                  </a:lnTo>
                  <a:lnTo>
                    <a:pt x="3208" y="2558"/>
                  </a:lnTo>
                  <a:lnTo>
                    <a:pt x="3209" y="2549"/>
                  </a:lnTo>
                  <a:lnTo>
                    <a:pt x="3210" y="2542"/>
                  </a:lnTo>
                  <a:lnTo>
                    <a:pt x="3208" y="2533"/>
                  </a:lnTo>
                  <a:lnTo>
                    <a:pt x="3205" y="2526"/>
                  </a:lnTo>
                  <a:lnTo>
                    <a:pt x="3201" y="2520"/>
                  </a:lnTo>
                  <a:lnTo>
                    <a:pt x="3196" y="2516"/>
                  </a:lnTo>
                  <a:close/>
                  <a:moveTo>
                    <a:pt x="520" y="2041"/>
                  </a:moveTo>
                  <a:lnTo>
                    <a:pt x="513" y="2047"/>
                  </a:lnTo>
                  <a:lnTo>
                    <a:pt x="506" y="2053"/>
                  </a:lnTo>
                  <a:lnTo>
                    <a:pt x="500" y="2061"/>
                  </a:lnTo>
                  <a:lnTo>
                    <a:pt x="496" y="2069"/>
                  </a:lnTo>
                  <a:lnTo>
                    <a:pt x="491" y="2078"/>
                  </a:lnTo>
                  <a:lnTo>
                    <a:pt x="489" y="2088"/>
                  </a:lnTo>
                  <a:lnTo>
                    <a:pt x="489" y="2097"/>
                  </a:lnTo>
                  <a:lnTo>
                    <a:pt x="490" y="2107"/>
                  </a:lnTo>
                  <a:lnTo>
                    <a:pt x="483" y="2109"/>
                  </a:lnTo>
                  <a:lnTo>
                    <a:pt x="476" y="2112"/>
                  </a:lnTo>
                  <a:lnTo>
                    <a:pt x="470" y="2116"/>
                  </a:lnTo>
                  <a:lnTo>
                    <a:pt x="465" y="2122"/>
                  </a:lnTo>
                  <a:lnTo>
                    <a:pt x="460" y="2117"/>
                  </a:lnTo>
                  <a:lnTo>
                    <a:pt x="450" y="2128"/>
                  </a:lnTo>
                  <a:lnTo>
                    <a:pt x="434" y="2107"/>
                  </a:lnTo>
                  <a:lnTo>
                    <a:pt x="432" y="2091"/>
                  </a:lnTo>
                  <a:lnTo>
                    <a:pt x="440" y="2075"/>
                  </a:lnTo>
                  <a:lnTo>
                    <a:pt x="455" y="2062"/>
                  </a:lnTo>
                  <a:lnTo>
                    <a:pt x="472" y="2048"/>
                  </a:lnTo>
                  <a:lnTo>
                    <a:pt x="490" y="2035"/>
                  </a:lnTo>
                  <a:lnTo>
                    <a:pt x="505" y="2021"/>
                  </a:lnTo>
                  <a:lnTo>
                    <a:pt x="516" y="2006"/>
                  </a:lnTo>
                  <a:lnTo>
                    <a:pt x="519" y="1996"/>
                  </a:lnTo>
                  <a:lnTo>
                    <a:pt x="523" y="1989"/>
                  </a:lnTo>
                  <a:lnTo>
                    <a:pt x="527" y="1982"/>
                  </a:lnTo>
                  <a:lnTo>
                    <a:pt x="531" y="1976"/>
                  </a:lnTo>
                  <a:lnTo>
                    <a:pt x="534" y="1969"/>
                  </a:lnTo>
                  <a:lnTo>
                    <a:pt x="540" y="1964"/>
                  </a:lnTo>
                  <a:lnTo>
                    <a:pt x="544" y="1957"/>
                  </a:lnTo>
                  <a:lnTo>
                    <a:pt x="551" y="1951"/>
                  </a:lnTo>
                  <a:lnTo>
                    <a:pt x="547" y="1963"/>
                  </a:lnTo>
                  <a:lnTo>
                    <a:pt x="548" y="1977"/>
                  </a:lnTo>
                  <a:lnTo>
                    <a:pt x="552" y="1992"/>
                  </a:lnTo>
                  <a:lnTo>
                    <a:pt x="556" y="2007"/>
                  </a:lnTo>
                  <a:lnTo>
                    <a:pt x="556" y="2020"/>
                  </a:lnTo>
                  <a:lnTo>
                    <a:pt x="553" y="2031"/>
                  </a:lnTo>
                  <a:lnTo>
                    <a:pt x="541" y="2038"/>
                  </a:lnTo>
                  <a:lnTo>
                    <a:pt x="520" y="20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6" name="Freeform 509"/>
            <p:cNvSpPr>
              <a:spLocks/>
            </p:cNvSpPr>
            <p:nvPr/>
          </p:nvSpPr>
          <p:spPr bwMode="auto">
            <a:xfrm>
              <a:off x="2670" y="1562"/>
              <a:ext cx="27" cy="10"/>
            </a:xfrm>
            <a:custGeom>
              <a:avLst/>
              <a:gdLst>
                <a:gd name="T0" fmla="*/ 27 w 273"/>
                <a:gd name="T1" fmla="*/ 5 h 105"/>
                <a:gd name="T2" fmla="*/ 27 w 273"/>
                <a:gd name="T3" fmla="*/ 6 h 105"/>
                <a:gd name="T4" fmla="*/ 27 w 273"/>
                <a:gd name="T5" fmla="*/ 6 h 105"/>
                <a:gd name="T6" fmla="*/ 27 w 273"/>
                <a:gd name="T7" fmla="*/ 7 h 105"/>
                <a:gd name="T8" fmla="*/ 26 w 273"/>
                <a:gd name="T9" fmla="*/ 7 h 105"/>
                <a:gd name="T10" fmla="*/ 23 w 273"/>
                <a:gd name="T11" fmla="*/ 6 h 105"/>
                <a:gd name="T12" fmla="*/ 20 w 273"/>
                <a:gd name="T13" fmla="*/ 6 h 105"/>
                <a:gd name="T14" fmla="*/ 17 w 273"/>
                <a:gd name="T15" fmla="*/ 7 h 105"/>
                <a:gd name="T16" fmla="*/ 13 w 273"/>
                <a:gd name="T17" fmla="*/ 8 h 105"/>
                <a:gd name="T18" fmla="*/ 10 w 273"/>
                <a:gd name="T19" fmla="*/ 9 h 105"/>
                <a:gd name="T20" fmla="*/ 7 w 273"/>
                <a:gd name="T21" fmla="*/ 10 h 105"/>
                <a:gd name="T22" fmla="*/ 3 w 273"/>
                <a:gd name="T23" fmla="*/ 10 h 105"/>
                <a:gd name="T24" fmla="*/ 0 w 273"/>
                <a:gd name="T25" fmla="*/ 8 h 105"/>
                <a:gd name="T26" fmla="*/ 0 w 273"/>
                <a:gd name="T27" fmla="*/ 6 h 105"/>
                <a:gd name="T28" fmla="*/ 1 w 273"/>
                <a:gd name="T29" fmla="*/ 5 h 105"/>
                <a:gd name="T30" fmla="*/ 3 w 273"/>
                <a:gd name="T31" fmla="*/ 3 h 105"/>
                <a:gd name="T32" fmla="*/ 4 w 273"/>
                <a:gd name="T33" fmla="*/ 3 h 105"/>
                <a:gd name="T34" fmla="*/ 6 w 273"/>
                <a:gd name="T35" fmla="*/ 2 h 105"/>
                <a:gd name="T36" fmla="*/ 8 w 273"/>
                <a:gd name="T37" fmla="*/ 1 h 105"/>
                <a:gd name="T38" fmla="*/ 9 w 273"/>
                <a:gd name="T39" fmla="*/ 1 h 105"/>
                <a:gd name="T40" fmla="*/ 11 w 273"/>
                <a:gd name="T41" fmla="*/ 0 h 105"/>
                <a:gd name="T42" fmla="*/ 13 w 273"/>
                <a:gd name="T43" fmla="*/ 0 h 105"/>
                <a:gd name="T44" fmla="*/ 15 w 273"/>
                <a:gd name="T45" fmla="*/ 0 h 105"/>
                <a:gd name="T46" fmla="*/ 18 w 273"/>
                <a:gd name="T47" fmla="*/ 1 h 105"/>
                <a:gd name="T48" fmla="*/ 20 w 273"/>
                <a:gd name="T49" fmla="*/ 1 h 105"/>
                <a:gd name="T50" fmla="*/ 22 w 273"/>
                <a:gd name="T51" fmla="*/ 2 h 105"/>
                <a:gd name="T52" fmla="*/ 23 w 273"/>
                <a:gd name="T53" fmla="*/ 3 h 105"/>
                <a:gd name="T54" fmla="*/ 25 w 273"/>
                <a:gd name="T55" fmla="*/ 4 h 105"/>
                <a:gd name="T56" fmla="*/ 27 w 273"/>
                <a:gd name="T57" fmla="*/ 5 h 1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105"/>
                <a:gd name="T89" fmla="*/ 273 w 273"/>
                <a:gd name="T90" fmla="*/ 105 h 1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105">
                  <a:moveTo>
                    <a:pt x="272" y="56"/>
                  </a:moveTo>
                  <a:lnTo>
                    <a:pt x="272" y="60"/>
                  </a:lnTo>
                  <a:lnTo>
                    <a:pt x="273" y="66"/>
                  </a:lnTo>
                  <a:lnTo>
                    <a:pt x="272" y="70"/>
                  </a:lnTo>
                  <a:lnTo>
                    <a:pt x="267" y="76"/>
                  </a:lnTo>
                  <a:lnTo>
                    <a:pt x="235" y="60"/>
                  </a:lnTo>
                  <a:lnTo>
                    <a:pt x="203" y="61"/>
                  </a:lnTo>
                  <a:lnTo>
                    <a:pt x="168" y="69"/>
                  </a:lnTo>
                  <a:lnTo>
                    <a:pt x="135" y="84"/>
                  </a:lnTo>
                  <a:lnTo>
                    <a:pt x="99" y="97"/>
                  </a:lnTo>
                  <a:lnTo>
                    <a:pt x="66" y="105"/>
                  </a:lnTo>
                  <a:lnTo>
                    <a:pt x="31" y="101"/>
                  </a:lnTo>
                  <a:lnTo>
                    <a:pt x="0" y="81"/>
                  </a:lnTo>
                  <a:lnTo>
                    <a:pt x="5" y="62"/>
                  </a:lnTo>
                  <a:lnTo>
                    <a:pt x="15" y="48"/>
                  </a:lnTo>
                  <a:lnTo>
                    <a:pt x="27" y="36"/>
                  </a:lnTo>
                  <a:lnTo>
                    <a:pt x="43" y="27"/>
                  </a:lnTo>
                  <a:lnTo>
                    <a:pt x="59" y="20"/>
                  </a:lnTo>
                  <a:lnTo>
                    <a:pt x="77" y="13"/>
                  </a:lnTo>
                  <a:lnTo>
                    <a:pt x="94" y="7"/>
                  </a:lnTo>
                  <a:lnTo>
                    <a:pt x="111" y="0"/>
                  </a:lnTo>
                  <a:lnTo>
                    <a:pt x="133" y="0"/>
                  </a:lnTo>
                  <a:lnTo>
                    <a:pt x="155" y="4"/>
                  </a:lnTo>
                  <a:lnTo>
                    <a:pt x="177" y="7"/>
                  </a:lnTo>
                  <a:lnTo>
                    <a:pt x="198" y="14"/>
                  </a:lnTo>
                  <a:lnTo>
                    <a:pt x="218" y="22"/>
                  </a:lnTo>
                  <a:lnTo>
                    <a:pt x="237" y="32"/>
                  </a:lnTo>
                  <a:lnTo>
                    <a:pt x="254" y="42"/>
                  </a:lnTo>
                  <a:lnTo>
                    <a:pt x="272" y="56"/>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47" name="Freeform 510"/>
            <p:cNvSpPr>
              <a:spLocks/>
            </p:cNvSpPr>
            <p:nvPr/>
          </p:nvSpPr>
          <p:spPr bwMode="auto">
            <a:xfrm>
              <a:off x="2700" y="1563"/>
              <a:ext cx="130" cy="137"/>
            </a:xfrm>
            <a:custGeom>
              <a:avLst/>
              <a:gdLst>
                <a:gd name="T0" fmla="*/ 93 w 1302"/>
                <a:gd name="T1" fmla="*/ 15 h 1373"/>
                <a:gd name="T2" fmla="*/ 92 w 1302"/>
                <a:gd name="T3" fmla="*/ 18 h 1373"/>
                <a:gd name="T4" fmla="*/ 93 w 1302"/>
                <a:gd name="T5" fmla="*/ 20 h 1373"/>
                <a:gd name="T6" fmla="*/ 95 w 1302"/>
                <a:gd name="T7" fmla="*/ 18 h 1373"/>
                <a:gd name="T8" fmla="*/ 96 w 1302"/>
                <a:gd name="T9" fmla="*/ 15 h 1373"/>
                <a:gd name="T10" fmla="*/ 101 w 1302"/>
                <a:gd name="T11" fmla="*/ 14 h 1373"/>
                <a:gd name="T12" fmla="*/ 115 w 1302"/>
                <a:gd name="T13" fmla="*/ 21 h 1373"/>
                <a:gd name="T14" fmla="*/ 125 w 1302"/>
                <a:gd name="T15" fmla="*/ 34 h 1373"/>
                <a:gd name="T16" fmla="*/ 130 w 1302"/>
                <a:gd name="T17" fmla="*/ 49 h 1373"/>
                <a:gd name="T18" fmla="*/ 130 w 1302"/>
                <a:gd name="T19" fmla="*/ 66 h 1373"/>
                <a:gd name="T20" fmla="*/ 127 w 1302"/>
                <a:gd name="T21" fmla="*/ 81 h 1373"/>
                <a:gd name="T22" fmla="*/ 125 w 1302"/>
                <a:gd name="T23" fmla="*/ 83 h 1373"/>
                <a:gd name="T24" fmla="*/ 124 w 1302"/>
                <a:gd name="T25" fmla="*/ 85 h 1373"/>
                <a:gd name="T26" fmla="*/ 122 w 1302"/>
                <a:gd name="T27" fmla="*/ 90 h 1373"/>
                <a:gd name="T28" fmla="*/ 114 w 1302"/>
                <a:gd name="T29" fmla="*/ 100 h 1373"/>
                <a:gd name="T30" fmla="*/ 104 w 1302"/>
                <a:gd name="T31" fmla="*/ 107 h 1373"/>
                <a:gd name="T32" fmla="*/ 98 w 1302"/>
                <a:gd name="T33" fmla="*/ 114 h 1373"/>
                <a:gd name="T34" fmla="*/ 98 w 1302"/>
                <a:gd name="T35" fmla="*/ 122 h 1373"/>
                <a:gd name="T36" fmla="*/ 94 w 1302"/>
                <a:gd name="T37" fmla="*/ 130 h 1373"/>
                <a:gd name="T38" fmla="*/ 81 w 1302"/>
                <a:gd name="T39" fmla="*/ 136 h 1373"/>
                <a:gd name="T40" fmla="*/ 65 w 1302"/>
                <a:gd name="T41" fmla="*/ 137 h 1373"/>
                <a:gd name="T42" fmla="*/ 54 w 1302"/>
                <a:gd name="T43" fmla="*/ 133 h 1373"/>
                <a:gd name="T44" fmla="*/ 50 w 1302"/>
                <a:gd name="T45" fmla="*/ 129 h 1373"/>
                <a:gd name="T46" fmla="*/ 47 w 1302"/>
                <a:gd name="T47" fmla="*/ 125 h 1373"/>
                <a:gd name="T48" fmla="*/ 49 w 1302"/>
                <a:gd name="T49" fmla="*/ 121 h 1373"/>
                <a:gd name="T50" fmla="*/ 50 w 1302"/>
                <a:gd name="T51" fmla="*/ 117 h 1373"/>
                <a:gd name="T52" fmla="*/ 51 w 1302"/>
                <a:gd name="T53" fmla="*/ 113 h 1373"/>
                <a:gd name="T54" fmla="*/ 43 w 1302"/>
                <a:gd name="T55" fmla="*/ 108 h 1373"/>
                <a:gd name="T56" fmla="*/ 34 w 1302"/>
                <a:gd name="T57" fmla="*/ 105 h 1373"/>
                <a:gd name="T58" fmla="*/ 27 w 1302"/>
                <a:gd name="T59" fmla="*/ 99 h 1373"/>
                <a:gd name="T60" fmla="*/ 22 w 1302"/>
                <a:gd name="T61" fmla="*/ 93 h 1373"/>
                <a:gd name="T62" fmla="*/ 16 w 1302"/>
                <a:gd name="T63" fmla="*/ 88 h 1373"/>
                <a:gd name="T64" fmla="*/ 13 w 1302"/>
                <a:gd name="T65" fmla="*/ 87 h 1373"/>
                <a:gd name="T66" fmla="*/ 13 w 1302"/>
                <a:gd name="T67" fmla="*/ 89 h 1373"/>
                <a:gd name="T68" fmla="*/ 14 w 1302"/>
                <a:gd name="T69" fmla="*/ 90 h 1373"/>
                <a:gd name="T70" fmla="*/ 11 w 1302"/>
                <a:gd name="T71" fmla="*/ 91 h 1373"/>
                <a:gd name="T72" fmla="*/ 7 w 1302"/>
                <a:gd name="T73" fmla="*/ 90 h 1373"/>
                <a:gd name="T74" fmla="*/ 4 w 1302"/>
                <a:gd name="T75" fmla="*/ 87 h 1373"/>
                <a:gd name="T76" fmla="*/ 0 w 1302"/>
                <a:gd name="T77" fmla="*/ 81 h 1373"/>
                <a:gd name="T78" fmla="*/ 0 w 1302"/>
                <a:gd name="T79" fmla="*/ 74 h 1373"/>
                <a:gd name="T80" fmla="*/ 2 w 1302"/>
                <a:gd name="T81" fmla="*/ 69 h 1373"/>
                <a:gd name="T82" fmla="*/ 5 w 1302"/>
                <a:gd name="T83" fmla="*/ 67 h 1373"/>
                <a:gd name="T84" fmla="*/ 9 w 1302"/>
                <a:gd name="T85" fmla="*/ 66 h 1373"/>
                <a:gd name="T86" fmla="*/ 13 w 1302"/>
                <a:gd name="T87" fmla="*/ 66 h 1373"/>
                <a:gd name="T88" fmla="*/ 16 w 1302"/>
                <a:gd name="T89" fmla="*/ 68 h 1373"/>
                <a:gd name="T90" fmla="*/ 19 w 1302"/>
                <a:gd name="T91" fmla="*/ 69 h 1373"/>
                <a:gd name="T92" fmla="*/ 23 w 1302"/>
                <a:gd name="T93" fmla="*/ 44 h 1373"/>
                <a:gd name="T94" fmla="*/ 36 w 1302"/>
                <a:gd name="T95" fmla="*/ 23 h 1373"/>
                <a:gd name="T96" fmla="*/ 51 w 1302"/>
                <a:gd name="T97" fmla="*/ 14 h 1373"/>
                <a:gd name="T98" fmla="*/ 59 w 1302"/>
                <a:gd name="T99" fmla="*/ 13 h 1373"/>
                <a:gd name="T100" fmla="*/ 66 w 1302"/>
                <a:gd name="T101" fmla="*/ 13 h 1373"/>
                <a:gd name="T102" fmla="*/ 69 w 1302"/>
                <a:gd name="T103" fmla="*/ 15 h 1373"/>
                <a:gd name="T104" fmla="*/ 68 w 1302"/>
                <a:gd name="T105" fmla="*/ 17 h 1373"/>
                <a:gd name="T106" fmla="*/ 69 w 1302"/>
                <a:gd name="T107" fmla="*/ 18 h 1373"/>
                <a:gd name="T108" fmla="*/ 74 w 1302"/>
                <a:gd name="T109" fmla="*/ 11 h 1373"/>
                <a:gd name="T110" fmla="*/ 79 w 1302"/>
                <a:gd name="T111" fmla="*/ 4 h 1373"/>
                <a:gd name="T112" fmla="*/ 86 w 1302"/>
                <a:gd name="T113" fmla="*/ 1 h 1373"/>
                <a:gd name="T114" fmla="*/ 90 w 1302"/>
                <a:gd name="T115" fmla="*/ 5 h 1373"/>
                <a:gd name="T116" fmla="*/ 92 w 1302"/>
                <a:gd name="T117" fmla="*/ 11 h 13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02"/>
                <a:gd name="T178" fmla="*/ 0 h 1373"/>
                <a:gd name="T179" fmla="*/ 1302 w 1302"/>
                <a:gd name="T180" fmla="*/ 1373 h 13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02" h="1373">
                  <a:moveTo>
                    <a:pt x="925" y="132"/>
                  </a:moveTo>
                  <a:lnTo>
                    <a:pt x="927" y="141"/>
                  </a:lnTo>
                  <a:lnTo>
                    <a:pt x="927" y="150"/>
                  </a:lnTo>
                  <a:lnTo>
                    <a:pt x="924" y="160"/>
                  </a:lnTo>
                  <a:lnTo>
                    <a:pt x="923" y="171"/>
                  </a:lnTo>
                  <a:lnTo>
                    <a:pt x="921" y="179"/>
                  </a:lnTo>
                  <a:lnTo>
                    <a:pt x="923" y="188"/>
                  </a:lnTo>
                  <a:lnTo>
                    <a:pt x="927" y="196"/>
                  </a:lnTo>
                  <a:lnTo>
                    <a:pt x="936" y="203"/>
                  </a:lnTo>
                  <a:lnTo>
                    <a:pt x="943" y="195"/>
                  </a:lnTo>
                  <a:lnTo>
                    <a:pt x="949" y="186"/>
                  </a:lnTo>
                  <a:lnTo>
                    <a:pt x="952" y="177"/>
                  </a:lnTo>
                  <a:lnTo>
                    <a:pt x="956" y="169"/>
                  </a:lnTo>
                  <a:lnTo>
                    <a:pt x="957" y="159"/>
                  </a:lnTo>
                  <a:lnTo>
                    <a:pt x="958" y="150"/>
                  </a:lnTo>
                  <a:lnTo>
                    <a:pt x="958" y="141"/>
                  </a:lnTo>
                  <a:lnTo>
                    <a:pt x="961" y="132"/>
                  </a:lnTo>
                  <a:lnTo>
                    <a:pt x="1014" y="138"/>
                  </a:lnTo>
                  <a:lnTo>
                    <a:pt x="1064" y="155"/>
                  </a:lnTo>
                  <a:lnTo>
                    <a:pt x="1112" y="181"/>
                  </a:lnTo>
                  <a:lnTo>
                    <a:pt x="1155" y="214"/>
                  </a:lnTo>
                  <a:lnTo>
                    <a:pt x="1193" y="252"/>
                  </a:lnTo>
                  <a:lnTo>
                    <a:pt x="1227" y="296"/>
                  </a:lnTo>
                  <a:lnTo>
                    <a:pt x="1256" y="343"/>
                  </a:lnTo>
                  <a:lnTo>
                    <a:pt x="1279" y="395"/>
                  </a:lnTo>
                  <a:lnTo>
                    <a:pt x="1290" y="445"/>
                  </a:lnTo>
                  <a:lnTo>
                    <a:pt x="1297" y="496"/>
                  </a:lnTo>
                  <a:lnTo>
                    <a:pt x="1300" y="550"/>
                  </a:lnTo>
                  <a:lnTo>
                    <a:pt x="1302" y="605"/>
                  </a:lnTo>
                  <a:lnTo>
                    <a:pt x="1298" y="658"/>
                  </a:lnTo>
                  <a:lnTo>
                    <a:pt x="1292" y="712"/>
                  </a:lnTo>
                  <a:lnTo>
                    <a:pt x="1282" y="764"/>
                  </a:lnTo>
                  <a:lnTo>
                    <a:pt x="1269" y="813"/>
                  </a:lnTo>
                  <a:lnTo>
                    <a:pt x="1261" y="817"/>
                  </a:lnTo>
                  <a:lnTo>
                    <a:pt x="1255" y="823"/>
                  </a:lnTo>
                  <a:lnTo>
                    <a:pt x="1249" y="829"/>
                  </a:lnTo>
                  <a:lnTo>
                    <a:pt x="1245" y="837"/>
                  </a:lnTo>
                  <a:lnTo>
                    <a:pt x="1242" y="845"/>
                  </a:lnTo>
                  <a:lnTo>
                    <a:pt x="1240" y="853"/>
                  </a:lnTo>
                  <a:lnTo>
                    <a:pt x="1239" y="861"/>
                  </a:lnTo>
                  <a:lnTo>
                    <a:pt x="1239" y="869"/>
                  </a:lnTo>
                  <a:lnTo>
                    <a:pt x="1220" y="906"/>
                  </a:lnTo>
                  <a:lnTo>
                    <a:pt x="1197" y="941"/>
                  </a:lnTo>
                  <a:lnTo>
                    <a:pt x="1169" y="972"/>
                  </a:lnTo>
                  <a:lnTo>
                    <a:pt x="1139" y="1001"/>
                  </a:lnTo>
                  <a:lnTo>
                    <a:pt x="1105" y="1027"/>
                  </a:lnTo>
                  <a:lnTo>
                    <a:pt x="1072" y="1052"/>
                  </a:lnTo>
                  <a:lnTo>
                    <a:pt x="1039" y="1074"/>
                  </a:lnTo>
                  <a:lnTo>
                    <a:pt x="1006" y="1097"/>
                  </a:lnTo>
                  <a:lnTo>
                    <a:pt x="987" y="1119"/>
                  </a:lnTo>
                  <a:lnTo>
                    <a:pt x="979" y="1145"/>
                  </a:lnTo>
                  <a:lnTo>
                    <a:pt x="977" y="1171"/>
                  </a:lnTo>
                  <a:lnTo>
                    <a:pt x="979" y="1199"/>
                  </a:lnTo>
                  <a:lnTo>
                    <a:pt x="979" y="1225"/>
                  </a:lnTo>
                  <a:lnTo>
                    <a:pt x="977" y="1251"/>
                  </a:lnTo>
                  <a:lnTo>
                    <a:pt x="966" y="1276"/>
                  </a:lnTo>
                  <a:lnTo>
                    <a:pt x="946" y="1298"/>
                  </a:lnTo>
                  <a:lnTo>
                    <a:pt x="904" y="1325"/>
                  </a:lnTo>
                  <a:lnTo>
                    <a:pt x="858" y="1348"/>
                  </a:lnTo>
                  <a:lnTo>
                    <a:pt x="807" y="1362"/>
                  </a:lnTo>
                  <a:lnTo>
                    <a:pt x="756" y="1372"/>
                  </a:lnTo>
                  <a:lnTo>
                    <a:pt x="702" y="1373"/>
                  </a:lnTo>
                  <a:lnTo>
                    <a:pt x="650" y="1369"/>
                  </a:lnTo>
                  <a:lnTo>
                    <a:pt x="599" y="1359"/>
                  </a:lnTo>
                  <a:lnTo>
                    <a:pt x="553" y="1344"/>
                  </a:lnTo>
                  <a:lnTo>
                    <a:pt x="537" y="1332"/>
                  </a:lnTo>
                  <a:lnTo>
                    <a:pt x="523" y="1320"/>
                  </a:lnTo>
                  <a:lnTo>
                    <a:pt x="507" y="1307"/>
                  </a:lnTo>
                  <a:lnTo>
                    <a:pt x="496" y="1295"/>
                  </a:lnTo>
                  <a:lnTo>
                    <a:pt x="484" y="1281"/>
                  </a:lnTo>
                  <a:lnTo>
                    <a:pt x="476" y="1266"/>
                  </a:lnTo>
                  <a:lnTo>
                    <a:pt x="470" y="1250"/>
                  </a:lnTo>
                  <a:lnTo>
                    <a:pt x="467" y="1233"/>
                  </a:lnTo>
                  <a:lnTo>
                    <a:pt x="477" y="1222"/>
                  </a:lnTo>
                  <a:lnTo>
                    <a:pt x="486" y="1210"/>
                  </a:lnTo>
                  <a:lnTo>
                    <a:pt x="492" y="1197"/>
                  </a:lnTo>
                  <a:lnTo>
                    <a:pt x="498" y="1185"/>
                  </a:lnTo>
                  <a:lnTo>
                    <a:pt x="500" y="1171"/>
                  </a:lnTo>
                  <a:lnTo>
                    <a:pt x="503" y="1158"/>
                  </a:lnTo>
                  <a:lnTo>
                    <a:pt x="504" y="1144"/>
                  </a:lnTo>
                  <a:lnTo>
                    <a:pt x="507" y="1131"/>
                  </a:lnTo>
                  <a:lnTo>
                    <a:pt x="482" y="1111"/>
                  </a:lnTo>
                  <a:lnTo>
                    <a:pt x="456" y="1096"/>
                  </a:lnTo>
                  <a:lnTo>
                    <a:pt x="428" y="1083"/>
                  </a:lnTo>
                  <a:lnTo>
                    <a:pt x="401" y="1073"/>
                  </a:lnTo>
                  <a:lnTo>
                    <a:pt x="372" y="1061"/>
                  </a:lnTo>
                  <a:lnTo>
                    <a:pt x="345" y="1050"/>
                  </a:lnTo>
                  <a:lnTo>
                    <a:pt x="318" y="1035"/>
                  </a:lnTo>
                  <a:lnTo>
                    <a:pt x="295" y="1016"/>
                  </a:lnTo>
                  <a:lnTo>
                    <a:pt x="273" y="997"/>
                  </a:lnTo>
                  <a:lnTo>
                    <a:pt x="253" y="977"/>
                  </a:lnTo>
                  <a:lnTo>
                    <a:pt x="234" y="957"/>
                  </a:lnTo>
                  <a:lnTo>
                    <a:pt x="217" y="937"/>
                  </a:lnTo>
                  <a:lnTo>
                    <a:pt x="198" y="917"/>
                  </a:lnTo>
                  <a:lnTo>
                    <a:pt x="180" y="897"/>
                  </a:lnTo>
                  <a:lnTo>
                    <a:pt x="159" y="879"/>
                  </a:lnTo>
                  <a:lnTo>
                    <a:pt x="139" y="864"/>
                  </a:lnTo>
                  <a:lnTo>
                    <a:pt x="130" y="868"/>
                  </a:lnTo>
                  <a:lnTo>
                    <a:pt x="127" y="874"/>
                  </a:lnTo>
                  <a:lnTo>
                    <a:pt x="127" y="879"/>
                  </a:lnTo>
                  <a:lnTo>
                    <a:pt x="131" y="884"/>
                  </a:lnTo>
                  <a:lnTo>
                    <a:pt x="135" y="889"/>
                  </a:lnTo>
                  <a:lnTo>
                    <a:pt x="140" y="894"/>
                  </a:lnTo>
                  <a:lnTo>
                    <a:pt x="142" y="898"/>
                  </a:lnTo>
                  <a:lnTo>
                    <a:pt x="143" y="905"/>
                  </a:lnTo>
                  <a:lnTo>
                    <a:pt x="133" y="907"/>
                  </a:lnTo>
                  <a:lnTo>
                    <a:pt x="122" y="908"/>
                  </a:lnTo>
                  <a:lnTo>
                    <a:pt x="110" y="907"/>
                  </a:lnTo>
                  <a:lnTo>
                    <a:pt x="99" y="906"/>
                  </a:lnTo>
                  <a:lnTo>
                    <a:pt x="86" y="903"/>
                  </a:lnTo>
                  <a:lnTo>
                    <a:pt x="75" y="900"/>
                  </a:lnTo>
                  <a:lnTo>
                    <a:pt x="66" y="894"/>
                  </a:lnTo>
                  <a:lnTo>
                    <a:pt x="58" y="890"/>
                  </a:lnTo>
                  <a:lnTo>
                    <a:pt x="39" y="870"/>
                  </a:lnTo>
                  <a:lnTo>
                    <a:pt x="24" y="851"/>
                  </a:lnTo>
                  <a:lnTo>
                    <a:pt x="12" y="829"/>
                  </a:lnTo>
                  <a:lnTo>
                    <a:pt x="5" y="808"/>
                  </a:lnTo>
                  <a:lnTo>
                    <a:pt x="1" y="784"/>
                  </a:lnTo>
                  <a:lnTo>
                    <a:pt x="0" y="761"/>
                  </a:lnTo>
                  <a:lnTo>
                    <a:pt x="2" y="737"/>
                  </a:lnTo>
                  <a:lnTo>
                    <a:pt x="8" y="713"/>
                  </a:lnTo>
                  <a:lnTo>
                    <a:pt x="14" y="703"/>
                  </a:lnTo>
                  <a:lnTo>
                    <a:pt x="23" y="694"/>
                  </a:lnTo>
                  <a:lnTo>
                    <a:pt x="32" y="684"/>
                  </a:lnTo>
                  <a:lnTo>
                    <a:pt x="42" y="676"/>
                  </a:lnTo>
                  <a:lnTo>
                    <a:pt x="52" y="669"/>
                  </a:lnTo>
                  <a:lnTo>
                    <a:pt x="62" y="663"/>
                  </a:lnTo>
                  <a:lnTo>
                    <a:pt x="74" y="659"/>
                  </a:lnTo>
                  <a:lnTo>
                    <a:pt x="88" y="657"/>
                  </a:lnTo>
                  <a:lnTo>
                    <a:pt x="102" y="656"/>
                  </a:lnTo>
                  <a:lnTo>
                    <a:pt x="116" y="658"/>
                  </a:lnTo>
                  <a:lnTo>
                    <a:pt x="129" y="662"/>
                  </a:lnTo>
                  <a:lnTo>
                    <a:pt x="142" y="670"/>
                  </a:lnTo>
                  <a:lnTo>
                    <a:pt x="153" y="676"/>
                  </a:lnTo>
                  <a:lnTo>
                    <a:pt x="164" y="685"/>
                  </a:lnTo>
                  <a:lnTo>
                    <a:pt x="171" y="694"/>
                  </a:lnTo>
                  <a:lnTo>
                    <a:pt x="179" y="702"/>
                  </a:lnTo>
                  <a:lnTo>
                    <a:pt x="190" y="693"/>
                  </a:lnTo>
                  <a:lnTo>
                    <a:pt x="196" y="609"/>
                  </a:lnTo>
                  <a:lnTo>
                    <a:pt x="210" y="525"/>
                  </a:lnTo>
                  <a:lnTo>
                    <a:pt x="233" y="444"/>
                  </a:lnTo>
                  <a:lnTo>
                    <a:pt x="265" y="368"/>
                  </a:lnTo>
                  <a:lnTo>
                    <a:pt x="305" y="297"/>
                  </a:lnTo>
                  <a:lnTo>
                    <a:pt x="356" y="234"/>
                  </a:lnTo>
                  <a:lnTo>
                    <a:pt x="417" y="182"/>
                  </a:lnTo>
                  <a:lnTo>
                    <a:pt x="492" y="142"/>
                  </a:lnTo>
                  <a:lnTo>
                    <a:pt x="515" y="138"/>
                  </a:lnTo>
                  <a:lnTo>
                    <a:pt x="540" y="135"/>
                  </a:lnTo>
                  <a:lnTo>
                    <a:pt x="565" y="132"/>
                  </a:lnTo>
                  <a:lnTo>
                    <a:pt x="590" y="130"/>
                  </a:lnTo>
                  <a:lnTo>
                    <a:pt x="615" y="128"/>
                  </a:lnTo>
                  <a:lnTo>
                    <a:pt x="640" y="130"/>
                  </a:lnTo>
                  <a:lnTo>
                    <a:pt x="665" y="133"/>
                  </a:lnTo>
                  <a:lnTo>
                    <a:pt x="688" y="142"/>
                  </a:lnTo>
                  <a:lnTo>
                    <a:pt x="691" y="147"/>
                  </a:lnTo>
                  <a:lnTo>
                    <a:pt x="691" y="154"/>
                  </a:lnTo>
                  <a:lnTo>
                    <a:pt x="686" y="160"/>
                  </a:lnTo>
                  <a:lnTo>
                    <a:pt x="683" y="168"/>
                  </a:lnTo>
                  <a:lnTo>
                    <a:pt x="679" y="173"/>
                  </a:lnTo>
                  <a:lnTo>
                    <a:pt x="679" y="178"/>
                  </a:lnTo>
                  <a:lnTo>
                    <a:pt x="683" y="181"/>
                  </a:lnTo>
                  <a:lnTo>
                    <a:pt x="694" y="183"/>
                  </a:lnTo>
                  <a:lnTo>
                    <a:pt x="711" y="159"/>
                  </a:lnTo>
                  <a:lnTo>
                    <a:pt x="728" y="134"/>
                  </a:lnTo>
                  <a:lnTo>
                    <a:pt x="744" y="109"/>
                  </a:lnTo>
                  <a:lnTo>
                    <a:pt x="761" y="86"/>
                  </a:lnTo>
                  <a:lnTo>
                    <a:pt x="777" y="61"/>
                  </a:lnTo>
                  <a:lnTo>
                    <a:pt x="796" y="39"/>
                  </a:lnTo>
                  <a:lnTo>
                    <a:pt x="817" y="18"/>
                  </a:lnTo>
                  <a:lnTo>
                    <a:pt x="840" y="0"/>
                  </a:lnTo>
                  <a:lnTo>
                    <a:pt x="860" y="6"/>
                  </a:lnTo>
                  <a:lnTo>
                    <a:pt x="877" y="18"/>
                  </a:lnTo>
                  <a:lnTo>
                    <a:pt x="890" y="33"/>
                  </a:lnTo>
                  <a:lnTo>
                    <a:pt x="902" y="51"/>
                  </a:lnTo>
                  <a:lnTo>
                    <a:pt x="908" y="69"/>
                  </a:lnTo>
                  <a:lnTo>
                    <a:pt x="916" y="91"/>
                  </a:lnTo>
                  <a:lnTo>
                    <a:pt x="920" y="112"/>
                  </a:lnTo>
                  <a:lnTo>
                    <a:pt x="925" y="132"/>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48" name="Freeform 511"/>
            <p:cNvSpPr>
              <a:spLocks/>
            </p:cNvSpPr>
            <p:nvPr/>
          </p:nvSpPr>
          <p:spPr bwMode="auto">
            <a:xfrm>
              <a:off x="2672" y="1564"/>
              <a:ext cx="16" cy="5"/>
            </a:xfrm>
            <a:custGeom>
              <a:avLst/>
              <a:gdLst>
                <a:gd name="T0" fmla="*/ 16 w 161"/>
                <a:gd name="T1" fmla="*/ 1 h 51"/>
                <a:gd name="T2" fmla="*/ 14 w 161"/>
                <a:gd name="T3" fmla="*/ 2 h 51"/>
                <a:gd name="T4" fmla="*/ 12 w 161"/>
                <a:gd name="T5" fmla="*/ 3 h 51"/>
                <a:gd name="T6" fmla="*/ 10 w 161"/>
                <a:gd name="T7" fmla="*/ 3 h 51"/>
                <a:gd name="T8" fmla="*/ 8 w 161"/>
                <a:gd name="T9" fmla="*/ 4 h 51"/>
                <a:gd name="T10" fmla="*/ 6 w 161"/>
                <a:gd name="T11" fmla="*/ 5 h 51"/>
                <a:gd name="T12" fmla="*/ 4 w 161"/>
                <a:gd name="T13" fmla="*/ 5 h 51"/>
                <a:gd name="T14" fmla="*/ 2 w 161"/>
                <a:gd name="T15" fmla="*/ 5 h 51"/>
                <a:gd name="T16" fmla="*/ 0 w 161"/>
                <a:gd name="T17" fmla="*/ 5 h 51"/>
                <a:gd name="T18" fmla="*/ 1 w 161"/>
                <a:gd name="T19" fmla="*/ 4 h 51"/>
                <a:gd name="T20" fmla="*/ 3 w 161"/>
                <a:gd name="T21" fmla="*/ 2 h 51"/>
                <a:gd name="T22" fmla="*/ 5 w 161"/>
                <a:gd name="T23" fmla="*/ 1 h 51"/>
                <a:gd name="T24" fmla="*/ 7 w 161"/>
                <a:gd name="T25" fmla="*/ 1 h 51"/>
                <a:gd name="T26" fmla="*/ 9 w 161"/>
                <a:gd name="T27" fmla="*/ 0 h 51"/>
                <a:gd name="T28" fmla="*/ 12 w 161"/>
                <a:gd name="T29" fmla="*/ 0 h 51"/>
                <a:gd name="T30" fmla="*/ 14 w 161"/>
                <a:gd name="T31" fmla="*/ 0 h 51"/>
                <a:gd name="T32" fmla="*/ 16 w 161"/>
                <a:gd name="T33" fmla="*/ 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51"/>
                <a:gd name="T53" fmla="*/ 161 w 161"/>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51">
                  <a:moveTo>
                    <a:pt x="161" y="10"/>
                  </a:moveTo>
                  <a:lnTo>
                    <a:pt x="140" y="19"/>
                  </a:lnTo>
                  <a:lnTo>
                    <a:pt x="121" y="27"/>
                  </a:lnTo>
                  <a:lnTo>
                    <a:pt x="101" y="35"/>
                  </a:lnTo>
                  <a:lnTo>
                    <a:pt x="82" y="42"/>
                  </a:lnTo>
                  <a:lnTo>
                    <a:pt x="61" y="48"/>
                  </a:lnTo>
                  <a:lnTo>
                    <a:pt x="42" y="51"/>
                  </a:lnTo>
                  <a:lnTo>
                    <a:pt x="21" y="51"/>
                  </a:lnTo>
                  <a:lnTo>
                    <a:pt x="0" y="50"/>
                  </a:lnTo>
                  <a:lnTo>
                    <a:pt x="15" y="37"/>
                  </a:lnTo>
                  <a:lnTo>
                    <a:pt x="33" y="25"/>
                  </a:lnTo>
                  <a:lnTo>
                    <a:pt x="53" y="14"/>
                  </a:lnTo>
                  <a:lnTo>
                    <a:pt x="74" y="7"/>
                  </a:lnTo>
                  <a:lnTo>
                    <a:pt x="95" y="1"/>
                  </a:lnTo>
                  <a:lnTo>
                    <a:pt x="117" y="0"/>
                  </a:lnTo>
                  <a:lnTo>
                    <a:pt x="139" y="2"/>
                  </a:lnTo>
                  <a:lnTo>
                    <a:pt x="161" y="10"/>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49" name="Freeform 512"/>
            <p:cNvSpPr>
              <a:spLocks/>
            </p:cNvSpPr>
            <p:nvPr/>
          </p:nvSpPr>
          <p:spPr bwMode="auto">
            <a:xfrm>
              <a:off x="2826" y="1566"/>
              <a:ext cx="27" cy="8"/>
            </a:xfrm>
            <a:custGeom>
              <a:avLst/>
              <a:gdLst>
                <a:gd name="T0" fmla="*/ 27 w 273"/>
                <a:gd name="T1" fmla="*/ 5 h 78"/>
                <a:gd name="T2" fmla="*/ 27 w 273"/>
                <a:gd name="T3" fmla="*/ 5 h 78"/>
                <a:gd name="T4" fmla="*/ 26 w 273"/>
                <a:gd name="T5" fmla="*/ 6 h 78"/>
                <a:gd name="T6" fmla="*/ 26 w 273"/>
                <a:gd name="T7" fmla="*/ 7 h 78"/>
                <a:gd name="T8" fmla="*/ 25 w 273"/>
                <a:gd name="T9" fmla="*/ 8 h 78"/>
                <a:gd name="T10" fmla="*/ 22 w 273"/>
                <a:gd name="T11" fmla="*/ 8 h 78"/>
                <a:gd name="T12" fmla="*/ 19 w 273"/>
                <a:gd name="T13" fmla="*/ 8 h 78"/>
                <a:gd name="T14" fmla="*/ 17 w 273"/>
                <a:gd name="T15" fmla="*/ 6 h 78"/>
                <a:gd name="T16" fmla="*/ 14 w 273"/>
                <a:gd name="T17" fmla="*/ 5 h 78"/>
                <a:gd name="T18" fmla="*/ 12 w 273"/>
                <a:gd name="T19" fmla="*/ 4 h 78"/>
                <a:gd name="T20" fmla="*/ 9 w 273"/>
                <a:gd name="T21" fmla="*/ 3 h 78"/>
                <a:gd name="T22" fmla="*/ 7 w 273"/>
                <a:gd name="T23" fmla="*/ 4 h 78"/>
                <a:gd name="T24" fmla="*/ 4 w 273"/>
                <a:gd name="T25" fmla="*/ 5 h 78"/>
                <a:gd name="T26" fmla="*/ 3 w 273"/>
                <a:gd name="T27" fmla="*/ 5 h 78"/>
                <a:gd name="T28" fmla="*/ 2 w 273"/>
                <a:gd name="T29" fmla="*/ 5 h 78"/>
                <a:gd name="T30" fmla="*/ 1 w 273"/>
                <a:gd name="T31" fmla="*/ 5 h 78"/>
                <a:gd name="T32" fmla="*/ 0 w 273"/>
                <a:gd name="T33" fmla="*/ 4 h 78"/>
                <a:gd name="T34" fmla="*/ 0 w 273"/>
                <a:gd name="T35" fmla="*/ 4 h 78"/>
                <a:gd name="T36" fmla="*/ 1 w 273"/>
                <a:gd name="T37" fmla="*/ 3 h 78"/>
                <a:gd name="T38" fmla="*/ 2 w 273"/>
                <a:gd name="T39" fmla="*/ 3 h 78"/>
                <a:gd name="T40" fmla="*/ 2 w 273"/>
                <a:gd name="T41" fmla="*/ 3 h 78"/>
                <a:gd name="T42" fmla="*/ 3 w 273"/>
                <a:gd name="T43" fmla="*/ 3 h 78"/>
                <a:gd name="T44" fmla="*/ 4 w 273"/>
                <a:gd name="T45" fmla="*/ 3 h 78"/>
                <a:gd name="T46" fmla="*/ 4 w 273"/>
                <a:gd name="T47" fmla="*/ 2 h 78"/>
                <a:gd name="T48" fmla="*/ 5 w 273"/>
                <a:gd name="T49" fmla="*/ 2 h 78"/>
                <a:gd name="T50" fmla="*/ 8 w 273"/>
                <a:gd name="T51" fmla="*/ 1 h 78"/>
                <a:gd name="T52" fmla="*/ 11 w 273"/>
                <a:gd name="T53" fmla="*/ 1 h 78"/>
                <a:gd name="T54" fmla="*/ 14 w 273"/>
                <a:gd name="T55" fmla="*/ 0 h 78"/>
                <a:gd name="T56" fmla="*/ 17 w 273"/>
                <a:gd name="T57" fmla="*/ 0 h 78"/>
                <a:gd name="T58" fmla="*/ 20 w 273"/>
                <a:gd name="T59" fmla="*/ 0 h 78"/>
                <a:gd name="T60" fmla="*/ 23 w 273"/>
                <a:gd name="T61" fmla="*/ 1 h 78"/>
                <a:gd name="T62" fmla="*/ 25 w 273"/>
                <a:gd name="T63" fmla="*/ 2 h 78"/>
                <a:gd name="T64" fmla="*/ 27 w 273"/>
                <a:gd name="T65" fmla="*/ 5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78"/>
                <a:gd name="T101" fmla="*/ 273 w 2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78">
                  <a:moveTo>
                    <a:pt x="273" y="45"/>
                  </a:moveTo>
                  <a:lnTo>
                    <a:pt x="269" y="53"/>
                  </a:lnTo>
                  <a:lnTo>
                    <a:pt x="264" y="60"/>
                  </a:lnTo>
                  <a:lnTo>
                    <a:pt x="259" y="68"/>
                  </a:lnTo>
                  <a:lnTo>
                    <a:pt x="254" y="76"/>
                  </a:lnTo>
                  <a:lnTo>
                    <a:pt x="222" y="78"/>
                  </a:lnTo>
                  <a:lnTo>
                    <a:pt x="194" y="74"/>
                  </a:lnTo>
                  <a:lnTo>
                    <a:pt x="168" y="63"/>
                  </a:lnTo>
                  <a:lnTo>
                    <a:pt x="145" y="51"/>
                  </a:lnTo>
                  <a:lnTo>
                    <a:pt x="120" y="40"/>
                  </a:lnTo>
                  <a:lnTo>
                    <a:pt x="95" y="34"/>
                  </a:lnTo>
                  <a:lnTo>
                    <a:pt x="69" y="35"/>
                  </a:lnTo>
                  <a:lnTo>
                    <a:pt x="41" y="50"/>
                  </a:lnTo>
                  <a:lnTo>
                    <a:pt x="30" y="50"/>
                  </a:lnTo>
                  <a:lnTo>
                    <a:pt x="19" y="48"/>
                  </a:lnTo>
                  <a:lnTo>
                    <a:pt x="9" y="44"/>
                  </a:lnTo>
                  <a:lnTo>
                    <a:pt x="0" y="41"/>
                  </a:lnTo>
                  <a:lnTo>
                    <a:pt x="4" y="36"/>
                  </a:lnTo>
                  <a:lnTo>
                    <a:pt x="10" y="34"/>
                  </a:lnTo>
                  <a:lnTo>
                    <a:pt x="17" y="32"/>
                  </a:lnTo>
                  <a:lnTo>
                    <a:pt x="23" y="31"/>
                  </a:lnTo>
                  <a:lnTo>
                    <a:pt x="30" y="28"/>
                  </a:lnTo>
                  <a:lnTo>
                    <a:pt x="36" y="26"/>
                  </a:lnTo>
                  <a:lnTo>
                    <a:pt x="41" y="20"/>
                  </a:lnTo>
                  <a:lnTo>
                    <a:pt x="47" y="15"/>
                  </a:lnTo>
                  <a:lnTo>
                    <a:pt x="77" y="13"/>
                  </a:lnTo>
                  <a:lnTo>
                    <a:pt x="108" y="7"/>
                  </a:lnTo>
                  <a:lnTo>
                    <a:pt x="139" y="2"/>
                  </a:lnTo>
                  <a:lnTo>
                    <a:pt x="171" y="0"/>
                  </a:lnTo>
                  <a:lnTo>
                    <a:pt x="200" y="0"/>
                  </a:lnTo>
                  <a:lnTo>
                    <a:pt x="228" y="6"/>
                  </a:lnTo>
                  <a:lnTo>
                    <a:pt x="251" y="20"/>
                  </a:lnTo>
                  <a:lnTo>
                    <a:pt x="273" y="45"/>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50" name="Freeform 513"/>
            <p:cNvSpPr>
              <a:spLocks/>
            </p:cNvSpPr>
            <p:nvPr/>
          </p:nvSpPr>
          <p:spPr bwMode="auto">
            <a:xfrm>
              <a:off x="2840" y="1569"/>
              <a:ext cx="11" cy="3"/>
            </a:xfrm>
            <a:custGeom>
              <a:avLst/>
              <a:gdLst>
                <a:gd name="T0" fmla="*/ 11 w 105"/>
                <a:gd name="T1" fmla="*/ 2 h 35"/>
                <a:gd name="T2" fmla="*/ 10 w 105"/>
                <a:gd name="T3" fmla="*/ 3 h 35"/>
                <a:gd name="T4" fmla="*/ 8 w 105"/>
                <a:gd name="T5" fmla="*/ 3 h 35"/>
                <a:gd name="T6" fmla="*/ 7 w 105"/>
                <a:gd name="T7" fmla="*/ 3 h 35"/>
                <a:gd name="T8" fmla="*/ 5 w 105"/>
                <a:gd name="T9" fmla="*/ 3 h 35"/>
                <a:gd name="T10" fmla="*/ 4 w 105"/>
                <a:gd name="T11" fmla="*/ 2 h 35"/>
                <a:gd name="T12" fmla="*/ 2 w 105"/>
                <a:gd name="T13" fmla="*/ 2 h 35"/>
                <a:gd name="T14" fmla="*/ 1 w 105"/>
                <a:gd name="T15" fmla="*/ 2 h 35"/>
                <a:gd name="T16" fmla="*/ 0 w 105"/>
                <a:gd name="T17" fmla="*/ 1 h 35"/>
                <a:gd name="T18" fmla="*/ 1 w 105"/>
                <a:gd name="T19" fmla="*/ 1 h 35"/>
                <a:gd name="T20" fmla="*/ 3 w 105"/>
                <a:gd name="T21" fmla="*/ 0 h 35"/>
                <a:gd name="T22" fmla="*/ 4 w 105"/>
                <a:gd name="T23" fmla="*/ 0 h 35"/>
                <a:gd name="T24" fmla="*/ 5 w 105"/>
                <a:gd name="T25" fmla="*/ 0 h 35"/>
                <a:gd name="T26" fmla="*/ 7 w 105"/>
                <a:gd name="T27" fmla="*/ 0 h 35"/>
                <a:gd name="T28" fmla="*/ 8 w 105"/>
                <a:gd name="T29" fmla="*/ 0 h 35"/>
                <a:gd name="T30" fmla="*/ 10 w 105"/>
                <a:gd name="T31" fmla="*/ 1 h 35"/>
                <a:gd name="T32" fmla="*/ 11 w 105"/>
                <a:gd name="T33" fmla="*/ 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35"/>
                <a:gd name="T53" fmla="*/ 105 w 105"/>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35">
                  <a:moveTo>
                    <a:pt x="105" y="22"/>
                  </a:moveTo>
                  <a:lnTo>
                    <a:pt x="91" y="30"/>
                  </a:lnTo>
                  <a:lnTo>
                    <a:pt x="77" y="35"/>
                  </a:lnTo>
                  <a:lnTo>
                    <a:pt x="63" y="35"/>
                  </a:lnTo>
                  <a:lnTo>
                    <a:pt x="50" y="34"/>
                  </a:lnTo>
                  <a:lnTo>
                    <a:pt x="36" y="28"/>
                  </a:lnTo>
                  <a:lnTo>
                    <a:pt x="23" y="24"/>
                  </a:lnTo>
                  <a:lnTo>
                    <a:pt x="10" y="18"/>
                  </a:lnTo>
                  <a:lnTo>
                    <a:pt x="0" y="12"/>
                  </a:lnTo>
                  <a:lnTo>
                    <a:pt x="13" y="7"/>
                  </a:lnTo>
                  <a:lnTo>
                    <a:pt x="25" y="4"/>
                  </a:lnTo>
                  <a:lnTo>
                    <a:pt x="38" y="0"/>
                  </a:lnTo>
                  <a:lnTo>
                    <a:pt x="51" y="0"/>
                  </a:lnTo>
                  <a:lnTo>
                    <a:pt x="64" y="0"/>
                  </a:lnTo>
                  <a:lnTo>
                    <a:pt x="78" y="4"/>
                  </a:lnTo>
                  <a:lnTo>
                    <a:pt x="91" y="10"/>
                  </a:lnTo>
                  <a:lnTo>
                    <a:pt x="105" y="22"/>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51" name="Freeform 514"/>
            <p:cNvSpPr>
              <a:spLocks/>
            </p:cNvSpPr>
            <p:nvPr/>
          </p:nvSpPr>
          <p:spPr bwMode="auto">
            <a:xfrm>
              <a:off x="2872" y="1568"/>
              <a:ext cx="23" cy="15"/>
            </a:xfrm>
            <a:custGeom>
              <a:avLst/>
              <a:gdLst>
                <a:gd name="T0" fmla="*/ 19 w 234"/>
                <a:gd name="T1" fmla="*/ 4 h 145"/>
                <a:gd name="T2" fmla="*/ 19 w 234"/>
                <a:gd name="T3" fmla="*/ 5 h 145"/>
                <a:gd name="T4" fmla="*/ 20 w 234"/>
                <a:gd name="T5" fmla="*/ 6 h 145"/>
                <a:gd name="T6" fmla="*/ 21 w 234"/>
                <a:gd name="T7" fmla="*/ 8 h 145"/>
                <a:gd name="T8" fmla="*/ 22 w 234"/>
                <a:gd name="T9" fmla="*/ 9 h 145"/>
                <a:gd name="T10" fmla="*/ 23 w 234"/>
                <a:gd name="T11" fmla="*/ 10 h 145"/>
                <a:gd name="T12" fmla="*/ 23 w 234"/>
                <a:gd name="T13" fmla="*/ 12 h 145"/>
                <a:gd name="T14" fmla="*/ 23 w 234"/>
                <a:gd name="T15" fmla="*/ 13 h 145"/>
                <a:gd name="T16" fmla="*/ 21 w 234"/>
                <a:gd name="T17" fmla="*/ 15 h 145"/>
                <a:gd name="T18" fmla="*/ 18 w 234"/>
                <a:gd name="T19" fmla="*/ 15 h 145"/>
                <a:gd name="T20" fmla="*/ 16 w 234"/>
                <a:gd name="T21" fmla="*/ 14 h 145"/>
                <a:gd name="T22" fmla="*/ 15 w 234"/>
                <a:gd name="T23" fmla="*/ 13 h 145"/>
                <a:gd name="T24" fmla="*/ 14 w 234"/>
                <a:gd name="T25" fmla="*/ 11 h 145"/>
                <a:gd name="T26" fmla="*/ 13 w 234"/>
                <a:gd name="T27" fmla="*/ 9 h 145"/>
                <a:gd name="T28" fmla="*/ 12 w 234"/>
                <a:gd name="T29" fmla="*/ 7 h 145"/>
                <a:gd name="T30" fmla="*/ 10 w 234"/>
                <a:gd name="T31" fmla="*/ 5 h 145"/>
                <a:gd name="T32" fmla="*/ 8 w 234"/>
                <a:gd name="T33" fmla="*/ 4 h 145"/>
                <a:gd name="T34" fmla="*/ 9 w 234"/>
                <a:gd name="T35" fmla="*/ 3 h 145"/>
                <a:gd name="T36" fmla="*/ 8 w 234"/>
                <a:gd name="T37" fmla="*/ 2 h 145"/>
                <a:gd name="T38" fmla="*/ 7 w 234"/>
                <a:gd name="T39" fmla="*/ 2 h 145"/>
                <a:gd name="T40" fmla="*/ 6 w 234"/>
                <a:gd name="T41" fmla="*/ 2 h 145"/>
                <a:gd name="T42" fmla="*/ 5 w 234"/>
                <a:gd name="T43" fmla="*/ 2 h 145"/>
                <a:gd name="T44" fmla="*/ 4 w 234"/>
                <a:gd name="T45" fmla="*/ 1 h 145"/>
                <a:gd name="T46" fmla="*/ 2 w 234"/>
                <a:gd name="T47" fmla="*/ 1 h 145"/>
                <a:gd name="T48" fmla="*/ 1 w 234"/>
                <a:gd name="T49" fmla="*/ 1 h 145"/>
                <a:gd name="T50" fmla="*/ 0 w 234"/>
                <a:gd name="T51" fmla="*/ 2 h 145"/>
                <a:gd name="T52" fmla="*/ 0 w 234"/>
                <a:gd name="T53" fmla="*/ 1 h 145"/>
                <a:gd name="T54" fmla="*/ 0 w 234"/>
                <a:gd name="T55" fmla="*/ 0 h 145"/>
                <a:gd name="T56" fmla="*/ 1 w 234"/>
                <a:gd name="T57" fmla="*/ 0 h 145"/>
                <a:gd name="T58" fmla="*/ 1 w 234"/>
                <a:gd name="T59" fmla="*/ 0 h 145"/>
                <a:gd name="T60" fmla="*/ 2 w 234"/>
                <a:gd name="T61" fmla="*/ 0 h 145"/>
                <a:gd name="T62" fmla="*/ 3 w 234"/>
                <a:gd name="T63" fmla="*/ 0 h 145"/>
                <a:gd name="T64" fmla="*/ 4 w 234"/>
                <a:gd name="T65" fmla="*/ 0 h 145"/>
                <a:gd name="T66" fmla="*/ 6 w 234"/>
                <a:gd name="T67" fmla="*/ 0 h 145"/>
                <a:gd name="T68" fmla="*/ 9 w 234"/>
                <a:gd name="T69" fmla="*/ 0 h 145"/>
                <a:gd name="T70" fmla="*/ 11 w 234"/>
                <a:gd name="T71" fmla="*/ 1 h 145"/>
                <a:gd name="T72" fmla="*/ 13 w 234"/>
                <a:gd name="T73" fmla="*/ 1 h 145"/>
                <a:gd name="T74" fmla="*/ 15 w 234"/>
                <a:gd name="T75" fmla="*/ 1 h 145"/>
                <a:gd name="T76" fmla="*/ 17 w 234"/>
                <a:gd name="T77" fmla="*/ 2 h 145"/>
                <a:gd name="T78" fmla="*/ 19 w 234"/>
                <a:gd name="T79" fmla="*/ 4 h 1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4"/>
                <a:gd name="T121" fmla="*/ 0 h 145"/>
                <a:gd name="T122" fmla="*/ 234 w 234"/>
                <a:gd name="T123" fmla="*/ 145 h 1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4" h="145">
                  <a:moveTo>
                    <a:pt x="189" y="36"/>
                  </a:moveTo>
                  <a:lnTo>
                    <a:pt x="194" y="48"/>
                  </a:lnTo>
                  <a:lnTo>
                    <a:pt x="204" y="61"/>
                  </a:lnTo>
                  <a:lnTo>
                    <a:pt x="215" y="73"/>
                  </a:lnTo>
                  <a:lnTo>
                    <a:pt x="226" y="86"/>
                  </a:lnTo>
                  <a:lnTo>
                    <a:pt x="232" y="99"/>
                  </a:lnTo>
                  <a:lnTo>
                    <a:pt x="234" y="112"/>
                  </a:lnTo>
                  <a:lnTo>
                    <a:pt x="229" y="125"/>
                  </a:lnTo>
                  <a:lnTo>
                    <a:pt x="214" y="141"/>
                  </a:lnTo>
                  <a:lnTo>
                    <a:pt x="186" y="145"/>
                  </a:lnTo>
                  <a:lnTo>
                    <a:pt x="165" y="138"/>
                  </a:lnTo>
                  <a:lnTo>
                    <a:pt x="151" y="123"/>
                  </a:lnTo>
                  <a:lnTo>
                    <a:pt x="140" y="106"/>
                  </a:lnTo>
                  <a:lnTo>
                    <a:pt x="130" y="84"/>
                  </a:lnTo>
                  <a:lnTo>
                    <a:pt x="119" y="64"/>
                  </a:lnTo>
                  <a:lnTo>
                    <a:pt x="104" y="47"/>
                  </a:lnTo>
                  <a:lnTo>
                    <a:pt x="83" y="36"/>
                  </a:lnTo>
                  <a:lnTo>
                    <a:pt x="93" y="25"/>
                  </a:lnTo>
                  <a:lnTo>
                    <a:pt x="81" y="23"/>
                  </a:lnTo>
                  <a:lnTo>
                    <a:pt x="70" y="21"/>
                  </a:lnTo>
                  <a:lnTo>
                    <a:pt x="59" y="17"/>
                  </a:lnTo>
                  <a:lnTo>
                    <a:pt x="48" y="16"/>
                  </a:lnTo>
                  <a:lnTo>
                    <a:pt x="36" y="13"/>
                  </a:lnTo>
                  <a:lnTo>
                    <a:pt x="25" y="13"/>
                  </a:lnTo>
                  <a:lnTo>
                    <a:pt x="13" y="13"/>
                  </a:lnTo>
                  <a:lnTo>
                    <a:pt x="2" y="15"/>
                  </a:lnTo>
                  <a:lnTo>
                    <a:pt x="0" y="8"/>
                  </a:lnTo>
                  <a:lnTo>
                    <a:pt x="2" y="4"/>
                  </a:lnTo>
                  <a:lnTo>
                    <a:pt x="6" y="3"/>
                  </a:lnTo>
                  <a:lnTo>
                    <a:pt x="10" y="3"/>
                  </a:lnTo>
                  <a:lnTo>
                    <a:pt x="20" y="3"/>
                  </a:lnTo>
                  <a:lnTo>
                    <a:pt x="27" y="0"/>
                  </a:lnTo>
                  <a:lnTo>
                    <a:pt x="45" y="1"/>
                  </a:lnTo>
                  <a:lnTo>
                    <a:pt x="65" y="3"/>
                  </a:lnTo>
                  <a:lnTo>
                    <a:pt x="87" y="3"/>
                  </a:lnTo>
                  <a:lnTo>
                    <a:pt x="109" y="6"/>
                  </a:lnTo>
                  <a:lnTo>
                    <a:pt x="131" y="8"/>
                  </a:lnTo>
                  <a:lnTo>
                    <a:pt x="152" y="14"/>
                  </a:lnTo>
                  <a:lnTo>
                    <a:pt x="172" y="22"/>
                  </a:lnTo>
                  <a:lnTo>
                    <a:pt x="189" y="36"/>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52" name="Freeform 515"/>
            <p:cNvSpPr>
              <a:spLocks/>
            </p:cNvSpPr>
            <p:nvPr/>
          </p:nvSpPr>
          <p:spPr bwMode="auto">
            <a:xfrm>
              <a:off x="2883" y="1571"/>
              <a:ext cx="10" cy="9"/>
            </a:xfrm>
            <a:custGeom>
              <a:avLst/>
              <a:gdLst>
                <a:gd name="T0" fmla="*/ 9 w 96"/>
                <a:gd name="T1" fmla="*/ 6 h 88"/>
                <a:gd name="T2" fmla="*/ 10 w 96"/>
                <a:gd name="T3" fmla="*/ 6 h 88"/>
                <a:gd name="T4" fmla="*/ 10 w 96"/>
                <a:gd name="T5" fmla="*/ 7 h 88"/>
                <a:gd name="T6" fmla="*/ 10 w 96"/>
                <a:gd name="T7" fmla="*/ 8 h 88"/>
                <a:gd name="T8" fmla="*/ 10 w 96"/>
                <a:gd name="T9" fmla="*/ 8 h 88"/>
                <a:gd name="T10" fmla="*/ 9 w 96"/>
                <a:gd name="T11" fmla="*/ 9 h 88"/>
                <a:gd name="T12" fmla="*/ 8 w 96"/>
                <a:gd name="T13" fmla="*/ 9 h 88"/>
                <a:gd name="T14" fmla="*/ 7 w 96"/>
                <a:gd name="T15" fmla="*/ 9 h 88"/>
                <a:gd name="T16" fmla="*/ 6 w 96"/>
                <a:gd name="T17" fmla="*/ 9 h 88"/>
                <a:gd name="T18" fmla="*/ 5 w 96"/>
                <a:gd name="T19" fmla="*/ 8 h 88"/>
                <a:gd name="T20" fmla="*/ 4 w 96"/>
                <a:gd name="T21" fmla="*/ 7 h 88"/>
                <a:gd name="T22" fmla="*/ 4 w 96"/>
                <a:gd name="T23" fmla="*/ 6 h 88"/>
                <a:gd name="T24" fmla="*/ 3 w 96"/>
                <a:gd name="T25" fmla="*/ 5 h 88"/>
                <a:gd name="T26" fmla="*/ 3 w 96"/>
                <a:gd name="T27" fmla="*/ 3 h 88"/>
                <a:gd name="T28" fmla="*/ 2 w 96"/>
                <a:gd name="T29" fmla="*/ 2 h 88"/>
                <a:gd name="T30" fmla="*/ 1 w 96"/>
                <a:gd name="T31" fmla="*/ 1 h 88"/>
                <a:gd name="T32" fmla="*/ 0 w 96"/>
                <a:gd name="T33" fmla="*/ 0 h 88"/>
                <a:gd name="T34" fmla="*/ 1 w 96"/>
                <a:gd name="T35" fmla="*/ 0 h 88"/>
                <a:gd name="T36" fmla="*/ 3 w 96"/>
                <a:gd name="T37" fmla="*/ 0 h 88"/>
                <a:gd name="T38" fmla="*/ 4 w 96"/>
                <a:gd name="T39" fmla="*/ 1 h 88"/>
                <a:gd name="T40" fmla="*/ 6 w 96"/>
                <a:gd name="T41" fmla="*/ 2 h 88"/>
                <a:gd name="T42" fmla="*/ 7 w 96"/>
                <a:gd name="T43" fmla="*/ 2 h 88"/>
                <a:gd name="T44" fmla="*/ 8 w 96"/>
                <a:gd name="T45" fmla="*/ 4 h 88"/>
                <a:gd name="T46" fmla="*/ 9 w 96"/>
                <a:gd name="T47" fmla="*/ 5 h 88"/>
                <a:gd name="T48" fmla="*/ 9 w 96"/>
                <a:gd name="T49" fmla="*/ 6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88"/>
                <a:gd name="T77" fmla="*/ 96 w 9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88">
                  <a:moveTo>
                    <a:pt x="91" y="57"/>
                  </a:moveTo>
                  <a:lnTo>
                    <a:pt x="93" y="63"/>
                  </a:lnTo>
                  <a:lnTo>
                    <a:pt x="95" y="69"/>
                  </a:lnTo>
                  <a:lnTo>
                    <a:pt x="95" y="75"/>
                  </a:lnTo>
                  <a:lnTo>
                    <a:pt x="96" y="82"/>
                  </a:lnTo>
                  <a:lnTo>
                    <a:pt x="87" y="87"/>
                  </a:lnTo>
                  <a:lnTo>
                    <a:pt x="77" y="88"/>
                  </a:lnTo>
                  <a:lnTo>
                    <a:pt x="66" y="88"/>
                  </a:lnTo>
                  <a:lnTo>
                    <a:pt x="55" y="88"/>
                  </a:lnTo>
                  <a:lnTo>
                    <a:pt x="48" y="77"/>
                  </a:lnTo>
                  <a:lnTo>
                    <a:pt x="42" y="66"/>
                  </a:lnTo>
                  <a:lnTo>
                    <a:pt x="36" y="55"/>
                  </a:lnTo>
                  <a:lnTo>
                    <a:pt x="32" y="44"/>
                  </a:lnTo>
                  <a:lnTo>
                    <a:pt x="25" y="33"/>
                  </a:lnTo>
                  <a:lnTo>
                    <a:pt x="19" y="22"/>
                  </a:lnTo>
                  <a:lnTo>
                    <a:pt x="10" y="11"/>
                  </a:lnTo>
                  <a:lnTo>
                    <a:pt x="0" y="1"/>
                  </a:lnTo>
                  <a:lnTo>
                    <a:pt x="14" y="0"/>
                  </a:lnTo>
                  <a:lnTo>
                    <a:pt x="28" y="2"/>
                  </a:lnTo>
                  <a:lnTo>
                    <a:pt x="41" y="8"/>
                  </a:lnTo>
                  <a:lnTo>
                    <a:pt x="54" y="15"/>
                  </a:lnTo>
                  <a:lnTo>
                    <a:pt x="65" y="24"/>
                  </a:lnTo>
                  <a:lnTo>
                    <a:pt x="76" y="35"/>
                  </a:lnTo>
                  <a:lnTo>
                    <a:pt x="83" y="46"/>
                  </a:lnTo>
                  <a:lnTo>
                    <a:pt x="91" y="57"/>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53" name="Freeform 516"/>
            <p:cNvSpPr>
              <a:spLocks/>
            </p:cNvSpPr>
            <p:nvPr/>
          </p:nvSpPr>
          <p:spPr bwMode="auto">
            <a:xfrm>
              <a:off x="2779" y="1573"/>
              <a:ext cx="2" cy="8"/>
            </a:xfrm>
            <a:custGeom>
              <a:avLst/>
              <a:gdLst>
                <a:gd name="T0" fmla="*/ 2 w 17"/>
                <a:gd name="T1" fmla="*/ 0 h 81"/>
                <a:gd name="T2" fmla="*/ 2 w 17"/>
                <a:gd name="T3" fmla="*/ 1 h 81"/>
                <a:gd name="T4" fmla="*/ 2 w 17"/>
                <a:gd name="T5" fmla="*/ 2 h 81"/>
                <a:gd name="T6" fmla="*/ 2 w 17"/>
                <a:gd name="T7" fmla="*/ 3 h 81"/>
                <a:gd name="T8" fmla="*/ 2 w 17"/>
                <a:gd name="T9" fmla="*/ 4 h 81"/>
                <a:gd name="T10" fmla="*/ 2 w 17"/>
                <a:gd name="T11" fmla="*/ 5 h 81"/>
                <a:gd name="T12" fmla="*/ 2 w 17"/>
                <a:gd name="T13" fmla="*/ 6 h 81"/>
                <a:gd name="T14" fmla="*/ 1 w 17"/>
                <a:gd name="T15" fmla="*/ 7 h 81"/>
                <a:gd name="T16" fmla="*/ 1 w 17"/>
                <a:gd name="T17" fmla="*/ 8 h 81"/>
                <a:gd name="T18" fmla="*/ 0 w 17"/>
                <a:gd name="T19" fmla="*/ 7 h 81"/>
                <a:gd name="T20" fmla="*/ 0 w 17"/>
                <a:gd name="T21" fmla="*/ 6 h 81"/>
                <a:gd name="T22" fmla="*/ 0 w 17"/>
                <a:gd name="T23" fmla="*/ 5 h 81"/>
                <a:gd name="T24" fmla="*/ 0 w 17"/>
                <a:gd name="T25" fmla="*/ 4 h 81"/>
                <a:gd name="T26" fmla="*/ 0 w 17"/>
                <a:gd name="T27" fmla="*/ 3 h 81"/>
                <a:gd name="T28" fmla="*/ 1 w 17"/>
                <a:gd name="T29" fmla="*/ 2 h 81"/>
                <a:gd name="T30" fmla="*/ 1 w 17"/>
                <a:gd name="T31" fmla="*/ 1 h 81"/>
                <a:gd name="T32" fmla="*/ 2 w 17"/>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81"/>
                <a:gd name="T53" fmla="*/ 17 w 17"/>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81">
                  <a:moveTo>
                    <a:pt x="17" y="0"/>
                  </a:moveTo>
                  <a:lnTo>
                    <a:pt x="17" y="7"/>
                  </a:lnTo>
                  <a:lnTo>
                    <a:pt x="17" y="17"/>
                  </a:lnTo>
                  <a:lnTo>
                    <a:pt x="16" y="26"/>
                  </a:lnTo>
                  <a:lnTo>
                    <a:pt x="16" y="37"/>
                  </a:lnTo>
                  <a:lnTo>
                    <a:pt x="14" y="47"/>
                  </a:lnTo>
                  <a:lnTo>
                    <a:pt x="13" y="59"/>
                  </a:lnTo>
                  <a:lnTo>
                    <a:pt x="12" y="69"/>
                  </a:lnTo>
                  <a:lnTo>
                    <a:pt x="12" y="81"/>
                  </a:lnTo>
                  <a:lnTo>
                    <a:pt x="4" y="72"/>
                  </a:lnTo>
                  <a:lnTo>
                    <a:pt x="1" y="61"/>
                  </a:lnTo>
                  <a:lnTo>
                    <a:pt x="0" y="49"/>
                  </a:lnTo>
                  <a:lnTo>
                    <a:pt x="1" y="38"/>
                  </a:lnTo>
                  <a:lnTo>
                    <a:pt x="3" y="26"/>
                  </a:lnTo>
                  <a:lnTo>
                    <a:pt x="6" y="16"/>
                  </a:lnTo>
                  <a:lnTo>
                    <a:pt x="11" y="6"/>
                  </a:lnTo>
                  <a:lnTo>
                    <a:pt x="1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54" name="Freeform 517"/>
            <p:cNvSpPr>
              <a:spLocks/>
            </p:cNvSpPr>
            <p:nvPr/>
          </p:nvSpPr>
          <p:spPr bwMode="auto">
            <a:xfrm>
              <a:off x="2784" y="1575"/>
              <a:ext cx="3" cy="5"/>
            </a:xfrm>
            <a:custGeom>
              <a:avLst/>
              <a:gdLst>
                <a:gd name="T0" fmla="*/ 3 w 29"/>
                <a:gd name="T1" fmla="*/ 0 h 57"/>
                <a:gd name="T2" fmla="*/ 3 w 29"/>
                <a:gd name="T3" fmla="*/ 1 h 57"/>
                <a:gd name="T4" fmla="*/ 3 w 29"/>
                <a:gd name="T5" fmla="*/ 1 h 57"/>
                <a:gd name="T6" fmla="*/ 3 w 29"/>
                <a:gd name="T7" fmla="*/ 2 h 57"/>
                <a:gd name="T8" fmla="*/ 2 w 29"/>
                <a:gd name="T9" fmla="*/ 3 h 57"/>
                <a:gd name="T10" fmla="*/ 2 w 29"/>
                <a:gd name="T11" fmla="*/ 3 h 57"/>
                <a:gd name="T12" fmla="*/ 2 w 29"/>
                <a:gd name="T13" fmla="*/ 4 h 57"/>
                <a:gd name="T14" fmla="*/ 1 w 29"/>
                <a:gd name="T15" fmla="*/ 4 h 57"/>
                <a:gd name="T16" fmla="*/ 2 w 29"/>
                <a:gd name="T17" fmla="*/ 5 h 57"/>
                <a:gd name="T18" fmla="*/ 1 w 29"/>
                <a:gd name="T19" fmla="*/ 5 h 57"/>
                <a:gd name="T20" fmla="*/ 1 w 29"/>
                <a:gd name="T21" fmla="*/ 4 h 57"/>
                <a:gd name="T22" fmla="*/ 0 w 29"/>
                <a:gd name="T23" fmla="*/ 4 h 57"/>
                <a:gd name="T24" fmla="*/ 0 w 29"/>
                <a:gd name="T25" fmla="*/ 3 h 57"/>
                <a:gd name="T26" fmla="*/ 0 w 29"/>
                <a:gd name="T27" fmla="*/ 3 h 57"/>
                <a:gd name="T28" fmla="*/ 0 w 29"/>
                <a:gd name="T29" fmla="*/ 2 h 57"/>
                <a:gd name="T30" fmla="*/ 1 w 29"/>
                <a:gd name="T31" fmla="*/ 1 h 57"/>
                <a:gd name="T32" fmla="*/ 1 w 29"/>
                <a:gd name="T33" fmla="*/ 1 h 57"/>
                <a:gd name="T34" fmla="*/ 1 w 29"/>
                <a:gd name="T35" fmla="*/ 0 h 57"/>
                <a:gd name="T36" fmla="*/ 1 w 29"/>
                <a:gd name="T37" fmla="*/ 0 h 57"/>
                <a:gd name="T38" fmla="*/ 2 w 29"/>
                <a:gd name="T39" fmla="*/ 0 h 57"/>
                <a:gd name="T40" fmla="*/ 3 w 29"/>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7"/>
                <a:gd name="T65" fmla="*/ 29 w 29"/>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7">
                  <a:moveTo>
                    <a:pt x="26" y="2"/>
                  </a:moveTo>
                  <a:lnTo>
                    <a:pt x="29" y="8"/>
                  </a:lnTo>
                  <a:lnTo>
                    <a:pt x="29" y="15"/>
                  </a:lnTo>
                  <a:lnTo>
                    <a:pt x="26" y="21"/>
                  </a:lnTo>
                  <a:lnTo>
                    <a:pt x="23" y="29"/>
                  </a:lnTo>
                  <a:lnTo>
                    <a:pt x="19" y="35"/>
                  </a:lnTo>
                  <a:lnTo>
                    <a:pt x="16" y="43"/>
                  </a:lnTo>
                  <a:lnTo>
                    <a:pt x="14" y="49"/>
                  </a:lnTo>
                  <a:lnTo>
                    <a:pt x="15" y="57"/>
                  </a:lnTo>
                  <a:lnTo>
                    <a:pt x="7" y="54"/>
                  </a:lnTo>
                  <a:lnTo>
                    <a:pt x="5" y="48"/>
                  </a:lnTo>
                  <a:lnTo>
                    <a:pt x="4" y="42"/>
                  </a:lnTo>
                  <a:lnTo>
                    <a:pt x="0" y="37"/>
                  </a:lnTo>
                  <a:lnTo>
                    <a:pt x="2" y="31"/>
                  </a:lnTo>
                  <a:lnTo>
                    <a:pt x="4" y="25"/>
                  </a:lnTo>
                  <a:lnTo>
                    <a:pt x="5" y="17"/>
                  </a:lnTo>
                  <a:lnTo>
                    <a:pt x="6" y="12"/>
                  </a:lnTo>
                  <a:lnTo>
                    <a:pt x="7" y="5"/>
                  </a:lnTo>
                  <a:lnTo>
                    <a:pt x="12" y="2"/>
                  </a:lnTo>
                  <a:lnTo>
                    <a:pt x="17" y="0"/>
                  </a:lnTo>
                  <a:lnTo>
                    <a:pt x="26"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55" name="Freeform 518"/>
            <p:cNvSpPr>
              <a:spLocks/>
            </p:cNvSpPr>
            <p:nvPr/>
          </p:nvSpPr>
          <p:spPr bwMode="auto">
            <a:xfrm>
              <a:off x="2644" y="1583"/>
              <a:ext cx="30" cy="17"/>
            </a:xfrm>
            <a:custGeom>
              <a:avLst/>
              <a:gdLst>
                <a:gd name="T0" fmla="*/ 30 w 298"/>
                <a:gd name="T1" fmla="*/ 1 h 165"/>
                <a:gd name="T2" fmla="*/ 27 w 298"/>
                <a:gd name="T3" fmla="*/ 3 h 165"/>
                <a:gd name="T4" fmla="*/ 24 w 298"/>
                <a:gd name="T5" fmla="*/ 5 h 165"/>
                <a:gd name="T6" fmla="*/ 20 w 298"/>
                <a:gd name="T7" fmla="*/ 7 h 165"/>
                <a:gd name="T8" fmla="*/ 17 w 298"/>
                <a:gd name="T9" fmla="*/ 9 h 165"/>
                <a:gd name="T10" fmla="*/ 14 w 298"/>
                <a:gd name="T11" fmla="*/ 11 h 165"/>
                <a:gd name="T12" fmla="*/ 10 w 298"/>
                <a:gd name="T13" fmla="*/ 13 h 165"/>
                <a:gd name="T14" fmla="*/ 7 w 298"/>
                <a:gd name="T15" fmla="*/ 15 h 165"/>
                <a:gd name="T16" fmla="*/ 4 w 298"/>
                <a:gd name="T17" fmla="*/ 17 h 165"/>
                <a:gd name="T18" fmla="*/ 2 w 298"/>
                <a:gd name="T19" fmla="*/ 17 h 165"/>
                <a:gd name="T20" fmla="*/ 1 w 298"/>
                <a:gd name="T21" fmla="*/ 16 h 165"/>
                <a:gd name="T22" fmla="*/ 1 w 298"/>
                <a:gd name="T23" fmla="*/ 16 h 165"/>
                <a:gd name="T24" fmla="*/ 1 w 298"/>
                <a:gd name="T25" fmla="*/ 15 h 165"/>
                <a:gd name="T26" fmla="*/ 0 w 298"/>
                <a:gd name="T27" fmla="*/ 15 h 165"/>
                <a:gd name="T28" fmla="*/ 0 w 298"/>
                <a:gd name="T29" fmla="*/ 14 h 165"/>
                <a:gd name="T30" fmla="*/ 1 w 298"/>
                <a:gd name="T31" fmla="*/ 12 h 165"/>
                <a:gd name="T32" fmla="*/ 3 w 298"/>
                <a:gd name="T33" fmla="*/ 9 h 165"/>
                <a:gd name="T34" fmla="*/ 4 w 298"/>
                <a:gd name="T35" fmla="*/ 8 h 165"/>
                <a:gd name="T36" fmla="*/ 7 w 298"/>
                <a:gd name="T37" fmla="*/ 6 h 165"/>
                <a:gd name="T38" fmla="*/ 9 w 298"/>
                <a:gd name="T39" fmla="*/ 5 h 165"/>
                <a:gd name="T40" fmla="*/ 11 w 298"/>
                <a:gd name="T41" fmla="*/ 4 h 165"/>
                <a:gd name="T42" fmla="*/ 14 w 298"/>
                <a:gd name="T43" fmla="*/ 3 h 165"/>
                <a:gd name="T44" fmla="*/ 16 w 298"/>
                <a:gd name="T45" fmla="*/ 2 h 165"/>
                <a:gd name="T46" fmla="*/ 18 w 298"/>
                <a:gd name="T47" fmla="*/ 1 h 165"/>
                <a:gd name="T48" fmla="*/ 20 w 298"/>
                <a:gd name="T49" fmla="*/ 1 h 165"/>
                <a:gd name="T50" fmla="*/ 22 w 298"/>
                <a:gd name="T51" fmla="*/ 0 h 165"/>
                <a:gd name="T52" fmla="*/ 23 w 298"/>
                <a:gd name="T53" fmla="*/ 0 h 165"/>
                <a:gd name="T54" fmla="*/ 25 w 298"/>
                <a:gd name="T55" fmla="*/ 0 h 165"/>
                <a:gd name="T56" fmla="*/ 27 w 298"/>
                <a:gd name="T57" fmla="*/ 0 h 165"/>
                <a:gd name="T58" fmla="*/ 28 w 298"/>
                <a:gd name="T59" fmla="*/ 1 h 165"/>
                <a:gd name="T60" fmla="*/ 30 w 298"/>
                <a:gd name="T61" fmla="*/ 1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8"/>
                <a:gd name="T94" fmla="*/ 0 h 165"/>
                <a:gd name="T95" fmla="*/ 298 w 298"/>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8" h="165">
                  <a:moveTo>
                    <a:pt x="298" y="12"/>
                  </a:moveTo>
                  <a:lnTo>
                    <a:pt x="266" y="28"/>
                  </a:lnTo>
                  <a:lnTo>
                    <a:pt x="235" y="47"/>
                  </a:lnTo>
                  <a:lnTo>
                    <a:pt x="202" y="67"/>
                  </a:lnTo>
                  <a:lnTo>
                    <a:pt x="170" y="87"/>
                  </a:lnTo>
                  <a:lnTo>
                    <a:pt x="136" y="107"/>
                  </a:lnTo>
                  <a:lnTo>
                    <a:pt x="102" y="126"/>
                  </a:lnTo>
                  <a:lnTo>
                    <a:pt x="69" y="144"/>
                  </a:lnTo>
                  <a:lnTo>
                    <a:pt x="35" y="163"/>
                  </a:lnTo>
                  <a:lnTo>
                    <a:pt x="24" y="165"/>
                  </a:lnTo>
                  <a:lnTo>
                    <a:pt x="14" y="160"/>
                  </a:lnTo>
                  <a:lnTo>
                    <a:pt x="8" y="154"/>
                  </a:lnTo>
                  <a:lnTo>
                    <a:pt x="5" y="149"/>
                  </a:lnTo>
                  <a:lnTo>
                    <a:pt x="1" y="143"/>
                  </a:lnTo>
                  <a:lnTo>
                    <a:pt x="0" y="138"/>
                  </a:lnTo>
                  <a:lnTo>
                    <a:pt x="8" y="112"/>
                  </a:lnTo>
                  <a:lnTo>
                    <a:pt x="25" y="92"/>
                  </a:lnTo>
                  <a:lnTo>
                    <a:pt x="43" y="73"/>
                  </a:lnTo>
                  <a:lnTo>
                    <a:pt x="66" y="59"/>
                  </a:lnTo>
                  <a:lnTo>
                    <a:pt x="88" y="46"/>
                  </a:lnTo>
                  <a:lnTo>
                    <a:pt x="113" y="36"/>
                  </a:lnTo>
                  <a:lnTo>
                    <a:pt x="137" y="26"/>
                  </a:lnTo>
                  <a:lnTo>
                    <a:pt x="161" y="17"/>
                  </a:lnTo>
                  <a:lnTo>
                    <a:pt x="179" y="12"/>
                  </a:lnTo>
                  <a:lnTo>
                    <a:pt x="197" y="9"/>
                  </a:lnTo>
                  <a:lnTo>
                    <a:pt x="214" y="4"/>
                  </a:lnTo>
                  <a:lnTo>
                    <a:pt x="233" y="2"/>
                  </a:lnTo>
                  <a:lnTo>
                    <a:pt x="249" y="0"/>
                  </a:lnTo>
                  <a:lnTo>
                    <a:pt x="266" y="2"/>
                  </a:lnTo>
                  <a:lnTo>
                    <a:pt x="282" y="5"/>
                  </a:lnTo>
                  <a:lnTo>
                    <a:pt x="298" y="12"/>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56" name="Freeform 519"/>
            <p:cNvSpPr>
              <a:spLocks/>
            </p:cNvSpPr>
            <p:nvPr/>
          </p:nvSpPr>
          <p:spPr bwMode="auto">
            <a:xfrm>
              <a:off x="2864" y="1584"/>
              <a:ext cx="13" cy="21"/>
            </a:xfrm>
            <a:custGeom>
              <a:avLst/>
              <a:gdLst>
                <a:gd name="T0" fmla="*/ 13 w 124"/>
                <a:gd name="T1" fmla="*/ 11 h 213"/>
                <a:gd name="T2" fmla="*/ 13 w 124"/>
                <a:gd name="T3" fmla="*/ 12 h 213"/>
                <a:gd name="T4" fmla="*/ 13 w 124"/>
                <a:gd name="T5" fmla="*/ 14 h 213"/>
                <a:gd name="T6" fmla="*/ 13 w 124"/>
                <a:gd name="T7" fmla="*/ 15 h 213"/>
                <a:gd name="T8" fmla="*/ 13 w 124"/>
                <a:gd name="T9" fmla="*/ 16 h 213"/>
                <a:gd name="T10" fmla="*/ 13 w 124"/>
                <a:gd name="T11" fmla="*/ 17 h 213"/>
                <a:gd name="T12" fmla="*/ 12 w 124"/>
                <a:gd name="T13" fmla="*/ 19 h 213"/>
                <a:gd name="T14" fmla="*/ 12 w 124"/>
                <a:gd name="T15" fmla="*/ 20 h 213"/>
                <a:gd name="T16" fmla="*/ 11 w 124"/>
                <a:gd name="T17" fmla="*/ 21 h 213"/>
                <a:gd name="T18" fmla="*/ 9 w 124"/>
                <a:gd name="T19" fmla="*/ 21 h 213"/>
                <a:gd name="T20" fmla="*/ 8 w 124"/>
                <a:gd name="T21" fmla="*/ 20 h 213"/>
                <a:gd name="T22" fmla="*/ 7 w 124"/>
                <a:gd name="T23" fmla="*/ 18 h 213"/>
                <a:gd name="T24" fmla="*/ 6 w 124"/>
                <a:gd name="T25" fmla="*/ 16 h 213"/>
                <a:gd name="T26" fmla="*/ 6 w 124"/>
                <a:gd name="T27" fmla="*/ 14 h 213"/>
                <a:gd name="T28" fmla="*/ 6 w 124"/>
                <a:gd name="T29" fmla="*/ 13 h 213"/>
                <a:gd name="T30" fmla="*/ 5 w 124"/>
                <a:gd name="T31" fmla="*/ 11 h 213"/>
                <a:gd name="T32" fmla="*/ 4 w 124"/>
                <a:gd name="T33" fmla="*/ 9 h 213"/>
                <a:gd name="T34" fmla="*/ 4 w 124"/>
                <a:gd name="T35" fmla="*/ 8 h 213"/>
                <a:gd name="T36" fmla="*/ 4 w 124"/>
                <a:gd name="T37" fmla="*/ 7 h 213"/>
                <a:gd name="T38" fmla="*/ 4 w 124"/>
                <a:gd name="T39" fmla="*/ 6 h 213"/>
                <a:gd name="T40" fmla="*/ 4 w 124"/>
                <a:gd name="T41" fmla="*/ 5 h 213"/>
                <a:gd name="T42" fmla="*/ 4 w 124"/>
                <a:gd name="T43" fmla="*/ 4 h 213"/>
                <a:gd name="T44" fmla="*/ 3 w 124"/>
                <a:gd name="T45" fmla="*/ 3 h 213"/>
                <a:gd name="T46" fmla="*/ 3 w 124"/>
                <a:gd name="T47" fmla="*/ 3 h 213"/>
                <a:gd name="T48" fmla="*/ 2 w 124"/>
                <a:gd name="T49" fmla="*/ 2 h 213"/>
                <a:gd name="T50" fmla="*/ 0 w 124"/>
                <a:gd name="T51" fmla="*/ 2 h 213"/>
                <a:gd name="T52" fmla="*/ 0 w 124"/>
                <a:gd name="T53" fmla="*/ 0 h 213"/>
                <a:gd name="T54" fmla="*/ 2 w 124"/>
                <a:gd name="T55" fmla="*/ 1 h 213"/>
                <a:gd name="T56" fmla="*/ 4 w 124"/>
                <a:gd name="T57" fmla="*/ 2 h 213"/>
                <a:gd name="T58" fmla="*/ 6 w 124"/>
                <a:gd name="T59" fmla="*/ 3 h 213"/>
                <a:gd name="T60" fmla="*/ 8 w 124"/>
                <a:gd name="T61" fmla="*/ 4 h 213"/>
                <a:gd name="T62" fmla="*/ 9 w 124"/>
                <a:gd name="T63" fmla="*/ 6 h 213"/>
                <a:gd name="T64" fmla="*/ 10 w 124"/>
                <a:gd name="T65" fmla="*/ 7 h 213"/>
                <a:gd name="T66" fmla="*/ 12 w 124"/>
                <a:gd name="T67" fmla="*/ 9 h 213"/>
                <a:gd name="T68" fmla="*/ 13 w 124"/>
                <a:gd name="T69" fmla="*/ 11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13"/>
                <a:gd name="T107" fmla="*/ 124 w 124"/>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13">
                  <a:moveTo>
                    <a:pt x="122" y="112"/>
                  </a:moveTo>
                  <a:lnTo>
                    <a:pt x="123" y="124"/>
                  </a:lnTo>
                  <a:lnTo>
                    <a:pt x="124" y="137"/>
                  </a:lnTo>
                  <a:lnTo>
                    <a:pt x="124" y="150"/>
                  </a:lnTo>
                  <a:lnTo>
                    <a:pt x="124" y="163"/>
                  </a:lnTo>
                  <a:lnTo>
                    <a:pt x="121" y="175"/>
                  </a:lnTo>
                  <a:lnTo>
                    <a:pt x="117" y="188"/>
                  </a:lnTo>
                  <a:lnTo>
                    <a:pt x="112" y="200"/>
                  </a:lnTo>
                  <a:lnTo>
                    <a:pt x="107" y="213"/>
                  </a:lnTo>
                  <a:lnTo>
                    <a:pt x="85" y="209"/>
                  </a:lnTo>
                  <a:lnTo>
                    <a:pt x="72" y="199"/>
                  </a:lnTo>
                  <a:lnTo>
                    <a:pt x="65" y="184"/>
                  </a:lnTo>
                  <a:lnTo>
                    <a:pt x="60" y="166"/>
                  </a:lnTo>
                  <a:lnTo>
                    <a:pt x="57" y="146"/>
                  </a:lnTo>
                  <a:lnTo>
                    <a:pt x="54" y="127"/>
                  </a:lnTo>
                  <a:lnTo>
                    <a:pt x="48" y="107"/>
                  </a:lnTo>
                  <a:lnTo>
                    <a:pt x="41" y="92"/>
                  </a:lnTo>
                  <a:lnTo>
                    <a:pt x="37" y="81"/>
                  </a:lnTo>
                  <a:lnTo>
                    <a:pt x="37" y="72"/>
                  </a:lnTo>
                  <a:lnTo>
                    <a:pt x="37" y="62"/>
                  </a:lnTo>
                  <a:lnTo>
                    <a:pt x="38" y="52"/>
                  </a:lnTo>
                  <a:lnTo>
                    <a:pt x="36" y="43"/>
                  </a:lnTo>
                  <a:lnTo>
                    <a:pt x="32" y="34"/>
                  </a:lnTo>
                  <a:lnTo>
                    <a:pt x="25" y="26"/>
                  </a:lnTo>
                  <a:lnTo>
                    <a:pt x="15" y="21"/>
                  </a:lnTo>
                  <a:lnTo>
                    <a:pt x="0" y="21"/>
                  </a:lnTo>
                  <a:lnTo>
                    <a:pt x="0" y="0"/>
                  </a:lnTo>
                  <a:lnTo>
                    <a:pt x="18" y="6"/>
                  </a:lnTo>
                  <a:lnTo>
                    <a:pt x="37" y="16"/>
                  </a:lnTo>
                  <a:lnTo>
                    <a:pt x="55" y="27"/>
                  </a:lnTo>
                  <a:lnTo>
                    <a:pt x="72" y="43"/>
                  </a:lnTo>
                  <a:lnTo>
                    <a:pt x="87" y="58"/>
                  </a:lnTo>
                  <a:lnTo>
                    <a:pt x="100" y="76"/>
                  </a:lnTo>
                  <a:lnTo>
                    <a:pt x="112" y="93"/>
                  </a:lnTo>
                  <a:lnTo>
                    <a:pt x="122" y="112"/>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57" name="Freeform 520"/>
            <p:cNvSpPr>
              <a:spLocks/>
            </p:cNvSpPr>
            <p:nvPr/>
          </p:nvSpPr>
          <p:spPr bwMode="auto">
            <a:xfrm>
              <a:off x="2646" y="1585"/>
              <a:ext cx="22" cy="12"/>
            </a:xfrm>
            <a:custGeom>
              <a:avLst/>
              <a:gdLst>
                <a:gd name="T0" fmla="*/ 22 w 218"/>
                <a:gd name="T1" fmla="*/ 0 h 121"/>
                <a:gd name="T2" fmla="*/ 19 w 218"/>
                <a:gd name="T3" fmla="*/ 1 h 121"/>
                <a:gd name="T4" fmla="*/ 16 w 218"/>
                <a:gd name="T5" fmla="*/ 3 h 121"/>
                <a:gd name="T6" fmla="*/ 14 w 218"/>
                <a:gd name="T7" fmla="*/ 5 h 121"/>
                <a:gd name="T8" fmla="*/ 11 w 218"/>
                <a:gd name="T9" fmla="*/ 6 h 121"/>
                <a:gd name="T10" fmla="*/ 8 w 218"/>
                <a:gd name="T11" fmla="*/ 8 h 121"/>
                <a:gd name="T12" fmla="*/ 6 w 218"/>
                <a:gd name="T13" fmla="*/ 10 h 121"/>
                <a:gd name="T14" fmla="*/ 3 w 218"/>
                <a:gd name="T15" fmla="*/ 11 h 121"/>
                <a:gd name="T16" fmla="*/ 0 w 218"/>
                <a:gd name="T17" fmla="*/ 12 h 121"/>
                <a:gd name="T18" fmla="*/ 0 w 218"/>
                <a:gd name="T19" fmla="*/ 10 h 121"/>
                <a:gd name="T20" fmla="*/ 1 w 218"/>
                <a:gd name="T21" fmla="*/ 9 h 121"/>
                <a:gd name="T22" fmla="*/ 2 w 218"/>
                <a:gd name="T23" fmla="*/ 8 h 121"/>
                <a:gd name="T24" fmla="*/ 4 w 218"/>
                <a:gd name="T25" fmla="*/ 7 h 121"/>
                <a:gd name="T26" fmla="*/ 5 w 218"/>
                <a:gd name="T27" fmla="*/ 6 h 121"/>
                <a:gd name="T28" fmla="*/ 7 w 218"/>
                <a:gd name="T29" fmla="*/ 6 h 121"/>
                <a:gd name="T30" fmla="*/ 9 w 218"/>
                <a:gd name="T31" fmla="*/ 5 h 121"/>
                <a:gd name="T32" fmla="*/ 10 w 218"/>
                <a:gd name="T33" fmla="*/ 3 h 121"/>
                <a:gd name="T34" fmla="*/ 12 w 218"/>
                <a:gd name="T35" fmla="*/ 3 h 121"/>
                <a:gd name="T36" fmla="*/ 13 w 218"/>
                <a:gd name="T37" fmla="*/ 2 h 121"/>
                <a:gd name="T38" fmla="*/ 14 w 218"/>
                <a:gd name="T39" fmla="*/ 2 h 121"/>
                <a:gd name="T40" fmla="*/ 16 w 218"/>
                <a:gd name="T41" fmla="*/ 1 h 121"/>
                <a:gd name="T42" fmla="*/ 17 w 218"/>
                <a:gd name="T43" fmla="*/ 1 h 121"/>
                <a:gd name="T44" fmla="*/ 19 w 218"/>
                <a:gd name="T45" fmla="*/ 0 h 121"/>
                <a:gd name="T46" fmla="*/ 20 w 218"/>
                <a:gd name="T47" fmla="*/ 0 h 121"/>
                <a:gd name="T48" fmla="*/ 22 w 218"/>
                <a:gd name="T49" fmla="*/ 0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21"/>
                <a:gd name="T77" fmla="*/ 218 w 218"/>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21">
                  <a:moveTo>
                    <a:pt x="218" y="0"/>
                  </a:moveTo>
                  <a:lnTo>
                    <a:pt x="189" y="12"/>
                  </a:lnTo>
                  <a:lnTo>
                    <a:pt x="162" y="28"/>
                  </a:lnTo>
                  <a:lnTo>
                    <a:pt x="136" y="46"/>
                  </a:lnTo>
                  <a:lnTo>
                    <a:pt x="110" y="64"/>
                  </a:lnTo>
                  <a:lnTo>
                    <a:pt x="83" y="80"/>
                  </a:lnTo>
                  <a:lnTo>
                    <a:pt x="56" y="97"/>
                  </a:lnTo>
                  <a:lnTo>
                    <a:pt x="28" y="110"/>
                  </a:lnTo>
                  <a:lnTo>
                    <a:pt x="0" y="121"/>
                  </a:lnTo>
                  <a:lnTo>
                    <a:pt x="4" y="105"/>
                  </a:lnTo>
                  <a:lnTo>
                    <a:pt x="12" y="93"/>
                  </a:lnTo>
                  <a:lnTo>
                    <a:pt x="24" y="82"/>
                  </a:lnTo>
                  <a:lnTo>
                    <a:pt x="39" y="74"/>
                  </a:lnTo>
                  <a:lnTo>
                    <a:pt x="54" y="65"/>
                  </a:lnTo>
                  <a:lnTo>
                    <a:pt x="70" y="56"/>
                  </a:lnTo>
                  <a:lnTo>
                    <a:pt x="85" y="46"/>
                  </a:lnTo>
                  <a:lnTo>
                    <a:pt x="102" y="35"/>
                  </a:lnTo>
                  <a:lnTo>
                    <a:pt x="115" y="29"/>
                  </a:lnTo>
                  <a:lnTo>
                    <a:pt x="129" y="24"/>
                  </a:lnTo>
                  <a:lnTo>
                    <a:pt x="143" y="19"/>
                  </a:lnTo>
                  <a:lnTo>
                    <a:pt x="158" y="13"/>
                  </a:lnTo>
                  <a:lnTo>
                    <a:pt x="172" y="7"/>
                  </a:lnTo>
                  <a:lnTo>
                    <a:pt x="187" y="3"/>
                  </a:lnTo>
                  <a:lnTo>
                    <a:pt x="202" y="0"/>
                  </a:lnTo>
                  <a:lnTo>
                    <a:pt x="218" y="0"/>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58" name="Freeform 521"/>
            <p:cNvSpPr>
              <a:spLocks/>
            </p:cNvSpPr>
            <p:nvPr/>
          </p:nvSpPr>
          <p:spPr bwMode="auto">
            <a:xfrm>
              <a:off x="2673" y="1590"/>
              <a:ext cx="26" cy="16"/>
            </a:xfrm>
            <a:custGeom>
              <a:avLst/>
              <a:gdLst>
                <a:gd name="T0" fmla="*/ 26 w 253"/>
                <a:gd name="T1" fmla="*/ 0 h 162"/>
                <a:gd name="T2" fmla="*/ 26 w 253"/>
                <a:gd name="T3" fmla="*/ 1 h 162"/>
                <a:gd name="T4" fmla="*/ 25 w 253"/>
                <a:gd name="T5" fmla="*/ 1 h 162"/>
                <a:gd name="T6" fmla="*/ 25 w 253"/>
                <a:gd name="T7" fmla="*/ 1 h 162"/>
                <a:gd name="T8" fmla="*/ 24 w 253"/>
                <a:gd name="T9" fmla="*/ 2 h 162"/>
                <a:gd name="T10" fmla="*/ 23 w 253"/>
                <a:gd name="T11" fmla="*/ 2 h 162"/>
                <a:gd name="T12" fmla="*/ 23 w 253"/>
                <a:gd name="T13" fmla="*/ 2 h 162"/>
                <a:gd name="T14" fmla="*/ 22 w 253"/>
                <a:gd name="T15" fmla="*/ 2 h 162"/>
                <a:gd name="T16" fmla="*/ 22 w 253"/>
                <a:gd name="T17" fmla="*/ 3 h 162"/>
                <a:gd name="T18" fmla="*/ 19 w 253"/>
                <a:gd name="T19" fmla="*/ 5 h 162"/>
                <a:gd name="T20" fmla="*/ 17 w 253"/>
                <a:gd name="T21" fmla="*/ 7 h 162"/>
                <a:gd name="T22" fmla="*/ 14 w 253"/>
                <a:gd name="T23" fmla="*/ 8 h 162"/>
                <a:gd name="T24" fmla="*/ 12 w 253"/>
                <a:gd name="T25" fmla="*/ 10 h 162"/>
                <a:gd name="T26" fmla="*/ 9 w 253"/>
                <a:gd name="T27" fmla="*/ 11 h 162"/>
                <a:gd name="T28" fmla="*/ 7 w 253"/>
                <a:gd name="T29" fmla="*/ 13 h 162"/>
                <a:gd name="T30" fmla="*/ 4 w 253"/>
                <a:gd name="T31" fmla="*/ 14 h 162"/>
                <a:gd name="T32" fmla="*/ 2 w 253"/>
                <a:gd name="T33" fmla="*/ 16 h 162"/>
                <a:gd name="T34" fmla="*/ 1 w 253"/>
                <a:gd name="T35" fmla="*/ 15 h 162"/>
                <a:gd name="T36" fmla="*/ 0 w 253"/>
                <a:gd name="T37" fmla="*/ 14 h 162"/>
                <a:gd name="T38" fmla="*/ 0 w 253"/>
                <a:gd name="T39" fmla="*/ 14 h 162"/>
                <a:gd name="T40" fmla="*/ 0 w 253"/>
                <a:gd name="T41" fmla="*/ 13 h 162"/>
                <a:gd name="T42" fmla="*/ 0 w 253"/>
                <a:gd name="T43" fmla="*/ 12 h 162"/>
                <a:gd name="T44" fmla="*/ 0 w 253"/>
                <a:gd name="T45" fmla="*/ 11 h 162"/>
                <a:gd name="T46" fmla="*/ 1 w 253"/>
                <a:gd name="T47" fmla="*/ 10 h 162"/>
                <a:gd name="T48" fmla="*/ 1 w 253"/>
                <a:gd name="T49" fmla="*/ 9 h 162"/>
                <a:gd name="T50" fmla="*/ 3 w 253"/>
                <a:gd name="T51" fmla="*/ 7 h 162"/>
                <a:gd name="T52" fmla="*/ 5 w 253"/>
                <a:gd name="T53" fmla="*/ 6 h 162"/>
                <a:gd name="T54" fmla="*/ 8 w 253"/>
                <a:gd name="T55" fmla="*/ 4 h 162"/>
                <a:gd name="T56" fmla="*/ 10 w 253"/>
                <a:gd name="T57" fmla="*/ 3 h 162"/>
                <a:gd name="T58" fmla="*/ 13 w 253"/>
                <a:gd name="T59" fmla="*/ 2 h 162"/>
                <a:gd name="T60" fmla="*/ 15 w 253"/>
                <a:gd name="T61" fmla="*/ 2 h 162"/>
                <a:gd name="T62" fmla="*/ 18 w 253"/>
                <a:gd name="T63" fmla="*/ 1 h 162"/>
                <a:gd name="T64" fmla="*/ 21 w 253"/>
                <a:gd name="T65" fmla="*/ 1 h 162"/>
                <a:gd name="T66" fmla="*/ 21 w 253"/>
                <a:gd name="T67" fmla="*/ 0 h 162"/>
                <a:gd name="T68" fmla="*/ 22 w 253"/>
                <a:gd name="T69" fmla="*/ 0 h 162"/>
                <a:gd name="T70" fmla="*/ 23 w 253"/>
                <a:gd name="T71" fmla="*/ 0 h 162"/>
                <a:gd name="T72" fmla="*/ 23 w 253"/>
                <a:gd name="T73" fmla="*/ 0 h 162"/>
                <a:gd name="T74" fmla="*/ 24 w 253"/>
                <a:gd name="T75" fmla="*/ 0 h 162"/>
                <a:gd name="T76" fmla="*/ 25 w 253"/>
                <a:gd name="T77" fmla="*/ 0 h 162"/>
                <a:gd name="T78" fmla="*/ 25 w 253"/>
                <a:gd name="T79" fmla="*/ 0 h 162"/>
                <a:gd name="T80" fmla="*/ 26 w 253"/>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162"/>
                <a:gd name="T125" fmla="*/ 253 w 253"/>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162">
                  <a:moveTo>
                    <a:pt x="253" y="5"/>
                  </a:moveTo>
                  <a:lnTo>
                    <a:pt x="250" y="8"/>
                  </a:lnTo>
                  <a:lnTo>
                    <a:pt x="246" y="13"/>
                  </a:lnTo>
                  <a:lnTo>
                    <a:pt x="240" y="15"/>
                  </a:lnTo>
                  <a:lnTo>
                    <a:pt x="235" y="17"/>
                  </a:lnTo>
                  <a:lnTo>
                    <a:pt x="228" y="17"/>
                  </a:lnTo>
                  <a:lnTo>
                    <a:pt x="222" y="19"/>
                  </a:lnTo>
                  <a:lnTo>
                    <a:pt x="216" y="21"/>
                  </a:lnTo>
                  <a:lnTo>
                    <a:pt x="213" y="26"/>
                  </a:lnTo>
                  <a:lnTo>
                    <a:pt x="186" y="46"/>
                  </a:lnTo>
                  <a:lnTo>
                    <a:pt x="163" y="67"/>
                  </a:lnTo>
                  <a:lnTo>
                    <a:pt x="139" y="84"/>
                  </a:lnTo>
                  <a:lnTo>
                    <a:pt x="116" y="101"/>
                  </a:lnTo>
                  <a:lnTo>
                    <a:pt x="91" y="116"/>
                  </a:lnTo>
                  <a:lnTo>
                    <a:pt x="68" y="131"/>
                  </a:lnTo>
                  <a:lnTo>
                    <a:pt x="42" y="145"/>
                  </a:lnTo>
                  <a:lnTo>
                    <a:pt x="16" y="162"/>
                  </a:lnTo>
                  <a:lnTo>
                    <a:pt x="7" y="153"/>
                  </a:lnTo>
                  <a:lnTo>
                    <a:pt x="3" y="145"/>
                  </a:lnTo>
                  <a:lnTo>
                    <a:pt x="0" y="137"/>
                  </a:lnTo>
                  <a:lnTo>
                    <a:pt x="0" y="128"/>
                  </a:lnTo>
                  <a:lnTo>
                    <a:pt x="0" y="118"/>
                  </a:lnTo>
                  <a:lnTo>
                    <a:pt x="3" y="110"/>
                  </a:lnTo>
                  <a:lnTo>
                    <a:pt x="6" y="100"/>
                  </a:lnTo>
                  <a:lnTo>
                    <a:pt x="11" y="91"/>
                  </a:lnTo>
                  <a:lnTo>
                    <a:pt x="31" y="72"/>
                  </a:lnTo>
                  <a:lnTo>
                    <a:pt x="53" y="56"/>
                  </a:lnTo>
                  <a:lnTo>
                    <a:pt x="75" y="42"/>
                  </a:lnTo>
                  <a:lnTo>
                    <a:pt x="99" y="31"/>
                  </a:lnTo>
                  <a:lnTo>
                    <a:pt x="122" y="21"/>
                  </a:lnTo>
                  <a:lnTo>
                    <a:pt x="147" y="16"/>
                  </a:lnTo>
                  <a:lnTo>
                    <a:pt x="173" y="12"/>
                  </a:lnTo>
                  <a:lnTo>
                    <a:pt x="202" y="11"/>
                  </a:lnTo>
                  <a:lnTo>
                    <a:pt x="206" y="5"/>
                  </a:lnTo>
                  <a:lnTo>
                    <a:pt x="212" y="2"/>
                  </a:lnTo>
                  <a:lnTo>
                    <a:pt x="219" y="0"/>
                  </a:lnTo>
                  <a:lnTo>
                    <a:pt x="226" y="0"/>
                  </a:lnTo>
                  <a:lnTo>
                    <a:pt x="233" y="0"/>
                  </a:lnTo>
                  <a:lnTo>
                    <a:pt x="239" y="1"/>
                  </a:lnTo>
                  <a:lnTo>
                    <a:pt x="246" y="2"/>
                  </a:lnTo>
                  <a:lnTo>
                    <a:pt x="253" y="5"/>
                  </a:lnTo>
                  <a:close/>
                </a:path>
              </a:pathLst>
            </a:custGeom>
            <a:solidFill>
              <a:srgbClr val="00FFFF"/>
            </a:solidFill>
            <a:ln w="9525">
              <a:noFill/>
              <a:round/>
              <a:headEnd/>
              <a:tailEnd/>
            </a:ln>
          </p:spPr>
          <p:txBody>
            <a:bodyPr/>
            <a:lstStyle/>
            <a:p>
              <a:endParaRPr lang="en-US" dirty="0">
                <a:latin typeface="Calibri" pitchFamily="34" charset="0"/>
              </a:endParaRPr>
            </a:p>
          </p:txBody>
        </p:sp>
        <p:sp>
          <p:nvSpPr>
            <p:cNvPr id="4959" name="Freeform 522"/>
            <p:cNvSpPr>
              <a:spLocks/>
            </p:cNvSpPr>
            <p:nvPr/>
          </p:nvSpPr>
          <p:spPr bwMode="auto">
            <a:xfrm>
              <a:off x="2870" y="1591"/>
              <a:ext cx="5" cy="12"/>
            </a:xfrm>
            <a:custGeom>
              <a:avLst/>
              <a:gdLst>
                <a:gd name="T0" fmla="*/ 5 w 48"/>
                <a:gd name="T1" fmla="*/ 6 h 122"/>
                <a:gd name="T2" fmla="*/ 4 w 48"/>
                <a:gd name="T3" fmla="*/ 7 h 122"/>
                <a:gd name="T4" fmla="*/ 4 w 48"/>
                <a:gd name="T5" fmla="*/ 8 h 122"/>
                <a:gd name="T6" fmla="*/ 4 w 48"/>
                <a:gd name="T7" fmla="*/ 8 h 122"/>
                <a:gd name="T8" fmla="*/ 4 w 48"/>
                <a:gd name="T9" fmla="*/ 9 h 122"/>
                <a:gd name="T10" fmla="*/ 4 w 48"/>
                <a:gd name="T11" fmla="*/ 10 h 122"/>
                <a:gd name="T12" fmla="*/ 4 w 48"/>
                <a:gd name="T13" fmla="*/ 11 h 122"/>
                <a:gd name="T14" fmla="*/ 4 w 48"/>
                <a:gd name="T15" fmla="*/ 11 h 122"/>
                <a:gd name="T16" fmla="*/ 3 w 48"/>
                <a:gd name="T17" fmla="*/ 12 h 122"/>
                <a:gd name="T18" fmla="*/ 3 w 48"/>
                <a:gd name="T19" fmla="*/ 11 h 122"/>
                <a:gd name="T20" fmla="*/ 2 w 48"/>
                <a:gd name="T21" fmla="*/ 9 h 122"/>
                <a:gd name="T22" fmla="*/ 1 w 48"/>
                <a:gd name="T23" fmla="*/ 8 h 122"/>
                <a:gd name="T24" fmla="*/ 1 w 48"/>
                <a:gd name="T25" fmla="*/ 6 h 122"/>
                <a:gd name="T26" fmla="*/ 1 w 48"/>
                <a:gd name="T27" fmla="*/ 5 h 122"/>
                <a:gd name="T28" fmla="*/ 0 w 48"/>
                <a:gd name="T29" fmla="*/ 3 h 122"/>
                <a:gd name="T30" fmla="*/ 0 w 48"/>
                <a:gd name="T31" fmla="*/ 1 h 122"/>
                <a:gd name="T32" fmla="*/ 0 w 48"/>
                <a:gd name="T33" fmla="*/ 0 h 122"/>
                <a:gd name="T34" fmla="*/ 1 w 48"/>
                <a:gd name="T35" fmla="*/ 0 h 122"/>
                <a:gd name="T36" fmla="*/ 2 w 48"/>
                <a:gd name="T37" fmla="*/ 1 h 122"/>
                <a:gd name="T38" fmla="*/ 3 w 48"/>
                <a:gd name="T39" fmla="*/ 1 h 122"/>
                <a:gd name="T40" fmla="*/ 3 w 48"/>
                <a:gd name="T41" fmla="*/ 2 h 122"/>
                <a:gd name="T42" fmla="*/ 4 w 48"/>
                <a:gd name="T43" fmla="*/ 3 h 122"/>
                <a:gd name="T44" fmla="*/ 4 w 48"/>
                <a:gd name="T45" fmla="*/ 5 h 122"/>
                <a:gd name="T46" fmla="*/ 4 w 48"/>
                <a:gd name="T47" fmla="*/ 5 h 122"/>
                <a:gd name="T48" fmla="*/ 5 w 48"/>
                <a:gd name="T49" fmla="*/ 6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2"/>
                <a:gd name="T77" fmla="*/ 48 w 48"/>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2">
                  <a:moveTo>
                    <a:pt x="48" y="66"/>
                  </a:moveTo>
                  <a:lnTo>
                    <a:pt x="42" y="71"/>
                  </a:lnTo>
                  <a:lnTo>
                    <a:pt x="41" y="78"/>
                  </a:lnTo>
                  <a:lnTo>
                    <a:pt x="40" y="85"/>
                  </a:lnTo>
                  <a:lnTo>
                    <a:pt x="41" y="93"/>
                  </a:lnTo>
                  <a:lnTo>
                    <a:pt x="40" y="100"/>
                  </a:lnTo>
                  <a:lnTo>
                    <a:pt x="40" y="108"/>
                  </a:lnTo>
                  <a:lnTo>
                    <a:pt x="37" y="115"/>
                  </a:lnTo>
                  <a:lnTo>
                    <a:pt x="33" y="122"/>
                  </a:lnTo>
                  <a:lnTo>
                    <a:pt x="26" y="107"/>
                  </a:lnTo>
                  <a:lnTo>
                    <a:pt x="20" y="93"/>
                  </a:lnTo>
                  <a:lnTo>
                    <a:pt x="13" y="78"/>
                  </a:lnTo>
                  <a:lnTo>
                    <a:pt x="9" y="63"/>
                  </a:lnTo>
                  <a:lnTo>
                    <a:pt x="5" y="47"/>
                  </a:lnTo>
                  <a:lnTo>
                    <a:pt x="2" y="31"/>
                  </a:lnTo>
                  <a:lnTo>
                    <a:pt x="0" y="15"/>
                  </a:lnTo>
                  <a:lnTo>
                    <a:pt x="2" y="0"/>
                  </a:lnTo>
                  <a:lnTo>
                    <a:pt x="12" y="2"/>
                  </a:lnTo>
                  <a:lnTo>
                    <a:pt x="20" y="9"/>
                  </a:lnTo>
                  <a:lnTo>
                    <a:pt x="25" y="15"/>
                  </a:lnTo>
                  <a:lnTo>
                    <a:pt x="30" y="25"/>
                  </a:lnTo>
                  <a:lnTo>
                    <a:pt x="34" y="35"/>
                  </a:lnTo>
                  <a:lnTo>
                    <a:pt x="38" y="46"/>
                  </a:lnTo>
                  <a:lnTo>
                    <a:pt x="41" y="55"/>
                  </a:lnTo>
                  <a:lnTo>
                    <a:pt x="48" y="66"/>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60" name="Freeform 523"/>
            <p:cNvSpPr>
              <a:spLocks/>
            </p:cNvSpPr>
            <p:nvPr/>
          </p:nvSpPr>
          <p:spPr bwMode="auto">
            <a:xfrm>
              <a:off x="2676" y="1594"/>
              <a:ext cx="13" cy="10"/>
            </a:xfrm>
            <a:custGeom>
              <a:avLst/>
              <a:gdLst>
                <a:gd name="T0" fmla="*/ 13 w 132"/>
                <a:gd name="T1" fmla="*/ 0 h 96"/>
                <a:gd name="T2" fmla="*/ 12 w 132"/>
                <a:gd name="T3" fmla="*/ 1 h 96"/>
                <a:gd name="T4" fmla="*/ 10 w 132"/>
                <a:gd name="T5" fmla="*/ 3 h 96"/>
                <a:gd name="T6" fmla="*/ 9 w 132"/>
                <a:gd name="T7" fmla="*/ 4 h 96"/>
                <a:gd name="T8" fmla="*/ 7 w 132"/>
                <a:gd name="T9" fmla="*/ 6 h 96"/>
                <a:gd name="T10" fmla="*/ 5 w 132"/>
                <a:gd name="T11" fmla="*/ 7 h 96"/>
                <a:gd name="T12" fmla="*/ 4 w 132"/>
                <a:gd name="T13" fmla="*/ 8 h 96"/>
                <a:gd name="T14" fmla="*/ 2 w 132"/>
                <a:gd name="T15" fmla="*/ 9 h 96"/>
                <a:gd name="T16" fmla="*/ 0 w 132"/>
                <a:gd name="T17" fmla="*/ 10 h 96"/>
                <a:gd name="T18" fmla="*/ 0 w 132"/>
                <a:gd name="T19" fmla="*/ 8 h 96"/>
                <a:gd name="T20" fmla="*/ 1 w 132"/>
                <a:gd name="T21" fmla="*/ 6 h 96"/>
                <a:gd name="T22" fmla="*/ 2 w 132"/>
                <a:gd name="T23" fmla="*/ 5 h 96"/>
                <a:gd name="T24" fmla="*/ 4 w 132"/>
                <a:gd name="T25" fmla="*/ 3 h 96"/>
                <a:gd name="T26" fmla="*/ 6 w 132"/>
                <a:gd name="T27" fmla="*/ 2 h 96"/>
                <a:gd name="T28" fmla="*/ 7 w 132"/>
                <a:gd name="T29" fmla="*/ 1 h 96"/>
                <a:gd name="T30" fmla="*/ 9 w 132"/>
                <a:gd name="T31" fmla="*/ 1 h 96"/>
                <a:gd name="T32" fmla="*/ 11 w 132"/>
                <a:gd name="T33" fmla="*/ 0 h 96"/>
                <a:gd name="T34" fmla="*/ 13 w 132"/>
                <a:gd name="T35" fmla="*/ 0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6"/>
                <a:gd name="T56" fmla="*/ 132 w 132"/>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6">
                  <a:moveTo>
                    <a:pt x="132" y="0"/>
                  </a:moveTo>
                  <a:lnTo>
                    <a:pt x="117" y="13"/>
                  </a:lnTo>
                  <a:lnTo>
                    <a:pt x="103" y="27"/>
                  </a:lnTo>
                  <a:lnTo>
                    <a:pt x="87" y="41"/>
                  </a:lnTo>
                  <a:lnTo>
                    <a:pt x="72" y="55"/>
                  </a:lnTo>
                  <a:lnTo>
                    <a:pt x="53" y="67"/>
                  </a:lnTo>
                  <a:lnTo>
                    <a:pt x="36" y="79"/>
                  </a:lnTo>
                  <a:lnTo>
                    <a:pt x="18" y="88"/>
                  </a:lnTo>
                  <a:lnTo>
                    <a:pt x="0" y="96"/>
                  </a:lnTo>
                  <a:lnTo>
                    <a:pt x="4" y="75"/>
                  </a:lnTo>
                  <a:lnTo>
                    <a:pt x="12" y="59"/>
                  </a:lnTo>
                  <a:lnTo>
                    <a:pt x="24" y="44"/>
                  </a:lnTo>
                  <a:lnTo>
                    <a:pt x="40" y="32"/>
                  </a:lnTo>
                  <a:lnTo>
                    <a:pt x="56" y="21"/>
                  </a:lnTo>
                  <a:lnTo>
                    <a:pt x="75" y="13"/>
                  </a:lnTo>
                  <a:lnTo>
                    <a:pt x="93" y="5"/>
                  </a:lnTo>
                  <a:lnTo>
                    <a:pt x="111" y="0"/>
                  </a:lnTo>
                  <a:lnTo>
                    <a:pt x="132" y="0"/>
                  </a:lnTo>
                  <a:close/>
                </a:path>
              </a:pathLst>
            </a:custGeom>
            <a:solidFill>
              <a:srgbClr val="4FFFFF"/>
            </a:solidFill>
            <a:ln w="9525">
              <a:noFill/>
              <a:round/>
              <a:headEnd/>
              <a:tailEnd/>
            </a:ln>
          </p:spPr>
          <p:txBody>
            <a:bodyPr/>
            <a:lstStyle/>
            <a:p>
              <a:endParaRPr lang="en-US" dirty="0">
                <a:latin typeface="Calibri" pitchFamily="34" charset="0"/>
              </a:endParaRPr>
            </a:p>
          </p:txBody>
        </p:sp>
        <p:sp>
          <p:nvSpPr>
            <p:cNvPr id="4961" name="Freeform 524"/>
            <p:cNvSpPr>
              <a:spLocks/>
            </p:cNvSpPr>
            <p:nvPr/>
          </p:nvSpPr>
          <p:spPr bwMode="auto">
            <a:xfrm>
              <a:off x="2748" y="1597"/>
              <a:ext cx="64" cy="46"/>
            </a:xfrm>
            <a:custGeom>
              <a:avLst/>
              <a:gdLst>
                <a:gd name="T0" fmla="*/ 60 w 640"/>
                <a:gd name="T1" fmla="*/ 14 h 458"/>
                <a:gd name="T2" fmla="*/ 63 w 640"/>
                <a:gd name="T3" fmla="*/ 20 h 458"/>
                <a:gd name="T4" fmla="*/ 64 w 640"/>
                <a:gd name="T5" fmla="*/ 27 h 458"/>
                <a:gd name="T6" fmla="*/ 63 w 640"/>
                <a:gd name="T7" fmla="*/ 34 h 458"/>
                <a:gd name="T8" fmla="*/ 61 w 640"/>
                <a:gd name="T9" fmla="*/ 39 h 458"/>
                <a:gd name="T10" fmla="*/ 57 w 640"/>
                <a:gd name="T11" fmla="*/ 41 h 458"/>
                <a:gd name="T12" fmla="*/ 53 w 640"/>
                <a:gd name="T13" fmla="*/ 43 h 458"/>
                <a:gd name="T14" fmla="*/ 48 w 640"/>
                <a:gd name="T15" fmla="*/ 43 h 458"/>
                <a:gd name="T16" fmla="*/ 44 w 640"/>
                <a:gd name="T17" fmla="*/ 42 h 458"/>
                <a:gd name="T18" fmla="*/ 40 w 640"/>
                <a:gd name="T19" fmla="*/ 40 h 458"/>
                <a:gd name="T20" fmla="*/ 36 w 640"/>
                <a:gd name="T21" fmla="*/ 38 h 458"/>
                <a:gd name="T22" fmla="*/ 32 w 640"/>
                <a:gd name="T23" fmla="*/ 37 h 458"/>
                <a:gd name="T24" fmla="*/ 27 w 640"/>
                <a:gd name="T25" fmla="*/ 39 h 458"/>
                <a:gd name="T26" fmla="*/ 22 w 640"/>
                <a:gd name="T27" fmla="*/ 43 h 458"/>
                <a:gd name="T28" fmla="*/ 16 w 640"/>
                <a:gd name="T29" fmla="*/ 45 h 458"/>
                <a:gd name="T30" fmla="*/ 9 w 640"/>
                <a:gd name="T31" fmla="*/ 46 h 458"/>
                <a:gd name="T32" fmla="*/ 4 w 640"/>
                <a:gd name="T33" fmla="*/ 44 h 458"/>
                <a:gd name="T34" fmla="*/ 1 w 640"/>
                <a:gd name="T35" fmla="*/ 39 h 458"/>
                <a:gd name="T36" fmla="*/ 0 w 640"/>
                <a:gd name="T37" fmla="*/ 34 h 458"/>
                <a:gd name="T38" fmla="*/ 0 w 640"/>
                <a:gd name="T39" fmla="*/ 28 h 458"/>
                <a:gd name="T40" fmla="*/ 1 w 640"/>
                <a:gd name="T41" fmla="*/ 22 h 458"/>
                <a:gd name="T42" fmla="*/ 4 w 640"/>
                <a:gd name="T43" fmla="*/ 15 h 458"/>
                <a:gd name="T44" fmla="*/ 8 w 640"/>
                <a:gd name="T45" fmla="*/ 10 h 458"/>
                <a:gd name="T46" fmla="*/ 14 w 640"/>
                <a:gd name="T47" fmla="*/ 6 h 458"/>
                <a:gd name="T48" fmla="*/ 20 w 640"/>
                <a:gd name="T49" fmla="*/ 2 h 458"/>
                <a:gd name="T50" fmla="*/ 25 w 640"/>
                <a:gd name="T51" fmla="*/ 1 h 458"/>
                <a:gd name="T52" fmla="*/ 31 w 640"/>
                <a:gd name="T53" fmla="*/ 1 h 458"/>
                <a:gd name="T54" fmla="*/ 36 w 640"/>
                <a:gd name="T55" fmla="*/ 1 h 458"/>
                <a:gd name="T56" fmla="*/ 42 w 640"/>
                <a:gd name="T57" fmla="*/ 0 h 458"/>
                <a:gd name="T58" fmla="*/ 48 w 640"/>
                <a:gd name="T59" fmla="*/ 2 h 458"/>
                <a:gd name="T60" fmla="*/ 53 w 640"/>
                <a:gd name="T61" fmla="*/ 4 h 458"/>
                <a:gd name="T62" fmla="*/ 57 w 640"/>
                <a:gd name="T63" fmla="*/ 8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0"/>
                <a:gd name="T97" fmla="*/ 0 h 458"/>
                <a:gd name="T98" fmla="*/ 640 w 640"/>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0" h="458">
                  <a:moveTo>
                    <a:pt x="586" y="111"/>
                  </a:moveTo>
                  <a:lnTo>
                    <a:pt x="600" y="139"/>
                  </a:lnTo>
                  <a:lnTo>
                    <a:pt x="614" y="171"/>
                  </a:lnTo>
                  <a:lnTo>
                    <a:pt x="626" y="204"/>
                  </a:lnTo>
                  <a:lnTo>
                    <a:pt x="636" y="238"/>
                  </a:lnTo>
                  <a:lnTo>
                    <a:pt x="640" y="272"/>
                  </a:lnTo>
                  <a:lnTo>
                    <a:pt x="640" y="306"/>
                  </a:lnTo>
                  <a:lnTo>
                    <a:pt x="634" y="341"/>
                  </a:lnTo>
                  <a:lnTo>
                    <a:pt x="622" y="374"/>
                  </a:lnTo>
                  <a:lnTo>
                    <a:pt x="606" y="389"/>
                  </a:lnTo>
                  <a:lnTo>
                    <a:pt x="590" y="402"/>
                  </a:lnTo>
                  <a:lnTo>
                    <a:pt x="570" y="412"/>
                  </a:lnTo>
                  <a:lnTo>
                    <a:pt x="551" y="419"/>
                  </a:lnTo>
                  <a:lnTo>
                    <a:pt x="529" y="424"/>
                  </a:lnTo>
                  <a:lnTo>
                    <a:pt x="508" y="426"/>
                  </a:lnTo>
                  <a:lnTo>
                    <a:pt x="485" y="426"/>
                  </a:lnTo>
                  <a:lnTo>
                    <a:pt x="465" y="424"/>
                  </a:lnTo>
                  <a:lnTo>
                    <a:pt x="443" y="414"/>
                  </a:lnTo>
                  <a:lnTo>
                    <a:pt x="423" y="405"/>
                  </a:lnTo>
                  <a:lnTo>
                    <a:pt x="401" y="395"/>
                  </a:lnTo>
                  <a:lnTo>
                    <a:pt x="382" y="386"/>
                  </a:lnTo>
                  <a:lnTo>
                    <a:pt x="360" y="377"/>
                  </a:lnTo>
                  <a:lnTo>
                    <a:pt x="340" y="372"/>
                  </a:lnTo>
                  <a:lnTo>
                    <a:pt x="318" y="370"/>
                  </a:lnTo>
                  <a:lnTo>
                    <a:pt x="299" y="374"/>
                  </a:lnTo>
                  <a:lnTo>
                    <a:pt x="272" y="392"/>
                  </a:lnTo>
                  <a:lnTo>
                    <a:pt x="245" y="412"/>
                  </a:lnTo>
                  <a:lnTo>
                    <a:pt x="216" y="428"/>
                  </a:lnTo>
                  <a:lnTo>
                    <a:pt x="187" y="442"/>
                  </a:lnTo>
                  <a:lnTo>
                    <a:pt x="155" y="452"/>
                  </a:lnTo>
                  <a:lnTo>
                    <a:pt x="124" y="458"/>
                  </a:lnTo>
                  <a:lnTo>
                    <a:pt x="93" y="458"/>
                  </a:lnTo>
                  <a:lnTo>
                    <a:pt x="62" y="455"/>
                  </a:lnTo>
                  <a:lnTo>
                    <a:pt x="39" y="437"/>
                  </a:lnTo>
                  <a:lnTo>
                    <a:pt x="23" y="415"/>
                  </a:lnTo>
                  <a:lnTo>
                    <a:pt x="11" y="390"/>
                  </a:lnTo>
                  <a:lnTo>
                    <a:pt x="5" y="364"/>
                  </a:lnTo>
                  <a:lnTo>
                    <a:pt x="0" y="335"/>
                  </a:lnTo>
                  <a:lnTo>
                    <a:pt x="0" y="307"/>
                  </a:lnTo>
                  <a:lnTo>
                    <a:pt x="1" y="279"/>
                  </a:lnTo>
                  <a:lnTo>
                    <a:pt x="6" y="252"/>
                  </a:lnTo>
                  <a:lnTo>
                    <a:pt x="11" y="218"/>
                  </a:lnTo>
                  <a:lnTo>
                    <a:pt x="23" y="184"/>
                  </a:lnTo>
                  <a:lnTo>
                    <a:pt x="39" y="152"/>
                  </a:lnTo>
                  <a:lnTo>
                    <a:pt x="61" y="124"/>
                  </a:lnTo>
                  <a:lnTo>
                    <a:pt x="83" y="97"/>
                  </a:lnTo>
                  <a:lnTo>
                    <a:pt x="111" y="75"/>
                  </a:lnTo>
                  <a:lnTo>
                    <a:pt x="140" y="57"/>
                  </a:lnTo>
                  <a:lnTo>
                    <a:pt x="173" y="45"/>
                  </a:lnTo>
                  <a:lnTo>
                    <a:pt x="197" y="24"/>
                  </a:lnTo>
                  <a:lnTo>
                    <a:pt x="223" y="13"/>
                  </a:lnTo>
                  <a:lnTo>
                    <a:pt x="250" y="8"/>
                  </a:lnTo>
                  <a:lnTo>
                    <a:pt x="279" y="6"/>
                  </a:lnTo>
                  <a:lnTo>
                    <a:pt x="307" y="6"/>
                  </a:lnTo>
                  <a:lnTo>
                    <a:pt x="336" y="8"/>
                  </a:lnTo>
                  <a:lnTo>
                    <a:pt x="365" y="5"/>
                  </a:lnTo>
                  <a:lnTo>
                    <a:pt x="395" y="0"/>
                  </a:lnTo>
                  <a:lnTo>
                    <a:pt x="424" y="2"/>
                  </a:lnTo>
                  <a:lnTo>
                    <a:pt x="453" y="8"/>
                  </a:lnTo>
                  <a:lnTo>
                    <a:pt x="480" y="15"/>
                  </a:lnTo>
                  <a:lnTo>
                    <a:pt x="507" y="27"/>
                  </a:lnTo>
                  <a:lnTo>
                    <a:pt x="529" y="41"/>
                  </a:lnTo>
                  <a:lnTo>
                    <a:pt x="552" y="59"/>
                  </a:lnTo>
                  <a:lnTo>
                    <a:pt x="570" y="82"/>
                  </a:lnTo>
                  <a:lnTo>
                    <a:pt x="586" y="1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62" name="Freeform 525"/>
            <p:cNvSpPr>
              <a:spLocks/>
            </p:cNvSpPr>
            <p:nvPr/>
          </p:nvSpPr>
          <p:spPr bwMode="auto">
            <a:xfrm>
              <a:off x="2774" y="1600"/>
              <a:ext cx="10" cy="8"/>
            </a:xfrm>
            <a:custGeom>
              <a:avLst/>
              <a:gdLst>
                <a:gd name="T0" fmla="*/ 10 w 101"/>
                <a:gd name="T1" fmla="*/ 7 h 81"/>
                <a:gd name="T2" fmla="*/ 9 w 101"/>
                <a:gd name="T3" fmla="*/ 7 h 81"/>
                <a:gd name="T4" fmla="*/ 8 w 101"/>
                <a:gd name="T5" fmla="*/ 7 h 81"/>
                <a:gd name="T6" fmla="*/ 7 w 101"/>
                <a:gd name="T7" fmla="*/ 7 h 81"/>
                <a:gd name="T8" fmla="*/ 6 w 101"/>
                <a:gd name="T9" fmla="*/ 8 h 81"/>
                <a:gd name="T10" fmla="*/ 5 w 101"/>
                <a:gd name="T11" fmla="*/ 8 h 81"/>
                <a:gd name="T12" fmla="*/ 5 w 101"/>
                <a:gd name="T13" fmla="*/ 8 h 81"/>
                <a:gd name="T14" fmla="*/ 4 w 101"/>
                <a:gd name="T15" fmla="*/ 8 h 81"/>
                <a:gd name="T16" fmla="*/ 3 w 101"/>
                <a:gd name="T17" fmla="*/ 8 h 81"/>
                <a:gd name="T18" fmla="*/ 2 w 101"/>
                <a:gd name="T19" fmla="*/ 7 h 81"/>
                <a:gd name="T20" fmla="*/ 1 w 101"/>
                <a:gd name="T21" fmla="*/ 7 h 81"/>
                <a:gd name="T22" fmla="*/ 0 w 101"/>
                <a:gd name="T23" fmla="*/ 6 h 81"/>
                <a:gd name="T24" fmla="*/ 0 w 101"/>
                <a:gd name="T25" fmla="*/ 5 h 81"/>
                <a:gd name="T26" fmla="*/ 0 w 101"/>
                <a:gd name="T27" fmla="*/ 3 h 81"/>
                <a:gd name="T28" fmla="*/ 0 w 101"/>
                <a:gd name="T29" fmla="*/ 2 h 81"/>
                <a:gd name="T30" fmla="*/ 0 w 101"/>
                <a:gd name="T31" fmla="*/ 1 h 81"/>
                <a:gd name="T32" fmla="*/ 0 w 101"/>
                <a:gd name="T33" fmla="*/ 1 h 81"/>
                <a:gd name="T34" fmla="*/ 1 w 101"/>
                <a:gd name="T35" fmla="*/ 0 h 81"/>
                <a:gd name="T36" fmla="*/ 2 w 101"/>
                <a:gd name="T37" fmla="*/ 0 h 81"/>
                <a:gd name="T38" fmla="*/ 4 w 101"/>
                <a:gd name="T39" fmla="*/ 0 h 81"/>
                <a:gd name="T40" fmla="*/ 5 w 101"/>
                <a:gd name="T41" fmla="*/ 0 h 81"/>
                <a:gd name="T42" fmla="*/ 6 w 101"/>
                <a:gd name="T43" fmla="*/ 0 h 81"/>
                <a:gd name="T44" fmla="*/ 7 w 101"/>
                <a:gd name="T45" fmla="*/ 0 h 81"/>
                <a:gd name="T46" fmla="*/ 8 w 101"/>
                <a:gd name="T47" fmla="*/ 0 h 81"/>
                <a:gd name="T48" fmla="*/ 10 w 101"/>
                <a:gd name="T49" fmla="*/ 0 h 81"/>
                <a:gd name="T50" fmla="*/ 10 w 101"/>
                <a:gd name="T51" fmla="*/ 7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81"/>
                <a:gd name="T80" fmla="*/ 101 w 101"/>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81">
                  <a:moveTo>
                    <a:pt x="101" y="71"/>
                  </a:moveTo>
                  <a:lnTo>
                    <a:pt x="92" y="73"/>
                  </a:lnTo>
                  <a:lnTo>
                    <a:pt x="83" y="75"/>
                  </a:lnTo>
                  <a:lnTo>
                    <a:pt x="74" y="75"/>
                  </a:lnTo>
                  <a:lnTo>
                    <a:pt x="65" y="76"/>
                  </a:lnTo>
                  <a:lnTo>
                    <a:pt x="55" y="76"/>
                  </a:lnTo>
                  <a:lnTo>
                    <a:pt x="47" y="76"/>
                  </a:lnTo>
                  <a:lnTo>
                    <a:pt x="37" y="77"/>
                  </a:lnTo>
                  <a:lnTo>
                    <a:pt x="31" y="81"/>
                  </a:lnTo>
                  <a:lnTo>
                    <a:pt x="18" y="75"/>
                  </a:lnTo>
                  <a:lnTo>
                    <a:pt x="10" y="67"/>
                  </a:lnTo>
                  <a:lnTo>
                    <a:pt x="5" y="56"/>
                  </a:lnTo>
                  <a:lnTo>
                    <a:pt x="3" y="47"/>
                  </a:lnTo>
                  <a:lnTo>
                    <a:pt x="0" y="35"/>
                  </a:lnTo>
                  <a:lnTo>
                    <a:pt x="2" y="24"/>
                  </a:lnTo>
                  <a:lnTo>
                    <a:pt x="3" y="13"/>
                  </a:lnTo>
                  <a:lnTo>
                    <a:pt x="5" y="6"/>
                  </a:lnTo>
                  <a:lnTo>
                    <a:pt x="14" y="2"/>
                  </a:lnTo>
                  <a:lnTo>
                    <a:pt x="25" y="1"/>
                  </a:lnTo>
                  <a:lnTo>
                    <a:pt x="36" y="0"/>
                  </a:lnTo>
                  <a:lnTo>
                    <a:pt x="49" y="0"/>
                  </a:lnTo>
                  <a:lnTo>
                    <a:pt x="60" y="0"/>
                  </a:lnTo>
                  <a:lnTo>
                    <a:pt x="73" y="0"/>
                  </a:lnTo>
                  <a:lnTo>
                    <a:pt x="85" y="0"/>
                  </a:lnTo>
                  <a:lnTo>
                    <a:pt x="96" y="0"/>
                  </a:lnTo>
                  <a:lnTo>
                    <a:pt x="101" y="7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63" name="Freeform 526"/>
            <p:cNvSpPr>
              <a:spLocks/>
            </p:cNvSpPr>
            <p:nvPr/>
          </p:nvSpPr>
          <p:spPr bwMode="auto">
            <a:xfrm>
              <a:off x="2766" y="1625"/>
              <a:ext cx="23" cy="13"/>
            </a:xfrm>
            <a:custGeom>
              <a:avLst/>
              <a:gdLst>
                <a:gd name="T0" fmla="*/ 22 w 231"/>
                <a:gd name="T1" fmla="*/ 4 h 134"/>
                <a:gd name="T2" fmla="*/ 22 w 231"/>
                <a:gd name="T3" fmla="*/ 5 h 134"/>
                <a:gd name="T4" fmla="*/ 22 w 231"/>
                <a:gd name="T5" fmla="*/ 6 h 134"/>
                <a:gd name="T6" fmla="*/ 23 w 231"/>
                <a:gd name="T7" fmla="*/ 7 h 134"/>
                <a:gd name="T8" fmla="*/ 23 w 231"/>
                <a:gd name="T9" fmla="*/ 7 h 134"/>
                <a:gd name="T10" fmla="*/ 23 w 231"/>
                <a:gd name="T11" fmla="*/ 8 h 134"/>
                <a:gd name="T12" fmla="*/ 23 w 231"/>
                <a:gd name="T13" fmla="*/ 9 h 134"/>
                <a:gd name="T14" fmla="*/ 20 w 231"/>
                <a:gd name="T15" fmla="*/ 7 h 134"/>
                <a:gd name="T16" fmla="*/ 17 w 231"/>
                <a:gd name="T17" fmla="*/ 7 h 134"/>
                <a:gd name="T18" fmla="*/ 14 w 231"/>
                <a:gd name="T19" fmla="*/ 7 h 134"/>
                <a:gd name="T20" fmla="*/ 11 w 231"/>
                <a:gd name="T21" fmla="*/ 7 h 134"/>
                <a:gd name="T22" fmla="*/ 8 w 231"/>
                <a:gd name="T23" fmla="*/ 8 h 134"/>
                <a:gd name="T24" fmla="*/ 6 w 231"/>
                <a:gd name="T25" fmla="*/ 10 h 134"/>
                <a:gd name="T26" fmla="*/ 3 w 231"/>
                <a:gd name="T27" fmla="*/ 11 h 134"/>
                <a:gd name="T28" fmla="*/ 1 w 231"/>
                <a:gd name="T29" fmla="*/ 13 h 134"/>
                <a:gd name="T30" fmla="*/ 0 w 231"/>
                <a:gd name="T31" fmla="*/ 12 h 134"/>
                <a:gd name="T32" fmla="*/ 0 w 231"/>
                <a:gd name="T33" fmla="*/ 11 h 134"/>
                <a:gd name="T34" fmla="*/ 0 w 231"/>
                <a:gd name="T35" fmla="*/ 10 h 134"/>
                <a:gd name="T36" fmla="*/ 0 w 231"/>
                <a:gd name="T37" fmla="*/ 9 h 134"/>
                <a:gd name="T38" fmla="*/ 0 w 231"/>
                <a:gd name="T39" fmla="*/ 8 h 134"/>
                <a:gd name="T40" fmla="*/ 1 w 231"/>
                <a:gd name="T41" fmla="*/ 7 h 134"/>
                <a:gd name="T42" fmla="*/ 1 w 231"/>
                <a:gd name="T43" fmla="*/ 6 h 134"/>
                <a:gd name="T44" fmla="*/ 2 w 231"/>
                <a:gd name="T45" fmla="*/ 5 h 134"/>
                <a:gd name="T46" fmla="*/ 3 w 231"/>
                <a:gd name="T47" fmla="*/ 4 h 134"/>
                <a:gd name="T48" fmla="*/ 4 w 231"/>
                <a:gd name="T49" fmla="*/ 3 h 134"/>
                <a:gd name="T50" fmla="*/ 5 w 231"/>
                <a:gd name="T51" fmla="*/ 3 h 134"/>
                <a:gd name="T52" fmla="*/ 6 w 231"/>
                <a:gd name="T53" fmla="*/ 2 h 134"/>
                <a:gd name="T54" fmla="*/ 6 w 231"/>
                <a:gd name="T55" fmla="*/ 2 h 134"/>
                <a:gd name="T56" fmla="*/ 7 w 231"/>
                <a:gd name="T57" fmla="*/ 2 h 134"/>
                <a:gd name="T58" fmla="*/ 8 w 231"/>
                <a:gd name="T59" fmla="*/ 2 h 134"/>
                <a:gd name="T60" fmla="*/ 9 w 231"/>
                <a:gd name="T61" fmla="*/ 3 h 134"/>
                <a:gd name="T62" fmla="*/ 10 w 231"/>
                <a:gd name="T63" fmla="*/ 3 h 134"/>
                <a:gd name="T64" fmla="*/ 11 w 231"/>
                <a:gd name="T65" fmla="*/ 4 h 134"/>
                <a:gd name="T66" fmla="*/ 11 w 231"/>
                <a:gd name="T67" fmla="*/ 5 h 134"/>
                <a:gd name="T68" fmla="*/ 11 w 231"/>
                <a:gd name="T69" fmla="*/ 6 h 134"/>
                <a:gd name="T70" fmla="*/ 12 w 231"/>
                <a:gd name="T71" fmla="*/ 6 h 134"/>
                <a:gd name="T72" fmla="*/ 12 w 231"/>
                <a:gd name="T73" fmla="*/ 7 h 134"/>
                <a:gd name="T74" fmla="*/ 13 w 231"/>
                <a:gd name="T75" fmla="*/ 7 h 134"/>
                <a:gd name="T76" fmla="*/ 14 w 231"/>
                <a:gd name="T77" fmla="*/ 6 h 134"/>
                <a:gd name="T78" fmla="*/ 14 w 231"/>
                <a:gd name="T79" fmla="*/ 5 h 134"/>
                <a:gd name="T80" fmla="*/ 13 w 231"/>
                <a:gd name="T81" fmla="*/ 4 h 134"/>
                <a:gd name="T82" fmla="*/ 12 w 231"/>
                <a:gd name="T83" fmla="*/ 3 h 134"/>
                <a:gd name="T84" fmla="*/ 12 w 231"/>
                <a:gd name="T85" fmla="*/ 3 h 134"/>
                <a:gd name="T86" fmla="*/ 13 w 231"/>
                <a:gd name="T87" fmla="*/ 1 h 134"/>
                <a:gd name="T88" fmla="*/ 14 w 231"/>
                <a:gd name="T89" fmla="*/ 0 h 134"/>
                <a:gd name="T90" fmla="*/ 15 w 231"/>
                <a:gd name="T91" fmla="*/ 0 h 134"/>
                <a:gd name="T92" fmla="*/ 17 w 231"/>
                <a:gd name="T93" fmla="*/ 0 h 134"/>
                <a:gd name="T94" fmla="*/ 18 w 231"/>
                <a:gd name="T95" fmla="*/ 0 h 134"/>
                <a:gd name="T96" fmla="*/ 20 w 231"/>
                <a:gd name="T97" fmla="*/ 1 h 134"/>
                <a:gd name="T98" fmla="*/ 21 w 231"/>
                <a:gd name="T99" fmla="*/ 2 h 134"/>
                <a:gd name="T100" fmla="*/ 22 w 231"/>
                <a:gd name="T101" fmla="*/ 4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1"/>
                <a:gd name="T154" fmla="*/ 0 h 134"/>
                <a:gd name="T155" fmla="*/ 231 w 231"/>
                <a:gd name="T156" fmla="*/ 134 h 1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1" h="134">
                  <a:moveTo>
                    <a:pt x="221" y="38"/>
                  </a:moveTo>
                  <a:lnTo>
                    <a:pt x="222" y="48"/>
                  </a:lnTo>
                  <a:lnTo>
                    <a:pt x="225" y="60"/>
                  </a:lnTo>
                  <a:lnTo>
                    <a:pt x="226" y="67"/>
                  </a:lnTo>
                  <a:lnTo>
                    <a:pt x="228" y="73"/>
                  </a:lnTo>
                  <a:lnTo>
                    <a:pt x="230" y="80"/>
                  </a:lnTo>
                  <a:lnTo>
                    <a:pt x="231" y="88"/>
                  </a:lnTo>
                  <a:lnTo>
                    <a:pt x="199" y="73"/>
                  </a:lnTo>
                  <a:lnTo>
                    <a:pt x="169" y="67"/>
                  </a:lnTo>
                  <a:lnTo>
                    <a:pt x="140" y="67"/>
                  </a:lnTo>
                  <a:lnTo>
                    <a:pt x="111" y="74"/>
                  </a:lnTo>
                  <a:lnTo>
                    <a:pt x="82" y="85"/>
                  </a:lnTo>
                  <a:lnTo>
                    <a:pt x="56" y="99"/>
                  </a:lnTo>
                  <a:lnTo>
                    <a:pt x="31" y="115"/>
                  </a:lnTo>
                  <a:lnTo>
                    <a:pt x="9" y="134"/>
                  </a:lnTo>
                  <a:lnTo>
                    <a:pt x="3" y="123"/>
                  </a:lnTo>
                  <a:lnTo>
                    <a:pt x="1" y="112"/>
                  </a:lnTo>
                  <a:lnTo>
                    <a:pt x="0" y="101"/>
                  </a:lnTo>
                  <a:lnTo>
                    <a:pt x="2" y="90"/>
                  </a:lnTo>
                  <a:lnTo>
                    <a:pt x="4" y="79"/>
                  </a:lnTo>
                  <a:lnTo>
                    <a:pt x="8" y="68"/>
                  </a:lnTo>
                  <a:lnTo>
                    <a:pt x="12" y="57"/>
                  </a:lnTo>
                  <a:lnTo>
                    <a:pt x="18" y="48"/>
                  </a:lnTo>
                  <a:lnTo>
                    <a:pt x="27" y="40"/>
                  </a:lnTo>
                  <a:lnTo>
                    <a:pt x="37" y="33"/>
                  </a:lnTo>
                  <a:lnTo>
                    <a:pt x="46" y="27"/>
                  </a:lnTo>
                  <a:lnTo>
                    <a:pt x="56" y="23"/>
                  </a:lnTo>
                  <a:lnTo>
                    <a:pt x="65" y="20"/>
                  </a:lnTo>
                  <a:lnTo>
                    <a:pt x="74" y="21"/>
                  </a:lnTo>
                  <a:lnTo>
                    <a:pt x="84" y="25"/>
                  </a:lnTo>
                  <a:lnTo>
                    <a:pt x="94" y="33"/>
                  </a:lnTo>
                  <a:lnTo>
                    <a:pt x="99" y="35"/>
                  </a:lnTo>
                  <a:lnTo>
                    <a:pt x="106" y="42"/>
                  </a:lnTo>
                  <a:lnTo>
                    <a:pt x="110" y="48"/>
                  </a:lnTo>
                  <a:lnTo>
                    <a:pt x="114" y="57"/>
                  </a:lnTo>
                  <a:lnTo>
                    <a:pt x="119" y="62"/>
                  </a:lnTo>
                  <a:lnTo>
                    <a:pt x="124" y="67"/>
                  </a:lnTo>
                  <a:lnTo>
                    <a:pt x="130" y="67"/>
                  </a:lnTo>
                  <a:lnTo>
                    <a:pt x="140" y="63"/>
                  </a:lnTo>
                  <a:lnTo>
                    <a:pt x="136" y="53"/>
                  </a:lnTo>
                  <a:lnTo>
                    <a:pt x="132" y="43"/>
                  </a:lnTo>
                  <a:lnTo>
                    <a:pt x="125" y="34"/>
                  </a:lnTo>
                  <a:lnTo>
                    <a:pt x="120" y="28"/>
                  </a:lnTo>
                  <a:lnTo>
                    <a:pt x="128" y="13"/>
                  </a:lnTo>
                  <a:lnTo>
                    <a:pt x="140" y="4"/>
                  </a:lnTo>
                  <a:lnTo>
                    <a:pt x="154" y="0"/>
                  </a:lnTo>
                  <a:lnTo>
                    <a:pt x="170" y="0"/>
                  </a:lnTo>
                  <a:lnTo>
                    <a:pt x="184" y="3"/>
                  </a:lnTo>
                  <a:lnTo>
                    <a:pt x="198" y="12"/>
                  </a:lnTo>
                  <a:lnTo>
                    <a:pt x="210" y="23"/>
                  </a:lnTo>
                  <a:lnTo>
                    <a:pt x="221" y="38"/>
                  </a:lnTo>
                  <a:close/>
                </a:path>
              </a:pathLst>
            </a:custGeom>
            <a:solidFill>
              <a:srgbClr val="FF4F4F"/>
            </a:solidFill>
            <a:ln w="9525">
              <a:noFill/>
              <a:round/>
              <a:headEnd/>
              <a:tailEnd/>
            </a:ln>
          </p:spPr>
          <p:txBody>
            <a:bodyPr/>
            <a:lstStyle/>
            <a:p>
              <a:endParaRPr lang="en-US" dirty="0">
                <a:latin typeface="Calibri" pitchFamily="34" charset="0"/>
              </a:endParaRPr>
            </a:p>
          </p:txBody>
        </p:sp>
        <p:sp>
          <p:nvSpPr>
            <p:cNvPr id="4964" name="Freeform 527"/>
            <p:cNvSpPr>
              <a:spLocks/>
            </p:cNvSpPr>
            <p:nvPr/>
          </p:nvSpPr>
          <p:spPr bwMode="auto">
            <a:xfrm>
              <a:off x="2833" y="1626"/>
              <a:ext cx="7" cy="9"/>
            </a:xfrm>
            <a:custGeom>
              <a:avLst/>
              <a:gdLst>
                <a:gd name="T0" fmla="*/ 7 w 73"/>
                <a:gd name="T1" fmla="*/ 2 h 84"/>
                <a:gd name="T2" fmla="*/ 7 w 73"/>
                <a:gd name="T3" fmla="*/ 4 h 84"/>
                <a:gd name="T4" fmla="*/ 6 w 73"/>
                <a:gd name="T5" fmla="*/ 4 h 84"/>
                <a:gd name="T6" fmla="*/ 5 w 73"/>
                <a:gd name="T7" fmla="*/ 5 h 84"/>
                <a:gd name="T8" fmla="*/ 4 w 73"/>
                <a:gd name="T9" fmla="*/ 5 h 84"/>
                <a:gd name="T10" fmla="*/ 3 w 73"/>
                <a:gd name="T11" fmla="*/ 6 h 84"/>
                <a:gd name="T12" fmla="*/ 2 w 73"/>
                <a:gd name="T13" fmla="*/ 6 h 84"/>
                <a:gd name="T14" fmla="*/ 2 w 73"/>
                <a:gd name="T15" fmla="*/ 7 h 84"/>
                <a:gd name="T16" fmla="*/ 1 w 73"/>
                <a:gd name="T17" fmla="*/ 8 h 84"/>
                <a:gd name="T18" fmla="*/ 0 w 73"/>
                <a:gd name="T19" fmla="*/ 9 h 84"/>
                <a:gd name="T20" fmla="*/ 0 w 73"/>
                <a:gd name="T21" fmla="*/ 8 h 84"/>
                <a:gd name="T22" fmla="*/ 0 w 73"/>
                <a:gd name="T23" fmla="*/ 7 h 84"/>
                <a:gd name="T24" fmla="*/ 0 w 73"/>
                <a:gd name="T25" fmla="*/ 5 h 84"/>
                <a:gd name="T26" fmla="*/ 0 w 73"/>
                <a:gd name="T27" fmla="*/ 4 h 84"/>
                <a:gd name="T28" fmla="*/ 0 w 73"/>
                <a:gd name="T29" fmla="*/ 3 h 84"/>
                <a:gd name="T30" fmla="*/ 0 w 73"/>
                <a:gd name="T31" fmla="*/ 1 h 84"/>
                <a:gd name="T32" fmla="*/ 1 w 73"/>
                <a:gd name="T33" fmla="*/ 1 h 84"/>
                <a:gd name="T34" fmla="*/ 2 w 73"/>
                <a:gd name="T35" fmla="*/ 0 h 84"/>
                <a:gd name="T36" fmla="*/ 3 w 73"/>
                <a:gd name="T37" fmla="*/ 0 h 84"/>
                <a:gd name="T38" fmla="*/ 3 w 73"/>
                <a:gd name="T39" fmla="*/ 0 h 84"/>
                <a:gd name="T40" fmla="*/ 4 w 73"/>
                <a:gd name="T41" fmla="*/ 0 h 84"/>
                <a:gd name="T42" fmla="*/ 5 w 73"/>
                <a:gd name="T43" fmla="*/ 0 h 84"/>
                <a:gd name="T44" fmla="*/ 5 w 73"/>
                <a:gd name="T45" fmla="*/ 0 h 84"/>
                <a:gd name="T46" fmla="*/ 6 w 73"/>
                <a:gd name="T47" fmla="*/ 0 h 84"/>
                <a:gd name="T48" fmla="*/ 6 w 73"/>
                <a:gd name="T49" fmla="*/ 1 h 84"/>
                <a:gd name="T50" fmla="*/ 7 w 73"/>
                <a:gd name="T51" fmla="*/ 2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84"/>
                <a:gd name="T80" fmla="*/ 73 w 73"/>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84">
                  <a:moveTo>
                    <a:pt x="73" y="18"/>
                  </a:moveTo>
                  <a:lnTo>
                    <a:pt x="73" y="38"/>
                  </a:lnTo>
                  <a:lnTo>
                    <a:pt x="61" y="38"/>
                  </a:lnTo>
                  <a:lnTo>
                    <a:pt x="51" y="42"/>
                  </a:lnTo>
                  <a:lnTo>
                    <a:pt x="41" y="46"/>
                  </a:lnTo>
                  <a:lnTo>
                    <a:pt x="33" y="53"/>
                  </a:lnTo>
                  <a:lnTo>
                    <a:pt x="24" y="59"/>
                  </a:lnTo>
                  <a:lnTo>
                    <a:pt x="17" y="67"/>
                  </a:lnTo>
                  <a:lnTo>
                    <a:pt x="8" y="75"/>
                  </a:lnTo>
                  <a:lnTo>
                    <a:pt x="2" y="84"/>
                  </a:lnTo>
                  <a:lnTo>
                    <a:pt x="2" y="74"/>
                  </a:lnTo>
                  <a:lnTo>
                    <a:pt x="2" y="63"/>
                  </a:lnTo>
                  <a:lnTo>
                    <a:pt x="0" y="50"/>
                  </a:lnTo>
                  <a:lnTo>
                    <a:pt x="0" y="37"/>
                  </a:lnTo>
                  <a:lnTo>
                    <a:pt x="0" y="24"/>
                  </a:lnTo>
                  <a:lnTo>
                    <a:pt x="4" y="14"/>
                  </a:lnTo>
                  <a:lnTo>
                    <a:pt x="10" y="6"/>
                  </a:lnTo>
                  <a:lnTo>
                    <a:pt x="22" y="3"/>
                  </a:lnTo>
                  <a:lnTo>
                    <a:pt x="28" y="3"/>
                  </a:lnTo>
                  <a:lnTo>
                    <a:pt x="36" y="2"/>
                  </a:lnTo>
                  <a:lnTo>
                    <a:pt x="42" y="1"/>
                  </a:lnTo>
                  <a:lnTo>
                    <a:pt x="50" y="1"/>
                  </a:lnTo>
                  <a:lnTo>
                    <a:pt x="56" y="0"/>
                  </a:lnTo>
                  <a:lnTo>
                    <a:pt x="63" y="3"/>
                  </a:lnTo>
                  <a:lnTo>
                    <a:pt x="67" y="9"/>
                  </a:lnTo>
                  <a:lnTo>
                    <a:pt x="73" y="18"/>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65" name="Freeform 528"/>
            <p:cNvSpPr>
              <a:spLocks/>
            </p:cNvSpPr>
            <p:nvPr/>
          </p:nvSpPr>
          <p:spPr bwMode="auto">
            <a:xfrm>
              <a:off x="2828" y="1632"/>
              <a:ext cx="12" cy="17"/>
            </a:xfrm>
            <a:custGeom>
              <a:avLst/>
              <a:gdLst>
                <a:gd name="T0" fmla="*/ 12 w 122"/>
                <a:gd name="T1" fmla="*/ 0 h 166"/>
                <a:gd name="T2" fmla="*/ 11 w 122"/>
                <a:gd name="T3" fmla="*/ 2 h 166"/>
                <a:gd name="T4" fmla="*/ 11 w 122"/>
                <a:gd name="T5" fmla="*/ 5 h 166"/>
                <a:gd name="T6" fmla="*/ 10 w 122"/>
                <a:gd name="T7" fmla="*/ 7 h 166"/>
                <a:gd name="T8" fmla="*/ 8 w 122"/>
                <a:gd name="T9" fmla="*/ 10 h 166"/>
                <a:gd name="T10" fmla="*/ 7 w 122"/>
                <a:gd name="T11" fmla="*/ 12 h 166"/>
                <a:gd name="T12" fmla="*/ 5 w 122"/>
                <a:gd name="T13" fmla="*/ 14 h 166"/>
                <a:gd name="T14" fmla="*/ 3 w 122"/>
                <a:gd name="T15" fmla="*/ 16 h 166"/>
                <a:gd name="T16" fmla="*/ 1 w 122"/>
                <a:gd name="T17" fmla="*/ 17 h 166"/>
                <a:gd name="T18" fmla="*/ 0 w 122"/>
                <a:gd name="T19" fmla="*/ 17 h 166"/>
                <a:gd name="T20" fmla="*/ 1 w 122"/>
                <a:gd name="T21" fmla="*/ 14 h 166"/>
                <a:gd name="T22" fmla="*/ 2 w 122"/>
                <a:gd name="T23" fmla="*/ 12 h 166"/>
                <a:gd name="T24" fmla="*/ 3 w 122"/>
                <a:gd name="T25" fmla="*/ 9 h 166"/>
                <a:gd name="T26" fmla="*/ 4 w 122"/>
                <a:gd name="T27" fmla="*/ 7 h 166"/>
                <a:gd name="T28" fmla="*/ 6 w 122"/>
                <a:gd name="T29" fmla="*/ 5 h 166"/>
                <a:gd name="T30" fmla="*/ 8 w 122"/>
                <a:gd name="T31" fmla="*/ 3 h 166"/>
                <a:gd name="T32" fmla="*/ 10 w 122"/>
                <a:gd name="T33" fmla="*/ 1 h 166"/>
                <a:gd name="T34" fmla="*/ 12 w 122"/>
                <a:gd name="T35" fmla="*/ 0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6"/>
                <a:gd name="T56" fmla="*/ 122 w 122"/>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6">
                  <a:moveTo>
                    <a:pt x="122" y="0"/>
                  </a:moveTo>
                  <a:lnTo>
                    <a:pt x="116" y="23"/>
                  </a:lnTo>
                  <a:lnTo>
                    <a:pt x="110" y="48"/>
                  </a:lnTo>
                  <a:lnTo>
                    <a:pt x="99" y="72"/>
                  </a:lnTo>
                  <a:lnTo>
                    <a:pt x="86" y="96"/>
                  </a:lnTo>
                  <a:lnTo>
                    <a:pt x="70" y="116"/>
                  </a:lnTo>
                  <a:lnTo>
                    <a:pt x="52" y="135"/>
                  </a:lnTo>
                  <a:lnTo>
                    <a:pt x="32" y="152"/>
                  </a:lnTo>
                  <a:lnTo>
                    <a:pt x="11" y="166"/>
                  </a:lnTo>
                  <a:lnTo>
                    <a:pt x="0" y="166"/>
                  </a:lnTo>
                  <a:lnTo>
                    <a:pt x="7" y="141"/>
                  </a:lnTo>
                  <a:lnTo>
                    <a:pt x="18" y="116"/>
                  </a:lnTo>
                  <a:lnTo>
                    <a:pt x="30" y="91"/>
                  </a:lnTo>
                  <a:lnTo>
                    <a:pt x="45" y="70"/>
                  </a:lnTo>
                  <a:lnTo>
                    <a:pt x="60" y="47"/>
                  </a:lnTo>
                  <a:lnTo>
                    <a:pt x="79" y="29"/>
                  </a:lnTo>
                  <a:lnTo>
                    <a:pt x="98" y="13"/>
                  </a:lnTo>
                  <a:lnTo>
                    <a:pt x="122" y="0"/>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66" name="Freeform 529"/>
            <p:cNvSpPr>
              <a:spLocks/>
            </p:cNvSpPr>
            <p:nvPr/>
          </p:nvSpPr>
          <p:spPr bwMode="auto">
            <a:xfrm>
              <a:off x="2703" y="1636"/>
              <a:ext cx="11" cy="13"/>
            </a:xfrm>
            <a:custGeom>
              <a:avLst/>
              <a:gdLst>
                <a:gd name="T0" fmla="*/ 11 w 107"/>
                <a:gd name="T1" fmla="*/ 5 h 126"/>
                <a:gd name="T2" fmla="*/ 11 w 107"/>
                <a:gd name="T3" fmla="*/ 8 h 126"/>
                <a:gd name="T4" fmla="*/ 10 w 107"/>
                <a:gd name="T5" fmla="*/ 7 h 126"/>
                <a:gd name="T6" fmla="*/ 10 w 107"/>
                <a:gd name="T7" fmla="*/ 7 h 126"/>
                <a:gd name="T8" fmla="*/ 10 w 107"/>
                <a:gd name="T9" fmla="*/ 6 h 126"/>
                <a:gd name="T10" fmla="*/ 9 w 107"/>
                <a:gd name="T11" fmla="*/ 6 h 126"/>
                <a:gd name="T12" fmla="*/ 9 w 107"/>
                <a:gd name="T13" fmla="*/ 5 h 126"/>
                <a:gd name="T14" fmla="*/ 9 w 107"/>
                <a:gd name="T15" fmla="*/ 4 h 126"/>
                <a:gd name="T16" fmla="*/ 8 w 107"/>
                <a:gd name="T17" fmla="*/ 4 h 126"/>
                <a:gd name="T18" fmla="*/ 7 w 107"/>
                <a:gd name="T19" fmla="*/ 4 h 126"/>
                <a:gd name="T20" fmla="*/ 6 w 107"/>
                <a:gd name="T21" fmla="*/ 5 h 126"/>
                <a:gd name="T22" fmla="*/ 6 w 107"/>
                <a:gd name="T23" fmla="*/ 5 h 126"/>
                <a:gd name="T24" fmla="*/ 6 w 107"/>
                <a:gd name="T25" fmla="*/ 6 h 126"/>
                <a:gd name="T26" fmla="*/ 5 w 107"/>
                <a:gd name="T27" fmla="*/ 7 h 126"/>
                <a:gd name="T28" fmla="*/ 5 w 107"/>
                <a:gd name="T29" fmla="*/ 7 h 126"/>
                <a:gd name="T30" fmla="*/ 5 w 107"/>
                <a:gd name="T31" fmla="*/ 8 h 126"/>
                <a:gd name="T32" fmla="*/ 5 w 107"/>
                <a:gd name="T33" fmla="*/ 9 h 126"/>
                <a:gd name="T34" fmla="*/ 5 w 107"/>
                <a:gd name="T35" fmla="*/ 10 h 126"/>
                <a:gd name="T36" fmla="*/ 5 w 107"/>
                <a:gd name="T37" fmla="*/ 10 h 126"/>
                <a:gd name="T38" fmla="*/ 6 w 107"/>
                <a:gd name="T39" fmla="*/ 11 h 126"/>
                <a:gd name="T40" fmla="*/ 6 w 107"/>
                <a:gd name="T41" fmla="*/ 11 h 126"/>
                <a:gd name="T42" fmla="*/ 7 w 107"/>
                <a:gd name="T43" fmla="*/ 12 h 126"/>
                <a:gd name="T44" fmla="*/ 7 w 107"/>
                <a:gd name="T45" fmla="*/ 12 h 126"/>
                <a:gd name="T46" fmla="*/ 8 w 107"/>
                <a:gd name="T47" fmla="*/ 12 h 126"/>
                <a:gd name="T48" fmla="*/ 9 w 107"/>
                <a:gd name="T49" fmla="*/ 12 h 126"/>
                <a:gd name="T50" fmla="*/ 9 w 107"/>
                <a:gd name="T51" fmla="*/ 12 h 126"/>
                <a:gd name="T52" fmla="*/ 8 w 107"/>
                <a:gd name="T53" fmla="*/ 13 h 126"/>
                <a:gd name="T54" fmla="*/ 8 w 107"/>
                <a:gd name="T55" fmla="*/ 13 h 126"/>
                <a:gd name="T56" fmla="*/ 7 w 107"/>
                <a:gd name="T57" fmla="*/ 13 h 126"/>
                <a:gd name="T58" fmla="*/ 6 w 107"/>
                <a:gd name="T59" fmla="*/ 13 h 126"/>
                <a:gd name="T60" fmla="*/ 5 w 107"/>
                <a:gd name="T61" fmla="*/ 12 h 126"/>
                <a:gd name="T62" fmla="*/ 4 w 107"/>
                <a:gd name="T63" fmla="*/ 11 h 126"/>
                <a:gd name="T64" fmla="*/ 4 w 107"/>
                <a:gd name="T65" fmla="*/ 10 h 126"/>
                <a:gd name="T66" fmla="*/ 4 w 107"/>
                <a:gd name="T67" fmla="*/ 9 h 126"/>
                <a:gd name="T68" fmla="*/ 4 w 107"/>
                <a:gd name="T69" fmla="*/ 8 h 126"/>
                <a:gd name="T70" fmla="*/ 4 w 107"/>
                <a:gd name="T71" fmla="*/ 7 h 126"/>
                <a:gd name="T72" fmla="*/ 4 w 107"/>
                <a:gd name="T73" fmla="*/ 6 h 126"/>
                <a:gd name="T74" fmla="*/ 5 w 107"/>
                <a:gd name="T75" fmla="*/ 5 h 126"/>
                <a:gd name="T76" fmla="*/ 5 w 107"/>
                <a:gd name="T77" fmla="*/ 4 h 126"/>
                <a:gd name="T78" fmla="*/ 5 w 107"/>
                <a:gd name="T79" fmla="*/ 4 h 126"/>
                <a:gd name="T80" fmla="*/ 5 w 107"/>
                <a:gd name="T81" fmla="*/ 4 h 126"/>
                <a:gd name="T82" fmla="*/ 5 w 107"/>
                <a:gd name="T83" fmla="*/ 3 h 126"/>
                <a:gd name="T84" fmla="*/ 4 w 107"/>
                <a:gd name="T85" fmla="*/ 2 h 126"/>
                <a:gd name="T86" fmla="*/ 3 w 107"/>
                <a:gd name="T87" fmla="*/ 2 h 126"/>
                <a:gd name="T88" fmla="*/ 3 w 107"/>
                <a:gd name="T89" fmla="*/ 2 h 126"/>
                <a:gd name="T90" fmla="*/ 2 w 107"/>
                <a:gd name="T91" fmla="*/ 2 h 126"/>
                <a:gd name="T92" fmla="*/ 1 w 107"/>
                <a:gd name="T93" fmla="*/ 2 h 126"/>
                <a:gd name="T94" fmla="*/ 1 w 107"/>
                <a:gd name="T95" fmla="*/ 2 h 126"/>
                <a:gd name="T96" fmla="*/ 0 w 107"/>
                <a:gd name="T97" fmla="*/ 2 h 126"/>
                <a:gd name="T98" fmla="*/ 0 w 107"/>
                <a:gd name="T99" fmla="*/ 1 h 126"/>
                <a:gd name="T100" fmla="*/ 1 w 107"/>
                <a:gd name="T101" fmla="*/ 0 h 126"/>
                <a:gd name="T102" fmla="*/ 3 w 107"/>
                <a:gd name="T103" fmla="*/ 0 h 126"/>
                <a:gd name="T104" fmla="*/ 4 w 107"/>
                <a:gd name="T105" fmla="*/ 0 h 126"/>
                <a:gd name="T106" fmla="*/ 6 w 107"/>
                <a:gd name="T107" fmla="*/ 1 h 126"/>
                <a:gd name="T108" fmla="*/ 7 w 107"/>
                <a:gd name="T109" fmla="*/ 1 h 126"/>
                <a:gd name="T110" fmla="*/ 9 w 107"/>
                <a:gd name="T111" fmla="*/ 2 h 126"/>
                <a:gd name="T112" fmla="*/ 10 w 107"/>
                <a:gd name="T113" fmla="*/ 4 h 126"/>
                <a:gd name="T114" fmla="*/ 11 w 107"/>
                <a:gd name="T115" fmla="*/ 5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26"/>
                <a:gd name="T176" fmla="*/ 107 w 107"/>
                <a:gd name="T177" fmla="*/ 126 h 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26">
                  <a:moveTo>
                    <a:pt x="107" y="45"/>
                  </a:moveTo>
                  <a:lnTo>
                    <a:pt x="107" y="76"/>
                  </a:lnTo>
                  <a:lnTo>
                    <a:pt x="102" y="70"/>
                  </a:lnTo>
                  <a:lnTo>
                    <a:pt x="97" y="65"/>
                  </a:lnTo>
                  <a:lnTo>
                    <a:pt x="94" y="59"/>
                  </a:lnTo>
                  <a:lnTo>
                    <a:pt x="92" y="54"/>
                  </a:lnTo>
                  <a:lnTo>
                    <a:pt x="88" y="48"/>
                  </a:lnTo>
                  <a:lnTo>
                    <a:pt x="84" y="43"/>
                  </a:lnTo>
                  <a:lnTo>
                    <a:pt x="78" y="40"/>
                  </a:lnTo>
                  <a:lnTo>
                    <a:pt x="71" y="40"/>
                  </a:lnTo>
                  <a:lnTo>
                    <a:pt x="63" y="45"/>
                  </a:lnTo>
                  <a:lnTo>
                    <a:pt x="57" y="52"/>
                  </a:lnTo>
                  <a:lnTo>
                    <a:pt x="54" y="58"/>
                  </a:lnTo>
                  <a:lnTo>
                    <a:pt x="53" y="66"/>
                  </a:lnTo>
                  <a:lnTo>
                    <a:pt x="52" y="72"/>
                  </a:lnTo>
                  <a:lnTo>
                    <a:pt x="52" y="80"/>
                  </a:lnTo>
                  <a:lnTo>
                    <a:pt x="51" y="87"/>
                  </a:lnTo>
                  <a:lnTo>
                    <a:pt x="51" y="96"/>
                  </a:lnTo>
                  <a:lnTo>
                    <a:pt x="53" y="101"/>
                  </a:lnTo>
                  <a:lnTo>
                    <a:pt x="56" y="107"/>
                  </a:lnTo>
                  <a:lnTo>
                    <a:pt x="61" y="110"/>
                  </a:lnTo>
                  <a:lnTo>
                    <a:pt x="67" y="113"/>
                  </a:lnTo>
                  <a:lnTo>
                    <a:pt x="72" y="114"/>
                  </a:lnTo>
                  <a:lnTo>
                    <a:pt x="79" y="117"/>
                  </a:lnTo>
                  <a:lnTo>
                    <a:pt x="85" y="118"/>
                  </a:lnTo>
                  <a:lnTo>
                    <a:pt x="92" y="121"/>
                  </a:lnTo>
                  <a:lnTo>
                    <a:pt x="82" y="125"/>
                  </a:lnTo>
                  <a:lnTo>
                    <a:pt x="74" y="126"/>
                  </a:lnTo>
                  <a:lnTo>
                    <a:pt x="64" y="126"/>
                  </a:lnTo>
                  <a:lnTo>
                    <a:pt x="56" y="126"/>
                  </a:lnTo>
                  <a:lnTo>
                    <a:pt x="47" y="119"/>
                  </a:lnTo>
                  <a:lnTo>
                    <a:pt x="40" y="110"/>
                  </a:lnTo>
                  <a:lnTo>
                    <a:pt x="37" y="99"/>
                  </a:lnTo>
                  <a:lnTo>
                    <a:pt x="38" y="89"/>
                  </a:lnTo>
                  <a:lnTo>
                    <a:pt x="38" y="77"/>
                  </a:lnTo>
                  <a:lnTo>
                    <a:pt x="40" y="65"/>
                  </a:lnTo>
                  <a:lnTo>
                    <a:pt x="43" y="54"/>
                  </a:lnTo>
                  <a:lnTo>
                    <a:pt x="47" y="45"/>
                  </a:lnTo>
                  <a:lnTo>
                    <a:pt x="48" y="43"/>
                  </a:lnTo>
                  <a:lnTo>
                    <a:pt x="48" y="39"/>
                  </a:lnTo>
                  <a:lnTo>
                    <a:pt x="47" y="34"/>
                  </a:lnTo>
                  <a:lnTo>
                    <a:pt x="47" y="30"/>
                  </a:lnTo>
                  <a:lnTo>
                    <a:pt x="40" y="23"/>
                  </a:lnTo>
                  <a:lnTo>
                    <a:pt x="34" y="21"/>
                  </a:lnTo>
                  <a:lnTo>
                    <a:pt x="26" y="21"/>
                  </a:lnTo>
                  <a:lnTo>
                    <a:pt x="19" y="23"/>
                  </a:lnTo>
                  <a:lnTo>
                    <a:pt x="11" y="24"/>
                  </a:lnTo>
                  <a:lnTo>
                    <a:pt x="6" y="24"/>
                  </a:lnTo>
                  <a:lnTo>
                    <a:pt x="1" y="18"/>
                  </a:lnTo>
                  <a:lnTo>
                    <a:pt x="0" y="10"/>
                  </a:lnTo>
                  <a:lnTo>
                    <a:pt x="13" y="2"/>
                  </a:lnTo>
                  <a:lnTo>
                    <a:pt x="28" y="0"/>
                  </a:lnTo>
                  <a:lnTo>
                    <a:pt x="43" y="1"/>
                  </a:lnTo>
                  <a:lnTo>
                    <a:pt x="58" y="7"/>
                  </a:lnTo>
                  <a:lnTo>
                    <a:pt x="72" y="13"/>
                  </a:lnTo>
                  <a:lnTo>
                    <a:pt x="85" y="23"/>
                  </a:lnTo>
                  <a:lnTo>
                    <a:pt x="97" y="34"/>
                  </a:lnTo>
                  <a:lnTo>
                    <a:pt x="107" y="4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67" name="Freeform 530"/>
            <p:cNvSpPr>
              <a:spLocks/>
            </p:cNvSpPr>
            <p:nvPr/>
          </p:nvSpPr>
          <p:spPr bwMode="auto">
            <a:xfrm>
              <a:off x="2763" y="1655"/>
              <a:ext cx="40" cy="23"/>
            </a:xfrm>
            <a:custGeom>
              <a:avLst/>
              <a:gdLst>
                <a:gd name="T0" fmla="*/ 30 w 393"/>
                <a:gd name="T1" fmla="*/ 20 h 229"/>
                <a:gd name="T2" fmla="*/ 28 w 393"/>
                <a:gd name="T3" fmla="*/ 21 h 229"/>
                <a:gd name="T4" fmla="*/ 26 w 393"/>
                <a:gd name="T5" fmla="*/ 22 h 229"/>
                <a:gd name="T6" fmla="*/ 23 w 393"/>
                <a:gd name="T7" fmla="*/ 22 h 229"/>
                <a:gd name="T8" fmla="*/ 21 w 393"/>
                <a:gd name="T9" fmla="*/ 23 h 229"/>
                <a:gd name="T10" fmla="*/ 19 w 393"/>
                <a:gd name="T11" fmla="*/ 23 h 229"/>
                <a:gd name="T12" fmla="*/ 16 w 393"/>
                <a:gd name="T13" fmla="*/ 23 h 229"/>
                <a:gd name="T14" fmla="*/ 14 w 393"/>
                <a:gd name="T15" fmla="*/ 22 h 229"/>
                <a:gd name="T16" fmla="*/ 12 w 393"/>
                <a:gd name="T17" fmla="*/ 22 h 229"/>
                <a:gd name="T18" fmla="*/ 10 w 393"/>
                <a:gd name="T19" fmla="*/ 20 h 229"/>
                <a:gd name="T20" fmla="*/ 8 w 393"/>
                <a:gd name="T21" fmla="*/ 19 h 229"/>
                <a:gd name="T22" fmla="*/ 6 w 393"/>
                <a:gd name="T23" fmla="*/ 17 h 229"/>
                <a:gd name="T24" fmla="*/ 4 w 393"/>
                <a:gd name="T25" fmla="*/ 16 h 229"/>
                <a:gd name="T26" fmla="*/ 3 w 393"/>
                <a:gd name="T27" fmla="*/ 14 h 229"/>
                <a:gd name="T28" fmla="*/ 2 w 393"/>
                <a:gd name="T29" fmla="*/ 12 h 229"/>
                <a:gd name="T30" fmla="*/ 1 w 393"/>
                <a:gd name="T31" fmla="*/ 10 h 229"/>
                <a:gd name="T32" fmla="*/ 0 w 393"/>
                <a:gd name="T33" fmla="*/ 8 h 229"/>
                <a:gd name="T34" fmla="*/ 1 w 393"/>
                <a:gd name="T35" fmla="*/ 8 h 229"/>
                <a:gd name="T36" fmla="*/ 1 w 393"/>
                <a:gd name="T37" fmla="*/ 9 h 229"/>
                <a:gd name="T38" fmla="*/ 2 w 393"/>
                <a:gd name="T39" fmla="*/ 10 h 229"/>
                <a:gd name="T40" fmla="*/ 2 w 393"/>
                <a:gd name="T41" fmla="*/ 11 h 229"/>
                <a:gd name="T42" fmla="*/ 4 w 393"/>
                <a:gd name="T43" fmla="*/ 13 h 229"/>
                <a:gd name="T44" fmla="*/ 6 w 393"/>
                <a:gd name="T45" fmla="*/ 15 h 229"/>
                <a:gd name="T46" fmla="*/ 9 w 393"/>
                <a:gd name="T47" fmla="*/ 17 h 229"/>
                <a:gd name="T48" fmla="*/ 11 w 393"/>
                <a:gd name="T49" fmla="*/ 19 h 229"/>
                <a:gd name="T50" fmla="*/ 14 w 393"/>
                <a:gd name="T51" fmla="*/ 20 h 229"/>
                <a:gd name="T52" fmla="*/ 16 w 393"/>
                <a:gd name="T53" fmla="*/ 21 h 229"/>
                <a:gd name="T54" fmla="*/ 19 w 393"/>
                <a:gd name="T55" fmla="*/ 21 h 229"/>
                <a:gd name="T56" fmla="*/ 22 w 393"/>
                <a:gd name="T57" fmla="*/ 20 h 229"/>
                <a:gd name="T58" fmla="*/ 26 w 393"/>
                <a:gd name="T59" fmla="*/ 19 h 229"/>
                <a:gd name="T60" fmla="*/ 29 w 393"/>
                <a:gd name="T61" fmla="*/ 17 h 229"/>
                <a:gd name="T62" fmla="*/ 31 w 393"/>
                <a:gd name="T63" fmla="*/ 15 h 229"/>
                <a:gd name="T64" fmla="*/ 33 w 393"/>
                <a:gd name="T65" fmla="*/ 12 h 229"/>
                <a:gd name="T66" fmla="*/ 35 w 393"/>
                <a:gd name="T67" fmla="*/ 9 h 229"/>
                <a:gd name="T68" fmla="*/ 37 w 393"/>
                <a:gd name="T69" fmla="*/ 6 h 229"/>
                <a:gd name="T70" fmla="*/ 38 w 393"/>
                <a:gd name="T71" fmla="*/ 3 h 229"/>
                <a:gd name="T72" fmla="*/ 40 w 393"/>
                <a:gd name="T73" fmla="*/ 0 h 229"/>
                <a:gd name="T74" fmla="*/ 40 w 393"/>
                <a:gd name="T75" fmla="*/ 3 h 229"/>
                <a:gd name="T76" fmla="*/ 39 w 393"/>
                <a:gd name="T77" fmla="*/ 5 h 229"/>
                <a:gd name="T78" fmla="*/ 38 w 393"/>
                <a:gd name="T79" fmla="*/ 8 h 229"/>
                <a:gd name="T80" fmla="*/ 37 w 393"/>
                <a:gd name="T81" fmla="*/ 11 h 229"/>
                <a:gd name="T82" fmla="*/ 36 w 393"/>
                <a:gd name="T83" fmla="*/ 13 h 229"/>
                <a:gd name="T84" fmla="*/ 34 w 393"/>
                <a:gd name="T85" fmla="*/ 15 h 229"/>
                <a:gd name="T86" fmla="*/ 32 w 393"/>
                <a:gd name="T87" fmla="*/ 18 h 229"/>
                <a:gd name="T88" fmla="*/ 30 w 393"/>
                <a:gd name="T89" fmla="*/ 20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3"/>
                <a:gd name="T136" fmla="*/ 0 h 229"/>
                <a:gd name="T137" fmla="*/ 393 w 393"/>
                <a:gd name="T138" fmla="*/ 229 h 2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3" h="229">
                  <a:moveTo>
                    <a:pt x="291" y="197"/>
                  </a:moveTo>
                  <a:lnTo>
                    <a:pt x="271" y="208"/>
                  </a:lnTo>
                  <a:lnTo>
                    <a:pt x="251" y="217"/>
                  </a:lnTo>
                  <a:lnTo>
                    <a:pt x="229" y="224"/>
                  </a:lnTo>
                  <a:lnTo>
                    <a:pt x="207" y="229"/>
                  </a:lnTo>
                  <a:lnTo>
                    <a:pt x="184" y="229"/>
                  </a:lnTo>
                  <a:lnTo>
                    <a:pt x="161" y="228"/>
                  </a:lnTo>
                  <a:lnTo>
                    <a:pt x="137" y="224"/>
                  </a:lnTo>
                  <a:lnTo>
                    <a:pt x="115" y="216"/>
                  </a:lnTo>
                  <a:lnTo>
                    <a:pt x="94" y="204"/>
                  </a:lnTo>
                  <a:lnTo>
                    <a:pt x="76" y="190"/>
                  </a:lnTo>
                  <a:lnTo>
                    <a:pt x="59" y="174"/>
                  </a:lnTo>
                  <a:lnTo>
                    <a:pt x="44" y="157"/>
                  </a:lnTo>
                  <a:lnTo>
                    <a:pt x="30" y="137"/>
                  </a:lnTo>
                  <a:lnTo>
                    <a:pt x="18" y="117"/>
                  </a:lnTo>
                  <a:lnTo>
                    <a:pt x="7" y="96"/>
                  </a:lnTo>
                  <a:lnTo>
                    <a:pt x="0" y="75"/>
                  </a:lnTo>
                  <a:lnTo>
                    <a:pt x="5" y="81"/>
                  </a:lnTo>
                  <a:lnTo>
                    <a:pt x="11" y="91"/>
                  </a:lnTo>
                  <a:lnTo>
                    <a:pt x="17" y="101"/>
                  </a:lnTo>
                  <a:lnTo>
                    <a:pt x="24" y="111"/>
                  </a:lnTo>
                  <a:lnTo>
                    <a:pt x="42" y="130"/>
                  </a:lnTo>
                  <a:lnTo>
                    <a:pt x="62" y="152"/>
                  </a:lnTo>
                  <a:lnTo>
                    <a:pt x="85" y="170"/>
                  </a:lnTo>
                  <a:lnTo>
                    <a:pt x="109" y="187"/>
                  </a:lnTo>
                  <a:lnTo>
                    <a:pt x="134" y="199"/>
                  </a:lnTo>
                  <a:lnTo>
                    <a:pt x="162" y="207"/>
                  </a:lnTo>
                  <a:lnTo>
                    <a:pt x="190" y="208"/>
                  </a:lnTo>
                  <a:lnTo>
                    <a:pt x="221" y="201"/>
                  </a:lnTo>
                  <a:lnTo>
                    <a:pt x="254" y="189"/>
                  </a:lnTo>
                  <a:lnTo>
                    <a:pt x="283" y="171"/>
                  </a:lnTo>
                  <a:lnTo>
                    <a:pt x="307" y="147"/>
                  </a:lnTo>
                  <a:lnTo>
                    <a:pt x="328" y="121"/>
                  </a:lnTo>
                  <a:lnTo>
                    <a:pt x="345" y="90"/>
                  </a:lnTo>
                  <a:lnTo>
                    <a:pt x="362" y="60"/>
                  </a:lnTo>
                  <a:lnTo>
                    <a:pt x="377" y="28"/>
                  </a:lnTo>
                  <a:lnTo>
                    <a:pt x="393" y="0"/>
                  </a:lnTo>
                  <a:lnTo>
                    <a:pt x="391" y="26"/>
                  </a:lnTo>
                  <a:lnTo>
                    <a:pt x="385" y="52"/>
                  </a:lnTo>
                  <a:lnTo>
                    <a:pt x="376" y="78"/>
                  </a:lnTo>
                  <a:lnTo>
                    <a:pt x="365" y="105"/>
                  </a:lnTo>
                  <a:lnTo>
                    <a:pt x="350" y="130"/>
                  </a:lnTo>
                  <a:lnTo>
                    <a:pt x="332" y="154"/>
                  </a:lnTo>
                  <a:lnTo>
                    <a:pt x="313" y="175"/>
                  </a:lnTo>
                  <a:lnTo>
                    <a:pt x="291" y="19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68" name="Freeform 531"/>
            <p:cNvSpPr>
              <a:spLocks/>
            </p:cNvSpPr>
            <p:nvPr/>
          </p:nvSpPr>
          <p:spPr bwMode="auto">
            <a:xfrm>
              <a:off x="2700" y="1680"/>
              <a:ext cx="122" cy="114"/>
            </a:xfrm>
            <a:custGeom>
              <a:avLst/>
              <a:gdLst>
                <a:gd name="T0" fmla="*/ 46 w 1226"/>
                <a:gd name="T1" fmla="*/ 2 h 1132"/>
                <a:gd name="T2" fmla="*/ 44 w 1226"/>
                <a:gd name="T3" fmla="*/ 4 h 1132"/>
                <a:gd name="T4" fmla="*/ 44 w 1226"/>
                <a:gd name="T5" fmla="*/ 8 h 1132"/>
                <a:gd name="T6" fmla="*/ 47 w 1226"/>
                <a:gd name="T7" fmla="*/ 13 h 1132"/>
                <a:gd name="T8" fmla="*/ 56 w 1226"/>
                <a:gd name="T9" fmla="*/ 20 h 1132"/>
                <a:gd name="T10" fmla="*/ 66 w 1226"/>
                <a:gd name="T11" fmla="*/ 23 h 1132"/>
                <a:gd name="T12" fmla="*/ 79 w 1226"/>
                <a:gd name="T13" fmla="*/ 23 h 1132"/>
                <a:gd name="T14" fmla="*/ 92 w 1226"/>
                <a:gd name="T15" fmla="*/ 19 h 1132"/>
                <a:gd name="T16" fmla="*/ 100 w 1226"/>
                <a:gd name="T17" fmla="*/ 9 h 1132"/>
                <a:gd name="T18" fmla="*/ 101 w 1226"/>
                <a:gd name="T19" fmla="*/ 7 h 1132"/>
                <a:gd name="T20" fmla="*/ 101 w 1226"/>
                <a:gd name="T21" fmla="*/ 5 h 1132"/>
                <a:gd name="T22" fmla="*/ 102 w 1226"/>
                <a:gd name="T23" fmla="*/ 3 h 1132"/>
                <a:gd name="T24" fmla="*/ 106 w 1226"/>
                <a:gd name="T25" fmla="*/ 6 h 1132"/>
                <a:gd name="T26" fmla="*/ 108 w 1226"/>
                <a:gd name="T27" fmla="*/ 10 h 1132"/>
                <a:gd name="T28" fmla="*/ 113 w 1226"/>
                <a:gd name="T29" fmla="*/ 14 h 1132"/>
                <a:gd name="T30" fmla="*/ 116 w 1226"/>
                <a:gd name="T31" fmla="*/ 21 h 1132"/>
                <a:gd name="T32" fmla="*/ 119 w 1226"/>
                <a:gd name="T33" fmla="*/ 29 h 1132"/>
                <a:gd name="T34" fmla="*/ 121 w 1226"/>
                <a:gd name="T35" fmla="*/ 45 h 1132"/>
                <a:gd name="T36" fmla="*/ 119 w 1226"/>
                <a:gd name="T37" fmla="*/ 60 h 1132"/>
                <a:gd name="T38" fmla="*/ 119 w 1226"/>
                <a:gd name="T39" fmla="*/ 71 h 1132"/>
                <a:gd name="T40" fmla="*/ 119 w 1226"/>
                <a:gd name="T41" fmla="*/ 73 h 1132"/>
                <a:gd name="T42" fmla="*/ 119 w 1226"/>
                <a:gd name="T43" fmla="*/ 76 h 1132"/>
                <a:gd name="T44" fmla="*/ 121 w 1226"/>
                <a:gd name="T45" fmla="*/ 83 h 1132"/>
                <a:gd name="T46" fmla="*/ 122 w 1226"/>
                <a:gd name="T47" fmla="*/ 94 h 1132"/>
                <a:gd name="T48" fmla="*/ 118 w 1226"/>
                <a:gd name="T49" fmla="*/ 103 h 1132"/>
                <a:gd name="T50" fmla="*/ 102 w 1226"/>
                <a:gd name="T51" fmla="*/ 111 h 1132"/>
                <a:gd name="T52" fmla="*/ 84 w 1226"/>
                <a:gd name="T53" fmla="*/ 113 h 1132"/>
                <a:gd name="T54" fmla="*/ 61 w 1226"/>
                <a:gd name="T55" fmla="*/ 114 h 1132"/>
                <a:gd name="T56" fmla="*/ 32 w 1226"/>
                <a:gd name="T57" fmla="*/ 110 h 1132"/>
                <a:gd name="T58" fmla="*/ 7 w 1226"/>
                <a:gd name="T59" fmla="*/ 97 h 1132"/>
                <a:gd name="T60" fmla="*/ 0 w 1226"/>
                <a:gd name="T61" fmla="*/ 85 h 1132"/>
                <a:gd name="T62" fmla="*/ 0 w 1226"/>
                <a:gd name="T63" fmla="*/ 78 h 1132"/>
                <a:gd name="T64" fmla="*/ 2 w 1226"/>
                <a:gd name="T65" fmla="*/ 71 h 1132"/>
                <a:gd name="T66" fmla="*/ 3 w 1226"/>
                <a:gd name="T67" fmla="*/ 73 h 1132"/>
                <a:gd name="T68" fmla="*/ 5 w 1226"/>
                <a:gd name="T69" fmla="*/ 74 h 1132"/>
                <a:gd name="T70" fmla="*/ 11 w 1226"/>
                <a:gd name="T71" fmla="*/ 71 h 1132"/>
                <a:gd name="T72" fmla="*/ 15 w 1226"/>
                <a:gd name="T73" fmla="*/ 66 h 1132"/>
                <a:gd name="T74" fmla="*/ 22 w 1226"/>
                <a:gd name="T75" fmla="*/ 56 h 1132"/>
                <a:gd name="T76" fmla="*/ 29 w 1226"/>
                <a:gd name="T77" fmla="*/ 34 h 1132"/>
                <a:gd name="T78" fmla="*/ 27 w 1226"/>
                <a:gd name="T79" fmla="*/ 11 h 1132"/>
                <a:gd name="T80" fmla="*/ 30 w 1226"/>
                <a:gd name="T81" fmla="*/ 2 h 1132"/>
                <a:gd name="T82" fmla="*/ 38 w 1226"/>
                <a:gd name="T83" fmla="*/ 0 h 1132"/>
                <a:gd name="T84" fmla="*/ 47 w 1226"/>
                <a:gd name="T85" fmla="*/ 1 h 1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32"/>
                <a:gd name="T131" fmla="*/ 1226 w 1226"/>
                <a:gd name="T132" fmla="*/ 1132 h 1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32">
                  <a:moveTo>
                    <a:pt x="471" y="16"/>
                  </a:moveTo>
                  <a:lnTo>
                    <a:pt x="465" y="17"/>
                  </a:lnTo>
                  <a:lnTo>
                    <a:pt x="461" y="16"/>
                  </a:lnTo>
                  <a:lnTo>
                    <a:pt x="454" y="24"/>
                  </a:lnTo>
                  <a:lnTo>
                    <a:pt x="450" y="34"/>
                  </a:lnTo>
                  <a:lnTo>
                    <a:pt x="446" y="43"/>
                  </a:lnTo>
                  <a:lnTo>
                    <a:pt x="444" y="54"/>
                  </a:lnTo>
                  <a:lnTo>
                    <a:pt x="441" y="65"/>
                  </a:lnTo>
                  <a:lnTo>
                    <a:pt x="442" y="76"/>
                  </a:lnTo>
                  <a:lnTo>
                    <a:pt x="445" y="86"/>
                  </a:lnTo>
                  <a:lnTo>
                    <a:pt x="450" y="97"/>
                  </a:lnTo>
                  <a:lnTo>
                    <a:pt x="469" y="133"/>
                  </a:lnTo>
                  <a:lnTo>
                    <a:pt x="495" y="162"/>
                  </a:lnTo>
                  <a:lnTo>
                    <a:pt x="524" y="185"/>
                  </a:lnTo>
                  <a:lnTo>
                    <a:pt x="558" y="202"/>
                  </a:lnTo>
                  <a:lnTo>
                    <a:pt x="592" y="213"/>
                  </a:lnTo>
                  <a:lnTo>
                    <a:pt x="629" y="222"/>
                  </a:lnTo>
                  <a:lnTo>
                    <a:pt x="666" y="230"/>
                  </a:lnTo>
                  <a:lnTo>
                    <a:pt x="703" y="238"/>
                  </a:lnTo>
                  <a:lnTo>
                    <a:pt x="746" y="233"/>
                  </a:lnTo>
                  <a:lnTo>
                    <a:pt x="793" y="228"/>
                  </a:lnTo>
                  <a:lnTo>
                    <a:pt x="837" y="220"/>
                  </a:lnTo>
                  <a:lnTo>
                    <a:pt x="881" y="210"/>
                  </a:lnTo>
                  <a:lnTo>
                    <a:pt x="920" y="193"/>
                  </a:lnTo>
                  <a:lnTo>
                    <a:pt x="954" y="169"/>
                  </a:lnTo>
                  <a:lnTo>
                    <a:pt x="981" y="136"/>
                  </a:lnTo>
                  <a:lnTo>
                    <a:pt x="1001" y="92"/>
                  </a:lnTo>
                  <a:lnTo>
                    <a:pt x="1010" y="85"/>
                  </a:lnTo>
                  <a:lnTo>
                    <a:pt x="1016" y="79"/>
                  </a:lnTo>
                  <a:lnTo>
                    <a:pt x="1017" y="71"/>
                  </a:lnTo>
                  <a:lnTo>
                    <a:pt x="1018" y="64"/>
                  </a:lnTo>
                  <a:lnTo>
                    <a:pt x="1016" y="55"/>
                  </a:lnTo>
                  <a:lnTo>
                    <a:pt x="1014" y="47"/>
                  </a:lnTo>
                  <a:lnTo>
                    <a:pt x="1012" y="36"/>
                  </a:lnTo>
                  <a:lnTo>
                    <a:pt x="1016" y="26"/>
                  </a:lnTo>
                  <a:lnTo>
                    <a:pt x="1029" y="31"/>
                  </a:lnTo>
                  <a:lnTo>
                    <a:pt x="1042" y="40"/>
                  </a:lnTo>
                  <a:lnTo>
                    <a:pt x="1052" y="49"/>
                  </a:lnTo>
                  <a:lnTo>
                    <a:pt x="1064" y="61"/>
                  </a:lnTo>
                  <a:lnTo>
                    <a:pt x="1073" y="72"/>
                  </a:lnTo>
                  <a:lnTo>
                    <a:pt x="1081" y="85"/>
                  </a:lnTo>
                  <a:lnTo>
                    <a:pt x="1088" y="98"/>
                  </a:lnTo>
                  <a:lnTo>
                    <a:pt x="1091" y="112"/>
                  </a:lnTo>
                  <a:lnTo>
                    <a:pt x="1117" y="125"/>
                  </a:lnTo>
                  <a:lnTo>
                    <a:pt x="1136" y="143"/>
                  </a:lnTo>
                  <a:lnTo>
                    <a:pt x="1150" y="163"/>
                  </a:lnTo>
                  <a:lnTo>
                    <a:pt x="1162" y="187"/>
                  </a:lnTo>
                  <a:lnTo>
                    <a:pt x="1169" y="212"/>
                  </a:lnTo>
                  <a:lnTo>
                    <a:pt x="1176" y="237"/>
                  </a:lnTo>
                  <a:lnTo>
                    <a:pt x="1183" y="263"/>
                  </a:lnTo>
                  <a:lnTo>
                    <a:pt x="1192" y="289"/>
                  </a:lnTo>
                  <a:lnTo>
                    <a:pt x="1205" y="339"/>
                  </a:lnTo>
                  <a:lnTo>
                    <a:pt x="1212" y="390"/>
                  </a:lnTo>
                  <a:lnTo>
                    <a:pt x="1211" y="442"/>
                  </a:lnTo>
                  <a:lnTo>
                    <a:pt x="1206" y="495"/>
                  </a:lnTo>
                  <a:lnTo>
                    <a:pt x="1199" y="547"/>
                  </a:lnTo>
                  <a:lnTo>
                    <a:pt x="1192" y="599"/>
                  </a:lnTo>
                  <a:lnTo>
                    <a:pt x="1187" y="648"/>
                  </a:lnTo>
                  <a:lnTo>
                    <a:pt x="1187" y="698"/>
                  </a:lnTo>
                  <a:lnTo>
                    <a:pt x="1191" y="703"/>
                  </a:lnTo>
                  <a:lnTo>
                    <a:pt x="1195" y="711"/>
                  </a:lnTo>
                  <a:lnTo>
                    <a:pt x="1193" y="718"/>
                  </a:lnTo>
                  <a:lnTo>
                    <a:pt x="1193" y="728"/>
                  </a:lnTo>
                  <a:lnTo>
                    <a:pt x="1191" y="737"/>
                  </a:lnTo>
                  <a:lnTo>
                    <a:pt x="1192" y="745"/>
                  </a:lnTo>
                  <a:lnTo>
                    <a:pt x="1193" y="754"/>
                  </a:lnTo>
                  <a:lnTo>
                    <a:pt x="1198" y="763"/>
                  </a:lnTo>
                  <a:lnTo>
                    <a:pt x="1209" y="794"/>
                  </a:lnTo>
                  <a:lnTo>
                    <a:pt x="1218" y="828"/>
                  </a:lnTo>
                  <a:lnTo>
                    <a:pt x="1224" y="863"/>
                  </a:lnTo>
                  <a:lnTo>
                    <a:pt x="1226" y="898"/>
                  </a:lnTo>
                  <a:lnTo>
                    <a:pt x="1223" y="932"/>
                  </a:lnTo>
                  <a:lnTo>
                    <a:pt x="1216" y="966"/>
                  </a:lnTo>
                  <a:lnTo>
                    <a:pt x="1204" y="997"/>
                  </a:lnTo>
                  <a:lnTo>
                    <a:pt x="1187" y="1027"/>
                  </a:lnTo>
                  <a:lnTo>
                    <a:pt x="1139" y="1061"/>
                  </a:lnTo>
                  <a:lnTo>
                    <a:pt x="1085" y="1088"/>
                  </a:lnTo>
                  <a:lnTo>
                    <a:pt x="1028" y="1105"/>
                  </a:lnTo>
                  <a:lnTo>
                    <a:pt x="967" y="1117"/>
                  </a:lnTo>
                  <a:lnTo>
                    <a:pt x="904" y="1122"/>
                  </a:lnTo>
                  <a:lnTo>
                    <a:pt x="840" y="1126"/>
                  </a:lnTo>
                  <a:lnTo>
                    <a:pt x="775" y="1128"/>
                  </a:lnTo>
                  <a:lnTo>
                    <a:pt x="713" y="1132"/>
                  </a:lnTo>
                  <a:lnTo>
                    <a:pt x="611" y="1132"/>
                  </a:lnTo>
                  <a:lnTo>
                    <a:pt x="511" y="1127"/>
                  </a:lnTo>
                  <a:lnTo>
                    <a:pt x="414" y="1113"/>
                  </a:lnTo>
                  <a:lnTo>
                    <a:pt x="323" y="1092"/>
                  </a:lnTo>
                  <a:lnTo>
                    <a:pt x="233" y="1060"/>
                  </a:lnTo>
                  <a:lnTo>
                    <a:pt x="151" y="1018"/>
                  </a:lnTo>
                  <a:lnTo>
                    <a:pt x="73" y="963"/>
                  </a:lnTo>
                  <a:lnTo>
                    <a:pt x="2" y="895"/>
                  </a:lnTo>
                  <a:lnTo>
                    <a:pt x="1" y="871"/>
                  </a:lnTo>
                  <a:lnTo>
                    <a:pt x="1" y="848"/>
                  </a:lnTo>
                  <a:lnTo>
                    <a:pt x="0" y="823"/>
                  </a:lnTo>
                  <a:lnTo>
                    <a:pt x="1" y="799"/>
                  </a:lnTo>
                  <a:lnTo>
                    <a:pt x="2" y="774"/>
                  </a:lnTo>
                  <a:lnTo>
                    <a:pt x="5" y="752"/>
                  </a:lnTo>
                  <a:lnTo>
                    <a:pt x="9" y="728"/>
                  </a:lnTo>
                  <a:lnTo>
                    <a:pt x="17" y="707"/>
                  </a:lnTo>
                  <a:lnTo>
                    <a:pt x="26" y="711"/>
                  </a:lnTo>
                  <a:lnTo>
                    <a:pt x="32" y="720"/>
                  </a:lnTo>
                  <a:lnTo>
                    <a:pt x="35" y="726"/>
                  </a:lnTo>
                  <a:lnTo>
                    <a:pt x="40" y="731"/>
                  </a:lnTo>
                  <a:lnTo>
                    <a:pt x="44" y="734"/>
                  </a:lnTo>
                  <a:lnTo>
                    <a:pt x="51" y="739"/>
                  </a:lnTo>
                  <a:lnTo>
                    <a:pt x="73" y="732"/>
                  </a:lnTo>
                  <a:lnTo>
                    <a:pt x="93" y="723"/>
                  </a:lnTo>
                  <a:lnTo>
                    <a:pt x="110" y="708"/>
                  </a:lnTo>
                  <a:lnTo>
                    <a:pt x="127" y="693"/>
                  </a:lnTo>
                  <a:lnTo>
                    <a:pt x="140" y="674"/>
                  </a:lnTo>
                  <a:lnTo>
                    <a:pt x="154" y="656"/>
                  </a:lnTo>
                  <a:lnTo>
                    <a:pt x="168" y="637"/>
                  </a:lnTo>
                  <a:lnTo>
                    <a:pt x="183" y="622"/>
                  </a:lnTo>
                  <a:lnTo>
                    <a:pt x="218" y="560"/>
                  </a:lnTo>
                  <a:lnTo>
                    <a:pt x="250" y="491"/>
                  </a:lnTo>
                  <a:lnTo>
                    <a:pt x="272" y="415"/>
                  </a:lnTo>
                  <a:lnTo>
                    <a:pt x="288" y="338"/>
                  </a:lnTo>
                  <a:lnTo>
                    <a:pt x="293" y="258"/>
                  </a:lnTo>
                  <a:lnTo>
                    <a:pt x="286" y="180"/>
                  </a:lnTo>
                  <a:lnTo>
                    <a:pt x="269" y="105"/>
                  </a:lnTo>
                  <a:lnTo>
                    <a:pt x="239" y="37"/>
                  </a:lnTo>
                  <a:lnTo>
                    <a:pt x="268" y="30"/>
                  </a:lnTo>
                  <a:lnTo>
                    <a:pt x="297" y="24"/>
                  </a:lnTo>
                  <a:lnTo>
                    <a:pt x="325" y="16"/>
                  </a:lnTo>
                  <a:lnTo>
                    <a:pt x="354" y="10"/>
                  </a:lnTo>
                  <a:lnTo>
                    <a:pt x="382" y="3"/>
                  </a:lnTo>
                  <a:lnTo>
                    <a:pt x="410" y="0"/>
                  </a:lnTo>
                  <a:lnTo>
                    <a:pt x="439" y="0"/>
                  </a:lnTo>
                  <a:lnTo>
                    <a:pt x="471" y="6"/>
                  </a:lnTo>
                  <a:lnTo>
                    <a:pt x="471" y="16"/>
                  </a:lnTo>
                  <a:close/>
                </a:path>
              </a:pathLst>
            </a:custGeom>
            <a:solidFill>
              <a:srgbClr val="FF8FFF"/>
            </a:solidFill>
            <a:ln w="9525">
              <a:noFill/>
              <a:round/>
              <a:headEnd/>
              <a:tailEnd/>
            </a:ln>
          </p:spPr>
          <p:txBody>
            <a:bodyPr/>
            <a:lstStyle/>
            <a:p>
              <a:endParaRPr lang="en-US" dirty="0">
                <a:latin typeface="Calibri" pitchFamily="34" charset="0"/>
              </a:endParaRPr>
            </a:p>
          </p:txBody>
        </p:sp>
        <p:sp>
          <p:nvSpPr>
            <p:cNvPr id="4969" name="Freeform 532"/>
            <p:cNvSpPr>
              <a:spLocks/>
            </p:cNvSpPr>
            <p:nvPr/>
          </p:nvSpPr>
          <p:spPr bwMode="auto">
            <a:xfrm>
              <a:off x="2644" y="1686"/>
              <a:ext cx="83" cy="100"/>
            </a:xfrm>
            <a:custGeom>
              <a:avLst/>
              <a:gdLst>
                <a:gd name="T0" fmla="*/ 82 w 821"/>
                <a:gd name="T1" fmla="*/ 28 h 1000"/>
                <a:gd name="T2" fmla="*/ 81 w 821"/>
                <a:gd name="T3" fmla="*/ 31 h 1000"/>
                <a:gd name="T4" fmla="*/ 81 w 821"/>
                <a:gd name="T5" fmla="*/ 35 h 1000"/>
                <a:gd name="T6" fmla="*/ 76 w 821"/>
                <a:gd name="T7" fmla="*/ 46 h 1000"/>
                <a:gd name="T8" fmla="*/ 70 w 821"/>
                <a:gd name="T9" fmla="*/ 57 h 1000"/>
                <a:gd name="T10" fmla="*/ 64 w 821"/>
                <a:gd name="T11" fmla="*/ 62 h 1000"/>
                <a:gd name="T12" fmla="*/ 61 w 821"/>
                <a:gd name="T13" fmla="*/ 62 h 1000"/>
                <a:gd name="T14" fmla="*/ 58 w 821"/>
                <a:gd name="T15" fmla="*/ 62 h 1000"/>
                <a:gd name="T16" fmla="*/ 58 w 821"/>
                <a:gd name="T17" fmla="*/ 56 h 1000"/>
                <a:gd name="T18" fmla="*/ 55 w 821"/>
                <a:gd name="T19" fmla="*/ 48 h 1000"/>
                <a:gd name="T20" fmla="*/ 49 w 821"/>
                <a:gd name="T21" fmla="*/ 41 h 1000"/>
                <a:gd name="T22" fmla="*/ 47 w 821"/>
                <a:gd name="T23" fmla="*/ 40 h 1000"/>
                <a:gd name="T24" fmla="*/ 45 w 821"/>
                <a:gd name="T25" fmla="*/ 40 h 1000"/>
                <a:gd name="T26" fmla="*/ 46 w 821"/>
                <a:gd name="T27" fmla="*/ 42 h 1000"/>
                <a:gd name="T28" fmla="*/ 49 w 821"/>
                <a:gd name="T29" fmla="*/ 44 h 1000"/>
                <a:gd name="T30" fmla="*/ 52 w 821"/>
                <a:gd name="T31" fmla="*/ 47 h 1000"/>
                <a:gd name="T32" fmla="*/ 55 w 821"/>
                <a:gd name="T33" fmla="*/ 53 h 1000"/>
                <a:gd name="T34" fmla="*/ 54 w 821"/>
                <a:gd name="T35" fmla="*/ 60 h 1000"/>
                <a:gd name="T36" fmla="*/ 50 w 821"/>
                <a:gd name="T37" fmla="*/ 68 h 1000"/>
                <a:gd name="T38" fmla="*/ 44 w 821"/>
                <a:gd name="T39" fmla="*/ 76 h 1000"/>
                <a:gd name="T40" fmla="*/ 37 w 821"/>
                <a:gd name="T41" fmla="*/ 83 h 1000"/>
                <a:gd name="T42" fmla="*/ 33 w 821"/>
                <a:gd name="T43" fmla="*/ 79 h 1000"/>
                <a:gd name="T44" fmla="*/ 27 w 821"/>
                <a:gd name="T45" fmla="*/ 77 h 1000"/>
                <a:gd name="T46" fmla="*/ 22 w 821"/>
                <a:gd name="T47" fmla="*/ 78 h 1000"/>
                <a:gd name="T48" fmla="*/ 28 w 821"/>
                <a:gd name="T49" fmla="*/ 79 h 1000"/>
                <a:gd name="T50" fmla="*/ 33 w 821"/>
                <a:gd name="T51" fmla="*/ 81 h 1000"/>
                <a:gd name="T52" fmla="*/ 35 w 821"/>
                <a:gd name="T53" fmla="*/ 87 h 1000"/>
                <a:gd name="T54" fmla="*/ 34 w 821"/>
                <a:gd name="T55" fmla="*/ 93 h 1000"/>
                <a:gd name="T56" fmla="*/ 31 w 821"/>
                <a:gd name="T57" fmla="*/ 97 h 1000"/>
                <a:gd name="T58" fmla="*/ 27 w 821"/>
                <a:gd name="T59" fmla="*/ 98 h 1000"/>
                <a:gd name="T60" fmla="*/ 25 w 821"/>
                <a:gd name="T61" fmla="*/ 96 h 1000"/>
                <a:gd name="T62" fmla="*/ 25 w 821"/>
                <a:gd name="T63" fmla="*/ 94 h 1000"/>
                <a:gd name="T64" fmla="*/ 25 w 821"/>
                <a:gd name="T65" fmla="*/ 90 h 1000"/>
                <a:gd name="T66" fmla="*/ 26 w 821"/>
                <a:gd name="T67" fmla="*/ 86 h 1000"/>
                <a:gd name="T68" fmla="*/ 24 w 821"/>
                <a:gd name="T69" fmla="*/ 85 h 1000"/>
                <a:gd name="T70" fmla="*/ 21 w 821"/>
                <a:gd name="T71" fmla="*/ 84 h 1000"/>
                <a:gd name="T72" fmla="*/ 19 w 821"/>
                <a:gd name="T73" fmla="*/ 83 h 1000"/>
                <a:gd name="T74" fmla="*/ 19 w 821"/>
                <a:gd name="T75" fmla="*/ 86 h 1000"/>
                <a:gd name="T76" fmla="*/ 14 w 821"/>
                <a:gd name="T77" fmla="*/ 87 h 1000"/>
                <a:gd name="T78" fmla="*/ 10 w 821"/>
                <a:gd name="T79" fmla="*/ 88 h 1000"/>
                <a:gd name="T80" fmla="*/ 12 w 821"/>
                <a:gd name="T81" fmla="*/ 88 h 1000"/>
                <a:gd name="T82" fmla="*/ 17 w 821"/>
                <a:gd name="T83" fmla="*/ 88 h 1000"/>
                <a:gd name="T84" fmla="*/ 22 w 821"/>
                <a:gd name="T85" fmla="*/ 89 h 1000"/>
                <a:gd name="T86" fmla="*/ 18 w 821"/>
                <a:gd name="T87" fmla="*/ 98 h 1000"/>
                <a:gd name="T88" fmla="*/ 10 w 821"/>
                <a:gd name="T89" fmla="*/ 100 h 1000"/>
                <a:gd name="T90" fmla="*/ 3 w 821"/>
                <a:gd name="T91" fmla="*/ 99 h 1000"/>
                <a:gd name="T92" fmla="*/ 0 w 821"/>
                <a:gd name="T93" fmla="*/ 95 h 1000"/>
                <a:gd name="T94" fmla="*/ 0 w 821"/>
                <a:gd name="T95" fmla="*/ 90 h 1000"/>
                <a:gd name="T96" fmla="*/ 2 w 821"/>
                <a:gd name="T97" fmla="*/ 85 h 1000"/>
                <a:gd name="T98" fmla="*/ 5 w 821"/>
                <a:gd name="T99" fmla="*/ 81 h 1000"/>
                <a:gd name="T100" fmla="*/ 9 w 821"/>
                <a:gd name="T101" fmla="*/ 76 h 1000"/>
                <a:gd name="T102" fmla="*/ 12 w 821"/>
                <a:gd name="T103" fmla="*/ 75 h 1000"/>
                <a:gd name="T104" fmla="*/ 12 w 821"/>
                <a:gd name="T105" fmla="*/ 74 h 1000"/>
                <a:gd name="T106" fmla="*/ 10 w 821"/>
                <a:gd name="T107" fmla="*/ 73 h 1000"/>
                <a:gd name="T108" fmla="*/ 16 w 821"/>
                <a:gd name="T109" fmla="*/ 55 h 1000"/>
                <a:gd name="T110" fmla="*/ 29 w 821"/>
                <a:gd name="T111" fmla="*/ 40 h 1000"/>
                <a:gd name="T112" fmla="*/ 41 w 821"/>
                <a:gd name="T113" fmla="*/ 27 h 1000"/>
                <a:gd name="T114" fmla="*/ 52 w 821"/>
                <a:gd name="T115" fmla="*/ 17 h 1000"/>
                <a:gd name="T116" fmla="*/ 63 w 821"/>
                <a:gd name="T117" fmla="*/ 8 h 1000"/>
                <a:gd name="T118" fmla="*/ 79 w 821"/>
                <a:gd name="T119" fmla="*/ 2 h 1000"/>
                <a:gd name="T120" fmla="*/ 82 w 821"/>
                <a:gd name="T121" fmla="*/ 12 h 1000"/>
                <a:gd name="T122" fmla="*/ 83 w 821"/>
                <a:gd name="T123" fmla="*/ 22 h 1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1"/>
                <a:gd name="T187" fmla="*/ 0 h 1000"/>
                <a:gd name="T188" fmla="*/ 821 w 821"/>
                <a:gd name="T189" fmla="*/ 1000 h 1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1" h="1000">
                  <a:moveTo>
                    <a:pt x="821" y="253"/>
                  </a:moveTo>
                  <a:lnTo>
                    <a:pt x="815" y="263"/>
                  </a:lnTo>
                  <a:lnTo>
                    <a:pt x="811" y="275"/>
                  </a:lnTo>
                  <a:lnTo>
                    <a:pt x="808" y="287"/>
                  </a:lnTo>
                  <a:lnTo>
                    <a:pt x="807" y="300"/>
                  </a:lnTo>
                  <a:lnTo>
                    <a:pt x="804" y="312"/>
                  </a:lnTo>
                  <a:lnTo>
                    <a:pt x="803" y="325"/>
                  </a:lnTo>
                  <a:lnTo>
                    <a:pt x="802" y="337"/>
                  </a:lnTo>
                  <a:lnTo>
                    <a:pt x="801" y="348"/>
                  </a:lnTo>
                  <a:lnTo>
                    <a:pt x="785" y="386"/>
                  </a:lnTo>
                  <a:lnTo>
                    <a:pt x="770" y="424"/>
                  </a:lnTo>
                  <a:lnTo>
                    <a:pt x="753" y="461"/>
                  </a:lnTo>
                  <a:lnTo>
                    <a:pt x="736" y="497"/>
                  </a:lnTo>
                  <a:lnTo>
                    <a:pt x="714" y="532"/>
                  </a:lnTo>
                  <a:lnTo>
                    <a:pt x="692" y="565"/>
                  </a:lnTo>
                  <a:lnTo>
                    <a:pt x="667" y="596"/>
                  </a:lnTo>
                  <a:lnTo>
                    <a:pt x="639" y="627"/>
                  </a:lnTo>
                  <a:lnTo>
                    <a:pt x="629" y="622"/>
                  </a:lnTo>
                  <a:lnTo>
                    <a:pt x="621" y="621"/>
                  </a:lnTo>
                  <a:lnTo>
                    <a:pt x="612" y="621"/>
                  </a:lnTo>
                  <a:lnTo>
                    <a:pt x="603" y="621"/>
                  </a:lnTo>
                  <a:lnTo>
                    <a:pt x="594" y="620"/>
                  </a:lnTo>
                  <a:lnTo>
                    <a:pt x="584" y="620"/>
                  </a:lnTo>
                  <a:lnTo>
                    <a:pt x="575" y="619"/>
                  </a:lnTo>
                  <a:lnTo>
                    <a:pt x="569" y="617"/>
                  </a:lnTo>
                  <a:lnTo>
                    <a:pt x="571" y="586"/>
                  </a:lnTo>
                  <a:lnTo>
                    <a:pt x="570" y="558"/>
                  </a:lnTo>
                  <a:lnTo>
                    <a:pt x="565" y="530"/>
                  </a:lnTo>
                  <a:lnTo>
                    <a:pt x="556" y="504"/>
                  </a:lnTo>
                  <a:lnTo>
                    <a:pt x="543" y="478"/>
                  </a:lnTo>
                  <a:lnTo>
                    <a:pt x="528" y="455"/>
                  </a:lnTo>
                  <a:lnTo>
                    <a:pt x="509" y="433"/>
                  </a:lnTo>
                  <a:lnTo>
                    <a:pt x="488" y="414"/>
                  </a:lnTo>
                  <a:lnTo>
                    <a:pt x="481" y="405"/>
                  </a:lnTo>
                  <a:lnTo>
                    <a:pt x="471" y="400"/>
                  </a:lnTo>
                  <a:lnTo>
                    <a:pt x="464" y="398"/>
                  </a:lnTo>
                  <a:lnTo>
                    <a:pt x="459" y="397"/>
                  </a:lnTo>
                  <a:lnTo>
                    <a:pt x="453" y="396"/>
                  </a:lnTo>
                  <a:lnTo>
                    <a:pt x="447" y="395"/>
                  </a:lnTo>
                  <a:lnTo>
                    <a:pt x="443" y="405"/>
                  </a:lnTo>
                  <a:lnTo>
                    <a:pt x="446" y="413"/>
                  </a:lnTo>
                  <a:lnTo>
                    <a:pt x="451" y="421"/>
                  </a:lnTo>
                  <a:lnTo>
                    <a:pt x="461" y="428"/>
                  </a:lnTo>
                  <a:lnTo>
                    <a:pt x="471" y="434"/>
                  </a:lnTo>
                  <a:lnTo>
                    <a:pt x="483" y="440"/>
                  </a:lnTo>
                  <a:lnTo>
                    <a:pt x="493" y="447"/>
                  </a:lnTo>
                  <a:lnTo>
                    <a:pt x="503" y="455"/>
                  </a:lnTo>
                  <a:lnTo>
                    <a:pt x="515" y="472"/>
                  </a:lnTo>
                  <a:lnTo>
                    <a:pt x="526" y="492"/>
                  </a:lnTo>
                  <a:lnTo>
                    <a:pt x="536" y="511"/>
                  </a:lnTo>
                  <a:lnTo>
                    <a:pt x="542" y="534"/>
                  </a:lnTo>
                  <a:lnTo>
                    <a:pt x="544" y="555"/>
                  </a:lnTo>
                  <a:lnTo>
                    <a:pt x="543" y="577"/>
                  </a:lnTo>
                  <a:lnTo>
                    <a:pt x="538" y="599"/>
                  </a:lnTo>
                  <a:lnTo>
                    <a:pt x="528" y="621"/>
                  </a:lnTo>
                  <a:lnTo>
                    <a:pt x="511" y="649"/>
                  </a:lnTo>
                  <a:lnTo>
                    <a:pt x="493" y="678"/>
                  </a:lnTo>
                  <a:lnTo>
                    <a:pt x="476" y="706"/>
                  </a:lnTo>
                  <a:lnTo>
                    <a:pt x="458" y="736"/>
                  </a:lnTo>
                  <a:lnTo>
                    <a:pt x="437" y="761"/>
                  </a:lnTo>
                  <a:lnTo>
                    <a:pt x="415" y="786"/>
                  </a:lnTo>
                  <a:lnTo>
                    <a:pt x="389" y="809"/>
                  </a:lnTo>
                  <a:lnTo>
                    <a:pt x="362" y="828"/>
                  </a:lnTo>
                  <a:lnTo>
                    <a:pt x="351" y="811"/>
                  </a:lnTo>
                  <a:lnTo>
                    <a:pt x="339" y="797"/>
                  </a:lnTo>
                  <a:lnTo>
                    <a:pt x="323" y="786"/>
                  </a:lnTo>
                  <a:lnTo>
                    <a:pt x="307" y="779"/>
                  </a:lnTo>
                  <a:lnTo>
                    <a:pt x="288" y="771"/>
                  </a:lnTo>
                  <a:lnTo>
                    <a:pt x="268" y="768"/>
                  </a:lnTo>
                  <a:lnTo>
                    <a:pt x="249" y="765"/>
                  </a:lnTo>
                  <a:lnTo>
                    <a:pt x="231" y="764"/>
                  </a:lnTo>
                  <a:lnTo>
                    <a:pt x="216" y="779"/>
                  </a:lnTo>
                  <a:lnTo>
                    <a:pt x="233" y="784"/>
                  </a:lnTo>
                  <a:lnTo>
                    <a:pt x="253" y="788"/>
                  </a:lnTo>
                  <a:lnTo>
                    <a:pt x="274" y="792"/>
                  </a:lnTo>
                  <a:lnTo>
                    <a:pt x="294" y="796"/>
                  </a:lnTo>
                  <a:lnTo>
                    <a:pt x="312" y="801"/>
                  </a:lnTo>
                  <a:lnTo>
                    <a:pt x="330" y="812"/>
                  </a:lnTo>
                  <a:lnTo>
                    <a:pt x="342" y="826"/>
                  </a:lnTo>
                  <a:lnTo>
                    <a:pt x="351" y="849"/>
                  </a:lnTo>
                  <a:lnTo>
                    <a:pt x="350" y="867"/>
                  </a:lnTo>
                  <a:lnTo>
                    <a:pt x="347" y="886"/>
                  </a:lnTo>
                  <a:lnTo>
                    <a:pt x="343" y="906"/>
                  </a:lnTo>
                  <a:lnTo>
                    <a:pt x="337" y="925"/>
                  </a:lnTo>
                  <a:lnTo>
                    <a:pt x="328" y="941"/>
                  </a:lnTo>
                  <a:lnTo>
                    <a:pt x="316" y="958"/>
                  </a:lnTo>
                  <a:lnTo>
                    <a:pt x="302" y="969"/>
                  </a:lnTo>
                  <a:lnTo>
                    <a:pt x="286" y="980"/>
                  </a:lnTo>
                  <a:lnTo>
                    <a:pt x="276" y="978"/>
                  </a:lnTo>
                  <a:lnTo>
                    <a:pt x="268" y="976"/>
                  </a:lnTo>
                  <a:lnTo>
                    <a:pt x="261" y="972"/>
                  </a:lnTo>
                  <a:lnTo>
                    <a:pt x="255" y="967"/>
                  </a:lnTo>
                  <a:lnTo>
                    <a:pt x="250" y="960"/>
                  </a:lnTo>
                  <a:lnTo>
                    <a:pt x="248" y="953"/>
                  </a:lnTo>
                  <a:lnTo>
                    <a:pt x="246" y="946"/>
                  </a:lnTo>
                  <a:lnTo>
                    <a:pt x="246" y="939"/>
                  </a:lnTo>
                  <a:lnTo>
                    <a:pt x="246" y="925"/>
                  </a:lnTo>
                  <a:lnTo>
                    <a:pt x="248" y="912"/>
                  </a:lnTo>
                  <a:lnTo>
                    <a:pt x="250" y="898"/>
                  </a:lnTo>
                  <a:lnTo>
                    <a:pt x="253" y="885"/>
                  </a:lnTo>
                  <a:lnTo>
                    <a:pt x="253" y="871"/>
                  </a:lnTo>
                  <a:lnTo>
                    <a:pt x="253" y="859"/>
                  </a:lnTo>
                  <a:lnTo>
                    <a:pt x="250" y="848"/>
                  </a:lnTo>
                  <a:lnTo>
                    <a:pt x="246" y="839"/>
                  </a:lnTo>
                  <a:lnTo>
                    <a:pt x="236" y="851"/>
                  </a:lnTo>
                  <a:lnTo>
                    <a:pt x="226" y="854"/>
                  </a:lnTo>
                  <a:lnTo>
                    <a:pt x="218" y="849"/>
                  </a:lnTo>
                  <a:lnTo>
                    <a:pt x="210" y="841"/>
                  </a:lnTo>
                  <a:lnTo>
                    <a:pt x="200" y="831"/>
                  </a:lnTo>
                  <a:lnTo>
                    <a:pt x="192" y="826"/>
                  </a:lnTo>
                  <a:lnTo>
                    <a:pt x="183" y="825"/>
                  </a:lnTo>
                  <a:lnTo>
                    <a:pt x="175" y="834"/>
                  </a:lnTo>
                  <a:lnTo>
                    <a:pt x="200" y="859"/>
                  </a:lnTo>
                  <a:lnTo>
                    <a:pt x="187" y="862"/>
                  </a:lnTo>
                  <a:lnTo>
                    <a:pt x="173" y="863"/>
                  </a:lnTo>
                  <a:lnTo>
                    <a:pt x="158" y="864"/>
                  </a:lnTo>
                  <a:lnTo>
                    <a:pt x="143" y="866"/>
                  </a:lnTo>
                  <a:lnTo>
                    <a:pt x="127" y="868"/>
                  </a:lnTo>
                  <a:lnTo>
                    <a:pt x="114" y="872"/>
                  </a:lnTo>
                  <a:lnTo>
                    <a:pt x="102" y="879"/>
                  </a:lnTo>
                  <a:lnTo>
                    <a:pt x="94" y="890"/>
                  </a:lnTo>
                  <a:lnTo>
                    <a:pt x="107" y="885"/>
                  </a:lnTo>
                  <a:lnTo>
                    <a:pt x="121" y="883"/>
                  </a:lnTo>
                  <a:lnTo>
                    <a:pt x="136" y="882"/>
                  </a:lnTo>
                  <a:lnTo>
                    <a:pt x="152" y="883"/>
                  </a:lnTo>
                  <a:lnTo>
                    <a:pt x="167" y="884"/>
                  </a:lnTo>
                  <a:lnTo>
                    <a:pt x="183" y="886"/>
                  </a:lnTo>
                  <a:lnTo>
                    <a:pt x="199" y="890"/>
                  </a:lnTo>
                  <a:lnTo>
                    <a:pt x="216" y="894"/>
                  </a:lnTo>
                  <a:lnTo>
                    <a:pt x="225" y="955"/>
                  </a:lnTo>
                  <a:lnTo>
                    <a:pt x="203" y="966"/>
                  </a:lnTo>
                  <a:lnTo>
                    <a:pt x="180" y="977"/>
                  </a:lnTo>
                  <a:lnTo>
                    <a:pt x="155" y="986"/>
                  </a:lnTo>
                  <a:lnTo>
                    <a:pt x="130" y="993"/>
                  </a:lnTo>
                  <a:lnTo>
                    <a:pt x="103" y="997"/>
                  </a:lnTo>
                  <a:lnTo>
                    <a:pt x="78" y="1000"/>
                  </a:lnTo>
                  <a:lnTo>
                    <a:pt x="52" y="996"/>
                  </a:lnTo>
                  <a:lnTo>
                    <a:pt x="28" y="990"/>
                  </a:lnTo>
                  <a:lnTo>
                    <a:pt x="16" y="978"/>
                  </a:lnTo>
                  <a:lnTo>
                    <a:pt x="9" y="965"/>
                  </a:lnTo>
                  <a:lnTo>
                    <a:pt x="3" y="950"/>
                  </a:lnTo>
                  <a:lnTo>
                    <a:pt x="1" y="935"/>
                  </a:lnTo>
                  <a:lnTo>
                    <a:pt x="0" y="917"/>
                  </a:lnTo>
                  <a:lnTo>
                    <a:pt x="1" y="900"/>
                  </a:lnTo>
                  <a:lnTo>
                    <a:pt x="4" y="884"/>
                  </a:lnTo>
                  <a:lnTo>
                    <a:pt x="9" y="869"/>
                  </a:lnTo>
                  <a:lnTo>
                    <a:pt x="15" y="852"/>
                  </a:lnTo>
                  <a:lnTo>
                    <a:pt x="25" y="836"/>
                  </a:lnTo>
                  <a:lnTo>
                    <a:pt x="36" y="820"/>
                  </a:lnTo>
                  <a:lnTo>
                    <a:pt x="49" y="805"/>
                  </a:lnTo>
                  <a:lnTo>
                    <a:pt x="61" y="789"/>
                  </a:lnTo>
                  <a:lnTo>
                    <a:pt x="75" y="776"/>
                  </a:lnTo>
                  <a:lnTo>
                    <a:pt x="89" y="764"/>
                  </a:lnTo>
                  <a:lnTo>
                    <a:pt x="105" y="753"/>
                  </a:lnTo>
                  <a:lnTo>
                    <a:pt x="110" y="752"/>
                  </a:lnTo>
                  <a:lnTo>
                    <a:pt x="116" y="751"/>
                  </a:lnTo>
                  <a:lnTo>
                    <a:pt x="122" y="747"/>
                  </a:lnTo>
                  <a:lnTo>
                    <a:pt x="129" y="743"/>
                  </a:lnTo>
                  <a:lnTo>
                    <a:pt x="121" y="737"/>
                  </a:lnTo>
                  <a:lnTo>
                    <a:pt x="114" y="733"/>
                  </a:lnTo>
                  <a:lnTo>
                    <a:pt x="106" y="732"/>
                  </a:lnTo>
                  <a:lnTo>
                    <a:pt x="99" y="732"/>
                  </a:lnTo>
                  <a:lnTo>
                    <a:pt x="108" y="668"/>
                  </a:lnTo>
                  <a:lnTo>
                    <a:pt x="129" y="607"/>
                  </a:lnTo>
                  <a:lnTo>
                    <a:pt x="162" y="550"/>
                  </a:lnTo>
                  <a:lnTo>
                    <a:pt x="202" y="497"/>
                  </a:lnTo>
                  <a:lnTo>
                    <a:pt x="244" y="444"/>
                  </a:lnTo>
                  <a:lnTo>
                    <a:pt x="289" y="396"/>
                  </a:lnTo>
                  <a:lnTo>
                    <a:pt x="332" y="348"/>
                  </a:lnTo>
                  <a:lnTo>
                    <a:pt x="372" y="303"/>
                  </a:lnTo>
                  <a:lnTo>
                    <a:pt x="401" y="267"/>
                  </a:lnTo>
                  <a:lnTo>
                    <a:pt x="435" y="233"/>
                  </a:lnTo>
                  <a:lnTo>
                    <a:pt x="471" y="201"/>
                  </a:lnTo>
                  <a:lnTo>
                    <a:pt x="510" y="172"/>
                  </a:lnTo>
                  <a:lnTo>
                    <a:pt x="548" y="143"/>
                  </a:lnTo>
                  <a:lnTo>
                    <a:pt x="588" y="113"/>
                  </a:lnTo>
                  <a:lnTo>
                    <a:pt x="626" y="84"/>
                  </a:lnTo>
                  <a:lnTo>
                    <a:pt x="665" y="56"/>
                  </a:lnTo>
                  <a:lnTo>
                    <a:pt x="761" y="0"/>
                  </a:lnTo>
                  <a:lnTo>
                    <a:pt x="782" y="24"/>
                  </a:lnTo>
                  <a:lnTo>
                    <a:pt x="797" y="53"/>
                  </a:lnTo>
                  <a:lnTo>
                    <a:pt x="807" y="83"/>
                  </a:lnTo>
                  <a:lnTo>
                    <a:pt x="812" y="117"/>
                  </a:lnTo>
                  <a:lnTo>
                    <a:pt x="815" y="150"/>
                  </a:lnTo>
                  <a:lnTo>
                    <a:pt x="817" y="185"/>
                  </a:lnTo>
                  <a:lnTo>
                    <a:pt x="817" y="219"/>
                  </a:lnTo>
                  <a:lnTo>
                    <a:pt x="821" y="253"/>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70" name="Freeform 533"/>
            <p:cNvSpPr>
              <a:spLocks/>
            </p:cNvSpPr>
            <p:nvPr/>
          </p:nvSpPr>
          <p:spPr bwMode="auto">
            <a:xfrm>
              <a:off x="2817" y="1695"/>
              <a:ext cx="77" cy="77"/>
            </a:xfrm>
            <a:custGeom>
              <a:avLst/>
              <a:gdLst>
                <a:gd name="T0" fmla="*/ 18 w 772"/>
                <a:gd name="T1" fmla="*/ 12 h 773"/>
                <a:gd name="T2" fmla="*/ 30 w 772"/>
                <a:gd name="T3" fmla="*/ 23 h 773"/>
                <a:gd name="T4" fmla="*/ 38 w 772"/>
                <a:gd name="T5" fmla="*/ 28 h 773"/>
                <a:gd name="T6" fmla="*/ 47 w 772"/>
                <a:gd name="T7" fmla="*/ 34 h 773"/>
                <a:gd name="T8" fmla="*/ 53 w 772"/>
                <a:gd name="T9" fmla="*/ 42 h 773"/>
                <a:gd name="T10" fmla="*/ 59 w 772"/>
                <a:gd name="T11" fmla="*/ 50 h 773"/>
                <a:gd name="T12" fmla="*/ 57 w 772"/>
                <a:gd name="T13" fmla="*/ 52 h 773"/>
                <a:gd name="T14" fmla="*/ 52 w 772"/>
                <a:gd name="T15" fmla="*/ 54 h 773"/>
                <a:gd name="T16" fmla="*/ 55 w 772"/>
                <a:gd name="T17" fmla="*/ 55 h 773"/>
                <a:gd name="T18" fmla="*/ 60 w 772"/>
                <a:gd name="T19" fmla="*/ 55 h 773"/>
                <a:gd name="T20" fmla="*/ 69 w 772"/>
                <a:gd name="T21" fmla="*/ 57 h 773"/>
                <a:gd name="T22" fmla="*/ 76 w 772"/>
                <a:gd name="T23" fmla="*/ 64 h 773"/>
                <a:gd name="T24" fmla="*/ 76 w 772"/>
                <a:gd name="T25" fmla="*/ 70 h 773"/>
                <a:gd name="T26" fmla="*/ 75 w 772"/>
                <a:gd name="T27" fmla="*/ 73 h 773"/>
                <a:gd name="T28" fmla="*/ 68 w 772"/>
                <a:gd name="T29" fmla="*/ 76 h 773"/>
                <a:gd name="T30" fmla="*/ 60 w 772"/>
                <a:gd name="T31" fmla="*/ 77 h 773"/>
                <a:gd name="T32" fmla="*/ 60 w 772"/>
                <a:gd name="T33" fmla="*/ 74 h 773"/>
                <a:gd name="T34" fmla="*/ 61 w 772"/>
                <a:gd name="T35" fmla="*/ 69 h 773"/>
                <a:gd name="T36" fmla="*/ 59 w 772"/>
                <a:gd name="T37" fmla="*/ 66 h 773"/>
                <a:gd name="T38" fmla="*/ 62 w 772"/>
                <a:gd name="T39" fmla="*/ 65 h 773"/>
                <a:gd name="T40" fmla="*/ 66 w 772"/>
                <a:gd name="T41" fmla="*/ 65 h 773"/>
                <a:gd name="T42" fmla="*/ 64 w 772"/>
                <a:gd name="T43" fmla="*/ 63 h 773"/>
                <a:gd name="T44" fmla="*/ 61 w 772"/>
                <a:gd name="T45" fmla="*/ 62 h 773"/>
                <a:gd name="T46" fmla="*/ 57 w 772"/>
                <a:gd name="T47" fmla="*/ 64 h 773"/>
                <a:gd name="T48" fmla="*/ 51 w 772"/>
                <a:gd name="T49" fmla="*/ 63 h 773"/>
                <a:gd name="T50" fmla="*/ 54 w 772"/>
                <a:gd name="T51" fmla="*/ 65 h 773"/>
                <a:gd name="T52" fmla="*/ 58 w 772"/>
                <a:gd name="T53" fmla="*/ 68 h 773"/>
                <a:gd name="T54" fmla="*/ 57 w 772"/>
                <a:gd name="T55" fmla="*/ 72 h 773"/>
                <a:gd name="T56" fmla="*/ 56 w 772"/>
                <a:gd name="T57" fmla="*/ 75 h 773"/>
                <a:gd name="T58" fmla="*/ 50 w 772"/>
                <a:gd name="T59" fmla="*/ 75 h 773"/>
                <a:gd name="T60" fmla="*/ 45 w 772"/>
                <a:gd name="T61" fmla="*/ 72 h 773"/>
                <a:gd name="T62" fmla="*/ 43 w 772"/>
                <a:gd name="T63" fmla="*/ 68 h 773"/>
                <a:gd name="T64" fmla="*/ 43 w 772"/>
                <a:gd name="T65" fmla="*/ 64 h 773"/>
                <a:gd name="T66" fmla="*/ 46 w 772"/>
                <a:gd name="T67" fmla="*/ 60 h 773"/>
                <a:gd name="T68" fmla="*/ 50 w 772"/>
                <a:gd name="T69" fmla="*/ 57 h 773"/>
                <a:gd name="T70" fmla="*/ 48 w 772"/>
                <a:gd name="T71" fmla="*/ 56 h 773"/>
                <a:gd name="T72" fmla="*/ 44 w 772"/>
                <a:gd name="T73" fmla="*/ 59 h 773"/>
                <a:gd name="T74" fmla="*/ 41 w 772"/>
                <a:gd name="T75" fmla="*/ 63 h 773"/>
                <a:gd name="T76" fmla="*/ 40 w 772"/>
                <a:gd name="T77" fmla="*/ 68 h 773"/>
                <a:gd name="T78" fmla="*/ 41 w 772"/>
                <a:gd name="T79" fmla="*/ 71 h 773"/>
                <a:gd name="T80" fmla="*/ 41 w 772"/>
                <a:gd name="T81" fmla="*/ 74 h 773"/>
                <a:gd name="T82" fmla="*/ 35 w 772"/>
                <a:gd name="T83" fmla="*/ 71 h 773"/>
                <a:gd name="T84" fmla="*/ 27 w 772"/>
                <a:gd name="T85" fmla="*/ 67 h 773"/>
                <a:gd name="T86" fmla="*/ 20 w 772"/>
                <a:gd name="T87" fmla="*/ 60 h 773"/>
                <a:gd name="T88" fmla="*/ 17 w 772"/>
                <a:gd name="T89" fmla="*/ 51 h 773"/>
                <a:gd name="T90" fmla="*/ 19 w 772"/>
                <a:gd name="T91" fmla="*/ 44 h 773"/>
                <a:gd name="T92" fmla="*/ 21 w 772"/>
                <a:gd name="T93" fmla="*/ 39 h 773"/>
                <a:gd name="T94" fmla="*/ 18 w 772"/>
                <a:gd name="T95" fmla="*/ 41 h 773"/>
                <a:gd name="T96" fmla="*/ 14 w 772"/>
                <a:gd name="T97" fmla="*/ 52 h 773"/>
                <a:gd name="T98" fmla="*/ 12 w 772"/>
                <a:gd name="T99" fmla="*/ 58 h 773"/>
                <a:gd name="T100" fmla="*/ 7 w 772"/>
                <a:gd name="T101" fmla="*/ 57 h 773"/>
                <a:gd name="T102" fmla="*/ 3 w 772"/>
                <a:gd name="T103" fmla="*/ 51 h 773"/>
                <a:gd name="T104" fmla="*/ 5 w 772"/>
                <a:gd name="T105" fmla="*/ 43 h 773"/>
                <a:gd name="T106" fmla="*/ 7 w 772"/>
                <a:gd name="T107" fmla="*/ 29 h 773"/>
                <a:gd name="T108" fmla="*/ 3 w 772"/>
                <a:gd name="T109" fmla="*/ 9 h 773"/>
                <a:gd name="T110" fmla="*/ 3 w 772"/>
                <a:gd name="T111" fmla="*/ 1 h 773"/>
                <a:gd name="T112" fmla="*/ 7 w 772"/>
                <a:gd name="T113" fmla="*/ 3 h 7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773"/>
                <a:gd name="T173" fmla="*/ 772 w 772"/>
                <a:gd name="T174" fmla="*/ 773 h 7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773">
                  <a:moveTo>
                    <a:pt x="96" y="55"/>
                  </a:moveTo>
                  <a:lnTo>
                    <a:pt x="127" y="73"/>
                  </a:lnTo>
                  <a:lnTo>
                    <a:pt x="157" y="95"/>
                  </a:lnTo>
                  <a:lnTo>
                    <a:pt x="185" y="119"/>
                  </a:lnTo>
                  <a:lnTo>
                    <a:pt x="214" y="145"/>
                  </a:lnTo>
                  <a:lnTo>
                    <a:pt x="241" y="172"/>
                  </a:lnTo>
                  <a:lnTo>
                    <a:pt x="269" y="200"/>
                  </a:lnTo>
                  <a:lnTo>
                    <a:pt x="296" y="228"/>
                  </a:lnTo>
                  <a:lnTo>
                    <a:pt x="323" y="256"/>
                  </a:lnTo>
                  <a:lnTo>
                    <a:pt x="341" y="264"/>
                  </a:lnTo>
                  <a:lnTo>
                    <a:pt x="363" y="274"/>
                  </a:lnTo>
                  <a:lnTo>
                    <a:pt x="385" y="285"/>
                  </a:lnTo>
                  <a:lnTo>
                    <a:pt x="407" y="299"/>
                  </a:lnTo>
                  <a:lnTo>
                    <a:pt x="428" y="311"/>
                  </a:lnTo>
                  <a:lnTo>
                    <a:pt x="449" y="328"/>
                  </a:lnTo>
                  <a:lnTo>
                    <a:pt x="468" y="344"/>
                  </a:lnTo>
                  <a:lnTo>
                    <a:pt x="485" y="363"/>
                  </a:lnTo>
                  <a:lnTo>
                    <a:pt x="501" y="379"/>
                  </a:lnTo>
                  <a:lnTo>
                    <a:pt x="519" y="399"/>
                  </a:lnTo>
                  <a:lnTo>
                    <a:pt x="536" y="417"/>
                  </a:lnTo>
                  <a:lnTo>
                    <a:pt x="554" y="438"/>
                  </a:lnTo>
                  <a:lnTo>
                    <a:pt x="569" y="457"/>
                  </a:lnTo>
                  <a:lnTo>
                    <a:pt x="584" y="477"/>
                  </a:lnTo>
                  <a:lnTo>
                    <a:pt x="596" y="498"/>
                  </a:lnTo>
                  <a:lnTo>
                    <a:pt x="605" y="520"/>
                  </a:lnTo>
                  <a:lnTo>
                    <a:pt x="593" y="521"/>
                  </a:lnTo>
                  <a:lnTo>
                    <a:pt x="581" y="523"/>
                  </a:lnTo>
                  <a:lnTo>
                    <a:pt x="569" y="525"/>
                  </a:lnTo>
                  <a:lnTo>
                    <a:pt x="557" y="528"/>
                  </a:lnTo>
                  <a:lnTo>
                    <a:pt x="544" y="531"/>
                  </a:lnTo>
                  <a:lnTo>
                    <a:pt x="532" y="536"/>
                  </a:lnTo>
                  <a:lnTo>
                    <a:pt x="520" y="542"/>
                  </a:lnTo>
                  <a:lnTo>
                    <a:pt x="510" y="550"/>
                  </a:lnTo>
                  <a:lnTo>
                    <a:pt x="524" y="553"/>
                  </a:lnTo>
                  <a:lnTo>
                    <a:pt x="538" y="554"/>
                  </a:lnTo>
                  <a:lnTo>
                    <a:pt x="550" y="553"/>
                  </a:lnTo>
                  <a:lnTo>
                    <a:pt x="564" y="552"/>
                  </a:lnTo>
                  <a:lnTo>
                    <a:pt x="577" y="550"/>
                  </a:lnTo>
                  <a:lnTo>
                    <a:pt x="591" y="550"/>
                  </a:lnTo>
                  <a:lnTo>
                    <a:pt x="604" y="551"/>
                  </a:lnTo>
                  <a:lnTo>
                    <a:pt x="621" y="555"/>
                  </a:lnTo>
                  <a:lnTo>
                    <a:pt x="645" y="556"/>
                  </a:lnTo>
                  <a:lnTo>
                    <a:pt x="670" y="564"/>
                  </a:lnTo>
                  <a:lnTo>
                    <a:pt x="692" y="573"/>
                  </a:lnTo>
                  <a:lnTo>
                    <a:pt x="713" y="589"/>
                  </a:lnTo>
                  <a:lnTo>
                    <a:pt x="730" y="605"/>
                  </a:lnTo>
                  <a:lnTo>
                    <a:pt x="748" y="625"/>
                  </a:lnTo>
                  <a:lnTo>
                    <a:pt x="761" y="647"/>
                  </a:lnTo>
                  <a:lnTo>
                    <a:pt x="772" y="672"/>
                  </a:lnTo>
                  <a:lnTo>
                    <a:pt x="769" y="680"/>
                  </a:lnTo>
                  <a:lnTo>
                    <a:pt x="768" y="690"/>
                  </a:lnTo>
                  <a:lnTo>
                    <a:pt x="766" y="700"/>
                  </a:lnTo>
                  <a:lnTo>
                    <a:pt x="764" y="709"/>
                  </a:lnTo>
                  <a:lnTo>
                    <a:pt x="760" y="718"/>
                  </a:lnTo>
                  <a:lnTo>
                    <a:pt x="754" y="727"/>
                  </a:lnTo>
                  <a:lnTo>
                    <a:pt x="747" y="734"/>
                  </a:lnTo>
                  <a:lnTo>
                    <a:pt x="737" y="742"/>
                  </a:lnTo>
                  <a:lnTo>
                    <a:pt x="717" y="750"/>
                  </a:lnTo>
                  <a:lnTo>
                    <a:pt x="698" y="758"/>
                  </a:lnTo>
                  <a:lnTo>
                    <a:pt x="679" y="764"/>
                  </a:lnTo>
                  <a:lnTo>
                    <a:pt x="660" y="770"/>
                  </a:lnTo>
                  <a:lnTo>
                    <a:pt x="641" y="772"/>
                  </a:lnTo>
                  <a:lnTo>
                    <a:pt x="623" y="773"/>
                  </a:lnTo>
                  <a:lnTo>
                    <a:pt x="603" y="771"/>
                  </a:lnTo>
                  <a:lnTo>
                    <a:pt x="585" y="767"/>
                  </a:lnTo>
                  <a:lnTo>
                    <a:pt x="590" y="758"/>
                  </a:lnTo>
                  <a:lnTo>
                    <a:pt x="597" y="749"/>
                  </a:lnTo>
                  <a:lnTo>
                    <a:pt x="602" y="738"/>
                  </a:lnTo>
                  <a:lnTo>
                    <a:pt x="607" y="728"/>
                  </a:lnTo>
                  <a:lnTo>
                    <a:pt x="609" y="716"/>
                  </a:lnTo>
                  <a:lnTo>
                    <a:pt x="609" y="704"/>
                  </a:lnTo>
                  <a:lnTo>
                    <a:pt x="608" y="692"/>
                  </a:lnTo>
                  <a:lnTo>
                    <a:pt x="605" y="681"/>
                  </a:lnTo>
                  <a:lnTo>
                    <a:pt x="601" y="674"/>
                  </a:lnTo>
                  <a:lnTo>
                    <a:pt x="597" y="668"/>
                  </a:lnTo>
                  <a:lnTo>
                    <a:pt x="594" y="662"/>
                  </a:lnTo>
                  <a:lnTo>
                    <a:pt x="596" y="655"/>
                  </a:lnTo>
                  <a:lnTo>
                    <a:pt x="603" y="648"/>
                  </a:lnTo>
                  <a:lnTo>
                    <a:pt x="614" y="648"/>
                  </a:lnTo>
                  <a:lnTo>
                    <a:pt x="624" y="651"/>
                  </a:lnTo>
                  <a:lnTo>
                    <a:pt x="636" y="656"/>
                  </a:lnTo>
                  <a:lnTo>
                    <a:pt x="644" y="659"/>
                  </a:lnTo>
                  <a:lnTo>
                    <a:pt x="653" y="661"/>
                  </a:lnTo>
                  <a:lnTo>
                    <a:pt x="658" y="656"/>
                  </a:lnTo>
                  <a:lnTo>
                    <a:pt x="661" y="646"/>
                  </a:lnTo>
                  <a:lnTo>
                    <a:pt x="655" y="639"/>
                  </a:lnTo>
                  <a:lnTo>
                    <a:pt x="649" y="634"/>
                  </a:lnTo>
                  <a:lnTo>
                    <a:pt x="641" y="628"/>
                  </a:lnTo>
                  <a:lnTo>
                    <a:pt x="635" y="625"/>
                  </a:lnTo>
                  <a:lnTo>
                    <a:pt x="627" y="621"/>
                  </a:lnTo>
                  <a:lnTo>
                    <a:pt x="619" y="620"/>
                  </a:lnTo>
                  <a:lnTo>
                    <a:pt x="612" y="619"/>
                  </a:lnTo>
                  <a:lnTo>
                    <a:pt x="605" y="621"/>
                  </a:lnTo>
                  <a:lnTo>
                    <a:pt x="594" y="634"/>
                  </a:lnTo>
                  <a:lnTo>
                    <a:pt x="581" y="639"/>
                  </a:lnTo>
                  <a:lnTo>
                    <a:pt x="567" y="639"/>
                  </a:lnTo>
                  <a:lnTo>
                    <a:pt x="554" y="636"/>
                  </a:lnTo>
                  <a:lnTo>
                    <a:pt x="539" y="631"/>
                  </a:lnTo>
                  <a:lnTo>
                    <a:pt x="527" y="629"/>
                  </a:lnTo>
                  <a:lnTo>
                    <a:pt x="516" y="631"/>
                  </a:lnTo>
                  <a:lnTo>
                    <a:pt x="510" y="640"/>
                  </a:lnTo>
                  <a:lnTo>
                    <a:pt x="519" y="646"/>
                  </a:lnTo>
                  <a:lnTo>
                    <a:pt x="531" y="651"/>
                  </a:lnTo>
                  <a:lnTo>
                    <a:pt x="543" y="655"/>
                  </a:lnTo>
                  <a:lnTo>
                    <a:pt x="556" y="661"/>
                  </a:lnTo>
                  <a:lnTo>
                    <a:pt x="566" y="666"/>
                  </a:lnTo>
                  <a:lnTo>
                    <a:pt x="574" y="675"/>
                  </a:lnTo>
                  <a:lnTo>
                    <a:pt x="578" y="686"/>
                  </a:lnTo>
                  <a:lnTo>
                    <a:pt x="581" y="702"/>
                  </a:lnTo>
                  <a:lnTo>
                    <a:pt x="576" y="707"/>
                  </a:lnTo>
                  <a:lnTo>
                    <a:pt x="575" y="715"/>
                  </a:lnTo>
                  <a:lnTo>
                    <a:pt x="574" y="723"/>
                  </a:lnTo>
                  <a:lnTo>
                    <a:pt x="573" y="732"/>
                  </a:lnTo>
                  <a:lnTo>
                    <a:pt x="570" y="738"/>
                  </a:lnTo>
                  <a:lnTo>
                    <a:pt x="568" y="745"/>
                  </a:lnTo>
                  <a:lnTo>
                    <a:pt x="562" y="749"/>
                  </a:lnTo>
                  <a:lnTo>
                    <a:pt x="555" y="751"/>
                  </a:lnTo>
                  <a:lnTo>
                    <a:pt x="535" y="755"/>
                  </a:lnTo>
                  <a:lnTo>
                    <a:pt x="519" y="756"/>
                  </a:lnTo>
                  <a:lnTo>
                    <a:pt x="502" y="753"/>
                  </a:lnTo>
                  <a:lnTo>
                    <a:pt x="488" y="749"/>
                  </a:lnTo>
                  <a:lnTo>
                    <a:pt x="474" y="742"/>
                  </a:lnTo>
                  <a:lnTo>
                    <a:pt x="462" y="732"/>
                  </a:lnTo>
                  <a:lnTo>
                    <a:pt x="451" y="719"/>
                  </a:lnTo>
                  <a:lnTo>
                    <a:pt x="444" y="706"/>
                  </a:lnTo>
                  <a:lnTo>
                    <a:pt x="438" y="697"/>
                  </a:lnTo>
                  <a:lnTo>
                    <a:pt x="435" y="689"/>
                  </a:lnTo>
                  <a:lnTo>
                    <a:pt x="433" y="679"/>
                  </a:lnTo>
                  <a:lnTo>
                    <a:pt x="433" y="670"/>
                  </a:lnTo>
                  <a:lnTo>
                    <a:pt x="433" y="661"/>
                  </a:lnTo>
                  <a:lnTo>
                    <a:pt x="435" y="651"/>
                  </a:lnTo>
                  <a:lnTo>
                    <a:pt x="436" y="642"/>
                  </a:lnTo>
                  <a:lnTo>
                    <a:pt x="440" y="636"/>
                  </a:lnTo>
                  <a:lnTo>
                    <a:pt x="445" y="623"/>
                  </a:lnTo>
                  <a:lnTo>
                    <a:pt x="454" y="613"/>
                  </a:lnTo>
                  <a:lnTo>
                    <a:pt x="463" y="605"/>
                  </a:lnTo>
                  <a:lnTo>
                    <a:pt x="475" y="598"/>
                  </a:lnTo>
                  <a:lnTo>
                    <a:pt x="485" y="591"/>
                  </a:lnTo>
                  <a:lnTo>
                    <a:pt x="496" y="583"/>
                  </a:lnTo>
                  <a:lnTo>
                    <a:pt x="505" y="575"/>
                  </a:lnTo>
                  <a:lnTo>
                    <a:pt x="515" y="565"/>
                  </a:lnTo>
                  <a:lnTo>
                    <a:pt x="503" y="559"/>
                  </a:lnTo>
                  <a:lnTo>
                    <a:pt x="493" y="559"/>
                  </a:lnTo>
                  <a:lnTo>
                    <a:pt x="484" y="564"/>
                  </a:lnTo>
                  <a:lnTo>
                    <a:pt x="474" y="571"/>
                  </a:lnTo>
                  <a:lnTo>
                    <a:pt x="464" y="579"/>
                  </a:lnTo>
                  <a:lnTo>
                    <a:pt x="455" y="586"/>
                  </a:lnTo>
                  <a:lnTo>
                    <a:pt x="444" y="592"/>
                  </a:lnTo>
                  <a:lnTo>
                    <a:pt x="434" y="595"/>
                  </a:lnTo>
                  <a:lnTo>
                    <a:pt x="423" y="605"/>
                  </a:lnTo>
                  <a:lnTo>
                    <a:pt x="415" y="617"/>
                  </a:lnTo>
                  <a:lnTo>
                    <a:pt x="407" y="628"/>
                  </a:lnTo>
                  <a:lnTo>
                    <a:pt x="403" y="641"/>
                  </a:lnTo>
                  <a:lnTo>
                    <a:pt x="400" y="654"/>
                  </a:lnTo>
                  <a:lnTo>
                    <a:pt x="400" y="668"/>
                  </a:lnTo>
                  <a:lnTo>
                    <a:pt x="400" y="682"/>
                  </a:lnTo>
                  <a:lnTo>
                    <a:pt x="404" y="696"/>
                  </a:lnTo>
                  <a:lnTo>
                    <a:pt x="406" y="703"/>
                  </a:lnTo>
                  <a:lnTo>
                    <a:pt x="410" y="709"/>
                  </a:lnTo>
                  <a:lnTo>
                    <a:pt x="415" y="716"/>
                  </a:lnTo>
                  <a:lnTo>
                    <a:pt x="419" y="723"/>
                  </a:lnTo>
                  <a:lnTo>
                    <a:pt x="420" y="729"/>
                  </a:lnTo>
                  <a:lnTo>
                    <a:pt x="419" y="735"/>
                  </a:lnTo>
                  <a:lnTo>
                    <a:pt x="414" y="741"/>
                  </a:lnTo>
                  <a:lnTo>
                    <a:pt x="404" y="747"/>
                  </a:lnTo>
                  <a:lnTo>
                    <a:pt x="385" y="737"/>
                  </a:lnTo>
                  <a:lnTo>
                    <a:pt x="366" y="728"/>
                  </a:lnTo>
                  <a:lnTo>
                    <a:pt x="348" y="716"/>
                  </a:lnTo>
                  <a:lnTo>
                    <a:pt x="331" y="705"/>
                  </a:lnTo>
                  <a:lnTo>
                    <a:pt x="311" y="693"/>
                  </a:lnTo>
                  <a:lnTo>
                    <a:pt x="294" y="681"/>
                  </a:lnTo>
                  <a:lnTo>
                    <a:pt x="275" y="670"/>
                  </a:lnTo>
                  <a:lnTo>
                    <a:pt x="257" y="661"/>
                  </a:lnTo>
                  <a:lnTo>
                    <a:pt x="238" y="642"/>
                  </a:lnTo>
                  <a:lnTo>
                    <a:pt x="220" y="624"/>
                  </a:lnTo>
                  <a:lnTo>
                    <a:pt x="202" y="605"/>
                  </a:lnTo>
                  <a:lnTo>
                    <a:pt x="190" y="585"/>
                  </a:lnTo>
                  <a:lnTo>
                    <a:pt x="178" y="563"/>
                  </a:lnTo>
                  <a:lnTo>
                    <a:pt x="170" y="539"/>
                  </a:lnTo>
                  <a:lnTo>
                    <a:pt x="167" y="512"/>
                  </a:lnTo>
                  <a:lnTo>
                    <a:pt x="171" y="484"/>
                  </a:lnTo>
                  <a:lnTo>
                    <a:pt x="177" y="470"/>
                  </a:lnTo>
                  <a:lnTo>
                    <a:pt x="183" y="457"/>
                  </a:lnTo>
                  <a:lnTo>
                    <a:pt x="190" y="443"/>
                  </a:lnTo>
                  <a:lnTo>
                    <a:pt x="196" y="430"/>
                  </a:lnTo>
                  <a:lnTo>
                    <a:pt x="202" y="416"/>
                  </a:lnTo>
                  <a:lnTo>
                    <a:pt x="209" y="402"/>
                  </a:lnTo>
                  <a:lnTo>
                    <a:pt x="215" y="387"/>
                  </a:lnTo>
                  <a:lnTo>
                    <a:pt x="222" y="373"/>
                  </a:lnTo>
                  <a:lnTo>
                    <a:pt x="212" y="363"/>
                  </a:lnTo>
                  <a:lnTo>
                    <a:pt x="196" y="387"/>
                  </a:lnTo>
                  <a:lnTo>
                    <a:pt x="182" y="413"/>
                  </a:lnTo>
                  <a:lnTo>
                    <a:pt x="168" y="439"/>
                  </a:lnTo>
                  <a:lnTo>
                    <a:pt x="158" y="466"/>
                  </a:lnTo>
                  <a:lnTo>
                    <a:pt x="149" y="492"/>
                  </a:lnTo>
                  <a:lnTo>
                    <a:pt x="144" y="521"/>
                  </a:lnTo>
                  <a:lnTo>
                    <a:pt x="142" y="549"/>
                  </a:lnTo>
                  <a:lnTo>
                    <a:pt x="146" y="580"/>
                  </a:lnTo>
                  <a:lnTo>
                    <a:pt x="135" y="578"/>
                  </a:lnTo>
                  <a:lnTo>
                    <a:pt x="123" y="578"/>
                  </a:lnTo>
                  <a:lnTo>
                    <a:pt x="110" y="577"/>
                  </a:lnTo>
                  <a:lnTo>
                    <a:pt x="97" y="577"/>
                  </a:lnTo>
                  <a:lnTo>
                    <a:pt x="84" y="573"/>
                  </a:lnTo>
                  <a:lnTo>
                    <a:pt x="72" y="570"/>
                  </a:lnTo>
                  <a:lnTo>
                    <a:pt x="62" y="564"/>
                  </a:lnTo>
                  <a:lnTo>
                    <a:pt x="56" y="555"/>
                  </a:lnTo>
                  <a:lnTo>
                    <a:pt x="41" y="537"/>
                  </a:lnTo>
                  <a:lnTo>
                    <a:pt x="35" y="517"/>
                  </a:lnTo>
                  <a:lnTo>
                    <a:pt x="35" y="497"/>
                  </a:lnTo>
                  <a:lnTo>
                    <a:pt x="41" y="477"/>
                  </a:lnTo>
                  <a:lnTo>
                    <a:pt x="46" y="456"/>
                  </a:lnTo>
                  <a:lnTo>
                    <a:pt x="54" y="434"/>
                  </a:lnTo>
                  <a:lnTo>
                    <a:pt x="58" y="413"/>
                  </a:lnTo>
                  <a:lnTo>
                    <a:pt x="60" y="393"/>
                  </a:lnTo>
                  <a:lnTo>
                    <a:pt x="67" y="343"/>
                  </a:lnTo>
                  <a:lnTo>
                    <a:pt x="68" y="293"/>
                  </a:lnTo>
                  <a:lnTo>
                    <a:pt x="65" y="244"/>
                  </a:lnTo>
                  <a:lnTo>
                    <a:pt x="58" y="194"/>
                  </a:lnTo>
                  <a:lnTo>
                    <a:pt x="46" y="144"/>
                  </a:lnTo>
                  <a:lnTo>
                    <a:pt x="33" y="95"/>
                  </a:lnTo>
                  <a:lnTo>
                    <a:pt x="17" y="46"/>
                  </a:lnTo>
                  <a:lnTo>
                    <a:pt x="0" y="0"/>
                  </a:lnTo>
                  <a:lnTo>
                    <a:pt x="13" y="2"/>
                  </a:lnTo>
                  <a:lnTo>
                    <a:pt x="27" y="6"/>
                  </a:lnTo>
                  <a:lnTo>
                    <a:pt x="38" y="12"/>
                  </a:lnTo>
                  <a:lnTo>
                    <a:pt x="49" y="19"/>
                  </a:lnTo>
                  <a:lnTo>
                    <a:pt x="59" y="26"/>
                  </a:lnTo>
                  <a:lnTo>
                    <a:pt x="71" y="35"/>
                  </a:lnTo>
                  <a:lnTo>
                    <a:pt x="82" y="45"/>
                  </a:lnTo>
                  <a:lnTo>
                    <a:pt x="96" y="55"/>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71" name="Freeform 534"/>
            <p:cNvSpPr>
              <a:spLocks/>
            </p:cNvSpPr>
            <p:nvPr/>
          </p:nvSpPr>
          <p:spPr bwMode="auto">
            <a:xfrm>
              <a:off x="2787" y="1750"/>
              <a:ext cx="3" cy="1"/>
            </a:xfrm>
            <a:custGeom>
              <a:avLst/>
              <a:gdLst>
                <a:gd name="T0" fmla="*/ 0 w 24"/>
                <a:gd name="T1" fmla="*/ 1 h 6"/>
                <a:gd name="T2" fmla="*/ 1 w 24"/>
                <a:gd name="T3" fmla="*/ 0 h 6"/>
                <a:gd name="T4" fmla="*/ 3 w 24"/>
                <a:gd name="T5" fmla="*/ 0 h 6"/>
                <a:gd name="T6" fmla="*/ 0 w 24"/>
                <a:gd name="T7" fmla="*/ 1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0" y="6"/>
                  </a:moveTo>
                  <a:lnTo>
                    <a:pt x="9" y="0"/>
                  </a:lnTo>
                  <a:lnTo>
                    <a:pt x="24"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72" name="Freeform 535"/>
            <p:cNvSpPr>
              <a:spLocks/>
            </p:cNvSpPr>
            <p:nvPr/>
          </p:nvSpPr>
          <p:spPr bwMode="auto">
            <a:xfrm>
              <a:off x="2777" y="1750"/>
              <a:ext cx="6" cy="2"/>
            </a:xfrm>
            <a:custGeom>
              <a:avLst/>
              <a:gdLst>
                <a:gd name="T0" fmla="*/ 6 w 60"/>
                <a:gd name="T1" fmla="*/ 0 h 12"/>
                <a:gd name="T2" fmla="*/ 5 w 60"/>
                <a:gd name="T3" fmla="*/ 0 h 12"/>
                <a:gd name="T4" fmla="*/ 5 w 60"/>
                <a:gd name="T5" fmla="*/ 1 h 12"/>
                <a:gd name="T6" fmla="*/ 4 w 60"/>
                <a:gd name="T7" fmla="*/ 1 h 12"/>
                <a:gd name="T8" fmla="*/ 3 w 60"/>
                <a:gd name="T9" fmla="*/ 2 h 12"/>
                <a:gd name="T10" fmla="*/ 2 w 60"/>
                <a:gd name="T11" fmla="*/ 2 h 12"/>
                <a:gd name="T12" fmla="*/ 2 w 60"/>
                <a:gd name="T13" fmla="*/ 2 h 12"/>
                <a:gd name="T14" fmla="*/ 1 w 60"/>
                <a:gd name="T15" fmla="*/ 2 h 12"/>
                <a:gd name="T16" fmla="*/ 0 w 60"/>
                <a:gd name="T17" fmla="*/ 2 h 12"/>
                <a:gd name="T18" fmla="*/ 1 w 60"/>
                <a:gd name="T19" fmla="*/ 2 h 12"/>
                <a:gd name="T20" fmla="*/ 1 w 60"/>
                <a:gd name="T21" fmla="*/ 1 h 12"/>
                <a:gd name="T22" fmla="*/ 2 w 60"/>
                <a:gd name="T23" fmla="*/ 1 h 12"/>
                <a:gd name="T24" fmla="*/ 3 w 60"/>
                <a:gd name="T25" fmla="*/ 0 h 12"/>
                <a:gd name="T26" fmla="*/ 3 w 60"/>
                <a:gd name="T27" fmla="*/ 0 h 12"/>
                <a:gd name="T28" fmla="*/ 4 w 60"/>
                <a:gd name="T29" fmla="*/ 0 h 12"/>
                <a:gd name="T30" fmla="*/ 5 w 60"/>
                <a:gd name="T31" fmla="*/ 0 h 12"/>
                <a:gd name="T32" fmla="*/ 6 w 60"/>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2"/>
                <a:gd name="T53" fmla="*/ 60 w 6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2">
                  <a:moveTo>
                    <a:pt x="60" y="2"/>
                  </a:moveTo>
                  <a:lnTo>
                    <a:pt x="52" y="2"/>
                  </a:lnTo>
                  <a:lnTo>
                    <a:pt x="46" y="3"/>
                  </a:lnTo>
                  <a:lnTo>
                    <a:pt x="38" y="5"/>
                  </a:lnTo>
                  <a:lnTo>
                    <a:pt x="31" y="9"/>
                  </a:lnTo>
                  <a:lnTo>
                    <a:pt x="22" y="10"/>
                  </a:lnTo>
                  <a:lnTo>
                    <a:pt x="15" y="12"/>
                  </a:lnTo>
                  <a:lnTo>
                    <a:pt x="6" y="12"/>
                  </a:lnTo>
                  <a:lnTo>
                    <a:pt x="0" y="12"/>
                  </a:lnTo>
                  <a:lnTo>
                    <a:pt x="6" y="9"/>
                  </a:lnTo>
                  <a:lnTo>
                    <a:pt x="14" y="6"/>
                  </a:lnTo>
                  <a:lnTo>
                    <a:pt x="20" y="4"/>
                  </a:lnTo>
                  <a:lnTo>
                    <a:pt x="28" y="2"/>
                  </a:lnTo>
                  <a:lnTo>
                    <a:pt x="34" y="0"/>
                  </a:lnTo>
                  <a:lnTo>
                    <a:pt x="42" y="0"/>
                  </a:lnTo>
                  <a:lnTo>
                    <a:pt x="50" y="0"/>
                  </a:lnTo>
                  <a:lnTo>
                    <a:pt x="6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73" name="Freeform 536"/>
            <p:cNvSpPr>
              <a:spLocks/>
            </p:cNvSpPr>
            <p:nvPr/>
          </p:nvSpPr>
          <p:spPr bwMode="auto">
            <a:xfrm>
              <a:off x="2788" y="1751"/>
              <a:ext cx="29" cy="7"/>
            </a:xfrm>
            <a:custGeom>
              <a:avLst/>
              <a:gdLst>
                <a:gd name="T0" fmla="*/ 14 w 288"/>
                <a:gd name="T1" fmla="*/ 6 h 76"/>
                <a:gd name="T2" fmla="*/ 12 w 288"/>
                <a:gd name="T3" fmla="*/ 6 h 76"/>
                <a:gd name="T4" fmla="*/ 10 w 288"/>
                <a:gd name="T5" fmla="*/ 6 h 76"/>
                <a:gd name="T6" fmla="*/ 8 w 288"/>
                <a:gd name="T7" fmla="*/ 6 h 76"/>
                <a:gd name="T8" fmla="*/ 6 w 288"/>
                <a:gd name="T9" fmla="*/ 7 h 76"/>
                <a:gd name="T10" fmla="*/ 4 w 288"/>
                <a:gd name="T11" fmla="*/ 6 h 76"/>
                <a:gd name="T12" fmla="*/ 3 w 288"/>
                <a:gd name="T13" fmla="*/ 7 h 76"/>
                <a:gd name="T14" fmla="*/ 1 w 288"/>
                <a:gd name="T15" fmla="*/ 7 h 76"/>
                <a:gd name="T16" fmla="*/ 0 w 288"/>
                <a:gd name="T17" fmla="*/ 7 h 76"/>
                <a:gd name="T18" fmla="*/ 4 w 288"/>
                <a:gd name="T19" fmla="*/ 6 h 76"/>
                <a:gd name="T20" fmla="*/ 7 w 288"/>
                <a:gd name="T21" fmla="*/ 5 h 76"/>
                <a:gd name="T22" fmla="*/ 11 w 288"/>
                <a:gd name="T23" fmla="*/ 5 h 76"/>
                <a:gd name="T24" fmla="*/ 15 w 288"/>
                <a:gd name="T25" fmla="*/ 4 h 76"/>
                <a:gd name="T26" fmla="*/ 18 w 288"/>
                <a:gd name="T27" fmla="*/ 3 h 76"/>
                <a:gd name="T28" fmla="*/ 22 w 288"/>
                <a:gd name="T29" fmla="*/ 2 h 76"/>
                <a:gd name="T30" fmla="*/ 26 w 288"/>
                <a:gd name="T31" fmla="*/ 1 h 76"/>
                <a:gd name="T32" fmla="*/ 29 w 288"/>
                <a:gd name="T33" fmla="*/ 0 h 76"/>
                <a:gd name="T34" fmla="*/ 28 w 288"/>
                <a:gd name="T35" fmla="*/ 1 h 76"/>
                <a:gd name="T36" fmla="*/ 26 w 288"/>
                <a:gd name="T37" fmla="*/ 2 h 76"/>
                <a:gd name="T38" fmla="*/ 24 w 288"/>
                <a:gd name="T39" fmla="*/ 3 h 76"/>
                <a:gd name="T40" fmla="*/ 22 w 288"/>
                <a:gd name="T41" fmla="*/ 4 h 76"/>
                <a:gd name="T42" fmla="*/ 20 w 288"/>
                <a:gd name="T43" fmla="*/ 4 h 76"/>
                <a:gd name="T44" fmla="*/ 18 w 288"/>
                <a:gd name="T45" fmla="*/ 5 h 76"/>
                <a:gd name="T46" fmla="*/ 16 w 288"/>
                <a:gd name="T47" fmla="*/ 5 h 76"/>
                <a:gd name="T48" fmla="*/ 14 w 288"/>
                <a:gd name="T49" fmla="*/ 6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8"/>
                <a:gd name="T76" fmla="*/ 0 h 76"/>
                <a:gd name="T77" fmla="*/ 288 w 288"/>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8" h="76">
                  <a:moveTo>
                    <a:pt x="141" y="60"/>
                  </a:moveTo>
                  <a:lnTo>
                    <a:pt x="121" y="66"/>
                  </a:lnTo>
                  <a:lnTo>
                    <a:pt x="102" y="69"/>
                  </a:lnTo>
                  <a:lnTo>
                    <a:pt x="82" y="70"/>
                  </a:lnTo>
                  <a:lnTo>
                    <a:pt x="63" y="71"/>
                  </a:lnTo>
                  <a:lnTo>
                    <a:pt x="43" y="70"/>
                  </a:lnTo>
                  <a:lnTo>
                    <a:pt x="27" y="71"/>
                  </a:lnTo>
                  <a:lnTo>
                    <a:pt x="12" y="71"/>
                  </a:lnTo>
                  <a:lnTo>
                    <a:pt x="0" y="76"/>
                  </a:lnTo>
                  <a:lnTo>
                    <a:pt x="36" y="66"/>
                  </a:lnTo>
                  <a:lnTo>
                    <a:pt x="72" y="58"/>
                  </a:lnTo>
                  <a:lnTo>
                    <a:pt x="110" y="51"/>
                  </a:lnTo>
                  <a:lnTo>
                    <a:pt x="148" y="43"/>
                  </a:lnTo>
                  <a:lnTo>
                    <a:pt x="183" y="34"/>
                  </a:lnTo>
                  <a:lnTo>
                    <a:pt x="220" y="25"/>
                  </a:lnTo>
                  <a:lnTo>
                    <a:pt x="255" y="13"/>
                  </a:lnTo>
                  <a:lnTo>
                    <a:pt x="288" y="0"/>
                  </a:lnTo>
                  <a:lnTo>
                    <a:pt x="274" y="13"/>
                  </a:lnTo>
                  <a:lnTo>
                    <a:pt x="258" y="24"/>
                  </a:lnTo>
                  <a:lnTo>
                    <a:pt x="238" y="34"/>
                  </a:lnTo>
                  <a:lnTo>
                    <a:pt x="220" y="41"/>
                  </a:lnTo>
                  <a:lnTo>
                    <a:pt x="198" y="46"/>
                  </a:lnTo>
                  <a:lnTo>
                    <a:pt x="179" y="52"/>
                  </a:lnTo>
                  <a:lnTo>
                    <a:pt x="159" y="56"/>
                  </a:lnTo>
                  <a:lnTo>
                    <a:pt x="141" y="6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74" name="Freeform 537"/>
            <p:cNvSpPr>
              <a:spLocks/>
            </p:cNvSpPr>
            <p:nvPr/>
          </p:nvSpPr>
          <p:spPr bwMode="auto">
            <a:xfrm>
              <a:off x="2715" y="1751"/>
              <a:ext cx="61" cy="6"/>
            </a:xfrm>
            <a:custGeom>
              <a:avLst/>
              <a:gdLst>
                <a:gd name="T0" fmla="*/ 56 w 615"/>
                <a:gd name="T1" fmla="*/ 1 h 51"/>
                <a:gd name="T2" fmla="*/ 56 w 615"/>
                <a:gd name="T3" fmla="*/ 0 h 51"/>
                <a:gd name="T4" fmla="*/ 57 w 615"/>
                <a:gd name="T5" fmla="*/ 0 h 51"/>
                <a:gd name="T6" fmla="*/ 57 w 615"/>
                <a:gd name="T7" fmla="*/ 0 h 51"/>
                <a:gd name="T8" fmla="*/ 58 w 615"/>
                <a:gd name="T9" fmla="*/ 0 h 51"/>
                <a:gd name="T10" fmla="*/ 59 w 615"/>
                <a:gd name="T11" fmla="*/ 0 h 51"/>
                <a:gd name="T12" fmla="*/ 60 w 615"/>
                <a:gd name="T13" fmla="*/ 0 h 51"/>
                <a:gd name="T14" fmla="*/ 60 w 615"/>
                <a:gd name="T15" fmla="*/ 0 h 51"/>
                <a:gd name="T16" fmla="*/ 61 w 615"/>
                <a:gd name="T17" fmla="*/ 0 h 51"/>
                <a:gd name="T18" fmla="*/ 58 w 615"/>
                <a:gd name="T19" fmla="*/ 1 h 51"/>
                <a:gd name="T20" fmla="*/ 54 w 615"/>
                <a:gd name="T21" fmla="*/ 2 h 51"/>
                <a:gd name="T22" fmla="*/ 51 w 615"/>
                <a:gd name="T23" fmla="*/ 2 h 51"/>
                <a:gd name="T24" fmla="*/ 48 w 615"/>
                <a:gd name="T25" fmla="*/ 3 h 51"/>
                <a:gd name="T26" fmla="*/ 44 w 615"/>
                <a:gd name="T27" fmla="*/ 3 h 51"/>
                <a:gd name="T28" fmla="*/ 41 w 615"/>
                <a:gd name="T29" fmla="*/ 4 h 51"/>
                <a:gd name="T30" fmla="*/ 37 w 615"/>
                <a:gd name="T31" fmla="*/ 4 h 51"/>
                <a:gd name="T32" fmla="*/ 34 w 615"/>
                <a:gd name="T33" fmla="*/ 5 h 51"/>
                <a:gd name="T34" fmla="*/ 30 w 615"/>
                <a:gd name="T35" fmla="*/ 5 h 51"/>
                <a:gd name="T36" fmla="*/ 25 w 615"/>
                <a:gd name="T37" fmla="*/ 5 h 51"/>
                <a:gd name="T38" fmla="*/ 21 w 615"/>
                <a:gd name="T39" fmla="*/ 6 h 51"/>
                <a:gd name="T40" fmla="*/ 17 w 615"/>
                <a:gd name="T41" fmla="*/ 6 h 51"/>
                <a:gd name="T42" fmla="*/ 12 w 615"/>
                <a:gd name="T43" fmla="*/ 6 h 51"/>
                <a:gd name="T44" fmla="*/ 8 w 615"/>
                <a:gd name="T45" fmla="*/ 5 h 51"/>
                <a:gd name="T46" fmla="*/ 4 w 615"/>
                <a:gd name="T47" fmla="*/ 4 h 51"/>
                <a:gd name="T48" fmla="*/ 1 w 615"/>
                <a:gd name="T49" fmla="*/ 3 h 51"/>
                <a:gd name="T50" fmla="*/ 0 w 615"/>
                <a:gd name="T51" fmla="*/ 0 h 51"/>
                <a:gd name="T52" fmla="*/ 7 w 615"/>
                <a:gd name="T53" fmla="*/ 2 h 51"/>
                <a:gd name="T54" fmla="*/ 14 w 615"/>
                <a:gd name="T55" fmla="*/ 4 h 51"/>
                <a:gd name="T56" fmla="*/ 21 w 615"/>
                <a:gd name="T57" fmla="*/ 4 h 51"/>
                <a:gd name="T58" fmla="*/ 28 w 615"/>
                <a:gd name="T59" fmla="*/ 4 h 51"/>
                <a:gd name="T60" fmla="*/ 35 w 615"/>
                <a:gd name="T61" fmla="*/ 4 h 51"/>
                <a:gd name="T62" fmla="*/ 42 w 615"/>
                <a:gd name="T63" fmla="*/ 3 h 51"/>
                <a:gd name="T64" fmla="*/ 49 w 615"/>
                <a:gd name="T65" fmla="*/ 2 h 51"/>
                <a:gd name="T66" fmla="*/ 56 w 615"/>
                <a:gd name="T67" fmla="*/ 1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5"/>
                <a:gd name="T103" fmla="*/ 0 h 51"/>
                <a:gd name="T104" fmla="*/ 615 w 615"/>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5" h="51">
                  <a:moveTo>
                    <a:pt x="560" y="7"/>
                  </a:moveTo>
                  <a:lnTo>
                    <a:pt x="565" y="3"/>
                  </a:lnTo>
                  <a:lnTo>
                    <a:pt x="572" y="1"/>
                  </a:lnTo>
                  <a:lnTo>
                    <a:pt x="578" y="0"/>
                  </a:lnTo>
                  <a:lnTo>
                    <a:pt x="586" y="0"/>
                  </a:lnTo>
                  <a:lnTo>
                    <a:pt x="592" y="0"/>
                  </a:lnTo>
                  <a:lnTo>
                    <a:pt x="600" y="1"/>
                  </a:lnTo>
                  <a:lnTo>
                    <a:pt x="606" y="1"/>
                  </a:lnTo>
                  <a:lnTo>
                    <a:pt x="615" y="2"/>
                  </a:lnTo>
                  <a:lnTo>
                    <a:pt x="580" y="10"/>
                  </a:lnTo>
                  <a:lnTo>
                    <a:pt x="547" y="17"/>
                  </a:lnTo>
                  <a:lnTo>
                    <a:pt x="513" y="21"/>
                  </a:lnTo>
                  <a:lnTo>
                    <a:pt x="479" y="26"/>
                  </a:lnTo>
                  <a:lnTo>
                    <a:pt x="445" y="28"/>
                  </a:lnTo>
                  <a:lnTo>
                    <a:pt x="411" y="31"/>
                  </a:lnTo>
                  <a:lnTo>
                    <a:pt x="377" y="35"/>
                  </a:lnTo>
                  <a:lnTo>
                    <a:pt x="343" y="43"/>
                  </a:lnTo>
                  <a:lnTo>
                    <a:pt x="300" y="43"/>
                  </a:lnTo>
                  <a:lnTo>
                    <a:pt x="256" y="46"/>
                  </a:lnTo>
                  <a:lnTo>
                    <a:pt x="212" y="48"/>
                  </a:lnTo>
                  <a:lnTo>
                    <a:pt x="169" y="51"/>
                  </a:lnTo>
                  <a:lnTo>
                    <a:pt x="125" y="50"/>
                  </a:lnTo>
                  <a:lnTo>
                    <a:pt x="84" y="46"/>
                  </a:lnTo>
                  <a:lnTo>
                    <a:pt x="45" y="36"/>
                  </a:lnTo>
                  <a:lnTo>
                    <a:pt x="9" y="22"/>
                  </a:lnTo>
                  <a:lnTo>
                    <a:pt x="0" y="2"/>
                  </a:lnTo>
                  <a:lnTo>
                    <a:pt x="68" y="19"/>
                  </a:lnTo>
                  <a:lnTo>
                    <a:pt x="138" y="31"/>
                  </a:lnTo>
                  <a:lnTo>
                    <a:pt x="209" y="35"/>
                  </a:lnTo>
                  <a:lnTo>
                    <a:pt x="280" y="36"/>
                  </a:lnTo>
                  <a:lnTo>
                    <a:pt x="350" y="31"/>
                  </a:lnTo>
                  <a:lnTo>
                    <a:pt x="420" y="24"/>
                  </a:lnTo>
                  <a:lnTo>
                    <a:pt x="490" y="16"/>
                  </a:lnTo>
                  <a:lnTo>
                    <a:pt x="56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75" name="Freeform 538"/>
            <p:cNvSpPr>
              <a:spLocks/>
            </p:cNvSpPr>
            <p:nvPr/>
          </p:nvSpPr>
          <p:spPr bwMode="auto">
            <a:xfrm>
              <a:off x="2783" y="1758"/>
              <a:ext cx="3" cy="1"/>
            </a:xfrm>
            <a:custGeom>
              <a:avLst/>
              <a:gdLst>
                <a:gd name="T0" fmla="*/ 0 w 25"/>
                <a:gd name="T1" fmla="*/ 0 h 1"/>
                <a:gd name="T2" fmla="*/ 3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76" name="Freeform 539"/>
            <p:cNvSpPr>
              <a:spLocks/>
            </p:cNvSpPr>
            <p:nvPr/>
          </p:nvSpPr>
          <p:spPr bwMode="auto">
            <a:xfrm>
              <a:off x="2696" y="1767"/>
              <a:ext cx="1" cy="2"/>
            </a:xfrm>
            <a:custGeom>
              <a:avLst/>
              <a:gdLst>
                <a:gd name="T0" fmla="*/ 1 w 9"/>
                <a:gd name="T1" fmla="*/ 2 h 21"/>
                <a:gd name="T2" fmla="*/ 1 w 9"/>
                <a:gd name="T3" fmla="*/ 1 h 21"/>
                <a:gd name="T4" fmla="*/ 1 w 9"/>
                <a:gd name="T5" fmla="*/ 1 h 21"/>
                <a:gd name="T6" fmla="*/ 0 w 9"/>
                <a:gd name="T7" fmla="*/ 0 h 21"/>
                <a:gd name="T8" fmla="*/ 0 w 9"/>
                <a:gd name="T9" fmla="*/ 0 h 21"/>
                <a:gd name="T10" fmla="*/ 1 w 9"/>
                <a:gd name="T11" fmla="*/ 0 h 21"/>
                <a:gd name="T12" fmla="*/ 1 w 9"/>
                <a:gd name="T13" fmla="*/ 0 h 21"/>
                <a:gd name="T14" fmla="*/ 1 w 9"/>
                <a:gd name="T15" fmla="*/ 1 h 21"/>
                <a:gd name="T16" fmla="*/ 1 w 9"/>
                <a:gd name="T17" fmla="*/ 2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1"/>
                <a:gd name="T29" fmla="*/ 9 w 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1">
                  <a:moveTo>
                    <a:pt x="8" y="21"/>
                  </a:moveTo>
                  <a:lnTo>
                    <a:pt x="9" y="12"/>
                  </a:lnTo>
                  <a:lnTo>
                    <a:pt x="5" y="7"/>
                  </a:lnTo>
                  <a:lnTo>
                    <a:pt x="0" y="4"/>
                  </a:lnTo>
                  <a:lnTo>
                    <a:pt x="3" y="2"/>
                  </a:lnTo>
                  <a:lnTo>
                    <a:pt x="7" y="0"/>
                  </a:lnTo>
                  <a:lnTo>
                    <a:pt x="9" y="5"/>
                  </a:lnTo>
                  <a:lnTo>
                    <a:pt x="8" y="13"/>
                  </a:lnTo>
                  <a:lnTo>
                    <a:pt x="8" y="2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77" name="Freeform 540"/>
            <p:cNvSpPr>
              <a:spLocks/>
            </p:cNvSpPr>
            <p:nvPr/>
          </p:nvSpPr>
          <p:spPr bwMode="auto">
            <a:xfrm>
              <a:off x="2673" y="1769"/>
              <a:ext cx="70" cy="68"/>
            </a:xfrm>
            <a:custGeom>
              <a:avLst/>
              <a:gdLst>
                <a:gd name="T0" fmla="*/ 24 w 706"/>
                <a:gd name="T1" fmla="*/ 8 h 683"/>
                <a:gd name="T2" fmla="*/ 25 w 706"/>
                <a:gd name="T3" fmla="*/ 6 h 683"/>
                <a:gd name="T4" fmla="*/ 32 w 706"/>
                <a:gd name="T5" fmla="*/ 11 h 683"/>
                <a:gd name="T6" fmla="*/ 41 w 706"/>
                <a:gd name="T7" fmla="*/ 17 h 683"/>
                <a:gd name="T8" fmla="*/ 50 w 706"/>
                <a:gd name="T9" fmla="*/ 21 h 683"/>
                <a:gd name="T10" fmla="*/ 51 w 706"/>
                <a:gd name="T11" fmla="*/ 23 h 683"/>
                <a:gd name="T12" fmla="*/ 55 w 706"/>
                <a:gd name="T13" fmla="*/ 23 h 683"/>
                <a:gd name="T14" fmla="*/ 61 w 706"/>
                <a:gd name="T15" fmla="*/ 24 h 683"/>
                <a:gd name="T16" fmla="*/ 68 w 706"/>
                <a:gd name="T17" fmla="*/ 26 h 683"/>
                <a:gd name="T18" fmla="*/ 65 w 706"/>
                <a:gd name="T19" fmla="*/ 26 h 683"/>
                <a:gd name="T20" fmla="*/ 59 w 706"/>
                <a:gd name="T21" fmla="*/ 27 h 683"/>
                <a:gd name="T22" fmla="*/ 53 w 706"/>
                <a:gd name="T23" fmla="*/ 25 h 683"/>
                <a:gd name="T24" fmla="*/ 39 w 706"/>
                <a:gd name="T25" fmla="*/ 24 h 683"/>
                <a:gd name="T26" fmla="*/ 26 w 706"/>
                <a:gd name="T27" fmla="*/ 26 h 683"/>
                <a:gd name="T28" fmla="*/ 19 w 706"/>
                <a:gd name="T29" fmla="*/ 29 h 683"/>
                <a:gd name="T30" fmla="*/ 31 w 706"/>
                <a:gd name="T31" fmla="*/ 27 h 683"/>
                <a:gd name="T32" fmla="*/ 43 w 706"/>
                <a:gd name="T33" fmla="*/ 27 h 683"/>
                <a:gd name="T34" fmla="*/ 48 w 706"/>
                <a:gd name="T35" fmla="*/ 28 h 683"/>
                <a:gd name="T36" fmla="*/ 39 w 706"/>
                <a:gd name="T37" fmla="*/ 31 h 683"/>
                <a:gd name="T38" fmla="*/ 31 w 706"/>
                <a:gd name="T39" fmla="*/ 34 h 683"/>
                <a:gd name="T40" fmla="*/ 32 w 706"/>
                <a:gd name="T41" fmla="*/ 35 h 683"/>
                <a:gd name="T42" fmla="*/ 43 w 706"/>
                <a:gd name="T43" fmla="*/ 32 h 683"/>
                <a:gd name="T44" fmla="*/ 54 w 706"/>
                <a:gd name="T45" fmla="*/ 30 h 683"/>
                <a:gd name="T46" fmla="*/ 51 w 706"/>
                <a:gd name="T47" fmla="*/ 32 h 683"/>
                <a:gd name="T48" fmla="*/ 41 w 706"/>
                <a:gd name="T49" fmla="*/ 36 h 683"/>
                <a:gd name="T50" fmla="*/ 32 w 706"/>
                <a:gd name="T51" fmla="*/ 41 h 683"/>
                <a:gd name="T52" fmla="*/ 33 w 706"/>
                <a:gd name="T53" fmla="*/ 42 h 683"/>
                <a:gd name="T54" fmla="*/ 38 w 706"/>
                <a:gd name="T55" fmla="*/ 40 h 683"/>
                <a:gd name="T56" fmla="*/ 45 w 706"/>
                <a:gd name="T57" fmla="*/ 37 h 683"/>
                <a:gd name="T58" fmla="*/ 52 w 706"/>
                <a:gd name="T59" fmla="*/ 35 h 683"/>
                <a:gd name="T60" fmla="*/ 54 w 706"/>
                <a:gd name="T61" fmla="*/ 34 h 683"/>
                <a:gd name="T62" fmla="*/ 56 w 706"/>
                <a:gd name="T63" fmla="*/ 34 h 683"/>
                <a:gd name="T64" fmla="*/ 44 w 706"/>
                <a:gd name="T65" fmla="*/ 39 h 683"/>
                <a:gd name="T66" fmla="*/ 34 w 706"/>
                <a:gd name="T67" fmla="*/ 45 h 683"/>
                <a:gd name="T68" fmla="*/ 25 w 706"/>
                <a:gd name="T69" fmla="*/ 50 h 683"/>
                <a:gd name="T70" fmla="*/ 19 w 706"/>
                <a:gd name="T71" fmla="*/ 54 h 683"/>
                <a:gd name="T72" fmla="*/ 13 w 706"/>
                <a:gd name="T73" fmla="*/ 58 h 683"/>
                <a:gd name="T74" fmla="*/ 12 w 706"/>
                <a:gd name="T75" fmla="*/ 60 h 683"/>
                <a:gd name="T76" fmla="*/ 14 w 706"/>
                <a:gd name="T77" fmla="*/ 60 h 683"/>
                <a:gd name="T78" fmla="*/ 15 w 706"/>
                <a:gd name="T79" fmla="*/ 63 h 683"/>
                <a:gd name="T80" fmla="*/ 15 w 706"/>
                <a:gd name="T81" fmla="*/ 66 h 683"/>
                <a:gd name="T82" fmla="*/ 14 w 706"/>
                <a:gd name="T83" fmla="*/ 67 h 683"/>
                <a:gd name="T84" fmla="*/ 9 w 706"/>
                <a:gd name="T85" fmla="*/ 64 h 683"/>
                <a:gd name="T86" fmla="*/ 4 w 706"/>
                <a:gd name="T87" fmla="*/ 59 h 683"/>
                <a:gd name="T88" fmla="*/ 2 w 706"/>
                <a:gd name="T89" fmla="*/ 51 h 683"/>
                <a:gd name="T90" fmla="*/ 0 w 706"/>
                <a:gd name="T91" fmla="*/ 42 h 683"/>
                <a:gd name="T92" fmla="*/ 1 w 706"/>
                <a:gd name="T93" fmla="*/ 33 h 683"/>
                <a:gd name="T94" fmla="*/ 6 w 706"/>
                <a:gd name="T95" fmla="*/ 28 h 683"/>
                <a:gd name="T96" fmla="*/ 9 w 706"/>
                <a:gd name="T97" fmla="*/ 22 h 683"/>
                <a:gd name="T98" fmla="*/ 12 w 706"/>
                <a:gd name="T99" fmla="*/ 17 h 683"/>
                <a:gd name="T100" fmla="*/ 15 w 706"/>
                <a:gd name="T101" fmla="*/ 10 h 683"/>
                <a:gd name="T102" fmla="*/ 18 w 706"/>
                <a:gd name="T103" fmla="*/ 6 h 683"/>
                <a:gd name="T104" fmla="*/ 22 w 706"/>
                <a:gd name="T105" fmla="*/ 1 h 683"/>
                <a:gd name="T106" fmla="*/ 22 w 706"/>
                <a:gd name="T107" fmla="*/ 4 h 683"/>
                <a:gd name="T108" fmla="*/ 22 w 706"/>
                <a:gd name="T109" fmla="*/ 8 h 6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6"/>
                <a:gd name="T166" fmla="*/ 0 h 683"/>
                <a:gd name="T167" fmla="*/ 706 w 706"/>
                <a:gd name="T168" fmla="*/ 683 h 6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6" h="683">
                  <a:moveTo>
                    <a:pt x="237" y="92"/>
                  </a:moveTo>
                  <a:lnTo>
                    <a:pt x="238" y="85"/>
                  </a:lnTo>
                  <a:lnTo>
                    <a:pt x="241" y="79"/>
                  </a:lnTo>
                  <a:lnTo>
                    <a:pt x="244" y="71"/>
                  </a:lnTo>
                  <a:lnTo>
                    <a:pt x="248" y="66"/>
                  </a:lnTo>
                  <a:lnTo>
                    <a:pt x="257" y="56"/>
                  </a:lnTo>
                  <a:lnTo>
                    <a:pt x="267" y="56"/>
                  </a:lnTo>
                  <a:lnTo>
                    <a:pt x="293" y="81"/>
                  </a:lnTo>
                  <a:lnTo>
                    <a:pt x="321" y="106"/>
                  </a:lnTo>
                  <a:lnTo>
                    <a:pt x="349" y="127"/>
                  </a:lnTo>
                  <a:lnTo>
                    <a:pt x="379" y="149"/>
                  </a:lnTo>
                  <a:lnTo>
                    <a:pt x="409" y="167"/>
                  </a:lnTo>
                  <a:lnTo>
                    <a:pt x="440" y="185"/>
                  </a:lnTo>
                  <a:lnTo>
                    <a:pt x="472" y="200"/>
                  </a:lnTo>
                  <a:lnTo>
                    <a:pt x="504" y="213"/>
                  </a:lnTo>
                  <a:lnTo>
                    <a:pt x="502" y="218"/>
                  </a:lnTo>
                  <a:lnTo>
                    <a:pt x="508" y="224"/>
                  </a:lnTo>
                  <a:lnTo>
                    <a:pt x="513" y="229"/>
                  </a:lnTo>
                  <a:lnTo>
                    <a:pt x="520" y="233"/>
                  </a:lnTo>
                  <a:lnTo>
                    <a:pt x="529" y="222"/>
                  </a:lnTo>
                  <a:lnTo>
                    <a:pt x="550" y="229"/>
                  </a:lnTo>
                  <a:lnTo>
                    <a:pt x="571" y="235"/>
                  </a:lnTo>
                  <a:lnTo>
                    <a:pt x="593" y="241"/>
                  </a:lnTo>
                  <a:lnTo>
                    <a:pt x="615" y="246"/>
                  </a:lnTo>
                  <a:lnTo>
                    <a:pt x="638" y="250"/>
                  </a:lnTo>
                  <a:lnTo>
                    <a:pt x="661" y="255"/>
                  </a:lnTo>
                  <a:lnTo>
                    <a:pt x="683" y="259"/>
                  </a:lnTo>
                  <a:lnTo>
                    <a:pt x="706" y="263"/>
                  </a:lnTo>
                  <a:lnTo>
                    <a:pt x="682" y="263"/>
                  </a:lnTo>
                  <a:lnTo>
                    <a:pt x="660" y="266"/>
                  </a:lnTo>
                  <a:lnTo>
                    <a:pt x="636" y="270"/>
                  </a:lnTo>
                  <a:lnTo>
                    <a:pt x="614" y="273"/>
                  </a:lnTo>
                  <a:lnTo>
                    <a:pt x="592" y="273"/>
                  </a:lnTo>
                  <a:lnTo>
                    <a:pt x="571" y="271"/>
                  </a:lnTo>
                  <a:lnTo>
                    <a:pt x="552" y="264"/>
                  </a:lnTo>
                  <a:lnTo>
                    <a:pt x="535" y="254"/>
                  </a:lnTo>
                  <a:lnTo>
                    <a:pt x="485" y="243"/>
                  </a:lnTo>
                  <a:lnTo>
                    <a:pt x="440" y="240"/>
                  </a:lnTo>
                  <a:lnTo>
                    <a:pt x="395" y="238"/>
                  </a:lnTo>
                  <a:lnTo>
                    <a:pt x="351" y="243"/>
                  </a:lnTo>
                  <a:lnTo>
                    <a:pt x="307" y="249"/>
                  </a:lnTo>
                  <a:lnTo>
                    <a:pt x="264" y="259"/>
                  </a:lnTo>
                  <a:lnTo>
                    <a:pt x="221" y="270"/>
                  </a:lnTo>
                  <a:lnTo>
                    <a:pt x="177" y="284"/>
                  </a:lnTo>
                  <a:lnTo>
                    <a:pt x="187" y="293"/>
                  </a:lnTo>
                  <a:lnTo>
                    <a:pt x="226" y="284"/>
                  </a:lnTo>
                  <a:lnTo>
                    <a:pt x="269" y="277"/>
                  </a:lnTo>
                  <a:lnTo>
                    <a:pt x="308" y="271"/>
                  </a:lnTo>
                  <a:lnTo>
                    <a:pt x="350" y="269"/>
                  </a:lnTo>
                  <a:lnTo>
                    <a:pt x="390" y="266"/>
                  </a:lnTo>
                  <a:lnTo>
                    <a:pt x="431" y="268"/>
                  </a:lnTo>
                  <a:lnTo>
                    <a:pt x="472" y="271"/>
                  </a:lnTo>
                  <a:lnTo>
                    <a:pt x="514" y="278"/>
                  </a:lnTo>
                  <a:lnTo>
                    <a:pt x="483" y="285"/>
                  </a:lnTo>
                  <a:lnTo>
                    <a:pt x="453" y="292"/>
                  </a:lnTo>
                  <a:lnTo>
                    <a:pt x="424" y="299"/>
                  </a:lnTo>
                  <a:lnTo>
                    <a:pt x="395" y="309"/>
                  </a:lnTo>
                  <a:lnTo>
                    <a:pt x="365" y="316"/>
                  </a:lnTo>
                  <a:lnTo>
                    <a:pt x="336" y="327"/>
                  </a:lnTo>
                  <a:lnTo>
                    <a:pt x="308" y="339"/>
                  </a:lnTo>
                  <a:lnTo>
                    <a:pt x="283" y="354"/>
                  </a:lnTo>
                  <a:lnTo>
                    <a:pt x="292" y="365"/>
                  </a:lnTo>
                  <a:lnTo>
                    <a:pt x="326" y="351"/>
                  </a:lnTo>
                  <a:lnTo>
                    <a:pt x="361" y="340"/>
                  </a:lnTo>
                  <a:lnTo>
                    <a:pt x="397" y="330"/>
                  </a:lnTo>
                  <a:lnTo>
                    <a:pt x="433" y="323"/>
                  </a:lnTo>
                  <a:lnTo>
                    <a:pt x="469" y="315"/>
                  </a:lnTo>
                  <a:lnTo>
                    <a:pt x="508" y="310"/>
                  </a:lnTo>
                  <a:lnTo>
                    <a:pt x="545" y="305"/>
                  </a:lnTo>
                  <a:lnTo>
                    <a:pt x="585" y="303"/>
                  </a:lnTo>
                  <a:lnTo>
                    <a:pt x="549" y="311"/>
                  </a:lnTo>
                  <a:lnTo>
                    <a:pt x="514" y="321"/>
                  </a:lnTo>
                  <a:lnTo>
                    <a:pt x="480" y="333"/>
                  </a:lnTo>
                  <a:lnTo>
                    <a:pt x="447" y="348"/>
                  </a:lnTo>
                  <a:lnTo>
                    <a:pt x="414" y="364"/>
                  </a:lnTo>
                  <a:lnTo>
                    <a:pt x="382" y="380"/>
                  </a:lnTo>
                  <a:lnTo>
                    <a:pt x="349" y="397"/>
                  </a:lnTo>
                  <a:lnTo>
                    <a:pt x="318" y="414"/>
                  </a:lnTo>
                  <a:lnTo>
                    <a:pt x="321" y="418"/>
                  </a:lnTo>
                  <a:lnTo>
                    <a:pt x="328" y="421"/>
                  </a:lnTo>
                  <a:lnTo>
                    <a:pt x="334" y="420"/>
                  </a:lnTo>
                  <a:lnTo>
                    <a:pt x="343" y="420"/>
                  </a:lnTo>
                  <a:lnTo>
                    <a:pt x="364" y="410"/>
                  </a:lnTo>
                  <a:lnTo>
                    <a:pt x="387" y="401"/>
                  </a:lnTo>
                  <a:lnTo>
                    <a:pt x="410" y="392"/>
                  </a:lnTo>
                  <a:lnTo>
                    <a:pt x="432" y="383"/>
                  </a:lnTo>
                  <a:lnTo>
                    <a:pt x="454" y="373"/>
                  </a:lnTo>
                  <a:lnTo>
                    <a:pt x="476" y="365"/>
                  </a:lnTo>
                  <a:lnTo>
                    <a:pt x="498" y="358"/>
                  </a:lnTo>
                  <a:lnTo>
                    <a:pt x="520" y="354"/>
                  </a:lnTo>
                  <a:lnTo>
                    <a:pt x="525" y="346"/>
                  </a:lnTo>
                  <a:lnTo>
                    <a:pt x="536" y="345"/>
                  </a:lnTo>
                  <a:lnTo>
                    <a:pt x="541" y="345"/>
                  </a:lnTo>
                  <a:lnTo>
                    <a:pt x="548" y="345"/>
                  </a:lnTo>
                  <a:lnTo>
                    <a:pt x="554" y="344"/>
                  </a:lnTo>
                  <a:lnTo>
                    <a:pt x="560" y="344"/>
                  </a:lnTo>
                  <a:lnTo>
                    <a:pt x="522" y="358"/>
                  </a:lnTo>
                  <a:lnTo>
                    <a:pt x="485" y="375"/>
                  </a:lnTo>
                  <a:lnTo>
                    <a:pt x="448" y="392"/>
                  </a:lnTo>
                  <a:lnTo>
                    <a:pt x="413" y="411"/>
                  </a:lnTo>
                  <a:lnTo>
                    <a:pt x="377" y="430"/>
                  </a:lnTo>
                  <a:lnTo>
                    <a:pt x="343" y="451"/>
                  </a:lnTo>
                  <a:lnTo>
                    <a:pt x="309" y="472"/>
                  </a:lnTo>
                  <a:lnTo>
                    <a:pt x="277" y="495"/>
                  </a:lnTo>
                  <a:lnTo>
                    <a:pt x="255" y="506"/>
                  </a:lnTo>
                  <a:lnTo>
                    <a:pt x="233" y="517"/>
                  </a:lnTo>
                  <a:lnTo>
                    <a:pt x="210" y="526"/>
                  </a:lnTo>
                  <a:lnTo>
                    <a:pt x="189" y="538"/>
                  </a:lnTo>
                  <a:lnTo>
                    <a:pt x="166" y="549"/>
                  </a:lnTo>
                  <a:lnTo>
                    <a:pt x="147" y="563"/>
                  </a:lnTo>
                  <a:lnTo>
                    <a:pt x="130" y="578"/>
                  </a:lnTo>
                  <a:lnTo>
                    <a:pt x="116" y="596"/>
                  </a:lnTo>
                  <a:lnTo>
                    <a:pt x="120" y="602"/>
                  </a:lnTo>
                  <a:lnTo>
                    <a:pt x="126" y="606"/>
                  </a:lnTo>
                  <a:lnTo>
                    <a:pt x="133" y="607"/>
                  </a:lnTo>
                  <a:lnTo>
                    <a:pt x="141" y="606"/>
                  </a:lnTo>
                  <a:lnTo>
                    <a:pt x="146" y="606"/>
                  </a:lnTo>
                  <a:lnTo>
                    <a:pt x="147" y="613"/>
                  </a:lnTo>
                  <a:lnTo>
                    <a:pt x="148" y="622"/>
                  </a:lnTo>
                  <a:lnTo>
                    <a:pt x="149" y="632"/>
                  </a:lnTo>
                  <a:lnTo>
                    <a:pt x="151" y="642"/>
                  </a:lnTo>
                  <a:lnTo>
                    <a:pt x="152" y="651"/>
                  </a:lnTo>
                  <a:lnTo>
                    <a:pt x="154" y="662"/>
                  </a:lnTo>
                  <a:lnTo>
                    <a:pt x="158" y="672"/>
                  </a:lnTo>
                  <a:lnTo>
                    <a:pt x="162" y="683"/>
                  </a:lnTo>
                  <a:lnTo>
                    <a:pt x="142" y="677"/>
                  </a:lnTo>
                  <a:lnTo>
                    <a:pt x="123" y="670"/>
                  </a:lnTo>
                  <a:lnTo>
                    <a:pt x="105" y="657"/>
                  </a:lnTo>
                  <a:lnTo>
                    <a:pt x="89" y="644"/>
                  </a:lnTo>
                  <a:lnTo>
                    <a:pt x="71" y="627"/>
                  </a:lnTo>
                  <a:lnTo>
                    <a:pt x="57" y="610"/>
                  </a:lnTo>
                  <a:lnTo>
                    <a:pt x="44" y="592"/>
                  </a:lnTo>
                  <a:lnTo>
                    <a:pt x="35" y="576"/>
                  </a:lnTo>
                  <a:lnTo>
                    <a:pt x="27" y="545"/>
                  </a:lnTo>
                  <a:lnTo>
                    <a:pt x="21" y="514"/>
                  </a:lnTo>
                  <a:lnTo>
                    <a:pt x="12" y="484"/>
                  </a:lnTo>
                  <a:lnTo>
                    <a:pt x="7" y="454"/>
                  </a:lnTo>
                  <a:lnTo>
                    <a:pt x="1" y="423"/>
                  </a:lnTo>
                  <a:lnTo>
                    <a:pt x="0" y="392"/>
                  </a:lnTo>
                  <a:lnTo>
                    <a:pt x="2" y="360"/>
                  </a:lnTo>
                  <a:lnTo>
                    <a:pt x="10" y="329"/>
                  </a:lnTo>
                  <a:lnTo>
                    <a:pt x="27" y="313"/>
                  </a:lnTo>
                  <a:lnTo>
                    <a:pt x="44" y="297"/>
                  </a:lnTo>
                  <a:lnTo>
                    <a:pt x="58" y="279"/>
                  </a:lnTo>
                  <a:lnTo>
                    <a:pt x="72" y="262"/>
                  </a:lnTo>
                  <a:lnTo>
                    <a:pt x="82" y="243"/>
                  </a:lnTo>
                  <a:lnTo>
                    <a:pt x="91" y="224"/>
                  </a:lnTo>
                  <a:lnTo>
                    <a:pt x="97" y="204"/>
                  </a:lnTo>
                  <a:lnTo>
                    <a:pt x="100" y="182"/>
                  </a:lnTo>
                  <a:lnTo>
                    <a:pt x="119" y="168"/>
                  </a:lnTo>
                  <a:lnTo>
                    <a:pt x="131" y="148"/>
                  </a:lnTo>
                  <a:lnTo>
                    <a:pt x="138" y="124"/>
                  </a:lnTo>
                  <a:lnTo>
                    <a:pt x="147" y="102"/>
                  </a:lnTo>
                  <a:lnTo>
                    <a:pt x="154" y="80"/>
                  </a:lnTo>
                  <a:lnTo>
                    <a:pt x="166" y="66"/>
                  </a:lnTo>
                  <a:lnTo>
                    <a:pt x="183" y="60"/>
                  </a:lnTo>
                  <a:lnTo>
                    <a:pt x="211" y="66"/>
                  </a:lnTo>
                  <a:lnTo>
                    <a:pt x="211" y="0"/>
                  </a:lnTo>
                  <a:lnTo>
                    <a:pt x="226" y="10"/>
                  </a:lnTo>
                  <a:lnTo>
                    <a:pt x="233" y="21"/>
                  </a:lnTo>
                  <a:lnTo>
                    <a:pt x="231" y="33"/>
                  </a:lnTo>
                  <a:lnTo>
                    <a:pt x="225" y="45"/>
                  </a:lnTo>
                  <a:lnTo>
                    <a:pt x="219" y="57"/>
                  </a:lnTo>
                  <a:lnTo>
                    <a:pt x="218" y="69"/>
                  </a:lnTo>
                  <a:lnTo>
                    <a:pt x="222" y="81"/>
                  </a:lnTo>
                  <a:lnTo>
                    <a:pt x="237" y="9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78" name="Freeform 541"/>
            <p:cNvSpPr>
              <a:spLocks/>
            </p:cNvSpPr>
            <p:nvPr/>
          </p:nvSpPr>
          <p:spPr bwMode="auto">
            <a:xfrm>
              <a:off x="2858" y="1771"/>
              <a:ext cx="6" cy="9"/>
            </a:xfrm>
            <a:custGeom>
              <a:avLst/>
              <a:gdLst>
                <a:gd name="T0" fmla="*/ 3 w 65"/>
                <a:gd name="T1" fmla="*/ 0 h 90"/>
                <a:gd name="T2" fmla="*/ 3 w 65"/>
                <a:gd name="T3" fmla="*/ 1 h 90"/>
                <a:gd name="T4" fmla="*/ 3 w 65"/>
                <a:gd name="T5" fmla="*/ 3 h 90"/>
                <a:gd name="T6" fmla="*/ 4 w 65"/>
                <a:gd name="T7" fmla="*/ 4 h 90"/>
                <a:gd name="T8" fmla="*/ 4 w 65"/>
                <a:gd name="T9" fmla="*/ 5 h 90"/>
                <a:gd name="T10" fmla="*/ 5 w 65"/>
                <a:gd name="T11" fmla="*/ 6 h 90"/>
                <a:gd name="T12" fmla="*/ 5 w 65"/>
                <a:gd name="T13" fmla="*/ 7 h 90"/>
                <a:gd name="T14" fmla="*/ 6 w 65"/>
                <a:gd name="T15" fmla="*/ 8 h 90"/>
                <a:gd name="T16" fmla="*/ 6 w 65"/>
                <a:gd name="T17" fmla="*/ 9 h 90"/>
                <a:gd name="T18" fmla="*/ 5 w 65"/>
                <a:gd name="T19" fmla="*/ 9 h 90"/>
                <a:gd name="T20" fmla="*/ 4 w 65"/>
                <a:gd name="T21" fmla="*/ 8 h 90"/>
                <a:gd name="T22" fmla="*/ 3 w 65"/>
                <a:gd name="T23" fmla="*/ 8 h 90"/>
                <a:gd name="T24" fmla="*/ 2 w 65"/>
                <a:gd name="T25" fmla="*/ 8 h 90"/>
                <a:gd name="T26" fmla="*/ 1 w 65"/>
                <a:gd name="T27" fmla="*/ 8 h 90"/>
                <a:gd name="T28" fmla="*/ 1 w 65"/>
                <a:gd name="T29" fmla="*/ 7 h 90"/>
                <a:gd name="T30" fmla="*/ 0 w 65"/>
                <a:gd name="T31" fmla="*/ 6 h 90"/>
                <a:gd name="T32" fmla="*/ 0 w 65"/>
                <a:gd name="T33" fmla="*/ 5 h 90"/>
                <a:gd name="T34" fmla="*/ 0 w 65"/>
                <a:gd name="T35" fmla="*/ 4 h 90"/>
                <a:gd name="T36" fmla="*/ 0 w 65"/>
                <a:gd name="T37" fmla="*/ 3 h 90"/>
                <a:gd name="T38" fmla="*/ 1 w 65"/>
                <a:gd name="T39" fmla="*/ 3 h 90"/>
                <a:gd name="T40" fmla="*/ 1 w 65"/>
                <a:gd name="T41" fmla="*/ 2 h 90"/>
                <a:gd name="T42" fmla="*/ 1 w 65"/>
                <a:gd name="T43" fmla="*/ 1 h 90"/>
                <a:gd name="T44" fmla="*/ 2 w 65"/>
                <a:gd name="T45" fmla="*/ 1 h 90"/>
                <a:gd name="T46" fmla="*/ 3 w 65"/>
                <a:gd name="T47" fmla="*/ 0 h 90"/>
                <a:gd name="T48" fmla="*/ 3 w 65"/>
                <a:gd name="T49" fmla="*/ 0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90"/>
                <a:gd name="T77" fmla="*/ 65 w 65"/>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90">
                  <a:moveTo>
                    <a:pt x="35" y="0"/>
                  </a:moveTo>
                  <a:lnTo>
                    <a:pt x="34" y="13"/>
                  </a:lnTo>
                  <a:lnTo>
                    <a:pt x="36" y="27"/>
                  </a:lnTo>
                  <a:lnTo>
                    <a:pt x="38" y="37"/>
                  </a:lnTo>
                  <a:lnTo>
                    <a:pt x="45" y="48"/>
                  </a:lnTo>
                  <a:lnTo>
                    <a:pt x="49" y="58"/>
                  </a:lnTo>
                  <a:lnTo>
                    <a:pt x="54" y="69"/>
                  </a:lnTo>
                  <a:lnTo>
                    <a:pt x="60" y="78"/>
                  </a:lnTo>
                  <a:lnTo>
                    <a:pt x="65" y="90"/>
                  </a:lnTo>
                  <a:lnTo>
                    <a:pt x="53" y="86"/>
                  </a:lnTo>
                  <a:lnTo>
                    <a:pt x="42" y="84"/>
                  </a:lnTo>
                  <a:lnTo>
                    <a:pt x="33" y="82"/>
                  </a:lnTo>
                  <a:lnTo>
                    <a:pt x="24" y="79"/>
                  </a:lnTo>
                  <a:lnTo>
                    <a:pt x="15" y="75"/>
                  </a:lnTo>
                  <a:lnTo>
                    <a:pt x="9" y="70"/>
                  </a:lnTo>
                  <a:lnTo>
                    <a:pt x="4" y="61"/>
                  </a:lnTo>
                  <a:lnTo>
                    <a:pt x="0" y="50"/>
                  </a:lnTo>
                  <a:lnTo>
                    <a:pt x="0" y="42"/>
                  </a:lnTo>
                  <a:lnTo>
                    <a:pt x="2" y="34"/>
                  </a:lnTo>
                  <a:lnTo>
                    <a:pt x="6" y="28"/>
                  </a:lnTo>
                  <a:lnTo>
                    <a:pt x="11" y="21"/>
                  </a:lnTo>
                  <a:lnTo>
                    <a:pt x="16" y="15"/>
                  </a:lnTo>
                  <a:lnTo>
                    <a:pt x="23" y="8"/>
                  </a:lnTo>
                  <a:lnTo>
                    <a:pt x="28" y="3"/>
                  </a:lnTo>
                  <a:lnTo>
                    <a:pt x="35" y="0"/>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79" name="Freeform 542"/>
            <p:cNvSpPr>
              <a:spLocks/>
            </p:cNvSpPr>
            <p:nvPr/>
          </p:nvSpPr>
          <p:spPr bwMode="auto">
            <a:xfrm>
              <a:off x="2680" y="1771"/>
              <a:ext cx="5" cy="13"/>
            </a:xfrm>
            <a:custGeom>
              <a:avLst/>
              <a:gdLst>
                <a:gd name="T0" fmla="*/ 5 w 50"/>
                <a:gd name="T1" fmla="*/ 10 h 126"/>
                <a:gd name="T2" fmla="*/ 4 w 50"/>
                <a:gd name="T3" fmla="*/ 11 h 126"/>
                <a:gd name="T4" fmla="*/ 4 w 50"/>
                <a:gd name="T5" fmla="*/ 11 h 126"/>
                <a:gd name="T6" fmla="*/ 3 w 50"/>
                <a:gd name="T7" fmla="*/ 12 h 126"/>
                <a:gd name="T8" fmla="*/ 2 w 50"/>
                <a:gd name="T9" fmla="*/ 13 h 126"/>
                <a:gd name="T10" fmla="*/ 1 w 50"/>
                <a:gd name="T11" fmla="*/ 12 h 126"/>
                <a:gd name="T12" fmla="*/ 0 w 50"/>
                <a:gd name="T13" fmla="*/ 10 h 126"/>
                <a:gd name="T14" fmla="*/ 0 w 50"/>
                <a:gd name="T15" fmla="*/ 9 h 126"/>
                <a:gd name="T16" fmla="*/ 1 w 50"/>
                <a:gd name="T17" fmla="*/ 7 h 126"/>
                <a:gd name="T18" fmla="*/ 2 w 50"/>
                <a:gd name="T19" fmla="*/ 5 h 126"/>
                <a:gd name="T20" fmla="*/ 3 w 50"/>
                <a:gd name="T21" fmla="*/ 4 h 126"/>
                <a:gd name="T22" fmla="*/ 3 w 50"/>
                <a:gd name="T23" fmla="*/ 2 h 126"/>
                <a:gd name="T24" fmla="*/ 3 w 50"/>
                <a:gd name="T25" fmla="*/ 0 h 126"/>
                <a:gd name="T26" fmla="*/ 4 w 50"/>
                <a:gd name="T27" fmla="*/ 1 h 126"/>
                <a:gd name="T28" fmla="*/ 4 w 50"/>
                <a:gd name="T29" fmla="*/ 2 h 126"/>
                <a:gd name="T30" fmla="*/ 5 w 50"/>
                <a:gd name="T31" fmla="*/ 3 h 126"/>
                <a:gd name="T32" fmla="*/ 5 w 50"/>
                <a:gd name="T33" fmla="*/ 4 h 126"/>
                <a:gd name="T34" fmla="*/ 5 w 50"/>
                <a:gd name="T35" fmla="*/ 6 h 126"/>
                <a:gd name="T36" fmla="*/ 5 w 50"/>
                <a:gd name="T37" fmla="*/ 7 h 126"/>
                <a:gd name="T38" fmla="*/ 5 w 50"/>
                <a:gd name="T39" fmla="*/ 9 h 126"/>
                <a:gd name="T40" fmla="*/ 5 w 50"/>
                <a:gd name="T41" fmla="*/ 1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126"/>
                <a:gd name="T65" fmla="*/ 50 w 5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126">
                  <a:moveTo>
                    <a:pt x="45" y="96"/>
                  </a:moveTo>
                  <a:lnTo>
                    <a:pt x="40" y="103"/>
                  </a:lnTo>
                  <a:lnTo>
                    <a:pt x="36" y="111"/>
                  </a:lnTo>
                  <a:lnTo>
                    <a:pt x="28" y="118"/>
                  </a:lnTo>
                  <a:lnTo>
                    <a:pt x="20" y="126"/>
                  </a:lnTo>
                  <a:lnTo>
                    <a:pt x="5" y="113"/>
                  </a:lnTo>
                  <a:lnTo>
                    <a:pt x="0" y="99"/>
                  </a:lnTo>
                  <a:lnTo>
                    <a:pt x="3" y="83"/>
                  </a:lnTo>
                  <a:lnTo>
                    <a:pt x="9" y="68"/>
                  </a:lnTo>
                  <a:lnTo>
                    <a:pt x="17" y="51"/>
                  </a:lnTo>
                  <a:lnTo>
                    <a:pt x="25" y="34"/>
                  </a:lnTo>
                  <a:lnTo>
                    <a:pt x="29" y="16"/>
                  </a:lnTo>
                  <a:lnTo>
                    <a:pt x="29" y="0"/>
                  </a:lnTo>
                  <a:lnTo>
                    <a:pt x="37" y="7"/>
                  </a:lnTo>
                  <a:lnTo>
                    <a:pt x="43" y="16"/>
                  </a:lnTo>
                  <a:lnTo>
                    <a:pt x="47" y="28"/>
                  </a:lnTo>
                  <a:lnTo>
                    <a:pt x="50" y="42"/>
                  </a:lnTo>
                  <a:lnTo>
                    <a:pt x="50" y="55"/>
                  </a:lnTo>
                  <a:lnTo>
                    <a:pt x="50" y="70"/>
                  </a:lnTo>
                  <a:lnTo>
                    <a:pt x="47" y="83"/>
                  </a:lnTo>
                  <a:lnTo>
                    <a:pt x="45" y="96"/>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0" name="Freeform 543"/>
            <p:cNvSpPr>
              <a:spLocks/>
            </p:cNvSpPr>
            <p:nvPr/>
          </p:nvSpPr>
          <p:spPr bwMode="auto">
            <a:xfrm>
              <a:off x="2870" y="1773"/>
              <a:ext cx="17" cy="4"/>
            </a:xfrm>
            <a:custGeom>
              <a:avLst/>
              <a:gdLst>
                <a:gd name="T0" fmla="*/ 17 w 167"/>
                <a:gd name="T1" fmla="*/ 1 h 37"/>
                <a:gd name="T2" fmla="*/ 15 w 167"/>
                <a:gd name="T3" fmla="*/ 2 h 37"/>
                <a:gd name="T4" fmla="*/ 13 w 167"/>
                <a:gd name="T5" fmla="*/ 3 h 37"/>
                <a:gd name="T6" fmla="*/ 11 w 167"/>
                <a:gd name="T7" fmla="*/ 4 h 37"/>
                <a:gd name="T8" fmla="*/ 9 w 167"/>
                <a:gd name="T9" fmla="*/ 4 h 37"/>
                <a:gd name="T10" fmla="*/ 7 w 167"/>
                <a:gd name="T11" fmla="*/ 4 h 37"/>
                <a:gd name="T12" fmla="*/ 5 w 167"/>
                <a:gd name="T13" fmla="*/ 4 h 37"/>
                <a:gd name="T14" fmla="*/ 3 w 167"/>
                <a:gd name="T15" fmla="*/ 3 h 37"/>
                <a:gd name="T16" fmla="*/ 2 w 167"/>
                <a:gd name="T17" fmla="*/ 3 h 37"/>
                <a:gd name="T18" fmla="*/ 0 w 167"/>
                <a:gd name="T19" fmla="*/ 1 h 37"/>
                <a:gd name="T20" fmla="*/ 1 w 167"/>
                <a:gd name="T21" fmla="*/ 0 h 37"/>
                <a:gd name="T22" fmla="*/ 1 w 167"/>
                <a:gd name="T23" fmla="*/ 0 h 37"/>
                <a:gd name="T24" fmla="*/ 2 w 167"/>
                <a:gd name="T25" fmla="*/ 0 h 37"/>
                <a:gd name="T26" fmla="*/ 3 w 167"/>
                <a:gd name="T27" fmla="*/ 0 h 37"/>
                <a:gd name="T28" fmla="*/ 3 w 167"/>
                <a:gd name="T29" fmla="*/ 1 h 37"/>
                <a:gd name="T30" fmla="*/ 4 w 167"/>
                <a:gd name="T31" fmla="*/ 1 h 37"/>
                <a:gd name="T32" fmla="*/ 5 w 167"/>
                <a:gd name="T33" fmla="*/ 2 h 37"/>
                <a:gd name="T34" fmla="*/ 6 w 167"/>
                <a:gd name="T35" fmla="*/ 2 h 37"/>
                <a:gd name="T36" fmla="*/ 7 w 167"/>
                <a:gd name="T37" fmla="*/ 2 h 37"/>
                <a:gd name="T38" fmla="*/ 8 w 167"/>
                <a:gd name="T39" fmla="*/ 2 h 37"/>
                <a:gd name="T40" fmla="*/ 10 w 167"/>
                <a:gd name="T41" fmla="*/ 2 h 37"/>
                <a:gd name="T42" fmla="*/ 11 w 167"/>
                <a:gd name="T43" fmla="*/ 2 h 37"/>
                <a:gd name="T44" fmla="*/ 13 w 167"/>
                <a:gd name="T45" fmla="*/ 1 h 37"/>
                <a:gd name="T46" fmla="*/ 14 w 167"/>
                <a:gd name="T47" fmla="*/ 1 h 37"/>
                <a:gd name="T48" fmla="*/ 15 w 167"/>
                <a:gd name="T49" fmla="*/ 1 h 37"/>
                <a:gd name="T50" fmla="*/ 17 w 167"/>
                <a:gd name="T51" fmla="*/ 1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
                <a:gd name="T79" fmla="*/ 0 h 37"/>
                <a:gd name="T80" fmla="*/ 167 w 167"/>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 h="37">
                  <a:moveTo>
                    <a:pt x="167" y="9"/>
                  </a:moveTo>
                  <a:lnTo>
                    <a:pt x="149" y="19"/>
                  </a:lnTo>
                  <a:lnTo>
                    <a:pt x="130" y="28"/>
                  </a:lnTo>
                  <a:lnTo>
                    <a:pt x="111" y="33"/>
                  </a:lnTo>
                  <a:lnTo>
                    <a:pt x="93" y="37"/>
                  </a:lnTo>
                  <a:lnTo>
                    <a:pt x="72" y="37"/>
                  </a:lnTo>
                  <a:lnTo>
                    <a:pt x="53" y="36"/>
                  </a:lnTo>
                  <a:lnTo>
                    <a:pt x="33" y="31"/>
                  </a:lnTo>
                  <a:lnTo>
                    <a:pt x="15" y="24"/>
                  </a:lnTo>
                  <a:lnTo>
                    <a:pt x="0" y="9"/>
                  </a:lnTo>
                  <a:lnTo>
                    <a:pt x="6" y="2"/>
                  </a:lnTo>
                  <a:lnTo>
                    <a:pt x="13" y="0"/>
                  </a:lnTo>
                  <a:lnTo>
                    <a:pt x="19" y="0"/>
                  </a:lnTo>
                  <a:lnTo>
                    <a:pt x="27" y="4"/>
                  </a:lnTo>
                  <a:lnTo>
                    <a:pt x="33" y="7"/>
                  </a:lnTo>
                  <a:lnTo>
                    <a:pt x="41" y="11"/>
                  </a:lnTo>
                  <a:lnTo>
                    <a:pt x="47" y="14"/>
                  </a:lnTo>
                  <a:lnTo>
                    <a:pt x="55" y="15"/>
                  </a:lnTo>
                  <a:lnTo>
                    <a:pt x="69" y="15"/>
                  </a:lnTo>
                  <a:lnTo>
                    <a:pt x="83" y="16"/>
                  </a:lnTo>
                  <a:lnTo>
                    <a:pt x="97" y="15"/>
                  </a:lnTo>
                  <a:lnTo>
                    <a:pt x="111" y="15"/>
                  </a:lnTo>
                  <a:lnTo>
                    <a:pt x="124" y="13"/>
                  </a:lnTo>
                  <a:lnTo>
                    <a:pt x="137" y="11"/>
                  </a:lnTo>
                  <a:lnTo>
                    <a:pt x="151" y="10"/>
                  </a:lnTo>
                  <a:lnTo>
                    <a:pt x="167" y="9"/>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1" name="Freeform 544"/>
            <p:cNvSpPr>
              <a:spLocks/>
            </p:cNvSpPr>
            <p:nvPr/>
          </p:nvSpPr>
          <p:spPr bwMode="auto">
            <a:xfrm>
              <a:off x="2864" y="1774"/>
              <a:ext cx="11" cy="7"/>
            </a:xfrm>
            <a:custGeom>
              <a:avLst/>
              <a:gdLst>
                <a:gd name="T0" fmla="*/ 11 w 111"/>
                <a:gd name="T1" fmla="*/ 5 h 70"/>
                <a:gd name="T2" fmla="*/ 11 w 111"/>
                <a:gd name="T3" fmla="*/ 6 h 70"/>
                <a:gd name="T4" fmla="*/ 10 w 111"/>
                <a:gd name="T5" fmla="*/ 7 h 70"/>
                <a:gd name="T6" fmla="*/ 9 w 111"/>
                <a:gd name="T7" fmla="*/ 7 h 70"/>
                <a:gd name="T8" fmla="*/ 8 w 111"/>
                <a:gd name="T9" fmla="*/ 7 h 70"/>
                <a:gd name="T10" fmla="*/ 8 w 111"/>
                <a:gd name="T11" fmla="*/ 7 h 70"/>
                <a:gd name="T12" fmla="*/ 7 w 111"/>
                <a:gd name="T13" fmla="*/ 7 h 70"/>
                <a:gd name="T14" fmla="*/ 6 w 111"/>
                <a:gd name="T15" fmla="*/ 7 h 70"/>
                <a:gd name="T16" fmla="*/ 6 w 111"/>
                <a:gd name="T17" fmla="*/ 7 h 70"/>
                <a:gd name="T18" fmla="*/ 4 w 111"/>
                <a:gd name="T19" fmla="*/ 6 h 70"/>
                <a:gd name="T20" fmla="*/ 3 w 111"/>
                <a:gd name="T21" fmla="*/ 6 h 70"/>
                <a:gd name="T22" fmla="*/ 3 w 111"/>
                <a:gd name="T23" fmla="*/ 5 h 70"/>
                <a:gd name="T24" fmla="*/ 2 w 111"/>
                <a:gd name="T25" fmla="*/ 4 h 70"/>
                <a:gd name="T26" fmla="*/ 1 w 111"/>
                <a:gd name="T27" fmla="*/ 3 h 70"/>
                <a:gd name="T28" fmla="*/ 1 w 111"/>
                <a:gd name="T29" fmla="*/ 2 h 70"/>
                <a:gd name="T30" fmla="*/ 0 w 111"/>
                <a:gd name="T31" fmla="*/ 1 h 70"/>
                <a:gd name="T32" fmla="*/ 0 w 111"/>
                <a:gd name="T33" fmla="*/ 0 h 70"/>
                <a:gd name="T34" fmla="*/ 1 w 111"/>
                <a:gd name="T35" fmla="*/ 0 h 70"/>
                <a:gd name="T36" fmla="*/ 3 w 111"/>
                <a:gd name="T37" fmla="*/ 1 h 70"/>
                <a:gd name="T38" fmla="*/ 4 w 111"/>
                <a:gd name="T39" fmla="*/ 2 h 70"/>
                <a:gd name="T40" fmla="*/ 5 w 111"/>
                <a:gd name="T41" fmla="*/ 4 h 70"/>
                <a:gd name="T42" fmla="*/ 6 w 111"/>
                <a:gd name="T43" fmla="*/ 4 h 70"/>
                <a:gd name="T44" fmla="*/ 8 w 111"/>
                <a:gd name="T45" fmla="*/ 5 h 70"/>
                <a:gd name="T46" fmla="*/ 9 w 111"/>
                <a:gd name="T47" fmla="*/ 5 h 70"/>
                <a:gd name="T48" fmla="*/ 11 w 111"/>
                <a:gd name="T49" fmla="*/ 5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70"/>
                <a:gd name="T77" fmla="*/ 111 w 111"/>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70">
                  <a:moveTo>
                    <a:pt x="111" y="55"/>
                  </a:moveTo>
                  <a:lnTo>
                    <a:pt x="106" y="61"/>
                  </a:lnTo>
                  <a:lnTo>
                    <a:pt x="99" y="66"/>
                  </a:lnTo>
                  <a:lnTo>
                    <a:pt x="92" y="68"/>
                  </a:lnTo>
                  <a:lnTo>
                    <a:pt x="85" y="70"/>
                  </a:lnTo>
                  <a:lnTo>
                    <a:pt x="76" y="69"/>
                  </a:lnTo>
                  <a:lnTo>
                    <a:pt x="69" y="68"/>
                  </a:lnTo>
                  <a:lnTo>
                    <a:pt x="61" y="67"/>
                  </a:lnTo>
                  <a:lnTo>
                    <a:pt x="56" y="66"/>
                  </a:lnTo>
                  <a:lnTo>
                    <a:pt x="43" y="62"/>
                  </a:lnTo>
                  <a:lnTo>
                    <a:pt x="33" y="56"/>
                  </a:lnTo>
                  <a:lnTo>
                    <a:pt x="26" y="49"/>
                  </a:lnTo>
                  <a:lnTo>
                    <a:pt x="19" y="40"/>
                  </a:lnTo>
                  <a:lnTo>
                    <a:pt x="13" y="29"/>
                  </a:lnTo>
                  <a:lnTo>
                    <a:pt x="10" y="20"/>
                  </a:lnTo>
                  <a:lnTo>
                    <a:pt x="4" y="9"/>
                  </a:lnTo>
                  <a:lnTo>
                    <a:pt x="0" y="0"/>
                  </a:lnTo>
                  <a:lnTo>
                    <a:pt x="13" y="5"/>
                  </a:lnTo>
                  <a:lnTo>
                    <a:pt x="27" y="13"/>
                  </a:lnTo>
                  <a:lnTo>
                    <a:pt x="39" y="23"/>
                  </a:lnTo>
                  <a:lnTo>
                    <a:pt x="52" y="35"/>
                  </a:lnTo>
                  <a:lnTo>
                    <a:pt x="64" y="43"/>
                  </a:lnTo>
                  <a:lnTo>
                    <a:pt x="78" y="52"/>
                  </a:lnTo>
                  <a:lnTo>
                    <a:pt x="93" y="55"/>
                  </a:lnTo>
                  <a:lnTo>
                    <a:pt x="111" y="55"/>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2" name="Freeform 545"/>
            <p:cNvSpPr>
              <a:spLocks/>
            </p:cNvSpPr>
            <p:nvPr/>
          </p:nvSpPr>
          <p:spPr bwMode="auto">
            <a:xfrm>
              <a:off x="2764" y="1778"/>
              <a:ext cx="69" cy="37"/>
            </a:xfrm>
            <a:custGeom>
              <a:avLst/>
              <a:gdLst>
                <a:gd name="T0" fmla="*/ 62 w 692"/>
                <a:gd name="T1" fmla="*/ 9 h 369"/>
                <a:gd name="T2" fmla="*/ 63 w 692"/>
                <a:gd name="T3" fmla="*/ 8 h 369"/>
                <a:gd name="T4" fmla="*/ 64 w 692"/>
                <a:gd name="T5" fmla="*/ 7 h 369"/>
                <a:gd name="T6" fmla="*/ 65 w 692"/>
                <a:gd name="T7" fmla="*/ 8 h 369"/>
                <a:gd name="T8" fmla="*/ 66 w 692"/>
                <a:gd name="T9" fmla="*/ 8 h 369"/>
                <a:gd name="T10" fmla="*/ 67 w 692"/>
                <a:gd name="T11" fmla="*/ 9 h 369"/>
                <a:gd name="T12" fmla="*/ 68 w 692"/>
                <a:gd name="T13" fmla="*/ 11 h 369"/>
                <a:gd name="T14" fmla="*/ 68 w 692"/>
                <a:gd name="T15" fmla="*/ 12 h 369"/>
                <a:gd name="T16" fmla="*/ 69 w 692"/>
                <a:gd name="T17" fmla="*/ 13 h 369"/>
                <a:gd name="T18" fmla="*/ 69 w 692"/>
                <a:gd name="T19" fmla="*/ 16 h 369"/>
                <a:gd name="T20" fmla="*/ 67 w 692"/>
                <a:gd name="T21" fmla="*/ 19 h 369"/>
                <a:gd name="T22" fmla="*/ 65 w 692"/>
                <a:gd name="T23" fmla="*/ 22 h 369"/>
                <a:gd name="T24" fmla="*/ 63 w 692"/>
                <a:gd name="T25" fmla="*/ 25 h 369"/>
                <a:gd name="T26" fmla="*/ 60 w 692"/>
                <a:gd name="T27" fmla="*/ 27 h 369"/>
                <a:gd name="T28" fmla="*/ 56 w 692"/>
                <a:gd name="T29" fmla="*/ 29 h 369"/>
                <a:gd name="T30" fmla="*/ 53 w 692"/>
                <a:gd name="T31" fmla="*/ 31 h 369"/>
                <a:gd name="T32" fmla="*/ 50 w 692"/>
                <a:gd name="T33" fmla="*/ 33 h 369"/>
                <a:gd name="T34" fmla="*/ 49 w 692"/>
                <a:gd name="T35" fmla="*/ 34 h 369"/>
                <a:gd name="T36" fmla="*/ 48 w 692"/>
                <a:gd name="T37" fmla="*/ 34 h 369"/>
                <a:gd name="T38" fmla="*/ 47 w 692"/>
                <a:gd name="T39" fmla="*/ 35 h 369"/>
                <a:gd name="T40" fmla="*/ 46 w 692"/>
                <a:gd name="T41" fmla="*/ 36 h 369"/>
                <a:gd name="T42" fmla="*/ 45 w 692"/>
                <a:gd name="T43" fmla="*/ 36 h 369"/>
                <a:gd name="T44" fmla="*/ 44 w 692"/>
                <a:gd name="T45" fmla="*/ 37 h 369"/>
                <a:gd name="T46" fmla="*/ 42 w 692"/>
                <a:gd name="T47" fmla="*/ 37 h 369"/>
                <a:gd name="T48" fmla="*/ 41 w 692"/>
                <a:gd name="T49" fmla="*/ 37 h 369"/>
                <a:gd name="T50" fmla="*/ 36 w 692"/>
                <a:gd name="T51" fmla="*/ 34 h 369"/>
                <a:gd name="T52" fmla="*/ 31 w 692"/>
                <a:gd name="T53" fmla="*/ 31 h 369"/>
                <a:gd name="T54" fmla="*/ 26 w 692"/>
                <a:gd name="T55" fmla="*/ 28 h 369"/>
                <a:gd name="T56" fmla="*/ 21 w 692"/>
                <a:gd name="T57" fmla="*/ 26 h 369"/>
                <a:gd name="T58" fmla="*/ 16 w 692"/>
                <a:gd name="T59" fmla="*/ 24 h 369"/>
                <a:gd name="T60" fmla="*/ 11 w 692"/>
                <a:gd name="T61" fmla="*/ 22 h 369"/>
                <a:gd name="T62" fmla="*/ 5 w 692"/>
                <a:gd name="T63" fmla="*/ 20 h 369"/>
                <a:gd name="T64" fmla="*/ 0 w 692"/>
                <a:gd name="T65" fmla="*/ 19 h 369"/>
                <a:gd name="T66" fmla="*/ 7 w 692"/>
                <a:gd name="T67" fmla="*/ 18 h 369"/>
                <a:gd name="T68" fmla="*/ 14 w 692"/>
                <a:gd name="T69" fmla="*/ 18 h 369"/>
                <a:gd name="T70" fmla="*/ 21 w 692"/>
                <a:gd name="T71" fmla="*/ 17 h 369"/>
                <a:gd name="T72" fmla="*/ 28 w 692"/>
                <a:gd name="T73" fmla="*/ 17 h 369"/>
                <a:gd name="T74" fmla="*/ 35 w 692"/>
                <a:gd name="T75" fmla="*/ 16 h 369"/>
                <a:gd name="T76" fmla="*/ 42 w 692"/>
                <a:gd name="T77" fmla="*/ 14 h 369"/>
                <a:gd name="T78" fmla="*/ 49 w 692"/>
                <a:gd name="T79" fmla="*/ 12 h 369"/>
                <a:gd name="T80" fmla="*/ 55 w 692"/>
                <a:gd name="T81" fmla="*/ 9 h 369"/>
                <a:gd name="T82" fmla="*/ 56 w 692"/>
                <a:gd name="T83" fmla="*/ 8 h 369"/>
                <a:gd name="T84" fmla="*/ 57 w 692"/>
                <a:gd name="T85" fmla="*/ 7 h 369"/>
                <a:gd name="T86" fmla="*/ 57 w 692"/>
                <a:gd name="T87" fmla="*/ 6 h 369"/>
                <a:gd name="T88" fmla="*/ 58 w 692"/>
                <a:gd name="T89" fmla="*/ 5 h 369"/>
                <a:gd name="T90" fmla="*/ 58 w 692"/>
                <a:gd name="T91" fmla="*/ 3 h 369"/>
                <a:gd name="T92" fmla="*/ 59 w 692"/>
                <a:gd name="T93" fmla="*/ 2 h 369"/>
                <a:gd name="T94" fmla="*/ 59 w 692"/>
                <a:gd name="T95" fmla="*/ 1 h 369"/>
                <a:gd name="T96" fmla="*/ 59 w 692"/>
                <a:gd name="T97" fmla="*/ 0 h 369"/>
                <a:gd name="T98" fmla="*/ 60 w 692"/>
                <a:gd name="T99" fmla="*/ 1 h 369"/>
                <a:gd name="T100" fmla="*/ 61 w 692"/>
                <a:gd name="T101" fmla="*/ 2 h 369"/>
                <a:gd name="T102" fmla="*/ 61 w 692"/>
                <a:gd name="T103" fmla="*/ 3 h 369"/>
                <a:gd name="T104" fmla="*/ 61 w 692"/>
                <a:gd name="T105" fmla="*/ 4 h 369"/>
                <a:gd name="T106" fmla="*/ 61 w 692"/>
                <a:gd name="T107" fmla="*/ 5 h 369"/>
                <a:gd name="T108" fmla="*/ 61 w 692"/>
                <a:gd name="T109" fmla="*/ 6 h 369"/>
                <a:gd name="T110" fmla="*/ 61 w 692"/>
                <a:gd name="T111" fmla="*/ 7 h 369"/>
                <a:gd name="T112" fmla="*/ 62 w 692"/>
                <a:gd name="T113" fmla="*/ 9 h 3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369"/>
                <a:gd name="T173" fmla="*/ 692 w 692"/>
                <a:gd name="T174" fmla="*/ 369 h 3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369">
                  <a:moveTo>
                    <a:pt x="621" y="85"/>
                  </a:moveTo>
                  <a:lnTo>
                    <a:pt x="628" y="75"/>
                  </a:lnTo>
                  <a:lnTo>
                    <a:pt x="637" y="73"/>
                  </a:lnTo>
                  <a:lnTo>
                    <a:pt x="647" y="75"/>
                  </a:lnTo>
                  <a:lnTo>
                    <a:pt x="657" y="84"/>
                  </a:lnTo>
                  <a:lnTo>
                    <a:pt x="667" y="94"/>
                  </a:lnTo>
                  <a:lnTo>
                    <a:pt x="677" y="105"/>
                  </a:lnTo>
                  <a:lnTo>
                    <a:pt x="684" y="116"/>
                  </a:lnTo>
                  <a:lnTo>
                    <a:pt x="692" y="126"/>
                  </a:lnTo>
                  <a:lnTo>
                    <a:pt x="688" y="159"/>
                  </a:lnTo>
                  <a:lnTo>
                    <a:pt x="675" y="192"/>
                  </a:lnTo>
                  <a:lnTo>
                    <a:pt x="653" y="221"/>
                  </a:lnTo>
                  <a:lnTo>
                    <a:pt x="628" y="248"/>
                  </a:lnTo>
                  <a:lnTo>
                    <a:pt x="597" y="272"/>
                  </a:lnTo>
                  <a:lnTo>
                    <a:pt x="566" y="294"/>
                  </a:lnTo>
                  <a:lnTo>
                    <a:pt x="534" y="314"/>
                  </a:lnTo>
                  <a:lnTo>
                    <a:pt x="504" y="333"/>
                  </a:lnTo>
                  <a:lnTo>
                    <a:pt x="493" y="336"/>
                  </a:lnTo>
                  <a:lnTo>
                    <a:pt x="482" y="343"/>
                  </a:lnTo>
                  <a:lnTo>
                    <a:pt x="471" y="348"/>
                  </a:lnTo>
                  <a:lnTo>
                    <a:pt x="460" y="356"/>
                  </a:lnTo>
                  <a:lnTo>
                    <a:pt x="448" y="361"/>
                  </a:lnTo>
                  <a:lnTo>
                    <a:pt x="438" y="365"/>
                  </a:lnTo>
                  <a:lnTo>
                    <a:pt x="426" y="369"/>
                  </a:lnTo>
                  <a:lnTo>
                    <a:pt x="414" y="369"/>
                  </a:lnTo>
                  <a:lnTo>
                    <a:pt x="364" y="335"/>
                  </a:lnTo>
                  <a:lnTo>
                    <a:pt x="315" y="308"/>
                  </a:lnTo>
                  <a:lnTo>
                    <a:pt x="263" y="283"/>
                  </a:lnTo>
                  <a:lnTo>
                    <a:pt x="212" y="262"/>
                  </a:lnTo>
                  <a:lnTo>
                    <a:pt x="159" y="241"/>
                  </a:lnTo>
                  <a:lnTo>
                    <a:pt x="106" y="222"/>
                  </a:lnTo>
                  <a:lnTo>
                    <a:pt x="52" y="204"/>
                  </a:lnTo>
                  <a:lnTo>
                    <a:pt x="0" y="186"/>
                  </a:lnTo>
                  <a:lnTo>
                    <a:pt x="68" y="181"/>
                  </a:lnTo>
                  <a:lnTo>
                    <a:pt x="139" y="178"/>
                  </a:lnTo>
                  <a:lnTo>
                    <a:pt x="211" y="173"/>
                  </a:lnTo>
                  <a:lnTo>
                    <a:pt x="285" y="168"/>
                  </a:lnTo>
                  <a:lnTo>
                    <a:pt x="356" y="157"/>
                  </a:lnTo>
                  <a:lnTo>
                    <a:pt x="426" y="141"/>
                  </a:lnTo>
                  <a:lnTo>
                    <a:pt x="493" y="117"/>
                  </a:lnTo>
                  <a:lnTo>
                    <a:pt x="555" y="85"/>
                  </a:lnTo>
                  <a:lnTo>
                    <a:pt x="560" y="76"/>
                  </a:lnTo>
                  <a:lnTo>
                    <a:pt x="567" y="67"/>
                  </a:lnTo>
                  <a:lnTo>
                    <a:pt x="572" y="56"/>
                  </a:lnTo>
                  <a:lnTo>
                    <a:pt x="579" y="46"/>
                  </a:lnTo>
                  <a:lnTo>
                    <a:pt x="583" y="34"/>
                  </a:lnTo>
                  <a:lnTo>
                    <a:pt x="588" y="22"/>
                  </a:lnTo>
                  <a:lnTo>
                    <a:pt x="592" y="11"/>
                  </a:lnTo>
                  <a:lnTo>
                    <a:pt x="596" y="0"/>
                  </a:lnTo>
                  <a:lnTo>
                    <a:pt x="602" y="7"/>
                  </a:lnTo>
                  <a:lnTo>
                    <a:pt x="607" y="17"/>
                  </a:lnTo>
                  <a:lnTo>
                    <a:pt x="608" y="28"/>
                  </a:lnTo>
                  <a:lnTo>
                    <a:pt x="610" y="40"/>
                  </a:lnTo>
                  <a:lnTo>
                    <a:pt x="610" y="52"/>
                  </a:lnTo>
                  <a:lnTo>
                    <a:pt x="611" y="63"/>
                  </a:lnTo>
                  <a:lnTo>
                    <a:pt x="614" y="74"/>
                  </a:lnTo>
                  <a:lnTo>
                    <a:pt x="621" y="8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83" name="Freeform 546"/>
            <p:cNvSpPr>
              <a:spLocks/>
            </p:cNvSpPr>
            <p:nvPr/>
          </p:nvSpPr>
          <p:spPr bwMode="auto">
            <a:xfrm>
              <a:off x="2700" y="1778"/>
              <a:ext cx="2" cy="3"/>
            </a:xfrm>
            <a:custGeom>
              <a:avLst/>
              <a:gdLst>
                <a:gd name="T0" fmla="*/ 0 w 21"/>
                <a:gd name="T1" fmla="*/ 3 h 26"/>
                <a:gd name="T2" fmla="*/ 0 w 21"/>
                <a:gd name="T3" fmla="*/ 2 h 26"/>
                <a:gd name="T4" fmla="*/ 0 w 21"/>
                <a:gd name="T5" fmla="*/ 2 h 26"/>
                <a:gd name="T6" fmla="*/ 0 w 21"/>
                <a:gd name="T7" fmla="*/ 1 h 26"/>
                <a:gd name="T8" fmla="*/ 0 w 21"/>
                <a:gd name="T9" fmla="*/ 1 h 26"/>
                <a:gd name="T10" fmla="*/ 1 w 21"/>
                <a:gd name="T11" fmla="*/ 0 h 26"/>
                <a:gd name="T12" fmla="*/ 2 w 21"/>
                <a:gd name="T13" fmla="*/ 0 h 26"/>
                <a:gd name="T14" fmla="*/ 2 w 21"/>
                <a:gd name="T15" fmla="*/ 3 h 26"/>
                <a:gd name="T16" fmla="*/ 0 w 21"/>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6"/>
                <a:gd name="T29" fmla="*/ 21 w 2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6">
                  <a:moveTo>
                    <a:pt x="2" y="26"/>
                  </a:moveTo>
                  <a:lnTo>
                    <a:pt x="0" y="18"/>
                  </a:lnTo>
                  <a:lnTo>
                    <a:pt x="0" y="13"/>
                  </a:lnTo>
                  <a:lnTo>
                    <a:pt x="2" y="9"/>
                  </a:lnTo>
                  <a:lnTo>
                    <a:pt x="5" y="7"/>
                  </a:lnTo>
                  <a:lnTo>
                    <a:pt x="13" y="2"/>
                  </a:lnTo>
                  <a:lnTo>
                    <a:pt x="21" y="0"/>
                  </a:lnTo>
                  <a:lnTo>
                    <a:pt x="21" y="26"/>
                  </a:lnTo>
                  <a:lnTo>
                    <a:pt x="2" y="2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84" name="Freeform 547"/>
            <p:cNvSpPr>
              <a:spLocks/>
            </p:cNvSpPr>
            <p:nvPr/>
          </p:nvSpPr>
          <p:spPr bwMode="auto">
            <a:xfrm>
              <a:off x="2706" y="1783"/>
              <a:ext cx="2" cy="2"/>
            </a:xfrm>
            <a:custGeom>
              <a:avLst/>
              <a:gdLst>
                <a:gd name="T0" fmla="*/ 2 w 21"/>
                <a:gd name="T1" fmla="*/ 2 h 19"/>
                <a:gd name="T2" fmla="*/ 2 w 21"/>
                <a:gd name="T3" fmla="*/ 2 h 19"/>
                <a:gd name="T4" fmla="*/ 1 w 21"/>
                <a:gd name="T5" fmla="*/ 2 h 19"/>
                <a:gd name="T6" fmla="*/ 1 w 21"/>
                <a:gd name="T7" fmla="*/ 2 h 19"/>
                <a:gd name="T8" fmla="*/ 0 w 21"/>
                <a:gd name="T9" fmla="*/ 1 h 19"/>
                <a:gd name="T10" fmla="*/ 0 w 21"/>
                <a:gd name="T11" fmla="*/ 0 h 19"/>
                <a:gd name="T12" fmla="*/ 1 w 21"/>
                <a:gd name="T13" fmla="*/ 0 h 19"/>
                <a:gd name="T14" fmla="*/ 1 w 21"/>
                <a:gd name="T15" fmla="*/ 1 h 19"/>
                <a:gd name="T16" fmla="*/ 2 w 21"/>
                <a:gd name="T17" fmla="*/ 1 h 19"/>
                <a:gd name="T18" fmla="*/ 2 w 21"/>
                <a:gd name="T19" fmla="*/ 2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9"/>
                <a:gd name="T32" fmla="*/ 21 w 21"/>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9">
                  <a:moveTo>
                    <a:pt x="21" y="15"/>
                  </a:moveTo>
                  <a:lnTo>
                    <a:pt x="21" y="19"/>
                  </a:lnTo>
                  <a:lnTo>
                    <a:pt x="12" y="19"/>
                  </a:lnTo>
                  <a:lnTo>
                    <a:pt x="6" y="17"/>
                  </a:lnTo>
                  <a:lnTo>
                    <a:pt x="1" y="9"/>
                  </a:lnTo>
                  <a:lnTo>
                    <a:pt x="0" y="0"/>
                  </a:lnTo>
                  <a:lnTo>
                    <a:pt x="6" y="1"/>
                  </a:lnTo>
                  <a:lnTo>
                    <a:pt x="12" y="5"/>
                  </a:lnTo>
                  <a:lnTo>
                    <a:pt x="16" y="9"/>
                  </a:lnTo>
                  <a:lnTo>
                    <a:pt x="21"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85" name="Freeform 548"/>
            <p:cNvSpPr>
              <a:spLocks/>
            </p:cNvSpPr>
            <p:nvPr/>
          </p:nvSpPr>
          <p:spPr bwMode="auto">
            <a:xfrm>
              <a:off x="2675" y="1783"/>
              <a:ext cx="5" cy="13"/>
            </a:xfrm>
            <a:custGeom>
              <a:avLst/>
              <a:gdLst>
                <a:gd name="T0" fmla="*/ 4 w 48"/>
                <a:gd name="T1" fmla="*/ 7 h 126"/>
                <a:gd name="T2" fmla="*/ 4 w 48"/>
                <a:gd name="T3" fmla="*/ 8 h 126"/>
                <a:gd name="T4" fmla="*/ 4 w 48"/>
                <a:gd name="T5" fmla="*/ 9 h 126"/>
                <a:gd name="T6" fmla="*/ 3 w 48"/>
                <a:gd name="T7" fmla="*/ 9 h 126"/>
                <a:gd name="T8" fmla="*/ 3 w 48"/>
                <a:gd name="T9" fmla="*/ 10 h 126"/>
                <a:gd name="T10" fmla="*/ 3 w 48"/>
                <a:gd name="T11" fmla="*/ 11 h 126"/>
                <a:gd name="T12" fmla="*/ 2 w 48"/>
                <a:gd name="T13" fmla="*/ 12 h 126"/>
                <a:gd name="T14" fmla="*/ 1 w 48"/>
                <a:gd name="T15" fmla="*/ 12 h 126"/>
                <a:gd name="T16" fmla="*/ 1 w 48"/>
                <a:gd name="T17" fmla="*/ 13 h 126"/>
                <a:gd name="T18" fmla="*/ 1 w 48"/>
                <a:gd name="T19" fmla="*/ 11 h 126"/>
                <a:gd name="T20" fmla="*/ 1 w 48"/>
                <a:gd name="T21" fmla="*/ 9 h 126"/>
                <a:gd name="T22" fmla="*/ 1 w 48"/>
                <a:gd name="T23" fmla="*/ 8 h 126"/>
                <a:gd name="T24" fmla="*/ 0 w 48"/>
                <a:gd name="T25" fmla="*/ 6 h 126"/>
                <a:gd name="T26" fmla="*/ 0 w 48"/>
                <a:gd name="T27" fmla="*/ 4 h 126"/>
                <a:gd name="T28" fmla="*/ 0 w 48"/>
                <a:gd name="T29" fmla="*/ 2 h 126"/>
                <a:gd name="T30" fmla="*/ 1 w 48"/>
                <a:gd name="T31" fmla="*/ 1 h 126"/>
                <a:gd name="T32" fmla="*/ 3 w 48"/>
                <a:gd name="T33" fmla="*/ 0 h 126"/>
                <a:gd name="T34" fmla="*/ 4 w 48"/>
                <a:gd name="T35" fmla="*/ 1 h 126"/>
                <a:gd name="T36" fmla="*/ 4 w 48"/>
                <a:gd name="T37" fmla="*/ 1 h 126"/>
                <a:gd name="T38" fmla="*/ 4 w 48"/>
                <a:gd name="T39" fmla="*/ 2 h 126"/>
                <a:gd name="T40" fmla="*/ 5 w 48"/>
                <a:gd name="T41" fmla="*/ 3 h 126"/>
                <a:gd name="T42" fmla="*/ 5 w 48"/>
                <a:gd name="T43" fmla="*/ 4 h 126"/>
                <a:gd name="T44" fmla="*/ 5 w 48"/>
                <a:gd name="T45" fmla="*/ 5 h 126"/>
                <a:gd name="T46" fmla="*/ 5 w 48"/>
                <a:gd name="T47" fmla="*/ 6 h 126"/>
                <a:gd name="T48" fmla="*/ 4 w 48"/>
                <a:gd name="T49" fmla="*/ 7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6"/>
                <a:gd name="T77" fmla="*/ 48 w 48"/>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6">
                  <a:moveTo>
                    <a:pt x="43" y="71"/>
                  </a:moveTo>
                  <a:lnTo>
                    <a:pt x="39" y="76"/>
                  </a:lnTo>
                  <a:lnTo>
                    <a:pt x="36" y="83"/>
                  </a:lnTo>
                  <a:lnTo>
                    <a:pt x="32" y="90"/>
                  </a:lnTo>
                  <a:lnTo>
                    <a:pt x="29" y="98"/>
                  </a:lnTo>
                  <a:lnTo>
                    <a:pt x="24" y="104"/>
                  </a:lnTo>
                  <a:lnTo>
                    <a:pt x="20" y="112"/>
                  </a:lnTo>
                  <a:lnTo>
                    <a:pt x="13" y="118"/>
                  </a:lnTo>
                  <a:lnTo>
                    <a:pt x="8" y="126"/>
                  </a:lnTo>
                  <a:lnTo>
                    <a:pt x="10" y="109"/>
                  </a:lnTo>
                  <a:lnTo>
                    <a:pt x="9" y="91"/>
                  </a:lnTo>
                  <a:lnTo>
                    <a:pt x="6" y="73"/>
                  </a:lnTo>
                  <a:lnTo>
                    <a:pt x="2" y="55"/>
                  </a:lnTo>
                  <a:lnTo>
                    <a:pt x="0" y="36"/>
                  </a:lnTo>
                  <a:lnTo>
                    <a:pt x="3" y="21"/>
                  </a:lnTo>
                  <a:lnTo>
                    <a:pt x="11" y="8"/>
                  </a:lnTo>
                  <a:lnTo>
                    <a:pt x="28" y="0"/>
                  </a:lnTo>
                  <a:lnTo>
                    <a:pt x="34" y="5"/>
                  </a:lnTo>
                  <a:lnTo>
                    <a:pt x="40" y="13"/>
                  </a:lnTo>
                  <a:lnTo>
                    <a:pt x="43" y="21"/>
                  </a:lnTo>
                  <a:lnTo>
                    <a:pt x="47" y="31"/>
                  </a:lnTo>
                  <a:lnTo>
                    <a:pt x="48" y="41"/>
                  </a:lnTo>
                  <a:lnTo>
                    <a:pt x="48" y="50"/>
                  </a:lnTo>
                  <a:lnTo>
                    <a:pt x="45" y="60"/>
                  </a:lnTo>
                  <a:lnTo>
                    <a:pt x="43" y="71"/>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6" name="Freeform 549"/>
            <p:cNvSpPr>
              <a:spLocks/>
            </p:cNvSpPr>
            <p:nvPr/>
          </p:nvSpPr>
          <p:spPr bwMode="auto">
            <a:xfrm>
              <a:off x="2648" y="1784"/>
              <a:ext cx="22" cy="10"/>
            </a:xfrm>
            <a:custGeom>
              <a:avLst/>
              <a:gdLst>
                <a:gd name="T0" fmla="*/ 22 w 212"/>
                <a:gd name="T1" fmla="*/ 2 h 106"/>
                <a:gd name="T2" fmla="*/ 22 w 212"/>
                <a:gd name="T3" fmla="*/ 3 h 106"/>
                <a:gd name="T4" fmla="*/ 22 w 212"/>
                <a:gd name="T5" fmla="*/ 4 h 106"/>
                <a:gd name="T6" fmla="*/ 21 w 212"/>
                <a:gd name="T7" fmla="*/ 5 h 106"/>
                <a:gd name="T8" fmla="*/ 20 w 212"/>
                <a:gd name="T9" fmla="*/ 6 h 106"/>
                <a:gd name="T10" fmla="*/ 19 w 212"/>
                <a:gd name="T11" fmla="*/ 6 h 106"/>
                <a:gd name="T12" fmla="*/ 18 w 212"/>
                <a:gd name="T13" fmla="*/ 7 h 106"/>
                <a:gd name="T14" fmla="*/ 17 w 212"/>
                <a:gd name="T15" fmla="*/ 7 h 106"/>
                <a:gd name="T16" fmla="*/ 17 w 212"/>
                <a:gd name="T17" fmla="*/ 8 h 106"/>
                <a:gd name="T18" fmla="*/ 15 w 212"/>
                <a:gd name="T19" fmla="*/ 9 h 106"/>
                <a:gd name="T20" fmla="*/ 14 w 212"/>
                <a:gd name="T21" fmla="*/ 9 h 106"/>
                <a:gd name="T22" fmla="*/ 12 w 212"/>
                <a:gd name="T23" fmla="*/ 10 h 106"/>
                <a:gd name="T24" fmla="*/ 10 w 212"/>
                <a:gd name="T25" fmla="*/ 10 h 106"/>
                <a:gd name="T26" fmla="*/ 9 w 212"/>
                <a:gd name="T27" fmla="*/ 10 h 106"/>
                <a:gd name="T28" fmla="*/ 7 w 212"/>
                <a:gd name="T29" fmla="*/ 10 h 106"/>
                <a:gd name="T30" fmla="*/ 5 w 212"/>
                <a:gd name="T31" fmla="*/ 10 h 106"/>
                <a:gd name="T32" fmla="*/ 4 w 212"/>
                <a:gd name="T33" fmla="*/ 10 h 106"/>
                <a:gd name="T34" fmla="*/ 2 w 212"/>
                <a:gd name="T35" fmla="*/ 9 h 106"/>
                <a:gd name="T36" fmla="*/ 1 w 212"/>
                <a:gd name="T37" fmla="*/ 8 h 106"/>
                <a:gd name="T38" fmla="*/ 1 w 212"/>
                <a:gd name="T39" fmla="*/ 7 h 106"/>
                <a:gd name="T40" fmla="*/ 1 w 212"/>
                <a:gd name="T41" fmla="*/ 7 h 106"/>
                <a:gd name="T42" fmla="*/ 0 w 212"/>
                <a:gd name="T43" fmla="*/ 6 h 106"/>
                <a:gd name="T44" fmla="*/ 0 w 212"/>
                <a:gd name="T45" fmla="*/ 6 h 106"/>
                <a:gd name="T46" fmla="*/ 2 w 212"/>
                <a:gd name="T47" fmla="*/ 6 h 106"/>
                <a:gd name="T48" fmla="*/ 5 w 212"/>
                <a:gd name="T49" fmla="*/ 5 h 106"/>
                <a:gd name="T50" fmla="*/ 8 w 212"/>
                <a:gd name="T51" fmla="*/ 5 h 106"/>
                <a:gd name="T52" fmla="*/ 10 w 212"/>
                <a:gd name="T53" fmla="*/ 4 h 106"/>
                <a:gd name="T54" fmla="*/ 13 w 212"/>
                <a:gd name="T55" fmla="*/ 3 h 106"/>
                <a:gd name="T56" fmla="*/ 16 w 212"/>
                <a:gd name="T57" fmla="*/ 2 h 106"/>
                <a:gd name="T58" fmla="*/ 18 w 212"/>
                <a:gd name="T59" fmla="*/ 1 h 106"/>
                <a:gd name="T60" fmla="*/ 21 w 212"/>
                <a:gd name="T61" fmla="*/ 0 h 106"/>
                <a:gd name="T62" fmla="*/ 22 w 212"/>
                <a:gd name="T63" fmla="*/ 2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2"/>
                <a:gd name="T97" fmla="*/ 0 h 106"/>
                <a:gd name="T98" fmla="*/ 212 w 212"/>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2" h="106">
                  <a:moveTo>
                    <a:pt x="212" y="21"/>
                  </a:moveTo>
                  <a:lnTo>
                    <a:pt x="211" y="31"/>
                  </a:lnTo>
                  <a:lnTo>
                    <a:pt x="208" y="42"/>
                  </a:lnTo>
                  <a:lnTo>
                    <a:pt x="201" y="51"/>
                  </a:lnTo>
                  <a:lnTo>
                    <a:pt x="195" y="60"/>
                  </a:lnTo>
                  <a:lnTo>
                    <a:pt x="186" y="65"/>
                  </a:lnTo>
                  <a:lnTo>
                    <a:pt x="178" y="71"/>
                  </a:lnTo>
                  <a:lnTo>
                    <a:pt x="168" y="76"/>
                  </a:lnTo>
                  <a:lnTo>
                    <a:pt x="161" y="81"/>
                  </a:lnTo>
                  <a:lnTo>
                    <a:pt x="146" y="91"/>
                  </a:lnTo>
                  <a:lnTo>
                    <a:pt x="132" y="98"/>
                  </a:lnTo>
                  <a:lnTo>
                    <a:pt x="116" y="103"/>
                  </a:lnTo>
                  <a:lnTo>
                    <a:pt x="101" y="106"/>
                  </a:lnTo>
                  <a:lnTo>
                    <a:pt x="85" y="106"/>
                  </a:lnTo>
                  <a:lnTo>
                    <a:pt x="69" y="106"/>
                  </a:lnTo>
                  <a:lnTo>
                    <a:pt x="52" y="104"/>
                  </a:lnTo>
                  <a:lnTo>
                    <a:pt x="35" y="102"/>
                  </a:lnTo>
                  <a:lnTo>
                    <a:pt x="24" y="91"/>
                  </a:lnTo>
                  <a:lnTo>
                    <a:pt x="14" y="82"/>
                  </a:lnTo>
                  <a:lnTo>
                    <a:pt x="8" y="77"/>
                  </a:lnTo>
                  <a:lnTo>
                    <a:pt x="5" y="72"/>
                  </a:lnTo>
                  <a:lnTo>
                    <a:pt x="1" y="66"/>
                  </a:lnTo>
                  <a:lnTo>
                    <a:pt x="0" y="61"/>
                  </a:lnTo>
                  <a:lnTo>
                    <a:pt x="22" y="61"/>
                  </a:lnTo>
                  <a:lnTo>
                    <a:pt x="47" y="57"/>
                  </a:lnTo>
                  <a:lnTo>
                    <a:pt x="73" y="52"/>
                  </a:lnTo>
                  <a:lnTo>
                    <a:pt x="100" y="45"/>
                  </a:lnTo>
                  <a:lnTo>
                    <a:pt x="126" y="35"/>
                  </a:lnTo>
                  <a:lnTo>
                    <a:pt x="152" y="24"/>
                  </a:lnTo>
                  <a:lnTo>
                    <a:pt x="177" y="12"/>
                  </a:lnTo>
                  <a:lnTo>
                    <a:pt x="201" y="0"/>
                  </a:lnTo>
                  <a:lnTo>
                    <a:pt x="212" y="21"/>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7" name="Freeform 550"/>
            <p:cNvSpPr>
              <a:spLocks/>
            </p:cNvSpPr>
            <p:nvPr/>
          </p:nvSpPr>
          <p:spPr bwMode="auto">
            <a:xfrm>
              <a:off x="2713" y="1786"/>
              <a:ext cx="2" cy="3"/>
            </a:xfrm>
            <a:custGeom>
              <a:avLst/>
              <a:gdLst>
                <a:gd name="T0" fmla="*/ 2 w 20"/>
                <a:gd name="T1" fmla="*/ 1 h 30"/>
                <a:gd name="T2" fmla="*/ 2 w 20"/>
                <a:gd name="T3" fmla="*/ 2 h 30"/>
                <a:gd name="T4" fmla="*/ 1 w 20"/>
                <a:gd name="T5" fmla="*/ 2 h 30"/>
                <a:gd name="T6" fmla="*/ 1 w 20"/>
                <a:gd name="T7" fmla="*/ 3 h 30"/>
                <a:gd name="T8" fmla="*/ 0 w 20"/>
                <a:gd name="T9" fmla="*/ 2 h 30"/>
                <a:gd name="T10" fmla="*/ 0 w 20"/>
                <a:gd name="T11" fmla="*/ 2 h 30"/>
                <a:gd name="T12" fmla="*/ 0 w 20"/>
                <a:gd name="T13" fmla="*/ 1 h 30"/>
                <a:gd name="T14" fmla="*/ 1 w 20"/>
                <a:gd name="T15" fmla="*/ 0 h 30"/>
                <a:gd name="T16" fmla="*/ 1 w 20"/>
                <a:gd name="T17" fmla="*/ 0 h 30"/>
                <a:gd name="T18" fmla="*/ 2 w 20"/>
                <a:gd name="T19" fmla="*/ 1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0"/>
                <a:gd name="T32" fmla="*/ 20 w 2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0">
                  <a:moveTo>
                    <a:pt x="20" y="9"/>
                  </a:moveTo>
                  <a:lnTo>
                    <a:pt x="20" y="24"/>
                  </a:lnTo>
                  <a:lnTo>
                    <a:pt x="12" y="22"/>
                  </a:lnTo>
                  <a:lnTo>
                    <a:pt x="10" y="30"/>
                  </a:lnTo>
                  <a:lnTo>
                    <a:pt x="4" y="23"/>
                  </a:lnTo>
                  <a:lnTo>
                    <a:pt x="0" y="16"/>
                  </a:lnTo>
                  <a:lnTo>
                    <a:pt x="0" y="7"/>
                  </a:lnTo>
                  <a:lnTo>
                    <a:pt x="5" y="0"/>
                  </a:lnTo>
                  <a:lnTo>
                    <a:pt x="12" y="2"/>
                  </a:lnTo>
                  <a:lnTo>
                    <a:pt x="20"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88" name="Freeform 551"/>
            <p:cNvSpPr>
              <a:spLocks/>
            </p:cNvSpPr>
            <p:nvPr/>
          </p:nvSpPr>
          <p:spPr bwMode="auto">
            <a:xfrm>
              <a:off x="2656" y="1787"/>
              <a:ext cx="17" cy="13"/>
            </a:xfrm>
            <a:custGeom>
              <a:avLst/>
              <a:gdLst>
                <a:gd name="T0" fmla="*/ 15 w 171"/>
                <a:gd name="T1" fmla="*/ 9 h 130"/>
                <a:gd name="T2" fmla="*/ 13 w 171"/>
                <a:gd name="T3" fmla="*/ 10 h 130"/>
                <a:gd name="T4" fmla="*/ 12 w 171"/>
                <a:gd name="T5" fmla="*/ 11 h 130"/>
                <a:gd name="T6" fmla="*/ 10 w 171"/>
                <a:gd name="T7" fmla="*/ 12 h 130"/>
                <a:gd name="T8" fmla="*/ 8 w 171"/>
                <a:gd name="T9" fmla="*/ 13 h 130"/>
                <a:gd name="T10" fmla="*/ 6 w 171"/>
                <a:gd name="T11" fmla="*/ 13 h 130"/>
                <a:gd name="T12" fmla="*/ 5 w 171"/>
                <a:gd name="T13" fmla="*/ 13 h 130"/>
                <a:gd name="T14" fmla="*/ 3 w 171"/>
                <a:gd name="T15" fmla="*/ 13 h 130"/>
                <a:gd name="T16" fmla="*/ 1 w 171"/>
                <a:gd name="T17" fmla="*/ 13 h 130"/>
                <a:gd name="T18" fmla="*/ 0 w 171"/>
                <a:gd name="T19" fmla="*/ 12 h 130"/>
                <a:gd name="T20" fmla="*/ 1 w 171"/>
                <a:gd name="T21" fmla="*/ 11 h 130"/>
                <a:gd name="T22" fmla="*/ 2 w 171"/>
                <a:gd name="T23" fmla="*/ 11 h 130"/>
                <a:gd name="T24" fmla="*/ 3 w 171"/>
                <a:gd name="T25" fmla="*/ 11 h 130"/>
                <a:gd name="T26" fmla="*/ 5 w 171"/>
                <a:gd name="T27" fmla="*/ 10 h 130"/>
                <a:gd name="T28" fmla="*/ 6 w 171"/>
                <a:gd name="T29" fmla="*/ 10 h 130"/>
                <a:gd name="T30" fmla="*/ 7 w 171"/>
                <a:gd name="T31" fmla="*/ 9 h 130"/>
                <a:gd name="T32" fmla="*/ 8 w 171"/>
                <a:gd name="T33" fmla="*/ 8 h 130"/>
                <a:gd name="T34" fmla="*/ 10 w 171"/>
                <a:gd name="T35" fmla="*/ 8 h 130"/>
                <a:gd name="T36" fmla="*/ 10 w 171"/>
                <a:gd name="T37" fmla="*/ 7 h 130"/>
                <a:gd name="T38" fmla="*/ 11 w 171"/>
                <a:gd name="T39" fmla="*/ 6 h 130"/>
                <a:gd name="T40" fmla="*/ 12 w 171"/>
                <a:gd name="T41" fmla="*/ 5 h 130"/>
                <a:gd name="T42" fmla="*/ 13 w 171"/>
                <a:gd name="T43" fmla="*/ 5 h 130"/>
                <a:gd name="T44" fmla="*/ 14 w 171"/>
                <a:gd name="T45" fmla="*/ 4 h 130"/>
                <a:gd name="T46" fmla="*/ 14 w 171"/>
                <a:gd name="T47" fmla="*/ 3 h 130"/>
                <a:gd name="T48" fmla="*/ 15 w 171"/>
                <a:gd name="T49" fmla="*/ 2 h 130"/>
                <a:gd name="T50" fmla="*/ 15 w 171"/>
                <a:gd name="T51" fmla="*/ 1 h 130"/>
                <a:gd name="T52" fmla="*/ 17 w 171"/>
                <a:gd name="T53" fmla="*/ 0 h 130"/>
                <a:gd name="T54" fmla="*/ 17 w 171"/>
                <a:gd name="T55" fmla="*/ 1 h 130"/>
                <a:gd name="T56" fmla="*/ 17 w 171"/>
                <a:gd name="T57" fmla="*/ 2 h 130"/>
                <a:gd name="T58" fmla="*/ 17 w 171"/>
                <a:gd name="T59" fmla="*/ 3 h 130"/>
                <a:gd name="T60" fmla="*/ 17 w 171"/>
                <a:gd name="T61" fmla="*/ 5 h 130"/>
                <a:gd name="T62" fmla="*/ 16 w 171"/>
                <a:gd name="T63" fmla="*/ 6 h 130"/>
                <a:gd name="T64" fmla="*/ 16 w 171"/>
                <a:gd name="T65" fmla="*/ 7 h 130"/>
                <a:gd name="T66" fmla="*/ 15 w 171"/>
                <a:gd name="T67" fmla="*/ 8 h 130"/>
                <a:gd name="T68" fmla="*/ 15 w 171"/>
                <a:gd name="T69" fmla="*/ 9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30"/>
                <a:gd name="T107" fmla="*/ 171 w 171"/>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30">
                  <a:moveTo>
                    <a:pt x="150" y="91"/>
                  </a:moveTo>
                  <a:lnTo>
                    <a:pt x="134" y="104"/>
                  </a:lnTo>
                  <a:lnTo>
                    <a:pt x="118" y="115"/>
                  </a:lnTo>
                  <a:lnTo>
                    <a:pt x="101" y="121"/>
                  </a:lnTo>
                  <a:lnTo>
                    <a:pt x="84" y="128"/>
                  </a:lnTo>
                  <a:lnTo>
                    <a:pt x="64" y="129"/>
                  </a:lnTo>
                  <a:lnTo>
                    <a:pt x="46" y="130"/>
                  </a:lnTo>
                  <a:lnTo>
                    <a:pt x="28" y="129"/>
                  </a:lnTo>
                  <a:lnTo>
                    <a:pt x="9" y="127"/>
                  </a:lnTo>
                  <a:lnTo>
                    <a:pt x="0" y="117"/>
                  </a:lnTo>
                  <a:lnTo>
                    <a:pt x="10" y="114"/>
                  </a:lnTo>
                  <a:lnTo>
                    <a:pt x="22" y="111"/>
                  </a:lnTo>
                  <a:lnTo>
                    <a:pt x="34" y="107"/>
                  </a:lnTo>
                  <a:lnTo>
                    <a:pt x="47" y="104"/>
                  </a:lnTo>
                  <a:lnTo>
                    <a:pt x="59" y="97"/>
                  </a:lnTo>
                  <a:lnTo>
                    <a:pt x="71" y="92"/>
                  </a:lnTo>
                  <a:lnTo>
                    <a:pt x="83" y="84"/>
                  </a:lnTo>
                  <a:lnTo>
                    <a:pt x="96" y="76"/>
                  </a:lnTo>
                  <a:lnTo>
                    <a:pt x="103" y="68"/>
                  </a:lnTo>
                  <a:lnTo>
                    <a:pt x="112" y="62"/>
                  </a:lnTo>
                  <a:lnTo>
                    <a:pt x="120" y="54"/>
                  </a:lnTo>
                  <a:lnTo>
                    <a:pt x="130" y="47"/>
                  </a:lnTo>
                  <a:lnTo>
                    <a:pt x="138" y="37"/>
                  </a:lnTo>
                  <a:lnTo>
                    <a:pt x="144" y="28"/>
                  </a:lnTo>
                  <a:lnTo>
                    <a:pt x="148" y="19"/>
                  </a:lnTo>
                  <a:lnTo>
                    <a:pt x="150" y="10"/>
                  </a:lnTo>
                  <a:lnTo>
                    <a:pt x="166" y="0"/>
                  </a:lnTo>
                  <a:lnTo>
                    <a:pt x="169" y="11"/>
                  </a:lnTo>
                  <a:lnTo>
                    <a:pt x="171" y="23"/>
                  </a:lnTo>
                  <a:lnTo>
                    <a:pt x="170" y="35"/>
                  </a:lnTo>
                  <a:lnTo>
                    <a:pt x="168" y="47"/>
                  </a:lnTo>
                  <a:lnTo>
                    <a:pt x="163" y="58"/>
                  </a:lnTo>
                  <a:lnTo>
                    <a:pt x="159" y="69"/>
                  </a:lnTo>
                  <a:lnTo>
                    <a:pt x="154" y="80"/>
                  </a:lnTo>
                  <a:lnTo>
                    <a:pt x="150" y="91"/>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89" name="Freeform 552"/>
            <p:cNvSpPr>
              <a:spLocks/>
            </p:cNvSpPr>
            <p:nvPr/>
          </p:nvSpPr>
          <p:spPr bwMode="auto">
            <a:xfrm>
              <a:off x="2775" y="1787"/>
              <a:ext cx="50" cy="13"/>
            </a:xfrm>
            <a:custGeom>
              <a:avLst/>
              <a:gdLst>
                <a:gd name="T0" fmla="*/ 50 w 500"/>
                <a:gd name="T1" fmla="*/ 2 h 129"/>
                <a:gd name="T2" fmla="*/ 48 w 500"/>
                <a:gd name="T3" fmla="*/ 3 h 129"/>
                <a:gd name="T4" fmla="*/ 47 w 500"/>
                <a:gd name="T5" fmla="*/ 3 h 129"/>
                <a:gd name="T6" fmla="*/ 45 w 500"/>
                <a:gd name="T7" fmla="*/ 4 h 129"/>
                <a:gd name="T8" fmla="*/ 42 w 500"/>
                <a:gd name="T9" fmla="*/ 5 h 129"/>
                <a:gd name="T10" fmla="*/ 40 w 500"/>
                <a:gd name="T11" fmla="*/ 6 h 129"/>
                <a:gd name="T12" fmla="*/ 38 w 500"/>
                <a:gd name="T13" fmla="*/ 7 h 129"/>
                <a:gd name="T14" fmla="*/ 35 w 500"/>
                <a:gd name="T15" fmla="*/ 7 h 129"/>
                <a:gd name="T16" fmla="*/ 33 w 500"/>
                <a:gd name="T17" fmla="*/ 8 h 129"/>
                <a:gd name="T18" fmla="*/ 30 w 500"/>
                <a:gd name="T19" fmla="*/ 8 h 129"/>
                <a:gd name="T20" fmla="*/ 28 w 500"/>
                <a:gd name="T21" fmla="*/ 9 h 129"/>
                <a:gd name="T22" fmla="*/ 24 w 500"/>
                <a:gd name="T23" fmla="*/ 9 h 129"/>
                <a:gd name="T24" fmla="*/ 21 w 500"/>
                <a:gd name="T25" fmla="*/ 10 h 129"/>
                <a:gd name="T26" fmla="*/ 17 w 500"/>
                <a:gd name="T27" fmla="*/ 11 h 129"/>
                <a:gd name="T28" fmla="*/ 14 w 500"/>
                <a:gd name="T29" fmla="*/ 12 h 129"/>
                <a:gd name="T30" fmla="*/ 10 w 500"/>
                <a:gd name="T31" fmla="*/ 13 h 129"/>
                <a:gd name="T32" fmla="*/ 7 w 500"/>
                <a:gd name="T33" fmla="*/ 13 h 129"/>
                <a:gd name="T34" fmla="*/ 3 w 500"/>
                <a:gd name="T35" fmla="*/ 12 h 129"/>
                <a:gd name="T36" fmla="*/ 0 w 500"/>
                <a:gd name="T37" fmla="*/ 11 h 129"/>
                <a:gd name="T38" fmla="*/ 6 w 500"/>
                <a:gd name="T39" fmla="*/ 11 h 129"/>
                <a:gd name="T40" fmla="*/ 12 w 500"/>
                <a:gd name="T41" fmla="*/ 11 h 129"/>
                <a:gd name="T42" fmla="*/ 17 w 500"/>
                <a:gd name="T43" fmla="*/ 10 h 129"/>
                <a:gd name="T44" fmla="*/ 23 w 500"/>
                <a:gd name="T45" fmla="*/ 9 h 129"/>
                <a:gd name="T46" fmla="*/ 29 w 500"/>
                <a:gd name="T47" fmla="*/ 8 h 129"/>
                <a:gd name="T48" fmla="*/ 34 w 500"/>
                <a:gd name="T49" fmla="*/ 6 h 129"/>
                <a:gd name="T50" fmla="*/ 40 w 500"/>
                <a:gd name="T51" fmla="*/ 5 h 129"/>
                <a:gd name="T52" fmla="*/ 45 w 500"/>
                <a:gd name="T53" fmla="*/ 3 h 129"/>
                <a:gd name="T54" fmla="*/ 46 w 500"/>
                <a:gd name="T55" fmla="*/ 2 h 129"/>
                <a:gd name="T56" fmla="*/ 47 w 500"/>
                <a:gd name="T57" fmla="*/ 1 h 129"/>
                <a:gd name="T58" fmla="*/ 47 w 500"/>
                <a:gd name="T59" fmla="*/ 1 h 129"/>
                <a:gd name="T60" fmla="*/ 48 w 500"/>
                <a:gd name="T61" fmla="*/ 0 h 129"/>
                <a:gd name="T62" fmla="*/ 49 w 500"/>
                <a:gd name="T63" fmla="*/ 0 h 129"/>
                <a:gd name="T64" fmla="*/ 49 w 500"/>
                <a:gd name="T65" fmla="*/ 0 h 129"/>
                <a:gd name="T66" fmla="*/ 50 w 500"/>
                <a:gd name="T67" fmla="*/ 1 h 129"/>
                <a:gd name="T68" fmla="*/ 50 w 500"/>
                <a:gd name="T69" fmla="*/ 2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0"/>
                <a:gd name="T106" fmla="*/ 0 h 129"/>
                <a:gd name="T107" fmla="*/ 500 w 500"/>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0" h="129">
                  <a:moveTo>
                    <a:pt x="500" y="15"/>
                  </a:moveTo>
                  <a:lnTo>
                    <a:pt x="475" y="34"/>
                  </a:lnTo>
                  <a:lnTo>
                    <a:pt x="470" y="34"/>
                  </a:lnTo>
                  <a:lnTo>
                    <a:pt x="447" y="44"/>
                  </a:lnTo>
                  <a:lnTo>
                    <a:pt x="424" y="54"/>
                  </a:lnTo>
                  <a:lnTo>
                    <a:pt x="401" y="60"/>
                  </a:lnTo>
                  <a:lnTo>
                    <a:pt x="377" y="68"/>
                  </a:lnTo>
                  <a:lnTo>
                    <a:pt x="352" y="73"/>
                  </a:lnTo>
                  <a:lnTo>
                    <a:pt x="327" y="78"/>
                  </a:lnTo>
                  <a:lnTo>
                    <a:pt x="301" y="84"/>
                  </a:lnTo>
                  <a:lnTo>
                    <a:pt x="278" y="90"/>
                  </a:lnTo>
                  <a:lnTo>
                    <a:pt x="242" y="94"/>
                  </a:lnTo>
                  <a:lnTo>
                    <a:pt x="208" y="102"/>
                  </a:lnTo>
                  <a:lnTo>
                    <a:pt x="172" y="112"/>
                  </a:lnTo>
                  <a:lnTo>
                    <a:pt x="137" y="122"/>
                  </a:lnTo>
                  <a:lnTo>
                    <a:pt x="101" y="127"/>
                  </a:lnTo>
                  <a:lnTo>
                    <a:pt x="67" y="129"/>
                  </a:lnTo>
                  <a:lnTo>
                    <a:pt x="32" y="124"/>
                  </a:lnTo>
                  <a:lnTo>
                    <a:pt x="0" y="111"/>
                  </a:lnTo>
                  <a:lnTo>
                    <a:pt x="59" y="113"/>
                  </a:lnTo>
                  <a:lnTo>
                    <a:pt x="117" y="110"/>
                  </a:lnTo>
                  <a:lnTo>
                    <a:pt x="174" y="102"/>
                  </a:lnTo>
                  <a:lnTo>
                    <a:pt x="233" y="93"/>
                  </a:lnTo>
                  <a:lnTo>
                    <a:pt x="287" y="78"/>
                  </a:lnTo>
                  <a:lnTo>
                    <a:pt x="343" y="63"/>
                  </a:lnTo>
                  <a:lnTo>
                    <a:pt x="398" y="46"/>
                  </a:lnTo>
                  <a:lnTo>
                    <a:pt x="454" y="30"/>
                  </a:lnTo>
                  <a:lnTo>
                    <a:pt x="460" y="21"/>
                  </a:lnTo>
                  <a:lnTo>
                    <a:pt x="467" y="14"/>
                  </a:lnTo>
                  <a:lnTo>
                    <a:pt x="474" y="7"/>
                  </a:lnTo>
                  <a:lnTo>
                    <a:pt x="482" y="3"/>
                  </a:lnTo>
                  <a:lnTo>
                    <a:pt x="488" y="0"/>
                  </a:lnTo>
                  <a:lnTo>
                    <a:pt x="494" y="1"/>
                  </a:lnTo>
                  <a:lnTo>
                    <a:pt x="498" y="5"/>
                  </a:lnTo>
                  <a:lnTo>
                    <a:pt x="500"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90" name="Freeform 553"/>
            <p:cNvSpPr>
              <a:spLocks/>
            </p:cNvSpPr>
            <p:nvPr/>
          </p:nvSpPr>
          <p:spPr bwMode="auto">
            <a:xfrm>
              <a:off x="2809" y="1793"/>
              <a:ext cx="151" cy="54"/>
            </a:xfrm>
            <a:custGeom>
              <a:avLst/>
              <a:gdLst>
                <a:gd name="T0" fmla="*/ 67 w 1509"/>
                <a:gd name="T1" fmla="*/ 5 h 544"/>
                <a:gd name="T2" fmla="*/ 69 w 1509"/>
                <a:gd name="T3" fmla="*/ 6 h 544"/>
                <a:gd name="T4" fmla="*/ 72 w 1509"/>
                <a:gd name="T5" fmla="*/ 6 h 544"/>
                <a:gd name="T6" fmla="*/ 74 w 1509"/>
                <a:gd name="T7" fmla="*/ 6 h 544"/>
                <a:gd name="T8" fmla="*/ 77 w 1509"/>
                <a:gd name="T9" fmla="*/ 7 h 544"/>
                <a:gd name="T10" fmla="*/ 78 w 1509"/>
                <a:gd name="T11" fmla="*/ 9 h 544"/>
                <a:gd name="T12" fmla="*/ 88 w 1509"/>
                <a:gd name="T13" fmla="*/ 14 h 544"/>
                <a:gd name="T14" fmla="*/ 97 w 1509"/>
                <a:gd name="T15" fmla="*/ 19 h 544"/>
                <a:gd name="T16" fmla="*/ 106 w 1509"/>
                <a:gd name="T17" fmla="*/ 21 h 544"/>
                <a:gd name="T18" fmla="*/ 115 w 1509"/>
                <a:gd name="T19" fmla="*/ 20 h 544"/>
                <a:gd name="T20" fmla="*/ 123 w 1509"/>
                <a:gd name="T21" fmla="*/ 20 h 544"/>
                <a:gd name="T22" fmla="*/ 128 w 1509"/>
                <a:gd name="T23" fmla="*/ 22 h 544"/>
                <a:gd name="T24" fmla="*/ 133 w 1509"/>
                <a:gd name="T25" fmla="*/ 22 h 544"/>
                <a:gd name="T26" fmla="*/ 138 w 1509"/>
                <a:gd name="T27" fmla="*/ 21 h 544"/>
                <a:gd name="T28" fmla="*/ 143 w 1509"/>
                <a:gd name="T29" fmla="*/ 20 h 544"/>
                <a:gd name="T30" fmla="*/ 148 w 1509"/>
                <a:gd name="T31" fmla="*/ 19 h 544"/>
                <a:gd name="T32" fmla="*/ 151 w 1509"/>
                <a:gd name="T33" fmla="*/ 23 h 544"/>
                <a:gd name="T34" fmla="*/ 147 w 1509"/>
                <a:gd name="T35" fmla="*/ 26 h 544"/>
                <a:gd name="T36" fmla="*/ 142 w 1509"/>
                <a:gd name="T37" fmla="*/ 27 h 544"/>
                <a:gd name="T38" fmla="*/ 138 w 1509"/>
                <a:gd name="T39" fmla="*/ 32 h 544"/>
                <a:gd name="T40" fmla="*/ 133 w 1509"/>
                <a:gd name="T41" fmla="*/ 39 h 544"/>
                <a:gd name="T42" fmla="*/ 126 w 1509"/>
                <a:gd name="T43" fmla="*/ 42 h 544"/>
                <a:gd name="T44" fmla="*/ 116 w 1509"/>
                <a:gd name="T45" fmla="*/ 43 h 544"/>
                <a:gd name="T46" fmla="*/ 108 w 1509"/>
                <a:gd name="T47" fmla="*/ 49 h 544"/>
                <a:gd name="T48" fmla="*/ 102 w 1509"/>
                <a:gd name="T49" fmla="*/ 54 h 544"/>
                <a:gd name="T50" fmla="*/ 98 w 1509"/>
                <a:gd name="T51" fmla="*/ 54 h 544"/>
                <a:gd name="T52" fmla="*/ 94 w 1509"/>
                <a:gd name="T53" fmla="*/ 53 h 544"/>
                <a:gd name="T54" fmla="*/ 91 w 1509"/>
                <a:gd name="T55" fmla="*/ 51 h 544"/>
                <a:gd name="T56" fmla="*/ 92 w 1509"/>
                <a:gd name="T57" fmla="*/ 48 h 544"/>
                <a:gd name="T58" fmla="*/ 91 w 1509"/>
                <a:gd name="T59" fmla="*/ 45 h 544"/>
                <a:gd name="T60" fmla="*/ 77 w 1509"/>
                <a:gd name="T61" fmla="*/ 48 h 544"/>
                <a:gd name="T62" fmla="*/ 63 w 1509"/>
                <a:gd name="T63" fmla="*/ 48 h 544"/>
                <a:gd name="T64" fmla="*/ 55 w 1509"/>
                <a:gd name="T65" fmla="*/ 42 h 544"/>
                <a:gd name="T66" fmla="*/ 55 w 1509"/>
                <a:gd name="T67" fmla="*/ 40 h 544"/>
                <a:gd name="T68" fmla="*/ 54 w 1509"/>
                <a:gd name="T69" fmla="*/ 38 h 544"/>
                <a:gd name="T70" fmla="*/ 55 w 1509"/>
                <a:gd name="T71" fmla="*/ 36 h 544"/>
                <a:gd name="T72" fmla="*/ 57 w 1509"/>
                <a:gd name="T73" fmla="*/ 33 h 544"/>
                <a:gd name="T74" fmla="*/ 57 w 1509"/>
                <a:gd name="T75" fmla="*/ 29 h 544"/>
                <a:gd name="T76" fmla="*/ 56 w 1509"/>
                <a:gd name="T77" fmla="*/ 27 h 544"/>
                <a:gd name="T78" fmla="*/ 54 w 1509"/>
                <a:gd name="T79" fmla="*/ 25 h 544"/>
                <a:gd name="T80" fmla="*/ 49 w 1509"/>
                <a:gd name="T81" fmla="*/ 24 h 544"/>
                <a:gd name="T82" fmla="*/ 41 w 1509"/>
                <a:gd name="T83" fmla="*/ 26 h 544"/>
                <a:gd name="T84" fmla="*/ 34 w 1509"/>
                <a:gd name="T85" fmla="*/ 28 h 544"/>
                <a:gd name="T86" fmla="*/ 23 w 1509"/>
                <a:gd name="T87" fmla="*/ 27 h 544"/>
                <a:gd name="T88" fmla="*/ 10 w 1509"/>
                <a:gd name="T89" fmla="*/ 29 h 544"/>
                <a:gd name="T90" fmla="*/ 0 w 1509"/>
                <a:gd name="T91" fmla="*/ 24 h 544"/>
                <a:gd name="T92" fmla="*/ 7 w 1509"/>
                <a:gd name="T93" fmla="*/ 20 h 544"/>
                <a:gd name="T94" fmla="*/ 14 w 1509"/>
                <a:gd name="T95" fmla="*/ 16 h 544"/>
                <a:gd name="T96" fmla="*/ 19 w 1509"/>
                <a:gd name="T97" fmla="*/ 12 h 544"/>
                <a:gd name="T98" fmla="*/ 23 w 1509"/>
                <a:gd name="T99" fmla="*/ 9 h 544"/>
                <a:gd name="T100" fmla="*/ 26 w 1509"/>
                <a:gd name="T101" fmla="*/ 4 h 544"/>
                <a:gd name="T102" fmla="*/ 35 w 1509"/>
                <a:gd name="T103" fmla="*/ 1 h 544"/>
                <a:gd name="T104" fmla="*/ 49 w 1509"/>
                <a:gd name="T105" fmla="*/ 0 h 544"/>
                <a:gd name="T106" fmla="*/ 62 w 1509"/>
                <a:gd name="T107" fmla="*/ 3 h 5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09"/>
                <a:gd name="T163" fmla="*/ 0 h 544"/>
                <a:gd name="T164" fmla="*/ 1509 w 1509"/>
                <a:gd name="T165" fmla="*/ 544 h 5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09" h="544">
                  <a:moveTo>
                    <a:pt x="651" y="46"/>
                  </a:moveTo>
                  <a:lnTo>
                    <a:pt x="658" y="48"/>
                  </a:lnTo>
                  <a:lnTo>
                    <a:pt x="666" y="51"/>
                  </a:lnTo>
                  <a:lnTo>
                    <a:pt x="675" y="55"/>
                  </a:lnTo>
                  <a:lnTo>
                    <a:pt x="685" y="59"/>
                  </a:lnTo>
                  <a:lnTo>
                    <a:pt x="693" y="60"/>
                  </a:lnTo>
                  <a:lnTo>
                    <a:pt x="703" y="61"/>
                  </a:lnTo>
                  <a:lnTo>
                    <a:pt x="713" y="60"/>
                  </a:lnTo>
                  <a:lnTo>
                    <a:pt x="722" y="57"/>
                  </a:lnTo>
                  <a:lnTo>
                    <a:pt x="729" y="59"/>
                  </a:lnTo>
                  <a:lnTo>
                    <a:pt x="736" y="62"/>
                  </a:lnTo>
                  <a:lnTo>
                    <a:pt x="744" y="65"/>
                  </a:lnTo>
                  <a:lnTo>
                    <a:pt x="751" y="69"/>
                  </a:lnTo>
                  <a:lnTo>
                    <a:pt x="759" y="71"/>
                  </a:lnTo>
                  <a:lnTo>
                    <a:pt x="767" y="74"/>
                  </a:lnTo>
                  <a:lnTo>
                    <a:pt x="774" y="77"/>
                  </a:lnTo>
                  <a:lnTo>
                    <a:pt x="783" y="82"/>
                  </a:lnTo>
                  <a:lnTo>
                    <a:pt x="783" y="87"/>
                  </a:lnTo>
                  <a:lnTo>
                    <a:pt x="815" y="102"/>
                  </a:lnTo>
                  <a:lnTo>
                    <a:pt x="847" y="120"/>
                  </a:lnTo>
                  <a:lnTo>
                    <a:pt x="879" y="140"/>
                  </a:lnTo>
                  <a:lnTo>
                    <a:pt x="911" y="160"/>
                  </a:lnTo>
                  <a:lnTo>
                    <a:pt x="942" y="179"/>
                  </a:lnTo>
                  <a:lnTo>
                    <a:pt x="974" y="196"/>
                  </a:lnTo>
                  <a:lnTo>
                    <a:pt x="1008" y="211"/>
                  </a:lnTo>
                  <a:lnTo>
                    <a:pt x="1045" y="223"/>
                  </a:lnTo>
                  <a:lnTo>
                    <a:pt x="1063" y="210"/>
                  </a:lnTo>
                  <a:lnTo>
                    <a:pt x="1088" y="203"/>
                  </a:lnTo>
                  <a:lnTo>
                    <a:pt x="1115" y="200"/>
                  </a:lnTo>
                  <a:lnTo>
                    <a:pt x="1145" y="201"/>
                  </a:lnTo>
                  <a:lnTo>
                    <a:pt x="1173" y="202"/>
                  </a:lnTo>
                  <a:lnTo>
                    <a:pt x="1202" y="203"/>
                  </a:lnTo>
                  <a:lnTo>
                    <a:pt x="1228" y="205"/>
                  </a:lnTo>
                  <a:lnTo>
                    <a:pt x="1251" y="203"/>
                  </a:lnTo>
                  <a:lnTo>
                    <a:pt x="1263" y="212"/>
                  </a:lnTo>
                  <a:lnTo>
                    <a:pt x="1279" y="219"/>
                  </a:lnTo>
                  <a:lnTo>
                    <a:pt x="1296" y="222"/>
                  </a:lnTo>
                  <a:lnTo>
                    <a:pt x="1315" y="223"/>
                  </a:lnTo>
                  <a:lnTo>
                    <a:pt x="1332" y="221"/>
                  </a:lnTo>
                  <a:lnTo>
                    <a:pt x="1351" y="220"/>
                  </a:lnTo>
                  <a:lnTo>
                    <a:pt x="1367" y="216"/>
                  </a:lnTo>
                  <a:lnTo>
                    <a:pt x="1383" y="213"/>
                  </a:lnTo>
                  <a:lnTo>
                    <a:pt x="1398" y="211"/>
                  </a:lnTo>
                  <a:lnTo>
                    <a:pt x="1415" y="206"/>
                  </a:lnTo>
                  <a:lnTo>
                    <a:pt x="1431" y="199"/>
                  </a:lnTo>
                  <a:lnTo>
                    <a:pt x="1450" y="195"/>
                  </a:lnTo>
                  <a:lnTo>
                    <a:pt x="1466" y="192"/>
                  </a:lnTo>
                  <a:lnTo>
                    <a:pt x="1482" y="194"/>
                  </a:lnTo>
                  <a:lnTo>
                    <a:pt x="1496" y="201"/>
                  </a:lnTo>
                  <a:lnTo>
                    <a:pt x="1509" y="219"/>
                  </a:lnTo>
                  <a:lnTo>
                    <a:pt x="1505" y="233"/>
                  </a:lnTo>
                  <a:lnTo>
                    <a:pt x="1496" y="244"/>
                  </a:lnTo>
                  <a:lnTo>
                    <a:pt x="1484" y="252"/>
                  </a:lnTo>
                  <a:lnTo>
                    <a:pt x="1471" y="258"/>
                  </a:lnTo>
                  <a:lnTo>
                    <a:pt x="1455" y="262"/>
                  </a:lnTo>
                  <a:lnTo>
                    <a:pt x="1440" y="266"/>
                  </a:lnTo>
                  <a:lnTo>
                    <a:pt x="1424" y="269"/>
                  </a:lnTo>
                  <a:lnTo>
                    <a:pt x="1409" y="274"/>
                  </a:lnTo>
                  <a:lnTo>
                    <a:pt x="1394" y="295"/>
                  </a:lnTo>
                  <a:lnTo>
                    <a:pt x="1380" y="320"/>
                  </a:lnTo>
                  <a:lnTo>
                    <a:pt x="1366" y="344"/>
                  </a:lnTo>
                  <a:lnTo>
                    <a:pt x="1352" y="367"/>
                  </a:lnTo>
                  <a:lnTo>
                    <a:pt x="1334" y="388"/>
                  </a:lnTo>
                  <a:lnTo>
                    <a:pt x="1315" y="405"/>
                  </a:lnTo>
                  <a:lnTo>
                    <a:pt x="1290" y="416"/>
                  </a:lnTo>
                  <a:lnTo>
                    <a:pt x="1262" y="420"/>
                  </a:lnTo>
                  <a:lnTo>
                    <a:pt x="1226" y="417"/>
                  </a:lnTo>
                  <a:lnTo>
                    <a:pt x="1193" y="422"/>
                  </a:lnTo>
                  <a:lnTo>
                    <a:pt x="1163" y="433"/>
                  </a:lnTo>
                  <a:lnTo>
                    <a:pt x="1135" y="449"/>
                  </a:lnTo>
                  <a:lnTo>
                    <a:pt x="1107" y="468"/>
                  </a:lnTo>
                  <a:lnTo>
                    <a:pt x="1081" y="489"/>
                  </a:lnTo>
                  <a:lnTo>
                    <a:pt x="1057" y="512"/>
                  </a:lnTo>
                  <a:lnTo>
                    <a:pt x="1035" y="537"/>
                  </a:lnTo>
                  <a:lnTo>
                    <a:pt x="1022" y="540"/>
                  </a:lnTo>
                  <a:lnTo>
                    <a:pt x="1009" y="543"/>
                  </a:lnTo>
                  <a:lnTo>
                    <a:pt x="995" y="544"/>
                  </a:lnTo>
                  <a:lnTo>
                    <a:pt x="982" y="544"/>
                  </a:lnTo>
                  <a:lnTo>
                    <a:pt x="968" y="541"/>
                  </a:lnTo>
                  <a:lnTo>
                    <a:pt x="955" y="538"/>
                  </a:lnTo>
                  <a:lnTo>
                    <a:pt x="943" y="531"/>
                  </a:lnTo>
                  <a:lnTo>
                    <a:pt x="934" y="526"/>
                  </a:lnTo>
                  <a:lnTo>
                    <a:pt x="918" y="517"/>
                  </a:lnTo>
                  <a:lnTo>
                    <a:pt x="914" y="509"/>
                  </a:lnTo>
                  <a:lnTo>
                    <a:pt x="915" y="499"/>
                  </a:lnTo>
                  <a:lnTo>
                    <a:pt x="920" y="490"/>
                  </a:lnTo>
                  <a:lnTo>
                    <a:pt x="924" y="480"/>
                  </a:lnTo>
                  <a:lnTo>
                    <a:pt x="926" y="471"/>
                  </a:lnTo>
                  <a:lnTo>
                    <a:pt x="923" y="462"/>
                  </a:lnTo>
                  <a:lnTo>
                    <a:pt x="914" y="456"/>
                  </a:lnTo>
                  <a:lnTo>
                    <a:pt x="866" y="464"/>
                  </a:lnTo>
                  <a:lnTo>
                    <a:pt x="818" y="476"/>
                  </a:lnTo>
                  <a:lnTo>
                    <a:pt x="769" y="487"/>
                  </a:lnTo>
                  <a:lnTo>
                    <a:pt x="720" y="496"/>
                  </a:lnTo>
                  <a:lnTo>
                    <a:pt x="672" y="496"/>
                  </a:lnTo>
                  <a:lnTo>
                    <a:pt x="628" y="487"/>
                  </a:lnTo>
                  <a:lnTo>
                    <a:pt x="586" y="465"/>
                  </a:lnTo>
                  <a:lnTo>
                    <a:pt x="550" y="430"/>
                  </a:lnTo>
                  <a:lnTo>
                    <a:pt x="549" y="421"/>
                  </a:lnTo>
                  <a:lnTo>
                    <a:pt x="549" y="415"/>
                  </a:lnTo>
                  <a:lnTo>
                    <a:pt x="547" y="407"/>
                  </a:lnTo>
                  <a:lnTo>
                    <a:pt x="546" y="401"/>
                  </a:lnTo>
                  <a:lnTo>
                    <a:pt x="544" y="393"/>
                  </a:lnTo>
                  <a:lnTo>
                    <a:pt x="541" y="387"/>
                  </a:lnTo>
                  <a:lnTo>
                    <a:pt x="538" y="380"/>
                  </a:lnTo>
                  <a:lnTo>
                    <a:pt x="535" y="375"/>
                  </a:lnTo>
                  <a:lnTo>
                    <a:pt x="542" y="366"/>
                  </a:lnTo>
                  <a:lnTo>
                    <a:pt x="551" y="358"/>
                  </a:lnTo>
                  <a:lnTo>
                    <a:pt x="559" y="348"/>
                  </a:lnTo>
                  <a:lnTo>
                    <a:pt x="567" y="339"/>
                  </a:lnTo>
                  <a:lnTo>
                    <a:pt x="573" y="328"/>
                  </a:lnTo>
                  <a:lnTo>
                    <a:pt x="576" y="318"/>
                  </a:lnTo>
                  <a:lnTo>
                    <a:pt x="575" y="306"/>
                  </a:lnTo>
                  <a:lnTo>
                    <a:pt x="570" y="294"/>
                  </a:lnTo>
                  <a:lnTo>
                    <a:pt x="568" y="284"/>
                  </a:lnTo>
                  <a:lnTo>
                    <a:pt x="565" y="277"/>
                  </a:lnTo>
                  <a:lnTo>
                    <a:pt x="559" y="269"/>
                  </a:lnTo>
                  <a:lnTo>
                    <a:pt x="552" y="265"/>
                  </a:lnTo>
                  <a:lnTo>
                    <a:pt x="544" y="260"/>
                  </a:lnTo>
                  <a:lnTo>
                    <a:pt x="536" y="255"/>
                  </a:lnTo>
                  <a:lnTo>
                    <a:pt x="526" y="252"/>
                  </a:lnTo>
                  <a:lnTo>
                    <a:pt x="520" y="249"/>
                  </a:lnTo>
                  <a:lnTo>
                    <a:pt x="490" y="244"/>
                  </a:lnTo>
                  <a:lnTo>
                    <a:pt x="464" y="248"/>
                  </a:lnTo>
                  <a:lnTo>
                    <a:pt x="438" y="255"/>
                  </a:lnTo>
                  <a:lnTo>
                    <a:pt x="414" y="266"/>
                  </a:lnTo>
                  <a:lnTo>
                    <a:pt x="388" y="275"/>
                  </a:lnTo>
                  <a:lnTo>
                    <a:pt x="364" y="281"/>
                  </a:lnTo>
                  <a:lnTo>
                    <a:pt x="337" y="281"/>
                  </a:lnTo>
                  <a:lnTo>
                    <a:pt x="309" y="274"/>
                  </a:lnTo>
                  <a:lnTo>
                    <a:pt x="267" y="267"/>
                  </a:lnTo>
                  <a:lnTo>
                    <a:pt x="226" y="269"/>
                  </a:lnTo>
                  <a:lnTo>
                    <a:pt x="184" y="277"/>
                  </a:lnTo>
                  <a:lnTo>
                    <a:pt x="143" y="284"/>
                  </a:lnTo>
                  <a:lnTo>
                    <a:pt x="102" y="289"/>
                  </a:lnTo>
                  <a:lnTo>
                    <a:pt x="65" y="286"/>
                  </a:lnTo>
                  <a:lnTo>
                    <a:pt x="30" y="271"/>
                  </a:lnTo>
                  <a:lnTo>
                    <a:pt x="0" y="243"/>
                  </a:lnTo>
                  <a:lnTo>
                    <a:pt x="21" y="227"/>
                  </a:lnTo>
                  <a:lnTo>
                    <a:pt x="45" y="214"/>
                  </a:lnTo>
                  <a:lnTo>
                    <a:pt x="68" y="203"/>
                  </a:lnTo>
                  <a:lnTo>
                    <a:pt x="93" y="193"/>
                  </a:lnTo>
                  <a:lnTo>
                    <a:pt x="116" y="180"/>
                  </a:lnTo>
                  <a:lnTo>
                    <a:pt x="139" y="166"/>
                  </a:lnTo>
                  <a:lnTo>
                    <a:pt x="159" y="147"/>
                  </a:lnTo>
                  <a:lnTo>
                    <a:pt x="177" y="127"/>
                  </a:lnTo>
                  <a:lnTo>
                    <a:pt x="191" y="119"/>
                  </a:lnTo>
                  <a:lnTo>
                    <a:pt x="206" y="111"/>
                  </a:lnTo>
                  <a:lnTo>
                    <a:pt x="219" y="100"/>
                  </a:lnTo>
                  <a:lnTo>
                    <a:pt x="233" y="88"/>
                  </a:lnTo>
                  <a:lnTo>
                    <a:pt x="244" y="73"/>
                  </a:lnTo>
                  <a:lnTo>
                    <a:pt x="254" y="59"/>
                  </a:lnTo>
                  <a:lnTo>
                    <a:pt x="261" y="43"/>
                  </a:lnTo>
                  <a:lnTo>
                    <a:pt x="268" y="27"/>
                  </a:lnTo>
                  <a:lnTo>
                    <a:pt x="306" y="14"/>
                  </a:lnTo>
                  <a:lnTo>
                    <a:pt x="351" y="6"/>
                  </a:lnTo>
                  <a:lnTo>
                    <a:pt x="396" y="1"/>
                  </a:lnTo>
                  <a:lnTo>
                    <a:pt x="443" y="0"/>
                  </a:lnTo>
                  <a:lnTo>
                    <a:pt x="489" y="1"/>
                  </a:lnTo>
                  <a:lnTo>
                    <a:pt x="534" y="6"/>
                  </a:lnTo>
                  <a:lnTo>
                    <a:pt x="576" y="14"/>
                  </a:lnTo>
                  <a:lnTo>
                    <a:pt x="616" y="27"/>
                  </a:lnTo>
                  <a:lnTo>
                    <a:pt x="651" y="46"/>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91" name="Freeform 554"/>
            <p:cNvSpPr>
              <a:spLocks/>
            </p:cNvSpPr>
            <p:nvPr/>
          </p:nvSpPr>
          <p:spPr bwMode="auto">
            <a:xfrm>
              <a:off x="2746" y="1795"/>
              <a:ext cx="8" cy="2"/>
            </a:xfrm>
            <a:custGeom>
              <a:avLst/>
              <a:gdLst>
                <a:gd name="T0" fmla="*/ 8 w 81"/>
                <a:gd name="T1" fmla="*/ 1 h 16"/>
                <a:gd name="T2" fmla="*/ 7 w 81"/>
                <a:gd name="T3" fmla="*/ 1 h 16"/>
                <a:gd name="T4" fmla="*/ 6 w 81"/>
                <a:gd name="T5" fmla="*/ 2 h 16"/>
                <a:gd name="T6" fmla="*/ 5 w 81"/>
                <a:gd name="T7" fmla="*/ 2 h 16"/>
                <a:gd name="T8" fmla="*/ 4 w 81"/>
                <a:gd name="T9" fmla="*/ 2 h 16"/>
                <a:gd name="T10" fmla="*/ 3 w 81"/>
                <a:gd name="T11" fmla="*/ 1 h 16"/>
                <a:gd name="T12" fmla="*/ 2 w 81"/>
                <a:gd name="T13" fmla="*/ 1 h 16"/>
                <a:gd name="T14" fmla="*/ 1 w 81"/>
                <a:gd name="T15" fmla="*/ 0 h 16"/>
                <a:gd name="T16" fmla="*/ 0 w 81"/>
                <a:gd name="T17" fmla="*/ 0 h 16"/>
                <a:gd name="T18" fmla="*/ 0 w 81"/>
                <a:gd name="T19" fmla="*/ 0 h 16"/>
                <a:gd name="T20" fmla="*/ 1 w 81"/>
                <a:gd name="T21" fmla="*/ 0 h 16"/>
                <a:gd name="T22" fmla="*/ 2 w 81"/>
                <a:gd name="T23" fmla="*/ 0 h 16"/>
                <a:gd name="T24" fmla="*/ 3 w 81"/>
                <a:gd name="T25" fmla="*/ 0 h 16"/>
                <a:gd name="T26" fmla="*/ 4 w 81"/>
                <a:gd name="T27" fmla="*/ 0 h 16"/>
                <a:gd name="T28" fmla="*/ 5 w 81"/>
                <a:gd name="T29" fmla="*/ 0 h 16"/>
                <a:gd name="T30" fmla="*/ 7 w 81"/>
                <a:gd name="T31" fmla="*/ 0 h 16"/>
                <a:gd name="T32" fmla="*/ 8 w 8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6"/>
                <a:gd name="T53" fmla="*/ 81 w 8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6">
                  <a:moveTo>
                    <a:pt x="81" y="5"/>
                  </a:moveTo>
                  <a:lnTo>
                    <a:pt x="72" y="11"/>
                  </a:lnTo>
                  <a:lnTo>
                    <a:pt x="64" y="16"/>
                  </a:lnTo>
                  <a:lnTo>
                    <a:pt x="54" y="16"/>
                  </a:lnTo>
                  <a:lnTo>
                    <a:pt x="44" y="14"/>
                  </a:lnTo>
                  <a:lnTo>
                    <a:pt x="32" y="9"/>
                  </a:lnTo>
                  <a:lnTo>
                    <a:pt x="22" y="6"/>
                  </a:lnTo>
                  <a:lnTo>
                    <a:pt x="11" y="3"/>
                  </a:lnTo>
                  <a:lnTo>
                    <a:pt x="0" y="1"/>
                  </a:lnTo>
                  <a:lnTo>
                    <a:pt x="3" y="1"/>
                  </a:lnTo>
                  <a:lnTo>
                    <a:pt x="10" y="1"/>
                  </a:lnTo>
                  <a:lnTo>
                    <a:pt x="18" y="1"/>
                  </a:lnTo>
                  <a:lnTo>
                    <a:pt x="30" y="1"/>
                  </a:lnTo>
                  <a:lnTo>
                    <a:pt x="42" y="0"/>
                  </a:lnTo>
                  <a:lnTo>
                    <a:pt x="55" y="0"/>
                  </a:lnTo>
                  <a:lnTo>
                    <a:pt x="68" y="1"/>
                  </a:lnTo>
                  <a:lnTo>
                    <a:pt x="81" y="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92" name="Freeform 555"/>
            <p:cNvSpPr>
              <a:spLocks/>
            </p:cNvSpPr>
            <p:nvPr/>
          </p:nvSpPr>
          <p:spPr bwMode="auto">
            <a:xfrm>
              <a:off x="2690" y="1800"/>
              <a:ext cx="174" cy="60"/>
            </a:xfrm>
            <a:custGeom>
              <a:avLst/>
              <a:gdLst>
                <a:gd name="T0" fmla="*/ 111 w 1746"/>
                <a:gd name="T1" fmla="*/ 17 h 601"/>
                <a:gd name="T2" fmla="*/ 118 w 1746"/>
                <a:gd name="T3" fmla="*/ 21 h 601"/>
                <a:gd name="T4" fmla="*/ 124 w 1746"/>
                <a:gd name="T5" fmla="*/ 27 h 601"/>
                <a:gd name="T6" fmla="*/ 127 w 1746"/>
                <a:gd name="T7" fmla="*/ 27 h 601"/>
                <a:gd name="T8" fmla="*/ 132 w 1746"/>
                <a:gd name="T9" fmla="*/ 24 h 601"/>
                <a:gd name="T10" fmla="*/ 144 w 1746"/>
                <a:gd name="T11" fmla="*/ 22 h 601"/>
                <a:gd name="T12" fmla="*/ 156 w 1746"/>
                <a:gd name="T13" fmla="*/ 22 h 601"/>
                <a:gd name="T14" fmla="*/ 163 w 1746"/>
                <a:gd name="T15" fmla="*/ 21 h 601"/>
                <a:gd name="T16" fmla="*/ 168 w 1746"/>
                <a:gd name="T17" fmla="*/ 20 h 601"/>
                <a:gd name="T18" fmla="*/ 173 w 1746"/>
                <a:gd name="T19" fmla="*/ 21 h 601"/>
                <a:gd name="T20" fmla="*/ 174 w 1746"/>
                <a:gd name="T21" fmla="*/ 23 h 601"/>
                <a:gd name="T22" fmla="*/ 174 w 1746"/>
                <a:gd name="T23" fmla="*/ 24 h 601"/>
                <a:gd name="T24" fmla="*/ 173 w 1746"/>
                <a:gd name="T25" fmla="*/ 26 h 601"/>
                <a:gd name="T26" fmla="*/ 169 w 1746"/>
                <a:gd name="T27" fmla="*/ 28 h 601"/>
                <a:gd name="T28" fmla="*/ 165 w 1746"/>
                <a:gd name="T29" fmla="*/ 29 h 601"/>
                <a:gd name="T30" fmla="*/ 165 w 1746"/>
                <a:gd name="T31" fmla="*/ 31 h 601"/>
                <a:gd name="T32" fmla="*/ 169 w 1746"/>
                <a:gd name="T33" fmla="*/ 32 h 601"/>
                <a:gd name="T34" fmla="*/ 171 w 1746"/>
                <a:gd name="T35" fmla="*/ 35 h 601"/>
                <a:gd name="T36" fmla="*/ 169 w 1746"/>
                <a:gd name="T37" fmla="*/ 36 h 601"/>
                <a:gd name="T38" fmla="*/ 166 w 1746"/>
                <a:gd name="T39" fmla="*/ 37 h 601"/>
                <a:gd name="T40" fmla="*/ 164 w 1746"/>
                <a:gd name="T41" fmla="*/ 38 h 601"/>
                <a:gd name="T42" fmla="*/ 167 w 1746"/>
                <a:gd name="T43" fmla="*/ 42 h 601"/>
                <a:gd name="T44" fmla="*/ 167 w 1746"/>
                <a:gd name="T45" fmla="*/ 45 h 601"/>
                <a:gd name="T46" fmla="*/ 164 w 1746"/>
                <a:gd name="T47" fmla="*/ 44 h 601"/>
                <a:gd name="T48" fmla="*/ 162 w 1746"/>
                <a:gd name="T49" fmla="*/ 45 h 601"/>
                <a:gd name="T50" fmla="*/ 162 w 1746"/>
                <a:gd name="T51" fmla="*/ 46 h 601"/>
                <a:gd name="T52" fmla="*/ 163 w 1746"/>
                <a:gd name="T53" fmla="*/ 48 h 601"/>
                <a:gd name="T54" fmla="*/ 163 w 1746"/>
                <a:gd name="T55" fmla="*/ 49 h 601"/>
                <a:gd name="T56" fmla="*/ 160 w 1746"/>
                <a:gd name="T57" fmla="*/ 49 h 601"/>
                <a:gd name="T58" fmla="*/ 159 w 1746"/>
                <a:gd name="T59" fmla="*/ 50 h 601"/>
                <a:gd name="T60" fmla="*/ 159 w 1746"/>
                <a:gd name="T61" fmla="*/ 52 h 601"/>
                <a:gd name="T62" fmla="*/ 160 w 1746"/>
                <a:gd name="T63" fmla="*/ 54 h 601"/>
                <a:gd name="T64" fmla="*/ 155 w 1746"/>
                <a:gd name="T65" fmla="*/ 56 h 601"/>
                <a:gd name="T66" fmla="*/ 150 w 1746"/>
                <a:gd name="T67" fmla="*/ 55 h 601"/>
                <a:gd name="T68" fmla="*/ 145 w 1746"/>
                <a:gd name="T69" fmla="*/ 57 h 601"/>
                <a:gd name="T70" fmla="*/ 135 w 1746"/>
                <a:gd name="T71" fmla="*/ 57 h 601"/>
                <a:gd name="T72" fmla="*/ 127 w 1746"/>
                <a:gd name="T73" fmla="*/ 55 h 601"/>
                <a:gd name="T74" fmla="*/ 118 w 1746"/>
                <a:gd name="T75" fmla="*/ 52 h 601"/>
                <a:gd name="T76" fmla="*/ 99 w 1746"/>
                <a:gd name="T77" fmla="*/ 58 h 601"/>
                <a:gd name="T78" fmla="*/ 78 w 1746"/>
                <a:gd name="T79" fmla="*/ 59 h 601"/>
                <a:gd name="T80" fmla="*/ 73 w 1746"/>
                <a:gd name="T81" fmla="*/ 54 h 601"/>
                <a:gd name="T82" fmla="*/ 76 w 1746"/>
                <a:gd name="T83" fmla="*/ 52 h 601"/>
                <a:gd name="T84" fmla="*/ 78 w 1746"/>
                <a:gd name="T85" fmla="*/ 50 h 601"/>
                <a:gd name="T86" fmla="*/ 68 w 1746"/>
                <a:gd name="T87" fmla="*/ 53 h 601"/>
                <a:gd name="T88" fmla="*/ 58 w 1746"/>
                <a:gd name="T89" fmla="*/ 58 h 601"/>
                <a:gd name="T90" fmla="*/ 45 w 1746"/>
                <a:gd name="T91" fmla="*/ 60 h 601"/>
                <a:gd name="T92" fmla="*/ 27 w 1746"/>
                <a:gd name="T93" fmla="*/ 59 h 601"/>
                <a:gd name="T94" fmla="*/ 11 w 1746"/>
                <a:gd name="T95" fmla="*/ 50 h 601"/>
                <a:gd name="T96" fmla="*/ 4 w 1746"/>
                <a:gd name="T97" fmla="*/ 41 h 601"/>
                <a:gd name="T98" fmla="*/ 1 w 1746"/>
                <a:gd name="T99" fmla="*/ 34 h 601"/>
                <a:gd name="T100" fmla="*/ 0 w 1746"/>
                <a:gd name="T101" fmla="*/ 27 h 601"/>
                <a:gd name="T102" fmla="*/ 13 w 1746"/>
                <a:gd name="T103" fmla="*/ 20 h 601"/>
                <a:gd name="T104" fmla="*/ 15 w 1746"/>
                <a:gd name="T105" fmla="*/ 18 h 601"/>
                <a:gd name="T106" fmla="*/ 18 w 1746"/>
                <a:gd name="T107" fmla="*/ 16 h 601"/>
                <a:gd name="T108" fmla="*/ 34 w 1746"/>
                <a:gd name="T109" fmla="*/ 8 h 601"/>
                <a:gd name="T110" fmla="*/ 52 w 1746"/>
                <a:gd name="T111" fmla="*/ 3 h 601"/>
                <a:gd name="T112" fmla="*/ 70 w 1746"/>
                <a:gd name="T113" fmla="*/ 0 h 601"/>
                <a:gd name="T114" fmla="*/ 87 w 1746"/>
                <a:gd name="T115" fmla="*/ 5 h 601"/>
                <a:gd name="T116" fmla="*/ 102 w 1746"/>
                <a:gd name="T117" fmla="*/ 11 h 6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6"/>
                <a:gd name="T178" fmla="*/ 0 h 601"/>
                <a:gd name="T179" fmla="*/ 1746 w 1746"/>
                <a:gd name="T180" fmla="*/ 601 h 6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6" h="601">
                  <a:moveTo>
                    <a:pt x="1074" y="136"/>
                  </a:moveTo>
                  <a:lnTo>
                    <a:pt x="1094" y="152"/>
                  </a:lnTo>
                  <a:lnTo>
                    <a:pt x="1117" y="168"/>
                  </a:lnTo>
                  <a:lnTo>
                    <a:pt x="1140" y="182"/>
                  </a:lnTo>
                  <a:lnTo>
                    <a:pt x="1163" y="197"/>
                  </a:lnTo>
                  <a:lnTo>
                    <a:pt x="1186" y="211"/>
                  </a:lnTo>
                  <a:lnTo>
                    <a:pt x="1209" y="227"/>
                  </a:lnTo>
                  <a:lnTo>
                    <a:pt x="1229" y="246"/>
                  </a:lnTo>
                  <a:lnTo>
                    <a:pt x="1249" y="267"/>
                  </a:lnTo>
                  <a:lnTo>
                    <a:pt x="1259" y="265"/>
                  </a:lnTo>
                  <a:lnTo>
                    <a:pt x="1269" y="268"/>
                  </a:lnTo>
                  <a:lnTo>
                    <a:pt x="1276" y="269"/>
                  </a:lnTo>
                  <a:lnTo>
                    <a:pt x="1285" y="267"/>
                  </a:lnTo>
                  <a:lnTo>
                    <a:pt x="1285" y="252"/>
                  </a:lnTo>
                  <a:lnTo>
                    <a:pt x="1325" y="244"/>
                  </a:lnTo>
                  <a:lnTo>
                    <a:pt x="1365" y="236"/>
                  </a:lnTo>
                  <a:lnTo>
                    <a:pt x="1405" y="230"/>
                  </a:lnTo>
                  <a:lnTo>
                    <a:pt x="1444" y="224"/>
                  </a:lnTo>
                  <a:lnTo>
                    <a:pt x="1483" y="221"/>
                  </a:lnTo>
                  <a:lnTo>
                    <a:pt x="1523" y="221"/>
                  </a:lnTo>
                  <a:lnTo>
                    <a:pt x="1565" y="224"/>
                  </a:lnTo>
                  <a:lnTo>
                    <a:pt x="1608" y="232"/>
                  </a:lnTo>
                  <a:lnTo>
                    <a:pt x="1620" y="221"/>
                  </a:lnTo>
                  <a:lnTo>
                    <a:pt x="1633" y="213"/>
                  </a:lnTo>
                  <a:lnTo>
                    <a:pt x="1648" y="208"/>
                  </a:lnTo>
                  <a:lnTo>
                    <a:pt x="1665" y="206"/>
                  </a:lnTo>
                  <a:lnTo>
                    <a:pt x="1681" y="205"/>
                  </a:lnTo>
                  <a:lnTo>
                    <a:pt x="1699" y="206"/>
                  </a:lnTo>
                  <a:lnTo>
                    <a:pt x="1716" y="208"/>
                  </a:lnTo>
                  <a:lnTo>
                    <a:pt x="1734" y="212"/>
                  </a:lnTo>
                  <a:lnTo>
                    <a:pt x="1739" y="216"/>
                  </a:lnTo>
                  <a:lnTo>
                    <a:pt x="1742" y="221"/>
                  </a:lnTo>
                  <a:lnTo>
                    <a:pt x="1744" y="226"/>
                  </a:lnTo>
                  <a:lnTo>
                    <a:pt x="1746" y="233"/>
                  </a:lnTo>
                  <a:lnTo>
                    <a:pt x="1746" y="238"/>
                  </a:lnTo>
                  <a:lnTo>
                    <a:pt x="1746" y="245"/>
                  </a:lnTo>
                  <a:lnTo>
                    <a:pt x="1745" y="251"/>
                  </a:lnTo>
                  <a:lnTo>
                    <a:pt x="1744" y="258"/>
                  </a:lnTo>
                  <a:lnTo>
                    <a:pt x="1732" y="264"/>
                  </a:lnTo>
                  <a:lnTo>
                    <a:pt x="1720" y="271"/>
                  </a:lnTo>
                  <a:lnTo>
                    <a:pt x="1707" y="276"/>
                  </a:lnTo>
                  <a:lnTo>
                    <a:pt x="1695" y="282"/>
                  </a:lnTo>
                  <a:lnTo>
                    <a:pt x="1683" y="287"/>
                  </a:lnTo>
                  <a:lnTo>
                    <a:pt x="1670" y="291"/>
                  </a:lnTo>
                  <a:lnTo>
                    <a:pt x="1657" y="294"/>
                  </a:lnTo>
                  <a:lnTo>
                    <a:pt x="1644" y="297"/>
                  </a:lnTo>
                  <a:lnTo>
                    <a:pt x="1649" y="306"/>
                  </a:lnTo>
                  <a:lnTo>
                    <a:pt x="1660" y="311"/>
                  </a:lnTo>
                  <a:lnTo>
                    <a:pt x="1672" y="313"/>
                  </a:lnTo>
                  <a:lnTo>
                    <a:pt x="1687" y="315"/>
                  </a:lnTo>
                  <a:lnTo>
                    <a:pt x="1699" y="316"/>
                  </a:lnTo>
                  <a:lnTo>
                    <a:pt x="1711" y="321"/>
                  </a:lnTo>
                  <a:lnTo>
                    <a:pt x="1717" y="331"/>
                  </a:lnTo>
                  <a:lnTo>
                    <a:pt x="1719" y="348"/>
                  </a:lnTo>
                  <a:lnTo>
                    <a:pt x="1712" y="357"/>
                  </a:lnTo>
                  <a:lnTo>
                    <a:pt x="1705" y="362"/>
                  </a:lnTo>
                  <a:lnTo>
                    <a:pt x="1697" y="364"/>
                  </a:lnTo>
                  <a:lnTo>
                    <a:pt x="1688" y="365"/>
                  </a:lnTo>
                  <a:lnTo>
                    <a:pt x="1678" y="365"/>
                  </a:lnTo>
                  <a:lnTo>
                    <a:pt x="1670" y="366"/>
                  </a:lnTo>
                  <a:lnTo>
                    <a:pt x="1660" y="368"/>
                  </a:lnTo>
                  <a:lnTo>
                    <a:pt x="1653" y="373"/>
                  </a:lnTo>
                  <a:lnTo>
                    <a:pt x="1650" y="384"/>
                  </a:lnTo>
                  <a:lnTo>
                    <a:pt x="1657" y="397"/>
                  </a:lnTo>
                  <a:lnTo>
                    <a:pt x="1667" y="410"/>
                  </a:lnTo>
                  <a:lnTo>
                    <a:pt x="1679" y="423"/>
                  </a:lnTo>
                  <a:lnTo>
                    <a:pt x="1687" y="432"/>
                  </a:lnTo>
                  <a:lnTo>
                    <a:pt x="1688" y="441"/>
                  </a:lnTo>
                  <a:lnTo>
                    <a:pt x="1678" y="446"/>
                  </a:lnTo>
                  <a:lnTo>
                    <a:pt x="1653" y="449"/>
                  </a:lnTo>
                  <a:lnTo>
                    <a:pt x="1648" y="445"/>
                  </a:lnTo>
                  <a:lnTo>
                    <a:pt x="1643" y="444"/>
                  </a:lnTo>
                  <a:lnTo>
                    <a:pt x="1637" y="444"/>
                  </a:lnTo>
                  <a:lnTo>
                    <a:pt x="1633" y="444"/>
                  </a:lnTo>
                  <a:lnTo>
                    <a:pt x="1625" y="447"/>
                  </a:lnTo>
                  <a:lnTo>
                    <a:pt x="1622" y="452"/>
                  </a:lnTo>
                  <a:lnTo>
                    <a:pt x="1620" y="457"/>
                  </a:lnTo>
                  <a:lnTo>
                    <a:pt x="1623" y="465"/>
                  </a:lnTo>
                  <a:lnTo>
                    <a:pt x="1629" y="470"/>
                  </a:lnTo>
                  <a:lnTo>
                    <a:pt x="1633" y="475"/>
                  </a:lnTo>
                  <a:lnTo>
                    <a:pt x="1633" y="477"/>
                  </a:lnTo>
                  <a:lnTo>
                    <a:pt x="1634" y="482"/>
                  </a:lnTo>
                  <a:lnTo>
                    <a:pt x="1633" y="487"/>
                  </a:lnTo>
                  <a:lnTo>
                    <a:pt x="1633" y="495"/>
                  </a:lnTo>
                  <a:lnTo>
                    <a:pt x="1625" y="490"/>
                  </a:lnTo>
                  <a:lnTo>
                    <a:pt x="1618" y="487"/>
                  </a:lnTo>
                  <a:lnTo>
                    <a:pt x="1610" y="486"/>
                  </a:lnTo>
                  <a:lnTo>
                    <a:pt x="1603" y="489"/>
                  </a:lnTo>
                  <a:lnTo>
                    <a:pt x="1596" y="494"/>
                  </a:lnTo>
                  <a:lnTo>
                    <a:pt x="1594" y="500"/>
                  </a:lnTo>
                  <a:lnTo>
                    <a:pt x="1593" y="507"/>
                  </a:lnTo>
                  <a:lnTo>
                    <a:pt x="1593" y="515"/>
                  </a:lnTo>
                  <a:lnTo>
                    <a:pt x="1600" y="520"/>
                  </a:lnTo>
                  <a:lnTo>
                    <a:pt x="1605" y="525"/>
                  </a:lnTo>
                  <a:lnTo>
                    <a:pt x="1607" y="530"/>
                  </a:lnTo>
                  <a:lnTo>
                    <a:pt x="1603" y="540"/>
                  </a:lnTo>
                  <a:lnTo>
                    <a:pt x="1590" y="554"/>
                  </a:lnTo>
                  <a:lnTo>
                    <a:pt x="1575" y="559"/>
                  </a:lnTo>
                  <a:lnTo>
                    <a:pt x="1559" y="558"/>
                  </a:lnTo>
                  <a:lnTo>
                    <a:pt x="1543" y="555"/>
                  </a:lnTo>
                  <a:lnTo>
                    <a:pt x="1525" y="551"/>
                  </a:lnTo>
                  <a:lnTo>
                    <a:pt x="1509" y="550"/>
                  </a:lnTo>
                  <a:lnTo>
                    <a:pt x="1494" y="555"/>
                  </a:lnTo>
                  <a:lnTo>
                    <a:pt x="1482" y="570"/>
                  </a:lnTo>
                  <a:lnTo>
                    <a:pt x="1451" y="571"/>
                  </a:lnTo>
                  <a:lnTo>
                    <a:pt x="1420" y="573"/>
                  </a:lnTo>
                  <a:lnTo>
                    <a:pt x="1387" y="575"/>
                  </a:lnTo>
                  <a:lnTo>
                    <a:pt x="1358" y="575"/>
                  </a:lnTo>
                  <a:lnTo>
                    <a:pt x="1327" y="570"/>
                  </a:lnTo>
                  <a:lnTo>
                    <a:pt x="1299" y="564"/>
                  </a:lnTo>
                  <a:lnTo>
                    <a:pt x="1272" y="552"/>
                  </a:lnTo>
                  <a:lnTo>
                    <a:pt x="1249" y="535"/>
                  </a:lnTo>
                  <a:lnTo>
                    <a:pt x="1249" y="515"/>
                  </a:lnTo>
                  <a:lnTo>
                    <a:pt x="1185" y="522"/>
                  </a:lnTo>
                  <a:lnTo>
                    <a:pt x="1121" y="539"/>
                  </a:lnTo>
                  <a:lnTo>
                    <a:pt x="1054" y="560"/>
                  </a:lnTo>
                  <a:lnTo>
                    <a:pt x="989" y="582"/>
                  </a:lnTo>
                  <a:lnTo>
                    <a:pt x="921" y="597"/>
                  </a:lnTo>
                  <a:lnTo>
                    <a:pt x="854" y="601"/>
                  </a:lnTo>
                  <a:lnTo>
                    <a:pt x="786" y="589"/>
                  </a:lnTo>
                  <a:lnTo>
                    <a:pt x="720" y="555"/>
                  </a:lnTo>
                  <a:lnTo>
                    <a:pt x="725" y="545"/>
                  </a:lnTo>
                  <a:lnTo>
                    <a:pt x="732" y="540"/>
                  </a:lnTo>
                  <a:lnTo>
                    <a:pt x="742" y="535"/>
                  </a:lnTo>
                  <a:lnTo>
                    <a:pt x="753" y="530"/>
                  </a:lnTo>
                  <a:lnTo>
                    <a:pt x="762" y="524"/>
                  </a:lnTo>
                  <a:lnTo>
                    <a:pt x="772" y="518"/>
                  </a:lnTo>
                  <a:lnTo>
                    <a:pt x="780" y="510"/>
                  </a:lnTo>
                  <a:lnTo>
                    <a:pt x="786" y="499"/>
                  </a:lnTo>
                  <a:lnTo>
                    <a:pt x="751" y="507"/>
                  </a:lnTo>
                  <a:lnTo>
                    <a:pt x="718" y="517"/>
                  </a:lnTo>
                  <a:lnTo>
                    <a:pt x="685" y="531"/>
                  </a:lnTo>
                  <a:lnTo>
                    <a:pt x="653" y="546"/>
                  </a:lnTo>
                  <a:lnTo>
                    <a:pt x="618" y="560"/>
                  </a:lnTo>
                  <a:lnTo>
                    <a:pt x="585" y="576"/>
                  </a:lnTo>
                  <a:lnTo>
                    <a:pt x="549" y="586"/>
                  </a:lnTo>
                  <a:lnTo>
                    <a:pt x="514" y="595"/>
                  </a:lnTo>
                  <a:lnTo>
                    <a:pt x="451" y="599"/>
                  </a:lnTo>
                  <a:lnTo>
                    <a:pt x="390" y="601"/>
                  </a:lnTo>
                  <a:lnTo>
                    <a:pt x="328" y="597"/>
                  </a:lnTo>
                  <a:lnTo>
                    <a:pt x="269" y="586"/>
                  </a:lnTo>
                  <a:lnTo>
                    <a:pt x="212" y="567"/>
                  </a:lnTo>
                  <a:lnTo>
                    <a:pt x="160" y="540"/>
                  </a:lnTo>
                  <a:lnTo>
                    <a:pt x="113" y="502"/>
                  </a:lnTo>
                  <a:lnTo>
                    <a:pt x="74" y="454"/>
                  </a:lnTo>
                  <a:lnTo>
                    <a:pt x="59" y="432"/>
                  </a:lnTo>
                  <a:lnTo>
                    <a:pt x="45" y="411"/>
                  </a:lnTo>
                  <a:lnTo>
                    <a:pt x="31" y="388"/>
                  </a:lnTo>
                  <a:lnTo>
                    <a:pt x="19" y="366"/>
                  </a:lnTo>
                  <a:lnTo>
                    <a:pt x="9" y="342"/>
                  </a:lnTo>
                  <a:lnTo>
                    <a:pt x="3" y="318"/>
                  </a:lnTo>
                  <a:lnTo>
                    <a:pt x="0" y="292"/>
                  </a:lnTo>
                  <a:lnTo>
                    <a:pt x="4" y="267"/>
                  </a:lnTo>
                  <a:lnTo>
                    <a:pt x="115" y="196"/>
                  </a:lnTo>
                  <a:lnTo>
                    <a:pt x="125" y="204"/>
                  </a:lnTo>
                  <a:lnTo>
                    <a:pt x="133" y="205"/>
                  </a:lnTo>
                  <a:lnTo>
                    <a:pt x="140" y="199"/>
                  </a:lnTo>
                  <a:lnTo>
                    <a:pt x="147" y="192"/>
                  </a:lnTo>
                  <a:lnTo>
                    <a:pt x="154" y="181"/>
                  </a:lnTo>
                  <a:lnTo>
                    <a:pt x="160" y="171"/>
                  </a:lnTo>
                  <a:lnTo>
                    <a:pt x="169" y="164"/>
                  </a:lnTo>
                  <a:lnTo>
                    <a:pt x="181" y="162"/>
                  </a:lnTo>
                  <a:lnTo>
                    <a:pt x="233" y="130"/>
                  </a:lnTo>
                  <a:lnTo>
                    <a:pt x="289" y="104"/>
                  </a:lnTo>
                  <a:lnTo>
                    <a:pt x="345" y="81"/>
                  </a:lnTo>
                  <a:lnTo>
                    <a:pt x="405" y="61"/>
                  </a:lnTo>
                  <a:lnTo>
                    <a:pt x="463" y="43"/>
                  </a:lnTo>
                  <a:lnTo>
                    <a:pt x="522" y="27"/>
                  </a:lnTo>
                  <a:lnTo>
                    <a:pt x="583" y="13"/>
                  </a:lnTo>
                  <a:lnTo>
                    <a:pt x="644" y="0"/>
                  </a:lnTo>
                  <a:lnTo>
                    <a:pt x="702" y="3"/>
                  </a:lnTo>
                  <a:lnTo>
                    <a:pt x="759" y="13"/>
                  </a:lnTo>
                  <a:lnTo>
                    <a:pt x="814" y="27"/>
                  </a:lnTo>
                  <a:lnTo>
                    <a:pt x="868" y="46"/>
                  </a:lnTo>
                  <a:lnTo>
                    <a:pt x="919" y="68"/>
                  </a:lnTo>
                  <a:lnTo>
                    <a:pt x="970" y="90"/>
                  </a:lnTo>
                  <a:lnTo>
                    <a:pt x="1022" y="113"/>
                  </a:lnTo>
                  <a:lnTo>
                    <a:pt x="1074" y="136"/>
                  </a:lnTo>
                  <a:close/>
                </a:path>
              </a:pathLst>
            </a:custGeom>
            <a:solidFill>
              <a:srgbClr val="FFBFBF"/>
            </a:solidFill>
            <a:ln w="9525">
              <a:noFill/>
              <a:round/>
              <a:headEnd/>
              <a:tailEnd/>
            </a:ln>
          </p:spPr>
          <p:txBody>
            <a:bodyPr/>
            <a:lstStyle/>
            <a:p>
              <a:endParaRPr lang="en-US" dirty="0">
                <a:latin typeface="Calibri" pitchFamily="34" charset="0"/>
              </a:endParaRPr>
            </a:p>
          </p:txBody>
        </p:sp>
        <p:sp>
          <p:nvSpPr>
            <p:cNvPr id="4993" name="Freeform 556"/>
            <p:cNvSpPr>
              <a:spLocks/>
            </p:cNvSpPr>
            <p:nvPr/>
          </p:nvSpPr>
          <p:spPr bwMode="auto">
            <a:xfrm>
              <a:off x="2697" y="1804"/>
              <a:ext cx="4" cy="2"/>
            </a:xfrm>
            <a:custGeom>
              <a:avLst/>
              <a:gdLst>
                <a:gd name="T0" fmla="*/ 4 w 41"/>
                <a:gd name="T1" fmla="*/ 0 h 15"/>
                <a:gd name="T2" fmla="*/ 3 w 41"/>
                <a:gd name="T3" fmla="*/ 1 h 15"/>
                <a:gd name="T4" fmla="*/ 2 w 41"/>
                <a:gd name="T5" fmla="*/ 1 h 15"/>
                <a:gd name="T6" fmla="*/ 1 w 41"/>
                <a:gd name="T7" fmla="*/ 2 h 15"/>
                <a:gd name="T8" fmla="*/ 0 w 41"/>
                <a:gd name="T9" fmla="*/ 2 h 15"/>
                <a:gd name="T10" fmla="*/ 1 w 41"/>
                <a:gd name="T11" fmla="*/ 1 h 15"/>
                <a:gd name="T12" fmla="*/ 2 w 41"/>
                <a:gd name="T13" fmla="*/ 0 h 15"/>
                <a:gd name="T14" fmla="*/ 3 w 41"/>
                <a:gd name="T15" fmla="*/ 0 h 15"/>
                <a:gd name="T16" fmla="*/ 4 w 41"/>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5"/>
                <a:gd name="T29" fmla="*/ 41 w 4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5">
                  <a:moveTo>
                    <a:pt x="41" y="0"/>
                  </a:moveTo>
                  <a:lnTo>
                    <a:pt x="31" y="5"/>
                  </a:lnTo>
                  <a:lnTo>
                    <a:pt x="22" y="10"/>
                  </a:lnTo>
                  <a:lnTo>
                    <a:pt x="10" y="12"/>
                  </a:lnTo>
                  <a:lnTo>
                    <a:pt x="0" y="15"/>
                  </a:lnTo>
                  <a:lnTo>
                    <a:pt x="8" y="7"/>
                  </a:lnTo>
                  <a:lnTo>
                    <a:pt x="18" y="3"/>
                  </a:lnTo>
                  <a:lnTo>
                    <a:pt x="29" y="0"/>
                  </a:lnTo>
                  <a:lnTo>
                    <a:pt x="4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94" name="Freeform 557"/>
            <p:cNvSpPr>
              <a:spLocks/>
            </p:cNvSpPr>
            <p:nvPr/>
          </p:nvSpPr>
          <p:spPr bwMode="auto">
            <a:xfrm>
              <a:off x="2693" y="1806"/>
              <a:ext cx="2" cy="1"/>
            </a:xfrm>
            <a:custGeom>
              <a:avLst/>
              <a:gdLst>
                <a:gd name="T0" fmla="*/ 2 w 20"/>
                <a:gd name="T1" fmla="*/ 1 h 10"/>
                <a:gd name="T2" fmla="*/ 0 w 20"/>
                <a:gd name="T3" fmla="*/ 1 h 10"/>
                <a:gd name="T4" fmla="*/ 0 w 20"/>
                <a:gd name="T5" fmla="*/ 1 h 10"/>
                <a:gd name="T6" fmla="*/ 1 w 20"/>
                <a:gd name="T7" fmla="*/ 1 h 10"/>
                <a:gd name="T8" fmla="*/ 1 w 20"/>
                <a:gd name="T9" fmla="*/ 0 h 10"/>
                <a:gd name="T10" fmla="*/ 2 w 20"/>
                <a:gd name="T11" fmla="*/ 0 h 10"/>
                <a:gd name="T12" fmla="*/ 2 w 20"/>
                <a:gd name="T13" fmla="*/ 1 h 10"/>
                <a:gd name="T14" fmla="*/ 0 60000 65536"/>
                <a:gd name="T15" fmla="*/ 0 60000 65536"/>
                <a:gd name="T16" fmla="*/ 0 60000 65536"/>
                <a:gd name="T17" fmla="*/ 0 60000 65536"/>
                <a:gd name="T18" fmla="*/ 0 60000 65536"/>
                <a:gd name="T19" fmla="*/ 0 60000 65536"/>
                <a:gd name="T20" fmla="*/ 0 60000 65536"/>
                <a:gd name="T21" fmla="*/ 0 w 20"/>
                <a:gd name="T22" fmla="*/ 0 h 10"/>
                <a:gd name="T23" fmla="*/ 20 w 2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0">
                  <a:moveTo>
                    <a:pt x="20" y="10"/>
                  </a:moveTo>
                  <a:lnTo>
                    <a:pt x="0" y="10"/>
                  </a:lnTo>
                  <a:lnTo>
                    <a:pt x="3" y="7"/>
                  </a:lnTo>
                  <a:lnTo>
                    <a:pt x="7" y="5"/>
                  </a:lnTo>
                  <a:lnTo>
                    <a:pt x="13" y="2"/>
                  </a:lnTo>
                  <a:lnTo>
                    <a:pt x="20" y="0"/>
                  </a:lnTo>
                  <a:lnTo>
                    <a:pt x="20" y="1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95" name="Freeform 558"/>
            <p:cNvSpPr>
              <a:spLocks/>
            </p:cNvSpPr>
            <p:nvPr/>
          </p:nvSpPr>
          <p:spPr bwMode="auto">
            <a:xfrm>
              <a:off x="2772" y="1809"/>
              <a:ext cx="5" cy="18"/>
            </a:xfrm>
            <a:custGeom>
              <a:avLst/>
              <a:gdLst>
                <a:gd name="T0" fmla="*/ 5 w 56"/>
                <a:gd name="T1" fmla="*/ 17 h 183"/>
                <a:gd name="T2" fmla="*/ 4 w 56"/>
                <a:gd name="T3" fmla="*/ 18 h 183"/>
                <a:gd name="T4" fmla="*/ 4 w 56"/>
                <a:gd name="T5" fmla="*/ 16 h 183"/>
                <a:gd name="T6" fmla="*/ 4 w 56"/>
                <a:gd name="T7" fmla="*/ 14 h 183"/>
                <a:gd name="T8" fmla="*/ 4 w 56"/>
                <a:gd name="T9" fmla="*/ 11 h 183"/>
                <a:gd name="T10" fmla="*/ 4 w 56"/>
                <a:gd name="T11" fmla="*/ 9 h 183"/>
                <a:gd name="T12" fmla="*/ 3 w 56"/>
                <a:gd name="T13" fmla="*/ 6 h 183"/>
                <a:gd name="T14" fmla="*/ 2 w 56"/>
                <a:gd name="T15" fmla="*/ 4 h 183"/>
                <a:gd name="T16" fmla="*/ 1 w 56"/>
                <a:gd name="T17" fmla="*/ 2 h 183"/>
                <a:gd name="T18" fmla="*/ 0 w 56"/>
                <a:gd name="T19" fmla="*/ 0 h 183"/>
                <a:gd name="T20" fmla="*/ 2 w 56"/>
                <a:gd name="T21" fmla="*/ 1 h 183"/>
                <a:gd name="T22" fmla="*/ 3 w 56"/>
                <a:gd name="T23" fmla="*/ 3 h 183"/>
                <a:gd name="T24" fmla="*/ 4 w 56"/>
                <a:gd name="T25" fmla="*/ 5 h 183"/>
                <a:gd name="T26" fmla="*/ 5 w 56"/>
                <a:gd name="T27" fmla="*/ 7 h 183"/>
                <a:gd name="T28" fmla="*/ 5 w 56"/>
                <a:gd name="T29" fmla="*/ 10 h 183"/>
                <a:gd name="T30" fmla="*/ 5 w 56"/>
                <a:gd name="T31" fmla="*/ 13 h 183"/>
                <a:gd name="T32" fmla="*/ 5 w 56"/>
                <a:gd name="T33" fmla="*/ 15 h 183"/>
                <a:gd name="T34" fmla="*/ 5 w 56"/>
                <a:gd name="T35" fmla="*/ 17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183"/>
                <a:gd name="T56" fmla="*/ 56 w 5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183">
                  <a:moveTo>
                    <a:pt x="56" y="177"/>
                  </a:moveTo>
                  <a:lnTo>
                    <a:pt x="45" y="183"/>
                  </a:lnTo>
                  <a:lnTo>
                    <a:pt x="45" y="161"/>
                  </a:lnTo>
                  <a:lnTo>
                    <a:pt x="46" y="138"/>
                  </a:lnTo>
                  <a:lnTo>
                    <a:pt x="44" y="114"/>
                  </a:lnTo>
                  <a:lnTo>
                    <a:pt x="41" y="89"/>
                  </a:lnTo>
                  <a:lnTo>
                    <a:pt x="34" y="63"/>
                  </a:lnTo>
                  <a:lnTo>
                    <a:pt x="25" y="40"/>
                  </a:lnTo>
                  <a:lnTo>
                    <a:pt x="14" y="19"/>
                  </a:lnTo>
                  <a:lnTo>
                    <a:pt x="0" y="0"/>
                  </a:lnTo>
                  <a:lnTo>
                    <a:pt x="20" y="12"/>
                  </a:lnTo>
                  <a:lnTo>
                    <a:pt x="35" y="30"/>
                  </a:lnTo>
                  <a:lnTo>
                    <a:pt x="45" y="51"/>
                  </a:lnTo>
                  <a:lnTo>
                    <a:pt x="51" y="76"/>
                  </a:lnTo>
                  <a:lnTo>
                    <a:pt x="55" y="101"/>
                  </a:lnTo>
                  <a:lnTo>
                    <a:pt x="56" y="128"/>
                  </a:lnTo>
                  <a:lnTo>
                    <a:pt x="56" y="152"/>
                  </a:lnTo>
                  <a:lnTo>
                    <a:pt x="56" y="17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96" name="Freeform 559"/>
            <p:cNvSpPr>
              <a:spLocks/>
            </p:cNvSpPr>
            <p:nvPr/>
          </p:nvSpPr>
          <p:spPr bwMode="auto">
            <a:xfrm>
              <a:off x="2944" y="1811"/>
              <a:ext cx="3" cy="1"/>
            </a:xfrm>
            <a:custGeom>
              <a:avLst/>
              <a:gdLst>
                <a:gd name="T0" fmla="*/ 3 w 26"/>
                <a:gd name="T1" fmla="*/ 0 h 7"/>
                <a:gd name="T2" fmla="*/ 2 w 26"/>
                <a:gd name="T3" fmla="*/ 1 h 7"/>
                <a:gd name="T4" fmla="*/ 2 w 26"/>
                <a:gd name="T5" fmla="*/ 1 h 7"/>
                <a:gd name="T6" fmla="*/ 1 w 26"/>
                <a:gd name="T7" fmla="*/ 1 h 7"/>
                <a:gd name="T8" fmla="*/ 0 w 26"/>
                <a:gd name="T9" fmla="*/ 1 h 7"/>
                <a:gd name="T10" fmla="*/ 1 w 26"/>
                <a:gd name="T11" fmla="*/ 0 h 7"/>
                <a:gd name="T12" fmla="*/ 1 w 26"/>
                <a:gd name="T13" fmla="*/ 0 h 7"/>
                <a:gd name="T14" fmla="*/ 2 w 26"/>
                <a:gd name="T15" fmla="*/ 0 h 7"/>
                <a:gd name="T16" fmla="*/ 3 w 2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7"/>
                <a:gd name="T29" fmla="*/ 26 w 2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7">
                  <a:moveTo>
                    <a:pt x="26" y="2"/>
                  </a:moveTo>
                  <a:lnTo>
                    <a:pt x="21" y="6"/>
                  </a:lnTo>
                  <a:lnTo>
                    <a:pt x="14" y="7"/>
                  </a:lnTo>
                  <a:lnTo>
                    <a:pt x="7" y="7"/>
                  </a:lnTo>
                  <a:lnTo>
                    <a:pt x="0" y="7"/>
                  </a:lnTo>
                  <a:lnTo>
                    <a:pt x="5" y="1"/>
                  </a:lnTo>
                  <a:lnTo>
                    <a:pt x="11" y="0"/>
                  </a:lnTo>
                  <a:lnTo>
                    <a:pt x="18" y="1"/>
                  </a:lnTo>
                  <a:lnTo>
                    <a:pt x="26"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997" name="Freeform 560"/>
            <p:cNvSpPr>
              <a:spLocks/>
            </p:cNvSpPr>
            <p:nvPr/>
          </p:nvSpPr>
          <p:spPr bwMode="auto">
            <a:xfrm>
              <a:off x="2816" y="1829"/>
              <a:ext cx="2" cy="16"/>
            </a:xfrm>
            <a:custGeom>
              <a:avLst/>
              <a:gdLst>
                <a:gd name="T0" fmla="*/ 2 w 25"/>
                <a:gd name="T1" fmla="*/ 2 h 152"/>
                <a:gd name="T2" fmla="*/ 2 w 25"/>
                <a:gd name="T3" fmla="*/ 3 h 152"/>
                <a:gd name="T4" fmla="*/ 2 w 25"/>
                <a:gd name="T5" fmla="*/ 5 h 152"/>
                <a:gd name="T6" fmla="*/ 2 w 25"/>
                <a:gd name="T7" fmla="*/ 7 h 152"/>
                <a:gd name="T8" fmla="*/ 2 w 25"/>
                <a:gd name="T9" fmla="*/ 9 h 152"/>
                <a:gd name="T10" fmla="*/ 1 w 25"/>
                <a:gd name="T11" fmla="*/ 11 h 152"/>
                <a:gd name="T12" fmla="*/ 1 w 25"/>
                <a:gd name="T13" fmla="*/ 13 h 152"/>
                <a:gd name="T14" fmla="*/ 1 w 25"/>
                <a:gd name="T15" fmla="*/ 14 h 152"/>
                <a:gd name="T16" fmla="*/ 0 w 25"/>
                <a:gd name="T17" fmla="*/ 16 h 152"/>
                <a:gd name="T18" fmla="*/ 0 w 25"/>
                <a:gd name="T19" fmla="*/ 14 h 152"/>
                <a:gd name="T20" fmla="*/ 0 w 25"/>
                <a:gd name="T21" fmla="*/ 12 h 152"/>
                <a:gd name="T22" fmla="*/ 0 w 25"/>
                <a:gd name="T23" fmla="*/ 10 h 152"/>
                <a:gd name="T24" fmla="*/ 0 w 25"/>
                <a:gd name="T25" fmla="*/ 8 h 152"/>
                <a:gd name="T26" fmla="*/ 0 w 25"/>
                <a:gd name="T27" fmla="*/ 6 h 152"/>
                <a:gd name="T28" fmla="*/ 1 w 25"/>
                <a:gd name="T29" fmla="*/ 4 h 152"/>
                <a:gd name="T30" fmla="*/ 1 w 25"/>
                <a:gd name="T31" fmla="*/ 2 h 152"/>
                <a:gd name="T32" fmla="*/ 1 w 25"/>
                <a:gd name="T33" fmla="*/ 0 h 152"/>
                <a:gd name="T34" fmla="*/ 2 w 25"/>
                <a:gd name="T35" fmla="*/ 2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152"/>
                <a:gd name="T56" fmla="*/ 25 w 25"/>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152">
                  <a:moveTo>
                    <a:pt x="25" y="15"/>
                  </a:moveTo>
                  <a:lnTo>
                    <a:pt x="23" y="31"/>
                  </a:lnTo>
                  <a:lnTo>
                    <a:pt x="22" y="50"/>
                  </a:lnTo>
                  <a:lnTo>
                    <a:pt x="21" y="67"/>
                  </a:lnTo>
                  <a:lnTo>
                    <a:pt x="20" y="85"/>
                  </a:lnTo>
                  <a:lnTo>
                    <a:pt x="16" y="102"/>
                  </a:lnTo>
                  <a:lnTo>
                    <a:pt x="13" y="120"/>
                  </a:lnTo>
                  <a:lnTo>
                    <a:pt x="7" y="136"/>
                  </a:lnTo>
                  <a:lnTo>
                    <a:pt x="0" y="152"/>
                  </a:lnTo>
                  <a:lnTo>
                    <a:pt x="0" y="135"/>
                  </a:lnTo>
                  <a:lnTo>
                    <a:pt x="1" y="118"/>
                  </a:lnTo>
                  <a:lnTo>
                    <a:pt x="2" y="98"/>
                  </a:lnTo>
                  <a:lnTo>
                    <a:pt x="5" y="79"/>
                  </a:lnTo>
                  <a:lnTo>
                    <a:pt x="6" y="58"/>
                  </a:lnTo>
                  <a:lnTo>
                    <a:pt x="8" y="39"/>
                  </a:lnTo>
                  <a:lnTo>
                    <a:pt x="9" y="18"/>
                  </a:lnTo>
                  <a:lnTo>
                    <a:pt x="10" y="0"/>
                  </a:lnTo>
                  <a:lnTo>
                    <a:pt x="25"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98" name="Freeform 561"/>
            <p:cNvSpPr>
              <a:spLocks/>
            </p:cNvSpPr>
            <p:nvPr/>
          </p:nvSpPr>
          <p:spPr bwMode="auto">
            <a:xfrm>
              <a:off x="2898" y="1830"/>
              <a:ext cx="6" cy="3"/>
            </a:xfrm>
            <a:custGeom>
              <a:avLst/>
              <a:gdLst>
                <a:gd name="T0" fmla="*/ 6 w 57"/>
                <a:gd name="T1" fmla="*/ 3 h 30"/>
                <a:gd name="T2" fmla="*/ 5 w 57"/>
                <a:gd name="T3" fmla="*/ 2 h 30"/>
                <a:gd name="T4" fmla="*/ 5 w 57"/>
                <a:gd name="T5" fmla="*/ 3 h 30"/>
                <a:gd name="T6" fmla="*/ 3 w 57"/>
                <a:gd name="T7" fmla="*/ 3 h 30"/>
                <a:gd name="T8" fmla="*/ 2 w 57"/>
                <a:gd name="T9" fmla="*/ 3 h 30"/>
                <a:gd name="T10" fmla="*/ 2 w 57"/>
                <a:gd name="T11" fmla="*/ 2 h 30"/>
                <a:gd name="T12" fmla="*/ 1 w 57"/>
                <a:gd name="T13" fmla="*/ 2 h 30"/>
                <a:gd name="T14" fmla="*/ 0 w 57"/>
                <a:gd name="T15" fmla="*/ 1 h 30"/>
                <a:gd name="T16" fmla="*/ 0 w 57"/>
                <a:gd name="T17" fmla="*/ 1 h 30"/>
                <a:gd name="T18" fmla="*/ 0 w 57"/>
                <a:gd name="T19" fmla="*/ 1 h 30"/>
                <a:gd name="T20" fmla="*/ 0 w 57"/>
                <a:gd name="T21" fmla="*/ 0 h 30"/>
                <a:gd name="T22" fmla="*/ 1 w 57"/>
                <a:gd name="T23" fmla="*/ 1 h 30"/>
                <a:gd name="T24" fmla="*/ 2 w 57"/>
                <a:gd name="T25" fmla="*/ 1 h 30"/>
                <a:gd name="T26" fmla="*/ 2 w 57"/>
                <a:gd name="T27" fmla="*/ 1 h 30"/>
                <a:gd name="T28" fmla="*/ 3 w 57"/>
                <a:gd name="T29" fmla="*/ 1 h 30"/>
                <a:gd name="T30" fmla="*/ 4 w 57"/>
                <a:gd name="T31" fmla="*/ 2 h 30"/>
                <a:gd name="T32" fmla="*/ 5 w 57"/>
                <a:gd name="T33" fmla="*/ 2 h 30"/>
                <a:gd name="T34" fmla="*/ 5 w 57"/>
                <a:gd name="T35" fmla="*/ 2 h 30"/>
                <a:gd name="T36" fmla="*/ 6 w 57"/>
                <a:gd name="T37" fmla="*/ 3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30"/>
                <a:gd name="T59" fmla="*/ 57 w 5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30">
                  <a:moveTo>
                    <a:pt x="57" y="25"/>
                  </a:moveTo>
                  <a:lnTo>
                    <a:pt x="51" y="24"/>
                  </a:lnTo>
                  <a:lnTo>
                    <a:pt x="43" y="27"/>
                  </a:lnTo>
                  <a:lnTo>
                    <a:pt x="33" y="30"/>
                  </a:lnTo>
                  <a:lnTo>
                    <a:pt x="22" y="30"/>
                  </a:lnTo>
                  <a:lnTo>
                    <a:pt x="15" y="21"/>
                  </a:lnTo>
                  <a:lnTo>
                    <a:pt x="7" y="16"/>
                  </a:lnTo>
                  <a:lnTo>
                    <a:pt x="4" y="13"/>
                  </a:lnTo>
                  <a:lnTo>
                    <a:pt x="1" y="11"/>
                  </a:lnTo>
                  <a:lnTo>
                    <a:pt x="0" y="5"/>
                  </a:lnTo>
                  <a:lnTo>
                    <a:pt x="2" y="0"/>
                  </a:lnTo>
                  <a:lnTo>
                    <a:pt x="7" y="5"/>
                  </a:lnTo>
                  <a:lnTo>
                    <a:pt x="15" y="10"/>
                  </a:lnTo>
                  <a:lnTo>
                    <a:pt x="22" y="12"/>
                  </a:lnTo>
                  <a:lnTo>
                    <a:pt x="31" y="14"/>
                  </a:lnTo>
                  <a:lnTo>
                    <a:pt x="37" y="15"/>
                  </a:lnTo>
                  <a:lnTo>
                    <a:pt x="45" y="17"/>
                  </a:lnTo>
                  <a:lnTo>
                    <a:pt x="51" y="19"/>
                  </a:lnTo>
                  <a:lnTo>
                    <a:pt x="57" y="25"/>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9" name="Group 562"/>
          <p:cNvGrpSpPr>
            <a:grpSpLocks/>
          </p:cNvGrpSpPr>
          <p:nvPr/>
        </p:nvGrpSpPr>
        <p:grpSpPr bwMode="auto">
          <a:xfrm>
            <a:off x="2774950" y="3311525"/>
            <a:ext cx="514350" cy="508000"/>
            <a:chOff x="1802" y="1696"/>
            <a:chExt cx="324" cy="320"/>
          </a:xfrm>
        </p:grpSpPr>
        <p:sp>
          <p:nvSpPr>
            <p:cNvPr id="4894" name="Freeform 563"/>
            <p:cNvSpPr>
              <a:spLocks/>
            </p:cNvSpPr>
            <p:nvPr/>
          </p:nvSpPr>
          <p:spPr bwMode="auto">
            <a:xfrm>
              <a:off x="1802" y="1703"/>
              <a:ext cx="275" cy="303"/>
            </a:xfrm>
            <a:custGeom>
              <a:avLst/>
              <a:gdLst>
                <a:gd name="T0" fmla="*/ 18 w 1653"/>
                <a:gd name="T1" fmla="*/ 84 h 1819"/>
                <a:gd name="T2" fmla="*/ 30 w 1653"/>
                <a:gd name="T3" fmla="*/ 86 h 1819"/>
                <a:gd name="T4" fmla="*/ 30 w 1653"/>
                <a:gd name="T5" fmla="*/ 63 h 1819"/>
                <a:gd name="T6" fmla="*/ 46 w 1653"/>
                <a:gd name="T7" fmla="*/ 36 h 1819"/>
                <a:gd name="T8" fmla="*/ 52 w 1653"/>
                <a:gd name="T9" fmla="*/ 12 h 1819"/>
                <a:gd name="T10" fmla="*/ 63 w 1653"/>
                <a:gd name="T11" fmla="*/ 5 h 1819"/>
                <a:gd name="T12" fmla="*/ 74 w 1653"/>
                <a:gd name="T13" fmla="*/ 1 h 1819"/>
                <a:gd name="T14" fmla="*/ 77 w 1653"/>
                <a:gd name="T15" fmla="*/ 1 h 1819"/>
                <a:gd name="T16" fmla="*/ 65 w 1653"/>
                <a:gd name="T17" fmla="*/ 20 h 1819"/>
                <a:gd name="T18" fmla="*/ 158 w 1653"/>
                <a:gd name="T19" fmla="*/ 85 h 1819"/>
                <a:gd name="T20" fmla="*/ 181 w 1653"/>
                <a:gd name="T21" fmla="*/ 87 h 1819"/>
                <a:gd name="T22" fmla="*/ 190 w 1653"/>
                <a:gd name="T23" fmla="*/ 81 h 1819"/>
                <a:gd name="T24" fmla="*/ 198 w 1653"/>
                <a:gd name="T25" fmla="*/ 81 h 1819"/>
                <a:gd name="T26" fmla="*/ 207 w 1653"/>
                <a:gd name="T27" fmla="*/ 77 h 1819"/>
                <a:gd name="T28" fmla="*/ 221 w 1653"/>
                <a:gd name="T29" fmla="*/ 68 h 1819"/>
                <a:gd name="T30" fmla="*/ 235 w 1653"/>
                <a:gd name="T31" fmla="*/ 58 h 1819"/>
                <a:gd name="T32" fmla="*/ 252 w 1653"/>
                <a:gd name="T33" fmla="*/ 47 h 1819"/>
                <a:gd name="T34" fmla="*/ 252 w 1653"/>
                <a:gd name="T35" fmla="*/ 115 h 1819"/>
                <a:gd name="T36" fmla="*/ 245 w 1653"/>
                <a:gd name="T37" fmla="*/ 123 h 1819"/>
                <a:gd name="T38" fmla="*/ 262 w 1653"/>
                <a:gd name="T39" fmla="*/ 127 h 1819"/>
                <a:gd name="T40" fmla="*/ 254 w 1653"/>
                <a:gd name="T41" fmla="*/ 146 h 1819"/>
                <a:gd name="T42" fmla="*/ 242 w 1653"/>
                <a:gd name="T43" fmla="*/ 157 h 1819"/>
                <a:gd name="T44" fmla="*/ 233 w 1653"/>
                <a:gd name="T45" fmla="*/ 163 h 1819"/>
                <a:gd name="T46" fmla="*/ 229 w 1653"/>
                <a:gd name="T47" fmla="*/ 195 h 1819"/>
                <a:gd name="T48" fmla="*/ 240 w 1653"/>
                <a:gd name="T49" fmla="*/ 227 h 1819"/>
                <a:gd name="T50" fmla="*/ 255 w 1653"/>
                <a:gd name="T51" fmla="*/ 257 h 1819"/>
                <a:gd name="T52" fmla="*/ 269 w 1653"/>
                <a:gd name="T53" fmla="*/ 269 h 1819"/>
                <a:gd name="T54" fmla="*/ 256 w 1653"/>
                <a:gd name="T55" fmla="*/ 295 h 1819"/>
                <a:gd name="T56" fmla="*/ 239 w 1653"/>
                <a:gd name="T57" fmla="*/ 282 h 1819"/>
                <a:gd name="T58" fmla="*/ 221 w 1653"/>
                <a:gd name="T59" fmla="*/ 264 h 1819"/>
                <a:gd name="T60" fmla="*/ 210 w 1653"/>
                <a:gd name="T61" fmla="*/ 244 h 1819"/>
                <a:gd name="T62" fmla="*/ 185 w 1653"/>
                <a:gd name="T63" fmla="*/ 221 h 1819"/>
                <a:gd name="T64" fmla="*/ 196 w 1653"/>
                <a:gd name="T65" fmla="*/ 259 h 1819"/>
                <a:gd name="T66" fmla="*/ 201 w 1653"/>
                <a:gd name="T67" fmla="*/ 270 h 1819"/>
                <a:gd name="T68" fmla="*/ 207 w 1653"/>
                <a:gd name="T69" fmla="*/ 277 h 1819"/>
                <a:gd name="T70" fmla="*/ 211 w 1653"/>
                <a:gd name="T71" fmla="*/ 294 h 1819"/>
                <a:gd name="T72" fmla="*/ 204 w 1653"/>
                <a:gd name="T73" fmla="*/ 303 h 1819"/>
                <a:gd name="T74" fmla="*/ 194 w 1653"/>
                <a:gd name="T75" fmla="*/ 302 h 1819"/>
                <a:gd name="T76" fmla="*/ 169 w 1653"/>
                <a:gd name="T77" fmla="*/ 277 h 1819"/>
                <a:gd name="T78" fmla="*/ 156 w 1653"/>
                <a:gd name="T79" fmla="*/ 240 h 1819"/>
                <a:gd name="T80" fmla="*/ 149 w 1653"/>
                <a:gd name="T81" fmla="*/ 210 h 1819"/>
                <a:gd name="T82" fmla="*/ 124 w 1653"/>
                <a:gd name="T83" fmla="*/ 185 h 1819"/>
                <a:gd name="T84" fmla="*/ 105 w 1653"/>
                <a:gd name="T85" fmla="*/ 171 h 1819"/>
                <a:gd name="T86" fmla="*/ 94 w 1653"/>
                <a:gd name="T87" fmla="*/ 151 h 1819"/>
                <a:gd name="T88" fmla="*/ 81 w 1653"/>
                <a:gd name="T89" fmla="*/ 136 h 1819"/>
                <a:gd name="T90" fmla="*/ 35 w 1653"/>
                <a:gd name="T91" fmla="*/ 133 h 1819"/>
                <a:gd name="T92" fmla="*/ 26 w 1653"/>
                <a:gd name="T93" fmla="*/ 127 h 1819"/>
                <a:gd name="T94" fmla="*/ 28 w 1653"/>
                <a:gd name="T95" fmla="*/ 137 h 1819"/>
                <a:gd name="T96" fmla="*/ 27 w 1653"/>
                <a:gd name="T97" fmla="*/ 160 h 1819"/>
                <a:gd name="T98" fmla="*/ 11 w 1653"/>
                <a:gd name="T99" fmla="*/ 160 h 1819"/>
                <a:gd name="T100" fmla="*/ 0 w 1653"/>
                <a:gd name="T101" fmla="*/ 142 h 1819"/>
                <a:gd name="T102" fmla="*/ 6 w 1653"/>
                <a:gd name="T103" fmla="*/ 109 h 18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53"/>
                <a:gd name="T157" fmla="*/ 0 h 1819"/>
                <a:gd name="T158" fmla="*/ 1653 w 1653"/>
                <a:gd name="T159" fmla="*/ 1819 h 18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53" h="1819">
                  <a:moveTo>
                    <a:pt x="23" y="502"/>
                  </a:moveTo>
                  <a:lnTo>
                    <a:pt x="74" y="484"/>
                  </a:lnTo>
                  <a:lnTo>
                    <a:pt x="84" y="492"/>
                  </a:lnTo>
                  <a:lnTo>
                    <a:pt x="97" y="499"/>
                  </a:lnTo>
                  <a:lnTo>
                    <a:pt x="109" y="506"/>
                  </a:lnTo>
                  <a:lnTo>
                    <a:pt x="123" y="513"/>
                  </a:lnTo>
                  <a:lnTo>
                    <a:pt x="137" y="517"/>
                  </a:lnTo>
                  <a:lnTo>
                    <a:pt x="151" y="520"/>
                  </a:lnTo>
                  <a:lnTo>
                    <a:pt x="166" y="521"/>
                  </a:lnTo>
                  <a:lnTo>
                    <a:pt x="179" y="518"/>
                  </a:lnTo>
                  <a:lnTo>
                    <a:pt x="176" y="493"/>
                  </a:lnTo>
                  <a:lnTo>
                    <a:pt x="174" y="465"/>
                  </a:lnTo>
                  <a:lnTo>
                    <a:pt x="175" y="437"/>
                  </a:lnTo>
                  <a:lnTo>
                    <a:pt x="177" y="409"/>
                  </a:lnTo>
                  <a:lnTo>
                    <a:pt x="182" y="380"/>
                  </a:lnTo>
                  <a:lnTo>
                    <a:pt x="189" y="354"/>
                  </a:lnTo>
                  <a:lnTo>
                    <a:pt x="200" y="328"/>
                  </a:lnTo>
                  <a:lnTo>
                    <a:pt x="213" y="306"/>
                  </a:lnTo>
                  <a:lnTo>
                    <a:pt x="294" y="254"/>
                  </a:lnTo>
                  <a:lnTo>
                    <a:pt x="278" y="219"/>
                  </a:lnTo>
                  <a:lnTo>
                    <a:pt x="274" y="181"/>
                  </a:lnTo>
                  <a:lnTo>
                    <a:pt x="279" y="140"/>
                  </a:lnTo>
                  <a:lnTo>
                    <a:pt x="295" y="98"/>
                  </a:lnTo>
                  <a:lnTo>
                    <a:pt x="302" y="86"/>
                  </a:lnTo>
                  <a:lnTo>
                    <a:pt x="312" y="74"/>
                  </a:lnTo>
                  <a:lnTo>
                    <a:pt x="323" y="64"/>
                  </a:lnTo>
                  <a:lnTo>
                    <a:pt x="335" y="54"/>
                  </a:lnTo>
                  <a:lnTo>
                    <a:pt x="350" y="44"/>
                  </a:lnTo>
                  <a:lnTo>
                    <a:pt x="364" y="36"/>
                  </a:lnTo>
                  <a:lnTo>
                    <a:pt x="378" y="29"/>
                  </a:lnTo>
                  <a:lnTo>
                    <a:pt x="392" y="23"/>
                  </a:lnTo>
                  <a:lnTo>
                    <a:pt x="406" y="17"/>
                  </a:lnTo>
                  <a:lnTo>
                    <a:pt x="421" y="13"/>
                  </a:lnTo>
                  <a:lnTo>
                    <a:pt x="433" y="9"/>
                  </a:lnTo>
                  <a:lnTo>
                    <a:pt x="443" y="6"/>
                  </a:lnTo>
                  <a:lnTo>
                    <a:pt x="452" y="3"/>
                  </a:lnTo>
                  <a:lnTo>
                    <a:pt x="459" y="1"/>
                  </a:lnTo>
                  <a:lnTo>
                    <a:pt x="463" y="0"/>
                  </a:lnTo>
                  <a:lnTo>
                    <a:pt x="465" y="0"/>
                  </a:lnTo>
                  <a:lnTo>
                    <a:pt x="464" y="8"/>
                  </a:lnTo>
                  <a:lnTo>
                    <a:pt x="453" y="18"/>
                  </a:lnTo>
                  <a:lnTo>
                    <a:pt x="436" y="33"/>
                  </a:lnTo>
                  <a:lnTo>
                    <a:pt x="417" y="55"/>
                  </a:lnTo>
                  <a:lnTo>
                    <a:pt x="399" y="82"/>
                  </a:lnTo>
                  <a:lnTo>
                    <a:pt x="388" y="119"/>
                  </a:lnTo>
                  <a:lnTo>
                    <a:pt x="388" y="163"/>
                  </a:lnTo>
                  <a:lnTo>
                    <a:pt x="402" y="219"/>
                  </a:lnTo>
                  <a:lnTo>
                    <a:pt x="506" y="277"/>
                  </a:lnTo>
                  <a:lnTo>
                    <a:pt x="823" y="422"/>
                  </a:lnTo>
                  <a:lnTo>
                    <a:pt x="947" y="512"/>
                  </a:lnTo>
                  <a:lnTo>
                    <a:pt x="1014" y="526"/>
                  </a:lnTo>
                  <a:lnTo>
                    <a:pt x="1064" y="548"/>
                  </a:lnTo>
                  <a:lnTo>
                    <a:pt x="1075" y="537"/>
                  </a:lnTo>
                  <a:lnTo>
                    <a:pt x="1084" y="528"/>
                  </a:lnTo>
                  <a:lnTo>
                    <a:pt x="1090" y="520"/>
                  </a:lnTo>
                  <a:lnTo>
                    <a:pt x="1097" y="514"/>
                  </a:lnTo>
                  <a:lnTo>
                    <a:pt x="1104" y="509"/>
                  </a:lnTo>
                  <a:lnTo>
                    <a:pt x="1114" y="503"/>
                  </a:lnTo>
                  <a:lnTo>
                    <a:pt x="1126" y="496"/>
                  </a:lnTo>
                  <a:lnTo>
                    <a:pt x="1143" y="487"/>
                  </a:lnTo>
                  <a:lnTo>
                    <a:pt x="1152" y="484"/>
                  </a:lnTo>
                  <a:lnTo>
                    <a:pt x="1161" y="482"/>
                  </a:lnTo>
                  <a:lnTo>
                    <a:pt x="1171" y="483"/>
                  </a:lnTo>
                  <a:lnTo>
                    <a:pt x="1179" y="484"/>
                  </a:lnTo>
                  <a:lnTo>
                    <a:pt x="1188" y="485"/>
                  </a:lnTo>
                  <a:lnTo>
                    <a:pt x="1196" y="486"/>
                  </a:lnTo>
                  <a:lnTo>
                    <a:pt x="1206" y="484"/>
                  </a:lnTo>
                  <a:lnTo>
                    <a:pt x="1215" y="481"/>
                  </a:lnTo>
                  <a:lnTo>
                    <a:pt x="1228" y="474"/>
                  </a:lnTo>
                  <a:lnTo>
                    <a:pt x="1243" y="465"/>
                  </a:lnTo>
                  <a:lnTo>
                    <a:pt x="1259" y="456"/>
                  </a:lnTo>
                  <a:lnTo>
                    <a:pt x="1275" y="445"/>
                  </a:lnTo>
                  <a:lnTo>
                    <a:pt x="1292" y="434"/>
                  </a:lnTo>
                  <a:lnTo>
                    <a:pt x="1310" y="422"/>
                  </a:lnTo>
                  <a:lnTo>
                    <a:pt x="1328" y="410"/>
                  </a:lnTo>
                  <a:lnTo>
                    <a:pt x="1346" y="397"/>
                  </a:lnTo>
                  <a:lnTo>
                    <a:pt x="1364" y="384"/>
                  </a:lnTo>
                  <a:lnTo>
                    <a:pt x="1382" y="371"/>
                  </a:lnTo>
                  <a:lnTo>
                    <a:pt x="1398" y="359"/>
                  </a:lnTo>
                  <a:lnTo>
                    <a:pt x="1415" y="346"/>
                  </a:lnTo>
                  <a:lnTo>
                    <a:pt x="1431" y="334"/>
                  </a:lnTo>
                  <a:lnTo>
                    <a:pt x="1445" y="324"/>
                  </a:lnTo>
                  <a:lnTo>
                    <a:pt x="1458" y="314"/>
                  </a:lnTo>
                  <a:lnTo>
                    <a:pt x="1469" y="305"/>
                  </a:lnTo>
                  <a:lnTo>
                    <a:pt x="1515" y="281"/>
                  </a:lnTo>
                  <a:lnTo>
                    <a:pt x="1559" y="305"/>
                  </a:lnTo>
                  <a:lnTo>
                    <a:pt x="1642" y="460"/>
                  </a:lnTo>
                  <a:lnTo>
                    <a:pt x="1526" y="678"/>
                  </a:lnTo>
                  <a:lnTo>
                    <a:pt x="1523" y="682"/>
                  </a:lnTo>
                  <a:lnTo>
                    <a:pt x="1516" y="690"/>
                  </a:lnTo>
                  <a:lnTo>
                    <a:pt x="1506" y="700"/>
                  </a:lnTo>
                  <a:lnTo>
                    <a:pt x="1495" y="713"/>
                  </a:lnTo>
                  <a:lnTo>
                    <a:pt x="1484" y="724"/>
                  </a:lnTo>
                  <a:lnTo>
                    <a:pt x="1477" y="734"/>
                  </a:lnTo>
                  <a:lnTo>
                    <a:pt x="1473" y="740"/>
                  </a:lnTo>
                  <a:lnTo>
                    <a:pt x="1474" y="741"/>
                  </a:lnTo>
                  <a:lnTo>
                    <a:pt x="1578" y="691"/>
                  </a:lnTo>
                  <a:lnTo>
                    <a:pt x="1578" y="746"/>
                  </a:lnTo>
                  <a:lnTo>
                    <a:pt x="1577" y="751"/>
                  </a:lnTo>
                  <a:lnTo>
                    <a:pt x="1573" y="763"/>
                  </a:lnTo>
                  <a:lnTo>
                    <a:pt x="1568" y="783"/>
                  </a:lnTo>
                  <a:lnTo>
                    <a:pt x="1560" y="806"/>
                  </a:lnTo>
                  <a:lnTo>
                    <a:pt x="1551" y="831"/>
                  </a:lnTo>
                  <a:lnTo>
                    <a:pt x="1539" y="856"/>
                  </a:lnTo>
                  <a:lnTo>
                    <a:pt x="1528" y="877"/>
                  </a:lnTo>
                  <a:lnTo>
                    <a:pt x="1515" y="896"/>
                  </a:lnTo>
                  <a:lnTo>
                    <a:pt x="1462" y="915"/>
                  </a:lnTo>
                  <a:lnTo>
                    <a:pt x="1465" y="924"/>
                  </a:lnTo>
                  <a:lnTo>
                    <a:pt x="1461" y="934"/>
                  </a:lnTo>
                  <a:lnTo>
                    <a:pt x="1452" y="945"/>
                  </a:lnTo>
                  <a:lnTo>
                    <a:pt x="1440" y="957"/>
                  </a:lnTo>
                  <a:lnTo>
                    <a:pt x="1426" y="967"/>
                  </a:lnTo>
                  <a:lnTo>
                    <a:pt x="1413" y="974"/>
                  </a:lnTo>
                  <a:lnTo>
                    <a:pt x="1403" y="979"/>
                  </a:lnTo>
                  <a:lnTo>
                    <a:pt x="1398" y="979"/>
                  </a:lnTo>
                  <a:lnTo>
                    <a:pt x="1382" y="1016"/>
                  </a:lnTo>
                  <a:lnTo>
                    <a:pt x="1373" y="1053"/>
                  </a:lnTo>
                  <a:lnTo>
                    <a:pt x="1369" y="1092"/>
                  </a:lnTo>
                  <a:lnTo>
                    <a:pt x="1369" y="1130"/>
                  </a:lnTo>
                  <a:lnTo>
                    <a:pt x="1375" y="1168"/>
                  </a:lnTo>
                  <a:lnTo>
                    <a:pt x="1384" y="1207"/>
                  </a:lnTo>
                  <a:lnTo>
                    <a:pt x="1396" y="1245"/>
                  </a:lnTo>
                  <a:lnTo>
                    <a:pt x="1410" y="1283"/>
                  </a:lnTo>
                  <a:lnTo>
                    <a:pt x="1427" y="1322"/>
                  </a:lnTo>
                  <a:lnTo>
                    <a:pt x="1445" y="1360"/>
                  </a:lnTo>
                  <a:lnTo>
                    <a:pt x="1463" y="1398"/>
                  </a:lnTo>
                  <a:lnTo>
                    <a:pt x="1481" y="1436"/>
                  </a:lnTo>
                  <a:lnTo>
                    <a:pt x="1500" y="1472"/>
                  </a:lnTo>
                  <a:lnTo>
                    <a:pt x="1516" y="1509"/>
                  </a:lnTo>
                  <a:lnTo>
                    <a:pt x="1530" y="1544"/>
                  </a:lnTo>
                  <a:lnTo>
                    <a:pt x="1542" y="1579"/>
                  </a:lnTo>
                  <a:lnTo>
                    <a:pt x="1563" y="1580"/>
                  </a:lnTo>
                  <a:lnTo>
                    <a:pt x="1582" y="1587"/>
                  </a:lnTo>
                  <a:lnTo>
                    <a:pt x="1599" y="1598"/>
                  </a:lnTo>
                  <a:lnTo>
                    <a:pt x="1615" y="1614"/>
                  </a:lnTo>
                  <a:lnTo>
                    <a:pt x="1627" y="1631"/>
                  </a:lnTo>
                  <a:lnTo>
                    <a:pt x="1638" y="1650"/>
                  </a:lnTo>
                  <a:lnTo>
                    <a:pt x="1647" y="1669"/>
                  </a:lnTo>
                  <a:lnTo>
                    <a:pt x="1653" y="1688"/>
                  </a:lnTo>
                  <a:lnTo>
                    <a:pt x="1541" y="1769"/>
                  </a:lnTo>
                  <a:lnTo>
                    <a:pt x="1523" y="1758"/>
                  </a:lnTo>
                  <a:lnTo>
                    <a:pt x="1503" y="1745"/>
                  </a:lnTo>
                  <a:lnTo>
                    <a:pt x="1481" y="1729"/>
                  </a:lnTo>
                  <a:lnTo>
                    <a:pt x="1459" y="1713"/>
                  </a:lnTo>
                  <a:lnTo>
                    <a:pt x="1437" y="1694"/>
                  </a:lnTo>
                  <a:lnTo>
                    <a:pt x="1413" y="1675"/>
                  </a:lnTo>
                  <a:lnTo>
                    <a:pt x="1391" y="1653"/>
                  </a:lnTo>
                  <a:lnTo>
                    <a:pt x="1369" y="1631"/>
                  </a:lnTo>
                  <a:lnTo>
                    <a:pt x="1347" y="1608"/>
                  </a:lnTo>
                  <a:lnTo>
                    <a:pt x="1328" y="1585"/>
                  </a:lnTo>
                  <a:lnTo>
                    <a:pt x="1310" y="1562"/>
                  </a:lnTo>
                  <a:lnTo>
                    <a:pt x="1293" y="1537"/>
                  </a:lnTo>
                  <a:lnTo>
                    <a:pt x="1279" y="1514"/>
                  </a:lnTo>
                  <a:lnTo>
                    <a:pt x="1269" y="1491"/>
                  </a:lnTo>
                  <a:lnTo>
                    <a:pt x="1261" y="1467"/>
                  </a:lnTo>
                  <a:lnTo>
                    <a:pt x="1257" y="1445"/>
                  </a:lnTo>
                  <a:lnTo>
                    <a:pt x="1136" y="1237"/>
                  </a:lnTo>
                  <a:lnTo>
                    <a:pt x="1112" y="1237"/>
                  </a:lnTo>
                  <a:lnTo>
                    <a:pt x="1109" y="1282"/>
                  </a:lnTo>
                  <a:lnTo>
                    <a:pt x="1113" y="1326"/>
                  </a:lnTo>
                  <a:lnTo>
                    <a:pt x="1122" y="1371"/>
                  </a:lnTo>
                  <a:lnTo>
                    <a:pt x="1135" y="1416"/>
                  </a:lnTo>
                  <a:lnTo>
                    <a:pt x="1150" y="1461"/>
                  </a:lnTo>
                  <a:lnTo>
                    <a:pt x="1165" y="1508"/>
                  </a:lnTo>
                  <a:lnTo>
                    <a:pt x="1179" y="1554"/>
                  </a:lnTo>
                  <a:lnTo>
                    <a:pt x="1188" y="1601"/>
                  </a:lnTo>
                  <a:lnTo>
                    <a:pt x="1192" y="1607"/>
                  </a:lnTo>
                  <a:lnTo>
                    <a:pt x="1198" y="1613"/>
                  </a:lnTo>
                  <a:lnTo>
                    <a:pt x="1205" y="1616"/>
                  </a:lnTo>
                  <a:lnTo>
                    <a:pt x="1211" y="1619"/>
                  </a:lnTo>
                  <a:lnTo>
                    <a:pt x="1218" y="1623"/>
                  </a:lnTo>
                  <a:lnTo>
                    <a:pt x="1224" y="1626"/>
                  </a:lnTo>
                  <a:lnTo>
                    <a:pt x="1230" y="1630"/>
                  </a:lnTo>
                  <a:lnTo>
                    <a:pt x="1235" y="1636"/>
                  </a:lnTo>
                  <a:lnTo>
                    <a:pt x="1246" y="1661"/>
                  </a:lnTo>
                  <a:lnTo>
                    <a:pt x="1256" y="1684"/>
                  </a:lnTo>
                  <a:lnTo>
                    <a:pt x="1262" y="1705"/>
                  </a:lnTo>
                  <a:lnTo>
                    <a:pt x="1267" y="1725"/>
                  </a:lnTo>
                  <a:lnTo>
                    <a:pt x="1268" y="1746"/>
                  </a:lnTo>
                  <a:lnTo>
                    <a:pt x="1267" y="1767"/>
                  </a:lnTo>
                  <a:lnTo>
                    <a:pt x="1263" y="1789"/>
                  </a:lnTo>
                  <a:lnTo>
                    <a:pt x="1255" y="1814"/>
                  </a:lnTo>
                  <a:lnTo>
                    <a:pt x="1247" y="1816"/>
                  </a:lnTo>
                  <a:lnTo>
                    <a:pt x="1239" y="1817"/>
                  </a:lnTo>
                  <a:lnTo>
                    <a:pt x="1228" y="1818"/>
                  </a:lnTo>
                  <a:lnTo>
                    <a:pt x="1218" y="1819"/>
                  </a:lnTo>
                  <a:lnTo>
                    <a:pt x="1207" y="1818"/>
                  </a:lnTo>
                  <a:lnTo>
                    <a:pt x="1195" y="1818"/>
                  </a:lnTo>
                  <a:lnTo>
                    <a:pt x="1182" y="1817"/>
                  </a:lnTo>
                  <a:lnTo>
                    <a:pt x="1166" y="1815"/>
                  </a:lnTo>
                  <a:lnTo>
                    <a:pt x="1049" y="1768"/>
                  </a:lnTo>
                  <a:lnTo>
                    <a:pt x="1033" y="1738"/>
                  </a:lnTo>
                  <a:lnTo>
                    <a:pt x="1023" y="1710"/>
                  </a:lnTo>
                  <a:lnTo>
                    <a:pt x="1017" y="1686"/>
                  </a:lnTo>
                  <a:lnTo>
                    <a:pt x="1013" y="1662"/>
                  </a:lnTo>
                  <a:lnTo>
                    <a:pt x="1011" y="1639"/>
                  </a:lnTo>
                  <a:lnTo>
                    <a:pt x="1008" y="1614"/>
                  </a:lnTo>
                  <a:lnTo>
                    <a:pt x="1005" y="1585"/>
                  </a:lnTo>
                  <a:lnTo>
                    <a:pt x="1000" y="1552"/>
                  </a:lnTo>
                  <a:lnTo>
                    <a:pt x="935" y="1443"/>
                  </a:lnTo>
                  <a:lnTo>
                    <a:pt x="916" y="1342"/>
                  </a:lnTo>
                  <a:lnTo>
                    <a:pt x="914" y="1314"/>
                  </a:lnTo>
                  <a:lnTo>
                    <a:pt x="910" y="1292"/>
                  </a:lnTo>
                  <a:lnTo>
                    <a:pt x="905" y="1274"/>
                  </a:lnTo>
                  <a:lnTo>
                    <a:pt x="898" y="1258"/>
                  </a:lnTo>
                  <a:lnTo>
                    <a:pt x="890" y="1241"/>
                  </a:lnTo>
                  <a:lnTo>
                    <a:pt x="881" y="1223"/>
                  </a:lnTo>
                  <a:lnTo>
                    <a:pt x="873" y="1202"/>
                  </a:lnTo>
                  <a:lnTo>
                    <a:pt x="866" y="1174"/>
                  </a:lnTo>
                  <a:lnTo>
                    <a:pt x="743" y="1113"/>
                  </a:lnTo>
                  <a:lnTo>
                    <a:pt x="718" y="1101"/>
                  </a:lnTo>
                  <a:lnTo>
                    <a:pt x="695" y="1086"/>
                  </a:lnTo>
                  <a:lnTo>
                    <a:pt x="673" y="1068"/>
                  </a:lnTo>
                  <a:lnTo>
                    <a:pt x="650" y="1048"/>
                  </a:lnTo>
                  <a:lnTo>
                    <a:pt x="631" y="1027"/>
                  </a:lnTo>
                  <a:lnTo>
                    <a:pt x="613" y="1003"/>
                  </a:lnTo>
                  <a:lnTo>
                    <a:pt x="596" y="977"/>
                  </a:lnTo>
                  <a:lnTo>
                    <a:pt x="582" y="950"/>
                  </a:lnTo>
                  <a:lnTo>
                    <a:pt x="574" y="927"/>
                  </a:lnTo>
                  <a:lnTo>
                    <a:pt x="563" y="905"/>
                  </a:lnTo>
                  <a:lnTo>
                    <a:pt x="551" y="883"/>
                  </a:lnTo>
                  <a:lnTo>
                    <a:pt x="538" y="864"/>
                  </a:lnTo>
                  <a:lnTo>
                    <a:pt x="521" y="846"/>
                  </a:lnTo>
                  <a:lnTo>
                    <a:pt x="505" y="830"/>
                  </a:lnTo>
                  <a:lnTo>
                    <a:pt x="487" y="816"/>
                  </a:lnTo>
                  <a:lnTo>
                    <a:pt x="467" y="806"/>
                  </a:lnTo>
                  <a:lnTo>
                    <a:pt x="357" y="870"/>
                  </a:lnTo>
                  <a:lnTo>
                    <a:pt x="227" y="821"/>
                  </a:lnTo>
                  <a:lnTo>
                    <a:pt x="217" y="810"/>
                  </a:lnTo>
                  <a:lnTo>
                    <a:pt x="208" y="798"/>
                  </a:lnTo>
                  <a:lnTo>
                    <a:pt x="198" y="787"/>
                  </a:lnTo>
                  <a:lnTo>
                    <a:pt x="188" y="777"/>
                  </a:lnTo>
                  <a:lnTo>
                    <a:pt x="177" y="769"/>
                  </a:lnTo>
                  <a:lnTo>
                    <a:pt x="166" y="763"/>
                  </a:lnTo>
                  <a:lnTo>
                    <a:pt x="154" y="762"/>
                  </a:lnTo>
                  <a:lnTo>
                    <a:pt x="143" y="765"/>
                  </a:lnTo>
                  <a:lnTo>
                    <a:pt x="144" y="771"/>
                  </a:lnTo>
                  <a:lnTo>
                    <a:pt x="150" y="783"/>
                  </a:lnTo>
                  <a:lnTo>
                    <a:pt x="160" y="802"/>
                  </a:lnTo>
                  <a:lnTo>
                    <a:pt x="169" y="825"/>
                  </a:lnTo>
                  <a:lnTo>
                    <a:pt x="178" y="854"/>
                  </a:lnTo>
                  <a:lnTo>
                    <a:pt x="183" y="884"/>
                  </a:lnTo>
                  <a:lnTo>
                    <a:pt x="184" y="917"/>
                  </a:lnTo>
                  <a:lnTo>
                    <a:pt x="178" y="951"/>
                  </a:lnTo>
                  <a:lnTo>
                    <a:pt x="162" y="958"/>
                  </a:lnTo>
                  <a:lnTo>
                    <a:pt x="144" y="963"/>
                  </a:lnTo>
                  <a:lnTo>
                    <a:pt x="126" y="966"/>
                  </a:lnTo>
                  <a:lnTo>
                    <a:pt x="107" y="966"/>
                  </a:lnTo>
                  <a:lnTo>
                    <a:pt x="86" y="965"/>
                  </a:lnTo>
                  <a:lnTo>
                    <a:pt x="68" y="962"/>
                  </a:lnTo>
                  <a:lnTo>
                    <a:pt x="51" y="957"/>
                  </a:lnTo>
                  <a:lnTo>
                    <a:pt x="35" y="950"/>
                  </a:lnTo>
                  <a:lnTo>
                    <a:pt x="19" y="927"/>
                  </a:lnTo>
                  <a:lnTo>
                    <a:pt x="8" y="893"/>
                  </a:lnTo>
                  <a:lnTo>
                    <a:pt x="2" y="850"/>
                  </a:lnTo>
                  <a:lnTo>
                    <a:pt x="0" y="803"/>
                  </a:lnTo>
                  <a:lnTo>
                    <a:pt x="2" y="755"/>
                  </a:lnTo>
                  <a:lnTo>
                    <a:pt x="9" y="712"/>
                  </a:lnTo>
                  <a:lnTo>
                    <a:pt x="19" y="677"/>
                  </a:lnTo>
                  <a:lnTo>
                    <a:pt x="35" y="654"/>
                  </a:lnTo>
                  <a:lnTo>
                    <a:pt x="23" y="50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5" name="Freeform 564"/>
            <p:cNvSpPr>
              <a:spLocks/>
            </p:cNvSpPr>
            <p:nvPr/>
          </p:nvSpPr>
          <p:spPr bwMode="auto">
            <a:xfrm>
              <a:off x="1853" y="1722"/>
              <a:ext cx="11" cy="21"/>
            </a:xfrm>
            <a:custGeom>
              <a:avLst/>
              <a:gdLst>
                <a:gd name="T0" fmla="*/ 8 w 62"/>
                <a:gd name="T1" fmla="*/ 0 h 126"/>
                <a:gd name="T2" fmla="*/ 8 w 62"/>
                <a:gd name="T3" fmla="*/ 2 h 126"/>
                <a:gd name="T4" fmla="*/ 8 w 62"/>
                <a:gd name="T5" fmla="*/ 4 h 126"/>
                <a:gd name="T6" fmla="*/ 8 w 62"/>
                <a:gd name="T7" fmla="*/ 6 h 126"/>
                <a:gd name="T8" fmla="*/ 8 w 62"/>
                <a:gd name="T9" fmla="*/ 8 h 126"/>
                <a:gd name="T10" fmla="*/ 8 w 62"/>
                <a:gd name="T11" fmla="*/ 10 h 126"/>
                <a:gd name="T12" fmla="*/ 8 w 62"/>
                <a:gd name="T13" fmla="*/ 12 h 126"/>
                <a:gd name="T14" fmla="*/ 9 w 62"/>
                <a:gd name="T15" fmla="*/ 13 h 126"/>
                <a:gd name="T16" fmla="*/ 11 w 62"/>
                <a:gd name="T17" fmla="*/ 14 h 126"/>
                <a:gd name="T18" fmla="*/ 11 w 62"/>
                <a:gd name="T19" fmla="*/ 21 h 126"/>
                <a:gd name="T20" fmla="*/ 0 w 62"/>
                <a:gd name="T21" fmla="*/ 21 h 126"/>
                <a:gd name="T22" fmla="*/ 0 w 62"/>
                <a:gd name="T23" fmla="*/ 11 h 126"/>
                <a:gd name="T24" fmla="*/ 0 w 62"/>
                <a:gd name="T25" fmla="*/ 11 h 126"/>
                <a:gd name="T26" fmla="*/ 1 w 62"/>
                <a:gd name="T27" fmla="*/ 9 h 126"/>
                <a:gd name="T28" fmla="*/ 2 w 62"/>
                <a:gd name="T29" fmla="*/ 7 h 126"/>
                <a:gd name="T30" fmla="*/ 3 w 62"/>
                <a:gd name="T31" fmla="*/ 6 h 126"/>
                <a:gd name="T32" fmla="*/ 5 w 62"/>
                <a:gd name="T33" fmla="*/ 4 h 126"/>
                <a:gd name="T34" fmla="*/ 6 w 62"/>
                <a:gd name="T35" fmla="*/ 2 h 126"/>
                <a:gd name="T36" fmla="*/ 7 w 62"/>
                <a:gd name="T37" fmla="*/ 1 h 126"/>
                <a:gd name="T38" fmla="*/ 8 w 62"/>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126"/>
                <a:gd name="T62" fmla="*/ 62 w 62"/>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126">
                  <a:moveTo>
                    <a:pt x="44" y="0"/>
                  </a:moveTo>
                  <a:lnTo>
                    <a:pt x="46" y="9"/>
                  </a:lnTo>
                  <a:lnTo>
                    <a:pt x="46" y="21"/>
                  </a:lnTo>
                  <a:lnTo>
                    <a:pt x="45" y="34"/>
                  </a:lnTo>
                  <a:lnTo>
                    <a:pt x="44" y="47"/>
                  </a:lnTo>
                  <a:lnTo>
                    <a:pt x="44" y="60"/>
                  </a:lnTo>
                  <a:lnTo>
                    <a:pt x="46" y="70"/>
                  </a:lnTo>
                  <a:lnTo>
                    <a:pt x="52" y="78"/>
                  </a:lnTo>
                  <a:lnTo>
                    <a:pt x="62" y="81"/>
                  </a:lnTo>
                  <a:lnTo>
                    <a:pt x="62" y="126"/>
                  </a:lnTo>
                  <a:lnTo>
                    <a:pt x="0" y="126"/>
                  </a:lnTo>
                  <a:lnTo>
                    <a:pt x="0" y="66"/>
                  </a:lnTo>
                  <a:lnTo>
                    <a:pt x="2" y="63"/>
                  </a:lnTo>
                  <a:lnTo>
                    <a:pt x="6" y="55"/>
                  </a:lnTo>
                  <a:lnTo>
                    <a:pt x="12" y="44"/>
                  </a:lnTo>
                  <a:lnTo>
                    <a:pt x="19" y="33"/>
                  </a:lnTo>
                  <a:lnTo>
                    <a:pt x="26" y="22"/>
                  </a:lnTo>
                  <a:lnTo>
                    <a:pt x="33" y="12"/>
                  </a:lnTo>
                  <a:lnTo>
                    <a:pt x="40" y="4"/>
                  </a:lnTo>
                  <a:lnTo>
                    <a:pt x="44"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96" name="Freeform 565"/>
            <p:cNvSpPr>
              <a:spLocks/>
            </p:cNvSpPr>
            <p:nvPr/>
          </p:nvSpPr>
          <p:spPr bwMode="auto">
            <a:xfrm>
              <a:off x="1807" y="1748"/>
              <a:ext cx="262" cy="249"/>
            </a:xfrm>
            <a:custGeom>
              <a:avLst/>
              <a:gdLst>
                <a:gd name="T0" fmla="*/ 256 w 1571"/>
                <a:gd name="T1" fmla="*/ 27 h 1497"/>
                <a:gd name="T2" fmla="*/ 247 w 1571"/>
                <a:gd name="T3" fmla="*/ 56 h 1497"/>
                <a:gd name="T4" fmla="*/ 225 w 1571"/>
                <a:gd name="T5" fmla="*/ 90 h 1497"/>
                <a:gd name="T6" fmla="*/ 245 w 1571"/>
                <a:gd name="T7" fmla="*/ 85 h 1497"/>
                <a:gd name="T8" fmla="*/ 232 w 1571"/>
                <a:gd name="T9" fmla="*/ 107 h 1497"/>
                <a:gd name="T10" fmla="*/ 216 w 1571"/>
                <a:gd name="T11" fmla="*/ 133 h 1497"/>
                <a:gd name="T12" fmla="*/ 232 w 1571"/>
                <a:gd name="T13" fmla="*/ 195 h 1497"/>
                <a:gd name="T14" fmla="*/ 244 w 1571"/>
                <a:gd name="T15" fmla="*/ 219 h 1497"/>
                <a:gd name="T16" fmla="*/ 258 w 1571"/>
                <a:gd name="T17" fmla="*/ 227 h 1497"/>
                <a:gd name="T18" fmla="*/ 251 w 1571"/>
                <a:gd name="T19" fmla="*/ 243 h 1497"/>
                <a:gd name="T20" fmla="*/ 232 w 1571"/>
                <a:gd name="T21" fmla="*/ 227 h 1497"/>
                <a:gd name="T22" fmla="*/ 218 w 1571"/>
                <a:gd name="T23" fmla="*/ 208 h 1497"/>
                <a:gd name="T24" fmla="*/ 202 w 1571"/>
                <a:gd name="T25" fmla="*/ 180 h 1497"/>
                <a:gd name="T26" fmla="*/ 191 w 1571"/>
                <a:gd name="T27" fmla="*/ 157 h 1497"/>
                <a:gd name="T28" fmla="*/ 177 w 1571"/>
                <a:gd name="T29" fmla="*/ 151 h 1497"/>
                <a:gd name="T30" fmla="*/ 172 w 1571"/>
                <a:gd name="T31" fmla="*/ 164 h 1497"/>
                <a:gd name="T32" fmla="*/ 187 w 1571"/>
                <a:gd name="T33" fmla="*/ 230 h 1497"/>
                <a:gd name="T34" fmla="*/ 198 w 1571"/>
                <a:gd name="T35" fmla="*/ 249 h 1497"/>
                <a:gd name="T36" fmla="*/ 174 w 1571"/>
                <a:gd name="T37" fmla="*/ 244 h 1497"/>
                <a:gd name="T38" fmla="*/ 164 w 1571"/>
                <a:gd name="T39" fmla="*/ 203 h 1497"/>
                <a:gd name="T40" fmla="*/ 143 w 1571"/>
                <a:gd name="T41" fmla="*/ 146 h 1497"/>
                <a:gd name="T42" fmla="*/ 119 w 1571"/>
                <a:gd name="T43" fmla="*/ 136 h 1497"/>
                <a:gd name="T44" fmla="*/ 94 w 1571"/>
                <a:gd name="T45" fmla="*/ 108 h 1497"/>
                <a:gd name="T46" fmla="*/ 78 w 1571"/>
                <a:gd name="T47" fmla="*/ 81 h 1497"/>
                <a:gd name="T48" fmla="*/ 61 w 1571"/>
                <a:gd name="T49" fmla="*/ 59 h 1497"/>
                <a:gd name="T50" fmla="*/ 63 w 1571"/>
                <a:gd name="T51" fmla="*/ 76 h 1497"/>
                <a:gd name="T52" fmla="*/ 56 w 1571"/>
                <a:gd name="T53" fmla="*/ 91 h 1497"/>
                <a:gd name="T54" fmla="*/ 36 w 1571"/>
                <a:gd name="T55" fmla="*/ 89 h 1497"/>
                <a:gd name="T56" fmla="*/ 13 w 1571"/>
                <a:gd name="T57" fmla="*/ 99 h 1497"/>
                <a:gd name="T58" fmla="*/ 18 w 1571"/>
                <a:gd name="T59" fmla="*/ 107 h 1497"/>
                <a:gd name="T60" fmla="*/ 6 w 1571"/>
                <a:gd name="T61" fmla="*/ 110 h 1497"/>
                <a:gd name="T62" fmla="*/ 0 w 1571"/>
                <a:gd name="T63" fmla="*/ 76 h 1497"/>
                <a:gd name="T64" fmla="*/ 4 w 1571"/>
                <a:gd name="T65" fmla="*/ 56 h 1497"/>
                <a:gd name="T66" fmla="*/ 9 w 1571"/>
                <a:gd name="T67" fmla="*/ 41 h 1497"/>
                <a:gd name="T68" fmla="*/ 32 w 1571"/>
                <a:gd name="T69" fmla="*/ 52 h 1497"/>
                <a:gd name="T70" fmla="*/ 27 w 1571"/>
                <a:gd name="T71" fmla="*/ 35 h 1497"/>
                <a:gd name="T72" fmla="*/ 36 w 1571"/>
                <a:gd name="T73" fmla="*/ 8 h 1497"/>
                <a:gd name="T74" fmla="*/ 58 w 1571"/>
                <a:gd name="T75" fmla="*/ 0 h 1497"/>
                <a:gd name="T76" fmla="*/ 104 w 1571"/>
                <a:gd name="T77" fmla="*/ 19 h 1497"/>
                <a:gd name="T78" fmla="*/ 146 w 1571"/>
                <a:gd name="T79" fmla="*/ 41 h 1497"/>
                <a:gd name="T80" fmla="*/ 151 w 1571"/>
                <a:gd name="T81" fmla="*/ 51 h 1497"/>
                <a:gd name="T82" fmla="*/ 130 w 1571"/>
                <a:gd name="T83" fmla="*/ 64 h 1497"/>
                <a:gd name="T84" fmla="*/ 115 w 1571"/>
                <a:gd name="T85" fmla="*/ 73 h 1497"/>
                <a:gd name="T86" fmla="*/ 132 w 1571"/>
                <a:gd name="T87" fmla="*/ 87 h 1497"/>
                <a:gd name="T88" fmla="*/ 149 w 1571"/>
                <a:gd name="T89" fmla="*/ 87 h 1497"/>
                <a:gd name="T90" fmla="*/ 155 w 1571"/>
                <a:gd name="T91" fmla="*/ 111 h 1497"/>
                <a:gd name="T92" fmla="*/ 157 w 1571"/>
                <a:gd name="T93" fmla="*/ 106 h 1497"/>
                <a:gd name="T94" fmla="*/ 150 w 1571"/>
                <a:gd name="T95" fmla="*/ 79 h 1497"/>
                <a:gd name="T96" fmla="*/ 155 w 1571"/>
                <a:gd name="T97" fmla="*/ 75 h 1497"/>
                <a:gd name="T98" fmla="*/ 138 w 1571"/>
                <a:gd name="T99" fmla="*/ 79 h 1497"/>
                <a:gd name="T100" fmla="*/ 122 w 1571"/>
                <a:gd name="T101" fmla="*/ 81 h 1497"/>
                <a:gd name="T102" fmla="*/ 137 w 1571"/>
                <a:gd name="T103" fmla="*/ 66 h 1497"/>
                <a:gd name="T104" fmla="*/ 153 w 1571"/>
                <a:gd name="T105" fmla="*/ 66 h 1497"/>
                <a:gd name="T106" fmla="*/ 166 w 1571"/>
                <a:gd name="T107" fmla="*/ 67 h 1497"/>
                <a:gd name="T108" fmla="*/ 151 w 1571"/>
                <a:gd name="T109" fmla="*/ 45 h 1497"/>
                <a:gd name="T110" fmla="*/ 173 w 1571"/>
                <a:gd name="T111" fmla="*/ 59 h 1497"/>
                <a:gd name="T112" fmla="*/ 186 w 1571"/>
                <a:gd name="T113" fmla="*/ 43 h 1497"/>
                <a:gd name="T114" fmla="*/ 217 w 1571"/>
                <a:gd name="T115" fmla="*/ 30 h 14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71"/>
                <a:gd name="T175" fmla="*/ 0 h 1497"/>
                <a:gd name="T176" fmla="*/ 1571 w 1571"/>
                <a:gd name="T177" fmla="*/ 1497 h 14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71" h="1497">
                  <a:moveTo>
                    <a:pt x="1474" y="98"/>
                  </a:moveTo>
                  <a:lnTo>
                    <a:pt x="1472" y="113"/>
                  </a:lnTo>
                  <a:lnTo>
                    <a:pt x="1475" y="125"/>
                  </a:lnTo>
                  <a:lnTo>
                    <a:pt x="1482" y="134"/>
                  </a:lnTo>
                  <a:lnTo>
                    <a:pt x="1493" y="143"/>
                  </a:lnTo>
                  <a:lnTo>
                    <a:pt x="1504" y="149"/>
                  </a:lnTo>
                  <a:lnTo>
                    <a:pt x="1516" y="155"/>
                  </a:lnTo>
                  <a:lnTo>
                    <a:pt x="1525" y="160"/>
                  </a:lnTo>
                  <a:lnTo>
                    <a:pt x="1531" y="167"/>
                  </a:lnTo>
                  <a:lnTo>
                    <a:pt x="1534" y="165"/>
                  </a:lnTo>
                  <a:lnTo>
                    <a:pt x="1538" y="161"/>
                  </a:lnTo>
                  <a:lnTo>
                    <a:pt x="1545" y="155"/>
                  </a:lnTo>
                  <a:lnTo>
                    <a:pt x="1554" y="150"/>
                  </a:lnTo>
                  <a:lnTo>
                    <a:pt x="1554" y="211"/>
                  </a:lnTo>
                  <a:lnTo>
                    <a:pt x="1543" y="232"/>
                  </a:lnTo>
                  <a:lnTo>
                    <a:pt x="1531" y="253"/>
                  </a:lnTo>
                  <a:lnTo>
                    <a:pt x="1520" y="275"/>
                  </a:lnTo>
                  <a:lnTo>
                    <a:pt x="1507" y="295"/>
                  </a:lnTo>
                  <a:lnTo>
                    <a:pt x="1495" y="316"/>
                  </a:lnTo>
                  <a:lnTo>
                    <a:pt x="1483" y="337"/>
                  </a:lnTo>
                  <a:lnTo>
                    <a:pt x="1470" y="357"/>
                  </a:lnTo>
                  <a:lnTo>
                    <a:pt x="1458" y="378"/>
                  </a:lnTo>
                  <a:lnTo>
                    <a:pt x="1444" y="399"/>
                  </a:lnTo>
                  <a:lnTo>
                    <a:pt x="1431" y="418"/>
                  </a:lnTo>
                  <a:lnTo>
                    <a:pt x="1417" y="439"/>
                  </a:lnTo>
                  <a:lnTo>
                    <a:pt x="1404" y="459"/>
                  </a:lnTo>
                  <a:lnTo>
                    <a:pt x="1391" y="479"/>
                  </a:lnTo>
                  <a:lnTo>
                    <a:pt x="1376" y="500"/>
                  </a:lnTo>
                  <a:lnTo>
                    <a:pt x="1362" y="519"/>
                  </a:lnTo>
                  <a:lnTo>
                    <a:pt x="1348" y="539"/>
                  </a:lnTo>
                  <a:lnTo>
                    <a:pt x="1353" y="545"/>
                  </a:lnTo>
                  <a:lnTo>
                    <a:pt x="1358" y="551"/>
                  </a:lnTo>
                  <a:lnTo>
                    <a:pt x="1364" y="558"/>
                  </a:lnTo>
                  <a:lnTo>
                    <a:pt x="1368" y="565"/>
                  </a:lnTo>
                  <a:lnTo>
                    <a:pt x="1384" y="558"/>
                  </a:lnTo>
                  <a:lnTo>
                    <a:pt x="1401" y="550"/>
                  </a:lnTo>
                  <a:lnTo>
                    <a:pt x="1418" y="541"/>
                  </a:lnTo>
                  <a:lnTo>
                    <a:pt x="1435" y="532"/>
                  </a:lnTo>
                  <a:lnTo>
                    <a:pt x="1453" y="521"/>
                  </a:lnTo>
                  <a:lnTo>
                    <a:pt x="1470" y="510"/>
                  </a:lnTo>
                  <a:lnTo>
                    <a:pt x="1488" y="498"/>
                  </a:lnTo>
                  <a:lnTo>
                    <a:pt x="1507" y="484"/>
                  </a:lnTo>
                  <a:lnTo>
                    <a:pt x="1459" y="595"/>
                  </a:lnTo>
                  <a:lnTo>
                    <a:pt x="1441" y="597"/>
                  </a:lnTo>
                  <a:lnTo>
                    <a:pt x="1428" y="603"/>
                  </a:lnTo>
                  <a:lnTo>
                    <a:pt x="1416" y="611"/>
                  </a:lnTo>
                  <a:lnTo>
                    <a:pt x="1408" y="620"/>
                  </a:lnTo>
                  <a:lnTo>
                    <a:pt x="1401" y="629"/>
                  </a:lnTo>
                  <a:lnTo>
                    <a:pt x="1396" y="637"/>
                  </a:lnTo>
                  <a:lnTo>
                    <a:pt x="1394" y="643"/>
                  </a:lnTo>
                  <a:lnTo>
                    <a:pt x="1393" y="645"/>
                  </a:lnTo>
                  <a:lnTo>
                    <a:pt x="1330" y="680"/>
                  </a:lnTo>
                  <a:lnTo>
                    <a:pt x="1330" y="692"/>
                  </a:lnTo>
                  <a:lnTo>
                    <a:pt x="1328" y="707"/>
                  </a:lnTo>
                  <a:lnTo>
                    <a:pt x="1325" y="724"/>
                  </a:lnTo>
                  <a:lnTo>
                    <a:pt x="1320" y="743"/>
                  </a:lnTo>
                  <a:lnTo>
                    <a:pt x="1315" y="760"/>
                  </a:lnTo>
                  <a:lnTo>
                    <a:pt x="1310" y="776"/>
                  </a:lnTo>
                  <a:lnTo>
                    <a:pt x="1303" y="790"/>
                  </a:lnTo>
                  <a:lnTo>
                    <a:pt x="1296" y="800"/>
                  </a:lnTo>
                  <a:lnTo>
                    <a:pt x="1299" y="825"/>
                  </a:lnTo>
                  <a:lnTo>
                    <a:pt x="1304" y="878"/>
                  </a:lnTo>
                  <a:lnTo>
                    <a:pt x="1307" y="930"/>
                  </a:lnTo>
                  <a:lnTo>
                    <a:pt x="1304" y="955"/>
                  </a:lnTo>
                  <a:lnTo>
                    <a:pt x="1322" y="994"/>
                  </a:lnTo>
                  <a:lnTo>
                    <a:pt x="1337" y="1032"/>
                  </a:lnTo>
                  <a:lnTo>
                    <a:pt x="1350" y="1069"/>
                  </a:lnTo>
                  <a:lnTo>
                    <a:pt x="1362" y="1106"/>
                  </a:lnTo>
                  <a:lnTo>
                    <a:pt x="1375" y="1140"/>
                  </a:lnTo>
                  <a:lnTo>
                    <a:pt x="1390" y="1175"/>
                  </a:lnTo>
                  <a:lnTo>
                    <a:pt x="1406" y="1208"/>
                  </a:lnTo>
                  <a:lnTo>
                    <a:pt x="1426" y="1241"/>
                  </a:lnTo>
                  <a:lnTo>
                    <a:pt x="1427" y="1250"/>
                  </a:lnTo>
                  <a:lnTo>
                    <a:pt x="1428" y="1261"/>
                  </a:lnTo>
                  <a:lnTo>
                    <a:pt x="1428" y="1273"/>
                  </a:lnTo>
                  <a:lnTo>
                    <a:pt x="1429" y="1286"/>
                  </a:lnTo>
                  <a:lnTo>
                    <a:pt x="1437" y="1294"/>
                  </a:lnTo>
                  <a:lnTo>
                    <a:pt x="1445" y="1303"/>
                  </a:lnTo>
                  <a:lnTo>
                    <a:pt x="1454" y="1311"/>
                  </a:lnTo>
                  <a:lnTo>
                    <a:pt x="1462" y="1319"/>
                  </a:lnTo>
                  <a:lnTo>
                    <a:pt x="1471" y="1327"/>
                  </a:lnTo>
                  <a:lnTo>
                    <a:pt x="1479" y="1335"/>
                  </a:lnTo>
                  <a:lnTo>
                    <a:pt x="1487" y="1344"/>
                  </a:lnTo>
                  <a:lnTo>
                    <a:pt x="1496" y="1352"/>
                  </a:lnTo>
                  <a:lnTo>
                    <a:pt x="1506" y="1355"/>
                  </a:lnTo>
                  <a:lnTo>
                    <a:pt x="1515" y="1357"/>
                  </a:lnTo>
                  <a:lnTo>
                    <a:pt x="1524" y="1360"/>
                  </a:lnTo>
                  <a:lnTo>
                    <a:pt x="1532" y="1362"/>
                  </a:lnTo>
                  <a:lnTo>
                    <a:pt x="1541" y="1364"/>
                  </a:lnTo>
                  <a:lnTo>
                    <a:pt x="1550" y="1367"/>
                  </a:lnTo>
                  <a:lnTo>
                    <a:pt x="1560" y="1369"/>
                  </a:lnTo>
                  <a:lnTo>
                    <a:pt x="1571" y="1372"/>
                  </a:lnTo>
                  <a:lnTo>
                    <a:pt x="1571" y="1433"/>
                  </a:lnTo>
                  <a:lnTo>
                    <a:pt x="1560" y="1435"/>
                  </a:lnTo>
                  <a:lnTo>
                    <a:pt x="1551" y="1438"/>
                  </a:lnTo>
                  <a:lnTo>
                    <a:pt x="1542" y="1443"/>
                  </a:lnTo>
                  <a:lnTo>
                    <a:pt x="1533" y="1448"/>
                  </a:lnTo>
                  <a:lnTo>
                    <a:pt x="1525" y="1454"/>
                  </a:lnTo>
                  <a:lnTo>
                    <a:pt x="1517" y="1458"/>
                  </a:lnTo>
                  <a:lnTo>
                    <a:pt x="1508" y="1463"/>
                  </a:lnTo>
                  <a:lnTo>
                    <a:pt x="1500" y="1464"/>
                  </a:lnTo>
                  <a:lnTo>
                    <a:pt x="1491" y="1461"/>
                  </a:lnTo>
                  <a:lnTo>
                    <a:pt x="1482" y="1450"/>
                  </a:lnTo>
                  <a:lnTo>
                    <a:pt x="1471" y="1438"/>
                  </a:lnTo>
                  <a:lnTo>
                    <a:pt x="1458" y="1423"/>
                  </a:lnTo>
                  <a:lnTo>
                    <a:pt x="1443" y="1408"/>
                  </a:lnTo>
                  <a:lnTo>
                    <a:pt x="1429" y="1394"/>
                  </a:lnTo>
                  <a:lnTo>
                    <a:pt x="1412" y="1385"/>
                  </a:lnTo>
                  <a:lnTo>
                    <a:pt x="1395" y="1381"/>
                  </a:lnTo>
                  <a:lnTo>
                    <a:pt x="1391" y="1362"/>
                  </a:lnTo>
                  <a:lnTo>
                    <a:pt x="1382" y="1346"/>
                  </a:lnTo>
                  <a:lnTo>
                    <a:pt x="1373" y="1330"/>
                  </a:lnTo>
                  <a:lnTo>
                    <a:pt x="1362" y="1317"/>
                  </a:lnTo>
                  <a:lnTo>
                    <a:pt x="1351" y="1304"/>
                  </a:lnTo>
                  <a:lnTo>
                    <a:pt x="1342" y="1290"/>
                  </a:lnTo>
                  <a:lnTo>
                    <a:pt x="1335" y="1274"/>
                  </a:lnTo>
                  <a:lnTo>
                    <a:pt x="1332" y="1255"/>
                  </a:lnTo>
                  <a:lnTo>
                    <a:pt x="1322" y="1256"/>
                  </a:lnTo>
                  <a:lnTo>
                    <a:pt x="1315" y="1255"/>
                  </a:lnTo>
                  <a:lnTo>
                    <a:pt x="1309" y="1250"/>
                  </a:lnTo>
                  <a:lnTo>
                    <a:pt x="1304" y="1242"/>
                  </a:lnTo>
                  <a:lnTo>
                    <a:pt x="1299" y="1233"/>
                  </a:lnTo>
                  <a:lnTo>
                    <a:pt x="1295" y="1222"/>
                  </a:lnTo>
                  <a:lnTo>
                    <a:pt x="1289" y="1209"/>
                  </a:lnTo>
                  <a:lnTo>
                    <a:pt x="1283" y="1197"/>
                  </a:lnTo>
                  <a:lnTo>
                    <a:pt x="1266" y="1178"/>
                  </a:lnTo>
                  <a:lnTo>
                    <a:pt x="1250" y="1156"/>
                  </a:lnTo>
                  <a:lnTo>
                    <a:pt x="1236" y="1133"/>
                  </a:lnTo>
                  <a:lnTo>
                    <a:pt x="1225" y="1109"/>
                  </a:lnTo>
                  <a:lnTo>
                    <a:pt x="1214" y="1084"/>
                  </a:lnTo>
                  <a:lnTo>
                    <a:pt x="1204" y="1058"/>
                  </a:lnTo>
                  <a:lnTo>
                    <a:pt x="1194" y="1032"/>
                  </a:lnTo>
                  <a:lnTo>
                    <a:pt x="1185" y="1007"/>
                  </a:lnTo>
                  <a:lnTo>
                    <a:pt x="1177" y="1003"/>
                  </a:lnTo>
                  <a:lnTo>
                    <a:pt x="1171" y="997"/>
                  </a:lnTo>
                  <a:lnTo>
                    <a:pt x="1166" y="989"/>
                  </a:lnTo>
                  <a:lnTo>
                    <a:pt x="1162" y="978"/>
                  </a:lnTo>
                  <a:lnTo>
                    <a:pt x="1159" y="967"/>
                  </a:lnTo>
                  <a:lnTo>
                    <a:pt x="1154" y="956"/>
                  </a:lnTo>
                  <a:lnTo>
                    <a:pt x="1148" y="946"/>
                  </a:lnTo>
                  <a:lnTo>
                    <a:pt x="1139" y="938"/>
                  </a:lnTo>
                  <a:lnTo>
                    <a:pt x="1129" y="932"/>
                  </a:lnTo>
                  <a:lnTo>
                    <a:pt x="1120" y="928"/>
                  </a:lnTo>
                  <a:lnTo>
                    <a:pt x="1111" y="925"/>
                  </a:lnTo>
                  <a:lnTo>
                    <a:pt x="1102" y="922"/>
                  </a:lnTo>
                  <a:lnTo>
                    <a:pt x="1093" y="918"/>
                  </a:lnTo>
                  <a:lnTo>
                    <a:pt x="1085" y="914"/>
                  </a:lnTo>
                  <a:lnTo>
                    <a:pt x="1078" y="909"/>
                  </a:lnTo>
                  <a:lnTo>
                    <a:pt x="1073" y="903"/>
                  </a:lnTo>
                  <a:lnTo>
                    <a:pt x="1062" y="907"/>
                  </a:lnTo>
                  <a:lnTo>
                    <a:pt x="1055" y="914"/>
                  </a:lnTo>
                  <a:lnTo>
                    <a:pt x="1049" y="924"/>
                  </a:lnTo>
                  <a:lnTo>
                    <a:pt x="1046" y="935"/>
                  </a:lnTo>
                  <a:lnTo>
                    <a:pt x="1042" y="946"/>
                  </a:lnTo>
                  <a:lnTo>
                    <a:pt x="1038" y="956"/>
                  </a:lnTo>
                  <a:lnTo>
                    <a:pt x="1033" y="965"/>
                  </a:lnTo>
                  <a:lnTo>
                    <a:pt x="1025" y="971"/>
                  </a:lnTo>
                  <a:lnTo>
                    <a:pt x="1026" y="975"/>
                  </a:lnTo>
                  <a:lnTo>
                    <a:pt x="1028" y="980"/>
                  </a:lnTo>
                  <a:lnTo>
                    <a:pt x="1033" y="984"/>
                  </a:lnTo>
                  <a:lnTo>
                    <a:pt x="1041" y="986"/>
                  </a:lnTo>
                  <a:lnTo>
                    <a:pt x="1041" y="1142"/>
                  </a:lnTo>
                  <a:lnTo>
                    <a:pt x="1058" y="1165"/>
                  </a:lnTo>
                  <a:lnTo>
                    <a:pt x="1072" y="1190"/>
                  </a:lnTo>
                  <a:lnTo>
                    <a:pt x="1082" y="1220"/>
                  </a:lnTo>
                  <a:lnTo>
                    <a:pt x="1089" y="1250"/>
                  </a:lnTo>
                  <a:lnTo>
                    <a:pt x="1096" y="1284"/>
                  </a:lnTo>
                  <a:lnTo>
                    <a:pt x="1103" y="1317"/>
                  </a:lnTo>
                  <a:lnTo>
                    <a:pt x="1111" y="1351"/>
                  </a:lnTo>
                  <a:lnTo>
                    <a:pt x="1121" y="1383"/>
                  </a:lnTo>
                  <a:lnTo>
                    <a:pt x="1157" y="1383"/>
                  </a:lnTo>
                  <a:lnTo>
                    <a:pt x="1169" y="1392"/>
                  </a:lnTo>
                  <a:lnTo>
                    <a:pt x="1177" y="1399"/>
                  </a:lnTo>
                  <a:lnTo>
                    <a:pt x="1182" y="1408"/>
                  </a:lnTo>
                  <a:lnTo>
                    <a:pt x="1185" y="1414"/>
                  </a:lnTo>
                  <a:lnTo>
                    <a:pt x="1186" y="1420"/>
                  </a:lnTo>
                  <a:lnTo>
                    <a:pt x="1186" y="1425"/>
                  </a:lnTo>
                  <a:lnTo>
                    <a:pt x="1185" y="1430"/>
                  </a:lnTo>
                  <a:lnTo>
                    <a:pt x="1185" y="1435"/>
                  </a:lnTo>
                  <a:lnTo>
                    <a:pt x="1185" y="1497"/>
                  </a:lnTo>
                  <a:lnTo>
                    <a:pt x="1079" y="1497"/>
                  </a:lnTo>
                  <a:lnTo>
                    <a:pt x="1075" y="1492"/>
                  </a:lnTo>
                  <a:lnTo>
                    <a:pt x="1072" y="1489"/>
                  </a:lnTo>
                  <a:lnTo>
                    <a:pt x="1067" y="1485"/>
                  </a:lnTo>
                  <a:lnTo>
                    <a:pt x="1063" y="1483"/>
                  </a:lnTo>
                  <a:lnTo>
                    <a:pt x="1059" y="1481"/>
                  </a:lnTo>
                  <a:lnTo>
                    <a:pt x="1054" y="1480"/>
                  </a:lnTo>
                  <a:lnTo>
                    <a:pt x="1049" y="1480"/>
                  </a:lnTo>
                  <a:lnTo>
                    <a:pt x="1043" y="1480"/>
                  </a:lnTo>
                  <a:lnTo>
                    <a:pt x="1042" y="1467"/>
                  </a:lnTo>
                  <a:lnTo>
                    <a:pt x="1039" y="1450"/>
                  </a:lnTo>
                  <a:lnTo>
                    <a:pt x="1034" y="1432"/>
                  </a:lnTo>
                  <a:lnTo>
                    <a:pt x="1026" y="1413"/>
                  </a:lnTo>
                  <a:lnTo>
                    <a:pt x="1027" y="1385"/>
                  </a:lnTo>
                  <a:lnTo>
                    <a:pt x="1026" y="1355"/>
                  </a:lnTo>
                  <a:lnTo>
                    <a:pt x="1024" y="1323"/>
                  </a:lnTo>
                  <a:lnTo>
                    <a:pt x="1020" y="1293"/>
                  </a:lnTo>
                  <a:lnTo>
                    <a:pt x="1012" y="1264"/>
                  </a:lnTo>
                  <a:lnTo>
                    <a:pt x="1000" y="1240"/>
                  </a:lnTo>
                  <a:lnTo>
                    <a:pt x="985" y="1220"/>
                  </a:lnTo>
                  <a:lnTo>
                    <a:pt x="964" y="1206"/>
                  </a:lnTo>
                  <a:lnTo>
                    <a:pt x="953" y="1168"/>
                  </a:lnTo>
                  <a:lnTo>
                    <a:pt x="940" y="1130"/>
                  </a:lnTo>
                  <a:lnTo>
                    <a:pt x="928" y="1090"/>
                  </a:lnTo>
                  <a:lnTo>
                    <a:pt x="916" y="1052"/>
                  </a:lnTo>
                  <a:lnTo>
                    <a:pt x="904" y="1011"/>
                  </a:lnTo>
                  <a:lnTo>
                    <a:pt x="892" y="970"/>
                  </a:lnTo>
                  <a:lnTo>
                    <a:pt x="881" y="928"/>
                  </a:lnTo>
                  <a:lnTo>
                    <a:pt x="870" y="885"/>
                  </a:lnTo>
                  <a:lnTo>
                    <a:pt x="859" y="880"/>
                  </a:lnTo>
                  <a:lnTo>
                    <a:pt x="847" y="875"/>
                  </a:lnTo>
                  <a:lnTo>
                    <a:pt x="834" y="870"/>
                  </a:lnTo>
                  <a:lnTo>
                    <a:pt x="820" y="865"/>
                  </a:lnTo>
                  <a:lnTo>
                    <a:pt x="805" y="859"/>
                  </a:lnTo>
                  <a:lnTo>
                    <a:pt x="791" y="852"/>
                  </a:lnTo>
                  <a:lnTo>
                    <a:pt x="776" y="846"/>
                  </a:lnTo>
                  <a:lnTo>
                    <a:pt x="762" y="839"/>
                  </a:lnTo>
                  <a:lnTo>
                    <a:pt x="746" y="832"/>
                  </a:lnTo>
                  <a:lnTo>
                    <a:pt x="731" y="824"/>
                  </a:lnTo>
                  <a:lnTo>
                    <a:pt x="716" y="816"/>
                  </a:lnTo>
                  <a:lnTo>
                    <a:pt x="701" y="807"/>
                  </a:lnTo>
                  <a:lnTo>
                    <a:pt x="686" y="796"/>
                  </a:lnTo>
                  <a:lnTo>
                    <a:pt x="672" y="785"/>
                  </a:lnTo>
                  <a:lnTo>
                    <a:pt x="659" y="773"/>
                  </a:lnTo>
                  <a:lnTo>
                    <a:pt x="646" y="760"/>
                  </a:lnTo>
                  <a:lnTo>
                    <a:pt x="625" y="736"/>
                  </a:lnTo>
                  <a:lnTo>
                    <a:pt x="607" y="714"/>
                  </a:lnTo>
                  <a:lnTo>
                    <a:pt x="591" y="693"/>
                  </a:lnTo>
                  <a:lnTo>
                    <a:pt x="577" y="670"/>
                  </a:lnTo>
                  <a:lnTo>
                    <a:pt x="566" y="647"/>
                  </a:lnTo>
                  <a:lnTo>
                    <a:pt x="556" y="623"/>
                  </a:lnTo>
                  <a:lnTo>
                    <a:pt x="550" y="594"/>
                  </a:lnTo>
                  <a:lnTo>
                    <a:pt x="547" y="564"/>
                  </a:lnTo>
                  <a:lnTo>
                    <a:pt x="534" y="556"/>
                  </a:lnTo>
                  <a:lnTo>
                    <a:pt x="522" y="548"/>
                  </a:lnTo>
                  <a:lnTo>
                    <a:pt x="510" y="538"/>
                  </a:lnTo>
                  <a:lnTo>
                    <a:pt x="499" y="527"/>
                  </a:lnTo>
                  <a:lnTo>
                    <a:pt x="488" y="516"/>
                  </a:lnTo>
                  <a:lnTo>
                    <a:pt x="478" y="503"/>
                  </a:lnTo>
                  <a:lnTo>
                    <a:pt x="469" y="489"/>
                  </a:lnTo>
                  <a:lnTo>
                    <a:pt x="459" y="475"/>
                  </a:lnTo>
                  <a:lnTo>
                    <a:pt x="450" y="461"/>
                  </a:lnTo>
                  <a:lnTo>
                    <a:pt x="441" y="446"/>
                  </a:lnTo>
                  <a:lnTo>
                    <a:pt x="430" y="430"/>
                  </a:lnTo>
                  <a:lnTo>
                    <a:pt x="421" y="415"/>
                  </a:lnTo>
                  <a:lnTo>
                    <a:pt x="412" y="400"/>
                  </a:lnTo>
                  <a:lnTo>
                    <a:pt x="402" y="385"/>
                  </a:lnTo>
                  <a:lnTo>
                    <a:pt x="392" y="370"/>
                  </a:lnTo>
                  <a:lnTo>
                    <a:pt x="381" y="356"/>
                  </a:lnTo>
                  <a:lnTo>
                    <a:pt x="367" y="356"/>
                  </a:lnTo>
                  <a:lnTo>
                    <a:pt x="366" y="368"/>
                  </a:lnTo>
                  <a:lnTo>
                    <a:pt x="362" y="382"/>
                  </a:lnTo>
                  <a:lnTo>
                    <a:pt x="358" y="395"/>
                  </a:lnTo>
                  <a:lnTo>
                    <a:pt x="356" y="406"/>
                  </a:lnTo>
                  <a:lnTo>
                    <a:pt x="358" y="413"/>
                  </a:lnTo>
                  <a:lnTo>
                    <a:pt x="362" y="420"/>
                  </a:lnTo>
                  <a:lnTo>
                    <a:pt x="367" y="428"/>
                  </a:lnTo>
                  <a:lnTo>
                    <a:pt x="372" y="435"/>
                  </a:lnTo>
                  <a:lnTo>
                    <a:pt x="375" y="445"/>
                  </a:lnTo>
                  <a:lnTo>
                    <a:pt x="375" y="454"/>
                  </a:lnTo>
                  <a:lnTo>
                    <a:pt x="368" y="463"/>
                  </a:lnTo>
                  <a:lnTo>
                    <a:pt x="357" y="474"/>
                  </a:lnTo>
                  <a:lnTo>
                    <a:pt x="402" y="474"/>
                  </a:lnTo>
                  <a:lnTo>
                    <a:pt x="402" y="500"/>
                  </a:lnTo>
                  <a:lnTo>
                    <a:pt x="393" y="508"/>
                  </a:lnTo>
                  <a:lnTo>
                    <a:pt x="382" y="515"/>
                  </a:lnTo>
                  <a:lnTo>
                    <a:pt x="370" y="523"/>
                  </a:lnTo>
                  <a:lnTo>
                    <a:pt x="359" y="530"/>
                  </a:lnTo>
                  <a:lnTo>
                    <a:pt x="348" y="538"/>
                  </a:lnTo>
                  <a:lnTo>
                    <a:pt x="337" y="546"/>
                  </a:lnTo>
                  <a:lnTo>
                    <a:pt x="328" y="555"/>
                  </a:lnTo>
                  <a:lnTo>
                    <a:pt x="320" y="565"/>
                  </a:lnTo>
                  <a:lnTo>
                    <a:pt x="306" y="563"/>
                  </a:lnTo>
                  <a:lnTo>
                    <a:pt x="293" y="560"/>
                  </a:lnTo>
                  <a:lnTo>
                    <a:pt x="280" y="558"/>
                  </a:lnTo>
                  <a:lnTo>
                    <a:pt x="267" y="554"/>
                  </a:lnTo>
                  <a:lnTo>
                    <a:pt x="254" y="550"/>
                  </a:lnTo>
                  <a:lnTo>
                    <a:pt x="240" y="546"/>
                  </a:lnTo>
                  <a:lnTo>
                    <a:pt x="228" y="540"/>
                  </a:lnTo>
                  <a:lnTo>
                    <a:pt x="215" y="533"/>
                  </a:lnTo>
                  <a:lnTo>
                    <a:pt x="203" y="520"/>
                  </a:lnTo>
                  <a:lnTo>
                    <a:pt x="188" y="507"/>
                  </a:lnTo>
                  <a:lnTo>
                    <a:pt x="170" y="492"/>
                  </a:lnTo>
                  <a:lnTo>
                    <a:pt x="152" y="477"/>
                  </a:lnTo>
                  <a:lnTo>
                    <a:pt x="134" y="463"/>
                  </a:lnTo>
                  <a:lnTo>
                    <a:pt x="117" y="448"/>
                  </a:lnTo>
                  <a:lnTo>
                    <a:pt x="103" y="433"/>
                  </a:lnTo>
                  <a:lnTo>
                    <a:pt x="93" y="420"/>
                  </a:lnTo>
                  <a:lnTo>
                    <a:pt x="79" y="420"/>
                  </a:lnTo>
                  <a:lnTo>
                    <a:pt x="79" y="595"/>
                  </a:lnTo>
                  <a:lnTo>
                    <a:pt x="83" y="597"/>
                  </a:lnTo>
                  <a:lnTo>
                    <a:pt x="86" y="599"/>
                  </a:lnTo>
                  <a:lnTo>
                    <a:pt x="90" y="602"/>
                  </a:lnTo>
                  <a:lnTo>
                    <a:pt x="93" y="605"/>
                  </a:lnTo>
                  <a:lnTo>
                    <a:pt x="97" y="608"/>
                  </a:lnTo>
                  <a:lnTo>
                    <a:pt x="102" y="611"/>
                  </a:lnTo>
                  <a:lnTo>
                    <a:pt x="107" y="614"/>
                  </a:lnTo>
                  <a:lnTo>
                    <a:pt x="113" y="617"/>
                  </a:lnTo>
                  <a:lnTo>
                    <a:pt x="113" y="645"/>
                  </a:lnTo>
                  <a:lnTo>
                    <a:pt x="110" y="645"/>
                  </a:lnTo>
                  <a:lnTo>
                    <a:pt x="107" y="644"/>
                  </a:lnTo>
                  <a:lnTo>
                    <a:pt x="103" y="644"/>
                  </a:lnTo>
                  <a:lnTo>
                    <a:pt x="98" y="644"/>
                  </a:lnTo>
                  <a:lnTo>
                    <a:pt x="93" y="646"/>
                  </a:lnTo>
                  <a:lnTo>
                    <a:pt x="88" y="649"/>
                  </a:lnTo>
                  <a:lnTo>
                    <a:pt x="83" y="654"/>
                  </a:lnTo>
                  <a:lnTo>
                    <a:pt x="78" y="662"/>
                  </a:lnTo>
                  <a:lnTo>
                    <a:pt x="60" y="662"/>
                  </a:lnTo>
                  <a:lnTo>
                    <a:pt x="46" y="662"/>
                  </a:lnTo>
                  <a:lnTo>
                    <a:pt x="36" y="660"/>
                  </a:lnTo>
                  <a:lnTo>
                    <a:pt x="29" y="657"/>
                  </a:lnTo>
                  <a:lnTo>
                    <a:pt x="23" y="653"/>
                  </a:lnTo>
                  <a:lnTo>
                    <a:pt x="17" y="646"/>
                  </a:lnTo>
                  <a:lnTo>
                    <a:pt x="9" y="638"/>
                  </a:lnTo>
                  <a:lnTo>
                    <a:pt x="0" y="627"/>
                  </a:lnTo>
                  <a:lnTo>
                    <a:pt x="0" y="473"/>
                  </a:lnTo>
                  <a:lnTo>
                    <a:pt x="5" y="470"/>
                  </a:lnTo>
                  <a:lnTo>
                    <a:pt x="8" y="463"/>
                  </a:lnTo>
                  <a:lnTo>
                    <a:pt x="7" y="457"/>
                  </a:lnTo>
                  <a:lnTo>
                    <a:pt x="0" y="454"/>
                  </a:lnTo>
                  <a:lnTo>
                    <a:pt x="5" y="443"/>
                  </a:lnTo>
                  <a:lnTo>
                    <a:pt x="8" y="431"/>
                  </a:lnTo>
                  <a:lnTo>
                    <a:pt x="9" y="420"/>
                  </a:lnTo>
                  <a:lnTo>
                    <a:pt x="11" y="410"/>
                  </a:lnTo>
                  <a:lnTo>
                    <a:pt x="13" y="402"/>
                  </a:lnTo>
                  <a:lnTo>
                    <a:pt x="17" y="394"/>
                  </a:lnTo>
                  <a:lnTo>
                    <a:pt x="24" y="390"/>
                  </a:lnTo>
                  <a:lnTo>
                    <a:pt x="34" y="387"/>
                  </a:lnTo>
                  <a:lnTo>
                    <a:pt x="30" y="370"/>
                  </a:lnTo>
                  <a:lnTo>
                    <a:pt x="23" y="338"/>
                  </a:lnTo>
                  <a:lnTo>
                    <a:pt x="16" y="301"/>
                  </a:lnTo>
                  <a:lnTo>
                    <a:pt x="17" y="275"/>
                  </a:lnTo>
                  <a:lnTo>
                    <a:pt x="21" y="268"/>
                  </a:lnTo>
                  <a:lnTo>
                    <a:pt x="25" y="262"/>
                  </a:lnTo>
                  <a:lnTo>
                    <a:pt x="30" y="258"/>
                  </a:lnTo>
                  <a:lnTo>
                    <a:pt x="34" y="253"/>
                  </a:lnTo>
                  <a:lnTo>
                    <a:pt x="38" y="250"/>
                  </a:lnTo>
                  <a:lnTo>
                    <a:pt x="43" y="248"/>
                  </a:lnTo>
                  <a:lnTo>
                    <a:pt x="47" y="247"/>
                  </a:lnTo>
                  <a:lnTo>
                    <a:pt x="51" y="247"/>
                  </a:lnTo>
                  <a:lnTo>
                    <a:pt x="70" y="250"/>
                  </a:lnTo>
                  <a:lnTo>
                    <a:pt x="85" y="260"/>
                  </a:lnTo>
                  <a:lnTo>
                    <a:pt x="98" y="271"/>
                  </a:lnTo>
                  <a:lnTo>
                    <a:pt x="111" y="285"/>
                  </a:lnTo>
                  <a:lnTo>
                    <a:pt x="125" y="299"/>
                  </a:lnTo>
                  <a:lnTo>
                    <a:pt x="138" y="310"/>
                  </a:lnTo>
                  <a:lnTo>
                    <a:pt x="152" y="320"/>
                  </a:lnTo>
                  <a:lnTo>
                    <a:pt x="169" y="323"/>
                  </a:lnTo>
                  <a:lnTo>
                    <a:pt x="181" y="321"/>
                  </a:lnTo>
                  <a:lnTo>
                    <a:pt x="192" y="315"/>
                  </a:lnTo>
                  <a:lnTo>
                    <a:pt x="198" y="307"/>
                  </a:lnTo>
                  <a:lnTo>
                    <a:pt x="202" y="298"/>
                  </a:lnTo>
                  <a:lnTo>
                    <a:pt x="204" y="288"/>
                  </a:lnTo>
                  <a:lnTo>
                    <a:pt x="203" y="279"/>
                  </a:lnTo>
                  <a:lnTo>
                    <a:pt x="200" y="269"/>
                  </a:lnTo>
                  <a:lnTo>
                    <a:pt x="195" y="262"/>
                  </a:lnTo>
                  <a:lnTo>
                    <a:pt x="185" y="249"/>
                  </a:lnTo>
                  <a:lnTo>
                    <a:pt x="176" y="236"/>
                  </a:lnTo>
                  <a:lnTo>
                    <a:pt x="169" y="223"/>
                  </a:lnTo>
                  <a:lnTo>
                    <a:pt x="164" y="210"/>
                  </a:lnTo>
                  <a:lnTo>
                    <a:pt x="161" y="197"/>
                  </a:lnTo>
                  <a:lnTo>
                    <a:pt x="160" y="185"/>
                  </a:lnTo>
                  <a:lnTo>
                    <a:pt x="160" y="175"/>
                  </a:lnTo>
                  <a:lnTo>
                    <a:pt x="163" y="166"/>
                  </a:lnTo>
                  <a:lnTo>
                    <a:pt x="167" y="155"/>
                  </a:lnTo>
                  <a:lnTo>
                    <a:pt x="169" y="139"/>
                  </a:lnTo>
                  <a:lnTo>
                    <a:pt x="173" y="118"/>
                  </a:lnTo>
                  <a:lnTo>
                    <a:pt x="180" y="96"/>
                  </a:lnTo>
                  <a:lnTo>
                    <a:pt x="193" y="72"/>
                  </a:lnTo>
                  <a:lnTo>
                    <a:pt x="213" y="49"/>
                  </a:lnTo>
                  <a:lnTo>
                    <a:pt x="242" y="28"/>
                  </a:lnTo>
                  <a:lnTo>
                    <a:pt x="283" y="10"/>
                  </a:lnTo>
                  <a:lnTo>
                    <a:pt x="289" y="8"/>
                  </a:lnTo>
                  <a:lnTo>
                    <a:pt x="296" y="7"/>
                  </a:lnTo>
                  <a:lnTo>
                    <a:pt x="305" y="5"/>
                  </a:lnTo>
                  <a:lnTo>
                    <a:pt x="315" y="3"/>
                  </a:lnTo>
                  <a:lnTo>
                    <a:pt x="324" y="2"/>
                  </a:lnTo>
                  <a:lnTo>
                    <a:pt x="333" y="1"/>
                  </a:lnTo>
                  <a:lnTo>
                    <a:pt x="341" y="0"/>
                  </a:lnTo>
                  <a:lnTo>
                    <a:pt x="347" y="0"/>
                  </a:lnTo>
                  <a:lnTo>
                    <a:pt x="370" y="2"/>
                  </a:lnTo>
                  <a:lnTo>
                    <a:pt x="396" y="7"/>
                  </a:lnTo>
                  <a:lnTo>
                    <a:pt x="423" y="15"/>
                  </a:lnTo>
                  <a:lnTo>
                    <a:pt x="451" y="26"/>
                  </a:lnTo>
                  <a:lnTo>
                    <a:pt x="479" y="38"/>
                  </a:lnTo>
                  <a:lnTo>
                    <a:pt x="508" y="51"/>
                  </a:lnTo>
                  <a:lnTo>
                    <a:pt x="537" y="66"/>
                  </a:lnTo>
                  <a:lnTo>
                    <a:pt x="566" y="82"/>
                  </a:lnTo>
                  <a:lnTo>
                    <a:pt x="594" y="98"/>
                  </a:lnTo>
                  <a:lnTo>
                    <a:pt x="621" y="114"/>
                  </a:lnTo>
                  <a:lnTo>
                    <a:pt x="648" y="128"/>
                  </a:lnTo>
                  <a:lnTo>
                    <a:pt x="673" y="143"/>
                  </a:lnTo>
                  <a:lnTo>
                    <a:pt x="697" y="155"/>
                  </a:lnTo>
                  <a:lnTo>
                    <a:pt x="718" y="166"/>
                  </a:lnTo>
                  <a:lnTo>
                    <a:pt x="737" y="174"/>
                  </a:lnTo>
                  <a:lnTo>
                    <a:pt x="753" y="179"/>
                  </a:lnTo>
                  <a:lnTo>
                    <a:pt x="875" y="238"/>
                  </a:lnTo>
                  <a:lnTo>
                    <a:pt x="884" y="239"/>
                  </a:lnTo>
                  <a:lnTo>
                    <a:pt x="883" y="243"/>
                  </a:lnTo>
                  <a:lnTo>
                    <a:pt x="876" y="249"/>
                  </a:lnTo>
                  <a:lnTo>
                    <a:pt x="866" y="255"/>
                  </a:lnTo>
                  <a:lnTo>
                    <a:pt x="857" y="262"/>
                  </a:lnTo>
                  <a:lnTo>
                    <a:pt x="851" y="268"/>
                  </a:lnTo>
                  <a:lnTo>
                    <a:pt x="851" y="272"/>
                  </a:lnTo>
                  <a:lnTo>
                    <a:pt x="860" y="274"/>
                  </a:lnTo>
                  <a:lnTo>
                    <a:pt x="863" y="278"/>
                  </a:lnTo>
                  <a:lnTo>
                    <a:pt x="870" y="284"/>
                  </a:lnTo>
                  <a:lnTo>
                    <a:pt x="881" y="292"/>
                  </a:lnTo>
                  <a:lnTo>
                    <a:pt x="893" y="301"/>
                  </a:lnTo>
                  <a:lnTo>
                    <a:pt x="904" y="309"/>
                  </a:lnTo>
                  <a:lnTo>
                    <a:pt x="914" y="315"/>
                  </a:lnTo>
                  <a:lnTo>
                    <a:pt x="921" y="321"/>
                  </a:lnTo>
                  <a:lnTo>
                    <a:pt x="924" y="323"/>
                  </a:lnTo>
                  <a:lnTo>
                    <a:pt x="897" y="356"/>
                  </a:lnTo>
                  <a:lnTo>
                    <a:pt x="870" y="353"/>
                  </a:lnTo>
                  <a:lnTo>
                    <a:pt x="849" y="354"/>
                  </a:lnTo>
                  <a:lnTo>
                    <a:pt x="830" y="358"/>
                  </a:lnTo>
                  <a:lnTo>
                    <a:pt x="813" y="364"/>
                  </a:lnTo>
                  <a:lnTo>
                    <a:pt x="797" y="373"/>
                  </a:lnTo>
                  <a:lnTo>
                    <a:pt x="781" y="383"/>
                  </a:lnTo>
                  <a:lnTo>
                    <a:pt x="762" y="392"/>
                  </a:lnTo>
                  <a:lnTo>
                    <a:pt x="740" y="401"/>
                  </a:lnTo>
                  <a:lnTo>
                    <a:pt x="738" y="402"/>
                  </a:lnTo>
                  <a:lnTo>
                    <a:pt x="734" y="404"/>
                  </a:lnTo>
                  <a:lnTo>
                    <a:pt x="727" y="407"/>
                  </a:lnTo>
                  <a:lnTo>
                    <a:pt x="719" y="411"/>
                  </a:lnTo>
                  <a:lnTo>
                    <a:pt x="711" y="416"/>
                  </a:lnTo>
                  <a:lnTo>
                    <a:pt x="702" y="422"/>
                  </a:lnTo>
                  <a:lnTo>
                    <a:pt x="695" y="428"/>
                  </a:lnTo>
                  <a:lnTo>
                    <a:pt x="689" y="436"/>
                  </a:lnTo>
                  <a:lnTo>
                    <a:pt x="684" y="456"/>
                  </a:lnTo>
                  <a:lnTo>
                    <a:pt x="685" y="477"/>
                  </a:lnTo>
                  <a:lnTo>
                    <a:pt x="687" y="494"/>
                  </a:lnTo>
                  <a:lnTo>
                    <a:pt x="689" y="502"/>
                  </a:lnTo>
                  <a:lnTo>
                    <a:pt x="694" y="503"/>
                  </a:lnTo>
                  <a:lnTo>
                    <a:pt x="706" y="505"/>
                  </a:lnTo>
                  <a:lnTo>
                    <a:pt x="723" y="509"/>
                  </a:lnTo>
                  <a:lnTo>
                    <a:pt x="743" y="513"/>
                  </a:lnTo>
                  <a:lnTo>
                    <a:pt x="767" y="517"/>
                  </a:lnTo>
                  <a:lnTo>
                    <a:pt x="789" y="521"/>
                  </a:lnTo>
                  <a:lnTo>
                    <a:pt x="810" y="524"/>
                  </a:lnTo>
                  <a:lnTo>
                    <a:pt x="828" y="525"/>
                  </a:lnTo>
                  <a:lnTo>
                    <a:pt x="835" y="525"/>
                  </a:lnTo>
                  <a:lnTo>
                    <a:pt x="843" y="525"/>
                  </a:lnTo>
                  <a:lnTo>
                    <a:pt x="854" y="524"/>
                  </a:lnTo>
                  <a:lnTo>
                    <a:pt x="864" y="524"/>
                  </a:lnTo>
                  <a:lnTo>
                    <a:pt x="874" y="523"/>
                  </a:lnTo>
                  <a:lnTo>
                    <a:pt x="885" y="523"/>
                  </a:lnTo>
                  <a:lnTo>
                    <a:pt x="892" y="523"/>
                  </a:lnTo>
                  <a:lnTo>
                    <a:pt x="896" y="523"/>
                  </a:lnTo>
                  <a:lnTo>
                    <a:pt x="903" y="548"/>
                  </a:lnTo>
                  <a:lnTo>
                    <a:pt x="901" y="580"/>
                  </a:lnTo>
                  <a:lnTo>
                    <a:pt x="898" y="612"/>
                  </a:lnTo>
                  <a:lnTo>
                    <a:pt x="899" y="641"/>
                  </a:lnTo>
                  <a:lnTo>
                    <a:pt x="904" y="643"/>
                  </a:lnTo>
                  <a:lnTo>
                    <a:pt x="909" y="647"/>
                  </a:lnTo>
                  <a:lnTo>
                    <a:pt x="914" y="651"/>
                  </a:lnTo>
                  <a:lnTo>
                    <a:pt x="919" y="656"/>
                  </a:lnTo>
                  <a:lnTo>
                    <a:pt x="924" y="662"/>
                  </a:lnTo>
                  <a:lnTo>
                    <a:pt x="928" y="668"/>
                  </a:lnTo>
                  <a:lnTo>
                    <a:pt x="932" y="674"/>
                  </a:lnTo>
                  <a:lnTo>
                    <a:pt x="936" y="681"/>
                  </a:lnTo>
                  <a:lnTo>
                    <a:pt x="957" y="681"/>
                  </a:lnTo>
                  <a:lnTo>
                    <a:pt x="958" y="682"/>
                  </a:lnTo>
                  <a:lnTo>
                    <a:pt x="960" y="682"/>
                  </a:lnTo>
                  <a:lnTo>
                    <a:pt x="961" y="679"/>
                  </a:lnTo>
                  <a:lnTo>
                    <a:pt x="962" y="671"/>
                  </a:lnTo>
                  <a:lnTo>
                    <a:pt x="959" y="661"/>
                  </a:lnTo>
                  <a:lnTo>
                    <a:pt x="952" y="650"/>
                  </a:lnTo>
                  <a:lnTo>
                    <a:pt x="942" y="639"/>
                  </a:lnTo>
                  <a:lnTo>
                    <a:pt x="933" y="626"/>
                  </a:lnTo>
                  <a:lnTo>
                    <a:pt x="933" y="500"/>
                  </a:lnTo>
                  <a:lnTo>
                    <a:pt x="869" y="500"/>
                  </a:lnTo>
                  <a:lnTo>
                    <a:pt x="873" y="494"/>
                  </a:lnTo>
                  <a:lnTo>
                    <a:pt x="878" y="488"/>
                  </a:lnTo>
                  <a:lnTo>
                    <a:pt x="883" y="484"/>
                  </a:lnTo>
                  <a:lnTo>
                    <a:pt x="888" y="480"/>
                  </a:lnTo>
                  <a:lnTo>
                    <a:pt x="892" y="477"/>
                  </a:lnTo>
                  <a:lnTo>
                    <a:pt x="897" y="474"/>
                  </a:lnTo>
                  <a:lnTo>
                    <a:pt x="902" y="473"/>
                  </a:lnTo>
                  <a:lnTo>
                    <a:pt x="907" y="472"/>
                  </a:lnTo>
                  <a:lnTo>
                    <a:pt x="914" y="473"/>
                  </a:lnTo>
                  <a:lnTo>
                    <a:pt x="916" y="476"/>
                  </a:lnTo>
                  <a:lnTo>
                    <a:pt x="917" y="480"/>
                  </a:lnTo>
                  <a:lnTo>
                    <a:pt x="919" y="484"/>
                  </a:lnTo>
                  <a:lnTo>
                    <a:pt x="962" y="479"/>
                  </a:lnTo>
                  <a:lnTo>
                    <a:pt x="962" y="454"/>
                  </a:lnTo>
                  <a:lnTo>
                    <a:pt x="948" y="454"/>
                  </a:lnTo>
                  <a:lnTo>
                    <a:pt x="938" y="452"/>
                  </a:lnTo>
                  <a:lnTo>
                    <a:pt x="931" y="449"/>
                  </a:lnTo>
                  <a:lnTo>
                    <a:pt x="925" y="446"/>
                  </a:lnTo>
                  <a:lnTo>
                    <a:pt x="919" y="443"/>
                  </a:lnTo>
                  <a:lnTo>
                    <a:pt x="913" y="441"/>
                  </a:lnTo>
                  <a:lnTo>
                    <a:pt x="905" y="439"/>
                  </a:lnTo>
                  <a:lnTo>
                    <a:pt x="893" y="438"/>
                  </a:lnTo>
                  <a:lnTo>
                    <a:pt x="885" y="440"/>
                  </a:lnTo>
                  <a:lnTo>
                    <a:pt x="873" y="445"/>
                  </a:lnTo>
                  <a:lnTo>
                    <a:pt x="859" y="452"/>
                  </a:lnTo>
                  <a:lnTo>
                    <a:pt x="844" y="461"/>
                  </a:lnTo>
                  <a:lnTo>
                    <a:pt x="829" y="472"/>
                  </a:lnTo>
                  <a:lnTo>
                    <a:pt x="815" y="482"/>
                  </a:lnTo>
                  <a:lnTo>
                    <a:pt x="804" y="492"/>
                  </a:lnTo>
                  <a:lnTo>
                    <a:pt x="798" y="501"/>
                  </a:lnTo>
                  <a:lnTo>
                    <a:pt x="791" y="498"/>
                  </a:lnTo>
                  <a:lnTo>
                    <a:pt x="783" y="494"/>
                  </a:lnTo>
                  <a:lnTo>
                    <a:pt x="773" y="492"/>
                  </a:lnTo>
                  <a:lnTo>
                    <a:pt x="763" y="489"/>
                  </a:lnTo>
                  <a:lnTo>
                    <a:pt x="752" y="487"/>
                  </a:lnTo>
                  <a:lnTo>
                    <a:pt x="742" y="486"/>
                  </a:lnTo>
                  <a:lnTo>
                    <a:pt x="734" y="485"/>
                  </a:lnTo>
                  <a:lnTo>
                    <a:pt x="726" y="485"/>
                  </a:lnTo>
                  <a:lnTo>
                    <a:pt x="725" y="461"/>
                  </a:lnTo>
                  <a:lnTo>
                    <a:pt x="734" y="457"/>
                  </a:lnTo>
                  <a:lnTo>
                    <a:pt x="744" y="451"/>
                  </a:lnTo>
                  <a:lnTo>
                    <a:pt x="755" y="442"/>
                  </a:lnTo>
                  <a:lnTo>
                    <a:pt x="766" y="430"/>
                  </a:lnTo>
                  <a:lnTo>
                    <a:pt x="778" y="420"/>
                  </a:lnTo>
                  <a:lnTo>
                    <a:pt x="791" y="410"/>
                  </a:lnTo>
                  <a:lnTo>
                    <a:pt x="805" y="401"/>
                  </a:lnTo>
                  <a:lnTo>
                    <a:pt x="822" y="395"/>
                  </a:lnTo>
                  <a:lnTo>
                    <a:pt x="834" y="392"/>
                  </a:lnTo>
                  <a:lnTo>
                    <a:pt x="846" y="391"/>
                  </a:lnTo>
                  <a:lnTo>
                    <a:pt x="859" y="390"/>
                  </a:lnTo>
                  <a:lnTo>
                    <a:pt x="870" y="390"/>
                  </a:lnTo>
                  <a:lnTo>
                    <a:pt x="882" y="391"/>
                  </a:lnTo>
                  <a:lnTo>
                    <a:pt x="892" y="391"/>
                  </a:lnTo>
                  <a:lnTo>
                    <a:pt x="901" y="392"/>
                  </a:lnTo>
                  <a:lnTo>
                    <a:pt x="907" y="392"/>
                  </a:lnTo>
                  <a:lnTo>
                    <a:pt x="914" y="394"/>
                  </a:lnTo>
                  <a:lnTo>
                    <a:pt x="916" y="397"/>
                  </a:lnTo>
                  <a:lnTo>
                    <a:pt x="917" y="401"/>
                  </a:lnTo>
                  <a:lnTo>
                    <a:pt x="924" y="403"/>
                  </a:lnTo>
                  <a:lnTo>
                    <a:pt x="927" y="402"/>
                  </a:lnTo>
                  <a:lnTo>
                    <a:pt x="932" y="400"/>
                  </a:lnTo>
                  <a:lnTo>
                    <a:pt x="938" y="397"/>
                  </a:lnTo>
                  <a:lnTo>
                    <a:pt x="946" y="394"/>
                  </a:lnTo>
                  <a:lnTo>
                    <a:pt x="956" y="392"/>
                  </a:lnTo>
                  <a:lnTo>
                    <a:pt x="967" y="393"/>
                  </a:lnTo>
                  <a:lnTo>
                    <a:pt x="981" y="396"/>
                  </a:lnTo>
                  <a:lnTo>
                    <a:pt x="997" y="403"/>
                  </a:lnTo>
                  <a:lnTo>
                    <a:pt x="997" y="356"/>
                  </a:lnTo>
                  <a:lnTo>
                    <a:pt x="962" y="356"/>
                  </a:lnTo>
                  <a:lnTo>
                    <a:pt x="967" y="337"/>
                  </a:lnTo>
                  <a:lnTo>
                    <a:pt x="967" y="323"/>
                  </a:lnTo>
                  <a:lnTo>
                    <a:pt x="962" y="312"/>
                  </a:lnTo>
                  <a:lnTo>
                    <a:pt x="955" y="304"/>
                  </a:lnTo>
                  <a:lnTo>
                    <a:pt x="943" y="297"/>
                  </a:lnTo>
                  <a:lnTo>
                    <a:pt x="931" y="290"/>
                  </a:lnTo>
                  <a:lnTo>
                    <a:pt x="919" y="281"/>
                  </a:lnTo>
                  <a:lnTo>
                    <a:pt x="907" y="268"/>
                  </a:lnTo>
                  <a:lnTo>
                    <a:pt x="942" y="277"/>
                  </a:lnTo>
                  <a:lnTo>
                    <a:pt x="955" y="285"/>
                  </a:lnTo>
                  <a:lnTo>
                    <a:pt x="968" y="291"/>
                  </a:lnTo>
                  <a:lnTo>
                    <a:pt x="982" y="296"/>
                  </a:lnTo>
                  <a:lnTo>
                    <a:pt x="996" y="302"/>
                  </a:lnTo>
                  <a:lnTo>
                    <a:pt x="1008" y="310"/>
                  </a:lnTo>
                  <a:lnTo>
                    <a:pt x="1016" y="322"/>
                  </a:lnTo>
                  <a:lnTo>
                    <a:pt x="1020" y="337"/>
                  </a:lnTo>
                  <a:lnTo>
                    <a:pt x="1019" y="357"/>
                  </a:lnTo>
                  <a:lnTo>
                    <a:pt x="1038" y="357"/>
                  </a:lnTo>
                  <a:lnTo>
                    <a:pt x="1040" y="349"/>
                  </a:lnTo>
                  <a:lnTo>
                    <a:pt x="1042" y="342"/>
                  </a:lnTo>
                  <a:lnTo>
                    <a:pt x="1042" y="333"/>
                  </a:lnTo>
                  <a:lnTo>
                    <a:pt x="1042" y="324"/>
                  </a:lnTo>
                  <a:lnTo>
                    <a:pt x="1058" y="314"/>
                  </a:lnTo>
                  <a:lnTo>
                    <a:pt x="1069" y="303"/>
                  </a:lnTo>
                  <a:lnTo>
                    <a:pt x="1080" y="290"/>
                  </a:lnTo>
                  <a:lnTo>
                    <a:pt x="1089" y="278"/>
                  </a:lnTo>
                  <a:lnTo>
                    <a:pt x="1100" y="268"/>
                  </a:lnTo>
                  <a:lnTo>
                    <a:pt x="1114" y="261"/>
                  </a:lnTo>
                  <a:lnTo>
                    <a:pt x="1134" y="258"/>
                  </a:lnTo>
                  <a:lnTo>
                    <a:pt x="1159" y="260"/>
                  </a:lnTo>
                  <a:lnTo>
                    <a:pt x="1167" y="255"/>
                  </a:lnTo>
                  <a:lnTo>
                    <a:pt x="1184" y="246"/>
                  </a:lnTo>
                  <a:lnTo>
                    <a:pt x="1208" y="234"/>
                  </a:lnTo>
                  <a:lnTo>
                    <a:pt x="1233" y="219"/>
                  </a:lnTo>
                  <a:lnTo>
                    <a:pt x="1258" y="205"/>
                  </a:lnTo>
                  <a:lnTo>
                    <a:pt x="1281" y="191"/>
                  </a:lnTo>
                  <a:lnTo>
                    <a:pt x="1296" y="182"/>
                  </a:lnTo>
                  <a:lnTo>
                    <a:pt x="1302" y="179"/>
                  </a:lnTo>
                  <a:lnTo>
                    <a:pt x="1331" y="150"/>
                  </a:lnTo>
                  <a:lnTo>
                    <a:pt x="1365" y="115"/>
                  </a:lnTo>
                  <a:lnTo>
                    <a:pt x="1371" y="114"/>
                  </a:lnTo>
                  <a:lnTo>
                    <a:pt x="1378" y="112"/>
                  </a:lnTo>
                  <a:lnTo>
                    <a:pt x="1388" y="107"/>
                  </a:lnTo>
                  <a:lnTo>
                    <a:pt x="1395" y="98"/>
                  </a:lnTo>
                  <a:lnTo>
                    <a:pt x="1457" y="40"/>
                  </a:lnTo>
                  <a:lnTo>
                    <a:pt x="1474" y="85"/>
                  </a:lnTo>
                  <a:lnTo>
                    <a:pt x="1474" y="9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97" name="Freeform 566"/>
            <p:cNvSpPr>
              <a:spLocks/>
            </p:cNvSpPr>
            <p:nvPr/>
          </p:nvSpPr>
          <p:spPr bwMode="auto">
            <a:xfrm>
              <a:off x="1987" y="1888"/>
              <a:ext cx="32" cy="16"/>
            </a:xfrm>
            <a:custGeom>
              <a:avLst/>
              <a:gdLst>
                <a:gd name="T0" fmla="*/ 0 w 191"/>
                <a:gd name="T1" fmla="*/ 11 h 97"/>
                <a:gd name="T2" fmla="*/ 10 w 191"/>
                <a:gd name="T3" fmla="*/ 10 h 97"/>
                <a:gd name="T4" fmla="*/ 20 w 191"/>
                <a:gd name="T5" fmla="*/ 8 h 97"/>
                <a:gd name="T6" fmla="*/ 20 w 191"/>
                <a:gd name="T7" fmla="*/ 8 h 97"/>
                <a:gd name="T8" fmla="*/ 21 w 191"/>
                <a:gd name="T9" fmla="*/ 8 h 97"/>
                <a:gd name="T10" fmla="*/ 22 w 191"/>
                <a:gd name="T11" fmla="*/ 7 h 97"/>
                <a:gd name="T12" fmla="*/ 24 w 191"/>
                <a:gd name="T13" fmla="*/ 7 h 97"/>
                <a:gd name="T14" fmla="*/ 25 w 191"/>
                <a:gd name="T15" fmla="*/ 6 h 97"/>
                <a:gd name="T16" fmla="*/ 26 w 191"/>
                <a:gd name="T17" fmla="*/ 6 h 97"/>
                <a:gd name="T18" fmla="*/ 27 w 191"/>
                <a:gd name="T19" fmla="*/ 5 h 97"/>
                <a:gd name="T20" fmla="*/ 27 w 191"/>
                <a:gd name="T21" fmla="*/ 5 h 97"/>
                <a:gd name="T22" fmla="*/ 28 w 191"/>
                <a:gd name="T23" fmla="*/ 4 h 97"/>
                <a:gd name="T24" fmla="*/ 30 w 191"/>
                <a:gd name="T25" fmla="*/ 2 h 97"/>
                <a:gd name="T26" fmla="*/ 31 w 191"/>
                <a:gd name="T27" fmla="*/ 1 h 97"/>
                <a:gd name="T28" fmla="*/ 32 w 191"/>
                <a:gd name="T29" fmla="*/ 0 h 97"/>
                <a:gd name="T30" fmla="*/ 32 w 191"/>
                <a:gd name="T31" fmla="*/ 1 h 97"/>
                <a:gd name="T32" fmla="*/ 32 w 191"/>
                <a:gd name="T33" fmla="*/ 4 h 97"/>
                <a:gd name="T34" fmla="*/ 31 w 191"/>
                <a:gd name="T35" fmla="*/ 7 h 97"/>
                <a:gd name="T36" fmla="*/ 29 w 191"/>
                <a:gd name="T37" fmla="*/ 8 h 97"/>
                <a:gd name="T38" fmla="*/ 28 w 191"/>
                <a:gd name="T39" fmla="*/ 8 h 97"/>
                <a:gd name="T40" fmla="*/ 27 w 191"/>
                <a:gd name="T41" fmla="*/ 8 h 97"/>
                <a:gd name="T42" fmla="*/ 26 w 191"/>
                <a:gd name="T43" fmla="*/ 9 h 97"/>
                <a:gd name="T44" fmla="*/ 25 w 191"/>
                <a:gd name="T45" fmla="*/ 9 h 97"/>
                <a:gd name="T46" fmla="*/ 24 w 191"/>
                <a:gd name="T47" fmla="*/ 10 h 97"/>
                <a:gd name="T48" fmla="*/ 23 w 191"/>
                <a:gd name="T49" fmla="*/ 10 h 97"/>
                <a:gd name="T50" fmla="*/ 22 w 191"/>
                <a:gd name="T51" fmla="*/ 10 h 97"/>
                <a:gd name="T52" fmla="*/ 22 w 191"/>
                <a:gd name="T53" fmla="*/ 10 h 97"/>
                <a:gd name="T54" fmla="*/ 21 w 191"/>
                <a:gd name="T55" fmla="*/ 10 h 97"/>
                <a:gd name="T56" fmla="*/ 20 w 191"/>
                <a:gd name="T57" fmla="*/ 11 h 97"/>
                <a:gd name="T58" fmla="*/ 19 w 191"/>
                <a:gd name="T59" fmla="*/ 11 h 97"/>
                <a:gd name="T60" fmla="*/ 18 w 191"/>
                <a:gd name="T61" fmla="*/ 11 h 97"/>
                <a:gd name="T62" fmla="*/ 17 w 191"/>
                <a:gd name="T63" fmla="*/ 11 h 97"/>
                <a:gd name="T64" fmla="*/ 17 w 191"/>
                <a:gd name="T65" fmla="*/ 12 h 97"/>
                <a:gd name="T66" fmla="*/ 16 w 191"/>
                <a:gd name="T67" fmla="*/ 12 h 97"/>
                <a:gd name="T68" fmla="*/ 16 w 191"/>
                <a:gd name="T69" fmla="*/ 12 h 97"/>
                <a:gd name="T70" fmla="*/ 7 w 191"/>
                <a:gd name="T71" fmla="*/ 16 h 97"/>
                <a:gd name="T72" fmla="*/ 0 w 191"/>
                <a:gd name="T73" fmla="*/ 11 h 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97"/>
                <a:gd name="T113" fmla="*/ 191 w 191"/>
                <a:gd name="T114" fmla="*/ 97 h 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97">
                  <a:moveTo>
                    <a:pt x="0" y="69"/>
                  </a:moveTo>
                  <a:lnTo>
                    <a:pt x="60" y="61"/>
                  </a:lnTo>
                  <a:lnTo>
                    <a:pt x="118" y="49"/>
                  </a:lnTo>
                  <a:lnTo>
                    <a:pt x="120" y="48"/>
                  </a:lnTo>
                  <a:lnTo>
                    <a:pt x="126" y="47"/>
                  </a:lnTo>
                  <a:lnTo>
                    <a:pt x="133" y="45"/>
                  </a:lnTo>
                  <a:lnTo>
                    <a:pt x="141" y="42"/>
                  </a:lnTo>
                  <a:lnTo>
                    <a:pt x="149" y="39"/>
                  </a:lnTo>
                  <a:lnTo>
                    <a:pt x="156" y="36"/>
                  </a:lnTo>
                  <a:lnTo>
                    <a:pt x="161" y="33"/>
                  </a:lnTo>
                  <a:lnTo>
                    <a:pt x="163" y="31"/>
                  </a:lnTo>
                  <a:lnTo>
                    <a:pt x="167" y="24"/>
                  </a:lnTo>
                  <a:lnTo>
                    <a:pt x="177" y="13"/>
                  </a:lnTo>
                  <a:lnTo>
                    <a:pt x="187" y="4"/>
                  </a:lnTo>
                  <a:lnTo>
                    <a:pt x="191" y="0"/>
                  </a:lnTo>
                  <a:lnTo>
                    <a:pt x="191" y="7"/>
                  </a:lnTo>
                  <a:lnTo>
                    <a:pt x="190" y="24"/>
                  </a:lnTo>
                  <a:lnTo>
                    <a:pt x="186" y="40"/>
                  </a:lnTo>
                  <a:lnTo>
                    <a:pt x="175" y="47"/>
                  </a:lnTo>
                  <a:lnTo>
                    <a:pt x="169" y="48"/>
                  </a:lnTo>
                  <a:lnTo>
                    <a:pt x="162" y="49"/>
                  </a:lnTo>
                  <a:lnTo>
                    <a:pt x="156" y="52"/>
                  </a:lnTo>
                  <a:lnTo>
                    <a:pt x="149" y="55"/>
                  </a:lnTo>
                  <a:lnTo>
                    <a:pt x="143" y="58"/>
                  </a:lnTo>
                  <a:lnTo>
                    <a:pt x="137" y="60"/>
                  </a:lnTo>
                  <a:lnTo>
                    <a:pt x="133" y="62"/>
                  </a:lnTo>
                  <a:lnTo>
                    <a:pt x="129" y="63"/>
                  </a:lnTo>
                  <a:lnTo>
                    <a:pt x="125" y="63"/>
                  </a:lnTo>
                  <a:lnTo>
                    <a:pt x="120" y="64"/>
                  </a:lnTo>
                  <a:lnTo>
                    <a:pt x="114" y="66"/>
                  </a:lnTo>
                  <a:lnTo>
                    <a:pt x="109" y="67"/>
                  </a:lnTo>
                  <a:lnTo>
                    <a:pt x="104" y="68"/>
                  </a:lnTo>
                  <a:lnTo>
                    <a:pt x="100" y="70"/>
                  </a:lnTo>
                  <a:lnTo>
                    <a:pt x="97" y="71"/>
                  </a:lnTo>
                  <a:lnTo>
                    <a:pt x="96" y="71"/>
                  </a:lnTo>
                  <a:lnTo>
                    <a:pt x="44" y="97"/>
                  </a:lnTo>
                  <a:lnTo>
                    <a:pt x="0" y="6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8" name="Freeform 567"/>
            <p:cNvSpPr>
              <a:spLocks/>
            </p:cNvSpPr>
            <p:nvPr/>
          </p:nvSpPr>
          <p:spPr bwMode="auto">
            <a:xfrm>
              <a:off x="2030" y="1789"/>
              <a:ext cx="2" cy="2"/>
            </a:xfrm>
            <a:custGeom>
              <a:avLst/>
              <a:gdLst>
                <a:gd name="T0" fmla="*/ 0 w 14"/>
                <a:gd name="T1" fmla="*/ 1 h 16"/>
                <a:gd name="T2" fmla="*/ 0 w 14"/>
                <a:gd name="T3" fmla="*/ 1 h 16"/>
                <a:gd name="T4" fmla="*/ 0 w 14"/>
                <a:gd name="T5" fmla="*/ 0 h 16"/>
                <a:gd name="T6" fmla="*/ 1 w 14"/>
                <a:gd name="T7" fmla="*/ 0 h 16"/>
                <a:gd name="T8" fmla="*/ 1 w 14"/>
                <a:gd name="T9" fmla="*/ 0 h 16"/>
                <a:gd name="T10" fmla="*/ 1 w 14"/>
                <a:gd name="T11" fmla="*/ 0 h 16"/>
                <a:gd name="T12" fmla="*/ 2 w 14"/>
                <a:gd name="T13" fmla="*/ 0 h 16"/>
                <a:gd name="T14" fmla="*/ 2 w 14"/>
                <a:gd name="T15" fmla="*/ 1 h 16"/>
                <a:gd name="T16" fmla="*/ 2 w 14"/>
                <a:gd name="T17" fmla="*/ 1 h 16"/>
                <a:gd name="T18" fmla="*/ 2 w 14"/>
                <a:gd name="T19" fmla="*/ 1 h 16"/>
                <a:gd name="T20" fmla="*/ 2 w 14"/>
                <a:gd name="T21" fmla="*/ 2 h 16"/>
                <a:gd name="T22" fmla="*/ 1 w 14"/>
                <a:gd name="T23" fmla="*/ 2 h 16"/>
                <a:gd name="T24" fmla="*/ 1 w 14"/>
                <a:gd name="T25" fmla="*/ 2 h 16"/>
                <a:gd name="T26" fmla="*/ 1 w 14"/>
                <a:gd name="T27" fmla="*/ 2 h 16"/>
                <a:gd name="T28" fmla="*/ 0 w 14"/>
                <a:gd name="T29" fmla="*/ 2 h 16"/>
                <a:gd name="T30" fmla="*/ 0 w 14"/>
                <a:gd name="T31" fmla="*/ 1 h 16"/>
                <a:gd name="T32" fmla="*/ 0 w 14"/>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6"/>
                <a:gd name="T53" fmla="*/ 14 w 1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6">
                  <a:moveTo>
                    <a:pt x="0" y="8"/>
                  </a:moveTo>
                  <a:lnTo>
                    <a:pt x="1" y="5"/>
                  </a:lnTo>
                  <a:lnTo>
                    <a:pt x="2" y="2"/>
                  </a:lnTo>
                  <a:lnTo>
                    <a:pt x="4" y="1"/>
                  </a:lnTo>
                  <a:lnTo>
                    <a:pt x="7" y="0"/>
                  </a:lnTo>
                  <a:lnTo>
                    <a:pt x="10" y="1"/>
                  </a:lnTo>
                  <a:lnTo>
                    <a:pt x="12" y="2"/>
                  </a:lnTo>
                  <a:lnTo>
                    <a:pt x="13" y="5"/>
                  </a:lnTo>
                  <a:lnTo>
                    <a:pt x="14" y="8"/>
                  </a:lnTo>
                  <a:lnTo>
                    <a:pt x="13" y="12"/>
                  </a:lnTo>
                  <a:lnTo>
                    <a:pt x="12" y="14"/>
                  </a:lnTo>
                  <a:lnTo>
                    <a:pt x="10" y="15"/>
                  </a:lnTo>
                  <a:lnTo>
                    <a:pt x="7" y="16"/>
                  </a:lnTo>
                  <a:lnTo>
                    <a:pt x="4" y="15"/>
                  </a:lnTo>
                  <a:lnTo>
                    <a:pt x="2" y="14"/>
                  </a:lnTo>
                  <a:lnTo>
                    <a:pt x="1" y="12"/>
                  </a:lnTo>
                  <a:lnTo>
                    <a:pt x="0"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9" name="Freeform 568"/>
            <p:cNvSpPr>
              <a:spLocks/>
            </p:cNvSpPr>
            <p:nvPr/>
          </p:nvSpPr>
          <p:spPr bwMode="auto">
            <a:xfrm>
              <a:off x="2044" y="1808"/>
              <a:ext cx="2" cy="2"/>
            </a:xfrm>
            <a:custGeom>
              <a:avLst/>
              <a:gdLst>
                <a:gd name="T0" fmla="*/ 0 w 14"/>
                <a:gd name="T1" fmla="*/ 1 h 15"/>
                <a:gd name="T2" fmla="*/ 0 w 14"/>
                <a:gd name="T3" fmla="*/ 1 h 15"/>
                <a:gd name="T4" fmla="*/ 0 w 14"/>
                <a:gd name="T5" fmla="*/ 0 h 15"/>
                <a:gd name="T6" fmla="*/ 1 w 14"/>
                <a:gd name="T7" fmla="*/ 0 h 15"/>
                <a:gd name="T8" fmla="*/ 1 w 14"/>
                <a:gd name="T9" fmla="*/ 0 h 15"/>
                <a:gd name="T10" fmla="*/ 1 w 14"/>
                <a:gd name="T11" fmla="*/ 0 h 15"/>
                <a:gd name="T12" fmla="*/ 2 w 14"/>
                <a:gd name="T13" fmla="*/ 0 h 15"/>
                <a:gd name="T14" fmla="*/ 2 w 14"/>
                <a:gd name="T15" fmla="*/ 1 h 15"/>
                <a:gd name="T16" fmla="*/ 2 w 14"/>
                <a:gd name="T17" fmla="*/ 1 h 15"/>
                <a:gd name="T18" fmla="*/ 2 w 14"/>
                <a:gd name="T19" fmla="*/ 1 h 15"/>
                <a:gd name="T20" fmla="*/ 2 w 14"/>
                <a:gd name="T21" fmla="*/ 2 h 15"/>
                <a:gd name="T22" fmla="*/ 1 w 14"/>
                <a:gd name="T23" fmla="*/ 2 h 15"/>
                <a:gd name="T24" fmla="*/ 1 w 14"/>
                <a:gd name="T25" fmla="*/ 2 h 15"/>
                <a:gd name="T26" fmla="*/ 1 w 14"/>
                <a:gd name="T27" fmla="*/ 2 h 15"/>
                <a:gd name="T28" fmla="*/ 0 w 14"/>
                <a:gd name="T29" fmla="*/ 2 h 15"/>
                <a:gd name="T30" fmla="*/ 0 w 14"/>
                <a:gd name="T31" fmla="*/ 1 h 15"/>
                <a:gd name="T32" fmla="*/ 0 w 14"/>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0" name="Freeform 569"/>
            <p:cNvSpPr>
              <a:spLocks/>
            </p:cNvSpPr>
            <p:nvPr/>
          </p:nvSpPr>
          <p:spPr bwMode="auto">
            <a:xfrm>
              <a:off x="2046" y="1797"/>
              <a:ext cx="2" cy="3"/>
            </a:xfrm>
            <a:custGeom>
              <a:avLst/>
              <a:gdLst>
                <a:gd name="T0" fmla="*/ 0 w 14"/>
                <a:gd name="T1" fmla="*/ 2 h 15"/>
                <a:gd name="T2" fmla="*/ 0 w 14"/>
                <a:gd name="T3" fmla="*/ 1 h 15"/>
                <a:gd name="T4" fmla="*/ 0 w 14"/>
                <a:gd name="T5" fmla="*/ 0 h 15"/>
                <a:gd name="T6" fmla="*/ 1 w 14"/>
                <a:gd name="T7" fmla="*/ 0 h 15"/>
                <a:gd name="T8" fmla="*/ 1 w 14"/>
                <a:gd name="T9" fmla="*/ 0 h 15"/>
                <a:gd name="T10" fmla="*/ 1 w 14"/>
                <a:gd name="T11" fmla="*/ 0 h 15"/>
                <a:gd name="T12" fmla="*/ 2 w 14"/>
                <a:gd name="T13" fmla="*/ 0 h 15"/>
                <a:gd name="T14" fmla="*/ 2 w 14"/>
                <a:gd name="T15" fmla="*/ 1 h 15"/>
                <a:gd name="T16" fmla="*/ 2 w 14"/>
                <a:gd name="T17" fmla="*/ 2 h 15"/>
                <a:gd name="T18" fmla="*/ 2 w 14"/>
                <a:gd name="T19" fmla="*/ 2 h 15"/>
                <a:gd name="T20" fmla="*/ 2 w 14"/>
                <a:gd name="T21" fmla="*/ 3 h 15"/>
                <a:gd name="T22" fmla="*/ 1 w 14"/>
                <a:gd name="T23" fmla="*/ 3 h 15"/>
                <a:gd name="T24" fmla="*/ 1 w 14"/>
                <a:gd name="T25" fmla="*/ 3 h 15"/>
                <a:gd name="T26" fmla="*/ 1 w 14"/>
                <a:gd name="T27" fmla="*/ 3 h 15"/>
                <a:gd name="T28" fmla="*/ 0 w 14"/>
                <a:gd name="T29" fmla="*/ 3 h 15"/>
                <a:gd name="T30" fmla="*/ 0 w 14"/>
                <a:gd name="T31" fmla="*/ 2 h 15"/>
                <a:gd name="T32" fmla="*/ 0 w 14"/>
                <a:gd name="T33" fmla="*/ 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1" name="Freeform 570"/>
            <p:cNvSpPr>
              <a:spLocks/>
            </p:cNvSpPr>
            <p:nvPr/>
          </p:nvSpPr>
          <p:spPr bwMode="auto">
            <a:xfrm>
              <a:off x="2046" y="1797"/>
              <a:ext cx="2" cy="3"/>
            </a:xfrm>
            <a:custGeom>
              <a:avLst/>
              <a:gdLst>
                <a:gd name="T0" fmla="*/ 0 w 14"/>
                <a:gd name="T1" fmla="*/ 2 h 15"/>
                <a:gd name="T2" fmla="*/ 0 w 14"/>
                <a:gd name="T3" fmla="*/ 1 h 15"/>
                <a:gd name="T4" fmla="*/ 0 w 14"/>
                <a:gd name="T5" fmla="*/ 0 h 15"/>
                <a:gd name="T6" fmla="*/ 1 w 14"/>
                <a:gd name="T7" fmla="*/ 0 h 15"/>
                <a:gd name="T8" fmla="*/ 1 w 14"/>
                <a:gd name="T9" fmla="*/ 0 h 15"/>
                <a:gd name="T10" fmla="*/ 1 w 14"/>
                <a:gd name="T11" fmla="*/ 0 h 15"/>
                <a:gd name="T12" fmla="*/ 2 w 14"/>
                <a:gd name="T13" fmla="*/ 0 h 15"/>
                <a:gd name="T14" fmla="*/ 2 w 14"/>
                <a:gd name="T15" fmla="*/ 1 h 15"/>
                <a:gd name="T16" fmla="*/ 2 w 14"/>
                <a:gd name="T17" fmla="*/ 2 h 15"/>
                <a:gd name="T18" fmla="*/ 2 w 14"/>
                <a:gd name="T19" fmla="*/ 2 h 15"/>
                <a:gd name="T20" fmla="*/ 2 w 14"/>
                <a:gd name="T21" fmla="*/ 3 h 15"/>
                <a:gd name="T22" fmla="*/ 1 w 14"/>
                <a:gd name="T23" fmla="*/ 3 h 15"/>
                <a:gd name="T24" fmla="*/ 1 w 14"/>
                <a:gd name="T25" fmla="*/ 3 h 15"/>
                <a:gd name="T26" fmla="*/ 1 w 14"/>
                <a:gd name="T27" fmla="*/ 3 h 15"/>
                <a:gd name="T28" fmla="*/ 0 w 14"/>
                <a:gd name="T29" fmla="*/ 3 h 15"/>
                <a:gd name="T30" fmla="*/ 0 w 14"/>
                <a:gd name="T31" fmla="*/ 2 h 15"/>
                <a:gd name="T32" fmla="*/ 0 w 14"/>
                <a:gd name="T33" fmla="*/ 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2" name="Freeform 571"/>
            <p:cNvSpPr>
              <a:spLocks/>
            </p:cNvSpPr>
            <p:nvPr/>
          </p:nvSpPr>
          <p:spPr bwMode="auto">
            <a:xfrm>
              <a:off x="2037" y="1787"/>
              <a:ext cx="2" cy="2"/>
            </a:xfrm>
            <a:custGeom>
              <a:avLst/>
              <a:gdLst>
                <a:gd name="T0" fmla="*/ 0 w 15"/>
                <a:gd name="T1" fmla="*/ 1 h 15"/>
                <a:gd name="T2" fmla="*/ 0 w 15"/>
                <a:gd name="T3" fmla="*/ 1 h 15"/>
                <a:gd name="T4" fmla="*/ 0 w 15"/>
                <a:gd name="T5" fmla="*/ 0 h 15"/>
                <a:gd name="T6" fmla="*/ 1 w 15"/>
                <a:gd name="T7" fmla="*/ 0 h 15"/>
                <a:gd name="T8" fmla="*/ 1 w 15"/>
                <a:gd name="T9" fmla="*/ 0 h 15"/>
                <a:gd name="T10" fmla="*/ 1 w 15"/>
                <a:gd name="T11" fmla="*/ 0 h 15"/>
                <a:gd name="T12" fmla="*/ 2 w 15"/>
                <a:gd name="T13" fmla="*/ 0 h 15"/>
                <a:gd name="T14" fmla="*/ 2 w 15"/>
                <a:gd name="T15" fmla="*/ 1 h 15"/>
                <a:gd name="T16" fmla="*/ 2 w 15"/>
                <a:gd name="T17" fmla="*/ 1 h 15"/>
                <a:gd name="T18" fmla="*/ 2 w 15"/>
                <a:gd name="T19" fmla="*/ 1 h 15"/>
                <a:gd name="T20" fmla="*/ 2 w 15"/>
                <a:gd name="T21" fmla="*/ 2 h 15"/>
                <a:gd name="T22" fmla="*/ 1 w 15"/>
                <a:gd name="T23" fmla="*/ 2 h 15"/>
                <a:gd name="T24" fmla="*/ 1 w 15"/>
                <a:gd name="T25" fmla="*/ 2 h 15"/>
                <a:gd name="T26" fmla="*/ 1 w 15"/>
                <a:gd name="T27" fmla="*/ 2 h 15"/>
                <a:gd name="T28" fmla="*/ 0 w 15"/>
                <a:gd name="T29" fmla="*/ 2 h 15"/>
                <a:gd name="T30" fmla="*/ 0 w 15"/>
                <a:gd name="T31" fmla="*/ 1 h 15"/>
                <a:gd name="T32" fmla="*/ 0 w 15"/>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7"/>
                  </a:moveTo>
                  <a:lnTo>
                    <a:pt x="1" y="4"/>
                  </a:lnTo>
                  <a:lnTo>
                    <a:pt x="2" y="2"/>
                  </a:lnTo>
                  <a:lnTo>
                    <a:pt x="5" y="1"/>
                  </a:lnTo>
                  <a:lnTo>
                    <a:pt x="7" y="0"/>
                  </a:lnTo>
                  <a:lnTo>
                    <a:pt x="11" y="1"/>
                  </a:lnTo>
                  <a:lnTo>
                    <a:pt x="13" y="2"/>
                  </a:lnTo>
                  <a:lnTo>
                    <a:pt x="14" y="4"/>
                  </a:lnTo>
                  <a:lnTo>
                    <a:pt x="15" y="7"/>
                  </a:lnTo>
                  <a:lnTo>
                    <a:pt x="14" y="10"/>
                  </a:lnTo>
                  <a:lnTo>
                    <a:pt x="13" y="12"/>
                  </a:lnTo>
                  <a:lnTo>
                    <a:pt x="11" y="14"/>
                  </a:lnTo>
                  <a:lnTo>
                    <a:pt x="7" y="15"/>
                  </a:lnTo>
                  <a:lnTo>
                    <a:pt x="5" y="14"/>
                  </a:lnTo>
                  <a:lnTo>
                    <a:pt x="2" y="12"/>
                  </a:lnTo>
                  <a:lnTo>
                    <a:pt x="1" y="10"/>
                  </a:lnTo>
                  <a:lnTo>
                    <a:pt x="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3" name="Freeform 572"/>
            <p:cNvSpPr>
              <a:spLocks/>
            </p:cNvSpPr>
            <p:nvPr/>
          </p:nvSpPr>
          <p:spPr bwMode="auto">
            <a:xfrm>
              <a:off x="2052" y="1782"/>
              <a:ext cx="3" cy="2"/>
            </a:xfrm>
            <a:custGeom>
              <a:avLst/>
              <a:gdLst>
                <a:gd name="T0" fmla="*/ 0 w 14"/>
                <a:gd name="T1" fmla="*/ 1 h 15"/>
                <a:gd name="T2" fmla="*/ 0 w 14"/>
                <a:gd name="T3" fmla="*/ 1 h 15"/>
                <a:gd name="T4" fmla="*/ 0 w 14"/>
                <a:gd name="T5" fmla="*/ 0 h 15"/>
                <a:gd name="T6" fmla="*/ 1 w 14"/>
                <a:gd name="T7" fmla="*/ 0 h 15"/>
                <a:gd name="T8" fmla="*/ 2 w 14"/>
                <a:gd name="T9" fmla="*/ 0 h 15"/>
                <a:gd name="T10" fmla="*/ 2 w 14"/>
                <a:gd name="T11" fmla="*/ 0 h 15"/>
                <a:gd name="T12" fmla="*/ 3 w 14"/>
                <a:gd name="T13" fmla="*/ 0 h 15"/>
                <a:gd name="T14" fmla="*/ 3 w 14"/>
                <a:gd name="T15" fmla="*/ 1 h 15"/>
                <a:gd name="T16" fmla="*/ 3 w 14"/>
                <a:gd name="T17" fmla="*/ 1 h 15"/>
                <a:gd name="T18" fmla="*/ 3 w 14"/>
                <a:gd name="T19" fmla="*/ 1 h 15"/>
                <a:gd name="T20" fmla="*/ 3 w 14"/>
                <a:gd name="T21" fmla="*/ 2 h 15"/>
                <a:gd name="T22" fmla="*/ 2 w 14"/>
                <a:gd name="T23" fmla="*/ 2 h 15"/>
                <a:gd name="T24" fmla="*/ 2 w 14"/>
                <a:gd name="T25" fmla="*/ 2 h 15"/>
                <a:gd name="T26" fmla="*/ 1 w 14"/>
                <a:gd name="T27" fmla="*/ 2 h 15"/>
                <a:gd name="T28" fmla="*/ 0 w 14"/>
                <a:gd name="T29" fmla="*/ 2 h 15"/>
                <a:gd name="T30" fmla="*/ 0 w 14"/>
                <a:gd name="T31" fmla="*/ 1 h 15"/>
                <a:gd name="T32" fmla="*/ 0 w 14"/>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4" name="Freeform 573"/>
            <p:cNvSpPr>
              <a:spLocks/>
            </p:cNvSpPr>
            <p:nvPr/>
          </p:nvSpPr>
          <p:spPr bwMode="auto">
            <a:xfrm>
              <a:off x="2037" y="1792"/>
              <a:ext cx="2" cy="3"/>
            </a:xfrm>
            <a:custGeom>
              <a:avLst/>
              <a:gdLst>
                <a:gd name="T0" fmla="*/ 0 w 15"/>
                <a:gd name="T1" fmla="*/ 2 h 15"/>
                <a:gd name="T2" fmla="*/ 0 w 15"/>
                <a:gd name="T3" fmla="*/ 1 h 15"/>
                <a:gd name="T4" fmla="*/ 0 w 15"/>
                <a:gd name="T5" fmla="*/ 0 h 15"/>
                <a:gd name="T6" fmla="*/ 1 w 15"/>
                <a:gd name="T7" fmla="*/ 0 h 15"/>
                <a:gd name="T8" fmla="*/ 1 w 15"/>
                <a:gd name="T9" fmla="*/ 0 h 15"/>
                <a:gd name="T10" fmla="*/ 1 w 15"/>
                <a:gd name="T11" fmla="*/ 0 h 15"/>
                <a:gd name="T12" fmla="*/ 2 w 15"/>
                <a:gd name="T13" fmla="*/ 0 h 15"/>
                <a:gd name="T14" fmla="*/ 2 w 15"/>
                <a:gd name="T15" fmla="*/ 1 h 15"/>
                <a:gd name="T16" fmla="*/ 2 w 15"/>
                <a:gd name="T17" fmla="*/ 2 h 15"/>
                <a:gd name="T18" fmla="*/ 2 w 15"/>
                <a:gd name="T19" fmla="*/ 2 h 15"/>
                <a:gd name="T20" fmla="*/ 2 w 15"/>
                <a:gd name="T21" fmla="*/ 3 h 15"/>
                <a:gd name="T22" fmla="*/ 1 w 15"/>
                <a:gd name="T23" fmla="*/ 3 h 15"/>
                <a:gd name="T24" fmla="*/ 1 w 15"/>
                <a:gd name="T25" fmla="*/ 3 h 15"/>
                <a:gd name="T26" fmla="*/ 1 w 15"/>
                <a:gd name="T27" fmla="*/ 3 h 15"/>
                <a:gd name="T28" fmla="*/ 0 w 15"/>
                <a:gd name="T29" fmla="*/ 3 h 15"/>
                <a:gd name="T30" fmla="*/ 0 w 15"/>
                <a:gd name="T31" fmla="*/ 2 h 15"/>
                <a:gd name="T32" fmla="*/ 0 w 15"/>
                <a:gd name="T33" fmla="*/ 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8"/>
                  </a:moveTo>
                  <a:lnTo>
                    <a:pt x="1" y="5"/>
                  </a:lnTo>
                  <a:lnTo>
                    <a:pt x="2" y="2"/>
                  </a:lnTo>
                  <a:lnTo>
                    <a:pt x="4" y="1"/>
                  </a:lnTo>
                  <a:lnTo>
                    <a:pt x="7" y="0"/>
                  </a:lnTo>
                  <a:lnTo>
                    <a:pt x="10" y="1"/>
                  </a:lnTo>
                  <a:lnTo>
                    <a:pt x="12" y="2"/>
                  </a:lnTo>
                  <a:lnTo>
                    <a:pt x="14" y="5"/>
                  </a:lnTo>
                  <a:lnTo>
                    <a:pt x="15" y="8"/>
                  </a:lnTo>
                  <a:lnTo>
                    <a:pt x="14"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5" name="Freeform 574"/>
            <p:cNvSpPr>
              <a:spLocks/>
            </p:cNvSpPr>
            <p:nvPr/>
          </p:nvSpPr>
          <p:spPr bwMode="auto">
            <a:xfrm>
              <a:off x="2029" y="1803"/>
              <a:ext cx="2" cy="3"/>
            </a:xfrm>
            <a:custGeom>
              <a:avLst/>
              <a:gdLst>
                <a:gd name="T0" fmla="*/ 0 w 14"/>
                <a:gd name="T1" fmla="*/ 1 h 15"/>
                <a:gd name="T2" fmla="*/ 0 w 14"/>
                <a:gd name="T3" fmla="*/ 1 h 15"/>
                <a:gd name="T4" fmla="*/ 0 w 14"/>
                <a:gd name="T5" fmla="*/ 0 h 15"/>
                <a:gd name="T6" fmla="*/ 1 w 14"/>
                <a:gd name="T7" fmla="*/ 0 h 15"/>
                <a:gd name="T8" fmla="*/ 1 w 14"/>
                <a:gd name="T9" fmla="*/ 0 h 15"/>
                <a:gd name="T10" fmla="*/ 1 w 14"/>
                <a:gd name="T11" fmla="*/ 0 h 15"/>
                <a:gd name="T12" fmla="*/ 2 w 14"/>
                <a:gd name="T13" fmla="*/ 0 h 15"/>
                <a:gd name="T14" fmla="*/ 2 w 14"/>
                <a:gd name="T15" fmla="*/ 1 h 15"/>
                <a:gd name="T16" fmla="*/ 2 w 14"/>
                <a:gd name="T17" fmla="*/ 1 h 15"/>
                <a:gd name="T18" fmla="*/ 2 w 14"/>
                <a:gd name="T19" fmla="*/ 2 h 15"/>
                <a:gd name="T20" fmla="*/ 2 w 14"/>
                <a:gd name="T21" fmla="*/ 3 h 15"/>
                <a:gd name="T22" fmla="*/ 1 w 14"/>
                <a:gd name="T23" fmla="*/ 3 h 15"/>
                <a:gd name="T24" fmla="*/ 1 w 14"/>
                <a:gd name="T25" fmla="*/ 3 h 15"/>
                <a:gd name="T26" fmla="*/ 1 w 14"/>
                <a:gd name="T27" fmla="*/ 3 h 15"/>
                <a:gd name="T28" fmla="*/ 0 w 14"/>
                <a:gd name="T29" fmla="*/ 3 h 15"/>
                <a:gd name="T30" fmla="*/ 0 w 14"/>
                <a:gd name="T31" fmla="*/ 2 h 15"/>
                <a:gd name="T32" fmla="*/ 0 w 14"/>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6" name="Freeform 575"/>
            <p:cNvSpPr>
              <a:spLocks/>
            </p:cNvSpPr>
            <p:nvPr/>
          </p:nvSpPr>
          <p:spPr bwMode="auto">
            <a:xfrm>
              <a:off x="2033" y="1803"/>
              <a:ext cx="2" cy="1"/>
            </a:xfrm>
            <a:custGeom>
              <a:avLst/>
              <a:gdLst>
                <a:gd name="T0" fmla="*/ 0 w 9"/>
                <a:gd name="T1" fmla="*/ 1 h 10"/>
                <a:gd name="T2" fmla="*/ 0 w 9"/>
                <a:gd name="T3" fmla="*/ 0 h 10"/>
                <a:gd name="T4" fmla="*/ 0 w 9"/>
                <a:gd name="T5" fmla="*/ 0 h 10"/>
                <a:gd name="T6" fmla="*/ 1 w 9"/>
                <a:gd name="T7" fmla="*/ 0 h 10"/>
                <a:gd name="T8" fmla="*/ 1 w 9"/>
                <a:gd name="T9" fmla="*/ 0 h 10"/>
                <a:gd name="T10" fmla="*/ 1 w 9"/>
                <a:gd name="T11" fmla="*/ 0 h 10"/>
                <a:gd name="T12" fmla="*/ 2 w 9"/>
                <a:gd name="T13" fmla="*/ 0 h 10"/>
                <a:gd name="T14" fmla="*/ 2 w 9"/>
                <a:gd name="T15" fmla="*/ 0 h 10"/>
                <a:gd name="T16" fmla="*/ 2 w 9"/>
                <a:gd name="T17" fmla="*/ 1 h 10"/>
                <a:gd name="T18" fmla="*/ 2 w 9"/>
                <a:gd name="T19" fmla="*/ 1 h 10"/>
                <a:gd name="T20" fmla="*/ 2 w 9"/>
                <a:gd name="T21" fmla="*/ 1 h 10"/>
                <a:gd name="T22" fmla="*/ 1 w 9"/>
                <a:gd name="T23" fmla="*/ 1 h 10"/>
                <a:gd name="T24" fmla="*/ 1 w 9"/>
                <a:gd name="T25" fmla="*/ 1 h 10"/>
                <a:gd name="T26" fmla="*/ 1 w 9"/>
                <a:gd name="T27" fmla="*/ 1 h 10"/>
                <a:gd name="T28" fmla="*/ 0 w 9"/>
                <a:gd name="T29" fmla="*/ 1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7" name="Freeform 576"/>
            <p:cNvSpPr>
              <a:spLocks/>
            </p:cNvSpPr>
            <p:nvPr/>
          </p:nvSpPr>
          <p:spPr bwMode="auto">
            <a:xfrm>
              <a:off x="2041" y="1795"/>
              <a:ext cx="2" cy="2"/>
            </a:xfrm>
            <a:custGeom>
              <a:avLst/>
              <a:gdLst>
                <a:gd name="T0" fmla="*/ 0 w 10"/>
                <a:gd name="T1" fmla="*/ 1 h 9"/>
                <a:gd name="T2" fmla="*/ 0 w 10"/>
                <a:gd name="T3" fmla="*/ 1 h 9"/>
                <a:gd name="T4" fmla="*/ 0 w 10"/>
                <a:gd name="T5" fmla="*/ 0 h 9"/>
                <a:gd name="T6" fmla="*/ 1 w 10"/>
                <a:gd name="T7" fmla="*/ 0 h 9"/>
                <a:gd name="T8" fmla="*/ 1 w 10"/>
                <a:gd name="T9" fmla="*/ 0 h 9"/>
                <a:gd name="T10" fmla="*/ 1 w 10"/>
                <a:gd name="T11" fmla="*/ 0 h 9"/>
                <a:gd name="T12" fmla="*/ 2 w 10"/>
                <a:gd name="T13" fmla="*/ 0 h 9"/>
                <a:gd name="T14" fmla="*/ 2 w 10"/>
                <a:gd name="T15" fmla="*/ 1 h 9"/>
                <a:gd name="T16" fmla="*/ 2 w 10"/>
                <a:gd name="T17" fmla="*/ 1 h 9"/>
                <a:gd name="T18" fmla="*/ 2 w 10"/>
                <a:gd name="T19" fmla="*/ 1 h 9"/>
                <a:gd name="T20" fmla="*/ 2 w 10"/>
                <a:gd name="T21" fmla="*/ 2 h 9"/>
                <a:gd name="T22" fmla="*/ 1 w 10"/>
                <a:gd name="T23" fmla="*/ 2 h 9"/>
                <a:gd name="T24" fmla="*/ 1 w 10"/>
                <a:gd name="T25" fmla="*/ 2 h 9"/>
                <a:gd name="T26" fmla="*/ 1 w 10"/>
                <a:gd name="T27" fmla="*/ 2 h 9"/>
                <a:gd name="T28" fmla="*/ 0 w 10"/>
                <a:gd name="T29" fmla="*/ 2 h 9"/>
                <a:gd name="T30" fmla="*/ 0 w 10"/>
                <a:gd name="T31" fmla="*/ 1 h 9"/>
                <a:gd name="T32" fmla="*/ 0 w 10"/>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0" y="5"/>
                  </a:moveTo>
                  <a:lnTo>
                    <a:pt x="1" y="3"/>
                  </a:lnTo>
                  <a:lnTo>
                    <a:pt x="2" y="1"/>
                  </a:lnTo>
                  <a:lnTo>
                    <a:pt x="3" y="0"/>
                  </a:lnTo>
                  <a:lnTo>
                    <a:pt x="5" y="0"/>
                  </a:lnTo>
                  <a:lnTo>
                    <a:pt x="7" y="0"/>
                  </a:lnTo>
                  <a:lnTo>
                    <a:pt x="9" y="1"/>
                  </a:lnTo>
                  <a:lnTo>
                    <a:pt x="10" y="3"/>
                  </a:lnTo>
                  <a:lnTo>
                    <a:pt x="10" y="5"/>
                  </a:lnTo>
                  <a:lnTo>
                    <a:pt x="10" y="6"/>
                  </a:lnTo>
                  <a:lnTo>
                    <a:pt x="9" y="8"/>
                  </a:lnTo>
                  <a:lnTo>
                    <a:pt x="7" y="9"/>
                  </a:lnTo>
                  <a:lnTo>
                    <a:pt x="5" y="9"/>
                  </a:lnTo>
                  <a:lnTo>
                    <a:pt x="3" y="9"/>
                  </a:lnTo>
                  <a:lnTo>
                    <a:pt x="2" y="8"/>
                  </a:lnTo>
                  <a:lnTo>
                    <a:pt x="1" y="6"/>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8" name="Freeform 577"/>
            <p:cNvSpPr>
              <a:spLocks/>
            </p:cNvSpPr>
            <p:nvPr/>
          </p:nvSpPr>
          <p:spPr bwMode="auto">
            <a:xfrm>
              <a:off x="2047" y="1789"/>
              <a:ext cx="1" cy="1"/>
            </a:xfrm>
            <a:custGeom>
              <a:avLst/>
              <a:gdLst>
                <a:gd name="T0" fmla="*/ 0 w 9"/>
                <a:gd name="T1" fmla="*/ 1 h 10"/>
                <a:gd name="T2" fmla="*/ 0 w 9"/>
                <a:gd name="T3" fmla="*/ 0 h 10"/>
                <a:gd name="T4" fmla="*/ 0 w 9"/>
                <a:gd name="T5" fmla="*/ 0 h 10"/>
                <a:gd name="T6" fmla="*/ 0 w 9"/>
                <a:gd name="T7" fmla="*/ 0 h 10"/>
                <a:gd name="T8" fmla="*/ 0 w 9"/>
                <a:gd name="T9" fmla="*/ 0 h 10"/>
                <a:gd name="T10" fmla="*/ 1 w 9"/>
                <a:gd name="T11" fmla="*/ 0 h 10"/>
                <a:gd name="T12" fmla="*/ 1 w 9"/>
                <a:gd name="T13" fmla="*/ 0 h 10"/>
                <a:gd name="T14" fmla="*/ 1 w 9"/>
                <a:gd name="T15" fmla="*/ 0 h 10"/>
                <a:gd name="T16" fmla="*/ 1 w 9"/>
                <a:gd name="T17" fmla="*/ 1 h 10"/>
                <a:gd name="T18" fmla="*/ 1 w 9"/>
                <a:gd name="T19" fmla="*/ 1 h 10"/>
                <a:gd name="T20" fmla="*/ 1 w 9"/>
                <a:gd name="T21" fmla="*/ 1 h 10"/>
                <a:gd name="T22" fmla="*/ 1 w 9"/>
                <a:gd name="T23" fmla="*/ 1 h 10"/>
                <a:gd name="T24" fmla="*/ 0 w 9"/>
                <a:gd name="T25" fmla="*/ 1 h 10"/>
                <a:gd name="T26" fmla="*/ 0 w 9"/>
                <a:gd name="T27" fmla="*/ 1 h 10"/>
                <a:gd name="T28" fmla="*/ 0 w 9"/>
                <a:gd name="T29" fmla="*/ 1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8"/>
                  </a:lnTo>
                  <a:lnTo>
                    <a:pt x="6" y="9"/>
                  </a:lnTo>
                  <a:lnTo>
                    <a:pt x="4" y="10"/>
                  </a:lnTo>
                  <a:lnTo>
                    <a:pt x="3" y="9"/>
                  </a:lnTo>
                  <a:lnTo>
                    <a:pt x="1" y="8"/>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09" name="Freeform 578"/>
            <p:cNvSpPr>
              <a:spLocks/>
            </p:cNvSpPr>
            <p:nvPr/>
          </p:nvSpPr>
          <p:spPr bwMode="auto">
            <a:xfrm>
              <a:off x="2045" y="1786"/>
              <a:ext cx="2" cy="1"/>
            </a:xfrm>
            <a:custGeom>
              <a:avLst/>
              <a:gdLst>
                <a:gd name="T0" fmla="*/ 0 w 9"/>
                <a:gd name="T1" fmla="*/ 0 h 9"/>
                <a:gd name="T2" fmla="*/ 0 w 9"/>
                <a:gd name="T3" fmla="*/ 0 h 9"/>
                <a:gd name="T4" fmla="*/ 0 w 9"/>
                <a:gd name="T5" fmla="*/ 0 h 9"/>
                <a:gd name="T6" fmla="*/ 1 w 9"/>
                <a:gd name="T7" fmla="*/ 0 h 9"/>
                <a:gd name="T8" fmla="*/ 1 w 9"/>
                <a:gd name="T9" fmla="*/ 0 h 9"/>
                <a:gd name="T10" fmla="*/ 1 w 9"/>
                <a:gd name="T11" fmla="*/ 0 h 9"/>
                <a:gd name="T12" fmla="*/ 2 w 9"/>
                <a:gd name="T13" fmla="*/ 0 h 9"/>
                <a:gd name="T14" fmla="*/ 2 w 9"/>
                <a:gd name="T15" fmla="*/ 0 h 9"/>
                <a:gd name="T16" fmla="*/ 2 w 9"/>
                <a:gd name="T17" fmla="*/ 0 h 9"/>
                <a:gd name="T18" fmla="*/ 2 w 9"/>
                <a:gd name="T19" fmla="*/ 1 h 9"/>
                <a:gd name="T20" fmla="*/ 2 w 9"/>
                <a:gd name="T21" fmla="*/ 1 h 9"/>
                <a:gd name="T22" fmla="*/ 1 w 9"/>
                <a:gd name="T23" fmla="*/ 1 h 9"/>
                <a:gd name="T24" fmla="*/ 1 w 9"/>
                <a:gd name="T25" fmla="*/ 1 h 9"/>
                <a:gd name="T26" fmla="*/ 1 w 9"/>
                <a:gd name="T27" fmla="*/ 1 h 9"/>
                <a:gd name="T28" fmla="*/ 0 w 9"/>
                <a:gd name="T29" fmla="*/ 1 h 9"/>
                <a:gd name="T30" fmla="*/ 0 w 9"/>
                <a:gd name="T31" fmla="*/ 1 h 9"/>
                <a:gd name="T32" fmla="*/ 0 w 9"/>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0" y="4"/>
                  </a:moveTo>
                  <a:lnTo>
                    <a:pt x="0" y="3"/>
                  </a:lnTo>
                  <a:lnTo>
                    <a:pt x="1" y="1"/>
                  </a:lnTo>
                  <a:lnTo>
                    <a:pt x="3" y="0"/>
                  </a:lnTo>
                  <a:lnTo>
                    <a:pt x="5" y="0"/>
                  </a:lnTo>
                  <a:lnTo>
                    <a:pt x="6" y="0"/>
                  </a:lnTo>
                  <a:lnTo>
                    <a:pt x="8" y="1"/>
                  </a:lnTo>
                  <a:lnTo>
                    <a:pt x="9" y="3"/>
                  </a:lnTo>
                  <a:lnTo>
                    <a:pt x="9" y="4"/>
                  </a:lnTo>
                  <a:lnTo>
                    <a:pt x="9" y="6"/>
                  </a:lnTo>
                  <a:lnTo>
                    <a:pt x="8" y="8"/>
                  </a:lnTo>
                  <a:lnTo>
                    <a:pt x="6" y="9"/>
                  </a:lnTo>
                  <a:lnTo>
                    <a:pt x="5" y="9"/>
                  </a:lnTo>
                  <a:lnTo>
                    <a:pt x="3" y="9"/>
                  </a:lnTo>
                  <a:lnTo>
                    <a:pt x="1" y="8"/>
                  </a:lnTo>
                  <a:lnTo>
                    <a:pt x="0" y="6"/>
                  </a:lnTo>
                  <a:lnTo>
                    <a:pt x="0"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0" name="Freeform 579"/>
            <p:cNvSpPr>
              <a:spLocks/>
            </p:cNvSpPr>
            <p:nvPr/>
          </p:nvSpPr>
          <p:spPr bwMode="auto">
            <a:xfrm>
              <a:off x="2043" y="1794"/>
              <a:ext cx="1" cy="1"/>
            </a:xfrm>
            <a:custGeom>
              <a:avLst/>
              <a:gdLst>
                <a:gd name="T0" fmla="*/ 0 w 9"/>
                <a:gd name="T1" fmla="*/ 1 h 10"/>
                <a:gd name="T2" fmla="*/ 0 w 9"/>
                <a:gd name="T3" fmla="*/ 0 h 10"/>
                <a:gd name="T4" fmla="*/ 0 w 9"/>
                <a:gd name="T5" fmla="*/ 0 h 10"/>
                <a:gd name="T6" fmla="*/ 0 w 9"/>
                <a:gd name="T7" fmla="*/ 0 h 10"/>
                <a:gd name="T8" fmla="*/ 1 w 9"/>
                <a:gd name="T9" fmla="*/ 0 h 10"/>
                <a:gd name="T10" fmla="*/ 1 w 9"/>
                <a:gd name="T11" fmla="*/ 0 h 10"/>
                <a:gd name="T12" fmla="*/ 1 w 9"/>
                <a:gd name="T13" fmla="*/ 0 h 10"/>
                <a:gd name="T14" fmla="*/ 1 w 9"/>
                <a:gd name="T15" fmla="*/ 0 h 10"/>
                <a:gd name="T16" fmla="*/ 1 w 9"/>
                <a:gd name="T17" fmla="*/ 1 h 10"/>
                <a:gd name="T18" fmla="*/ 1 w 9"/>
                <a:gd name="T19" fmla="*/ 1 h 10"/>
                <a:gd name="T20" fmla="*/ 1 w 9"/>
                <a:gd name="T21" fmla="*/ 1 h 10"/>
                <a:gd name="T22" fmla="*/ 1 w 9"/>
                <a:gd name="T23" fmla="*/ 1 h 10"/>
                <a:gd name="T24" fmla="*/ 1 w 9"/>
                <a:gd name="T25" fmla="*/ 1 h 10"/>
                <a:gd name="T26" fmla="*/ 0 w 9"/>
                <a:gd name="T27" fmla="*/ 1 h 10"/>
                <a:gd name="T28" fmla="*/ 0 w 9"/>
                <a:gd name="T29" fmla="*/ 1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1" name="Freeform 580"/>
            <p:cNvSpPr>
              <a:spLocks/>
            </p:cNvSpPr>
            <p:nvPr/>
          </p:nvSpPr>
          <p:spPr bwMode="auto">
            <a:xfrm>
              <a:off x="2042" y="1803"/>
              <a:ext cx="1" cy="2"/>
            </a:xfrm>
            <a:custGeom>
              <a:avLst/>
              <a:gdLst>
                <a:gd name="T0" fmla="*/ 0 w 9"/>
                <a:gd name="T1" fmla="*/ 1 h 10"/>
                <a:gd name="T2" fmla="*/ 0 w 9"/>
                <a:gd name="T3" fmla="*/ 1 h 10"/>
                <a:gd name="T4" fmla="*/ 0 w 9"/>
                <a:gd name="T5" fmla="*/ 0 h 10"/>
                <a:gd name="T6" fmla="*/ 0 w 9"/>
                <a:gd name="T7" fmla="*/ 0 h 10"/>
                <a:gd name="T8" fmla="*/ 0 w 9"/>
                <a:gd name="T9" fmla="*/ 0 h 10"/>
                <a:gd name="T10" fmla="*/ 1 w 9"/>
                <a:gd name="T11" fmla="*/ 0 h 10"/>
                <a:gd name="T12" fmla="*/ 1 w 9"/>
                <a:gd name="T13" fmla="*/ 0 h 10"/>
                <a:gd name="T14" fmla="*/ 1 w 9"/>
                <a:gd name="T15" fmla="*/ 1 h 10"/>
                <a:gd name="T16" fmla="*/ 1 w 9"/>
                <a:gd name="T17" fmla="*/ 1 h 10"/>
                <a:gd name="T18" fmla="*/ 1 w 9"/>
                <a:gd name="T19" fmla="*/ 1 h 10"/>
                <a:gd name="T20" fmla="*/ 1 w 9"/>
                <a:gd name="T21" fmla="*/ 2 h 10"/>
                <a:gd name="T22" fmla="*/ 1 w 9"/>
                <a:gd name="T23" fmla="*/ 2 h 10"/>
                <a:gd name="T24" fmla="*/ 0 w 9"/>
                <a:gd name="T25" fmla="*/ 2 h 10"/>
                <a:gd name="T26" fmla="*/ 0 w 9"/>
                <a:gd name="T27" fmla="*/ 2 h 10"/>
                <a:gd name="T28" fmla="*/ 0 w 9"/>
                <a:gd name="T29" fmla="*/ 2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9"/>
                  </a:lnTo>
                  <a:lnTo>
                    <a:pt x="6" y="10"/>
                  </a:lnTo>
                  <a:lnTo>
                    <a:pt x="4"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2" name="Freeform 581"/>
            <p:cNvSpPr>
              <a:spLocks/>
            </p:cNvSpPr>
            <p:nvPr/>
          </p:nvSpPr>
          <p:spPr bwMode="auto">
            <a:xfrm>
              <a:off x="2039" y="1809"/>
              <a:ext cx="1" cy="2"/>
            </a:xfrm>
            <a:custGeom>
              <a:avLst/>
              <a:gdLst>
                <a:gd name="T0" fmla="*/ 0 w 10"/>
                <a:gd name="T1" fmla="*/ 1 h 11"/>
                <a:gd name="T2" fmla="*/ 0 w 10"/>
                <a:gd name="T3" fmla="*/ 1 h 11"/>
                <a:gd name="T4" fmla="*/ 0 w 10"/>
                <a:gd name="T5" fmla="*/ 0 h 11"/>
                <a:gd name="T6" fmla="*/ 0 w 10"/>
                <a:gd name="T7" fmla="*/ 0 h 11"/>
                <a:gd name="T8" fmla="*/ 1 w 10"/>
                <a:gd name="T9" fmla="*/ 0 h 11"/>
                <a:gd name="T10" fmla="*/ 1 w 10"/>
                <a:gd name="T11" fmla="*/ 0 h 11"/>
                <a:gd name="T12" fmla="*/ 1 w 10"/>
                <a:gd name="T13" fmla="*/ 0 h 11"/>
                <a:gd name="T14" fmla="*/ 1 w 10"/>
                <a:gd name="T15" fmla="*/ 1 h 11"/>
                <a:gd name="T16" fmla="*/ 1 w 10"/>
                <a:gd name="T17" fmla="*/ 1 h 11"/>
                <a:gd name="T18" fmla="*/ 1 w 10"/>
                <a:gd name="T19" fmla="*/ 1 h 11"/>
                <a:gd name="T20" fmla="*/ 1 w 10"/>
                <a:gd name="T21" fmla="*/ 2 h 11"/>
                <a:gd name="T22" fmla="*/ 1 w 10"/>
                <a:gd name="T23" fmla="*/ 2 h 11"/>
                <a:gd name="T24" fmla="*/ 1 w 10"/>
                <a:gd name="T25" fmla="*/ 2 h 11"/>
                <a:gd name="T26" fmla="*/ 0 w 10"/>
                <a:gd name="T27" fmla="*/ 2 h 11"/>
                <a:gd name="T28" fmla="*/ 0 w 10"/>
                <a:gd name="T29" fmla="*/ 2 h 11"/>
                <a:gd name="T30" fmla="*/ 0 w 10"/>
                <a:gd name="T31" fmla="*/ 1 h 11"/>
                <a:gd name="T32" fmla="*/ 0 w 10"/>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1"/>
                <a:gd name="T53" fmla="*/ 10 w 1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1">
                  <a:moveTo>
                    <a:pt x="0" y="5"/>
                  </a:moveTo>
                  <a:lnTo>
                    <a:pt x="0" y="3"/>
                  </a:lnTo>
                  <a:lnTo>
                    <a:pt x="1" y="1"/>
                  </a:lnTo>
                  <a:lnTo>
                    <a:pt x="3" y="0"/>
                  </a:lnTo>
                  <a:lnTo>
                    <a:pt x="5" y="0"/>
                  </a:lnTo>
                  <a:lnTo>
                    <a:pt x="7" y="0"/>
                  </a:lnTo>
                  <a:lnTo>
                    <a:pt x="9" y="1"/>
                  </a:lnTo>
                  <a:lnTo>
                    <a:pt x="10" y="3"/>
                  </a:lnTo>
                  <a:lnTo>
                    <a:pt x="10" y="5"/>
                  </a:lnTo>
                  <a:lnTo>
                    <a:pt x="10" y="7"/>
                  </a:lnTo>
                  <a:lnTo>
                    <a:pt x="9" y="10"/>
                  </a:lnTo>
                  <a:lnTo>
                    <a:pt x="7" y="11"/>
                  </a:lnTo>
                  <a:lnTo>
                    <a:pt x="5" y="11"/>
                  </a:lnTo>
                  <a:lnTo>
                    <a:pt x="3" y="11"/>
                  </a:lnTo>
                  <a:lnTo>
                    <a:pt x="1" y="10"/>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3" name="Freeform 582"/>
            <p:cNvSpPr>
              <a:spLocks/>
            </p:cNvSpPr>
            <p:nvPr/>
          </p:nvSpPr>
          <p:spPr bwMode="auto">
            <a:xfrm>
              <a:off x="2033" y="1800"/>
              <a:ext cx="1" cy="1"/>
            </a:xfrm>
            <a:custGeom>
              <a:avLst/>
              <a:gdLst>
                <a:gd name="T0" fmla="*/ 0 w 9"/>
                <a:gd name="T1" fmla="*/ 0 h 11"/>
                <a:gd name="T2" fmla="*/ 0 w 9"/>
                <a:gd name="T3" fmla="*/ 0 h 11"/>
                <a:gd name="T4" fmla="*/ 0 w 9"/>
                <a:gd name="T5" fmla="*/ 0 h 11"/>
                <a:gd name="T6" fmla="*/ 0 w 9"/>
                <a:gd name="T7" fmla="*/ 0 h 11"/>
                <a:gd name="T8" fmla="*/ 0 w 9"/>
                <a:gd name="T9" fmla="*/ 0 h 11"/>
                <a:gd name="T10" fmla="*/ 1 w 9"/>
                <a:gd name="T11" fmla="*/ 0 h 11"/>
                <a:gd name="T12" fmla="*/ 1 w 9"/>
                <a:gd name="T13" fmla="*/ 0 h 11"/>
                <a:gd name="T14" fmla="*/ 1 w 9"/>
                <a:gd name="T15" fmla="*/ 0 h 11"/>
                <a:gd name="T16" fmla="*/ 1 w 9"/>
                <a:gd name="T17" fmla="*/ 0 h 11"/>
                <a:gd name="T18" fmla="*/ 1 w 9"/>
                <a:gd name="T19" fmla="*/ 1 h 11"/>
                <a:gd name="T20" fmla="*/ 1 w 9"/>
                <a:gd name="T21" fmla="*/ 1 h 11"/>
                <a:gd name="T22" fmla="*/ 1 w 9"/>
                <a:gd name="T23" fmla="*/ 1 h 11"/>
                <a:gd name="T24" fmla="*/ 0 w 9"/>
                <a:gd name="T25" fmla="*/ 1 h 11"/>
                <a:gd name="T26" fmla="*/ 0 w 9"/>
                <a:gd name="T27" fmla="*/ 1 h 11"/>
                <a:gd name="T28" fmla="*/ 0 w 9"/>
                <a:gd name="T29" fmla="*/ 1 h 11"/>
                <a:gd name="T30" fmla="*/ 0 w 9"/>
                <a:gd name="T31" fmla="*/ 1 h 11"/>
                <a:gd name="T32" fmla="*/ 0 w 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5"/>
                  </a:moveTo>
                  <a:lnTo>
                    <a:pt x="0" y="3"/>
                  </a:lnTo>
                  <a:lnTo>
                    <a:pt x="1" y="1"/>
                  </a:lnTo>
                  <a:lnTo>
                    <a:pt x="3" y="0"/>
                  </a:lnTo>
                  <a:lnTo>
                    <a:pt x="4" y="0"/>
                  </a:lnTo>
                  <a:lnTo>
                    <a:pt x="6" y="0"/>
                  </a:lnTo>
                  <a:lnTo>
                    <a:pt x="8" y="1"/>
                  </a:lnTo>
                  <a:lnTo>
                    <a:pt x="9" y="3"/>
                  </a:lnTo>
                  <a:lnTo>
                    <a:pt x="9" y="5"/>
                  </a:lnTo>
                  <a:lnTo>
                    <a:pt x="9" y="8"/>
                  </a:lnTo>
                  <a:lnTo>
                    <a:pt x="8" y="9"/>
                  </a:lnTo>
                  <a:lnTo>
                    <a:pt x="6" y="10"/>
                  </a:lnTo>
                  <a:lnTo>
                    <a:pt x="4" y="11"/>
                  </a:lnTo>
                  <a:lnTo>
                    <a:pt x="3" y="10"/>
                  </a:lnTo>
                  <a:lnTo>
                    <a:pt x="1" y="9"/>
                  </a:lnTo>
                  <a:lnTo>
                    <a:pt x="0" y="8"/>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4" name="Freeform 583"/>
            <p:cNvSpPr>
              <a:spLocks/>
            </p:cNvSpPr>
            <p:nvPr/>
          </p:nvSpPr>
          <p:spPr bwMode="auto">
            <a:xfrm>
              <a:off x="2034" y="1799"/>
              <a:ext cx="2" cy="1"/>
            </a:xfrm>
            <a:custGeom>
              <a:avLst/>
              <a:gdLst>
                <a:gd name="T0" fmla="*/ 0 w 10"/>
                <a:gd name="T1" fmla="*/ 1 h 10"/>
                <a:gd name="T2" fmla="*/ 0 w 10"/>
                <a:gd name="T3" fmla="*/ 0 h 10"/>
                <a:gd name="T4" fmla="*/ 0 w 10"/>
                <a:gd name="T5" fmla="*/ 0 h 10"/>
                <a:gd name="T6" fmla="*/ 1 w 10"/>
                <a:gd name="T7" fmla="*/ 0 h 10"/>
                <a:gd name="T8" fmla="*/ 1 w 10"/>
                <a:gd name="T9" fmla="*/ 0 h 10"/>
                <a:gd name="T10" fmla="*/ 1 w 10"/>
                <a:gd name="T11" fmla="*/ 0 h 10"/>
                <a:gd name="T12" fmla="*/ 2 w 10"/>
                <a:gd name="T13" fmla="*/ 0 h 10"/>
                <a:gd name="T14" fmla="*/ 2 w 10"/>
                <a:gd name="T15" fmla="*/ 0 h 10"/>
                <a:gd name="T16" fmla="*/ 2 w 10"/>
                <a:gd name="T17" fmla="*/ 1 h 10"/>
                <a:gd name="T18" fmla="*/ 2 w 10"/>
                <a:gd name="T19" fmla="*/ 1 h 10"/>
                <a:gd name="T20" fmla="*/ 2 w 10"/>
                <a:gd name="T21" fmla="*/ 1 h 10"/>
                <a:gd name="T22" fmla="*/ 1 w 10"/>
                <a:gd name="T23" fmla="*/ 1 h 10"/>
                <a:gd name="T24" fmla="*/ 1 w 10"/>
                <a:gd name="T25" fmla="*/ 1 h 10"/>
                <a:gd name="T26" fmla="*/ 1 w 10"/>
                <a:gd name="T27" fmla="*/ 1 h 10"/>
                <a:gd name="T28" fmla="*/ 0 w 10"/>
                <a:gd name="T29" fmla="*/ 1 h 10"/>
                <a:gd name="T30" fmla="*/ 0 w 10"/>
                <a:gd name="T31" fmla="*/ 1 h 10"/>
                <a:gd name="T32" fmla="*/ 0 w 10"/>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5"/>
                  </a:moveTo>
                  <a:lnTo>
                    <a:pt x="1" y="3"/>
                  </a:lnTo>
                  <a:lnTo>
                    <a:pt x="2" y="2"/>
                  </a:lnTo>
                  <a:lnTo>
                    <a:pt x="3" y="0"/>
                  </a:lnTo>
                  <a:lnTo>
                    <a:pt x="5" y="0"/>
                  </a:lnTo>
                  <a:lnTo>
                    <a:pt x="7" y="0"/>
                  </a:lnTo>
                  <a:lnTo>
                    <a:pt x="9" y="2"/>
                  </a:lnTo>
                  <a:lnTo>
                    <a:pt x="10" y="3"/>
                  </a:lnTo>
                  <a:lnTo>
                    <a:pt x="10" y="5"/>
                  </a:lnTo>
                  <a:lnTo>
                    <a:pt x="10" y="7"/>
                  </a:lnTo>
                  <a:lnTo>
                    <a:pt x="9" y="9"/>
                  </a:lnTo>
                  <a:lnTo>
                    <a:pt x="7" y="10"/>
                  </a:lnTo>
                  <a:lnTo>
                    <a:pt x="5" y="10"/>
                  </a:lnTo>
                  <a:lnTo>
                    <a:pt x="3" y="10"/>
                  </a:lnTo>
                  <a:lnTo>
                    <a:pt x="2" y="9"/>
                  </a:lnTo>
                  <a:lnTo>
                    <a:pt x="1"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5" name="Freeform 584"/>
            <p:cNvSpPr>
              <a:spLocks/>
            </p:cNvSpPr>
            <p:nvPr/>
          </p:nvSpPr>
          <p:spPr bwMode="auto">
            <a:xfrm>
              <a:off x="2054" y="1790"/>
              <a:ext cx="1" cy="1"/>
            </a:xfrm>
            <a:custGeom>
              <a:avLst/>
              <a:gdLst>
                <a:gd name="T0" fmla="*/ 0 w 9"/>
                <a:gd name="T1" fmla="*/ 1 h 11"/>
                <a:gd name="T2" fmla="*/ 0 w 9"/>
                <a:gd name="T3" fmla="*/ 0 h 11"/>
                <a:gd name="T4" fmla="*/ 0 w 9"/>
                <a:gd name="T5" fmla="*/ 0 h 11"/>
                <a:gd name="T6" fmla="*/ 0 w 9"/>
                <a:gd name="T7" fmla="*/ 0 h 11"/>
                <a:gd name="T8" fmla="*/ 1 w 9"/>
                <a:gd name="T9" fmla="*/ 0 h 11"/>
                <a:gd name="T10" fmla="*/ 1 w 9"/>
                <a:gd name="T11" fmla="*/ 0 h 11"/>
                <a:gd name="T12" fmla="*/ 1 w 9"/>
                <a:gd name="T13" fmla="*/ 0 h 11"/>
                <a:gd name="T14" fmla="*/ 1 w 9"/>
                <a:gd name="T15" fmla="*/ 0 h 11"/>
                <a:gd name="T16" fmla="*/ 1 w 9"/>
                <a:gd name="T17" fmla="*/ 1 h 11"/>
                <a:gd name="T18" fmla="*/ 1 w 9"/>
                <a:gd name="T19" fmla="*/ 1 h 11"/>
                <a:gd name="T20" fmla="*/ 1 w 9"/>
                <a:gd name="T21" fmla="*/ 1 h 11"/>
                <a:gd name="T22" fmla="*/ 1 w 9"/>
                <a:gd name="T23" fmla="*/ 1 h 11"/>
                <a:gd name="T24" fmla="*/ 1 w 9"/>
                <a:gd name="T25" fmla="*/ 1 h 11"/>
                <a:gd name="T26" fmla="*/ 0 w 9"/>
                <a:gd name="T27" fmla="*/ 1 h 11"/>
                <a:gd name="T28" fmla="*/ 0 w 9"/>
                <a:gd name="T29" fmla="*/ 1 h 11"/>
                <a:gd name="T30" fmla="*/ 0 w 9"/>
                <a:gd name="T31" fmla="*/ 1 h 11"/>
                <a:gd name="T32" fmla="*/ 0 w 9"/>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6"/>
                  </a:moveTo>
                  <a:lnTo>
                    <a:pt x="0" y="3"/>
                  </a:lnTo>
                  <a:lnTo>
                    <a:pt x="1" y="2"/>
                  </a:lnTo>
                  <a:lnTo>
                    <a:pt x="3" y="0"/>
                  </a:lnTo>
                  <a:lnTo>
                    <a:pt x="5" y="0"/>
                  </a:lnTo>
                  <a:lnTo>
                    <a:pt x="6" y="0"/>
                  </a:lnTo>
                  <a:lnTo>
                    <a:pt x="8" y="2"/>
                  </a:lnTo>
                  <a:lnTo>
                    <a:pt x="9" y="3"/>
                  </a:lnTo>
                  <a:lnTo>
                    <a:pt x="9" y="6"/>
                  </a:lnTo>
                  <a:lnTo>
                    <a:pt x="9" y="8"/>
                  </a:lnTo>
                  <a:lnTo>
                    <a:pt x="8" y="10"/>
                  </a:lnTo>
                  <a:lnTo>
                    <a:pt x="6" y="11"/>
                  </a:lnTo>
                  <a:lnTo>
                    <a:pt x="5" y="11"/>
                  </a:lnTo>
                  <a:lnTo>
                    <a:pt x="3" y="11"/>
                  </a:lnTo>
                  <a:lnTo>
                    <a:pt x="1" y="10"/>
                  </a:lnTo>
                  <a:lnTo>
                    <a:pt x="0" y="8"/>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6" name="Freeform 585"/>
            <p:cNvSpPr>
              <a:spLocks/>
            </p:cNvSpPr>
            <p:nvPr/>
          </p:nvSpPr>
          <p:spPr bwMode="auto">
            <a:xfrm>
              <a:off x="2050" y="1793"/>
              <a:ext cx="1" cy="2"/>
            </a:xfrm>
            <a:custGeom>
              <a:avLst/>
              <a:gdLst>
                <a:gd name="T0" fmla="*/ 0 w 9"/>
                <a:gd name="T1" fmla="*/ 1 h 10"/>
                <a:gd name="T2" fmla="*/ 0 w 9"/>
                <a:gd name="T3" fmla="*/ 1 h 10"/>
                <a:gd name="T4" fmla="*/ 0 w 9"/>
                <a:gd name="T5" fmla="*/ 0 h 10"/>
                <a:gd name="T6" fmla="*/ 0 w 9"/>
                <a:gd name="T7" fmla="*/ 0 h 10"/>
                <a:gd name="T8" fmla="*/ 1 w 9"/>
                <a:gd name="T9" fmla="*/ 0 h 10"/>
                <a:gd name="T10" fmla="*/ 1 w 9"/>
                <a:gd name="T11" fmla="*/ 0 h 10"/>
                <a:gd name="T12" fmla="*/ 1 w 9"/>
                <a:gd name="T13" fmla="*/ 0 h 10"/>
                <a:gd name="T14" fmla="*/ 1 w 9"/>
                <a:gd name="T15" fmla="*/ 1 h 10"/>
                <a:gd name="T16" fmla="*/ 1 w 9"/>
                <a:gd name="T17" fmla="*/ 1 h 10"/>
                <a:gd name="T18" fmla="*/ 1 w 9"/>
                <a:gd name="T19" fmla="*/ 1 h 10"/>
                <a:gd name="T20" fmla="*/ 1 w 9"/>
                <a:gd name="T21" fmla="*/ 2 h 10"/>
                <a:gd name="T22" fmla="*/ 1 w 9"/>
                <a:gd name="T23" fmla="*/ 2 h 10"/>
                <a:gd name="T24" fmla="*/ 1 w 9"/>
                <a:gd name="T25" fmla="*/ 2 h 10"/>
                <a:gd name="T26" fmla="*/ 0 w 9"/>
                <a:gd name="T27" fmla="*/ 2 h 10"/>
                <a:gd name="T28" fmla="*/ 0 w 9"/>
                <a:gd name="T29" fmla="*/ 2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7" name="Freeform 586"/>
            <p:cNvSpPr>
              <a:spLocks/>
            </p:cNvSpPr>
            <p:nvPr/>
          </p:nvSpPr>
          <p:spPr bwMode="auto">
            <a:xfrm>
              <a:off x="2025" y="1792"/>
              <a:ext cx="1" cy="2"/>
            </a:xfrm>
            <a:custGeom>
              <a:avLst/>
              <a:gdLst>
                <a:gd name="T0" fmla="*/ 0 w 9"/>
                <a:gd name="T1" fmla="*/ 1 h 10"/>
                <a:gd name="T2" fmla="*/ 0 w 9"/>
                <a:gd name="T3" fmla="*/ 1 h 10"/>
                <a:gd name="T4" fmla="*/ 0 w 9"/>
                <a:gd name="T5" fmla="*/ 0 h 10"/>
                <a:gd name="T6" fmla="*/ 0 w 9"/>
                <a:gd name="T7" fmla="*/ 0 h 10"/>
                <a:gd name="T8" fmla="*/ 1 w 9"/>
                <a:gd name="T9" fmla="*/ 0 h 10"/>
                <a:gd name="T10" fmla="*/ 1 w 9"/>
                <a:gd name="T11" fmla="*/ 0 h 10"/>
                <a:gd name="T12" fmla="*/ 1 w 9"/>
                <a:gd name="T13" fmla="*/ 0 h 10"/>
                <a:gd name="T14" fmla="*/ 1 w 9"/>
                <a:gd name="T15" fmla="*/ 1 h 10"/>
                <a:gd name="T16" fmla="*/ 1 w 9"/>
                <a:gd name="T17" fmla="*/ 1 h 10"/>
                <a:gd name="T18" fmla="*/ 1 w 9"/>
                <a:gd name="T19" fmla="*/ 1 h 10"/>
                <a:gd name="T20" fmla="*/ 1 w 9"/>
                <a:gd name="T21" fmla="*/ 2 h 10"/>
                <a:gd name="T22" fmla="*/ 1 w 9"/>
                <a:gd name="T23" fmla="*/ 2 h 10"/>
                <a:gd name="T24" fmla="*/ 1 w 9"/>
                <a:gd name="T25" fmla="*/ 2 h 10"/>
                <a:gd name="T26" fmla="*/ 0 w 9"/>
                <a:gd name="T27" fmla="*/ 2 h 10"/>
                <a:gd name="T28" fmla="*/ 0 w 9"/>
                <a:gd name="T29" fmla="*/ 2 h 10"/>
                <a:gd name="T30" fmla="*/ 0 w 9"/>
                <a:gd name="T31" fmla="*/ 1 h 10"/>
                <a:gd name="T32" fmla="*/ 0 w 9"/>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2"/>
                  </a:lnTo>
                  <a:lnTo>
                    <a:pt x="3" y="0"/>
                  </a:lnTo>
                  <a:lnTo>
                    <a:pt x="5" y="0"/>
                  </a:lnTo>
                  <a:lnTo>
                    <a:pt x="6" y="0"/>
                  </a:lnTo>
                  <a:lnTo>
                    <a:pt x="8" y="2"/>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8" name="Freeform 587"/>
            <p:cNvSpPr>
              <a:spLocks/>
            </p:cNvSpPr>
            <p:nvPr/>
          </p:nvSpPr>
          <p:spPr bwMode="auto">
            <a:xfrm>
              <a:off x="1992" y="1808"/>
              <a:ext cx="19" cy="20"/>
            </a:xfrm>
            <a:custGeom>
              <a:avLst/>
              <a:gdLst>
                <a:gd name="T0" fmla="*/ 0 w 116"/>
                <a:gd name="T1" fmla="*/ 10 h 116"/>
                <a:gd name="T2" fmla="*/ 0 w 116"/>
                <a:gd name="T3" fmla="*/ 8 h 116"/>
                <a:gd name="T4" fmla="*/ 1 w 116"/>
                <a:gd name="T5" fmla="*/ 6 h 116"/>
                <a:gd name="T6" fmla="*/ 2 w 116"/>
                <a:gd name="T7" fmla="*/ 4 h 116"/>
                <a:gd name="T8" fmla="*/ 3 w 116"/>
                <a:gd name="T9" fmla="*/ 3 h 116"/>
                <a:gd name="T10" fmla="*/ 4 w 116"/>
                <a:gd name="T11" fmla="*/ 2 h 116"/>
                <a:gd name="T12" fmla="*/ 6 w 116"/>
                <a:gd name="T13" fmla="*/ 1 h 116"/>
                <a:gd name="T14" fmla="*/ 8 w 116"/>
                <a:gd name="T15" fmla="*/ 0 h 116"/>
                <a:gd name="T16" fmla="*/ 10 w 116"/>
                <a:gd name="T17" fmla="*/ 0 h 116"/>
                <a:gd name="T18" fmla="*/ 11 w 116"/>
                <a:gd name="T19" fmla="*/ 0 h 116"/>
                <a:gd name="T20" fmla="*/ 13 w 116"/>
                <a:gd name="T21" fmla="*/ 1 h 116"/>
                <a:gd name="T22" fmla="*/ 15 w 116"/>
                <a:gd name="T23" fmla="*/ 2 h 116"/>
                <a:gd name="T24" fmla="*/ 16 w 116"/>
                <a:gd name="T25" fmla="*/ 3 h 116"/>
                <a:gd name="T26" fmla="*/ 17 w 116"/>
                <a:gd name="T27" fmla="*/ 4 h 116"/>
                <a:gd name="T28" fmla="*/ 18 w 116"/>
                <a:gd name="T29" fmla="*/ 6 h 116"/>
                <a:gd name="T30" fmla="*/ 19 w 116"/>
                <a:gd name="T31" fmla="*/ 8 h 116"/>
                <a:gd name="T32" fmla="*/ 19 w 116"/>
                <a:gd name="T33" fmla="*/ 10 h 116"/>
                <a:gd name="T34" fmla="*/ 19 w 116"/>
                <a:gd name="T35" fmla="*/ 12 h 116"/>
                <a:gd name="T36" fmla="*/ 18 w 116"/>
                <a:gd name="T37" fmla="*/ 14 h 116"/>
                <a:gd name="T38" fmla="*/ 17 w 116"/>
                <a:gd name="T39" fmla="*/ 16 h 116"/>
                <a:gd name="T40" fmla="*/ 16 w 116"/>
                <a:gd name="T41" fmla="*/ 17 h 116"/>
                <a:gd name="T42" fmla="*/ 15 w 116"/>
                <a:gd name="T43" fmla="*/ 18 h 116"/>
                <a:gd name="T44" fmla="*/ 13 w 116"/>
                <a:gd name="T45" fmla="*/ 19 h 116"/>
                <a:gd name="T46" fmla="*/ 11 w 116"/>
                <a:gd name="T47" fmla="*/ 20 h 116"/>
                <a:gd name="T48" fmla="*/ 10 w 116"/>
                <a:gd name="T49" fmla="*/ 20 h 116"/>
                <a:gd name="T50" fmla="*/ 9 w 116"/>
                <a:gd name="T51" fmla="*/ 20 h 116"/>
                <a:gd name="T52" fmla="*/ 8 w 116"/>
                <a:gd name="T53" fmla="*/ 20 h 116"/>
                <a:gd name="T54" fmla="*/ 7 w 116"/>
                <a:gd name="T55" fmla="*/ 20 h 116"/>
                <a:gd name="T56" fmla="*/ 7 w 116"/>
                <a:gd name="T57" fmla="*/ 19 h 116"/>
                <a:gd name="T58" fmla="*/ 7 w 116"/>
                <a:gd name="T59" fmla="*/ 19 h 116"/>
                <a:gd name="T60" fmla="*/ 7 w 116"/>
                <a:gd name="T61" fmla="*/ 18 h 116"/>
                <a:gd name="T62" fmla="*/ 8 w 116"/>
                <a:gd name="T63" fmla="*/ 16 h 116"/>
                <a:gd name="T64" fmla="*/ 8 w 116"/>
                <a:gd name="T65" fmla="*/ 14 h 116"/>
                <a:gd name="T66" fmla="*/ 9 w 116"/>
                <a:gd name="T67" fmla="*/ 13 h 116"/>
                <a:gd name="T68" fmla="*/ 10 w 116"/>
                <a:gd name="T69" fmla="*/ 11 h 116"/>
                <a:gd name="T70" fmla="*/ 11 w 116"/>
                <a:gd name="T71" fmla="*/ 10 h 116"/>
                <a:gd name="T72" fmla="*/ 11 w 116"/>
                <a:gd name="T73" fmla="*/ 9 h 116"/>
                <a:gd name="T74" fmla="*/ 11 w 116"/>
                <a:gd name="T75" fmla="*/ 10 h 116"/>
                <a:gd name="T76" fmla="*/ 10 w 116"/>
                <a:gd name="T77" fmla="*/ 11 h 116"/>
                <a:gd name="T78" fmla="*/ 8 w 116"/>
                <a:gd name="T79" fmla="*/ 12 h 116"/>
                <a:gd name="T80" fmla="*/ 7 w 116"/>
                <a:gd name="T81" fmla="*/ 13 h 116"/>
                <a:gd name="T82" fmla="*/ 5 w 116"/>
                <a:gd name="T83" fmla="*/ 14 h 116"/>
                <a:gd name="T84" fmla="*/ 3 w 116"/>
                <a:gd name="T85" fmla="*/ 15 h 116"/>
                <a:gd name="T86" fmla="*/ 2 w 116"/>
                <a:gd name="T87" fmla="*/ 15 h 116"/>
                <a:gd name="T88" fmla="*/ 1 w 116"/>
                <a:gd name="T89" fmla="*/ 15 h 116"/>
                <a:gd name="T90" fmla="*/ 1 w 116"/>
                <a:gd name="T91" fmla="*/ 14 h 116"/>
                <a:gd name="T92" fmla="*/ 0 w 116"/>
                <a:gd name="T93" fmla="*/ 13 h 116"/>
                <a:gd name="T94" fmla="*/ 0 w 116"/>
                <a:gd name="T95" fmla="*/ 11 h 116"/>
                <a:gd name="T96" fmla="*/ 0 w 116"/>
                <a:gd name="T97" fmla="*/ 1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16"/>
                <a:gd name="T149" fmla="*/ 116 w 116"/>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16">
                  <a:moveTo>
                    <a:pt x="0" y="58"/>
                  </a:moveTo>
                  <a:lnTo>
                    <a:pt x="1" y="47"/>
                  </a:lnTo>
                  <a:lnTo>
                    <a:pt x="5" y="36"/>
                  </a:lnTo>
                  <a:lnTo>
                    <a:pt x="10" y="26"/>
                  </a:lnTo>
                  <a:lnTo>
                    <a:pt x="17" y="18"/>
                  </a:lnTo>
                  <a:lnTo>
                    <a:pt x="25" y="10"/>
                  </a:lnTo>
                  <a:lnTo>
                    <a:pt x="36" y="5"/>
                  </a:lnTo>
                  <a:lnTo>
                    <a:pt x="47" y="1"/>
                  </a:lnTo>
                  <a:lnTo>
                    <a:pt x="58" y="0"/>
                  </a:lnTo>
                  <a:lnTo>
                    <a:pt x="69" y="1"/>
                  </a:lnTo>
                  <a:lnTo>
                    <a:pt x="80" y="5"/>
                  </a:lnTo>
                  <a:lnTo>
                    <a:pt x="90" y="10"/>
                  </a:lnTo>
                  <a:lnTo>
                    <a:pt x="99" y="18"/>
                  </a:lnTo>
                  <a:lnTo>
                    <a:pt x="106" y="26"/>
                  </a:lnTo>
                  <a:lnTo>
                    <a:pt x="111" y="36"/>
                  </a:lnTo>
                  <a:lnTo>
                    <a:pt x="115" y="47"/>
                  </a:lnTo>
                  <a:lnTo>
                    <a:pt x="116" y="58"/>
                  </a:lnTo>
                  <a:lnTo>
                    <a:pt x="115" y="69"/>
                  </a:lnTo>
                  <a:lnTo>
                    <a:pt x="111" y="81"/>
                  </a:lnTo>
                  <a:lnTo>
                    <a:pt x="106" y="91"/>
                  </a:lnTo>
                  <a:lnTo>
                    <a:pt x="99" y="99"/>
                  </a:lnTo>
                  <a:lnTo>
                    <a:pt x="90" y="106"/>
                  </a:lnTo>
                  <a:lnTo>
                    <a:pt x="80" y="111"/>
                  </a:lnTo>
                  <a:lnTo>
                    <a:pt x="69" y="115"/>
                  </a:lnTo>
                  <a:lnTo>
                    <a:pt x="58" y="116"/>
                  </a:lnTo>
                  <a:lnTo>
                    <a:pt x="54" y="116"/>
                  </a:lnTo>
                  <a:lnTo>
                    <a:pt x="49" y="115"/>
                  </a:lnTo>
                  <a:lnTo>
                    <a:pt x="45" y="114"/>
                  </a:lnTo>
                  <a:lnTo>
                    <a:pt x="41" y="113"/>
                  </a:lnTo>
                  <a:lnTo>
                    <a:pt x="40" y="110"/>
                  </a:lnTo>
                  <a:lnTo>
                    <a:pt x="42" y="103"/>
                  </a:lnTo>
                  <a:lnTo>
                    <a:pt x="46" y="94"/>
                  </a:lnTo>
                  <a:lnTo>
                    <a:pt x="51" y="84"/>
                  </a:lnTo>
                  <a:lnTo>
                    <a:pt x="57" y="73"/>
                  </a:lnTo>
                  <a:lnTo>
                    <a:pt x="62" y="64"/>
                  </a:lnTo>
                  <a:lnTo>
                    <a:pt x="66" y="57"/>
                  </a:lnTo>
                  <a:lnTo>
                    <a:pt x="67" y="55"/>
                  </a:lnTo>
                  <a:lnTo>
                    <a:pt x="65" y="57"/>
                  </a:lnTo>
                  <a:lnTo>
                    <a:pt x="59" y="61"/>
                  </a:lnTo>
                  <a:lnTo>
                    <a:pt x="50" y="67"/>
                  </a:lnTo>
                  <a:lnTo>
                    <a:pt x="40" y="74"/>
                  </a:lnTo>
                  <a:lnTo>
                    <a:pt x="29" y="81"/>
                  </a:lnTo>
                  <a:lnTo>
                    <a:pt x="19" y="86"/>
                  </a:lnTo>
                  <a:lnTo>
                    <a:pt x="12" y="89"/>
                  </a:lnTo>
                  <a:lnTo>
                    <a:pt x="9" y="89"/>
                  </a:lnTo>
                  <a:lnTo>
                    <a:pt x="5" y="82"/>
                  </a:lnTo>
                  <a:lnTo>
                    <a:pt x="3" y="74"/>
                  </a:lnTo>
                  <a:lnTo>
                    <a:pt x="1" y="66"/>
                  </a:lnTo>
                  <a:lnTo>
                    <a:pt x="0" y="5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19" name="Freeform 588"/>
            <p:cNvSpPr>
              <a:spLocks/>
            </p:cNvSpPr>
            <p:nvPr/>
          </p:nvSpPr>
          <p:spPr bwMode="auto">
            <a:xfrm>
              <a:off x="1984" y="1802"/>
              <a:ext cx="10" cy="26"/>
            </a:xfrm>
            <a:custGeom>
              <a:avLst/>
              <a:gdLst>
                <a:gd name="T0" fmla="*/ 0 w 64"/>
                <a:gd name="T1" fmla="*/ 26 h 157"/>
                <a:gd name="T2" fmla="*/ 0 w 64"/>
                <a:gd name="T3" fmla="*/ 18 h 157"/>
                <a:gd name="T4" fmla="*/ 0 w 64"/>
                <a:gd name="T5" fmla="*/ 9 h 157"/>
                <a:gd name="T6" fmla="*/ 5 w 64"/>
                <a:gd name="T7" fmla="*/ 2 h 157"/>
                <a:gd name="T8" fmla="*/ 10 w 64"/>
                <a:gd name="T9" fmla="*/ 0 h 157"/>
                <a:gd name="T10" fmla="*/ 3 w 64"/>
                <a:gd name="T11" fmla="*/ 9 h 157"/>
                <a:gd name="T12" fmla="*/ 2 w 64"/>
                <a:gd name="T13" fmla="*/ 16 h 157"/>
                <a:gd name="T14" fmla="*/ 0 w 64"/>
                <a:gd name="T15" fmla="*/ 26 h 1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157"/>
                <a:gd name="T26" fmla="*/ 64 w 64"/>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157">
                  <a:moveTo>
                    <a:pt x="0" y="157"/>
                  </a:moveTo>
                  <a:lnTo>
                    <a:pt x="0" y="108"/>
                  </a:lnTo>
                  <a:lnTo>
                    <a:pt x="3" y="57"/>
                  </a:lnTo>
                  <a:lnTo>
                    <a:pt x="35" y="14"/>
                  </a:lnTo>
                  <a:lnTo>
                    <a:pt x="64" y="0"/>
                  </a:lnTo>
                  <a:lnTo>
                    <a:pt x="21" y="54"/>
                  </a:lnTo>
                  <a:lnTo>
                    <a:pt x="12" y="94"/>
                  </a:lnTo>
                  <a:lnTo>
                    <a:pt x="0" y="15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0" name="Freeform 589"/>
            <p:cNvSpPr>
              <a:spLocks/>
            </p:cNvSpPr>
            <p:nvPr/>
          </p:nvSpPr>
          <p:spPr bwMode="auto">
            <a:xfrm>
              <a:off x="1991" y="1985"/>
              <a:ext cx="7" cy="13"/>
            </a:xfrm>
            <a:custGeom>
              <a:avLst/>
              <a:gdLst>
                <a:gd name="T0" fmla="*/ 4 w 40"/>
                <a:gd name="T1" fmla="*/ 12 h 76"/>
                <a:gd name="T2" fmla="*/ 4 w 40"/>
                <a:gd name="T3" fmla="*/ 12 h 76"/>
                <a:gd name="T4" fmla="*/ 4 w 40"/>
                <a:gd name="T5" fmla="*/ 10 h 76"/>
                <a:gd name="T6" fmla="*/ 5 w 40"/>
                <a:gd name="T7" fmla="*/ 7 h 76"/>
                <a:gd name="T8" fmla="*/ 4 w 40"/>
                <a:gd name="T9" fmla="*/ 5 h 76"/>
                <a:gd name="T10" fmla="*/ 3 w 40"/>
                <a:gd name="T11" fmla="*/ 3 h 76"/>
                <a:gd name="T12" fmla="*/ 2 w 40"/>
                <a:gd name="T13" fmla="*/ 2 h 76"/>
                <a:gd name="T14" fmla="*/ 1 w 40"/>
                <a:gd name="T15" fmla="*/ 1 h 76"/>
                <a:gd name="T16" fmla="*/ 0 w 40"/>
                <a:gd name="T17" fmla="*/ 0 h 76"/>
                <a:gd name="T18" fmla="*/ 6 w 40"/>
                <a:gd name="T19" fmla="*/ 3 h 76"/>
                <a:gd name="T20" fmla="*/ 7 w 40"/>
                <a:gd name="T21" fmla="*/ 9 h 76"/>
                <a:gd name="T22" fmla="*/ 6 w 40"/>
                <a:gd name="T23" fmla="*/ 13 h 76"/>
                <a:gd name="T24" fmla="*/ 4 w 40"/>
                <a:gd name="T25" fmla="*/ 12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76"/>
                <a:gd name="T41" fmla="*/ 40 w 4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76">
                  <a:moveTo>
                    <a:pt x="22" y="73"/>
                  </a:moveTo>
                  <a:lnTo>
                    <a:pt x="23" y="68"/>
                  </a:lnTo>
                  <a:lnTo>
                    <a:pt x="25" y="56"/>
                  </a:lnTo>
                  <a:lnTo>
                    <a:pt x="26" y="42"/>
                  </a:lnTo>
                  <a:lnTo>
                    <a:pt x="24" y="29"/>
                  </a:lnTo>
                  <a:lnTo>
                    <a:pt x="18" y="19"/>
                  </a:lnTo>
                  <a:lnTo>
                    <a:pt x="10" y="10"/>
                  </a:lnTo>
                  <a:lnTo>
                    <a:pt x="3" y="3"/>
                  </a:lnTo>
                  <a:lnTo>
                    <a:pt x="0" y="0"/>
                  </a:lnTo>
                  <a:lnTo>
                    <a:pt x="35" y="17"/>
                  </a:lnTo>
                  <a:lnTo>
                    <a:pt x="40" y="55"/>
                  </a:lnTo>
                  <a:lnTo>
                    <a:pt x="37" y="76"/>
                  </a:lnTo>
                  <a:lnTo>
                    <a:pt x="22" y="7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1" name="Freeform 590"/>
            <p:cNvSpPr>
              <a:spLocks/>
            </p:cNvSpPr>
            <p:nvPr/>
          </p:nvSpPr>
          <p:spPr bwMode="auto">
            <a:xfrm>
              <a:off x="2059" y="1980"/>
              <a:ext cx="7" cy="9"/>
            </a:xfrm>
            <a:custGeom>
              <a:avLst/>
              <a:gdLst>
                <a:gd name="T0" fmla="*/ 5 w 39"/>
                <a:gd name="T1" fmla="*/ 9 h 53"/>
                <a:gd name="T2" fmla="*/ 4 w 39"/>
                <a:gd name="T3" fmla="*/ 4 h 53"/>
                <a:gd name="T4" fmla="*/ 0 w 39"/>
                <a:gd name="T5" fmla="*/ 0 h 53"/>
                <a:gd name="T6" fmla="*/ 4 w 39"/>
                <a:gd name="T7" fmla="*/ 1 h 53"/>
                <a:gd name="T8" fmla="*/ 5 w 39"/>
                <a:gd name="T9" fmla="*/ 3 h 53"/>
                <a:gd name="T10" fmla="*/ 7 w 39"/>
                <a:gd name="T11" fmla="*/ 9 h 53"/>
                <a:gd name="T12" fmla="*/ 5 w 39"/>
                <a:gd name="T13" fmla="*/ 9 h 53"/>
                <a:gd name="T14" fmla="*/ 0 60000 65536"/>
                <a:gd name="T15" fmla="*/ 0 60000 65536"/>
                <a:gd name="T16" fmla="*/ 0 60000 65536"/>
                <a:gd name="T17" fmla="*/ 0 60000 65536"/>
                <a:gd name="T18" fmla="*/ 0 60000 65536"/>
                <a:gd name="T19" fmla="*/ 0 60000 65536"/>
                <a:gd name="T20" fmla="*/ 0 60000 65536"/>
                <a:gd name="T21" fmla="*/ 0 w 39"/>
                <a:gd name="T22" fmla="*/ 0 h 53"/>
                <a:gd name="T23" fmla="*/ 39 w 39"/>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3">
                  <a:moveTo>
                    <a:pt x="28" y="53"/>
                  </a:moveTo>
                  <a:lnTo>
                    <a:pt x="24" y="24"/>
                  </a:lnTo>
                  <a:lnTo>
                    <a:pt x="0" y="0"/>
                  </a:lnTo>
                  <a:lnTo>
                    <a:pt x="20" y="5"/>
                  </a:lnTo>
                  <a:lnTo>
                    <a:pt x="30" y="20"/>
                  </a:lnTo>
                  <a:lnTo>
                    <a:pt x="39" y="53"/>
                  </a:lnTo>
                  <a:lnTo>
                    <a:pt x="28" y="5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2" name="Freeform 591"/>
            <p:cNvSpPr>
              <a:spLocks/>
            </p:cNvSpPr>
            <p:nvPr/>
          </p:nvSpPr>
          <p:spPr bwMode="auto">
            <a:xfrm>
              <a:off x="1817" y="1851"/>
              <a:ext cx="7" cy="7"/>
            </a:xfrm>
            <a:custGeom>
              <a:avLst/>
              <a:gdLst>
                <a:gd name="T0" fmla="*/ 4 w 37"/>
                <a:gd name="T1" fmla="*/ 7 h 41"/>
                <a:gd name="T2" fmla="*/ 4 w 37"/>
                <a:gd name="T3" fmla="*/ 4 h 41"/>
                <a:gd name="T4" fmla="*/ 3 w 37"/>
                <a:gd name="T5" fmla="*/ 2 h 41"/>
                <a:gd name="T6" fmla="*/ 0 w 37"/>
                <a:gd name="T7" fmla="*/ 0 h 41"/>
                <a:gd name="T8" fmla="*/ 3 w 37"/>
                <a:gd name="T9" fmla="*/ 1 h 41"/>
                <a:gd name="T10" fmla="*/ 5 w 37"/>
                <a:gd name="T11" fmla="*/ 2 h 41"/>
                <a:gd name="T12" fmla="*/ 7 w 37"/>
                <a:gd name="T13" fmla="*/ 5 h 41"/>
                <a:gd name="T14" fmla="*/ 4 w 37"/>
                <a:gd name="T15" fmla="*/ 7 h 41"/>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1"/>
                <a:gd name="T26" fmla="*/ 37 w 37"/>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1">
                  <a:moveTo>
                    <a:pt x="22" y="41"/>
                  </a:moveTo>
                  <a:lnTo>
                    <a:pt x="22" y="21"/>
                  </a:lnTo>
                  <a:lnTo>
                    <a:pt x="14" y="10"/>
                  </a:lnTo>
                  <a:lnTo>
                    <a:pt x="0" y="0"/>
                  </a:lnTo>
                  <a:lnTo>
                    <a:pt x="18" y="6"/>
                  </a:lnTo>
                  <a:lnTo>
                    <a:pt x="26" y="13"/>
                  </a:lnTo>
                  <a:lnTo>
                    <a:pt x="37" y="31"/>
                  </a:lnTo>
                  <a:lnTo>
                    <a:pt x="22"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3" name="Freeform 592"/>
            <p:cNvSpPr>
              <a:spLocks/>
            </p:cNvSpPr>
            <p:nvPr/>
          </p:nvSpPr>
          <p:spPr bwMode="auto">
            <a:xfrm>
              <a:off x="1853" y="1786"/>
              <a:ext cx="95" cy="112"/>
            </a:xfrm>
            <a:custGeom>
              <a:avLst/>
              <a:gdLst>
                <a:gd name="T0" fmla="*/ 93 w 565"/>
                <a:gd name="T1" fmla="*/ 112 h 671"/>
                <a:gd name="T2" fmla="*/ 73 w 565"/>
                <a:gd name="T3" fmla="*/ 102 h 671"/>
                <a:gd name="T4" fmla="*/ 68 w 565"/>
                <a:gd name="T5" fmla="*/ 100 h 671"/>
                <a:gd name="T6" fmla="*/ 65 w 565"/>
                <a:gd name="T7" fmla="*/ 98 h 671"/>
                <a:gd name="T8" fmla="*/ 61 w 565"/>
                <a:gd name="T9" fmla="*/ 95 h 671"/>
                <a:gd name="T10" fmla="*/ 57 w 565"/>
                <a:gd name="T11" fmla="*/ 91 h 671"/>
                <a:gd name="T12" fmla="*/ 54 w 565"/>
                <a:gd name="T13" fmla="*/ 88 h 671"/>
                <a:gd name="T14" fmla="*/ 51 w 565"/>
                <a:gd name="T15" fmla="*/ 84 h 671"/>
                <a:gd name="T16" fmla="*/ 48 w 565"/>
                <a:gd name="T17" fmla="*/ 79 h 671"/>
                <a:gd name="T18" fmla="*/ 46 w 565"/>
                <a:gd name="T19" fmla="*/ 75 h 671"/>
                <a:gd name="T20" fmla="*/ 44 w 565"/>
                <a:gd name="T21" fmla="*/ 71 h 671"/>
                <a:gd name="T22" fmla="*/ 42 w 565"/>
                <a:gd name="T23" fmla="*/ 67 h 671"/>
                <a:gd name="T24" fmla="*/ 40 w 565"/>
                <a:gd name="T25" fmla="*/ 64 h 671"/>
                <a:gd name="T26" fmla="*/ 38 w 565"/>
                <a:gd name="T27" fmla="*/ 61 h 671"/>
                <a:gd name="T28" fmla="*/ 35 w 565"/>
                <a:gd name="T29" fmla="*/ 58 h 671"/>
                <a:gd name="T30" fmla="*/ 33 w 565"/>
                <a:gd name="T31" fmla="*/ 55 h 671"/>
                <a:gd name="T32" fmla="*/ 30 w 565"/>
                <a:gd name="T33" fmla="*/ 53 h 671"/>
                <a:gd name="T34" fmla="*/ 26 w 565"/>
                <a:gd name="T35" fmla="*/ 51 h 671"/>
                <a:gd name="T36" fmla="*/ 8 w 565"/>
                <a:gd name="T37" fmla="*/ 62 h 671"/>
                <a:gd name="T38" fmla="*/ 0 w 565"/>
                <a:gd name="T39" fmla="*/ 59 h 671"/>
                <a:gd name="T40" fmla="*/ 0 w 565"/>
                <a:gd name="T41" fmla="*/ 52 h 671"/>
                <a:gd name="T42" fmla="*/ 9 w 565"/>
                <a:gd name="T43" fmla="*/ 51 h 671"/>
                <a:gd name="T44" fmla="*/ 9 w 565"/>
                <a:gd name="T45" fmla="*/ 50 h 671"/>
                <a:gd name="T46" fmla="*/ 10 w 565"/>
                <a:gd name="T47" fmla="*/ 48 h 671"/>
                <a:gd name="T48" fmla="*/ 11 w 565"/>
                <a:gd name="T49" fmla="*/ 46 h 671"/>
                <a:gd name="T50" fmla="*/ 13 w 565"/>
                <a:gd name="T51" fmla="*/ 44 h 671"/>
                <a:gd name="T52" fmla="*/ 15 w 565"/>
                <a:gd name="T53" fmla="*/ 42 h 671"/>
                <a:gd name="T54" fmla="*/ 15 w 565"/>
                <a:gd name="T55" fmla="*/ 37 h 671"/>
                <a:gd name="T56" fmla="*/ 15 w 565"/>
                <a:gd name="T57" fmla="*/ 33 h 671"/>
                <a:gd name="T58" fmla="*/ 14 w 565"/>
                <a:gd name="T59" fmla="*/ 31 h 671"/>
                <a:gd name="T60" fmla="*/ 11 w 565"/>
                <a:gd name="T61" fmla="*/ 17 h 671"/>
                <a:gd name="T62" fmla="*/ 7 w 565"/>
                <a:gd name="T63" fmla="*/ 0 h 671"/>
                <a:gd name="T64" fmla="*/ 15 w 565"/>
                <a:gd name="T65" fmla="*/ 17 h 671"/>
                <a:gd name="T66" fmla="*/ 28 w 565"/>
                <a:gd name="T67" fmla="*/ 25 h 671"/>
                <a:gd name="T68" fmla="*/ 37 w 565"/>
                <a:gd name="T69" fmla="*/ 27 h 671"/>
                <a:gd name="T70" fmla="*/ 50 w 565"/>
                <a:gd name="T71" fmla="*/ 49 h 671"/>
                <a:gd name="T72" fmla="*/ 51 w 565"/>
                <a:gd name="T73" fmla="*/ 50 h 671"/>
                <a:gd name="T74" fmla="*/ 51 w 565"/>
                <a:gd name="T75" fmla="*/ 53 h 671"/>
                <a:gd name="T76" fmla="*/ 52 w 565"/>
                <a:gd name="T77" fmla="*/ 57 h 671"/>
                <a:gd name="T78" fmla="*/ 52 w 565"/>
                <a:gd name="T79" fmla="*/ 61 h 671"/>
                <a:gd name="T80" fmla="*/ 53 w 565"/>
                <a:gd name="T81" fmla="*/ 62 h 671"/>
                <a:gd name="T82" fmla="*/ 53 w 565"/>
                <a:gd name="T83" fmla="*/ 65 h 671"/>
                <a:gd name="T84" fmla="*/ 54 w 565"/>
                <a:gd name="T85" fmla="*/ 68 h 671"/>
                <a:gd name="T86" fmla="*/ 56 w 565"/>
                <a:gd name="T87" fmla="*/ 71 h 671"/>
                <a:gd name="T88" fmla="*/ 57 w 565"/>
                <a:gd name="T89" fmla="*/ 73 h 671"/>
                <a:gd name="T90" fmla="*/ 58 w 565"/>
                <a:gd name="T91" fmla="*/ 76 h 671"/>
                <a:gd name="T92" fmla="*/ 59 w 565"/>
                <a:gd name="T93" fmla="*/ 77 h 671"/>
                <a:gd name="T94" fmla="*/ 59 w 565"/>
                <a:gd name="T95" fmla="*/ 78 h 671"/>
                <a:gd name="T96" fmla="*/ 78 w 565"/>
                <a:gd name="T97" fmla="*/ 84 h 671"/>
                <a:gd name="T98" fmla="*/ 89 w 565"/>
                <a:gd name="T99" fmla="*/ 89 h 671"/>
                <a:gd name="T100" fmla="*/ 93 w 565"/>
                <a:gd name="T101" fmla="*/ 99 h 671"/>
                <a:gd name="T102" fmla="*/ 95 w 565"/>
                <a:gd name="T103" fmla="*/ 109 h 671"/>
                <a:gd name="T104" fmla="*/ 93 w 565"/>
                <a:gd name="T105" fmla="*/ 112 h 6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5"/>
                <a:gd name="T160" fmla="*/ 0 h 671"/>
                <a:gd name="T161" fmla="*/ 565 w 565"/>
                <a:gd name="T162" fmla="*/ 671 h 6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5" h="671">
                  <a:moveTo>
                    <a:pt x="551" y="671"/>
                  </a:moveTo>
                  <a:lnTo>
                    <a:pt x="432" y="612"/>
                  </a:lnTo>
                  <a:lnTo>
                    <a:pt x="407" y="600"/>
                  </a:lnTo>
                  <a:lnTo>
                    <a:pt x="384" y="585"/>
                  </a:lnTo>
                  <a:lnTo>
                    <a:pt x="362" y="567"/>
                  </a:lnTo>
                  <a:lnTo>
                    <a:pt x="339" y="547"/>
                  </a:lnTo>
                  <a:lnTo>
                    <a:pt x="320" y="526"/>
                  </a:lnTo>
                  <a:lnTo>
                    <a:pt x="302" y="502"/>
                  </a:lnTo>
                  <a:lnTo>
                    <a:pt x="285" y="476"/>
                  </a:lnTo>
                  <a:lnTo>
                    <a:pt x="271" y="449"/>
                  </a:lnTo>
                  <a:lnTo>
                    <a:pt x="263" y="426"/>
                  </a:lnTo>
                  <a:lnTo>
                    <a:pt x="252" y="404"/>
                  </a:lnTo>
                  <a:lnTo>
                    <a:pt x="240" y="382"/>
                  </a:lnTo>
                  <a:lnTo>
                    <a:pt x="227" y="363"/>
                  </a:lnTo>
                  <a:lnTo>
                    <a:pt x="210" y="345"/>
                  </a:lnTo>
                  <a:lnTo>
                    <a:pt x="194" y="329"/>
                  </a:lnTo>
                  <a:lnTo>
                    <a:pt x="176" y="315"/>
                  </a:lnTo>
                  <a:lnTo>
                    <a:pt x="156" y="305"/>
                  </a:lnTo>
                  <a:lnTo>
                    <a:pt x="46" y="369"/>
                  </a:lnTo>
                  <a:lnTo>
                    <a:pt x="0" y="353"/>
                  </a:lnTo>
                  <a:lnTo>
                    <a:pt x="0" y="311"/>
                  </a:lnTo>
                  <a:lnTo>
                    <a:pt x="52" y="306"/>
                  </a:lnTo>
                  <a:lnTo>
                    <a:pt x="53" y="300"/>
                  </a:lnTo>
                  <a:lnTo>
                    <a:pt x="58" y="288"/>
                  </a:lnTo>
                  <a:lnTo>
                    <a:pt x="66" y="274"/>
                  </a:lnTo>
                  <a:lnTo>
                    <a:pt x="80" y="265"/>
                  </a:lnTo>
                  <a:lnTo>
                    <a:pt x="91" y="250"/>
                  </a:lnTo>
                  <a:lnTo>
                    <a:pt x="92" y="223"/>
                  </a:lnTo>
                  <a:lnTo>
                    <a:pt x="88" y="196"/>
                  </a:lnTo>
                  <a:lnTo>
                    <a:pt x="86" y="184"/>
                  </a:lnTo>
                  <a:lnTo>
                    <a:pt x="63" y="104"/>
                  </a:lnTo>
                  <a:lnTo>
                    <a:pt x="40" y="0"/>
                  </a:lnTo>
                  <a:lnTo>
                    <a:pt x="92" y="104"/>
                  </a:lnTo>
                  <a:lnTo>
                    <a:pt x="167" y="150"/>
                  </a:lnTo>
                  <a:lnTo>
                    <a:pt x="218" y="162"/>
                  </a:lnTo>
                  <a:lnTo>
                    <a:pt x="300" y="294"/>
                  </a:lnTo>
                  <a:lnTo>
                    <a:pt x="302" y="302"/>
                  </a:lnTo>
                  <a:lnTo>
                    <a:pt x="306" y="320"/>
                  </a:lnTo>
                  <a:lnTo>
                    <a:pt x="309" y="343"/>
                  </a:lnTo>
                  <a:lnTo>
                    <a:pt x="311" y="363"/>
                  </a:lnTo>
                  <a:lnTo>
                    <a:pt x="313" y="374"/>
                  </a:lnTo>
                  <a:lnTo>
                    <a:pt x="317" y="390"/>
                  </a:lnTo>
                  <a:lnTo>
                    <a:pt x="324" y="406"/>
                  </a:lnTo>
                  <a:lnTo>
                    <a:pt x="331" y="424"/>
                  </a:lnTo>
                  <a:lnTo>
                    <a:pt x="338" y="440"/>
                  </a:lnTo>
                  <a:lnTo>
                    <a:pt x="345" y="454"/>
                  </a:lnTo>
                  <a:lnTo>
                    <a:pt x="349" y="464"/>
                  </a:lnTo>
                  <a:lnTo>
                    <a:pt x="352" y="467"/>
                  </a:lnTo>
                  <a:lnTo>
                    <a:pt x="466" y="501"/>
                  </a:lnTo>
                  <a:lnTo>
                    <a:pt x="530" y="536"/>
                  </a:lnTo>
                  <a:lnTo>
                    <a:pt x="553" y="593"/>
                  </a:lnTo>
                  <a:lnTo>
                    <a:pt x="565" y="651"/>
                  </a:lnTo>
                  <a:lnTo>
                    <a:pt x="551" y="67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4" name="Freeform 593"/>
            <p:cNvSpPr>
              <a:spLocks/>
            </p:cNvSpPr>
            <p:nvPr/>
          </p:nvSpPr>
          <p:spPr bwMode="auto">
            <a:xfrm>
              <a:off x="1802" y="1703"/>
              <a:ext cx="78" cy="151"/>
            </a:xfrm>
            <a:custGeom>
              <a:avLst/>
              <a:gdLst>
                <a:gd name="T0" fmla="*/ 4 w 469"/>
                <a:gd name="T1" fmla="*/ 111 h 911"/>
                <a:gd name="T2" fmla="*/ 1 w 469"/>
                <a:gd name="T3" fmla="*/ 121 h 911"/>
                <a:gd name="T4" fmla="*/ 0 w 469"/>
                <a:gd name="T5" fmla="*/ 132 h 911"/>
                <a:gd name="T6" fmla="*/ 1 w 469"/>
                <a:gd name="T7" fmla="*/ 144 h 911"/>
                <a:gd name="T8" fmla="*/ 3 w 469"/>
                <a:gd name="T9" fmla="*/ 150 h 911"/>
                <a:gd name="T10" fmla="*/ 9 w 469"/>
                <a:gd name="T11" fmla="*/ 139 h 911"/>
                <a:gd name="T12" fmla="*/ 13 w 469"/>
                <a:gd name="T13" fmla="*/ 108 h 911"/>
                <a:gd name="T14" fmla="*/ 12 w 469"/>
                <a:gd name="T15" fmla="*/ 88 h 911"/>
                <a:gd name="T16" fmla="*/ 32 w 469"/>
                <a:gd name="T17" fmla="*/ 94 h 911"/>
                <a:gd name="T18" fmla="*/ 44 w 469"/>
                <a:gd name="T19" fmla="*/ 104 h 911"/>
                <a:gd name="T20" fmla="*/ 40 w 469"/>
                <a:gd name="T21" fmla="*/ 80 h 911"/>
                <a:gd name="T22" fmla="*/ 47 w 469"/>
                <a:gd name="T23" fmla="*/ 54 h 911"/>
                <a:gd name="T24" fmla="*/ 78 w 469"/>
                <a:gd name="T25" fmla="*/ 43 h 911"/>
                <a:gd name="T26" fmla="*/ 65 w 469"/>
                <a:gd name="T27" fmla="*/ 27 h 911"/>
                <a:gd name="T28" fmla="*/ 66 w 469"/>
                <a:gd name="T29" fmla="*/ 14 h 911"/>
                <a:gd name="T30" fmla="*/ 73 w 469"/>
                <a:gd name="T31" fmla="*/ 5 h 911"/>
                <a:gd name="T32" fmla="*/ 77 w 469"/>
                <a:gd name="T33" fmla="*/ 1 h 911"/>
                <a:gd name="T34" fmla="*/ 77 w 469"/>
                <a:gd name="T35" fmla="*/ 0 h 911"/>
                <a:gd name="T36" fmla="*/ 75 w 469"/>
                <a:gd name="T37" fmla="*/ 0 h 911"/>
                <a:gd name="T38" fmla="*/ 72 w 469"/>
                <a:gd name="T39" fmla="*/ 1 h 911"/>
                <a:gd name="T40" fmla="*/ 68 w 469"/>
                <a:gd name="T41" fmla="*/ 3 h 911"/>
                <a:gd name="T42" fmla="*/ 63 w 469"/>
                <a:gd name="T43" fmla="*/ 5 h 911"/>
                <a:gd name="T44" fmla="*/ 58 w 469"/>
                <a:gd name="T45" fmla="*/ 7 h 911"/>
                <a:gd name="T46" fmla="*/ 54 w 469"/>
                <a:gd name="T47" fmla="*/ 11 h 911"/>
                <a:gd name="T48" fmla="*/ 50 w 469"/>
                <a:gd name="T49" fmla="*/ 14 h 911"/>
                <a:gd name="T50" fmla="*/ 46 w 469"/>
                <a:gd name="T51" fmla="*/ 23 h 911"/>
                <a:gd name="T52" fmla="*/ 46 w 469"/>
                <a:gd name="T53" fmla="*/ 36 h 911"/>
                <a:gd name="T54" fmla="*/ 35 w 469"/>
                <a:gd name="T55" fmla="*/ 51 h 911"/>
                <a:gd name="T56" fmla="*/ 31 w 469"/>
                <a:gd name="T57" fmla="*/ 59 h 911"/>
                <a:gd name="T58" fmla="*/ 29 w 469"/>
                <a:gd name="T59" fmla="*/ 68 h 911"/>
                <a:gd name="T60" fmla="*/ 29 w 469"/>
                <a:gd name="T61" fmla="*/ 77 h 911"/>
                <a:gd name="T62" fmla="*/ 30 w 469"/>
                <a:gd name="T63" fmla="*/ 86 h 911"/>
                <a:gd name="T64" fmla="*/ 25 w 469"/>
                <a:gd name="T65" fmla="*/ 86 h 911"/>
                <a:gd name="T66" fmla="*/ 20 w 469"/>
                <a:gd name="T67" fmla="*/ 85 h 911"/>
                <a:gd name="T68" fmla="*/ 16 w 469"/>
                <a:gd name="T69" fmla="*/ 83 h 911"/>
                <a:gd name="T70" fmla="*/ 12 w 469"/>
                <a:gd name="T71" fmla="*/ 80 h 911"/>
                <a:gd name="T72" fmla="*/ 4 w 469"/>
                <a:gd name="T73" fmla="*/ 88 h 911"/>
                <a:gd name="T74" fmla="*/ 3 w 469"/>
                <a:gd name="T75" fmla="*/ 104 h 9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911"/>
                <a:gd name="T116" fmla="*/ 469 w 469"/>
                <a:gd name="T117" fmla="*/ 911 h 9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911">
                  <a:moveTo>
                    <a:pt x="35" y="654"/>
                  </a:moveTo>
                  <a:lnTo>
                    <a:pt x="22" y="671"/>
                  </a:lnTo>
                  <a:lnTo>
                    <a:pt x="13" y="695"/>
                  </a:lnTo>
                  <a:lnTo>
                    <a:pt x="6" y="727"/>
                  </a:lnTo>
                  <a:lnTo>
                    <a:pt x="2" y="761"/>
                  </a:lnTo>
                  <a:lnTo>
                    <a:pt x="0" y="799"/>
                  </a:lnTo>
                  <a:lnTo>
                    <a:pt x="1" y="837"/>
                  </a:lnTo>
                  <a:lnTo>
                    <a:pt x="5" y="871"/>
                  </a:lnTo>
                  <a:lnTo>
                    <a:pt x="11" y="903"/>
                  </a:lnTo>
                  <a:lnTo>
                    <a:pt x="17" y="905"/>
                  </a:lnTo>
                  <a:lnTo>
                    <a:pt x="40" y="911"/>
                  </a:lnTo>
                  <a:lnTo>
                    <a:pt x="52" y="836"/>
                  </a:lnTo>
                  <a:lnTo>
                    <a:pt x="52" y="737"/>
                  </a:lnTo>
                  <a:lnTo>
                    <a:pt x="80" y="651"/>
                  </a:lnTo>
                  <a:lnTo>
                    <a:pt x="69" y="587"/>
                  </a:lnTo>
                  <a:lnTo>
                    <a:pt x="74" y="530"/>
                  </a:lnTo>
                  <a:lnTo>
                    <a:pt x="126" y="553"/>
                  </a:lnTo>
                  <a:lnTo>
                    <a:pt x="195" y="570"/>
                  </a:lnTo>
                  <a:lnTo>
                    <a:pt x="225" y="622"/>
                  </a:lnTo>
                  <a:lnTo>
                    <a:pt x="264" y="628"/>
                  </a:lnTo>
                  <a:lnTo>
                    <a:pt x="242" y="542"/>
                  </a:lnTo>
                  <a:lnTo>
                    <a:pt x="242" y="484"/>
                  </a:lnTo>
                  <a:lnTo>
                    <a:pt x="236" y="380"/>
                  </a:lnTo>
                  <a:lnTo>
                    <a:pt x="281" y="328"/>
                  </a:lnTo>
                  <a:lnTo>
                    <a:pt x="351" y="305"/>
                  </a:lnTo>
                  <a:lnTo>
                    <a:pt x="469" y="257"/>
                  </a:lnTo>
                  <a:lnTo>
                    <a:pt x="402" y="219"/>
                  </a:lnTo>
                  <a:lnTo>
                    <a:pt x="388" y="163"/>
                  </a:lnTo>
                  <a:lnTo>
                    <a:pt x="388" y="119"/>
                  </a:lnTo>
                  <a:lnTo>
                    <a:pt x="399" y="82"/>
                  </a:lnTo>
                  <a:lnTo>
                    <a:pt x="417" y="55"/>
                  </a:lnTo>
                  <a:lnTo>
                    <a:pt x="436" y="33"/>
                  </a:lnTo>
                  <a:lnTo>
                    <a:pt x="453" y="18"/>
                  </a:lnTo>
                  <a:lnTo>
                    <a:pt x="464" y="8"/>
                  </a:lnTo>
                  <a:lnTo>
                    <a:pt x="465" y="0"/>
                  </a:lnTo>
                  <a:lnTo>
                    <a:pt x="463" y="0"/>
                  </a:lnTo>
                  <a:lnTo>
                    <a:pt x="459" y="1"/>
                  </a:lnTo>
                  <a:lnTo>
                    <a:pt x="452" y="3"/>
                  </a:lnTo>
                  <a:lnTo>
                    <a:pt x="443" y="6"/>
                  </a:lnTo>
                  <a:lnTo>
                    <a:pt x="433" y="9"/>
                  </a:lnTo>
                  <a:lnTo>
                    <a:pt x="421" y="13"/>
                  </a:lnTo>
                  <a:lnTo>
                    <a:pt x="406" y="17"/>
                  </a:lnTo>
                  <a:lnTo>
                    <a:pt x="392" y="23"/>
                  </a:lnTo>
                  <a:lnTo>
                    <a:pt x="378" y="29"/>
                  </a:lnTo>
                  <a:lnTo>
                    <a:pt x="364" y="36"/>
                  </a:lnTo>
                  <a:lnTo>
                    <a:pt x="350" y="44"/>
                  </a:lnTo>
                  <a:lnTo>
                    <a:pt x="335" y="54"/>
                  </a:lnTo>
                  <a:lnTo>
                    <a:pt x="323" y="64"/>
                  </a:lnTo>
                  <a:lnTo>
                    <a:pt x="312" y="74"/>
                  </a:lnTo>
                  <a:lnTo>
                    <a:pt x="302" y="86"/>
                  </a:lnTo>
                  <a:lnTo>
                    <a:pt x="295" y="98"/>
                  </a:lnTo>
                  <a:lnTo>
                    <a:pt x="279" y="140"/>
                  </a:lnTo>
                  <a:lnTo>
                    <a:pt x="274" y="181"/>
                  </a:lnTo>
                  <a:lnTo>
                    <a:pt x="278" y="219"/>
                  </a:lnTo>
                  <a:lnTo>
                    <a:pt x="294" y="254"/>
                  </a:lnTo>
                  <a:lnTo>
                    <a:pt x="213" y="306"/>
                  </a:lnTo>
                  <a:lnTo>
                    <a:pt x="200" y="328"/>
                  </a:lnTo>
                  <a:lnTo>
                    <a:pt x="189" y="354"/>
                  </a:lnTo>
                  <a:lnTo>
                    <a:pt x="182" y="380"/>
                  </a:lnTo>
                  <a:lnTo>
                    <a:pt x="177" y="409"/>
                  </a:lnTo>
                  <a:lnTo>
                    <a:pt x="175" y="437"/>
                  </a:lnTo>
                  <a:lnTo>
                    <a:pt x="174" y="465"/>
                  </a:lnTo>
                  <a:lnTo>
                    <a:pt x="176" y="493"/>
                  </a:lnTo>
                  <a:lnTo>
                    <a:pt x="179" y="518"/>
                  </a:lnTo>
                  <a:lnTo>
                    <a:pt x="166" y="521"/>
                  </a:lnTo>
                  <a:lnTo>
                    <a:pt x="151" y="520"/>
                  </a:lnTo>
                  <a:lnTo>
                    <a:pt x="137" y="517"/>
                  </a:lnTo>
                  <a:lnTo>
                    <a:pt x="123" y="513"/>
                  </a:lnTo>
                  <a:lnTo>
                    <a:pt x="109" y="506"/>
                  </a:lnTo>
                  <a:lnTo>
                    <a:pt x="97" y="499"/>
                  </a:lnTo>
                  <a:lnTo>
                    <a:pt x="84" y="492"/>
                  </a:lnTo>
                  <a:lnTo>
                    <a:pt x="74" y="484"/>
                  </a:lnTo>
                  <a:lnTo>
                    <a:pt x="31" y="499"/>
                  </a:lnTo>
                  <a:lnTo>
                    <a:pt x="22" y="531"/>
                  </a:lnTo>
                  <a:lnTo>
                    <a:pt x="18" y="581"/>
                  </a:lnTo>
                  <a:lnTo>
                    <a:pt x="21" y="630"/>
                  </a:lnTo>
                  <a:lnTo>
                    <a:pt x="35" y="65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25" name="Freeform 594"/>
            <p:cNvSpPr>
              <a:spLocks/>
            </p:cNvSpPr>
            <p:nvPr/>
          </p:nvSpPr>
          <p:spPr bwMode="auto">
            <a:xfrm>
              <a:off x="1853" y="1713"/>
              <a:ext cx="11" cy="30"/>
            </a:xfrm>
            <a:custGeom>
              <a:avLst/>
              <a:gdLst>
                <a:gd name="T0" fmla="*/ 11 w 65"/>
                <a:gd name="T1" fmla="*/ 0 h 180"/>
                <a:gd name="T2" fmla="*/ 11 w 65"/>
                <a:gd name="T3" fmla="*/ 2 h 180"/>
                <a:gd name="T4" fmla="*/ 10 w 65"/>
                <a:gd name="T5" fmla="*/ 5 h 180"/>
                <a:gd name="T6" fmla="*/ 10 w 65"/>
                <a:gd name="T7" fmla="*/ 8 h 180"/>
                <a:gd name="T8" fmla="*/ 9 w 65"/>
                <a:gd name="T9" fmla="*/ 12 h 180"/>
                <a:gd name="T10" fmla="*/ 8 w 65"/>
                <a:gd name="T11" fmla="*/ 16 h 180"/>
                <a:gd name="T12" fmla="*/ 8 w 65"/>
                <a:gd name="T13" fmla="*/ 19 h 180"/>
                <a:gd name="T14" fmla="*/ 9 w 65"/>
                <a:gd name="T15" fmla="*/ 22 h 180"/>
                <a:gd name="T16" fmla="*/ 10 w 65"/>
                <a:gd name="T17" fmla="*/ 23 h 180"/>
                <a:gd name="T18" fmla="*/ 10 w 65"/>
                <a:gd name="T19" fmla="*/ 30 h 180"/>
                <a:gd name="T20" fmla="*/ 0 w 65"/>
                <a:gd name="T21" fmla="*/ 30 h 180"/>
                <a:gd name="T22" fmla="*/ 0 w 65"/>
                <a:gd name="T23" fmla="*/ 20 h 180"/>
                <a:gd name="T24" fmla="*/ 0 w 65"/>
                <a:gd name="T25" fmla="*/ 19 h 180"/>
                <a:gd name="T26" fmla="*/ 0 w 65"/>
                <a:gd name="T27" fmla="*/ 17 h 180"/>
                <a:gd name="T28" fmla="*/ 1 w 65"/>
                <a:gd name="T29" fmla="*/ 15 h 180"/>
                <a:gd name="T30" fmla="*/ 2 w 65"/>
                <a:gd name="T31" fmla="*/ 12 h 180"/>
                <a:gd name="T32" fmla="*/ 3 w 65"/>
                <a:gd name="T33" fmla="*/ 9 h 180"/>
                <a:gd name="T34" fmla="*/ 5 w 65"/>
                <a:gd name="T35" fmla="*/ 6 h 180"/>
                <a:gd name="T36" fmla="*/ 8 w 65"/>
                <a:gd name="T37" fmla="*/ 3 h 180"/>
                <a:gd name="T38" fmla="*/ 11 w 65"/>
                <a:gd name="T39" fmla="*/ 0 h 1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80"/>
                <a:gd name="T62" fmla="*/ 65 w 65"/>
                <a:gd name="T63" fmla="*/ 180 h 1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80">
                  <a:moveTo>
                    <a:pt x="64" y="0"/>
                  </a:moveTo>
                  <a:lnTo>
                    <a:pt x="65" y="11"/>
                  </a:lnTo>
                  <a:lnTo>
                    <a:pt x="62" y="29"/>
                  </a:lnTo>
                  <a:lnTo>
                    <a:pt x="58" y="51"/>
                  </a:lnTo>
                  <a:lnTo>
                    <a:pt x="54" y="74"/>
                  </a:lnTo>
                  <a:lnTo>
                    <a:pt x="50" y="96"/>
                  </a:lnTo>
                  <a:lnTo>
                    <a:pt x="50" y="116"/>
                  </a:lnTo>
                  <a:lnTo>
                    <a:pt x="53" y="130"/>
                  </a:lnTo>
                  <a:lnTo>
                    <a:pt x="62" y="135"/>
                  </a:lnTo>
                  <a:lnTo>
                    <a:pt x="62" y="180"/>
                  </a:lnTo>
                  <a:lnTo>
                    <a:pt x="0" y="180"/>
                  </a:lnTo>
                  <a:lnTo>
                    <a:pt x="0" y="120"/>
                  </a:lnTo>
                  <a:lnTo>
                    <a:pt x="0" y="116"/>
                  </a:lnTo>
                  <a:lnTo>
                    <a:pt x="2" y="104"/>
                  </a:lnTo>
                  <a:lnTo>
                    <a:pt x="5" y="90"/>
                  </a:lnTo>
                  <a:lnTo>
                    <a:pt x="10" y="73"/>
                  </a:lnTo>
                  <a:lnTo>
                    <a:pt x="18" y="54"/>
                  </a:lnTo>
                  <a:lnTo>
                    <a:pt x="29" y="34"/>
                  </a:lnTo>
                  <a:lnTo>
                    <a:pt x="45" y="16"/>
                  </a:lnTo>
                  <a:lnTo>
                    <a:pt x="64" y="0"/>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26" name="Freeform 595"/>
            <p:cNvSpPr>
              <a:spLocks/>
            </p:cNvSpPr>
            <p:nvPr/>
          </p:nvSpPr>
          <p:spPr bwMode="auto">
            <a:xfrm>
              <a:off x="1807" y="1789"/>
              <a:ext cx="20" cy="64"/>
            </a:xfrm>
            <a:custGeom>
              <a:avLst/>
              <a:gdLst>
                <a:gd name="T0" fmla="*/ 1 w 114"/>
                <a:gd name="T1" fmla="*/ 64 h 387"/>
                <a:gd name="T2" fmla="*/ 0 w 114"/>
                <a:gd name="T3" fmla="*/ 63 h 387"/>
                <a:gd name="T4" fmla="*/ 0 w 114"/>
                <a:gd name="T5" fmla="*/ 37 h 387"/>
                <a:gd name="T6" fmla="*/ 1 w 114"/>
                <a:gd name="T7" fmla="*/ 37 h 387"/>
                <a:gd name="T8" fmla="*/ 1 w 114"/>
                <a:gd name="T9" fmla="*/ 36 h 387"/>
                <a:gd name="T10" fmla="*/ 1 w 114"/>
                <a:gd name="T11" fmla="*/ 35 h 387"/>
                <a:gd name="T12" fmla="*/ 0 w 114"/>
                <a:gd name="T13" fmla="*/ 34 h 387"/>
                <a:gd name="T14" fmla="*/ 1 w 114"/>
                <a:gd name="T15" fmla="*/ 32 h 387"/>
                <a:gd name="T16" fmla="*/ 1 w 114"/>
                <a:gd name="T17" fmla="*/ 30 h 387"/>
                <a:gd name="T18" fmla="*/ 2 w 114"/>
                <a:gd name="T19" fmla="*/ 29 h 387"/>
                <a:gd name="T20" fmla="*/ 2 w 114"/>
                <a:gd name="T21" fmla="*/ 27 h 387"/>
                <a:gd name="T22" fmla="*/ 2 w 114"/>
                <a:gd name="T23" fmla="*/ 26 h 387"/>
                <a:gd name="T24" fmla="*/ 3 w 114"/>
                <a:gd name="T25" fmla="*/ 24 h 387"/>
                <a:gd name="T26" fmla="*/ 4 w 114"/>
                <a:gd name="T27" fmla="*/ 24 h 387"/>
                <a:gd name="T28" fmla="*/ 6 w 114"/>
                <a:gd name="T29" fmla="*/ 23 h 387"/>
                <a:gd name="T30" fmla="*/ 5 w 114"/>
                <a:gd name="T31" fmla="*/ 20 h 387"/>
                <a:gd name="T32" fmla="*/ 4 w 114"/>
                <a:gd name="T33" fmla="*/ 15 h 387"/>
                <a:gd name="T34" fmla="*/ 3 w 114"/>
                <a:gd name="T35" fmla="*/ 9 h 387"/>
                <a:gd name="T36" fmla="*/ 3 w 114"/>
                <a:gd name="T37" fmla="*/ 5 h 387"/>
                <a:gd name="T38" fmla="*/ 4 w 114"/>
                <a:gd name="T39" fmla="*/ 3 h 387"/>
                <a:gd name="T40" fmla="*/ 4 w 114"/>
                <a:gd name="T41" fmla="*/ 2 h 387"/>
                <a:gd name="T42" fmla="*/ 5 w 114"/>
                <a:gd name="T43" fmla="*/ 2 h 387"/>
                <a:gd name="T44" fmla="*/ 6 w 114"/>
                <a:gd name="T45" fmla="*/ 1 h 387"/>
                <a:gd name="T46" fmla="*/ 7 w 114"/>
                <a:gd name="T47" fmla="*/ 0 h 387"/>
                <a:gd name="T48" fmla="*/ 8 w 114"/>
                <a:gd name="T49" fmla="*/ 0 h 387"/>
                <a:gd name="T50" fmla="*/ 8 w 114"/>
                <a:gd name="T51" fmla="*/ 0 h 387"/>
                <a:gd name="T52" fmla="*/ 9 w 114"/>
                <a:gd name="T53" fmla="*/ 0 h 387"/>
                <a:gd name="T54" fmla="*/ 11 w 114"/>
                <a:gd name="T55" fmla="*/ 0 h 387"/>
                <a:gd name="T56" fmla="*/ 12 w 114"/>
                <a:gd name="T57" fmla="*/ 0 h 387"/>
                <a:gd name="T58" fmla="*/ 14 w 114"/>
                <a:gd name="T59" fmla="*/ 1 h 387"/>
                <a:gd name="T60" fmla="*/ 15 w 114"/>
                <a:gd name="T61" fmla="*/ 2 h 387"/>
                <a:gd name="T62" fmla="*/ 16 w 114"/>
                <a:gd name="T63" fmla="*/ 3 h 387"/>
                <a:gd name="T64" fmla="*/ 18 w 114"/>
                <a:gd name="T65" fmla="*/ 4 h 387"/>
                <a:gd name="T66" fmla="*/ 19 w 114"/>
                <a:gd name="T67" fmla="*/ 6 h 387"/>
                <a:gd name="T68" fmla="*/ 20 w 114"/>
                <a:gd name="T69" fmla="*/ 7 h 387"/>
                <a:gd name="T70" fmla="*/ 16 w 114"/>
                <a:gd name="T71" fmla="*/ 6 h 387"/>
                <a:gd name="T72" fmla="*/ 7 w 114"/>
                <a:gd name="T73" fmla="*/ 2 h 387"/>
                <a:gd name="T74" fmla="*/ 6 w 114"/>
                <a:gd name="T75" fmla="*/ 11 h 387"/>
                <a:gd name="T76" fmla="*/ 8 w 114"/>
                <a:gd name="T77" fmla="*/ 22 h 387"/>
                <a:gd name="T78" fmla="*/ 3 w 114"/>
                <a:gd name="T79" fmla="*/ 36 h 387"/>
                <a:gd name="T80" fmla="*/ 3 w 114"/>
                <a:gd name="T81" fmla="*/ 53 h 387"/>
                <a:gd name="T82" fmla="*/ 1 w 114"/>
                <a:gd name="T83" fmla="*/ 64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387"/>
                <a:gd name="T128" fmla="*/ 114 w 114"/>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387">
                  <a:moveTo>
                    <a:pt x="6" y="387"/>
                  </a:moveTo>
                  <a:lnTo>
                    <a:pt x="0" y="380"/>
                  </a:lnTo>
                  <a:lnTo>
                    <a:pt x="0" y="226"/>
                  </a:lnTo>
                  <a:lnTo>
                    <a:pt x="5" y="223"/>
                  </a:lnTo>
                  <a:lnTo>
                    <a:pt x="8" y="216"/>
                  </a:lnTo>
                  <a:lnTo>
                    <a:pt x="7" y="210"/>
                  </a:lnTo>
                  <a:lnTo>
                    <a:pt x="0" y="207"/>
                  </a:lnTo>
                  <a:lnTo>
                    <a:pt x="5" y="196"/>
                  </a:lnTo>
                  <a:lnTo>
                    <a:pt x="8" y="184"/>
                  </a:lnTo>
                  <a:lnTo>
                    <a:pt x="9" y="173"/>
                  </a:lnTo>
                  <a:lnTo>
                    <a:pt x="11" y="163"/>
                  </a:lnTo>
                  <a:lnTo>
                    <a:pt x="13" y="155"/>
                  </a:lnTo>
                  <a:lnTo>
                    <a:pt x="17" y="147"/>
                  </a:lnTo>
                  <a:lnTo>
                    <a:pt x="24" y="143"/>
                  </a:lnTo>
                  <a:lnTo>
                    <a:pt x="34" y="140"/>
                  </a:lnTo>
                  <a:lnTo>
                    <a:pt x="30" y="123"/>
                  </a:lnTo>
                  <a:lnTo>
                    <a:pt x="23" y="91"/>
                  </a:lnTo>
                  <a:lnTo>
                    <a:pt x="16" y="54"/>
                  </a:lnTo>
                  <a:lnTo>
                    <a:pt x="17" y="28"/>
                  </a:lnTo>
                  <a:lnTo>
                    <a:pt x="21" y="21"/>
                  </a:lnTo>
                  <a:lnTo>
                    <a:pt x="25" y="15"/>
                  </a:lnTo>
                  <a:lnTo>
                    <a:pt x="30" y="11"/>
                  </a:lnTo>
                  <a:lnTo>
                    <a:pt x="34" y="6"/>
                  </a:lnTo>
                  <a:lnTo>
                    <a:pt x="38" y="3"/>
                  </a:lnTo>
                  <a:lnTo>
                    <a:pt x="43" y="1"/>
                  </a:lnTo>
                  <a:lnTo>
                    <a:pt x="47" y="0"/>
                  </a:lnTo>
                  <a:lnTo>
                    <a:pt x="51" y="0"/>
                  </a:lnTo>
                  <a:lnTo>
                    <a:pt x="62" y="1"/>
                  </a:lnTo>
                  <a:lnTo>
                    <a:pt x="71" y="3"/>
                  </a:lnTo>
                  <a:lnTo>
                    <a:pt x="79" y="7"/>
                  </a:lnTo>
                  <a:lnTo>
                    <a:pt x="86" y="13"/>
                  </a:lnTo>
                  <a:lnTo>
                    <a:pt x="94" y="20"/>
                  </a:lnTo>
                  <a:lnTo>
                    <a:pt x="101" y="26"/>
                  </a:lnTo>
                  <a:lnTo>
                    <a:pt x="107" y="34"/>
                  </a:lnTo>
                  <a:lnTo>
                    <a:pt x="114" y="41"/>
                  </a:lnTo>
                  <a:lnTo>
                    <a:pt x="91" y="35"/>
                  </a:lnTo>
                  <a:lnTo>
                    <a:pt x="39" y="12"/>
                  </a:lnTo>
                  <a:lnTo>
                    <a:pt x="34" y="69"/>
                  </a:lnTo>
                  <a:lnTo>
                    <a:pt x="45" y="133"/>
                  </a:lnTo>
                  <a:lnTo>
                    <a:pt x="17" y="219"/>
                  </a:lnTo>
                  <a:lnTo>
                    <a:pt x="17" y="318"/>
                  </a:lnTo>
                  <a:lnTo>
                    <a:pt x="6" y="387"/>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27" name="Freeform 596"/>
            <p:cNvSpPr>
              <a:spLocks/>
            </p:cNvSpPr>
            <p:nvPr/>
          </p:nvSpPr>
          <p:spPr bwMode="auto">
            <a:xfrm>
              <a:off x="1853" y="1827"/>
              <a:ext cx="21" cy="15"/>
            </a:xfrm>
            <a:custGeom>
              <a:avLst/>
              <a:gdLst>
                <a:gd name="T0" fmla="*/ 15 w 126"/>
                <a:gd name="T1" fmla="*/ 0 h 91"/>
                <a:gd name="T2" fmla="*/ 21 w 126"/>
                <a:gd name="T3" fmla="*/ 0 h 91"/>
                <a:gd name="T4" fmla="*/ 21 w 126"/>
                <a:gd name="T5" fmla="*/ 4 h 91"/>
                <a:gd name="T6" fmla="*/ 20 w 126"/>
                <a:gd name="T7" fmla="*/ 6 h 91"/>
                <a:gd name="T8" fmla="*/ 18 w 126"/>
                <a:gd name="T9" fmla="*/ 7 h 91"/>
                <a:gd name="T10" fmla="*/ 16 w 126"/>
                <a:gd name="T11" fmla="*/ 8 h 91"/>
                <a:gd name="T12" fmla="*/ 14 w 126"/>
                <a:gd name="T13" fmla="*/ 9 h 91"/>
                <a:gd name="T14" fmla="*/ 12 w 126"/>
                <a:gd name="T15" fmla="*/ 11 h 91"/>
                <a:gd name="T16" fmla="*/ 10 w 126"/>
                <a:gd name="T17" fmla="*/ 12 h 91"/>
                <a:gd name="T18" fmla="*/ 9 w 126"/>
                <a:gd name="T19" fmla="*/ 13 h 91"/>
                <a:gd name="T20" fmla="*/ 7 w 126"/>
                <a:gd name="T21" fmla="*/ 15 h 91"/>
                <a:gd name="T22" fmla="*/ 7 w 126"/>
                <a:gd name="T23" fmla="*/ 15 h 91"/>
                <a:gd name="T24" fmla="*/ 5 w 126"/>
                <a:gd name="T25" fmla="*/ 15 h 91"/>
                <a:gd name="T26" fmla="*/ 5 w 126"/>
                <a:gd name="T27" fmla="*/ 15 h 91"/>
                <a:gd name="T28" fmla="*/ 4 w 126"/>
                <a:gd name="T29" fmla="*/ 14 h 91"/>
                <a:gd name="T30" fmla="*/ 3 w 126"/>
                <a:gd name="T31" fmla="*/ 14 h 91"/>
                <a:gd name="T32" fmla="*/ 2 w 126"/>
                <a:gd name="T33" fmla="*/ 14 h 91"/>
                <a:gd name="T34" fmla="*/ 1 w 126"/>
                <a:gd name="T35" fmla="*/ 14 h 91"/>
                <a:gd name="T36" fmla="*/ 0 w 126"/>
                <a:gd name="T37" fmla="*/ 14 h 91"/>
                <a:gd name="T38" fmla="*/ 0 w 126"/>
                <a:gd name="T39" fmla="*/ 11 h 91"/>
                <a:gd name="T40" fmla="*/ 9 w 126"/>
                <a:gd name="T41" fmla="*/ 10 h 91"/>
                <a:gd name="T42" fmla="*/ 9 w 126"/>
                <a:gd name="T43" fmla="*/ 9 h 91"/>
                <a:gd name="T44" fmla="*/ 10 w 126"/>
                <a:gd name="T45" fmla="*/ 7 h 91"/>
                <a:gd name="T46" fmla="*/ 11 w 126"/>
                <a:gd name="T47" fmla="*/ 5 h 91"/>
                <a:gd name="T48" fmla="*/ 13 w 126"/>
                <a:gd name="T49" fmla="*/ 3 h 91"/>
                <a:gd name="T50" fmla="*/ 14 w 126"/>
                <a:gd name="T51" fmla="*/ 3 h 91"/>
                <a:gd name="T52" fmla="*/ 15 w 126"/>
                <a:gd name="T53" fmla="*/ 2 h 91"/>
                <a:gd name="T54" fmla="*/ 15 w 126"/>
                <a:gd name="T55" fmla="*/ 1 h 91"/>
                <a:gd name="T56" fmla="*/ 15 w 126"/>
                <a:gd name="T57" fmla="*/ 0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
                <a:gd name="T88" fmla="*/ 0 h 91"/>
                <a:gd name="T89" fmla="*/ 126 w 126"/>
                <a:gd name="T90" fmla="*/ 91 h 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 h="91">
                  <a:moveTo>
                    <a:pt x="92" y="0"/>
                  </a:moveTo>
                  <a:lnTo>
                    <a:pt x="126" y="0"/>
                  </a:lnTo>
                  <a:lnTo>
                    <a:pt x="126" y="26"/>
                  </a:lnTo>
                  <a:lnTo>
                    <a:pt x="117" y="34"/>
                  </a:lnTo>
                  <a:lnTo>
                    <a:pt x="106" y="41"/>
                  </a:lnTo>
                  <a:lnTo>
                    <a:pt x="94" y="49"/>
                  </a:lnTo>
                  <a:lnTo>
                    <a:pt x="83" y="56"/>
                  </a:lnTo>
                  <a:lnTo>
                    <a:pt x="72" y="64"/>
                  </a:lnTo>
                  <a:lnTo>
                    <a:pt x="61" y="72"/>
                  </a:lnTo>
                  <a:lnTo>
                    <a:pt x="52" y="81"/>
                  </a:lnTo>
                  <a:lnTo>
                    <a:pt x="44" y="91"/>
                  </a:lnTo>
                  <a:lnTo>
                    <a:pt x="39" y="90"/>
                  </a:lnTo>
                  <a:lnTo>
                    <a:pt x="32" y="89"/>
                  </a:lnTo>
                  <a:lnTo>
                    <a:pt x="27" y="88"/>
                  </a:lnTo>
                  <a:lnTo>
                    <a:pt x="22" y="87"/>
                  </a:lnTo>
                  <a:lnTo>
                    <a:pt x="16" y="86"/>
                  </a:lnTo>
                  <a:lnTo>
                    <a:pt x="11" y="85"/>
                  </a:lnTo>
                  <a:lnTo>
                    <a:pt x="5" y="84"/>
                  </a:lnTo>
                  <a:lnTo>
                    <a:pt x="0" y="82"/>
                  </a:lnTo>
                  <a:lnTo>
                    <a:pt x="0" y="67"/>
                  </a:lnTo>
                  <a:lnTo>
                    <a:pt x="52" y="62"/>
                  </a:lnTo>
                  <a:lnTo>
                    <a:pt x="53" y="56"/>
                  </a:lnTo>
                  <a:lnTo>
                    <a:pt x="58" y="44"/>
                  </a:lnTo>
                  <a:lnTo>
                    <a:pt x="66" y="30"/>
                  </a:lnTo>
                  <a:lnTo>
                    <a:pt x="80" y="21"/>
                  </a:lnTo>
                  <a:lnTo>
                    <a:pt x="85" y="18"/>
                  </a:lnTo>
                  <a:lnTo>
                    <a:pt x="88" y="13"/>
                  </a:lnTo>
                  <a:lnTo>
                    <a:pt x="91" y="7"/>
                  </a:lnTo>
                  <a:lnTo>
                    <a:pt x="92" y="0"/>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28" name="Freeform 597"/>
            <p:cNvSpPr>
              <a:spLocks/>
            </p:cNvSpPr>
            <p:nvPr/>
          </p:nvSpPr>
          <p:spPr bwMode="auto">
            <a:xfrm>
              <a:off x="1868" y="1818"/>
              <a:ext cx="2" cy="7"/>
            </a:xfrm>
            <a:custGeom>
              <a:avLst/>
              <a:gdLst>
                <a:gd name="T0" fmla="*/ 0 w 11"/>
                <a:gd name="T1" fmla="*/ 0 h 40"/>
                <a:gd name="T2" fmla="*/ 1 w 11"/>
                <a:gd name="T3" fmla="*/ 1 h 40"/>
                <a:gd name="T4" fmla="*/ 2 w 11"/>
                <a:gd name="T5" fmla="*/ 3 h 40"/>
                <a:gd name="T6" fmla="*/ 2 w 11"/>
                <a:gd name="T7" fmla="*/ 5 h 40"/>
                <a:gd name="T8" fmla="*/ 1 w 11"/>
                <a:gd name="T9" fmla="*/ 7 h 40"/>
                <a:gd name="T10" fmla="*/ 1 w 11"/>
                <a:gd name="T11" fmla="*/ 5 h 40"/>
                <a:gd name="T12" fmla="*/ 0 w 11"/>
                <a:gd name="T13" fmla="*/ 3 h 40"/>
                <a:gd name="T14" fmla="*/ 0 w 11"/>
                <a:gd name="T15" fmla="*/ 1 h 40"/>
                <a:gd name="T16" fmla="*/ 0 w 11"/>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0"/>
                <a:gd name="T29" fmla="*/ 11 w 11"/>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0">
                  <a:moveTo>
                    <a:pt x="0" y="0"/>
                  </a:moveTo>
                  <a:lnTo>
                    <a:pt x="5" y="8"/>
                  </a:lnTo>
                  <a:lnTo>
                    <a:pt x="11" y="19"/>
                  </a:lnTo>
                  <a:lnTo>
                    <a:pt x="11" y="29"/>
                  </a:lnTo>
                  <a:lnTo>
                    <a:pt x="4" y="40"/>
                  </a:lnTo>
                  <a:lnTo>
                    <a:pt x="4" y="29"/>
                  </a:lnTo>
                  <a:lnTo>
                    <a:pt x="2" y="19"/>
                  </a:lnTo>
                  <a:lnTo>
                    <a:pt x="1" y="8"/>
                  </a:lnTo>
                  <a:lnTo>
                    <a:pt x="0" y="0"/>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29" name="Freeform 598"/>
            <p:cNvSpPr>
              <a:spLocks/>
            </p:cNvSpPr>
            <p:nvPr/>
          </p:nvSpPr>
          <p:spPr bwMode="auto">
            <a:xfrm>
              <a:off x="1860" y="1786"/>
              <a:ext cx="87" cy="107"/>
            </a:xfrm>
            <a:custGeom>
              <a:avLst/>
              <a:gdLst>
                <a:gd name="T0" fmla="*/ 85 w 523"/>
                <a:gd name="T1" fmla="*/ 106 h 642"/>
                <a:gd name="T2" fmla="*/ 81 w 523"/>
                <a:gd name="T3" fmla="*/ 105 h 642"/>
                <a:gd name="T4" fmla="*/ 77 w 523"/>
                <a:gd name="T5" fmla="*/ 103 h 642"/>
                <a:gd name="T6" fmla="*/ 73 w 523"/>
                <a:gd name="T7" fmla="*/ 101 h 642"/>
                <a:gd name="T8" fmla="*/ 69 w 523"/>
                <a:gd name="T9" fmla="*/ 99 h 642"/>
                <a:gd name="T10" fmla="*/ 65 w 523"/>
                <a:gd name="T11" fmla="*/ 96 h 642"/>
                <a:gd name="T12" fmla="*/ 60 w 523"/>
                <a:gd name="T13" fmla="*/ 93 h 642"/>
                <a:gd name="T14" fmla="*/ 57 w 523"/>
                <a:gd name="T15" fmla="*/ 90 h 642"/>
                <a:gd name="T16" fmla="*/ 51 w 523"/>
                <a:gd name="T17" fmla="*/ 84 h 642"/>
                <a:gd name="T18" fmla="*/ 46 w 523"/>
                <a:gd name="T19" fmla="*/ 77 h 642"/>
                <a:gd name="T20" fmla="*/ 42 w 523"/>
                <a:gd name="T21" fmla="*/ 69 h 642"/>
                <a:gd name="T22" fmla="*/ 39 w 523"/>
                <a:gd name="T23" fmla="*/ 61 h 642"/>
                <a:gd name="T24" fmla="*/ 36 w 523"/>
                <a:gd name="T25" fmla="*/ 54 h 642"/>
                <a:gd name="T26" fmla="*/ 32 w 523"/>
                <a:gd name="T27" fmla="*/ 51 h 642"/>
                <a:gd name="T28" fmla="*/ 29 w 523"/>
                <a:gd name="T29" fmla="*/ 48 h 642"/>
                <a:gd name="T30" fmla="*/ 25 w 523"/>
                <a:gd name="T31" fmla="*/ 43 h 642"/>
                <a:gd name="T32" fmla="*/ 22 w 523"/>
                <a:gd name="T33" fmla="*/ 38 h 642"/>
                <a:gd name="T34" fmla="*/ 19 w 523"/>
                <a:gd name="T35" fmla="*/ 33 h 642"/>
                <a:gd name="T36" fmla="*/ 16 w 523"/>
                <a:gd name="T37" fmla="*/ 28 h 642"/>
                <a:gd name="T38" fmla="*/ 13 w 523"/>
                <a:gd name="T39" fmla="*/ 23 h 642"/>
                <a:gd name="T40" fmla="*/ 8 w 523"/>
                <a:gd name="T41" fmla="*/ 21 h 642"/>
                <a:gd name="T42" fmla="*/ 8 w 523"/>
                <a:gd name="T43" fmla="*/ 24 h 642"/>
                <a:gd name="T44" fmla="*/ 7 w 523"/>
                <a:gd name="T45" fmla="*/ 28 h 642"/>
                <a:gd name="T46" fmla="*/ 0 w 523"/>
                <a:gd name="T47" fmla="*/ 0 h 642"/>
                <a:gd name="T48" fmla="*/ 21 w 523"/>
                <a:gd name="T49" fmla="*/ 25 h 642"/>
                <a:gd name="T50" fmla="*/ 43 w 523"/>
                <a:gd name="T51" fmla="*/ 49 h 642"/>
                <a:gd name="T52" fmla="*/ 44 w 523"/>
                <a:gd name="T53" fmla="*/ 53 h 642"/>
                <a:gd name="T54" fmla="*/ 45 w 523"/>
                <a:gd name="T55" fmla="*/ 60 h 642"/>
                <a:gd name="T56" fmla="*/ 46 w 523"/>
                <a:gd name="T57" fmla="*/ 65 h 642"/>
                <a:gd name="T58" fmla="*/ 48 w 523"/>
                <a:gd name="T59" fmla="*/ 71 h 642"/>
                <a:gd name="T60" fmla="*/ 51 w 523"/>
                <a:gd name="T61" fmla="*/ 76 h 642"/>
                <a:gd name="T62" fmla="*/ 52 w 523"/>
                <a:gd name="T63" fmla="*/ 78 h 642"/>
                <a:gd name="T64" fmla="*/ 82 w 523"/>
                <a:gd name="T65" fmla="*/ 89 h 642"/>
                <a:gd name="T66" fmla="*/ 87 w 523"/>
                <a:gd name="T67" fmla="*/ 107 h 6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3"/>
                <a:gd name="T103" fmla="*/ 0 h 642"/>
                <a:gd name="T104" fmla="*/ 523 w 523"/>
                <a:gd name="T105" fmla="*/ 642 h 6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3" h="642">
                  <a:moveTo>
                    <a:pt x="523" y="642"/>
                  </a:moveTo>
                  <a:lnTo>
                    <a:pt x="512" y="638"/>
                  </a:lnTo>
                  <a:lnTo>
                    <a:pt x="499" y="633"/>
                  </a:lnTo>
                  <a:lnTo>
                    <a:pt x="488" y="627"/>
                  </a:lnTo>
                  <a:lnTo>
                    <a:pt x="476" y="623"/>
                  </a:lnTo>
                  <a:lnTo>
                    <a:pt x="464" y="617"/>
                  </a:lnTo>
                  <a:lnTo>
                    <a:pt x="451" y="612"/>
                  </a:lnTo>
                  <a:lnTo>
                    <a:pt x="439" y="606"/>
                  </a:lnTo>
                  <a:lnTo>
                    <a:pt x="425" y="600"/>
                  </a:lnTo>
                  <a:lnTo>
                    <a:pt x="413" y="593"/>
                  </a:lnTo>
                  <a:lnTo>
                    <a:pt x="400" y="586"/>
                  </a:lnTo>
                  <a:lnTo>
                    <a:pt x="388" y="578"/>
                  </a:lnTo>
                  <a:lnTo>
                    <a:pt x="376" y="570"/>
                  </a:lnTo>
                  <a:lnTo>
                    <a:pt x="363" y="560"/>
                  </a:lnTo>
                  <a:lnTo>
                    <a:pt x="352" y="551"/>
                  </a:lnTo>
                  <a:lnTo>
                    <a:pt x="341" y="541"/>
                  </a:lnTo>
                  <a:lnTo>
                    <a:pt x="330" y="530"/>
                  </a:lnTo>
                  <a:lnTo>
                    <a:pt x="309" y="506"/>
                  </a:lnTo>
                  <a:lnTo>
                    <a:pt x="291" y="484"/>
                  </a:lnTo>
                  <a:lnTo>
                    <a:pt x="275" y="463"/>
                  </a:lnTo>
                  <a:lnTo>
                    <a:pt x="261" y="440"/>
                  </a:lnTo>
                  <a:lnTo>
                    <a:pt x="250" y="417"/>
                  </a:lnTo>
                  <a:lnTo>
                    <a:pt x="240" y="393"/>
                  </a:lnTo>
                  <a:lnTo>
                    <a:pt x="234" y="364"/>
                  </a:lnTo>
                  <a:lnTo>
                    <a:pt x="231" y="334"/>
                  </a:lnTo>
                  <a:lnTo>
                    <a:pt x="218" y="326"/>
                  </a:lnTo>
                  <a:lnTo>
                    <a:pt x="206" y="318"/>
                  </a:lnTo>
                  <a:lnTo>
                    <a:pt x="194" y="308"/>
                  </a:lnTo>
                  <a:lnTo>
                    <a:pt x="183" y="297"/>
                  </a:lnTo>
                  <a:lnTo>
                    <a:pt x="172" y="286"/>
                  </a:lnTo>
                  <a:lnTo>
                    <a:pt x="162" y="273"/>
                  </a:lnTo>
                  <a:lnTo>
                    <a:pt x="153" y="259"/>
                  </a:lnTo>
                  <a:lnTo>
                    <a:pt x="143" y="245"/>
                  </a:lnTo>
                  <a:lnTo>
                    <a:pt x="134" y="231"/>
                  </a:lnTo>
                  <a:lnTo>
                    <a:pt x="125" y="216"/>
                  </a:lnTo>
                  <a:lnTo>
                    <a:pt x="114" y="200"/>
                  </a:lnTo>
                  <a:lnTo>
                    <a:pt x="105" y="185"/>
                  </a:lnTo>
                  <a:lnTo>
                    <a:pt x="96" y="170"/>
                  </a:lnTo>
                  <a:lnTo>
                    <a:pt x="86" y="155"/>
                  </a:lnTo>
                  <a:lnTo>
                    <a:pt x="76" y="140"/>
                  </a:lnTo>
                  <a:lnTo>
                    <a:pt x="65" y="126"/>
                  </a:lnTo>
                  <a:lnTo>
                    <a:pt x="51" y="126"/>
                  </a:lnTo>
                  <a:lnTo>
                    <a:pt x="50" y="136"/>
                  </a:lnTo>
                  <a:lnTo>
                    <a:pt x="47" y="146"/>
                  </a:lnTo>
                  <a:lnTo>
                    <a:pt x="44" y="158"/>
                  </a:lnTo>
                  <a:lnTo>
                    <a:pt x="41" y="168"/>
                  </a:lnTo>
                  <a:lnTo>
                    <a:pt x="23" y="104"/>
                  </a:lnTo>
                  <a:lnTo>
                    <a:pt x="0" y="0"/>
                  </a:lnTo>
                  <a:lnTo>
                    <a:pt x="52" y="104"/>
                  </a:lnTo>
                  <a:lnTo>
                    <a:pt x="127" y="150"/>
                  </a:lnTo>
                  <a:lnTo>
                    <a:pt x="178" y="162"/>
                  </a:lnTo>
                  <a:lnTo>
                    <a:pt x="260" y="294"/>
                  </a:lnTo>
                  <a:lnTo>
                    <a:pt x="262" y="302"/>
                  </a:lnTo>
                  <a:lnTo>
                    <a:pt x="266" y="320"/>
                  </a:lnTo>
                  <a:lnTo>
                    <a:pt x="269" y="343"/>
                  </a:lnTo>
                  <a:lnTo>
                    <a:pt x="271" y="363"/>
                  </a:lnTo>
                  <a:lnTo>
                    <a:pt x="273" y="374"/>
                  </a:lnTo>
                  <a:lnTo>
                    <a:pt x="277" y="390"/>
                  </a:lnTo>
                  <a:lnTo>
                    <a:pt x="284" y="406"/>
                  </a:lnTo>
                  <a:lnTo>
                    <a:pt x="291" y="424"/>
                  </a:lnTo>
                  <a:lnTo>
                    <a:pt x="298" y="440"/>
                  </a:lnTo>
                  <a:lnTo>
                    <a:pt x="305" y="454"/>
                  </a:lnTo>
                  <a:lnTo>
                    <a:pt x="309" y="464"/>
                  </a:lnTo>
                  <a:lnTo>
                    <a:pt x="312" y="467"/>
                  </a:lnTo>
                  <a:lnTo>
                    <a:pt x="426" y="501"/>
                  </a:lnTo>
                  <a:lnTo>
                    <a:pt x="490" y="536"/>
                  </a:lnTo>
                  <a:lnTo>
                    <a:pt x="513" y="593"/>
                  </a:lnTo>
                  <a:lnTo>
                    <a:pt x="523" y="642"/>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30" name="Freeform 599"/>
            <p:cNvSpPr>
              <a:spLocks/>
            </p:cNvSpPr>
            <p:nvPr/>
          </p:nvSpPr>
          <p:spPr bwMode="auto">
            <a:xfrm>
              <a:off x="1834" y="1748"/>
              <a:ext cx="38" cy="59"/>
            </a:xfrm>
            <a:custGeom>
              <a:avLst/>
              <a:gdLst>
                <a:gd name="T0" fmla="*/ 21 w 227"/>
                <a:gd name="T1" fmla="*/ 2 h 357"/>
                <a:gd name="T2" fmla="*/ 22 w 227"/>
                <a:gd name="T3" fmla="*/ 1 h 357"/>
                <a:gd name="T4" fmla="*/ 23 w 227"/>
                <a:gd name="T5" fmla="*/ 1 h 357"/>
                <a:gd name="T6" fmla="*/ 24 w 227"/>
                <a:gd name="T7" fmla="*/ 1 h 357"/>
                <a:gd name="T8" fmla="*/ 26 w 227"/>
                <a:gd name="T9" fmla="*/ 0 h 357"/>
                <a:gd name="T10" fmla="*/ 27 w 227"/>
                <a:gd name="T11" fmla="*/ 0 h 357"/>
                <a:gd name="T12" fmla="*/ 29 w 227"/>
                <a:gd name="T13" fmla="*/ 0 h 357"/>
                <a:gd name="T14" fmla="*/ 30 w 227"/>
                <a:gd name="T15" fmla="*/ 0 h 357"/>
                <a:gd name="T16" fmla="*/ 31 w 227"/>
                <a:gd name="T17" fmla="*/ 0 h 357"/>
                <a:gd name="T18" fmla="*/ 32 w 227"/>
                <a:gd name="T19" fmla="*/ 0 h 357"/>
                <a:gd name="T20" fmla="*/ 33 w 227"/>
                <a:gd name="T21" fmla="*/ 0 h 357"/>
                <a:gd name="T22" fmla="*/ 34 w 227"/>
                <a:gd name="T23" fmla="*/ 0 h 357"/>
                <a:gd name="T24" fmla="*/ 35 w 227"/>
                <a:gd name="T25" fmla="*/ 0 h 357"/>
                <a:gd name="T26" fmla="*/ 35 w 227"/>
                <a:gd name="T27" fmla="*/ 0 h 357"/>
                <a:gd name="T28" fmla="*/ 36 w 227"/>
                <a:gd name="T29" fmla="*/ 0 h 357"/>
                <a:gd name="T30" fmla="*/ 37 w 227"/>
                <a:gd name="T31" fmla="*/ 1 h 357"/>
                <a:gd name="T32" fmla="*/ 38 w 227"/>
                <a:gd name="T33" fmla="*/ 1 h 357"/>
                <a:gd name="T34" fmla="*/ 26 w 227"/>
                <a:gd name="T35" fmla="*/ 6 h 357"/>
                <a:gd name="T36" fmla="*/ 14 w 227"/>
                <a:gd name="T37" fmla="*/ 9 h 357"/>
                <a:gd name="T38" fmla="*/ 7 w 227"/>
                <a:gd name="T39" fmla="*/ 18 h 357"/>
                <a:gd name="T40" fmla="*/ 8 w 227"/>
                <a:gd name="T41" fmla="*/ 35 h 357"/>
                <a:gd name="T42" fmla="*/ 8 w 227"/>
                <a:gd name="T43" fmla="*/ 45 h 357"/>
                <a:gd name="T44" fmla="*/ 12 w 227"/>
                <a:gd name="T45" fmla="*/ 59 h 357"/>
                <a:gd name="T46" fmla="*/ 5 w 227"/>
                <a:gd name="T47" fmla="*/ 58 h 357"/>
                <a:gd name="T48" fmla="*/ 2 w 227"/>
                <a:gd name="T49" fmla="*/ 53 h 357"/>
                <a:gd name="T50" fmla="*/ 4 w 227"/>
                <a:gd name="T51" fmla="*/ 53 h 357"/>
                <a:gd name="T52" fmla="*/ 6 w 227"/>
                <a:gd name="T53" fmla="*/ 52 h 357"/>
                <a:gd name="T54" fmla="*/ 7 w 227"/>
                <a:gd name="T55" fmla="*/ 51 h 357"/>
                <a:gd name="T56" fmla="*/ 7 w 227"/>
                <a:gd name="T57" fmla="*/ 49 h 357"/>
                <a:gd name="T58" fmla="*/ 7 w 227"/>
                <a:gd name="T59" fmla="*/ 48 h 357"/>
                <a:gd name="T60" fmla="*/ 7 w 227"/>
                <a:gd name="T61" fmla="*/ 46 h 357"/>
                <a:gd name="T62" fmla="*/ 7 w 227"/>
                <a:gd name="T63" fmla="*/ 44 h 357"/>
                <a:gd name="T64" fmla="*/ 6 w 227"/>
                <a:gd name="T65" fmla="*/ 43 h 357"/>
                <a:gd name="T66" fmla="*/ 4 w 227"/>
                <a:gd name="T67" fmla="*/ 41 h 357"/>
                <a:gd name="T68" fmla="*/ 3 w 227"/>
                <a:gd name="T69" fmla="*/ 39 h 357"/>
                <a:gd name="T70" fmla="*/ 2 w 227"/>
                <a:gd name="T71" fmla="*/ 37 h 357"/>
                <a:gd name="T72" fmla="*/ 1 w 227"/>
                <a:gd name="T73" fmla="*/ 35 h 357"/>
                <a:gd name="T74" fmla="*/ 0 w 227"/>
                <a:gd name="T75" fmla="*/ 33 h 357"/>
                <a:gd name="T76" fmla="*/ 0 w 227"/>
                <a:gd name="T77" fmla="*/ 31 h 357"/>
                <a:gd name="T78" fmla="*/ 0 w 227"/>
                <a:gd name="T79" fmla="*/ 29 h 357"/>
                <a:gd name="T80" fmla="*/ 1 w 227"/>
                <a:gd name="T81" fmla="*/ 27 h 357"/>
                <a:gd name="T82" fmla="*/ 1 w 227"/>
                <a:gd name="T83" fmla="*/ 26 h 357"/>
                <a:gd name="T84" fmla="*/ 2 w 227"/>
                <a:gd name="T85" fmla="*/ 23 h 357"/>
                <a:gd name="T86" fmla="*/ 2 w 227"/>
                <a:gd name="T87" fmla="*/ 20 h 357"/>
                <a:gd name="T88" fmla="*/ 3 w 227"/>
                <a:gd name="T89" fmla="*/ 16 h 357"/>
                <a:gd name="T90" fmla="*/ 6 w 227"/>
                <a:gd name="T91" fmla="*/ 12 h 357"/>
                <a:gd name="T92" fmla="*/ 9 w 227"/>
                <a:gd name="T93" fmla="*/ 8 h 357"/>
                <a:gd name="T94" fmla="*/ 14 w 227"/>
                <a:gd name="T95" fmla="*/ 5 h 357"/>
                <a:gd name="T96" fmla="*/ 21 w 227"/>
                <a:gd name="T97" fmla="*/ 2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7"/>
                <a:gd name="T148" fmla="*/ 0 h 357"/>
                <a:gd name="T149" fmla="*/ 227 w 227"/>
                <a:gd name="T150" fmla="*/ 357 h 3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7" h="357">
                  <a:moveTo>
                    <a:pt x="123" y="10"/>
                  </a:moveTo>
                  <a:lnTo>
                    <a:pt x="129" y="8"/>
                  </a:lnTo>
                  <a:lnTo>
                    <a:pt x="136" y="7"/>
                  </a:lnTo>
                  <a:lnTo>
                    <a:pt x="145" y="5"/>
                  </a:lnTo>
                  <a:lnTo>
                    <a:pt x="155" y="3"/>
                  </a:lnTo>
                  <a:lnTo>
                    <a:pt x="164" y="2"/>
                  </a:lnTo>
                  <a:lnTo>
                    <a:pt x="173" y="1"/>
                  </a:lnTo>
                  <a:lnTo>
                    <a:pt x="181" y="0"/>
                  </a:lnTo>
                  <a:lnTo>
                    <a:pt x="187" y="0"/>
                  </a:lnTo>
                  <a:lnTo>
                    <a:pt x="192" y="0"/>
                  </a:lnTo>
                  <a:lnTo>
                    <a:pt x="197" y="0"/>
                  </a:lnTo>
                  <a:lnTo>
                    <a:pt x="202" y="1"/>
                  </a:lnTo>
                  <a:lnTo>
                    <a:pt x="207" y="1"/>
                  </a:lnTo>
                  <a:lnTo>
                    <a:pt x="211" y="2"/>
                  </a:lnTo>
                  <a:lnTo>
                    <a:pt x="217" y="3"/>
                  </a:lnTo>
                  <a:lnTo>
                    <a:pt x="222" y="4"/>
                  </a:lnTo>
                  <a:lnTo>
                    <a:pt x="227" y="5"/>
                  </a:lnTo>
                  <a:lnTo>
                    <a:pt x="156" y="34"/>
                  </a:lnTo>
                  <a:lnTo>
                    <a:pt x="86" y="57"/>
                  </a:lnTo>
                  <a:lnTo>
                    <a:pt x="41" y="109"/>
                  </a:lnTo>
                  <a:lnTo>
                    <a:pt x="47" y="213"/>
                  </a:lnTo>
                  <a:lnTo>
                    <a:pt x="47" y="271"/>
                  </a:lnTo>
                  <a:lnTo>
                    <a:pt x="69" y="357"/>
                  </a:lnTo>
                  <a:lnTo>
                    <a:pt x="30" y="351"/>
                  </a:lnTo>
                  <a:lnTo>
                    <a:pt x="13" y="323"/>
                  </a:lnTo>
                  <a:lnTo>
                    <a:pt x="25" y="320"/>
                  </a:lnTo>
                  <a:lnTo>
                    <a:pt x="34" y="314"/>
                  </a:lnTo>
                  <a:lnTo>
                    <a:pt x="40" y="306"/>
                  </a:lnTo>
                  <a:lnTo>
                    <a:pt x="43" y="297"/>
                  </a:lnTo>
                  <a:lnTo>
                    <a:pt x="44" y="288"/>
                  </a:lnTo>
                  <a:lnTo>
                    <a:pt x="43" y="278"/>
                  </a:lnTo>
                  <a:lnTo>
                    <a:pt x="40" y="269"/>
                  </a:lnTo>
                  <a:lnTo>
                    <a:pt x="35" y="262"/>
                  </a:lnTo>
                  <a:lnTo>
                    <a:pt x="25" y="249"/>
                  </a:lnTo>
                  <a:lnTo>
                    <a:pt x="16" y="236"/>
                  </a:lnTo>
                  <a:lnTo>
                    <a:pt x="9" y="223"/>
                  </a:lnTo>
                  <a:lnTo>
                    <a:pt x="4" y="210"/>
                  </a:lnTo>
                  <a:lnTo>
                    <a:pt x="1" y="197"/>
                  </a:lnTo>
                  <a:lnTo>
                    <a:pt x="0" y="185"/>
                  </a:lnTo>
                  <a:lnTo>
                    <a:pt x="0" y="175"/>
                  </a:lnTo>
                  <a:lnTo>
                    <a:pt x="3" y="166"/>
                  </a:lnTo>
                  <a:lnTo>
                    <a:pt x="7" y="155"/>
                  </a:lnTo>
                  <a:lnTo>
                    <a:pt x="9" y="139"/>
                  </a:lnTo>
                  <a:lnTo>
                    <a:pt x="13" y="118"/>
                  </a:lnTo>
                  <a:lnTo>
                    <a:pt x="20" y="96"/>
                  </a:lnTo>
                  <a:lnTo>
                    <a:pt x="33" y="72"/>
                  </a:lnTo>
                  <a:lnTo>
                    <a:pt x="53" y="49"/>
                  </a:lnTo>
                  <a:lnTo>
                    <a:pt x="82" y="28"/>
                  </a:lnTo>
                  <a:lnTo>
                    <a:pt x="123" y="10"/>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31" name="Freeform 600"/>
            <p:cNvSpPr>
              <a:spLocks/>
            </p:cNvSpPr>
            <p:nvPr/>
          </p:nvSpPr>
          <p:spPr bwMode="auto">
            <a:xfrm>
              <a:off x="1994" y="1893"/>
              <a:ext cx="34" cy="74"/>
            </a:xfrm>
            <a:custGeom>
              <a:avLst/>
              <a:gdLst>
                <a:gd name="T0" fmla="*/ 29 w 208"/>
                <a:gd name="T1" fmla="*/ 74 h 447"/>
                <a:gd name="T2" fmla="*/ 27 w 208"/>
                <a:gd name="T3" fmla="*/ 71 h 447"/>
                <a:gd name="T4" fmla="*/ 25 w 208"/>
                <a:gd name="T5" fmla="*/ 68 h 447"/>
                <a:gd name="T6" fmla="*/ 23 w 208"/>
                <a:gd name="T7" fmla="*/ 65 h 447"/>
                <a:gd name="T8" fmla="*/ 21 w 208"/>
                <a:gd name="T9" fmla="*/ 62 h 447"/>
                <a:gd name="T10" fmla="*/ 20 w 208"/>
                <a:gd name="T11" fmla="*/ 59 h 447"/>
                <a:gd name="T12" fmla="*/ 18 w 208"/>
                <a:gd name="T13" fmla="*/ 56 h 447"/>
                <a:gd name="T14" fmla="*/ 18 w 208"/>
                <a:gd name="T15" fmla="*/ 53 h 447"/>
                <a:gd name="T16" fmla="*/ 17 w 208"/>
                <a:gd name="T17" fmla="*/ 50 h 447"/>
                <a:gd name="T18" fmla="*/ 0 w 208"/>
                <a:gd name="T19" fmla="*/ 21 h 447"/>
                <a:gd name="T20" fmla="*/ 0 w 208"/>
                <a:gd name="T21" fmla="*/ 11 h 447"/>
                <a:gd name="T22" fmla="*/ 14 w 208"/>
                <a:gd name="T23" fmla="*/ 5 h 447"/>
                <a:gd name="T24" fmla="*/ 23 w 208"/>
                <a:gd name="T25" fmla="*/ 0 h 447"/>
                <a:gd name="T26" fmla="*/ 20 w 208"/>
                <a:gd name="T27" fmla="*/ 18 h 447"/>
                <a:gd name="T28" fmla="*/ 27 w 208"/>
                <a:gd name="T29" fmla="*/ 30 h 447"/>
                <a:gd name="T30" fmla="*/ 28 w 208"/>
                <a:gd name="T31" fmla="*/ 40 h 447"/>
                <a:gd name="T32" fmla="*/ 33 w 208"/>
                <a:gd name="T33" fmla="*/ 52 h 447"/>
                <a:gd name="T34" fmla="*/ 34 w 208"/>
                <a:gd name="T35" fmla="*/ 65 h 447"/>
                <a:gd name="T36" fmla="*/ 29 w 208"/>
                <a:gd name="T37" fmla="*/ 74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447"/>
                <a:gd name="T59" fmla="*/ 208 w 208"/>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447">
                  <a:moveTo>
                    <a:pt x="178" y="447"/>
                  </a:moveTo>
                  <a:lnTo>
                    <a:pt x="164" y="430"/>
                  </a:lnTo>
                  <a:lnTo>
                    <a:pt x="151" y="412"/>
                  </a:lnTo>
                  <a:lnTo>
                    <a:pt x="138" y="393"/>
                  </a:lnTo>
                  <a:lnTo>
                    <a:pt x="128" y="375"/>
                  </a:lnTo>
                  <a:lnTo>
                    <a:pt x="120" y="358"/>
                  </a:lnTo>
                  <a:lnTo>
                    <a:pt x="113" y="339"/>
                  </a:lnTo>
                  <a:lnTo>
                    <a:pt x="108" y="322"/>
                  </a:lnTo>
                  <a:lnTo>
                    <a:pt x="105" y="305"/>
                  </a:lnTo>
                  <a:lnTo>
                    <a:pt x="1" y="129"/>
                  </a:lnTo>
                  <a:lnTo>
                    <a:pt x="0" y="69"/>
                  </a:lnTo>
                  <a:lnTo>
                    <a:pt x="87" y="29"/>
                  </a:lnTo>
                  <a:lnTo>
                    <a:pt x="138" y="0"/>
                  </a:lnTo>
                  <a:lnTo>
                    <a:pt x="121" y="109"/>
                  </a:lnTo>
                  <a:lnTo>
                    <a:pt x="167" y="179"/>
                  </a:lnTo>
                  <a:lnTo>
                    <a:pt x="173" y="243"/>
                  </a:lnTo>
                  <a:lnTo>
                    <a:pt x="201" y="317"/>
                  </a:lnTo>
                  <a:lnTo>
                    <a:pt x="208" y="392"/>
                  </a:lnTo>
                  <a:lnTo>
                    <a:pt x="178" y="44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32" name="Freeform 601"/>
            <p:cNvSpPr>
              <a:spLocks/>
            </p:cNvSpPr>
            <p:nvPr/>
          </p:nvSpPr>
          <p:spPr bwMode="auto">
            <a:xfrm>
              <a:off x="1996" y="1893"/>
              <a:ext cx="32" cy="64"/>
            </a:xfrm>
            <a:custGeom>
              <a:avLst/>
              <a:gdLst>
                <a:gd name="T0" fmla="*/ 32 w 195"/>
                <a:gd name="T1" fmla="*/ 64 h 387"/>
                <a:gd name="T2" fmla="*/ 31 w 195"/>
                <a:gd name="T3" fmla="*/ 64 h 387"/>
                <a:gd name="T4" fmla="*/ 30 w 195"/>
                <a:gd name="T5" fmla="*/ 63 h 387"/>
                <a:gd name="T6" fmla="*/ 29 w 195"/>
                <a:gd name="T7" fmla="*/ 62 h 387"/>
                <a:gd name="T8" fmla="*/ 28 w 195"/>
                <a:gd name="T9" fmla="*/ 61 h 387"/>
                <a:gd name="T10" fmla="*/ 28 w 195"/>
                <a:gd name="T11" fmla="*/ 60 h 387"/>
                <a:gd name="T12" fmla="*/ 27 w 195"/>
                <a:gd name="T13" fmla="*/ 58 h 387"/>
                <a:gd name="T14" fmla="*/ 26 w 195"/>
                <a:gd name="T15" fmla="*/ 56 h 387"/>
                <a:gd name="T16" fmla="*/ 25 w 195"/>
                <a:gd name="T17" fmla="*/ 54 h 387"/>
                <a:gd name="T18" fmla="*/ 22 w 195"/>
                <a:gd name="T19" fmla="*/ 51 h 387"/>
                <a:gd name="T20" fmla="*/ 20 w 195"/>
                <a:gd name="T21" fmla="*/ 47 h 387"/>
                <a:gd name="T22" fmla="*/ 17 w 195"/>
                <a:gd name="T23" fmla="*/ 44 h 387"/>
                <a:gd name="T24" fmla="*/ 16 w 195"/>
                <a:gd name="T25" fmla="*/ 40 h 387"/>
                <a:gd name="T26" fmla="*/ 14 w 195"/>
                <a:gd name="T27" fmla="*/ 36 h 387"/>
                <a:gd name="T28" fmla="*/ 12 w 195"/>
                <a:gd name="T29" fmla="*/ 31 h 387"/>
                <a:gd name="T30" fmla="*/ 11 w 195"/>
                <a:gd name="T31" fmla="*/ 27 h 387"/>
                <a:gd name="T32" fmla="*/ 9 w 195"/>
                <a:gd name="T33" fmla="*/ 23 h 387"/>
                <a:gd name="T34" fmla="*/ 8 w 195"/>
                <a:gd name="T35" fmla="*/ 22 h 387"/>
                <a:gd name="T36" fmla="*/ 7 w 195"/>
                <a:gd name="T37" fmla="*/ 21 h 387"/>
                <a:gd name="T38" fmla="*/ 6 w 195"/>
                <a:gd name="T39" fmla="*/ 20 h 387"/>
                <a:gd name="T40" fmla="*/ 5 w 195"/>
                <a:gd name="T41" fmla="*/ 18 h 387"/>
                <a:gd name="T42" fmla="*/ 5 w 195"/>
                <a:gd name="T43" fmla="*/ 16 h 387"/>
                <a:gd name="T44" fmla="*/ 4 w 195"/>
                <a:gd name="T45" fmla="*/ 14 h 387"/>
                <a:gd name="T46" fmla="*/ 3 w 195"/>
                <a:gd name="T47" fmla="*/ 13 h 387"/>
                <a:gd name="T48" fmla="*/ 1 w 195"/>
                <a:gd name="T49" fmla="*/ 11 h 387"/>
                <a:gd name="T50" fmla="*/ 1 w 195"/>
                <a:gd name="T51" fmla="*/ 11 h 387"/>
                <a:gd name="T52" fmla="*/ 1 w 195"/>
                <a:gd name="T53" fmla="*/ 11 h 387"/>
                <a:gd name="T54" fmla="*/ 0 w 195"/>
                <a:gd name="T55" fmla="*/ 11 h 387"/>
                <a:gd name="T56" fmla="*/ 0 w 195"/>
                <a:gd name="T57" fmla="*/ 10 h 387"/>
                <a:gd name="T58" fmla="*/ 12 w 195"/>
                <a:gd name="T59" fmla="*/ 5 h 387"/>
                <a:gd name="T60" fmla="*/ 21 w 195"/>
                <a:gd name="T61" fmla="*/ 0 h 387"/>
                <a:gd name="T62" fmla="*/ 18 w 195"/>
                <a:gd name="T63" fmla="*/ 18 h 387"/>
                <a:gd name="T64" fmla="*/ 25 w 195"/>
                <a:gd name="T65" fmla="*/ 30 h 387"/>
                <a:gd name="T66" fmla="*/ 26 w 195"/>
                <a:gd name="T67" fmla="*/ 40 h 387"/>
                <a:gd name="T68" fmla="*/ 31 w 195"/>
                <a:gd name="T69" fmla="*/ 52 h 387"/>
                <a:gd name="T70" fmla="*/ 32 w 195"/>
                <a:gd name="T71" fmla="*/ 64 h 3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387"/>
                <a:gd name="T110" fmla="*/ 195 w 195"/>
                <a:gd name="T111" fmla="*/ 387 h 3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387">
                  <a:moveTo>
                    <a:pt x="195" y="387"/>
                  </a:moveTo>
                  <a:lnTo>
                    <a:pt x="187" y="386"/>
                  </a:lnTo>
                  <a:lnTo>
                    <a:pt x="181" y="383"/>
                  </a:lnTo>
                  <a:lnTo>
                    <a:pt x="176" y="377"/>
                  </a:lnTo>
                  <a:lnTo>
                    <a:pt x="172" y="370"/>
                  </a:lnTo>
                  <a:lnTo>
                    <a:pt x="168" y="361"/>
                  </a:lnTo>
                  <a:lnTo>
                    <a:pt x="164" y="351"/>
                  </a:lnTo>
                  <a:lnTo>
                    <a:pt x="159" y="339"/>
                  </a:lnTo>
                  <a:lnTo>
                    <a:pt x="153" y="328"/>
                  </a:lnTo>
                  <a:lnTo>
                    <a:pt x="136" y="309"/>
                  </a:lnTo>
                  <a:lnTo>
                    <a:pt x="120" y="287"/>
                  </a:lnTo>
                  <a:lnTo>
                    <a:pt x="106" y="264"/>
                  </a:lnTo>
                  <a:lnTo>
                    <a:pt x="95" y="240"/>
                  </a:lnTo>
                  <a:lnTo>
                    <a:pt x="84" y="215"/>
                  </a:lnTo>
                  <a:lnTo>
                    <a:pt x="74" y="189"/>
                  </a:lnTo>
                  <a:lnTo>
                    <a:pt x="64" y="163"/>
                  </a:lnTo>
                  <a:lnTo>
                    <a:pt x="55" y="138"/>
                  </a:lnTo>
                  <a:lnTo>
                    <a:pt x="47" y="134"/>
                  </a:lnTo>
                  <a:lnTo>
                    <a:pt x="41" y="128"/>
                  </a:lnTo>
                  <a:lnTo>
                    <a:pt x="36" y="120"/>
                  </a:lnTo>
                  <a:lnTo>
                    <a:pt x="32" y="109"/>
                  </a:lnTo>
                  <a:lnTo>
                    <a:pt x="29" y="98"/>
                  </a:lnTo>
                  <a:lnTo>
                    <a:pt x="24" y="87"/>
                  </a:lnTo>
                  <a:lnTo>
                    <a:pt x="18" y="77"/>
                  </a:lnTo>
                  <a:lnTo>
                    <a:pt x="9" y="69"/>
                  </a:lnTo>
                  <a:lnTo>
                    <a:pt x="7" y="67"/>
                  </a:lnTo>
                  <a:lnTo>
                    <a:pt x="5" y="66"/>
                  </a:lnTo>
                  <a:lnTo>
                    <a:pt x="2" y="64"/>
                  </a:lnTo>
                  <a:lnTo>
                    <a:pt x="0" y="63"/>
                  </a:lnTo>
                  <a:lnTo>
                    <a:pt x="74" y="29"/>
                  </a:lnTo>
                  <a:lnTo>
                    <a:pt x="125" y="0"/>
                  </a:lnTo>
                  <a:lnTo>
                    <a:pt x="108" y="109"/>
                  </a:lnTo>
                  <a:lnTo>
                    <a:pt x="154" y="179"/>
                  </a:lnTo>
                  <a:lnTo>
                    <a:pt x="160" y="243"/>
                  </a:lnTo>
                  <a:lnTo>
                    <a:pt x="188" y="317"/>
                  </a:lnTo>
                  <a:lnTo>
                    <a:pt x="195" y="387"/>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33" name="Freeform 602"/>
            <p:cNvSpPr>
              <a:spLocks/>
            </p:cNvSpPr>
            <p:nvPr/>
          </p:nvSpPr>
          <p:spPr bwMode="auto">
            <a:xfrm>
              <a:off x="1994" y="1893"/>
              <a:ext cx="23" cy="11"/>
            </a:xfrm>
            <a:custGeom>
              <a:avLst/>
              <a:gdLst>
                <a:gd name="T0" fmla="*/ 22 w 136"/>
                <a:gd name="T1" fmla="*/ 3 h 69"/>
                <a:gd name="T2" fmla="*/ 21 w 136"/>
                <a:gd name="T3" fmla="*/ 3 h 69"/>
                <a:gd name="T4" fmla="*/ 20 w 136"/>
                <a:gd name="T5" fmla="*/ 3 h 69"/>
                <a:gd name="T6" fmla="*/ 19 w 136"/>
                <a:gd name="T7" fmla="*/ 4 h 69"/>
                <a:gd name="T8" fmla="*/ 18 w 136"/>
                <a:gd name="T9" fmla="*/ 4 h 69"/>
                <a:gd name="T10" fmla="*/ 17 w 136"/>
                <a:gd name="T11" fmla="*/ 5 h 69"/>
                <a:gd name="T12" fmla="*/ 16 w 136"/>
                <a:gd name="T13" fmla="*/ 5 h 69"/>
                <a:gd name="T14" fmla="*/ 15 w 136"/>
                <a:gd name="T15" fmla="*/ 5 h 69"/>
                <a:gd name="T16" fmla="*/ 15 w 136"/>
                <a:gd name="T17" fmla="*/ 6 h 69"/>
                <a:gd name="T18" fmla="*/ 14 w 136"/>
                <a:gd name="T19" fmla="*/ 6 h 69"/>
                <a:gd name="T20" fmla="*/ 13 w 136"/>
                <a:gd name="T21" fmla="*/ 6 h 69"/>
                <a:gd name="T22" fmla="*/ 12 w 136"/>
                <a:gd name="T23" fmla="*/ 6 h 69"/>
                <a:gd name="T24" fmla="*/ 11 w 136"/>
                <a:gd name="T25" fmla="*/ 6 h 69"/>
                <a:gd name="T26" fmla="*/ 10 w 136"/>
                <a:gd name="T27" fmla="*/ 6 h 69"/>
                <a:gd name="T28" fmla="*/ 10 w 136"/>
                <a:gd name="T29" fmla="*/ 7 h 69"/>
                <a:gd name="T30" fmla="*/ 9 w 136"/>
                <a:gd name="T31" fmla="*/ 7 h 69"/>
                <a:gd name="T32" fmla="*/ 9 w 136"/>
                <a:gd name="T33" fmla="*/ 7 h 69"/>
                <a:gd name="T34" fmla="*/ 0 w 136"/>
                <a:gd name="T35" fmla="*/ 11 h 69"/>
                <a:gd name="T36" fmla="*/ 0 w 136"/>
                <a:gd name="T37" fmla="*/ 11 h 69"/>
                <a:gd name="T38" fmla="*/ 14 w 136"/>
                <a:gd name="T39" fmla="*/ 5 h 69"/>
                <a:gd name="T40" fmla="*/ 23 w 136"/>
                <a:gd name="T41" fmla="*/ 0 h 69"/>
                <a:gd name="T42" fmla="*/ 22 w 136"/>
                <a:gd name="T43" fmla="*/ 3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69"/>
                <a:gd name="T68" fmla="*/ 136 w 136"/>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69">
                  <a:moveTo>
                    <a:pt x="133" y="19"/>
                  </a:moveTo>
                  <a:lnTo>
                    <a:pt x="126" y="20"/>
                  </a:lnTo>
                  <a:lnTo>
                    <a:pt x="120" y="21"/>
                  </a:lnTo>
                  <a:lnTo>
                    <a:pt x="113" y="24"/>
                  </a:lnTo>
                  <a:lnTo>
                    <a:pt x="106" y="27"/>
                  </a:lnTo>
                  <a:lnTo>
                    <a:pt x="100" y="30"/>
                  </a:lnTo>
                  <a:lnTo>
                    <a:pt x="94" y="32"/>
                  </a:lnTo>
                  <a:lnTo>
                    <a:pt x="90" y="34"/>
                  </a:lnTo>
                  <a:lnTo>
                    <a:pt x="86" y="35"/>
                  </a:lnTo>
                  <a:lnTo>
                    <a:pt x="82" y="35"/>
                  </a:lnTo>
                  <a:lnTo>
                    <a:pt x="77" y="36"/>
                  </a:lnTo>
                  <a:lnTo>
                    <a:pt x="71" y="38"/>
                  </a:lnTo>
                  <a:lnTo>
                    <a:pt x="66" y="39"/>
                  </a:lnTo>
                  <a:lnTo>
                    <a:pt x="61" y="40"/>
                  </a:lnTo>
                  <a:lnTo>
                    <a:pt x="57" y="42"/>
                  </a:lnTo>
                  <a:lnTo>
                    <a:pt x="54" y="43"/>
                  </a:lnTo>
                  <a:lnTo>
                    <a:pt x="53" y="43"/>
                  </a:lnTo>
                  <a:lnTo>
                    <a:pt x="1" y="69"/>
                  </a:lnTo>
                  <a:lnTo>
                    <a:pt x="0" y="68"/>
                  </a:lnTo>
                  <a:lnTo>
                    <a:pt x="85" y="29"/>
                  </a:lnTo>
                  <a:lnTo>
                    <a:pt x="136" y="0"/>
                  </a:lnTo>
                  <a:lnTo>
                    <a:pt x="133" y="1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34" name="Freeform 603"/>
            <p:cNvSpPr>
              <a:spLocks/>
            </p:cNvSpPr>
            <p:nvPr/>
          </p:nvSpPr>
          <p:spPr bwMode="auto">
            <a:xfrm>
              <a:off x="1982" y="1862"/>
              <a:ext cx="42" cy="9"/>
            </a:xfrm>
            <a:custGeom>
              <a:avLst/>
              <a:gdLst>
                <a:gd name="T0" fmla="*/ 0 w 253"/>
                <a:gd name="T1" fmla="*/ 0 h 51"/>
                <a:gd name="T2" fmla="*/ 11 w 253"/>
                <a:gd name="T3" fmla="*/ 4 h 51"/>
                <a:gd name="T4" fmla="*/ 26 w 253"/>
                <a:gd name="T5" fmla="*/ 2 h 51"/>
                <a:gd name="T6" fmla="*/ 42 w 253"/>
                <a:gd name="T7" fmla="*/ 0 h 51"/>
                <a:gd name="T8" fmla="*/ 25 w 253"/>
                <a:gd name="T9" fmla="*/ 9 h 51"/>
                <a:gd name="T10" fmla="*/ 14 w 253"/>
                <a:gd name="T11" fmla="*/ 9 h 51"/>
                <a:gd name="T12" fmla="*/ 0 w 253"/>
                <a:gd name="T13" fmla="*/ 0 h 51"/>
                <a:gd name="T14" fmla="*/ 0 60000 65536"/>
                <a:gd name="T15" fmla="*/ 0 60000 65536"/>
                <a:gd name="T16" fmla="*/ 0 60000 65536"/>
                <a:gd name="T17" fmla="*/ 0 60000 65536"/>
                <a:gd name="T18" fmla="*/ 0 60000 65536"/>
                <a:gd name="T19" fmla="*/ 0 60000 65536"/>
                <a:gd name="T20" fmla="*/ 0 60000 65536"/>
                <a:gd name="T21" fmla="*/ 0 w 253"/>
                <a:gd name="T22" fmla="*/ 0 h 51"/>
                <a:gd name="T23" fmla="*/ 253 w 253"/>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51">
                  <a:moveTo>
                    <a:pt x="0" y="0"/>
                  </a:moveTo>
                  <a:lnTo>
                    <a:pt x="69" y="23"/>
                  </a:lnTo>
                  <a:lnTo>
                    <a:pt x="156" y="11"/>
                  </a:lnTo>
                  <a:lnTo>
                    <a:pt x="253" y="0"/>
                  </a:lnTo>
                  <a:lnTo>
                    <a:pt x="150" y="51"/>
                  </a:lnTo>
                  <a:lnTo>
                    <a:pt x="87" y="51"/>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35" name="Freeform 604"/>
            <p:cNvSpPr>
              <a:spLocks/>
            </p:cNvSpPr>
            <p:nvPr/>
          </p:nvSpPr>
          <p:spPr bwMode="auto">
            <a:xfrm>
              <a:off x="1985" y="1872"/>
              <a:ext cx="35" cy="28"/>
            </a:xfrm>
            <a:custGeom>
              <a:avLst/>
              <a:gdLst>
                <a:gd name="T0" fmla="*/ 0 w 206"/>
                <a:gd name="T1" fmla="*/ 27 h 170"/>
                <a:gd name="T2" fmla="*/ 6 w 206"/>
                <a:gd name="T3" fmla="*/ 21 h 170"/>
                <a:gd name="T4" fmla="*/ 12 w 206"/>
                <a:gd name="T5" fmla="*/ 15 h 170"/>
                <a:gd name="T6" fmla="*/ 13 w 206"/>
                <a:gd name="T7" fmla="*/ 6 h 170"/>
                <a:gd name="T8" fmla="*/ 17 w 206"/>
                <a:gd name="T9" fmla="*/ 14 h 170"/>
                <a:gd name="T10" fmla="*/ 23 w 206"/>
                <a:gd name="T11" fmla="*/ 16 h 170"/>
                <a:gd name="T12" fmla="*/ 28 w 206"/>
                <a:gd name="T13" fmla="*/ 7 h 170"/>
                <a:gd name="T14" fmla="*/ 35 w 206"/>
                <a:gd name="T15" fmla="*/ 0 h 170"/>
                <a:gd name="T16" fmla="*/ 35 w 206"/>
                <a:gd name="T17" fmla="*/ 8 h 170"/>
                <a:gd name="T18" fmla="*/ 34 w 206"/>
                <a:gd name="T19" fmla="*/ 17 h 170"/>
                <a:gd name="T20" fmla="*/ 29 w 206"/>
                <a:gd name="T21" fmla="*/ 22 h 170"/>
                <a:gd name="T22" fmla="*/ 22 w 206"/>
                <a:gd name="T23" fmla="*/ 25 h 170"/>
                <a:gd name="T24" fmla="*/ 16 w 206"/>
                <a:gd name="T25" fmla="*/ 26 h 170"/>
                <a:gd name="T26" fmla="*/ 6 w 206"/>
                <a:gd name="T27" fmla="*/ 28 h 170"/>
                <a:gd name="T28" fmla="*/ 0 w 206"/>
                <a:gd name="T29" fmla="*/ 27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70"/>
                <a:gd name="T47" fmla="*/ 206 w 20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70">
                  <a:moveTo>
                    <a:pt x="0" y="165"/>
                  </a:moveTo>
                  <a:lnTo>
                    <a:pt x="38" y="125"/>
                  </a:lnTo>
                  <a:lnTo>
                    <a:pt x="73" y="90"/>
                  </a:lnTo>
                  <a:lnTo>
                    <a:pt x="79" y="39"/>
                  </a:lnTo>
                  <a:lnTo>
                    <a:pt x="102" y="85"/>
                  </a:lnTo>
                  <a:lnTo>
                    <a:pt x="137" y="96"/>
                  </a:lnTo>
                  <a:lnTo>
                    <a:pt x="165" y="45"/>
                  </a:lnTo>
                  <a:lnTo>
                    <a:pt x="206" y="0"/>
                  </a:lnTo>
                  <a:lnTo>
                    <a:pt x="206" y="50"/>
                  </a:lnTo>
                  <a:lnTo>
                    <a:pt x="199" y="104"/>
                  </a:lnTo>
                  <a:lnTo>
                    <a:pt x="171" y="132"/>
                  </a:lnTo>
                  <a:lnTo>
                    <a:pt x="131" y="150"/>
                  </a:lnTo>
                  <a:lnTo>
                    <a:pt x="93" y="157"/>
                  </a:lnTo>
                  <a:lnTo>
                    <a:pt x="33" y="170"/>
                  </a:lnTo>
                  <a:lnTo>
                    <a:pt x="0" y="165"/>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36" name="Freeform 605"/>
            <p:cNvSpPr>
              <a:spLocks/>
            </p:cNvSpPr>
            <p:nvPr/>
          </p:nvSpPr>
          <p:spPr bwMode="auto">
            <a:xfrm>
              <a:off x="1877" y="1766"/>
              <a:ext cx="55" cy="18"/>
            </a:xfrm>
            <a:custGeom>
              <a:avLst/>
              <a:gdLst>
                <a:gd name="T0" fmla="*/ 55 w 334"/>
                <a:gd name="T1" fmla="*/ 18 h 110"/>
                <a:gd name="T2" fmla="*/ 43 w 334"/>
                <a:gd name="T3" fmla="*/ 9 h 110"/>
                <a:gd name="T4" fmla="*/ 42 w 334"/>
                <a:gd name="T5" fmla="*/ 9 h 110"/>
                <a:gd name="T6" fmla="*/ 42 w 334"/>
                <a:gd name="T7" fmla="*/ 8 h 110"/>
                <a:gd name="T8" fmla="*/ 41 w 334"/>
                <a:gd name="T9" fmla="*/ 8 h 110"/>
                <a:gd name="T10" fmla="*/ 40 w 334"/>
                <a:gd name="T11" fmla="*/ 8 h 110"/>
                <a:gd name="T12" fmla="*/ 38 w 334"/>
                <a:gd name="T13" fmla="*/ 8 h 110"/>
                <a:gd name="T14" fmla="*/ 36 w 334"/>
                <a:gd name="T15" fmla="*/ 8 h 110"/>
                <a:gd name="T16" fmla="*/ 34 w 334"/>
                <a:gd name="T17" fmla="*/ 8 h 110"/>
                <a:gd name="T18" fmla="*/ 30 w 334"/>
                <a:gd name="T19" fmla="*/ 8 h 110"/>
                <a:gd name="T20" fmla="*/ 27 w 334"/>
                <a:gd name="T21" fmla="*/ 7 h 110"/>
                <a:gd name="T22" fmla="*/ 24 w 334"/>
                <a:gd name="T23" fmla="*/ 7 h 110"/>
                <a:gd name="T24" fmla="*/ 21 w 334"/>
                <a:gd name="T25" fmla="*/ 7 h 110"/>
                <a:gd name="T26" fmla="*/ 19 w 334"/>
                <a:gd name="T27" fmla="*/ 6 h 110"/>
                <a:gd name="T28" fmla="*/ 18 w 334"/>
                <a:gd name="T29" fmla="*/ 6 h 110"/>
                <a:gd name="T30" fmla="*/ 16 w 334"/>
                <a:gd name="T31" fmla="*/ 5 h 110"/>
                <a:gd name="T32" fmla="*/ 16 w 334"/>
                <a:gd name="T33" fmla="*/ 5 h 110"/>
                <a:gd name="T34" fmla="*/ 15 w 334"/>
                <a:gd name="T35" fmla="*/ 5 h 110"/>
                <a:gd name="T36" fmla="*/ 0 w 334"/>
                <a:gd name="T37" fmla="*/ 0 h 110"/>
                <a:gd name="T38" fmla="*/ 14 w 334"/>
                <a:gd name="T39" fmla="*/ 11 h 110"/>
                <a:gd name="T40" fmla="*/ 24 w 334"/>
                <a:gd name="T41" fmla="*/ 9 h 110"/>
                <a:gd name="T42" fmla="*/ 37 w 334"/>
                <a:gd name="T43" fmla="*/ 12 h 110"/>
                <a:gd name="T44" fmla="*/ 44 w 334"/>
                <a:gd name="T45" fmla="*/ 16 h 110"/>
                <a:gd name="T46" fmla="*/ 55 w 334"/>
                <a:gd name="T47" fmla="*/ 18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4"/>
                <a:gd name="T73" fmla="*/ 0 h 110"/>
                <a:gd name="T74" fmla="*/ 334 w 334"/>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4" h="110">
                  <a:moveTo>
                    <a:pt x="334" y="110"/>
                  </a:moveTo>
                  <a:lnTo>
                    <a:pt x="259" y="52"/>
                  </a:lnTo>
                  <a:lnTo>
                    <a:pt x="258" y="52"/>
                  </a:lnTo>
                  <a:lnTo>
                    <a:pt x="255" y="51"/>
                  </a:lnTo>
                  <a:lnTo>
                    <a:pt x="251" y="50"/>
                  </a:lnTo>
                  <a:lnTo>
                    <a:pt x="243" y="49"/>
                  </a:lnTo>
                  <a:lnTo>
                    <a:pt x="233" y="48"/>
                  </a:lnTo>
                  <a:lnTo>
                    <a:pt x="221" y="47"/>
                  </a:lnTo>
                  <a:lnTo>
                    <a:pt x="204" y="46"/>
                  </a:lnTo>
                  <a:lnTo>
                    <a:pt x="184" y="46"/>
                  </a:lnTo>
                  <a:lnTo>
                    <a:pt x="164" y="45"/>
                  </a:lnTo>
                  <a:lnTo>
                    <a:pt x="145" y="43"/>
                  </a:lnTo>
                  <a:lnTo>
                    <a:pt x="130" y="41"/>
                  </a:lnTo>
                  <a:lnTo>
                    <a:pt x="117" y="37"/>
                  </a:lnTo>
                  <a:lnTo>
                    <a:pt x="107" y="34"/>
                  </a:lnTo>
                  <a:lnTo>
                    <a:pt x="99" y="32"/>
                  </a:lnTo>
                  <a:lnTo>
                    <a:pt x="95" y="30"/>
                  </a:lnTo>
                  <a:lnTo>
                    <a:pt x="93" y="29"/>
                  </a:lnTo>
                  <a:lnTo>
                    <a:pt x="0" y="0"/>
                  </a:lnTo>
                  <a:lnTo>
                    <a:pt x="86" y="69"/>
                  </a:lnTo>
                  <a:lnTo>
                    <a:pt x="144" y="52"/>
                  </a:lnTo>
                  <a:lnTo>
                    <a:pt x="225" y="75"/>
                  </a:lnTo>
                  <a:lnTo>
                    <a:pt x="270" y="98"/>
                  </a:lnTo>
                  <a:lnTo>
                    <a:pt x="334" y="110"/>
                  </a:lnTo>
                  <a:close/>
                </a:path>
              </a:pathLst>
            </a:custGeom>
            <a:solidFill>
              <a:srgbClr val="E2DDBC"/>
            </a:solidFill>
            <a:ln w="9525">
              <a:noFill/>
              <a:round/>
              <a:headEnd/>
              <a:tailEnd/>
            </a:ln>
          </p:spPr>
          <p:txBody>
            <a:bodyPr/>
            <a:lstStyle/>
            <a:p>
              <a:endParaRPr lang="en-US" dirty="0">
                <a:latin typeface="Calibri" pitchFamily="34" charset="0"/>
              </a:endParaRPr>
            </a:p>
          </p:txBody>
        </p:sp>
        <p:sp>
          <p:nvSpPr>
            <p:cNvPr id="4937" name="Freeform 606"/>
            <p:cNvSpPr>
              <a:spLocks/>
            </p:cNvSpPr>
            <p:nvPr/>
          </p:nvSpPr>
          <p:spPr bwMode="auto">
            <a:xfrm>
              <a:off x="1966" y="1998"/>
              <a:ext cx="27" cy="18"/>
            </a:xfrm>
            <a:custGeom>
              <a:avLst/>
              <a:gdLst>
                <a:gd name="T0" fmla="*/ 1 w 166"/>
                <a:gd name="T1" fmla="*/ 0 h 110"/>
                <a:gd name="T2" fmla="*/ 0 w 166"/>
                <a:gd name="T3" fmla="*/ 0 h 110"/>
                <a:gd name="T4" fmla="*/ 1 w 166"/>
                <a:gd name="T5" fmla="*/ 5 h 110"/>
                <a:gd name="T6" fmla="*/ 3 w 166"/>
                <a:gd name="T7" fmla="*/ 8 h 110"/>
                <a:gd name="T8" fmla="*/ 6 w 166"/>
                <a:gd name="T9" fmla="*/ 10 h 110"/>
                <a:gd name="T10" fmla="*/ 10 w 166"/>
                <a:gd name="T11" fmla="*/ 13 h 110"/>
                <a:gd name="T12" fmla="*/ 14 w 166"/>
                <a:gd name="T13" fmla="*/ 14 h 110"/>
                <a:gd name="T14" fmla="*/ 17 w 166"/>
                <a:gd name="T15" fmla="*/ 16 h 110"/>
                <a:gd name="T16" fmla="*/ 22 w 166"/>
                <a:gd name="T17" fmla="*/ 17 h 110"/>
                <a:gd name="T18" fmla="*/ 25 w 166"/>
                <a:gd name="T19" fmla="*/ 18 h 110"/>
                <a:gd name="T20" fmla="*/ 27 w 166"/>
                <a:gd name="T21" fmla="*/ 14 h 110"/>
                <a:gd name="T22" fmla="*/ 24 w 166"/>
                <a:gd name="T23" fmla="*/ 13 h 110"/>
                <a:gd name="T24" fmla="*/ 20 w 166"/>
                <a:gd name="T25" fmla="*/ 11 h 110"/>
                <a:gd name="T26" fmla="*/ 16 w 166"/>
                <a:gd name="T27" fmla="*/ 10 h 110"/>
                <a:gd name="T28" fmla="*/ 12 w 166"/>
                <a:gd name="T29" fmla="*/ 9 h 110"/>
                <a:gd name="T30" fmla="*/ 9 w 166"/>
                <a:gd name="T31" fmla="*/ 8 h 110"/>
                <a:gd name="T32" fmla="*/ 6 w 166"/>
                <a:gd name="T33" fmla="*/ 6 h 110"/>
                <a:gd name="T34" fmla="*/ 3 w 166"/>
                <a:gd name="T35" fmla="*/ 4 h 110"/>
                <a:gd name="T36" fmla="*/ 1 w 166"/>
                <a:gd name="T37" fmla="*/ 0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110"/>
                <a:gd name="T59" fmla="*/ 166 w 166"/>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110">
                  <a:moveTo>
                    <a:pt x="5" y="0"/>
                  </a:moveTo>
                  <a:lnTo>
                    <a:pt x="0" y="2"/>
                  </a:lnTo>
                  <a:lnTo>
                    <a:pt x="7" y="28"/>
                  </a:lnTo>
                  <a:lnTo>
                    <a:pt x="20" y="48"/>
                  </a:lnTo>
                  <a:lnTo>
                    <a:pt x="38" y="64"/>
                  </a:lnTo>
                  <a:lnTo>
                    <a:pt x="60" y="77"/>
                  </a:lnTo>
                  <a:lnTo>
                    <a:pt x="83" y="88"/>
                  </a:lnTo>
                  <a:lnTo>
                    <a:pt x="107" y="97"/>
                  </a:lnTo>
                  <a:lnTo>
                    <a:pt x="133" y="104"/>
                  </a:lnTo>
                  <a:lnTo>
                    <a:pt x="156" y="110"/>
                  </a:lnTo>
                  <a:lnTo>
                    <a:pt x="166" y="88"/>
                  </a:lnTo>
                  <a:lnTo>
                    <a:pt x="145" y="77"/>
                  </a:lnTo>
                  <a:lnTo>
                    <a:pt x="123" y="70"/>
                  </a:lnTo>
                  <a:lnTo>
                    <a:pt x="99" y="64"/>
                  </a:lnTo>
                  <a:lnTo>
                    <a:pt x="76" y="57"/>
                  </a:lnTo>
                  <a:lnTo>
                    <a:pt x="53" y="49"/>
                  </a:lnTo>
                  <a:lnTo>
                    <a:pt x="34" y="38"/>
                  </a:lnTo>
                  <a:lnTo>
                    <a:pt x="17" y="22"/>
                  </a:lnTo>
                  <a:lnTo>
                    <a:pt x="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38" name="Freeform 607"/>
            <p:cNvSpPr>
              <a:spLocks/>
            </p:cNvSpPr>
            <p:nvPr/>
          </p:nvSpPr>
          <p:spPr bwMode="auto">
            <a:xfrm>
              <a:off x="2065" y="1987"/>
              <a:ext cx="19" cy="16"/>
            </a:xfrm>
            <a:custGeom>
              <a:avLst/>
              <a:gdLst>
                <a:gd name="T0" fmla="*/ 0 w 116"/>
                <a:gd name="T1" fmla="*/ 12 h 100"/>
                <a:gd name="T2" fmla="*/ 0 w 116"/>
                <a:gd name="T3" fmla="*/ 16 h 100"/>
                <a:gd name="T4" fmla="*/ 4 w 116"/>
                <a:gd name="T5" fmla="*/ 16 h 100"/>
                <a:gd name="T6" fmla="*/ 7 w 116"/>
                <a:gd name="T7" fmla="*/ 15 h 100"/>
                <a:gd name="T8" fmla="*/ 10 w 116"/>
                <a:gd name="T9" fmla="*/ 13 h 100"/>
                <a:gd name="T10" fmla="*/ 13 w 116"/>
                <a:gd name="T11" fmla="*/ 12 h 100"/>
                <a:gd name="T12" fmla="*/ 15 w 116"/>
                <a:gd name="T13" fmla="*/ 9 h 100"/>
                <a:gd name="T14" fmla="*/ 17 w 116"/>
                <a:gd name="T15" fmla="*/ 7 h 100"/>
                <a:gd name="T16" fmla="*/ 18 w 116"/>
                <a:gd name="T17" fmla="*/ 4 h 100"/>
                <a:gd name="T18" fmla="*/ 19 w 116"/>
                <a:gd name="T19" fmla="*/ 1 h 100"/>
                <a:gd name="T20" fmla="*/ 18 w 116"/>
                <a:gd name="T21" fmla="*/ 0 h 100"/>
                <a:gd name="T22" fmla="*/ 17 w 116"/>
                <a:gd name="T23" fmla="*/ 3 h 100"/>
                <a:gd name="T24" fmla="*/ 15 w 116"/>
                <a:gd name="T25" fmla="*/ 5 h 100"/>
                <a:gd name="T26" fmla="*/ 13 w 116"/>
                <a:gd name="T27" fmla="*/ 7 h 100"/>
                <a:gd name="T28" fmla="*/ 11 w 116"/>
                <a:gd name="T29" fmla="*/ 8 h 100"/>
                <a:gd name="T30" fmla="*/ 9 w 116"/>
                <a:gd name="T31" fmla="*/ 9 h 100"/>
                <a:gd name="T32" fmla="*/ 6 w 116"/>
                <a:gd name="T33" fmla="*/ 10 h 100"/>
                <a:gd name="T34" fmla="*/ 3 w 116"/>
                <a:gd name="T35" fmla="*/ 11 h 100"/>
                <a:gd name="T36" fmla="*/ 0 w 116"/>
                <a:gd name="T37" fmla="*/ 12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00"/>
                <a:gd name="T59" fmla="*/ 116 w 116"/>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00">
                  <a:moveTo>
                    <a:pt x="0" y="72"/>
                  </a:moveTo>
                  <a:lnTo>
                    <a:pt x="1" y="100"/>
                  </a:lnTo>
                  <a:lnTo>
                    <a:pt x="22" y="98"/>
                  </a:lnTo>
                  <a:lnTo>
                    <a:pt x="42" y="93"/>
                  </a:lnTo>
                  <a:lnTo>
                    <a:pt x="61" y="84"/>
                  </a:lnTo>
                  <a:lnTo>
                    <a:pt x="77" y="73"/>
                  </a:lnTo>
                  <a:lnTo>
                    <a:pt x="91" y="59"/>
                  </a:lnTo>
                  <a:lnTo>
                    <a:pt x="104" y="43"/>
                  </a:lnTo>
                  <a:lnTo>
                    <a:pt x="112" y="24"/>
                  </a:lnTo>
                  <a:lnTo>
                    <a:pt x="116" y="4"/>
                  </a:lnTo>
                  <a:lnTo>
                    <a:pt x="111" y="0"/>
                  </a:lnTo>
                  <a:lnTo>
                    <a:pt x="103" y="16"/>
                  </a:lnTo>
                  <a:lnTo>
                    <a:pt x="92" y="31"/>
                  </a:lnTo>
                  <a:lnTo>
                    <a:pt x="80" y="42"/>
                  </a:lnTo>
                  <a:lnTo>
                    <a:pt x="66" y="52"/>
                  </a:lnTo>
                  <a:lnTo>
                    <a:pt x="52" y="59"/>
                  </a:lnTo>
                  <a:lnTo>
                    <a:pt x="36" y="65"/>
                  </a:lnTo>
                  <a:lnTo>
                    <a:pt x="18" y="69"/>
                  </a:lnTo>
                  <a:lnTo>
                    <a:pt x="0" y="7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39" name="Freeform 608"/>
            <p:cNvSpPr>
              <a:spLocks/>
            </p:cNvSpPr>
            <p:nvPr/>
          </p:nvSpPr>
          <p:spPr bwMode="auto">
            <a:xfrm>
              <a:off x="2081" y="1752"/>
              <a:ext cx="30" cy="39"/>
            </a:xfrm>
            <a:custGeom>
              <a:avLst/>
              <a:gdLst>
                <a:gd name="T0" fmla="*/ 8 w 185"/>
                <a:gd name="T1" fmla="*/ 32 h 239"/>
                <a:gd name="T2" fmla="*/ 10 w 185"/>
                <a:gd name="T3" fmla="*/ 28 h 239"/>
                <a:gd name="T4" fmla="*/ 13 w 185"/>
                <a:gd name="T5" fmla="*/ 24 h 239"/>
                <a:gd name="T6" fmla="*/ 16 w 185"/>
                <a:gd name="T7" fmla="*/ 21 h 239"/>
                <a:gd name="T8" fmla="*/ 18 w 185"/>
                <a:gd name="T9" fmla="*/ 17 h 239"/>
                <a:gd name="T10" fmla="*/ 21 w 185"/>
                <a:gd name="T11" fmla="*/ 13 h 239"/>
                <a:gd name="T12" fmla="*/ 24 w 185"/>
                <a:gd name="T13" fmla="*/ 10 h 239"/>
                <a:gd name="T14" fmla="*/ 27 w 185"/>
                <a:gd name="T15" fmla="*/ 6 h 239"/>
                <a:gd name="T16" fmla="*/ 30 w 185"/>
                <a:gd name="T17" fmla="*/ 2 h 239"/>
                <a:gd name="T18" fmla="*/ 28 w 185"/>
                <a:gd name="T19" fmla="*/ 0 h 239"/>
                <a:gd name="T20" fmla="*/ 25 w 185"/>
                <a:gd name="T21" fmla="*/ 2 h 239"/>
                <a:gd name="T22" fmla="*/ 24 w 185"/>
                <a:gd name="T23" fmla="*/ 4 h 239"/>
                <a:gd name="T24" fmla="*/ 21 w 185"/>
                <a:gd name="T25" fmla="*/ 6 h 239"/>
                <a:gd name="T26" fmla="*/ 19 w 185"/>
                <a:gd name="T27" fmla="*/ 8 h 239"/>
                <a:gd name="T28" fmla="*/ 18 w 185"/>
                <a:gd name="T29" fmla="*/ 11 h 239"/>
                <a:gd name="T30" fmla="*/ 16 w 185"/>
                <a:gd name="T31" fmla="*/ 13 h 239"/>
                <a:gd name="T32" fmla="*/ 14 w 185"/>
                <a:gd name="T33" fmla="*/ 16 h 239"/>
                <a:gd name="T34" fmla="*/ 12 w 185"/>
                <a:gd name="T35" fmla="*/ 18 h 239"/>
                <a:gd name="T36" fmla="*/ 11 w 185"/>
                <a:gd name="T37" fmla="*/ 21 h 239"/>
                <a:gd name="T38" fmla="*/ 9 w 185"/>
                <a:gd name="T39" fmla="*/ 23 h 239"/>
                <a:gd name="T40" fmla="*/ 8 w 185"/>
                <a:gd name="T41" fmla="*/ 26 h 239"/>
                <a:gd name="T42" fmla="*/ 6 w 185"/>
                <a:gd name="T43" fmla="*/ 28 h 239"/>
                <a:gd name="T44" fmla="*/ 5 w 185"/>
                <a:gd name="T45" fmla="*/ 31 h 239"/>
                <a:gd name="T46" fmla="*/ 3 w 185"/>
                <a:gd name="T47" fmla="*/ 33 h 239"/>
                <a:gd name="T48" fmla="*/ 2 w 185"/>
                <a:gd name="T49" fmla="*/ 36 h 239"/>
                <a:gd name="T50" fmla="*/ 0 w 185"/>
                <a:gd name="T51" fmla="*/ 38 h 239"/>
                <a:gd name="T52" fmla="*/ 1 w 185"/>
                <a:gd name="T53" fmla="*/ 39 h 239"/>
                <a:gd name="T54" fmla="*/ 2 w 185"/>
                <a:gd name="T55" fmla="*/ 39 h 239"/>
                <a:gd name="T56" fmla="*/ 3 w 185"/>
                <a:gd name="T57" fmla="*/ 38 h 239"/>
                <a:gd name="T58" fmla="*/ 4 w 185"/>
                <a:gd name="T59" fmla="*/ 37 h 239"/>
                <a:gd name="T60" fmla="*/ 5 w 185"/>
                <a:gd name="T61" fmla="*/ 36 h 239"/>
                <a:gd name="T62" fmla="*/ 6 w 185"/>
                <a:gd name="T63" fmla="*/ 35 h 239"/>
                <a:gd name="T64" fmla="*/ 6 w 185"/>
                <a:gd name="T65" fmla="*/ 34 h 239"/>
                <a:gd name="T66" fmla="*/ 7 w 185"/>
                <a:gd name="T67" fmla="*/ 33 h 239"/>
                <a:gd name="T68" fmla="*/ 8 w 185"/>
                <a:gd name="T69" fmla="*/ 32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239"/>
                <a:gd name="T107" fmla="*/ 185 w 185"/>
                <a:gd name="T108" fmla="*/ 239 h 2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239">
                  <a:moveTo>
                    <a:pt x="48" y="199"/>
                  </a:moveTo>
                  <a:lnTo>
                    <a:pt x="63" y="174"/>
                  </a:lnTo>
                  <a:lnTo>
                    <a:pt x="80" y="149"/>
                  </a:lnTo>
                  <a:lnTo>
                    <a:pt x="96" y="126"/>
                  </a:lnTo>
                  <a:lnTo>
                    <a:pt x="114" y="103"/>
                  </a:lnTo>
                  <a:lnTo>
                    <a:pt x="132" y="81"/>
                  </a:lnTo>
                  <a:lnTo>
                    <a:pt x="150" y="59"/>
                  </a:lnTo>
                  <a:lnTo>
                    <a:pt x="168" y="36"/>
                  </a:lnTo>
                  <a:lnTo>
                    <a:pt x="185" y="14"/>
                  </a:lnTo>
                  <a:lnTo>
                    <a:pt x="171" y="0"/>
                  </a:lnTo>
                  <a:lnTo>
                    <a:pt x="157" y="12"/>
                  </a:lnTo>
                  <a:lnTo>
                    <a:pt x="145" y="25"/>
                  </a:lnTo>
                  <a:lnTo>
                    <a:pt x="132" y="38"/>
                  </a:lnTo>
                  <a:lnTo>
                    <a:pt x="120" y="51"/>
                  </a:lnTo>
                  <a:lnTo>
                    <a:pt x="109" y="66"/>
                  </a:lnTo>
                  <a:lnTo>
                    <a:pt x="98" y="81"/>
                  </a:lnTo>
                  <a:lnTo>
                    <a:pt x="87" y="95"/>
                  </a:lnTo>
                  <a:lnTo>
                    <a:pt x="77" y="110"/>
                  </a:lnTo>
                  <a:lnTo>
                    <a:pt x="68" y="126"/>
                  </a:lnTo>
                  <a:lnTo>
                    <a:pt x="57" y="141"/>
                  </a:lnTo>
                  <a:lnTo>
                    <a:pt x="48" y="157"/>
                  </a:lnTo>
                  <a:lnTo>
                    <a:pt x="38" y="172"/>
                  </a:lnTo>
                  <a:lnTo>
                    <a:pt x="29" y="188"/>
                  </a:lnTo>
                  <a:lnTo>
                    <a:pt x="20" y="204"/>
                  </a:lnTo>
                  <a:lnTo>
                    <a:pt x="10" y="219"/>
                  </a:lnTo>
                  <a:lnTo>
                    <a:pt x="0" y="235"/>
                  </a:lnTo>
                  <a:lnTo>
                    <a:pt x="5" y="239"/>
                  </a:lnTo>
                  <a:lnTo>
                    <a:pt x="12" y="236"/>
                  </a:lnTo>
                  <a:lnTo>
                    <a:pt x="18" y="231"/>
                  </a:lnTo>
                  <a:lnTo>
                    <a:pt x="24" y="227"/>
                  </a:lnTo>
                  <a:lnTo>
                    <a:pt x="30" y="222"/>
                  </a:lnTo>
                  <a:lnTo>
                    <a:pt x="35" y="217"/>
                  </a:lnTo>
                  <a:lnTo>
                    <a:pt x="40" y="211"/>
                  </a:lnTo>
                  <a:lnTo>
                    <a:pt x="44" y="205"/>
                  </a:lnTo>
                  <a:lnTo>
                    <a:pt x="48" y="19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0" name="Freeform 609"/>
            <p:cNvSpPr>
              <a:spLocks/>
            </p:cNvSpPr>
            <p:nvPr/>
          </p:nvSpPr>
          <p:spPr bwMode="auto">
            <a:xfrm>
              <a:off x="2083" y="1794"/>
              <a:ext cx="16" cy="7"/>
            </a:xfrm>
            <a:custGeom>
              <a:avLst/>
              <a:gdLst>
                <a:gd name="T0" fmla="*/ 0 w 95"/>
                <a:gd name="T1" fmla="*/ 7 h 43"/>
                <a:gd name="T2" fmla="*/ 2 w 95"/>
                <a:gd name="T3" fmla="*/ 7 h 43"/>
                <a:gd name="T4" fmla="*/ 4 w 95"/>
                <a:gd name="T5" fmla="*/ 6 h 43"/>
                <a:gd name="T6" fmla="*/ 6 w 95"/>
                <a:gd name="T7" fmla="*/ 5 h 43"/>
                <a:gd name="T8" fmla="*/ 8 w 95"/>
                <a:gd name="T9" fmla="*/ 5 h 43"/>
                <a:gd name="T10" fmla="*/ 10 w 95"/>
                <a:gd name="T11" fmla="*/ 4 h 43"/>
                <a:gd name="T12" fmla="*/ 12 w 95"/>
                <a:gd name="T13" fmla="*/ 4 h 43"/>
                <a:gd name="T14" fmla="*/ 14 w 95"/>
                <a:gd name="T15" fmla="*/ 3 h 43"/>
                <a:gd name="T16" fmla="*/ 16 w 95"/>
                <a:gd name="T17" fmla="*/ 3 h 43"/>
                <a:gd name="T18" fmla="*/ 15 w 95"/>
                <a:gd name="T19" fmla="*/ 0 h 43"/>
                <a:gd name="T20" fmla="*/ 13 w 95"/>
                <a:gd name="T21" fmla="*/ 0 h 43"/>
                <a:gd name="T22" fmla="*/ 11 w 95"/>
                <a:gd name="T23" fmla="*/ 1 h 43"/>
                <a:gd name="T24" fmla="*/ 9 w 95"/>
                <a:gd name="T25" fmla="*/ 2 h 43"/>
                <a:gd name="T26" fmla="*/ 7 w 95"/>
                <a:gd name="T27" fmla="*/ 2 h 43"/>
                <a:gd name="T28" fmla="*/ 5 w 95"/>
                <a:gd name="T29" fmla="*/ 3 h 43"/>
                <a:gd name="T30" fmla="*/ 4 w 95"/>
                <a:gd name="T31" fmla="*/ 4 h 43"/>
                <a:gd name="T32" fmla="*/ 2 w 95"/>
                <a:gd name="T33" fmla="*/ 5 h 43"/>
                <a:gd name="T34" fmla="*/ 0 w 95"/>
                <a:gd name="T35" fmla="*/ 6 h 43"/>
                <a:gd name="T36" fmla="*/ 0 w 95"/>
                <a:gd name="T37" fmla="*/ 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43"/>
                <a:gd name="T59" fmla="*/ 95 w 9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43">
                  <a:moveTo>
                    <a:pt x="2" y="43"/>
                  </a:moveTo>
                  <a:lnTo>
                    <a:pt x="13" y="40"/>
                  </a:lnTo>
                  <a:lnTo>
                    <a:pt x="25" y="36"/>
                  </a:lnTo>
                  <a:lnTo>
                    <a:pt x="36" y="33"/>
                  </a:lnTo>
                  <a:lnTo>
                    <a:pt x="49" y="30"/>
                  </a:lnTo>
                  <a:lnTo>
                    <a:pt x="60" y="27"/>
                  </a:lnTo>
                  <a:lnTo>
                    <a:pt x="72" y="24"/>
                  </a:lnTo>
                  <a:lnTo>
                    <a:pt x="83" y="20"/>
                  </a:lnTo>
                  <a:lnTo>
                    <a:pt x="95" y="17"/>
                  </a:lnTo>
                  <a:lnTo>
                    <a:pt x="90" y="0"/>
                  </a:lnTo>
                  <a:lnTo>
                    <a:pt x="78" y="3"/>
                  </a:lnTo>
                  <a:lnTo>
                    <a:pt x="66" y="6"/>
                  </a:lnTo>
                  <a:lnTo>
                    <a:pt x="55" y="10"/>
                  </a:lnTo>
                  <a:lnTo>
                    <a:pt x="43" y="14"/>
                  </a:lnTo>
                  <a:lnTo>
                    <a:pt x="32" y="19"/>
                  </a:lnTo>
                  <a:lnTo>
                    <a:pt x="21" y="24"/>
                  </a:lnTo>
                  <a:lnTo>
                    <a:pt x="10" y="30"/>
                  </a:lnTo>
                  <a:lnTo>
                    <a:pt x="0" y="36"/>
                  </a:lnTo>
                  <a:lnTo>
                    <a:pt x="2" y="4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1" name="Freeform 610"/>
            <p:cNvSpPr>
              <a:spLocks/>
            </p:cNvSpPr>
            <p:nvPr/>
          </p:nvSpPr>
          <p:spPr bwMode="auto">
            <a:xfrm>
              <a:off x="2084" y="1814"/>
              <a:ext cx="42" cy="6"/>
            </a:xfrm>
            <a:custGeom>
              <a:avLst/>
              <a:gdLst>
                <a:gd name="T0" fmla="*/ 42 w 253"/>
                <a:gd name="T1" fmla="*/ 0 h 33"/>
                <a:gd name="T2" fmla="*/ 39 w 253"/>
                <a:gd name="T3" fmla="*/ 0 h 33"/>
                <a:gd name="T4" fmla="*/ 37 w 253"/>
                <a:gd name="T5" fmla="*/ 1 h 33"/>
                <a:gd name="T6" fmla="*/ 34 w 253"/>
                <a:gd name="T7" fmla="*/ 1 h 33"/>
                <a:gd name="T8" fmla="*/ 31 w 253"/>
                <a:gd name="T9" fmla="*/ 1 h 33"/>
                <a:gd name="T10" fmla="*/ 29 w 253"/>
                <a:gd name="T11" fmla="*/ 1 h 33"/>
                <a:gd name="T12" fmla="*/ 26 w 253"/>
                <a:gd name="T13" fmla="*/ 1 h 33"/>
                <a:gd name="T14" fmla="*/ 23 w 253"/>
                <a:gd name="T15" fmla="*/ 1 h 33"/>
                <a:gd name="T16" fmla="*/ 21 w 253"/>
                <a:gd name="T17" fmla="*/ 1 h 33"/>
                <a:gd name="T18" fmla="*/ 18 w 253"/>
                <a:gd name="T19" fmla="*/ 1 h 33"/>
                <a:gd name="T20" fmla="*/ 15 w 253"/>
                <a:gd name="T21" fmla="*/ 1 h 33"/>
                <a:gd name="T22" fmla="*/ 13 w 253"/>
                <a:gd name="T23" fmla="*/ 1 h 33"/>
                <a:gd name="T24" fmla="*/ 10 w 253"/>
                <a:gd name="T25" fmla="*/ 1 h 33"/>
                <a:gd name="T26" fmla="*/ 8 w 253"/>
                <a:gd name="T27" fmla="*/ 1 h 33"/>
                <a:gd name="T28" fmla="*/ 5 w 253"/>
                <a:gd name="T29" fmla="*/ 2 h 33"/>
                <a:gd name="T30" fmla="*/ 2 w 253"/>
                <a:gd name="T31" fmla="*/ 2 h 33"/>
                <a:gd name="T32" fmla="*/ 0 w 253"/>
                <a:gd name="T33" fmla="*/ 2 h 33"/>
                <a:gd name="T34" fmla="*/ 0 w 253"/>
                <a:gd name="T35" fmla="*/ 3 h 33"/>
                <a:gd name="T36" fmla="*/ 3 w 253"/>
                <a:gd name="T37" fmla="*/ 4 h 33"/>
                <a:gd name="T38" fmla="*/ 5 w 253"/>
                <a:gd name="T39" fmla="*/ 4 h 33"/>
                <a:gd name="T40" fmla="*/ 8 w 253"/>
                <a:gd name="T41" fmla="*/ 5 h 33"/>
                <a:gd name="T42" fmla="*/ 10 w 253"/>
                <a:gd name="T43" fmla="*/ 5 h 33"/>
                <a:gd name="T44" fmla="*/ 13 w 253"/>
                <a:gd name="T45" fmla="*/ 5 h 33"/>
                <a:gd name="T46" fmla="*/ 16 w 253"/>
                <a:gd name="T47" fmla="*/ 6 h 33"/>
                <a:gd name="T48" fmla="*/ 18 w 253"/>
                <a:gd name="T49" fmla="*/ 6 h 33"/>
                <a:gd name="T50" fmla="*/ 21 w 253"/>
                <a:gd name="T51" fmla="*/ 6 h 33"/>
                <a:gd name="T52" fmla="*/ 24 w 253"/>
                <a:gd name="T53" fmla="*/ 6 h 33"/>
                <a:gd name="T54" fmla="*/ 26 w 253"/>
                <a:gd name="T55" fmla="*/ 6 h 33"/>
                <a:gd name="T56" fmla="*/ 29 w 253"/>
                <a:gd name="T57" fmla="*/ 6 h 33"/>
                <a:gd name="T58" fmla="*/ 32 w 253"/>
                <a:gd name="T59" fmla="*/ 6 h 33"/>
                <a:gd name="T60" fmla="*/ 34 w 253"/>
                <a:gd name="T61" fmla="*/ 6 h 33"/>
                <a:gd name="T62" fmla="*/ 37 w 253"/>
                <a:gd name="T63" fmla="*/ 6 h 33"/>
                <a:gd name="T64" fmla="*/ 39 w 253"/>
                <a:gd name="T65" fmla="*/ 5 h 33"/>
                <a:gd name="T66" fmla="*/ 42 w 253"/>
                <a:gd name="T67" fmla="*/ 5 h 33"/>
                <a:gd name="T68" fmla="*/ 42 w 253"/>
                <a:gd name="T69" fmla="*/ 0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33"/>
                <a:gd name="T107" fmla="*/ 253 w 253"/>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33">
                  <a:moveTo>
                    <a:pt x="252" y="0"/>
                  </a:moveTo>
                  <a:lnTo>
                    <a:pt x="236" y="2"/>
                  </a:lnTo>
                  <a:lnTo>
                    <a:pt x="220" y="3"/>
                  </a:lnTo>
                  <a:lnTo>
                    <a:pt x="204" y="4"/>
                  </a:lnTo>
                  <a:lnTo>
                    <a:pt x="189" y="5"/>
                  </a:lnTo>
                  <a:lnTo>
                    <a:pt x="173" y="5"/>
                  </a:lnTo>
                  <a:lnTo>
                    <a:pt x="156" y="5"/>
                  </a:lnTo>
                  <a:lnTo>
                    <a:pt x="141" y="5"/>
                  </a:lnTo>
                  <a:lnTo>
                    <a:pt x="125" y="5"/>
                  </a:lnTo>
                  <a:lnTo>
                    <a:pt x="110" y="5"/>
                  </a:lnTo>
                  <a:lnTo>
                    <a:pt x="93" y="6"/>
                  </a:lnTo>
                  <a:lnTo>
                    <a:pt x="78" y="6"/>
                  </a:lnTo>
                  <a:lnTo>
                    <a:pt x="62" y="7"/>
                  </a:lnTo>
                  <a:lnTo>
                    <a:pt x="47" y="8"/>
                  </a:lnTo>
                  <a:lnTo>
                    <a:pt x="31" y="9"/>
                  </a:lnTo>
                  <a:lnTo>
                    <a:pt x="15" y="11"/>
                  </a:lnTo>
                  <a:lnTo>
                    <a:pt x="0" y="13"/>
                  </a:lnTo>
                  <a:lnTo>
                    <a:pt x="1" y="19"/>
                  </a:lnTo>
                  <a:lnTo>
                    <a:pt x="16" y="22"/>
                  </a:lnTo>
                  <a:lnTo>
                    <a:pt x="32" y="24"/>
                  </a:lnTo>
                  <a:lnTo>
                    <a:pt x="48" y="26"/>
                  </a:lnTo>
                  <a:lnTo>
                    <a:pt x="63" y="28"/>
                  </a:lnTo>
                  <a:lnTo>
                    <a:pt x="79" y="30"/>
                  </a:lnTo>
                  <a:lnTo>
                    <a:pt x="94" y="31"/>
                  </a:lnTo>
                  <a:lnTo>
                    <a:pt x="111" y="32"/>
                  </a:lnTo>
                  <a:lnTo>
                    <a:pt x="126" y="33"/>
                  </a:lnTo>
                  <a:lnTo>
                    <a:pt x="142" y="33"/>
                  </a:lnTo>
                  <a:lnTo>
                    <a:pt x="157" y="33"/>
                  </a:lnTo>
                  <a:lnTo>
                    <a:pt x="174" y="33"/>
                  </a:lnTo>
                  <a:lnTo>
                    <a:pt x="190" y="33"/>
                  </a:lnTo>
                  <a:lnTo>
                    <a:pt x="205" y="32"/>
                  </a:lnTo>
                  <a:lnTo>
                    <a:pt x="221" y="31"/>
                  </a:lnTo>
                  <a:lnTo>
                    <a:pt x="237" y="30"/>
                  </a:lnTo>
                  <a:lnTo>
                    <a:pt x="253" y="29"/>
                  </a:lnTo>
                  <a:lnTo>
                    <a:pt x="25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2" name="Freeform 611"/>
            <p:cNvSpPr>
              <a:spLocks/>
            </p:cNvSpPr>
            <p:nvPr/>
          </p:nvSpPr>
          <p:spPr bwMode="auto">
            <a:xfrm>
              <a:off x="1863" y="1696"/>
              <a:ext cx="15" cy="7"/>
            </a:xfrm>
            <a:custGeom>
              <a:avLst/>
              <a:gdLst>
                <a:gd name="T0" fmla="*/ 0 w 88"/>
                <a:gd name="T1" fmla="*/ 4 h 44"/>
                <a:gd name="T2" fmla="*/ 2 w 88"/>
                <a:gd name="T3" fmla="*/ 7 h 44"/>
                <a:gd name="T4" fmla="*/ 3 w 88"/>
                <a:gd name="T5" fmla="*/ 6 h 44"/>
                <a:gd name="T6" fmla="*/ 5 w 88"/>
                <a:gd name="T7" fmla="*/ 5 h 44"/>
                <a:gd name="T8" fmla="*/ 7 w 88"/>
                <a:gd name="T9" fmla="*/ 4 h 44"/>
                <a:gd name="T10" fmla="*/ 8 w 88"/>
                <a:gd name="T11" fmla="*/ 4 h 44"/>
                <a:gd name="T12" fmla="*/ 10 w 88"/>
                <a:gd name="T13" fmla="*/ 3 h 44"/>
                <a:gd name="T14" fmla="*/ 12 w 88"/>
                <a:gd name="T15" fmla="*/ 2 h 44"/>
                <a:gd name="T16" fmla="*/ 13 w 88"/>
                <a:gd name="T17" fmla="*/ 2 h 44"/>
                <a:gd name="T18" fmla="*/ 15 w 88"/>
                <a:gd name="T19" fmla="*/ 1 h 44"/>
                <a:gd name="T20" fmla="*/ 15 w 88"/>
                <a:gd name="T21" fmla="*/ 0 h 44"/>
                <a:gd name="T22" fmla="*/ 13 w 88"/>
                <a:gd name="T23" fmla="*/ 0 h 44"/>
                <a:gd name="T24" fmla="*/ 11 w 88"/>
                <a:gd name="T25" fmla="*/ 0 h 44"/>
                <a:gd name="T26" fmla="*/ 9 w 88"/>
                <a:gd name="T27" fmla="*/ 0 h 44"/>
                <a:gd name="T28" fmla="*/ 7 w 88"/>
                <a:gd name="T29" fmla="*/ 1 h 44"/>
                <a:gd name="T30" fmla="*/ 5 w 88"/>
                <a:gd name="T31" fmla="*/ 1 h 44"/>
                <a:gd name="T32" fmla="*/ 3 w 88"/>
                <a:gd name="T33" fmla="*/ 2 h 44"/>
                <a:gd name="T34" fmla="*/ 2 w 88"/>
                <a:gd name="T35" fmla="*/ 3 h 44"/>
                <a:gd name="T36" fmla="*/ 0 w 88"/>
                <a:gd name="T37" fmla="*/ 4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4"/>
                <a:gd name="T59" fmla="*/ 88 w 8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4">
                  <a:moveTo>
                    <a:pt x="0" y="28"/>
                  </a:moveTo>
                  <a:lnTo>
                    <a:pt x="12" y="44"/>
                  </a:lnTo>
                  <a:lnTo>
                    <a:pt x="20" y="38"/>
                  </a:lnTo>
                  <a:lnTo>
                    <a:pt x="29" y="33"/>
                  </a:lnTo>
                  <a:lnTo>
                    <a:pt x="40" y="28"/>
                  </a:lnTo>
                  <a:lnTo>
                    <a:pt x="49" y="23"/>
                  </a:lnTo>
                  <a:lnTo>
                    <a:pt x="59" y="19"/>
                  </a:lnTo>
                  <a:lnTo>
                    <a:pt x="68" y="15"/>
                  </a:lnTo>
                  <a:lnTo>
                    <a:pt x="78" y="12"/>
                  </a:lnTo>
                  <a:lnTo>
                    <a:pt x="88" y="8"/>
                  </a:lnTo>
                  <a:lnTo>
                    <a:pt x="88" y="3"/>
                  </a:lnTo>
                  <a:lnTo>
                    <a:pt x="77" y="1"/>
                  </a:lnTo>
                  <a:lnTo>
                    <a:pt x="65" y="0"/>
                  </a:lnTo>
                  <a:lnTo>
                    <a:pt x="53" y="1"/>
                  </a:lnTo>
                  <a:lnTo>
                    <a:pt x="42" y="4"/>
                  </a:lnTo>
                  <a:lnTo>
                    <a:pt x="29" y="8"/>
                  </a:lnTo>
                  <a:lnTo>
                    <a:pt x="18" y="13"/>
                  </a:lnTo>
                  <a:lnTo>
                    <a:pt x="9" y="19"/>
                  </a:lnTo>
                  <a:lnTo>
                    <a:pt x="0" y="2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3" name="Freeform 612"/>
            <p:cNvSpPr>
              <a:spLocks/>
            </p:cNvSpPr>
            <p:nvPr/>
          </p:nvSpPr>
          <p:spPr bwMode="auto">
            <a:xfrm>
              <a:off x="1880" y="1700"/>
              <a:ext cx="9" cy="16"/>
            </a:xfrm>
            <a:custGeom>
              <a:avLst/>
              <a:gdLst>
                <a:gd name="T0" fmla="*/ 0 w 59"/>
                <a:gd name="T1" fmla="*/ 15 h 95"/>
                <a:gd name="T2" fmla="*/ 1 w 59"/>
                <a:gd name="T3" fmla="*/ 16 h 95"/>
                <a:gd name="T4" fmla="*/ 3 w 59"/>
                <a:gd name="T5" fmla="*/ 15 h 95"/>
                <a:gd name="T6" fmla="*/ 4 w 59"/>
                <a:gd name="T7" fmla="*/ 13 h 95"/>
                <a:gd name="T8" fmla="*/ 5 w 59"/>
                <a:gd name="T9" fmla="*/ 12 h 95"/>
                <a:gd name="T10" fmla="*/ 6 w 59"/>
                <a:gd name="T11" fmla="*/ 10 h 95"/>
                <a:gd name="T12" fmla="*/ 7 w 59"/>
                <a:gd name="T13" fmla="*/ 8 h 95"/>
                <a:gd name="T14" fmla="*/ 8 w 59"/>
                <a:gd name="T15" fmla="*/ 6 h 95"/>
                <a:gd name="T16" fmla="*/ 9 w 59"/>
                <a:gd name="T17" fmla="*/ 4 h 95"/>
                <a:gd name="T18" fmla="*/ 9 w 59"/>
                <a:gd name="T19" fmla="*/ 1 h 95"/>
                <a:gd name="T20" fmla="*/ 6 w 59"/>
                <a:gd name="T21" fmla="*/ 0 h 95"/>
                <a:gd name="T22" fmla="*/ 5 w 59"/>
                <a:gd name="T23" fmla="*/ 2 h 95"/>
                <a:gd name="T24" fmla="*/ 5 w 59"/>
                <a:gd name="T25" fmla="*/ 4 h 95"/>
                <a:gd name="T26" fmla="*/ 4 w 59"/>
                <a:gd name="T27" fmla="*/ 6 h 95"/>
                <a:gd name="T28" fmla="*/ 4 w 59"/>
                <a:gd name="T29" fmla="*/ 8 h 95"/>
                <a:gd name="T30" fmla="*/ 3 w 59"/>
                <a:gd name="T31" fmla="*/ 10 h 95"/>
                <a:gd name="T32" fmla="*/ 2 w 59"/>
                <a:gd name="T33" fmla="*/ 12 h 95"/>
                <a:gd name="T34" fmla="*/ 1 w 59"/>
                <a:gd name="T35" fmla="*/ 14 h 95"/>
                <a:gd name="T36" fmla="*/ 0 w 59"/>
                <a:gd name="T37" fmla="*/ 15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95"/>
                <a:gd name="T59" fmla="*/ 59 w 59"/>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95">
                  <a:moveTo>
                    <a:pt x="0" y="91"/>
                  </a:moveTo>
                  <a:lnTo>
                    <a:pt x="4" y="95"/>
                  </a:lnTo>
                  <a:lnTo>
                    <a:pt x="17" y="88"/>
                  </a:lnTo>
                  <a:lnTo>
                    <a:pt x="27" y="80"/>
                  </a:lnTo>
                  <a:lnTo>
                    <a:pt x="35" y="70"/>
                  </a:lnTo>
                  <a:lnTo>
                    <a:pt x="42" y="58"/>
                  </a:lnTo>
                  <a:lnTo>
                    <a:pt x="48" y="46"/>
                  </a:lnTo>
                  <a:lnTo>
                    <a:pt x="53" y="34"/>
                  </a:lnTo>
                  <a:lnTo>
                    <a:pt x="56" y="21"/>
                  </a:lnTo>
                  <a:lnTo>
                    <a:pt x="59" y="8"/>
                  </a:lnTo>
                  <a:lnTo>
                    <a:pt x="37" y="0"/>
                  </a:lnTo>
                  <a:lnTo>
                    <a:pt x="34" y="13"/>
                  </a:lnTo>
                  <a:lnTo>
                    <a:pt x="31" y="25"/>
                  </a:lnTo>
                  <a:lnTo>
                    <a:pt x="27" y="36"/>
                  </a:lnTo>
                  <a:lnTo>
                    <a:pt x="23" y="47"/>
                  </a:lnTo>
                  <a:lnTo>
                    <a:pt x="19" y="58"/>
                  </a:lnTo>
                  <a:lnTo>
                    <a:pt x="14" y="70"/>
                  </a:lnTo>
                  <a:lnTo>
                    <a:pt x="8" y="81"/>
                  </a:lnTo>
                  <a:lnTo>
                    <a:pt x="0" y="9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944" name="Freeform 613"/>
            <p:cNvSpPr>
              <a:spLocks/>
            </p:cNvSpPr>
            <p:nvPr/>
          </p:nvSpPr>
          <p:spPr bwMode="auto">
            <a:xfrm>
              <a:off x="1807" y="1866"/>
              <a:ext cx="27" cy="6"/>
            </a:xfrm>
            <a:custGeom>
              <a:avLst/>
              <a:gdLst>
                <a:gd name="T0" fmla="*/ 0 w 164"/>
                <a:gd name="T1" fmla="*/ 3 h 35"/>
                <a:gd name="T2" fmla="*/ 3 w 164"/>
                <a:gd name="T3" fmla="*/ 4 h 35"/>
                <a:gd name="T4" fmla="*/ 6 w 164"/>
                <a:gd name="T5" fmla="*/ 5 h 35"/>
                <a:gd name="T6" fmla="*/ 10 w 164"/>
                <a:gd name="T7" fmla="*/ 5 h 35"/>
                <a:gd name="T8" fmla="*/ 13 w 164"/>
                <a:gd name="T9" fmla="*/ 5 h 35"/>
                <a:gd name="T10" fmla="*/ 16 w 164"/>
                <a:gd name="T11" fmla="*/ 6 h 35"/>
                <a:gd name="T12" fmla="*/ 20 w 164"/>
                <a:gd name="T13" fmla="*/ 6 h 35"/>
                <a:gd name="T14" fmla="*/ 23 w 164"/>
                <a:gd name="T15" fmla="*/ 6 h 35"/>
                <a:gd name="T16" fmla="*/ 26 w 164"/>
                <a:gd name="T17" fmla="*/ 6 h 35"/>
                <a:gd name="T18" fmla="*/ 27 w 164"/>
                <a:gd name="T19" fmla="*/ 1 h 35"/>
                <a:gd name="T20" fmla="*/ 25 w 164"/>
                <a:gd name="T21" fmla="*/ 1 h 35"/>
                <a:gd name="T22" fmla="*/ 24 w 164"/>
                <a:gd name="T23" fmla="*/ 0 h 35"/>
                <a:gd name="T24" fmla="*/ 22 w 164"/>
                <a:gd name="T25" fmla="*/ 0 h 35"/>
                <a:gd name="T26" fmla="*/ 20 w 164"/>
                <a:gd name="T27" fmla="*/ 0 h 35"/>
                <a:gd name="T28" fmla="*/ 18 w 164"/>
                <a:gd name="T29" fmla="*/ 0 h 35"/>
                <a:gd name="T30" fmla="*/ 17 w 164"/>
                <a:gd name="T31" fmla="*/ 0 h 35"/>
                <a:gd name="T32" fmla="*/ 15 w 164"/>
                <a:gd name="T33" fmla="*/ 0 h 35"/>
                <a:gd name="T34" fmla="*/ 13 w 164"/>
                <a:gd name="T35" fmla="*/ 0 h 35"/>
                <a:gd name="T36" fmla="*/ 12 w 164"/>
                <a:gd name="T37" fmla="*/ 0 h 35"/>
                <a:gd name="T38" fmla="*/ 10 w 164"/>
                <a:gd name="T39" fmla="*/ 1 h 35"/>
                <a:gd name="T40" fmla="*/ 8 w 164"/>
                <a:gd name="T41" fmla="*/ 1 h 35"/>
                <a:gd name="T42" fmla="*/ 7 w 164"/>
                <a:gd name="T43" fmla="*/ 1 h 35"/>
                <a:gd name="T44" fmla="*/ 5 w 164"/>
                <a:gd name="T45" fmla="*/ 1 h 35"/>
                <a:gd name="T46" fmla="*/ 3 w 164"/>
                <a:gd name="T47" fmla="*/ 2 h 35"/>
                <a:gd name="T48" fmla="*/ 2 w 164"/>
                <a:gd name="T49" fmla="*/ 2 h 35"/>
                <a:gd name="T50" fmla="*/ 0 w 164"/>
                <a:gd name="T51" fmla="*/ 2 h 35"/>
                <a:gd name="T52" fmla="*/ 0 w 164"/>
                <a:gd name="T53" fmla="*/ 3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4"/>
                <a:gd name="T82" fmla="*/ 0 h 35"/>
                <a:gd name="T83" fmla="*/ 164 w 164"/>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4" h="35">
                  <a:moveTo>
                    <a:pt x="0" y="19"/>
                  </a:moveTo>
                  <a:lnTo>
                    <a:pt x="20" y="24"/>
                  </a:lnTo>
                  <a:lnTo>
                    <a:pt x="39" y="28"/>
                  </a:lnTo>
                  <a:lnTo>
                    <a:pt x="59" y="31"/>
                  </a:lnTo>
                  <a:lnTo>
                    <a:pt x="80" y="32"/>
                  </a:lnTo>
                  <a:lnTo>
                    <a:pt x="99" y="33"/>
                  </a:lnTo>
                  <a:lnTo>
                    <a:pt x="119" y="34"/>
                  </a:lnTo>
                  <a:lnTo>
                    <a:pt x="140" y="34"/>
                  </a:lnTo>
                  <a:lnTo>
                    <a:pt x="160" y="35"/>
                  </a:lnTo>
                  <a:lnTo>
                    <a:pt x="164" y="4"/>
                  </a:lnTo>
                  <a:lnTo>
                    <a:pt x="154" y="3"/>
                  </a:lnTo>
                  <a:lnTo>
                    <a:pt x="144" y="2"/>
                  </a:lnTo>
                  <a:lnTo>
                    <a:pt x="134" y="1"/>
                  </a:lnTo>
                  <a:lnTo>
                    <a:pt x="122" y="0"/>
                  </a:lnTo>
                  <a:lnTo>
                    <a:pt x="112" y="0"/>
                  </a:lnTo>
                  <a:lnTo>
                    <a:pt x="102" y="0"/>
                  </a:lnTo>
                  <a:lnTo>
                    <a:pt x="92" y="1"/>
                  </a:lnTo>
                  <a:lnTo>
                    <a:pt x="82" y="1"/>
                  </a:lnTo>
                  <a:lnTo>
                    <a:pt x="71" y="2"/>
                  </a:lnTo>
                  <a:lnTo>
                    <a:pt x="60" y="3"/>
                  </a:lnTo>
                  <a:lnTo>
                    <a:pt x="50" y="4"/>
                  </a:lnTo>
                  <a:lnTo>
                    <a:pt x="40" y="6"/>
                  </a:lnTo>
                  <a:lnTo>
                    <a:pt x="30" y="8"/>
                  </a:lnTo>
                  <a:lnTo>
                    <a:pt x="20" y="10"/>
                  </a:lnTo>
                  <a:lnTo>
                    <a:pt x="10" y="12"/>
                  </a:lnTo>
                  <a:lnTo>
                    <a:pt x="0" y="14"/>
                  </a:lnTo>
                  <a:lnTo>
                    <a:pt x="0" y="19"/>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10" name="Group 614"/>
          <p:cNvGrpSpPr>
            <a:grpSpLocks/>
          </p:cNvGrpSpPr>
          <p:nvPr/>
        </p:nvGrpSpPr>
        <p:grpSpPr bwMode="auto">
          <a:xfrm>
            <a:off x="2438400" y="1071563"/>
            <a:ext cx="395288" cy="722312"/>
            <a:chOff x="1614" y="483"/>
            <a:chExt cx="249" cy="455"/>
          </a:xfrm>
        </p:grpSpPr>
        <p:sp>
          <p:nvSpPr>
            <p:cNvPr id="4862" name="Freeform 615"/>
            <p:cNvSpPr>
              <a:spLocks/>
            </p:cNvSpPr>
            <p:nvPr/>
          </p:nvSpPr>
          <p:spPr bwMode="auto">
            <a:xfrm>
              <a:off x="1814" y="877"/>
              <a:ext cx="36" cy="55"/>
            </a:xfrm>
            <a:custGeom>
              <a:avLst/>
              <a:gdLst>
                <a:gd name="T0" fmla="*/ 18 w 177"/>
                <a:gd name="T1" fmla="*/ 0 h 274"/>
                <a:gd name="T2" fmla="*/ 0 w 177"/>
                <a:gd name="T3" fmla="*/ 36 h 274"/>
                <a:gd name="T4" fmla="*/ 5 w 177"/>
                <a:gd name="T5" fmla="*/ 50 h 274"/>
                <a:gd name="T6" fmla="*/ 20 w 177"/>
                <a:gd name="T7" fmla="*/ 55 h 274"/>
                <a:gd name="T8" fmla="*/ 34 w 177"/>
                <a:gd name="T9" fmla="*/ 47 h 274"/>
                <a:gd name="T10" fmla="*/ 36 w 177"/>
                <a:gd name="T11" fmla="*/ 31 h 274"/>
                <a:gd name="T12" fmla="*/ 18 w 177"/>
                <a:gd name="T13" fmla="*/ 0 h 274"/>
                <a:gd name="T14" fmla="*/ 18 w 177"/>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177"/>
                <a:gd name="T25" fmla="*/ 0 h 274"/>
                <a:gd name="T26" fmla="*/ 177 w 177"/>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 h="274">
                  <a:moveTo>
                    <a:pt x="87" y="0"/>
                  </a:moveTo>
                  <a:lnTo>
                    <a:pt x="0" y="178"/>
                  </a:lnTo>
                  <a:lnTo>
                    <a:pt x="25" y="249"/>
                  </a:lnTo>
                  <a:lnTo>
                    <a:pt x="99" y="274"/>
                  </a:lnTo>
                  <a:lnTo>
                    <a:pt x="165" y="236"/>
                  </a:lnTo>
                  <a:lnTo>
                    <a:pt x="177" y="155"/>
                  </a:lnTo>
                  <a:lnTo>
                    <a:pt x="87" y="0"/>
                  </a:lnTo>
                  <a:close/>
                </a:path>
              </a:pathLst>
            </a:custGeom>
            <a:solidFill>
              <a:srgbClr val="B2B5E8"/>
            </a:solidFill>
            <a:ln w="9525">
              <a:noFill/>
              <a:round/>
              <a:headEnd/>
              <a:tailEnd/>
            </a:ln>
          </p:spPr>
          <p:txBody>
            <a:bodyPr/>
            <a:lstStyle/>
            <a:p>
              <a:endParaRPr lang="en-US" dirty="0">
                <a:latin typeface="Calibri" pitchFamily="34" charset="0"/>
              </a:endParaRPr>
            </a:p>
          </p:txBody>
        </p:sp>
        <p:sp>
          <p:nvSpPr>
            <p:cNvPr id="4863" name="Freeform 616"/>
            <p:cNvSpPr>
              <a:spLocks/>
            </p:cNvSpPr>
            <p:nvPr/>
          </p:nvSpPr>
          <p:spPr bwMode="auto">
            <a:xfrm>
              <a:off x="1815" y="781"/>
              <a:ext cx="33" cy="60"/>
            </a:xfrm>
            <a:custGeom>
              <a:avLst/>
              <a:gdLst>
                <a:gd name="T0" fmla="*/ 13 w 167"/>
                <a:gd name="T1" fmla="*/ 0 h 301"/>
                <a:gd name="T2" fmla="*/ 0 w 167"/>
                <a:gd name="T3" fmla="*/ 43 h 301"/>
                <a:gd name="T4" fmla="*/ 5 w 167"/>
                <a:gd name="T5" fmla="*/ 56 h 301"/>
                <a:gd name="T6" fmla="*/ 22 w 167"/>
                <a:gd name="T7" fmla="*/ 60 h 301"/>
                <a:gd name="T8" fmla="*/ 33 w 167"/>
                <a:gd name="T9" fmla="*/ 51 h 301"/>
                <a:gd name="T10" fmla="*/ 33 w 167"/>
                <a:gd name="T11" fmla="*/ 36 h 301"/>
                <a:gd name="T12" fmla="*/ 13 w 167"/>
                <a:gd name="T13" fmla="*/ 0 h 301"/>
                <a:gd name="T14" fmla="*/ 13 w 167"/>
                <a:gd name="T15" fmla="*/ 0 h 301"/>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301"/>
                <a:gd name="T26" fmla="*/ 167 w 167"/>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301">
                  <a:moveTo>
                    <a:pt x="65" y="0"/>
                  </a:moveTo>
                  <a:lnTo>
                    <a:pt x="0" y="218"/>
                  </a:lnTo>
                  <a:lnTo>
                    <a:pt x="25" y="283"/>
                  </a:lnTo>
                  <a:lnTo>
                    <a:pt x="109" y="301"/>
                  </a:lnTo>
                  <a:lnTo>
                    <a:pt x="165" y="255"/>
                  </a:lnTo>
                  <a:lnTo>
                    <a:pt x="167" y="181"/>
                  </a:lnTo>
                  <a:lnTo>
                    <a:pt x="65" y="0"/>
                  </a:lnTo>
                  <a:close/>
                </a:path>
              </a:pathLst>
            </a:custGeom>
            <a:solidFill>
              <a:srgbClr val="B2B5E8"/>
            </a:solidFill>
            <a:ln w="9525">
              <a:noFill/>
              <a:round/>
              <a:headEnd/>
              <a:tailEnd/>
            </a:ln>
          </p:spPr>
          <p:txBody>
            <a:bodyPr/>
            <a:lstStyle/>
            <a:p>
              <a:endParaRPr lang="en-US" dirty="0">
                <a:latin typeface="Calibri" pitchFamily="34" charset="0"/>
              </a:endParaRPr>
            </a:p>
          </p:txBody>
        </p:sp>
        <p:sp>
          <p:nvSpPr>
            <p:cNvPr id="4864" name="Freeform 617"/>
            <p:cNvSpPr>
              <a:spLocks/>
            </p:cNvSpPr>
            <p:nvPr/>
          </p:nvSpPr>
          <p:spPr bwMode="auto">
            <a:xfrm>
              <a:off x="1825" y="788"/>
              <a:ext cx="23" cy="49"/>
            </a:xfrm>
            <a:custGeom>
              <a:avLst/>
              <a:gdLst>
                <a:gd name="T0" fmla="*/ 0 w 111"/>
                <a:gd name="T1" fmla="*/ 11 h 242"/>
                <a:gd name="T2" fmla="*/ 12 w 111"/>
                <a:gd name="T3" fmla="*/ 32 h 242"/>
                <a:gd name="T4" fmla="*/ 13 w 111"/>
                <a:gd name="T5" fmla="*/ 38 h 242"/>
                <a:gd name="T6" fmla="*/ 11 w 111"/>
                <a:gd name="T7" fmla="*/ 44 h 242"/>
                <a:gd name="T8" fmla="*/ 7 w 111"/>
                <a:gd name="T9" fmla="*/ 49 h 242"/>
                <a:gd name="T10" fmla="*/ 18 w 111"/>
                <a:gd name="T11" fmla="*/ 48 h 242"/>
                <a:gd name="T12" fmla="*/ 23 w 111"/>
                <a:gd name="T13" fmla="*/ 27 h 242"/>
                <a:gd name="T14" fmla="*/ 7 w 111"/>
                <a:gd name="T15" fmla="*/ 0 h 242"/>
                <a:gd name="T16" fmla="*/ 0 w 111"/>
                <a:gd name="T17" fmla="*/ 11 h 242"/>
                <a:gd name="T18" fmla="*/ 0 w 111"/>
                <a:gd name="T19" fmla="*/ 11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2"/>
                <a:gd name="T32" fmla="*/ 111 w 111"/>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2">
                  <a:moveTo>
                    <a:pt x="0" y="54"/>
                  </a:moveTo>
                  <a:lnTo>
                    <a:pt x="59" y="160"/>
                  </a:lnTo>
                  <a:lnTo>
                    <a:pt x="62" y="186"/>
                  </a:lnTo>
                  <a:lnTo>
                    <a:pt x="53" y="216"/>
                  </a:lnTo>
                  <a:lnTo>
                    <a:pt x="32" y="242"/>
                  </a:lnTo>
                  <a:lnTo>
                    <a:pt x="85" y="235"/>
                  </a:lnTo>
                  <a:lnTo>
                    <a:pt x="111" y="131"/>
                  </a:lnTo>
                  <a:lnTo>
                    <a:pt x="34" y="0"/>
                  </a:lnTo>
                  <a:lnTo>
                    <a:pt x="0" y="5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65" name="Freeform 618"/>
            <p:cNvSpPr>
              <a:spLocks/>
            </p:cNvSpPr>
            <p:nvPr/>
          </p:nvSpPr>
          <p:spPr bwMode="auto">
            <a:xfrm>
              <a:off x="1827" y="879"/>
              <a:ext cx="22" cy="48"/>
            </a:xfrm>
            <a:custGeom>
              <a:avLst/>
              <a:gdLst>
                <a:gd name="T0" fmla="*/ 0 w 111"/>
                <a:gd name="T1" fmla="*/ 11 h 243"/>
                <a:gd name="T2" fmla="*/ 12 w 111"/>
                <a:gd name="T3" fmla="*/ 32 h 243"/>
                <a:gd name="T4" fmla="*/ 13 w 111"/>
                <a:gd name="T5" fmla="*/ 37 h 243"/>
                <a:gd name="T6" fmla="*/ 11 w 111"/>
                <a:gd name="T7" fmla="*/ 42 h 243"/>
                <a:gd name="T8" fmla="*/ 7 w 111"/>
                <a:gd name="T9" fmla="*/ 48 h 243"/>
                <a:gd name="T10" fmla="*/ 17 w 111"/>
                <a:gd name="T11" fmla="*/ 46 h 243"/>
                <a:gd name="T12" fmla="*/ 22 w 111"/>
                <a:gd name="T13" fmla="*/ 26 h 243"/>
                <a:gd name="T14" fmla="*/ 7 w 111"/>
                <a:gd name="T15" fmla="*/ 0 h 243"/>
                <a:gd name="T16" fmla="*/ 0 w 111"/>
                <a:gd name="T17" fmla="*/ 11 h 243"/>
                <a:gd name="T18" fmla="*/ 0 w 111"/>
                <a:gd name="T19" fmla="*/ 11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3"/>
                <a:gd name="T32" fmla="*/ 111 w 111"/>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3">
                  <a:moveTo>
                    <a:pt x="0" y="54"/>
                  </a:moveTo>
                  <a:lnTo>
                    <a:pt x="60" y="160"/>
                  </a:lnTo>
                  <a:lnTo>
                    <a:pt x="64" y="186"/>
                  </a:lnTo>
                  <a:lnTo>
                    <a:pt x="54" y="215"/>
                  </a:lnTo>
                  <a:lnTo>
                    <a:pt x="33" y="243"/>
                  </a:lnTo>
                  <a:lnTo>
                    <a:pt x="87" y="235"/>
                  </a:lnTo>
                  <a:lnTo>
                    <a:pt x="111" y="131"/>
                  </a:lnTo>
                  <a:lnTo>
                    <a:pt x="35" y="0"/>
                  </a:lnTo>
                  <a:lnTo>
                    <a:pt x="0" y="5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66" name="Freeform 619"/>
            <p:cNvSpPr>
              <a:spLocks/>
            </p:cNvSpPr>
            <p:nvPr/>
          </p:nvSpPr>
          <p:spPr bwMode="auto">
            <a:xfrm>
              <a:off x="1618" y="491"/>
              <a:ext cx="234" cy="269"/>
            </a:xfrm>
            <a:custGeom>
              <a:avLst/>
              <a:gdLst>
                <a:gd name="T0" fmla="*/ 34 w 1172"/>
                <a:gd name="T1" fmla="*/ 40 h 1344"/>
                <a:gd name="T2" fmla="*/ 28 w 1172"/>
                <a:gd name="T3" fmla="*/ 21 h 1344"/>
                <a:gd name="T4" fmla="*/ 32 w 1172"/>
                <a:gd name="T5" fmla="*/ 1 h 1344"/>
                <a:gd name="T6" fmla="*/ 105 w 1172"/>
                <a:gd name="T7" fmla="*/ 12 h 1344"/>
                <a:gd name="T8" fmla="*/ 115 w 1172"/>
                <a:gd name="T9" fmla="*/ 2 h 1344"/>
                <a:gd name="T10" fmla="*/ 132 w 1172"/>
                <a:gd name="T11" fmla="*/ 7 h 1344"/>
                <a:gd name="T12" fmla="*/ 138 w 1172"/>
                <a:gd name="T13" fmla="*/ 12 h 1344"/>
                <a:gd name="T14" fmla="*/ 201 w 1172"/>
                <a:gd name="T15" fmla="*/ 0 h 1344"/>
                <a:gd name="T16" fmla="*/ 209 w 1172"/>
                <a:gd name="T17" fmla="*/ 19 h 1344"/>
                <a:gd name="T18" fmla="*/ 202 w 1172"/>
                <a:gd name="T19" fmla="*/ 40 h 1344"/>
                <a:gd name="T20" fmla="*/ 134 w 1172"/>
                <a:gd name="T21" fmla="*/ 24 h 1344"/>
                <a:gd name="T22" fmla="*/ 133 w 1172"/>
                <a:gd name="T23" fmla="*/ 58 h 1344"/>
                <a:gd name="T24" fmla="*/ 143 w 1172"/>
                <a:gd name="T25" fmla="*/ 62 h 1344"/>
                <a:gd name="T26" fmla="*/ 160 w 1172"/>
                <a:gd name="T27" fmla="*/ 106 h 1344"/>
                <a:gd name="T28" fmla="*/ 167 w 1172"/>
                <a:gd name="T29" fmla="*/ 119 h 1344"/>
                <a:gd name="T30" fmla="*/ 199 w 1172"/>
                <a:gd name="T31" fmla="*/ 121 h 1344"/>
                <a:gd name="T32" fmla="*/ 220 w 1172"/>
                <a:gd name="T33" fmla="*/ 137 h 1344"/>
                <a:gd name="T34" fmla="*/ 234 w 1172"/>
                <a:gd name="T35" fmla="*/ 163 h 1344"/>
                <a:gd name="T36" fmla="*/ 233 w 1172"/>
                <a:gd name="T37" fmla="*/ 269 h 1344"/>
                <a:gd name="T38" fmla="*/ 186 w 1172"/>
                <a:gd name="T39" fmla="*/ 268 h 1344"/>
                <a:gd name="T40" fmla="*/ 186 w 1172"/>
                <a:gd name="T41" fmla="*/ 211 h 1344"/>
                <a:gd name="T42" fmla="*/ 173 w 1172"/>
                <a:gd name="T43" fmla="*/ 201 h 1344"/>
                <a:gd name="T44" fmla="*/ 157 w 1172"/>
                <a:gd name="T45" fmla="*/ 201 h 1344"/>
                <a:gd name="T46" fmla="*/ 129 w 1172"/>
                <a:gd name="T47" fmla="*/ 217 h 1344"/>
                <a:gd name="T48" fmla="*/ 105 w 1172"/>
                <a:gd name="T49" fmla="*/ 215 h 1344"/>
                <a:gd name="T50" fmla="*/ 88 w 1172"/>
                <a:gd name="T51" fmla="*/ 210 h 1344"/>
                <a:gd name="T52" fmla="*/ 69 w 1172"/>
                <a:gd name="T53" fmla="*/ 195 h 1344"/>
                <a:gd name="T54" fmla="*/ 25 w 1172"/>
                <a:gd name="T55" fmla="*/ 197 h 1344"/>
                <a:gd name="T56" fmla="*/ 23 w 1172"/>
                <a:gd name="T57" fmla="*/ 212 h 1344"/>
                <a:gd name="T58" fmla="*/ 0 w 1172"/>
                <a:gd name="T59" fmla="*/ 213 h 1344"/>
                <a:gd name="T60" fmla="*/ 0 w 1172"/>
                <a:gd name="T61" fmla="*/ 107 h 1344"/>
                <a:gd name="T62" fmla="*/ 24 w 1172"/>
                <a:gd name="T63" fmla="*/ 108 h 1344"/>
                <a:gd name="T64" fmla="*/ 25 w 1172"/>
                <a:gd name="T65" fmla="*/ 120 h 1344"/>
                <a:gd name="T66" fmla="*/ 67 w 1172"/>
                <a:gd name="T67" fmla="*/ 119 h 1344"/>
                <a:gd name="T68" fmla="*/ 84 w 1172"/>
                <a:gd name="T69" fmla="*/ 83 h 1344"/>
                <a:gd name="T70" fmla="*/ 82 w 1172"/>
                <a:gd name="T71" fmla="*/ 73 h 1344"/>
                <a:gd name="T72" fmla="*/ 94 w 1172"/>
                <a:gd name="T73" fmla="*/ 60 h 1344"/>
                <a:gd name="T74" fmla="*/ 104 w 1172"/>
                <a:gd name="T75" fmla="*/ 58 h 1344"/>
                <a:gd name="T76" fmla="*/ 104 w 1172"/>
                <a:gd name="T77" fmla="*/ 24 h 1344"/>
                <a:gd name="T78" fmla="*/ 34 w 1172"/>
                <a:gd name="T79" fmla="*/ 40 h 1344"/>
                <a:gd name="T80" fmla="*/ 34 w 1172"/>
                <a:gd name="T81" fmla="*/ 40 h 13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2"/>
                <a:gd name="T124" fmla="*/ 0 h 1344"/>
                <a:gd name="T125" fmla="*/ 1172 w 1172"/>
                <a:gd name="T126" fmla="*/ 1344 h 13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2" h="1344">
                  <a:moveTo>
                    <a:pt x="168" y="199"/>
                  </a:moveTo>
                  <a:lnTo>
                    <a:pt x="140" y="103"/>
                  </a:lnTo>
                  <a:lnTo>
                    <a:pt x="162" y="6"/>
                  </a:lnTo>
                  <a:lnTo>
                    <a:pt x="525" y="59"/>
                  </a:lnTo>
                  <a:lnTo>
                    <a:pt x="575" y="12"/>
                  </a:lnTo>
                  <a:lnTo>
                    <a:pt x="662" y="35"/>
                  </a:lnTo>
                  <a:lnTo>
                    <a:pt x="693" y="59"/>
                  </a:lnTo>
                  <a:lnTo>
                    <a:pt x="1005" y="0"/>
                  </a:lnTo>
                  <a:lnTo>
                    <a:pt x="1046" y="93"/>
                  </a:lnTo>
                  <a:lnTo>
                    <a:pt x="1011" y="202"/>
                  </a:lnTo>
                  <a:lnTo>
                    <a:pt x="671" y="118"/>
                  </a:lnTo>
                  <a:lnTo>
                    <a:pt x="665" y="289"/>
                  </a:lnTo>
                  <a:lnTo>
                    <a:pt x="715" y="311"/>
                  </a:lnTo>
                  <a:lnTo>
                    <a:pt x="799" y="528"/>
                  </a:lnTo>
                  <a:lnTo>
                    <a:pt x="837" y="597"/>
                  </a:lnTo>
                  <a:lnTo>
                    <a:pt x="999" y="606"/>
                  </a:lnTo>
                  <a:lnTo>
                    <a:pt x="1104" y="684"/>
                  </a:lnTo>
                  <a:lnTo>
                    <a:pt x="1172" y="812"/>
                  </a:lnTo>
                  <a:lnTo>
                    <a:pt x="1166" y="1344"/>
                  </a:lnTo>
                  <a:lnTo>
                    <a:pt x="934" y="1341"/>
                  </a:lnTo>
                  <a:lnTo>
                    <a:pt x="934" y="1055"/>
                  </a:lnTo>
                  <a:lnTo>
                    <a:pt x="868" y="1002"/>
                  </a:lnTo>
                  <a:lnTo>
                    <a:pt x="784" y="1002"/>
                  </a:lnTo>
                  <a:lnTo>
                    <a:pt x="644" y="1083"/>
                  </a:lnTo>
                  <a:lnTo>
                    <a:pt x="528" y="1076"/>
                  </a:lnTo>
                  <a:lnTo>
                    <a:pt x="442" y="1049"/>
                  </a:lnTo>
                  <a:lnTo>
                    <a:pt x="348" y="973"/>
                  </a:lnTo>
                  <a:lnTo>
                    <a:pt x="127" y="983"/>
                  </a:lnTo>
                  <a:lnTo>
                    <a:pt x="115" y="1061"/>
                  </a:lnTo>
                  <a:lnTo>
                    <a:pt x="0" y="1065"/>
                  </a:lnTo>
                  <a:lnTo>
                    <a:pt x="0" y="535"/>
                  </a:lnTo>
                  <a:lnTo>
                    <a:pt x="118" y="541"/>
                  </a:lnTo>
                  <a:lnTo>
                    <a:pt x="124" y="600"/>
                  </a:lnTo>
                  <a:lnTo>
                    <a:pt x="336" y="597"/>
                  </a:lnTo>
                  <a:lnTo>
                    <a:pt x="420" y="413"/>
                  </a:lnTo>
                  <a:lnTo>
                    <a:pt x="413" y="364"/>
                  </a:lnTo>
                  <a:lnTo>
                    <a:pt x="470" y="298"/>
                  </a:lnTo>
                  <a:lnTo>
                    <a:pt x="522" y="289"/>
                  </a:lnTo>
                  <a:lnTo>
                    <a:pt x="522" y="118"/>
                  </a:lnTo>
                  <a:lnTo>
                    <a:pt x="168" y="199"/>
                  </a:lnTo>
                  <a:close/>
                </a:path>
              </a:pathLst>
            </a:custGeom>
            <a:solidFill>
              <a:srgbClr val="F5CF10"/>
            </a:solidFill>
            <a:ln w="9525">
              <a:noFill/>
              <a:round/>
              <a:headEnd/>
              <a:tailEnd/>
            </a:ln>
          </p:spPr>
          <p:txBody>
            <a:bodyPr/>
            <a:lstStyle/>
            <a:p>
              <a:endParaRPr lang="en-US" dirty="0">
                <a:latin typeface="Calibri" pitchFamily="34" charset="0"/>
              </a:endParaRPr>
            </a:p>
          </p:txBody>
        </p:sp>
        <p:sp>
          <p:nvSpPr>
            <p:cNvPr id="4867" name="Freeform 620"/>
            <p:cNvSpPr>
              <a:spLocks/>
            </p:cNvSpPr>
            <p:nvPr/>
          </p:nvSpPr>
          <p:spPr bwMode="auto">
            <a:xfrm>
              <a:off x="1643" y="669"/>
              <a:ext cx="148" cy="46"/>
            </a:xfrm>
            <a:custGeom>
              <a:avLst/>
              <a:gdLst>
                <a:gd name="T0" fmla="*/ 0 w 741"/>
                <a:gd name="T1" fmla="*/ 0 h 227"/>
                <a:gd name="T2" fmla="*/ 46 w 741"/>
                <a:gd name="T3" fmla="*/ 0 h 227"/>
                <a:gd name="T4" fmla="*/ 51 w 741"/>
                <a:gd name="T5" fmla="*/ 10 h 227"/>
                <a:gd name="T6" fmla="*/ 57 w 741"/>
                <a:gd name="T7" fmla="*/ 19 h 227"/>
                <a:gd name="T8" fmla="*/ 61 w 741"/>
                <a:gd name="T9" fmla="*/ 22 h 227"/>
                <a:gd name="T10" fmla="*/ 67 w 741"/>
                <a:gd name="T11" fmla="*/ 25 h 227"/>
                <a:gd name="T12" fmla="*/ 74 w 741"/>
                <a:gd name="T13" fmla="*/ 27 h 227"/>
                <a:gd name="T14" fmla="*/ 81 w 741"/>
                <a:gd name="T15" fmla="*/ 29 h 227"/>
                <a:gd name="T16" fmla="*/ 89 w 741"/>
                <a:gd name="T17" fmla="*/ 30 h 227"/>
                <a:gd name="T18" fmla="*/ 95 w 741"/>
                <a:gd name="T19" fmla="*/ 30 h 227"/>
                <a:gd name="T20" fmla="*/ 100 w 741"/>
                <a:gd name="T21" fmla="*/ 30 h 227"/>
                <a:gd name="T22" fmla="*/ 106 w 741"/>
                <a:gd name="T23" fmla="*/ 28 h 227"/>
                <a:gd name="T24" fmla="*/ 111 w 741"/>
                <a:gd name="T25" fmla="*/ 27 h 227"/>
                <a:gd name="T26" fmla="*/ 116 w 741"/>
                <a:gd name="T27" fmla="*/ 25 h 227"/>
                <a:gd name="T28" fmla="*/ 121 w 741"/>
                <a:gd name="T29" fmla="*/ 21 h 227"/>
                <a:gd name="T30" fmla="*/ 124 w 741"/>
                <a:gd name="T31" fmla="*/ 18 h 227"/>
                <a:gd name="T32" fmla="*/ 133 w 741"/>
                <a:gd name="T33" fmla="*/ 5 h 227"/>
                <a:gd name="T34" fmla="*/ 148 w 741"/>
                <a:gd name="T35" fmla="*/ 5 h 227"/>
                <a:gd name="T36" fmla="*/ 147 w 741"/>
                <a:gd name="T37" fmla="*/ 29 h 227"/>
                <a:gd name="T38" fmla="*/ 133 w 741"/>
                <a:gd name="T39" fmla="*/ 29 h 227"/>
                <a:gd name="T40" fmla="*/ 128 w 741"/>
                <a:gd name="T41" fmla="*/ 34 h 227"/>
                <a:gd name="T42" fmla="*/ 123 w 741"/>
                <a:gd name="T43" fmla="*/ 38 h 227"/>
                <a:gd name="T44" fmla="*/ 115 w 741"/>
                <a:gd name="T45" fmla="*/ 42 h 227"/>
                <a:gd name="T46" fmla="*/ 107 w 741"/>
                <a:gd name="T47" fmla="*/ 45 h 227"/>
                <a:gd name="T48" fmla="*/ 100 w 741"/>
                <a:gd name="T49" fmla="*/ 46 h 227"/>
                <a:gd name="T50" fmla="*/ 94 w 741"/>
                <a:gd name="T51" fmla="*/ 46 h 227"/>
                <a:gd name="T52" fmla="*/ 86 w 741"/>
                <a:gd name="T53" fmla="*/ 46 h 227"/>
                <a:gd name="T54" fmla="*/ 78 w 741"/>
                <a:gd name="T55" fmla="*/ 45 h 227"/>
                <a:gd name="T56" fmla="*/ 72 w 741"/>
                <a:gd name="T57" fmla="*/ 44 h 227"/>
                <a:gd name="T58" fmla="*/ 65 w 741"/>
                <a:gd name="T59" fmla="*/ 42 h 227"/>
                <a:gd name="T60" fmla="*/ 59 w 741"/>
                <a:gd name="T61" fmla="*/ 39 h 227"/>
                <a:gd name="T62" fmla="*/ 53 w 741"/>
                <a:gd name="T63" fmla="*/ 35 h 227"/>
                <a:gd name="T64" fmla="*/ 43 w 741"/>
                <a:gd name="T65" fmla="*/ 28 h 227"/>
                <a:gd name="T66" fmla="*/ 0 w 741"/>
                <a:gd name="T67" fmla="*/ 28 h 227"/>
                <a:gd name="T68" fmla="*/ 0 w 741"/>
                <a:gd name="T69" fmla="*/ 0 h 227"/>
                <a:gd name="T70" fmla="*/ 0 w 741"/>
                <a:gd name="T71" fmla="*/ 0 h 2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41"/>
                <a:gd name="T109" fmla="*/ 0 h 227"/>
                <a:gd name="T110" fmla="*/ 741 w 741"/>
                <a:gd name="T111" fmla="*/ 227 h 2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41" h="227">
                  <a:moveTo>
                    <a:pt x="0" y="0"/>
                  </a:moveTo>
                  <a:lnTo>
                    <a:pt x="229" y="0"/>
                  </a:lnTo>
                  <a:lnTo>
                    <a:pt x="253" y="50"/>
                  </a:lnTo>
                  <a:lnTo>
                    <a:pt x="283" y="95"/>
                  </a:lnTo>
                  <a:lnTo>
                    <a:pt x="307" y="109"/>
                  </a:lnTo>
                  <a:lnTo>
                    <a:pt x="335" y="124"/>
                  </a:lnTo>
                  <a:lnTo>
                    <a:pt x="370" y="135"/>
                  </a:lnTo>
                  <a:lnTo>
                    <a:pt x="406" y="143"/>
                  </a:lnTo>
                  <a:lnTo>
                    <a:pt x="444" y="148"/>
                  </a:lnTo>
                  <a:lnTo>
                    <a:pt x="477" y="148"/>
                  </a:lnTo>
                  <a:lnTo>
                    <a:pt x="503" y="146"/>
                  </a:lnTo>
                  <a:lnTo>
                    <a:pt x="533" y="140"/>
                  </a:lnTo>
                  <a:lnTo>
                    <a:pt x="558" y="132"/>
                  </a:lnTo>
                  <a:lnTo>
                    <a:pt x="582" y="122"/>
                  </a:lnTo>
                  <a:lnTo>
                    <a:pt x="607" y="106"/>
                  </a:lnTo>
                  <a:lnTo>
                    <a:pt x="623" y="91"/>
                  </a:lnTo>
                  <a:lnTo>
                    <a:pt x="665" y="24"/>
                  </a:lnTo>
                  <a:lnTo>
                    <a:pt x="741" y="24"/>
                  </a:lnTo>
                  <a:lnTo>
                    <a:pt x="735" y="143"/>
                  </a:lnTo>
                  <a:lnTo>
                    <a:pt x="668" y="143"/>
                  </a:lnTo>
                  <a:lnTo>
                    <a:pt x="642" y="169"/>
                  </a:lnTo>
                  <a:lnTo>
                    <a:pt x="615" y="188"/>
                  </a:lnTo>
                  <a:lnTo>
                    <a:pt x="574" y="209"/>
                  </a:lnTo>
                  <a:lnTo>
                    <a:pt x="534" y="221"/>
                  </a:lnTo>
                  <a:lnTo>
                    <a:pt x="503" y="225"/>
                  </a:lnTo>
                  <a:lnTo>
                    <a:pt x="470" y="227"/>
                  </a:lnTo>
                  <a:lnTo>
                    <a:pt x="433" y="227"/>
                  </a:lnTo>
                  <a:lnTo>
                    <a:pt x="393" y="222"/>
                  </a:lnTo>
                  <a:lnTo>
                    <a:pt x="360" y="215"/>
                  </a:lnTo>
                  <a:lnTo>
                    <a:pt x="325" y="205"/>
                  </a:lnTo>
                  <a:lnTo>
                    <a:pt x="294" y="193"/>
                  </a:lnTo>
                  <a:lnTo>
                    <a:pt x="263" y="175"/>
                  </a:lnTo>
                  <a:lnTo>
                    <a:pt x="215" y="139"/>
                  </a:lnTo>
                  <a:lnTo>
                    <a:pt x="0" y="139"/>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68" name="Freeform 621"/>
            <p:cNvSpPr>
              <a:spLocks/>
            </p:cNvSpPr>
            <p:nvPr/>
          </p:nvSpPr>
          <p:spPr bwMode="auto">
            <a:xfrm>
              <a:off x="1694" y="565"/>
              <a:ext cx="11" cy="10"/>
            </a:xfrm>
            <a:custGeom>
              <a:avLst/>
              <a:gdLst>
                <a:gd name="T0" fmla="*/ 0 w 59"/>
                <a:gd name="T1" fmla="*/ 7 h 53"/>
                <a:gd name="T2" fmla="*/ 0 w 59"/>
                <a:gd name="T3" fmla="*/ 0 h 53"/>
                <a:gd name="T4" fmla="*/ 11 w 59"/>
                <a:gd name="T5" fmla="*/ 0 h 53"/>
                <a:gd name="T6" fmla="*/ 11 w 59"/>
                <a:gd name="T7" fmla="*/ 10 h 53"/>
                <a:gd name="T8" fmla="*/ 0 w 59"/>
                <a:gd name="T9" fmla="*/ 7 h 53"/>
                <a:gd name="T10" fmla="*/ 0 w 59"/>
                <a:gd name="T11" fmla="*/ 7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0" y="39"/>
                  </a:moveTo>
                  <a:lnTo>
                    <a:pt x="0" y="0"/>
                  </a:lnTo>
                  <a:lnTo>
                    <a:pt x="59" y="0"/>
                  </a:lnTo>
                  <a:lnTo>
                    <a:pt x="59" y="53"/>
                  </a:lnTo>
                  <a:lnTo>
                    <a:pt x="0" y="39"/>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4869" name="Freeform 622"/>
            <p:cNvSpPr>
              <a:spLocks/>
            </p:cNvSpPr>
            <p:nvPr/>
          </p:nvSpPr>
          <p:spPr bwMode="auto">
            <a:xfrm>
              <a:off x="1614" y="684"/>
              <a:ext cx="33" cy="27"/>
            </a:xfrm>
            <a:custGeom>
              <a:avLst/>
              <a:gdLst>
                <a:gd name="T0" fmla="*/ 0 w 166"/>
                <a:gd name="T1" fmla="*/ 27 h 135"/>
                <a:gd name="T2" fmla="*/ 33 w 166"/>
                <a:gd name="T3" fmla="*/ 27 h 135"/>
                <a:gd name="T4" fmla="*/ 33 w 166"/>
                <a:gd name="T5" fmla="*/ 0 h 135"/>
                <a:gd name="T6" fmla="*/ 21 w 166"/>
                <a:gd name="T7" fmla="*/ 0 h 135"/>
                <a:gd name="T8" fmla="*/ 2 w 166"/>
                <a:gd name="T9" fmla="*/ 0 h 135"/>
                <a:gd name="T10" fmla="*/ 0 w 166"/>
                <a:gd name="T11" fmla="*/ 14 h 135"/>
                <a:gd name="T12" fmla="*/ 0 w 166"/>
                <a:gd name="T13" fmla="*/ 27 h 135"/>
                <a:gd name="T14" fmla="*/ 0 w 166"/>
                <a:gd name="T15" fmla="*/ 27 h 135"/>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35"/>
                <a:gd name="T26" fmla="*/ 166 w 166"/>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35">
                  <a:moveTo>
                    <a:pt x="0" y="135"/>
                  </a:moveTo>
                  <a:lnTo>
                    <a:pt x="166" y="135"/>
                  </a:lnTo>
                  <a:lnTo>
                    <a:pt x="166" y="0"/>
                  </a:lnTo>
                  <a:lnTo>
                    <a:pt x="106" y="0"/>
                  </a:lnTo>
                  <a:lnTo>
                    <a:pt x="12" y="1"/>
                  </a:lnTo>
                  <a:lnTo>
                    <a:pt x="0" y="69"/>
                  </a:lnTo>
                  <a:lnTo>
                    <a:pt x="0" y="13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70" name="Freeform 623"/>
            <p:cNvSpPr>
              <a:spLocks/>
            </p:cNvSpPr>
            <p:nvPr/>
          </p:nvSpPr>
          <p:spPr bwMode="auto">
            <a:xfrm>
              <a:off x="1807" y="768"/>
              <a:ext cx="47" cy="80"/>
            </a:xfrm>
            <a:custGeom>
              <a:avLst/>
              <a:gdLst>
                <a:gd name="T0" fmla="*/ 23 w 237"/>
                <a:gd name="T1" fmla="*/ 0 h 397"/>
                <a:gd name="T2" fmla="*/ 4 w 237"/>
                <a:gd name="T3" fmla="*/ 43 h 397"/>
                <a:gd name="T4" fmla="*/ 1 w 237"/>
                <a:gd name="T5" fmla="*/ 51 h 397"/>
                <a:gd name="T6" fmla="*/ 0 w 237"/>
                <a:gd name="T7" fmla="*/ 60 h 397"/>
                <a:gd name="T8" fmla="*/ 4 w 237"/>
                <a:gd name="T9" fmla="*/ 69 h 397"/>
                <a:gd name="T10" fmla="*/ 10 w 237"/>
                <a:gd name="T11" fmla="*/ 76 h 397"/>
                <a:gd name="T12" fmla="*/ 20 w 237"/>
                <a:gd name="T13" fmla="*/ 79 h 397"/>
                <a:gd name="T14" fmla="*/ 30 w 237"/>
                <a:gd name="T15" fmla="*/ 80 h 397"/>
                <a:gd name="T16" fmla="*/ 40 w 237"/>
                <a:gd name="T17" fmla="*/ 74 h 397"/>
                <a:gd name="T18" fmla="*/ 45 w 237"/>
                <a:gd name="T19" fmla="*/ 66 h 397"/>
                <a:gd name="T20" fmla="*/ 47 w 237"/>
                <a:gd name="T21" fmla="*/ 57 h 397"/>
                <a:gd name="T22" fmla="*/ 45 w 237"/>
                <a:gd name="T23" fmla="*/ 44 h 397"/>
                <a:gd name="T24" fmla="*/ 34 w 237"/>
                <a:gd name="T25" fmla="*/ 21 h 397"/>
                <a:gd name="T26" fmla="*/ 27 w 237"/>
                <a:gd name="T27" fmla="*/ 33 h 397"/>
                <a:gd name="T28" fmla="*/ 34 w 237"/>
                <a:gd name="T29" fmla="*/ 48 h 397"/>
                <a:gd name="T30" fmla="*/ 35 w 237"/>
                <a:gd name="T31" fmla="*/ 55 h 397"/>
                <a:gd name="T32" fmla="*/ 34 w 237"/>
                <a:gd name="T33" fmla="*/ 61 h 397"/>
                <a:gd name="T34" fmla="*/ 30 w 237"/>
                <a:gd name="T35" fmla="*/ 66 h 397"/>
                <a:gd name="T36" fmla="*/ 24 w 237"/>
                <a:gd name="T37" fmla="*/ 67 h 397"/>
                <a:gd name="T38" fmla="*/ 18 w 237"/>
                <a:gd name="T39" fmla="*/ 65 h 397"/>
                <a:gd name="T40" fmla="*/ 13 w 237"/>
                <a:gd name="T41" fmla="*/ 60 h 397"/>
                <a:gd name="T42" fmla="*/ 13 w 237"/>
                <a:gd name="T43" fmla="*/ 52 h 397"/>
                <a:gd name="T44" fmla="*/ 17 w 237"/>
                <a:gd name="T45" fmla="*/ 43 h 397"/>
                <a:gd name="T46" fmla="*/ 31 w 237"/>
                <a:gd name="T47" fmla="*/ 16 h 397"/>
                <a:gd name="T48" fmla="*/ 23 w 237"/>
                <a:gd name="T49" fmla="*/ 0 h 397"/>
                <a:gd name="T50" fmla="*/ 23 w 237"/>
                <a:gd name="T51" fmla="*/ 0 h 3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7"/>
                <a:gd name="T79" fmla="*/ 0 h 397"/>
                <a:gd name="T80" fmla="*/ 237 w 237"/>
                <a:gd name="T81" fmla="*/ 397 h 3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7" h="397">
                  <a:moveTo>
                    <a:pt x="117" y="0"/>
                  </a:moveTo>
                  <a:lnTo>
                    <a:pt x="22" y="211"/>
                  </a:lnTo>
                  <a:lnTo>
                    <a:pt x="6" y="253"/>
                  </a:lnTo>
                  <a:lnTo>
                    <a:pt x="0" y="297"/>
                  </a:lnTo>
                  <a:lnTo>
                    <a:pt x="18" y="344"/>
                  </a:lnTo>
                  <a:lnTo>
                    <a:pt x="49" y="378"/>
                  </a:lnTo>
                  <a:lnTo>
                    <a:pt x="102" y="393"/>
                  </a:lnTo>
                  <a:lnTo>
                    <a:pt x="152" y="397"/>
                  </a:lnTo>
                  <a:lnTo>
                    <a:pt x="202" y="366"/>
                  </a:lnTo>
                  <a:lnTo>
                    <a:pt x="229" y="328"/>
                  </a:lnTo>
                  <a:lnTo>
                    <a:pt x="237" y="281"/>
                  </a:lnTo>
                  <a:lnTo>
                    <a:pt x="227" y="219"/>
                  </a:lnTo>
                  <a:lnTo>
                    <a:pt x="172" y="105"/>
                  </a:lnTo>
                  <a:lnTo>
                    <a:pt x="135" y="165"/>
                  </a:lnTo>
                  <a:lnTo>
                    <a:pt x="173" y="238"/>
                  </a:lnTo>
                  <a:lnTo>
                    <a:pt x="179" y="273"/>
                  </a:lnTo>
                  <a:lnTo>
                    <a:pt x="172"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71" name="Freeform 624"/>
            <p:cNvSpPr>
              <a:spLocks/>
            </p:cNvSpPr>
            <p:nvPr/>
          </p:nvSpPr>
          <p:spPr bwMode="auto">
            <a:xfrm>
              <a:off x="1827" y="769"/>
              <a:ext cx="16" cy="37"/>
            </a:xfrm>
            <a:custGeom>
              <a:avLst/>
              <a:gdLst>
                <a:gd name="T0" fmla="*/ 3 w 82"/>
                <a:gd name="T1" fmla="*/ 0 h 186"/>
                <a:gd name="T2" fmla="*/ 16 w 82"/>
                <a:gd name="T3" fmla="*/ 25 h 186"/>
                <a:gd name="T4" fmla="*/ 10 w 82"/>
                <a:gd name="T5" fmla="*/ 37 h 186"/>
                <a:gd name="T6" fmla="*/ 0 w 82"/>
                <a:gd name="T7" fmla="*/ 21 h 186"/>
                <a:gd name="T8" fmla="*/ 3 w 82"/>
                <a:gd name="T9" fmla="*/ 0 h 186"/>
                <a:gd name="T10" fmla="*/ 3 w 82"/>
                <a:gd name="T11" fmla="*/ 0 h 186"/>
                <a:gd name="T12" fmla="*/ 0 60000 65536"/>
                <a:gd name="T13" fmla="*/ 0 60000 65536"/>
                <a:gd name="T14" fmla="*/ 0 60000 65536"/>
                <a:gd name="T15" fmla="*/ 0 60000 65536"/>
                <a:gd name="T16" fmla="*/ 0 60000 65536"/>
                <a:gd name="T17" fmla="*/ 0 60000 65536"/>
                <a:gd name="T18" fmla="*/ 0 w 82"/>
                <a:gd name="T19" fmla="*/ 0 h 186"/>
                <a:gd name="T20" fmla="*/ 82 w 82"/>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2" h="186">
                  <a:moveTo>
                    <a:pt x="17" y="0"/>
                  </a:moveTo>
                  <a:lnTo>
                    <a:pt x="82" y="125"/>
                  </a:lnTo>
                  <a:lnTo>
                    <a:pt x="50" y="186"/>
                  </a:lnTo>
                  <a:lnTo>
                    <a:pt x="0" y="107"/>
                  </a:lnTo>
                  <a:lnTo>
                    <a:pt x="1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72" name="Freeform 625"/>
            <p:cNvSpPr>
              <a:spLocks/>
            </p:cNvSpPr>
            <p:nvPr/>
          </p:nvSpPr>
          <p:spPr bwMode="auto">
            <a:xfrm>
              <a:off x="1808" y="859"/>
              <a:ext cx="47" cy="79"/>
            </a:xfrm>
            <a:custGeom>
              <a:avLst/>
              <a:gdLst>
                <a:gd name="T0" fmla="*/ 23 w 236"/>
                <a:gd name="T1" fmla="*/ 0 h 394"/>
                <a:gd name="T2" fmla="*/ 4 w 236"/>
                <a:gd name="T3" fmla="*/ 42 h 394"/>
                <a:gd name="T4" fmla="*/ 1 w 236"/>
                <a:gd name="T5" fmla="*/ 51 h 394"/>
                <a:gd name="T6" fmla="*/ 0 w 236"/>
                <a:gd name="T7" fmla="*/ 60 h 394"/>
                <a:gd name="T8" fmla="*/ 4 w 236"/>
                <a:gd name="T9" fmla="*/ 69 h 394"/>
                <a:gd name="T10" fmla="*/ 10 w 236"/>
                <a:gd name="T11" fmla="*/ 76 h 394"/>
                <a:gd name="T12" fmla="*/ 20 w 236"/>
                <a:gd name="T13" fmla="*/ 79 h 394"/>
                <a:gd name="T14" fmla="*/ 30 w 236"/>
                <a:gd name="T15" fmla="*/ 79 h 394"/>
                <a:gd name="T16" fmla="*/ 40 w 236"/>
                <a:gd name="T17" fmla="*/ 73 h 394"/>
                <a:gd name="T18" fmla="*/ 45 w 236"/>
                <a:gd name="T19" fmla="*/ 66 h 394"/>
                <a:gd name="T20" fmla="*/ 47 w 236"/>
                <a:gd name="T21" fmla="*/ 56 h 394"/>
                <a:gd name="T22" fmla="*/ 45 w 236"/>
                <a:gd name="T23" fmla="*/ 44 h 394"/>
                <a:gd name="T24" fmla="*/ 34 w 236"/>
                <a:gd name="T25" fmla="*/ 21 h 394"/>
                <a:gd name="T26" fmla="*/ 27 w 236"/>
                <a:gd name="T27" fmla="*/ 33 h 394"/>
                <a:gd name="T28" fmla="*/ 34 w 236"/>
                <a:gd name="T29" fmla="*/ 48 h 394"/>
                <a:gd name="T30" fmla="*/ 35 w 236"/>
                <a:gd name="T31" fmla="*/ 55 h 394"/>
                <a:gd name="T32" fmla="*/ 34 w 236"/>
                <a:gd name="T33" fmla="*/ 61 h 394"/>
                <a:gd name="T34" fmla="*/ 30 w 236"/>
                <a:gd name="T35" fmla="*/ 66 h 394"/>
                <a:gd name="T36" fmla="*/ 24 w 236"/>
                <a:gd name="T37" fmla="*/ 67 h 394"/>
                <a:gd name="T38" fmla="*/ 19 w 236"/>
                <a:gd name="T39" fmla="*/ 65 h 394"/>
                <a:gd name="T40" fmla="*/ 13 w 236"/>
                <a:gd name="T41" fmla="*/ 60 h 394"/>
                <a:gd name="T42" fmla="*/ 13 w 236"/>
                <a:gd name="T43" fmla="*/ 52 h 394"/>
                <a:gd name="T44" fmla="*/ 17 w 236"/>
                <a:gd name="T45" fmla="*/ 43 h 394"/>
                <a:gd name="T46" fmla="*/ 31 w 236"/>
                <a:gd name="T47" fmla="*/ 16 h 394"/>
                <a:gd name="T48" fmla="*/ 23 w 236"/>
                <a:gd name="T49" fmla="*/ 0 h 394"/>
                <a:gd name="T50" fmla="*/ 23 w 236"/>
                <a:gd name="T51" fmla="*/ 0 h 3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6"/>
                <a:gd name="T79" fmla="*/ 0 h 394"/>
                <a:gd name="T80" fmla="*/ 236 w 236"/>
                <a:gd name="T81" fmla="*/ 394 h 3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6" h="394">
                  <a:moveTo>
                    <a:pt x="117" y="0"/>
                  </a:moveTo>
                  <a:lnTo>
                    <a:pt x="22" y="211"/>
                  </a:lnTo>
                  <a:lnTo>
                    <a:pt x="6" y="253"/>
                  </a:lnTo>
                  <a:lnTo>
                    <a:pt x="0" y="297"/>
                  </a:lnTo>
                  <a:lnTo>
                    <a:pt x="18" y="344"/>
                  </a:lnTo>
                  <a:lnTo>
                    <a:pt x="48" y="378"/>
                  </a:lnTo>
                  <a:lnTo>
                    <a:pt x="101" y="393"/>
                  </a:lnTo>
                  <a:lnTo>
                    <a:pt x="152" y="394"/>
                  </a:lnTo>
                  <a:lnTo>
                    <a:pt x="201" y="366"/>
                  </a:lnTo>
                  <a:lnTo>
                    <a:pt x="228" y="328"/>
                  </a:lnTo>
                  <a:lnTo>
                    <a:pt x="236" y="280"/>
                  </a:lnTo>
                  <a:lnTo>
                    <a:pt x="226" y="219"/>
                  </a:lnTo>
                  <a:lnTo>
                    <a:pt x="170" y="105"/>
                  </a:lnTo>
                  <a:lnTo>
                    <a:pt x="134" y="165"/>
                  </a:lnTo>
                  <a:lnTo>
                    <a:pt x="172" y="238"/>
                  </a:lnTo>
                  <a:lnTo>
                    <a:pt x="178" y="273"/>
                  </a:lnTo>
                  <a:lnTo>
                    <a:pt x="170"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73" name="Freeform 626"/>
            <p:cNvSpPr>
              <a:spLocks/>
            </p:cNvSpPr>
            <p:nvPr/>
          </p:nvSpPr>
          <p:spPr bwMode="auto">
            <a:xfrm>
              <a:off x="1828" y="860"/>
              <a:ext cx="16" cy="37"/>
            </a:xfrm>
            <a:custGeom>
              <a:avLst/>
              <a:gdLst>
                <a:gd name="T0" fmla="*/ 3 w 83"/>
                <a:gd name="T1" fmla="*/ 0 h 186"/>
                <a:gd name="T2" fmla="*/ 16 w 83"/>
                <a:gd name="T3" fmla="*/ 25 h 186"/>
                <a:gd name="T4" fmla="*/ 10 w 83"/>
                <a:gd name="T5" fmla="*/ 37 h 186"/>
                <a:gd name="T6" fmla="*/ 0 w 83"/>
                <a:gd name="T7" fmla="*/ 21 h 186"/>
                <a:gd name="T8" fmla="*/ 3 w 83"/>
                <a:gd name="T9" fmla="*/ 0 h 186"/>
                <a:gd name="T10" fmla="*/ 3 w 83"/>
                <a:gd name="T11" fmla="*/ 0 h 186"/>
                <a:gd name="T12" fmla="*/ 0 60000 65536"/>
                <a:gd name="T13" fmla="*/ 0 60000 65536"/>
                <a:gd name="T14" fmla="*/ 0 60000 65536"/>
                <a:gd name="T15" fmla="*/ 0 60000 65536"/>
                <a:gd name="T16" fmla="*/ 0 60000 65536"/>
                <a:gd name="T17" fmla="*/ 0 60000 65536"/>
                <a:gd name="T18" fmla="*/ 0 w 83"/>
                <a:gd name="T19" fmla="*/ 0 h 186"/>
                <a:gd name="T20" fmla="*/ 83 w 8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3" h="186">
                  <a:moveTo>
                    <a:pt x="18" y="0"/>
                  </a:moveTo>
                  <a:lnTo>
                    <a:pt x="83" y="124"/>
                  </a:lnTo>
                  <a:lnTo>
                    <a:pt x="51" y="186"/>
                  </a:lnTo>
                  <a:lnTo>
                    <a:pt x="0" y="107"/>
                  </a:lnTo>
                  <a:lnTo>
                    <a:pt x="1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74" name="Freeform 627"/>
            <p:cNvSpPr>
              <a:spLocks/>
            </p:cNvSpPr>
            <p:nvPr/>
          </p:nvSpPr>
          <p:spPr bwMode="auto">
            <a:xfrm>
              <a:off x="1648" y="495"/>
              <a:ext cx="78" cy="16"/>
            </a:xfrm>
            <a:custGeom>
              <a:avLst/>
              <a:gdLst>
                <a:gd name="T0" fmla="*/ 0 w 391"/>
                <a:gd name="T1" fmla="*/ 11 h 84"/>
                <a:gd name="T2" fmla="*/ 78 w 391"/>
                <a:gd name="T3" fmla="*/ 16 h 84"/>
                <a:gd name="T4" fmla="*/ 76 w 391"/>
                <a:gd name="T5" fmla="*/ 8 h 84"/>
                <a:gd name="T6" fmla="*/ 14 w 391"/>
                <a:gd name="T7" fmla="*/ 0 h 84"/>
                <a:gd name="T8" fmla="*/ 2 w 391"/>
                <a:gd name="T9" fmla="*/ 3 h 84"/>
                <a:gd name="T10" fmla="*/ 0 w 391"/>
                <a:gd name="T11" fmla="*/ 11 h 84"/>
                <a:gd name="T12" fmla="*/ 0 w 391"/>
                <a:gd name="T13" fmla="*/ 11 h 84"/>
                <a:gd name="T14" fmla="*/ 0 60000 65536"/>
                <a:gd name="T15" fmla="*/ 0 60000 65536"/>
                <a:gd name="T16" fmla="*/ 0 60000 65536"/>
                <a:gd name="T17" fmla="*/ 0 60000 65536"/>
                <a:gd name="T18" fmla="*/ 0 60000 65536"/>
                <a:gd name="T19" fmla="*/ 0 60000 65536"/>
                <a:gd name="T20" fmla="*/ 0 60000 65536"/>
                <a:gd name="T21" fmla="*/ 0 w 391"/>
                <a:gd name="T22" fmla="*/ 0 h 84"/>
                <a:gd name="T23" fmla="*/ 391 w 391"/>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 h="84">
                  <a:moveTo>
                    <a:pt x="0" y="58"/>
                  </a:moveTo>
                  <a:lnTo>
                    <a:pt x="391" y="84"/>
                  </a:lnTo>
                  <a:lnTo>
                    <a:pt x="379" y="43"/>
                  </a:lnTo>
                  <a:lnTo>
                    <a:pt x="71" y="0"/>
                  </a:lnTo>
                  <a:lnTo>
                    <a:pt x="9" y="18"/>
                  </a:lnTo>
                  <a:lnTo>
                    <a:pt x="0" y="58"/>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75" name="Freeform 628"/>
            <p:cNvSpPr>
              <a:spLocks/>
            </p:cNvSpPr>
            <p:nvPr/>
          </p:nvSpPr>
          <p:spPr bwMode="auto">
            <a:xfrm>
              <a:off x="1738" y="499"/>
              <a:ext cx="13" cy="49"/>
            </a:xfrm>
            <a:custGeom>
              <a:avLst/>
              <a:gdLst>
                <a:gd name="T0" fmla="*/ 0 w 65"/>
                <a:gd name="T1" fmla="*/ 0 h 243"/>
                <a:gd name="T2" fmla="*/ 0 w 65"/>
                <a:gd name="T3" fmla="*/ 49 h 243"/>
                <a:gd name="T4" fmla="*/ 13 w 65"/>
                <a:gd name="T5" fmla="*/ 49 h 243"/>
                <a:gd name="T6" fmla="*/ 13 w 65"/>
                <a:gd name="T7" fmla="*/ 1 h 243"/>
                <a:gd name="T8" fmla="*/ 0 w 65"/>
                <a:gd name="T9" fmla="*/ 0 h 243"/>
                <a:gd name="T10" fmla="*/ 0 w 65"/>
                <a:gd name="T11" fmla="*/ 0 h 243"/>
                <a:gd name="T12" fmla="*/ 0 60000 65536"/>
                <a:gd name="T13" fmla="*/ 0 60000 65536"/>
                <a:gd name="T14" fmla="*/ 0 60000 65536"/>
                <a:gd name="T15" fmla="*/ 0 60000 65536"/>
                <a:gd name="T16" fmla="*/ 0 60000 65536"/>
                <a:gd name="T17" fmla="*/ 0 60000 65536"/>
                <a:gd name="T18" fmla="*/ 0 w 65"/>
                <a:gd name="T19" fmla="*/ 0 h 243"/>
                <a:gd name="T20" fmla="*/ 65 w 65"/>
                <a:gd name="T21" fmla="*/ 243 h 243"/>
              </a:gdLst>
              <a:ahLst/>
              <a:cxnLst>
                <a:cxn ang="T12">
                  <a:pos x="T0" y="T1"/>
                </a:cxn>
                <a:cxn ang="T13">
                  <a:pos x="T2" y="T3"/>
                </a:cxn>
                <a:cxn ang="T14">
                  <a:pos x="T4" y="T5"/>
                </a:cxn>
                <a:cxn ang="T15">
                  <a:pos x="T6" y="T7"/>
                </a:cxn>
                <a:cxn ang="T16">
                  <a:pos x="T8" y="T9"/>
                </a:cxn>
                <a:cxn ang="T17">
                  <a:pos x="T10" y="T11"/>
                </a:cxn>
              </a:cxnLst>
              <a:rect l="T18" t="T19" r="T20" b="T21"/>
              <a:pathLst>
                <a:path w="65" h="243">
                  <a:moveTo>
                    <a:pt x="0" y="0"/>
                  </a:moveTo>
                  <a:lnTo>
                    <a:pt x="0" y="243"/>
                  </a:lnTo>
                  <a:lnTo>
                    <a:pt x="65" y="243"/>
                  </a:lnTo>
                  <a:lnTo>
                    <a:pt x="65" y="7"/>
                  </a:lnTo>
                  <a:lnTo>
                    <a:pt x="0" y="0"/>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76" name="Freeform 629"/>
            <p:cNvSpPr>
              <a:spLocks/>
            </p:cNvSpPr>
            <p:nvPr/>
          </p:nvSpPr>
          <p:spPr bwMode="auto">
            <a:xfrm>
              <a:off x="1748" y="495"/>
              <a:ext cx="79" cy="34"/>
            </a:xfrm>
            <a:custGeom>
              <a:avLst/>
              <a:gdLst>
                <a:gd name="T0" fmla="*/ 0 w 396"/>
                <a:gd name="T1" fmla="*/ 14 h 170"/>
                <a:gd name="T2" fmla="*/ 63 w 396"/>
                <a:gd name="T3" fmla="*/ 14 h 170"/>
                <a:gd name="T4" fmla="*/ 70 w 396"/>
                <a:gd name="T5" fmla="*/ 34 h 170"/>
                <a:gd name="T6" fmla="*/ 79 w 396"/>
                <a:gd name="T7" fmla="*/ 21 h 170"/>
                <a:gd name="T8" fmla="*/ 73 w 396"/>
                <a:gd name="T9" fmla="*/ 0 h 170"/>
                <a:gd name="T10" fmla="*/ 3 w 396"/>
                <a:gd name="T11" fmla="*/ 6 h 170"/>
                <a:gd name="T12" fmla="*/ 0 w 396"/>
                <a:gd name="T13" fmla="*/ 14 h 170"/>
                <a:gd name="T14" fmla="*/ 0 w 396"/>
                <a:gd name="T15" fmla="*/ 14 h 170"/>
                <a:gd name="T16" fmla="*/ 0 60000 65536"/>
                <a:gd name="T17" fmla="*/ 0 60000 65536"/>
                <a:gd name="T18" fmla="*/ 0 60000 65536"/>
                <a:gd name="T19" fmla="*/ 0 60000 65536"/>
                <a:gd name="T20" fmla="*/ 0 60000 65536"/>
                <a:gd name="T21" fmla="*/ 0 60000 65536"/>
                <a:gd name="T22" fmla="*/ 0 60000 65536"/>
                <a:gd name="T23" fmla="*/ 0 60000 65536"/>
                <a:gd name="T24" fmla="*/ 0 w 396"/>
                <a:gd name="T25" fmla="*/ 0 h 170"/>
                <a:gd name="T26" fmla="*/ 396 w 39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6" h="170">
                  <a:moveTo>
                    <a:pt x="0" y="71"/>
                  </a:moveTo>
                  <a:lnTo>
                    <a:pt x="318" y="68"/>
                  </a:lnTo>
                  <a:lnTo>
                    <a:pt x="349" y="170"/>
                  </a:lnTo>
                  <a:lnTo>
                    <a:pt x="396" y="105"/>
                  </a:lnTo>
                  <a:lnTo>
                    <a:pt x="364" y="0"/>
                  </a:lnTo>
                  <a:lnTo>
                    <a:pt x="15" y="31"/>
                  </a:lnTo>
                  <a:lnTo>
                    <a:pt x="0" y="71"/>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77" name="Freeform 630"/>
            <p:cNvSpPr>
              <a:spLocks/>
            </p:cNvSpPr>
            <p:nvPr/>
          </p:nvSpPr>
          <p:spPr bwMode="auto">
            <a:xfrm>
              <a:off x="1741" y="549"/>
              <a:ext cx="29" cy="20"/>
            </a:xfrm>
            <a:custGeom>
              <a:avLst/>
              <a:gdLst>
                <a:gd name="T0" fmla="*/ 0 w 141"/>
                <a:gd name="T1" fmla="*/ 2 h 100"/>
                <a:gd name="T2" fmla="*/ 15 w 141"/>
                <a:gd name="T3" fmla="*/ 20 h 100"/>
                <a:gd name="T4" fmla="*/ 29 w 141"/>
                <a:gd name="T5" fmla="*/ 19 h 100"/>
                <a:gd name="T6" fmla="*/ 17 w 141"/>
                <a:gd name="T7" fmla="*/ 0 h 100"/>
                <a:gd name="T8" fmla="*/ 0 w 141"/>
                <a:gd name="T9" fmla="*/ 2 h 100"/>
                <a:gd name="T10" fmla="*/ 0 w 141"/>
                <a:gd name="T11" fmla="*/ 2 h 100"/>
                <a:gd name="T12" fmla="*/ 0 60000 65536"/>
                <a:gd name="T13" fmla="*/ 0 60000 65536"/>
                <a:gd name="T14" fmla="*/ 0 60000 65536"/>
                <a:gd name="T15" fmla="*/ 0 60000 65536"/>
                <a:gd name="T16" fmla="*/ 0 60000 65536"/>
                <a:gd name="T17" fmla="*/ 0 60000 65536"/>
                <a:gd name="T18" fmla="*/ 0 w 141"/>
                <a:gd name="T19" fmla="*/ 0 h 100"/>
                <a:gd name="T20" fmla="*/ 141 w 1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1" h="100">
                  <a:moveTo>
                    <a:pt x="0" y="12"/>
                  </a:moveTo>
                  <a:lnTo>
                    <a:pt x="74" y="100"/>
                  </a:lnTo>
                  <a:lnTo>
                    <a:pt x="141" y="96"/>
                  </a:lnTo>
                  <a:lnTo>
                    <a:pt x="83" y="0"/>
                  </a:lnTo>
                  <a:lnTo>
                    <a:pt x="0" y="12"/>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78" name="Freeform 631"/>
            <p:cNvSpPr>
              <a:spLocks/>
            </p:cNvSpPr>
            <p:nvPr/>
          </p:nvSpPr>
          <p:spPr bwMode="auto">
            <a:xfrm>
              <a:off x="1618" y="598"/>
              <a:ext cx="22" cy="25"/>
            </a:xfrm>
            <a:custGeom>
              <a:avLst/>
              <a:gdLst>
                <a:gd name="T0" fmla="*/ 0 w 108"/>
                <a:gd name="T1" fmla="*/ 0 h 124"/>
                <a:gd name="T2" fmla="*/ 21 w 108"/>
                <a:gd name="T3" fmla="*/ 1 h 124"/>
                <a:gd name="T4" fmla="*/ 22 w 108"/>
                <a:gd name="T5" fmla="*/ 25 h 124"/>
                <a:gd name="T6" fmla="*/ 0 w 108"/>
                <a:gd name="T7" fmla="*/ 25 h 124"/>
                <a:gd name="T8" fmla="*/ 0 w 108"/>
                <a:gd name="T9" fmla="*/ 0 h 124"/>
                <a:gd name="T10" fmla="*/ 0 w 108"/>
                <a:gd name="T11" fmla="*/ 0 h 124"/>
                <a:gd name="T12" fmla="*/ 0 60000 65536"/>
                <a:gd name="T13" fmla="*/ 0 60000 65536"/>
                <a:gd name="T14" fmla="*/ 0 60000 65536"/>
                <a:gd name="T15" fmla="*/ 0 60000 65536"/>
                <a:gd name="T16" fmla="*/ 0 60000 65536"/>
                <a:gd name="T17" fmla="*/ 0 60000 65536"/>
                <a:gd name="T18" fmla="*/ 0 w 108"/>
                <a:gd name="T19" fmla="*/ 0 h 124"/>
                <a:gd name="T20" fmla="*/ 108 w 108"/>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08" h="124">
                  <a:moveTo>
                    <a:pt x="0" y="0"/>
                  </a:moveTo>
                  <a:lnTo>
                    <a:pt x="105" y="6"/>
                  </a:lnTo>
                  <a:lnTo>
                    <a:pt x="108" y="124"/>
                  </a:lnTo>
                  <a:lnTo>
                    <a:pt x="0" y="124"/>
                  </a:lnTo>
                  <a:lnTo>
                    <a:pt x="0" y="0"/>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79" name="Freeform 632"/>
            <p:cNvSpPr>
              <a:spLocks/>
            </p:cNvSpPr>
            <p:nvPr/>
          </p:nvSpPr>
          <p:spPr bwMode="auto">
            <a:xfrm>
              <a:off x="1643" y="573"/>
              <a:ext cx="131" cy="58"/>
            </a:xfrm>
            <a:custGeom>
              <a:avLst/>
              <a:gdLst>
                <a:gd name="T0" fmla="*/ 1 w 654"/>
                <a:gd name="T1" fmla="*/ 36 h 290"/>
                <a:gd name="T2" fmla="*/ 0 w 654"/>
                <a:gd name="T3" fmla="*/ 58 h 290"/>
                <a:gd name="T4" fmla="*/ 44 w 654"/>
                <a:gd name="T5" fmla="*/ 58 h 290"/>
                <a:gd name="T6" fmla="*/ 52 w 654"/>
                <a:gd name="T7" fmla="*/ 55 h 290"/>
                <a:gd name="T8" fmla="*/ 59 w 654"/>
                <a:gd name="T9" fmla="*/ 49 h 290"/>
                <a:gd name="T10" fmla="*/ 62 w 654"/>
                <a:gd name="T11" fmla="*/ 40 h 290"/>
                <a:gd name="T12" fmla="*/ 64 w 654"/>
                <a:gd name="T13" fmla="*/ 29 h 290"/>
                <a:gd name="T14" fmla="*/ 67 w 654"/>
                <a:gd name="T15" fmla="*/ 17 h 290"/>
                <a:gd name="T16" fmla="*/ 71 w 654"/>
                <a:gd name="T17" fmla="*/ 14 h 290"/>
                <a:gd name="T18" fmla="*/ 79 w 654"/>
                <a:gd name="T19" fmla="*/ 13 h 290"/>
                <a:gd name="T20" fmla="*/ 107 w 654"/>
                <a:gd name="T21" fmla="*/ 13 h 290"/>
                <a:gd name="T22" fmla="*/ 113 w 654"/>
                <a:gd name="T23" fmla="*/ 16 h 290"/>
                <a:gd name="T24" fmla="*/ 117 w 654"/>
                <a:gd name="T25" fmla="*/ 22 h 290"/>
                <a:gd name="T26" fmla="*/ 122 w 654"/>
                <a:gd name="T27" fmla="*/ 31 h 290"/>
                <a:gd name="T28" fmla="*/ 131 w 654"/>
                <a:gd name="T29" fmla="*/ 37 h 290"/>
                <a:gd name="T30" fmla="*/ 124 w 654"/>
                <a:gd name="T31" fmla="*/ 2 h 290"/>
                <a:gd name="T32" fmla="*/ 60 w 654"/>
                <a:gd name="T33" fmla="*/ 0 h 290"/>
                <a:gd name="T34" fmla="*/ 47 w 654"/>
                <a:gd name="T35" fmla="*/ 27 h 290"/>
                <a:gd name="T36" fmla="*/ 40 w 654"/>
                <a:gd name="T37" fmla="*/ 32 h 290"/>
                <a:gd name="T38" fmla="*/ 1 w 654"/>
                <a:gd name="T39" fmla="*/ 36 h 290"/>
                <a:gd name="T40" fmla="*/ 1 w 654"/>
                <a:gd name="T41" fmla="*/ 36 h 2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4"/>
                <a:gd name="T64" fmla="*/ 0 h 290"/>
                <a:gd name="T65" fmla="*/ 654 w 654"/>
                <a:gd name="T66" fmla="*/ 290 h 2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4" h="290">
                  <a:moveTo>
                    <a:pt x="4" y="178"/>
                  </a:moveTo>
                  <a:lnTo>
                    <a:pt x="0" y="290"/>
                  </a:lnTo>
                  <a:lnTo>
                    <a:pt x="221" y="290"/>
                  </a:lnTo>
                  <a:lnTo>
                    <a:pt x="262" y="277"/>
                  </a:lnTo>
                  <a:lnTo>
                    <a:pt x="293" y="246"/>
                  </a:lnTo>
                  <a:lnTo>
                    <a:pt x="312" y="199"/>
                  </a:lnTo>
                  <a:lnTo>
                    <a:pt x="320" y="147"/>
                  </a:lnTo>
                  <a:lnTo>
                    <a:pt x="333" y="87"/>
                  </a:lnTo>
                  <a:lnTo>
                    <a:pt x="355" y="69"/>
                  </a:lnTo>
                  <a:lnTo>
                    <a:pt x="395" y="63"/>
                  </a:lnTo>
                  <a:lnTo>
                    <a:pt x="532" y="63"/>
                  </a:lnTo>
                  <a:lnTo>
                    <a:pt x="566" y="81"/>
                  </a:lnTo>
                  <a:lnTo>
                    <a:pt x="585" y="110"/>
                  </a:lnTo>
                  <a:lnTo>
                    <a:pt x="609" y="156"/>
                  </a:lnTo>
                  <a:lnTo>
                    <a:pt x="654" y="184"/>
                  </a:lnTo>
                  <a:lnTo>
                    <a:pt x="619" y="10"/>
                  </a:lnTo>
                  <a:lnTo>
                    <a:pt x="299" y="0"/>
                  </a:lnTo>
                  <a:lnTo>
                    <a:pt x="234" y="134"/>
                  </a:lnTo>
                  <a:lnTo>
                    <a:pt x="200" y="162"/>
                  </a:lnTo>
                  <a:lnTo>
                    <a:pt x="4" y="178"/>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80" name="Freeform 633"/>
            <p:cNvSpPr>
              <a:spLocks/>
            </p:cNvSpPr>
            <p:nvPr/>
          </p:nvSpPr>
          <p:spPr bwMode="auto">
            <a:xfrm>
              <a:off x="1780" y="613"/>
              <a:ext cx="70" cy="116"/>
            </a:xfrm>
            <a:custGeom>
              <a:avLst/>
              <a:gdLst>
                <a:gd name="T0" fmla="*/ 13 w 348"/>
                <a:gd name="T1" fmla="*/ 0 h 583"/>
                <a:gd name="T2" fmla="*/ 0 w 348"/>
                <a:gd name="T3" fmla="*/ 3 h 583"/>
                <a:gd name="T4" fmla="*/ 14 w 348"/>
                <a:gd name="T5" fmla="*/ 14 h 583"/>
                <a:gd name="T6" fmla="*/ 29 w 348"/>
                <a:gd name="T7" fmla="*/ 14 h 583"/>
                <a:gd name="T8" fmla="*/ 41 w 348"/>
                <a:gd name="T9" fmla="*/ 19 h 583"/>
                <a:gd name="T10" fmla="*/ 50 w 348"/>
                <a:gd name="T11" fmla="*/ 27 h 583"/>
                <a:gd name="T12" fmla="*/ 55 w 348"/>
                <a:gd name="T13" fmla="*/ 39 h 583"/>
                <a:gd name="T14" fmla="*/ 55 w 348"/>
                <a:gd name="T15" fmla="*/ 115 h 583"/>
                <a:gd name="T16" fmla="*/ 70 w 348"/>
                <a:gd name="T17" fmla="*/ 116 h 583"/>
                <a:gd name="T18" fmla="*/ 69 w 348"/>
                <a:gd name="T19" fmla="*/ 24 h 583"/>
                <a:gd name="T20" fmla="*/ 41 w 348"/>
                <a:gd name="T21" fmla="*/ 2 h 583"/>
                <a:gd name="T22" fmla="*/ 13 w 348"/>
                <a:gd name="T23" fmla="*/ 0 h 583"/>
                <a:gd name="T24" fmla="*/ 13 w 348"/>
                <a:gd name="T25" fmla="*/ 0 h 5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8"/>
                <a:gd name="T40" fmla="*/ 0 h 583"/>
                <a:gd name="T41" fmla="*/ 348 w 348"/>
                <a:gd name="T42" fmla="*/ 583 h 5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8" h="583">
                  <a:moveTo>
                    <a:pt x="65" y="0"/>
                  </a:moveTo>
                  <a:lnTo>
                    <a:pt x="0" y="16"/>
                  </a:lnTo>
                  <a:lnTo>
                    <a:pt x="71" y="69"/>
                  </a:lnTo>
                  <a:lnTo>
                    <a:pt x="143" y="69"/>
                  </a:lnTo>
                  <a:lnTo>
                    <a:pt x="202" y="94"/>
                  </a:lnTo>
                  <a:lnTo>
                    <a:pt x="248" y="137"/>
                  </a:lnTo>
                  <a:lnTo>
                    <a:pt x="273" y="197"/>
                  </a:lnTo>
                  <a:lnTo>
                    <a:pt x="273" y="580"/>
                  </a:lnTo>
                  <a:lnTo>
                    <a:pt x="348" y="583"/>
                  </a:lnTo>
                  <a:lnTo>
                    <a:pt x="341" y="119"/>
                  </a:lnTo>
                  <a:lnTo>
                    <a:pt x="202" y="10"/>
                  </a:lnTo>
                  <a:lnTo>
                    <a:pt x="65" y="0"/>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81" name="Freeform 634"/>
            <p:cNvSpPr>
              <a:spLocks/>
            </p:cNvSpPr>
            <p:nvPr/>
          </p:nvSpPr>
          <p:spPr bwMode="auto">
            <a:xfrm>
              <a:off x="1835" y="732"/>
              <a:ext cx="16" cy="25"/>
            </a:xfrm>
            <a:custGeom>
              <a:avLst/>
              <a:gdLst>
                <a:gd name="T0" fmla="*/ 0 w 81"/>
                <a:gd name="T1" fmla="*/ 2 h 121"/>
                <a:gd name="T2" fmla="*/ 0 w 81"/>
                <a:gd name="T3" fmla="*/ 25 h 121"/>
                <a:gd name="T4" fmla="*/ 16 w 81"/>
                <a:gd name="T5" fmla="*/ 25 h 121"/>
                <a:gd name="T6" fmla="*/ 16 w 81"/>
                <a:gd name="T7" fmla="*/ 0 h 121"/>
                <a:gd name="T8" fmla="*/ 0 w 81"/>
                <a:gd name="T9" fmla="*/ 2 h 121"/>
                <a:gd name="T10" fmla="*/ 0 w 81"/>
                <a:gd name="T11" fmla="*/ 2 h 121"/>
                <a:gd name="T12" fmla="*/ 0 60000 65536"/>
                <a:gd name="T13" fmla="*/ 0 60000 65536"/>
                <a:gd name="T14" fmla="*/ 0 60000 65536"/>
                <a:gd name="T15" fmla="*/ 0 60000 65536"/>
                <a:gd name="T16" fmla="*/ 0 60000 65536"/>
                <a:gd name="T17" fmla="*/ 0 60000 65536"/>
                <a:gd name="T18" fmla="*/ 0 w 81"/>
                <a:gd name="T19" fmla="*/ 0 h 121"/>
                <a:gd name="T20" fmla="*/ 81 w 8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81" h="121">
                  <a:moveTo>
                    <a:pt x="0" y="12"/>
                  </a:moveTo>
                  <a:lnTo>
                    <a:pt x="0" y="121"/>
                  </a:lnTo>
                  <a:lnTo>
                    <a:pt x="81" y="121"/>
                  </a:lnTo>
                  <a:lnTo>
                    <a:pt x="81" y="0"/>
                  </a:lnTo>
                  <a:lnTo>
                    <a:pt x="0" y="12"/>
                  </a:lnTo>
                  <a:close/>
                </a:path>
              </a:pathLst>
            </a:custGeom>
            <a:solidFill>
              <a:srgbClr val="FFFFCC"/>
            </a:solidFill>
            <a:ln w="9525">
              <a:noFill/>
              <a:round/>
              <a:headEnd/>
              <a:tailEnd/>
            </a:ln>
          </p:spPr>
          <p:txBody>
            <a:bodyPr/>
            <a:lstStyle/>
            <a:p>
              <a:endParaRPr lang="en-US" dirty="0">
                <a:latin typeface="Calibri" pitchFamily="34" charset="0"/>
              </a:endParaRPr>
            </a:p>
          </p:txBody>
        </p:sp>
        <p:sp>
          <p:nvSpPr>
            <p:cNvPr id="4882" name="Freeform 635"/>
            <p:cNvSpPr>
              <a:spLocks/>
            </p:cNvSpPr>
            <p:nvPr/>
          </p:nvSpPr>
          <p:spPr bwMode="auto">
            <a:xfrm>
              <a:off x="1641" y="483"/>
              <a:ext cx="84" cy="55"/>
            </a:xfrm>
            <a:custGeom>
              <a:avLst/>
              <a:gdLst>
                <a:gd name="T0" fmla="*/ 15 w 420"/>
                <a:gd name="T1" fmla="*/ 36 h 278"/>
                <a:gd name="T2" fmla="*/ 12 w 420"/>
                <a:gd name="T3" fmla="*/ 33 h 278"/>
                <a:gd name="T4" fmla="*/ 11 w 420"/>
                <a:gd name="T5" fmla="*/ 32 h 278"/>
                <a:gd name="T6" fmla="*/ 11 w 420"/>
                <a:gd name="T7" fmla="*/ 30 h 278"/>
                <a:gd name="T8" fmla="*/ 10 w 420"/>
                <a:gd name="T9" fmla="*/ 27 h 278"/>
                <a:gd name="T10" fmla="*/ 11 w 420"/>
                <a:gd name="T11" fmla="*/ 24 h 278"/>
                <a:gd name="T12" fmla="*/ 11 w 420"/>
                <a:gd name="T13" fmla="*/ 23 h 278"/>
                <a:gd name="T14" fmla="*/ 12 w 420"/>
                <a:gd name="T15" fmla="*/ 21 h 278"/>
                <a:gd name="T16" fmla="*/ 13 w 420"/>
                <a:gd name="T17" fmla="*/ 20 h 278"/>
                <a:gd name="T18" fmla="*/ 14 w 420"/>
                <a:gd name="T19" fmla="*/ 19 h 278"/>
                <a:gd name="T20" fmla="*/ 17 w 420"/>
                <a:gd name="T21" fmla="*/ 19 h 278"/>
                <a:gd name="T22" fmla="*/ 84 w 420"/>
                <a:gd name="T23" fmla="*/ 25 h 278"/>
                <a:gd name="T24" fmla="*/ 21 w 420"/>
                <a:gd name="T25" fmla="*/ 1 h 278"/>
                <a:gd name="T26" fmla="*/ 11 w 420"/>
                <a:gd name="T27" fmla="*/ 1 h 278"/>
                <a:gd name="T28" fmla="*/ 9 w 420"/>
                <a:gd name="T29" fmla="*/ 3 h 278"/>
                <a:gd name="T30" fmla="*/ 7 w 420"/>
                <a:gd name="T31" fmla="*/ 4 h 278"/>
                <a:gd name="T32" fmla="*/ 6 w 420"/>
                <a:gd name="T33" fmla="*/ 6 h 278"/>
                <a:gd name="T34" fmla="*/ 5 w 420"/>
                <a:gd name="T35" fmla="*/ 8 h 278"/>
                <a:gd name="T36" fmla="*/ 4 w 420"/>
                <a:gd name="T37" fmla="*/ 10 h 278"/>
                <a:gd name="T38" fmla="*/ 3 w 420"/>
                <a:gd name="T39" fmla="*/ 12 h 278"/>
                <a:gd name="T40" fmla="*/ 2 w 420"/>
                <a:gd name="T41" fmla="*/ 13 h 278"/>
                <a:gd name="T42" fmla="*/ 2 w 420"/>
                <a:gd name="T43" fmla="*/ 14 h 278"/>
                <a:gd name="T44" fmla="*/ 1 w 420"/>
                <a:gd name="T45" fmla="*/ 16 h 278"/>
                <a:gd name="T46" fmla="*/ 1 w 420"/>
                <a:gd name="T47" fmla="*/ 17 h 278"/>
                <a:gd name="T48" fmla="*/ 1 w 420"/>
                <a:gd name="T49" fmla="*/ 18 h 278"/>
                <a:gd name="T50" fmla="*/ 1 w 420"/>
                <a:gd name="T51" fmla="*/ 19 h 278"/>
                <a:gd name="T52" fmla="*/ 0 w 420"/>
                <a:gd name="T53" fmla="*/ 21 h 278"/>
                <a:gd name="T54" fmla="*/ 0 w 420"/>
                <a:gd name="T55" fmla="*/ 26 h 278"/>
                <a:gd name="T56" fmla="*/ 0 w 420"/>
                <a:gd name="T57" fmla="*/ 30 h 278"/>
                <a:gd name="T58" fmla="*/ 0 w 420"/>
                <a:gd name="T59" fmla="*/ 33 h 278"/>
                <a:gd name="T60" fmla="*/ 1 w 420"/>
                <a:gd name="T61" fmla="*/ 35 h 278"/>
                <a:gd name="T62" fmla="*/ 1 w 420"/>
                <a:gd name="T63" fmla="*/ 36 h 278"/>
                <a:gd name="T64" fmla="*/ 1 w 420"/>
                <a:gd name="T65" fmla="*/ 38 h 278"/>
                <a:gd name="T66" fmla="*/ 2 w 420"/>
                <a:gd name="T67" fmla="*/ 40 h 278"/>
                <a:gd name="T68" fmla="*/ 3 w 420"/>
                <a:gd name="T69" fmla="*/ 42 h 278"/>
                <a:gd name="T70" fmla="*/ 3 w 420"/>
                <a:gd name="T71" fmla="*/ 43 h 278"/>
                <a:gd name="T72" fmla="*/ 4 w 420"/>
                <a:gd name="T73" fmla="*/ 45 h 278"/>
                <a:gd name="T74" fmla="*/ 5 w 420"/>
                <a:gd name="T75" fmla="*/ 46 h 278"/>
                <a:gd name="T76" fmla="*/ 6 w 420"/>
                <a:gd name="T77" fmla="*/ 48 h 278"/>
                <a:gd name="T78" fmla="*/ 7 w 420"/>
                <a:gd name="T79" fmla="*/ 49 h 278"/>
                <a:gd name="T80" fmla="*/ 8 w 420"/>
                <a:gd name="T81" fmla="*/ 50 h 278"/>
                <a:gd name="T82" fmla="*/ 9 w 420"/>
                <a:gd name="T83" fmla="*/ 51 h 278"/>
                <a:gd name="T84" fmla="*/ 11 w 420"/>
                <a:gd name="T85" fmla="*/ 53 h 278"/>
                <a:gd name="T86" fmla="*/ 13 w 420"/>
                <a:gd name="T87" fmla="*/ 54 h 278"/>
                <a:gd name="T88" fmla="*/ 21 w 420"/>
                <a:gd name="T89" fmla="*/ 53 h 278"/>
                <a:gd name="T90" fmla="*/ 84 w 420"/>
                <a:gd name="T91" fmla="*/ 29 h 278"/>
                <a:gd name="T92" fmla="*/ 17 w 420"/>
                <a:gd name="T93" fmla="*/ 36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85" y="182"/>
                  </a:moveTo>
                  <a:lnTo>
                    <a:pt x="73" y="182"/>
                  </a:lnTo>
                  <a:lnTo>
                    <a:pt x="63" y="175"/>
                  </a:lnTo>
                  <a:lnTo>
                    <a:pt x="59" y="168"/>
                  </a:lnTo>
                  <a:lnTo>
                    <a:pt x="57" y="165"/>
                  </a:lnTo>
                  <a:lnTo>
                    <a:pt x="56" y="162"/>
                  </a:lnTo>
                  <a:lnTo>
                    <a:pt x="54" y="158"/>
                  </a:lnTo>
                  <a:lnTo>
                    <a:pt x="54" y="153"/>
                  </a:lnTo>
                  <a:lnTo>
                    <a:pt x="52" y="146"/>
                  </a:lnTo>
                  <a:lnTo>
                    <a:pt x="52" y="137"/>
                  </a:lnTo>
                  <a:lnTo>
                    <a:pt x="53" y="128"/>
                  </a:lnTo>
                  <a:lnTo>
                    <a:pt x="54" y="123"/>
                  </a:lnTo>
                  <a:lnTo>
                    <a:pt x="54" y="119"/>
                  </a:lnTo>
                  <a:lnTo>
                    <a:pt x="56" y="116"/>
                  </a:lnTo>
                  <a:lnTo>
                    <a:pt x="57" y="112"/>
                  </a:lnTo>
                  <a:lnTo>
                    <a:pt x="59" y="108"/>
                  </a:lnTo>
                  <a:lnTo>
                    <a:pt x="61" y="105"/>
                  </a:lnTo>
                  <a:lnTo>
                    <a:pt x="63" y="103"/>
                  </a:lnTo>
                  <a:lnTo>
                    <a:pt x="65" y="100"/>
                  </a:lnTo>
                  <a:lnTo>
                    <a:pt x="70" y="96"/>
                  </a:lnTo>
                  <a:lnTo>
                    <a:pt x="75" y="94"/>
                  </a:lnTo>
                  <a:lnTo>
                    <a:pt x="85" y="95"/>
                  </a:lnTo>
                  <a:lnTo>
                    <a:pt x="105" y="94"/>
                  </a:lnTo>
                  <a:lnTo>
                    <a:pt x="420" y="126"/>
                  </a:lnTo>
                  <a:lnTo>
                    <a:pt x="420" y="74"/>
                  </a:lnTo>
                  <a:lnTo>
                    <a:pt x="105" y="6"/>
                  </a:lnTo>
                  <a:lnTo>
                    <a:pt x="64" y="0"/>
                  </a:lnTo>
                  <a:lnTo>
                    <a:pt x="55" y="3"/>
                  </a:lnTo>
                  <a:lnTo>
                    <a:pt x="47" y="10"/>
                  </a:lnTo>
                  <a:lnTo>
                    <a:pt x="44" y="13"/>
                  </a:lnTo>
                  <a:lnTo>
                    <a:pt x="41" y="16"/>
                  </a:lnTo>
                  <a:lnTo>
                    <a:pt x="37" y="21"/>
                  </a:lnTo>
                  <a:lnTo>
                    <a:pt x="34" y="25"/>
                  </a:lnTo>
                  <a:lnTo>
                    <a:pt x="30" y="29"/>
                  </a:lnTo>
                  <a:lnTo>
                    <a:pt x="27" y="34"/>
                  </a:lnTo>
                  <a:lnTo>
                    <a:pt x="24" y="39"/>
                  </a:lnTo>
                  <a:lnTo>
                    <a:pt x="21" y="43"/>
                  </a:lnTo>
                  <a:lnTo>
                    <a:pt x="18" y="49"/>
                  </a:lnTo>
                  <a:lnTo>
                    <a:pt x="16" y="55"/>
                  </a:lnTo>
                  <a:lnTo>
                    <a:pt x="14" y="60"/>
                  </a:lnTo>
                  <a:lnTo>
                    <a:pt x="12" y="63"/>
                  </a:lnTo>
                  <a:lnTo>
                    <a:pt x="12" y="66"/>
                  </a:lnTo>
                  <a:lnTo>
                    <a:pt x="10" y="69"/>
                  </a:lnTo>
                  <a:lnTo>
                    <a:pt x="8" y="72"/>
                  </a:lnTo>
                  <a:lnTo>
                    <a:pt x="7" y="75"/>
                  </a:lnTo>
                  <a:lnTo>
                    <a:pt x="7" y="79"/>
                  </a:lnTo>
                  <a:lnTo>
                    <a:pt x="7" y="81"/>
                  </a:lnTo>
                  <a:lnTo>
                    <a:pt x="5" y="84"/>
                  </a:lnTo>
                  <a:lnTo>
                    <a:pt x="5" y="88"/>
                  </a:lnTo>
                  <a:lnTo>
                    <a:pt x="4" y="91"/>
                  </a:lnTo>
                  <a:lnTo>
                    <a:pt x="4" y="94"/>
                  </a:lnTo>
                  <a:lnTo>
                    <a:pt x="3" y="98"/>
                  </a:lnTo>
                  <a:lnTo>
                    <a:pt x="2" y="101"/>
                  </a:lnTo>
                  <a:lnTo>
                    <a:pt x="2" y="105"/>
                  </a:lnTo>
                  <a:lnTo>
                    <a:pt x="1" y="117"/>
                  </a:lnTo>
                  <a:lnTo>
                    <a:pt x="0" y="132"/>
                  </a:lnTo>
                  <a:lnTo>
                    <a:pt x="0" y="146"/>
                  </a:lnTo>
                  <a:lnTo>
                    <a:pt x="0" y="153"/>
                  </a:lnTo>
                  <a:lnTo>
                    <a:pt x="1" y="159"/>
                  </a:lnTo>
                  <a:lnTo>
                    <a:pt x="2" y="167"/>
                  </a:lnTo>
                  <a:lnTo>
                    <a:pt x="2" y="171"/>
                  </a:lnTo>
                  <a:lnTo>
                    <a:pt x="3" y="175"/>
                  </a:lnTo>
                  <a:lnTo>
                    <a:pt x="3" y="179"/>
                  </a:lnTo>
                  <a:lnTo>
                    <a:pt x="4" y="184"/>
                  </a:lnTo>
                  <a:lnTo>
                    <a:pt x="5" y="188"/>
                  </a:lnTo>
                  <a:lnTo>
                    <a:pt x="7" y="192"/>
                  </a:lnTo>
                  <a:lnTo>
                    <a:pt x="7" y="196"/>
                  </a:lnTo>
                  <a:lnTo>
                    <a:pt x="10" y="201"/>
                  </a:lnTo>
                  <a:lnTo>
                    <a:pt x="11" y="205"/>
                  </a:lnTo>
                  <a:lnTo>
                    <a:pt x="13" y="210"/>
                  </a:lnTo>
                  <a:lnTo>
                    <a:pt x="15" y="214"/>
                  </a:lnTo>
                  <a:lnTo>
                    <a:pt x="17" y="218"/>
                  </a:lnTo>
                  <a:lnTo>
                    <a:pt x="18" y="223"/>
                  </a:lnTo>
                  <a:lnTo>
                    <a:pt x="20" y="227"/>
                  </a:lnTo>
                  <a:lnTo>
                    <a:pt x="23" y="229"/>
                  </a:lnTo>
                  <a:lnTo>
                    <a:pt x="25" y="234"/>
                  </a:lnTo>
                  <a:lnTo>
                    <a:pt x="27" y="238"/>
                  </a:lnTo>
                  <a:lnTo>
                    <a:pt x="29" y="241"/>
                  </a:lnTo>
                  <a:lnTo>
                    <a:pt x="32" y="245"/>
                  </a:lnTo>
                  <a:lnTo>
                    <a:pt x="34" y="248"/>
                  </a:lnTo>
                  <a:lnTo>
                    <a:pt x="37" y="251"/>
                  </a:lnTo>
                  <a:lnTo>
                    <a:pt x="39" y="254"/>
                  </a:lnTo>
                  <a:lnTo>
                    <a:pt x="42" y="257"/>
                  </a:lnTo>
                  <a:lnTo>
                    <a:pt x="44" y="260"/>
                  </a:lnTo>
                  <a:lnTo>
                    <a:pt x="49" y="265"/>
                  </a:lnTo>
                  <a:lnTo>
                    <a:pt x="55" y="269"/>
                  </a:lnTo>
                  <a:lnTo>
                    <a:pt x="61" y="273"/>
                  </a:lnTo>
                  <a:lnTo>
                    <a:pt x="67" y="275"/>
                  </a:lnTo>
                  <a:lnTo>
                    <a:pt x="72" y="278"/>
                  </a:lnTo>
                  <a:lnTo>
                    <a:pt x="105" y="268"/>
                  </a:lnTo>
                  <a:lnTo>
                    <a:pt x="420" y="200"/>
                  </a:lnTo>
                  <a:lnTo>
                    <a:pt x="420" y="149"/>
                  </a:lnTo>
                  <a:lnTo>
                    <a:pt x="105" y="181"/>
                  </a:lnTo>
                  <a:lnTo>
                    <a:pt x="85" y="18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3" name="Freeform 636"/>
            <p:cNvSpPr>
              <a:spLocks/>
            </p:cNvSpPr>
            <p:nvPr/>
          </p:nvSpPr>
          <p:spPr bwMode="auto">
            <a:xfrm>
              <a:off x="1720" y="489"/>
              <a:ext cx="35" cy="60"/>
            </a:xfrm>
            <a:custGeom>
              <a:avLst/>
              <a:gdLst>
                <a:gd name="T0" fmla="*/ 0 w 173"/>
                <a:gd name="T1" fmla="*/ 57 h 299"/>
                <a:gd name="T2" fmla="*/ 0 w 173"/>
                <a:gd name="T3" fmla="*/ 12 h 299"/>
                <a:gd name="T4" fmla="*/ 2 w 173"/>
                <a:gd name="T5" fmla="*/ 5 h 299"/>
                <a:gd name="T6" fmla="*/ 4 w 173"/>
                <a:gd name="T7" fmla="*/ 2 h 299"/>
                <a:gd name="T8" fmla="*/ 7 w 173"/>
                <a:gd name="T9" fmla="*/ 1 h 299"/>
                <a:gd name="T10" fmla="*/ 12 w 173"/>
                <a:gd name="T11" fmla="*/ 0 h 299"/>
                <a:gd name="T12" fmla="*/ 18 w 173"/>
                <a:gd name="T13" fmla="*/ 0 h 299"/>
                <a:gd name="T14" fmla="*/ 24 w 173"/>
                <a:gd name="T15" fmla="*/ 1 h 299"/>
                <a:gd name="T16" fmla="*/ 28 w 173"/>
                <a:gd name="T17" fmla="*/ 2 h 299"/>
                <a:gd name="T18" fmla="*/ 32 w 173"/>
                <a:gd name="T19" fmla="*/ 6 h 299"/>
                <a:gd name="T20" fmla="*/ 34 w 173"/>
                <a:gd name="T21" fmla="*/ 12 h 299"/>
                <a:gd name="T22" fmla="*/ 35 w 173"/>
                <a:gd name="T23" fmla="*/ 17 h 299"/>
                <a:gd name="T24" fmla="*/ 35 w 173"/>
                <a:gd name="T25" fmla="*/ 59 h 299"/>
                <a:gd name="T26" fmla="*/ 24 w 173"/>
                <a:gd name="T27" fmla="*/ 59 h 299"/>
                <a:gd name="T28" fmla="*/ 24 w 173"/>
                <a:gd name="T29" fmla="*/ 15 h 299"/>
                <a:gd name="T30" fmla="*/ 10 w 173"/>
                <a:gd name="T31" fmla="*/ 15 h 299"/>
                <a:gd name="T32" fmla="*/ 10 w 173"/>
                <a:gd name="T33" fmla="*/ 60 h 299"/>
                <a:gd name="T34" fmla="*/ 0 w 173"/>
                <a:gd name="T35" fmla="*/ 57 h 299"/>
                <a:gd name="T36" fmla="*/ 0 w 173"/>
                <a:gd name="T37" fmla="*/ 57 h 2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299"/>
                <a:gd name="T59" fmla="*/ 173 w 173"/>
                <a:gd name="T60" fmla="*/ 299 h 2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299">
                  <a:moveTo>
                    <a:pt x="0" y="285"/>
                  </a:moveTo>
                  <a:lnTo>
                    <a:pt x="0" y="58"/>
                  </a:lnTo>
                  <a:lnTo>
                    <a:pt x="8" y="25"/>
                  </a:lnTo>
                  <a:lnTo>
                    <a:pt x="21" y="12"/>
                  </a:lnTo>
                  <a:lnTo>
                    <a:pt x="37" y="6"/>
                  </a:lnTo>
                  <a:lnTo>
                    <a:pt x="58" y="2"/>
                  </a:lnTo>
                  <a:lnTo>
                    <a:pt x="89" y="0"/>
                  </a:lnTo>
                  <a:lnTo>
                    <a:pt x="120" y="5"/>
                  </a:lnTo>
                  <a:lnTo>
                    <a:pt x="140" y="12"/>
                  </a:lnTo>
                  <a:lnTo>
                    <a:pt x="158" y="28"/>
                  </a:lnTo>
                  <a:lnTo>
                    <a:pt x="169" y="58"/>
                  </a:lnTo>
                  <a:lnTo>
                    <a:pt x="173" y="84"/>
                  </a:lnTo>
                  <a:lnTo>
                    <a:pt x="173" y="294"/>
                  </a:lnTo>
                  <a:lnTo>
                    <a:pt x="121" y="294"/>
                  </a:lnTo>
                  <a:lnTo>
                    <a:pt x="121" y="75"/>
                  </a:lnTo>
                  <a:lnTo>
                    <a:pt x="47" y="75"/>
                  </a:lnTo>
                  <a:lnTo>
                    <a:pt x="47" y="299"/>
                  </a:lnTo>
                  <a:lnTo>
                    <a:pt x="0" y="28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4" name="Freeform 637"/>
            <p:cNvSpPr>
              <a:spLocks/>
            </p:cNvSpPr>
            <p:nvPr/>
          </p:nvSpPr>
          <p:spPr bwMode="auto">
            <a:xfrm>
              <a:off x="1746" y="483"/>
              <a:ext cx="84" cy="55"/>
            </a:xfrm>
            <a:custGeom>
              <a:avLst/>
              <a:gdLst>
                <a:gd name="T0" fmla="*/ 70 w 420"/>
                <a:gd name="T1" fmla="*/ 36 h 278"/>
                <a:gd name="T2" fmla="*/ 72 w 420"/>
                <a:gd name="T3" fmla="*/ 33 h 278"/>
                <a:gd name="T4" fmla="*/ 73 w 420"/>
                <a:gd name="T5" fmla="*/ 32 h 278"/>
                <a:gd name="T6" fmla="*/ 73 w 420"/>
                <a:gd name="T7" fmla="*/ 30 h 278"/>
                <a:gd name="T8" fmla="*/ 74 w 420"/>
                <a:gd name="T9" fmla="*/ 27 h 278"/>
                <a:gd name="T10" fmla="*/ 73 w 420"/>
                <a:gd name="T11" fmla="*/ 24 h 278"/>
                <a:gd name="T12" fmla="*/ 73 w 420"/>
                <a:gd name="T13" fmla="*/ 23 h 278"/>
                <a:gd name="T14" fmla="*/ 72 w 420"/>
                <a:gd name="T15" fmla="*/ 21 h 278"/>
                <a:gd name="T16" fmla="*/ 72 w 420"/>
                <a:gd name="T17" fmla="*/ 20 h 278"/>
                <a:gd name="T18" fmla="*/ 70 w 420"/>
                <a:gd name="T19" fmla="*/ 19 h 278"/>
                <a:gd name="T20" fmla="*/ 67 w 420"/>
                <a:gd name="T21" fmla="*/ 19 h 278"/>
                <a:gd name="T22" fmla="*/ 0 w 420"/>
                <a:gd name="T23" fmla="*/ 25 h 278"/>
                <a:gd name="T24" fmla="*/ 63 w 420"/>
                <a:gd name="T25" fmla="*/ 1 h 278"/>
                <a:gd name="T26" fmla="*/ 73 w 420"/>
                <a:gd name="T27" fmla="*/ 1 h 278"/>
                <a:gd name="T28" fmla="*/ 75 w 420"/>
                <a:gd name="T29" fmla="*/ 3 h 278"/>
                <a:gd name="T30" fmla="*/ 77 w 420"/>
                <a:gd name="T31" fmla="*/ 4 h 278"/>
                <a:gd name="T32" fmla="*/ 78 w 420"/>
                <a:gd name="T33" fmla="*/ 6 h 278"/>
                <a:gd name="T34" fmla="*/ 79 w 420"/>
                <a:gd name="T35" fmla="*/ 8 h 278"/>
                <a:gd name="T36" fmla="*/ 80 w 420"/>
                <a:gd name="T37" fmla="*/ 10 h 278"/>
                <a:gd name="T38" fmla="*/ 81 w 420"/>
                <a:gd name="T39" fmla="*/ 12 h 278"/>
                <a:gd name="T40" fmla="*/ 82 w 420"/>
                <a:gd name="T41" fmla="*/ 13 h 278"/>
                <a:gd name="T42" fmla="*/ 82 w 420"/>
                <a:gd name="T43" fmla="*/ 14 h 278"/>
                <a:gd name="T44" fmla="*/ 82 w 420"/>
                <a:gd name="T45" fmla="*/ 16 h 278"/>
                <a:gd name="T46" fmla="*/ 83 w 420"/>
                <a:gd name="T47" fmla="*/ 17 h 278"/>
                <a:gd name="T48" fmla="*/ 83 w 420"/>
                <a:gd name="T49" fmla="*/ 19 h 278"/>
                <a:gd name="T50" fmla="*/ 83 w 420"/>
                <a:gd name="T51" fmla="*/ 20 h 278"/>
                <a:gd name="T52" fmla="*/ 84 w 420"/>
                <a:gd name="T53" fmla="*/ 23 h 278"/>
                <a:gd name="T54" fmla="*/ 84 w 420"/>
                <a:gd name="T55" fmla="*/ 29 h 278"/>
                <a:gd name="T56" fmla="*/ 84 w 420"/>
                <a:gd name="T57" fmla="*/ 31 h 278"/>
                <a:gd name="T58" fmla="*/ 83 w 420"/>
                <a:gd name="T59" fmla="*/ 34 h 278"/>
                <a:gd name="T60" fmla="*/ 83 w 420"/>
                <a:gd name="T61" fmla="*/ 35 h 278"/>
                <a:gd name="T62" fmla="*/ 83 w 420"/>
                <a:gd name="T63" fmla="*/ 37 h 278"/>
                <a:gd name="T64" fmla="*/ 82 w 420"/>
                <a:gd name="T65" fmla="*/ 39 h 278"/>
                <a:gd name="T66" fmla="*/ 82 w 420"/>
                <a:gd name="T67" fmla="*/ 41 h 278"/>
                <a:gd name="T68" fmla="*/ 81 w 420"/>
                <a:gd name="T69" fmla="*/ 42 h 278"/>
                <a:gd name="T70" fmla="*/ 80 w 420"/>
                <a:gd name="T71" fmla="*/ 44 h 278"/>
                <a:gd name="T72" fmla="*/ 80 w 420"/>
                <a:gd name="T73" fmla="*/ 45 h 278"/>
                <a:gd name="T74" fmla="*/ 79 w 420"/>
                <a:gd name="T75" fmla="*/ 47 h 278"/>
                <a:gd name="T76" fmla="*/ 78 w 420"/>
                <a:gd name="T77" fmla="*/ 48 h 278"/>
                <a:gd name="T78" fmla="*/ 77 w 420"/>
                <a:gd name="T79" fmla="*/ 50 h 278"/>
                <a:gd name="T80" fmla="*/ 76 w 420"/>
                <a:gd name="T81" fmla="*/ 51 h 278"/>
                <a:gd name="T82" fmla="*/ 74 w 420"/>
                <a:gd name="T83" fmla="*/ 52 h 278"/>
                <a:gd name="T84" fmla="*/ 72 w 420"/>
                <a:gd name="T85" fmla="*/ 54 h 278"/>
                <a:gd name="T86" fmla="*/ 70 w 420"/>
                <a:gd name="T87" fmla="*/ 55 h 278"/>
                <a:gd name="T88" fmla="*/ 0 w 420"/>
                <a:gd name="T89" fmla="*/ 40 h 278"/>
                <a:gd name="T90" fmla="*/ 63 w 420"/>
                <a:gd name="T91" fmla="*/ 36 h 278"/>
                <a:gd name="T92" fmla="*/ 67 w 420"/>
                <a:gd name="T93" fmla="*/ 36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334" y="182"/>
                  </a:moveTo>
                  <a:lnTo>
                    <a:pt x="348" y="182"/>
                  </a:lnTo>
                  <a:lnTo>
                    <a:pt x="358" y="175"/>
                  </a:lnTo>
                  <a:lnTo>
                    <a:pt x="361" y="168"/>
                  </a:lnTo>
                  <a:lnTo>
                    <a:pt x="363" y="165"/>
                  </a:lnTo>
                  <a:lnTo>
                    <a:pt x="364" y="162"/>
                  </a:lnTo>
                  <a:lnTo>
                    <a:pt x="366" y="158"/>
                  </a:lnTo>
                  <a:lnTo>
                    <a:pt x="367" y="153"/>
                  </a:lnTo>
                  <a:lnTo>
                    <a:pt x="368" y="146"/>
                  </a:lnTo>
                  <a:lnTo>
                    <a:pt x="368" y="137"/>
                  </a:lnTo>
                  <a:lnTo>
                    <a:pt x="367" y="128"/>
                  </a:lnTo>
                  <a:lnTo>
                    <a:pt x="367" y="123"/>
                  </a:lnTo>
                  <a:lnTo>
                    <a:pt x="366" y="119"/>
                  </a:lnTo>
                  <a:lnTo>
                    <a:pt x="365" y="116"/>
                  </a:lnTo>
                  <a:lnTo>
                    <a:pt x="363" y="112"/>
                  </a:lnTo>
                  <a:lnTo>
                    <a:pt x="362" y="108"/>
                  </a:lnTo>
                  <a:lnTo>
                    <a:pt x="359" y="105"/>
                  </a:lnTo>
                  <a:lnTo>
                    <a:pt x="358" y="103"/>
                  </a:lnTo>
                  <a:lnTo>
                    <a:pt x="355" y="100"/>
                  </a:lnTo>
                  <a:lnTo>
                    <a:pt x="351" y="96"/>
                  </a:lnTo>
                  <a:lnTo>
                    <a:pt x="345" y="94"/>
                  </a:lnTo>
                  <a:lnTo>
                    <a:pt x="334" y="95"/>
                  </a:lnTo>
                  <a:lnTo>
                    <a:pt x="316" y="94"/>
                  </a:lnTo>
                  <a:lnTo>
                    <a:pt x="0" y="126"/>
                  </a:lnTo>
                  <a:lnTo>
                    <a:pt x="0" y="74"/>
                  </a:lnTo>
                  <a:lnTo>
                    <a:pt x="316" y="6"/>
                  </a:lnTo>
                  <a:lnTo>
                    <a:pt x="357" y="0"/>
                  </a:lnTo>
                  <a:lnTo>
                    <a:pt x="365" y="3"/>
                  </a:lnTo>
                  <a:lnTo>
                    <a:pt x="372" y="10"/>
                  </a:lnTo>
                  <a:lnTo>
                    <a:pt x="376" y="13"/>
                  </a:lnTo>
                  <a:lnTo>
                    <a:pt x="380" y="16"/>
                  </a:lnTo>
                  <a:lnTo>
                    <a:pt x="384" y="21"/>
                  </a:lnTo>
                  <a:lnTo>
                    <a:pt x="387" y="25"/>
                  </a:lnTo>
                  <a:lnTo>
                    <a:pt x="390" y="29"/>
                  </a:lnTo>
                  <a:lnTo>
                    <a:pt x="394" y="34"/>
                  </a:lnTo>
                  <a:lnTo>
                    <a:pt x="396" y="39"/>
                  </a:lnTo>
                  <a:lnTo>
                    <a:pt x="399" y="43"/>
                  </a:lnTo>
                  <a:lnTo>
                    <a:pt x="402" y="49"/>
                  </a:lnTo>
                  <a:lnTo>
                    <a:pt x="404" y="55"/>
                  </a:lnTo>
                  <a:lnTo>
                    <a:pt x="406" y="60"/>
                  </a:lnTo>
                  <a:lnTo>
                    <a:pt x="407" y="63"/>
                  </a:lnTo>
                  <a:lnTo>
                    <a:pt x="408" y="66"/>
                  </a:lnTo>
                  <a:lnTo>
                    <a:pt x="409" y="69"/>
                  </a:lnTo>
                  <a:lnTo>
                    <a:pt x="410" y="72"/>
                  </a:lnTo>
                  <a:lnTo>
                    <a:pt x="411" y="75"/>
                  </a:lnTo>
                  <a:lnTo>
                    <a:pt x="412" y="79"/>
                  </a:lnTo>
                  <a:lnTo>
                    <a:pt x="413" y="81"/>
                  </a:lnTo>
                  <a:lnTo>
                    <a:pt x="414" y="84"/>
                  </a:lnTo>
                  <a:lnTo>
                    <a:pt x="415" y="91"/>
                  </a:lnTo>
                  <a:lnTo>
                    <a:pt x="416" y="94"/>
                  </a:lnTo>
                  <a:lnTo>
                    <a:pt x="416" y="98"/>
                  </a:lnTo>
                  <a:lnTo>
                    <a:pt x="417" y="101"/>
                  </a:lnTo>
                  <a:lnTo>
                    <a:pt x="417" y="105"/>
                  </a:lnTo>
                  <a:lnTo>
                    <a:pt x="419" y="117"/>
                  </a:lnTo>
                  <a:lnTo>
                    <a:pt x="420" y="132"/>
                  </a:lnTo>
                  <a:lnTo>
                    <a:pt x="420" y="146"/>
                  </a:lnTo>
                  <a:lnTo>
                    <a:pt x="420" y="153"/>
                  </a:lnTo>
                  <a:lnTo>
                    <a:pt x="419" y="159"/>
                  </a:lnTo>
                  <a:lnTo>
                    <a:pt x="418" y="167"/>
                  </a:lnTo>
                  <a:lnTo>
                    <a:pt x="417" y="171"/>
                  </a:lnTo>
                  <a:lnTo>
                    <a:pt x="417" y="175"/>
                  </a:lnTo>
                  <a:lnTo>
                    <a:pt x="416" y="179"/>
                  </a:lnTo>
                  <a:lnTo>
                    <a:pt x="415" y="184"/>
                  </a:lnTo>
                  <a:lnTo>
                    <a:pt x="414" y="188"/>
                  </a:lnTo>
                  <a:lnTo>
                    <a:pt x="413" y="192"/>
                  </a:lnTo>
                  <a:lnTo>
                    <a:pt x="411" y="196"/>
                  </a:lnTo>
                  <a:lnTo>
                    <a:pt x="410" y="201"/>
                  </a:lnTo>
                  <a:lnTo>
                    <a:pt x="409" y="205"/>
                  </a:lnTo>
                  <a:lnTo>
                    <a:pt x="407" y="210"/>
                  </a:lnTo>
                  <a:lnTo>
                    <a:pt x="405" y="214"/>
                  </a:lnTo>
                  <a:lnTo>
                    <a:pt x="403" y="218"/>
                  </a:lnTo>
                  <a:lnTo>
                    <a:pt x="402" y="223"/>
                  </a:lnTo>
                  <a:lnTo>
                    <a:pt x="400" y="227"/>
                  </a:lnTo>
                  <a:lnTo>
                    <a:pt x="398" y="229"/>
                  </a:lnTo>
                  <a:lnTo>
                    <a:pt x="396" y="234"/>
                  </a:lnTo>
                  <a:lnTo>
                    <a:pt x="394" y="238"/>
                  </a:lnTo>
                  <a:lnTo>
                    <a:pt x="391" y="241"/>
                  </a:lnTo>
                  <a:lnTo>
                    <a:pt x="389" y="245"/>
                  </a:lnTo>
                  <a:lnTo>
                    <a:pt x="386" y="248"/>
                  </a:lnTo>
                  <a:lnTo>
                    <a:pt x="384" y="251"/>
                  </a:lnTo>
                  <a:lnTo>
                    <a:pt x="381" y="254"/>
                  </a:lnTo>
                  <a:lnTo>
                    <a:pt x="378" y="257"/>
                  </a:lnTo>
                  <a:lnTo>
                    <a:pt x="376" y="260"/>
                  </a:lnTo>
                  <a:lnTo>
                    <a:pt x="370" y="265"/>
                  </a:lnTo>
                  <a:lnTo>
                    <a:pt x="365" y="269"/>
                  </a:lnTo>
                  <a:lnTo>
                    <a:pt x="359" y="273"/>
                  </a:lnTo>
                  <a:lnTo>
                    <a:pt x="354" y="275"/>
                  </a:lnTo>
                  <a:lnTo>
                    <a:pt x="348" y="278"/>
                  </a:lnTo>
                  <a:lnTo>
                    <a:pt x="316" y="268"/>
                  </a:lnTo>
                  <a:lnTo>
                    <a:pt x="0" y="200"/>
                  </a:lnTo>
                  <a:lnTo>
                    <a:pt x="0" y="149"/>
                  </a:lnTo>
                  <a:lnTo>
                    <a:pt x="316" y="181"/>
                  </a:lnTo>
                  <a:lnTo>
                    <a:pt x="334" y="18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5" name="Freeform 638"/>
            <p:cNvSpPr>
              <a:spLocks/>
            </p:cNvSpPr>
            <p:nvPr/>
          </p:nvSpPr>
          <p:spPr bwMode="auto">
            <a:xfrm>
              <a:off x="1705" y="543"/>
              <a:ext cx="59" cy="11"/>
            </a:xfrm>
            <a:custGeom>
              <a:avLst/>
              <a:gdLst>
                <a:gd name="T0" fmla="*/ 0 w 291"/>
                <a:gd name="T1" fmla="*/ 11 h 54"/>
                <a:gd name="T2" fmla="*/ 0 w 291"/>
                <a:gd name="T3" fmla="*/ 0 h 54"/>
                <a:gd name="T4" fmla="*/ 59 w 291"/>
                <a:gd name="T5" fmla="*/ 0 h 54"/>
                <a:gd name="T6" fmla="*/ 59 w 291"/>
                <a:gd name="T7" fmla="*/ 11 h 54"/>
                <a:gd name="T8" fmla="*/ 0 w 291"/>
                <a:gd name="T9" fmla="*/ 11 h 54"/>
                <a:gd name="T10" fmla="*/ 0 w 291"/>
                <a:gd name="T11" fmla="*/ 11 h 54"/>
                <a:gd name="T12" fmla="*/ 0 60000 65536"/>
                <a:gd name="T13" fmla="*/ 0 60000 65536"/>
                <a:gd name="T14" fmla="*/ 0 60000 65536"/>
                <a:gd name="T15" fmla="*/ 0 60000 65536"/>
                <a:gd name="T16" fmla="*/ 0 60000 65536"/>
                <a:gd name="T17" fmla="*/ 0 60000 65536"/>
                <a:gd name="T18" fmla="*/ 0 w 291"/>
                <a:gd name="T19" fmla="*/ 0 h 54"/>
                <a:gd name="T20" fmla="*/ 291 w 29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91" h="54">
                  <a:moveTo>
                    <a:pt x="0" y="54"/>
                  </a:moveTo>
                  <a:lnTo>
                    <a:pt x="0" y="0"/>
                  </a:lnTo>
                  <a:lnTo>
                    <a:pt x="291" y="0"/>
                  </a:lnTo>
                  <a:lnTo>
                    <a:pt x="291" y="54"/>
                  </a:lnTo>
                  <a:lnTo>
                    <a:pt x="0" y="5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6" name="Freeform 639"/>
            <p:cNvSpPr>
              <a:spLocks/>
            </p:cNvSpPr>
            <p:nvPr/>
          </p:nvSpPr>
          <p:spPr bwMode="auto">
            <a:xfrm>
              <a:off x="1694" y="551"/>
              <a:ext cx="23" cy="14"/>
            </a:xfrm>
            <a:custGeom>
              <a:avLst/>
              <a:gdLst>
                <a:gd name="T0" fmla="*/ 0 w 117"/>
                <a:gd name="T1" fmla="*/ 14 h 68"/>
                <a:gd name="T2" fmla="*/ 12 w 117"/>
                <a:gd name="T3" fmla="*/ 0 h 68"/>
                <a:gd name="T4" fmla="*/ 23 w 117"/>
                <a:gd name="T5" fmla="*/ 0 h 68"/>
                <a:gd name="T6" fmla="*/ 12 w 117"/>
                <a:gd name="T7" fmla="*/ 14 h 68"/>
                <a:gd name="T8" fmla="*/ 0 w 117"/>
                <a:gd name="T9" fmla="*/ 14 h 68"/>
                <a:gd name="T10" fmla="*/ 0 w 117"/>
                <a:gd name="T11" fmla="*/ 14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68"/>
                  </a:moveTo>
                  <a:lnTo>
                    <a:pt x="59" y="0"/>
                  </a:lnTo>
                  <a:lnTo>
                    <a:pt x="117" y="0"/>
                  </a:lnTo>
                  <a:lnTo>
                    <a:pt x="59" y="68"/>
                  </a:lnTo>
                  <a:lnTo>
                    <a:pt x="0" y="6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7" name="Freeform 640"/>
            <p:cNvSpPr>
              <a:spLocks/>
            </p:cNvSpPr>
            <p:nvPr/>
          </p:nvSpPr>
          <p:spPr bwMode="auto">
            <a:xfrm>
              <a:off x="1694" y="565"/>
              <a:ext cx="81" cy="13"/>
            </a:xfrm>
            <a:custGeom>
              <a:avLst/>
              <a:gdLst>
                <a:gd name="T0" fmla="*/ 0 w 409"/>
                <a:gd name="T1" fmla="*/ 13 h 66"/>
                <a:gd name="T2" fmla="*/ 81 w 409"/>
                <a:gd name="T3" fmla="*/ 13 h 66"/>
                <a:gd name="T4" fmla="*/ 81 w 409"/>
                <a:gd name="T5" fmla="*/ 0 h 66"/>
                <a:gd name="T6" fmla="*/ 0 w 409"/>
                <a:gd name="T7" fmla="*/ 0 h 66"/>
                <a:gd name="T8" fmla="*/ 0 w 409"/>
                <a:gd name="T9" fmla="*/ 13 h 66"/>
                <a:gd name="T10" fmla="*/ 0 w 409"/>
                <a:gd name="T11" fmla="*/ 13 h 66"/>
                <a:gd name="T12" fmla="*/ 0 60000 65536"/>
                <a:gd name="T13" fmla="*/ 0 60000 65536"/>
                <a:gd name="T14" fmla="*/ 0 60000 65536"/>
                <a:gd name="T15" fmla="*/ 0 60000 65536"/>
                <a:gd name="T16" fmla="*/ 0 60000 65536"/>
                <a:gd name="T17" fmla="*/ 0 60000 65536"/>
                <a:gd name="T18" fmla="*/ 0 w 409"/>
                <a:gd name="T19" fmla="*/ 0 h 66"/>
                <a:gd name="T20" fmla="*/ 409 w 409"/>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09" h="66">
                  <a:moveTo>
                    <a:pt x="0" y="66"/>
                  </a:moveTo>
                  <a:lnTo>
                    <a:pt x="409" y="66"/>
                  </a:lnTo>
                  <a:lnTo>
                    <a:pt x="409" y="0"/>
                  </a:lnTo>
                  <a:lnTo>
                    <a:pt x="0" y="0"/>
                  </a:lnTo>
                  <a:lnTo>
                    <a:pt x="0" y="6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8" name="Freeform 641"/>
            <p:cNvSpPr>
              <a:spLocks/>
            </p:cNvSpPr>
            <p:nvPr/>
          </p:nvSpPr>
          <p:spPr bwMode="auto">
            <a:xfrm>
              <a:off x="1752" y="551"/>
              <a:ext cx="23" cy="14"/>
            </a:xfrm>
            <a:custGeom>
              <a:avLst/>
              <a:gdLst>
                <a:gd name="T0" fmla="*/ 0 w 117"/>
                <a:gd name="T1" fmla="*/ 0 h 68"/>
                <a:gd name="T2" fmla="*/ 11 w 117"/>
                <a:gd name="T3" fmla="*/ 14 h 68"/>
                <a:gd name="T4" fmla="*/ 23 w 117"/>
                <a:gd name="T5" fmla="*/ 14 h 68"/>
                <a:gd name="T6" fmla="*/ 11 w 117"/>
                <a:gd name="T7" fmla="*/ 0 h 68"/>
                <a:gd name="T8" fmla="*/ 0 w 117"/>
                <a:gd name="T9" fmla="*/ 0 h 68"/>
                <a:gd name="T10" fmla="*/ 0 w 117"/>
                <a:gd name="T11" fmla="*/ 0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0"/>
                  </a:moveTo>
                  <a:lnTo>
                    <a:pt x="58" y="68"/>
                  </a:lnTo>
                  <a:lnTo>
                    <a:pt x="117" y="68"/>
                  </a:lnTo>
                  <a:lnTo>
                    <a:pt x="58"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89" name="Freeform 642"/>
            <p:cNvSpPr>
              <a:spLocks/>
            </p:cNvSpPr>
            <p:nvPr/>
          </p:nvSpPr>
          <p:spPr bwMode="auto">
            <a:xfrm>
              <a:off x="1614" y="591"/>
              <a:ext cx="33" cy="120"/>
            </a:xfrm>
            <a:custGeom>
              <a:avLst/>
              <a:gdLst>
                <a:gd name="T0" fmla="*/ 0 w 166"/>
                <a:gd name="T1" fmla="*/ 0 h 600"/>
                <a:gd name="T2" fmla="*/ 0 w 166"/>
                <a:gd name="T3" fmla="*/ 120 h 600"/>
                <a:gd name="T4" fmla="*/ 10 w 166"/>
                <a:gd name="T5" fmla="*/ 120 h 600"/>
                <a:gd name="T6" fmla="*/ 10 w 166"/>
                <a:gd name="T7" fmla="*/ 13 h 600"/>
                <a:gd name="T8" fmla="*/ 21 w 166"/>
                <a:gd name="T9" fmla="*/ 13 h 600"/>
                <a:gd name="T10" fmla="*/ 33 w 166"/>
                <a:gd name="T11" fmla="*/ 13 h 600"/>
                <a:gd name="T12" fmla="*/ 33 w 166"/>
                <a:gd name="T13" fmla="*/ 0 h 600"/>
                <a:gd name="T14" fmla="*/ 0 w 166"/>
                <a:gd name="T15" fmla="*/ 0 h 600"/>
                <a:gd name="T16" fmla="*/ 0 w 166"/>
                <a:gd name="T17" fmla="*/ 0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6"/>
                <a:gd name="T28" fmla="*/ 0 h 600"/>
                <a:gd name="T29" fmla="*/ 166 w 166"/>
                <a:gd name="T30" fmla="*/ 600 h 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6" h="600">
                  <a:moveTo>
                    <a:pt x="0" y="0"/>
                  </a:moveTo>
                  <a:lnTo>
                    <a:pt x="0" y="600"/>
                  </a:lnTo>
                  <a:lnTo>
                    <a:pt x="48" y="600"/>
                  </a:lnTo>
                  <a:lnTo>
                    <a:pt x="48" y="66"/>
                  </a:lnTo>
                  <a:lnTo>
                    <a:pt x="106" y="66"/>
                  </a:lnTo>
                  <a:lnTo>
                    <a:pt x="166" y="66"/>
                  </a:lnTo>
                  <a:lnTo>
                    <a:pt x="166"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0" name="Freeform 643"/>
            <p:cNvSpPr>
              <a:spLocks/>
            </p:cNvSpPr>
            <p:nvPr/>
          </p:nvSpPr>
          <p:spPr bwMode="auto">
            <a:xfrm>
              <a:off x="1635" y="598"/>
              <a:ext cx="12" cy="95"/>
            </a:xfrm>
            <a:custGeom>
              <a:avLst/>
              <a:gdLst>
                <a:gd name="T0" fmla="*/ 12 w 60"/>
                <a:gd name="T1" fmla="*/ 1 h 475"/>
                <a:gd name="T2" fmla="*/ 12 w 60"/>
                <a:gd name="T3" fmla="*/ 95 h 475"/>
                <a:gd name="T4" fmla="*/ 0 w 60"/>
                <a:gd name="T5" fmla="*/ 93 h 475"/>
                <a:gd name="T6" fmla="*/ 0 w 60"/>
                <a:gd name="T7" fmla="*/ 0 h 475"/>
                <a:gd name="T8" fmla="*/ 12 w 60"/>
                <a:gd name="T9" fmla="*/ 1 h 475"/>
                <a:gd name="T10" fmla="*/ 12 w 60"/>
                <a:gd name="T11" fmla="*/ 1 h 475"/>
                <a:gd name="T12" fmla="*/ 0 60000 65536"/>
                <a:gd name="T13" fmla="*/ 0 60000 65536"/>
                <a:gd name="T14" fmla="*/ 0 60000 65536"/>
                <a:gd name="T15" fmla="*/ 0 60000 65536"/>
                <a:gd name="T16" fmla="*/ 0 60000 65536"/>
                <a:gd name="T17" fmla="*/ 0 60000 65536"/>
                <a:gd name="T18" fmla="*/ 0 w 60"/>
                <a:gd name="T19" fmla="*/ 0 h 475"/>
                <a:gd name="T20" fmla="*/ 60 w 60"/>
                <a:gd name="T21" fmla="*/ 475 h 475"/>
              </a:gdLst>
              <a:ahLst/>
              <a:cxnLst>
                <a:cxn ang="T12">
                  <a:pos x="T0" y="T1"/>
                </a:cxn>
                <a:cxn ang="T13">
                  <a:pos x="T2" y="T3"/>
                </a:cxn>
                <a:cxn ang="T14">
                  <a:pos x="T4" y="T5"/>
                </a:cxn>
                <a:cxn ang="T15">
                  <a:pos x="T6" y="T7"/>
                </a:cxn>
                <a:cxn ang="T16">
                  <a:pos x="T8" y="T9"/>
                </a:cxn>
                <a:cxn ang="T17">
                  <a:pos x="T10" y="T11"/>
                </a:cxn>
              </a:cxnLst>
              <a:rect l="T18" t="T19" r="T20" b="T21"/>
              <a:pathLst>
                <a:path w="60" h="475">
                  <a:moveTo>
                    <a:pt x="60" y="4"/>
                  </a:moveTo>
                  <a:lnTo>
                    <a:pt x="60" y="475"/>
                  </a:lnTo>
                  <a:lnTo>
                    <a:pt x="0" y="465"/>
                  </a:lnTo>
                  <a:lnTo>
                    <a:pt x="0" y="0"/>
                  </a:lnTo>
                  <a:lnTo>
                    <a:pt x="60"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1" name="Freeform 644"/>
            <p:cNvSpPr>
              <a:spLocks/>
            </p:cNvSpPr>
            <p:nvPr/>
          </p:nvSpPr>
          <p:spPr bwMode="auto">
            <a:xfrm>
              <a:off x="1635" y="578"/>
              <a:ext cx="75" cy="40"/>
            </a:xfrm>
            <a:custGeom>
              <a:avLst/>
              <a:gdLst>
                <a:gd name="T0" fmla="*/ 35 w 374"/>
                <a:gd name="T1" fmla="*/ 27 h 199"/>
                <a:gd name="T2" fmla="*/ 41 w 374"/>
                <a:gd name="T3" fmla="*/ 27 h 199"/>
                <a:gd name="T4" fmla="*/ 46 w 374"/>
                <a:gd name="T5" fmla="*/ 25 h 199"/>
                <a:gd name="T6" fmla="*/ 47 w 374"/>
                <a:gd name="T7" fmla="*/ 24 h 199"/>
                <a:gd name="T8" fmla="*/ 49 w 374"/>
                <a:gd name="T9" fmla="*/ 23 h 199"/>
                <a:gd name="T10" fmla="*/ 50 w 374"/>
                <a:gd name="T11" fmla="*/ 22 h 199"/>
                <a:gd name="T12" fmla="*/ 50 w 374"/>
                <a:gd name="T13" fmla="*/ 20 h 199"/>
                <a:gd name="T14" fmla="*/ 51 w 374"/>
                <a:gd name="T15" fmla="*/ 19 h 199"/>
                <a:gd name="T16" fmla="*/ 52 w 374"/>
                <a:gd name="T17" fmla="*/ 17 h 199"/>
                <a:gd name="T18" fmla="*/ 53 w 374"/>
                <a:gd name="T19" fmla="*/ 16 h 199"/>
                <a:gd name="T20" fmla="*/ 53 w 374"/>
                <a:gd name="T21" fmla="*/ 14 h 199"/>
                <a:gd name="T22" fmla="*/ 53 w 374"/>
                <a:gd name="T23" fmla="*/ 12 h 199"/>
                <a:gd name="T24" fmla="*/ 54 w 374"/>
                <a:gd name="T25" fmla="*/ 11 h 199"/>
                <a:gd name="T26" fmla="*/ 54 w 374"/>
                <a:gd name="T27" fmla="*/ 10 h 199"/>
                <a:gd name="T28" fmla="*/ 54 w 374"/>
                <a:gd name="T29" fmla="*/ 9 h 199"/>
                <a:gd name="T30" fmla="*/ 54 w 374"/>
                <a:gd name="T31" fmla="*/ 8 h 199"/>
                <a:gd name="T32" fmla="*/ 55 w 374"/>
                <a:gd name="T33" fmla="*/ 8 h 199"/>
                <a:gd name="T34" fmla="*/ 55 w 374"/>
                <a:gd name="T35" fmla="*/ 7 h 199"/>
                <a:gd name="T36" fmla="*/ 55 w 374"/>
                <a:gd name="T37" fmla="*/ 6 h 199"/>
                <a:gd name="T38" fmla="*/ 56 w 374"/>
                <a:gd name="T39" fmla="*/ 4 h 199"/>
                <a:gd name="T40" fmla="*/ 57 w 374"/>
                <a:gd name="T41" fmla="*/ 4 h 199"/>
                <a:gd name="T42" fmla="*/ 57 w 374"/>
                <a:gd name="T43" fmla="*/ 3 h 199"/>
                <a:gd name="T44" fmla="*/ 58 w 374"/>
                <a:gd name="T45" fmla="*/ 1 h 199"/>
                <a:gd name="T46" fmla="*/ 59 w 374"/>
                <a:gd name="T47" fmla="*/ 0 h 199"/>
                <a:gd name="T48" fmla="*/ 74 w 374"/>
                <a:gd name="T49" fmla="*/ 1 h 199"/>
                <a:gd name="T50" fmla="*/ 72 w 374"/>
                <a:gd name="T51" fmla="*/ 2 h 199"/>
                <a:gd name="T52" fmla="*/ 71 w 374"/>
                <a:gd name="T53" fmla="*/ 4 h 199"/>
                <a:gd name="T54" fmla="*/ 70 w 374"/>
                <a:gd name="T55" fmla="*/ 5 h 199"/>
                <a:gd name="T56" fmla="*/ 69 w 374"/>
                <a:gd name="T57" fmla="*/ 7 h 199"/>
                <a:gd name="T58" fmla="*/ 69 w 374"/>
                <a:gd name="T59" fmla="*/ 8 h 199"/>
                <a:gd name="T60" fmla="*/ 68 w 374"/>
                <a:gd name="T61" fmla="*/ 9 h 199"/>
                <a:gd name="T62" fmla="*/ 68 w 374"/>
                <a:gd name="T63" fmla="*/ 10 h 199"/>
                <a:gd name="T64" fmla="*/ 67 w 374"/>
                <a:gd name="T65" fmla="*/ 11 h 199"/>
                <a:gd name="T66" fmla="*/ 67 w 374"/>
                <a:gd name="T67" fmla="*/ 12 h 199"/>
                <a:gd name="T68" fmla="*/ 67 w 374"/>
                <a:gd name="T69" fmla="*/ 13 h 199"/>
                <a:gd name="T70" fmla="*/ 67 w 374"/>
                <a:gd name="T71" fmla="*/ 15 h 199"/>
                <a:gd name="T72" fmla="*/ 66 w 374"/>
                <a:gd name="T73" fmla="*/ 16 h 199"/>
                <a:gd name="T74" fmla="*/ 66 w 374"/>
                <a:gd name="T75" fmla="*/ 17 h 199"/>
                <a:gd name="T76" fmla="*/ 66 w 374"/>
                <a:gd name="T77" fmla="*/ 20 h 199"/>
                <a:gd name="T78" fmla="*/ 65 w 374"/>
                <a:gd name="T79" fmla="*/ 24 h 199"/>
                <a:gd name="T80" fmla="*/ 65 w 374"/>
                <a:gd name="T81" fmla="*/ 27 h 199"/>
                <a:gd name="T82" fmla="*/ 64 w 374"/>
                <a:gd name="T83" fmla="*/ 28 h 199"/>
                <a:gd name="T84" fmla="*/ 64 w 374"/>
                <a:gd name="T85" fmla="*/ 29 h 199"/>
                <a:gd name="T86" fmla="*/ 64 w 374"/>
                <a:gd name="T87" fmla="*/ 30 h 199"/>
                <a:gd name="T88" fmla="*/ 63 w 374"/>
                <a:gd name="T89" fmla="*/ 32 h 199"/>
                <a:gd name="T90" fmla="*/ 62 w 374"/>
                <a:gd name="T91" fmla="*/ 33 h 199"/>
                <a:gd name="T92" fmla="*/ 61 w 374"/>
                <a:gd name="T93" fmla="*/ 34 h 199"/>
                <a:gd name="T94" fmla="*/ 60 w 374"/>
                <a:gd name="T95" fmla="*/ 35 h 199"/>
                <a:gd name="T96" fmla="*/ 59 w 374"/>
                <a:gd name="T97" fmla="*/ 36 h 199"/>
                <a:gd name="T98" fmla="*/ 57 w 374"/>
                <a:gd name="T99" fmla="*/ 37 h 199"/>
                <a:gd name="T100" fmla="*/ 55 w 374"/>
                <a:gd name="T101" fmla="*/ 38 h 199"/>
                <a:gd name="T102" fmla="*/ 53 w 374"/>
                <a:gd name="T103" fmla="*/ 39 h 199"/>
                <a:gd name="T104" fmla="*/ 50 w 374"/>
                <a:gd name="T105" fmla="*/ 40 h 199"/>
                <a:gd name="T106" fmla="*/ 0 w 374"/>
                <a:gd name="T107" fmla="*/ 40 h 199"/>
                <a:gd name="T108" fmla="*/ 10 w 374"/>
                <a:gd name="T109" fmla="*/ 27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4"/>
                <a:gd name="T166" fmla="*/ 0 h 199"/>
                <a:gd name="T167" fmla="*/ 374 w 374"/>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4" h="199">
                  <a:moveTo>
                    <a:pt x="49" y="133"/>
                  </a:moveTo>
                  <a:lnTo>
                    <a:pt x="177" y="133"/>
                  </a:lnTo>
                  <a:lnTo>
                    <a:pt x="192" y="134"/>
                  </a:lnTo>
                  <a:lnTo>
                    <a:pt x="206" y="133"/>
                  </a:lnTo>
                  <a:lnTo>
                    <a:pt x="220" y="127"/>
                  </a:lnTo>
                  <a:lnTo>
                    <a:pt x="227" y="124"/>
                  </a:lnTo>
                  <a:lnTo>
                    <a:pt x="233" y="121"/>
                  </a:lnTo>
                  <a:lnTo>
                    <a:pt x="236" y="118"/>
                  </a:lnTo>
                  <a:lnTo>
                    <a:pt x="239" y="116"/>
                  </a:lnTo>
                  <a:lnTo>
                    <a:pt x="242" y="113"/>
                  </a:lnTo>
                  <a:lnTo>
                    <a:pt x="244" y="110"/>
                  </a:lnTo>
                  <a:lnTo>
                    <a:pt x="247" y="107"/>
                  </a:lnTo>
                  <a:lnTo>
                    <a:pt x="250" y="104"/>
                  </a:lnTo>
                  <a:lnTo>
                    <a:pt x="251" y="101"/>
                  </a:lnTo>
                  <a:lnTo>
                    <a:pt x="253" y="97"/>
                  </a:lnTo>
                  <a:lnTo>
                    <a:pt x="255" y="94"/>
                  </a:lnTo>
                  <a:lnTo>
                    <a:pt x="257" y="90"/>
                  </a:lnTo>
                  <a:lnTo>
                    <a:pt x="259" y="86"/>
                  </a:lnTo>
                  <a:lnTo>
                    <a:pt x="260" y="84"/>
                  </a:lnTo>
                  <a:lnTo>
                    <a:pt x="262" y="80"/>
                  </a:lnTo>
                  <a:lnTo>
                    <a:pt x="263" y="75"/>
                  </a:lnTo>
                  <a:lnTo>
                    <a:pt x="264" y="71"/>
                  </a:lnTo>
                  <a:lnTo>
                    <a:pt x="265" y="67"/>
                  </a:lnTo>
                  <a:lnTo>
                    <a:pt x="265" y="62"/>
                  </a:lnTo>
                  <a:lnTo>
                    <a:pt x="266" y="58"/>
                  </a:lnTo>
                  <a:lnTo>
                    <a:pt x="267" y="56"/>
                  </a:lnTo>
                  <a:lnTo>
                    <a:pt x="267" y="54"/>
                  </a:lnTo>
                  <a:lnTo>
                    <a:pt x="268" y="51"/>
                  </a:lnTo>
                  <a:lnTo>
                    <a:pt x="268" y="49"/>
                  </a:lnTo>
                  <a:lnTo>
                    <a:pt x="269" y="47"/>
                  </a:lnTo>
                  <a:lnTo>
                    <a:pt x="270" y="45"/>
                  </a:lnTo>
                  <a:lnTo>
                    <a:pt x="271" y="42"/>
                  </a:lnTo>
                  <a:lnTo>
                    <a:pt x="271" y="40"/>
                  </a:lnTo>
                  <a:lnTo>
                    <a:pt x="272" y="38"/>
                  </a:lnTo>
                  <a:lnTo>
                    <a:pt x="273" y="35"/>
                  </a:lnTo>
                  <a:lnTo>
                    <a:pt x="274" y="33"/>
                  </a:lnTo>
                  <a:lnTo>
                    <a:pt x="275" y="31"/>
                  </a:lnTo>
                  <a:lnTo>
                    <a:pt x="276" y="29"/>
                  </a:lnTo>
                  <a:lnTo>
                    <a:pt x="277" y="26"/>
                  </a:lnTo>
                  <a:lnTo>
                    <a:pt x="279" y="22"/>
                  </a:lnTo>
                  <a:lnTo>
                    <a:pt x="280" y="19"/>
                  </a:lnTo>
                  <a:lnTo>
                    <a:pt x="282" y="18"/>
                  </a:lnTo>
                  <a:lnTo>
                    <a:pt x="283" y="15"/>
                  </a:lnTo>
                  <a:lnTo>
                    <a:pt x="284" y="13"/>
                  </a:lnTo>
                  <a:lnTo>
                    <a:pt x="285" y="10"/>
                  </a:lnTo>
                  <a:lnTo>
                    <a:pt x="288" y="6"/>
                  </a:lnTo>
                  <a:lnTo>
                    <a:pt x="290" y="3"/>
                  </a:lnTo>
                  <a:lnTo>
                    <a:pt x="293" y="0"/>
                  </a:lnTo>
                  <a:lnTo>
                    <a:pt x="374" y="0"/>
                  </a:lnTo>
                  <a:lnTo>
                    <a:pt x="367" y="3"/>
                  </a:lnTo>
                  <a:lnTo>
                    <a:pt x="360" y="9"/>
                  </a:lnTo>
                  <a:lnTo>
                    <a:pt x="357" y="11"/>
                  </a:lnTo>
                  <a:lnTo>
                    <a:pt x="355" y="14"/>
                  </a:lnTo>
                  <a:lnTo>
                    <a:pt x="353" y="18"/>
                  </a:lnTo>
                  <a:lnTo>
                    <a:pt x="350" y="21"/>
                  </a:lnTo>
                  <a:lnTo>
                    <a:pt x="348" y="25"/>
                  </a:lnTo>
                  <a:lnTo>
                    <a:pt x="346" y="30"/>
                  </a:lnTo>
                  <a:lnTo>
                    <a:pt x="343" y="34"/>
                  </a:lnTo>
                  <a:lnTo>
                    <a:pt x="343" y="36"/>
                  </a:lnTo>
                  <a:lnTo>
                    <a:pt x="342" y="38"/>
                  </a:lnTo>
                  <a:lnTo>
                    <a:pt x="340" y="43"/>
                  </a:lnTo>
                  <a:lnTo>
                    <a:pt x="339" y="46"/>
                  </a:lnTo>
                  <a:lnTo>
                    <a:pt x="338" y="47"/>
                  </a:lnTo>
                  <a:lnTo>
                    <a:pt x="337" y="50"/>
                  </a:lnTo>
                  <a:lnTo>
                    <a:pt x="337" y="52"/>
                  </a:lnTo>
                  <a:lnTo>
                    <a:pt x="336" y="55"/>
                  </a:lnTo>
                  <a:lnTo>
                    <a:pt x="335" y="57"/>
                  </a:lnTo>
                  <a:lnTo>
                    <a:pt x="334" y="62"/>
                  </a:lnTo>
                  <a:lnTo>
                    <a:pt x="333" y="65"/>
                  </a:lnTo>
                  <a:lnTo>
                    <a:pt x="333" y="67"/>
                  </a:lnTo>
                  <a:lnTo>
                    <a:pt x="332" y="70"/>
                  </a:lnTo>
                  <a:lnTo>
                    <a:pt x="332" y="73"/>
                  </a:lnTo>
                  <a:lnTo>
                    <a:pt x="331" y="76"/>
                  </a:lnTo>
                  <a:lnTo>
                    <a:pt x="331" y="78"/>
                  </a:lnTo>
                  <a:lnTo>
                    <a:pt x="330" y="81"/>
                  </a:lnTo>
                  <a:lnTo>
                    <a:pt x="330" y="83"/>
                  </a:lnTo>
                  <a:lnTo>
                    <a:pt x="329" y="88"/>
                  </a:lnTo>
                  <a:lnTo>
                    <a:pt x="327" y="98"/>
                  </a:lnTo>
                  <a:lnTo>
                    <a:pt x="326" y="108"/>
                  </a:lnTo>
                  <a:lnTo>
                    <a:pt x="324" y="117"/>
                  </a:lnTo>
                  <a:lnTo>
                    <a:pt x="323" y="125"/>
                  </a:lnTo>
                  <a:lnTo>
                    <a:pt x="322" y="133"/>
                  </a:lnTo>
                  <a:lnTo>
                    <a:pt x="322" y="135"/>
                  </a:lnTo>
                  <a:lnTo>
                    <a:pt x="321" y="137"/>
                  </a:lnTo>
                  <a:lnTo>
                    <a:pt x="320" y="140"/>
                  </a:lnTo>
                  <a:lnTo>
                    <a:pt x="320" y="144"/>
                  </a:lnTo>
                  <a:lnTo>
                    <a:pt x="319" y="147"/>
                  </a:lnTo>
                  <a:lnTo>
                    <a:pt x="317" y="151"/>
                  </a:lnTo>
                  <a:lnTo>
                    <a:pt x="315" y="154"/>
                  </a:lnTo>
                  <a:lnTo>
                    <a:pt x="313" y="157"/>
                  </a:lnTo>
                  <a:lnTo>
                    <a:pt x="311" y="159"/>
                  </a:lnTo>
                  <a:lnTo>
                    <a:pt x="309" y="162"/>
                  </a:lnTo>
                  <a:lnTo>
                    <a:pt x="306" y="165"/>
                  </a:lnTo>
                  <a:lnTo>
                    <a:pt x="304" y="168"/>
                  </a:lnTo>
                  <a:lnTo>
                    <a:pt x="301" y="171"/>
                  </a:lnTo>
                  <a:lnTo>
                    <a:pt x="298" y="173"/>
                  </a:lnTo>
                  <a:lnTo>
                    <a:pt x="295" y="176"/>
                  </a:lnTo>
                  <a:lnTo>
                    <a:pt x="292" y="178"/>
                  </a:lnTo>
                  <a:lnTo>
                    <a:pt x="289" y="181"/>
                  </a:lnTo>
                  <a:lnTo>
                    <a:pt x="286" y="183"/>
                  </a:lnTo>
                  <a:lnTo>
                    <a:pt x="283" y="185"/>
                  </a:lnTo>
                  <a:lnTo>
                    <a:pt x="276" y="189"/>
                  </a:lnTo>
                  <a:lnTo>
                    <a:pt x="269" y="192"/>
                  </a:lnTo>
                  <a:lnTo>
                    <a:pt x="262" y="195"/>
                  </a:lnTo>
                  <a:lnTo>
                    <a:pt x="255" y="196"/>
                  </a:lnTo>
                  <a:lnTo>
                    <a:pt x="249" y="198"/>
                  </a:lnTo>
                  <a:lnTo>
                    <a:pt x="235" y="199"/>
                  </a:lnTo>
                  <a:lnTo>
                    <a:pt x="0" y="199"/>
                  </a:lnTo>
                  <a:lnTo>
                    <a:pt x="0" y="133"/>
                  </a:lnTo>
                  <a:lnTo>
                    <a:pt x="49" y="13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2" name="Freeform 645"/>
            <p:cNvSpPr>
              <a:spLocks/>
            </p:cNvSpPr>
            <p:nvPr/>
          </p:nvSpPr>
          <p:spPr bwMode="auto">
            <a:xfrm>
              <a:off x="1759" y="578"/>
              <a:ext cx="98" cy="187"/>
            </a:xfrm>
            <a:custGeom>
              <a:avLst/>
              <a:gdLst>
                <a:gd name="T0" fmla="*/ 51 w 490"/>
                <a:gd name="T1" fmla="*/ 136 h 934"/>
                <a:gd name="T2" fmla="*/ 86 w 490"/>
                <a:gd name="T3" fmla="*/ 79 h 934"/>
                <a:gd name="T4" fmla="*/ 85 w 490"/>
                <a:gd name="T5" fmla="*/ 75 h 934"/>
                <a:gd name="T6" fmla="*/ 85 w 490"/>
                <a:gd name="T7" fmla="*/ 72 h 934"/>
                <a:gd name="T8" fmla="*/ 84 w 490"/>
                <a:gd name="T9" fmla="*/ 70 h 934"/>
                <a:gd name="T10" fmla="*/ 83 w 490"/>
                <a:gd name="T11" fmla="*/ 67 h 934"/>
                <a:gd name="T12" fmla="*/ 82 w 490"/>
                <a:gd name="T13" fmla="*/ 65 h 934"/>
                <a:gd name="T14" fmla="*/ 80 w 490"/>
                <a:gd name="T15" fmla="*/ 62 h 934"/>
                <a:gd name="T16" fmla="*/ 79 w 490"/>
                <a:gd name="T17" fmla="*/ 59 h 934"/>
                <a:gd name="T18" fmla="*/ 77 w 490"/>
                <a:gd name="T19" fmla="*/ 57 h 934"/>
                <a:gd name="T20" fmla="*/ 75 w 490"/>
                <a:gd name="T21" fmla="*/ 55 h 934"/>
                <a:gd name="T22" fmla="*/ 72 w 490"/>
                <a:gd name="T23" fmla="*/ 51 h 934"/>
                <a:gd name="T24" fmla="*/ 68 w 490"/>
                <a:gd name="T25" fmla="*/ 47 h 934"/>
                <a:gd name="T26" fmla="*/ 63 w 490"/>
                <a:gd name="T27" fmla="*/ 45 h 934"/>
                <a:gd name="T28" fmla="*/ 58 w 490"/>
                <a:gd name="T29" fmla="*/ 42 h 934"/>
                <a:gd name="T30" fmla="*/ 44 w 490"/>
                <a:gd name="T31" fmla="*/ 40 h 934"/>
                <a:gd name="T32" fmla="*/ 21 w 490"/>
                <a:gd name="T33" fmla="*/ 38 h 934"/>
                <a:gd name="T34" fmla="*/ 16 w 490"/>
                <a:gd name="T35" fmla="*/ 35 h 934"/>
                <a:gd name="T36" fmla="*/ 13 w 490"/>
                <a:gd name="T37" fmla="*/ 32 h 934"/>
                <a:gd name="T38" fmla="*/ 11 w 490"/>
                <a:gd name="T39" fmla="*/ 29 h 934"/>
                <a:gd name="T40" fmla="*/ 10 w 490"/>
                <a:gd name="T41" fmla="*/ 25 h 934"/>
                <a:gd name="T42" fmla="*/ 9 w 490"/>
                <a:gd name="T43" fmla="*/ 17 h 934"/>
                <a:gd name="T44" fmla="*/ 8 w 490"/>
                <a:gd name="T45" fmla="*/ 14 h 934"/>
                <a:gd name="T46" fmla="*/ 8 w 490"/>
                <a:gd name="T47" fmla="*/ 11 h 934"/>
                <a:gd name="T48" fmla="*/ 7 w 490"/>
                <a:gd name="T49" fmla="*/ 9 h 934"/>
                <a:gd name="T50" fmla="*/ 6 w 490"/>
                <a:gd name="T51" fmla="*/ 7 h 934"/>
                <a:gd name="T52" fmla="*/ 5 w 490"/>
                <a:gd name="T53" fmla="*/ 4 h 934"/>
                <a:gd name="T54" fmla="*/ 2 w 490"/>
                <a:gd name="T55" fmla="*/ 1 h 934"/>
                <a:gd name="T56" fmla="*/ 17 w 490"/>
                <a:gd name="T57" fmla="*/ 1 h 934"/>
                <a:gd name="T58" fmla="*/ 19 w 490"/>
                <a:gd name="T59" fmla="*/ 4 h 934"/>
                <a:gd name="T60" fmla="*/ 20 w 490"/>
                <a:gd name="T61" fmla="*/ 7 h 934"/>
                <a:gd name="T62" fmla="*/ 21 w 490"/>
                <a:gd name="T63" fmla="*/ 9 h 934"/>
                <a:gd name="T64" fmla="*/ 22 w 490"/>
                <a:gd name="T65" fmla="*/ 12 h 934"/>
                <a:gd name="T66" fmla="*/ 23 w 490"/>
                <a:gd name="T67" fmla="*/ 16 h 934"/>
                <a:gd name="T68" fmla="*/ 24 w 490"/>
                <a:gd name="T69" fmla="*/ 19 h 934"/>
                <a:gd name="T70" fmla="*/ 26 w 490"/>
                <a:gd name="T71" fmla="*/ 22 h 934"/>
                <a:gd name="T72" fmla="*/ 29 w 490"/>
                <a:gd name="T73" fmla="*/ 24 h 934"/>
                <a:gd name="T74" fmla="*/ 37 w 490"/>
                <a:gd name="T75" fmla="*/ 27 h 934"/>
                <a:gd name="T76" fmla="*/ 63 w 490"/>
                <a:gd name="T77" fmla="*/ 29 h 934"/>
                <a:gd name="T78" fmla="*/ 70 w 490"/>
                <a:gd name="T79" fmla="*/ 32 h 934"/>
                <a:gd name="T80" fmla="*/ 75 w 490"/>
                <a:gd name="T81" fmla="*/ 35 h 934"/>
                <a:gd name="T82" fmla="*/ 80 w 490"/>
                <a:gd name="T83" fmla="*/ 39 h 934"/>
                <a:gd name="T84" fmla="*/ 83 w 490"/>
                <a:gd name="T85" fmla="*/ 42 h 934"/>
                <a:gd name="T86" fmla="*/ 85 w 490"/>
                <a:gd name="T87" fmla="*/ 44 h 934"/>
                <a:gd name="T88" fmla="*/ 87 w 490"/>
                <a:gd name="T89" fmla="*/ 47 h 934"/>
                <a:gd name="T90" fmla="*/ 89 w 490"/>
                <a:gd name="T91" fmla="*/ 50 h 934"/>
                <a:gd name="T92" fmla="*/ 91 w 490"/>
                <a:gd name="T93" fmla="*/ 53 h 934"/>
                <a:gd name="T94" fmla="*/ 92 w 490"/>
                <a:gd name="T95" fmla="*/ 56 h 934"/>
                <a:gd name="T96" fmla="*/ 93 w 490"/>
                <a:gd name="T97" fmla="*/ 59 h 934"/>
                <a:gd name="T98" fmla="*/ 95 w 490"/>
                <a:gd name="T99" fmla="*/ 62 h 934"/>
                <a:gd name="T100" fmla="*/ 96 w 490"/>
                <a:gd name="T101" fmla="*/ 65 h 934"/>
                <a:gd name="T102" fmla="*/ 96 w 490"/>
                <a:gd name="T103" fmla="*/ 68 h 934"/>
                <a:gd name="T104" fmla="*/ 97 w 490"/>
                <a:gd name="T105" fmla="*/ 71 h 934"/>
                <a:gd name="T106" fmla="*/ 98 w 490"/>
                <a:gd name="T107" fmla="*/ 173 h 934"/>
                <a:gd name="T108" fmla="*/ 40 w 490"/>
                <a:gd name="T109" fmla="*/ 131 h 934"/>
                <a:gd name="T110" fmla="*/ 39 w 490"/>
                <a:gd name="T111" fmla="*/ 128 h 934"/>
                <a:gd name="T112" fmla="*/ 37 w 490"/>
                <a:gd name="T113" fmla="*/ 125 h 934"/>
                <a:gd name="T114" fmla="*/ 34 w 490"/>
                <a:gd name="T115" fmla="*/ 122 h 934"/>
                <a:gd name="T116" fmla="*/ 28 w 490"/>
                <a:gd name="T117" fmla="*/ 107 h 934"/>
                <a:gd name="T118" fmla="*/ 46 w 490"/>
                <a:gd name="T119" fmla="*/ 102 h 934"/>
                <a:gd name="T120" fmla="*/ 50 w 490"/>
                <a:gd name="T121" fmla="*/ 118 h 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0"/>
                <a:gd name="T184" fmla="*/ 0 h 934"/>
                <a:gd name="T185" fmla="*/ 490 w 490"/>
                <a:gd name="T186" fmla="*/ 934 h 9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0" h="934">
                  <a:moveTo>
                    <a:pt x="252" y="591"/>
                  </a:moveTo>
                  <a:lnTo>
                    <a:pt x="255" y="617"/>
                  </a:lnTo>
                  <a:lnTo>
                    <a:pt x="255" y="643"/>
                  </a:lnTo>
                  <a:lnTo>
                    <a:pt x="257" y="667"/>
                  </a:lnTo>
                  <a:lnTo>
                    <a:pt x="257" y="679"/>
                  </a:lnTo>
                  <a:lnTo>
                    <a:pt x="257" y="866"/>
                  </a:lnTo>
                  <a:lnTo>
                    <a:pt x="432" y="866"/>
                  </a:lnTo>
                  <a:lnTo>
                    <a:pt x="432" y="480"/>
                  </a:lnTo>
                  <a:lnTo>
                    <a:pt x="432" y="399"/>
                  </a:lnTo>
                  <a:lnTo>
                    <a:pt x="431" y="394"/>
                  </a:lnTo>
                  <a:lnTo>
                    <a:pt x="430" y="388"/>
                  </a:lnTo>
                  <a:lnTo>
                    <a:pt x="429" y="385"/>
                  </a:lnTo>
                  <a:lnTo>
                    <a:pt x="428" y="382"/>
                  </a:lnTo>
                  <a:lnTo>
                    <a:pt x="428" y="380"/>
                  </a:lnTo>
                  <a:lnTo>
                    <a:pt x="427" y="377"/>
                  </a:lnTo>
                  <a:lnTo>
                    <a:pt x="427" y="374"/>
                  </a:lnTo>
                  <a:lnTo>
                    <a:pt x="426" y="371"/>
                  </a:lnTo>
                  <a:lnTo>
                    <a:pt x="425" y="368"/>
                  </a:lnTo>
                  <a:lnTo>
                    <a:pt x="424" y="365"/>
                  </a:lnTo>
                  <a:lnTo>
                    <a:pt x="423" y="362"/>
                  </a:lnTo>
                  <a:lnTo>
                    <a:pt x="423" y="360"/>
                  </a:lnTo>
                  <a:lnTo>
                    <a:pt x="422" y="357"/>
                  </a:lnTo>
                  <a:lnTo>
                    <a:pt x="421" y="354"/>
                  </a:lnTo>
                  <a:lnTo>
                    <a:pt x="420" y="351"/>
                  </a:lnTo>
                  <a:lnTo>
                    <a:pt x="419" y="348"/>
                  </a:lnTo>
                  <a:lnTo>
                    <a:pt x="418" y="346"/>
                  </a:lnTo>
                  <a:lnTo>
                    <a:pt x="417" y="343"/>
                  </a:lnTo>
                  <a:lnTo>
                    <a:pt x="416" y="341"/>
                  </a:lnTo>
                  <a:lnTo>
                    <a:pt x="415" y="339"/>
                  </a:lnTo>
                  <a:lnTo>
                    <a:pt x="414" y="336"/>
                  </a:lnTo>
                  <a:lnTo>
                    <a:pt x="413" y="333"/>
                  </a:lnTo>
                  <a:lnTo>
                    <a:pt x="412" y="331"/>
                  </a:lnTo>
                  <a:lnTo>
                    <a:pt x="411" y="328"/>
                  </a:lnTo>
                  <a:lnTo>
                    <a:pt x="409" y="326"/>
                  </a:lnTo>
                  <a:lnTo>
                    <a:pt x="408" y="323"/>
                  </a:lnTo>
                  <a:lnTo>
                    <a:pt x="407" y="320"/>
                  </a:lnTo>
                  <a:lnTo>
                    <a:pt x="406" y="318"/>
                  </a:lnTo>
                  <a:lnTo>
                    <a:pt x="403" y="313"/>
                  </a:lnTo>
                  <a:lnTo>
                    <a:pt x="402" y="310"/>
                  </a:lnTo>
                  <a:lnTo>
                    <a:pt x="401" y="308"/>
                  </a:lnTo>
                  <a:lnTo>
                    <a:pt x="399" y="306"/>
                  </a:lnTo>
                  <a:lnTo>
                    <a:pt x="398" y="304"/>
                  </a:lnTo>
                  <a:lnTo>
                    <a:pt x="396" y="302"/>
                  </a:lnTo>
                  <a:lnTo>
                    <a:pt x="395" y="299"/>
                  </a:lnTo>
                  <a:lnTo>
                    <a:pt x="393" y="297"/>
                  </a:lnTo>
                  <a:lnTo>
                    <a:pt x="392" y="295"/>
                  </a:lnTo>
                  <a:lnTo>
                    <a:pt x="390" y="292"/>
                  </a:lnTo>
                  <a:lnTo>
                    <a:pt x="389" y="290"/>
                  </a:lnTo>
                  <a:lnTo>
                    <a:pt x="386" y="285"/>
                  </a:lnTo>
                  <a:lnTo>
                    <a:pt x="384" y="283"/>
                  </a:lnTo>
                  <a:lnTo>
                    <a:pt x="382" y="281"/>
                  </a:lnTo>
                  <a:lnTo>
                    <a:pt x="381" y="279"/>
                  </a:lnTo>
                  <a:lnTo>
                    <a:pt x="379" y="277"/>
                  </a:lnTo>
                  <a:lnTo>
                    <a:pt x="377" y="274"/>
                  </a:lnTo>
                  <a:lnTo>
                    <a:pt x="375" y="273"/>
                  </a:lnTo>
                  <a:lnTo>
                    <a:pt x="373" y="269"/>
                  </a:lnTo>
                  <a:lnTo>
                    <a:pt x="369" y="265"/>
                  </a:lnTo>
                  <a:lnTo>
                    <a:pt x="365" y="262"/>
                  </a:lnTo>
                  <a:lnTo>
                    <a:pt x="361" y="258"/>
                  </a:lnTo>
                  <a:lnTo>
                    <a:pt x="358" y="254"/>
                  </a:lnTo>
                  <a:lnTo>
                    <a:pt x="354" y="250"/>
                  </a:lnTo>
                  <a:lnTo>
                    <a:pt x="350" y="247"/>
                  </a:lnTo>
                  <a:lnTo>
                    <a:pt x="346" y="243"/>
                  </a:lnTo>
                  <a:lnTo>
                    <a:pt x="341" y="240"/>
                  </a:lnTo>
                  <a:lnTo>
                    <a:pt x="338" y="237"/>
                  </a:lnTo>
                  <a:lnTo>
                    <a:pt x="334" y="234"/>
                  </a:lnTo>
                  <a:lnTo>
                    <a:pt x="329" y="231"/>
                  </a:lnTo>
                  <a:lnTo>
                    <a:pt x="325" y="229"/>
                  </a:lnTo>
                  <a:lnTo>
                    <a:pt x="321" y="226"/>
                  </a:lnTo>
                  <a:lnTo>
                    <a:pt x="316" y="223"/>
                  </a:lnTo>
                  <a:lnTo>
                    <a:pt x="311" y="221"/>
                  </a:lnTo>
                  <a:lnTo>
                    <a:pt x="307" y="219"/>
                  </a:lnTo>
                  <a:lnTo>
                    <a:pt x="303" y="216"/>
                  </a:lnTo>
                  <a:lnTo>
                    <a:pt x="298" y="214"/>
                  </a:lnTo>
                  <a:lnTo>
                    <a:pt x="289" y="210"/>
                  </a:lnTo>
                  <a:lnTo>
                    <a:pt x="279" y="206"/>
                  </a:lnTo>
                  <a:lnTo>
                    <a:pt x="269" y="204"/>
                  </a:lnTo>
                  <a:lnTo>
                    <a:pt x="260" y="201"/>
                  </a:lnTo>
                  <a:lnTo>
                    <a:pt x="239" y="198"/>
                  </a:lnTo>
                  <a:lnTo>
                    <a:pt x="219" y="198"/>
                  </a:lnTo>
                  <a:lnTo>
                    <a:pt x="198" y="199"/>
                  </a:lnTo>
                  <a:lnTo>
                    <a:pt x="140" y="199"/>
                  </a:lnTo>
                  <a:lnTo>
                    <a:pt x="127" y="198"/>
                  </a:lnTo>
                  <a:lnTo>
                    <a:pt x="113" y="195"/>
                  </a:lnTo>
                  <a:lnTo>
                    <a:pt x="106" y="192"/>
                  </a:lnTo>
                  <a:lnTo>
                    <a:pt x="99" y="189"/>
                  </a:lnTo>
                  <a:lnTo>
                    <a:pt x="92" y="185"/>
                  </a:lnTo>
                  <a:lnTo>
                    <a:pt x="87" y="181"/>
                  </a:lnTo>
                  <a:lnTo>
                    <a:pt x="83" y="178"/>
                  </a:lnTo>
                  <a:lnTo>
                    <a:pt x="80" y="176"/>
                  </a:lnTo>
                  <a:lnTo>
                    <a:pt x="77" y="173"/>
                  </a:lnTo>
                  <a:lnTo>
                    <a:pt x="74" y="171"/>
                  </a:lnTo>
                  <a:lnTo>
                    <a:pt x="72" y="168"/>
                  </a:lnTo>
                  <a:lnTo>
                    <a:pt x="69" y="165"/>
                  </a:lnTo>
                  <a:lnTo>
                    <a:pt x="67" y="162"/>
                  </a:lnTo>
                  <a:lnTo>
                    <a:pt x="64" y="159"/>
                  </a:lnTo>
                  <a:lnTo>
                    <a:pt x="62" y="157"/>
                  </a:lnTo>
                  <a:lnTo>
                    <a:pt x="60" y="154"/>
                  </a:lnTo>
                  <a:lnTo>
                    <a:pt x="58" y="151"/>
                  </a:lnTo>
                  <a:lnTo>
                    <a:pt x="57" y="147"/>
                  </a:lnTo>
                  <a:lnTo>
                    <a:pt x="55" y="144"/>
                  </a:lnTo>
                  <a:lnTo>
                    <a:pt x="55" y="140"/>
                  </a:lnTo>
                  <a:lnTo>
                    <a:pt x="54" y="137"/>
                  </a:lnTo>
                  <a:lnTo>
                    <a:pt x="54" y="133"/>
                  </a:lnTo>
                  <a:lnTo>
                    <a:pt x="52" y="125"/>
                  </a:lnTo>
                  <a:lnTo>
                    <a:pt x="50" y="117"/>
                  </a:lnTo>
                  <a:lnTo>
                    <a:pt x="48" y="108"/>
                  </a:lnTo>
                  <a:lnTo>
                    <a:pt x="47" y="98"/>
                  </a:lnTo>
                  <a:lnTo>
                    <a:pt x="45" y="88"/>
                  </a:lnTo>
                  <a:lnTo>
                    <a:pt x="44" y="83"/>
                  </a:lnTo>
                  <a:lnTo>
                    <a:pt x="44" y="81"/>
                  </a:lnTo>
                  <a:lnTo>
                    <a:pt x="43" y="78"/>
                  </a:lnTo>
                  <a:lnTo>
                    <a:pt x="43" y="76"/>
                  </a:lnTo>
                  <a:lnTo>
                    <a:pt x="42" y="73"/>
                  </a:lnTo>
                  <a:lnTo>
                    <a:pt x="42" y="70"/>
                  </a:lnTo>
                  <a:lnTo>
                    <a:pt x="41" y="67"/>
                  </a:lnTo>
                  <a:lnTo>
                    <a:pt x="41" y="65"/>
                  </a:lnTo>
                  <a:lnTo>
                    <a:pt x="40" y="62"/>
                  </a:lnTo>
                  <a:lnTo>
                    <a:pt x="39" y="60"/>
                  </a:lnTo>
                  <a:lnTo>
                    <a:pt x="39" y="57"/>
                  </a:lnTo>
                  <a:lnTo>
                    <a:pt x="38" y="55"/>
                  </a:lnTo>
                  <a:lnTo>
                    <a:pt x="37" y="52"/>
                  </a:lnTo>
                  <a:lnTo>
                    <a:pt x="37" y="50"/>
                  </a:lnTo>
                  <a:lnTo>
                    <a:pt x="36" y="47"/>
                  </a:lnTo>
                  <a:lnTo>
                    <a:pt x="35" y="46"/>
                  </a:lnTo>
                  <a:lnTo>
                    <a:pt x="34" y="43"/>
                  </a:lnTo>
                  <a:lnTo>
                    <a:pt x="33" y="41"/>
                  </a:lnTo>
                  <a:lnTo>
                    <a:pt x="32" y="38"/>
                  </a:lnTo>
                  <a:lnTo>
                    <a:pt x="32" y="36"/>
                  </a:lnTo>
                  <a:lnTo>
                    <a:pt x="31" y="34"/>
                  </a:lnTo>
                  <a:lnTo>
                    <a:pt x="30" y="31"/>
                  </a:lnTo>
                  <a:lnTo>
                    <a:pt x="29" y="30"/>
                  </a:lnTo>
                  <a:lnTo>
                    <a:pt x="28" y="27"/>
                  </a:lnTo>
                  <a:lnTo>
                    <a:pt x="26" y="25"/>
                  </a:lnTo>
                  <a:lnTo>
                    <a:pt x="24" y="21"/>
                  </a:lnTo>
                  <a:lnTo>
                    <a:pt x="22" y="18"/>
                  </a:lnTo>
                  <a:lnTo>
                    <a:pt x="19" y="14"/>
                  </a:lnTo>
                  <a:lnTo>
                    <a:pt x="17" y="11"/>
                  </a:lnTo>
                  <a:lnTo>
                    <a:pt x="14" y="9"/>
                  </a:lnTo>
                  <a:lnTo>
                    <a:pt x="11" y="6"/>
                  </a:lnTo>
                  <a:lnTo>
                    <a:pt x="7" y="3"/>
                  </a:lnTo>
                  <a:lnTo>
                    <a:pt x="4" y="2"/>
                  </a:lnTo>
                  <a:lnTo>
                    <a:pt x="0" y="0"/>
                  </a:lnTo>
                  <a:lnTo>
                    <a:pt x="82" y="0"/>
                  </a:lnTo>
                  <a:lnTo>
                    <a:pt x="85" y="3"/>
                  </a:lnTo>
                  <a:lnTo>
                    <a:pt x="88" y="6"/>
                  </a:lnTo>
                  <a:lnTo>
                    <a:pt x="90" y="10"/>
                  </a:lnTo>
                  <a:lnTo>
                    <a:pt x="92" y="13"/>
                  </a:lnTo>
                  <a:lnTo>
                    <a:pt x="94" y="18"/>
                  </a:lnTo>
                  <a:lnTo>
                    <a:pt x="96" y="22"/>
                  </a:lnTo>
                  <a:lnTo>
                    <a:pt x="97" y="24"/>
                  </a:lnTo>
                  <a:lnTo>
                    <a:pt x="98" y="26"/>
                  </a:lnTo>
                  <a:lnTo>
                    <a:pt x="99" y="29"/>
                  </a:lnTo>
                  <a:lnTo>
                    <a:pt x="100" y="31"/>
                  </a:lnTo>
                  <a:lnTo>
                    <a:pt x="101" y="33"/>
                  </a:lnTo>
                  <a:lnTo>
                    <a:pt x="102" y="35"/>
                  </a:lnTo>
                  <a:lnTo>
                    <a:pt x="104" y="40"/>
                  </a:lnTo>
                  <a:lnTo>
                    <a:pt x="104" y="42"/>
                  </a:lnTo>
                  <a:lnTo>
                    <a:pt x="105" y="45"/>
                  </a:lnTo>
                  <a:lnTo>
                    <a:pt x="106" y="47"/>
                  </a:lnTo>
                  <a:lnTo>
                    <a:pt x="107" y="49"/>
                  </a:lnTo>
                  <a:lnTo>
                    <a:pt x="107" y="51"/>
                  </a:lnTo>
                  <a:lnTo>
                    <a:pt x="108" y="54"/>
                  </a:lnTo>
                  <a:lnTo>
                    <a:pt x="109" y="58"/>
                  </a:lnTo>
                  <a:lnTo>
                    <a:pt x="110" y="62"/>
                  </a:lnTo>
                  <a:lnTo>
                    <a:pt x="111" y="67"/>
                  </a:lnTo>
                  <a:lnTo>
                    <a:pt x="111" y="71"/>
                  </a:lnTo>
                  <a:lnTo>
                    <a:pt x="112" y="73"/>
                  </a:lnTo>
                  <a:lnTo>
                    <a:pt x="112" y="75"/>
                  </a:lnTo>
                  <a:lnTo>
                    <a:pt x="113" y="80"/>
                  </a:lnTo>
                  <a:lnTo>
                    <a:pt x="114" y="81"/>
                  </a:lnTo>
                  <a:lnTo>
                    <a:pt x="115" y="84"/>
                  </a:lnTo>
                  <a:lnTo>
                    <a:pt x="116" y="86"/>
                  </a:lnTo>
                  <a:lnTo>
                    <a:pt x="118" y="90"/>
                  </a:lnTo>
                  <a:lnTo>
                    <a:pt x="120" y="94"/>
                  </a:lnTo>
                  <a:lnTo>
                    <a:pt x="122" y="97"/>
                  </a:lnTo>
                  <a:lnTo>
                    <a:pt x="124" y="101"/>
                  </a:lnTo>
                  <a:lnTo>
                    <a:pt x="127" y="104"/>
                  </a:lnTo>
                  <a:lnTo>
                    <a:pt x="128" y="107"/>
                  </a:lnTo>
                  <a:lnTo>
                    <a:pt x="131" y="110"/>
                  </a:lnTo>
                  <a:lnTo>
                    <a:pt x="133" y="113"/>
                  </a:lnTo>
                  <a:lnTo>
                    <a:pt x="136" y="116"/>
                  </a:lnTo>
                  <a:lnTo>
                    <a:pt x="139" y="118"/>
                  </a:lnTo>
                  <a:lnTo>
                    <a:pt x="142" y="121"/>
                  </a:lnTo>
                  <a:lnTo>
                    <a:pt x="145" y="122"/>
                  </a:lnTo>
                  <a:lnTo>
                    <a:pt x="148" y="124"/>
                  </a:lnTo>
                  <a:lnTo>
                    <a:pt x="156" y="127"/>
                  </a:lnTo>
                  <a:lnTo>
                    <a:pt x="162" y="130"/>
                  </a:lnTo>
                  <a:lnTo>
                    <a:pt x="169" y="133"/>
                  </a:lnTo>
                  <a:lnTo>
                    <a:pt x="184" y="134"/>
                  </a:lnTo>
                  <a:lnTo>
                    <a:pt x="198" y="133"/>
                  </a:lnTo>
                  <a:lnTo>
                    <a:pt x="258" y="133"/>
                  </a:lnTo>
                  <a:lnTo>
                    <a:pt x="281" y="135"/>
                  </a:lnTo>
                  <a:lnTo>
                    <a:pt x="303" y="140"/>
                  </a:lnTo>
                  <a:lnTo>
                    <a:pt x="314" y="144"/>
                  </a:lnTo>
                  <a:lnTo>
                    <a:pt x="325" y="148"/>
                  </a:lnTo>
                  <a:lnTo>
                    <a:pt x="336" y="152"/>
                  </a:lnTo>
                  <a:lnTo>
                    <a:pt x="340" y="155"/>
                  </a:lnTo>
                  <a:lnTo>
                    <a:pt x="346" y="158"/>
                  </a:lnTo>
                  <a:lnTo>
                    <a:pt x="351" y="159"/>
                  </a:lnTo>
                  <a:lnTo>
                    <a:pt x="356" y="162"/>
                  </a:lnTo>
                  <a:lnTo>
                    <a:pt x="361" y="165"/>
                  </a:lnTo>
                  <a:lnTo>
                    <a:pt x="366" y="168"/>
                  </a:lnTo>
                  <a:lnTo>
                    <a:pt x="371" y="172"/>
                  </a:lnTo>
                  <a:lnTo>
                    <a:pt x="375" y="175"/>
                  </a:lnTo>
                  <a:lnTo>
                    <a:pt x="380" y="178"/>
                  </a:lnTo>
                  <a:lnTo>
                    <a:pt x="385" y="183"/>
                  </a:lnTo>
                  <a:lnTo>
                    <a:pt x="389" y="186"/>
                  </a:lnTo>
                  <a:lnTo>
                    <a:pt x="394" y="190"/>
                  </a:lnTo>
                  <a:lnTo>
                    <a:pt x="398" y="194"/>
                  </a:lnTo>
                  <a:lnTo>
                    <a:pt x="403" y="197"/>
                  </a:lnTo>
                  <a:lnTo>
                    <a:pt x="407" y="202"/>
                  </a:lnTo>
                  <a:lnTo>
                    <a:pt x="411" y="206"/>
                  </a:lnTo>
                  <a:lnTo>
                    <a:pt x="413" y="208"/>
                  </a:lnTo>
                  <a:lnTo>
                    <a:pt x="415" y="210"/>
                  </a:lnTo>
                  <a:lnTo>
                    <a:pt x="417" y="213"/>
                  </a:lnTo>
                  <a:lnTo>
                    <a:pt x="419" y="215"/>
                  </a:lnTo>
                  <a:lnTo>
                    <a:pt x="421" y="217"/>
                  </a:lnTo>
                  <a:lnTo>
                    <a:pt x="423" y="220"/>
                  </a:lnTo>
                  <a:lnTo>
                    <a:pt x="425" y="222"/>
                  </a:lnTo>
                  <a:lnTo>
                    <a:pt x="427" y="224"/>
                  </a:lnTo>
                  <a:lnTo>
                    <a:pt x="430" y="230"/>
                  </a:lnTo>
                  <a:lnTo>
                    <a:pt x="432" y="232"/>
                  </a:lnTo>
                  <a:lnTo>
                    <a:pt x="434" y="233"/>
                  </a:lnTo>
                  <a:lnTo>
                    <a:pt x="436" y="236"/>
                  </a:lnTo>
                  <a:lnTo>
                    <a:pt x="438" y="238"/>
                  </a:lnTo>
                  <a:lnTo>
                    <a:pt x="439" y="241"/>
                  </a:lnTo>
                  <a:lnTo>
                    <a:pt x="441" y="244"/>
                  </a:lnTo>
                  <a:lnTo>
                    <a:pt x="443" y="246"/>
                  </a:lnTo>
                  <a:lnTo>
                    <a:pt x="445" y="249"/>
                  </a:lnTo>
                  <a:lnTo>
                    <a:pt x="447" y="254"/>
                  </a:lnTo>
                  <a:lnTo>
                    <a:pt x="449" y="257"/>
                  </a:lnTo>
                  <a:lnTo>
                    <a:pt x="450" y="260"/>
                  </a:lnTo>
                  <a:lnTo>
                    <a:pt x="452" y="263"/>
                  </a:lnTo>
                  <a:lnTo>
                    <a:pt x="453" y="265"/>
                  </a:lnTo>
                  <a:lnTo>
                    <a:pt x="455" y="268"/>
                  </a:lnTo>
                  <a:lnTo>
                    <a:pt x="456" y="271"/>
                  </a:lnTo>
                  <a:lnTo>
                    <a:pt x="458" y="273"/>
                  </a:lnTo>
                  <a:lnTo>
                    <a:pt x="459" y="276"/>
                  </a:lnTo>
                  <a:lnTo>
                    <a:pt x="461" y="278"/>
                  </a:lnTo>
                  <a:lnTo>
                    <a:pt x="462" y="281"/>
                  </a:lnTo>
                  <a:lnTo>
                    <a:pt x="463" y="284"/>
                  </a:lnTo>
                  <a:lnTo>
                    <a:pt x="465" y="287"/>
                  </a:lnTo>
                  <a:lnTo>
                    <a:pt x="466" y="290"/>
                  </a:lnTo>
                  <a:lnTo>
                    <a:pt x="467" y="293"/>
                  </a:lnTo>
                  <a:lnTo>
                    <a:pt x="468" y="296"/>
                  </a:lnTo>
                  <a:lnTo>
                    <a:pt x="469" y="299"/>
                  </a:lnTo>
                  <a:lnTo>
                    <a:pt x="471" y="302"/>
                  </a:lnTo>
                  <a:lnTo>
                    <a:pt x="472" y="305"/>
                  </a:lnTo>
                  <a:lnTo>
                    <a:pt x="473" y="308"/>
                  </a:lnTo>
                  <a:lnTo>
                    <a:pt x="474" y="310"/>
                  </a:lnTo>
                  <a:lnTo>
                    <a:pt x="475" y="313"/>
                  </a:lnTo>
                  <a:lnTo>
                    <a:pt x="476" y="316"/>
                  </a:lnTo>
                  <a:lnTo>
                    <a:pt x="477" y="320"/>
                  </a:lnTo>
                  <a:lnTo>
                    <a:pt x="478" y="323"/>
                  </a:lnTo>
                  <a:lnTo>
                    <a:pt x="479" y="326"/>
                  </a:lnTo>
                  <a:lnTo>
                    <a:pt x="480" y="329"/>
                  </a:lnTo>
                  <a:lnTo>
                    <a:pt x="481" y="332"/>
                  </a:lnTo>
                  <a:lnTo>
                    <a:pt x="481" y="335"/>
                  </a:lnTo>
                  <a:lnTo>
                    <a:pt x="481" y="338"/>
                  </a:lnTo>
                  <a:lnTo>
                    <a:pt x="482" y="342"/>
                  </a:lnTo>
                  <a:lnTo>
                    <a:pt x="483" y="345"/>
                  </a:lnTo>
                  <a:lnTo>
                    <a:pt x="484" y="347"/>
                  </a:lnTo>
                  <a:lnTo>
                    <a:pt x="484" y="351"/>
                  </a:lnTo>
                  <a:lnTo>
                    <a:pt x="485" y="353"/>
                  </a:lnTo>
                  <a:lnTo>
                    <a:pt x="486" y="360"/>
                  </a:lnTo>
                  <a:lnTo>
                    <a:pt x="488" y="374"/>
                  </a:lnTo>
                  <a:lnTo>
                    <a:pt x="490" y="399"/>
                  </a:lnTo>
                  <a:lnTo>
                    <a:pt x="490" y="500"/>
                  </a:lnTo>
                  <a:lnTo>
                    <a:pt x="490" y="866"/>
                  </a:lnTo>
                  <a:lnTo>
                    <a:pt x="490" y="934"/>
                  </a:lnTo>
                  <a:lnTo>
                    <a:pt x="198" y="934"/>
                  </a:lnTo>
                  <a:lnTo>
                    <a:pt x="198" y="681"/>
                  </a:lnTo>
                  <a:lnTo>
                    <a:pt x="198" y="667"/>
                  </a:lnTo>
                  <a:lnTo>
                    <a:pt x="198" y="654"/>
                  </a:lnTo>
                  <a:lnTo>
                    <a:pt x="197" y="648"/>
                  </a:lnTo>
                  <a:lnTo>
                    <a:pt x="197" y="645"/>
                  </a:lnTo>
                  <a:lnTo>
                    <a:pt x="197" y="642"/>
                  </a:lnTo>
                  <a:lnTo>
                    <a:pt x="196" y="640"/>
                  </a:lnTo>
                  <a:lnTo>
                    <a:pt x="195" y="637"/>
                  </a:lnTo>
                  <a:lnTo>
                    <a:pt x="194" y="635"/>
                  </a:lnTo>
                  <a:lnTo>
                    <a:pt x="193" y="632"/>
                  </a:lnTo>
                  <a:lnTo>
                    <a:pt x="191" y="629"/>
                  </a:lnTo>
                  <a:lnTo>
                    <a:pt x="190" y="627"/>
                  </a:lnTo>
                  <a:lnTo>
                    <a:pt x="187" y="622"/>
                  </a:lnTo>
                  <a:lnTo>
                    <a:pt x="185" y="620"/>
                  </a:lnTo>
                  <a:lnTo>
                    <a:pt x="183" y="618"/>
                  </a:lnTo>
                  <a:lnTo>
                    <a:pt x="179" y="614"/>
                  </a:lnTo>
                  <a:lnTo>
                    <a:pt x="175" y="610"/>
                  </a:lnTo>
                  <a:lnTo>
                    <a:pt x="170" y="607"/>
                  </a:lnTo>
                  <a:lnTo>
                    <a:pt x="166" y="605"/>
                  </a:lnTo>
                  <a:lnTo>
                    <a:pt x="162" y="603"/>
                  </a:lnTo>
                  <a:lnTo>
                    <a:pt x="151" y="601"/>
                  </a:lnTo>
                  <a:lnTo>
                    <a:pt x="140" y="601"/>
                  </a:lnTo>
                  <a:lnTo>
                    <a:pt x="139" y="532"/>
                  </a:lnTo>
                  <a:lnTo>
                    <a:pt x="146" y="482"/>
                  </a:lnTo>
                  <a:lnTo>
                    <a:pt x="179" y="482"/>
                  </a:lnTo>
                  <a:lnTo>
                    <a:pt x="202" y="489"/>
                  </a:lnTo>
                  <a:lnTo>
                    <a:pt x="216" y="496"/>
                  </a:lnTo>
                  <a:lnTo>
                    <a:pt x="228" y="509"/>
                  </a:lnTo>
                  <a:lnTo>
                    <a:pt x="238" y="526"/>
                  </a:lnTo>
                  <a:lnTo>
                    <a:pt x="243" y="541"/>
                  </a:lnTo>
                  <a:lnTo>
                    <a:pt x="249" y="566"/>
                  </a:lnTo>
                  <a:lnTo>
                    <a:pt x="252" y="59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93" name="Freeform 646"/>
            <p:cNvSpPr>
              <a:spLocks/>
            </p:cNvSpPr>
            <p:nvPr/>
          </p:nvSpPr>
          <p:spPr bwMode="auto">
            <a:xfrm>
              <a:off x="1793" y="725"/>
              <a:ext cx="70" cy="40"/>
            </a:xfrm>
            <a:custGeom>
              <a:avLst/>
              <a:gdLst>
                <a:gd name="T0" fmla="*/ 56 w 349"/>
                <a:gd name="T1" fmla="*/ 0 h 201"/>
                <a:gd name="T2" fmla="*/ 56 w 349"/>
                <a:gd name="T3" fmla="*/ 13 h 201"/>
                <a:gd name="T4" fmla="*/ 11 w 349"/>
                <a:gd name="T5" fmla="*/ 13 h 201"/>
                <a:gd name="T6" fmla="*/ 11 w 349"/>
                <a:gd name="T7" fmla="*/ 32 h 201"/>
                <a:gd name="T8" fmla="*/ 61 w 349"/>
                <a:gd name="T9" fmla="*/ 33 h 201"/>
                <a:gd name="T10" fmla="*/ 60 w 349"/>
                <a:gd name="T11" fmla="*/ 0 h 201"/>
                <a:gd name="T12" fmla="*/ 70 w 349"/>
                <a:gd name="T13" fmla="*/ 0 h 201"/>
                <a:gd name="T14" fmla="*/ 70 w 349"/>
                <a:gd name="T15" fmla="*/ 40 h 201"/>
                <a:gd name="T16" fmla="*/ 0 w 349"/>
                <a:gd name="T17" fmla="*/ 40 h 201"/>
                <a:gd name="T18" fmla="*/ 0 w 349"/>
                <a:gd name="T19" fmla="*/ 0 h 201"/>
                <a:gd name="T20" fmla="*/ 56 w 349"/>
                <a:gd name="T21" fmla="*/ 0 h 201"/>
                <a:gd name="T22" fmla="*/ 56 w 349"/>
                <a:gd name="T23" fmla="*/ 0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9"/>
                <a:gd name="T37" fmla="*/ 0 h 201"/>
                <a:gd name="T38" fmla="*/ 349 w 349"/>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9" h="201">
                  <a:moveTo>
                    <a:pt x="279" y="0"/>
                  </a:moveTo>
                  <a:lnTo>
                    <a:pt x="278" y="67"/>
                  </a:lnTo>
                  <a:lnTo>
                    <a:pt x="55" y="67"/>
                  </a:lnTo>
                  <a:lnTo>
                    <a:pt x="55" y="163"/>
                  </a:lnTo>
                  <a:lnTo>
                    <a:pt x="302" y="168"/>
                  </a:lnTo>
                  <a:lnTo>
                    <a:pt x="301" y="0"/>
                  </a:lnTo>
                  <a:lnTo>
                    <a:pt x="349" y="0"/>
                  </a:lnTo>
                  <a:lnTo>
                    <a:pt x="349" y="201"/>
                  </a:lnTo>
                  <a:lnTo>
                    <a:pt x="0" y="201"/>
                  </a:lnTo>
                  <a:lnTo>
                    <a:pt x="0" y="0"/>
                  </a:lnTo>
                  <a:lnTo>
                    <a:pt x="279" y="0"/>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11" name="Group 647"/>
          <p:cNvGrpSpPr>
            <a:grpSpLocks/>
          </p:cNvGrpSpPr>
          <p:nvPr/>
        </p:nvGrpSpPr>
        <p:grpSpPr bwMode="auto">
          <a:xfrm>
            <a:off x="5227638" y="5913438"/>
            <a:ext cx="804862" cy="241300"/>
            <a:chOff x="3161" y="3197"/>
            <a:chExt cx="507" cy="152"/>
          </a:xfrm>
        </p:grpSpPr>
        <p:sp>
          <p:nvSpPr>
            <p:cNvPr id="4813" name="Freeform 648"/>
            <p:cNvSpPr>
              <a:spLocks/>
            </p:cNvSpPr>
            <p:nvPr/>
          </p:nvSpPr>
          <p:spPr bwMode="auto">
            <a:xfrm>
              <a:off x="3161" y="3197"/>
              <a:ext cx="504" cy="152"/>
            </a:xfrm>
            <a:custGeom>
              <a:avLst/>
              <a:gdLst>
                <a:gd name="T0" fmla="*/ 135 w 2017"/>
                <a:gd name="T1" fmla="*/ 0 h 607"/>
                <a:gd name="T2" fmla="*/ 125 w 2017"/>
                <a:gd name="T3" fmla="*/ 0 h 607"/>
                <a:gd name="T4" fmla="*/ 109 w 2017"/>
                <a:gd name="T5" fmla="*/ 2 h 607"/>
                <a:gd name="T6" fmla="*/ 92 w 2017"/>
                <a:gd name="T7" fmla="*/ 9 h 607"/>
                <a:gd name="T8" fmla="*/ 78 w 2017"/>
                <a:gd name="T9" fmla="*/ 14 h 607"/>
                <a:gd name="T10" fmla="*/ 62 w 2017"/>
                <a:gd name="T11" fmla="*/ 15 h 607"/>
                <a:gd name="T12" fmla="*/ 46 w 2017"/>
                <a:gd name="T13" fmla="*/ 16 h 607"/>
                <a:gd name="T14" fmla="*/ 32 w 2017"/>
                <a:gd name="T15" fmla="*/ 17 h 607"/>
                <a:gd name="T16" fmla="*/ 20 w 2017"/>
                <a:gd name="T17" fmla="*/ 18 h 607"/>
                <a:gd name="T18" fmla="*/ 9 w 2017"/>
                <a:gd name="T19" fmla="*/ 22 h 607"/>
                <a:gd name="T20" fmla="*/ 3 w 2017"/>
                <a:gd name="T21" fmla="*/ 33 h 607"/>
                <a:gd name="T22" fmla="*/ 1 w 2017"/>
                <a:gd name="T23" fmla="*/ 46 h 607"/>
                <a:gd name="T24" fmla="*/ 0 w 2017"/>
                <a:gd name="T25" fmla="*/ 62 h 607"/>
                <a:gd name="T26" fmla="*/ 0 w 2017"/>
                <a:gd name="T27" fmla="*/ 80 h 607"/>
                <a:gd name="T28" fmla="*/ 1 w 2017"/>
                <a:gd name="T29" fmla="*/ 99 h 607"/>
                <a:gd name="T30" fmla="*/ 5 w 2017"/>
                <a:gd name="T31" fmla="*/ 116 h 607"/>
                <a:gd name="T32" fmla="*/ 9 w 2017"/>
                <a:gd name="T33" fmla="*/ 130 h 607"/>
                <a:gd name="T34" fmla="*/ 17 w 2017"/>
                <a:gd name="T35" fmla="*/ 142 h 607"/>
                <a:gd name="T36" fmla="*/ 30 w 2017"/>
                <a:gd name="T37" fmla="*/ 151 h 607"/>
                <a:gd name="T38" fmla="*/ 44 w 2017"/>
                <a:gd name="T39" fmla="*/ 151 h 607"/>
                <a:gd name="T40" fmla="*/ 55 w 2017"/>
                <a:gd name="T41" fmla="*/ 147 h 607"/>
                <a:gd name="T42" fmla="*/ 70 w 2017"/>
                <a:gd name="T43" fmla="*/ 140 h 607"/>
                <a:gd name="T44" fmla="*/ 87 w 2017"/>
                <a:gd name="T45" fmla="*/ 131 h 607"/>
                <a:gd name="T46" fmla="*/ 105 w 2017"/>
                <a:gd name="T47" fmla="*/ 122 h 607"/>
                <a:gd name="T48" fmla="*/ 121 w 2017"/>
                <a:gd name="T49" fmla="*/ 114 h 607"/>
                <a:gd name="T50" fmla="*/ 133 w 2017"/>
                <a:gd name="T51" fmla="*/ 107 h 607"/>
                <a:gd name="T52" fmla="*/ 142 w 2017"/>
                <a:gd name="T53" fmla="*/ 104 h 607"/>
                <a:gd name="T54" fmla="*/ 153 w 2017"/>
                <a:gd name="T55" fmla="*/ 102 h 607"/>
                <a:gd name="T56" fmla="*/ 167 w 2017"/>
                <a:gd name="T57" fmla="*/ 99 h 607"/>
                <a:gd name="T58" fmla="*/ 184 w 2017"/>
                <a:gd name="T59" fmla="*/ 96 h 607"/>
                <a:gd name="T60" fmla="*/ 202 w 2017"/>
                <a:gd name="T61" fmla="*/ 94 h 607"/>
                <a:gd name="T62" fmla="*/ 221 w 2017"/>
                <a:gd name="T63" fmla="*/ 91 h 607"/>
                <a:gd name="T64" fmla="*/ 238 w 2017"/>
                <a:gd name="T65" fmla="*/ 89 h 607"/>
                <a:gd name="T66" fmla="*/ 252 w 2017"/>
                <a:gd name="T67" fmla="*/ 87 h 607"/>
                <a:gd name="T68" fmla="*/ 264 w 2017"/>
                <a:gd name="T69" fmla="*/ 85 h 607"/>
                <a:gd name="T70" fmla="*/ 276 w 2017"/>
                <a:gd name="T71" fmla="*/ 84 h 607"/>
                <a:gd name="T72" fmla="*/ 290 w 2017"/>
                <a:gd name="T73" fmla="*/ 84 h 607"/>
                <a:gd name="T74" fmla="*/ 324 w 2017"/>
                <a:gd name="T75" fmla="*/ 84 h 607"/>
                <a:gd name="T76" fmla="*/ 370 w 2017"/>
                <a:gd name="T77" fmla="*/ 85 h 607"/>
                <a:gd name="T78" fmla="*/ 419 w 2017"/>
                <a:gd name="T79" fmla="*/ 84 h 607"/>
                <a:gd name="T80" fmla="*/ 462 w 2017"/>
                <a:gd name="T81" fmla="*/ 81 h 607"/>
                <a:gd name="T82" fmla="*/ 490 w 2017"/>
                <a:gd name="T83" fmla="*/ 76 h 607"/>
                <a:gd name="T84" fmla="*/ 501 w 2017"/>
                <a:gd name="T85" fmla="*/ 65 h 607"/>
                <a:gd name="T86" fmla="*/ 504 w 2017"/>
                <a:gd name="T87" fmla="*/ 55 h 607"/>
                <a:gd name="T88" fmla="*/ 503 w 2017"/>
                <a:gd name="T89" fmla="*/ 44 h 607"/>
                <a:gd name="T90" fmla="*/ 501 w 2017"/>
                <a:gd name="T91" fmla="*/ 34 h 607"/>
                <a:gd name="T92" fmla="*/ 492 w 2017"/>
                <a:gd name="T93" fmla="*/ 21 h 607"/>
                <a:gd name="T94" fmla="*/ 478 w 2017"/>
                <a:gd name="T95" fmla="*/ 15 h 607"/>
                <a:gd name="T96" fmla="*/ 448 w 2017"/>
                <a:gd name="T97" fmla="*/ 14 h 607"/>
                <a:gd name="T98" fmla="*/ 406 w 2017"/>
                <a:gd name="T99" fmla="*/ 13 h 607"/>
                <a:gd name="T100" fmla="*/ 361 w 2017"/>
                <a:gd name="T101" fmla="*/ 14 h 607"/>
                <a:gd name="T102" fmla="*/ 320 w 2017"/>
                <a:gd name="T103" fmla="*/ 15 h 607"/>
                <a:gd name="T104" fmla="*/ 292 w 2017"/>
                <a:gd name="T105" fmla="*/ 16 h 607"/>
                <a:gd name="T106" fmla="*/ 281 w 2017"/>
                <a:gd name="T107" fmla="*/ 15 h 607"/>
                <a:gd name="T108" fmla="*/ 270 w 2017"/>
                <a:gd name="T109" fmla="*/ 12 h 607"/>
                <a:gd name="T110" fmla="*/ 254 w 2017"/>
                <a:gd name="T111" fmla="*/ 9 h 607"/>
                <a:gd name="T112" fmla="*/ 239 w 2017"/>
                <a:gd name="T113" fmla="*/ 6 h 607"/>
                <a:gd name="T114" fmla="*/ 221 w 2017"/>
                <a:gd name="T115" fmla="*/ 5 h 607"/>
                <a:gd name="T116" fmla="*/ 201 w 2017"/>
                <a:gd name="T117" fmla="*/ 3 h 607"/>
                <a:gd name="T118" fmla="*/ 183 w 2017"/>
                <a:gd name="T119" fmla="*/ 2 h 607"/>
                <a:gd name="T120" fmla="*/ 166 w 2017"/>
                <a:gd name="T121" fmla="*/ 1 h 607"/>
                <a:gd name="T122" fmla="*/ 153 w 2017"/>
                <a:gd name="T123" fmla="*/ 1 h 6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7"/>
                <a:gd name="T187" fmla="*/ 0 h 607"/>
                <a:gd name="T188" fmla="*/ 2017 w 2017"/>
                <a:gd name="T189" fmla="*/ 607 h 6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7" h="607">
                  <a:moveTo>
                    <a:pt x="582" y="2"/>
                  </a:moveTo>
                  <a:lnTo>
                    <a:pt x="577" y="1"/>
                  </a:lnTo>
                  <a:lnTo>
                    <a:pt x="572" y="1"/>
                  </a:lnTo>
                  <a:lnTo>
                    <a:pt x="567" y="0"/>
                  </a:lnTo>
                  <a:lnTo>
                    <a:pt x="563" y="0"/>
                  </a:lnTo>
                  <a:lnTo>
                    <a:pt x="558" y="0"/>
                  </a:lnTo>
                  <a:lnTo>
                    <a:pt x="552" y="0"/>
                  </a:lnTo>
                  <a:lnTo>
                    <a:pt x="548" y="0"/>
                  </a:lnTo>
                  <a:lnTo>
                    <a:pt x="544" y="0"/>
                  </a:lnTo>
                  <a:lnTo>
                    <a:pt x="540" y="0"/>
                  </a:lnTo>
                  <a:lnTo>
                    <a:pt x="536" y="0"/>
                  </a:lnTo>
                  <a:lnTo>
                    <a:pt x="532" y="0"/>
                  </a:lnTo>
                  <a:lnTo>
                    <a:pt x="528" y="0"/>
                  </a:lnTo>
                  <a:lnTo>
                    <a:pt x="523" y="0"/>
                  </a:lnTo>
                  <a:lnTo>
                    <a:pt x="520" y="0"/>
                  </a:lnTo>
                  <a:lnTo>
                    <a:pt x="516" y="0"/>
                  </a:lnTo>
                  <a:lnTo>
                    <a:pt x="513" y="0"/>
                  </a:lnTo>
                  <a:lnTo>
                    <a:pt x="509" y="0"/>
                  </a:lnTo>
                  <a:lnTo>
                    <a:pt x="504" y="0"/>
                  </a:lnTo>
                  <a:lnTo>
                    <a:pt x="500" y="0"/>
                  </a:lnTo>
                  <a:lnTo>
                    <a:pt x="497" y="0"/>
                  </a:lnTo>
                  <a:lnTo>
                    <a:pt x="489" y="0"/>
                  </a:lnTo>
                  <a:lnTo>
                    <a:pt x="483" y="0"/>
                  </a:lnTo>
                  <a:lnTo>
                    <a:pt x="476" y="0"/>
                  </a:lnTo>
                  <a:lnTo>
                    <a:pt x="469" y="1"/>
                  </a:lnTo>
                  <a:lnTo>
                    <a:pt x="461" y="2"/>
                  </a:lnTo>
                  <a:lnTo>
                    <a:pt x="455" y="3"/>
                  </a:lnTo>
                  <a:lnTo>
                    <a:pt x="449" y="4"/>
                  </a:lnTo>
                  <a:lnTo>
                    <a:pt x="442" y="5"/>
                  </a:lnTo>
                  <a:lnTo>
                    <a:pt x="436" y="6"/>
                  </a:lnTo>
                  <a:lnTo>
                    <a:pt x="430" y="8"/>
                  </a:lnTo>
                  <a:lnTo>
                    <a:pt x="423" y="10"/>
                  </a:lnTo>
                  <a:lnTo>
                    <a:pt x="416" y="12"/>
                  </a:lnTo>
                  <a:lnTo>
                    <a:pt x="409" y="15"/>
                  </a:lnTo>
                  <a:lnTo>
                    <a:pt x="403" y="18"/>
                  </a:lnTo>
                  <a:lnTo>
                    <a:pt x="396" y="20"/>
                  </a:lnTo>
                  <a:lnTo>
                    <a:pt x="389" y="24"/>
                  </a:lnTo>
                  <a:lnTo>
                    <a:pt x="382" y="27"/>
                  </a:lnTo>
                  <a:lnTo>
                    <a:pt x="375" y="33"/>
                  </a:lnTo>
                  <a:lnTo>
                    <a:pt x="367" y="37"/>
                  </a:lnTo>
                  <a:lnTo>
                    <a:pt x="360" y="42"/>
                  </a:lnTo>
                  <a:lnTo>
                    <a:pt x="356" y="44"/>
                  </a:lnTo>
                  <a:lnTo>
                    <a:pt x="353" y="47"/>
                  </a:lnTo>
                  <a:lnTo>
                    <a:pt x="349" y="50"/>
                  </a:lnTo>
                  <a:lnTo>
                    <a:pt x="345" y="53"/>
                  </a:lnTo>
                  <a:lnTo>
                    <a:pt x="339" y="53"/>
                  </a:lnTo>
                  <a:lnTo>
                    <a:pt x="332" y="54"/>
                  </a:lnTo>
                  <a:lnTo>
                    <a:pt x="325" y="55"/>
                  </a:lnTo>
                  <a:lnTo>
                    <a:pt x="319" y="55"/>
                  </a:lnTo>
                  <a:lnTo>
                    <a:pt x="312" y="55"/>
                  </a:lnTo>
                  <a:lnTo>
                    <a:pt x="305" y="56"/>
                  </a:lnTo>
                  <a:lnTo>
                    <a:pt x="299" y="57"/>
                  </a:lnTo>
                  <a:lnTo>
                    <a:pt x="293" y="57"/>
                  </a:lnTo>
                  <a:lnTo>
                    <a:pt x="286" y="57"/>
                  </a:lnTo>
                  <a:lnTo>
                    <a:pt x="279" y="57"/>
                  </a:lnTo>
                  <a:lnTo>
                    <a:pt x="273" y="58"/>
                  </a:lnTo>
                  <a:lnTo>
                    <a:pt x="267" y="59"/>
                  </a:lnTo>
                  <a:lnTo>
                    <a:pt x="260" y="59"/>
                  </a:lnTo>
                  <a:lnTo>
                    <a:pt x="254" y="59"/>
                  </a:lnTo>
                  <a:lnTo>
                    <a:pt x="248" y="59"/>
                  </a:lnTo>
                  <a:lnTo>
                    <a:pt x="242" y="60"/>
                  </a:lnTo>
                  <a:lnTo>
                    <a:pt x="235" y="60"/>
                  </a:lnTo>
                  <a:lnTo>
                    <a:pt x="228" y="60"/>
                  </a:lnTo>
                  <a:lnTo>
                    <a:pt x="222" y="60"/>
                  </a:lnTo>
                  <a:lnTo>
                    <a:pt x="216" y="61"/>
                  </a:lnTo>
                  <a:lnTo>
                    <a:pt x="210" y="61"/>
                  </a:lnTo>
                  <a:lnTo>
                    <a:pt x="204" y="62"/>
                  </a:lnTo>
                  <a:lnTo>
                    <a:pt x="197" y="62"/>
                  </a:lnTo>
                  <a:lnTo>
                    <a:pt x="191" y="62"/>
                  </a:lnTo>
                  <a:lnTo>
                    <a:pt x="185" y="62"/>
                  </a:lnTo>
                  <a:lnTo>
                    <a:pt x="179" y="62"/>
                  </a:lnTo>
                  <a:lnTo>
                    <a:pt x="173" y="62"/>
                  </a:lnTo>
                  <a:lnTo>
                    <a:pt x="167" y="63"/>
                  </a:lnTo>
                  <a:lnTo>
                    <a:pt x="161" y="63"/>
                  </a:lnTo>
                  <a:lnTo>
                    <a:pt x="156" y="64"/>
                  </a:lnTo>
                  <a:lnTo>
                    <a:pt x="151" y="64"/>
                  </a:lnTo>
                  <a:lnTo>
                    <a:pt x="145" y="65"/>
                  </a:lnTo>
                  <a:lnTo>
                    <a:pt x="139" y="65"/>
                  </a:lnTo>
                  <a:lnTo>
                    <a:pt x="133" y="65"/>
                  </a:lnTo>
                  <a:lnTo>
                    <a:pt x="128" y="66"/>
                  </a:lnTo>
                  <a:lnTo>
                    <a:pt x="123" y="66"/>
                  </a:lnTo>
                  <a:lnTo>
                    <a:pt x="118" y="66"/>
                  </a:lnTo>
                  <a:lnTo>
                    <a:pt x="113" y="67"/>
                  </a:lnTo>
                  <a:lnTo>
                    <a:pt x="108" y="68"/>
                  </a:lnTo>
                  <a:lnTo>
                    <a:pt x="103" y="69"/>
                  </a:lnTo>
                  <a:lnTo>
                    <a:pt x="97" y="69"/>
                  </a:lnTo>
                  <a:lnTo>
                    <a:pt x="93" y="70"/>
                  </a:lnTo>
                  <a:lnTo>
                    <a:pt x="89" y="70"/>
                  </a:lnTo>
                  <a:lnTo>
                    <a:pt x="84" y="73"/>
                  </a:lnTo>
                  <a:lnTo>
                    <a:pt x="80" y="73"/>
                  </a:lnTo>
                  <a:lnTo>
                    <a:pt x="76" y="75"/>
                  </a:lnTo>
                  <a:lnTo>
                    <a:pt x="72" y="75"/>
                  </a:lnTo>
                  <a:lnTo>
                    <a:pt x="68" y="77"/>
                  </a:lnTo>
                  <a:lnTo>
                    <a:pt x="64" y="77"/>
                  </a:lnTo>
                  <a:lnTo>
                    <a:pt x="59" y="79"/>
                  </a:lnTo>
                  <a:lnTo>
                    <a:pt x="56" y="79"/>
                  </a:lnTo>
                  <a:lnTo>
                    <a:pt x="53" y="81"/>
                  </a:lnTo>
                  <a:lnTo>
                    <a:pt x="46" y="83"/>
                  </a:lnTo>
                  <a:lnTo>
                    <a:pt x="41" y="87"/>
                  </a:lnTo>
                  <a:lnTo>
                    <a:pt x="35" y="89"/>
                  </a:lnTo>
                  <a:lnTo>
                    <a:pt x="31" y="93"/>
                  </a:lnTo>
                  <a:lnTo>
                    <a:pt x="27" y="97"/>
                  </a:lnTo>
                  <a:lnTo>
                    <a:pt x="25" y="102"/>
                  </a:lnTo>
                  <a:lnTo>
                    <a:pt x="21" y="106"/>
                  </a:lnTo>
                  <a:lnTo>
                    <a:pt x="19" y="113"/>
                  </a:lnTo>
                  <a:lnTo>
                    <a:pt x="17" y="116"/>
                  </a:lnTo>
                  <a:lnTo>
                    <a:pt x="17" y="119"/>
                  </a:lnTo>
                  <a:lnTo>
                    <a:pt x="14" y="123"/>
                  </a:lnTo>
                  <a:lnTo>
                    <a:pt x="14" y="127"/>
                  </a:lnTo>
                  <a:lnTo>
                    <a:pt x="12" y="130"/>
                  </a:lnTo>
                  <a:lnTo>
                    <a:pt x="11" y="134"/>
                  </a:lnTo>
                  <a:lnTo>
                    <a:pt x="10" y="139"/>
                  </a:lnTo>
                  <a:lnTo>
                    <a:pt x="9" y="144"/>
                  </a:lnTo>
                  <a:lnTo>
                    <a:pt x="8" y="148"/>
                  </a:lnTo>
                  <a:lnTo>
                    <a:pt x="8" y="154"/>
                  </a:lnTo>
                  <a:lnTo>
                    <a:pt x="6" y="160"/>
                  </a:lnTo>
                  <a:lnTo>
                    <a:pt x="6" y="166"/>
                  </a:lnTo>
                  <a:lnTo>
                    <a:pt x="5" y="171"/>
                  </a:lnTo>
                  <a:lnTo>
                    <a:pt x="4" y="176"/>
                  </a:lnTo>
                  <a:lnTo>
                    <a:pt x="4" y="182"/>
                  </a:lnTo>
                  <a:lnTo>
                    <a:pt x="3" y="188"/>
                  </a:lnTo>
                  <a:lnTo>
                    <a:pt x="2" y="195"/>
                  </a:lnTo>
                  <a:lnTo>
                    <a:pt x="2" y="201"/>
                  </a:lnTo>
                  <a:lnTo>
                    <a:pt x="1" y="207"/>
                  </a:lnTo>
                  <a:lnTo>
                    <a:pt x="1" y="213"/>
                  </a:lnTo>
                  <a:lnTo>
                    <a:pt x="0" y="219"/>
                  </a:lnTo>
                  <a:lnTo>
                    <a:pt x="0" y="226"/>
                  </a:lnTo>
                  <a:lnTo>
                    <a:pt x="0" y="234"/>
                  </a:lnTo>
                  <a:lnTo>
                    <a:pt x="0" y="241"/>
                  </a:lnTo>
                  <a:lnTo>
                    <a:pt x="0" y="247"/>
                  </a:lnTo>
                  <a:lnTo>
                    <a:pt x="0" y="255"/>
                  </a:lnTo>
                  <a:lnTo>
                    <a:pt x="0" y="262"/>
                  </a:lnTo>
                  <a:lnTo>
                    <a:pt x="0" y="269"/>
                  </a:lnTo>
                  <a:lnTo>
                    <a:pt x="0" y="276"/>
                  </a:lnTo>
                  <a:lnTo>
                    <a:pt x="0" y="284"/>
                  </a:lnTo>
                  <a:lnTo>
                    <a:pt x="0" y="290"/>
                  </a:lnTo>
                  <a:lnTo>
                    <a:pt x="0" y="298"/>
                  </a:lnTo>
                  <a:lnTo>
                    <a:pt x="0" y="305"/>
                  </a:lnTo>
                  <a:lnTo>
                    <a:pt x="0" y="312"/>
                  </a:lnTo>
                  <a:lnTo>
                    <a:pt x="0" y="320"/>
                  </a:lnTo>
                  <a:lnTo>
                    <a:pt x="1" y="328"/>
                  </a:lnTo>
                  <a:lnTo>
                    <a:pt x="1" y="335"/>
                  </a:lnTo>
                  <a:lnTo>
                    <a:pt x="1" y="342"/>
                  </a:lnTo>
                  <a:lnTo>
                    <a:pt x="2" y="349"/>
                  </a:lnTo>
                  <a:lnTo>
                    <a:pt x="2" y="358"/>
                  </a:lnTo>
                  <a:lnTo>
                    <a:pt x="3" y="365"/>
                  </a:lnTo>
                  <a:lnTo>
                    <a:pt x="4" y="372"/>
                  </a:lnTo>
                  <a:lnTo>
                    <a:pt x="4" y="379"/>
                  </a:lnTo>
                  <a:lnTo>
                    <a:pt x="6" y="387"/>
                  </a:lnTo>
                  <a:lnTo>
                    <a:pt x="6" y="394"/>
                  </a:lnTo>
                  <a:lnTo>
                    <a:pt x="7" y="401"/>
                  </a:lnTo>
                  <a:lnTo>
                    <a:pt x="8" y="408"/>
                  </a:lnTo>
                  <a:lnTo>
                    <a:pt x="9" y="416"/>
                  </a:lnTo>
                  <a:lnTo>
                    <a:pt x="10" y="422"/>
                  </a:lnTo>
                  <a:lnTo>
                    <a:pt x="12" y="429"/>
                  </a:lnTo>
                  <a:lnTo>
                    <a:pt x="12" y="436"/>
                  </a:lnTo>
                  <a:lnTo>
                    <a:pt x="14" y="444"/>
                  </a:lnTo>
                  <a:lnTo>
                    <a:pt x="17" y="450"/>
                  </a:lnTo>
                  <a:lnTo>
                    <a:pt x="18" y="456"/>
                  </a:lnTo>
                  <a:lnTo>
                    <a:pt x="19" y="462"/>
                  </a:lnTo>
                  <a:lnTo>
                    <a:pt x="21" y="469"/>
                  </a:lnTo>
                  <a:lnTo>
                    <a:pt x="23" y="475"/>
                  </a:lnTo>
                  <a:lnTo>
                    <a:pt x="25" y="482"/>
                  </a:lnTo>
                  <a:lnTo>
                    <a:pt x="27" y="488"/>
                  </a:lnTo>
                  <a:lnTo>
                    <a:pt x="29" y="494"/>
                  </a:lnTo>
                  <a:lnTo>
                    <a:pt x="30" y="499"/>
                  </a:lnTo>
                  <a:lnTo>
                    <a:pt x="32" y="504"/>
                  </a:lnTo>
                  <a:lnTo>
                    <a:pt x="34" y="509"/>
                  </a:lnTo>
                  <a:lnTo>
                    <a:pt x="36" y="514"/>
                  </a:lnTo>
                  <a:lnTo>
                    <a:pt x="38" y="520"/>
                  </a:lnTo>
                  <a:lnTo>
                    <a:pt x="40" y="525"/>
                  </a:lnTo>
                  <a:lnTo>
                    <a:pt x="42" y="529"/>
                  </a:lnTo>
                  <a:lnTo>
                    <a:pt x="44" y="534"/>
                  </a:lnTo>
                  <a:lnTo>
                    <a:pt x="46" y="537"/>
                  </a:lnTo>
                  <a:lnTo>
                    <a:pt x="48" y="541"/>
                  </a:lnTo>
                  <a:lnTo>
                    <a:pt x="51" y="546"/>
                  </a:lnTo>
                  <a:lnTo>
                    <a:pt x="52" y="550"/>
                  </a:lnTo>
                  <a:lnTo>
                    <a:pt x="57" y="556"/>
                  </a:lnTo>
                  <a:lnTo>
                    <a:pt x="63" y="564"/>
                  </a:lnTo>
                  <a:lnTo>
                    <a:pt x="67" y="569"/>
                  </a:lnTo>
                  <a:lnTo>
                    <a:pt x="72" y="575"/>
                  </a:lnTo>
                  <a:lnTo>
                    <a:pt x="76" y="580"/>
                  </a:lnTo>
                  <a:lnTo>
                    <a:pt x="81" y="584"/>
                  </a:lnTo>
                  <a:lnTo>
                    <a:pt x="86" y="588"/>
                  </a:lnTo>
                  <a:lnTo>
                    <a:pt x="91" y="592"/>
                  </a:lnTo>
                  <a:lnTo>
                    <a:pt x="96" y="594"/>
                  </a:lnTo>
                  <a:lnTo>
                    <a:pt x="102" y="599"/>
                  </a:lnTo>
                  <a:lnTo>
                    <a:pt x="108" y="600"/>
                  </a:lnTo>
                  <a:lnTo>
                    <a:pt x="113" y="602"/>
                  </a:lnTo>
                  <a:lnTo>
                    <a:pt x="119" y="604"/>
                  </a:lnTo>
                  <a:lnTo>
                    <a:pt x="125" y="605"/>
                  </a:lnTo>
                  <a:lnTo>
                    <a:pt x="130" y="606"/>
                  </a:lnTo>
                  <a:lnTo>
                    <a:pt x="135" y="606"/>
                  </a:lnTo>
                  <a:lnTo>
                    <a:pt x="141" y="606"/>
                  </a:lnTo>
                  <a:lnTo>
                    <a:pt x="147" y="607"/>
                  </a:lnTo>
                  <a:lnTo>
                    <a:pt x="153" y="606"/>
                  </a:lnTo>
                  <a:lnTo>
                    <a:pt x="159" y="606"/>
                  </a:lnTo>
                  <a:lnTo>
                    <a:pt x="165" y="604"/>
                  </a:lnTo>
                  <a:lnTo>
                    <a:pt x="171" y="604"/>
                  </a:lnTo>
                  <a:lnTo>
                    <a:pt x="176" y="602"/>
                  </a:lnTo>
                  <a:lnTo>
                    <a:pt x="182" y="601"/>
                  </a:lnTo>
                  <a:lnTo>
                    <a:pt x="188" y="599"/>
                  </a:lnTo>
                  <a:lnTo>
                    <a:pt x="195" y="599"/>
                  </a:lnTo>
                  <a:lnTo>
                    <a:pt x="197" y="596"/>
                  </a:lnTo>
                  <a:lnTo>
                    <a:pt x="201" y="595"/>
                  </a:lnTo>
                  <a:lnTo>
                    <a:pt x="205" y="594"/>
                  </a:lnTo>
                  <a:lnTo>
                    <a:pt x="209" y="592"/>
                  </a:lnTo>
                  <a:lnTo>
                    <a:pt x="212" y="590"/>
                  </a:lnTo>
                  <a:lnTo>
                    <a:pt x="216" y="588"/>
                  </a:lnTo>
                  <a:lnTo>
                    <a:pt x="221" y="586"/>
                  </a:lnTo>
                  <a:lnTo>
                    <a:pt x="226" y="585"/>
                  </a:lnTo>
                  <a:lnTo>
                    <a:pt x="231" y="582"/>
                  </a:lnTo>
                  <a:lnTo>
                    <a:pt x="237" y="580"/>
                  </a:lnTo>
                  <a:lnTo>
                    <a:pt x="243" y="577"/>
                  </a:lnTo>
                  <a:lnTo>
                    <a:pt x="249" y="575"/>
                  </a:lnTo>
                  <a:lnTo>
                    <a:pt x="254" y="571"/>
                  </a:lnTo>
                  <a:lnTo>
                    <a:pt x="260" y="569"/>
                  </a:lnTo>
                  <a:lnTo>
                    <a:pt x="267" y="566"/>
                  </a:lnTo>
                  <a:lnTo>
                    <a:pt x="273" y="563"/>
                  </a:lnTo>
                  <a:lnTo>
                    <a:pt x="279" y="560"/>
                  </a:lnTo>
                  <a:lnTo>
                    <a:pt x="286" y="556"/>
                  </a:lnTo>
                  <a:lnTo>
                    <a:pt x="293" y="552"/>
                  </a:lnTo>
                  <a:lnTo>
                    <a:pt x="300" y="549"/>
                  </a:lnTo>
                  <a:lnTo>
                    <a:pt x="307" y="546"/>
                  </a:lnTo>
                  <a:lnTo>
                    <a:pt x="313" y="542"/>
                  </a:lnTo>
                  <a:lnTo>
                    <a:pt x="320" y="539"/>
                  </a:lnTo>
                  <a:lnTo>
                    <a:pt x="328" y="535"/>
                  </a:lnTo>
                  <a:lnTo>
                    <a:pt x="335" y="531"/>
                  </a:lnTo>
                  <a:lnTo>
                    <a:pt x="343" y="528"/>
                  </a:lnTo>
                  <a:lnTo>
                    <a:pt x="349" y="524"/>
                  </a:lnTo>
                  <a:lnTo>
                    <a:pt x="357" y="521"/>
                  </a:lnTo>
                  <a:lnTo>
                    <a:pt x="364" y="515"/>
                  </a:lnTo>
                  <a:lnTo>
                    <a:pt x="371" y="512"/>
                  </a:lnTo>
                  <a:lnTo>
                    <a:pt x="379" y="509"/>
                  </a:lnTo>
                  <a:lnTo>
                    <a:pt x="387" y="505"/>
                  </a:lnTo>
                  <a:lnTo>
                    <a:pt x="393" y="501"/>
                  </a:lnTo>
                  <a:lnTo>
                    <a:pt x="400" y="497"/>
                  </a:lnTo>
                  <a:lnTo>
                    <a:pt x="407" y="494"/>
                  </a:lnTo>
                  <a:lnTo>
                    <a:pt x="414" y="490"/>
                  </a:lnTo>
                  <a:lnTo>
                    <a:pt x="421" y="486"/>
                  </a:lnTo>
                  <a:lnTo>
                    <a:pt x="428" y="483"/>
                  </a:lnTo>
                  <a:lnTo>
                    <a:pt x="434" y="480"/>
                  </a:lnTo>
                  <a:lnTo>
                    <a:pt x="441" y="477"/>
                  </a:lnTo>
                  <a:lnTo>
                    <a:pt x="447" y="472"/>
                  </a:lnTo>
                  <a:lnTo>
                    <a:pt x="453" y="469"/>
                  </a:lnTo>
                  <a:lnTo>
                    <a:pt x="459" y="465"/>
                  </a:lnTo>
                  <a:lnTo>
                    <a:pt x="466" y="462"/>
                  </a:lnTo>
                  <a:lnTo>
                    <a:pt x="471" y="459"/>
                  </a:lnTo>
                  <a:lnTo>
                    <a:pt x="477" y="456"/>
                  </a:lnTo>
                  <a:lnTo>
                    <a:pt x="483" y="454"/>
                  </a:lnTo>
                  <a:lnTo>
                    <a:pt x="488" y="452"/>
                  </a:lnTo>
                  <a:lnTo>
                    <a:pt x="492" y="448"/>
                  </a:lnTo>
                  <a:lnTo>
                    <a:pt x="497" y="446"/>
                  </a:lnTo>
                  <a:lnTo>
                    <a:pt x="501" y="444"/>
                  </a:lnTo>
                  <a:lnTo>
                    <a:pt x="506" y="442"/>
                  </a:lnTo>
                  <a:lnTo>
                    <a:pt x="513" y="437"/>
                  </a:lnTo>
                  <a:lnTo>
                    <a:pt x="520" y="434"/>
                  </a:lnTo>
                  <a:lnTo>
                    <a:pt x="525" y="430"/>
                  </a:lnTo>
                  <a:lnTo>
                    <a:pt x="529" y="429"/>
                  </a:lnTo>
                  <a:lnTo>
                    <a:pt x="531" y="428"/>
                  </a:lnTo>
                  <a:lnTo>
                    <a:pt x="532" y="428"/>
                  </a:lnTo>
                  <a:lnTo>
                    <a:pt x="533" y="427"/>
                  </a:lnTo>
                  <a:lnTo>
                    <a:pt x="538" y="426"/>
                  </a:lnTo>
                  <a:lnTo>
                    <a:pt x="540" y="424"/>
                  </a:lnTo>
                  <a:lnTo>
                    <a:pt x="544" y="424"/>
                  </a:lnTo>
                  <a:lnTo>
                    <a:pt x="548" y="422"/>
                  </a:lnTo>
                  <a:lnTo>
                    <a:pt x="555" y="422"/>
                  </a:lnTo>
                  <a:lnTo>
                    <a:pt x="560" y="420"/>
                  </a:lnTo>
                  <a:lnTo>
                    <a:pt x="567" y="418"/>
                  </a:lnTo>
                  <a:lnTo>
                    <a:pt x="570" y="417"/>
                  </a:lnTo>
                  <a:lnTo>
                    <a:pt x="574" y="417"/>
                  </a:lnTo>
                  <a:lnTo>
                    <a:pt x="578" y="416"/>
                  </a:lnTo>
                  <a:lnTo>
                    <a:pt x="582" y="416"/>
                  </a:lnTo>
                  <a:lnTo>
                    <a:pt x="585" y="414"/>
                  </a:lnTo>
                  <a:lnTo>
                    <a:pt x="589" y="414"/>
                  </a:lnTo>
                  <a:lnTo>
                    <a:pt x="593" y="412"/>
                  </a:lnTo>
                  <a:lnTo>
                    <a:pt x="599" y="412"/>
                  </a:lnTo>
                  <a:lnTo>
                    <a:pt x="603" y="410"/>
                  </a:lnTo>
                  <a:lnTo>
                    <a:pt x="608" y="409"/>
                  </a:lnTo>
                  <a:lnTo>
                    <a:pt x="613" y="409"/>
                  </a:lnTo>
                  <a:lnTo>
                    <a:pt x="619" y="408"/>
                  </a:lnTo>
                  <a:lnTo>
                    <a:pt x="623" y="406"/>
                  </a:lnTo>
                  <a:lnTo>
                    <a:pt x="628" y="405"/>
                  </a:lnTo>
                  <a:lnTo>
                    <a:pt x="633" y="404"/>
                  </a:lnTo>
                  <a:lnTo>
                    <a:pt x="639" y="403"/>
                  </a:lnTo>
                  <a:lnTo>
                    <a:pt x="645" y="401"/>
                  </a:lnTo>
                  <a:lnTo>
                    <a:pt x="651" y="401"/>
                  </a:lnTo>
                  <a:lnTo>
                    <a:pt x="657" y="399"/>
                  </a:lnTo>
                  <a:lnTo>
                    <a:pt x="663" y="399"/>
                  </a:lnTo>
                  <a:lnTo>
                    <a:pt x="668" y="397"/>
                  </a:lnTo>
                  <a:lnTo>
                    <a:pt x="674" y="396"/>
                  </a:lnTo>
                  <a:lnTo>
                    <a:pt x="680" y="394"/>
                  </a:lnTo>
                  <a:lnTo>
                    <a:pt x="688" y="393"/>
                  </a:lnTo>
                  <a:lnTo>
                    <a:pt x="694" y="392"/>
                  </a:lnTo>
                  <a:lnTo>
                    <a:pt x="700" y="391"/>
                  </a:lnTo>
                  <a:lnTo>
                    <a:pt x="707" y="390"/>
                  </a:lnTo>
                  <a:lnTo>
                    <a:pt x="714" y="389"/>
                  </a:lnTo>
                  <a:lnTo>
                    <a:pt x="720" y="387"/>
                  </a:lnTo>
                  <a:lnTo>
                    <a:pt x="727" y="386"/>
                  </a:lnTo>
                  <a:lnTo>
                    <a:pt x="735" y="385"/>
                  </a:lnTo>
                  <a:lnTo>
                    <a:pt x="742" y="384"/>
                  </a:lnTo>
                  <a:lnTo>
                    <a:pt x="748" y="382"/>
                  </a:lnTo>
                  <a:lnTo>
                    <a:pt x="756" y="381"/>
                  </a:lnTo>
                  <a:lnTo>
                    <a:pt x="762" y="380"/>
                  </a:lnTo>
                  <a:lnTo>
                    <a:pt x="771" y="379"/>
                  </a:lnTo>
                  <a:lnTo>
                    <a:pt x="778" y="378"/>
                  </a:lnTo>
                  <a:lnTo>
                    <a:pt x="786" y="377"/>
                  </a:lnTo>
                  <a:lnTo>
                    <a:pt x="793" y="376"/>
                  </a:lnTo>
                  <a:lnTo>
                    <a:pt x="801" y="375"/>
                  </a:lnTo>
                  <a:lnTo>
                    <a:pt x="809" y="374"/>
                  </a:lnTo>
                  <a:lnTo>
                    <a:pt x="817" y="373"/>
                  </a:lnTo>
                  <a:lnTo>
                    <a:pt x="826" y="372"/>
                  </a:lnTo>
                  <a:lnTo>
                    <a:pt x="834" y="372"/>
                  </a:lnTo>
                  <a:lnTo>
                    <a:pt x="841" y="371"/>
                  </a:lnTo>
                  <a:lnTo>
                    <a:pt x="849" y="370"/>
                  </a:lnTo>
                  <a:lnTo>
                    <a:pt x="856" y="369"/>
                  </a:lnTo>
                  <a:lnTo>
                    <a:pt x="864" y="368"/>
                  </a:lnTo>
                  <a:lnTo>
                    <a:pt x="871" y="367"/>
                  </a:lnTo>
                  <a:lnTo>
                    <a:pt x="879" y="366"/>
                  </a:lnTo>
                  <a:lnTo>
                    <a:pt x="886" y="365"/>
                  </a:lnTo>
                  <a:lnTo>
                    <a:pt x="894" y="364"/>
                  </a:lnTo>
                  <a:lnTo>
                    <a:pt x="900" y="363"/>
                  </a:lnTo>
                  <a:lnTo>
                    <a:pt x="906" y="362"/>
                  </a:lnTo>
                  <a:lnTo>
                    <a:pt x="914" y="361"/>
                  </a:lnTo>
                  <a:lnTo>
                    <a:pt x="921" y="360"/>
                  </a:lnTo>
                  <a:lnTo>
                    <a:pt x="927" y="358"/>
                  </a:lnTo>
                  <a:lnTo>
                    <a:pt x="934" y="358"/>
                  </a:lnTo>
                  <a:lnTo>
                    <a:pt x="940" y="356"/>
                  </a:lnTo>
                  <a:lnTo>
                    <a:pt x="947" y="356"/>
                  </a:lnTo>
                  <a:lnTo>
                    <a:pt x="953" y="355"/>
                  </a:lnTo>
                  <a:lnTo>
                    <a:pt x="960" y="353"/>
                  </a:lnTo>
                  <a:lnTo>
                    <a:pt x="966" y="353"/>
                  </a:lnTo>
                  <a:lnTo>
                    <a:pt x="972" y="352"/>
                  </a:lnTo>
                  <a:lnTo>
                    <a:pt x="977" y="351"/>
                  </a:lnTo>
                  <a:lnTo>
                    <a:pt x="983" y="351"/>
                  </a:lnTo>
                  <a:lnTo>
                    <a:pt x="988" y="349"/>
                  </a:lnTo>
                  <a:lnTo>
                    <a:pt x="994" y="349"/>
                  </a:lnTo>
                  <a:lnTo>
                    <a:pt x="999" y="348"/>
                  </a:lnTo>
                  <a:lnTo>
                    <a:pt x="1005" y="347"/>
                  </a:lnTo>
                  <a:lnTo>
                    <a:pt x="1010" y="347"/>
                  </a:lnTo>
                  <a:lnTo>
                    <a:pt x="1015" y="347"/>
                  </a:lnTo>
                  <a:lnTo>
                    <a:pt x="1019" y="346"/>
                  </a:lnTo>
                  <a:lnTo>
                    <a:pt x="1024" y="345"/>
                  </a:lnTo>
                  <a:lnTo>
                    <a:pt x="1029" y="345"/>
                  </a:lnTo>
                  <a:lnTo>
                    <a:pt x="1033" y="345"/>
                  </a:lnTo>
                  <a:lnTo>
                    <a:pt x="1038" y="343"/>
                  </a:lnTo>
                  <a:lnTo>
                    <a:pt x="1042" y="343"/>
                  </a:lnTo>
                  <a:lnTo>
                    <a:pt x="1047" y="342"/>
                  </a:lnTo>
                  <a:lnTo>
                    <a:pt x="1051" y="342"/>
                  </a:lnTo>
                  <a:lnTo>
                    <a:pt x="1057" y="341"/>
                  </a:lnTo>
                  <a:lnTo>
                    <a:pt x="1065" y="340"/>
                  </a:lnTo>
                  <a:lnTo>
                    <a:pt x="1071" y="339"/>
                  </a:lnTo>
                  <a:lnTo>
                    <a:pt x="1077" y="338"/>
                  </a:lnTo>
                  <a:lnTo>
                    <a:pt x="1082" y="337"/>
                  </a:lnTo>
                  <a:lnTo>
                    <a:pt x="1088" y="337"/>
                  </a:lnTo>
                  <a:lnTo>
                    <a:pt x="1093" y="336"/>
                  </a:lnTo>
                  <a:lnTo>
                    <a:pt x="1097" y="335"/>
                  </a:lnTo>
                  <a:lnTo>
                    <a:pt x="1100" y="335"/>
                  </a:lnTo>
                  <a:lnTo>
                    <a:pt x="1103" y="335"/>
                  </a:lnTo>
                  <a:lnTo>
                    <a:pt x="1106" y="335"/>
                  </a:lnTo>
                  <a:lnTo>
                    <a:pt x="1108" y="335"/>
                  </a:lnTo>
                  <a:lnTo>
                    <a:pt x="1110" y="335"/>
                  </a:lnTo>
                  <a:lnTo>
                    <a:pt x="1112" y="335"/>
                  </a:lnTo>
                  <a:lnTo>
                    <a:pt x="1117" y="335"/>
                  </a:lnTo>
                  <a:lnTo>
                    <a:pt x="1121" y="335"/>
                  </a:lnTo>
                  <a:lnTo>
                    <a:pt x="1127" y="335"/>
                  </a:lnTo>
                  <a:lnTo>
                    <a:pt x="1134" y="335"/>
                  </a:lnTo>
                  <a:lnTo>
                    <a:pt x="1143" y="335"/>
                  </a:lnTo>
                  <a:lnTo>
                    <a:pt x="1151" y="335"/>
                  </a:lnTo>
                  <a:lnTo>
                    <a:pt x="1161" y="335"/>
                  </a:lnTo>
                  <a:lnTo>
                    <a:pt x="1171" y="335"/>
                  </a:lnTo>
                  <a:lnTo>
                    <a:pt x="1183" y="335"/>
                  </a:lnTo>
                  <a:lnTo>
                    <a:pt x="1195" y="335"/>
                  </a:lnTo>
                  <a:lnTo>
                    <a:pt x="1207" y="336"/>
                  </a:lnTo>
                  <a:lnTo>
                    <a:pt x="1220" y="336"/>
                  </a:lnTo>
                  <a:lnTo>
                    <a:pt x="1235" y="337"/>
                  </a:lnTo>
                  <a:lnTo>
                    <a:pt x="1250" y="337"/>
                  </a:lnTo>
                  <a:lnTo>
                    <a:pt x="1264" y="337"/>
                  </a:lnTo>
                  <a:lnTo>
                    <a:pt x="1281" y="337"/>
                  </a:lnTo>
                  <a:lnTo>
                    <a:pt x="1297" y="337"/>
                  </a:lnTo>
                  <a:lnTo>
                    <a:pt x="1313" y="337"/>
                  </a:lnTo>
                  <a:lnTo>
                    <a:pt x="1331" y="337"/>
                  </a:lnTo>
                  <a:lnTo>
                    <a:pt x="1348" y="337"/>
                  </a:lnTo>
                  <a:lnTo>
                    <a:pt x="1367" y="338"/>
                  </a:lnTo>
                  <a:lnTo>
                    <a:pt x="1385" y="338"/>
                  </a:lnTo>
                  <a:lnTo>
                    <a:pt x="1403" y="338"/>
                  </a:lnTo>
                  <a:lnTo>
                    <a:pt x="1423" y="338"/>
                  </a:lnTo>
                  <a:lnTo>
                    <a:pt x="1442" y="338"/>
                  </a:lnTo>
                  <a:lnTo>
                    <a:pt x="1461" y="338"/>
                  </a:lnTo>
                  <a:lnTo>
                    <a:pt x="1481" y="338"/>
                  </a:lnTo>
                  <a:lnTo>
                    <a:pt x="1500" y="338"/>
                  </a:lnTo>
                  <a:lnTo>
                    <a:pt x="1521" y="338"/>
                  </a:lnTo>
                  <a:lnTo>
                    <a:pt x="1541" y="337"/>
                  </a:lnTo>
                  <a:lnTo>
                    <a:pt x="1560" y="337"/>
                  </a:lnTo>
                  <a:lnTo>
                    <a:pt x="1579" y="336"/>
                  </a:lnTo>
                  <a:lnTo>
                    <a:pt x="1600" y="336"/>
                  </a:lnTo>
                  <a:lnTo>
                    <a:pt x="1618" y="335"/>
                  </a:lnTo>
                  <a:lnTo>
                    <a:pt x="1638" y="335"/>
                  </a:lnTo>
                  <a:lnTo>
                    <a:pt x="1657" y="335"/>
                  </a:lnTo>
                  <a:lnTo>
                    <a:pt x="1677" y="335"/>
                  </a:lnTo>
                  <a:lnTo>
                    <a:pt x="1695" y="333"/>
                  </a:lnTo>
                  <a:lnTo>
                    <a:pt x="1713" y="333"/>
                  </a:lnTo>
                  <a:lnTo>
                    <a:pt x="1731" y="332"/>
                  </a:lnTo>
                  <a:lnTo>
                    <a:pt x="1750" y="331"/>
                  </a:lnTo>
                  <a:lnTo>
                    <a:pt x="1767" y="330"/>
                  </a:lnTo>
                  <a:lnTo>
                    <a:pt x="1785" y="329"/>
                  </a:lnTo>
                  <a:lnTo>
                    <a:pt x="1801" y="328"/>
                  </a:lnTo>
                  <a:lnTo>
                    <a:pt x="1818" y="327"/>
                  </a:lnTo>
                  <a:lnTo>
                    <a:pt x="1833" y="325"/>
                  </a:lnTo>
                  <a:lnTo>
                    <a:pt x="1848" y="324"/>
                  </a:lnTo>
                  <a:lnTo>
                    <a:pt x="1862" y="322"/>
                  </a:lnTo>
                  <a:lnTo>
                    <a:pt x="1877" y="321"/>
                  </a:lnTo>
                  <a:lnTo>
                    <a:pt x="1889" y="319"/>
                  </a:lnTo>
                  <a:lnTo>
                    <a:pt x="1903" y="318"/>
                  </a:lnTo>
                  <a:lnTo>
                    <a:pt x="1914" y="316"/>
                  </a:lnTo>
                  <a:lnTo>
                    <a:pt x="1926" y="313"/>
                  </a:lnTo>
                  <a:lnTo>
                    <a:pt x="1935" y="311"/>
                  </a:lnTo>
                  <a:lnTo>
                    <a:pt x="1945" y="309"/>
                  </a:lnTo>
                  <a:lnTo>
                    <a:pt x="1953" y="307"/>
                  </a:lnTo>
                  <a:lnTo>
                    <a:pt x="1962" y="305"/>
                  </a:lnTo>
                  <a:lnTo>
                    <a:pt x="1968" y="302"/>
                  </a:lnTo>
                  <a:lnTo>
                    <a:pt x="1974" y="299"/>
                  </a:lnTo>
                  <a:lnTo>
                    <a:pt x="1979" y="296"/>
                  </a:lnTo>
                  <a:lnTo>
                    <a:pt x="1982" y="294"/>
                  </a:lnTo>
                  <a:lnTo>
                    <a:pt x="1989" y="288"/>
                  </a:lnTo>
                  <a:lnTo>
                    <a:pt x="1994" y="282"/>
                  </a:lnTo>
                  <a:lnTo>
                    <a:pt x="1998" y="275"/>
                  </a:lnTo>
                  <a:lnTo>
                    <a:pt x="2002" y="267"/>
                  </a:lnTo>
                  <a:lnTo>
                    <a:pt x="2004" y="263"/>
                  </a:lnTo>
                  <a:lnTo>
                    <a:pt x="2006" y="259"/>
                  </a:lnTo>
                  <a:lnTo>
                    <a:pt x="2007" y="255"/>
                  </a:lnTo>
                  <a:lnTo>
                    <a:pt x="2009" y="252"/>
                  </a:lnTo>
                  <a:lnTo>
                    <a:pt x="2010" y="247"/>
                  </a:lnTo>
                  <a:lnTo>
                    <a:pt x="2011" y="244"/>
                  </a:lnTo>
                  <a:lnTo>
                    <a:pt x="2012" y="240"/>
                  </a:lnTo>
                  <a:lnTo>
                    <a:pt x="2014" y="237"/>
                  </a:lnTo>
                  <a:lnTo>
                    <a:pt x="2014" y="231"/>
                  </a:lnTo>
                  <a:lnTo>
                    <a:pt x="2015" y="227"/>
                  </a:lnTo>
                  <a:lnTo>
                    <a:pt x="2015" y="223"/>
                  </a:lnTo>
                  <a:lnTo>
                    <a:pt x="2016" y="219"/>
                  </a:lnTo>
                  <a:lnTo>
                    <a:pt x="2016" y="215"/>
                  </a:lnTo>
                  <a:lnTo>
                    <a:pt x="2016" y="211"/>
                  </a:lnTo>
                  <a:lnTo>
                    <a:pt x="2016" y="207"/>
                  </a:lnTo>
                  <a:lnTo>
                    <a:pt x="2017" y="203"/>
                  </a:lnTo>
                  <a:lnTo>
                    <a:pt x="2016" y="198"/>
                  </a:lnTo>
                  <a:lnTo>
                    <a:pt x="2016" y="194"/>
                  </a:lnTo>
                  <a:lnTo>
                    <a:pt x="2015" y="189"/>
                  </a:lnTo>
                  <a:lnTo>
                    <a:pt x="2015" y="185"/>
                  </a:lnTo>
                  <a:lnTo>
                    <a:pt x="2015" y="181"/>
                  </a:lnTo>
                  <a:lnTo>
                    <a:pt x="2014" y="177"/>
                  </a:lnTo>
                  <a:lnTo>
                    <a:pt x="2013" y="173"/>
                  </a:lnTo>
                  <a:lnTo>
                    <a:pt x="2013" y="168"/>
                  </a:lnTo>
                  <a:lnTo>
                    <a:pt x="2012" y="164"/>
                  </a:lnTo>
                  <a:lnTo>
                    <a:pt x="2011" y="160"/>
                  </a:lnTo>
                  <a:lnTo>
                    <a:pt x="2009" y="156"/>
                  </a:lnTo>
                  <a:lnTo>
                    <a:pt x="2008" y="151"/>
                  </a:lnTo>
                  <a:lnTo>
                    <a:pt x="2006" y="147"/>
                  </a:lnTo>
                  <a:lnTo>
                    <a:pt x="2006" y="143"/>
                  </a:lnTo>
                  <a:lnTo>
                    <a:pt x="2004" y="138"/>
                  </a:lnTo>
                  <a:lnTo>
                    <a:pt x="2003" y="135"/>
                  </a:lnTo>
                  <a:lnTo>
                    <a:pt x="2001" y="131"/>
                  </a:lnTo>
                  <a:lnTo>
                    <a:pt x="1999" y="127"/>
                  </a:lnTo>
                  <a:lnTo>
                    <a:pt x="1997" y="124"/>
                  </a:lnTo>
                  <a:lnTo>
                    <a:pt x="1996" y="120"/>
                  </a:lnTo>
                  <a:lnTo>
                    <a:pt x="1992" y="113"/>
                  </a:lnTo>
                  <a:lnTo>
                    <a:pt x="1988" y="106"/>
                  </a:lnTo>
                  <a:lnTo>
                    <a:pt x="1982" y="100"/>
                  </a:lnTo>
                  <a:lnTo>
                    <a:pt x="1978" y="94"/>
                  </a:lnTo>
                  <a:lnTo>
                    <a:pt x="1972" y="88"/>
                  </a:lnTo>
                  <a:lnTo>
                    <a:pt x="1968" y="83"/>
                  </a:lnTo>
                  <a:lnTo>
                    <a:pt x="1962" y="79"/>
                  </a:lnTo>
                  <a:lnTo>
                    <a:pt x="1957" y="75"/>
                  </a:lnTo>
                  <a:lnTo>
                    <a:pt x="1951" y="70"/>
                  </a:lnTo>
                  <a:lnTo>
                    <a:pt x="1947" y="68"/>
                  </a:lnTo>
                  <a:lnTo>
                    <a:pt x="1943" y="66"/>
                  </a:lnTo>
                  <a:lnTo>
                    <a:pt x="1938" y="65"/>
                  </a:lnTo>
                  <a:lnTo>
                    <a:pt x="1932" y="64"/>
                  </a:lnTo>
                  <a:lnTo>
                    <a:pt x="1926" y="63"/>
                  </a:lnTo>
                  <a:lnTo>
                    <a:pt x="1919" y="62"/>
                  </a:lnTo>
                  <a:lnTo>
                    <a:pt x="1911" y="61"/>
                  </a:lnTo>
                  <a:lnTo>
                    <a:pt x="1903" y="59"/>
                  </a:lnTo>
                  <a:lnTo>
                    <a:pt x="1893" y="59"/>
                  </a:lnTo>
                  <a:lnTo>
                    <a:pt x="1882" y="58"/>
                  </a:lnTo>
                  <a:lnTo>
                    <a:pt x="1871" y="57"/>
                  </a:lnTo>
                  <a:lnTo>
                    <a:pt x="1859" y="56"/>
                  </a:lnTo>
                  <a:lnTo>
                    <a:pt x="1847" y="56"/>
                  </a:lnTo>
                  <a:lnTo>
                    <a:pt x="1834" y="55"/>
                  </a:lnTo>
                  <a:lnTo>
                    <a:pt x="1821" y="55"/>
                  </a:lnTo>
                  <a:lnTo>
                    <a:pt x="1806" y="55"/>
                  </a:lnTo>
                  <a:lnTo>
                    <a:pt x="1792" y="55"/>
                  </a:lnTo>
                  <a:lnTo>
                    <a:pt x="1777" y="54"/>
                  </a:lnTo>
                  <a:lnTo>
                    <a:pt x="1761" y="53"/>
                  </a:lnTo>
                  <a:lnTo>
                    <a:pt x="1745" y="53"/>
                  </a:lnTo>
                  <a:lnTo>
                    <a:pt x="1729" y="53"/>
                  </a:lnTo>
                  <a:lnTo>
                    <a:pt x="1711" y="53"/>
                  </a:lnTo>
                  <a:lnTo>
                    <a:pt x="1695" y="53"/>
                  </a:lnTo>
                  <a:lnTo>
                    <a:pt x="1678" y="53"/>
                  </a:lnTo>
                  <a:lnTo>
                    <a:pt x="1661" y="53"/>
                  </a:lnTo>
                  <a:lnTo>
                    <a:pt x="1643" y="53"/>
                  </a:lnTo>
                  <a:lnTo>
                    <a:pt x="1624" y="53"/>
                  </a:lnTo>
                  <a:lnTo>
                    <a:pt x="1607" y="53"/>
                  </a:lnTo>
                  <a:lnTo>
                    <a:pt x="1589" y="53"/>
                  </a:lnTo>
                  <a:lnTo>
                    <a:pt x="1570" y="53"/>
                  </a:lnTo>
                  <a:lnTo>
                    <a:pt x="1553" y="54"/>
                  </a:lnTo>
                  <a:lnTo>
                    <a:pt x="1534" y="54"/>
                  </a:lnTo>
                  <a:lnTo>
                    <a:pt x="1517" y="55"/>
                  </a:lnTo>
                  <a:lnTo>
                    <a:pt x="1498" y="55"/>
                  </a:lnTo>
                  <a:lnTo>
                    <a:pt x="1479" y="55"/>
                  </a:lnTo>
                  <a:lnTo>
                    <a:pt x="1462" y="55"/>
                  </a:lnTo>
                  <a:lnTo>
                    <a:pt x="1443" y="55"/>
                  </a:lnTo>
                  <a:lnTo>
                    <a:pt x="1426" y="55"/>
                  </a:lnTo>
                  <a:lnTo>
                    <a:pt x="1409" y="56"/>
                  </a:lnTo>
                  <a:lnTo>
                    <a:pt x="1391" y="56"/>
                  </a:lnTo>
                  <a:lnTo>
                    <a:pt x="1375" y="57"/>
                  </a:lnTo>
                  <a:lnTo>
                    <a:pt x="1357" y="57"/>
                  </a:lnTo>
                  <a:lnTo>
                    <a:pt x="1341" y="57"/>
                  </a:lnTo>
                  <a:lnTo>
                    <a:pt x="1325" y="57"/>
                  </a:lnTo>
                  <a:lnTo>
                    <a:pt x="1309" y="58"/>
                  </a:lnTo>
                  <a:lnTo>
                    <a:pt x="1294" y="58"/>
                  </a:lnTo>
                  <a:lnTo>
                    <a:pt x="1280" y="59"/>
                  </a:lnTo>
                  <a:lnTo>
                    <a:pt x="1264" y="59"/>
                  </a:lnTo>
                  <a:lnTo>
                    <a:pt x="1252" y="60"/>
                  </a:lnTo>
                  <a:lnTo>
                    <a:pt x="1239" y="60"/>
                  </a:lnTo>
                  <a:lnTo>
                    <a:pt x="1227" y="60"/>
                  </a:lnTo>
                  <a:lnTo>
                    <a:pt x="1214" y="61"/>
                  </a:lnTo>
                  <a:lnTo>
                    <a:pt x="1203" y="62"/>
                  </a:lnTo>
                  <a:lnTo>
                    <a:pt x="1193" y="62"/>
                  </a:lnTo>
                  <a:lnTo>
                    <a:pt x="1184" y="62"/>
                  </a:lnTo>
                  <a:lnTo>
                    <a:pt x="1174" y="62"/>
                  </a:lnTo>
                  <a:lnTo>
                    <a:pt x="1167" y="63"/>
                  </a:lnTo>
                  <a:lnTo>
                    <a:pt x="1159" y="63"/>
                  </a:lnTo>
                  <a:lnTo>
                    <a:pt x="1153" y="63"/>
                  </a:lnTo>
                  <a:lnTo>
                    <a:pt x="1147" y="63"/>
                  </a:lnTo>
                  <a:lnTo>
                    <a:pt x="1143" y="64"/>
                  </a:lnTo>
                  <a:lnTo>
                    <a:pt x="1137" y="64"/>
                  </a:lnTo>
                  <a:lnTo>
                    <a:pt x="1136" y="64"/>
                  </a:lnTo>
                  <a:lnTo>
                    <a:pt x="1133" y="64"/>
                  </a:lnTo>
                  <a:lnTo>
                    <a:pt x="1132" y="63"/>
                  </a:lnTo>
                  <a:lnTo>
                    <a:pt x="1129" y="62"/>
                  </a:lnTo>
                  <a:lnTo>
                    <a:pt x="1125" y="60"/>
                  </a:lnTo>
                  <a:lnTo>
                    <a:pt x="1120" y="58"/>
                  </a:lnTo>
                  <a:lnTo>
                    <a:pt x="1114" y="56"/>
                  </a:lnTo>
                  <a:lnTo>
                    <a:pt x="1110" y="55"/>
                  </a:lnTo>
                  <a:lnTo>
                    <a:pt x="1107" y="54"/>
                  </a:lnTo>
                  <a:lnTo>
                    <a:pt x="1103" y="53"/>
                  </a:lnTo>
                  <a:lnTo>
                    <a:pt x="1100" y="52"/>
                  </a:lnTo>
                  <a:lnTo>
                    <a:pt x="1095" y="50"/>
                  </a:lnTo>
                  <a:lnTo>
                    <a:pt x="1089" y="49"/>
                  </a:lnTo>
                  <a:lnTo>
                    <a:pt x="1084" y="47"/>
                  </a:lnTo>
                  <a:lnTo>
                    <a:pt x="1079" y="47"/>
                  </a:lnTo>
                  <a:lnTo>
                    <a:pt x="1074" y="45"/>
                  </a:lnTo>
                  <a:lnTo>
                    <a:pt x="1068" y="43"/>
                  </a:lnTo>
                  <a:lnTo>
                    <a:pt x="1062" y="42"/>
                  </a:lnTo>
                  <a:lnTo>
                    <a:pt x="1057" y="41"/>
                  </a:lnTo>
                  <a:lnTo>
                    <a:pt x="1050" y="39"/>
                  </a:lnTo>
                  <a:lnTo>
                    <a:pt x="1042" y="39"/>
                  </a:lnTo>
                  <a:lnTo>
                    <a:pt x="1036" y="37"/>
                  </a:lnTo>
                  <a:lnTo>
                    <a:pt x="1029" y="36"/>
                  </a:lnTo>
                  <a:lnTo>
                    <a:pt x="1021" y="35"/>
                  </a:lnTo>
                  <a:lnTo>
                    <a:pt x="1015" y="34"/>
                  </a:lnTo>
                  <a:lnTo>
                    <a:pt x="1011" y="33"/>
                  </a:lnTo>
                  <a:lnTo>
                    <a:pt x="1007" y="32"/>
                  </a:lnTo>
                  <a:lnTo>
                    <a:pt x="1003" y="32"/>
                  </a:lnTo>
                  <a:lnTo>
                    <a:pt x="999" y="32"/>
                  </a:lnTo>
                  <a:lnTo>
                    <a:pt x="991" y="29"/>
                  </a:lnTo>
                  <a:lnTo>
                    <a:pt x="985" y="29"/>
                  </a:lnTo>
                  <a:lnTo>
                    <a:pt x="978" y="27"/>
                  </a:lnTo>
                  <a:lnTo>
                    <a:pt x="972" y="27"/>
                  </a:lnTo>
                  <a:lnTo>
                    <a:pt x="964" y="25"/>
                  </a:lnTo>
                  <a:lnTo>
                    <a:pt x="958" y="25"/>
                  </a:lnTo>
                  <a:lnTo>
                    <a:pt x="950" y="24"/>
                  </a:lnTo>
                  <a:lnTo>
                    <a:pt x="943" y="24"/>
                  </a:lnTo>
                  <a:lnTo>
                    <a:pt x="935" y="23"/>
                  </a:lnTo>
                  <a:lnTo>
                    <a:pt x="928" y="22"/>
                  </a:lnTo>
                  <a:lnTo>
                    <a:pt x="920" y="21"/>
                  </a:lnTo>
                  <a:lnTo>
                    <a:pt x="913" y="21"/>
                  </a:lnTo>
                  <a:lnTo>
                    <a:pt x="905" y="20"/>
                  </a:lnTo>
                  <a:lnTo>
                    <a:pt x="898" y="19"/>
                  </a:lnTo>
                  <a:lnTo>
                    <a:pt x="890" y="19"/>
                  </a:lnTo>
                  <a:lnTo>
                    <a:pt x="883" y="19"/>
                  </a:lnTo>
                  <a:lnTo>
                    <a:pt x="875" y="17"/>
                  </a:lnTo>
                  <a:lnTo>
                    <a:pt x="868" y="17"/>
                  </a:lnTo>
                  <a:lnTo>
                    <a:pt x="860" y="16"/>
                  </a:lnTo>
                  <a:lnTo>
                    <a:pt x="852" y="16"/>
                  </a:lnTo>
                  <a:lnTo>
                    <a:pt x="844" y="15"/>
                  </a:lnTo>
                  <a:lnTo>
                    <a:pt x="837" y="14"/>
                  </a:lnTo>
                  <a:lnTo>
                    <a:pt x="829" y="13"/>
                  </a:lnTo>
                  <a:lnTo>
                    <a:pt x="822" y="13"/>
                  </a:lnTo>
                  <a:lnTo>
                    <a:pt x="813" y="13"/>
                  </a:lnTo>
                  <a:lnTo>
                    <a:pt x="806" y="12"/>
                  </a:lnTo>
                  <a:lnTo>
                    <a:pt x="799" y="11"/>
                  </a:lnTo>
                  <a:lnTo>
                    <a:pt x="791" y="11"/>
                  </a:lnTo>
                  <a:lnTo>
                    <a:pt x="784" y="11"/>
                  </a:lnTo>
                  <a:lnTo>
                    <a:pt x="776" y="10"/>
                  </a:lnTo>
                  <a:lnTo>
                    <a:pt x="769" y="10"/>
                  </a:lnTo>
                  <a:lnTo>
                    <a:pt x="762" y="10"/>
                  </a:lnTo>
                  <a:lnTo>
                    <a:pt x="754" y="9"/>
                  </a:lnTo>
                  <a:lnTo>
                    <a:pt x="747" y="8"/>
                  </a:lnTo>
                  <a:lnTo>
                    <a:pt x="740" y="8"/>
                  </a:lnTo>
                  <a:lnTo>
                    <a:pt x="733" y="8"/>
                  </a:lnTo>
                  <a:lnTo>
                    <a:pt x="725" y="7"/>
                  </a:lnTo>
                  <a:lnTo>
                    <a:pt x="718" y="6"/>
                  </a:lnTo>
                  <a:lnTo>
                    <a:pt x="712" y="6"/>
                  </a:lnTo>
                  <a:lnTo>
                    <a:pt x="705" y="6"/>
                  </a:lnTo>
                  <a:lnTo>
                    <a:pt x="699" y="5"/>
                  </a:lnTo>
                  <a:lnTo>
                    <a:pt x="692" y="5"/>
                  </a:lnTo>
                  <a:lnTo>
                    <a:pt x="685" y="4"/>
                  </a:lnTo>
                  <a:lnTo>
                    <a:pt x="679" y="4"/>
                  </a:lnTo>
                  <a:lnTo>
                    <a:pt x="672" y="4"/>
                  </a:lnTo>
                  <a:lnTo>
                    <a:pt x="666" y="4"/>
                  </a:lnTo>
                  <a:lnTo>
                    <a:pt x="661" y="4"/>
                  </a:lnTo>
                  <a:lnTo>
                    <a:pt x="655" y="4"/>
                  </a:lnTo>
                  <a:lnTo>
                    <a:pt x="649" y="3"/>
                  </a:lnTo>
                  <a:lnTo>
                    <a:pt x="643" y="3"/>
                  </a:lnTo>
                  <a:lnTo>
                    <a:pt x="637" y="2"/>
                  </a:lnTo>
                  <a:lnTo>
                    <a:pt x="632" y="2"/>
                  </a:lnTo>
                  <a:lnTo>
                    <a:pt x="627" y="2"/>
                  </a:lnTo>
                  <a:lnTo>
                    <a:pt x="622" y="2"/>
                  </a:lnTo>
                  <a:lnTo>
                    <a:pt x="617" y="2"/>
                  </a:lnTo>
                  <a:lnTo>
                    <a:pt x="613" y="2"/>
                  </a:lnTo>
                  <a:lnTo>
                    <a:pt x="608" y="2"/>
                  </a:lnTo>
                  <a:lnTo>
                    <a:pt x="604" y="2"/>
                  </a:lnTo>
                  <a:lnTo>
                    <a:pt x="600" y="2"/>
                  </a:lnTo>
                  <a:lnTo>
                    <a:pt x="595" y="2"/>
                  </a:lnTo>
                  <a:lnTo>
                    <a:pt x="588" y="2"/>
                  </a:lnTo>
                  <a:lnTo>
                    <a:pt x="582" y="2"/>
                  </a:lnTo>
                  <a:close/>
                </a:path>
              </a:pathLst>
            </a:custGeom>
            <a:solidFill>
              <a:srgbClr val="FFEBCC"/>
            </a:solidFill>
            <a:ln w="9525">
              <a:noFill/>
              <a:round/>
              <a:headEnd/>
              <a:tailEnd/>
            </a:ln>
          </p:spPr>
          <p:txBody>
            <a:bodyPr/>
            <a:lstStyle/>
            <a:p>
              <a:endParaRPr lang="en-US" dirty="0">
                <a:latin typeface="Calibri" pitchFamily="34" charset="0"/>
              </a:endParaRPr>
            </a:p>
          </p:txBody>
        </p:sp>
        <p:sp>
          <p:nvSpPr>
            <p:cNvPr id="4814" name="Freeform 649"/>
            <p:cNvSpPr>
              <a:spLocks/>
            </p:cNvSpPr>
            <p:nvPr/>
          </p:nvSpPr>
          <p:spPr bwMode="auto">
            <a:xfrm>
              <a:off x="3176" y="3207"/>
              <a:ext cx="472" cy="120"/>
            </a:xfrm>
            <a:custGeom>
              <a:avLst/>
              <a:gdLst>
                <a:gd name="T0" fmla="*/ 118 w 1890"/>
                <a:gd name="T1" fmla="*/ 3 h 482"/>
                <a:gd name="T2" fmla="*/ 105 w 1890"/>
                <a:gd name="T3" fmla="*/ 5 h 482"/>
                <a:gd name="T4" fmla="*/ 99 w 1890"/>
                <a:gd name="T5" fmla="*/ 18 h 482"/>
                <a:gd name="T6" fmla="*/ 98 w 1890"/>
                <a:gd name="T7" fmla="*/ 26 h 482"/>
                <a:gd name="T8" fmla="*/ 82 w 1890"/>
                <a:gd name="T9" fmla="*/ 26 h 482"/>
                <a:gd name="T10" fmla="*/ 59 w 1890"/>
                <a:gd name="T11" fmla="*/ 27 h 482"/>
                <a:gd name="T12" fmla="*/ 35 w 1890"/>
                <a:gd name="T13" fmla="*/ 27 h 482"/>
                <a:gd name="T14" fmla="*/ 16 w 1890"/>
                <a:gd name="T15" fmla="*/ 28 h 482"/>
                <a:gd name="T16" fmla="*/ 5 w 1890"/>
                <a:gd name="T17" fmla="*/ 33 h 482"/>
                <a:gd name="T18" fmla="*/ 1 w 1890"/>
                <a:gd name="T19" fmla="*/ 49 h 482"/>
                <a:gd name="T20" fmla="*/ 0 w 1890"/>
                <a:gd name="T21" fmla="*/ 64 h 482"/>
                <a:gd name="T22" fmla="*/ 2 w 1890"/>
                <a:gd name="T23" fmla="*/ 85 h 482"/>
                <a:gd name="T24" fmla="*/ 6 w 1890"/>
                <a:gd name="T25" fmla="*/ 105 h 482"/>
                <a:gd name="T26" fmla="*/ 16 w 1890"/>
                <a:gd name="T27" fmla="*/ 119 h 482"/>
                <a:gd name="T28" fmla="*/ 31 w 1890"/>
                <a:gd name="T29" fmla="*/ 118 h 482"/>
                <a:gd name="T30" fmla="*/ 43 w 1890"/>
                <a:gd name="T31" fmla="*/ 114 h 482"/>
                <a:gd name="T32" fmla="*/ 60 w 1890"/>
                <a:gd name="T33" fmla="*/ 107 h 482"/>
                <a:gd name="T34" fmla="*/ 76 w 1890"/>
                <a:gd name="T35" fmla="*/ 100 h 482"/>
                <a:gd name="T36" fmla="*/ 89 w 1890"/>
                <a:gd name="T37" fmla="*/ 93 h 482"/>
                <a:gd name="T38" fmla="*/ 104 w 1890"/>
                <a:gd name="T39" fmla="*/ 84 h 482"/>
                <a:gd name="T40" fmla="*/ 119 w 1890"/>
                <a:gd name="T41" fmla="*/ 75 h 482"/>
                <a:gd name="T42" fmla="*/ 130 w 1890"/>
                <a:gd name="T43" fmla="*/ 79 h 482"/>
                <a:gd name="T44" fmla="*/ 144 w 1890"/>
                <a:gd name="T45" fmla="*/ 81 h 482"/>
                <a:gd name="T46" fmla="*/ 159 w 1890"/>
                <a:gd name="T47" fmla="*/ 73 h 482"/>
                <a:gd name="T48" fmla="*/ 166 w 1890"/>
                <a:gd name="T49" fmla="*/ 63 h 482"/>
                <a:gd name="T50" fmla="*/ 179 w 1890"/>
                <a:gd name="T51" fmla="*/ 63 h 482"/>
                <a:gd name="T52" fmla="*/ 192 w 1890"/>
                <a:gd name="T53" fmla="*/ 63 h 482"/>
                <a:gd name="T54" fmla="*/ 206 w 1890"/>
                <a:gd name="T55" fmla="*/ 63 h 482"/>
                <a:gd name="T56" fmla="*/ 220 w 1890"/>
                <a:gd name="T57" fmla="*/ 62 h 482"/>
                <a:gd name="T58" fmla="*/ 232 w 1890"/>
                <a:gd name="T59" fmla="*/ 61 h 482"/>
                <a:gd name="T60" fmla="*/ 247 w 1890"/>
                <a:gd name="T61" fmla="*/ 59 h 482"/>
                <a:gd name="T62" fmla="*/ 263 w 1890"/>
                <a:gd name="T63" fmla="*/ 56 h 482"/>
                <a:gd name="T64" fmla="*/ 274 w 1890"/>
                <a:gd name="T65" fmla="*/ 55 h 482"/>
                <a:gd name="T66" fmla="*/ 301 w 1890"/>
                <a:gd name="T67" fmla="*/ 55 h 482"/>
                <a:gd name="T68" fmla="*/ 336 w 1890"/>
                <a:gd name="T69" fmla="*/ 54 h 482"/>
                <a:gd name="T70" fmla="*/ 371 w 1890"/>
                <a:gd name="T71" fmla="*/ 54 h 482"/>
                <a:gd name="T72" fmla="*/ 397 w 1890"/>
                <a:gd name="T73" fmla="*/ 54 h 482"/>
                <a:gd name="T74" fmla="*/ 412 w 1890"/>
                <a:gd name="T75" fmla="*/ 53 h 482"/>
                <a:gd name="T76" fmla="*/ 427 w 1890"/>
                <a:gd name="T77" fmla="*/ 52 h 482"/>
                <a:gd name="T78" fmla="*/ 443 w 1890"/>
                <a:gd name="T79" fmla="*/ 52 h 482"/>
                <a:gd name="T80" fmla="*/ 456 w 1890"/>
                <a:gd name="T81" fmla="*/ 51 h 482"/>
                <a:gd name="T82" fmla="*/ 469 w 1890"/>
                <a:gd name="T83" fmla="*/ 47 h 482"/>
                <a:gd name="T84" fmla="*/ 469 w 1890"/>
                <a:gd name="T85" fmla="*/ 32 h 482"/>
                <a:gd name="T86" fmla="*/ 460 w 1890"/>
                <a:gd name="T87" fmla="*/ 22 h 482"/>
                <a:gd name="T88" fmla="*/ 444 w 1890"/>
                <a:gd name="T89" fmla="*/ 22 h 482"/>
                <a:gd name="T90" fmla="*/ 422 w 1890"/>
                <a:gd name="T91" fmla="*/ 21 h 482"/>
                <a:gd name="T92" fmla="*/ 397 w 1890"/>
                <a:gd name="T93" fmla="*/ 21 h 482"/>
                <a:gd name="T94" fmla="*/ 374 w 1890"/>
                <a:gd name="T95" fmla="*/ 21 h 482"/>
                <a:gd name="T96" fmla="*/ 357 w 1890"/>
                <a:gd name="T97" fmla="*/ 21 h 482"/>
                <a:gd name="T98" fmla="*/ 341 w 1890"/>
                <a:gd name="T99" fmla="*/ 21 h 482"/>
                <a:gd name="T100" fmla="*/ 318 w 1890"/>
                <a:gd name="T101" fmla="*/ 21 h 482"/>
                <a:gd name="T102" fmla="*/ 295 w 1890"/>
                <a:gd name="T103" fmla="*/ 21 h 482"/>
                <a:gd name="T104" fmla="*/ 275 w 1890"/>
                <a:gd name="T105" fmla="*/ 20 h 482"/>
                <a:gd name="T106" fmla="*/ 263 w 1890"/>
                <a:gd name="T107" fmla="*/ 20 h 482"/>
                <a:gd name="T108" fmla="*/ 250 w 1890"/>
                <a:gd name="T109" fmla="*/ 18 h 482"/>
                <a:gd name="T110" fmla="*/ 236 w 1890"/>
                <a:gd name="T111" fmla="*/ 17 h 482"/>
                <a:gd name="T112" fmla="*/ 214 w 1890"/>
                <a:gd name="T113" fmla="*/ 15 h 482"/>
                <a:gd name="T114" fmla="*/ 190 w 1890"/>
                <a:gd name="T115" fmla="*/ 14 h 482"/>
                <a:gd name="T116" fmla="*/ 167 w 1890"/>
                <a:gd name="T117" fmla="*/ 14 h 482"/>
                <a:gd name="T118" fmla="*/ 148 w 1890"/>
                <a:gd name="T119" fmla="*/ 13 h 482"/>
                <a:gd name="T120" fmla="*/ 134 w 1890"/>
                <a:gd name="T121" fmla="*/ 13 h 4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0"/>
                <a:gd name="T184" fmla="*/ 0 h 482"/>
                <a:gd name="T185" fmla="*/ 1890 w 1890"/>
                <a:gd name="T186" fmla="*/ 482 h 4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0" h="482">
                  <a:moveTo>
                    <a:pt x="510" y="63"/>
                  </a:moveTo>
                  <a:lnTo>
                    <a:pt x="509" y="61"/>
                  </a:lnTo>
                  <a:lnTo>
                    <a:pt x="508" y="59"/>
                  </a:lnTo>
                  <a:lnTo>
                    <a:pt x="505" y="56"/>
                  </a:lnTo>
                  <a:lnTo>
                    <a:pt x="503" y="53"/>
                  </a:lnTo>
                  <a:lnTo>
                    <a:pt x="499" y="47"/>
                  </a:lnTo>
                  <a:lnTo>
                    <a:pt x="496" y="42"/>
                  </a:lnTo>
                  <a:lnTo>
                    <a:pt x="491" y="36"/>
                  </a:lnTo>
                  <a:lnTo>
                    <a:pt x="487" y="30"/>
                  </a:lnTo>
                  <a:lnTo>
                    <a:pt x="483" y="24"/>
                  </a:lnTo>
                  <a:lnTo>
                    <a:pt x="478" y="18"/>
                  </a:lnTo>
                  <a:lnTo>
                    <a:pt x="473" y="12"/>
                  </a:lnTo>
                  <a:lnTo>
                    <a:pt x="469" y="8"/>
                  </a:lnTo>
                  <a:lnTo>
                    <a:pt x="465" y="4"/>
                  </a:lnTo>
                  <a:lnTo>
                    <a:pt x="461" y="2"/>
                  </a:lnTo>
                  <a:lnTo>
                    <a:pt x="458" y="0"/>
                  </a:lnTo>
                  <a:lnTo>
                    <a:pt x="456" y="0"/>
                  </a:lnTo>
                  <a:lnTo>
                    <a:pt x="452" y="0"/>
                  </a:lnTo>
                  <a:lnTo>
                    <a:pt x="447" y="2"/>
                  </a:lnTo>
                  <a:lnTo>
                    <a:pt x="443" y="4"/>
                  </a:lnTo>
                  <a:lnTo>
                    <a:pt x="439" y="7"/>
                  </a:lnTo>
                  <a:lnTo>
                    <a:pt x="432" y="10"/>
                  </a:lnTo>
                  <a:lnTo>
                    <a:pt x="427" y="14"/>
                  </a:lnTo>
                  <a:lnTo>
                    <a:pt x="422" y="19"/>
                  </a:lnTo>
                  <a:lnTo>
                    <a:pt x="416" y="24"/>
                  </a:lnTo>
                  <a:lnTo>
                    <a:pt x="410" y="28"/>
                  </a:lnTo>
                  <a:lnTo>
                    <a:pt x="405" y="34"/>
                  </a:lnTo>
                  <a:lnTo>
                    <a:pt x="399" y="38"/>
                  </a:lnTo>
                  <a:lnTo>
                    <a:pt x="395" y="43"/>
                  </a:lnTo>
                  <a:lnTo>
                    <a:pt x="391" y="47"/>
                  </a:lnTo>
                  <a:lnTo>
                    <a:pt x="388" y="51"/>
                  </a:lnTo>
                  <a:lnTo>
                    <a:pt x="386" y="55"/>
                  </a:lnTo>
                  <a:lnTo>
                    <a:pt x="386" y="58"/>
                  </a:lnTo>
                  <a:lnTo>
                    <a:pt x="388" y="63"/>
                  </a:lnTo>
                  <a:lnTo>
                    <a:pt x="392" y="69"/>
                  </a:lnTo>
                  <a:lnTo>
                    <a:pt x="395" y="74"/>
                  </a:lnTo>
                  <a:lnTo>
                    <a:pt x="398" y="78"/>
                  </a:lnTo>
                  <a:lnTo>
                    <a:pt x="402" y="81"/>
                  </a:lnTo>
                  <a:lnTo>
                    <a:pt x="407" y="85"/>
                  </a:lnTo>
                  <a:lnTo>
                    <a:pt x="411" y="88"/>
                  </a:lnTo>
                  <a:lnTo>
                    <a:pt x="414" y="91"/>
                  </a:lnTo>
                  <a:lnTo>
                    <a:pt x="418" y="94"/>
                  </a:lnTo>
                  <a:lnTo>
                    <a:pt x="421" y="97"/>
                  </a:lnTo>
                  <a:lnTo>
                    <a:pt x="426" y="101"/>
                  </a:lnTo>
                  <a:lnTo>
                    <a:pt x="428" y="103"/>
                  </a:lnTo>
                  <a:lnTo>
                    <a:pt x="397" y="105"/>
                  </a:lnTo>
                  <a:lnTo>
                    <a:pt x="396" y="105"/>
                  </a:lnTo>
                  <a:lnTo>
                    <a:pt x="393" y="105"/>
                  </a:lnTo>
                  <a:lnTo>
                    <a:pt x="388" y="105"/>
                  </a:lnTo>
                  <a:lnTo>
                    <a:pt x="382" y="105"/>
                  </a:lnTo>
                  <a:lnTo>
                    <a:pt x="378" y="105"/>
                  </a:lnTo>
                  <a:lnTo>
                    <a:pt x="374" y="105"/>
                  </a:lnTo>
                  <a:lnTo>
                    <a:pt x="369" y="105"/>
                  </a:lnTo>
                  <a:lnTo>
                    <a:pt x="365" y="105"/>
                  </a:lnTo>
                  <a:lnTo>
                    <a:pt x="358" y="105"/>
                  </a:lnTo>
                  <a:lnTo>
                    <a:pt x="354" y="105"/>
                  </a:lnTo>
                  <a:lnTo>
                    <a:pt x="348" y="105"/>
                  </a:lnTo>
                  <a:lnTo>
                    <a:pt x="343" y="105"/>
                  </a:lnTo>
                  <a:lnTo>
                    <a:pt x="336" y="105"/>
                  </a:lnTo>
                  <a:lnTo>
                    <a:pt x="330" y="105"/>
                  </a:lnTo>
                  <a:lnTo>
                    <a:pt x="323" y="105"/>
                  </a:lnTo>
                  <a:lnTo>
                    <a:pt x="316" y="105"/>
                  </a:lnTo>
                  <a:lnTo>
                    <a:pt x="308" y="105"/>
                  </a:lnTo>
                  <a:lnTo>
                    <a:pt x="301" y="105"/>
                  </a:lnTo>
                  <a:lnTo>
                    <a:pt x="293" y="105"/>
                  </a:lnTo>
                  <a:lnTo>
                    <a:pt x="286" y="106"/>
                  </a:lnTo>
                  <a:lnTo>
                    <a:pt x="278" y="106"/>
                  </a:lnTo>
                  <a:lnTo>
                    <a:pt x="271" y="106"/>
                  </a:lnTo>
                  <a:lnTo>
                    <a:pt x="262" y="106"/>
                  </a:lnTo>
                  <a:lnTo>
                    <a:pt x="254" y="106"/>
                  </a:lnTo>
                  <a:lnTo>
                    <a:pt x="246" y="106"/>
                  </a:lnTo>
                  <a:lnTo>
                    <a:pt x="238" y="107"/>
                  </a:lnTo>
                  <a:lnTo>
                    <a:pt x="230" y="107"/>
                  </a:lnTo>
                  <a:lnTo>
                    <a:pt x="222" y="108"/>
                  </a:lnTo>
                  <a:lnTo>
                    <a:pt x="213" y="108"/>
                  </a:lnTo>
                  <a:lnTo>
                    <a:pt x="205" y="108"/>
                  </a:lnTo>
                  <a:lnTo>
                    <a:pt x="197" y="108"/>
                  </a:lnTo>
                  <a:lnTo>
                    <a:pt x="189" y="108"/>
                  </a:lnTo>
                  <a:lnTo>
                    <a:pt x="181" y="108"/>
                  </a:lnTo>
                  <a:lnTo>
                    <a:pt x="172" y="108"/>
                  </a:lnTo>
                  <a:lnTo>
                    <a:pt x="164" y="108"/>
                  </a:lnTo>
                  <a:lnTo>
                    <a:pt x="157" y="109"/>
                  </a:lnTo>
                  <a:lnTo>
                    <a:pt x="149" y="109"/>
                  </a:lnTo>
                  <a:lnTo>
                    <a:pt x="140" y="109"/>
                  </a:lnTo>
                  <a:lnTo>
                    <a:pt x="132" y="109"/>
                  </a:lnTo>
                  <a:lnTo>
                    <a:pt x="125" y="110"/>
                  </a:lnTo>
                  <a:lnTo>
                    <a:pt x="118" y="110"/>
                  </a:lnTo>
                  <a:lnTo>
                    <a:pt x="111" y="110"/>
                  </a:lnTo>
                  <a:lnTo>
                    <a:pt x="105" y="110"/>
                  </a:lnTo>
                  <a:lnTo>
                    <a:pt x="99" y="111"/>
                  </a:lnTo>
                  <a:lnTo>
                    <a:pt x="92" y="111"/>
                  </a:lnTo>
                  <a:lnTo>
                    <a:pt x="85" y="111"/>
                  </a:lnTo>
                  <a:lnTo>
                    <a:pt x="79" y="111"/>
                  </a:lnTo>
                  <a:lnTo>
                    <a:pt x="74" y="112"/>
                  </a:lnTo>
                  <a:lnTo>
                    <a:pt x="68" y="112"/>
                  </a:lnTo>
                  <a:lnTo>
                    <a:pt x="64" y="112"/>
                  </a:lnTo>
                  <a:lnTo>
                    <a:pt x="60" y="112"/>
                  </a:lnTo>
                  <a:lnTo>
                    <a:pt x="56" y="114"/>
                  </a:lnTo>
                  <a:lnTo>
                    <a:pt x="52" y="114"/>
                  </a:lnTo>
                  <a:lnTo>
                    <a:pt x="48" y="114"/>
                  </a:lnTo>
                  <a:lnTo>
                    <a:pt x="44" y="114"/>
                  </a:lnTo>
                  <a:lnTo>
                    <a:pt x="42" y="115"/>
                  </a:lnTo>
                  <a:lnTo>
                    <a:pt x="38" y="115"/>
                  </a:lnTo>
                  <a:lnTo>
                    <a:pt x="36" y="117"/>
                  </a:lnTo>
                  <a:lnTo>
                    <a:pt x="30" y="120"/>
                  </a:lnTo>
                  <a:lnTo>
                    <a:pt x="25" y="126"/>
                  </a:lnTo>
                  <a:lnTo>
                    <a:pt x="22" y="129"/>
                  </a:lnTo>
                  <a:lnTo>
                    <a:pt x="19" y="134"/>
                  </a:lnTo>
                  <a:lnTo>
                    <a:pt x="17" y="139"/>
                  </a:lnTo>
                  <a:lnTo>
                    <a:pt x="15" y="145"/>
                  </a:lnTo>
                  <a:lnTo>
                    <a:pt x="12" y="150"/>
                  </a:lnTo>
                  <a:lnTo>
                    <a:pt x="10" y="158"/>
                  </a:lnTo>
                  <a:lnTo>
                    <a:pt x="8" y="164"/>
                  </a:lnTo>
                  <a:lnTo>
                    <a:pt x="7" y="172"/>
                  </a:lnTo>
                  <a:lnTo>
                    <a:pt x="6" y="175"/>
                  </a:lnTo>
                  <a:lnTo>
                    <a:pt x="5" y="179"/>
                  </a:lnTo>
                  <a:lnTo>
                    <a:pt x="5" y="183"/>
                  </a:lnTo>
                  <a:lnTo>
                    <a:pt x="5" y="187"/>
                  </a:lnTo>
                  <a:lnTo>
                    <a:pt x="4" y="191"/>
                  </a:lnTo>
                  <a:lnTo>
                    <a:pt x="3" y="196"/>
                  </a:lnTo>
                  <a:lnTo>
                    <a:pt x="3" y="201"/>
                  </a:lnTo>
                  <a:lnTo>
                    <a:pt x="3" y="206"/>
                  </a:lnTo>
                  <a:lnTo>
                    <a:pt x="3" y="210"/>
                  </a:lnTo>
                  <a:lnTo>
                    <a:pt x="2" y="214"/>
                  </a:lnTo>
                  <a:lnTo>
                    <a:pt x="0" y="219"/>
                  </a:lnTo>
                  <a:lnTo>
                    <a:pt x="0" y="224"/>
                  </a:lnTo>
                  <a:lnTo>
                    <a:pt x="0" y="229"/>
                  </a:lnTo>
                  <a:lnTo>
                    <a:pt x="0" y="235"/>
                  </a:lnTo>
                  <a:lnTo>
                    <a:pt x="0" y="241"/>
                  </a:lnTo>
                  <a:lnTo>
                    <a:pt x="0" y="247"/>
                  </a:lnTo>
                  <a:lnTo>
                    <a:pt x="0" y="253"/>
                  </a:lnTo>
                  <a:lnTo>
                    <a:pt x="0" y="259"/>
                  </a:lnTo>
                  <a:lnTo>
                    <a:pt x="0" y="266"/>
                  </a:lnTo>
                  <a:lnTo>
                    <a:pt x="2" y="272"/>
                  </a:lnTo>
                  <a:lnTo>
                    <a:pt x="2" y="279"/>
                  </a:lnTo>
                  <a:lnTo>
                    <a:pt x="3" y="285"/>
                  </a:lnTo>
                  <a:lnTo>
                    <a:pt x="3" y="292"/>
                  </a:lnTo>
                  <a:lnTo>
                    <a:pt x="4" y="300"/>
                  </a:lnTo>
                  <a:lnTo>
                    <a:pt x="4" y="306"/>
                  </a:lnTo>
                  <a:lnTo>
                    <a:pt x="5" y="312"/>
                  </a:lnTo>
                  <a:lnTo>
                    <a:pt x="5" y="320"/>
                  </a:lnTo>
                  <a:lnTo>
                    <a:pt x="7" y="327"/>
                  </a:lnTo>
                  <a:lnTo>
                    <a:pt x="7" y="334"/>
                  </a:lnTo>
                  <a:lnTo>
                    <a:pt x="9" y="340"/>
                  </a:lnTo>
                  <a:lnTo>
                    <a:pt x="9" y="347"/>
                  </a:lnTo>
                  <a:lnTo>
                    <a:pt x="11" y="355"/>
                  </a:lnTo>
                  <a:lnTo>
                    <a:pt x="11" y="362"/>
                  </a:lnTo>
                  <a:lnTo>
                    <a:pt x="13" y="368"/>
                  </a:lnTo>
                  <a:lnTo>
                    <a:pt x="14" y="375"/>
                  </a:lnTo>
                  <a:lnTo>
                    <a:pt x="16" y="382"/>
                  </a:lnTo>
                  <a:lnTo>
                    <a:pt x="17" y="388"/>
                  </a:lnTo>
                  <a:lnTo>
                    <a:pt x="19" y="395"/>
                  </a:lnTo>
                  <a:lnTo>
                    <a:pt x="21" y="403"/>
                  </a:lnTo>
                  <a:lnTo>
                    <a:pt x="23" y="409"/>
                  </a:lnTo>
                  <a:lnTo>
                    <a:pt x="24" y="415"/>
                  </a:lnTo>
                  <a:lnTo>
                    <a:pt x="25" y="420"/>
                  </a:lnTo>
                  <a:lnTo>
                    <a:pt x="27" y="426"/>
                  </a:lnTo>
                  <a:lnTo>
                    <a:pt x="29" y="431"/>
                  </a:lnTo>
                  <a:lnTo>
                    <a:pt x="31" y="435"/>
                  </a:lnTo>
                  <a:lnTo>
                    <a:pt x="33" y="441"/>
                  </a:lnTo>
                  <a:lnTo>
                    <a:pt x="35" y="445"/>
                  </a:lnTo>
                  <a:lnTo>
                    <a:pt x="37" y="449"/>
                  </a:lnTo>
                  <a:lnTo>
                    <a:pt x="40" y="456"/>
                  </a:lnTo>
                  <a:lnTo>
                    <a:pt x="44" y="462"/>
                  </a:lnTo>
                  <a:lnTo>
                    <a:pt x="50" y="467"/>
                  </a:lnTo>
                  <a:lnTo>
                    <a:pt x="55" y="472"/>
                  </a:lnTo>
                  <a:lnTo>
                    <a:pt x="59" y="474"/>
                  </a:lnTo>
                  <a:lnTo>
                    <a:pt x="64" y="478"/>
                  </a:lnTo>
                  <a:lnTo>
                    <a:pt x="70" y="479"/>
                  </a:lnTo>
                  <a:lnTo>
                    <a:pt x="76" y="481"/>
                  </a:lnTo>
                  <a:lnTo>
                    <a:pt x="81" y="481"/>
                  </a:lnTo>
                  <a:lnTo>
                    <a:pt x="88" y="482"/>
                  </a:lnTo>
                  <a:lnTo>
                    <a:pt x="92" y="482"/>
                  </a:lnTo>
                  <a:lnTo>
                    <a:pt x="95" y="482"/>
                  </a:lnTo>
                  <a:lnTo>
                    <a:pt x="99" y="482"/>
                  </a:lnTo>
                  <a:lnTo>
                    <a:pt x="103" y="482"/>
                  </a:lnTo>
                  <a:lnTo>
                    <a:pt x="106" y="480"/>
                  </a:lnTo>
                  <a:lnTo>
                    <a:pt x="111" y="479"/>
                  </a:lnTo>
                  <a:lnTo>
                    <a:pt x="117" y="476"/>
                  </a:lnTo>
                  <a:lnTo>
                    <a:pt x="123" y="474"/>
                  </a:lnTo>
                  <a:lnTo>
                    <a:pt x="126" y="473"/>
                  </a:lnTo>
                  <a:lnTo>
                    <a:pt x="129" y="472"/>
                  </a:lnTo>
                  <a:lnTo>
                    <a:pt x="133" y="470"/>
                  </a:lnTo>
                  <a:lnTo>
                    <a:pt x="138" y="469"/>
                  </a:lnTo>
                  <a:lnTo>
                    <a:pt x="143" y="468"/>
                  </a:lnTo>
                  <a:lnTo>
                    <a:pt x="147" y="466"/>
                  </a:lnTo>
                  <a:lnTo>
                    <a:pt x="151" y="465"/>
                  </a:lnTo>
                  <a:lnTo>
                    <a:pt x="156" y="464"/>
                  </a:lnTo>
                  <a:lnTo>
                    <a:pt x="160" y="462"/>
                  </a:lnTo>
                  <a:lnTo>
                    <a:pt x="164" y="460"/>
                  </a:lnTo>
                  <a:lnTo>
                    <a:pt x="169" y="458"/>
                  </a:lnTo>
                  <a:lnTo>
                    <a:pt x="174" y="456"/>
                  </a:lnTo>
                  <a:lnTo>
                    <a:pt x="178" y="454"/>
                  </a:lnTo>
                  <a:lnTo>
                    <a:pt x="185" y="451"/>
                  </a:lnTo>
                  <a:lnTo>
                    <a:pt x="189" y="449"/>
                  </a:lnTo>
                  <a:lnTo>
                    <a:pt x="195" y="448"/>
                  </a:lnTo>
                  <a:lnTo>
                    <a:pt x="200" y="445"/>
                  </a:lnTo>
                  <a:lnTo>
                    <a:pt x="206" y="443"/>
                  </a:lnTo>
                  <a:lnTo>
                    <a:pt x="210" y="441"/>
                  </a:lnTo>
                  <a:lnTo>
                    <a:pt x="216" y="439"/>
                  </a:lnTo>
                  <a:lnTo>
                    <a:pt x="221" y="436"/>
                  </a:lnTo>
                  <a:lnTo>
                    <a:pt x="227" y="434"/>
                  </a:lnTo>
                  <a:lnTo>
                    <a:pt x="233" y="432"/>
                  </a:lnTo>
                  <a:lnTo>
                    <a:pt x="239" y="430"/>
                  </a:lnTo>
                  <a:lnTo>
                    <a:pt x="244" y="427"/>
                  </a:lnTo>
                  <a:lnTo>
                    <a:pt x="249" y="424"/>
                  </a:lnTo>
                  <a:lnTo>
                    <a:pt x="254" y="421"/>
                  </a:lnTo>
                  <a:lnTo>
                    <a:pt x="260" y="419"/>
                  </a:lnTo>
                  <a:lnTo>
                    <a:pt x="265" y="417"/>
                  </a:lnTo>
                  <a:lnTo>
                    <a:pt x="272" y="414"/>
                  </a:lnTo>
                  <a:lnTo>
                    <a:pt x="277" y="412"/>
                  </a:lnTo>
                  <a:lnTo>
                    <a:pt x="282" y="410"/>
                  </a:lnTo>
                  <a:lnTo>
                    <a:pt x="287" y="407"/>
                  </a:lnTo>
                  <a:lnTo>
                    <a:pt x="293" y="405"/>
                  </a:lnTo>
                  <a:lnTo>
                    <a:pt x="297" y="402"/>
                  </a:lnTo>
                  <a:lnTo>
                    <a:pt x="303" y="400"/>
                  </a:lnTo>
                  <a:lnTo>
                    <a:pt x="307" y="397"/>
                  </a:lnTo>
                  <a:lnTo>
                    <a:pt x="313" y="394"/>
                  </a:lnTo>
                  <a:lnTo>
                    <a:pt x="319" y="392"/>
                  </a:lnTo>
                  <a:lnTo>
                    <a:pt x="324" y="390"/>
                  </a:lnTo>
                  <a:lnTo>
                    <a:pt x="328" y="387"/>
                  </a:lnTo>
                  <a:lnTo>
                    <a:pt x="332" y="385"/>
                  </a:lnTo>
                  <a:lnTo>
                    <a:pt x="336" y="383"/>
                  </a:lnTo>
                  <a:lnTo>
                    <a:pt x="341" y="381"/>
                  </a:lnTo>
                  <a:lnTo>
                    <a:pt x="345" y="379"/>
                  </a:lnTo>
                  <a:lnTo>
                    <a:pt x="349" y="377"/>
                  </a:lnTo>
                  <a:lnTo>
                    <a:pt x="353" y="375"/>
                  </a:lnTo>
                  <a:lnTo>
                    <a:pt x="357" y="374"/>
                  </a:lnTo>
                  <a:lnTo>
                    <a:pt x="364" y="370"/>
                  </a:lnTo>
                  <a:lnTo>
                    <a:pt x="371" y="367"/>
                  </a:lnTo>
                  <a:lnTo>
                    <a:pt x="376" y="364"/>
                  </a:lnTo>
                  <a:lnTo>
                    <a:pt x="381" y="362"/>
                  </a:lnTo>
                  <a:lnTo>
                    <a:pt x="386" y="359"/>
                  </a:lnTo>
                  <a:lnTo>
                    <a:pt x="390" y="355"/>
                  </a:lnTo>
                  <a:lnTo>
                    <a:pt x="394" y="353"/>
                  </a:lnTo>
                  <a:lnTo>
                    <a:pt x="399" y="350"/>
                  </a:lnTo>
                  <a:lnTo>
                    <a:pt x="403" y="347"/>
                  </a:lnTo>
                  <a:lnTo>
                    <a:pt x="408" y="345"/>
                  </a:lnTo>
                  <a:lnTo>
                    <a:pt x="413" y="341"/>
                  </a:lnTo>
                  <a:lnTo>
                    <a:pt x="418" y="339"/>
                  </a:lnTo>
                  <a:lnTo>
                    <a:pt x="422" y="336"/>
                  </a:lnTo>
                  <a:lnTo>
                    <a:pt x="426" y="333"/>
                  </a:lnTo>
                  <a:lnTo>
                    <a:pt x="430" y="330"/>
                  </a:lnTo>
                  <a:lnTo>
                    <a:pt x="434" y="328"/>
                  </a:lnTo>
                  <a:lnTo>
                    <a:pt x="439" y="325"/>
                  </a:lnTo>
                  <a:lnTo>
                    <a:pt x="443" y="322"/>
                  </a:lnTo>
                  <a:lnTo>
                    <a:pt x="447" y="319"/>
                  </a:lnTo>
                  <a:lnTo>
                    <a:pt x="452" y="317"/>
                  </a:lnTo>
                  <a:lnTo>
                    <a:pt x="458" y="311"/>
                  </a:lnTo>
                  <a:lnTo>
                    <a:pt x="465" y="307"/>
                  </a:lnTo>
                  <a:lnTo>
                    <a:pt x="471" y="302"/>
                  </a:lnTo>
                  <a:lnTo>
                    <a:pt x="476" y="300"/>
                  </a:lnTo>
                  <a:lnTo>
                    <a:pt x="479" y="296"/>
                  </a:lnTo>
                  <a:lnTo>
                    <a:pt x="483" y="294"/>
                  </a:lnTo>
                  <a:lnTo>
                    <a:pt x="485" y="293"/>
                  </a:lnTo>
                  <a:lnTo>
                    <a:pt x="486" y="293"/>
                  </a:lnTo>
                  <a:lnTo>
                    <a:pt x="487" y="294"/>
                  </a:lnTo>
                  <a:lnTo>
                    <a:pt x="493" y="300"/>
                  </a:lnTo>
                  <a:lnTo>
                    <a:pt x="498" y="303"/>
                  </a:lnTo>
                  <a:lnTo>
                    <a:pt x="503" y="307"/>
                  </a:lnTo>
                  <a:lnTo>
                    <a:pt x="509" y="311"/>
                  </a:lnTo>
                  <a:lnTo>
                    <a:pt x="515" y="316"/>
                  </a:lnTo>
                  <a:lnTo>
                    <a:pt x="518" y="317"/>
                  </a:lnTo>
                  <a:lnTo>
                    <a:pt x="521" y="319"/>
                  </a:lnTo>
                  <a:lnTo>
                    <a:pt x="525" y="321"/>
                  </a:lnTo>
                  <a:lnTo>
                    <a:pt x="530" y="323"/>
                  </a:lnTo>
                  <a:lnTo>
                    <a:pt x="534" y="324"/>
                  </a:lnTo>
                  <a:lnTo>
                    <a:pt x="538" y="325"/>
                  </a:lnTo>
                  <a:lnTo>
                    <a:pt x="543" y="326"/>
                  </a:lnTo>
                  <a:lnTo>
                    <a:pt x="549" y="328"/>
                  </a:lnTo>
                  <a:lnTo>
                    <a:pt x="553" y="328"/>
                  </a:lnTo>
                  <a:lnTo>
                    <a:pt x="557" y="328"/>
                  </a:lnTo>
                  <a:lnTo>
                    <a:pt x="562" y="328"/>
                  </a:lnTo>
                  <a:lnTo>
                    <a:pt x="568" y="328"/>
                  </a:lnTo>
                  <a:lnTo>
                    <a:pt x="573" y="328"/>
                  </a:lnTo>
                  <a:lnTo>
                    <a:pt x="578" y="327"/>
                  </a:lnTo>
                  <a:lnTo>
                    <a:pt x="585" y="326"/>
                  </a:lnTo>
                  <a:lnTo>
                    <a:pt x="591" y="325"/>
                  </a:lnTo>
                  <a:lnTo>
                    <a:pt x="596" y="322"/>
                  </a:lnTo>
                  <a:lnTo>
                    <a:pt x="601" y="320"/>
                  </a:lnTo>
                  <a:lnTo>
                    <a:pt x="606" y="317"/>
                  </a:lnTo>
                  <a:lnTo>
                    <a:pt x="610" y="314"/>
                  </a:lnTo>
                  <a:lnTo>
                    <a:pt x="614" y="312"/>
                  </a:lnTo>
                  <a:lnTo>
                    <a:pt x="618" y="309"/>
                  </a:lnTo>
                  <a:lnTo>
                    <a:pt x="621" y="306"/>
                  </a:lnTo>
                  <a:lnTo>
                    <a:pt x="625" y="304"/>
                  </a:lnTo>
                  <a:lnTo>
                    <a:pt x="632" y="298"/>
                  </a:lnTo>
                  <a:lnTo>
                    <a:pt x="637" y="293"/>
                  </a:lnTo>
                  <a:lnTo>
                    <a:pt x="640" y="287"/>
                  </a:lnTo>
                  <a:lnTo>
                    <a:pt x="644" y="281"/>
                  </a:lnTo>
                  <a:lnTo>
                    <a:pt x="646" y="274"/>
                  </a:lnTo>
                  <a:lnTo>
                    <a:pt x="648" y="270"/>
                  </a:lnTo>
                  <a:lnTo>
                    <a:pt x="648" y="265"/>
                  </a:lnTo>
                  <a:lnTo>
                    <a:pt x="650" y="261"/>
                  </a:lnTo>
                  <a:lnTo>
                    <a:pt x="651" y="255"/>
                  </a:lnTo>
                  <a:lnTo>
                    <a:pt x="651" y="253"/>
                  </a:lnTo>
                  <a:lnTo>
                    <a:pt x="653" y="253"/>
                  </a:lnTo>
                  <a:lnTo>
                    <a:pt x="657" y="253"/>
                  </a:lnTo>
                  <a:lnTo>
                    <a:pt x="659" y="253"/>
                  </a:lnTo>
                  <a:lnTo>
                    <a:pt x="663" y="253"/>
                  </a:lnTo>
                  <a:lnTo>
                    <a:pt x="667" y="253"/>
                  </a:lnTo>
                  <a:lnTo>
                    <a:pt x="675" y="253"/>
                  </a:lnTo>
                  <a:lnTo>
                    <a:pt x="680" y="253"/>
                  </a:lnTo>
                  <a:lnTo>
                    <a:pt x="686" y="253"/>
                  </a:lnTo>
                  <a:lnTo>
                    <a:pt x="689" y="253"/>
                  </a:lnTo>
                  <a:lnTo>
                    <a:pt x="692" y="253"/>
                  </a:lnTo>
                  <a:lnTo>
                    <a:pt x="696" y="253"/>
                  </a:lnTo>
                  <a:lnTo>
                    <a:pt x="700" y="253"/>
                  </a:lnTo>
                  <a:lnTo>
                    <a:pt x="703" y="253"/>
                  </a:lnTo>
                  <a:lnTo>
                    <a:pt x="707" y="253"/>
                  </a:lnTo>
                  <a:lnTo>
                    <a:pt x="711" y="253"/>
                  </a:lnTo>
                  <a:lnTo>
                    <a:pt x="715" y="253"/>
                  </a:lnTo>
                  <a:lnTo>
                    <a:pt x="720" y="253"/>
                  </a:lnTo>
                  <a:lnTo>
                    <a:pt x="724" y="253"/>
                  </a:lnTo>
                  <a:lnTo>
                    <a:pt x="728" y="253"/>
                  </a:lnTo>
                  <a:lnTo>
                    <a:pt x="733" y="253"/>
                  </a:lnTo>
                  <a:lnTo>
                    <a:pt x="737" y="253"/>
                  </a:lnTo>
                  <a:lnTo>
                    <a:pt x="741" y="253"/>
                  </a:lnTo>
                  <a:lnTo>
                    <a:pt x="745" y="253"/>
                  </a:lnTo>
                  <a:lnTo>
                    <a:pt x="750" y="253"/>
                  </a:lnTo>
                  <a:lnTo>
                    <a:pt x="754" y="253"/>
                  </a:lnTo>
                  <a:lnTo>
                    <a:pt x="758" y="253"/>
                  </a:lnTo>
                  <a:lnTo>
                    <a:pt x="764" y="253"/>
                  </a:lnTo>
                  <a:lnTo>
                    <a:pt x="769" y="253"/>
                  </a:lnTo>
                  <a:lnTo>
                    <a:pt x="773" y="253"/>
                  </a:lnTo>
                  <a:lnTo>
                    <a:pt x="778" y="253"/>
                  </a:lnTo>
                  <a:lnTo>
                    <a:pt x="782" y="253"/>
                  </a:lnTo>
                  <a:lnTo>
                    <a:pt x="787" y="253"/>
                  </a:lnTo>
                  <a:lnTo>
                    <a:pt x="792" y="253"/>
                  </a:lnTo>
                  <a:lnTo>
                    <a:pt x="797" y="253"/>
                  </a:lnTo>
                  <a:lnTo>
                    <a:pt x="801" y="253"/>
                  </a:lnTo>
                  <a:lnTo>
                    <a:pt x="808" y="253"/>
                  </a:lnTo>
                  <a:lnTo>
                    <a:pt x="812" y="252"/>
                  </a:lnTo>
                  <a:lnTo>
                    <a:pt x="816" y="252"/>
                  </a:lnTo>
                  <a:lnTo>
                    <a:pt x="821" y="252"/>
                  </a:lnTo>
                  <a:lnTo>
                    <a:pt x="826" y="252"/>
                  </a:lnTo>
                  <a:lnTo>
                    <a:pt x="830" y="251"/>
                  </a:lnTo>
                  <a:lnTo>
                    <a:pt x="835" y="251"/>
                  </a:lnTo>
                  <a:lnTo>
                    <a:pt x="839" y="251"/>
                  </a:lnTo>
                  <a:lnTo>
                    <a:pt x="844" y="251"/>
                  </a:lnTo>
                  <a:lnTo>
                    <a:pt x="848" y="251"/>
                  </a:lnTo>
                  <a:lnTo>
                    <a:pt x="854" y="251"/>
                  </a:lnTo>
                  <a:lnTo>
                    <a:pt x="858" y="251"/>
                  </a:lnTo>
                  <a:lnTo>
                    <a:pt x="863" y="251"/>
                  </a:lnTo>
                  <a:lnTo>
                    <a:pt x="867" y="251"/>
                  </a:lnTo>
                  <a:lnTo>
                    <a:pt x="871" y="251"/>
                  </a:lnTo>
                  <a:lnTo>
                    <a:pt x="875" y="251"/>
                  </a:lnTo>
                  <a:lnTo>
                    <a:pt x="880" y="251"/>
                  </a:lnTo>
                  <a:lnTo>
                    <a:pt x="883" y="250"/>
                  </a:lnTo>
                  <a:lnTo>
                    <a:pt x="888" y="249"/>
                  </a:lnTo>
                  <a:lnTo>
                    <a:pt x="892" y="249"/>
                  </a:lnTo>
                  <a:lnTo>
                    <a:pt x="896" y="249"/>
                  </a:lnTo>
                  <a:lnTo>
                    <a:pt x="901" y="249"/>
                  </a:lnTo>
                  <a:lnTo>
                    <a:pt x="905" y="248"/>
                  </a:lnTo>
                  <a:lnTo>
                    <a:pt x="909" y="248"/>
                  </a:lnTo>
                  <a:lnTo>
                    <a:pt x="913" y="248"/>
                  </a:lnTo>
                  <a:lnTo>
                    <a:pt x="916" y="247"/>
                  </a:lnTo>
                  <a:lnTo>
                    <a:pt x="920" y="247"/>
                  </a:lnTo>
                  <a:lnTo>
                    <a:pt x="924" y="246"/>
                  </a:lnTo>
                  <a:lnTo>
                    <a:pt x="928" y="246"/>
                  </a:lnTo>
                  <a:lnTo>
                    <a:pt x="932" y="245"/>
                  </a:lnTo>
                  <a:lnTo>
                    <a:pt x="936" y="245"/>
                  </a:lnTo>
                  <a:lnTo>
                    <a:pt x="940" y="244"/>
                  </a:lnTo>
                  <a:lnTo>
                    <a:pt x="945" y="244"/>
                  </a:lnTo>
                  <a:lnTo>
                    <a:pt x="952" y="243"/>
                  </a:lnTo>
                  <a:lnTo>
                    <a:pt x="959" y="241"/>
                  </a:lnTo>
                  <a:lnTo>
                    <a:pt x="962" y="241"/>
                  </a:lnTo>
                  <a:lnTo>
                    <a:pt x="966" y="240"/>
                  </a:lnTo>
                  <a:lnTo>
                    <a:pt x="970" y="239"/>
                  </a:lnTo>
                  <a:lnTo>
                    <a:pt x="974" y="239"/>
                  </a:lnTo>
                  <a:lnTo>
                    <a:pt x="981" y="238"/>
                  </a:lnTo>
                  <a:lnTo>
                    <a:pt x="988" y="237"/>
                  </a:lnTo>
                  <a:lnTo>
                    <a:pt x="994" y="236"/>
                  </a:lnTo>
                  <a:lnTo>
                    <a:pt x="1001" y="235"/>
                  </a:lnTo>
                  <a:lnTo>
                    <a:pt x="1007" y="232"/>
                  </a:lnTo>
                  <a:lnTo>
                    <a:pt x="1013" y="231"/>
                  </a:lnTo>
                  <a:lnTo>
                    <a:pt x="1017" y="229"/>
                  </a:lnTo>
                  <a:lnTo>
                    <a:pt x="1023" y="229"/>
                  </a:lnTo>
                  <a:lnTo>
                    <a:pt x="1027" y="227"/>
                  </a:lnTo>
                  <a:lnTo>
                    <a:pt x="1033" y="227"/>
                  </a:lnTo>
                  <a:lnTo>
                    <a:pt x="1037" y="225"/>
                  </a:lnTo>
                  <a:lnTo>
                    <a:pt x="1041" y="225"/>
                  </a:lnTo>
                  <a:lnTo>
                    <a:pt x="1047" y="223"/>
                  </a:lnTo>
                  <a:lnTo>
                    <a:pt x="1052" y="223"/>
                  </a:lnTo>
                  <a:lnTo>
                    <a:pt x="1055" y="222"/>
                  </a:lnTo>
                  <a:lnTo>
                    <a:pt x="1056" y="222"/>
                  </a:lnTo>
                  <a:lnTo>
                    <a:pt x="1057" y="221"/>
                  </a:lnTo>
                  <a:lnTo>
                    <a:pt x="1061" y="221"/>
                  </a:lnTo>
                  <a:lnTo>
                    <a:pt x="1063" y="221"/>
                  </a:lnTo>
                  <a:lnTo>
                    <a:pt x="1067" y="221"/>
                  </a:lnTo>
                  <a:lnTo>
                    <a:pt x="1070" y="221"/>
                  </a:lnTo>
                  <a:lnTo>
                    <a:pt x="1075" y="221"/>
                  </a:lnTo>
                  <a:lnTo>
                    <a:pt x="1080" y="221"/>
                  </a:lnTo>
                  <a:lnTo>
                    <a:pt x="1086" y="221"/>
                  </a:lnTo>
                  <a:lnTo>
                    <a:pt x="1092" y="221"/>
                  </a:lnTo>
                  <a:lnTo>
                    <a:pt x="1098" y="221"/>
                  </a:lnTo>
                  <a:lnTo>
                    <a:pt x="1104" y="221"/>
                  </a:lnTo>
                  <a:lnTo>
                    <a:pt x="1112" y="221"/>
                  </a:lnTo>
                  <a:lnTo>
                    <a:pt x="1120" y="221"/>
                  </a:lnTo>
                  <a:lnTo>
                    <a:pt x="1130" y="221"/>
                  </a:lnTo>
                  <a:lnTo>
                    <a:pt x="1138" y="220"/>
                  </a:lnTo>
                  <a:lnTo>
                    <a:pt x="1146" y="220"/>
                  </a:lnTo>
                  <a:lnTo>
                    <a:pt x="1155" y="220"/>
                  </a:lnTo>
                  <a:lnTo>
                    <a:pt x="1166" y="220"/>
                  </a:lnTo>
                  <a:lnTo>
                    <a:pt x="1175" y="220"/>
                  </a:lnTo>
                  <a:lnTo>
                    <a:pt x="1185" y="220"/>
                  </a:lnTo>
                  <a:lnTo>
                    <a:pt x="1195" y="220"/>
                  </a:lnTo>
                  <a:lnTo>
                    <a:pt x="1206" y="220"/>
                  </a:lnTo>
                  <a:lnTo>
                    <a:pt x="1217" y="219"/>
                  </a:lnTo>
                  <a:lnTo>
                    <a:pt x="1228" y="219"/>
                  </a:lnTo>
                  <a:lnTo>
                    <a:pt x="1239" y="219"/>
                  </a:lnTo>
                  <a:lnTo>
                    <a:pt x="1251" y="219"/>
                  </a:lnTo>
                  <a:lnTo>
                    <a:pt x="1263" y="219"/>
                  </a:lnTo>
                  <a:lnTo>
                    <a:pt x="1274" y="219"/>
                  </a:lnTo>
                  <a:lnTo>
                    <a:pt x="1286" y="219"/>
                  </a:lnTo>
                  <a:lnTo>
                    <a:pt x="1298" y="219"/>
                  </a:lnTo>
                  <a:lnTo>
                    <a:pt x="1310" y="219"/>
                  </a:lnTo>
                  <a:lnTo>
                    <a:pt x="1322" y="219"/>
                  </a:lnTo>
                  <a:lnTo>
                    <a:pt x="1333" y="218"/>
                  </a:lnTo>
                  <a:lnTo>
                    <a:pt x="1346" y="218"/>
                  </a:lnTo>
                  <a:lnTo>
                    <a:pt x="1358" y="217"/>
                  </a:lnTo>
                  <a:lnTo>
                    <a:pt x="1370" y="217"/>
                  </a:lnTo>
                  <a:lnTo>
                    <a:pt x="1381" y="217"/>
                  </a:lnTo>
                  <a:lnTo>
                    <a:pt x="1395" y="217"/>
                  </a:lnTo>
                  <a:lnTo>
                    <a:pt x="1405" y="217"/>
                  </a:lnTo>
                  <a:lnTo>
                    <a:pt x="1417" y="217"/>
                  </a:lnTo>
                  <a:lnTo>
                    <a:pt x="1428" y="217"/>
                  </a:lnTo>
                  <a:lnTo>
                    <a:pt x="1441" y="217"/>
                  </a:lnTo>
                  <a:lnTo>
                    <a:pt x="1452" y="217"/>
                  </a:lnTo>
                  <a:lnTo>
                    <a:pt x="1462" y="217"/>
                  </a:lnTo>
                  <a:lnTo>
                    <a:pt x="1473" y="217"/>
                  </a:lnTo>
                  <a:lnTo>
                    <a:pt x="1485" y="217"/>
                  </a:lnTo>
                  <a:lnTo>
                    <a:pt x="1494" y="216"/>
                  </a:lnTo>
                  <a:lnTo>
                    <a:pt x="1504" y="216"/>
                  </a:lnTo>
                  <a:lnTo>
                    <a:pt x="1514" y="216"/>
                  </a:lnTo>
                  <a:lnTo>
                    <a:pt x="1525" y="216"/>
                  </a:lnTo>
                  <a:lnTo>
                    <a:pt x="1534" y="215"/>
                  </a:lnTo>
                  <a:lnTo>
                    <a:pt x="1543" y="215"/>
                  </a:lnTo>
                  <a:lnTo>
                    <a:pt x="1551" y="215"/>
                  </a:lnTo>
                  <a:lnTo>
                    <a:pt x="1560" y="215"/>
                  </a:lnTo>
                  <a:lnTo>
                    <a:pt x="1567" y="215"/>
                  </a:lnTo>
                  <a:lnTo>
                    <a:pt x="1575" y="215"/>
                  </a:lnTo>
                  <a:lnTo>
                    <a:pt x="1582" y="215"/>
                  </a:lnTo>
                  <a:lnTo>
                    <a:pt x="1589" y="215"/>
                  </a:lnTo>
                  <a:lnTo>
                    <a:pt x="1595" y="215"/>
                  </a:lnTo>
                  <a:lnTo>
                    <a:pt x="1601" y="215"/>
                  </a:lnTo>
                  <a:lnTo>
                    <a:pt x="1606" y="215"/>
                  </a:lnTo>
                  <a:lnTo>
                    <a:pt x="1611" y="215"/>
                  </a:lnTo>
                  <a:lnTo>
                    <a:pt x="1616" y="214"/>
                  </a:lnTo>
                  <a:lnTo>
                    <a:pt x="1620" y="214"/>
                  </a:lnTo>
                  <a:lnTo>
                    <a:pt x="1624" y="213"/>
                  </a:lnTo>
                  <a:lnTo>
                    <a:pt x="1629" y="213"/>
                  </a:lnTo>
                  <a:lnTo>
                    <a:pt x="1633" y="213"/>
                  </a:lnTo>
                  <a:lnTo>
                    <a:pt x="1638" y="213"/>
                  </a:lnTo>
                  <a:lnTo>
                    <a:pt x="1643" y="213"/>
                  </a:lnTo>
                  <a:lnTo>
                    <a:pt x="1648" y="213"/>
                  </a:lnTo>
                  <a:lnTo>
                    <a:pt x="1652" y="212"/>
                  </a:lnTo>
                  <a:lnTo>
                    <a:pt x="1659" y="212"/>
                  </a:lnTo>
                  <a:lnTo>
                    <a:pt x="1664" y="211"/>
                  </a:lnTo>
                  <a:lnTo>
                    <a:pt x="1669" y="211"/>
                  </a:lnTo>
                  <a:lnTo>
                    <a:pt x="1674" y="210"/>
                  </a:lnTo>
                  <a:lnTo>
                    <a:pt x="1679" y="210"/>
                  </a:lnTo>
                  <a:lnTo>
                    <a:pt x="1684" y="210"/>
                  </a:lnTo>
                  <a:lnTo>
                    <a:pt x="1690" y="210"/>
                  </a:lnTo>
                  <a:lnTo>
                    <a:pt x="1695" y="210"/>
                  </a:lnTo>
                  <a:lnTo>
                    <a:pt x="1700" y="210"/>
                  </a:lnTo>
                  <a:lnTo>
                    <a:pt x="1706" y="209"/>
                  </a:lnTo>
                  <a:lnTo>
                    <a:pt x="1711" y="209"/>
                  </a:lnTo>
                  <a:lnTo>
                    <a:pt x="1716" y="208"/>
                  </a:lnTo>
                  <a:lnTo>
                    <a:pt x="1721" y="208"/>
                  </a:lnTo>
                  <a:lnTo>
                    <a:pt x="1727" y="208"/>
                  </a:lnTo>
                  <a:lnTo>
                    <a:pt x="1732" y="208"/>
                  </a:lnTo>
                  <a:lnTo>
                    <a:pt x="1737" y="208"/>
                  </a:lnTo>
                  <a:lnTo>
                    <a:pt x="1742" y="208"/>
                  </a:lnTo>
                  <a:lnTo>
                    <a:pt x="1747" y="208"/>
                  </a:lnTo>
                  <a:lnTo>
                    <a:pt x="1753" y="208"/>
                  </a:lnTo>
                  <a:lnTo>
                    <a:pt x="1758" y="207"/>
                  </a:lnTo>
                  <a:lnTo>
                    <a:pt x="1763" y="207"/>
                  </a:lnTo>
                  <a:lnTo>
                    <a:pt x="1768" y="207"/>
                  </a:lnTo>
                  <a:lnTo>
                    <a:pt x="1773" y="207"/>
                  </a:lnTo>
                  <a:lnTo>
                    <a:pt x="1778" y="206"/>
                  </a:lnTo>
                  <a:lnTo>
                    <a:pt x="1782" y="206"/>
                  </a:lnTo>
                  <a:lnTo>
                    <a:pt x="1787" y="206"/>
                  </a:lnTo>
                  <a:lnTo>
                    <a:pt x="1793" y="206"/>
                  </a:lnTo>
                  <a:lnTo>
                    <a:pt x="1797" y="205"/>
                  </a:lnTo>
                  <a:lnTo>
                    <a:pt x="1801" y="204"/>
                  </a:lnTo>
                  <a:lnTo>
                    <a:pt x="1806" y="204"/>
                  </a:lnTo>
                  <a:lnTo>
                    <a:pt x="1810" y="204"/>
                  </a:lnTo>
                  <a:lnTo>
                    <a:pt x="1814" y="204"/>
                  </a:lnTo>
                  <a:lnTo>
                    <a:pt x="1818" y="204"/>
                  </a:lnTo>
                  <a:lnTo>
                    <a:pt x="1822" y="203"/>
                  </a:lnTo>
                  <a:lnTo>
                    <a:pt x="1826" y="203"/>
                  </a:lnTo>
                  <a:lnTo>
                    <a:pt x="1833" y="202"/>
                  </a:lnTo>
                  <a:lnTo>
                    <a:pt x="1842" y="202"/>
                  </a:lnTo>
                  <a:lnTo>
                    <a:pt x="1847" y="202"/>
                  </a:lnTo>
                  <a:lnTo>
                    <a:pt x="1853" y="201"/>
                  </a:lnTo>
                  <a:lnTo>
                    <a:pt x="1858" y="200"/>
                  </a:lnTo>
                  <a:lnTo>
                    <a:pt x="1862" y="200"/>
                  </a:lnTo>
                  <a:lnTo>
                    <a:pt x="1866" y="200"/>
                  </a:lnTo>
                  <a:lnTo>
                    <a:pt x="1869" y="199"/>
                  </a:lnTo>
                  <a:lnTo>
                    <a:pt x="1871" y="198"/>
                  </a:lnTo>
                  <a:lnTo>
                    <a:pt x="1873" y="198"/>
                  </a:lnTo>
                  <a:lnTo>
                    <a:pt x="1875" y="195"/>
                  </a:lnTo>
                  <a:lnTo>
                    <a:pt x="1879" y="189"/>
                  </a:lnTo>
                  <a:lnTo>
                    <a:pt x="1881" y="183"/>
                  </a:lnTo>
                  <a:lnTo>
                    <a:pt x="1886" y="176"/>
                  </a:lnTo>
                  <a:lnTo>
                    <a:pt x="1886" y="172"/>
                  </a:lnTo>
                  <a:lnTo>
                    <a:pt x="1887" y="168"/>
                  </a:lnTo>
                  <a:lnTo>
                    <a:pt x="1888" y="164"/>
                  </a:lnTo>
                  <a:lnTo>
                    <a:pt x="1889" y="161"/>
                  </a:lnTo>
                  <a:lnTo>
                    <a:pt x="1890" y="152"/>
                  </a:lnTo>
                  <a:lnTo>
                    <a:pt x="1890" y="146"/>
                  </a:lnTo>
                  <a:lnTo>
                    <a:pt x="1887" y="140"/>
                  </a:lnTo>
                  <a:lnTo>
                    <a:pt x="1885" y="136"/>
                  </a:lnTo>
                  <a:lnTo>
                    <a:pt x="1881" y="132"/>
                  </a:lnTo>
                  <a:lnTo>
                    <a:pt x="1879" y="129"/>
                  </a:lnTo>
                  <a:lnTo>
                    <a:pt x="1873" y="126"/>
                  </a:lnTo>
                  <a:lnTo>
                    <a:pt x="1872" y="125"/>
                  </a:lnTo>
                  <a:lnTo>
                    <a:pt x="1871" y="123"/>
                  </a:lnTo>
                  <a:lnTo>
                    <a:pt x="1870" y="120"/>
                  </a:lnTo>
                  <a:lnTo>
                    <a:pt x="1867" y="115"/>
                  </a:lnTo>
                  <a:lnTo>
                    <a:pt x="1864" y="108"/>
                  </a:lnTo>
                  <a:lnTo>
                    <a:pt x="1859" y="102"/>
                  </a:lnTo>
                  <a:lnTo>
                    <a:pt x="1854" y="97"/>
                  </a:lnTo>
                  <a:lnTo>
                    <a:pt x="1850" y="94"/>
                  </a:lnTo>
                  <a:lnTo>
                    <a:pt x="1847" y="92"/>
                  </a:lnTo>
                  <a:lnTo>
                    <a:pt x="1843" y="90"/>
                  </a:lnTo>
                  <a:lnTo>
                    <a:pt x="1840" y="90"/>
                  </a:lnTo>
                  <a:lnTo>
                    <a:pt x="1835" y="89"/>
                  </a:lnTo>
                  <a:lnTo>
                    <a:pt x="1830" y="89"/>
                  </a:lnTo>
                  <a:lnTo>
                    <a:pt x="1824" y="88"/>
                  </a:lnTo>
                  <a:lnTo>
                    <a:pt x="1818" y="88"/>
                  </a:lnTo>
                  <a:lnTo>
                    <a:pt x="1813" y="87"/>
                  </a:lnTo>
                  <a:lnTo>
                    <a:pt x="1809" y="87"/>
                  </a:lnTo>
                  <a:lnTo>
                    <a:pt x="1804" y="87"/>
                  </a:lnTo>
                  <a:lnTo>
                    <a:pt x="1799" y="87"/>
                  </a:lnTo>
                  <a:lnTo>
                    <a:pt x="1794" y="87"/>
                  </a:lnTo>
                  <a:lnTo>
                    <a:pt x="1788" y="87"/>
                  </a:lnTo>
                  <a:lnTo>
                    <a:pt x="1782" y="87"/>
                  </a:lnTo>
                  <a:lnTo>
                    <a:pt x="1777" y="87"/>
                  </a:lnTo>
                  <a:lnTo>
                    <a:pt x="1770" y="86"/>
                  </a:lnTo>
                  <a:lnTo>
                    <a:pt x="1764" y="86"/>
                  </a:lnTo>
                  <a:lnTo>
                    <a:pt x="1757" y="86"/>
                  </a:lnTo>
                  <a:lnTo>
                    <a:pt x="1751" y="86"/>
                  </a:lnTo>
                  <a:lnTo>
                    <a:pt x="1742" y="85"/>
                  </a:lnTo>
                  <a:lnTo>
                    <a:pt x="1735" y="85"/>
                  </a:lnTo>
                  <a:lnTo>
                    <a:pt x="1728" y="85"/>
                  </a:lnTo>
                  <a:lnTo>
                    <a:pt x="1721" y="85"/>
                  </a:lnTo>
                  <a:lnTo>
                    <a:pt x="1713" y="85"/>
                  </a:lnTo>
                  <a:lnTo>
                    <a:pt x="1706" y="85"/>
                  </a:lnTo>
                  <a:lnTo>
                    <a:pt x="1697" y="85"/>
                  </a:lnTo>
                  <a:lnTo>
                    <a:pt x="1690" y="85"/>
                  </a:lnTo>
                  <a:lnTo>
                    <a:pt x="1682" y="85"/>
                  </a:lnTo>
                  <a:lnTo>
                    <a:pt x="1674" y="85"/>
                  </a:lnTo>
                  <a:lnTo>
                    <a:pt x="1666" y="85"/>
                  </a:lnTo>
                  <a:lnTo>
                    <a:pt x="1657" y="85"/>
                  </a:lnTo>
                  <a:lnTo>
                    <a:pt x="1648" y="85"/>
                  </a:lnTo>
                  <a:lnTo>
                    <a:pt x="1640" y="85"/>
                  </a:lnTo>
                  <a:lnTo>
                    <a:pt x="1632" y="85"/>
                  </a:lnTo>
                  <a:lnTo>
                    <a:pt x="1623" y="85"/>
                  </a:lnTo>
                  <a:lnTo>
                    <a:pt x="1615" y="85"/>
                  </a:lnTo>
                  <a:lnTo>
                    <a:pt x="1606" y="85"/>
                  </a:lnTo>
                  <a:lnTo>
                    <a:pt x="1598" y="85"/>
                  </a:lnTo>
                  <a:lnTo>
                    <a:pt x="1590" y="85"/>
                  </a:lnTo>
                  <a:lnTo>
                    <a:pt x="1582" y="85"/>
                  </a:lnTo>
                  <a:lnTo>
                    <a:pt x="1574" y="85"/>
                  </a:lnTo>
                  <a:lnTo>
                    <a:pt x="1565" y="85"/>
                  </a:lnTo>
                  <a:lnTo>
                    <a:pt x="1557" y="85"/>
                  </a:lnTo>
                  <a:lnTo>
                    <a:pt x="1549" y="85"/>
                  </a:lnTo>
                  <a:lnTo>
                    <a:pt x="1541" y="85"/>
                  </a:lnTo>
                  <a:lnTo>
                    <a:pt x="1534" y="85"/>
                  </a:lnTo>
                  <a:lnTo>
                    <a:pt x="1527" y="85"/>
                  </a:lnTo>
                  <a:lnTo>
                    <a:pt x="1518" y="85"/>
                  </a:lnTo>
                  <a:lnTo>
                    <a:pt x="1511" y="85"/>
                  </a:lnTo>
                  <a:lnTo>
                    <a:pt x="1503" y="85"/>
                  </a:lnTo>
                  <a:lnTo>
                    <a:pt x="1497" y="85"/>
                  </a:lnTo>
                  <a:lnTo>
                    <a:pt x="1490" y="85"/>
                  </a:lnTo>
                  <a:lnTo>
                    <a:pt x="1484" y="85"/>
                  </a:lnTo>
                  <a:lnTo>
                    <a:pt x="1476" y="85"/>
                  </a:lnTo>
                  <a:lnTo>
                    <a:pt x="1471" y="85"/>
                  </a:lnTo>
                  <a:lnTo>
                    <a:pt x="1465" y="85"/>
                  </a:lnTo>
                  <a:lnTo>
                    <a:pt x="1459" y="85"/>
                  </a:lnTo>
                  <a:lnTo>
                    <a:pt x="1454" y="85"/>
                  </a:lnTo>
                  <a:lnTo>
                    <a:pt x="1449" y="85"/>
                  </a:lnTo>
                  <a:lnTo>
                    <a:pt x="1444" y="85"/>
                  </a:lnTo>
                  <a:lnTo>
                    <a:pt x="1439" y="85"/>
                  </a:lnTo>
                  <a:lnTo>
                    <a:pt x="1435" y="85"/>
                  </a:lnTo>
                  <a:lnTo>
                    <a:pt x="1431" y="85"/>
                  </a:lnTo>
                  <a:lnTo>
                    <a:pt x="1426" y="85"/>
                  </a:lnTo>
                  <a:lnTo>
                    <a:pt x="1422" y="85"/>
                  </a:lnTo>
                  <a:lnTo>
                    <a:pt x="1418" y="85"/>
                  </a:lnTo>
                  <a:lnTo>
                    <a:pt x="1413" y="85"/>
                  </a:lnTo>
                  <a:lnTo>
                    <a:pt x="1407" y="85"/>
                  </a:lnTo>
                  <a:lnTo>
                    <a:pt x="1402" y="85"/>
                  </a:lnTo>
                  <a:lnTo>
                    <a:pt x="1397" y="85"/>
                  </a:lnTo>
                  <a:lnTo>
                    <a:pt x="1391" y="85"/>
                  </a:lnTo>
                  <a:lnTo>
                    <a:pt x="1383" y="85"/>
                  </a:lnTo>
                  <a:lnTo>
                    <a:pt x="1377" y="85"/>
                  </a:lnTo>
                  <a:lnTo>
                    <a:pt x="1371" y="85"/>
                  </a:lnTo>
                  <a:lnTo>
                    <a:pt x="1365" y="85"/>
                  </a:lnTo>
                  <a:lnTo>
                    <a:pt x="1358" y="85"/>
                  </a:lnTo>
                  <a:lnTo>
                    <a:pt x="1351" y="85"/>
                  </a:lnTo>
                  <a:lnTo>
                    <a:pt x="1343" y="85"/>
                  </a:lnTo>
                  <a:lnTo>
                    <a:pt x="1337" y="85"/>
                  </a:lnTo>
                  <a:lnTo>
                    <a:pt x="1329" y="84"/>
                  </a:lnTo>
                  <a:lnTo>
                    <a:pt x="1321" y="84"/>
                  </a:lnTo>
                  <a:lnTo>
                    <a:pt x="1314" y="84"/>
                  </a:lnTo>
                  <a:lnTo>
                    <a:pt x="1306" y="84"/>
                  </a:lnTo>
                  <a:lnTo>
                    <a:pt x="1297" y="84"/>
                  </a:lnTo>
                  <a:lnTo>
                    <a:pt x="1290" y="84"/>
                  </a:lnTo>
                  <a:lnTo>
                    <a:pt x="1282" y="84"/>
                  </a:lnTo>
                  <a:lnTo>
                    <a:pt x="1275" y="84"/>
                  </a:lnTo>
                  <a:lnTo>
                    <a:pt x="1267" y="83"/>
                  </a:lnTo>
                  <a:lnTo>
                    <a:pt x="1259" y="83"/>
                  </a:lnTo>
                  <a:lnTo>
                    <a:pt x="1250" y="83"/>
                  </a:lnTo>
                  <a:lnTo>
                    <a:pt x="1243" y="83"/>
                  </a:lnTo>
                  <a:lnTo>
                    <a:pt x="1235" y="83"/>
                  </a:lnTo>
                  <a:lnTo>
                    <a:pt x="1227" y="83"/>
                  </a:lnTo>
                  <a:lnTo>
                    <a:pt x="1220" y="83"/>
                  </a:lnTo>
                  <a:lnTo>
                    <a:pt x="1213" y="83"/>
                  </a:lnTo>
                  <a:lnTo>
                    <a:pt x="1203" y="83"/>
                  </a:lnTo>
                  <a:lnTo>
                    <a:pt x="1195" y="83"/>
                  </a:lnTo>
                  <a:lnTo>
                    <a:pt x="1188" y="83"/>
                  </a:lnTo>
                  <a:lnTo>
                    <a:pt x="1181" y="83"/>
                  </a:lnTo>
                  <a:lnTo>
                    <a:pt x="1173" y="83"/>
                  </a:lnTo>
                  <a:lnTo>
                    <a:pt x="1166" y="83"/>
                  </a:lnTo>
                  <a:lnTo>
                    <a:pt x="1158" y="83"/>
                  </a:lnTo>
                  <a:lnTo>
                    <a:pt x="1152" y="83"/>
                  </a:lnTo>
                  <a:lnTo>
                    <a:pt x="1144" y="82"/>
                  </a:lnTo>
                  <a:lnTo>
                    <a:pt x="1138" y="82"/>
                  </a:lnTo>
                  <a:lnTo>
                    <a:pt x="1132" y="82"/>
                  </a:lnTo>
                  <a:lnTo>
                    <a:pt x="1126" y="82"/>
                  </a:lnTo>
                  <a:lnTo>
                    <a:pt x="1118" y="82"/>
                  </a:lnTo>
                  <a:lnTo>
                    <a:pt x="1112" y="82"/>
                  </a:lnTo>
                  <a:lnTo>
                    <a:pt x="1107" y="82"/>
                  </a:lnTo>
                  <a:lnTo>
                    <a:pt x="1102" y="82"/>
                  </a:lnTo>
                  <a:lnTo>
                    <a:pt x="1096" y="82"/>
                  </a:lnTo>
                  <a:lnTo>
                    <a:pt x="1092" y="82"/>
                  </a:lnTo>
                  <a:lnTo>
                    <a:pt x="1087" y="82"/>
                  </a:lnTo>
                  <a:lnTo>
                    <a:pt x="1083" y="82"/>
                  </a:lnTo>
                  <a:lnTo>
                    <a:pt x="1079" y="82"/>
                  </a:lnTo>
                  <a:lnTo>
                    <a:pt x="1074" y="82"/>
                  </a:lnTo>
                  <a:lnTo>
                    <a:pt x="1070" y="82"/>
                  </a:lnTo>
                  <a:lnTo>
                    <a:pt x="1068" y="82"/>
                  </a:lnTo>
                  <a:lnTo>
                    <a:pt x="1062" y="82"/>
                  </a:lnTo>
                  <a:lnTo>
                    <a:pt x="1059" y="82"/>
                  </a:lnTo>
                  <a:lnTo>
                    <a:pt x="1056" y="82"/>
                  </a:lnTo>
                  <a:lnTo>
                    <a:pt x="1055" y="81"/>
                  </a:lnTo>
                  <a:lnTo>
                    <a:pt x="1054" y="81"/>
                  </a:lnTo>
                  <a:lnTo>
                    <a:pt x="1051" y="79"/>
                  </a:lnTo>
                  <a:lnTo>
                    <a:pt x="1048" y="78"/>
                  </a:lnTo>
                  <a:lnTo>
                    <a:pt x="1044" y="78"/>
                  </a:lnTo>
                  <a:lnTo>
                    <a:pt x="1038" y="77"/>
                  </a:lnTo>
                  <a:lnTo>
                    <a:pt x="1033" y="76"/>
                  </a:lnTo>
                  <a:lnTo>
                    <a:pt x="1028" y="76"/>
                  </a:lnTo>
                  <a:lnTo>
                    <a:pt x="1023" y="74"/>
                  </a:lnTo>
                  <a:lnTo>
                    <a:pt x="1018" y="74"/>
                  </a:lnTo>
                  <a:lnTo>
                    <a:pt x="1011" y="73"/>
                  </a:lnTo>
                  <a:lnTo>
                    <a:pt x="1005" y="73"/>
                  </a:lnTo>
                  <a:lnTo>
                    <a:pt x="1001" y="71"/>
                  </a:lnTo>
                  <a:lnTo>
                    <a:pt x="998" y="71"/>
                  </a:lnTo>
                  <a:lnTo>
                    <a:pt x="994" y="71"/>
                  </a:lnTo>
                  <a:lnTo>
                    <a:pt x="990" y="71"/>
                  </a:lnTo>
                  <a:lnTo>
                    <a:pt x="985" y="70"/>
                  </a:lnTo>
                  <a:lnTo>
                    <a:pt x="980" y="69"/>
                  </a:lnTo>
                  <a:lnTo>
                    <a:pt x="975" y="69"/>
                  </a:lnTo>
                  <a:lnTo>
                    <a:pt x="971" y="69"/>
                  </a:lnTo>
                  <a:lnTo>
                    <a:pt x="965" y="68"/>
                  </a:lnTo>
                  <a:lnTo>
                    <a:pt x="960" y="68"/>
                  </a:lnTo>
                  <a:lnTo>
                    <a:pt x="955" y="67"/>
                  </a:lnTo>
                  <a:lnTo>
                    <a:pt x="950" y="67"/>
                  </a:lnTo>
                  <a:lnTo>
                    <a:pt x="943" y="67"/>
                  </a:lnTo>
                  <a:lnTo>
                    <a:pt x="936" y="66"/>
                  </a:lnTo>
                  <a:lnTo>
                    <a:pt x="930" y="66"/>
                  </a:lnTo>
                  <a:lnTo>
                    <a:pt x="924" y="66"/>
                  </a:lnTo>
                  <a:lnTo>
                    <a:pt x="917" y="65"/>
                  </a:lnTo>
                  <a:lnTo>
                    <a:pt x="910" y="65"/>
                  </a:lnTo>
                  <a:lnTo>
                    <a:pt x="903" y="65"/>
                  </a:lnTo>
                  <a:lnTo>
                    <a:pt x="896" y="65"/>
                  </a:lnTo>
                  <a:lnTo>
                    <a:pt x="888" y="64"/>
                  </a:lnTo>
                  <a:lnTo>
                    <a:pt x="880" y="63"/>
                  </a:lnTo>
                  <a:lnTo>
                    <a:pt x="872" y="63"/>
                  </a:lnTo>
                  <a:lnTo>
                    <a:pt x="865" y="63"/>
                  </a:lnTo>
                  <a:lnTo>
                    <a:pt x="857" y="62"/>
                  </a:lnTo>
                  <a:lnTo>
                    <a:pt x="848" y="61"/>
                  </a:lnTo>
                  <a:lnTo>
                    <a:pt x="840" y="61"/>
                  </a:lnTo>
                  <a:lnTo>
                    <a:pt x="833" y="61"/>
                  </a:lnTo>
                  <a:lnTo>
                    <a:pt x="824" y="60"/>
                  </a:lnTo>
                  <a:lnTo>
                    <a:pt x="816" y="59"/>
                  </a:lnTo>
                  <a:lnTo>
                    <a:pt x="808" y="59"/>
                  </a:lnTo>
                  <a:lnTo>
                    <a:pt x="800" y="59"/>
                  </a:lnTo>
                  <a:lnTo>
                    <a:pt x="792" y="59"/>
                  </a:lnTo>
                  <a:lnTo>
                    <a:pt x="784" y="58"/>
                  </a:lnTo>
                  <a:lnTo>
                    <a:pt x="776" y="58"/>
                  </a:lnTo>
                  <a:lnTo>
                    <a:pt x="769" y="58"/>
                  </a:lnTo>
                  <a:lnTo>
                    <a:pt x="760" y="57"/>
                  </a:lnTo>
                  <a:lnTo>
                    <a:pt x="752" y="57"/>
                  </a:lnTo>
                  <a:lnTo>
                    <a:pt x="744" y="57"/>
                  </a:lnTo>
                  <a:lnTo>
                    <a:pt x="737" y="57"/>
                  </a:lnTo>
                  <a:lnTo>
                    <a:pt x="729" y="56"/>
                  </a:lnTo>
                  <a:lnTo>
                    <a:pt x="721" y="56"/>
                  </a:lnTo>
                  <a:lnTo>
                    <a:pt x="713" y="56"/>
                  </a:lnTo>
                  <a:lnTo>
                    <a:pt x="706" y="56"/>
                  </a:lnTo>
                  <a:lnTo>
                    <a:pt x="698" y="55"/>
                  </a:lnTo>
                  <a:lnTo>
                    <a:pt x="691" y="55"/>
                  </a:lnTo>
                  <a:lnTo>
                    <a:pt x="684" y="55"/>
                  </a:lnTo>
                  <a:lnTo>
                    <a:pt x="677" y="55"/>
                  </a:lnTo>
                  <a:lnTo>
                    <a:pt x="669" y="55"/>
                  </a:lnTo>
                  <a:lnTo>
                    <a:pt x="662" y="55"/>
                  </a:lnTo>
                  <a:lnTo>
                    <a:pt x="655" y="55"/>
                  </a:lnTo>
                  <a:lnTo>
                    <a:pt x="649" y="55"/>
                  </a:lnTo>
                  <a:lnTo>
                    <a:pt x="642" y="55"/>
                  </a:lnTo>
                  <a:lnTo>
                    <a:pt x="636" y="55"/>
                  </a:lnTo>
                  <a:lnTo>
                    <a:pt x="630" y="55"/>
                  </a:lnTo>
                  <a:lnTo>
                    <a:pt x="623" y="55"/>
                  </a:lnTo>
                  <a:lnTo>
                    <a:pt x="616" y="54"/>
                  </a:lnTo>
                  <a:lnTo>
                    <a:pt x="610" y="54"/>
                  </a:lnTo>
                  <a:lnTo>
                    <a:pt x="604" y="54"/>
                  </a:lnTo>
                  <a:lnTo>
                    <a:pt x="600" y="54"/>
                  </a:lnTo>
                  <a:lnTo>
                    <a:pt x="594" y="54"/>
                  </a:lnTo>
                  <a:lnTo>
                    <a:pt x="588" y="54"/>
                  </a:lnTo>
                  <a:lnTo>
                    <a:pt x="582" y="54"/>
                  </a:lnTo>
                  <a:lnTo>
                    <a:pt x="578" y="54"/>
                  </a:lnTo>
                  <a:lnTo>
                    <a:pt x="572" y="54"/>
                  </a:lnTo>
                  <a:lnTo>
                    <a:pt x="568" y="54"/>
                  </a:lnTo>
                  <a:lnTo>
                    <a:pt x="564" y="54"/>
                  </a:lnTo>
                  <a:lnTo>
                    <a:pt x="560" y="54"/>
                  </a:lnTo>
                  <a:lnTo>
                    <a:pt x="556" y="54"/>
                  </a:lnTo>
                  <a:lnTo>
                    <a:pt x="552" y="54"/>
                  </a:lnTo>
                  <a:lnTo>
                    <a:pt x="548" y="54"/>
                  </a:lnTo>
                  <a:lnTo>
                    <a:pt x="545" y="54"/>
                  </a:lnTo>
                  <a:lnTo>
                    <a:pt x="538" y="54"/>
                  </a:lnTo>
                  <a:lnTo>
                    <a:pt x="534" y="54"/>
                  </a:lnTo>
                  <a:lnTo>
                    <a:pt x="530" y="54"/>
                  </a:lnTo>
                  <a:lnTo>
                    <a:pt x="527" y="54"/>
                  </a:lnTo>
                  <a:lnTo>
                    <a:pt x="525" y="54"/>
                  </a:lnTo>
                  <a:lnTo>
                    <a:pt x="510" y="6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815" name="Freeform 650"/>
            <p:cNvSpPr>
              <a:spLocks/>
            </p:cNvSpPr>
            <p:nvPr/>
          </p:nvSpPr>
          <p:spPr bwMode="auto">
            <a:xfrm>
              <a:off x="3437" y="3233"/>
              <a:ext cx="206" cy="12"/>
            </a:xfrm>
            <a:custGeom>
              <a:avLst/>
              <a:gdLst>
                <a:gd name="T0" fmla="*/ 0 w 820"/>
                <a:gd name="T1" fmla="*/ 0 h 49"/>
                <a:gd name="T2" fmla="*/ 2 w 820"/>
                <a:gd name="T3" fmla="*/ 12 h 49"/>
                <a:gd name="T4" fmla="*/ 206 w 820"/>
                <a:gd name="T5" fmla="*/ 12 h 49"/>
                <a:gd name="T6" fmla="*/ 202 w 820"/>
                <a:gd name="T7" fmla="*/ 7 h 49"/>
                <a:gd name="T8" fmla="*/ 198 w 820"/>
                <a:gd name="T9" fmla="*/ 0 h 49"/>
                <a:gd name="T10" fmla="*/ 131 w 820"/>
                <a:gd name="T11" fmla="*/ 0 h 49"/>
                <a:gd name="T12" fmla="*/ 65 w 820"/>
                <a:gd name="T13" fmla="*/ 1 h 49"/>
                <a:gd name="T14" fmla="*/ 0 w 820"/>
                <a:gd name="T15" fmla="*/ 0 h 49"/>
                <a:gd name="T16" fmla="*/ 0 w 82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0"/>
                <a:gd name="T28" fmla="*/ 0 h 49"/>
                <a:gd name="T29" fmla="*/ 820 w 82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0" h="49">
                  <a:moveTo>
                    <a:pt x="0" y="2"/>
                  </a:moveTo>
                  <a:lnTo>
                    <a:pt x="6" y="47"/>
                  </a:lnTo>
                  <a:lnTo>
                    <a:pt x="820" y="49"/>
                  </a:lnTo>
                  <a:lnTo>
                    <a:pt x="806" y="27"/>
                  </a:lnTo>
                  <a:lnTo>
                    <a:pt x="787" y="0"/>
                  </a:lnTo>
                  <a:lnTo>
                    <a:pt x="523" y="0"/>
                  </a:lnTo>
                  <a:lnTo>
                    <a:pt x="260" y="3"/>
                  </a:lnTo>
                  <a:lnTo>
                    <a:pt x="0" y="2"/>
                  </a:lnTo>
                  <a:close/>
                </a:path>
              </a:pathLst>
            </a:custGeom>
            <a:solidFill>
              <a:srgbClr val="5C5C69"/>
            </a:solidFill>
            <a:ln w="9525">
              <a:noFill/>
              <a:round/>
              <a:headEnd/>
              <a:tailEnd/>
            </a:ln>
          </p:spPr>
          <p:txBody>
            <a:bodyPr/>
            <a:lstStyle/>
            <a:p>
              <a:endParaRPr lang="en-US" dirty="0">
                <a:latin typeface="Calibri" pitchFamily="34" charset="0"/>
              </a:endParaRPr>
            </a:p>
          </p:txBody>
        </p:sp>
        <p:sp>
          <p:nvSpPr>
            <p:cNvPr id="4816" name="Freeform 651"/>
            <p:cNvSpPr>
              <a:spLocks/>
            </p:cNvSpPr>
            <p:nvPr/>
          </p:nvSpPr>
          <p:spPr bwMode="auto">
            <a:xfrm>
              <a:off x="3308" y="3262"/>
              <a:ext cx="14" cy="13"/>
            </a:xfrm>
            <a:custGeom>
              <a:avLst/>
              <a:gdLst>
                <a:gd name="T0" fmla="*/ 0 w 58"/>
                <a:gd name="T1" fmla="*/ 3 h 49"/>
                <a:gd name="T2" fmla="*/ 0 w 58"/>
                <a:gd name="T3" fmla="*/ 2 h 49"/>
                <a:gd name="T4" fmla="*/ 1 w 58"/>
                <a:gd name="T5" fmla="*/ 1 h 49"/>
                <a:gd name="T6" fmla="*/ 2 w 58"/>
                <a:gd name="T7" fmla="*/ 1 h 49"/>
                <a:gd name="T8" fmla="*/ 4 w 58"/>
                <a:gd name="T9" fmla="*/ 0 h 49"/>
                <a:gd name="T10" fmla="*/ 5 w 58"/>
                <a:gd name="T11" fmla="*/ 0 h 49"/>
                <a:gd name="T12" fmla="*/ 6 w 58"/>
                <a:gd name="T13" fmla="*/ 0 h 49"/>
                <a:gd name="T14" fmla="*/ 7 w 58"/>
                <a:gd name="T15" fmla="*/ 1 h 49"/>
                <a:gd name="T16" fmla="*/ 8 w 58"/>
                <a:gd name="T17" fmla="*/ 1 h 49"/>
                <a:gd name="T18" fmla="*/ 8 w 58"/>
                <a:gd name="T19" fmla="*/ 1 h 49"/>
                <a:gd name="T20" fmla="*/ 8 w 58"/>
                <a:gd name="T21" fmla="*/ 2 h 49"/>
                <a:gd name="T22" fmla="*/ 8 w 58"/>
                <a:gd name="T23" fmla="*/ 3 h 49"/>
                <a:gd name="T24" fmla="*/ 9 w 58"/>
                <a:gd name="T25" fmla="*/ 4 h 49"/>
                <a:gd name="T26" fmla="*/ 9 w 58"/>
                <a:gd name="T27" fmla="*/ 5 h 49"/>
                <a:gd name="T28" fmla="*/ 10 w 58"/>
                <a:gd name="T29" fmla="*/ 6 h 49"/>
                <a:gd name="T30" fmla="*/ 11 w 58"/>
                <a:gd name="T31" fmla="*/ 7 h 49"/>
                <a:gd name="T32" fmla="*/ 11 w 58"/>
                <a:gd name="T33" fmla="*/ 8 h 49"/>
                <a:gd name="T34" fmla="*/ 12 w 58"/>
                <a:gd name="T35" fmla="*/ 8 h 49"/>
                <a:gd name="T36" fmla="*/ 13 w 58"/>
                <a:gd name="T37" fmla="*/ 9 h 49"/>
                <a:gd name="T38" fmla="*/ 14 w 58"/>
                <a:gd name="T39" fmla="*/ 9 h 49"/>
                <a:gd name="T40" fmla="*/ 14 w 58"/>
                <a:gd name="T41" fmla="*/ 10 h 49"/>
                <a:gd name="T42" fmla="*/ 14 w 58"/>
                <a:gd name="T43" fmla="*/ 10 h 49"/>
                <a:gd name="T44" fmla="*/ 12 w 58"/>
                <a:gd name="T45" fmla="*/ 11 h 49"/>
                <a:gd name="T46" fmla="*/ 11 w 58"/>
                <a:gd name="T47" fmla="*/ 12 h 49"/>
                <a:gd name="T48" fmla="*/ 10 w 58"/>
                <a:gd name="T49" fmla="*/ 13 h 49"/>
                <a:gd name="T50" fmla="*/ 9 w 58"/>
                <a:gd name="T51" fmla="*/ 12 h 49"/>
                <a:gd name="T52" fmla="*/ 8 w 58"/>
                <a:gd name="T53" fmla="*/ 12 h 49"/>
                <a:gd name="T54" fmla="*/ 7 w 58"/>
                <a:gd name="T55" fmla="*/ 11 h 49"/>
                <a:gd name="T56" fmla="*/ 6 w 58"/>
                <a:gd name="T57" fmla="*/ 10 h 49"/>
                <a:gd name="T58" fmla="*/ 5 w 58"/>
                <a:gd name="T59" fmla="*/ 9 h 49"/>
                <a:gd name="T60" fmla="*/ 4 w 58"/>
                <a:gd name="T61" fmla="*/ 9 h 49"/>
                <a:gd name="T62" fmla="*/ 3 w 58"/>
                <a:gd name="T63" fmla="*/ 8 h 49"/>
                <a:gd name="T64" fmla="*/ 3 w 58"/>
                <a:gd name="T65" fmla="*/ 8 h 49"/>
                <a:gd name="T66" fmla="*/ 0 w 58"/>
                <a:gd name="T67" fmla="*/ 3 h 49"/>
                <a:gd name="T68" fmla="*/ 0 w 58"/>
                <a:gd name="T69" fmla="*/ 3 h 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49"/>
                <a:gd name="T107" fmla="*/ 58 w 58"/>
                <a:gd name="T108" fmla="*/ 49 h 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49">
                  <a:moveTo>
                    <a:pt x="0" y="10"/>
                  </a:moveTo>
                  <a:lnTo>
                    <a:pt x="2" y="9"/>
                  </a:lnTo>
                  <a:lnTo>
                    <a:pt x="6" y="5"/>
                  </a:lnTo>
                  <a:lnTo>
                    <a:pt x="10" y="2"/>
                  </a:lnTo>
                  <a:lnTo>
                    <a:pt x="16" y="0"/>
                  </a:lnTo>
                  <a:lnTo>
                    <a:pt x="20" y="0"/>
                  </a:lnTo>
                  <a:lnTo>
                    <a:pt x="25" y="1"/>
                  </a:lnTo>
                  <a:lnTo>
                    <a:pt x="29" y="3"/>
                  </a:lnTo>
                  <a:lnTo>
                    <a:pt x="32" y="4"/>
                  </a:lnTo>
                  <a:lnTo>
                    <a:pt x="32" y="5"/>
                  </a:lnTo>
                  <a:lnTo>
                    <a:pt x="33" y="7"/>
                  </a:lnTo>
                  <a:lnTo>
                    <a:pt x="34" y="11"/>
                  </a:lnTo>
                  <a:lnTo>
                    <a:pt x="37" y="16"/>
                  </a:lnTo>
                  <a:lnTo>
                    <a:pt x="39" y="20"/>
                  </a:lnTo>
                  <a:lnTo>
                    <a:pt x="42" y="24"/>
                  </a:lnTo>
                  <a:lnTo>
                    <a:pt x="44" y="27"/>
                  </a:lnTo>
                  <a:lnTo>
                    <a:pt x="47" y="29"/>
                  </a:lnTo>
                  <a:lnTo>
                    <a:pt x="50" y="31"/>
                  </a:lnTo>
                  <a:lnTo>
                    <a:pt x="54" y="33"/>
                  </a:lnTo>
                  <a:lnTo>
                    <a:pt x="57" y="35"/>
                  </a:lnTo>
                  <a:lnTo>
                    <a:pt x="58" y="36"/>
                  </a:lnTo>
                  <a:lnTo>
                    <a:pt x="56" y="38"/>
                  </a:lnTo>
                  <a:lnTo>
                    <a:pt x="51" y="43"/>
                  </a:lnTo>
                  <a:lnTo>
                    <a:pt x="46" y="47"/>
                  </a:lnTo>
                  <a:lnTo>
                    <a:pt x="40" y="49"/>
                  </a:lnTo>
                  <a:lnTo>
                    <a:pt x="36" y="47"/>
                  </a:lnTo>
                  <a:lnTo>
                    <a:pt x="33" y="45"/>
                  </a:lnTo>
                  <a:lnTo>
                    <a:pt x="27" y="42"/>
                  </a:lnTo>
                  <a:lnTo>
                    <a:pt x="23" y="39"/>
                  </a:lnTo>
                  <a:lnTo>
                    <a:pt x="19" y="35"/>
                  </a:lnTo>
                  <a:lnTo>
                    <a:pt x="15" y="33"/>
                  </a:lnTo>
                  <a:lnTo>
                    <a:pt x="13" y="31"/>
                  </a:lnTo>
                  <a:lnTo>
                    <a:pt x="12" y="31"/>
                  </a:lnTo>
                  <a:lnTo>
                    <a:pt x="0" y="10"/>
                  </a:lnTo>
                  <a:close/>
                </a:path>
              </a:pathLst>
            </a:custGeom>
            <a:solidFill>
              <a:srgbClr val="5C5C69"/>
            </a:solidFill>
            <a:ln w="9525">
              <a:noFill/>
              <a:round/>
              <a:headEnd/>
              <a:tailEnd/>
            </a:ln>
          </p:spPr>
          <p:txBody>
            <a:bodyPr/>
            <a:lstStyle/>
            <a:p>
              <a:endParaRPr lang="en-US" dirty="0">
                <a:latin typeface="Calibri" pitchFamily="34" charset="0"/>
              </a:endParaRPr>
            </a:p>
          </p:txBody>
        </p:sp>
        <p:sp>
          <p:nvSpPr>
            <p:cNvPr id="4817" name="Freeform 652"/>
            <p:cNvSpPr>
              <a:spLocks/>
            </p:cNvSpPr>
            <p:nvPr/>
          </p:nvSpPr>
          <p:spPr bwMode="auto">
            <a:xfrm>
              <a:off x="3181" y="3240"/>
              <a:ext cx="24" cy="80"/>
            </a:xfrm>
            <a:custGeom>
              <a:avLst/>
              <a:gdLst>
                <a:gd name="T0" fmla="*/ 13 w 93"/>
                <a:gd name="T1" fmla="*/ 0 h 321"/>
                <a:gd name="T2" fmla="*/ 9 w 93"/>
                <a:gd name="T3" fmla="*/ 0 h 321"/>
                <a:gd name="T4" fmla="*/ 5 w 93"/>
                <a:gd name="T5" fmla="*/ 2 h 321"/>
                <a:gd name="T6" fmla="*/ 3 w 93"/>
                <a:gd name="T7" fmla="*/ 4 h 321"/>
                <a:gd name="T8" fmla="*/ 2 w 93"/>
                <a:gd name="T9" fmla="*/ 8 h 321"/>
                <a:gd name="T10" fmla="*/ 1 w 93"/>
                <a:gd name="T11" fmla="*/ 12 h 321"/>
                <a:gd name="T12" fmla="*/ 1 w 93"/>
                <a:gd name="T13" fmla="*/ 15 h 321"/>
                <a:gd name="T14" fmla="*/ 0 w 93"/>
                <a:gd name="T15" fmla="*/ 18 h 321"/>
                <a:gd name="T16" fmla="*/ 0 w 93"/>
                <a:gd name="T17" fmla="*/ 22 h 321"/>
                <a:gd name="T18" fmla="*/ 0 w 93"/>
                <a:gd name="T19" fmla="*/ 25 h 321"/>
                <a:gd name="T20" fmla="*/ 0 w 93"/>
                <a:gd name="T21" fmla="*/ 29 h 321"/>
                <a:gd name="T22" fmla="*/ 0 w 93"/>
                <a:gd name="T23" fmla="*/ 32 h 321"/>
                <a:gd name="T24" fmla="*/ 0 w 93"/>
                <a:gd name="T25" fmla="*/ 35 h 321"/>
                <a:gd name="T26" fmla="*/ 0 w 93"/>
                <a:gd name="T27" fmla="*/ 38 h 321"/>
                <a:gd name="T28" fmla="*/ 0 w 93"/>
                <a:gd name="T29" fmla="*/ 42 h 321"/>
                <a:gd name="T30" fmla="*/ 1 w 93"/>
                <a:gd name="T31" fmla="*/ 45 h 321"/>
                <a:gd name="T32" fmla="*/ 2 w 93"/>
                <a:gd name="T33" fmla="*/ 49 h 321"/>
                <a:gd name="T34" fmla="*/ 2 w 93"/>
                <a:gd name="T35" fmla="*/ 52 h 321"/>
                <a:gd name="T36" fmla="*/ 3 w 93"/>
                <a:gd name="T37" fmla="*/ 56 h 321"/>
                <a:gd name="T38" fmla="*/ 4 w 93"/>
                <a:gd name="T39" fmla="*/ 60 h 321"/>
                <a:gd name="T40" fmla="*/ 5 w 93"/>
                <a:gd name="T41" fmla="*/ 64 h 321"/>
                <a:gd name="T42" fmla="*/ 6 w 93"/>
                <a:gd name="T43" fmla="*/ 67 h 321"/>
                <a:gd name="T44" fmla="*/ 8 w 93"/>
                <a:gd name="T45" fmla="*/ 72 h 321"/>
                <a:gd name="T46" fmla="*/ 10 w 93"/>
                <a:gd name="T47" fmla="*/ 76 h 321"/>
                <a:gd name="T48" fmla="*/ 12 w 93"/>
                <a:gd name="T49" fmla="*/ 79 h 321"/>
                <a:gd name="T50" fmla="*/ 16 w 93"/>
                <a:gd name="T51" fmla="*/ 80 h 321"/>
                <a:gd name="T52" fmla="*/ 19 w 93"/>
                <a:gd name="T53" fmla="*/ 78 h 321"/>
                <a:gd name="T54" fmla="*/ 21 w 93"/>
                <a:gd name="T55" fmla="*/ 74 h 321"/>
                <a:gd name="T56" fmla="*/ 22 w 93"/>
                <a:gd name="T57" fmla="*/ 71 h 321"/>
                <a:gd name="T58" fmla="*/ 22 w 93"/>
                <a:gd name="T59" fmla="*/ 67 h 321"/>
                <a:gd name="T60" fmla="*/ 22 w 93"/>
                <a:gd name="T61" fmla="*/ 62 h 321"/>
                <a:gd name="T62" fmla="*/ 22 w 93"/>
                <a:gd name="T63" fmla="*/ 59 h 321"/>
                <a:gd name="T64" fmla="*/ 23 w 93"/>
                <a:gd name="T65" fmla="*/ 54 h 321"/>
                <a:gd name="T66" fmla="*/ 23 w 93"/>
                <a:gd name="T67" fmla="*/ 51 h 321"/>
                <a:gd name="T68" fmla="*/ 23 w 93"/>
                <a:gd name="T69" fmla="*/ 48 h 321"/>
                <a:gd name="T70" fmla="*/ 23 w 93"/>
                <a:gd name="T71" fmla="*/ 44 h 321"/>
                <a:gd name="T72" fmla="*/ 23 w 93"/>
                <a:gd name="T73" fmla="*/ 40 h 321"/>
                <a:gd name="T74" fmla="*/ 23 w 93"/>
                <a:gd name="T75" fmla="*/ 36 h 321"/>
                <a:gd name="T76" fmla="*/ 24 w 93"/>
                <a:gd name="T77" fmla="*/ 33 h 321"/>
                <a:gd name="T78" fmla="*/ 23 w 93"/>
                <a:gd name="T79" fmla="*/ 30 h 321"/>
                <a:gd name="T80" fmla="*/ 22 w 93"/>
                <a:gd name="T81" fmla="*/ 27 h 321"/>
                <a:gd name="T82" fmla="*/ 21 w 93"/>
                <a:gd name="T83" fmla="*/ 23 h 321"/>
                <a:gd name="T84" fmla="*/ 20 w 93"/>
                <a:gd name="T85" fmla="*/ 18 h 321"/>
                <a:gd name="T86" fmla="*/ 19 w 93"/>
                <a:gd name="T87" fmla="*/ 14 h 321"/>
                <a:gd name="T88" fmla="*/ 17 w 93"/>
                <a:gd name="T89" fmla="*/ 10 h 321"/>
                <a:gd name="T90" fmla="*/ 16 w 93"/>
                <a:gd name="T91" fmla="*/ 6 h 321"/>
                <a:gd name="T92" fmla="*/ 15 w 93"/>
                <a:gd name="T93" fmla="*/ 3 h 321"/>
                <a:gd name="T94" fmla="*/ 15 w 93"/>
                <a:gd name="T95" fmla="*/ 0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321"/>
                <a:gd name="T146" fmla="*/ 93 w 93"/>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321">
                  <a:moveTo>
                    <a:pt x="57" y="1"/>
                  </a:moveTo>
                  <a:lnTo>
                    <a:pt x="56" y="0"/>
                  </a:lnTo>
                  <a:lnTo>
                    <a:pt x="52" y="0"/>
                  </a:lnTo>
                  <a:lnTo>
                    <a:pt x="47" y="0"/>
                  </a:lnTo>
                  <a:lnTo>
                    <a:pt x="42" y="1"/>
                  </a:lnTo>
                  <a:lnTo>
                    <a:pt x="35" y="1"/>
                  </a:lnTo>
                  <a:lnTo>
                    <a:pt x="29" y="2"/>
                  </a:lnTo>
                  <a:lnTo>
                    <a:pt x="22" y="4"/>
                  </a:lnTo>
                  <a:lnTo>
                    <a:pt x="19" y="8"/>
                  </a:lnTo>
                  <a:lnTo>
                    <a:pt x="16" y="11"/>
                  </a:lnTo>
                  <a:lnTo>
                    <a:pt x="13" y="16"/>
                  </a:lnTo>
                  <a:lnTo>
                    <a:pt x="11" y="18"/>
                  </a:lnTo>
                  <a:lnTo>
                    <a:pt x="10" y="24"/>
                  </a:lnTo>
                  <a:lnTo>
                    <a:pt x="8" y="28"/>
                  </a:lnTo>
                  <a:lnTo>
                    <a:pt x="8" y="32"/>
                  </a:lnTo>
                  <a:lnTo>
                    <a:pt x="6" y="36"/>
                  </a:lnTo>
                  <a:lnTo>
                    <a:pt x="5" y="42"/>
                  </a:lnTo>
                  <a:lnTo>
                    <a:pt x="3" y="48"/>
                  </a:lnTo>
                  <a:lnTo>
                    <a:pt x="3" y="55"/>
                  </a:lnTo>
                  <a:lnTo>
                    <a:pt x="3" y="58"/>
                  </a:lnTo>
                  <a:lnTo>
                    <a:pt x="2" y="62"/>
                  </a:lnTo>
                  <a:lnTo>
                    <a:pt x="1" y="66"/>
                  </a:lnTo>
                  <a:lnTo>
                    <a:pt x="1" y="70"/>
                  </a:lnTo>
                  <a:lnTo>
                    <a:pt x="1" y="74"/>
                  </a:lnTo>
                  <a:lnTo>
                    <a:pt x="1" y="79"/>
                  </a:lnTo>
                  <a:lnTo>
                    <a:pt x="1" y="83"/>
                  </a:lnTo>
                  <a:lnTo>
                    <a:pt x="1" y="88"/>
                  </a:lnTo>
                  <a:lnTo>
                    <a:pt x="1" y="92"/>
                  </a:lnTo>
                  <a:lnTo>
                    <a:pt x="1" y="96"/>
                  </a:lnTo>
                  <a:lnTo>
                    <a:pt x="1" y="101"/>
                  </a:lnTo>
                  <a:lnTo>
                    <a:pt x="1" y="106"/>
                  </a:lnTo>
                  <a:lnTo>
                    <a:pt x="0" y="110"/>
                  </a:lnTo>
                  <a:lnTo>
                    <a:pt x="0" y="115"/>
                  </a:lnTo>
                  <a:lnTo>
                    <a:pt x="0" y="119"/>
                  </a:lnTo>
                  <a:lnTo>
                    <a:pt x="0" y="123"/>
                  </a:lnTo>
                  <a:lnTo>
                    <a:pt x="0" y="127"/>
                  </a:lnTo>
                  <a:lnTo>
                    <a:pt x="0" y="132"/>
                  </a:lnTo>
                  <a:lnTo>
                    <a:pt x="0" y="136"/>
                  </a:lnTo>
                  <a:lnTo>
                    <a:pt x="0" y="140"/>
                  </a:lnTo>
                  <a:lnTo>
                    <a:pt x="0" y="145"/>
                  </a:lnTo>
                  <a:lnTo>
                    <a:pt x="1" y="150"/>
                  </a:lnTo>
                  <a:lnTo>
                    <a:pt x="1" y="154"/>
                  </a:lnTo>
                  <a:lnTo>
                    <a:pt x="1" y="159"/>
                  </a:lnTo>
                  <a:lnTo>
                    <a:pt x="1" y="163"/>
                  </a:lnTo>
                  <a:lnTo>
                    <a:pt x="1" y="167"/>
                  </a:lnTo>
                  <a:lnTo>
                    <a:pt x="2" y="172"/>
                  </a:lnTo>
                  <a:lnTo>
                    <a:pt x="3" y="176"/>
                  </a:lnTo>
                  <a:lnTo>
                    <a:pt x="3" y="180"/>
                  </a:lnTo>
                  <a:lnTo>
                    <a:pt x="3" y="186"/>
                  </a:lnTo>
                  <a:lnTo>
                    <a:pt x="4" y="191"/>
                  </a:lnTo>
                  <a:lnTo>
                    <a:pt x="6" y="196"/>
                  </a:lnTo>
                  <a:lnTo>
                    <a:pt x="6" y="200"/>
                  </a:lnTo>
                  <a:lnTo>
                    <a:pt x="7" y="205"/>
                  </a:lnTo>
                  <a:lnTo>
                    <a:pt x="8" y="210"/>
                  </a:lnTo>
                  <a:lnTo>
                    <a:pt x="9" y="215"/>
                  </a:lnTo>
                  <a:lnTo>
                    <a:pt x="10" y="220"/>
                  </a:lnTo>
                  <a:lnTo>
                    <a:pt x="11" y="226"/>
                  </a:lnTo>
                  <a:lnTo>
                    <a:pt x="12" y="231"/>
                  </a:lnTo>
                  <a:lnTo>
                    <a:pt x="14" y="237"/>
                  </a:lnTo>
                  <a:lnTo>
                    <a:pt x="15" y="242"/>
                  </a:lnTo>
                  <a:lnTo>
                    <a:pt x="16" y="247"/>
                  </a:lnTo>
                  <a:lnTo>
                    <a:pt x="18" y="251"/>
                  </a:lnTo>
                  <a:lnTo>
                    <a:pt x="20" y="257"/>
                  </a:lnTo>
                  <a:lnTo>
                    <a:pt x="20" y="261"/>
                  </a:lnTo>
                  <a:lnTo>
                    <a:pt x="22" y="266"/>
                  </a:lnTo>
                  <a:lnTo>
                    <a:pt x="23" y="270"/>
                  </a:lnTo>
                  <a:lnTo>
                    <a:pt x="26" y="275"/>
                  </a:lnTo>
                  <a:lnTo>
                    <a:pt x="28" y="281"/>
                  </a:lnTo>
                  <a:lnTo>
                    <a:pt x="32" y="288"/>
                  </a:lnTo>
                  <a:lnTo>
                    <a:pt x="33" y="294"/>
                  </a:lnTo>
                  <a:lnTo>
                    <a:pt x="37" y="300"/>
                  </a:lnTo>
                  <a:lnTo>
                    <a:pt x="39" y="305"/>
                  </a:lnTo>
                  <a:lnTo>
                    <a:pt x="42" y="309"/>
                  </a:lnTo>
                  <a:lnTo>
                    <a:pt x="44" y="313"/>
                  </a:lnTo>
                  <a:lnTo>
                    <a:pt x="48" y="316"/>
                  </a:lnTo>
                  <a:lnTo>
                    <a:pt x="53" y="320"/>
                  </a:lnTo>
                  <a:lnTo>
                    <a:pt x="58" y="321"/>
                  </a:lnTo>
                  <a:lnTo>
                    <a:pt x="63" y="320"/>
                  </a:lnTo>
                  <a:lnTo>
                    <a:pt x="67" y="317"/>
                  </a:lnTo>
                  <a:lnTo>
                    <a:pt x="70" y="315"/>
                  </a:lnTo>
                  <a:lnTo>
                    <a:pt x="74" y="313"/>
                  </a:lnTo>
                  <a:lnTo>
                    <a:pt x="78" y="307"/>
                  </a:lnTo>
                  <a:lnTo>
                    <a:pt x="82" y="302"/>
                  </a:lnTo>
                  <a:lnTo>
                    <a:pt x="82" y="298"/>
                  </a:lnTo>
                  <a:lnTo>
                    <a:pt x="83" y="293"/>
                  </a:lnTo>
                  <a:lnTo>
                    <a:pt x="83" y="288"/>
                  </a:lnTo>
                  <a:lnTo>
                    <a:pt x="84" y="284"/>
                  </a:lnTo>
                  <a:lnTo>
                    <a:pt x="84" y="279"/>
                  </a:lnTo>
                  <a:lnTo>
                    <a:pt x="85" y="274"/>
                  </a:lnTo>
                  <a:lnTo>
                    <a:pt x="85" y="268"/>
                  </a:lnTo>
                  <a:lnTo>
                    <a:pt x="85" y="261"/>
                  </a:lnTo>
                  <a:lnTo>
                    <a:pt x="86" y="254"/>
                  </a:lnTo>
                  <a:lnTo>
                    <a:pt x="86" y="247"/>
                  </a:lnTo>
                  <a:lnTo>
                    <a:pt x="86" y="243"/>
                  </a:lnTo>
                  <a:lnTo>
                    <a:pt x="86" y="240"/>
                  </a:lnTo>
                  <a:lnTo>
                    <a:pt x="86" y="236"/>
                  </a:lnTo>
                  <a:lnTo>
                    <a:pt x="87" y="232"/>
                  </a:lnTo>
                  <a:lnTo>
                    <a:pt x="88" y="225"/>
                  </a:lnTo>
                  <a:lnTo>
                    <a:pt x="88" y="217"/>
                  </a:lnTo>
                  <a:lnTo>
                    <a:pt x="88" y="213"/>
                  </a:lnTo>
                  <a:lnTo>
                    <a:pt x="88" y="209"/>
                  </a:lnTo>
                  <a:lnTo>
                    <a:pt x="88" y="205"/>
                  </a:lnTo>
                  <a:lnTo>
                    <a:pt x="88" y="202"/>
                  </a:lnTo>
                  <a:lnTo>
                    <a:pt x="88" y="198"/>
                  </a:lnTo>
                  <a:lnTo>
                    <a:pt x="89" y="194"/>
                  </a:lnTo>
                  <a:lnTo>
                    <a:pt x="89" y="190"/>
                  </a:lnTo>
                  <a:lnTo>
                    <a:pt x="90" y="187"/>
                  </a:lnTo>
                  <a:lnTo>
                    <a:pt x="90" y="178"/>
                  </a:lnTo>
                  <a:lnTo>
                    <a:pt x="90" y="172"/>
                  </a:lnTo>
                  <a:lnTo>
                    <a:pt x="91" y="166"/>
                  </a:lnTo>
                  <a:lnTo>
                    <a:pt x="91" y="160"/>
                  </a:lnTo>
                  <a:lnTo>
                    <a:pt x="91" y="154"/>
                  </a:lnTo>
                  <a:lnTo>
                    <a:pt x="91" y="149"/>
                  </a:lnTo>
                  <a:lnTo>
                    <a:pt x="91" y="144"/>
                  </a:lnTo>
                  <a:lnTo>
                    <a:pt x="92" y="140"/>
                  </a:lnTo>
                  <a:lnTo>
                    <a:pt x="92" y="134"/>
                  </a:lnTo>
                  <a:lnTo>
                    <a:pt x="93" y="131"/>
                  </a:lnTo>
                  <a:lnTo>
                    <a:pt x="92" y="127"/>
                  </a:lnTo>
                  <a:lnTo>
                    <a:pt x="91" y="123"/>
                  </a:lnTo>
                  <a:lnTo>
                    <a:pt x="89" y="119"/>
                  </a:lnTo>
                  <a:lnTo>
                    <a:pt x="88" y="115"/>
                  </a:lnTo>
                  <a:lnTo>
                    <a:pt x="87" y="111"/>
                  </a:lnTo>
                  <a:lnTo>
                    <a:pt x="86" y="107"/>
                  </a:lnTo>
                  <a:lnTo>
                    <a:pt x="85" y="102"/>
                  </a:lnTo>
                  <a:lnTo>
                    <a:pt x="84" y="96"/>
                  </a:lnTo>
                  <a:lnTo>
                    <a:pt x="82" y="91"/>
                  </a:lnTo>
                  <a:lnTo>
                    <a:pt x="81" y="85"/>
                  </a:lnTo>
                  <a:lnTo>
                    <a:pt x="79" y="79"/>
                  </a:lnTo>
                  <a:lnTo>
                    <a:pt x="78" y="74"/>
                  </a:lnTo>
                  <a:lnTo>
                    <a:pt x="76" y="68"/>
                  </a:lnTo>
                  <a:lnTo>
                    <a:pt x="75" y="63"/>
                  </a:lnTo>
                  <a:lnTo>
                    <a:pt x="73" y="56"/>
                  </a:lnTo>
                  <a:lnTo>
                    <a:pt x="71" y="50"/>
                  </a:lnTo>
                  <a:lnTo>
                    <a:pt x="70" y="44"/>
                  </a:lnTo>
                  <a:lnTo>
                    <a:pt x="67" y="39"/>
                  </a:lnTo>
                  <a:lnTo>
                    <a:pt x="65" y="34"/>
                  </a:lnTo>
                  <a:lnTo>
                    <a:pt x="64" y="29"/>
                  </a:lnTo>
                  <a:lnTo>
                    <a:pt x="63" y="24"/>
                  </a:lnTo>
                  <a:lnTo>
                    <a:pt x="62" y="20"/>
                  </a:lnTo>
                  <a:lnTo>
                    <a:pt x="61" y="15"/>
                  </a:lnTo>
                  <a:lnTo>
                    <a:pt x="60" y="11"/>
                  </a:lnTo>
                  <a:lnTo>
                    <a:pt x="58" y="8"/>
                  </a:lnTo>
                  <a:lnTo>
                    <a:pt x="58" y="6"/>
                  </a:lnTo>
                  <a:lnTo>
                    <a:pt x="57" y="2"/>
                  </a:lnTo>
                  <a:lnTo>
                    <a:pt x="57" y="1"/>
                  </a:lnTo>
                  <a:close/>
                </a:path>
              </a:pathLst>
            </a:custGeom>
            <a:solidFill>
              <a:srgbClr val="ED8F4D"/>
            </a:solidFill>
            <a:ln w="9525">
              <a:noFill/>
              <a:round/>
              <a:headEnd/>
              <a:tailEnd/>
            </a:ln>
          </p:spPr>
          <p:txBody>
            <a:bodyPr/>
            <a:lstStyle/>
            <a:p>
              <a:endParaRPr lang="en-US" dirty="0">
                <a:latin typeface="Calibri" pitchFamily="34" charset="0"/>
              </a:endParaRPr>
            </a:p>
          </p:txBody>
        </p:sp>
        <p:sp>
          <p:nvSpPr>
            <p:cNvPr id="4818" name="Freeform 653"/>
            <p:cNvSpPr>
              <a:spLocks/>
            </p:cNvSpPr>
            <p:nvPr/>
          </p:nvSpPr>
          <p:spPr bwMode="auto">
            <a:xfrm>
              <a:off x="3193" y="3227"/>
              <a:ext cx="247" cy="93"/>
            </a:xfrm>
            <a:custGeom>
              <a:avLst/>
              <a:gdLst>
                <a:gd name="T0" fmla="*/ 244 w 987"/>
                <a:gd name="T1" fmla="*/ 6 h 374"/>
                <a:gd name="T2" fmla="*/ 246 w 987"/>
                <a:gd name="T3" fmla="*/ 11 h 374"/>
                <a:gd name="T4" fmla="*/ 247 w 987"/>
                <a:gd name="T5" fmla="*/ 15 h 374"/>
                <a:gd name="T6" fmla="*/ 247 w 987"/>
                <a:gd name="T7" fmla="*/ 19 h 374"/>
                <a:gd name="T8" fmla="*/ 246 w 987"/>
                <a:gd name="T9" fmla="*/ 22 h 374"/>
                <a:gd name="T10" fmla="*/ 246 w 987"/>
                <a:gd name="T11" fmla="*/ 25 h 374"/>
                <a:gd name="T12" fmla="*/ 246 w 987"/>
                <a:gd name="T13" fmla="*/ 28 h 374"/>
                <a:gd name="T14" fmla="*/ 118 w 987"/>
                <a:gd name="T15" fmla="*/ 35 h 374"/>
                <a:gd name="T16" fmla="*/ 74 w 987"/>
                <a:gd name="T17" fmla="*/ 65 h 374"/>
                <a:gd name="T18" fmla="*/ 71 w 987"/>
                <a:gd name="T19" fmla="*/ 66 h 374"/>
                <a:gd name="T20" fmla="*/ 68 w 987"/>
                <a:gd name="T21" fmla="*/ 67 h 374"/>
                <a:gd name="T22" fmla="*/ 64 w 987"/>
                <a:gd name="T23" fmla="*/ 69 h 374"/>
                <a:gd name="T24" fmla="*/ 59 w 987"/>
                <a:gd name="T25" fmla="*/ 72 h 374"/>
                <a:gd name="T26" fmla="*/ 56 w 987"/>
                <a:gd name="T27" fmla="*/ 73 h 374"/>
                <a:gd name="T28" fmla="*/ 53 w 987"/>
                <a:gd name="T29" fmla="*/ 74 h 374"/>
                <a:gd name="T30" fmla="*/ 50 w 987"/>
                <a:gd name="T31" fmla="*/ 76 h 374"/>
                <a:gd name="T32" fmla="*/ 47 w 987"/>
                <a:gd name="T33" fmla="*/ 77 h 374"/>
                <a:gd name="T34" fmla="*/ 44 w 987"/>
                <a:gd name="T35" fmla="*/ 79 h 374"/>
                <a:gd name="T36" fmla="*/ 41 w 987"/>
                <a:gd name="T37" fmla="*/ 80 h 374"/>
                <a:gd name="T38" fmla="*/ 38 w 987"/>
                <a:gd name="T39" fmla="*/ 81 h 374"/>
                <a:gd name="T40" fmla="*/ 35 w 987"/>
                <a:gd name="T41" fmla="*/ 83 h 374"/>
                <a:gd name="T42" fmla="*/ 31 w 987"/>
                <a:gd name="T43" fmla="*/ 84 h 374"/>
                <a:gd name="T44" fmla="*/ 28 w 987"/>
                <a:gd name="T45" fmla="*/ 85 h 374"/>
                <a:gd name="T46" fmla="*/ 25 w 987"/>
                <a:gd name="T47" fmla="*/ 86 h 374"/>
                <a:gd name="T48" fmla="*/ 22 w 987"/>
                <a:gd name="T49" fmla="*/ 88 h 374"/>
                <a:gd name="T50" fmla="*/ 17 w 987"/>
                <a:gd name="T51" fmla="*/ 90 h 374"/>
                <a:gd name="T52" fmla="*/ 13 w 987"/>
                <a:gd name="T53" fmla="*/ 91 h 374"/>
                <a:gd name="T54" fmla="*/ 10 w 987"/>
                <a:gd name="T55" fmla="*/ 92 h 374"/>
                <a:gd name="T56" fmla="*/ 8 w 987"/>
                <a:gd name="T57" fmla="*/ 93 h 374"/>
                <a:gd name="T58" fmla="*/ 5 w 987"/>
                <a:gd name="T59" fmla="*/ 93 h 374"/>
                <a:gd name="T60" fmla="*/ 5 w 987"/>
                <a:gd name="T61" fmla="*/ 91 h 374"/>
                <a:gd name="T62" fmla="*/ 5 w 987"/>
                <a:gd name="T63" fmla="*/ 88 h 374"/>
                <a:gd name="T64" fmla="*/ 6 w 987"/>
                <a:gd name="T65" fmla="*/ 84 h 374"/>
                <a:gd name="T66" fmla="*/ 6 w 987"/>
                <a:gd name="T67" fmla="*/ 79 h 374"/>
                <a:gd name="T68" fmla="*/ 7 w 987"/>
                <a:gd name="T69" fmla="*/ 74 h 374"/>
                <a:gd name="T70" fmla="*/ 7 w 987"/>
                <a:gd name="T71" fmla="*/ 71 h 374"/>
                <a:gd name="T72" fmla="*/ 7 w 987"/>
                <a:gd name="T73" fmla="*/ 67 h 374"/>
                <a:gd name="T74" fmla="*/ 7 w 987"/>
                <a:gd name="T75" fmla="*/ 61 h 374"/>
                <a:gd name="T76" fmla="*/ 7 w 987"/>
                <a:gd name="T77" fmla="*/ 56 h 374"/>
                <a:gd name="T78" fmla="*/ 6 w 987"/>
                <a:gd name="T79" fmla="*/ 52 h 374"/>
                <a:gd name="T80" fmla="*/ 6 w 987"/>
                <a:gd name="T81" fmla="*/ 49 h 374"/>
                <a:gd name="T82" fmla="*/ 5 w 987"/>
                <a:gd name="T83" fmla="*/ 46 h 374"/>
                <a:gd name="T84" fmla="*/ 5 w 987"/>
                <a:gd name="T85" fmla="*/ 43 h 374"/>
                <a:gd name="T86" fmla="*/ 4 w 987"/>
                <a:gd name="T87" fmla="*/ 39 h 374"/>
                <a:gd name="T88" fmla="*/ 3 w 987"/>
                <a:gd name="T89" fmla="*/ 34 h 374"/>
                <a:gd name="T90" fmla="*/ 2 w 987"/>
                <a:gd name="T91" fmla="*/ 30 h 374"/>
                <a:gd name="T92" fmla="*/ 2 w 987"/>
                <a:gd name="T93" fmla="*/ 26 h 374"/>
                <a:gd name="T94" fmla="*/ 1 w 987"/>
                <a:gd name="T95" fmla="*/ 22 h 374"/>
                <a:gd name="T96" fmla="*/ 1 w 987"/>
                <a:gd name="T97" fmla="*/ 19 h 374"/>
                <a:gd name="T98" fmla="*/ 0 w 987"/>
                <a:gd name="T99" fmla="*/ 16 h 374"/>
                <a:gd name="T100" fmla="*/ 0 w 987"/>
                <a:gd name="T101" fmla="*/ 14 h 374"/>
                <a:gd name="T102" fmla="*/ 91 w 987"/>
                <a:gd name="T103" fmla="*/ 11 h 374"/>
                <a:gd name="T104" fmla="*/ 94 w 987"/>
                <a:gd name="T105" fmla="*/ 9 h 374"/>
                <a:gd name="T106" fmla="*/ 98 w 987"/>
                <a:gd name="T107" fmla="*/ 8 h 374"/>
                <a:gd name="T108" fmla="*/ 101 w 987"/>
                <a:gd name="T109" fmla="*/ 7 h 374"/>
                <a:gd name="T110" fmla="*/ 104 w 987"/>
                <a:gd name="T111" fmla="*/ 6 h 374"/>
                <a:gd name="T112" fmla="*/ 107 w 987"/>
                <a:gd name="T113" fmla="*/ 5 h 374"/>
                <a:gd name="T114" fmla="*/ 110 w 987"/>
                <a:gd name="T115" fmla="*/ 3 h 374"/>
                <a:gd name="T116" fmla="*/ 113 w 987"/>
                <a:gd name="T117" fmla="*/ 2 h 374"/>
                <a:gd name="T118" fmla="*/ 116 w 987"/>
                <a:gd name="T119" fmla="*/ 0 h 374"/>
                <a:gd name="T120" fmla="*/ 243 w 987"/>
                <a:gd name="T121" fmla="*/ 5 h 3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7"/>
                <a:gd name="T184" fmla="*/ 0 h 374"/>
                <a:gd name="T185" fmla="*/ 987 w 987"/>
                <a:gd name="T186" fmla="*/ 374 h 3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7" h="374">
                  <a:moveTo>
                    <a:pt x="973" y="20"/>
                  </a:moveTo>
                  <a:lnTo>
                    <a:pt x="974" y="23"/>
                  </a:lnTo>
                  <a:lnTo>
                    <a:pt x="976" y="26"/>
                  </a:lnTo>
                  <a:lnTo>
                    <a:pt x="978" y="31"/>
                  </a:lnTo>
                  <a:lnTo>
                    <a:pt x="980" y="38"/>
                  </a:lnTo>
                  <a:lnTo>
                    <a:pt x="983" y="44"/>
                  </a:lnTo>
                  <a:lnTo>
                    <a:pt x="984" y="51"/>
                  </a:lnTo>
                  <a:lnTo>
                    <a:pt x="986" y="58"/>
                  </a:lnTo>
                  <a:lnTo>
                    <a:pt x="986" y="61"/>
                  </a:lnTo>
                  <a:lnTo>
                    <a:pt x="986" y="65"/>
                  </a:lnTo>
                  <a:lnTo>
                    <a:pt x="986" y="69"/>
                  </a:lnTo>
                  <a:lnTo>
                    <a:pt x="987" y="75"/>
                  </a:lnTo>
                  <a:lnTo>
                    <a:pt x="986" y="79"/>
                  </a:lnTo>
                  <a:lnTo>
                    <a:pt x="986" y="84"/>
                  </a:lnTo>
                  <a:lnTo>
                    <a:pt x="985" y="88"/>
                  </a:lnTo>
                  <a:lnTo>
                    <a:pt x="985" y="93"/>
                  </a:lnTo>
                  <a:lnTo>
                    <a:pt x="985" y="96"/>
                  </a:lnTo>
                  <a:lnTo>
                    <a:pt x="984" y="100"/>
                  </a:lnTo>
                  <a:lnTo>
                    <a:pt x="983" y="104"/>
                  </a:lnTo>
                  <a:lnTo>
                    <a:pt x="983" y="107"/>
                  </a:lnTo>
                  <a:lnTo>
                    <a:pt x="983" y="111"/>
                  </a:lnTo>
                  <a:lnTo>
                    <a:pt x="983" y="114"/>
                  </a:lnTo>
                  <a:lnTo>
                    <a:pt x="774" y="149"/>
                  </a:lnTo>
                  <a:lnTo>
                    <a:pt x="472" y="142"/>
                  </a:lnTo>
                  <a:lnTo>
                    <a:pt x="299" y="259"/>
                  </a:lnTo>
                  <a:lnTo>
                    <a:pt x="297" y="259"/>
                  </a:lnTo>
                  <a:lnTo>
                    <a:pt x="294" y="261"/>
                  </a:lnTo>
                  <a:lnTo>
                    <a:pt x="290" y="261"/>
                  </a:lnTo>
                  <a:lnTo>
                    <a:pt x="287" y="263"/>
                  </a:lnTo>
                  <a:lnTo>
                    <a:pt x="283" y="265"/>
                  </a:lnTo>
                  <a:lnTo>
                    <a:pt x="280" y="267"/>
                  </a:lnTo>
                  <a:lnTo>
                    <a:pt x="275" y="269"/>
                  </a:lnTo>
                  <a:lnTo>
                    <a:pt x="271" y="271"/>
                  </a:lnTo>
                  <a:lnTo>
                    <a:pt x="265" y="273"/>
                  </a:lnTo>
                  <a:lnTo>
                    <a:pt x="261" y="277"/>
                  </a:lnTo>
                  <a:lnTo>
                    <a:pt x="254" y="279"/>
                  </a:lnTo>
                  <a:lnTo>
                    <a:pt x="248" y="283"/>
                  </a:lnTo>
                  <a:lnTo>
                    <a:pt x="241" y="285"/>
                  </a:lnTo>
                  <a:lnTo>
                    <a:pt x="235" y="289"/>
                  </a:lnTo>
                  <a:lnTo>
                    <a:pt x="231" y="291"/>
                  </a:lnTo>
                  <a:lnTo>
                    <a:pt x="228" y="292"/>
                  </a:lnTo>
                  <a:lnTo>
                    <a:pt x="224" y="294"/>
                  </a:lnTo>
                  <a:lnTo>
                    <a:pt x="220" y="296"/>
                  </a:lnTo>
                  <a:lnTo>
                    <a:pt x="216" y="297"/>
                  </a:lnTo>
                  <a:lnTo>
                    <a:pt x="213" y="299"/>
                  </a:lnTo>
                  <a:lnTo>
                    <a:pt x="209" y="301"/>
                  </a:lnTo>
                  <a:lnTo>
                    <a:pt x="206" y="303"/>
                  </a:lnTo>
                  <a:lnTo>
                    <a:pt x="201" y="304"/>
                  </a:lnTo>
                  <a:lnTo>
                    <a:pt x="197" y="306"/>
                  </a:lnTo>
                  <a:lnTo>
                    <a:pt x="192" y="308"/>
                  </a:lnTo>
                  <a:lnTo>
                    <a:pt x="188" y="310"/>
                  </a:lnTo>
                  <a:lnTo>
                    <a:pt x="184" y="311"/>
                  </a:lnTo>
                  <a:lnTo>
                    <a:pt x="180" y="313"/>
                  </a:lnTo>
                  <a:lnTo>
                    <a:pt x="176" y="316"/>
                  </a:lnTo>
                  <a:lnTo>
                    <a:pt x="173" y="318"/>
                  </a:lnTo>
                  <a:lnTo>
                    <a:pt x="168" y="319"/>
                  </a:lnTo>
                  <a:lnTo>
                    <a:pt x="164" y="322"/>
                  </a:lnTo>
                  <a:lnTo>
                    <a:pt x="160" y="323"/>
                  </a:lnTo>
                  <a:lnTo>
                    <a:pt x="155" y="325"/>
                  </a:lnTo>
                  <a:lnTo>
                    <a:pt x="150" y="326"/>
                  </a:lnTo>
                  <a:lnTo>
                    <a:pt x="146" y="328"/>
                  </a:lnTo>
                  <a:lnTo>
                    <a:pt x="142" y="330"/>
                  </a:lnTo>
                  <a:lnTo>
                    <a:pt x="138" y="332"/>
                  </a:lnTo>
                  <a:lnTo>
                    <a:pt x="133" y="334"/>
                  </a:lnTo>
                  <a:lnTo>
                    <a:pt x="129" y="336"/>
                  </a:lnTo>
                  <a:lnTo>
                    <a:pt x="125" y="337"/>
                  </a:lnTo>
                  <a:lnTo>
                    <a:pt x="121" y="339"/>
                  </a:lnTo>
                  <a:lnTo>
                    <a:pt x="117" y="340"/>
                  </a:lnTo>
                  <a:lnTo>
                    <a:pt x="113" y="342"/>
                  </a:lnTo>
                  <a:lnTo>
                    <a:pt x="108" y="345"/>
                  </a:lnTo>
                  <a:lnTo>
                    <a:pt x="104" y="346"/>
                  </a:lnTo>
                  <a:lnTo>
                    <a:pt x="99" y="347"/>
                  </a:lnTo>
                  <a:lnTo>
                    <a:pt x="95" y="349"/>
                  </a:lnTo>
                  <a:lnTo>
                    <a:pt x="91" y="350"/>
                  </a:lnTo>
                  <a:lnTo>
                    <a:pt x="88" y="352"/>
                  </a:lnTo>
                  <a:lnTo>
                    <a:pt x="81" y="354"/>
                  </a:lnTo>
                  <a:lnTo>
                    <a:pt x="75" y="358"/>
                  </a:lnTo>
                  <a:lnTo>
                    <a:pt x="68" y="360"/>
                  </a:lnTo>
                  <a:lnTo>
                    <a:pt x="62" y="362"/>
                  </a:lnTo>
                  <a:lnTo>
                    <a:pt x="57" y="364"/>
                  </a:lnTo>
                  <a:lnTo>
                    <a:pt x="53" y="366"/>
                  </a:lnTo>
                  <a:lnTo>
                    <a:pt x="49" y="366"/>
                  </a:lnTo>
                  <a:lnTo>
                    <a:pt x="45" y="368"/>
                  </a:lnTo>
                  <a:lnTo>
                    <a:pt x="41" y="369"/>
                  </a:lnTo>
                  <a:lnTo>
                    <a:pt x="38" y="370"/>
                  </a:lnTo>
                  <a:lnTo>
                    <a:pt x="33" y="372"/>
                  </a:lnTo>
                  <a:lnTo>
                    <a:pt x="30" y="373"/>
                  </a:lnTo>
                  <a:lnTo>
                    <a:pt x="24" y="373"/>
                  </a:lnTo>
                  <a:lnTo>
                    <a:pt x="21" y="374"/>
                  </a:lnTo>
                  <a:lnTo>
                    <a:pt x="21" y="373"/>
                  </a:lnTo>
                  <a:lnTo>
                    <a:pt x="21" y="371"/>
                  </a:lnTo>
                  <a:lnTo>
                    <a:pt x="21" y="367"/>
                  </a:lnTo>
                  <a:lnTo>
                    <a:pt x="21" y="363"/>
                  </a:lnTo>
                  <a:lnTo>
                    <a:pt x="21" y="360"/>
                  </a:lnTo>
                  <a:lnTo>
                    <a:pt x="21" y="354"/>
                  </a:lnTo>
                  <a:lnTo>
                    <a:pt x="22" y="350"/>
                  </a:lnTo>
                  <a:lnTo>
                    <a:pt x="22" y="344"/>
                  </a:lnTo>
                  <a:lnTo>
                    <a:pt x="22" y="338"/>
                  </a:lnTo>
                  <a:lnTo>
                    <a:pt x="24" y="332"/>
                  </a:lnTo>
                  <a:lnTo>
                    <a:pt x="24" y="326"/>
                  </a:lnTo>
                  <a:lnTo>
                    <a:pt x="24" y="319"/>
                  </a:lnTo>
                  <a:lnTo>
                    <a:pt x="24" y="312"/>
                  </a:lnTo>
                  <a:lnTo>
                    <a:pt x="25" y="305"/>
                  </a:lnTo>
                  <a:lnTo>
                    <a:pt x="26" y="298"/>
                  </a:lnTo>
                  <a:lnTo>
                    <a:pt x="26" y="294"/>
                  </a:lnTo>
                  <a:lnTo>
                    <a:pt x="26" y="290"/>
                  </a:lnTo>
                  <a:lnTo>
                    <a:pt x="26" y="286"/>
                  </a:lnTo>
                  <a:lnTo>
                    <a:pt x="26" y="283"/>
                  </a:lnTo>
                  <a:lnTo>
                    <a:pt x="26" y="274"/>
                  </a:lnTo>
                  <a:lnTo>
                    <a:pt x="26" y="268"/>
                  </a:lnTo>
                  <a:lnTo>
                    <a:pt x="26" y="260"/>
                  </a:lnTo>
                  <a:lnTo>
                    <a:pt x="26" y="253"/>
                  </a:lnTo>
                  <a:lnTo>
                    <a:pt x="26" y="246"/>
                  </a:lnTo>
                  <a:lnTo>
                    <a:pt x="26" y="240"/>
                  </a:lnTo>
                  <a:lnTo>
                    <a:pt x="26" y="232"/>
                  </a:lnTo>
                  <a:lnTo>
                    <a:pt x="26" y="226"/>
                  </a:lnTo>
                  <a:lnTo>
                    <a:pt x="26" y="220"/>
                  </a:lnTo>
                  <a:lnTo>
                    <a:pt x="26" y="215"/>
                  </a:lnTo>
                  <a:lnTo>
                    <a:pt x="25" y="210"/>
                  </a:lnTo>
                  <a:lnTo>
                    <a:pt x="25" y="206"/>
                  </a:lnTo>
                  <a:lnTo>
                    <a:pt x="24" y="202"/>
                  </a:lnTo>
                  <a:lnTo>
                    <a:pt x="24" y="199"/>
                  </a:lnTo>
                  <a:lnTo>
                    <a:pt x="22" y="195"/>
                  </a:lnTo>
                  <a:lnTo>
                    <a:pt x="21" y="190"/>
                  </a:lnTo>
                  <a:lnTo>
                    <a:pt x="21" y="186"/>
                  </a:lnTo>
                  <a:lnTo>
                    <a:pt x="20" y="182"/>
                  </a:lnTo>
                  <a:lnTo>
                    <a:pt x="19" y="176"/>
                  </a:lnTo>
                  <a:lnTo>
                    <a:pt x="18" y="172"/>
                  </a:lnTo>
                  <a:lnTo>
                    <a:pt x="17" y="167"/>
                  </a:lnTo>
                  <a:lnTo>
                    <a:pt x="17" y="162"/>
                  </a:lnTo>
                  <a:lnTo>
                    <a:pt x="15" y="156"/>
                  </a:lnTo>
                  <a:lnTo>
                    <a:pt x="15" y="150"/>
                  </a:lnTo>
                  <a:lnTo>
                    <a:pt x="13" y="144"/>
                  </a:lnTo>
                  <a:lnTo>
                    <a:pt x="12" y="138"/>
                  </a:lnTo>
                  <a:lnTo>
                    <a:pt x="11" y="132"/>
                  </a:lnTo>
                  <a:lnTo>
                    <a:pt x="10" y="127"/>
                  </a:lnTo>
                  <a:lnTo>
                    <a:pt x="9" y="121"/>
                  </a:lnTo>
                  <a:lnTo>
                    <a:pt x="8" y="116"/>
                  </a:lnTo>
                  <a:lnTo>
                    <a:pt x="7" y="109"/>
                  </a:lnTo>
                  <a:lnTo>
                    <a:pt x="6" y="103"/>
                  </a:lnTo>
                  <a:lnTo>
                    <a:pt x="5" y="97"/>
                  </a:lnTo>
                  <a:lnTo>
                    <a:pt x="4" y="93"/>
                  </a:lnTo>
                  <a:lnTo>
                    <a:pt x="3" y="87"/>
                  </a:lnTo>
                  <a:lnTo>
                    <a:pt x="3" y="83"/>
                  </a:lnTo>
                  <a:lnTo>
                    <a:pt x="2" y="78"/>
                  </a:lnTo>
                  <a:lnTo>
                    <a:pt x="2" y="75"/>
                  </a:lnTo>
                  <a:lnTo>
                    <a:pt x="1" y="70"/>
                  </a:lnTo>
                  <a:lnTo>
                    <a:pt x="0" y="67"/>
                  </a:lnTo>
                  <a:lnTo>
                    <a:pt x="0" y="64"/>
                  </a:lnTo>
                  <a:lnTo>
                    <a:pt x="0" y="62"/>
                  </a:lnTo>
                  <a:lnTo>
                    <a:pt x="0" y="59"/>
                  </a:lnTo>
                  <a:lnTo>
                    <a:pt x="0" y="58"/>
                  </a:lnTo>
                  <a:lnTo>
                    <a:pt x="360" y="44"/>
                  </a:lnTo>
                  <a:lnTo>
                    <a:pt x="363" y="43"/>
                  </a:lnTo>
                  <a:lnTo>
                    <a:pt x="366" y="41"/>
                  </a:lnTo>
                  <a:lnTo>
                    <a:pt x="372" y="40"/>
                  </a:lnTo>
                  <a:lnTo>
                    <a:pt x="377" y="38"/>
                  </a:lnTo>
                  <a:lnTo>
                    <a:pt x="386" y="36"/>
                  </a:lnTo>
                  <a:lnTo>
                    <a:pt x="389" y="34"/>
                  </a:lnTo>
                  <a:lnTo>
                    <a:pt x="392" y="33"/>
                  </a:lnTo>
                  <a:lnTo>
                    <a:pt x="396" y="31"/>
                  </a:lnTo>
                  <a:lnTo>
                    <a:pt x="401" y="30"/>
                  </a:lnTo>
                  <a:lnTo>
                    <a:pt x="404" y="28"/>
                  </a:lnTo>
                  <a:lnTo>
                    <a:pt x="408" y="27"/>
                  </a:lnTo>
                  <a:lnTo>
                    <a:pt x="411" y="25"/>
                  </a:lnTo>
                  <a:lnTo>
                    <a:pt x="415" y="24"/>
                  </a:lnTo>
                  <a:lnTo>
                    <a:pt x="419" y="23"/>
                  </a:lnTo>
                  <a:lnTo>
                    <a:pt x="423" y="21"/>
                  </a:lnTo>
                  <a:lnTo>
                    <a:pt x="427" y="20"/>
                  </a:lnTo>
                  <a:lnTo>
                    <a:pt x="431" y="19"/>
                  </a:lnTo>
                  <a:lnTo>
                    <a:pt x="436" y="16"/>
                  </a:lnTo>
                  <a:lnTo>
                    <a:pt x="441" y="14"/>
                  </a:lnTo>
                  <a:lnTo>
                    <a:pt x="445" y="12"/>
                  </a:lnTo>
                  <a:lnTo>
                    <a:pt x="447" y="12"/>
                  </a:lnTo>
                  <a:lnTo>
                    <a:pt x="452" y="8"/>
                  </a:lnTo>
                  <a:lnTo>
                    <a:pt x="457" y="5"/>
                  </a:lnTo>
                  <a:lnTo>
                    <a:pt x="460" y="2"/>
                  </a:lnTo>
                  <a:lnTo>
                    <a:pt x="462" y="2"/>
                  </a:lnTo>
                  <a:lnTo>
                    <a:pt x="712" y="0"/>
                  </a:lnTo>
                  <a:lnTo>
                    <a:pt x="973" y="20"/>
                  </a:lnTo>
                  <a:close/>
                </a:path>
              </a:pathLst>
            </a:custGeom>
            <a:solidFill>
              <a:srgbClr val="E65E00"/>
            </a:solidFill>
            <a:ln w="9525">
              <a:noFill/>
              <a:round/>
              <a:headEnd/>
              <a:tailEnd/>
            </a:ln>
          </p:spPr>
          <p:txBody>
            <a:bodyPr/>
            <a:lstStyle/>
            <a:p>
              <a:endParaRPr lang="en-US" dirty="0">
                <a:latin typeface="Calibri" pitchFamily="34" charset="0"/>
              </a:endParaRPr>
            </a:p>
          </p:txBody>
        </p:sp>
        <p:sp>
          <p:nvSpPr>
            <p:cNvPr id="4819" name="Freeform 654"/>
            <p:cNvSpPr>
              <a:spLocks/>
            </p:cNvSpPr>
            <p:nvPr/>
          </p:nvSpPr>
          <p:spPr bwMode="auto">
            <a:xfrm>
              <a:off x="3438" y="3241"/>
              <a:ext cx="205" cy="15"/>
            </a:xfrm>
            <a:custGeom>
              <a:avLst/>
              <a:gdLst>
                <a:gd name="T0" fmla="*/ 1 w 816"/>
                <a:gd name="T1" fmla="*/ 15 h 60"/>
                <a:gd name="T2" fmla="*/ 135 w 816"/>
                <a:gd name="T3" fmla="*/ 15 h 60"/>
                <a:gd name="T4" fmla="*/ 136 w 816"/>
                <a:gd name="T5" fmla="*/ 14 h 60"/>
                <a:gd name="T6" fmla="*/ 138 w 816"/>
                <a:gd name="T7" fmla="*/ 14 h 60"/>
                <a:gd name="T8" fmla="*/ 141 w 816"/>
                <a:gd name="T9" fmla="*/ 14 h 60"/>
                <a:gd name="T10" fmla="*/ 143 w 816"/>
                <a:gd name="T11" fmla="*/ 14 h 60"/>
                <a:gd name="T12" fmla="*/ 145 w 816"/>
                <a:gd name="T13" fmla="*/ 14 h 60"/>
                <a:gd name="T14" fmla="*/ 148 w 816"/>
                <a:gd name="T15" fmla="*/ 14 h 60"/>
                <a:gd name="T16" fmla="*/ 150 w 816"/>
                <a:gd name="T17" fmla="*/ 14 h 60"/>
                <a:gd name="T18" fmla="*/ 153 w 816"/>
                <a:gd name="T19" fmla="*/ 14 h 60"/>
                <a:gd name="T20" fmla="*/ 156 w 816"/>
                <a:gd name="T21" fmla="*/ 13 h 60"/>
                <a:gd name="T22" fmla="*/ 159 w 816"/>
                <a:gd name="T23" fmla="*/ 13 h 60"/>
                <a:gd name="T24" fmla="*/ 162 w 816"/>
                <a:gd name="T25" fmla="*/ 13 h 60"/>
                <a:gd name="T26" fmla="*/ 166 w 816"/>
                <a:gd name="T27" fmla="*/ 13 h 60"/>
                <a:gd name="T28" fmla="*/ 169 w 816"/>
                <a:gd name="T29" fmla="*/ 13 h 60"/>
                <a:gd name="T30" fmla="*/ 172 w 816"/>
                <a:gd name="T31" fmla="*/ 13 h 60"/>
                <a:gd name="T32" fmla="*/ 175 w 816"/>
                <a:gd name="T33" fmla="*/ 12 h 60"/>
                <a:gd name="T34" fmla="*/ 178 w 816"/>
                <a:gd name="T35" fmla="*/ 12 h 60"/>
                <a:gd name="T36" fmla="*/ 181 w 816"/>
                <a:gd name="T37" fmla="*/ 12 h 60"/>
                <a:gd name="T38" fmla="*/ 184 w 816"/>
                <a:gd name="T39" fmla="*/ 12 h 60"/>
                <a:gd name="T40" fmla="*/ 187 w 816"/>
                <a:gd name="T41" fmla="*/ 12 h 60"/>
                <a:gd name="T42" fmla="*/ 190 w 816"/>
                <a:gd name="T43" fmla="*/ 12 h 60"/>
                <a:gd name="T44" fmla="*/ 192 w 816"/>
                <a:gd name="T45" fmla="*/ 12 h 60"/>
                <a:gd name="T46" fmla="*/ 195 w 816"/>
                <a:gd name="T47" fmla="*/ 11 h 60"/>
                <a:gd name="T48" fmla="*/ 197 w 816"/>
                <a:gd name="T49" fmla="*/ 11 h 60"/>
                <a:gd name="T50" fmla="*/ 200 w 816"/>
                <a:gd name="T51" fmla="*/ 11 h 60"/>
                <a:gd name="T52" fmla="*/ 203 w 816"/>
                <a:gd name="T53" fmla="*/ 11 h 60"/>
                <a:gd name="T54" fmla="*/ 204 w 816"/>
                <a:gd name="T55" fmla="*/ 10 h 60"/>
                <a:gd name="T56" fmla="*/ 205 w 816"/>
                <a:gd name="T57" fmla="*/ 7 h 60"/>
                <a:gd name="T58" fmla="*/ 205 w 816"/>
                <a:gd name="T59" fmla="*/ 5 h 60"/>
                <a:gd name="T60" fmla="*/ 204 w 816"/>
                <a:gd name="T61" fmla="*/ 4 h 60"/>
                <a:gd name="T62" fmla="*/ 202 w 816"/>
                <a:gd name="T63" fmla="*/ 1 h 60"/>
                <a:gd name="T64" fmla="*/ 201 w 816"/>
                <a:gd name="T65" fmla="*/ 0 h 60"/>
                <a:gd name="T66" fmla="*/ 0 w 816"/>
                <a:gd name="T67" fmla="*/ 1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6"/>
                <a:gd name="T103" fmla="*/ 0 h 60"/>
                <a:gd name="T104" fmla="*/ 816 w 816"/>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6" h="60">
                  <a:moveTo>
                    <a:pt x="0" y="5"/>
                  </a:moveTo>
                  <a:lnTo>
                    <a:pt x="2" y="60"/>
                  </a:lnTo>
                  <a:lnTo>
                    <a:pt x="318" y="60"/>
                  </a:lnTo>
                  <a:lnTo>
                    <a:pt x="537" y="59"/>
                  </a:lnTo>
                  <a:lnTo>
                    <a:pt x="537" y="57"/>
                  </a:lnTo>
                  <a:lnTo>
                    <a:pt x="540" y="57"/>
                  </a:lnTo>
                  <a:lnTo>
                    <a:pt x="543" y="57"/>
                  </a:lnTo>
                  <a:lnTo>
                    <a:pt x="548" y="57"/>
                  </a:lnTo>
                  <a:lnTo>
                    <a:pt x="553" y="57"/>
                  </a:lnTo>
                  <a:lnTo>
                    <a:pt x="561" y="57"/>
                  </a:lnTo>
                  <a:lnTo>
                    <a:pt x="565" y="56"/>
                  </a:lnTo>
                  <a:lnTo>
                    <a:pt x="569" y="56"/>
                  </a:lnTo>
                  <a:lnTo>
                    <a:pt x="574" y="56"/>
                  </a:lnTo>
                  <a:lnTo>
                    <a:pt x="579" y="56"/>
                  </a:lnTo>
                  <a:lnTo>
                    <a:pt x="583" y="55"/>
                  </a:lnTo>
                  <a:lnTo>
                    <a:pt x="588" y="55"/>
                  </a:lnTo>
                  <a:lnTo>
                    <a:pt x="593" y="55"/>
                  </a:lnTo>
                  <a:lnTo>
                    <a:pt x="598" y="55"/>
                  </a:lnTo>
                  <a:lnTo>
                    <a:pt x="604" y="54"/>
                  </a:lnTo>
                  <a:lnTo>
                    <a:pt x="610" y="54"/>
                  </a:lnTo>
                  <a:lnTo>
                    <a:pt x="616" y="53"/>
                  </a:lnTo>
                  <a:lnTo>
                    <a:pt x="622" y="53"/>
                  </a:lnTo>
                  <a:lnTo>
                    <a:pt x="627" y="53"/>
                  </a:lnTo>
                  <a:lnTo>
                    <a:pt x="634" y="53"/>
                  </a:lnTo>
                  <a:lnTo>
                    <a:pt x="640" y="52"/>
                  </a:lnTo>
                  <a:lnTo>
                    <a:pt x="646" y="52"/>
                  </a:lnTo>
                  <a:lnTo>
                    <a:pt x="653" y="51"/>
                  </a:lnTo>
                  <a:lnTo>
                    <a:pt x="659" y="51"/>
                  </a:lnTo>
                  <a:lnTo>
                    <a:pt x="666" y="51"/>
                  </a:lnTo>
                  <a:lnTo>
                    <a:pt x="672" y="51"/>
                  </a:lnTo>
                  <a:lnTo>
                    <a:pt x="678" y="51"/>
                  </a:lnTo>
                  <a:lnTo>
                    <a:pt x="684" y="50"/>
                  </a:lnTo>
                  <a:lnTo>
                    <a:pt x="690" y="49"/>
                  </a:lnTo>
                  <a:lnTo>
                    <a:pt x="698" y="49"/>
                  </a:lnTo>
                  <a:lnTo>
                    <a:pt x="704" y="49"/>
                  </a:lnTo>
                  <a:lnTo>
                    <a:pt x="710" y="49"/>
                  </a:lnTo>
                  <a:lnTo>
                    <a:pt x="716" y="48"/>
                  </a:lnTo>
                  <a:lnTo>
                    <a:pt x="722" y="48"/>
                  </a:lnTo>
                  <a:lnTo>
                    <a:pt x="727" y="47"/>
                  </a:lnTo>
                  <a:lnTo>
                    <a:pt x="733" y="47"/>
                  </a:lnTo>
                  <a:lnTo>
                    <a:pt x="738" y="46"/>
                  </a:lnTo>
                  <a:lnTo>
                    <a:pt x="745" y="46"/>
                  </a:lnTo>
                  <a:lnTo>
                    <a:pt x="750" y="46"/>
                  </a:lnTo>
                  <a:lnTo>
                    <a:pt x="755" y="46"/>
                  </a:lnTo>
                  <a:lnTo>
                    <a:pt x="761" y="46"/>
                  </a:lnTo>
                  <a:lnTo>
                    <a:pt x="766" y="46"/>
                  </a:lnTo>
                  <a:lnTo>
                    <a:pt x="770" y="45"/>
                  </a:lnTo>
                  <a:lnTo>
                    <a:pt x="775" y="44"/>
                  </a:lnTo>
                  <a:lnTo>
                    <a:pt x="779" y="44"/>
                  </a:lnTo>
                  <a:lnTo>
                    <a:pt x="784" y="44"/>
                  </a:lnTo>
                  <a:lnTo>
                    <a:pt x="791" y="43"/>
                  </a:lnTo>
                  <a:lnTo>
                    <a:pt x="798" y="43"/>
                  </a:lnTo>
                  <a:lnTo>
                    <a:pt x="803" y="42"/>
                  </a:lnTo>
                  <a:lnTo>
                    <a:pt x="807" y="42"/>
                  </a:lnTo>
                  <a:lnTo>
                    <a:pt x="810" y="41"/>
                  </a:lnTo>
                  <a:lnTo>
                    <a:pt x="812" y="41"/>
                  </a:lnTo>
                  <a:lnTo>
                    <a:pt x="815" y="36"/>
                  </a:lnTo>
                  <a:lnTo>
                    <a:pt x="816" y="29"/>
                  </a:lnTo>
                  <a:lnTo>
                    <a:pt x="816" y="25"/>
                  </a:lnTo>
                  <a:lnTo>
                    <a:pt x="815" y="21"/>
                  </a:lnTo>
                  <a:lnTo>
                    <a:pt x="814" y="16"/>
                  </a:lnTo>
                  <a:lnTo>
                    <a:pt x="813" y="14"/>
                  </a:lnTo>
                  <a:lnTo>
                    <a:pt x="809" y="8"/>
                  </a:lnTo>
                  <a:lnTo>
                    <a:pt x="805" y="4"/>
                  </a:lnTo>
                  <a:lnTo>
                    <a:pt x="802" y="1"/>
                  </a:lnTo>
                  <a:lnTo>
                    <a:pt x="801" y="0"/>
                  </a:lnTo>
                  <a:lnTo>
                    <a:pt x="449" y="3"/>
                  </a:lnTo>
                  <a:lnTo>
                    <a:pt x="0" y="5"/>
                  </a:lnTo>
                  <a:close/>
                </a:path>
              </a:pathLst>
            </a:custGeom>
            <a:solidFill>
              <a:srgbClr val="918C91"/>
            </a:solidFill>
            <a:ln w="9525">
              <a:noFill/>
              <a:round/>
              <a:headEnd/>
              <a:tailEnd/>
            </a:ln>
          </p:spPr>
          <p:txBody>
            <a:bodyPr/>
            <a:lstStyle/>
            <a:p>
              <a:endParaRPr lang="en-US" dirty="0">
                <a:latin typeface="Calibri" pitchFamily="34" charset="0"/>
              </a:endParaRPr>
            </a:p>
          </p:txBody>
        </p:sp>
        <p:sp>
          <p:nvSpPr>
            <p:cNvPr id="4820" name="Freeform 655"/>
            <p:cNvSpPr>
              <a:spLocks/>
            </p:cNvSpPr>
            <p:nvPr/>
          </p:nvSpPr>
          <p:spPr bwMode="auto">
            <a:xfrm>
              <a:off x="3282" y="3215"/>
              <a:ext cx="17" cy="19"/>
            </a:xfrm>
            <a:custGeom>
              <a:avLst/>
              <a:gdLst>
                <a:gd name="T0" fmla="*/ 12 w 68"/>
                <a:gd name="T1" fmla="*/ 19 h 77"/>
                <a:gd name="T2" fmla="*/ 11 w 68"/>
                <a:gd name="T3" fmla="*/ 19 h 77"/>
                <a:gd name="T4" fmla="*/ 10 w 68"/>
                <a:gd name="T5" fmla="*/ 17 h 77"/>
                <a:gd name="T6" fmla="*/ 9 w 68"/>
                <a:gd name="T7" fmla="*/ 16 h 77"/>
                <a:gd name="T8" fmla="*/ 8 w 68"/>
                <a:gd name="T9" fmla="*/ 16 h 77"/>
                <a:gd name="T10" fmla="*/ 7 w 68"/>
                <a:gd name="T11" fmla="*/ 15 h 77"/>
                <a:gd name="T12" fmla="*/ 6 w 68"/>
                <a:gd name="T13" fmla="*/ 14 h 77"/>
                <a:gd name="T14" fmla="*/ 5 w 68"/>
                <a:gd name="T15" fmla="*/ 13 h 77"/>
                <a:gd name="T16" fmla="*/ 3 w 68"/>
                <a:gd name="T17" fmla="*/ 11 h 77"/>
                <a:gd name="T18" fmla="*/ 2 w 68"/>
                <a:gd name="T19" fmla="*/ 10 h 77"/>
                <a:gd name="T20" fmla="*/ 1 w 68"/>
                <a:gd name="T21" fmla="*/ 9 h 77"/>
                <a:gd name="T22" fmla="*/ 0 w 68"/>
                <a:gd name="T23" fmla="*/ 8 h 77"/>
                <a:gd name="T24" fmla="*/ 0 w 68"/>
                <a:gd name="T25" fmla="*/ 7 h 77"/>
                <a:gd name="T26" fmla="*/ 0 w 68"/>
                <a:gd name="T27" fmla="*/ 5 h 77"/>
                <a:gd name="T28" fmla="*/ 1 w 68"/>
                <a:gd name="T29" fmla="*/ 4 h 77"/>
                <a:gd name="T30" fmla="*/ 2 w 68"/>
                <a:gd name="T31" fmla="*/ 3 h 77"/>
                <a:gd name="T32" fmla="*/ 3 w 68"/>
                <a:gd name="T33" fmla="*/ 2 h 77"/>
                <a:gd name="T34" fmla="*/ 4 w 68"/>
                <a:gd name="T35" fmla="*/ 1 h 77"/>
                <a:gd name="T36" fmla="*/ 5 w 68"/>
                <a:gd name="T37" fmla="*/ 0 h 77"/>
                <a:gd name="T38" fmla="*/ 6 w 68"/>
                <a:gd name="T39" fmla="*/ 0 h 77"/>
                <a:gd name="T40" fmla="*/ 7 w 68"/>
                <a:gd name="T41" fmla="*/ 0 h 77"/>
                <a:gd name="T42" fmla="*/ 7 w 68"/>
                <a:gd name="T43" fmla="*/ 1 h 77"/>
                <a:gd name="T44" fmla="*/ 8 w 68"/>
                <a:gd name="T45" fmla="*/ 1 h 77"/>
                <a:gd name="T46" fmla="*/ 9 w 68"/>
                <a:gd name="T47" fmla="*/ 2 h 77"/>
                <a:gd name="T48" fmla="*/ 9 w 68"/>
                <a:gd name="T49" fmla="*/ 3 h 77"/>
                <a:gd name="T50" fmla="*/ 10 w 68"/>
                <a:gd name="T51" fmla="*/ 4 h 77"/>
                <a:gd name="T52" fmla="*/ 10 w 68"/>
                <a:gd name="T53" fmla="*/ 6 h 77"/>
                <a:gd name="T54" fmla="*/ 11 w 68"/>
                <a:gd name="T55" fmla="*/ 7 h 77"/>
                <a:gd name="T56" fmla="*/ 12 w 68"/>
                <a:gd name="T57" fmla="*/ 9 h 77"/>
                <a:gd name="T58" fmla="*/ 13 w 68"/>
                <a:gd name="T59" fmla="*/ 11 h 77"/>
                <a:gd name="T60" fmla="*/ 14 w 68"/>
                <a:gd name="T61" fmla="*/ 12 h 77"/>
                <a:gd name="T62" fmla="*/ 15 w 68"/>
                <a:gd name="T63" fmla="*/ 13 h 77"/>
                <a:gd name="T64" fmla="*/ 15 w 68"/>
                <a:gd name="T65" fmla="*/ 14 h 77"/>
                <a:gd name="T66" fmla="*/ 16 w 68"/>
                <a:gd name="T67" fmla="*/ 15 h 77"/>
                <a:gd name="T68" fmla="*/ 17 w 68"/>
                <a:gd name="T69" fmla="*/ 16 h 77"/>
                <a:gd name="T70" fmla="*/ 17 w 68"/>
                <a:gd name="T71" fmla="*/ 17 h 77"/>
                <a:gd name="T72" fmla="*/ 17 w 68"/>
                <a:gd name="T73" fmla="*/ 17 h 77"/>
                <a:gd name="T74" fmla="*/ 12 w 68"/>
                <a:gd name="T75" fmla="*/ 19 h 77"/>
                <a:gd name="T76" fmla="*/ 12 w 68"/>
                <a:gd name="T77" fmla="*/ 1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77"/>
                <a:gd name="T119" fmla="*/ 68 w 68"/>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77">
                  <a:moveTo>
                    <a:pt x="48" y="77"/>
                  </a:moveTo>
                  <a:lnTo>
                    <a:pt x="45" y="75"/>
                  </a:lnTo>
                  <a:lnTo>
                    <a:pt x="40" y="70"/>
                  </a:lnTo>
                  <a:lnTo>
                    <a:pt x="36" y="66"/>
                  </a:lnTo>
                  <a:lnTo>
                    <a:pt x="32" y="63"/>
                  </a:lnTo>
                  <a:lnTo>
                    <a:pt x="28" y="59"/>
                  </a:lnTo>
                  <a:lnTo>
                    <a:pt x="23" y="56"/>
                  </a:lnTo>
                  <a:lnTo>
                    <a:pt x="19" y="51"/>
                  </a:lnTo>
                  <a:lnTo>
                    <a:pt x="14" y="46"/>
                  </a:lnTo>
                  <a:lnTo>
                    <a:pt x="10" y="42"/>
                  </a:lnTo>
                  <a:lnTo>
                    <a:pt x="6" y="38"/>
                  </a:lnTo>
                  <a:lnTo>
                    <a:pt x="1" y="31"/>
                  </a:lnTo>
                  <a:lnTo>
                    <a:pt x="0" y="27"/>
                  </a:lnTo>
                  <a:lnTo>
                    <a:pt x="1" y="22"/>
                  </a:lnTo>
                  <a:lnTo>
                    <a:pt x="4" y="18"/>
                  </a:lnTo>
                  <a:lnTo>
                    <a:pt x="7" y="13"/>
                  </a:lnTo>
                  <a:lnTo>
                    <a:pt x="12" y="9"/>
                  </a:lnTo>
                  <a:lnTo>
                    <a:pt x="17" y="5"/>
                  </a:lnTo>
                  <a:lnTo>
                    <a:pt x="21" y="2"/>
                  </a:lnTo>
                  <a:lnTo>
                    <a:pt x="26" y="0"/>
                  </a:lnTo>
                  <a:lnTo>
                    <a:pt x="29" y="2"/>
                  </a:lnTo>
                  <a:lnTo>
                    <a:pt x="30" y="3"/>
                  </a:lnTo>
                  <a:lnTo>
                    <a:pt x="32" y="6"/>
                  </a:lnTo>
                  <a:lnTo>
                    <a:pt x="34" y="9"/>
                  </a:lnTo>
                  <a:lnTo>
                    <a:pt x="36" y="14"/>
                  </a:lnTo>
                  <a:lnTo>
                    <a:pt x="39" y="18"/>
                  </a:lnTo>
                  <a:lnTo>
                    <a:pt x="42" y="24"/>
                  </a:lnTo>
                  <a:lnTo>
                    <a:pt x="46" y="30"/>
                  </a:lnTo>
                  <a:lnTo>
                    <a:pt x="50" y="36"/>
                  </a:lnTo>
                  <a:lnTo>
                    <a:pt x="53" y="43"/>
                  </a:lnTo>
                  <a:lnTo>
                    <a:pt x="56" y="48"/>
                  </a:lnTo>
                  <a:lnTo>
                    <a:pt x="59" y="54"/>
                  </a:lnTo>
                  <a:lnTo>
                    <a:pt x="62" y="58"/>
                  </a:lnTo>
                  <a:lnTo>
                    <a:pt x="64" y="62"/>
                  </a:lnTo>
                  <a:lnTo>
                    <a:pt x="66" y="65"/>
                  </a:lnTo>
                  <a:lnTo>
                    <a:pt x="67" y="67"/>
                  </a:lnTo>
                  <a:lnTo>
                    <a:pt x="68" y="68"/>
                  </a:lnTo>
                  <a:lnTo>
                    <a:pt x="48" y="77"/>
                  </a:lnTo>
                  <a:close/>
                </a:path>
              </a:pathLst>
            </a:custGeom>
            <a:solidFill>
              <a:srgbClr val="918C91"/>
            </a:solidFill>
            <a:ln w="9525">
              <a:noFill/>
              <a:round/>
              <a:headEnd/>
              <a:tailEnd/>
            </a:ln>
          </p:spPr>
          <p:txBody>
            <a:bodyPr/>
            <a:lstStyle/>
            <a:p>
              <a:endParaRPr lang="en-US" dirty="0">
                <a:latin typeface="Calibri" pitchFamily="34" charset="0"/>
              </a:endParaRPr>
            </a:p>
          </p:txBody>
        </p:sp>
        <p:sp>
          <p:nvSpPr>
            <p:cNvPr id="4821" name="Freeform 656"/>
            <p:cNvSpPr>
              <a:spLocks/>
            </p:cNvSpPr>
            <p:nvPr/>
          </p:nvSpPr>
          <p:spPr bwMode="auto">
            <a:xfrm>
              <a:off x="3298" y="3263"/>
              <a:ext cx="34" cy="20"/>
            </a:xfrm>
            <a:custGeom>
              <a:avLst/>
              <a:gdLst>
                <a:gd name="T0" fmla="*/ 6 w 135"/>
                <a:gd name="T1" fmla="*/ 7 h 80"/>
                <a:gd name="T2" fmla="*/ 7 w 135"/>
                <a:gd name="T3" fmla="*/ 10 h 80"/>
                <a:gd name="T4" fmla="*/ 8 w 135"/>
                <a:gd name="T5" fmla="*/ 12 h 80"/>
                <a:gd name="T6" fmla="*/ 10 w 135"/>
                <a:gd name="T7" fmla="*/ 14 h 80"/>
                <a:gd name="T8" fmla="*/ 13 w 135"/>
                <a:gd name="T9" fmla="*/ 15 h 80"/>
                <a:gd name="T10" fmla="*/ 16 w 135"/>
                <a:gd name="T11" fmla="*/ 15 h 80"/>
                <a:gd name="T12" fmla="*/ 18 w 135"/>
                <a:gd name="T13" fmla="*/ 15 h 80"/>
                <a:gd name="T14" fmla="*/ 20 w 135"/>
                <a:gd name="T15" fmla="*/ 15 h 80"/>
                <a:gd name="T16" fmla="*/ 21 w 135"/>
                <a:gd name="T17" fmla="*/ 14 h 80"/>
                <a:gd name="T18" fmla="*/ 24 w 135"/>
                <a:gd name="T19" fmla="*/ 12 h 80"/>
                <a:gd name="T20" fmla="*/ 26 w 135"/>
                <a:gd name="T21" fmla="*/ 10 h 80"/>
                <a:gd name="T22" fmla="*/ 27 w 135"/>
                <a:gd name="T23" fmla="*/ 8 h 80"/>
                <a:gd name="T24" fmla="*/ 28 w 135"/>
                <a:gd name="T25" fmla="*/ 6 h 80"/>
                <a:gd name="T26" fmla="*/ 29 w 135"/>
                <a:gd name="T27" fmla="*/ 4 h 80"/>
                <a:gd name="T28" fmla="*/ 29 w 135"/>
                <a:gd name="T29" fmla="*/ 1 h 80"/>
                <a:gd name="T30" fmla="*/ 29 w 135"/>
                <a:gd name="T31" fmla="*/ 1 h 80"/>
                <a:gd name="T32" fmla="*/ 32 w 135"/>
                <a:gd name="T33" fmla="*/ 0 h 80"/>
                <a:gd name="T34" fmla="*/ 33 w 135"/>
                <a:gd name="T35" fmla="*/ 1 h 80"/>
                <a:gd name="T36" fmla="*/ 34 w 135"/>
                <a:gd name="T37" fmla="*/ 3 h 80"/>
                <a:gd name="T38" fmla="*/ 34 w 135"/>
                <a:gd name="T39" fmla="*/ 7 h 80"/>
                <a:gd name="T40" fmla="*/ 33 w 135"/>
                <a:gd name="T41" fmla="*/ 10 h 80"/>
                <a:gd name="T42" fmla="*/ 32 w 135"/>
                <a:gd name="T43" fmla="*/ 11 h 80"/>
                <a:gd name="T44" fmla="*/ 31 w 135"/>
                <a:gd name="T45" fmla="*/ 14 h 80"/>
                <a:gd name="T46" fmla="*/ 28 w 135"/>
                <a:gd name="T47" fmla="*/ 17 h 80"/>
                <a:gd name="T48" fmla="*/ 25 w 135"/>
                <a:gd name="T49" fmla="*/ 19 h 80"/>
                <a:gd name="T50" fmla="*/ 22 w 135"/>
                <a:gd name="T51" fmla="*/ 19 h 80"/>
                <a:gd name="T52" fmla="*/ 20 w 135"/>
                <a:gd name="T53" fmla="*/ 20 h 80"/>
                <a:gd name="T54" fmla="*/ 18 w 135"/>
                <a:gd name="T55" fmla="*/ 20 h 80"/>
                <a:gd name="T56" fmla="*/ 15 w 135"/>
                <a:gd name="T57" fmla="*/ 20 h 80"/>
                <a:gd name="T58" fmla="*/ 13 w 135"/>
                <a:gd name="T59" fmla="*/ 20 h 80"/>
                <a:gd name="T60" fmla="*/ 10 w 135"/>
                <a:gd name="T61" fmla="*/ 19 h 80"/>
                <a:gd name="T62" fmla="*/ 8 w 135"/>
                <a:gd name="T63" fmla="*/ 18 h 80"/>
                <a:gd name="T64" fmla="*/ 6 w 135"/>
                <a:gd name="T65" fmla="*/ 16 h 80"/>
                <a:gd name="T66" fmla="*/ 4 w 135"/>
                <a:gd name="T67" fmla="*/ 14 h 80"/>
                <a:gd name="T68" fmla="*/ 2 w 135"/>
                <a:gd name="T69" fmla="*/ 12 h 80"/>
                <a:gd name="T70" fmla="*/ 0 w 135"/>
                <a:gd name="T71" fmla="*/ 10 h 80"/>
                <a:gd name="T72" fmla="*/ 0 w 135"/>
                <a:gd name="T73" fmla="*/ 9 h 80"/>
                <a:gd name="T74" fmla="*/ 2 w 135"/>
                <a:gd name="T75" fmla="*/ 8 h 80"/>
                <a:gd name="T76" fmla="*/ 4 w 135"/>
                <a:gd name="T77" fmla="*/ 7 h 80"/>
                <a:gd name="T78" fmla="*/ 5 w 135"/>
                <a:gd name="T79" fmla="*/ 7 h 80"/>
                <a:gd name="T80" fmla="*/ 6 w 135"/>
                <a:gd name="T81" fmla="*/ 7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80"/>
                <a:gd name="T125" fmla="*/ 135 w 135"/>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80">
                  <a:moveTo>
                    <a:pt x="22" y="27"/>
                  </a:moveTo>
                  <a:lnTo>
                    <a:pt x="22" y="29"/>
                  </a:lnTo>
                  <a:lnTo>
                    <a:pt x="23" y="33"/>
                  </a:lnTo>
                  <a:lnTo>
                    <a:pt x="26" y="38"/>
                  </a:lnTo>
                  <a:lnTo>
                    <a:pt x="31" y="46"/>
                  </a:lnTo>
                  <a:lnTo>
                    <a:pt x="33" y="48"/>
                  </a:lnTo>
                  <a:lnTo>
                    <a:pt x="37" y="52"/>
                  </a:lnTo>
                  <a:lnTo>
                    <a:pt x="41" y="55"/>
                  </a:lnTo>
                  <a:lnTo>
                    <a:pt x="46" y="57"/>
                  </a:lnTo>
                  <a:lnTo>
                    <a:pt x="52" y="59"/>
                  </a:lnTo>
                  <a:lnTo>
                    <a:pt x="59" y="60"/>
                  </a:lnTo>
                  <a:lnTo>
                    <a:pt x="62" y="60"/>
                  </a:lnTo>
                  <a:lnTo>
                    <a:pt x="65" y="60"/>
                  </a:lnTo>
                  <a:lnTo>
                    <a:pt x="70" y="60"/>
                  </a:lnTo>
                  <a:lnTo>
                    <a:pt x="74" y="60"/>
                  </a:lnTo>
                  <a:lnTo>
                    <a:pt x="78" y="59"/>
                  </a:lnTo>
                  <a:lnTo>
                    <a:pt x="82" y="57"/>
                  </a:lnTo>
                  <a:lnTo>
                    <a:pt x="85" y="56"/>
                  </a:lnTo>
                  <a:lnTo>
                    <a:pt x="88" y="55"/>
                  </a:lnTo>
                  <a:lnTo>
                    <a:pt x="95" y="50"/>
                  </a:lnTo>
                  <a:lnTo>
                    <a:pt x="100" y="47"/>
                  </a:lnTo>
                  <a:lnTo>
                    <a:pt x="104" y="42"/>
                  </a:lnTo>
                  <a:lnTo>
                    <a:pt x="107" y="38"/>
                  </a:lnTo>
                  <a:lnTo>
                    <a:pt x="109" y="33"/>
                  </a:lnTo>
                  <a:lnTo>
                    <a:pt x="112" y="29"/>
                  </a:lnTo>
                  <a:lnTo>
                    <a:pt x="112" y="24"/>
                  </a:lnTo>
                  <a:lnTo>
                    <a:pt x="114" y="20"/>
                  </a:lnTo>
                  <a:lnTo>
                    <a:pt x="114" y="15"/>
                  </a:lnTo>
                  <a:lnTo>
                    <a:pt x="115" y="13"/>
                  </a:lnTo>
                  <a:lnTo>
                    <a:pt x="115" y="6"/>
                  </a:lnTo>
                  <a:lnTo>
                    <a:pt x="116" y="5"/>
                  </a:lnTo>
                  <a:lnTo>
                    <a:pt x="117" y="3"/>
                  </a:lnTo>
                  <a:lnTo>
                    <a:pt x="121" y="1"/>
                  </a:lnTo>
                  <a:lnTo>
                    <a:pt x="126" y="0"/>
                  </a:lnTo>
                  <a:lnTo>
                    <a:pt x="131" y="3"/>
                  </a:lnTo>
                  <a:lnTo>
                    <a:pt x="133" y="5"/>
                  </a:lnTo>
                  <a:lnTo>
                    <a:pt x="135" y="9"/>
                  </a:lnTo>
                  <a:lnTo>
                    <a:pt x="135" y="14"/>
                  </a:lnTo>
                  <a:lnTo>
                    <a:pt x="135" y="21"/>
                  </a:lnTo>
                  <a:lnTo>
                    <a:pt x="134" y="27"/>
                  </a:lnTo>
                  <a:lnTo>
                    <a:pt x="133" y="34"/>
                  </a:lnTo>
                  <a:lnTo>
                    <a:pt x="131" y="38"/>
                  </a:lnTo>
                  <a:lnTo>
                    <a:pt x="130" y="42"/>
                  </a:lnTo>
                  <a:lnTo>
                    <a:pt x="128" y="46"/>
                  </a:lnTo>
                  <a:lnTo>
                    <a:pt x="126" y="50"/>
                  </a:lnTo>
                  <a:lnTo>
                    <a:pt x="122" y="58"/>
                  </a:lnTo>
                  <a:lnTo>
                    <a:pt x="116" y="64"/>
                  </a:lnTo>
                  <a:lnTo>
                    <a:pt x="110" y="69"/>
                  </a:lnTo>
                  <a:lnTo>
                    <a:pt x="103" y="74"/>
                  </a:lnTo>
                  <a:lnTo>
                    <a:pt x="98" y="75"/>
                  </a:lnTo>
                  <a:lnTo>
                    <a:pt x="94" y="76"/>
                  </a:lnTo>
                  <a:lnTo>
                    <a:pt x="89" y="77"/>
                  </a:lnTo>
                  <a:lnTo>
                    <a:pt x="85" y="78"/>
                  </a:lnTo>
                  <a:lnTo>
                    <a:pt x="80" y="79"/>
                  </a:lnTo>
                  <a:lnTo>
                    <a:pt x="75" y="80"/>
                  </a:lnTo>
                  <a:lnTo>
                    <a:pt x="70" y="80"/>
                  </a:lnTo>
                  <a:lnTo>
                    <a:pt x="65" y="80"/>
                  </a:lnTo>
                  <a:lnTo>
                    <a:pt x="60" y="80"/>
                  </a:lnTo>
                  <a:lnTo>
                    <a:pt x="55" y="79"/>
                  </a:lnTo>
                  <a:lnTo>
                    <a:pt x="50" y="78"/>
                  </a:lnTo>
                  <a:lnTo>
                    <a:pt x="45" y="76"/>
                  </a:lnTo>
                  <a:lnTo>
                    <a:pt x="41" y="74"/>
                  </a:lnTo>
                  <a:lnTo>
                    <a:pt x="37" y="72"/>
                  </a:lnTo>
                  <a:lnTo>
                    <a:pt x="33" y="70"/>
                  </a:lnTo>
                  <a:lnTo>
                    <a:pt x="29" y="69"/>
                  </a:lnTo>
                  <a:lnTo>
                    <a:pt x="23" y="64"/>
                  </a:lnTo>
                  <a:lnTo>
                    <a:pt x="18" y="60"/>
                  </a:lnTo>
                  <a:lnTo>
                    <a:pt x="14" y="56"/>
                  </a:lnTo>
                  <a:lnTo>
                    <a:pt x="13" y="55"/>
                  </a:lnTo>
                  <a:lnTo>
                    <a:pt x="9" y="50"/>
                  </a:lnTo>
                  <a:lnTo>
                    <a:pt x="5" y="44"/>
                  </a:lnTo>
                  <a:lnTo>
                    <a:pt x="1" y="39"/>
                  </a:lnTo>
                  <a:lnTo>
                    <a:pt x="0" y="36"/>
                  </a:lnTo>
                  <a:lnTo>
                    <a:pt x="1" y="35"/>
                  </a:lnTo>
                  <a:lnTo>
                    <a:pt x="3" y="33"/>
                  </a:lnTo>
                  <a:lnTo>
                    <a:pt x="8" y="32"/>
                  </a:lnTo>
                  <a:lnTo>
                    <a:pt x="12" y="31"/>
                  </a:lnTo>
                  <a:lnTo>
                    <a:pt x="15" y="29"/>
                  </a:lnTo>
                  <a:lnTo>
                    <a:pt x="19" y="28"/>
                  </a:lnTo>
                  <a:lnTo>
                    <a:pt x="21" y="27"/>
                  </a:lnTo>
                  <a:lnTo>
                    <a:pt x="22" y="27"/>
                  </a:lnTo>
                  <a:close/>
                </a:path>
              </a:pathLst>
            </a:custGeom>
            <a:solidFill>
              <a:srgbClr val="918C91"/>
            </a:solidFill>
            <a:ln w="9525">
              <a:noFill/>
              <a:round/>
              <a:headEnd/>
              <a:tailEnd/>
            </a:ln>
          </p:spPr>
          <p:txBody>
            <a:bodyPr/>
            <a:lstStyle/>
            <a:p>
              <a:endParaRPr lang="en-US" dirty="0">
                <a:latin typeface="Calibri" pitchFamily="34" charset="0"/>
              </a:endParaRPr>
            </a:p>
          </p:txBody>
        </p:sp>
        <p:sp>
          <p:nvSpPr>
            <p:cNvPr id="4822" name="Freeform 657"/>
            <p:cNvSpPr>
              <a:spLocks/>
            </p:cNvSpPr>
            <p:nvPr/>
          </p:nvSpPr>
          <p:spPr bwMode="auto">
            <a:xfrm>
              <a:off x="3186" y="3226"/>
              <a:ext cx="123" cy="17"/>
            </a:xfrm>
            <a:custGeom>
              <a:avLst/>
              <a:gdLst>
                <a:gd name="T0" fmla="*/ 119 w 493"/>
                <a:gd name="T1" fmla="*/ 1 h 66"/>
                <a:gd name="T2" fmla="*/ 115 w 493"/>
                <a:gd name="T3" fmla="*/ 3 h 66"/>
                <a:gd name="T4" fmla="*/ 111 w 493"/>
                <a:gd name="T5" fmla="*/ 5 h 66"/>
                <a:gd name="T6" fmla="*/ 107 w 493"/>
                <a:gd name="T7" fmla="*/ 7 h 66"/>
                <a:gd name="T8" fmla="*/ 103 w 493"/>
                <a:gd name="T9" fmla="*/ 9 h 66"/>
                <a:gd name="T10" fmla="*/ 99 w 493"/>
                <a:gd name="T11" fmla="*/ 11 h 66"/>
                <a:gd name="T12" fmla="*/ 95 w 493"/>
                <a:gd name="T13" fmla="*/ 11 h 66"/>
                <a:gd name="T14" fmla="*/ 90 w 493"/>
                <a:gd name="T15" fmla="*/ 11 h 66"/>
                <a:gd name="T16" fmla="*/ 87 w 493"/>
                <a:gd name="T17" fmla="*/ 11 h 66"/>
                <a:gd name="T18" fmla="*/ 83 w 493"/>
                <a:gd name="T19" fmla="*/ 12 h 66"/>
                <a:gd name="T20" fmla="*/ 77 w 493"/>
                <a:gd name="T21" fmla="*/ 12 h 66"/>
                <a:gd name="T22" fmla="*/ 73 w 493"/>
                <a:gd name="T23" fmla="*/ 12 h 66"/>
                <a:gd name="T24" fmla="*/ 67 w 493"/>
                <a:gd name="T25" fmla="*/ 12 h 66"/>
                <a:gd name="T26" fmla="*/ 62 w 493"/>
                <a:gd name="T27" fmla="*/ 12 h 66"/>
                <a:gd name="T28" fmla="*/ 56 w 493"/>
                <a:gd name="T29" fmla="*/ 12 h 66"/>
                <a:gd name="T30" fmla="*/ 51 w 493"/>
                <a:gd name="T31" fmla="*/ 13 h 66"/>
                <a:gd name="T32" fmla="*/ 45 w 493"/>
                <a:gd name="T33" fmla="*/ 13 h 66"/>
                <a:gd name="T34" fmla="*/ 41 w 493"/>
                <a:gd name="T35" fmla="*/ 13 h 66"/>
                <a:gd name="T36" fmla="*/ 37 w 493"/>
                <a:gd name="T37" fmla="*/ 13 h 66"/>
                <a:gd name="T38" fmla="*/ 32 w 493"/>
                <a:gd name="T39" fmla="*/ 13 h 66"/>
                <a:gd name="T40" fmla="*/ 28 w 493"/>
                <a:gd name="T41" fmla="*/ 13 h 66"/>
                <a:gd name="T42" fmla="*/ 25 w 493"/>
                <a:gd name="T43" fmla="*/ 13 h 66"/>
                <a:gd name="T44" fmla="*/ 19 w 493"/>
                <a:gd name="T45" fmla="*/ 13 h 66"/>
                <a:gd name="T46" fmla="*/ 14 w 493"/>
                <a:gd name="T47" fmla="*/ 13 h 66"/>
                <a:gd name="T48" fmla="*/ 9 w 493"/>
                <a:gd name="T49" fmla="*/ 14 h 66"/>
                <a:gd name="T50" fmla="*/ 5 w 493"/>
                <a:gd name="T51" fmla="*/ 14 h 66"/>
                <a:gd name="T52" fmla="*/ 2 w 493"/>
                <a:gd name="T53" fmla="*/ 14 h 66"/>
                <a:gd name="T54" fmla="*/ 0 w 493"/>
                <a:gd name="T55" fmla="*/ 16 h 66"/>
                <a:gd name="T56" fmla="*/ 1 w 493"/>
                <a:gd name="T57" fmla="*/ 16 h 66"/>
                <a:gd name="T58" fmla="*/ 6 w 493"/>
                <a:gd name="T59" fmla="*/ 16 h 66"/>
                <a:gd name="T60" fmla="*/ 11 w 493"/>
                <a:gd name="T61" fmla="*/ 16 h 66"/>
                <a:gd name="T62" fmla="*/ 16 w 493"/>
                <a:gd name="T63" fmla="*/ 16 h 66"/>
                <a:gd name="T64" fmla="*/ 23 w 493"/>
                <a:gd name="T65" fmla="*/ 16 h 66"/>
                <a:gd name="T66" fmla="*/ 28 w 493"/>
                <a:gd name="T67" fmla="*/ 16 h 66"/>
                <a:gd name="T68" fmla="*/ 32 w 493"/>
                <a:gd name="T69" fmla="*/ 16 h 66"/>
                <a:gd name="T70" fmla="*/ 37 w 493"/>
                <a:gd name="T71" fmla="*/ 16 h 66"/>
                <a:gd name="T72" fmla="*/ 42 w 493"/>
                <a:gd name="T73" fmla="*/ 15 h 66"/>
                <a:gd name="T74" fmla="*/ 46 w 493"/>
                <a:gd name="T75" fmla="*/ 15 h 66"/>
                <a:gd name="T76" fmla="*/ 51 w 493"/>
                <a:gd name="T77" fmla="*/ 15 h 66"/>
                <a:gd name="T78" fmla="*/ 56 w 493"/>
                <a:gd name="T79" fmla="*/ 15 h 66"/>
                <a:gd name="T80" fmla="*/ 60 w 493"/>
                <a:gd name="T81" fmla="*/ 15 h 66"/>
                <a:gd name="T82" fmla="*/ 65 w 493"/>
                <a:gd name="T83" fmla="*/ 15 h 66"/>
                <a:gd name="T84" fmla="*/ 69 w 493"/>
                <a:gd name="T85" fmla="*/ 15 h 66"/>
                <a:gd name="T86" fmla="*/ 73 w 493"/>
                <a:gd name="T87" fmla="*/ 15 h 66"/>
                <a:gd name="T88" fmla="*/ 77 w 493"/>
                <a:gd name="T89" fmla="*/ 15 h 66"/>
                <a:gd name="T90" fmla="*/ 81 w 493"/>
                <a:gd name="T91" fmla="*/ 15 h 66"/>
                <a:gd name="T92" fmla="*/ 87 w 493"/>
                <a:gd name="T93" fmla="*/ 14 h 66"/>
                <a:gd name="T94" fmla="*/ 93 w 493"/>
                <a:gd name="T95" fmla="*/ 14 h 66"/>
                <a:gd name="T96" fmla="*/ 97 w 493"/>
                <a:gd name="T97" fmla="*/ 14 h 66"/>
                <a:gd name="T98" fmla="*/ 101 w 493"/>
                <a:gd name="T99" fmla="*/ 12 h 66"/>
                <a:gd name="T100" fmla="*/ 106 w 493"/>
                <a:gd name="T101" fmla="*/ 11 h 66"/>
                <a:gd name="T102" fmla="*/ 110 w 493"/>
                <a:gd name="T103" fmla="*/ 9 h 66"/>
                <a:gd name="T104" fmla="*/ 114 w 493"/>
                <a:gd name="T105" fmla="*/ 7 h 66"/>
                <a:gd name="T106" fmla="*/ 118 w 493"/>
                <a:gd name="T107" fmla="*/ 5 h 66"/>
                <a:gd name="T108" fmla="*/ 123 w 493"/>
                <a:gd name="T109" fmla="*/ 2 h 66"/>
                <a:gd name="T110" fmla="*/ 121 w 493"/>
                <a:gd name="T111" fmla="*/ 0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3"/>
                <a:gd name="T169" fmla="*/ 0 h 66"/>
                <a:gd name="T170" fmla="*/ 493 w 493"/>
                <a:gd name="T171" fmla="*/ 66 h 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3" h="66">
                  <a:moveTo>
                    <a:pt x="485" y="1"/>
                  </a:moveTo>
                  <a:lnTo>
                    <a:pt x="484" y="1"/>
                  </a:lnTo>
                  <a:lnTo>
                    <a:pt x="481" y="3"/>
                  </a:lnTo>
                  <a:lnTo>
                    <a:pt x="477" y="5"/>
                  </a:lnTo>
                  <a:lnTo>
                    <a:pt x="472" y="7"/>
                  </a:lnTo>
                  <a:lnTo>
                    <a:pt x="468" y="9"/>
                  </a:lnTo>
                  <a:lnTo>
                    <a:pt x="465" y="10"/>
                  </a:lnTo>
                  <a:lnTo>
                    <a:pt x="461" y="12"/>
                  </a:lnTo>
                  <a:lnTo>
                    <a:pt x="458" y="14"/>
                  </a:lnTo>
                  <a:lnTo>
                    <a:pt x="452" y="16"/>
                  </a:lnTo>
                  <a:lnTo>
                    <a:pt x="448" y="18"/>
                  </a:lnTo>
                  <a:lnTo>
                    <a:pt x="444" y="20"/>
                  </a:lnTo>
                  <a:lnTo>
                    <a:pt x="441" y="22"/>
                  </a:lnTo>
                  <a:lnTo>
                    <a:pt x="436" y="23"/>
                  </a:lnTo>
                  <a:lnTo>
                    <a:pt x="432" y="26"/>
                  </a:lnTo>
                  <a:lnTo>
                    <a:pt x="428" y="28"/>
                  </a:lnTo>
                  <a:lnTo>
                    <a:pt x="423" y="30"/>
                  </a:lnTo>
                  <a:lnTo>
                    <a:pt x="419" y="31"/>
                  </a:lnTo>
                  <a:lnTo>
                    <a:pt x="415" y="33"/>
                  </a:lnTo>
                  <a:lnTo>
                    <a:pt x="411" y="34"/>
                  </a:lnTo>
                  <a:lnTo>
                    <a:pt x="406" y="37"/>
                  </a:lnTo>
                  <a:lnTo>
                    <a:pt x="402" y="38"/>
                  </a:lnTo>
                  <a:lnTo>
                    <a:pt x="398" y="39"/>
                  </a:lnTo>
                  <a:lnTo>
                    <a:pt x="395" y="41"/>
                  </a:lnTo>
                  <a:lnTo>
                    <a:pt x="392" y="42"/>
                  </a:lnTo>
                  <a:lnTo>
                    <a:pt x="386" y="43"/>
                  </a:lnTo>
                  <a:lnTo>
                    <a:pt x="383" y="44"/>
                  </a:lnTo>
                  <a:lnTo>
                    <a:pt x="379" y="43"/>
                  </a:lnTo>
                  <a:lnTo>
                    <a:pt x="376" y="43"/>
                  </a:lnTo>
                  <a:lnTo>
                    <a:pt x="371" y="43"/>
                  </a:lnTo>
                  <a:lnTo>
                    <a:pt x="366" y="43"/>
                  </a:lnTo>
                  <a:lnTo>
                    <a:pt x="362" y="43"/>
                  </a:lnTo>
                  <a:lnTo>
                    <a:pt x="359" y="43"/>
                  </a:lnTo>
                  <a:lnTo>
                    <a:pt x="355" y="43"/>
                  </a:lnTo>
                  <a:lnTo>
                    <a:pt x="351" y="44"/>
                  </a:lnTo>
                  <a:lnTo>
                    <a:pt x="347" y="44"/>
                  </a:lnTo>
                  <a:lnTo>
                    <a:pt x="343" y="44"/>
                  </a:lnTo>
                  <a:lnTo>
                    <a:pt x="339" y="44"/>
                  </a:lnTo>
                  <a:lnTo>
                    <a:pt x="336" y="45"/>
                  </a:lnTo>
                  <a:lnTo>
                    <a:pt x="331" y="45"/>
                  </a:lnTo>
                  <a:lnTo>
                    <a:pt x="326" y="45"/>
                  </a:lnTo>
                  <a:lnTo>
                    <a:pt x="322" y="45"/>
                  </a:lnTo>
                  <a:lnTo>
                    <a:pt x="316" y="45"/>
                  </a:lnTo>
                  <a:lnTo>
                    <a:pt x="310" y="45"/>
                  </a:lnTo>
                  <a:lnTo>
                    <a:pt x="306" y="45"/>
                  </a:lnTo>
                  <a:lnTo>
                    <a:pt x="301" y="45"/>
                  </a:lnTo>
                  <a:lnTo>
                    <a:pt x="296" y="45"/>
                  </a:lnTo>
                  <a:lnTo>
                    <a:pt x="291" y="45"/>
                  </a:lnTo>
                  <a:lnTo>
                    <a:pt x="286" y="45"/>
                  </a:lnTo>
                  <a:lnTo>
                    <a:pt x="280" y="45"/>
                  </a:lnTo>
                  <a:lnTo>
                    <a:pt x="275" y="46"/>
                  </a:lnTo>
                  <a:lnTo>
                    <a:pt x="268" y="46"/>
                  </a:lnTo>
                  <a:lnTo>
                    <a:pt x="263" y="47"/>
                  </a:lnTo>
                  <a:lnTo>
                    <a:pt x="258" y="47"/>
                  </a:lnTo>
                  <a:lnTo>
                    <a:pt x="253" y="47"/>
                  </a:lnTo>
                  <a:lnTo>
                    <a:pt x="247" y="47"/>
                  </a:lnTo>
                  <a:lnTo>
                    <a:pt x="241" y="47"/>
                  </a:lnTo>
                  <a:lnTo>
                    <a:pt x="236" y="47"/>
                  </a:lnTo>
                  <a:lnTo>
                    <a:pt x="231" y="47"/>
                  </a:lnTo>
                  <a:lnTo>
                    <a:pt x="224" y="47"/>
                  </a:lnTo>
                  <a:lnTo>
                    <a:pt x="218" y="48"/>
                  </a:lnTo>
                  <a:lnTo>
                    <a:pt x="213" y="48"/>
                  </a:lnTo>
                  <a:lnTo>
                    <a:pt x="208" y="49"/>
                  </a:lnTo>
                  <a:lnTo>
                    <a:pt x="203" y="49"/>
                  </a:lnTo>
                  <a:lnTo>
                    <a:pt x="198" y="49"/>
                  </a:lnTo>
                  <a:lnTo>
                    <a:pt x="193" y="49"/>
                  </a:lnTo>
                  <a:lnTo>
                    <a:pt x="188" y="49"/>
                  </a:lnTo>
                  <a:lnTo>
                    <a:pt x="182" y="49"/>
                  </a:lnTo>
                  <a:lnTo>
                    <a:pt x="178" y="49"/>
                  </a:lnTo>
                  <a:lnTo>
                    <a:pt x="174" y="49"/>
                  </a:lnTo>
                  <a:lnTo>
                    <a:pt x="170" y="50"/>
                  </a:lnTo>
                  <a:lnTo>
                    <a:pt x="165" y="50"/>
                  </a:lnTo>
                  <a:lnTo>
                    <a:pt x="161" y="50"/>
                  </a:lnTo>
                  <a:lnTo>
                    <a:pt x="157" y="50"/>
                  </a:lnTo>
                  <a:lnTo>
                    <a:pt x="154" y="50"/>
                  </a:lnTo>
                  <a:lnTo>
                    <a:pt x="147" y="50"/>
                  </a:lnTo>
                  <a:lnTo>
                    <a:pt x="142" y="50"/>
                  </a:lnTo>
                  <a:lnTo>
                    <a:pt x="135" y="50"/>
                  </a:lnTo>
                  <a:lnTo>
                    <a:pt x="131" y="50"/>
                  </a:lnTo>
                  <a:lnTo>
                    <a:pt x="128" y="50"/>
                  </a:lnTo>
                  <a:lnTo>
                    <a:pt x="127" y="51"/>
                  </a:lnTo>
                  <a:lnTo>
                    <a:pt x="123" y="50"/>
                  </a:lnTo>
                  <a:lnTo>
                    <a:pt x="118" y="50"/>
                  </a:lnTo>
                  <a:lnTo>
                    <a:pt x="114" y="50"/>
                  </a:lnTo>
                  <a:lnTo>
                    <a:pt x="111" y="50"/>
                  </a:lnTo>
                  <a:lnTo>
                    <a:pt x="107" y="50"/>
                  </a:lnTo>
                  <a:lnTo>
                    <a:pt x="104" y="50"/>
                  </a:lnTo>
                  <a:lnTo>
                    <a:pt x="99" y="50"/>
                  </a:lnTo>
                  <a:lnTo>
                    <a:pt x="93" y="50"/>
                  </a:lnTo>
                  <a:lnTo>
                    <a:pt x="88" y="50"/>
                  </a:lnTo>
                  <a:lnTo>
                    <a:pt x="84" y="51"/>
                  </a:lnTo>
                  <a:lnTo>
                    <a:pt x="78" y="51"/>
                  </a:lnTo>
                  <a:lnTo>
                    <a:pt x="74" y="51"/>
                  </a:lnTo>
                  <a:lnTo>
                    <a:pt x="68" y="51"/>
                  </a:lnTo>
                  <a:lnTo>
                    <a:pt x="63" y="52"/>
                  </a:lnTo>
                  <a:lnTo>
                    <a:pt x="58" y="52"/>
                  </a:lnTo>
                  <a:lnTo>
                    <a:pt x="53" y="52"/>
                  </a:lnTo>
                  <a:lnTo>
                    <a:pt x="47" y="52"/>
                  </a:lnTo>
                  <a:lnTo>
                    <a:pt x="42" y="53"/>
                  </a:lnTo>
                  <a:lnTo>
                    <a:pt x="37" y="53"/>
                  </a:lnTo>
                  <a:lnTo>
                    <a:pt x="33" y="54"/>
                  </a:lnTo>
                  <a:lnTo>
                    <a:pt x="29" y="54"/>
                  </a:lnTo>
                  <a:lnTo>
                    <a:pt x="25" y="54"/>
                  </a:lnTo>
                  <a:lnTo>
                    <a:pt x="21" y="54"/>
                  </a:lnTo>
                  <a:lnTo>
                    <a:pt x="18" y="54"/>
                  </a:lnTo>
                  <a:lnTo>
                    <a:pt x="14" y="55"/>
                  </a:lnTo>
                  <a:lnTo>
                    <a:pt x="13" y="56"/>
                  </a:lnTo>
                  <a:lnTo>
                    <a:pt x="8" y="56"/>
                  </a:lnTo>
                  <a:lnTo>
                    <a:pt x="7" y="57"/>
                  </a:lnTo>
                  <a:lnTo>
                    <a:pt x="3" y="59"/>
                  </a:lnTo>
                  <a:lnTo>
                    <a:pt x="1" y="62"/>
                  </a:lnTo>
                  <a:lnTo>
                    <a:pt x="0" y="64"/>
                  </a:lnTo>
                  <a:lnTo>
                    <a:pt x="0" y="66"/>
                  </a:lnTo>
                  <a:lnTo>
                    <a:pt x="0" y="65"/>
                  </a:lnTo>
                  <a:lnTo>
                    <a:pt x="2" y="65"/>
                  </a:lnTo>
                  <a:lnTo>
                    <a:pt x="6" y="64"/>
                  </a:lnTo>
                  <a:lnTo>
                    <a:pt x="11" y="64"/>
                  </a:lnTo>
                  <a:lnTo>
                    <a:pt x="15" y="64"/>
                  </a:lnTo>
                  <a:lnTo>
                    <a:pt x="22" y="64"/>
                  </a:lnTo>
                  <a:lnTo>
                    <a:pt x="25" y="63"/>
                  </a:lnTo>
                  <a:lnTo>
                    <a:pt x="29" y="63"/>
                  </a:lnTo>
                  <a:lnTo>
                    <a:pt x="33" y="63"/>
                  </a:lnTo>
                  <a:lnTo>
                    <a:pt x="39" y="63"/>
                  </a:lnTo>
                  <a:lnTo>
                    <a:pt x="43" y="62"/>
                  </a:lnTo>
                  <a:lnTo>
                    <a:pt x="48" y="62"/>
                  </a:lnTo>
                  <a:lnTo>
                    <a:pt x="54" y="62"/>
                  </a:lnTo>
                  <a:lnTo>
                    <a:pt x="60" y="62"/>
                  </a:lnTo>
                  <a:lnTo>
                    <a:pt x="66" y="62"/>
                  </a:lnTo>
                  <a:lnTo>
                    <a:pt x="72" y="62"/>
                  </a:lnTo>
                  <a:lnTo>
                    <a:pt x="79" y="62"/>
                  </a:lnTo>
                  <a:lnTo>
                    <a:pt x="86" y="62"/>
                  </a:lnTo>
                  <a:lnTo>
                    <a:pt x="93" y="61"/>
                  </a:lnTo>
                  <a:lnTo>
                    <a:pt x="102" y="61"/>
                  </a:lnTo>
                  <a:lnTo>
                    <a:pt x="106" y="61"/>
                  </a:lnTo>
                  <a:lnTo>
                    <a:pt x="110" y="61"/>
                  </a:lnTo>
                  <a:lnTo>
                    <a:pt x="114" y="61"/>
                  </a:lnTo>
                  <a:lnTo>
                    <a:pt x="118" y="61"/>
                  </a:lnTo>
                  <a:lnTo>
                    <a:pt x="122" y="61"/>
                  </a:lnTo>
                  <a:lnTo>
                    <a:pt x="126" y="61"/>
                  </a:lnTo>
                  <a:lnTo>
                    <a:pt x="130" y="61"/>
                  </a:lnTo>
                  <a:lnTo>
                    <a:pt x="134" y="61"/>
                  </a:lnTo>
                  <a:lnTo>
                    <a:pt x="138" y="61"/>
                  </a:lnTo>
                  <a:lnTo>
                    <a:pt x="144" y="61"/>
                  </a:lnTo>
                  <a:lnTo>
                    <a:pt x="148" y="61"/>
                  </a:lnTo>
                  <a:lnTo>
                    <a:pt x="154" y="61"/>
                  </a:lnTo>
                  <a:lnTo>
                    <a:pt x="158" y="60"/>
                  </a:lnTo>
                  <a:lnTo>
                    <a:pt x="163" y="60"/>
                  </a:lnTo>
                  <a:lnTo>
                    <a:pt x="167" y="60"/>
                  </a:lnTo>
                  <a:lnTo>
                    <a:pt x="172" y="60"/>
                  </a:lnTo>
                  <a:lnTo>
                    <a:pt x="176" y="60"/>
                  </a:lnTo>
                  <a:lnTo>
                    <a:pt x="181" y="60"/>
                  </a:lnTo>
                  <a:lnTo>
                    <a:pt x="186" y="60"/>
                  </a:lnTo>
                  <a:lnTo>
                    <a:pt x="191" y="60"/>
                  </a:lnTo>
                  <a:lnTo>
                    <a:pt x="195" y="59"/>
                  </a:lnTo>
                  <a:lnTo>
                    <a:pt x="200" y="59"/>
                  </a:lnTo>
                  <a:lnTo>
                    <a:pt x="205" y="59"/>
                  </a:lnTo>
                  <a:lnTo>
                    <a:pt x="209" y="59"/>
                  </a:lnTo>
                  <a:lnTo>
                    <a:pt x="213" y="59"/>
                  </a:lnTo>
                  <a:lnTo>
                    <a:pt x="218" y="59"/>
                  </a:lnTo>
                  <a:lnTo>
                    <a:pt x="223" y="59"/>
                  </a:lnTo>
                  <a:lnTo>
                    <a:pt x="228" y="59"/>
                  </a:lnTo>
                  <a:lnTo>
                    <a:pt x="233" y="58"/>
                  </a:lnTo>
                  <a:lnTo>
                    <a:pt x="237" y="58"/>
                  </a:lnTo>
                  <a:lnTo>
                    <a:pt x="241" y="58"/>
                  </a:lnTo>
                  <a:lnTo>
                    <a:pt x="246" y="58"/>
                  </a:lnTo>
                  <a:lnTo>
                    <a:pt x="250" y="58"/>
                  </a:lnTo>
                  <a:lnTo>
                    <a:pt x="255" y="58"/>
                  </a:lnTo>
                  <a:lnTo>
                    <a:pt x="259" y="58"/>
                  </a:lnTo>
                  <a:lnTo>
                    <a:pt x="264" y="58"/>
                  </a:lnTo>
                  <a:lnTo>
                    <a:pt x="268" y="58"/>
                  </a:lnTo>
                  <a:lnTo>
                    <a:pt x="272" y="58"/>
                  </a:lnTo>
                  <a:lnTo>
                    <a:pt x="277" y="58"/>
                  </a:lnTo>
                  <a:lnTo>
                    <a:pt x="281" y="58"/>
                  </a:lnTo>
                  <a:lnTo>
                    <a:pt x="286" y="58"/>
                  </a:lnTo>
                  <a:lnTo>
                    <a:pt x="290" y="58"/>
                  </a:lnTo>
                  <a:lnTo>
                    <a:pt x="294" y="58"/>
                  </a:lnTo>
                  <a:lnTo>
                    <a:pt x="298" y="58"/>
                  </a:lnTo>
                  <a:lnTo>
                    <a:pt x="302" y="58"/>
                  </a:lnTo>
                  <a:lnTo>
                    <a:pt x="306" y="58"/>
                  </a:lnTo>
                  <a:lnTo>
                    <a:pt x="309" y="58"/>
                  </a:lnTo>
                  <a:lnTo>
                    <a:pt x="313" y="58"/>
                  </a:lnTo>
                  <a:lnTo>
                    <a:pt x="317" y="57"/>
                  </a:lnTo>
                  <a:lnTo>
                    <a:pt x="322" y="57"/>
                  </a:lnTo>
                  <a:lnTo>
                    <a:pt x="325" y="57"/>
                  </a:lnTo>
                  <a:lnTo>
                    <a:pt x="329" y="57"/>
                  </a:lnTo>
                  <a:lnTo>
                    <a:pt x="335" y="56"/>
                  </a:lnTo>
                  <a:lnTo>
                    <a:pt x="342" y="56"/>
                  </a:lnTo>
                  <a:lnTo>
                    <a:pt x="348" y="56"/>
                  </a:lnTo>
                  <a:lnTo>
                    <a:pt x="355" y="56"/>
                  </a:lnTo>
                  <a:lnTo>
                    <a:pt x="360" y="55"/>
                  </a:lnTo>
                  <a:lnTo>
                    <a:pt x="366" y="55"/>
                  </a:lnTo>
                  <a:lnTo>
                    <a:pt x="371" y="54"/>
                  </a:lnTo>
                  <a:lnTo>
                    <a:pt x="377" y="54"/>
                  </a:lnTo>
                  <a:lnTo>
                    <a:pt x="381" y="54"/>
                  </a:lnTo>
                  <a:lnTo>
                    <a:pt x="385" y="54"/>
                  </a:lnTo>
                  <a:lnTo>
                    <a:pt x="388" y="53"/>
                  </a:lnTo>
                  <a:lnTo>
                    <a:pt x="391" y="53"/>
                  </a:lnTo>
                  <a:lnTo>
                    <a:pt x="397" y="51"/>
                  </a:lnTo>
                  <a:lnTo>
                    <a:pt x="403" y="49"/>
                  </a:lnTo>
                  <a:lnTo>
                    <a:pt x="406" y="47"/>
                  </a:lnTo>
                  <a:lnTo>
                    <a:pt x="411" y="47"/>
                  </a:lnTo>
                  <a:lnTo>
                    <a:pt x="415" y="45"/>
                  </a:lnTo>
                  <a:lnTo>
                    <a:pt x="419" y="44"/>
                  </a:lnTo>
                  <a:lnTo>
                    <a:pt x="423" y="42"/>
                  </a:lnTo>
                  <a:lnTo>
                    <a:pt x="428" y="41"/>
                  </a:lnTo>
                  <a:lnTo>
                    <a:pt x="432" y="39"/>
                  </a:lnTo>
                  <a:lnTo>
                    <a:pt x="436" y="38"/>
                  </a:lnTo>
                  <a:lnTo>
                    <a:pt x="440" y="36"/>
                  </a:lnTo>
                  <a:lnTo>
                    <a:pt x="444" y="34"/>
                  </a:lnTo>
                  <a:lnTo>
                    <a:pt x="448" y="32"/>
                  </a:lnTo>
                  <a:lnTo>
                    <a:pt x="452" y="30"/>
                  </a:lnTo>
                  <a:lnTo>
                    <a:pt x="457" y="28"/>
                  </a:lnTo>
                  <a:lnTo>
                    <a:pt x="460" y="26"/>
                  </a:lnTo>
                  <a:lnTo>
                    <a:pt x="464" y="24"/>
                  </a:lnTo>
                  <a:lnTo>
                    <a:pt x="468" y="22"/>
                  </a:lnTo>
                  <a:lnTo>
                    <a:pt x="474" y="19"/>
                  </a:lnTo>
                  <a:lnTo>
                    <a:pt x="480" y="15"/>
                  </a:lnTo>
                  <a:lnTo>
                    <a:pt x="485" y="12"/>
                  </a:lnTo>
                  <a:lnTo>
                    <a:pt x="489" y="9"/>
                  </a:lnTo>
                  <a:lnTo>
                    <a:pt x="491" y="7"/>
                  </a:lnTo>
                  <a:lnTo>
                    <a:pt x="493" y="6"/>
                  </a:lnTo>
                  <a:lnTo>
                    <a:pt x="492" y="0"/>
                  </a:lnTo>
                  <a:lnTo>
                    <a:pt x="489" y="0"/>
                  </a:lnTo>
                  <a:lnTo>
                    <a:pt x="486" y="0"/>
                  </a:lnTo>
                  <a:lnTo>
                    <a:pt x="485"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3" name="Freeform 658"/>
            <p:cNvSpPr>
              <a:spLocks/>
            </p:cNvSpPr>
            <p:nvPr/>
          </p:nvSpPr>
          <p:spPr bwMode="auto">
            <a:xfrm>
              <a:off x="3180" y="3226"/>
              <a:ext cx="260" cy="97"/>
            </a:xfrm>
            <a:custGeom>
              <a:avLst/>
              <a:gdLst>
                <a:gd name="T0" fmla="*/ 144 w 1040"/>
                <a:gd name="T1" fmla="*/ 0 h 386"/>
                <a:gd name="T2" fmla="*/ 157 w 1040"/>
                <a:gd name="T3" fmla="*/ 0 h 386"/>
                <a:gd name="T4" fmla="*/ 173 w 1040"/>
                <a:gd name="T5" fmla="*/ 0 h 386"/>
                <a:gd name="T6" fmla="*/ 188 w 1040"/>
                <a:gd name="T7" fmla="*/ 0 h 386"/>
                <a:gd name="T8" fmla="*/ 205 w 1040"/>
                <a:gd name="T9" fmla="*/ 1 h 386"/>
                <a:gd name="T10" fmla="*/ 224 w 1040"/>
                <a:gd name="T11" fmla="*/ 2 h 386"/>
                <a:gd name="T12" fmla="*/ 241 w 1040"/>
                <a:gd name="T13" fmla="*/ 3 h 386"/>
                <a:gd name="T14" fmla="*/ 257 w 1040"/>
                <a:gd name="T15" fmla="*/ 5 h 386"/>
                <a:gd name="T16" fmla="*/ 260 w 1040"/>
                <a:gd name="T17" fmla="*/ 19 h 386"/>
                <a:gd name="T18" fmla="*/ 257 w 1040"/>
                <a:gd name="T19" fmla="*/ 31 h 386"/>
                <a:gd name="T20" fmla="*/ 242 w 1040"/>
                <a:gd name="T21" fmla="*/ 34 h 386"/>
                <a:gd name="T22" fmla="*/ 226 w 1040"/>
                <a:gd name="T23" fmla="*/ 37 h 386"/>
                <a:gd name="T24" fmla="*/ 209 w 1040"/>
                <a:gd name="T25" fmla="*/ 39 h 386"/>
                <a:gd name="T26" fmla="*/ 195 w 1040"/>
                <a:gd name="T27" fmla="*/ 39 h 386"/>
                <a:gd name="T28" fmla="*/ 182 w 1040"/>
                <a:gd name="T29" fmla="*/ 39 h 386"/>
                <a:gd name="T30" fmla="*/ 165 w 1040"/>
                <a:gd name="T31" fmla="*/ 38 h 386"/>
                <a:gd name="T32" fmla="*/ 148 w 1040"/>
                <a:gd name="T33" fmla="*/ 38 h 386"/>
                <a:gd name="T34" fmla="*/ 134 w 1040"/>
                <a:gd name="T35" fmla="*/ 38 h 386"/>
                <a:gd name="T36" fmla="*/ 121 w 1040"/>
                <a:gd name="T37" fmla="*/ 45 h 386"/>
                <a:gd name="T38" fmla="*/ 105 w 1040"/>
                <a:gd name="T39" fmla="*/ 56 h 386"/>
                <a:gd name="T40" fmla="*/ 88 w 1040"/>
                <a:gd name="T41" fmla="*/ 67 h 386"/>
                <a:gd name="T42" fmla="*/ 68 w 1040"/>
                <a:gd name="T43" fmla="*/ 77 h 386"/>
                <a:gd name="T44" fmla="*/ 49 w 1040"/>
                <a:gd name="T45" fmla="*/ 85 h 386"/>
                <a:gd name="T46" fmla="*/ 34 w 1040"/>
                <a:gd name="T47" fmla="*/ 91 h 386"/>
                <a:gd name="T48" fmla="*/ 17 w 1040"/>
                <a:gd name="T49" fmla="*/ 97 h 386"/>
                <a:gd name="T50" fmla="*/ 7 w 1040"/>
                <a:gd name="T51" fmla="*/ 86 h 386"/>
                <a:gd name="T52" fmla="*/ 3 w 1040"/>
                <a:gd name="T53" fmla="*/ 70 h 386"/>
                <a:gd name="T54" fmla="*/ 1 w 1040"/>
                <a:gd name="T55" fmla="*/ 56 h 386"/>
                <a:gd name="T56" fmla="*/ 0 w 1040"/>
                <a:gd name="T57" fmla="*/ 36 h 386"/>
                <a:gd name="T58" fmla="*/ 2 w 1040"/>
                <a:gd name="T59" fmla="*/ 21 h 386"/>
                <a:gd name="T60" fmla="*/ 6 w 1040"/>
                <a:gd name="T61" fmla="*/ 17 h 386"/>
                <a:gd name="T62" fmla="*/ 3 w 1040"/>
                <a:gd name="T63" fmla="*/ 32 h 386"/>
                <a:gd name="T64" fmla="*/ 2 w 1040"/>
                <a:gd name="T65" fmla="*/ 48 h 386"/>
                <a:gd name="T66" fmla="*/ 4 w 1040"/>
                <a:gd name="T67" fmla="*/ 63 h 386"/>
                <a:gd name="T68" fmla="*/ 8 w 1040"/>
                <a:gd name="T69" fmla="*/ 82 h 386"/>
                <a:gd name="T70" fmla="*/ 16 w 1040"/>
                <a:gd name="T71" fmla="*/ 95 h 386"/>
                <a:gd name="T72" fmla="*/ 28 w 1040"/>
                <a:gd name="T73" fmla="*/ 90 h 386"/>
                <a:gd name="T74" fmla="*/ 43 w 1040"/>
                <a:gd name="T75" fmla="*/ 84 h 386"/>
                <a:gd name="T76" fmla="*/ 59 w 1040"/>
                <a:gd name="T77" fmla="*/ 78 h 386"/>
                <a:gd name="T78" fmla="*/ 73 w 1040"/>
                <a:gd name="T79" fmla="*/ 72 h 386"/>
                <a:gd name="T80" fmla="*/ 88 w 1040"/>
                <a:gd name="T81" fmla="*/ 63 h 386"/>
                <a:gd name="T82" fmla="*/ 102 w 1040"/>
                <a:gd name="T83" fmla="*/ 54 h 386"/>
                <a:gd name="T84" fmla="*/ 116 w 1040"/>
                <a:gd name="T85" fmla="*/ 45 h 386"/>
                <a:gd name="T86" fmla="*/ 132 w 1040"/>
                <a:gd name="T87" fmla="*/ 35 h 386"/>
                <a:gd name="T88" fmla="*/ 146 w 1040"/>
                <a:gd name="T89" fmla="*/ 35 h 386"/>
                <a:gd name="T90" fmla="*/ 165 w 1040"/>
                <a:gd name="T91" fmla="*/ 36 h 386"/>
                <a:gd name="T92" fmla="*/ 185 w 1040"/>
                <a:gd name="T93" fmla="*/ 36 h 386"/>
                <a:gd name="T94" fmla="*/ 202 w 1040"/>
                <a:gd name="T95" fmla="*/ 36 h 386"/>
                <a:gd name="T96" fmla="*/ 218 w 1040"/>
                <a:gd name="T97" fmla="*/ 35 h 386"/>
                <a:gd name="T98" fmla="*/ 231 w 1040"/>
                <a:gd name="T99" fmla="*/ 33 h 386"/>
                <a:gd name="T100" fmla="*/ 249 w 1040"/>
                <a:gd name="T101" fmla="*/ 30 h 386"/>
                <a:gd name="T102" fmla="*/ 258 w 1040"/>
                <a:gd name="T103" fmla="*/ 20 h 386"/>
                <a:gd name="T104" fmla="*/ 254 w 1040"/>
                <a:gd name="T105" fmla="*/ 7 h 386"/>
                <a:gd name="T106" fmla="*/ 238 w 1040"/>
                <a:gd name="T107" fmla="*/ 5 h 386"/>
                <a:gd name="T108" fmla="*/ 219 w 1040"/>
                <a:gd name="T109" fmla="*/ 4 h 386"/>
                <a:gd name="T110" fmla="*/ 201 w 1040"/>
                <a:gd name="T111" fmla="*/ 3 h 386"/>
                <a:gd name="T112" fmla="*/ 185 w 1040"/>
                <a:gd name="T113" fmla="*/ 3 h 386"/>
                <a:gd name="T114" fmla="*/ 170 w 1040"/>
                <a:gd name="T115" fmla="*/ 3 h 386"/>
                <a:gd name="T116" fmla="*/ 154 w 1040"/>
                <a:gd name="T117" fmla="*/ 3 h 386"/>
                <a:gd name="T118" fmla="*/ 138 w 1040"/>
                <a:gd name="T119" fmla="*/ 3 h 386"/>
                <a:gd name="T120" fmla="*/ 128 w 1040"/>
                <a:gd name="T121" fmla="*/ 0 h 3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0"/>
                <a:gd name="T184" fmla="*/ 0 h 386"/>
                <a:gd name="T185" fmla="*/ 1040 w 1040"/>
                <a:gd name="T186" fmla="*/ 386 h 3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0" h="386">
                  <a:moveTo>
                    <a:pt x="513" y="0"/>
                  </a:moveTo>
                  <a:lnTo>
                    <a:pt x="515" y="0"/>
                  </a:lnTo>
                  <a:lnTo>
                    <a:pt x="519" y="0"/>
                  </a:lnTo>
                  <a:lnTo>
                    <a:pt x="521" y="0"/>
                  </a:lnTo>
                  <a:lnTo>
                    <a:pt x="526" y="0"/>
                  </a:lnTo>
                  <a:lnTo>
                    <a:pt x="530" y="0"/>
                  </a:lnTo>
                  <a:lnTo>
                    <a:pt x="536" y="0"/>
                  </a:lnTo>
                  <a:lnTo>
                    <a:pt x="540" y="0"/>
                  </a:lnTo>
                  <a:lnTo>
                    <a:pt x="547" y="0"/>
                  </a:lnTo>
                  <a:lnTo>
                    <a:pt x="553" y="0"/>
                  </a:lnTo>
                  <a:lnTo>
                    <a:pt x="559" y="0"/>
                  </a:lnTo>
                  <a:lnTo>
                    <a:pt x="567" y="0"/>
                  </a:lnTo>
                  <a:lnTo>
                    <a:pt x="575" y="0"/>
                  </a:lnTo>
                  <a:lnTo>
                    <a:pt x="579" y="0"/>
                  </a:lnTo>
                  <a:lnTo>
                    <a:pt x="583" y="0"/>
                  </a:lnTo>
                  <a:lnTo>
                    <a:pt x="587" y="0"/>
                  </a:lnTo>
                  <a:lnTo>
                    <a:pt x="591" y="0"/>
                  </a:lnTo>
                  <a:lnTo>
                    <a:pt x="595" y="0"/>
                  </a:lnTo>
                  <a:lnTo>
                    <a:pt x="599" y="0"/>
                  </a:lnTo>
                  <a:lnTo>
                    <a:pt x="604" y="0"/>
                  </a:lnTo>
                  <a:lnTo>
                    <a:pt x="608" y="0"/>
                  </a:lnTo>
                  <a:lnTo>
                    <a:pt x="613" y="0"/>
                  </a:lnTo>
                  <a:lnTo>
                    <a:pt x="617" y="0"/>
                  </a:lnTo>
                  <a:lnTo>
                    <a:pt x="621" y="0"/>
                  </a:lnTo>
                  <a:lnTo>
                    <a:pt x="626" y="0"/>
                  </a:lnTo>
                  <a:lnTo>
                    <a:pt x="630" y="0"/>
                  </a:lnTo>
                  <a:lnTo>
                    <a:pt x="635" y="0"/>
                  </a:lnTo>
                  <a:lnTo>
                    <a:pt x="640" y="0"/>
                  </a:lnTo>
                  <a:lnTo>
                    <a:pt x="644" y="0"/>
                  </a:lnTo>
                  <a:lnTo>
                    <a:pt x="648" y="0"/>
                  </a:lnTo>
                  <a:lnTo>
                    <a:pt x="653" y="0"/>
                  </a:lnTo>
                  <a:lnTo>
                    <a:pt x="659" y="0"/>
                  </a:lnTo>
                  <a:lnTo>
                    <a:pt x="664" y="0"/>
                  </a:lnTo>
                  <a:lnTo>
                    <a:pt x="668" y="0"/>
                  </a:lnTo>
                  <a:lnTo>
                    <a:pt x="673" y="0"/>
                  </a:lnTo>
                  <a:lnTo>
                    <a:pt x="678" y="0"/>
                  </a:lnTo>
                  <a:lnTo>
                    <a:pt x="682" y="0"/>
                  </a:lnTo>
                  <a:lnTo>
                    <a:pt x="686" y="0"/>
                  </a:lnTo>
                  <a:lnTo>
                    <a:pt x="692" y="0"/>
                  </a:lnTo>
                  <a:lnTo>
                    <a:pt x="696" y="0"/>
                  </a:lnTo>
                  <a:lnTo>
                    <a:pt x="702" y="0"/>
                  </a:lnTo>
                  <a:lnTo>
                    <a:pt x="706" y="0"/>
                  </a:lnTo>
                  <a:lnTo>
                    <a:pt x="711" y="0"/>
                  </a:lnTo>
                  <a:lnTo>
                    <a:pt x="715" y="0"/>
                  </a:lnTo>
                  <a:lnTo>
                    <a:pt x="720" y="0"/>
                  </a:lnTo>
                  <a:lnTo>
                    <a:pt x="724" y="0"/>
                  </a:lnTo>
                  <a:lnTo>
                    <a:pt x="729" y="0"/>
                  </a:lnTo>
                  <a:lnTo>
                    <a:pt x="733" y="0"/>
                  </a:lnTo>
                  <a:lnTo>
                    <a:pt x="737" y="1"/>
                  </a:lnTo>
                  <a:lnTo>
                    <a:pt x="741" y="1"/>
                  </a:lnTo>
                  <a:lnTo>
                    <a:pt x="746" y="1"/>
                  </a:lnTo>
                  <a:lnTo>
                    <a:pt x="751" y="1"/>
                  </a:lnTo>
                  <a:lnTo>
                    <a:pt x="756" y="1"/>
                  </a:lnTo>
                  <a:lnTo>
                    <a:pt x="760" y="1"/>
                  </a:lnTo>
                  <a:lnTo>
                    <a:pt x="765" y="1"/>
                  </a:lnTo>
                  <a:lnTo>
                    <a:pt x="770" y="1"/>
                  </a:lnTo>
                  <a:lnTo>
                    <a:pt x="775" y="1"/>
                  </a:lnTo>
                  <a:lnTo>
                    <a:pt x="780" y="1"/>
                  </a:lnTo>
                  <a:lnTo>
                    <a:pt x="786" y="1"/>
                  </a:lnTo>
                  <a:lnTo>
                    <a:pt x="791" y="1"/>
                  </a:lnTo>
                  <a:lnTo>
                    <a:pt x="797" y="1"/>
                  </a:lnTo>
                  <a:lnTo>
                    <a:pt x="803" y="1"/>
                  </a:lnTo>
                  <a:lnTo>
                    <a:pt x="808" y="2"/>
                  </a:lnTo>
                  <a:lnTo>
                    <a:pt x="814" y="2"/>
                  </a:lnTo>
                  <a:lnTo>
                    <a:pt x="820" y="3"/>
                  </a:lnTo>
                  <a:lnTo>
                    <a:pt x="826" y="3"/>
                  </a:lnTo>
                  <a:lnTo>
                    <a:pt x="831" y="3"/>
                  </a:lnTo>
                  <a:lnTo>
                    <a:pt x="837" y="3"/>
                  </a:lnTo>
                  <a:lnTo>
                    <a:pt x="844" y="4"/>
                  </a:lnTo>
                  <a:lnTo>
                    <a:pt x="849" y="4"/>
                  </a:lnTo>
                  <a:lnTo>
                    <a:pt x="855" y="4"/>
                  </a:lnTo>
                  <a:lnTo>
                    <a:pt x="861" y="4"/>
                  </a:lnTo>
                  <a:lnTo>
                    <a:pt x="867" y="5"/>
                  </a:lnTo>
                  <a:lnTo>
                    <a:pt x="873" y="5"/>
                  </a:lnTo>
                  <a:lnTo>
                    <a:pt x="879" y="6"/>
                  </a:lnTo>
                  <a:lnTo>
                    <a:pt x="885" y="6"/>
                  </a:lnTo>
                  <a:lnTo>
                    <a:pt x="891" y="6"/>
                  </a:lnTo>
                  <a:lnTo>
                    <a:pt x="896" y="6"/>
                  </a:lnTo>
                  <a:lnTo>
                    <a:pt x="903" y="7"/>
                  </a:lnTo>
                  <a:lnTo>
                    <a:pt x="908" y="8"/>
                  </a:lnTo>
                  <a:lnTo>
                    <a:pt x="914" y="8"/>
                  </a:lnTo>
                  <a:lnTo>
                    <a:pt x="919" y="8"/>
                  </a:lnTo>
                  <a:lnTo>
                    <a:pt x="926" y="8"/>
                  </a:lnTo>
                  <a:lnTo>
                    <a:pt x="931" y="9"/>
                  </a:lnTo>
                  <a:lnTo>
                    <a:pt x="937" y="10"/>
                  </a:lnTo>
                  <a:lnTo>
                    <a:pt x="941" y="10"/>
                  </a:lnTo>
                  <a:lnTo>
                    <a:pt x="947" y="10"/>
                  </a:lnTo>
                  <a:lnTo>
                    <a:pt x="951" y="10"/>
                  </a:lnTo>
                  <a:lnTo>
                    <a:pt x="957" y="11"/>
                  </a:lnTo>
                  <a:lnTo>
                    <a:pt x="961" y="11"/>
                  </a:lnTo>
                  <a:lnTo>
                    <a:pt x="966" y="12"/>
                  </a:lnTo>
                  <a:lnTo>
                    <a:pt x="971" y="12"/>
                  </a:lnTo>
                  <a:lnTo>
                    <a:pt x="976" y="12"/>
                  </a:lnTo>
                  <a:lnTo>
                    <a:pt x="980" y="12"/>
                  </a:lnTo>
                  <a:lnTo>
                    <a:pt x="984" y="13"/>
                  </a:lnTo>
                  <a:lnTo>
                    <a:pt x="988" y="14"/>
                  </a:lnTo>
                  <a:lnTo>
                    <a:pt x="993" y="14"/>
                  </a:lnTo>
                  <a:lnTo>
                    <a:pt x="1000" y="14"/>
                  </a:lnTo>
                  <a:lnTo>
                    <a:pt x="1006" y="16"/>
                  </a:lnTo>
                  <a:lnTo>
                    <a:pt x="1012" y="16"/>
                  </a:lnTo>
                  <a:lnTo>
                    <a:pt x="1018" y="17"/>
                  </a:lnTo>
                  <a:lnTo>
                    <a:pt x="1022" y="18"/>
                  </a:lnTo>
                  <a:lnTo>
                    <a:pt x="1026" y="18"/>
                  </a:lnTo>
                  <a:lnTo>
                    <a:pt x="1028" y="19"/>
                  </a:lnTo>
                  <a:lnTo>
                    <a:pt x="1030" y="20"/>
                  </a:lnTo>
                  <a:lnTo>
                    <a:pt x="1032" y="22"/>
                  </a:lnTo>
                  <a:lnTo>
                    <a:pt x="1033" y="25"/>
                  </a:lnTo>
                  <a:lnTo>
                    <a:pt x="1034" y="30"/>
                  </a:lnTo>
                  <a:lnTo>
                    <a:pt x="1036" y="37"/>
                  </a:lnTo>
                  <a:lnTo>
                    <a:pt x="1036" y="43"/>
                  </a:lnTo>
                  <a:lnTo>
                    <a:pt x="1038" y="50"/>
                  </a:lnTo>
                  <a:lnTo>
                    <a:pt x="1038" y="55"/>
                  </a:lnTo>
                  <a:lnTo>
                    <a:pt x="1038" y="59"/>
                  </a:lnTo>
                  <a:lnTo>
                    <a:pt x="1039" y="63"/>
                  </a:lnTo>
                  <a:lnTo>
                    <a:pt x="1040" y="67"/>
                  </a:lnTo>
                  <a:lnTo>
                    <a:pt x="1040" y="70"/>
                  </a:lnTo>
                  <a:lnTo>
                    <a:pt x="1040" y="74"/>
                  </a:lnTo>
                  <a:lnTo>
                    <a:pt x="1040" y="79"/>
                  </a:lnTo>
                  <a:lnTo>
                    <a:pt x="1040" y="82"/>
                  </a:lnTo>
                  <a:lnTo>
                    <a:pt x="1040" y="86"/>
                  </a:lnTo>
                  <a:lnTo>
                    <a:pt x="1040" y="90"/>
                  </a:lnTo>
                  <a:lnTo>
                    <a:pt x="1040" y="93"/>
                  </a:lnTo>
                  <a:lnTo>
                    <a:pt x="1040" y="97"/>
                  </a:lnTo>
                  <a:lnTo>
                    <a:pt x="1039" y="103"/>
                  </a:lnTo>
                  <a:lnTo>
                    <a:pt x="1038" y="110"/>
                  </a:lnTo>
                  <a:lnTo>
                    <a:pt x="1037" y="114"/>
                  </a:lnTo>
                  <a:lnTo>
                    <a:pt x="1036" y="119"/>
                  </a:lnTo>
                  <a:lnTo>
                    <a:pt x="1034" y="119"/>
                  </a:lnTo>
                  <a:lnTo>
                    <a:pt x="1032" y="121"/>
                  </a:lnTo>
                  <a:lnTo>
                    <a:pt x="1028" y="122"/>
                  </a:lnTo>
                  <a:lnTo>
                    <a:pt x="1025" y="124"/>
                  </a:lnTo>
                  <a:lnTo>
                    <a:pt x="1020" y="125"/>
                  </a:lnTo>
                  <a:lnTo>
                    <a:pt x="1013" y="127"/>
                  </a:lnTo>
                  <a:lnTo>
                    <a:pt x="1007" y="128"/>
                  </a:lnTo>
                  <a:lnTo>
                    <a:pt x="1001" y="130"/>
                  </a:lnTo>
                  <a:lnTo>
                    <a:pt x="997" y="130"/>
                  </a:lnTo>
                  <a:lnTo>
                    <a:pt x="993" y="131"/>
                  </a:lnTo>
                  <a:lnTo>
                    <a:pt x="989" y="131"/>
                  </a:lnTo>
                  <a:lnTo>
                    <a:pt x="986" y="133"/>
                  </a:lnTo>
                  <a:lnTo>
                    <a:pt x="981" y="133"/>
                  </a:lnTo>
                  <a:lnTo>
                    <a:pt x="977" y="134"/>
                  </a:lnTo>
                  <a:lnTo>
                    <a:pt x="973" y="135"/>
                  </a:lnTo>
                  <a:lnTo>
                    <a:pt x="968" y="136"/>
                  </a:lnTo>
                  <a:lnTo>
                    <a:pt x="964" y="136"/>
                  </a:lnTo>
                  <a:lnTo>
                    <a:pt x="959" y="138"/>
                  </a:lnTo>
                  <a:lnTo>
                    <a:pt x="954" y="138"/>
                  </a:lnTo>
                  <a:lnTo>
                    <a:pt x="950" y="140"/>
                  </a:lnTo>
                  <a:lnTo>
                    <a:pt x="945" y="140"/>
                  </a:lnTo>
                  <a:lnTo>
                    <a:pt x="941" y="141"/>
                  </a:lnTo>
                  <a:lnTo>
                    <a:pt x="935" y="142"/>
                  </a:lnTo>
                  <a:lnTo>
                    <a:pt x="931" y="143"/>
                  </a:lnTo>
                  <a:lnTo>
                    <a:pt x="926" y="143"/>
                  </a:lnTo>
                  <a:lnTo>
                    <a:pt x="919" y="144"/>
                  </a:lnTo>
                  <a:lnTo>
                    <a:pt x="914" y="144"/>
                  </a:lnTo>
                  <a:lnTo>
                    <a:pt x="909" y="146"/>
                  </a:lnTo>
                  <a:lnTo>
                    <a:pt x="904" y="146"/>
                  </a:lnTo>
                  <a:lnTo>
                    <a:pt x="899" y="146"/>
                  </a:lnTo>
                  <a:lnTo>
                    <a:pt x="894" y="147"/>
                  </a:lnTo>
                  <a:lnTo>
                    <a:pt x="889" y="148"/>
                  </a:lnTo>
                  <a:lnTo>
                    <a:pt x="883" y="148"/>
                  </a:lnTo>
                  <a:lnTo>
                    <a:pt x="877" y="149"/>
                  </a:lnTo>
                  <a:lnTo>
                    <a:pt x="872" y="150"/>
                  </a:lnTo>
                  <a:lnTo>
                    <a:pt x="867" y="150"/>
                  </a:lnTo>
                  <a:lnTo>
                    <a:pt x="862" y="150"/>
                  </a:lnTo>
                  <a:lnTo>
                    <a:pt x="857" y="152"/>
                  </a:lnTo>
                  <a:lnTo>
                    <a:pt x="852" y="152"/>
                  </a:lnTo>
                  <a:lnTo>
                    <a:pt x="848" y="153"/>
                  </a:lnTo>
                  <a:lnTo>
                    <a:pt x="842" y="153"/>
                  </a:lnTo>
                  <a:lnTo>
                    <a:pt x="837" y="154"/>
                  </a:lnTo>
                  <a:lnTo>
                    <a:pt x="832" y="154"/>
                  </a:lnTo>
                  <a:lnTo>
                    <a:pt x="827" y="154"/>
                  </a:lnTo>
                  <a:lnTo>
                    <a:pt x="822" y="154"/>
                  </a:lnTo>
                  <a:lnTo>
                    <a:pt x="818" y="155"/>
                  </a:lnTo>
                  <a:lnTo>
                    <a:pt x="814" y="155"/>
                  </a:lnTo>
                  <a:lnTo>
                    <a:pt x="810" y="156"/>
                  </a:lnTo>
                  <a:lnTo>
                    <a:pt x="805" y="156"/>
                  </a:lnTo>
                  <a:lnTo>
                    <a:pt x="801" y="156"/>
                  </a:lnTo>
                  <a:lnTo>
                    <a:pt x="797" y="156"/>
                  </a:lnTo>
                  <a:lnTo>
                    <a:pt x="793" y="156"/>
                  </a:lnTo>
                  <a:lnTo>
                    <a:pt x="788" y="156"/>
                  </a:lnTo>
                  <a:lnTo>
                    <a:pt x="784" y="156"/>
                  </a:lnTo>
                  <a:lnTo>
                    <a:pt x="781" y="156"/>
                  </a:lnTo>
                  <a:lnTo>
                    <a:pt x="778" y="158"/>
                  </a:lnTo>
                  <a:lnTo>
                    <a:pt x="774" y="156"/>
                  </a:lnTo>
                  <a:lnTo>
                    <a:pt x="771" y="156"/>
                  </a:lnTo>
                  <a:lnTo>
                    <a:pt x="767" y="156"/>
                  </a:lnTo>
                  <a:lnTo>
                    <a:pt x="763" y="156"/>
                  </a:lnTo>
                  <a:lnTo>
                    <a:pt x="759" y="155"/>
                  </a:lnTo>
                  <a:lnTo>
                    <a:pt x="755" y="155"/>
                  </a:lnTo>
                  <a:lnTo>
                    <a:pt x="751" y="155"/>
                  </a:lnTo>
                  <a:lnTo>
                    <a:pt x="746" y="155"/>
                  </a:lnTo>
                  <a:lnTo>
                    <a:pt x="741" y="154"/>
                  </a:lnTo>
                  <a:lnTo>
                    <a:pt x="736" y="154"/>
                  </a:lnTo>
                  <a:lnTo>
                    <a:pt x="731" y="154"/>
                  </a:lnTo>
                  <a:lnTo>
                    <a:pt x="727" y="154"/>
                  </a:lnTo>
                  <a:lnTo>
                    <a:pt x="722" y="154"/>
                  </a:lnTo>
                  <a:lnTo>
                    <a:pt x="718" y="154"/>
                  </a:lnTo>
                  <a:lnTo>
                    <a:pt x="712" y="154"/>
                  </a:lnTo>
                  <a:lnTo>
                    <a:pt x="708" y="154"/>
                  </a:lnTo>
                  <a:lnTo>
                    <a:pt x="703" y="154"/>
                  </a:lnTo>
                  <a:lnTo>
                    <a:pt x="697" y="154"/>
                  </a:lnTo>
                  <a:lnTo>
                    <a:pt x="691" y="154"/>
                  </a:lnTo>
                  <a:lnTo>
                    <a:pt x="686" y="154"/>
                  </a:lnTo>
                  <a:lnTo>
                    <a:pt x="681" y="153"/>
                  </a:lnTo>
                  <a:lnTo>
                    <a:pt x="676" y="153"/>
                  </a:lnTo>
                  <a:lnTo>
                    <a:pt x="670" y="153"/>
                  </a:lnTo>
                  <a:lnTo>
                    <a:pt x="666" y="153"/>
                  </a:lnTo>
                  <a:lnTo>
                    <a:pt x="660" y="153"/>
                  </a:lnTo>
                  <a:lnTo>
                    <a:pt x="654" y="153"/>
                  </a:lnTo>
                  <a:lnTo>
                    <a:pt x="648" y="153"/>
                  </a:lnTo>
                  <a:lnTo>
                    <a:pt x="644" y="153"/>
                  </a:lnTo>
                  <a:lnTo>
                    <a:pt x="638" y="153"/>
                  </a:lnTo>
                  <a:lnTo>
                    <a:pt x="634" y="153"/>
                  </a:lnTo>
                  <a:lnTo>
                    <a:pt x="628" y="153"/>
                  </a:lnTo>
                  <a:lnTo>
                    <a:pt x="624" y="153"/>
                  </a:lnTo>
                  <a:lnTo>
                    <a:pt x="619" y="152"/>
                  </a:lnTo>
                  <a:lnTo>
                    <a:pt x="614" y="152"/>
                  </a:lnTo>
                  <a:lnTo>
                    <a:pt x="608" y="152"/>
                  </a:lnTo>
                  <a:lnTo>
                    <a:pt x="603" y="152"/>
                  </a:lnTo>
                  <a:lnTo>
                    <a:pt x="598" y="152"/>
                  </a:lnTo>
                  <a:lnTo>
                    <a:pt x="593" y="152"/>
                  </a:lnTo>
                  <a:lnTo>
                    <a:pt x="589" y="152"/>
                  </a:lnTo>
                  <a:lnTo>
                    <a:pt x="585" y="152"/>
                  </a:lnTo>
                  <a:lnTo>
                    <a:pt x="580" y="152"/>
                  </a:lnTo>
                  <a:lnTo>
                    <a:pt x="576" y="152"/>
                  </a:lnTo>
                  <a:lnTo>
                    <a:pt x="572" y="152"/>
                  </a:lnTo>
                  <a:lnTo>
                    <a:pt x="568" y="152"/>
                  </a:lnTo>
                  <a:lnTo>
                    <a:pt x="563" y="152"/>
                  </a:lnTo>
                  <a:lnTo>
                    <a:pt x="559" y="152"/>
                  </a:lnTo>
                  <a:lnTo>
                    <a:pt x="555" y="152"/>
                  </a:lnTo>
                  <a:lnTo>
                    <a:pt x="553" y="152"/>
                  </a:lnTo>
                  <a:lnTo>
                    <a:pt x="546" y="152"/>
                  </a:lnTo>
                  <a:lnTo>
                    <a:pt x="540" y="152"/>
                  </a:lnTo>
                  <a:lnTo>
                    <a:pt x="535" y="152"/>
                  </a:lnTo>
                  <a:lnTo>
                    <a:pt x="532" y="152"/>
                  </a:lnTo>
                  <a:lnTo>
                    <a:pt x="526" y="152"/>
                  </a:lnTo>
                  <a:lnTo>
                    <a:pt x="524" y="152"/>
                  </a:lnTo>
                  <a:lnTo>
                    <a:pt x="523" y="152"/>
                  </a:lnTo>
                  <a:lnTo>
                    <a:pt x="519" y="155"/>
                  </a:lnTo>
                  <a:lnTo>
                    <a:pt x="516" y="156"/>
                  </a:lnTo>
                  <a:lnTo>
                    <a:pt x="513" y="160"/>
                  </a:lnTo>
                  <a:lnTo>
                    <a:pt x="510" y="162"/>
                  </a:lnTo>
                  <a:lnTo>
                    <a:pt x="506" y="166"/>
                  </a:lnTo>
                  <a:lnTo>
                    <a:pt x="502" y="168"/>
                  </a:lnTo>
                  <a:lnTo>
                    <a:pt x="497" y="172"/>
                  </a:lnTo>
                  <a:lnTo>
                    <a:pt x="492" y="176"/>
                  </a:lnTo>
                  <a:lnTo>
                    <a:pt x="486" y="180"/>
                  </a:lnTo>
                  <a:lnTo>
                    <a:pt x="480" y="184"/>
                  </a:lnTo>
                  <a:lnTo>
                    <a:pt x="473" y="189"/>
                  </a:lnTo>
                  <a:lnTo>
                    <a:pt x="466" y="193"/>
                  </a:lnTo>
                  <a:lnTo>
                    <a:pt x="460" y="200"/>
                  </a:lnTo>
                  <a:lnTo>
                    <a:pt x="456" y="202"/>
                  </a:lnTo>
                  <a:lnTo>
                    <a:pt x="452" y="204"/>
                  </a:lnTo>
                  <a:lnTo>
                    <a:pt x="447" y="207"/>
                  </a:lnTo>
                  <a:lnTo>
                    <a:pt x="443" y="210"/>
                  </a:lnTo>
                  <a:lnTo>
                    <a:pt x="439" y="212"/>
                  </a:lnTo>
                  <a:lnTo>
                    <a:pt x="435" y="215"/>
                  </a:lnTo>
                  <a:lnTo>
                    <a:pt x="429" y="218"/>
                  </a:lnTo>
                  <a:lnTo>
                    <a:pt x="425" y="221"/>
                  </a:lnTo>
                  <a:lnTo>
                    <a:pt x="419" y="224"/>
                  </a:lnTo>
                  <a:lnTo>
                    <a:pt x="415" y="227"/>
                  </a:lnTo>
                  <a:lnTo>
                    <a:pt x="410" y="230"/>
                  </a:lnTo>
                  <a:lnTo>
                    <a:pt x="406" y="233"/>
                  </a:lnTo>
                  <a:lnTo>
                    <a:pt x="401" y="236"/>
                  </a:lnTo>
                  <a:lnTo>
                    <a:pt x="396" y="240"/>
                  </a:lnTo>
                  <a:lnTo>
                    <a:pt x="391" y="243"/>
                  </a:lnTo>
                  <a:lnTo>
                    <a:pt x="385" y="247"/>
                  </a:lnTo>
                  <a:lnTo>
                    <a:pt x="379" y="249"/>
                  </a:lnTo>
                  <a:lnTo>
                    <a:pt x="374" y="253"/>
                  </a:lnTo>
                  <a:lnTo>
                    <a:pt x="369" y="255"/>
                  </a:lnTo>
                  <a:lnTo>
                    <a:pt x="363" y="259"/>
                  </a:lnTo>
                  <a:lnTo>
                    <a:pt x="357" y="261"/>
                  </a:lnTo>
                  <a:lnTo>
                    <a:pt x="352" y="265"/>
                  </a:lnTo>
                  <a:lnTo>
                    <a:pt x="346" y="268"/>
                  </a:lnTo>
                  <a:lnTo>
                    <a:pt x="340" y="272"/>
                  </a:lnTo>
                  <a:lnTo>
                    <a:pt x="334" y="275"/>
                  </a:lnTo>
                  <a:lnTo>
                    <a:pt x="328" y="278"/>
                  </a:lnTo>
                  <a:lnTo>
                    <a:pt x="322" y="282"/>
                  </a:lnTo>
                  <a:lnTo>
                    <a:pt x="316" y="285"/>
                  </a:lnTo>
                  <a:lnTo>
                    <a:pt x="310" y="288"/>
                  </a:lnTo>
                  <a:lnTo>
                    <a:pt x="303" y="292"/>
                  </a:lnTo>
                  <a:lnTo>
                    <a:pt x="296" y="295"/>
                  </a:lnTo>
                  <a:lnTo>
                    <a:pt x="290" y="299"/>
                  </a:lnTo>
                  <a:lnTo>
                    <a:pt x="284" y="302"/>
                  </a:lnTo>
                  <a:lnTo>
                    <a:pt x="277" y="304"/>
                  </a:lnTo>
                  <a:lnTo>
                    <a:pt x="271" y="307"/>
                  </a:lnTo>
                  <a:lnTo>
                    <a:pt x="265" y="310"/>
                  </a:lnTo>
                  <a:lnTo>
                    <a:pt x="259" y="312"/>
                  </a:lnTo>
                  <a:lnTo>
                    <a:pt x="252" y="316"/>
                  </a:lnTo>
                  <a:lnTo>
                    <a:pt x="246" y="318"/>
                  </a:lnTo>
                  <a:lnTo>
                    <a:pt x="241" y="322"/>
                  </a:lnTo>
                  <a:lnTo>
                    <a:pt x="235" y="324"/>
                  </a:lnTo>
                  <a:lnTo>
                    <a:pt x="229" y="327"/>
                  </a:lnTo>
                  <a:lnTo>
                    <a:pt x="223" y="329"/>
                  </a:lnTo>
                  <a:lnTo>
                    <a:pt x="219" y="332"/>
                  </a:lnTo>
                  <a:lnTo>
                    <a:pt x="212" y="334"/>
                  </a:lnTo>
                  <a:lnTo>
                    <a:pt x="207" y="336"/>
                  </a:lnTo>
                  <a:lnTo>
                    <a:pt x="201" y="338"/>
                  </a:lnTo>
                  <a:lnTo>
                    <a:pt x="197" y="340"/>
                  </a:lnTo>
                  <a:lnTo>
                    <a:pt x="192" y="342"/>
                  </a:lnTo>
                  <a:lnTo>
                    <a:pt x="187" y="344"/>
                  </a:lnTo>
                  <a:lnTo>
                    <a:pt x="182" y="346"/>
                  </a:lnTo>
                  <a:lnTo>
                    <a:pt x="178" y="348"/>
                  </a:lnTo>
                  <a:lnTo>
                    <a:pt x="173" y="349"/>
                  </a:lnTo>
                  <a:lnTo>
                    <a:pt x="168" y="351"/>
                  </a:lnTo>
                  <a:lnTo>
                    <a:pt x="164" y="353"/>
                  </a:lnTo>
                  <a:lnTo>
                    <a:pt x="159" y="355"/>
                  </a:lnTo>
                  <a:lnTo>
                    <a:pt x="155" y="356"/>
                  </a:lnTo>
                  <a:lnTo>
                    <a:pt x="151" y="357"/>
                  </a:lnTo>
                  <a:lnTo>
                    <a:pt x="147" y="359"/>
                  </a:lnTo>
                  <a:lnTo>
                    <a:pt x="143" y="362"/>
                  </a:lnTo>
                  <a:lnTo>
                    <a:pt x="136" y="364"/>
                  </a:lnTo>
                  <a:lnTo>
                    <a:pt x="129" y="368"/>
                  </a:lnTo>
                  <a:lnTo>
                    <a:pt x="121" y="369"/>
                  </a:lnTo>
                  <a:lnTo>
                    <a:pt x="114" y="371"/>
                  </a:lnTo>
                  <a:lnTo>
                    <a:pt x="108" y="373"/>
                  </a:lnTo>
                  <a:lnTo>
                    <a:pt x="102" y="375"/>
                  </a:lnTo>
                  <a:lnTo>
                    <a:pt x="96" y="377"/>
                  </a:lnTo>
                  <a:lnTo>
                    <a:pt x="91" y="379"/>
                  </a:lnTo>
                  <a:lnTo>
                    <a:pt x="87" y="380"/>
                  </a:lnTo>
                  <a:lnTo>
                    <a:pt x="83" y="381"/>
                  </a:lnTo>
                  <a:lnTo>
                    <a:pt x="79" y="382"/>
                  </a:lnTo>
                  <a:lnTo>
                    <a:pt x="75" y="383"/>
                  </a:lnTo>
                  <a:lnTo>
                    <a:pt x="71" y="383"/>
                  </a:lnTo>
                  <a:lnTo>
                    <a:pt x="69" y="385"/>
                  </a:lnTo>
                  <a:lnTo>
                    <a:pt x="64" y="385"/>
                  </a:lnTo>
                  <a:lnTo>
                    <a:pt x="62" y="386"/>
                  </a:lnTo>
                  <a:lnTo>
                    <a:pt x="57" y="385"/>
                  </a:lnTo>
                  <a:lnTo>
                    <a:pt x="51" y="381"/>
                  </a:lnTo>
                  <a:lnTo>
                    <a:pt x="47" y="377"/>
                  </a:lnTo>
                  <a:lnTo>
                    <a:pt x="44" y="374"/>
                  </a:lnTo>
                  <a:lnTo>
                    <a:pt x="41" y="369"/>
                  </a:lnTo>
                  <a:lnTo>
                    <a:pt x="38" y="364"/>
                  </a:lnTo>
                  <a:lnTo>
                    <a:pt x="36" y="359"/>
                  </a:lnTo>
                  <a:lnTo>
                    <a:pt x="34" y="355"/>
                  </a:lnTo>
                  <a:lnTo>
                    <a:pt x="32" y="351"/>
                  </a:lnTo>
                  <a:lnTo>
                    <a:pt x="30" y="348"/>
                  </a:lnTo>
                  <a:lnTo>
                    <a:pt x="27" y="343"/>
                  </a:lnTo>
                  <a:lnTo>
                    <a:pt x="26" y="338"/>
                  </a:lnTo>
                  <a:lnTo>
                    <a:pt x="24" y="333"/>
                  </a:lnTo>
                  <a:lnTo>
                    <a:pt x="23" y="328"/>
                  </a:lnTo>
                  <a:lnTo>
                    <a:pt x="21" y="322"/>
                  </a:lnTo>
                  <a:lnTo>
                    <a:pt x="19" y="315"/>
                  </a:lnTo>
                  <a:lnTo>
                    <a:pt x="17" y="308"/>
                  </a:lnTo>
                  <a:lnTo>
                    <a:pt x="16" y="302"/>
                  </a:lnTo>
                  <a:lnTo>
                    <a:pt x="15" y="298"/>
                  </a:lnTo>
                  <a:lnTo>
                    <a:pt x="14" y="295"/>
                  </a:lnTo>
                  <a:lnTo>
                    <a:pt x="13" y="291"/>
                  </a:lnTo>
                  <a:lnTo>
                    <a:pt x="13" y="287"/>
                  </a:lnTo>
                  <a:lnTo>
                    <a:pt x="12" y="283"/>
                  </a:lnTo>
                  <a:lnTo>
                    <a:pt x="11" y="278"/>
                  </a:lnTo>
                  <a:lnTo>
                    <a:pt x="11" y="274"/>
                  </a:lnTo>
                  <a:lnTo>
                    <a:pt x="11" y="270"/>
                  </a:lnTo>
                  <a:lnTo>
                    <a:pt x="9" y="265"/>
                  </a:lnTo>
                  <a:lnTo>
                    <a:pt x="8" y="261"/>
                  </a:lnTo>
                  <a:lnTo>
                    <a:pt x="7" y="257"/>
                  </a:lnTo>
                  <a:lnTo>
                    <a:pt x="6" y="253"/>
                  </a:lnTo>
                  <a:lnTo>
                    <a:pt x="6" y="249"/>
                  </a:lnTo>
                  <a:lnTo>
                    <a:pt x="5" y="245"/>
                  </a:lnTo>
                  <a:lnTo>
                    <a:pt x="5" y="240"/>
                  </a:lnTo>
                  <a:lnTo>
                    <a:pt x="5" y="236"/>
                  </a:lnTo>
                  <a:lnTo>
                    <a:pt x="4" y="232"/>
                  </a:lnTo>
                  <a:lnTo>
                    <a:pt x="3" y="228"/>
                  </a:lnTo>
                  <a:lnTo>
                    <a:pt x="2" y="224"/>
                  </a:lnTo>
                  <a:lnTo>
                    <a:pt x="2" y="221"/>
                  </a:lnTo>
                  <a:lnTo>
                    <a:pt x="2" y="213"/>
                  </a:lnTo>
                  <a:lnTo>
                    <a:pt x="2" y="206"/>
                  </a:lnTo>
                  <a:lnTo>
                    <a:pt x="0" y="199"/>
                  </a:lnTo>
                  <a:lnTo>
                    <a:pt x="0" y="191"/>
                  </a:lnTo>
                  <a:lnTo>
                    <a:pt x="0" y="184"/>
                  </a:lnTo>
                  <a:lnTo>
                    <a:pt x="0" y="178"/>
                  </a:lnTo>
                  <a:lnTo>
                    <a:pt x="0" y="172"/>
                  </a:lnTo>
                  <a:lnTo>
                    <a:pt x="0" y="166"/>
                  </a:lnTo>
                  <a:lnTo>
                    <a:pt x="0" y="161"/>
                  </a:lnTo>
                  <a:lnTo>
                    <a:pt x="0" y="154"/>
                  </a:lnTo>
                  <a:lnTo>
                    <a:pt x="0" y="148"/>
                  </a:lnTo>
                  <a:lnTo>
                    <a:pt x="0" y="144"/>
                  </a:lnTo>
                  <a:lnTo>
                    <a:pt x="0" y="138"/>
                  </a:lnTo>
                  <a:lnTo>
                    <a:pt x="0" y="133"/>
                  </a:lnTo>
                  <a:lnTo>
                    <a:pt x="0" y="129"/>
                  </a:lnTo>
                  <a:lnTo>
                    <a:pt x="0" y="125"/>
                  </a:lnTo>
                  <a:lnTo>
                    <a:pt x="1" y="121"/>
                  </a:lnTo>
                  <a:lnTo>
                    <a:pt x="2" y="116"/>
                  </a:lnTo>
                  <a:lnTo>
                    <a:pt x="2" y="112"/>
                  </a:lnTo>
                  <a:lnTo>
                    <a:pt x="2" y="108"/>
                  </a:lnTo>
                  <a:lnTo>
                    <a:pt x="3" y="104"/>
                  </a:lnTo>
                  <a:lnTo>
                    <a:pt x="4" y="101"/>
                  </a:lnTo>
                  <a:lnTo>
                    <a:pt x="5" y="95"/>
                  </a:lnTo>
                  <a:lnTo>
                    <a:pt x="6" y="90"/>
                  </a:lnTo>
                  <a:lnTo>
                    <a:pt x="7" y="85"/>
                  </a:lnTo>
                  <a:lnTo>
                    <a:pt x="8" y="81"/>
                  </a:lnTo>
                  <a:lnTo>
                    <a:pt x="11" y="75"/>
                  </a:lnTo>
                  <a:lnTo>
                    <a:pt x="13" y="72"/>
                  </a:lnTo>
                  <a:lnTo>
                    <a:pt x="16" y="66"/>
                  </a:lnTo>
                  <a:lnTo>
                    <a:pt x="21" y="62"/>
                  </a:lnTo>
                  <a:lnTo>
                    <a:pt x="24" y="59"/>
                  </a:lnTo>
                  <a:lnTo>
                    <a:pt x="28" y="57"/>
                  </a:lnTo>
                  <a:lnTo>
                    <a:pt x="31" y="56"/>
                  </a:lnTo>
                  <a:lnTo>
                    <a:pt x="32" y="56"/>
                  </a:lnTo>
                  <a:lnTo>
                    <a:pt x="33" y="66"/>
                  </a:lnTo>
                  <a:lnTo>
                    <a:pt x="32" y="66"/>
                  </a:lnTo>
                  <a:lnTo>
                    <a:pt x="30" y="67"/>
                  </a:lnTo>
                  <a:lnTo>
                    <a:pt x="25" y="69"/>
                  </a:lnTo>
                  <a:lnTo>
                    <a:pt x="23" y="73"/>
                  </a:lnTo>
                  <a:lnTo>
                    <a:pt x="21" y="77"/>
                  </a:lnTo>
                  <a:lnTo>
                    <a:pt x="19" y="81"/>
                  </a:lnTo>
                  <a:lnTo>
                    <a:pt x="17" y="86"/>
                  </a:lnTo>
                  <a:lnTo>
                    <a:pt x="16" y="93"/>
                  </a:lnTo>
                  <a:lnTo>
                    <a:pt x="15" y="95"/>
                  </a:lnTo>
                  <a:lnTo>
                    <a:pt x="14" y="99"/>
                  </a:lnTo>
                  <a:lnTo>
                    <a:pt x="13" y="103"/>
                  </a:lnTo>
                  <a:lnTo>
                    <a:pt x="13" y="108"/>
                  </a:lnTo>
                  <a:lnTo>
                    <a:pt x="13" y="112"/>
                  </a:lnTo>
                  <a:lnTo>
                    <a:pt x="12" y="118"/>
                  </a:lnTo>
                  <a:lnTo>
                    <a:pt x="12" y="123"/>
                  </a:lnTo>
                  <a:lnTo>
                    <a:pt x="12" y="129"/>
                  </a:lnTo>
                  <a:lnTo>
                    <a:pt x="11" y="134"/>
                  </a:lnTo>
                  <a:lnTo>
                    <a:pt x="11" y="140"/>
                  </a:lnTo>
                  <a:lnTo>
                    <a:pt x="10" y="144"/>
                  </a:lnTo>
                  <a:lnTo>
                    <a:pt x="10" y="150"/>
                  </a:lnTo>
                  <a:lnTo>
                    <a:pt x="9" y="154"/>
                  </a:lnTo>
                  <a:lnTo>
                    <a:pt x="9" y="160"/>
                  </a:lnTo>
                  <a:lnTo>
                    <a:pt x="9" y="165"/>
                  </a:lnTo>
                  <a:lnTo>
                    <a:pt x="9" y="170"/>
                  </a:lnTo>
                  <a:lnTo>
                    <a:pt x="9" y="174"/>
                  </a:lnTo>
                  <a:lnTo>
                    <a:pt x="9" y="178"/>
                  </a:lnTo>
                  <a:lnTo>
                    <a:pt x="9" y="182"/>
                  </a:lnTo>
                  <a:lnTo>
                    <a:pt x="9" y="186"/>
                  </a:lnTo>
                  <a:lnTo>
                    <a:pt x="9" y="190"/>
                  </a:lnTo>
                  <a:lnTo>
                    <a:pt x="9" y="194"/>
                  </a:lnTo>
                  <a:lnTo>
                    <a:pt x="9" y="199"/>
                  </a:lnTo>
                  <a:lnTo>
                    <a:pt x="10" y="204"/>
                  </a:lnTo>
                  <a:lnTo>
                    <a:pt x="10" y="208"/>
                  </a:lnTo>
                  <a:lnTo>
                    <a:pt x="10" y="212"/>
                  </a:lnTo>
                  <a:lnTo>
                    <a:pt x="11" y="216"/>
                  </a:lnTo>
                  <a:lnTo>
                    <a:pt x="11" y="220"/>
                  </a:lnTo>
                  <a:lnTo>
                    <a:pt x="11" y="224"/>
                  </a:lnTo>
                  <a:lnTo>
                    <a:pt x="12" y="228"/>
                  </a:lnTo>
                  <a:lnTo>
                    <a:pt x="13" y="233"/>
                  </a:lnTo>
                  <a:lnTo>
                    <a:pt x="14" y="239"/>
                  </a:lnTo>
                  <a:lnTo>
                    <a:pt x="14" y="243"/>
                  </a:lnTo>
                  <a:lnTo>
                    <a:pt x="15" y="249"/>
                  </a:lnTo>
                  <a:lnTo>
                    <a:pt x="16" y="254"/>
                  </a:lnTo>
                  <a:lnTo>
                    <a:pt x="17" y="260"/>
                  </a:lnTo>
                  <a:lnTo>
                    <a:pt x="19" y="265"/>
                  </a:lnTo>
                  <a:lnTo>
                    <a:pt x="20" y="272"/>
                  </a:lnTo>
                  <a:lnTo>
                    <a:pt x="21" y="278"/>
                  </a:lnTo>
                  <a:lnTo>
                    <a:pt x="23" y="286"/>
                  </a:lnTo>
                  <a:lnTo>
                    <a:pt x="24" y="292"/>
                  </a:lnTo>
                  <a:lnTo>
                    <a:pt x="25" y="298"/>
                  </a:lnTo>
                  <a:lnTo>
                    <a:pt x="27" y="304"/>
                  </a:lnTo>
                  <a:lnTo>
                    <a:pt x="30" y="310"/>
                  </a:lnTo>
                  <a:lnTo>
                    <a:pt x="31" y="314"/>
                  </a:lnTo>
                  <a:lnTo>
                    <a:pt x="32" y="321"/>
                  </a:lnTo>
                  <a:lnTo>
                    <a:pt x="34" y="326"/>
                  </a:lnTo>
                  <a:lnTo>
                    <a:pt x="36" y="330"/>
                  </a:lnTo>
                  <a:lnTo>
                    <a:pt x="37" y="334"/>
                  </a:lnTo>
                  <a:lnTo>
                    <a:pt x="38" y="338"/>
                  </a:lnTo>
                  <a:lnTo>
                    <a:pt x="40" y="341"/>
                  </a:lnTo>
                  <a:lnTo>
                    <a:pt x="42" y="345"/>
                  </a:lnTo>
                  <a:lnTo>
                    <a:pt x="45" y="351"/>
                  </a:lnTo>
                  <a:lnTo>
                    <a:pt x="48" y="357"/>
                  </a:lnTo>
                  <a:lnTo>
                    <a:pt x="50" y="362"/>
                  </a:lnTo>
                  <a:lnTo>
                    <a:pt x="53" y="366"/>
                  </a:lnTo>
                  <a:lnTo>
                    <a:pt x="55" y="368"/>
                  </a:lnTo>
                  <a:lnTo>
                    <a:pt x="58" y="371"/>
                  </a:lnTo>
                  <a:lnTo>
                    <a:pt x="61" y="374"/>
                  </a:lnTo>
                  <a:lnTo>
                    <a:pt x="66" y="377"/>
                  </a:lnTo>
                  <a:lnTo>
                    <a:pt x="66" y="376"/>
                  </a:lnTo>
                  <a:lnTo>
                    <a:pt x="68" y="375"/>
                  </a:lnTo>
                  <a:lnTo>
                    <a:pt x="70" y="374"/>
                  </a:lnTo>
                  <a:lnTo>
                    <a:pt x="75" y="374"/>
                  </a:lnTo>
                  <a:lnTo>
                    <a:pt x="79" y="372"/>
                  </a:lnTo>
                  <a:lnTo>
                    <a:pt x="85" y="370"/>
                  </a:lnTo>
                  <a:lnTo>
                    <a:pt x="90" y="368"/>
                  </a:lnTo>
                  <a:lnTo>
                    <a:pt x="97" y="366"/>
                  </a:lnTo>
                  <a:lnTo>
                    <a:pt x="100" y="364"/>
                  </a:lnTo>
                  <a:lnTo>
                    <a:pt x="103" y="364"/>
                  </a:lnTo>
                  <a:lnTo>
                    <a:pt x="107" y="362"/>
                  </a:lnTo>
                  <a:lnTo>
                    <a:pt x="111" y="361"/>
                  </a:lnTo>
                  <a:lnTo>
                    <a:pt x="114" y="358"/>
                  </a:lnTo>
                  <a:lnTo>
                    <a:pt x="119" y="357"/>
                  </a:lnTo>
                  <a:lnTo>
                    <a:pt x="123" y="355"/>
                  </a:lnTo>
                  <a:lnTo>
                    <a:pt x="128" y="354"/>
                  </a:lnTo>
                  <a:lnTo>
                    <a:pt x="132" y="352"/>
                  </a:lnTo>
                  <a:lnTo>
                    <a:pt x="136" y="350"/>
                  </a:lnTo>
                  <a:lnTo>
                    <a:pt x="140" y="349"/>
                  </a:lnTo>
                  <a:lnTo>
                    <a:pt x="145" y="347"/>
                  </a:lnTo>
                  <a:lnTo>
                    <a:pt x="150" y="345"/>
                  </a:lnTo>
                  <a:lnTo>
                    <a:pt x="155" y="344"/>
                  </a:lnTo>
                  <a:lnTo>
                    <a:pt x="159" y="342"/>
                  </a:lnTo>
                  <a:lnTo>
                    <a:pt x="166" y="340"/>
                  </a:lnTo>
                  <a:lnTo>
                    <a:pt x="170" y="338"/>
                  </a:lnTo>
                  <a:lnTo>
                    <a:pt x="174" y="336"/>
                  </a:lnTo>
                  <a:lnTo>
                    <a:pt x="179" y="334"/>
                  </a:lnTo>
                  <a:lnTo>
                    <a:pt x="184" y="332"/>
                  </a:lnTo>
                  <a:lnTo>
                    <a:pt x="189" y="330"/>
                  </a:lnTo>
                  <a:lnTo>
                    <a:pt x="193" y="328"/>
                  </a:lnTo>
                  <a:lnTo>
                    <a:pt x="198" y="326"/>
                  </a:lnTo>
                  <a:lnTo>
                    <a:pt x="203" y="325"/>
                  </a:lnTo>
                  <a:lnTo>
                    <a:pt x="209" y="323"/>
                  </a:lnTo>
                  <a:lnTo>
                    <a:pt x="214" y="321"/>
                  </a:lnTo>
                  <a:lnTo>
                    <a:pt x="219" y="318"/>
                  </a:lnTo>
                  <a:lnTo>
                    <a:pt x="224" y="316"/>
                  </a:lnTo>
                  <a:lnTo>
                    <a:pt x="228" y="314"/>
                  </a:lnTo>
                  <a:lnTo>
                    <a:pt x="233" y="312"/>
                  </a:lnTo>
                  <a:lnTo>
                    <a:pt x="237" y="310"/>
                  </a:lnTo>
                  <a:lnTo>
                    <a:pt x="243" y="308"/>
                  </a:lnTo>
                  <a:lnTo>
                    <a:pt x="247" y="306"/>
                  </a:lnTo>
                  <a:lnTo>
                    <a:pt x="252" y="304"/>
                  </a:lnTo>
                  <a:lnTo>
                    <a:pt x="257" y="302"/>
                  </a:lnTo>
                  <a:lnTo>
                    <a:pt x="261" y="300"/>
                  </a:lnTo>
                  <a:lnTo>
                    <a:pt x="265" y="298"/>
                  </a:lnTo>
                  <a:lnTo>
                    <a:pt x="269" y="296"/>
                  </a:lnTo>
                  <a:lnTo>
                    <a:pt x="273" y="294"/>
                  </a:lnTo>
                  <a:lnTo>
                    <a:pt x="278" y="293"/>
                  </a:lnTo>
                  <a:lnTo>
                    <a:pt x="282" y="291"/>
                  </a:lnTo>
                  <a:lnTo>
                    <a:pt x="286" y="289"/>
                  </a:lnTo>
                  <a:lnTo>
                    <a:pt x="289" y="287"/>
                  </a:lnTo>
                  <a:lnTo>
                    <a:pt x="293" y="286"/>
                  </a:lnTo>
                  <a:lnTo>
                    <a:pt x="301" y="283"/>
                  </a:lnTo>
                  <a:lnTo>
                    <a:pt x="308" y="280"/>
                  </a:lnTo>
                  <a:lnTo>
                    <a:pt x="313" y="275"/>
                  </a:lnTo>
                  <a:lnTo>
                    <a:pt x="320" y="272"/>
                  </a:lnTo>
                  <a:lnTo>
                    <a:pt x="322" y="270"/>
                  </a:lnTo>
                  <a:lnTo>
                    <a:pt x="326" y="268"/>
                  </a:lnTo>
                  <a:lnTo>
                    <a:pt x="330" y="265"/>
                  </a:lnTo>
                  <a:lnTo>
                    <a:pt x="334" y="263"/>
                  </a:lnTo>
                  <a:lnTo>
                    <a:pt x="337" y="261"/>
                  </a:lnTo>
                  <a:lnTo>
                    <a:pt x="341" y="259"/>
                  </a:lnTo>
                  <a:lnTo>
                    <a:pt x="346" y="256"/>
                  </a:lnTo>
                  <a:lnTo>
                    <a:pt x="350" y="254"/>
                  </a:lnTo>
                  <a:lnTo>
                    <a:pt x="354" y="251"/>
                  </a:lnTo>
                  <a:lnTo>
                    <a:pt x="358" y="249"/>
                  </a:lnTo>
                  <a:lnTo>
                    <a:pt x="362" y="247"/>
                  </a:lnTo>
                  <a:lnTo>
                    <a:pt x="367" y="245"/>
                  </a:lnTo>
                  <a:lnTo>
                    <a:pt x="371" y="241"/>
                  </a:lnTo>
                  <a:lnTo>
                    <a:pt x="375" y="237"/>
                  </a:lnTo>
                  <a:lnTo>
                    <a:pt x="379" y="235"/>
                  </a:lnTo>
                  <a:lnTo>
                    <a:pt x="383" y="232"/>
                  </a:lnTo>
                  <a:lnTo>
                    <a:pt x="388" y="229"/>
                  </a:lnTo>
                  <a:lnTo>
                    <a:pt x="393" y="227"/>
                  </a:lnTo>
                  <a:lnTo>
                    <a:pt x="397" y="223"/>
                  </a:lnTo>
                  <a:lnTo>
                    <a:pt x="402" y="221"/>
                  </a:lnTo>
                  <a:lnTo>
                    <a:pt x="406" y="218"/>
                  </a:lnTo>
                  <a:lnTo>
                    <a:pt x="410" y="215"/>
                  </a:lnTo>
                  <a:lnTo>
                    <a:pt x="414" y="212"/>
                  </a:lnTo>
                  <a:lnTo>
                    <a:pt x="419" y="210"/>
                  </a:lnTo>
                  <a:lnTo>
                    <a:pt x="423" y="206"/>
                  </a:lnTo>
                  <a:lnTo>
                    <a:pt x="428" y="204"/>
                  </a:lnTo>
                  <a:lnTo>
                    <a:pt x="433" y="201"/>
                  </a:lnTo>
                  <a:lnTo>
                    <a:pt x="437" y="199"/>
                  </a:lnTo>
                  <a:lnTo>
                    <a:pt x="441" y="195"/>
                  </a:lnTo>
                  <a:lnTo>
                    <a:pt x="445" y="192"/>
                  </a:lnTo>
                  <a:lnTo>
                    <a:pt x="449" y="189"/>
                  </a:lnTo>
                  <a:lnTo>
                    <a:pt x="453" y="187"/>
                  </a:lnTo>
                  <a:lnTo>
                    <a:pt x="456" y="184"/>
                  </a:lnTo>
                  <a:lnTo>
                    <a:pt x="460" y="181"/>
                  </a:lnTo>
                  <a:lnTo>
                    <a:pt x="464" y="178"/>
                  </a:lnTo>
                  <a:lnTo>
                    <a:pt x="468" y="176"/>
                  </a:lnTo>
                  <a:lnTo>
                    <a:pt x="475" y="172"/>
                  </a:lnTo>
                  <a:lnTo>
                    <a:pt x="484" y="167"/>
                  </a:lnTo>
                  <a:lnTo>
                    <a:pt x="490" y="163"/>
                  </a:lnTo>
                  <a:lnTo>
                    <a:pt x="496" y="159"/>
                  </a:lnTo>
                  <a:lnTo>
                    <a:pt x="500" y="154"/>
                  </a:lnTo>
                  <a:lnTo>
                    <a:pt x="506" y="150"/>
                  </a:lnTo>
                  <a:lnTo>
                    <a:pt x="510" y="147"/>
                  </a:lnTo>
                  <a:lnTo>
                    <a:pt x="515" y="145"/>
                  </a:lnTo>
                  <a:lnTo>
                    <a:pt x="520" y="142"/>
                  </a:lnTo>
                  <a:lnTo>
                    <a:pt x="524" y="141"/>
                  </a:lnTo>
                  <a:lnTo>
                    <a:pt x="524" y="140"/>
                  </a:lnTo>
                  <a:lnTo>
                    <a:pt x="527" y="140"/>
                  </a:lnTo>
                  <a:lnTo>
                    <a:pt x="530" y="140"/>
                  </a:lnTo>
                  <a:lnTo>
                    <a:pt x="535" y="140"/>
                  </a:lnTo>
                  <a:lnTo>
                    <a:pt x="540" y="140"/>
                  </a:lnTo>
                  <a:lnTo>
                    <a:pt x="547" y="140"/>
                  </a:lnTo>
                  <a:lnTo>
                    <a:pt x="549" y="140"/>
                  </a:lnTo>
                  <a:lnTo>
                    <a:pt x="553" y="140"/>
                  </a:lnTo>
                  <a:lnTo>
                    <a:pt x="557" y="140"/>
                  </a:lnTo>
                  <a:lnTo>
                    <a:pt x="562" y="140"/>
                  </a:lnTo>
                  <a:lnTo>
                    <a:pt x="567" y="140"/>
                  </a:lnTo>
                  <a:lnTo>
                    <a:pt x="571" y="140"/>
                  </a:lnTo>
                  <a:lnTo>
                    <a:pt x="576" y="140"/>
                  </a:lnTo>
                  <a:lnTo>
                    <a:pt x="581" y="140"/>
                  </a:lnTo>
                  <a:lnTo>
                    <a:pt x="585" y="140"/>
                  </a:lnTo>
                  <a:lnTo>
                    <a:pt x="591" y="140"/>
                  </a:lnTo>
                  <a:lnTo>
                    <a:pt x="595" y="140"/>
                  </a:lnTo>
                  <a:lnTo>
                    <a:pt x="602" y="141"/>
                  </a:lnTo>
                  <a:lnTo>
                    <a:pt x="606" y="141"/>
                  </a:lnTo>
                  <a:lnTo>
                    <a:pt x="613" y="141"/>
                  </a:lnTo>
                  <a:lnTo>
                    <a:pt x="619" y="141"/>
                  </a:lnTo>
                  <a:lnTo>
                    <a:pt x="625" y="142"/>
                  </a:lnTo>
                  <a:lnTo>
                    <a:pt x="631" y="142"/>
                  </a:lnTo>
                  <a:lnTo>
                    <a:pt x="637" y="142"/>
                  </a:lnTo>
                  <a:lnTo>
                    <a:pt x="643" y="142"/>
                  </a:lnTo>
                  <a:lnTo>
                    <a:pt x="649" y="143"/>
                  </a:lnTo>
                  <a:lnTo>
                    <a:pt x="654" y="143"/>
                  </a:lnTo>
                  <a:lnTo>
                    <a:pt x="661" y="143"/>
                  </a:lnTo>
                  <a:lnTo>
                    <a:pt x="668" y="143"/>
                  </a:lnTo>
                  <a:lnTo>
                    <a:pt x="674" y="143"/>
                  </a:lnTo>
                  <a:lnTo>
                    <a:pt x="680" y="143"/>
                  </a:lnTo>
                  <a:lnTo>
                    <a:pt x="686" y="143"/>
                  </a:lnTo>
                  <a:lnTo>
                    <a:pt x="692" y="143"/>
                  </a:lnTo>
                  <a:lnTo>
                    <a:pt x="699" y="144"/>
                  </a:lnTo>
                  <a:lnTo>
                    <a:pt x="705" y="144"/>
                  </a:lnTo>
                  <a:lnTo>
                    <a:pt x="711" y="144"/>
                  </a:lnTo>
                  <a:lnTo>
                    <a:pt x="717" y="144"/>
                  </a:lnTo>
                  <a:lnTo>
                    <a:pt x="723" y="144"/>
                  </a:lnTo>
                  <a:lnTo>
                    <a:pt x="729" y="144"/>
                  </a:lnTo>
                  <a:lnTo>
                    <a:pt x="735" y="144"/>
                  </a:lnTo>
                  <a:lnTo>
                    <a:pt x="741" y="144"/>
                  </a:lnTo>
                  <a:lnTo>
                    <a:pt x="749" y="144"/>
                  </a:lnTo>
                  <a:lnTo>
                    <a:pt x="753" y="144"/>
                  </a:lnTo>
                  <a:lnTo>
                    <a:pt x="759" y="144"/>
                  </a:lnTo>
                  <a:lnTo>
                    <a:pt x="764" y="144"/>
                  </a:lnTo>
                  <a:lnTo>
                    <a:pt x="770" y="144"/>
                  </a:lnTo>
                  <a:lnTo>
                    <a:pt x="775" y="144"/>
                  </a:lnTo>
                  <a:lnTo>
                    <a:pt x="780" y="144"/>
                  </a:lnTo>
                  <a:lnTo>
                    <a:pt x="785" y="144"/>
                  </a:lnTo>
                  <a:lnTo>
                    <a:pt x="791" y="144"/>
                  </a:lnTo>
                  <a:lnTo>
                    <a:pt x="795" y="144"/>
                  </a:lnTo>
                  <a:lnTo>
                    <a:pt x="800" y="144"/>
                  </a:lnTo>
                  <a:lnTo>
                    <a:pt x="804" y="144"/>
                  </a:lnTo>
                  <a:lnTo>
                    <a:pt x="809" y="144"/>
                  </a:lnTo>
                  <a:lnTo>
                    <a:pt x="813" y="144"/>
                  </a:lnTo>
                  <a:lnTo>
                    <a:pt x="817" y="144"/>
                  </a:lnTo>
                  <a:lnTo>
                    <a:pt x="820" y="144"/>
                  </a:lnTo>
                  <a:lnTo>
                    <a:pt x="824" y="145"/>
                  </a:lnTo>
                  <a:lnTo>
                    <a:pt x="830" y="144"/>
                  </a:lnTo>
                  <a:lnTo>
                    <a:pt x="838" y="144"/>
                  </a:lnTo>
                  <a:lnTo>
                    <a:pt x="845" y="143"/>
                  </a:lnTo>
                  <a:lnTo>
                    <a:pt x="852" y="143"/>
                  </a:lnTo>
                  <a:lnTo>
                    <a:pt x="856" y="142"/>
                  </a:lnTo>
                  <a:lnTo>
                    <a:pt x="860" y="142"/>
                  </a:lnTo>
                  <a:lnTo>
                    <a:pt x="864" y="141"/>
                  </a:lnTo>
                  <a:lnTo>
                    <a:pt x="868" y="141"/>
                  </a:lnTo>
                  <a:lnTo>
                    <a:pt x="872" y="140"/>
                  </a:lnTo>
                  <a:lnTo>
                    <a:pt x="876" y="140"/>
                  </a:lnTo>
                  <a:lnTo>
                    <a:pt x="881" y="140"/>
                  </a:lnTo>
                  <a:lnTo>
                    <a:pt x="885" y="140"/>
                  </a:lnTo>
                  <a:lnTo>
                    <a:pt x="889" y="138"/>
                  </a:lnTo>
                  <a:lnTo>
                    <a:pt x="893" y="138"/>
                  </a:lnTo>
                  <a:lnTo>
                    <a:pt x="897" y="137"/>
                  </a:lnTo>
                  <a:lnTo>
                    <a:pt x="901" y="137"/>
                  </a:lnTo>
                  <a:lnTo>
                    <a:pt x="905" y="136"/>
                  </a:lnTo>
                  <a:lnTo>
                    <a:pt x="909" y="136"/>
                  </a:lnTo>
                  <a:lnTo>
                    <a:pt x="913" y="135"/>
                  </a:lnTo>
                  <a:lnTo>
                    <a:pt x="917" y="135"/>
                  </a:lnTo>
                  <a:lnTo>
                    <a:pt x="921" y="133"/>
                  </a:lnTo>
                  <a:lnTo>
                    <a:pt x="926" y="133"/>
                  </a:lnTo>
                  <a:lnTo>
                    <a:pt x="930" y="132"/>
                  </a:lnTo>
                  <a:lnTo>
                    <a:pt x="934" y="132"/>
                  </a:lnTo>
                  <a:lnTo>
                    <a:pt x="938" y="131"/>
                  </a:lnTo>
                  <a:lnTo>
                    <a:pt x="942" y="131"/>
                  </a:lnTo>
                  <a:lnTo>
                    <a:pt x="946" y="130"/>
                  </a:lnTo>
                  <a:lnTo>
                    <a:pt x="950" y="130"/>
                  </a:lnTo>
                  <a:lnTo>
                    <a:pt x="957" y="128"/>
                  </a:lnTo>
                  <a:lnTo>
                    <a:pt x="964" y="127"/>
                  </a:lnTo>
                  <a:lnTo>
                    <a:pt x="972" y="125"/>
                  </a:lnTo>
                  <a:lnTo>
                    <a:pt x="979" y="124"/>
                  </a:lnTo>
                  <a:lnTo>
                    <a:pt x="986" y="122"/>
                  </a:lnTo>
                  <a:lnTo>
                    <a:pt x="992" y="121"/>
                  </a:lnTo>
                  <a:lnTo>
                    <a:pt x="997" y="119"/>
                  </a:lnTo>
                  <a:lnTo>
                    <a:pt x="1003" y="119"/>
                  </a:lnTo>
                  <a:lnTo>
                    <a:pt x="1008" y="116"/>
                  </a:lnTo>
                  <a:lnTo>
                    <a:pt x="1012" y="114"/>
                  </a:lnTo>
                  <a:lnTo>
                    <a:pt x="1017" y="113"/>
                  </a:lnTo>
                  <a:lnTo>
                    <a:pt x="1021" y="112"/>
                  </a:lnTo>
                  <a:lnTo>
                    <a:pt x="1026" y="110"/>
                  </a:lnTo>
                  <a:lnTo>
                    <a:pt x="1028" y="109"/>
                  </a:lnTo>
                  <a:lnTo>
                    <a:pt x="1028" y="106"/>
                  </a:lnTo>
                  <a:lnTo>
                    <a:pt x="1029" y="103"/>
                  </a:lnTo>
                  <a:lnTo>
                    <a:pt x="1029" y="98"/>
                  </a:lnTo>
                  <a:lnTo>
                    <a:pt x="1030" y="93"/>
                  </a:lnTo>
                  <a:lnTo>
                    <a:pt x="1030" y="87"/>
                  </a:lnTo>
                  <a:lnTo>
                    <a:pt x="1030" y="81"/>
                  </a:lnTo>
                  <a:lnTo>
                    <a:pt x="1030" y="73"/>
                  </a:lnTo>
                  <a:lnTo>
                    <a:pt x="1030" y="67"/>
                  </a:lnTo>
                  <a:lnTo>
                    <a:pt x="1029" y="61"/>
                  </a:lnTo>
                  <a:lnTo>
                    <a:pt x="1028" y="54"/>
                  </a:lnTo>
                  <a:lnTo>
                    <a:pt x="1028" y="48"/>
                  </a:lnTo>
                  <a:lnTo>
                    <a:pt x="1028" y="42"/>
                  </a:lnTo>
                  <a:lnTo>
                    <a:pt x="1026" y="37"/>
                  </a:lnTo>
                  <a:lnTo>
                    <a:pt x="1026" y="33"/>
                  </a:lnTo>
                  <a:lnTo>
                    <a:pt x="1024" y="30"/>
                  </a:lnTo>
                  <a:lnTo>
                    <a:pt x="1024" y="29"/>
                  </a:lnTo>
                  <a:lnTo>
                    <a:pt x="1022" y="27"/>
                  </a:lnTo>
                  <a:lnTo>
                    <a:pt x="1019" y="27"/>
                  </a:lnTo>
                  <a:lnTo>
                    <a:pt x="1015" y="26"/>
                  </a:lnTo>
                  <a:lnTo>
                    <a:pt x="1010" y="26"/>
                  </a:lnTo>
                  <a:lnTo>
                    <a:pt x="1004" y="24"/>
                  </a:lnTo>
                  <a:lnTo>
                    <a:pt x="998" y="24"/>
                  </a:lnTo>
                  <a:lnTo>
                    <a:pt x="994" y="24"/>
                  </a:lnTo>
                  <a:lnTo>
                    <a:pt x="990" y="23"/>
                  </a:lnTo>
                  <a:lnTo>
                    <a:pt x="986" y="23"/>
                  </a:lnTo>
                  <a:lnTo>
                    <a:pt x="983" y="23"/>
                  </a:lnTo>
                  <a:lnTo>
                    <a:pt x="978" y="22"/>
                  </a:lnTo>
                  <a:lnTo>
                    <a:pt x="973" y="22"/>
                  </a:lnTo>
                  <a:lnTo>
                    <a:pt x="968" y="22"/>
                  </a:lnTo>
                  <a:lnTo>
                    <a:pt x="963" y="22"/>
                  </a:lnTo>
                  <a:lnTo>
                    <a:pt x="957" y="21"/>
                  </a:lnTo>
                  <a:lnTo>
                    <a:pt x="953" y="20"/>
                  </a:lnTo>
                  <a:lnTo>
                    <a:pt x="947" y="20"/>
                  </a:lnTo>
                  <a:lnTo>
                    <a:pt x="943" y="20"/>
                  </a:lnTo>
                  <a:lnTo>
                    <a:pt x="937" y="20"/>
                  </a:lnTo>
                  <a:lnTo>
                    <a:pt x="931" y="19"/>
                  </a:lnTo>
                  <a:lnTo>
                    <a:pt x="926" y="19"/>
                  </a:lnTo>
                  <a:lnTo>
                    <a:pt x="919" y="19"/>
                  </a:lnTo>
                  <a:lnTo>
                    <a:pt x="913" y="18"/>
                  </a:lnTo>
                  <a:lnTo>
                    <a:pt x="908" y="18"/>
                  </a:lnTo>
                  <a:lnTo>
                    <a:pt x="903" y="18"/>
                  </a:lnTo>
                  <a:lnTo>
                    <a:pt x="897" y="18"/>
                  </a:lnTo>
                  <a:lnTo>
                    <a:pt x="891" y="17"/>
                  </a:lnTo>
                  <a:lnTo>
                    <a:pt x="885" y="16"/>
                  </a:lnTo>
                  <a:lnTo>
                    <a:pt x="878" y="16"/>
                  </a:lnTo>
                  <a:lnTo>
                    <a:pt x="873" y="16"/>
                  </a:lnTo>
                  <a:lnTo>
                    <a:pt x="866" y="15"/>
                  </a:lnTo>
                  <a:lnTo>
                    <a:pt x="860" y="15"/>
                  </a:lnTo>
                  <a:lnTo>
                    <a:pt x="854" y="15"/>
                  </a:lnTo>
                  <a:lnTo>
                    <a:pt x="849" y="15"/>
                  </a:lnTo>
                  <a:lnTo>
                    <a:pt x="843" y="14"/>
                  </a:lnTo>
                  <a:lnTo>
                    <a:pt x="837" y="14"/>
                  </a:lnTo>
                  <a:lnTo>
                    <a:pt x="831" y="14"/>
                  </a:lnTo>
                  <a:lnTo>
                    <a:pt x="826" y="14"/>
                  </a:lnTo>
                  <a:lnTo>
                    <a:pt x="820" y="13"/>
                  </a:lnTo>
                  <a:lnTo>
                    <a:pt x="815" y="13"/>
                  </a:lnTo>
                  <a:lnTo>
                    <a:pt x="810" y="13"/>
                  </a:lnTo>
                  <a:lnTo>
                    <a:pt x="805" y="13"/>
                  </a:lnTo>
                  <a:lnTo>
                    <a:pt x="800" y="12"/>
                  </a:lnTo>
                  <a:lnTo>
                    <a:pt x="795" y="12"/>
                  </a:lnTo>
                  <a:lnTo>
                    <a:pt x="789" y="12"/>
                  </a:lnTo>
                  <a:lnTo>
                    <a:pt x="785" y="12"/>
                  </a:lnTo>
                  <a:lnTo>
                    <a:pt x="780" y="11"/>
                  </a:lnTo>
                  <a:lnTo>
                    <a:pt x="776" y="11"/>
                  </a:lnTo>
                  <a:lnTo>
                    <a:pt x="772" y="11"/>
                  </a:lnTo>
                  <a:lnTo>
                    <a:pt x="769" y="11"/>
                  </a:lnTo>
                  <a:lnTo>
                    <a:pt x="761" y="11"/>
                  </a:lnTo>
                  <a:lnTo>
                    <a:pt x="756" y="11"/>
                  </a:lnTo>
                  <a:lnTo>
                    <a:pt x="751" y="11"/>
                  </a:lnTo>
                  <a:lnTo>
                    <a:pt x="748" y="11"/>
                  </a:lnTo>
                  <a:lnTo>
                    <a:pt x="742" y="10"/>
                  </a:lnTo>
                  <a:lnTo>
                    <a:pt x="737" y="10"/>
                  </a:lnTo>
                  <a:lnTo>
                    <a:pt x="731" y="10"/>
                  </a:lnTo>
                  <a:lnTo>
                    <a:pt x="725" y="10"/>
                  </a:lnTo>
                  <a:lnTo>
                    <a:pt x="721" y="10"/>
                  </a:lnTo>
                  <a:lnTo>
                    <a:pt x="717" y="10"/>
                  </a:lnTo>
                  <a:lnTo>
                    <a:pt x="713" y="10"/>
                  </a:lnTo>
                  <a:lnTo>
                    <a:pt x="710" y="10"/>
                  </a:lnTo>
                  <a:lnTo>
                    <a:pt x="705" y="10"/>
                  </a:lnTo>
                  <a:lnTo>
                    <a:pt x="700" y="10"/>
                  </a:lnTo>
                  <a:lnTo>
                    <a:pt x="696" y="10"/>
                  </a:lnTo>
                  <a:lnTo>
                    <a:pt x="692" y="10"/>
                  </a:lnTo>
                  <a:lnTo>
                    <a:pt x="686" y="10"/>
                  </a:lnTo>
                  <a:lnTo>
                    <a:pt x="682" y="10"/>
                  </a:lnTo>
                  <a:lnTo>
                    <a:pt x="677" y="10"/>
                  </a:lnTo>
                  <a:lnTo>
                    <a:pt x="672" y="10"/>
                  </a:lnTo>
                  <a:lnTo>
                    <a:pt x="667" y="10"/>
                  </a:lnTo>
                  <a:lnTo>
                    <a:pt x="662" y="10"/>
                  </a:lnTo>
                  <a:lnTo>
                    <a:pt x="658" y="10"/>
                  </a:lnTo>
                  <a:lnTo>
                    <a:pt x="652" y="11"/>
                  </a:lnTo>
                  <a:lnTo>
                    <a:pt x="646" y="11"/>
                  </a:lnTo>
                  <a:lnTo>
                    <a:pt x="641" y="11"/>
                  </a:lnTo>
                  <a:lnTo>
                    <a:pt x="636" y="11"/>
                  </a:lnTo>
                  <a:lnTo>
                    <a:pt x="631" y="11"/>
                  </a:lnTo>
                  <a:lnTo>
                    <a:pt x="625" y="11"/>
                  </a:lnTo>
                  <a:lnTo>
                    <a:pt x="621" y="11"/>
                  </a:lnTo>
                  <a:lnTo>
                    <a:pt x="615" y="11"/>
                  </a:lnTo>
                  <a:lnTo>
                    <a:pt x="610" y="12"/>
                  </a:lnTo>
                  <a:lnTo>
                    <a:pt x="604" y="12"/>
                  </a:lnTo>
                  <a:lnTo>
                    <a:pt x="599" y="12"/>
                  </a:lnTo>
                  <a:lnTo>
                    <a:pt x="593" y="12"/>
                  </a:lnTo>
                  <a:lnTo>
                    <a:pt x="589" y="12"/>
                  </a:lnTo>
                  <a:lnTo>
                    <a:pt x="583" y="12"/>
                  </a:lnTo>
                  <a:lnTo>
                    <a:pt x="579" y="12"/>
                  </a:lnTo>
                  <a:lnTo>
                    <a:pt x="574" y="12"/>
                  </a:lnTo>
                  <a:lnTo>
                    <a:pt x="570" y="12"/>
                  </a:lnTo>
                  <a:lnTo>
                    <a:pt x="563" y="12"/>
                  </a:lnTo>
                  <a:lnTo>
                    <a:pt x="559" y="12"/>
                  </a:lnTo>
                  <a:lnTo>
                    <a:pt x="555" y="12"/>
                  </a:lnTo>
                  <a:lnTo>
                    <a:pt x="551" y="12"/>
                  </a:lnTo>
                  <a:lnTo>
                    <a:pt x="546" y="12"/>
                  </a:lnTo>
                  <a:lnTo>
                    <a:pt x="542" y="12"/>
                  </a:lnTo>
                  <a:lnTo>
                    <a:pt x="538" y="12"/>
                  </a:lnTo>
                  <a:lnTo>
                    <a:pt x="535" y="12"/>
                  </a:lnTo>
                  <a:lnTo>
                    <a:pt x="531" y="12"/>
                  </a:lnTo>
                  <a:lnTo>
                    <a:pt x="527" y="12"/>
                  </a:lnTo>
                  <a:lnTo>
                    <a:pt x="524" y="12"/>
                  </a:lnTo>
                  <a:lnTo>
                    <a:pt x="520" y="12"/>
                  </a:lnTo>
                  <a:lnTo>
                    <a:pt x="515" y="12"/>
                  </a:lnTo>
                  <a:lnTo>
                    <a:pt x="510" y="12"/>
                  </a:lnTo>
                  <a:lnTo>
                    <a:pt x="506" y="12"/>
                  </a:lnTo>
                  <a:lnTo>
                    <a:pt x="504" y="12"/>
                  </a:lnTo>
                  <a:lnTo>
                    <a:pt x="513"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4" name="Freeform 659"/>
            <p:cNvSpPr>
              <a:spLocks/>
            </p:cNvSpPr>
            <p:nvPr/>
          </p:nvSpPr>
          <p:spPr bwMode="auto">
            <a:xfrm>
              <a:off x="3191" y="3241"/>
              <a:ext cx="9" cy="80"/>
            </a:xfrm>
            <a:custGeom>
              <a:avLst/>
              <a:gdLst>
                <a:gd name="T0" fmla="*/ 0 w 38"/>
                <a:gd name="T1" fmla="*/ 1 h 321"/>
                <a:gd name="T2" fmla="*/ 2 w 38"/>
                <a:gd name="T3" fmla="*/ 5 h 321"/>
                <a:gd name="T4" fmla="*/ 2 w 38"/>
                <a:gd name="T5" fmla="*/ 7 h 321"/>
                <a:gd name="T6" fmla="*/ 3 w 38"/>
                <a:gd name="T7" fmla="*/ 10 h 321"/>
                <a:gd name="T8" fmla="*/ 3 w 38"/>
                <a:gd name="T9" fmla="*/ 15 h 321"/>
                <a:gd name="T10" fmla="*/ 4 w 38"/>
                <a:gd name="T11" fmla="*/ 19 h 321"/>
                <a:gd name="T12" fmla="*/ 5 w 38"/>
                <a:gd name="T13" fmla="*/ 22 h 321"/>
                <a:gd name="T14" fmla="*/ 5 w 38"/>
                <a:gd name="T15" fmla="*/ 26 h 321"/>
                <a:gd name="T16" fmla="*/ 5 w 38"/>
                <a:gd name="T17" fmla="*/ 29 h 321"/>
                <a:gd name="T18" fmla="*/ 6 w 38"/>
                <a:gd name="T19" fmla="*/ 33 h 321"/>
                <a:gd name="T20" fmla="*/ 6 w 38"/>
                <a:gd name="T21" fmla="*/ 36 h 321"/>
                <a:gd name="T22" fmla="*/ 6 w 38"/>
                <a:gd name="T23" fmla="*/ 40 h 321"/>
                <a:gd name="T24" fmla="*/ 6 w 38"/>
                <a:gd name="T25" fmla="*/ 43 h 321"/>
                <a:gd name="T26" fmla="*/ 6 w 38"/>
                <a:gd name="T27" fmla="*/ 47 h 321"/>
                <a:gd name="T28" fmla="*/ 6 w 38"/>
                <a:gd name="T29" fmla="*/ 50 h 321"/>
                <a:gd name="T30" fmla="*/ 6 w 38"/>
                <a:gd name="T31" fmla="*/ 53 h 321"/>
                <a:gd name="T32" fmla="*/ 6 w 38"/>
                <a:gd name="T33" fmla="*/ 56 h 321"/>
                <a:gd name="T34" fmla="*/ 6 w 38"/>
                <a:gd name="T35" fmla="*/ 59 h 321"/>
                <a:gd name="T36" fmla="*/ 6 w 38"/>
                <a:gd name="T37" fmla="*/ 62 h 321"/>
                <a:gd name="T38" fmla="*/ 6 w 38"/>
                <a:gd name="T39" fmla="*/ 67 h 321"/>
                <a:gd name="T40" fmla="*/ 6 w 38"/>
                <a:gd name="T41" fmla="*/ 71 h 321"/>
                <a:gd name="T42" fmla="*/ 6 w 38"/>
                <a:gd name="T43" fmla="*/ 75 h 321"/>
                <a:gd name="T44" fmla="*/ 6 w 38"/>
                <a:gd name="T45" fmla="*/ 78 h 321"/>
                <a:gd name="T46" fmla="*/ 6 w 38"/>
                <a:gd name="T47" fmla="*/ 80 h 321"/>
                <a:gd name="T48" fmla="*/ 8 w 38"/>
                <a:gd name="T49" fmla="*/ 78 h 321"/>
                <a:gd name="T50" fmla="*/ 8 w 38"/>
                <a:gd name="T51" fmla="*/ 75 h 321"/>
                <a:gd name="T52" fmla="*/ 9 w 38"/>
                <a:gd name="T53" fmla="*/ 71 h 321"/>
                <a:gd name="T54" fmla="*/ 9 w 38"/>
                <a:gd name="T55" fmla="*/ 66 h 321"/>
                <a:gd name="T56" fmla="*/ 9 w 38"/>
                <a:gd name="T57" fmla="*/ 62 h 321"/>
                <a:gd name="T58" fmla="*/ 9 w 38"/>
                <a:gd name="T59" fmla="*/ 59 h 321"/>
                <a:gd name="T60" fmla="*/ 9 w 38"/>
                <a:gd name="T61" fmla="*/ 56 h 321"/>
                <a:gd name="T62" fmla="*/ 9 w 38"/>
                <a:gd name="T63" fmla="*/ 52 h 321"/>
                <a:gd name="T64" fmla="*/ 9 w 38"/>
                <a:gd name="T65" fmla="*/ 49 h 321"/>
                <a:gd name="T66" fmla="*/ 9 w 38"/>
                <a:gd name="T67" fmla="*/ 46 h 321"/>
                <a:gd name="T68" fmla="*/ 9 w 38"/>
                <a:gd name="T69" fmla="*/ 42 h 321"/>
                <a:gd name="T70" fmla="*/ 9 w 38"/>
                <a:gd name="T71" fmla="*/ 39 h 321"/>
                <a:gd name="T72" fmla="*/ 8 w 38"/>
                <a:gd name="T73" fmla="*/ 36 h 321"/>
                <a:gd name="T74" fmla="*/ 8 w 38"/>
                <a:gd name="T75" fmla="*/ 33 h 321"/>
                <a:gd name="T76" fmla="*/ 8 w 38"/>
                <a:gd name="T77" fmla="*/ 30 h 321"/>
                <a:gd name="T78" fmla="*/ 7 w 38"/>
                <a:gd name="T79" fmla="*/ 25 h 321"/>
                <a:gd name="T80" fmla="*/ 7 w 38"/>
                <a:gd name="T81" fmla="*/ 22 h 321"/>
                <a:gd name="T82" fmla="*/ 6 w 38"/>
                <a:gd name="T83" fmla="*/ 18 h 321"/>
                <a:gd name="T84" fmla="*/ 5 w 38"/>
                <a:gd name="T85" fmla="*/ 13 h 321"/>
                <a:gd name="T86" fmla="*/ 5 w 38"/>
                <a:gd name="T87" fmla="*/ 10 h 321"/>
                <a:gd name="T88" fmla="*/ 4 w 38"/>
                <a:gd name="T89" fmla="*/ 6 h 321"/>
                <a:gd name="T90" fmla="*/ 3 w 38"/>
                <a:gd name="T91" fmla="*/ 2 h 321"/>
                <a:gd name="T92" fmla="*/ 3 w 38"/>
                <a:gd name="T93" fmla="*/ 0 h 3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
                <a:gd name="T142" fmla="*/ 0 h 321"/>
                <a:gd name="T143" fmla="*/ 38 w 38"/>
                <a:gd name="T144" fmla="*/ 321 h 3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 h="321">
                  <a:moveTo>
                    <a:pt x="0" y="0"/>
                  </a:moveTo>
                  <a:lnTo>
                    <a:pt x="1" y="3"/>
                  </a:lnTo>
                  <a:lnTo>
                    <a:pt x="2" y="5"/>
                  </a:lnTo>
                  <a:lnTo>
                    <a:pt x="3" y="8"/>
                  </a:lnTo>
                  <a:lnTo>
                    <a:pt x="5" y="12"/>
                  </a:lnTo>
                  <a:lnTo>
                    <a:pt x="7" y="19"/>
                  </a:lnTo>
                  <a:lnTo>
                    <a:pt x="7" y="21"/>
                  </a:lnTo>
                  <a:lnTo>
                    <a:pt x="8" y="25"/>
                  </a:lnTo>
                  <a:lnTo>
                    <a:pt x="8" y="29"/>
                  </a:lnTo>
                  <a:lnTo>
                    <a:pt x="10" y="33"/>
                  </a:lnTo>
                  <a:lnTo>
                    <a:pt x="10" y="37"/>
                  </a:lnTo>
                  <a:lnTo>
                    <a:pt x="12" y="41"/>
                  </a:lnTo>
                  <a:lnTo>
                    <a:pt x="12" y="46"/>
                  </a:lnTo>
                  <a:lnTo>
                    <a:pt x="14" y="52"/>
                  </a:lnTo>
                  <a:lnTo>
                    <a:pt x="14" y="59"/>
                  </a:lnTo>
                  <a:lnTo>
                    <a:pt x="16" y="65"/>
                  </a:lnTo>
                  <a:lnTo>
                    <a:pt x="16" y="71"/>
                  </a:lnTo>
                  <a:lnTo>
                    <a:pt x="18" y="78"/>
                  </a:lnTo>
                  <a:lnTo>
                    <a:pt x="18" y="82"/>
                  </a:lnTo>
                  <a:lnTo>
                    <a:pt x="18" y="86"/>
                  </a:lnTo>
                  <a:lnTo>
                    <a:pt x="19" y="90"/>
                  </a:lnTo>
                  <a:lnTo>
                    <a:pt x="20" y="94"/>
                  </a:lnTo>
                  <a:lnTo>
                    <a:pt x="20" y="99"/>
                  </a:lnTo>
                  <a:lnTo>
                    <a:pt x="21" y="103"/>
                  </a:lnTo>
                  <a:lnTo>
                    <a:pt x="21" y="108"/>
                  </a:lnTo>
                  <a:lnTo>
                    <a:pt x="23" y="112"/>
                  </a:lnTo>
                  <a:lnTo>
                    <a:pt x="23" y="116"/>
                  </a:lnTo>
                  <a:lnTo>
                    <a:pt x="23" y="121"/>
                  </a:lnTo>
                  <a:lnTo>
                    <a:pt x="23" y="126"/>
                  </a:lnTo>
                  <a:lnTo>
                    <a:pt x="24" y="131"/>
                  </a:lnTo>
                  <a:lnTo>
                    <a:pt x="24" y="135"/>
                  </a:lnTo>
                  <a:lnTo>
                    <a:pt x="25" y="140"/>
                  </a:lnTo>
                  <a:lnTo>
                    <a:pt x="25" y="145"/>
                  </a:lnTo>
                  <a:lnTo>
                    <a:pt x="25" y="150"/>
                  </a:lnTo>
                  <a:lnTo>
                    <a:pt x="25" y="154"/>
                  </a:lnTo>
                  <a:lnTo>
                    <a:pt x="25" y="159"/>
                  </a:lnTo>
                  <a:lnTo>
                    <a:pt x="25" y="163"/>
                  </a:lnTo>
                  <a:lnTo>
                    <a:pt x="26" y="168"/>
                  </a:lnTo>
                  <a:lnTo>
                    <a:pt x="26" y="172"/>
                  </a:lnTo>
                  <a:lnTo>
                    <a:pt x="27" y="177"/>
                  </a:lnTo>
                  <a:lnTo>
                    <a:pt x="27" y="182"/>
                  </a:lnTo>
                  <a:lnTo>
                    <a:pt x="27" y="187"/>
                  </a:lnTo>
                  <a:lnTo>
                    <a:pt x="27" y="191"/>
                  </a:lnTo>
                  <a:lnTo>
                    <a:pt x="27" y="195"/>
                  </a:lnTo>
                  <a:lnTo>
                    <a:pt x="27" y="199"/>
                  </a:lnTo>
                  <a:lnTo>
                    <a:pt x="27" y="204"/>
                  </a:lnTo>
                  <a:lnTo>
                    <a:pt x="27" y="208"/>
                  </a:lnTo>
                  <a:lnTo>
                    <a:pt x="27" y="212"/>
                  </a:lnTo>
                  <a:lnTo>
                    <a:pt x="27" y="216"/>
                  </a:lnTo>
                  <a:lnTo>
                    <a:pt x="27" y="222"/>
                  </a:lnTo>
                  <a:lnTo>
                    <a:pt x="27" y="226"/>
                  </a:lnTo>
                  <a:lnTo>
                    <a:pt x="27" y="230"/>
                  </a:lnTo>
                  <a:lnTo>
                    <a:pt x="27" y="234"/>
                  </a:lnTo>
                  <a:lnTo>
                    <a:pt x="27" y="238"/>
                  </a:lnTo>
                  <a:lnTo>
                    <a:pt x="27" y="242"/>
                  </a:lnTo>
                  <a:lnTo>
                    <a:pt x="27" y="246"/>
                  </a:lnTo>
                  <a:lnTo>
                    <a:pt x="27" y="250"/>
                  </a:lnTo>
                  <a:lnTo>
                    <a:pt x="28" y="254"/>
                  </a:lnTo>
                  <a:lnTo>
                    <a:pt x="27" y="261"/>
                  </a:lnTo>
                  <a:lnTo>
                    <a:pt x="27" y="268"/>
                  </a:lnTo>
                  <a:lnTo>
                    <a:pt x="27" y="274"/>
                  </a:lnTo>
                  <a:lnTo>
                    <a:pt x="27" y="280"/>
                  </a:lnTo>
                  <a:lnTo>
                    <a:pt x="26" y="286"/>
                  </a:lnTo>
                  <a:lnTo>
                    <a:pt x="26" y="291"/>
                  </a:lnTo>
                  <a:lnTo>
                    <a:pt x="26" y="296"/>
                  </a:lnTo>
                  <a:lnTo>
                    <a:pt x="26" y="302"/>
                  </a:lnTo>
                  <a:lnTo>
                    <a:pt x="25" y="306"/>
                  </a:lnTo>
                  <a:lnTo>
                    <a:pt x="25" y="310"/>
                  </a:lnTo>
                  <a:lnTo>
                    <a:pt x="25" y="313"/>
                  </a:lnTo>
                  <a:lnTo>
                    <a:pt x="25" y="316"/>
                  </a:lnTo>
                  <a:lnTo>
                    <a:pt x="25" y="319"/>
                  </a:lnTo>
                  <a:lnTo>
                    <a:pt x="25" y="321"/>
                  </a:lnTo>
                  <a:lnTo>
                    <a:pt x="35" y="318"/>
                  </a:lnTo>
                  <a:lnTo>
                    <a:pt x="35" y="316"/>
                  </a:lnTo>
                  <a:lnTo>
                    <a:pt x="35" y="312"/>
                  </a:lnTo>
                  <a:lnTo>
                    <a:pt x="35" y="308"/>
                  </a:lnTo>
                  <a:lnTo>
                    <a:pt x="35" y="304"/>
                  </a:lnTo>
                  <a:lnTo>
                    <a:pt x="35" y="299"/>
                  </a:lnTo>
                  <a:lnTo>
                    <a:pt x="36" y="295"/>
                  </a:lnTo>
                  <a:lnTo>
                    <a:pt x="36" y="289"/>
                  </a:lnTo>
                  <a:lnTo>
                    <a:pt x="36" y="283"/>
                  </a:lnTo>
                  <a:lnTo>
                    <a:pt x="36" y="276"/>
                  </a:lnTo>
                  <a:lnTo>
                    <a:pt x="36" y="270"/>
                  </a:lnTo>
                  <a:lnTo>
                    <a:pt x="36" y="263"/>
                  </a:lnTo>
                  <a:lnTo>
                    <a:pt x="37" y="255"/>
                  </a:lnTo>
                  <a:lnTo>
                    <a:pt x="37" y="251"/>
                  </a:lnTo>
                  <a:lnTo>
                    <a:pt x="37" y="248"/>
                  </a:lnTo>
                  <a:lnTo>
                    <a:pt x="37" y="244"/>
                  </a:lnTo>
                  <a:lnTo>
                    <a:pt x="38" y="240"/>
                  </a:lnTo>
                  <a:lnTo>
                    <a:pt x="37" y="236"/>
                  </a:lnTo>
                  <a:lnTo>
                    <a:pt x="37" y="231"/>
                  </a:lnTo>
                  <a:lnTo>
                    <a:pt x="37" y="227"/>
                  </a:lnTo>
                  <a:lnTo>
                    <a:pt x="37" y="223"/>
                  </a:lnTo>
                  <a:lnTo>
                    <a:pt x="37" y="218"/>
                  </a:lnTo>
                  <a:lnTo>
                    <a:pt x="37" y="214"/>
                  </a:lnTo>
                  <a:lnTo>
                    <a:pt x="37" y="210"/>
                  </a:lnTo>
                  <a:lnTo>
                    <a:pt x="37" y="205"/>
                  </a:lnTo>
                  <a:lnTo>
                    <a:pt x="37" y="201"/>
                  </a:lnTo>
                  <a:lnTo>
                    <a:pt x="37" y="197"/>
                  </a:lnTo>
                  <a:lnTo>
                    <a:pt x="37" y="192"/>
                  </a:lnTo>
                  <a:lnTo>
                    <a:pt x="37" y="188"/>
                  </a:lnTo>
                  <a:lnTo>
                    <a:pt x="37" y="183"/>
                  </a:lnTo>
                  <a:lnTo>
                    <a:pt x="37" y="179"/>
                  </a:lnTo>
                  <a:lnTo>
                    <a:pt x="37" y="174"/>
                  </a:lnTo>
                  <a:lnTo>
                    <a:pt x="37" y="170"/>
                  </a:lnTo>
                  <a:lnTo>
                    <a:pt x="36" y="165"/>
                  </a:lnTo>
                  <a:lnTo>
                    <a:pt x="36" y="161"/>
                  </a:lnTo>
                  <a:lnTo>
                    <a:pt x="36" y="157"/>
                  </a:lnTo>
                  <a:lnTo>
                    <a:pt x="36" y="152"/>
                  </a:lnTo>
                  <a:lnTo>
                    <a:pt x="35" y="148"/>
                  </a:lnTo>
                  <a:lnTo>
                    <a:pt x="35" y="144"/>
                  </a:lnTo>
                  <a:lnTo>
                    <a:pt x="35" y="140"/>
                  </a:lnTo>
                  <a:lnTo>
                    <a:pt x="35" y="135"/>
                  </a:lnTo>
                  <a:lnTo>
                    <a:pt x="34" y="131"/>
                  </a:lnTo>
                  <a:lnTo>
                    <a:pt x="34" y="127"/>
                  </a:lnTo>
                  <a:lnTo>
                    <a:pt x="34" y="123"/>
                  </a:lnTo>
                  <a:lnTo>
                    <a:pt x="34" y="119"/>
                  </a:lnTo>
                  <a:lnTo>
                    <a:pt x="33" y="112"/>
                  </a:lnTo>
                  <a:lnTo>
                    <a:pt x="32" y="105"/>
                  </a:lnTo>
                  <a:lnTo>
                    <a:pt x="30" y="101"/>
                  </a:lnTo>
                  <a:lnTo>
                    <a:pt x="29" y="96"/>
                  </a:lnTo>
                  <a:lnTo>
                    <a:pt x="29" y="92"/>
                  </a:lnTo>
                  <a:lnTo>
                    <a:pt x="29" y="89"/>
                  </a:lnTo>
                  <a:lnTo>
                    <a:pt x="27" y="83"/>
                  </a:lnTo>
                  <a:lnTo>
                    <a:pt x="27" y="77"/>
                  </a:lnTo>
                  <a:lnTo>
                    <a:pt x="25" y="71"/>
                  </a:lnTo>
                  <a:lnTo>
                    <a:pt x="25" y="65"/>
                  </a:lnTo>
                  <a:lnTo>
                    <a:pt x="23" y="59"/>
                  </a:lnTo>
                  <a:lnTo>
                    <a:pt x="23" y="54"/>
                  </a:lnTo>
                  <a:lnTo>
                    <a:pt x="21" y="49"/>
                  </a:lnTo>
                  <a:lnTo>
                    <a:pt x="20" y="44"/>
                  </a:lnTo>
                  <a:lnTo>
                    <a:pt x="19" y="40"/>
                  </a:lnTo>
                  <a:lnTo>
                    <a:pt x="18" y="36"/>
                  </a:lnTo>
                  <a:lnTo>
                    <a:pt x="17" y="29"/>
                  </a:lnTo>
                  <a:lnTo>
                    <a:pt x="16" y="23"/>
                  </a:lnTo>
                  <a:lnTo>
                    <a:pt x="14" y="17"/>
                  </a:lnTo>
                  <a:lnTo>
                    <a:pt x="14" y="11"/>
                  </a:lnTo>
                  <a:lnTo>
                    <a:pt x="12" y="7"/>
                  </a:lnTo>
                  <a:lnTo>
                    <a:pt x="12" y="5"/>
                  </a:lnTo>
                  <a:lnTo>
                    <a:pt x="12" y="1"/>
                  </a:lnTo>
                  <a:lnTo>
                    <a:pt x="12" y="0"/>
                  </a:lnTo>
                  <a:lnTo>
                    <a:pt x="0"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5" name="Freeform 660"/>
            <p:cNvSpPr>
              <a:spLocks/>
            </p:cNvSpPr>
            <p:nvPr/>
          </p:nvSpPr>
          <p:spPr bwMode="auto">
            <a:xfrm>
              <a:off x="3280" y="3213"/>
              <a:ext cx="21" cy="23"/>
            </a:xfrm>
            <a:custGeom>
              <a:avLst/>
              <a:gdLst>
                <a:gd name="T0" fmla="*/ 12 w 84"/>
                <a:gd name="T1" fmla="*/ 22 h 94"/>
                <a:gd name="T2" fmla="*/ 10 w 84"/>
                <a:gd name="T3" fmla="*/ 20 h 94"/>
                <a:gd name="T4" fmla="*/ 8 w 84"/>
                <a:gd name="T5" fmla="*/ 18 h 94"/>
                <a:gd name="T6" fmla="*/ 6 w 84"/>
                <a:gd name="T7" fmla="*/ 15 h 94"/>
                <a:gd name="T8" fmla="*/ 3 w 84"/>
                <a:gd name="T9" fmla="*/ 13 h 94"/>
                <a:gd name="T10" fmla="*/ 2 w 84"/>
                <a:gd name="T11" fmla="*/ 11 h 94"/>
                <a:gd name="T12" fmla="*/ 0 w 84"/>
                <a:gd name="T13" fmla="*/ 10 h 94"/>
                <a:gd name="T14" fmla="*/ 0 w 84"/>
                <a:gd name="T15" fmla="*/ 8 h 94"/>
                <a:gd name="T16" fmla="*/ 2 w 84"/>
                <a:gd name="T17" fmla="*/ 6 h 94"/>
                <a:gd name="T18" fmla="*/ 5 w 84"/>
                <a:gd name="T19" fmla="*/ 3 h 94"/>
                <a:gd name="T20" fmla="*/ 9 w 84"/>
                <a:gd name="T21" fmla="*/ 0 h 94"/>
                <a:gd name="T22" fmla="*/ 10 w 84"/>
                <a:gd name="T23" fmla="*/ 0 h 94"/>
                <a:gd name="T24" fmla="*/ 11 w 84"/>
                <a:gd name="T25" fmla="*/ 1 h 94"/>
                <a:gd name="T26" fmla="*/ 12 w 84"/>
                <a:gd name="T27" fmla="*/ 4 h 94"/>
                <a:gd name="T28" fmla="*/ 14 w 84"/>
                <a:gd name="T29" fmla="*/ 7 h 94"/>
                <a:gd name="T30" fmla="*/ 17 w 84"/>
                <a:gd name="T31" fmla="*/ 11 h 94"/>
                <a:gd name="T32" fmla="*/ 18 w 84"/>
                <a:gd name="T33" fmla="*/ 14 h 94"/>
                <a:gd name="T34" fmla="*/ 20 w 84"/>
                <a:gd name="T35" fmla="*/ 17 h 94"/>
                <a:gd name="T36" fmla="*/ 21 w 84"/>
                <a:gd name="T37" fmla="*/ 18 h 94"/>
                <a:gd name="T38" fmla="*/ 19 w 84"/>
                <a:gd name="T39" fmla="*/ 20 h 94"/>
                <a:gd name="T40" fmla="*/ 18 w 84"/>
                <a:gd name="T41" fmla="*/ 19 h 94"/>
                <a:gd name="T42" fmla="*/ 17 w 84"/>
                <a:gd name="T43" fmla="*/ 17 h 94"/>
                <a:gd name="T44" fmla="*/ 16 w 84"/>
                <a:gd name="T45" fmla="*/ 15 h 94"/>
                <a:gd name="T46" fmla="*/ 14 w 84"/>
                <a:gd name="T47" fmla="*/ 12 h 94"/>
                <a:gd name="T48" fmla="*/ 12 w 84"/>
                <a:gd name="T49" fmla="*/ 9 h 94"/>
                <a:gd name="T50" fmla="*/ 11 w 84"/>
                <a:gd name="T51" fmla="*/ 6 h 94"/>
                <a:gd name="T52" fmla="*/ 10 w 84"/>
                <a:gd name="T53" fmla="*/ 4 h 94"/>
                <a:gd name="T54" fmla="*/ 9 w 84"/>
                <a:gd name="T55" fmla="*/ 4 h 94"/>
                <a:gd name="T56" fmla="*/ 7 w 84"/>
                <a:gd name="T57" fmla="*/ 5 h 94"/>
                <a:gd name="T58" fmla="*/ 5 w 84"/>
                <a:gd name="T59" fmla="*/ 6 h 94"/>
                <a:gd name="T60" fmla="*/ 3 w 84"/>
                <a:gd name="T61" fmla="*/ 8 h 94"/>
                <a:gd name="T62" fmla="*/ 3 w 84"/>
                <a:gd name="T63" fmla="*/ 9 h 94"/>
                <a:gd name="T64" fmla="*/ 13 w 84"/>
                <a:gd name="T65" fmla="*/ 2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4"/>
                <a:gd name="T101" fmla="*/ 84 w 84"/>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4">
                  <a:moveTo>
                    <a:pt x="53" y="94"/>
                  </a:moveTo>
                  <a:lnTo>
                    <a:pt x="50" y="91"/>
                  </a:lnTo>
                  <a:lnTo>
                    <a:pt x="45" y="85"/>
                  </a:lnTo>
                  <a:lnTo>
                    <a:pt x="41" y="81"/>
                  </a:lnTo>
                  <a:lnTo>
                    <a:pt x="37" y="77"/>
                  </a:lnTo>
                  <a:lnTo>
                    <a:pt x="33" y="72"/>
                  </a:lnTo>
                  <a:lnTo>
                    <a:pt x="28" y="68"/>
                  </a:lnTo>
                  <a:lnTo>
                    <a:pt x="23" y="63"/>
                  </a:lnTo>
                  <a:lnTo>
                    <a:pt x="19" y="58"/>
                  </a:lnTo>
                  <a:lnTo>
                    <a:pt x="14" y="54"/>
                  </a:lnTo>
                  <a:lnTo>
                    <a:pt x="11" y="50"/>
                  </a:lnTo>
                  <a:lnTo>
                    <a:pt x="7" y="45"/>
                  </a:lnTo>
                  <a:lnTo>
                    <a:pt x="4" y="42"/>
                  </a:lnTo>
                  <a:lnTo>
                    <a:pt x="1" y="40"/>
                  </a:lnTo>
                  <a:lnTo>
                    <a:pt x="1" y="38"/>
                  </a:lnTo>
                  <a:lnTo>
                    <a:pt x="0" y="34"/>
                  </a:lnTo>
                  <a:lnTo>
                    <a:pt x="3" y="30"/>
                  </a:lnTo>
                  <a:lnTo>
                    <a:pt x="7" y="23"/>
                  </a:lnTo>
                  <a:lnTo>
                    <a:pt x="15" y="17"/>
                  </a:lnTo>
                  <a:lnTo>
                    <a:pt x="21" y="11"/>
                  </a:lnTo>
                  <a:lnTo>
                    <a:pt x="28" y="4"/>
                  </a:lnTo>
                  <a:lnTo>
                    <a:pt x="34" y="1"/>
                  </a:lnTo>
                  <a:lnTo>
                    <a:pt x="38" y="0"/>
                  </a:lnTo>
                  <a:lnTo>
                    <a:pt x="39" y="0"/>
                  </a:lnTo>
                  <a:lnTo>
                    <a:pt x="41" y="2"/>
                  </a:lnTo>
                  <a:lnTo>
                    <a:pt x="43" y="5"/>
                  </a:lnTo>
                  <a:lnTo>
                    <a:pt x="47" y="11"/>
                  </a:lnTo>
                  <a:lnTo>
                    <a:pt x="50" y="17"/>
                  </a:lnTo>
                  <a:lnTo>
                    <a:pt x="54" y="23"/>
                  </a:lnTo>
                  <a:lnTo>
                    <a:pt x="58" y="30"/>
                  </a:lnTo>
                  <a:lnTo>
                    <a:pt x="62" y="37"/>
                  </a:lnTo>
                  <a:lnTo>
                    <a:pt x="66" y="44"/>
                  </a:lnTo>
                  <a:lnTo>
                    <a:pt x="70" y="51"/>
                  </a:lnTo>
                  <a:lnTo>
                    <a:pt x="73" y="58"/>
                  </a:lnTo>
                  <a:lnTo>
                    <a:pt x="76" y="64"/>
                  </a:lnTo>
                  <a:lnTo>
                    <a:pt x="79" y="68"/>
                  </a:lnTo>
                  <a:lnTo>
                    <a:pt x="82" y="72"/>
                  </a:lnTo>
                  <a:lnTo>
                    <a:pt x="84" y="74"/>
                  </a:lnTo>
                  <a:lnTo>
                    <a:pt x="84" y="76"/>
                  </a:lnTo>
                  <a:lnTo>
                    <a:pt x="74" y="80"/>
                  </a:lnTo>
                  <a:lnTo>
                    <a:pt x="74" y="78"/>
                  </a:lnTo>
                  <a:lnTo>
                    <a:pt x="72" y="76"/>
                  </a:lnTo>
                  <a:lnTo>
                    <a:pt x="70" y="73"/>
                  </a:lnTo>
                  <a:lnTo>
                    <a:pt x="69" y="70"/>
                  </a:lnTo>
                  <a:lnTo>
                    <a:pt x="66" y="64"/>
                  </a:lnTo>
                  <a:lnTo>
                    <a:pt x="63" y="60"/>
                  </a:lnTo>
                  <a:lnTo>
                    <a:pt x="60" y="54"/>
                  </a:lnTo>
                  <a:lnTo>
                    <a:pt x="57" y="47"/>
                  </a:lnTo>
                  <a:lnTo>
                    <a:pt x="53" y="41"/>
                  </a:lnTo>
                  <a:lnTo>
                    <a:pt x="49" y="35"/>
                  </a:lnTo>
                  <a:lnTo>
                    <a:pt x="46" y="30"/>
                  </a:lnTo>
                  <a:lnTo>
                    <a:pt x="44" y="25"/>
                  </a:lnTo>
                  <a:lnTo>
                    <a:pt x="41" y="21"/>
                  </a:lnTo>
                  <a:lnTo>
                    <a:pt x="39" y="18"/>
                  </a:lnTo>
                  <a:lnTo>
                    <a:pt x="36" y="16"/>
                  </a:lnTo>
                  <a:lnTo>
                    <a:pt x="35" y="16"/>
                  </a:lnTo>
                  <a:lnTo>
                    <a:pt x="31" y="16"/>
                  </a:lnTo>
                  <a:lnTo>
                    <a:pt x="28" y="19"/>
                  </a:lnTo>
                  <a:lnTo>
                    <a:pt x="24" y="21"/>
                  </a:lnTo>
                  <a:lnTo>
                    <a:pt x="20" y="25"/>
                  </a:lnTo>
                  <a:lnTo>
                    <a:pt x="16" y="29"/>
                  </a:lnTo>
                  <a:lnTo>
                    <a:pt x="13" y="33"/>
                  </a:lnTo>
                  <a:lnTo>
                    <a:pt x="11" y="35"/>
                  </a:lnTo>
                  <a:lnTo>
                    <a:pt x="11" y="36"/>
                  </a:lnTo>
                  <a:lnTo>
                    <a:pt x="60" y="84"/>
                  </a:lnTo>
                  <a:lnTo>
                    <a:pt x="53" y="94"/>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6" name="Freeform 661"/>
            <p:cNvSpPr>
              <a:spLocks/>
            </p:cNvSpPr>
            <p:nvPr/>
          </p:nvSpPr>
          <p:spPr bwMode="auto">
            <a:xfrm>
              <a:off x="3298" y="3263"/>
              <a:ext cx="35" cy="21"/>
            </a:xfrm>
            <a:custGeom>
              <a:avLst/>
              <a:gdLst>
                <a:gd name="T0" fmla="*/ 2 w 144"/>
                <a:gd name="T1" fmla="*/ 8 h 83"/>
                <a:gd name="T2" fmla="*/ 3 w 144"/>
                <a:gd name="T3" fmla="*/ 11 h 83"/>
                <a:gd name="T4" fmla="*/ 5 w 144"/>
                <a:gd name="T5" fmla="*/ 13 h 83"/>
                <a:gd name="T6" fmla="*/ 7 w 144"/>
                <a:gd name="T7" fmla="*/ 15 h 83"/>
                <a:gd name="T8" fmla="*/ 9 w 144"/>
                <a:gd name="T9" fmla="*/ 16 h 83"/>
                <a:gd name="T10" fmla="*/ 11 w 144"/>
                <a:gd name="T11" fmla="*/ 17 h 83"/>
                <a:gd name="T12" fmla="*/ 13 w 144"/>
                <a:gd name="T13" fmla="*/ 18 h 83"/>
                <a:gd name="T14" fmla="*/ 15 w 144"/>
                <a:gd name="T15" fmla="*/ 18 h 83"/>
                <a:gd name="T16" fmla="*/ 17 w 144"/>
                <a:gd name="T17" fmla="*/ 19 h 83"/>
                <a:gd name="T18" fmla="*/ 20 w 144"/>
                <a:gd name="T19" fmla="*/ 19 h 83"/>
                <a:gd name="T20" fmla="*/ 22 w 144"/>
                <a:gd name="T21" fmla="*/ 18 h 83"/>
                <a:gd name="T22" fmla="*/ 25 w 144"/>
                <a:gd name="T23" fmla="*/ 17 h 83"/>
                <a:gd name="T24" fmla="*/ 27 w 144"/>
                <a:gd name="T25" fmla="*/ 16 h 83"/>
                <a:gd name="T26" fmla="*/ 28 w 144"/>
                <a:gd name="T27" fmla="*/ 15 h 83"/>
                <a:gd name="T28" fmla="*/ 30 w 144"/>
                <a:gd name="T29" fmla="*/ 13 h 83"/>
                <a:gd name="T30" fmla="*/ 32 w 144"/>
                <a:gd name="T31" fmla="*/ 10 h 83"/>
                <a:gd name="T32" fmla="*/ 33 w 144"/>
                <a:gd name="T33" fmla="*/ 7 h 83"/>
                <a:gd name="T34" fmla="*/ 33 w 144"/>
                <a:gd name="T35" fmla="*/ 4 h 83"/>
                <a:gd name="T36" fmla="*/ 33 w 144"/>
                <a:gd name="T37" fmla="*/ 1 h 83"/>
                <a:gd name="T38" fmla="*/ 33 w 144"/>
                <a:gd name="T39" fmla="*/ 0 h 83"/>
                <a:gd name="T40" fmla="*/ 35 w 144"/>
                <a:gd name="T41" fmla="*/ 1 h 83"/>
                <a:gd name="T42" fmla="*/ 35 w 144"/>
                <a:gd name="T43" fmla="*/ 3 h 83"/>
                <a:gd name="T44" fmla="*/ 35 w 144"/>
                <a:gd name="T45" fmla="*/ 6 h 83"/>
                <a:gd name="T46" fmla="*/ 34 w 144"/>
                <a:gd name="T47" fmla="*/ 9 h 83"/>
                <a:gd name="T48" fmla="*/ 33 w 144"/>
                <a:gd name="T49" fmla="*/ 12 h 83"/>
                <a:gd name="T50" fmla="*/ 31 w 144"/>
                <a:gd name="T51" fmla="*/ 16 h 83"/>
                <a:gd name="T52" fmla="*/ 29 w 144"/>
                <a:gd name="T53" fmla="*/ 17 h 83"/>
                <a:gd name="T54" fmla="*/ 27 w 144"/>
                <a:gd name="T55" fmla="*/ 18 h 83"/>
                <a:gd name="T56" fmla="*/ 26 w 144"/>
                <a:gd name="T57" fmla="*/ 19 h 83"/>
                <a:gd name="T58" fmla="*/ 23 w 144"/>
                <a:gd name="T59" fmla="*/ 20 h 83"/>
                <a:gd name="T60" fmla="*/ 20 w 144"/>
                <a:gd name="T61" fmla="*/ 21 h 83"/>
                <a:gd name="T62" fmla="*/ 18 w 144"/>
                <a:gd name="T63" fmla="*/ 21 h 83"/>
                <a:gd name="T64" fmla="*/ 16 w 144"/>
                <a:gd name="T65" fmla="*/ 21 h 83"/>
                <a:gd name="T66" fmla="*/ 14 w 144"/>
                <a:gd name="T67" fmla="*/ 20 h 83"/>
                <a:gd name="T68" fmla="*/ 11 w 144"/>
                <a:gd name="T69" fmla="*/ 20 h 83"/>
                <a:gd name="T70" fmla="*/ 9 w 144"/>
                <a:gd name="T71" fmla="*/ 19 h 83"/>
                <a:gd name="T72" fmla="*/ 6 w 144"/>
                <a:gd name="T73" fmla="*/ 17 h 83"/>
                <a:gd name="T74" fmla="*/ 4 w 144"/>
                <a:gd name="T75" fmla="*/ 14 h 83"/>
                <a:gd name="T76" fmla="*/ 1 w 144"/>
                <a:gd name="T77" fmla="*/ 12 h 83"/>
                <a:gd name="T78" fmla="*/ 0 w 144"/>
                <a:gd name="T79" fmla="*/ 10 h 83"/>
                <a:gd name="T80" fmla="*/ 2 w 144"/>
                <a:gd name="T81" fmla="*/ 8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83"/>
                <a:gd name="T125" fmla="*/ 144 w 144"/>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83">
                  <a:moveTo>
                    <a:pt x="8" y="31"/>
                  </a:moveTo>
                  <a:lnTo>
                    <a:pt x="9" y="33"/>
                  </a:lnTo>
                  <a:lnTo>
                    <a:pt x="12" y="39"/>
                  </a:lnTo>
                  <a:lnTo>
                    <a:pt x="14" y="42"/>
                  </a:lnTo>
                  <a:lnTo>
                    <a:pt x="17" y="46"/>
                  </a:lnTo>
                  <a:lnTo>
                    <a:pt x="20" y="50"/>
                  </a:lnTo>
                  <a:lnTo>
                    <a:pt x="25" y="56"/>
                  </a:lnTo>
                  <a:lnTo>
                    <a:pt x="29" y="59"/>
                  </a:lnTo>
                  <a:lnTo>
                    <a:pt x="35" y="63"/>
                  </a:lnTo>
                  <a:lnTo>
                    <a:pt x="38" y="65"/>
                  </a:lnTo>
                  <a:lnTo>
                    <a:pt x="41" y="67"/>
                  </a:lnTo>
                  <a:lnTo>
                    <a:pt x="45" y="68"/>
                  </a:lnTo>
                  <a:lnTo>
                    <a:pt x="49" y="70"/>
                  </a:lnTo>
                  <a:lnTo>
                    <a:pt x="53" y="71"/>
                  </a:lnTo>
                  <a:lnTo>
                    <a:pt x="57" y="72"/>
                  </a:lnTo>
                  <a:lnTo>
                    <a:pt x="62" y="72"/>
                  </a:lnTo>
                  <a:lnTo>
                    <a:pt x="66" y="74"/>
                  </a:lnTo>
                  <a:lnTo>
                    <a:pt x="70" y="74"/>
                  </a:lnTo>
                  <a:lnTo>
                    <a:pt x="76" y="74"/>
                  </a:lnTo>
                  <a:lnTo>
                    <a:pt x="81" y="74"/>
                  </a:lnTo>
                  <a:lnTo>
                    <a:pt x="87" y="74"/>
                  </a:lnTo>
                  <a:lnTo>
                    <a:pt x="92" y="72"/>
                  </a:lnTo>
                  <a:lnTo>
                    <a:pt x="98" y="71"/>
                  </a:lnTo>
                  <a:lnTo>
                    <a:pt x="102" y="69"/>
                  </a:lnTo>
                  <a:lnTo>
                    <a:pt x="107" y="67"/>
                  </a:lnTo>
                  <a:lnTo>
                    <a:pt x="110" y="65"/>
                  </a:lnTo>
                  <a:lnTo>
                    <a:pt x="113" y="63"/>
                  </a:lnTo>
                  <a:lnTo>
                    <a:pt x="117" y="60"/>
                  </a:lnTo>
                  <a:lnTo>
                    <a:pt x="120" y="58"/>
                  </a:lnTo>
                  <a:lnTo>
                    <a:pt x="124" y="52"/>
                  </a:lnTo>
                  <a:lnTo>
                    <a:pt x="128" y="46"/>
                  </a:lnTo>
                  <a:lnTo>
                    <a:pt x="131" y="40"/>
                  </a:lnTo>
                  <a:lnTo>
                    <a:pt x="134" y="33"/>
                  </a:lnTo>
                  <a:lnTo>
                    <a:pt x="134" y="27"/>
                  </a:lnTo>
                  <a:lnTo>
                    <a:pt x="135" y="21"/>
                  </a:lnTo>
                  <a:lnTo>
                    <a:pt x="135" y="14"/>
                  </a:lnTo>
                  <a:lnTo>
                    <a:pt x="136" y="9"/>
                  </a:lnTo>
                  <a:lnTo>
                    <a:pt x="135" y="5"/>
                  </a:lnTo>
                  <a:lnTo>
                    <a:pt x="135" y="2"/>
                  </a:lnTo>
                  <a:lnTo>
                    <a:pt x="135" y="0"/>
                  </a:lnTo>
                  <a:lnTo>
                    <a:pt x="144" y="2"/>
                  </a:lnTo>
                  <a:lnTo>
                    <a:pt x="144" y="4"/>
                  </a:lnTo>
                  <a:lnTo>
                    <a:pt x="144" y="7"/>
                  </a:lnTo>
                  <a:lnTo>
                    <a:pt x="144" y="13"/>
                  </a:lnTo>
                  <a:lnTo>
                    <a:pt x="143" y="17"/>
                  </a:lnTo>
                  <a:lnTo>
                    <a:pt x="143" y="23"/>
                  </a:lnTo>
                  <a:lnTo>
                    <a:pt x="142" y="29"/>
                  </a:lnTo>
                  <a:lnTo>
                    <a:pt x="140" y="35"/>
                  </a:lnTo>
                  <a:lnTo>
                    <a:pt x="138" y="42"/>
                  </a:lnTo>
                  <a:lnTo>
                    <a:pt x="134" y="48"/>
                  </a:lnTo>
                  <a:lnTo>
                    <a:pt x="130" y="55"/>
                  </a:lnTo>
                  <a:lnTo>
                    <a:pt x="126" y="62"/>
                  </a:lnTo>
                  <a:lnTo>
                    <a:pt x="123" y="65"/>
                  </a:lnTo>
                  <a:lnTo>
                    <a:pt x="119" y="67"/>
                  </a:lnTo>
                  <a:lnTo>
                    <a:pt x="116" y="70"/>
                  </a:lnTo>
                  <a:lnTo>
                    <a:pt x="113" y="73"/>
                  </a:lnTo>
                  <a:lnTo>
                    <a:pt x="109" y="75"/>
                  </a:lnTo>
                  <a:lnTo>
                    <a:pt x="105" y="77"/>
                  </a:lnTo>
                  <a:lnTo>
                    <a:pt x="100" y="79"/>
                  </a:lnTo>
                  <a:lnTo>
                    <a:pt x="94" y="81"/>
                  </a:lnTo>
                  <a:lnTo>
                    <a:pt x="88" y="82"/>
                  </a:lnTo>
                  <a:lnTo>
                    <a:pt x="83" y="82"/>
                  </a:lnTo>
                  <a:lnTo>
                    <a:pt x="78" y="82"/>
                  </a:lnTo>
                  <a:lnTo>
                    <a:pt x="74" y="83"/>
                  </a:lnTo>
                  <a:lnTo>
                    <a:pt x="68" y="82"/>
                  </a:lnTo>
                  <a:lnTo>
                    <a:pt x="64" y="82"/>
                  </a:lnTo>
                  <a:lnTo>
                    <a:pt x="60" y="81"/>
                  </a:lnTo>
                  <a:lnTo>
                    <a:pt x="56" y="80"/>
                  </a:lnTo>
                  <a:lnTo>
                    <a:pt x="50" y="79"/>
                  </a:lnTo>
                  <a:lnTo>
                    <a:pt x="46" y="78"/>
                  </a:lnTo>
                  <a:lnTo>
                    <a:pt x="42" y="76"/>
                  </a:lnTo>
                  <a:lnTo>
                    <a:pt x="38" y="74"/>
                  </a:lnTo>
                  <a:lnTo>
                    <a:pt x="32" y="70"/>
                  </a:lnTo>
                  <a:lnTo>
                    <a:pt x="26" y="66"/>
                  </a:lnTo>
                  <a:lnTo>
                    <a:pt x="20" y="61"/>
                  </a:lnTo>
                  <a:lnTo>
                    <a:pt x="15" y="57"/>
                  </a:lnTo>
                  <a:lnTo>
                    <a:pt x="10" y="52"/>
                  </a:lnTo>
                  <a:lnTo>
                    <a:pt x="6" y="48"/>
                  </a:lnTo>
                  <a:lnTo>
                    <a:pt x="2" y="42"/>
                  </a:lnTo>
                  <a:lnTo>
                    <a:pt x="0" y="40"/>
                  </a:lnTo>
                  <a:lnTo>
                    <a:pt x="8" y="3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7" name="Freeform 662"/>
            <p:cNvSpPr>
              <a:spLocks/>
            </p:cNvSpPr>
            <p:nvPr/>
          </p:nvSpPr>
          <p:spPr bwMode="auto">
            <a:xfrm>
              <a:off x="3306" y="3263"/>
              <a:ext cx="18" cy="13"/>
            </a:xfrm>
            <a:custGeom>
              <a:avLst/>
              <a:gdLst>
                <a:gd name="T0" fmla="*/ 0 w 72"/>
                <a:gd name="T1" fmla="*/ 2 h 53"/>
                <a:gd name="T2" fmla="*/ 0 w 72"/>
                <a:gd name="T3" fmla="*/ 2 h 53"/>
                <a:gd name="T4" fmla="*/ 0 w 72"/>
                <a:gd name="T5" fmla="*/ 3 h 53"/>
                <a:gd name="T6" fmla="*/ 1 w 72"/>
                <a:gd name="T7" fmla="*/ 4 h 53"/>
                <a:gd name="T8" fmla="*/ 1 w 72"/>
                <a:gd name="T9" fmla="*/ 5 h 53"/>
                <a:gd name="T10" fmla="*/ 2 w 72"/>
                <a:gd name="T11" fmla="*/ 6 h 53"/>
                <a:gd name="T12" fmla="*/ 3 w 72"/>
                <a:gd name="T13" fmla="*/ 8 h 53"/>
                <a:gd name="T14" fmla="*/ 5 w 72"/>
                <a:gd name="T15" fmla="*/ 9 h 53"/>
                <a:gd name="T16" fmla="*/ 6 w 72"/>
                <a:gd name="T17" fmla="*/ 10 h 53"/>
                <a:gd name="T18" fmla="*/ 8 w 72"/>
                <a:gd name="T19" fmla="*/ 11 h 53"/>
                <a:gd name="T20" fmla="*/ 9 w 72"/>
                <a:gd name="T21" fmla="*/ 12 h 53"/>
                <a:gd name="T22" fmla="*/ 10 w 72"/>
                <a:gd name="T23" fmla="*/ 12 h 53"/>
                <a:gd name="T24" fmla="*/ 12 w 72"/>
                <a:gd name="T25" fmla="*/ 13 h 53"/>
                <a:gd name="T26" fmla="*/ 12 w 72"/>
                <a:gd name="T27" fmla="*/ 13 h 53"/>
                <a:gd name="T28" fmla="*/ 13 w 72"/>
                <a:gd name="T29" fmla="*/ 13 h 53"/>
                <a:gd name="T30" fmla="*/ 13 w 72"/>
                <a:gd name="T31" fmla="*/ 13 h 53"/>
                <a:gd name="T32" fmla="*/ 13 w 72"/>
                <a:gd name="T33" fmla="*/ 12 h 53"/>
                <a:gd name="T34" fmla="*/ 14 w 72"/>
                <a:gd name="T35" fmla="*/ 12 h 53"/>
                <a:gd name="T36" fmla="*/ 16 w 72"/>
                <a:gd name="T37" fmla="*/ 11 h 53"/>
                <a:gd name="T38" fmla="*/ 17 w 72"/>
                <a:gd name="T39" fmla="*/ 10 h 53"/>
                <a:gd name="T40" fmla="*/ 18 w 72"/>
                <a:gd name="T41" fmla="*/ 10 h 53"/>
                <a:gd name="T42" fmla="*/ 18 w 72"/>
                <a:gd name="T43" fmla="*/ 9 h 53"/>
                <a:gd name="T44" fmla="*/ 18 w 72"/>
                <a:gd name="T45" fmla="*/ 8 h 53"/>
                <a:gd name="T46" fmla="*/ 17 w 72"/>
                <a:gd name="T47" fmla="*/ 7 h 53"/>
                <a:gd name="T48" fmla="*/ 15 w 72"/>
                <a:gd name="T49" fmla="*/ 6 h 53"/>
                <a:gd name="T50" fmla="*/ 13 w 72"/>
                <a:gd name="T51" fmla="*/ 5 h 53"/>
                <a:gd name="T52" fmla="*/ 12 w 72"/>
                <a:gd name="T53" fmla="*/ 5 h 53"/>
                <a:gd name="T54" fmla="*/ 11 w 72"/>
                <a:gd name="T55" fmla="*/ 3 h 53"/>
                <a:gd name="T56" fmla="*/ 11 w 72"/>
                <a:gd name="T57" fmla="*/ 2 h 53"/>
                <a:gd name="T58" fmla="*/ 10 w 72"/>
                <a:gd name="T59" fmla="*/ 0 h 53"/>
                <a:gd name="T60" fmla="*/ 10 w 72"/>
                <a:gd name="T61" fmla="*/ 0 h 53"/>
                <a:gd name="T62" fmla="*/ 8 w 72"/>
                <a:gd name="T63" fmla="*/ 0 h 53"/>
                <a:gd name="T64" fmla="*/ 8 w 72"/>
                <a:gd name="T65" fmla="*/ 1 h 53"/>
                <a:gd name="T66" fmla="*/ 8 w 72"/>
                <a:gd name="T67" fmla="*/ 2 h 53"/>
                <a:gd name="T68" fmla="*/ 9 w 72"/>
                <a:gd name="T69" fmla="*/ 3 h 53"/>
                <a:gd name="T70" fmla="*/ 10 w 72"/>
                <a:gd name="T71" fmla="*/ 5 h 53"/>
                <a:gd name="T72" fmla="*/ 11 w 72"/>
                <a:gd name="T73" fmla="*/ 6 h 53"/>
                <a:gd name="T74" fmla="*/ 12 w 72"/>
                <a:gd name="T75" fmla="*/ 8 h 53"/>
                <a:gd name="T76" fmla="*/ 13 w 72"/>
                <a:gd name="T77" fmla="*/ 9 h 53"/>
                <a:gd name="T78" fmla="*/ 14 w 72"/>
                <a:gd name="T79" fmla="*/ 9 h 53"/>
                <a:gd name="T80" fmla="*/ 11 w 72"/>
                <a:gd name="T81" fmla="*/ 10 h 53"/>
                <a:gd name="T82" fmla="*/ 11 w 72"/>
                <a:gd name="T83" fmla="*/ 10 h 53"/>
                <a:gd name="T84" fmla="*/ 10 w 72"/>
                <a:gd name="T85" fmla="*/ 10 h 53"/>
                <a:gd name="T86" fmla="*/ 10 w 72"/>
                <a:gd name="T87" fmla="*/ 9 h 53"/>
                <a:gd name="T88" fmla="*/ 9 w 72"/>
                <a:gd name="T89" fmla="*/ 9 h 53"/>
                <a:gd name="T90" fmla="*/ 8 w 72"/>
                <a:gd name="T91" fmla="*/ 8 h 53"/>
                <a:gd name="T92" fmla="*/ 7 w 72"/>
                <a:gd name="T93" fmla="*/ 7 h 53"/>
                <a:gd name="T94" fmla="*/ 6 w 72"/>
                <a:gd name="T95" fmla="*/ 7 h 53"/>
                <a:gd name="T96" fmla="*/ 5 w 72"/>
                <a:gd name="T97" fmla="*/ 6 h 53"/>
                <a:gd name="T98" fmla="*/ 4 w 72"/>
                <a:gd name="T99" fmla="*/ 5 h 53"/>
                <a:gd name="T100" fmla="*/ 3 w 72"/>
                <a:gd name="T101" fmla="*/ 4 h 53"/>
                <a:gd name="T102" fmla="*/ 3 w 72"/>
                <a:gd name="T103" fmla="*/ 3 h 53"/>
                <a:gd name="T104" fmla="*/ 2 w 72"/>
                <a:gd name="T105" fmla="*/ 2 h 53"/>
                <a:gd name="T106" fmla="*/ 2 w 72"/>
                <a:gd name="T107" fmla="*/ 1 h 53"/>
                <a:gd name="T108" fmla="*/ 2 w 72"/>
                <a:gd name="T109" fmla="*/ 1 h 53"/>
                <a:gd name="T110" fmla="*/ 0 w 72"/>
                <a:gd name="T111" fmla="*/ 2 h 53"/>
                <a:gd name="T112" fmla="*/ 0 w 72"/>
                <a:gd name="T113" fmla="*/ 2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53"/>
                <a:gd name="T173" fmla="*/ 72 w 72"/>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53">
                  <a:moveTo>
                    <a:pt x="0" y="7"/>
                  </a:moveTo>
                  <a:lnTo>
                    <a:pt x="0" y="8"/>
                  </a:lnTo>
                  <a:lnTo>
                    <a:pt x="1" y="14"/>
                  </a:lnTo>
                  <a:lnTo>
                    <a:pt x="3" y="17"/>
                  </a:lnTo>
                  <a:lnTo>
                    <a:pt x="5" y="22"/>
                  </a:lnTo>
                  <a:lnTo>
                    <a:pt x="9" y="26"/>
                  </a:lnTo>
                  <a:lnTo>
                    <a:pt x="14" y="32"/>
                  </a:lnTo>
                  <a:lnTo>
                    <a:pt x="20" y="36"/>
                  </a:lnTo>
                  <a:lnTo>
                    <a:pt x="26" y="41"/>
                  </a:lnTo>
                  <a:lnTo>
                    <a:pt x="32" y="45"/>
                  </a:lnTo>
                  <a:lnTo>
                    <a:pt x="38" y="47"/>
                  </a:lnTo>
                  <a:lnTo>
                    <a:pt x="42" y="49"/>
                  </a:lnTo>
                  <a:lnTo>
                    <a:pt x="47" y="51"/>
                  </a:lnTo>
                  <a:lnTo>
                    <a:pt x="50" y="51"/>
                  </a:lnTo>
                  <a:lnTo>
                    <a:pt x="51" y="53"/>
                  </a:lnTo>
                  <a:lnTo>
                    <a:pt x="52" y="51"/>
                  </a:lnTo>
                  <a:lnTo>
                    <a:pt x="54" y="49"/>
                  </a:lnTo>
                  <a:lnTo>
                    <a:pt x="58" y="47"/>
                  </a:lnTo>
                  <a:lnTo>
                    <a:pt x="63" y="45"/>
                  </a:lnTo>
                  <a:lnTo>
                    <a:pt x="66" y="42"/>
                  </a:lnTo>
                  <a:lnTo>
                    <a:pt x="70" y="39"/>
                  </a:lnTo>
                  <a:lnTo>
                    <a:pt x="72" y="36"/>
                  </a:lnTo>
                  <a:lnTo>
                    <a:pt x="72" y="34"/>
                  </a:lnTo>
                  <a:lnTo>
                    <a:pt x="68" y="30"/>
                  </a:lnTo>
                  <a:lnTo>
                    <a:pt x="60" y="26"/>
                  </a:lnTo>
                  <a:lnTo>
                    <a:pt x="54" y="22"/>
                  </a:lnTo>
                  <a:lnTo>
                    <a:pt x="49" y="19"/>
                  </a:lnTo>
                  <a:lnTo>
                    <a:pt x="46" y="14"/>
                  </a:lnTo>
                  <a:lnTo>
                    <a:pt x="43" y="7"/>
                  </a:lnTo>
                  <a:lnTo>
                    <a:pt x="41" y="2"/>
                  </a:lnTo>
                  <a:lnTo>
                    <a:pt x="40" y="0"/>
                  </a:lnTo>
                  <a:lnTo>
                    <a:pt x="31" y="2"/>
                  </a:lnTo>
                  <a:lnTo>
                    <a:pt x="31" y="4"/>
                  </a:lnTo>
                  <a:lnTo>
                    <a:pt x="33" y="8"/>
                  </a:lnTo>
                  <a:lnTo>
                    <a:pt x="35" y="14"/>
                  </a:lnTo>
                  <a:lnTo>
                    <a:pt x="40" y="21"/>
                  </a:lnTo>
                  <a:lnTo>
                    <a:pt x="44" y="26"/>
                  </a:lnTo>
                  <a:lnTo>
                    <a:pt x="50" y="32"/>
                  </a:lnTo>
                  <a:lnTo>
                    <a:pt x="54" y="35"/>
                  </a:lnTo>
                  <a:lnTo>
                    <a:pt x="57" y="36"/>
                  </a:lnTo>
                  <a:lnTo>
                    <a:pt x="46" y="41"/>
                  </a:lnTo>
                  <a:lnTo>
                    <a:pt x="44" y="41"/>
                  </a:lnTo>
                  <a:lnTo>
                    <a:pt x="42" y="40"/>
                  </a:lnTo>
                  <a:lnTo>
                    <a:pt x="39" y="38"/>
                  </a:lnTo>
                  <a:lnTo>
                    <a:pt x="35" y="36"/>
                  </a:lnTo>
                  <a:lnTo>
                    <a:pt x="31" y="33"/>
                  </a:lnTo>
                  <a:lnTo>
                    <a:pt x="27" y="30"/>
                  </a:lnTo>
                  <a:lnTo>
                    <a:pt x="23" y="27"/>
                  </a:lnTo>
                  <a:lnTo>
                    <a:pt x="20" y="24"/>
                  </a:lnTo>
                  <a:lnTo>
                    <a:pt x="15" y="20"/>
                  </a:lnTo>
                  <a:lnTo>
                    <a:pt x="13" y="16"/>
                  </a:lnTo>
                  <a:lnTo>
                    <a:pt x="11" y="13"/>
                  </a:lnTo>
                  <a:lnTo>
                    <a:pt x="10" y="10"/>
                  </a:lnTo>
                  <a:lnTo>
                    <a:pt x="9" y="6"/>
                  </a:lnTo>
                  <a:lnTo>
                    <a:pt x="9" y="5"/>
                  </a:lnTo>
                  <a:lnTo>
                    <a:pt x="0" y="7"/>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8" name="Freeform 663"/>
            <p:cNvSpPr>
              <a:spLocks/>
            </p:cNvSpPr>
            <p:nvPr/>
          </p:nvSpPr>
          <p:spPr bwMode="auto">
            <a:xfrm>
              <a:off x="3381" y="3243"/>
              <a:ext cx="9" cy="10"/>
            </a:xfrm>
            <a:custGeom>
              <a:avLst/>
              <a:gdLst>
                <a:gd name="T0" fmla="*/ 7 w 35"/>
                <a:gd name="T1" fmla="*/ 0 h 39"/>
                <a:gd name="T2" fmla="*/ 6 w 35"/>
                <a:gd name="T3" fmla="*/ 1 h 39"/>
                <a:gd name="T4" fmla="*/ 5 w 35"/>
                <a:gd name="T5" fmla="*/ 2 h 39"/>
                <a:gd name="T6" fmla="*/ 4 w 35"/>
                <a:gd name="T7" fmla="*/ 3 h 39"/>
                <a:gd name="T8" fmla="*/ 3 w 35"/>
                <a:gd name="T9" fmla="*/ 5 h 39"/>
                <a:gd name="T10" fmla="*/ 2 w 35"/>
                <a:gd name="T11" fmla="*/ 6 h 39"/>
                <a:gd name="T12" fmla="*/ 1 w 35"/>
                <a:gd name="T13" fmla="*/ 8 h 39"/>
                <a:gd name="T14" fmla="*/ 0 w 35"/>
                <a:gd name="T15" fmla="*/ 9 h 39"/>
                <a:gd name="T16" fmla="*/ 0 w 35"/>
                <a:gd name="T17" fmla="*/ 10 h 39"/>
                <a:gd name="T18" fmla="*/ 1 w 35"/>
                <a:gd name="T19" fmla="*/ 10 h 39"/>
                <a:gd name="T20" fmla="*/ 2 w 35"/>
                <a:gd name="T21" fmla="*/ 9 h 39"/>
                <a:gd name="T22" fmla="*/ 4 w 35"/>
                <a:gd name="T23" fmla="*/ 8 h 39"/>
                <a:gd name="T24" fmla="*/ 5 w 35"/>
                <a:gd name="T25" fmla="*/ 6 h 39"/>
                <a:gd name="T26" fmla="*/ 6 w 35"/>
                <a:gd name="T27" fmla="*/ 5 h 39"/>
                <a:gd name="T28" fmla="*/ 8 w 35"/>
                <a:gd name="T29" fmla="*/ 3 h 39"/>
                <a:gd name="T30" fmla="*/ 9 w 35"/>
                <a:gd name="T31" fmla="*/ 2 h 39"/>
                <a:gd name="T32" fmla="*/ 9 w 35"/>
                <a:gd name="T33" fmla="*/ 1 h 39"/>
                <a:gd name="T34" fmla="*/ 8 w 35"/>
                <a:gd name="T35" fmla="*/ 0 h 39"/>
                <a:gd name="T36" fmla="*/ 8 w 35"/>
                <a:gd name="T37" fmla="*/ 0 h 39"/>
                <a:gd name="T38" fmla="*/ 7 w 35"/>
                <a:gd name="T39" fmla="*/ 0 h 39"/>
                <a:gd name="T40" fmla="*/ 7 w 35"/>
                <a:gd name="T41" fmla="*/ 0 h 39"/>
                <a:gd name="T42" fmla="*/ 7 w 35"/>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9"/>
                <a:gd name="T68" fmla="*/ 35 w 35"/>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9">
                  <a:moveTo>
                    <a:pt x="26" y="1"/>
                  </a:moveTo>
                  <a:lnTo>
                    <a:pt x="24" y="2"/>
                  </a:lnTo>
                  <a:lnTo>
                    <a:pt x="20" y="6"/>
                  </a:lnTo>
                  <a:lnTo>
                    <a:pt x="16" y="12"/>
                  </a:lnTo>
                  <a:lnTo>
                    <a:pt x="11" y="18"/>
                  </a:lnTo>
                  <a:lnTo>
                    <a:pt x="6" y="24"/>
                  </a:lnTo>
                  <a:lnTo>
                    <a:pt x="2" y="30"/>
                  </a:lnTo>
                  <a:lnTo>
                    <a:pt x="0" y="36"/>
                  </a:lnTo>
                  <a:lnTo>
                    <a:pt x="1" y="39"/>
                  </a:lnTo>
                  <a:lnTo>
                    <a:pt x="4" y="38"/>
                  </a:lnTo>
                  <a:lnTo>
                    <a:pt x="9" y="36"/>
                  </a:lnTo>
                  <a:lnTo>
                    <a:pt x="14" y="30"/>
                  </a:lnTo>
                  <a:lnTo>
                    <a:pt x="20" y="25"/>
                  </a:lnTo>
                  <a:lnTo>
                    <a:pt x="25" y="18"/>
                  </a:lnTo>
                  <a:lnTo>
                    <a:pt x="31" y="13"/>
                  </a:lnTo>
                  <a:lnTo>
                    <a:pt x="34" y="7"/>
                  </a:lnTo>
                  <a:lnTo>
                    <a:pt x="35" y="4"/>
                  </a:lnTo>
                  <a:lnTo>
                    <a:pt x="33" y="1"/>
                  </a:lnTo>
                  <a:lnTo>
                    <a:pt x="30" y="0"/>
                  </a:lnTo>
                  <a:lnTo>
                    <a:pt x="26" y="0"/>
                  </a:lnTo>
                  <a:lnTo>
                    <a:pt x="26"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29" name="Freeform 664"/>
            <p:cNvSpPr>
              <a:spLocks/>
            </p:cNvSpPr>
            <p:nvPr/>
          </p:nvSpPr>
          <p:spPr bwMode="auto">
            <a:xfrm>
              <a:off x="3393" y="3241"/>
              <a:ext cx="12" cy="12"/>
            </a:xfrm>
            <a:custGeom>
              <a:avLst/>
              <a:gdLst>
                <a:gd name="T0" fmla="*/ 8 w 47"/>
                <a:gd name="T1" fmla="*/ 2 h 48"/>
                <a:gd name="T2" fmla="*/ 8 w 47"/>
                <a:gd name="T3" fmla="*/ 2 h 48"/>
                <a:gd name="T4" fmla="*/ 7 w 47"/>
                <a:gd name="T5" fmla="*/ 3 h 48"/>
                <a:gd name="T6" fmla="*/ 5 w 47"/>
                <a:gd name="T7" fmla="*/ 4 h 48"/>
                <a:gd name="T8" fmla="*/ 4 w 47"/>
                <a:gd name="T9" fmla="*/ 6 h 48"/>
                <a:gd name="T10" fmla="*/ 3 w 47"/>
                <a:gd name="T11" fmla="*/ 7 h 48"/>
                <a:gd name="T12" fmla="*/ 1 w 47"/>
                <a:gd name="T13" fmla="*/ 9 h 48"/>
                <a:gd name="T14" fmla="*/ 0 w 47"/>
                <a:gd name="T15" fmla="*/ 10 h 48"/>
                <a:gd name="T16" fmla="*/ 0 w 47"/>
                <a:gd name="T17" fmla="*/ 11 h 48"/>
                <a:gd name="T18" fmla="*/ 0 w 47"/>
                <a:gd name="T19" fmla="*/ 12 h 48"/>
                <a:gd name="T20" fmla="*/ 1 w 47"/>
                <a:gd name="T21" fmla="*/ 12 h 48"/>
                <a:gd name="T22" fmla="*/ 2 w 47"/>
                <a:gd name="T23" fmla="*/ 11 h 48"/>
                <a:gd name="T24" fmla="*/ 3 w 47"/>
                <a:gd name="T25" fmla="*/ 11 h 48"/>
                <a:gd name="T26" fmla="*/ 4 w 47"/>
                <a:gd name="T27" fmla="*/ 10 h 48"/>
                <a:gd name="T28" fmla="*/ 5 w 47"/>
                <a:gd name="T29" fmla="*/ 9 h 48"/>
                <a:gd name="T30" fmla="*/ 6 w 47"/>
                <a:gd name="T31" fmla="*/ 7 h 48"/>
                <a:gd name="T32" fmla="*/ 7 w 47"/>
                <a:gd name="T33" fmla="*/ 7 h 48"/>
                <a:gd name="T34" fmla="*/ 7 w 47"/>
                <a:gd name="T35" fmla="*/ 6 h 48"/>
                <a:gd name="T36" fmla="*/ 8 w 47"/>
                <a:gd name="T37" fmla="*/ 6 h 48"/>
                <a:gd name="T38" fmla="*/ 9 w 47"/>
                <a:gd name="T39" fmla="*/ 5 h 48"/>
                <a:gd name="T40" fmla="*/ 10 w 47"/>
                <a:gd name="T41" fmla="*/ 4 h 48"/>
                <a:gd name="T42" fmla="*/ 12 w 47"/>
                <a:gd name="T43" fmla="*/ 2 h 48"/>
                <a:gd name="T44" fmla="*/ 12 w 47"/>
                <a:gd name="T45" fmla="*/ 1 h 48"/>
                <a:gd name="T46" fmla="*/ 11 w 47"/>
                <a:gd name="T47" fmla="*/ 0 h 48"/>
                <a:gd name="T48" fmla="*/ 10 w 47"/>
                <a:gd name="T49" fmla="*/ 1 h 48"/>
                <a:gd name="T50" fmla="*/ 9 w 47"/>
                <a:gd name="T51" fmla="*/ 2 h 48"/>
                <a:gd name="T52" fmla="*/ 8 w 47"/>
                <a:gd name="T53" fmla="*/ 2 h 48"/>
                <a:gd name="T54" fmla="*/ 8 w 47"/>
                <a:gd name="T55" fmla="*/ 2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8"/>
                <a:gd name="T86" fmla="*/ 47 w 47"/>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8">
                  <a:moveTo>
                    <a:pt x="33" y="8"/>
                  </a:moveTo>
                  <a:lnTo>
                    <a:pt x="31" y="9"/>
                  </a:lnTo>
                  <a:lnTo>
                    <a:pt x="28" y="11"/>
                  </a:lnTo>
                  <a:lnTo>
                    <a:pt x="21" y="15"/>
                  </a:lnTo>
                  <a:lnTo>
                    <a:pt x="16" y="22"/>
                  </a:lnTo>
                  <a:lnTo>
                    <a:pt x="10" y="28"/>
                  </a:lnTo>
                  <a:lnTo>
                    <a:pt x="4" y="34"/>
                  </a:lnTo>
                  <a:lnTo>
                    <a:pt x="1" y="39"/>
                  </a:lnTo>
                  <a:lnTo>
                    <a:pt x="0" y="45"/>
                  </a:lnTo>
                  <a:lnTo>
                    <a:pt x="0" y="47"/>
                  </a:lnTo>
                  <a:lnTo>
                    <a:pt x="2" y="48"/>
                  </a:lnTo>
                  <a:lnTo>
                    <a:pt x="6" y="45"/>
                  </a:lnTo>
                  <a:lnTo>
                    <a:pt x="10" y="43"/>
                  </a:lnTo>
                  <a:lnTo>
                    <a:pt x="15" y="38"/>
                  </a:lnTo>
                  <a:lnTo>
                    <a:pt x="19" y="34"/>
                  </a:lnTo>
                  <a:lnTo>
                    <a:pt x="22" y="29"/>
                  </a:lnTo>
                  <a:lnTo>
                    <a:pt x="27" y="27"/>
                  </a:lnTo>
                  <a:lnTo>
                    <a:pt x="29" y="25"/>
                  </a:lnTo>
                  <a:lnTo>
                    <a:pt x="32" y="22"/>
                  </a:lnTo>
                  <a:lnTo>
                    <a:pt x="36" y="19"/>
                  </a:lnTo>
                  <a:lnTo>
                    <a:pt x="40" y="15"/>
                  </a:lnTo>
                  <a:lnTo>
                    <a:pt x="46" y="7"/>
                  </a:lnTo>
                  <a:lnTo>
                    <a:pt x="47" y="2"/>
                  </a:lnTo>
                  <a:lnTo>
                    <a:pt x="43" y="0"/>
                  </a:lnTo>
                  <a:lnTo>
                    <a:pt x="39" y="3"/>
                  </a:lnTo>
                  <a:lnTo>
                    <a:pt x="34" y="6"/>
                  </a:lnTo>
                  <a:lnTo>
                    <a:pt x="33" y="8"/>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0" name="Freeform 665"/>
            <p:cNvSpPr>
              <a:spLocks/>
            </p:cNvSpPr>
            <p:nvPr/>
          </p:nvSpPr>
          <p:spPr bwMode="auto">
            <a:xfrm>
              <a:off x="3407" y="3241"/>
              <a:ext cx="15" cy="15"/>
            </a:xfrm>
            <a:custGeom>
              <a:avLst/>
              <a:gdLst>
                <a:gd name="T0" fmla="*/ 13 w 59"/>
                <a:gd name="T1" fmla="*/ 0 h 62"/>
                <a:gd name="T2" fmla="*/ 13 w 59"/>
                <a:gd name="T3" fmla="*/ 0 h 62"/>
                <a:gd name="T4" fmla="*/ 12 w 59"/>
                <a:gd name="T5" fmla="*/ 2 h 62"/>
                <a:gd name="T6" fmla="*/ 10 w 59"/>
                <a:gd name="T7" fmla="*/ 2 h 62"/>
                <a:gd name="T8" fmla="*/ 10 w 59"/>
                <a:gd name="T9" fmla="*/ 3 h 62"/>
                <a:gd name="T10" fmla="*/ 9 w 59"/>
                <a:gd name="T11" fmla="*/ 5 h 62"/>
                <a:gd name="T12" fmla="*/ 8 w 59"/>
                <a:gd name="T13" fmla="*/ 6 h 62"/>
                <a:gd name="T14" fmla="*/ 6 w 59"/>
                <a:gd name="T15" fmla="*/ 7 h 62"/>
                <a:gd name="T16" fmla="*/ 5 w 59"/>
                <a:gd name="T17" fmla="*/ 8 h 62"/>
                <a:gd name="T18" fmla="*/ 4 w 59"/>
                <a:gd name="T19" fmla="*/ 9 h 62"/>
                <a:gd name="T20" fmla="*/ 3 w 59"/>
                <a:gd name="T21" fmla="*/ 10 h 62"/>
                <a:gd name="T22" fmla="*/ 2 w 59"/>
                <a:gd name="T23" fmla="*/ 11 h 62"/>
                <a:gd name="T24" fmla="*/ 1 w 59"/>
                <a:gd name="T25" fmla="*/ 12 h 62"/>
                <a:gd name="T26" fmla="*/ 1 w 59"/>
                <a:gd name="T27" fmla="*/ 13 h 62"/>
                <a:gd name="T28" fmla="*/ 1 w 59"/>
                <a:gd name="T29" fmla="*/ 13 h 62"/>
                <a:gd name="T30" fmla="*/ 0 w 59"/>
                <a:gd name="T31" fmla="*/ 15 h 62"/>
                <a:gd name="T32" fmla="*/ 1 w 59"/>
                <a:gd name="T33" fmla="*/ 15 h 62"/>
                <a:gd name="T34" fmla="*/ 2 w 59"/>
                <a:gd name="T35" fmla="*/ 15 h 62"/>
                <a:gd name="T36" fmla="*/ 3 w 59"/>
                <a:gd name="T37" fmla="*/ 14 h 62"/>
                <a:gd name="T38" fmla="*/ 3 w 59"/>
                <a:gd name="T39" fmla="*/ 13 h 62"/>
                <a:gd name="T40" fmla="*/ 4 w 59"/>
                <a:gd name="T41" fmla="*/ 12 h 62"/>
                <a:gd name="T42" fmla="*/ 5 w 59"/>
                <a:gd name="T43" fmla="*/ 11 h 62"/>
                <a:gd name="T44" fmla="*/ 6 w 59"/>
                <a:gd name="T45" fmla="*/ 11 h 62"/>
                <a:gd name="T46" fmla="*/ 7 w 59"/>
                <a:gd name="T47" fmla="*/ 10 h 62"/>
                <a:gd name="T48" fmla="*/ 8 w 59"/>
                <a:gd name="T49" fmla="*/ 9 h 62"/>
                <a:gd name="T50" fmla="*/ 9 w 59"/>
                <a:gd name="T51" fmla="*/ 8 h 62"/>
                <a:gd name="T52" fmla="*/ 9 w 59"/>
                <a:gd name="T53" fmla="*/ 8 h 62"/>
                <a:gd name="T54" fmla="*/ 10 w 59"/>
                <a:gd name="T55" fmla="*/ 7 h 62"/>
                <a:gd name="T56" fmla="*/ 10 w 59"/>
                <a:gd name="T57" fmla="*/ 6 h 62"/>
                <a:gd name="T58" fmla="*/ 11 w 59"/>
                <a:gd name="T59" fmla="*/ 6 h 62"/>
                <a:gd name="T60" fmla="*/ 12 w 59"/>
                <a:gd name="T61" fmla="*/ 5 h 62"/>
                <a:gd name="T62" fmla="*/ 13 w 59"/>
                <a:gd name="T63" fmla="*/ 3 h 62"/>
                <a:gd name="T64" fmla="*/ 14 w 59"/>
                <a:gd name="T65" fmla="*/ 3 h 62"/>
                <a:gd name="T66" fmla="*/ 15 w 59"/>
                <a:gd name="T67" fmla="*/ 2 h 62"/>
                <a:gd name="T68" fmla="*/ 15 w 59"/>
                <a:gd name="T69" fmla="*/ 1 h 62"/>
                <a:gd name="T70" fmla="*/ 14 w 59"/>
                <a:gd name="T71" fmla="*/ 0 h 62"/>
                <a:gd name="T72" fmla="*/ 14 w 59"/>
                <a:gd name="T73" fmla="*/ 0 h 62"/>
                <a:gd name="T74" fmla="*/ 13 w 59"/>
                <a:gd name="T75" fmla="*/ 0 h 62"/>
                <a:gd name="T76" fmla="*/ 13 w 59"/>
                <a:gd name="T77" fmla="*/ 0 h 62"/>
                <a:gd name="T78" fmla="*/ 13 w 59"/>
                <a:gd name="T79" fmla="*/ 0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62"/>
                <a:gd name="T122" fmla="*/ 59 w 59"/>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62">
                  <a:moveTo>
                    <a:pt x="53" y="1"/>
                  </a:moveTo>
                  <a:lnTo>
                    <a:pt x="50" y="2"/>
                  </a:lnTo>
                  <a:lnTo>
                    <a:pt x="46" y="8"/>
                  </a:lnTo>
                  <a:lnTo>
                    <a:pt x="41" y="10"/>
                  </a:lnTo>
                  <a:lnTo>
                    <a:pt x="38" y="14"/>
                  </a:lnTo>
                  <a:lnTo>
                    <a:pt x="34" y="20"/>
                  </a:lnTo>
                  <a:lnTo>
                    <a:pt x="30" y="24"/>
                  </a:lnTo>
                  <a:lnTo>
                    <a:pt x="25" y="28"/>
                  </a:lnTo>
                  <a:lnTo>
                    <a:pt x="20" y="33"/>
                  </a:lnTo>
                  <a:lnTo>
                    <a:pt x="16" y="37"/>
                  </a:lnTo>
                  <a:lnTo>
                    <a:pt x="12" y="42"/>
                  </a:lnTo>
                  <a:lnTo>
                    <a:pt x="8" y="45"/>
                  </a:lnTo>
                  <a:lnTo>
                    <a:pt x="5" y="49"/>
                  </a:lnTo>
                  <a:lnTo>
                    <a:pt x="3" y="52"/>
                  </a:lnTo>
                  <a:lnTo>
                    <a:pt x="2" y="55"/>
                  </a:lnTo>
                  <a:lnTo>
                    <a:pt x="0" y="60"/>
                  </a:lnTo>
                  <a:lnTo>
                    <a:pt x="3" y="62"/>
                  </a:lnTo>
                  <a:lnTo>
                    <a:pt x="6" y="60"/>
                  </a:lnTo>
                  <a:lnTo>
                    <a:pt x="11" y="57"/>
                  </a:lnTo>
                  <a:lnTo>
                    <a:pt x="12" y="54"/>
                  </a:lnTo>
                  <a:lnTo>
                    <a:pt x="16" y="51"/>
                  </a:lnTo>
                  <a:lnTo>
                    <a:pt x="19" y="47"/>
                  </a:lnTo>
                  <a:lnTo>
                    <a:pt x="23" y="44"/>
                  </a:lnTo>
                  <a:lnTo>
                    <a:pt x="27" y="40"/>
                  </a:lnTo>
                  <a:lnTo>
                    <a:pt x="31" y="36"/>
                  </a:lnTo>
                  <a:lnTo>
                    <a:pt x="34" y="32"/>
                  </a:lnTo>
                  <a:lnTo>
                    <a:pt x="37" y="31"/>
                  </a:lnTo>
                  <a:lnTo>
                    <a:pt x="38" y="28"/>
                  </a:lnTo>
                  <a:lnTo>
                    <a:pt x="41" y="26"/>
                  </a:lnTo>
                  <a:lnTo>
                    <a:pt x="45" y="23"/>
                  </a:lnTo>
                  <a:lnTo>
                    <a:pt x="49" y="20"/>
                  </a:lnTo>
                  <a:lnTo>
                    <a:pt x="53" y="14"/>
                  </a:lnTo>
                  <a:lnTo>
                    <a:pt x="56" y="11"/>
                  </a:lnTo>
                  <a:lnTo>
                    <a:pt x="58" y="8"/>
                  </a:lnTo>
                  <a:lnTo>
                    <a:pt x="59" y="6"/>
                  </a:lnTo>
                  <a:lnTo>
                    <a:pt x="57" y="2"/>
                  </a:lnTo>
                  <a:lnTo>
                    <a:pt x="55" y="1"/>
                  </a:lnTo>
                  <a:lnTo>
                    <a:pt x="53" y="0"/>
                  </a:lnTo>
                  <a:lnTo>
                    <a:pt x="53"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1" name="Freeform 666"/>
            <p:cNvSpPr>
              <a:spLocks/>
            </p:cNvSpPr>
            <p:nvPr/>
          </p:nvSpPr>
          <p:spPr bwMode="auto">
            <a:xfrm>
              <a:off x="3436" y="3231"/>
              <a:ext cx="204" cy="8"/>
            </a:xfrm>
            <a:custGeom>
              <a:avLst/>
              <a:gdLst>
                <a:gd name="T0" fmla="*/ 3 w 814"/>
                <a:gd name="T1" fmla="*/ 1 h 33"/>
                <a:gd name="T2" fmla="*/ 8 w 814"/>
                <a:gd name="T3" fmla="*/ 1 h 33"/>
                <a:gd name="T4" fmla="*/ 14 w 814"/>
                <a:gd name="T5" fmla="*/ 1 h 33"/>
                <a:gd name="T6" fmla="*/ 22 w 814"/>
                <a:gd name="T7" fmla="*/ 1 h 33"/>
                <a:gd name="T8" fmla="*/ 31 w 814"/>
                <a:gd name="T9" fmla="*/ 1 h 33"/>
                <a:gd name="T10" fmla="*/ 41 w 814"/>
                <a:gd name="T11" fmla="*/ 1 h 33"/>
                <a:gd name="T12" fmla="*/ 51 w 814"/>
                <a:gd name="T13" fmla="*/ 1 h 33"/>
                <a:gd name="T14" fmla="*/ 60 w 814"/>
                <a:gd name="T15" fmla="*/ 1 h 33"/>
                <a:gd name="T16" fmla="*/ 70 w 814"/>
                <a:gd name="T17" fmla="*/ 1 h 33"/>
                <a:gd name="T18" fmla="*/ 78 w 814"/>
                <a:gd name="T19" fmla="*/ 0 h 33"/>
                <a:gd name="T20" fmla="*/ 85 w 814"/>
                <a:gd name="T21" fmla="*/ 0 h 33"/>
                <a:gd name="T22" fmla="*/ 91 w 814"/>
                <a:gd name="T23" fmla="*/ 0 h 33"/>
                <a:gd name="T24" fmla="*/ 97 w 814"/>
                <a:gd name="T25" fmla="*/ 0 h 33"/>
                <a:gd name="T26" fmla="*/ 104 w 814"/>
                <a:gd name="T27" fmla="*/ 0 h 33"/>
                <a:gd name="T28" fmla="*/ 113 w 814"/>
                <a:gd name="T29" fmla="*/ 0 h 33"/>
                <a:gd name="T30" fmla="*/ 123 w 814"/>
                <a:gd name="T31" fmla="*/ 0 h 33"/>
                <a:gd name="T32" fmla="*/ 134 w 814"/>
                <a:gd name="T33" fmla="*/ 0 h 33"/>
                <a:gd name="T34" fmla="*/ 146 w 814"/>
                <a:gd name="T35" fmla="*/ 0 h 33"/>
                <a:gd name="T36" fmla="*/ 157 w 814"/>
                <a:gd name="T37" fmla="*/ 0 h 33"/>
                <a:gd name="T38" fmla="*/ 168 w 814"/>
                <a:gd name="T39" fmla="*/ 0 h 33"/>
                <a:gd name="T40" fmla="*/ 178 w 814"/>
                <a:gd name="T41" fmla="*/ 0 h 33"/>
                <a:gd name="T42" fmla="*/ 186 w 814"/>
                <a:gd name="T43" fmla="*/ 0 h 33"/>
                <a:gd name="T44" fmla="*/ 193 w 814"/>
                <a:gd name="T45" fmla="*/ 0 h 33"/>
                <a:gd name="T46" fmla="*/ 199 w 814"/>
                <a:gd name="T47" fmla="*/ 0 h 33"/>
                <a:gd name="T48" fmla="*/ 203 w 814"/>
                <a:gd name="T49" fmla="*/ 5 h 33"/>
                <a:gd name="T50" fmla="*/ 202 w 814"/>
                <a:gd name="T51" fmla="*/ 8 h 33"/>
                <a:gd name="T52" fmla="*/ 198 w 814"/>
                <a:gd name="T53" fmla="*/ 3 h 33"/>
                <a:gd name="T54" fmla="*/ 192 w 814"/>
                <a:gd name="T55" fmla="*/ 3 h 33"/>
                <a:gd name="T56" fmla="*/ 185 w 814"/>
                <a:gd name="T57" fmla="*/ 2 h 33"/>
                <a:gd name="T58" fmla="*/ 180 w 814"/>
                <a:gd name="T59" fmla="*/ 2 h 33"/>
                <a:gd name="T60" fmla="*/ 173 w 814"/>
                <a:gd name="T61" fmla="*/ 2 h 33"/>
                <a:gd name="T62" fmla="*/ 166 w 814"/>
                <a:gd name="T63" fmla="*/ 2 h 33"/>
                <a:gd name="T64" fmla="*/ 159 w 814"/>
                <a:gd name="T65" fmla="*/ 2 h 33"/>
                <a:gd name="T66" fmla="*/ 152 w 814"/>
                <a:gd name="T67" fmla="*/ 2 h 33"/>
                <a:gd name="T68" fmla="*/ 145 w 814"/>
                <a:gd name="T69" fmla="*/ 2 h 33"/>
                <a:gd name="T70" fmla="*/ 139 w 814"/>
                <a:gd name="T71" fmla="*/ 2 h 33"/>
                <a:gd name="T72" fmla="*/ 134 w 814"/>
                <a:gd name="T73" fmla="*/ 2 h 33"/>
                <a:gd name="T74" fmla="*/ 129 w 814"/>
                <a:gd name="T75" fmla="*/ 2 h 33"/>
                <a:gd name="T76" fmla="*/ 124 w 814"/>
                <a:gd name="T77" fmla="*/ 2 h 33"/>
                <a:gd name="T78" fmla="*/ 118 w 814"/>
                <a:gd name="T79" fmla="*/ 2 h 33"/>
                <a:gd name="T80" fmla="*/ 112 w 814"/>
                <a:gd name="T81" fmla="*/ 2 h 33"/>
                <a:gd name="T82" fmla="*/ 105 w 814"/>
                <a:gd name="T83" fmla="*/ 2 h 33"/>
                <a:gd name="T84" fmla="*/ 97 w 814"/>
                <a:gd name="T85" fmla="*/ 3 h 33"/>
                <a:gd name="T86" fmla="*/ 90 w 814"/>
                <a:gd name="T87" fmla="*/ 3 h 33"/>
                <a:gd name="T88" fmla="*/ 83 w 814"/>
                <a:gd name="T89" fmla="*/ 3 h 33"/>
                <a:gd name="T90" fmla="*/ 77 w 814"/>
                <a:gd name="T91" fmla="*/ 3 h 33"/>
                <a:gd name="T92" fmla="*/ 70 w 814"/>
                <a:gd name="T93" fmla="*/ 3 h 33"/>
                <a:gd name="T94" fmla="*/ 66 w 814"/>
                <a:gd name="T95" fmla="*/ 3 h 33"/>
                <a:gd name="T96" fmla="*/ 59 w 814"/>
                <a:gd name="T97" fmla="*/ 3 h 33"/>
                <a:gd name="T98" fmla="*/ 56 w 814"/>
                <a:gd name="T99" fmla="*/ 3 h 33"/>
                <a:gd name="T100" fmla="*/ 48 w 814"/>
                <a:gd name="T101" fmla="*/ 3 h 33"/>
                <a:gd name="T102" fmla="*/ 43 w 814"/>
                <a:gd name="T103" fmla="*/ 3 h 33"/>
                <a:gd name="T104" fmla="*/ 36 w 814"/>
                <a:gd name="T105" fmla="*/ 3 h 33"/>
                <a:gd name="T106" fmla="*/ 30 w 814"/>
                <a:gd name="T107" fmla="*/ 4 h 33"/>
                <a:gd name="T108" fmla="*/ 24 w 814"/>
                <a:gd name="T109" fmla="*/ 4 h 33"/>
                <a:gd name="T110" fmla="*/ 18 w 814"/>
                <a:gd name="T111" fmla="*/ 4 h 33"/>
                <a:gd name="T112" fmla="*/ 13 w 814"/>
                <a:gd name="T113" fmla="*/ 4 h 33"/>
                <a:gd name="T114" fmla="*/ 6 w 814"/>
                <a:gd name="T115" fmla="*/ 4 h 33"/>
                <a:gd name="T116" fmla="*/ 2 w 814"/>
                <a:gd name="T117" fmla="*/ 4 h 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4"/>
                <a:gd name="T178" fmla="*/ 0 h 33"/>
                <a:gd name="T179" fmla="*/ 814 w 814"/>
                <a:gd name="T180" fmla="*/ 33 h 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4" h="33">
                  <a:moveTo>
                    <a:pt x="0" y="6"/>
                  </a:moveTo>
                  <a:lnTo>
                    <a:pt x="0" y="5"/>
                  </a:lnTo>
                  <a:lnTo>
                    <a:pt x="3" y="5"/>
                  </a:lnTo>
                  <a:lnTo>
                    <a:pt x="6" y="5"/>
                  </a:lnTo>
                  <a:lnTo>
                    <a:pt x="12" y="5"/>
                  </a:lnTo>
                  <a:lnTo>
                    <a:pt x="15" y="5"/>
                  </a:lnTo>
                  <a:lnTo>
                    <a:pt x="18" y="5"/>
                  </a:lnTo>
                  <a:lnTo>
                    <a:pt x="22" y="5"/>
                  </a:lnTo>
                  <a:lnTo>
                    <a:pt x="26" y="5"/>
                  </a:lnTo>
                  <a:lnTo>
                    <a:pt x="30" y="5"/>
                  </a:lnTo>
                  <a:lnTo>
                    <a:pt x="36" y="5"/>
                  </a:lnTo>
                  <a:lnTo>
                    <a:pt x="41" y="5"/>
                  </a:lnTo>
                  <a:lnTo>
                    <a:pt x="47" y="5"/>
                  </a:lnTo>
                  <a:lnTo>
                    <a:pt x="52" y="5"/>
                  </a:lnTo>
                  <a:lnTo>
                    <a:pt x="57" y="5"/>
                  </a:lnTo>
                  <a:lnTo>
                    <a:pt x="63" y="5"/>
                  </a:lnTo>
                  <a:lnTo>
                    <a:pt x="69" y="5"/>
                  </a:lnTo>
                  <a:lnTo>
                    <a:pt x="75" y="5"/>
                  </a:lnTo>
                  <a:lnTo>
                    <a:pt x="82" y="5"/>
                  </a:lnTo>
                  <a:lnTo>
                    <a:pt x="89" y="5"/>
                  </a:lnTo>
                  <a:lnTo>
                    <a:pt x="96" y="5"/>
                  </a:lnTo>
                  <a:lnTo>
                    <a:pt x="102" y="5"/>
                  </a:lnTo>
                  <a:lnTo>
                    <a:pt x="109" y="5"/>
                  </a:lnTo>
                  <a:lnTo>
                    <a:pt x="116" y="5"/>
                  </a:lnTo>
                  <a:lnTo>
                    <a:pt x="125" y="5"/>
                  </a:lnTo>
                  <a:lnTo>
                    <a:pt x="132" y="5"/>
                  </a:lnTo>
                  <a:lnTo>
                    <a:pt x="140" y="5"/>
                  </a:lnTo>
                  <a:lnTo>
                    <a:pt x="147" y="5"/>
                  </a:lnTo>
                  <a:lnTo>
                    <a:pt x="155" y="5"/>
                  </a:lnTo>
                  <a:lnTo>
                    <a:pt x="163" y="4"/>
                  </a:lnTo>
                  <a:lnTo>
                    <a:pt x="171" y="4"/>
                  </a:lnTo>
                  <a:lnTo>
                    <a:pt x="179" y="4"/>
                  </a:lnTo>
                  <a:lnTo>
                    <a:pt x="187" y="4"/>
                  </a:lnTo>
                  <a:lnTo>
                    <a:pt x="194" y="4"/>
                  </a:lnTo>
                  <a:lnTo>
                    <a:pt x="202" y="4"/>
                  </a:lnTo>
                  <a:lnTo>
                    <a:pt x="210" y="4"/>
                  </a:lnTo>
                  <a:lnTo>
                    <a:pt x="219" y="4"/>
                  </a:lnTo>
                  <a:lnTo>
                    <a:pt x="226" y="3"/>
                  </a:lnTo>
                  <a:lnTo>
                    <a:pt x="234" y="3"/>
                  </a:lnTo>
                  <a:lnTo>
                    <a:pt x="241" y="3"/>
                  </a:lnTo>
                  <a:lnTo>
                    <a:pt x="248" y="3"/>
                  </a:lnTo>
                  <a:lnTo>
                    <a:pt x="256" y="3"/>
                  </a:lnTo>
                  <a:lnTo>
                    <a:pt x="264" y="3"/>
                  </a:lnTo>
                  <a:lnTo>
                    <a:pt x="272" y="3"/>
                  </a:lnTo>
                  <a:lnTo>
                    <a:pt x="279" y="3"/>
                  </a:lnTo>
                  <a:lnTo>
                    <a:pt x="286" y="3"/>
                  </a:lnTo>
                  <a:lnTo>
                    <a:pt x="293" y="3"/>
                  </a:lnTo>
                  <a:lnTo>
                    <a:pt x="299" y="3"/>
                  </a:lnTo>
                  <a:lnTo>
                    <a:pt x="306" y="3"/>
                  </a:lnTo>
                  <a:lnTo>
                    <a:pt x="312" y="2"/>
                  </a:lnTo>
                  <a:lnTo>
                    <a:pt x="319" y="2"/>
                  </a:lnTo>
                  <a:lnTo>
                    <a:pt x="325" y="2"/>
                  </a:lnTo>
                  <a:lnTo>
                    <a:pt x="331" y="2"/>
                  </a:lnTo>
                  <a:lnTo>
                    <a:pt x="336" y="1"/>
                  </a:lnTo>
                  <a:lnTo>
                    <a:pt x="341" y="1"/>
                  </a:lnTo>
                  <a:lnTo>
                    <a:pt x="346" y="1"/>
                  </a:lnTo>
                  <a:lnTo>
                    <a:pt x="353" y="1"/>
                  </a:lnTo>
                  <a:lnTo>
                    <a:pt x="357" y="1"/>
                  </a:lnTo>
                  <a:lnTo>
                    <a:pt x="361" y="1"/>
                  </a:lnTo>
                  <a:lnTo>
                    <a:pt x="365" y="1"/>
                  </a:lnTo>
                  <a:lnTo>
                    <a:pt x="369" y="1"/>
                  </a:lnTo>
                  <a:lnTo>
                    <a:pt x="372" y="1"/>
                  </a:lnTo>
                  <a:lnTo>
                    <a:pt x="376" y="1"/>
                  </a:lnTo>
                  <a:lnTo>
                    <a:pt x="380" y="1"/>
                  </a:lnTo>
                  <a:lnTo>
                    <a:pt x="386" y="1"/>
                  </a:lnTo>
                  <a:lnTo>
                    <a:pt x="390" y="0"/>
                  </a:lnTo>
                  <a:lnTo>
                    <a:pt x="397" y="0"/>
                  </a:lnTo>
                  <a:lnTo>
                    <a:pt x="403" y="0"/>
                  </a:lnTo>
                  <a:lnTo>
                    <a:pt x="409" y="0"/>
                  </a:lnTo>
                  <a:lnTo>
                    <a:pt x="415" y="0"/>
                  </a:lnTo>
                  <a:lnTo>
                    <a:pt x="421" y="0"/>
                  </a:lnTo>
                  <a:lnTo>
                    <a:pt x="428" y="0"/>
                  </a:lnTo>
                  <a:lnTo>
                    <a:pt x="435" y="0"/>
                  </a:lnTo>
                  <a:lnTo>
                    <a:pt x="443" y="0"/>
                  </a:lnTo>
                  <a:lnTo>
                    <a:pt x="450" y="0"/>
                  </a:lnTo>
                  <a:lnTo>
                    <a:pt x="458" y="0"/>
                  </a:lnTo>
                  <a:lnTo>
                    <a:pt x="467" y="0"/>
                  </a:lnTo>
                  <a:lnTo>
                    <a:pt x="474" y="0"/>
                  </a:lnTo>
                  <a:lnTo>
                    <a:pt x="483" y="0"/>
                  </a:lnTo>
                  <a:lnTo>
                    <a:pt x="491" y="0"/>
                  </a:lnTo>
                  <a:lnTo>
                    <a:pt x="500" y="0"/>
                  </a:lnTo>
                  <a:lnTo>
                    <a:pt x="508" y="0"/>
                  </a:lnTo>
                  <a:lnTo>
                    <a:pt x="517" y="0"/>
                  </a:lnTo>
                  <a:lnTo>
                    <a:pt x="526" y="0"/>
                  </a:lnTo>
                  <a:lnTo>
                    <a:pt x="536" y="0"/>
                  </a:lnTo>
                  <a:lnTo>
                    <a:pt x="545" y="0"/>
                  </a:lnTo>
                  <a:lnTo>
                    <a:pt x="553" y="0"/>
                  </a:lnTo>
                  <a:lnTo>
                    <a:pt x="562" y="0"/>
                  </a:lnTo>
                  <a:lnTo>
                    <a:pt x="573" y="0"/>
                  </a:lnTo>
                  <a:lnTo>
                    <a:pt x="581" y="0"/>
                  </a:lnTo>
                  <a:lnTo>
                    <a:pt x="591" y="0"/>
                  </a:lnTo>
                  <a:lnTo>
                    <a:pt x="600" y="0"/>
                  </a:lnTo>
                  <a:lnTo>
                    <a:pt x="609" y="0"/>
                  </a:lnTo>
                  <a:lnTo>
                    <a:pt x="618" y="0"/>
                  </a:lnTo>
                  <a:lnTo>
                    <a:pt x="627" y="0"/>
                  </a:lnTo>
                  <a:lnTo>
                    <a:pt x="636" y="0"/>
                  </a:lnTo>
                  <a:lnTo>
                    <a:pt x="645" y="0"/>
                  </a:lnTo>
                  <a:lnTo>
                    <a:pt x="653" y="0"/>
                  </a:lnTo>
                  <a:lnTo>
                    <a:pt x="662" y="0"/>
                  </a:lnTo>
                  <a:lnTo>
                    <a:pt x="670" y="0"/>
                  </a:lnTo>
                  <a:lnTo>
                    <a:pt x="679" y="0"/>
                  </a:lnTo>
                  <a:lnTo>
                    <a:pt x="686" y="0"/>
                  </a:lnTo>
                  <a:lnTo>
                    <a:pt x="694" y="0"/>
                  </a:lnTo>
                  <a:lnTo>
                    <a:pt x="702" y="0"/>
                  </a:lnTo>
                  <a:lnTo>
                    <a:pt x="710" y="0"/>
                  </a:lnTo>
                  <a:lnTo>
                    <a:pt x="717" y="0"/>
                  </a:lnTo>
                  <a:lnTo>
                    <a:pt x="724" y="0"/>
                  </a:lnTo>
                  <a:lnTo>
                    <a:pt x="731" y="0"/>
                  </a:lnTo>
                  <a:lnTo>
                    <a:pt x="738" y="1"/>
                  </a:lnTo>
                  <a:lnTo>
                    <a:pt x="743" y="1"/>
                  </a:lnTo>
                  <a:lnTo>
                    <a:pt x="749" y="1"/>
                  </a:lnTo>
                  <a:lnTo>
                    <a:pt x="755" y="1"/>
                  </a:lnTo>
                  <a:lnTo>
                    <a:pt x="761" y="1"/>
                  </a:lnTo>
                  <a:lnTo>
                    <a:pt x="766" y="1"/>
                  </a:lnTo>
                  <a:lnTo>
                    <a:pt x="770" y="1"/>
                  </a:lnTo>
                  <a:lnTo>
                    <a:pt x="774" y="1"/>
                  </a:lnTo>
                  <a:lnTo>
                    <a:pt x="778" y="1"/>
                  </a:lnTo>
                  <a:lnTo>
                    <a:pt x="784" y="1"/>
                  </a:lnTo>
                  <a:lnTo>
                    <a:pt x="790" y="1"/>
                  </a:lnTo>
                  <a:lnTo>
                    <a:pt x="793" y="1"/>
                  </a:lnTo>
                  <a:lnTo>
                    <a:pt x="794" y="1"/>
                  </a:lnTo>
                  <a:lnTo>
                    <a:pt x="797" y="3"/>
                  </a:lnTo>
                  <a:lnTo>
                    <a:pt x="802" y="7"/>
                  </a:lnTo>
                  <a:lnTo>
                    <a:pt x="808" y="12"/>
                  </a:lnTo>
                  <a:lnTo>
                    <a:pt x="812" y="20"/>
                  </a:lnTo>
                  <a:lnTo>
                    <a:pt x="814" y="25"/>
                  </a:lnTo>
                  <a:lnTo>
                    <a:pt x="814" y="29"/>
                  </a:lnTo>
                  <a:lnTo>
                    <a:pt x="813" y="31"/>
                  </a:lnTo>
                  <a:lnTo>
                    <a:pt x="813" y="33"/>
                  </a:lnTo>
                  <a:lnTo>
                    <a:pt x="806" y="32"/>
                  </a:lnTo>
                  <a:lnTo>
                    <a:pt x="805" y="29"/>
                  </a:lnTo>
                  <a:lnTo>
                    <a:pt x="803" y="24"/>
                  </a:lnTo>
                  <a:lnTo>
                    <a:pt x="799" y="18"/>
                  </a:lnTo>
                  <a:lnTo>
                    <a:pt x="792" y="14"/>
                  </a:lnTo>
                  <a:lnTo>
                    <a:pt x="790" y="13"/>
                  </a:lnTo>
                  <a:lnTo>
                    <a:pt x="787" y="12"/>
                  </a:lnTo>
                  <a:lnTo>
                    <a:pt x="783" y="12"/>
                  </a:lnTo>
                  <a:lnTo>
                    <a:pt x="780" y="12"/>
                  </a:lnTo>
                  <a:lnTo>
                    <a:pt x="774" y="11"/>
                  </a:lnTo>
                  <a:lnTo>
                    <a:pt x="768" y="11"/>
                  </a:lnTo>
                  <a:lnTo>
                    <a:pt x="761" y="11"/>
                  </a:lnTo>
                  <a:lnTo>
                    <a:pt x="754" y="11"/>
                  </a:lnTo>
                  <a:lnTo>
                    <a:pt x="748" y="10"/>
                  </a:lnTo>
                  <a:lnTo>
                    <a:pt x="744" y="10"/>
                  </a:lnTo>
                  <a:lnTo>
                    <a:pt x="740" y="10"/>
                  </a:lnTo>
                  <a:lnTo>
                    <a:pt x="736" y="10"/>
                  </a:lnTo>
                  <a:lnTo>
                    <a:pt x="731" y="10"/>
                  </a:lnTo>
                  <a:lnTo>
                    <a:pt x="727" y="10"/>
                  </a:lnTo>
                  <a:lnTo>
                    <a:pt x="722" y="10"/>
                  </a:lnTo>
                  <a:lnTo>
                    <a:pt x="718" y="10"/>
                  </a:lnTo>
                  <a:lnTo>
                    <a:pt x="713" y="9"/>
                  </a:lnTo>
                  <a:lnTo>
                    <a:pt x="708" y="9"/>
                  </a:lnTo>
                  <a:lnTo>
                    <a:pt x="702" y="9"/>
                  </a:lnTo>
                  <a:lnTo>
                    <a:pt x="697" y="9"/>
                  </a:lnTo>
                  <a:lnTo>
                    <a:pt x="691" y="9"/>
                  </a:lnTo>
                  <a:lnTo>
                    <a:pt x="686" y="9"/>
                  </a:lnTo>
                  <a:lnTo>
                    <a:pt x="681" y="9"/>
                  </a:lnTo>
                  <a:lnTo>
                    <a:pt x="676" y="9"/>
                  </a:lnTo>
                  <a:lnTo>
                    <a:pt x="670" y="8"/>
                  </a:lnTo>
                  <a:lnTo>
                    <a:pt x="664" y="8"/>
                  </a:lnTo>
                  <a:lnTo>
                    <a:pt x="658" y="8"/>
                  </a:lnTo>
                  <a:lnTo>
                    <a:pt x="653" y="8"/>
                  </a:lnTo>
                  <a:lnTo>
                    <a:pt x="647" y="8"/>
                  </a:lnTo>
                  <a:lnTo>
                    <a:pt x="641" y="8"/>
                  </a:lnTo>
                  <a:lnTo>
                    <a:pt x="636" y="8"/>
                  </a:lnTo>
                  <a:lnTo>
                    <a:pt x="630" y="8"/>
                  </a:lnTo>
                  <a:lnTo>
                    <a:pt x="624" y="8"/>
                  </a:lnTo>
                  <a:lnTo>
                    <a:pt x="619" y="8"/>
                  </a:lnTo>
                  <a:lnTo>
                    <a:pt x="613" y="8"/>
                  </a:lnTo>
                  <a:lnTo>
                    <a:pt x="607" y="8"/>
                  </a:lnTo>
                  <a:lnTo>
                    <a:pt x="602" y="8"/>
                  </a:lnTo>
                  <a:lnTo>
                    <a:pt x="596" y="8"/>
                  </a:lnTo>
                  <a:lnTo>
                    <a:pt x="591" y="8"/>
                  </a:lnTo>
                  <a:lnTo>
                    <a:pt x="586" y="8"/>
                  </a:lnTo>
                  <a:lnTo>
                    <a:pt x="580" y="8"/>
                  </a:lnTo>
                  <a:lnTo>
                    <a:pt x="575" y="8"/>
                  </a:lnTo>
                  <a:lnTo>
                    <a:pt x="569" y="8"/>
                  </a:lnTo>
                  <a:lnTo>
                    <a:pt x="564" y="8"/>
                  </a:lnTo>
                  <a:lnTo>
                    <a:pt x="560" y="8"/>
                  </a:lnTo>
                  <a:lnTo>
                    <a:pt x="555" y="8"/>
                  </a:lnTo>
                  <a:lnTo>
                    <a:pt x="550" y="8"/>
                  </a:lnTo>
                  <a:lnTo>
                    <a:pt x="546" y="8"/>
                  </a:lnTo>
                  <a:lnTo>
                    <a:pt x="541" y="8"/>
                  </a:lnTo>
                  <a:lnTo>
                    <a:pt x="537" y="8"/>
                  </a:lnTo>
                  <a:lnTo>
                    <a:pt x="533" y="8"/>
                  </a:lnTo>
                  <a:lnTo>
                    <a:pt x="529" y="9"/>
                  </a:lnTo>
                  <a:lnTo>
                    <a:pt x="524" y="9"/>
                  </a:lnTo>
                  <a:lnTo>
                    <a:pt x="520" y="9"/>
                  </a:lnTo>
                  <a:lnTo>
                    <a:pt x="517" y="9"/>
                  </a:lnTo>
                  <a:lnTo>
                    <a:pt x="514" y="10"/>
                  </a:lnTo>
                  <a:lnTo>
                    <a:pt x="510" y="10"/>
                  </a:lnTo>
                  <a:lnTo>
                    <a:pt x="507" y="10"/>
                  </a:lnTo>
                  <a:lnTo>
                    <a:pt x="503" y="10"/>
                  </a:lnTo>
                  <a:lnTo>
                    <a:pt x="499" y="10"/>
                  </a:lnTo>
                  <a:lnTo>
                    <a:pt x="494" y="10"/>
                  </a:lnTo>
                  <a:lnTo>
                    <a:pt x="490" y="10"/>
                  </a:lnTo>
                  <a:lnTo>
                    <a:pt x="486" y="10"/>
                  </a:lnTo>
                  <a:lnTo>
                    <a:pt x="481" y="10"/>
                  </a:lnTo>
                  <a:lnTo>
                    <a:pt x="476" y="10"/>
                  </a:lnTo>
                  <a:lnTo>
                    <a:pt x="471" y="10"/>
                  </a:lnTo>
                  <a:lnTo>
                    <a:pt x="467" y="10"/>
                  </a:lnTo>
                  <a:lnTo>
                    <a:pt x="462" y="10"/>
                  </a:lnTo>
                  <a:lnTo>
                    <a:pt x="456" y="10"/>
                  </a:lnTo>
                  <a:lnTo>
                    <a:pt x="452" y="10"/>
                  </a:lnTo>
                  <a:lnTo>
                    <a:pt x="446" y="10"/>
                  </a:lnTo>
                  <a:lnTo>
                    <a:pt x="442" y="10"/>
                  </a:lnTo>
                  <a:lnTo>
                    <a:pt x="434" y="10"/>
                  </a:lnTo>
                  <a:lnTo>
                    <a:pt x="429" y="10"/>
                  </a:lnTo>
                  <a:lnTo>
                    <a:pt x="424" y="10"/>
                  </a:lnTo>
                  <a:lnTo>
                    <a:pt x="418" y="10"/>
                  </a:lnTo>
                  <a:lnTo>
                    <a:pt x="412" y="10"/>
                  </a:lnTo>
                  <a:lnTo>
                    <a:pt x="407" y="10"/>
                  </a:lnTo>
                  <a:lnTo>
                    <a:pt x="401" y="10"/>
                  </a:lnTo>
                  <a:lnTo>
                    <a:pt x="396" y="11"/>
                  </a:lnTo>
                  <a:lnTo>
                    <a:pt x="389" y="11"/>
                  </a:lnTo>
                  <a:lnTo>
                    <a:pt x="384" y="11"/>
                  </a:lnTo>
                  <a:lnTo>
                    <a:pt x="378" y="11"/>
                  </a:lnTo>
                  <a:lnTo>
                    <a:pt x="373" y="11"/>
                  </a:lnTo>
                  <a:lnTo>
                    <a:pt x="367" y="11"/>
                  </a:lnTo>
                  <a:lnTo>
                    <a:pt x="361" y="11"/>
                  </a:lnTo>
                  <a:lnTo>
                    <a:pt x="356" y="11"/>
                  </a:lnTo>
                  <a:lnTo>
                    <a:pt x="350" y="12"/>
                  </a:lnTo>
                  <a:lnTo>
                    <a:pt x="343" y="12"/>
                  </a:lnTo>
                  <a:lnTo>
                    <a:pt x="338" y="12"/>
                  </a:lnTo>
                  <a:lnTo>
                    <a:pt x="333" y="12"/>
                  </a:lnTo>
                  <a:lnTo>
                    <a:pt x="327" y="12"/>
                  </a:lnTo>
                  <a:lnTo>
                    <a:pt x="321" y="12"/>
                  </a:lnTo>
                  <a:lnTo>
                    <a:pt x="317" y="12"/>
                  </a:lnTo>
                  <a:lnTo>
                    <a:pt x="311" y="12"/>
                  </a:lnTo>
                  <a:lnTo>
                    <a:pt x="306" y="12"/>
                  </a:lnTo>
                  <a:lnTo>
                    <a:pt x="300" y="12"/>
                  </a:lnTo>
                  <a:lnTo>
                    <a:pt x="295" y="12"/>
                  </a:lnTo>
                  <a:lnTo>
                    <a:pt x="290" y="12"/>
                  </a:lnTo>
                  <a:lnTo>
                    <a:pt x="286" y="12"/>
                  </a:lnTo>
                  <a:lnTo>
                    <a:pt x="281" y="12"/>
                  </a:lnTo>
                  <a:lnTo>
                    <a:pt x="277" y="12"/>
                  </a:lnTo>
                  <a:lnTo>
                    <a:pt x="273" y="12"/>
                  </a:lnTo>
                  <a:lnTo>
                    <a:pt x="270" y="12"/>
                  </a:lnTo>
                  <a:lnTo>
                    <a:pt x="266" y="12"/>
                  </a:lnTo>
                  <a:lnTo>
                    <a:pt x="262" y="12"/>
                  </a:lnTo>
                  <a:lnTo>
                    <a:pt x="257" y="12"/>
                  </a:lnTo>
                  <a:lnTo>
                    <a:pt x="253" y="12"/>
                  </a:lnTo>
                  <a:lnTo>
                    <a:pt x="247" y="12"/>
                  </a:lnTo>
                  <a:lnTo>
                    <a:pt x="242" y="13"/>
                  </a:lnTo>
                  <a:lnTo>
                    <a:pt x="236" y="13"/>
                  </a:lnTo>
                  <a:lnTo>
                    <a:pt x="233" y="13"/>
                  </a:lnTo>
                  <a:lnTo>
                    <a:pt x="229" y="13"/>
                  </a:lnTo>
                  <a:lnTo>
                    <a:pt x="228" y="14"/>
                  </a:lnTo>
                  <a:lnTo>
                    <a:pt x="226" y="14"/>
                  </a:lnTo>
                  <a:lnTo>
                    <a:pt x="223" y="14"/>
                  </a:lnTo>
                  <a:lnTo>
                    <a:pt x="218" y="14"/>
                  </a:lnTo>
                  <a:lnTo>
                    <a:pt x="214" y="14"/>
                  </a:lnTo>
                  <a:lnTo>
                    <a:pt x="207" y="14"/>
                  </a:lnTo>
                  <a:lnTo>
                    <a:pt x="201" y="14"/>
                  </a:lnTo>
                  <a:lnTo>
                    <a:pt x="193" y="14"/>
                  </a:lnTo>
                  <a:lnTo>
                    <a:pt x="187" y="14"/>
                  </a:lnTo>
                  <a:lnTo>
                    <a:pt x="182" y="14"/>
                  </a:lnTo>
                  <a:lnTo>
                    <a:pt x="178" y="14"/>
                  </a:lnTo>
                  <a:lnTo>
                    <a:pt x="174" y="14"/>
                  </a:lnTo>
                  <a:lnTo>
                    <a:pt x="170" y="14"/>
                  </a:lnTo>
                  <a:lnTo>
                    <a:pt x="164" y="14"/>
                  </a:lnTo>
                  <a:lnTo>
                    <a:pt x="159" y="14"/>
                  </a:lnTo>
                  <a:lnTo>
                    <a:pt x="155" y="14"/>
                  </a:lnTo>
                  <a:lnTo>
                    <a:pt x="151" y="14"/>
                  </a:lnTo>
                  <a:lnTo>
                    <a:pt x="145" y="14"/>
                  </a:lnTo>
                  <a:lnTo>
                    <a:pt x="141" y="14"/>
                  </a:lnTo>
                  <a:lnTo>
                    <a:pt x="136" y="14"/>
                  </a:lnTo>
                  <a:lnTo>
                    <a:pt x="132" y="16"/>
                  </a:lnTo>
                  <a:lnTo>
                    <a:pt x="126" y="16"/>
                  </a:lnTo>
                  <a:lnTo>
                    <a:pt x="121" y="16"/>
                  </a:lnTo>
                  <a:lnTo>
                    <a:pt x="116" y="16"/>
                  </a:lnTo>
                  <a:lnTo>
                    <a:pt x="112" y="17"/>
                  </a:lnTo>
                  <a:lnTo>
                    <a:pt x="106" y="17"/>
                  </a:lnTo>
                  <a:lnTo>
                    <a:pt x="102" y="17"/>
                  </a:lnTo>
                  <a:lnTo>
                    <a:pt x="96" y="17"/>
                  </a:lnTo>
                  <a:lnTo>
                    <a:pt x="92" y="17"/>
                  </a:lnTo>
                  <a:lnTo>
                    <a:pt x="87" y="17"/>
                  </a:lnTo>
                  <a:lnTo>
                    <a:pt x="82" y="17"/>
                  </a:lnTo>
                  <a:lnTo>
                    <a:pt x="76" y="17"/>
                  </a:lnTo>
                  <a:lnTo>
                    <a:pt x="72" y="17"/>
                  </a:lnTo>
                  <a:lnTo>
                    <a:pt x="68" y="17"/>
                  </a:lnTo>
                  <a:lnTo>
                    <a:pt x="63" y="17"/>
                  </a:lnTo>
                  <a:lnTo>
                    <a:pt x="59" y="17"/>
                  </a:lnTo>
                  <a:lnTo>
                    <a:pt x="55" y="17"/>
                  </a:lnTo>
                  <a:lnTo>
                    <a:pt x="50" y="17"/>
                  </a:lnTo>
                  <a:lnTo>
                    <a:pt x="46" y="17"/>
                  </a:lnTo>
                  <a:lnTo>
                    <a:pt x="43" y="17"/>
                  </a:lnTo>
                  <a:lnTo>
                    <a:pt x="39" y="17"/>
                  </a:lnTo>
                  <a:lnTo>
                    <a:pt x="31" y="17"/>
                  </a:lnTo>
                  <a:lnTo>
                    <a:pt x="25" y="17"/>
                  </a:lnTo>
                  <a:lnTo>
                    <a:pt x="20" y="17"/>
                  </a:lnTo>
                  <a:lnTo>
                    <a:pt x="15" y="18"/>
                  </a:lnTo>
                  <a:lnTo>
                    <a:pt x="11" y="18"/>
                  </a:lnTo>
                  <a:lnTo>
                    <a:pt x="9" y="18"/>
                  </a:lnTo>
                  <a:lnTo>
                    <a:pt x="7" y="18"/>
                  </a:lnTo>
                  <a:lnTo>
                    <a:pt x="7" y="19"/>
                  </a:lnTo>
                  <a:lnTo>
                    <a:pt x="0" y="6"/>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2" name="Freeform 667"/>
            <p:cNvSpPr>
              <a:spLocks/>
            </p:cNvSpPr>
            <p:nvPr/>
          </p:nvSpPr>
          <p:spPr bwMode="auto">
            <a:xfrm>
              <a:off x="3438" y="3239"/>
              <a:ext cx="206" cy="14"/>
            </a:xfrm>
            <a:custGeom>
              <a:avLst/>
              <a:gdLst>
                <a:gd name="T0" fmla="*/ 3 w 824"/>
                <a:gd name="T1" fmla="*/ 2 h 55"/>
                <a:gd name="T2" fmla="*/ 9 w 824"/>
                <a:gd name="T3" fmla="*/ 2 h 55"/>
                <a:gd name="T4" fmla="*/ 16 w 824"/>
                <a:gd name="T5" fmla="*/ 2 h 55"/>
                <a:gd name="T6" fmla="*/ 25 w 824"/>
                <a:gd name="T7" fmla="*/ 2 h 55"/>
                <a:gd name="T8" fmla="*/ 36 w 824"/>
                <a:gd name="T9" fmla="*/ 2 h 55"/>
                <a:gd name="T10" fmla="*/ 47 w 824"/>
                <a:gd name="T11" fmla="*/ 2 h 55"/>
                <a:gd name="T12" fmla="*/ 58 w 824"/>
                <a:gd name="T13" fmla="*/ 2 h 55"/>
                <a:gd name="T14" fmla="*/ 69 w 824"/>
                <a:gd name="T15" fmla="*/ 2 h 55"/>
                <a:gd name="T16" fmla="*/ 79 w 824"/>
                <a:gd name="T17" fmla="*/ 2 h 55"/>
                <a:gd name="T18" fmla="*/ 89 w 824"/>
                <a:gd name="T19" fmla="*/ 2 h 55"/>
                <a:gd name="T20" fmla="*/ 97 w 824"/>
                <a:gd name="T21" fmla="*/ 2 h 55"/>
                <a:gd name="T22" fmla="*/ 102 w 824"/>
                <a:gd name="T23" fmla="*/ 2 h 55"/>
                <a:gd name="T24" fmla="*/ 107 w 824"/>
                <a:gd name="T25" fmla="*/ 1 h 55"/>
                <a:gd name="T26" fmla="*/ 114 w 824"/>
                <a:gd name="T27" fmla="*/ 1 h 55"/>
                <a:gd name="T28" fmla="*/ 123 w 824"/>
                <a:gd name="T29" fmla="*/ 1 h 55"/>
                <a:gd name="T30" fmla="*/ 132 w 824"/>
                <a:gd name="T31" fmla="*/ 1 h 55"/>
                <a:gd name="T32" fmla="*/ 143 w 824"/>
                <a:gd name="T33" fmla="*/ 1 h 55"/>
                <a:gd name="T34" fmla="*/ 153 w 824"/>
                <a:gd name="T35" fmla="*/ 1 h 55"/>
                <a:gd name="T36" fmla="*/ 163 w 824"/>
                <a:gd name="T37" fmla="*/ 0 h 55"/>
                <a:gd name="T38" fmla="*/ 173 w 824"/>
                <a:gd name="T39" fmla="*/ 0 h 55"/>
                <a:gd name="T40" fmla="*/ 182 w 824"/>
                <a:gd name="T41" fmla="*/ 0 h 55"/>
                <a:gd name="T42" fmla="*/ 190 w 824"/>
                <a:gd name="T43" fmla="*/ 0 h 55"/>
                <a:gd name="T44" fmla="*/ 196 w 824"/>
                <a:gd name="T45" fmla="*/ 0 h 55"/>
                <a:gd name="T46" fmla="*/ 201 w 824"/>
                <a:gd name="T47" fmla="*/ 0 h 55"/>
                <a:gd name="T48" fmla="*/ 205 w 824"/>
                <a:gd name="T49" fmla="*/ 3 h 55"/>
                <a:gd name="T50" fmla="*/ 206 w 824"/>
                <a:gd name="T51" fmla="*/ 10 h 55"/>
                <a:gd name="T52" fmla="*/ 202 w 824"/>
                <a:gd name="T53" fmla="*/ 13 h 55"/>
                <a:gd name="T54" fmla="*/ 203 w 824"/>
                <a:gd name="T55" fmla="*/ 7 h 55"/>
                <a:gd name="T56" fmla="*/ 200 w 824"/>
                <a:gd name="T57" fmla="*/ 3 h 55"/>
                <a:gd name="T58" fmla="*/ 194 w 824"/>
                <a:gd name="T59" fmla="*/ 3 h 55"/>
                <a:gd name="T60" fmla="*/ 188 w 824"/>
                <a:gd name="T61" fmla="*/ 3 h 55"/>
                <a:gd name="T62" fmla="*/ 182 w 824"/>
                <a:gd name="T63" fmla="*/ 3 h 55"/>
                <a:gd name="T64" fmla="*/ 177 w 824"/>
                <a:gd name="T65" fmla="*/ 3 h 55"/>
                <a:gd name="T66" fmla="*/ 171 w 824"/>
                <a:gd name="T67" fmla="*/ 3 h 55"/>
                <a:gd name="T68" fmla="*/ 165 w 824"/>
                <a:gd name="T69" fmla="*/ 3 h 55"/>
                <a:gd name="T70" fmla="*/ 159 w 824"/>
                <a:gd name="T71" fmla="*/ 3 h 55"/>
                <a:gd name="T72" fmla="*/ 153 w 824"/>
                <a:gd name="T73" fmla="*/ 3 h 55"/>
                <a:gd name="T74" fmla="*/ 148 w 824"/>
                <a:gd name="T75" fmla="*/ 3 h 55"/>
                <a:gd name="T76" fmla="*/ 142 w 824"/>
                <a:gd name="T77" fmla="*/ 3 h 55"/>
                <a:gd name="T78" fmla="*/ 136 w 824"/>
                <a:gd name="T79" fmla="*/ 3 h 55"/>
                <a:gd name="T80" fmla="*/ 131 w 824"/>
                <a:gd name="T81" fmla="*/ 3 h 55"/>
                <a:gd name="T82" fmla="*/ 124 w 824"/>
                <a:gd name="T83" fmla="*/ 3 h 55"/>
                <a:gd name="T84" fmla="*/ 117 w 824"/>
                <a:gd name="T85" fmla="*/ 3 h 55"/>
                <a:gd name="T86" fmla="*/ 110 w 824"/>
                <a:gd name="T87" fmla="*/ 3 h 55"/>
                <a:gd name="T88" fmla="*/ 102 w 824"/>
                <a:gd name="T89" fmla="*/ 4 h 55"/>
                <a:gd name="T90" fmla="*/ 95 w 824"/>
                <a:gd name="T91" fmla="*/ 4 h 55"/>
                <a:gd name="T92" fmla="*/ 88 w 824"/>
                <a:gd name="T93" fmla="*/ 4 h 55"/>
                <a:gd name="T94" fmla="*/ 82 w 824"/>
                <a:gd name="T95" fmla="*/ 4 h 55"/>
                <a:gd name="T96" fmla="*/ 77 w 824"/>
                <a:gd name="T97" fmla="*/ 4 h 55"/>
                <a:gd name="T98" fmla="*/ 70 w 824"/>
                <a:gd name="T99" fmla="*/ 4 h 55"/>
                <a:gd name="T100" fmla="*/ 67 w 824"/>
                <a:gd name="T101" fmla="*/ 4 h 55"/>
                <a:gd name="T102" fmla="*/ 61 w 824"/>
                <a:gd name="T103" fmla="*/ 4 h 55"/>
                <a:gd name="T104" fmla="*/ 56 w 824"/>
                <a:gd name="T105" fmla="*/ 4 h 55"/>
                <a:gd name="T106" fmla="*/ 49 w 824"/>
                <a:gd name="T107" fmla="*/ 4 h 55"/>
                <a:gd name="T108" fmla="*/ 43 w 824"/>
                <a:gd name="T109" fmla="*/ 4 h 55"/>
                <a:gd name="T110" fmla="*/ 35 w 824"/>
                <a:gd name="T111" fmla="*/ 4 h 55"/>
                <a:gd name="T112" fmla="*/ 27 w 824"/>
                <a:gd name="T113" fmla="*/ 4 h 55"/>
                <a:gd name="T114" fmla="*/ 20 w 824"/>
                <a:gd name="T115" fmla="*/ 4 h 55"/>
                <a:gd name="T116" fmla="*/ 14 w 824"/>
                <a:gd name="T117" fmla="*/ 4 h 55"/>
                <a:gd name="T118" fmla="*/ 9 w 824"/>
                <a:gd name="T119" fmla="*/ 4 h 55"/>
                <a:gd name="T120" fmla="*/ 3 w 824"/>
                <a:gd name="T121" fmla="*/ 4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4"/>
                <a:gd name="T184" fmla="*/ 0 h 55"/>
                <a:gd name="T185" fmla="*/ 824 w 824"/>
                <a:gd name="T186" fmla="*/ 55 h 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4" h="55">
                  <a:moveTo>
                    <a:pt x="0" y="6"/>
                  </a:moveTo>
                  <a:lnTo>
                    <a:pt x="0" y="6"/>
                  </a:lnTo>
                  <a:lnTo>
                    <a:pt x="3" y="6"/>
                  </a:lnTo>
                  <a:lnTo>
                    <a:pt x="7" y="6"/>
                  </a:lnTo>
                  <a:lnTo>
                    <a:pt x="14" y="6"/>
                  </a:lnTo>
                  <a:lnTo>
                    <a:pt x="17" y="6"/>
                  </a:lnTo>
                  <a:lnTo>
                    <a:pt x="21" y="6"/>
                  </a:lnTo>
                  <a:lnTo>
                    <a:pt x="25" y="6"/>
                  </a:lnTo>
                  <a:lnTo>
                    <a:pt x="31" y="6"/>
                  </a:lnTo>
                  <a:lnTo>
                    <a:pt x="36" y="6"/>
                  </a:lnTo>
                  <a:lnTo>
                    <a:pt x="41" y="6"/>
                  </a:lnTo>
                  <a:lnTo>
                    <a:pt x="47" y="6"/>
                  </a:lnTo>
                  <a:lnTo>
                    <a:pt x="53" y="6"/>
                  </a:lnTo>
                  <a:lnTo>
                    <a:pt x="59" y="6"/>
                  </a:lnTo>
                  <a:lnTo>
                    <a:pt x="65" y="6"/>
                  </a:lnTo>
                  <a:lnTo>
                    <a:pt x="73" y="6"/>
                  </a:lnTo>
                  <a:lnTo>
                    <a:pt x="80" y="6"/>
                  </a:lnTo>
                  <a:lnTo>
                    <a:pt x="86" y="6"/>
                  </a:lnTo>
                  <a:lnTo>
                    <a:pt x="93" y="6"/>
                  </a:lnTo>
                  <a:lnTo>
                    <a:pt x="101" y="6"/>
                  </a:lnTo>
                  <a:lnTo>
                    <a:pt x="110" y="6"/>
                  </a:lnTo>
                  <a:lnTo>
                    <a:pt x="118" y="6"/>
                  </a:lnTo>
                  <a:lnTo>
                    <a:pt x="126" y="6"/>
                  </a:lnTo>
                  <a:lnTo>
                    <a:pt x="134" y="6"/>
                  </a:lnTo>
                  <a:lnTo>
                    <a:pt x="142" y="6"/>
                  </a:lnTo>
                  <a:lnTo>
                    <a:pt x="150" y="6"/>
                  </a:lnTo>
                  <a:lnTo>
                    <a:pt x="159" y="6"/>
                  </a:lnTo>
                  <a:lnTo>
                    <a:pt x="169" y="6"/>
                  </a:lnTo>
                  <a:lnTo>
                    <a:pt x="178" y="7"/>
                  </a:lnTo>
                  <a:lnTo>
                    <a:pt x="186" y="7"/>
                  </a:lnTo>
                  <a:lnTo>
                    <a:pt x="195" y="7"/>
                  </a:lnTo>
                  <a:lnTo>
                    <a:pt x="203" y="7"/>
                  </a:lnTo>
                  <a:lnTo>
                    <a:pt x="213" y="7"/>
                  </a:lnTo>
                  <a:lnTo>
                    <a:pt x="221" y="7"/>
                  </a:lnTo>
                  <a:lnTo>
                    <a:pt x="231" y="7"/>
                  </a:lnTo>
                  <a:lnTo>
                    <a:pt x="239" y="7"/>
                  </a:lnTo>
                  <a:lnTo>
                    <a:pt x="248" y="7"/>
                  </a:lnTo>
                  <a:lnTo>
                    <a:pt x="257" y="7"/>
                  </a:lnTo>
                  <a:lnTo>
                    <a:pt x="266" y="7"/>
                  </a:lnTo>
                  <a:lnTo>
                    <a:pt x="274" y="7"/>
                  </a:lnTo>
                  <a:lnTo>
                    <a:pt x="283" y="7"/>
                  </a:lnTo>
                  <a:lnTo>
                    <a:pt x="291" y="7"/>
                  </a:lnTo>
                  <a:lnTo>
                    <a:pt x="300" y="7"/>
                  </a:lnTo>
                  <a:lnTo>
                    <a:pt x="308" y="7"/>
                  </a:lnTo>
                  <a:lnTo>
                    <a:pt x="316" y="7"/>
                  </a:lnTo>
                  <a:lnTo>
                    <a:pt x="324" y="6"/>
                  </a:lnTo>
                  <a:lnTo>
                    <a:pt x="331" y="6"/>
                  </a:lnTo>
                  <a:lnTo>
                    <a:pt x="339" y="6"/>
                  </a:lnTo>
                  <a:lnTo>
                    <a:pt x="347" y="6"/>
                  </a:lnTo>
                  <a:lnTo>
                    <a:pt x="354" y="6"/>
                  </a:lnTo>
                  <a:lnTo>
                    <a:pt x="360" y="6"/>
                  </a:lnTo>
                  <a:lnTo>
                    <a:pt x="366" y="6"/>
                  </a:lnTo>
                  <a:lnTo>
                    <a:pt x="373" y="6"/>
                  </a:lnTo>
                  <a:lnTo>
                    <a:pt x="379" y="6"/>
                  </a:lnTo>
                  <a:lnTo>
                    <a:pt x="386" y="6"/>
                  </a:lnTo>
                  <a:lnTo>
                    <a:pt x="390" y="6"/>
                  </a:lnTo>
                  <a:lnTo>
                    <a:pt x="396" y="6"/>
                  </a:lnTo>
                  <a:lnTo>
                    <a:pt x="401" y="6"/>
                  </a:lnTo>
                  <a:lnTo>
                    <a:pt x="405" y="6"/>
                  </a:lnTo>
                  <a:lnTo>
                    <a:pt x="409" y="6"/>
                  </a:lnTo>
                  <a:lnTo>
                    <a:pt x="413" y="6"/>
                  </a:lnTo>
                  <a:lnTo>
                    <a:pt x="416" y="6"/>
                  </a:lnTo>
                  <a:lnTo>
                    <a:pt x="420" y="6"/>
                  </a:lnTo>
                  <a:lnTo>
                    <a:pt x="424" y="5"/>
                  </a:lnTo>
                  <a:lnTo>
                    <a:pt x="429" y="5"/>
                  </a:lnTo>
                  <a:lnTo>
                    <a:pt x="435" y="4"/>
                  </a:lnTo>
                  <a:lnTo>
                    <a:pt x="440" y="4"/>
                  </a:lnTo>
                  <a:lnTo>
                    <a:pt x="445" y="4"/>
                  </a:lnTo>
                  <a:lnTo>
                    <a:pt x="451" y="4"/>
                  </a:lnTo>
                  <a:lnTo>
                    <a:pt x="457" y="4"/>
                  </a:lnTo>
                  <a:lnTo>
                    <a:pt x="463" y="4"/>
                  </a:lnTo>
                  <a:lnTo>
                    <a:pt x="470" y="4"/>
                  </a:lnTo>
                  <a:lnTo>
                    <a:pt x="477" y="4"/>
                  </a:lnTo>
                  <a:lnTo>
                    <a:pt x="483" y="3"/>
                  </a:lnTo>
                  <a:lnTo>
                    <a:pt x="491" y="3"/>
                  </a:lnTo>
                  <a:lnTo>
                    <a:pt x="498" y="3"/>
                  </a:lnTo>
                  <a:lnTo>
                    <a:pt x="506" y="3"/>
                  </a:lnTo>
                  <a:lnTo>
                    <a:pt x="513" y="2"/>
                  </a:lnTo>
                  <a:lnTo>
                    <a:pt x="522" y="2"/>
                  </a:lnTo>
                  <a:lnTo>
                    <a:pt x="529" y="2"/>
                  </a:lnTo>
                  <a:lnTo>
                    <a:pt x="537" y="2"/>
                  </a:lnTo>
                  <a:lnTo>
                    <a:pt x="545" y="2"/>
                  </a:lnTo>
                  <a:lnTo>
                    <a:pt x="553" y="2"/>
                  </a:lnTo>
                  <a:lnTo>
                    <a:pt x="561" y="2"/>
                  </a:lnTo>
                  <a:lnTo>
                    <a:pt x="570" y="2"/>
                  </a:lnTo>
                  <a:lnTo>
                    <a:pt x="578" y="2"/>
                  </a:lnTo>
                  <a:lnTo>
                    <a:pt x="587" y="2"/>
                  </a:lnTo>
                  <a:lnTo>
                    <a:pt x="595" y="2"/>
                  </a:lnTo>
                  <a:lnTo>
                    <a:pt x="603" y="2"/>
                  </a:lnTo>
                  <a:lnTo>
                    <a:pt x="613" y="2"/>
                  </a:lnTo>
                  <a:lnTo>
                    <a:pt x="621" y="2"/>
                  </a:lnTo>
                  <a:lnTo>
                    <a:pt x="629" y="2"/>
                  </a:lnTo>
                  <a:lnTo>
                    <a:pt x="638" y="2"/>
                  </a:lnTo>
                  <a:lnTo>
                    <a:pt x="645" y="1"/>
                  </a:lnTo>
                  <a:lnTo>
                    <a:pt x="653" y="1"/>
                  </a:lnTo>
                  <a:lnTo>
                    <a:pt x="662" y="1"/>
                  </a:lnTo>
                  <a:lnTo>
                    <a:pt x="670" y="1"/>
                  </a:lnTo>
                  <a:lnTo>
                    <a:pt x="678" y="0"/>
                  </a:lnTo>
                  <a:lnTo>
                    <a:pt x="685" y="0"/>
                  </a:lnTo>
                  <a:lnTo>
                    <a:pt x="692" y="0"/>
                  </a:lnTo>
                  <a:lnTo>
                    <a:pt x="702" y="0"/>
                  </a:lnTo>
                  <a:lnTo>
                    <a:pt x="708" y="0"/>
                  </a:lnTo>
                  <a:lnTo>
                    <a:pt x="715" y="0"/>
                  </a:lnTo>
                  <a:lnTo>
                    <a:pt x="722" y="0"/>
                  </a:lnTo>
                  <a:lnTo>
                    <a:pt x="729" y="0"/>
                  </a:lnTo>
                  <a:lnTo>
                    <a:pt x="735" y="0"/>
                  </a:lnTo>
                  <a:lnTo>
                    <a:pt x="741" y="0"/>
                  </a:lnTo>
                  <a:lnTo>
                    <a:pt x="748" y="0"/>
                  </a:lnTo>
                  <a:lnTo>
                    <a:pt x="755" y="0"/>
                  </a:lnTo>
                  <a:lnTo>
                    <a:pt x="760" y="0"/>
                  </a:lnTo>
                  <a:lnTo>
                    <a:pt x="765" y="0"/>
                  </a:lnTo>
                  <a:lnTo>
                    <a:pt x="770" y="0"/>
                  </a:lnTo>
                  <a:lnTo>
                    <a:pt x="775" y="0"/>
                  </a:lnTo>
                  <a:lnTo>
                    <a:pt x="779" y="0"/>
                  </a:lnTo>
                  <a:lnTo>
                    <a:pt x="783" y="0"/>
                  </a:lnTo>
                  <a:lnTo>
                    <a:pt x="787" y="0"/>
                  </a:lnTo>
                  <a:lnTo>
                    <a:pt x="792" y="0"/>
                  </a:lnTo>
                  <a:lnTo>
                    <a:pt x="797" y="0"/>
                  </a:lnTo>
                  <a:lnTo>
                    <a:pt x="802" y="0"/>
                  </a:lnTo>
                  <a:lnTo>
                    <a:pt x="805" y="0"/>
                  </a:lnTo>
                  <a:lnTo>
                    <a:pt x="806" y="0"/>
                  </a:lnTo>
                  <a:lnTo>
                    <a:pt x="808" y="2"/>
                  </a:lnTo>
                  <a:lnTo>
                    <a:pt x="811" y="4"/>
                  </a:lnTo>
                  <a:lnTo>
                    <a:pt x="815" y="8"/>
                  </a:lnTo>
                  <a:lnTo>
                    <a:pt x="818" y="12"/>
                  </a:lnTo>
                  <a:lnTo>
                    <a:pt x="820" y="18"/>
                  </a:lnTo>
                  <a:lnTo>
                    <a:pt x="822" y="24"/>
                  </a:lnTo>
                  <a:lnTo>
                    <a:pt x="824" y="30"/>
                  </a:lnTo>
                  <a:lnTo>
                    <a:pt x="823" y="36"/>
                  </a:lnTo>
                  <a:lnTo>
                    <a:pt x="822" y="40"/>
                  </a:lnTo>
                  <a:lnTo>
                    <a:pt x="821" y="44"/>
                  </a:lnTo>
                  <a:lnTo>
                    <a:pt x="820" y="48"/>
                  </a:lnTo>
                  <a:lnTo>
                    <a:pt x="817" y="53"/>
                  </a:lnTo>
                  <a:lnTo>
                    <a:pt x="816" y="55"/>
                  </a:lnTo>
                  <a:lnTo>
                    <a:pt x="807" y="53"/>
                  </a:lnTo>
                  <a:lnTo>
                    <a:pt x="807" y="51"/>
                  </a:lnTo>
                  <a:lnTo>
                    <a:pt x="809" y="48"/>
                  </a:lnTo>
                  <a:lnTo>
                    <a:pt x="810" y="42"/>
                  </a:lnTo>
                  <a:lnTo>
                    <a:pt x="812" y="36"/>
                  </a:lnTo>
                  <a:lnTo>
                    <a:pt x="812" y="28"/>
                  </a:lnTo>
                  <a:lnTo>
                    <a:pt x="811" y="21"/>
                  </a:lnTo>
                  <a:lnTo>
                    <a:pt x="809" y="15"/>
                  </a:lnTo>
                  <a:lnTo>
                    <a:pt x="804" y="12"/>
                  </a:lnTo>
                  <a:lnTo>
                    <a:pt x="802" y="11"/>
                  </a:lnTo>
                  <a:lnTo>
                    <a:pt x="800" y="11"/>
                  </a:lnTo>
                  <a:lnTo>
                    <a:pt x="797" y="10"/>
                  </a:lnTo>
                  <a:lnTo>
                    <a:pt x="793" y="10"/>
                  </a:lnTo>
                  <a:lnTo>
                    <a:pt x="789" y="10"/>
                  </a:lnTo>
                  <a:lnTo>
                    <a:pt x="783" y="10"/>
                  </a:lnTo>
                  <a:lnTo>
                    <a:pt x="777" y="10"/>
                  </a:lnTo>
                  <a:lnTo>
                    <a:pt x="772" y="10"/>
                  </a:lnTo>
                  <a:lnTo>
                    <a:pt x="765" y="10"/>
                  </a:lnTo>
                  <a:lnTo>
                    <a:pt x="758" y="10"/>
                  </a:lnTo>
                  <a:lnTo>
                    <a:pt x="754" y="10"/>
                  </a:lnTo>
                  <a:lnTo>
                    <a:pt x="750" y="10"/>
                  </a:lnTo>
                  <a:lnTo>
                    <a:pt x="746" y="10"/>
                  </a:lnTo>
                  <a:lnTo>
                    <a:pt x="742" y="10"/>
                  </a:lnTo>
                  <a:lnTo>
                    <a:pt x="737" y="10"/>
                  </a:lnTo>
                  <a:lnTo>
                    <a:pt x="733" y="10"/>
                  </a:lnTo>
                  <a:lnTo>
                    <a:pt x="729" y="10"/>
                  </a:lnTo>
                  <a:lnTo>
                    <a:pt x="725" y="10"/>
                  </a:lnTo>
                  <a:lnTo>
                    <a:pt x="720" y="10"/>
                  </a:lnTo>
                  <a:lnTo>
                    <a:pt x="716" y="10"/>
                  </a:lnTo>
                  <a:lnTo>
                    <a:pt x="712" y="10"/>
                  </a:lnTo>
                  <a:lnTo>
                    <a:pt x="708" y="10"/>
                  </a:lnTo>
                  <a:lnTo>
                    <a:pt x="702" y="10"/>
                  </a:lnTo>
                  <a:lnTo>
                    <a:pt x="697" y="10"/>
                  </a:lnTo>
                  <a:lnTo>
                    <a:pt x="692" y="10"/>
                  </a:lnTo>
                  <a:lnTo>
                    <a:pt x="688" y="10"/>
                  </a:lnTo>
                  <a:lnTo>
                    <a:pt x="682" y="10"/>
                  </a:lnTo>
                  <a:lnTo>
                    <a:pt x="678" y="10"/>
                  </a:lnTo>
                  <a:lnTo>
                    <a:pt x="673" y="10"/>
                  </a:lnTo>
                  <a:lnTo>
                    <a:pt x="669" y="10"/>
                  </a:lnTo>
                  <a:lnTo>
                    <a:pt x="663" y="10"/>
                  </a:lnTo>
                  <a:lnTo>
                    <a:pt x="659" y="10"/>
                  </a:lnTo>
                  <a:lnTo>
                    <a:pt x="653" y="10"/>
                  </a:lnTo>
                  <a:lnTo>
                    <a:pt x="649" y="10"/>
                  </a:lnTo>
                  <a:lnTo>
                    <a:pt x="644" y="10"/>
                  </a:lnTo>
                  <a:lnTo>
                    <a:pt x="640" y="10"/>
                  </a:lnTo>
                  <a:lnTo>
                    <a:pt x="635" y="10"/>
                  </a:lnTo>
                  <a:lnTo>
                    <a:pt x="631" y="10"/>
                  </a:lnTo>
                  <a:lnTo>
                    <a:pt x="626" y="10"/>
                  </a:lnTo>
                  <a:lnTo>
                    <a:pt x="621" y="10"/>
                  </a:lnTo>
                  <a:lnTo>
                    <a:pt x="617" y="10"/>
                  </a:lnTo>
                  <a:lnTo>
                    <a:pt x="613" y="10"/>
                  </a:lnTo>
                  <a:lnTo>
                    <a:pt x="607" y="10"/>
                  </a:lnTo>
                  <a:lnTo>
                    <a:pt x="603" y="10"/>
                  </a:lnTo>
                  <a:lnTo>
                    <a:pt x="599" y="10"/>
                  </a:lnTo>
                  <a:lnTo>
                    <a:pt x="595" y="10"/>
                  </a:lnTo>
                  <a:lnTo>
                    <a:pt x="591" y="10"/>
                  </a:lnTo>
                  <a:lnTo>
                    <a:pt x="587" y="10"/>
                  </a:lnTo>
                  <a:lnTo>
                    <a:pt x="583" y="10"/>
                  </a:lnTo>
                  <a:lnTo>
                    <a:pt x="579" y="11"/>
                  </a:lnTo>
                  <a:lnTo>
                    <a:pt x="572" y="11"/>
                  </a:lnTo>
                  <a:lnTo>
                    <a:pt x="566" y="12"/>
                  </a:lnTo>
                  <a:lnTo>
                    <a:pt x="561" y="12"/>
                  </a:lnTo>
                  <a:lnTo>
                    <a:pt x="557" y="12"/>
                  </a:lnTo>
                  <a:lnTo>
                    <a:pt x="553" y="12"/>
                  </a:lnTo>
                  <a:lnTo>
                    <a:pt x="549" y="12"/>
                  </a:lnTo>
                  <a:lnTo>
                    <a:pt x="545" y="12"/>
                  </a:lnTo>
                  <a:lnTo>
                    <a:pt x="540" y="12"/>
                  </a:lnTo>
                  <a:lnTo>
                    <a:pt x="536" y="12"/>
                  </a:lnTo>
                  <a:lnTo>
                    <a:pt x="532" y="12"/>
                  </a:lnTo>
                  <a:lnTo>
                    <a:pt x="527" y="12"/>
                  </a:lnTo>
                  <a:lnTo>
                    <a:pt x="522" y="12"/>
                  </a:lnTo>
                  <a:lnTo>
                    <a:pt x="516" y="12"/>
                  </a:lnTo>
                  <a:lnTo>
                    <a:pt x="512" y="12"/>
                  </a:lnTo>
                  <a:lnTo>
                    <a:pt x="506" y="12"/>
                  </a:lnTo>
                  <a:lnTo>
                    <a:pt x="501" y="12"/>
                  </a:lnTo>
                  <a:lnTo>
                    <a:pt x="496" y="12"/>
                  </a:lnTo>
                  <a:lnTo>
                    <a:pt x="491" y="13"/>
                  </a:lnTo>
                  <a:lnTo>
                    <a:pt x="485" y="13"/>
                  </a:lnTo>
                  <a:lnTo>
                    <a:pt x="479" y="13"/>
                  </a:lnTo>
                  <a:lnTo>
                    <a:pt x="472" y="13"/>
                  </a:lnTo>
                  <a:lnTo>
                    <a:pt x="467" y="13"/>
                  </a:lnTo>
                  <a:lnTo>
                    <a:pt x="461" y="13"/>
                  </a:lnTo>
                  <a:lnTo>
                    <a:pt x="455" y="13"/>
                  </a:lnTo>
                  <a:lnTo>
                    <a:pt x="450" y="13"/>
                  </a:lnTo>
                  <a:lnTo>
                    <a:pt x="445" y="13"/>
                  </a:lnTo>
                  <a:lnTo>
                    <a:pt x="439" y="13"/>
                  </a:lnTo>
                  <a:lnTo>
                    <a:pt x="433" y="13"/>
                  </a:lnTo>
                  <a:lnTo>
                    <a:pt x="425" y="13"/>
                  </a:lnTo>
                  <a:lnTo>
                    <a:pt x="420" y="14"/>
                  </a:lnTo>
                  <a:lnTo>
                    <a:pt x="414" y="14"/>
                  </a:lnTo>
                  <a:lnTo>
                    <a:pt x="409" y="14"/>
                  </a:lnTo>
                  <a:lnTo>
                    <a:pt x="403" y="14"/>
                  </a:lnTo>
                  <a:lnTo>
                    <a:pt x="398" y="14"/>
                  </a:lnTo>
                  <a:lnTo>
                    <a:pt x="392" y="14"/>
                  </a:lnTo>
                  <a:lnTo>
                    <a:pt x="386" y="14"/>
                  </a:lnTo>
                  <a:lnTo>
                    <a:pt x="379" y="14"/>
                  </a:lnTo>
                  <a:lnTo>
                    <a:pt x="374" y="14"/>
                  </a:lnTo>
                  <a:lnTo>
                    <a:pt x="368" y="14"/>
                  </a:lnTo>
                  <a:lnTo>
                    <a:pt x="363" y="14"/>
                  </a:lnTo>
                  <a:lnTo>
                    <a:pt x="358" y="14"/>
                  </a:lnTo>
                  <a:lnTo>
                    <a:pt x="353" y="15"/>
                  </a:lnTo>
                  <a:lnTo>
                    <a:pt x="347" y="15"/>
                  </a:lnTo>
                  <a:lnTo>
                    <a:pt x="342" y="15"/>
                  </a:lnTo>
                  <a:lnTo>
                    <a:pt x="336" y="15"/>
                  </a:lnTo>
                  <a:lnTo>
                    <a:pt x="332" y="15"/>
                  </a:lnTo>
                  <a:lnTo>
                    <a:pt x="327" y="15"/>
                  </a:lnTo>
                  <a:lnTo>
                    <a:pt x="323" y="15"/>
                  </a:lnTo>
                  <a:lnTo>
                    <a:pt x="319" y="15"/>
                  </a:lnTo>
                  <a:lnTo>
                    <a:pt x="315" y="16"/>
                  </a:lnTo>
                  <a:lnTo>
                    <a:pt x="311" y="16"/>
                  </a:lnTo>
                  <a:lnTo>
                    <a:pt x="307" y="16"/>
                  </a:lnTo>
                  <a:lnTo>
                    <a:pt x="303" y="16"/>
                  </a:lnTo>
                  <a:lnTo>
                    <a:pt x="299" y="16"/>
                  </a:lnTo>
                  <a:lnTo>
                    <a:pt x="292" y="16"/>
                  </a:lnTo>
                  <a:lnTo>
                    <a:pt x="286" y="16"/>
                  </a:lnTo>
                  <a:lnTo>
                    <a:pt x="281" y="16"/>
                  </a:lnTo>
                  <a:lnTo>
                    <a:pt x="277" y="16"/>
                  </a:lnTo>
                  <a:lnTo>
                    <a:pt x="275" y="16"/>
                  </a:lnTo>
                  <a:lnTo>
                    <a:pt x="273" y="16"/>
                  </a:lnTo>
                  <a:lnTo>
                    <a:pt x="271" y="16"/>
                  </a:lnTo>
                  <a:lnTo>
                    <a:pt x="267" y="16"/>
                  </a:lnTo>
                  <a:lnTo>
                    <a:pt x="263" y="16"/>
                  </a:lnTo>
                  <a:lnTo>
                    <a:pt x="257" y="16"/>
                  </a:lnTo>
                  <a:lnTo>
                    <a:pt x="254" y="16"/>
                  </a:lnTo>
                  <a:lnTo>
                    <a:pt x="250" y="16"/>
                  </a:lnTo>
                  <a:lnTo>
                    <a:pt x="245" y="16"/>
                  </a:lnTo>
                  <a:lnTo>
                    <a:pt x="242" y="16"/>
                  </a:lnTo>
                  <a:lnTo>
                    <a:pt x="237" y="16"/>
                  </a:lnTo>
                  <a:lnTo>
                    <a:pt x="233" y="16"/>
                  </a:lnTo>
                  <a:lnTo>
                    <a:pt x="229" y="16"/>
                  </a:lnTo>
                  <a:lnTo>
                    <a:pt x="225" y="16"/>
                  </a:lnTo>
                  <a:lnTo>
                    <a:pt x="219" y="16"/>
                  </a:lnTo>
                  <a:lnTo>
                    <a:pt x="214" y="16"/>
                  </a:lnTo>
                  <a:lnTo>
                    <a:pt x="209" y="16"/>
                  </a:lnTo>
                  <a:lnTo>
                    <a:pt x="203" y="16"/>
                  </a:lnTo>
                  <a:lnTo>
                    <a:pt x="197" y="16"/>
                  </a:lnTo>
                  <a:lnTo>
                    <a:pt x="193" y="16"/>
                  </a:lnTo>
                  <a:lnTo>
                    <a:pt x="186" y="16"/>
                  </a:lnTo>
                  <a:lnTo>
                    <a:pt x="182" y="16"/>
                  </a:lnTo>
                  <a:lnTo>
                    <a:pt x="176" y="16"/>
                  </a:lnTo>
                  <a:lnTo>
                    <a:pt x="170" y="16"/>
                  </a:lnTo>
                  <a:lnTo>
                    <a:pt x="164" y="16"/>
                  </a:lnTo>
                  <a:lnTo>
                    <a:pt x="158" y="16"/>
                  </a:lnTo>
                  <a:lnTo>
                    <a:pt x="152" y="16"/>
                  </a:lnTo>
                  <a:lnTo>
                    <a:pt x="146" y="16"/>
                  </a:lnTo>
                  <a:lnTo>
                    <a:pt x="140" y="16"/>
                  </a:lnTo>
                  <a:lnTo>
                    <a:pt x="135" y="16"/>
                  </a:lnTo>
                  <a:lnTo>
                    <a:pt x="129" y="16"/>
                  </a:lnTo>
                  <a:lnTo>
                    <a:pt x="123" y="16"/>
                  </a:lnTo>
                  <a:lnTo>
                    <a:pt x="117" y="16"/>
                  </a:lnTo>
                  <a:lnTo>
                    <a:pt x="110" y="16"/>
                  </a:lnTo>
                  <a:lnTo>
                    <a:pt x="104" y="16"/>
                  </a:lnTo>
                  <a:lnTo>
                    <a:pt x="98" y="16"/>
                  </a:lnTo>
                  <a:lnTo>
                    <a:pt x="93" y="16"/>
                  </a:lnTo>
                  <a:lnTo>
                    <a:pt x="87" y="16"/>
                  </a:lnTo>
                  <a:lnTo>
                    <a:pt x="81" y="16"/>
                  </a:lnTo>
                  <a:lnTo>
                    <a:pt x="77" y="16"/>
                  </a:lnTo>
                  <a:lnTo>
                    <a:pt x="70" y="16"/>
                  </a:lnTo>
                  <a:lnTo>
                    <a:pt x="65" y="16"/>
                  </a:lnTo>
                  <a:lnTo>
                    <a:pt x="60" y="16"/>
                  </a:lnTo>
                  <a:lnTo>
                    <a:pt x="55" y="16"/>
                  </a:lnTo>
                  <a:lnTo>
                    <a:pt x="51" y="16"/>
                  </a:lnTo>
                  <a:lnTo>
                    <a:pt x="47" y="16"/>
                  </a:lnTo>
                  <a:lnTo>
                    <a:pt x="43" y="16"/>
                  </a:lnTo>
                  <a:lnTo>
                    <a:pt x="38" y="16"/>
                  </a:lnTo>
                  <a:lnTo>
                    <a:pt x="34" y="16"/>
                  </a:lnTo>
                  <a:lnTo>
                    <a:pt x="31" y="16"/>
                  </a:lnTo>
                  <a:lnTo>
                    <a:pt x="24" y="16"/>
                  </a:lnTo>
                  <a:lnTo>
                    <a:pt x="19" y="16"/>
                  </a:lnTo>
                  <a:lnTo>
                    <a:pt x="14" y="16"/>
                  </a:lnTo>
                  <a:lnTo>
                    <a:pt x="10" y="16"/>
                  </a:lnTo>
                  <a:lnTo>
                    <a:pt x="8" y="16"/>
                  </a:lnTo>
                  <a:lnTo>
                    <a:pt x="0" y="6"/>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3" name="Freeform 668"/>
            <p:cNvSpPr>
              <a:spLocks/>
            </p:cNvSpPr>
            <p:nvPr/>
          </p:nvSpPr>
          <p:spPr bwMode="auto">
            <a:xfrm>
              <a:off x="3437" y="3250"/>
              <a:ext cx="207" cy="7"/>
            </a:xfrm>
            <a:custGeom>
              <a:avLst/>
              <a:gdLst>
                <a:gd name="T0" fmla="*/ 201 w 826"/>
                <a:gd name="T1" fmla="*/ 0 h 27"/>
                <a:gd name="T2" fmla="*/ 194 w 826"/>
                <a:gd name="T3" fmla="*/ 1 h 27"/>
                <a:gd name="T4" fmla="*/ 186 w 826"/>
                <a:gd name="T5" fmla="*/ 1 h 27"/>
                <a:gd name="T6" fmla="*/ 178 w 826"/>
                <a:gd name="T7" fmla="*/ 2 h 27"/>
                <a:gd name="T8" fmla="*/ 168 w 826"/>
                <a:gd name="T9" fmla="*/ 2 h 27"/>
                <a:gd name="T10" fmla="*/ 159 w 826"/>
                <a:gd name="T11" fmla="*/ 3 h 27"/>
                <a:gd name="T12" fmla="*/ 151 w 826"/>
                <a:gd name="T13" fmla="*/ 3 h 27"/>
                <a:gd name="T14" fmla="*/ 144 w 826"/>
                <a:gd name="T15" fmla="*/ 4 h 27"/>
                <a:gd name="T16" fmla="*/ 138 w 826"/>
                <a:gd name="T17" fmla="*/ 4 h 27"/>
                <a:gd name="T18" fmla="*/ 131 w 826"/>
                <a:gd name="T19" fmla="*/ 4 h 27"/>
                <a:gd name="T20" fmla="*/ 123 w 826"/>
                <a:gd name="T21" fmla="*/ 4 h 27"/>
                <a:gd name="T22" fmla="*/ 115 w 826"/>
                <a:gd name="T23" fmla="*/ 4 h 27"/>
                <a:gd name="T24" fmla="*/ 105 w 826"/>
                <a:gd name="T25" fmla="*/ 4 h 27"/>
                <a:gd name="T26" fmla="*/ 94 w 826"/>
                <a:gd name="T27" fmla="*/ 4 h 27"/>
                <a:gd name="T28" fmla="*/ 84 w 826"/>
                <a:gd name="T29" fmla="*/ 4 h 27"/>
                <a:gd name="T30" fmla="*/ 74 w 826"/>
                <a:gd name="T31" fmla="*/ 4 h 27"/>
                <a:gd name="T32" fmla="*/ 65 w 826"/>
                <a:gd name="T33" fmla="*/ 4 h 27"/>
                <a:gd name="T34" fmla="*/ 59 w 826"/>
                <a:gd name="T35" fmla="*/ 4 h 27"/>
                <a:gd name="T36" fmla="*/ 53 w 826"/>
                <a:gd name="T37" fmla="*/ 4 h 27"/>
                <a:gd name="T38" fmla="*/ 46 w 826"/>
                <a:gd name="T39" fmla="*/ 4 h 27"/>
                <a:gd name="T40" fmla="*/ 39 w 826"/>
                <a:gd name="T41" fmla="*/ 4 h 27"/>
                <a:gd name="T42" fmla="*/ 32 w 826"/>
                <a:gd name="T43" fmla="*/ 4 h 27"/>
                <a:gd name="T44" fmla="*/ 25 w 826"/>
                <a:gd name="T45" fmla="*/ 4 h 27"/>
                <a:gd name="T46" fmla="*/ 18 w 826"/>
                <a:gd name="T47" fmla="*/ 4 h 27"/>
                <a:gd name="T48" fmla="*/ 12 w 826"/>
                <a:gd name="T49" fmla="*/ 4 h 27"/>
                <a:gd name="T50" fmla="*/ 4 w 826"/>
                <a:gd name="T51" fmla="*/ 4 h 27"/>
                <a:gd name="T52" fmla="*/ 1 w 826"/>
                <a:gd name="T53" fmla="*/ 6 h 27"/>
                <a:gd name="T54" fmla="*/ 8 w 826"/>
                <a:gd name="T55" fmla="*/ 6 h 27"/>
                <a:gd name="T56" fmla="*/ 15 w 826"/>
                <a:gd name="T57" fmla="*/ 6 h 27"/>
                <a:gd name="T58" fmla="*/ 23 w 826"/>
                <a:gd name="T59" fmla="*/ 6 h 27"/>
                <a:gd name="T60" fmla="*/ 31 w 826"/>
                <a:gd name="T61" fmla="*/ 7 h 27"/>
                <a:gd name="T62" fmla="*/ 39 w 826"/>
                <a:gd name="T63" fmla="*/ 7 h 27"/>
                <a:gd name="T64" fmla="*/ 47 w 826"/>
                <a:gd name="T65" fmla="*/ 7 h 27"/>
                <a:gd name="T66" fmla="*/ 54 w 826"/>
                <a:gd name="T67" fmla="*/ 7 h 27"/>
                <a:gd name="T68" fmla="*/ 60 w 826"/>
                <a:gd name="T69" fmla="*/ 7 h 27"/>
                <a:gd name="T70" fmla="*/ 66 w 826"/>
                <a:gd name="T71" fmla="*/ 6 h 27"/>
                <a:gd name="T72" fmla="*/ 73 w 826"/>
                <a:gd name="T73" fmla="*/ 6 h 27"/>
                <a:gd name="T74" fmla="*/ 80 w 826"/>
                <a:gd name="T75" fmla="*/ 6 h 27"/>
                <a:gd name="T76" fmla="*/ 88 w 826"/>
                <a:gd name="T77" fmla="*/ 6 h 27"/>
                <a:gd name="T78" fmla="*/ 97 w 826"/>
                <a:gd name="T79" fmla="*/ 7 h 27"/>
                <a:gd name="T80" fmla="*/ 107 w 826"/>
                <a:gd name="T81" fmla="*/ 7 h 27"/>
                <a:gd name="T82" fmla="*/ 116 w 826"/>
                <a:gd name="T83" fmla="*/ 7 h 27"/>
                <a:gd name="T84" fmla="*/ 126 w 826"/>
                <a:gd name="T85" fmla="*/ 6 h 27"/>
                <a:gd name="T86" fmla="*/ 135 w 826"/>
                <a:gd name="T87" fmla="*/ 6 h 27"/>
                <a:gd name="T88" fmla="*/ 144 w 826"/>
                <a:gd name="T89" fmla="*/ 6 h 27"/>
                <a:gd name="T90" fmla="*/ 152 w 826"/>
                <a:gd name="T91" fmla="*/ 6 h 27"/>
                <a:gd name="T92" fmla="*/ 159 w 826"/>
                <a:gd name="T93" fmla="*/ 5 h 27"/>
                <a:gd name="T94" fmla="*/ 167 w 826"/>
                <a:gd name="T95" fmla="*/ 5 h 27"/>
                <a:gd name="T96" fmla="*/ 174 w 826"/>
                <a:gd name="T97" fmla="*/ 4 h 27"/>
                <a:gd name="T98" fmla="*/ 181 w 826"/>
                <a:gd name="T99" fmla="*/ 4 h 27"/>
                <a:gd name="T100" fmla="*/ 188 w 826"/>
                <a:gd name="T101" fmla="*/ 4 h 27"/>
                <a:gd name="T102" fmla="*/ 197 w 826"/>
                <a:gd name="T103" fmla="*/ 3 h 27"/>
                <a:gd name="T104" fmla="*/ 205 w 826"/>
                <a:gd name="T105" fmla="*/ 2 h 27"/>
                <a:gd name="T106" fmla="*/ 205 w 826"/>
                <a:gd name="T107" fmla="*/ 0 h 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6"/>
                <a:gd name="T163" fmla="*/ 0 h 27"/>
                <a:gd name="T164" fmla="*/ 826 w 826"/>
                <a:gd name="T165" fmla="*/ 27 h 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6" h="27">
                  <a:moveTo>
                    <a:pt x="819" y="1"/>
                  </a:moveTo>
                  <a:lnTo>
                    <a:pt x="817" y="1"/>
                  </a:lnTo>
                  <a:lnTo>
                    <a:pt x="815" y="1"/>
                  </a:lnTo>
                  <a:lnTo>
                    <a:pt x="812" y="1"/>
                  </a:lnTo>
                  <a:lnTo>
                    <a:pt x="808" y="1"/>
                  </a:lnTo>
                  <a:lnTo>
                    <a:pt x="802" y="1"/>
                  </a:lnTo>
                  <a:lnTo>
                    <a:pt x="796" y="2"/>
                  </a:lnTo>
                  <a:lnTo>
                    <a:pt x="791" y="2"/>
                  </a:lnTo>
                  <a:lnTo>
                    <a:pt x="787" y="2"/>
                  </a:lnTo>
                  <a:lnTo>
                    <a:pt x="783" y="2"/>
                  </a:lnTo>
                  <a:lnTo>
                    <a:pt x="779" y="3"/>
                  </a:lnTo>
                  <a:lnTo>
                    <a:pt x="775" y="3"/>
                  </a:lnTo>
                  <a:lnTo>
                    <a:pt x="770" y="3"/>
                  </a:lnTo>
                  <a:lnTo>
                    <a:pt x="765" y="3"/>
                  </a:lnTo>
                  <a:lnTo>
                    <a:pt x="761" y="4"/>
                  </a:lnTo>
                  <a:lnTo>
                    <a:pt x="755" y="4"/>
                  </a:lnTo>
                  <a:lnTo>
                    <a:pt x="750" y="4"/>
                  </a:lnTo>
                  <a:lnTo>
                    <a:pt x="743" y="4"/>
                  </a:lnTo>
                  <a:lnTo>
                    <a:pt x="739" y="5"/>
                  </a:lnTo>
                  <a:lnTo>
                    <a:pt x="733" y="5"/>
                  </a:lnTo>
                  <a:lnTo>
                    <a:pt x="727" y="6"/>
                  </a:lnTo>
                  <a:lnTo>
                    <a:pt x="721" y="6"/>
                  </a:lnTo>
                  <a:lnTo>
                    <a:pt x="716" y="6"/>
                  </a:lnTo>
                  <a:lnTo>
                    <a:pt x="710" y="6"/>
                  </a:lnTo>
                  <a:lnTo>
                    <a:pt x="704" y="7"/>
                  </a:lnTo>
                  <a:lnTo>
                    <a:pt x="696" y="8"/>
                  </a:lnTo>
                  <a:lnTo>
                    <a:pt x="691" y="8"/>
                  </a:lnTo>
                  <a:lnTo>
                    <a:pt x="684" y="8"/>
                  </a:lnTo>
                  <a:lnTo>
                    <a:pt x="678" y="8"/>
                  </a:lnTo>
                  <a:lnTo>
                    <a:pt x="672" y="8"/>
                  </a:lnTo>
                  <a:lnTo>
                    <a:pt x="666" y="9"/>
                  </a:lnTo>
                  <a:lnTo>
                    <a:pt x="660" y="9"/>
                  </a:lnTo>
                  <a:lnTo>
                    <a:pt x="653" y="10"/>
                  </a:lnTo>
                  <a:lnTo>
                    <a:pt x="647" y="10"/>
                  </a:lnTo>
                  <a:lnTo>
                    <a:pt x="642" y="11"/>
                  </a:lnTo>
                  <a:lnTo>
                    <a:pt x="635" y="11"/>
                  </a:lnTo>
                  <a:lnTo>
                    <a:pt x="629" y="11"/>
                  </a:lnTo>
                  <a:lnTo>
                    <a:pt x="624" y="11"/>
                  </a:lnTo>
                  <a:lnTo>
                    <a:pt x="619" y="12"/>
                  </a:lnTo>
                  <a:lnTo>
                    <a:pt x="611" y="12"/>
                  </a:lnTo>
                  <a:lnTo>
                    <a:pt x="607" y="12"/>
                  </a:lnTo>
                  <a:lnTo>
                    <a:pt x="601" y="13"/>
                  </a:lnTo>
                  <a:lnTo>
                    <a:pt x="597" y="13"/>
                  </a:lnTo>
                  <a:lnTo>
                    <a:pt x="591" y="13"/>
                  </a:lnTo>
                  <a:lnTo>
                    <a:pt x="587" y="13"/>
                  </a:lnTo>
                  <a:lnTo>
                    <a:pt x="581" y="13"/>
                  </a:lnTo>
                  <a:lnTo>
                    <a:pt x="577" y="14"/>
                  </a:lnTo>
                  <a:lnTo>
                    <a:pt x="573" y="14"/>
                  </a:lnTo>
                  <a:lnTo>
                    <a:pt x="569" y="14"/>
                  </a:lnTo>
                  <a:lnTo>
                    <a:pt x="564" y="14"/>
                  </a:lnTo>
                  <a:lnTo>
                    <a:pt x="561" y="15"/>
                  </a:lnTo>
                  <a:lnTo>
                    <a:pt x="557" y="15"/>
                  </a:lnTo>
                  <a:lnTo>
                    <a:pt x="553" y="15"/>
                  </a:lnTo>
                  <a:lnTo>
                    <a:pt x="550" y="15"/>
                  </a:lnTo>
                  <a:lnTo>
                    <a:pt x="548" y="15"/>
                  </a:lnTo>
                  <a:lnTo>
                    <a:pt x="543" y="15"/>
                  </a:lnTo>
                  <a:lnTo>
                    <a:pt x="540" y="16"/>
                  </a:lnTo>
                  <a:lnTo>
                    <a:pt x="535" y="15"/>
                  </a:lnTo>
                  <a:lnTo>
                    <a:pt x="530" y="15"/>
                  </a:lnTo>
                  <a:lnTo>
                    <a:pt x="523" y="15"/>
                  </a:lnTo>
                  <a:lnTo>
                    <a:pt x="516" y="15"/>
                  </a:lnTo>
                  <a:lnTo>
                    <a:pt x="511" y="15"/>
                  </a:lnTo>
                  <a:lnTo>
                    <a:pt x="507" y="15"/>
                  </a:lnTo>
                  <a:lnTo>
                    <a:pt x="502" y="15"/>
                  </a:lnTo>
                  <a:lnTo>
                    <a:pt x="498" y="15"/>
                  </a:lnTo>
                  <a:lnTo>
                    <a:pt x="492" y="15"/>
                  </a:lnTo>
                  <a:lnTo>
                    <a:pt x="487" y="15"/>
                  </a:lnTo>
                  <a:lnTo>
                    <a:pt x="481" y="15"/>
                  </a:lnTo>
                  <a:lnTo>
                    <a:pt x="476" y="15"/>
                  </a:lnTo>
                  <a:lnTo>
                    <a:pt x="470" y="15"/>
                  </a:lnTo>
                  <a:lnTo>
                    <a:pt x="464" y="15"/>
                  </a:lnTo>
                  <a:lnTo>
                    <a:pt x="457" y="15"/>
                  </a:lnTo>
                  <a:lnTo>
                    <a:pt x="451" y="15"/>
                  </a:lnTo>
                  <a:lnTo>
                    <a:pt x="445" y="15"/>
                  </a:lnTo>
                  <a:lnTo>
                    <a:pt x="439" y="15"/>
                  </a:lnTo>
                  <a:lnTo>
                    <a:pt x="431" y="15"/>
                  </a:lnTo>
                  <a:lnTo>
                    <a:pt x="425" y="15"/>
                  </a:lnTo>
                  <a:lnTo>
                    <a:pt x="417" y="15"/>
                  </a:lnTo>
                  <a:lnTo>
                    <a:pt x="411" y="15"/>
                  </a:lnTo>
                  <a:lnTo>
                    <a:pt x="404" y="15"/>
                  </a:lnTo>
                  <a:lnTo>
                    <a:pt x="398" y="15"/>
                  </a:lnTo>
                  <a:lnTo>
                    <a:pt x="390" y="15"/>
                  </a:lnTo>
                  <a:lnTo>
                    <a:pt x="383" y="15"/>
                  </a:lnTo>
                  <a:lnTo>
                    <a:pt x="376" y="15"/>
                  </a:lnTo>
                  <a:lnTo>
                    <a:pt x="370" y="15"/>
                  </a:lnTo>
                  <a:lnTo>
                    <a:pt x="362" y="15"/>
                  </a:lnTo>
                  <a:lnTo>
                    <a:pt x="356" y="15"/>
                  </a:lnTo>
                  <a:lnTo>
                    <a:pt x="348" y="15"/>
                  </a:lnTo>
                  <a:lnTo>
                    <a:pt x="340" y="15"/>
                  </a:lnTo>
                  <a:lnTo>
                    <a:pt x="334" y="15"/>
                  </a:lnTo>
                  <a:lnTo>
                    <a:pt x="327" y="15"/>
                  </a:lnTo>
                  <a:lnTo>
                    <a:pt x="321" y="15"/>
                  </a:lnTo>
                  <a:lnTo>
                    <a:pt x="315" y="15"/>
                  </a:lnTo>
                  <a:lnTo>
                    <a:pt x="308" y="15"/>
                  </a:lnTo>
                  <a:lnTo>
                    <a:pt x="301" y="15"/>
                  </a:lnTo>
                  <a:lnTo>
                    <a:pt x="294" y="15"/>
                  </a:lnTo>
                  <a:lnTo>
                    <a:pt x="289" y="15"/>
                  </a:lnTo>
                  <a:lnTo>
                    <a:pt x="283" y="15"/>
                  </a:lnTo>
                  <a:lnTo>
                    <a:pt x="277" y="15"/>
                  </a:lnTo>
                  <a:lnTo>
                    <a:pt x="271" y="15"/>
                  </a:lnTo>
                  <a:lnTo>
                    <a:pt x="267" y="15"/>
                  </a:lnTo>
                  <a:lnTo>
                    <a:pt x="261" y="15"/>
                  </a:lnTo>
                  <a:lnTo>
                    <a:pt x="256" y="15"/>
                  </a:lnTo>
                  <a:lnTo>
                    <a:pt x="250" y="15"/>
                  </a:lnTo>
                  <a:lnTo>
                    <a:pt x="246" y="15"/>
                  </a:lnTo>
                  <a:lnTo>
                    <a:pt x="242" y="15"/>
                  </a:lnTo>
                  <a:lnTo>
                    <a:pt x="238" y="15"/>
                  </a:lnTo>
                  <a:lnTo>
                    <a:pt x="234" y="15"/>
                  </a:lnTo>
                  <a:lnTo>
                    <a:pt x="231" y="15"/>
                  </a:lnTo>
                  <a:lnTo>
                    <a:pt x="224" y="15"/>
                  </a:lnTo>
                  <a:lnTo>
                    <a:pt x="220" y="15"/>
                  </a:lnTo>
                  <a:lnTo>
                    <a:pt x="216" y="15"/>
                  </a:lnTo>
                  <a:lnTo>
                    <a:pt x="215" y="16"/>
                  </a:lnTo>
                  <a:lnTo>
                    <a:pt x="212" y="15"/>
                  </a:lnTo>
                  <a:lnTo>
                    <a:pt x="209" y="15"/>
                  </a:lnTo>
                  <a:lnTo>
                    <a:pt x="205" y="15"/>
                  </a:lnTo>
                  <a:lnTo>
                    <a:pt x="201" y="15"/>
                  </a:lnTo>
                  <a:lnTo>
                    <a:pt x="194" y="15"/>
                  </a:lnTo>
                  <a:lnTo>
                    <a:pt x="189" y="15"/>
                  </a:lnTo>
                  <a:lnTo>
                    <a:pt x="182" y="15"/>
                  </a:lnTo>
                  <a:lnTo>
                    <a:pt x="176" y="15"/>
                  </a:lnTo>
                  <a:lnTo>
                    <a:pt x="172" y="15"/>
                  </a:lnTo>
                  <a:lnTo>
                    <a:pt x="168" y="15"/>
                  </a:lnTo>
                  <a:lnTo>
                    <a:pt x="162" y="15"/>
                  </a:lnTo>
                  <a:lnTo>
                    <a:pt x="158" y="15"/>
                  </a:lnTo>
                  <a:lnTo>
                    <a:pt x="154" y="15"/>
                  </a:lnTo>
                  <a:lnTo>
                    <a:pt x="150" y="15"/>
                  </a:lnTo>
                  <a:lnTo>
                    <a:pt x="145" y="15"/>
                  </a:lnTo>
                  <a:lnTo>
                    <a:pt x="141" y="15"/>
                  </a:lnTo>
                  <a:lnTo>
                    <a:pt x="136" y="15"/>
                  </a:lnTo>
                  <a:lnTo>
                    <a:pt x="131" y="15"/>
                  </a:lnTo>
                  <a:lnTo>
                    <a:pt x="127" y="15"/>
                  </a:lnTo>
                  <a:lnTo>
                    <a:pt x="123" y="15"/>
                  </a:lnTo>
                  <a:lnTo>
                    <a:pt x="117" y="15"/>
                  </a:lnTo>
                  <a:lnTo>
                    <a:pt x="113" y="15"/>
                  </a:lnTo>
                  <a:lnTo>
                    <a:pt x="108" y="15"/>
                  </a:lnTo>
                  <a:lnTo>
                    <a:pt x="104" y="15"/>
                  </a:lnTo>
                  <a:lnTo>
                    <a:pt x="99" y="14"/>
                  </a:lnTo>
                  <a:lnTo>
                    <a:pt x="94" y="14"/>
                  </a:lnTo>
                  <a:lnTo>
                    <a:pt x="89" y="14"/>
                  </a:lnTo>
                  <a:lnTo>
                    <a:pt x="85" y="14"/>
                  </a:lnTo>
                  <a:lnTo>
                    <a:pt x="81" y="14"/>
                  </a:lnTo>
                  <a:lnTo>
                    <a:pt x="75" y="14"/>
                  </a:lnTo>
                  <a:lnTo>
                    <a:pt x="71" y="14"/>
                  </a:lnTo>
                  <a:lnTo>
                    <a:pt x="67" y="14"/>
                  </a:lnTo>
                  <a:lnTo>
                    <a:pt x="62" y="14"/>
                  </a:lnTo>
                  <a:lnTo>
                    <a:pt x="58" y="14"/>
                  </a:lnTo>
                  <a:lnTo>
                    <a:pt x="54" y="14"/>
                  </a:lnTo>
                  <a:lnTo>
                    <a:pt x="51" y="14"/>
                  </a:lnTo>
                  <a:lnTo>
                    <a:pt x="47" y="14"/>
                  </a:lnTo>
                  <a:lnTo>
                    <a:pt x="42" y="14"/>
                  </a:lnTo>
                  <a:lnTo>
                    <a:pt x="39" y="14"/>
                  </a:lnTo>
                  <a:lnTo>
                    <a:pt x="36" y="14"/>
                  </a:lnTo>
                  <a:lnTo>
                    <a:pt x="28" y="14"/>
                  </a:lnTo>
                  <a:lnTo>
                    <a:pt x="23" y="14"/>
                  </a:lnTo>
                  <a:lnTo>
                    <a:pt x="17" y="14"/>
                  </a:lnTo>
                  <a:lnTo>
                    <a:pt x="13" y="14"/>
                  </a:lnTo>
                  <a:lnTo>
                    <a:pt x="7" y="14"/>
                  </a:lnTo>
                  <a:lnTo>
                    <a:pt x="6" y="14"/>
                  </a:lnTo>
                  <a:lnTo>
                    <a:pt x="0" y="24"/>
                  </a:lnTo>
                  <a:lnTo>
                    <a:pt x="2" y="24"/>
                  </a:lnTo>
                  <a:lnTo>
                    <a:pt x="5" y="24"/>
                  </a:lnTo>
                  <a:lnTo>
                    <a:pt x="10" y="24"/>
                  </a:lnTo>
                  <a:lnTo>
                    <a:pt x="14" y="24"/>
                  </a:lnTo>
                  <a:lnTo>
                    <a:pt x="21" y="24"/>
                  </a:lnTo>
                  <a:lnTo>
                    <a:pt x="24" y="24"/>
                  </a:lnTo>
                  <a:lnTo>
                    <a:pt x="28" y="24"/>
                  </a:lnTo>
                  <a:lnTo>
                    <a:pt x="33" y="24"/>
                  </a:lnTo>
                  <a:lnTo>
                    <a:pt x="37" y="25"/>
                  </a:lnTo>
                  <a:lnTo>
                    <a:pt x="41" y="25"/>
                  </a:lnTo>
                  <a:lnTo>
                    <a:pt x="45" y="25"/>
                  </a:lnTo>
                  <a:lnTo>
                    <a:pt x="49" y="25"/>
                  </a:lnTo>
                  <a:lnTo>
                    <a:pt x="54" y="25"/>
                  </a:lnTo>
                  <a:lnTo>
                    <a:pt x="58" y="25"/>
                  </a:lnTo>
                  <a:lnTo>
                    <a:pt x="63" y="25"/>
                  </a:lnTo>
                  <a:lnTo>
                    <a:pt x="68" y="25"/>
                  </a:lnTo>
                  <a:lnTo>
                    <a:pt x="74" y="25"/>
                  </a:lnTo>
                  <a:lnTo>
                    <a:pt x="80" y="25"/>
                  </a:lnTo>
                  <a:lnTo>
                    <a:pt x="85" y="25"/>
                  </a:lnTo>
                  <a:lnTo>
                    <a:pt x="90" y="25"/>
                  </a:lnTo>
                  <a:lnTo>
                    <a:pt x="96" y="26"/>
                  </a:lnTo>
                  <a:lnTo>
                    <a:pt x="101" y="26"/>
                  </a:lnTo>
                  <a:lnTo>
                    <a:pt x="107" y="26"/>
                  </a:lnTo>
                  <a:lnTo>
                    <a:pt x="112" y="26"/>
                  </a:lnTo>
                  <a:lnTo>
                    <a:pt x="118" y="26"/>
                  </a:lnTo>
                  <a:lnTo>
                    <a:pt x="125" y="26"/>
                  </a:lnTo>
                  <a:lnTo>
                    <a:pt x="130" y="26"/>
                  </a:lnTo>
                  <a:lnTo>
                    <a:pt x="135" y="26"/>
                  </a:lnTo>
                  <a:lnTo>
                    <a:pt x="141" y="26"/>
                  </a:lnTo>
                  <a:lnTo>
                    <a:pt x="146" y="26"/>
                  </a:lnTo>
                  <a:lnTo>
                    <a:pt x="152" y="26"/>
                  </a:lnTo>
                  <a:lnTo>
                    <a:pt x="157" y="26"/>
                  </a:lnTo>
                  <a:lnTo>
                    <a:pt x="163" y="26"/>
                  </a:lnTo>
                  <a:lnTo>
                    <a:pt x="169" y="26"/>
                  </a:lnTo>
                  <a:lnTo>
                    <a:pt x="174" y="26"/>
                  </a:lnTo>
                  <a:lnTo>
                    <a:pt x="179" y="26"/>
                  </a:lnTo>
                  <a:lnTo>
                    <a:pt x="184" y="26"/>
                  </a:lnTo>
                  <a:lnTo>
                    <a:pt x="189" y="26"/>
                  </a:lnTo>
                  <a:lnTo>
                    <a:pt x="194" y="26"/>
                  </a:lnTo>
                  <a:lnTo>
                    <a:pt x="199" y="26"/>
                  </a:lnTo>
                  <a:lnTo>
                    <a:pt x="204" y="27"/>
                  </a:lnTo>
                  <a:lnTo>
                    <a:pt x="208" y="26"/>
                  </a:lnTo>
                  <a:lnTo>
                    <a:pt x="213" y="26"/>
                  </a:lnTo>
                  <a:lnTo>
                    <a:pt x="217" y="26"/>
                  </a:lnTo>
                  <a:lnTo>
                    <a:pt x="221" y="26"/>
                  </a:lnTo>
                  <a:lnTo>
                    <a:pt x="224" y="26"/>
                  </a:lnTo>
                  <a:lnTo>
                    <a:pt x="229" y="26"/>
                  </a:lnTo>
                  <a:lnTo>
                    <a:pt x="232" y="26"/>
                  </a:lnTo>
                  <a:lnTo>
                    <a:pt x="236" y="26"/>
                  </a:lnTo>
                  <a:lnTo>
                    <a:pt x="241" y="26"/>
                  </a:lnTo>
                  <a:lnTo>
                    <a:pt x="246" y="26"/>
                  </a:lnTo>
                  <a:lnTo>
                    <a:pt x="249" y="26"/>
                  </a:lnTo>
                  <a:lnTo>
                    <a:pt x="253" y="26"/>
                  </a:lnTo>
                  <a:lnTo>
                    <a:pt x="254" y="26"/>
                  </a:lnTo>
                  <a:lnTo>
                    <a:pt x="259" y="26"/>
                  </a:lnTo>
                  <a:lnTo>
                    <a:pt x="263" y="25"/>
                  </a:lnTo>
                  <a:lnTo>
                    <a:pt x="268" y="25"/>
                  </a:lnTo>
                  <a:lnTo>
                    <a:pt x="273" y="25"/>
                  </a:lnTo>
                  <a:lnTo>
                    <a:pt x="280" y="25"/>
                  </a:lnTo>
                  <a:lnTo>
                    <a:pt x="284" y="25"/>
                  </a:lnTo>
                  <a:lnTo>
                    <a:pt x="288" y="25"/>
                  </a:lnTo>
                  <a:lnTo>
                    <a:pt x="292" y="25"/>
                  </a:lnTo>
                  <a:lnTo>
                    <a:pt x="296" y="25"/>
                  </a:lnTo>
                  <a:lnTo>
                    <a:pt x="301" y="25"/>
                  </a:lnTo>
                  <a:lnTo>
                    <a:pt x="305" y="25"/>
                  </a:lnTo>
                  <a:lnTo>
                    <a:pt x="309" y="25"/>
                  </a:lnTo>
                  <a:lnTo>
                    <a:pt x="315" y="25"/>
                  </a:lnTo>
                  <a:lnTo>
                    <a:pt x="319" y="25"/>
                  </a:lnTo>
                  <a:lnTo>
                    <a:pt x="324" y="25"/>
                  </a:lnTo>
                  <a:lnTo>
                    <a:pt x="329" y="25"/>
                  </a:lnTo>
                  <a:lnTo>
                    <a:pt x="335" y="25"/>
                  </a:lnTo>
                  <a:lnTo>
                    <a:pt x="340" y="25"/>
                  </a:lnTo>
                  <a:lnTo>
                    <a:pt x="346" y="25"/>
                  </a:lnTo>
                  <a:lnTo>
                    <a:pt x="352" y="25"/>
                  </a:lnTo>
                  <a:lnTo>
                    <a:pt x="358" y="25"/>
                  </a:lnTo>
                  <a:lnTo>
                    <a:pt x="364" y="25"/>
                  </a:lnTo>
                  <a:lnTo>
                    <a:pt x="370" y="25"/>
                  </a:lnTo>
                  <a:lnTo>
                    <a:pt x="376" y="25"/>
                  </a:lnTo>
                  <a:lnTo>
                    <a:pt x="382" y="26"/>
                  </a:lnTo>
                  <a:lnTo>
                    <a:pt x="387" y="26"/>
                  </a:lnTo>
                  <a:lnTo>
                    <a:pt x="394" y="26"/>
                  </a:lnTo>
                  <a:lnTo>
                    <a:pt x="400" y="26"/>
                  </a:lnTo>
                  <a:lnTo>
                    <a:pt x="407" y="26"/>
                  </a:lnTo>
                  <a:lnTo>
                    <a:pt x="413" y="26"/>
                  </a:lnTo>
                  <a:lnTo>
                    <a:pt x="419" y="26"/>
                  </a:lnTo>
                  <a:lnTo>
                    <a:pt x="425" y="26"/>
                  </a:lnTo>
                  <a:lnTo>
                    <a:pt x="432" y="26"/>
                  </a:lnTo>
                  <a:lnTo>
                    <a:pt x="439" y="26"/>
                  </a:lnTo>
                  <a:lnTo>
                    <a:pt x="445" y="26"/>
                  </a:lnTo>
                  <a:lnTo>
                    <a:pt x="451" y="26"/>
                  </a:lnTo>
                  <a:lnTo>
                    <a:pt x="458" y="26"/>
                  </a:lnTo>
                  <a:lnTo>
                    <a:pt x="464" y="26"/>
                  </a:lnTo>
                  <a:lnTo>
                    <a:pt x="471" y="26"/>
                  </a:lnTo>
                  <a:lnTo>
                    <a:pt x="477" y="26"/>
                  </a:lnTo>
                  <a:lnTo>
                    <a:pt x="485" y="26"/>
                  </a:lnTo>
                  <a:lnTo>
                    <a:pt x="491" y="25"/>
                  </a:lnTo>
                  <a:lnTo>
                    <a:pt x="497" y="25"/>
                  </a:lnTo>
                  <a:lnTo>
                    <a:pt x="503" y="25"/>
                  </a:lnTo>
                  <a:lnTo>
                    <a:pt x="509" y="25"/>
                  </a:lnTo>
                  <a:lnTo>
                    <a:pt x="515" y="25"/>
                  </a:lnTo>
                  <a:lnTo>
                    <a:pt x="521" y="25"/>
                  </a:lnTo>
                  <a:lnTo>
                    <a:pt x="528" y="25"/>
                  </a:lnTo>
                  <a:lnTo>
                    <a:pt x="534" y="25"/>
                  </a:lnTo>
                  <a:lnTo>
                    <a:pt x="540" y="24"/>
                  </a:lnTo>
                  <a:lnTo>
                    <a:pt x="546" y="24"/>
                  </a:lnTo>
                  <a:lnTo>
                    <a:pt x="551" y="24"/>
                  </a:lnTo>
                  <a:lnTo>
                    <a:pt x="557" y="24"/>
                  </a:lnTo>
                  <a:lnTo>
                    <a:pt x="563" y="24"/>
                  </a:lnTo>
                  <a:lnTo>
                    <a:pt x="569" y="24"/>
                  </a:lnTo>
                  <a:lnTo>
                    <a:pt x="574" y="24"/>
                  </a:lnTo>
                  <a:lnTo>
                    <a:pt x="581" y="24"/>
                  </a:lnTo>
                  <a:lnTo>
                    <a:pt x="585" y="23"/>
                  </a:lnTo>
                  <a:lnTo>
                    <a:pt x="590" y="23"/>
                  </a:lnTo>
                  <a:lnTo>
                    <a:pt x="595" y="22"/>
                  </a:lnTo>
                  <a:lnTo>
                    <a:pt x="600" y="22"/>
                  </a:lnTo>
                  <a:lnTo>
                    <a:pt x="605" y="22"/>
                  </a:lnTo>
                  <a:lnTo>
                    <a:pt x="610" y="22"/>
                  </a:lnTo>
                  <a:lnTo>
                    <a:pt x="616" y="22"/>
                  </a:lnTo>
                  <a:lnTo>
                    <a:pt x="621" y="22"/>
                  </a:lnTo>
                  <a:lnTo>
                    <a:pt x="626" y="21"/>
                  </a:lnTo>
                  <a:lnTo>
                    <a:pt x="631" y="21"/>
                  </a:lnTo>
                  <a:lnTo>
                    <a:pt x="636" y="19"/>
                  </a:lnTo>
                  <a:lnTo>
                    <a:pt x="642" y="19"/>
                  </a:lnTo>
                  <a:lnTo>
                    <a:pt x="646" y="19"/>
                  </a:lnTo>
                  <a:lnTo>
                    <a:pt x="652" y="19"/>
                  </a:lnTo>
                  <a:lnTo>
                    <a:pt x="656" y="19"/>
                  </a:lnTo>
                  <a:lnTo>
                    <a:pt x="663" y="19"/>
                  </a:lnTo>
                  <a:lnTo>
                    <a:pt x="667" y="18"/>
                  </a:lnTo>
                  <a:lnTo>
                    <a:pt x="672" y="18"/>
                  </a:lnTo>
                  <a:lnTo>
                    <a:pt x="676" y="17"/>
                  </a:lnTo>
                  <a:lnTo>
                    <a:pt x="682" y="17"/>
                  </a:lnTo>
                  <a:lnTo>
                    <a:pt x="686" y="17"/>
                  </a:lnTo>
                  <a:lnTo>
                    <a:pt x="691" y="17"/>
                  </a:lnTo>
                  <a:lnTo>
                    <a:pt x="696" y="17"/>
                  </a:lnTo>
                  <a:lnTo>
                    <a:pt x="701" y="17"/>
                  </a:lnTo>
                  <a:lnTo>
                    <a:pt x="706" y="17"/>
                  </a:lnTo>
                  <a:lnTo>
                    <a:pt x="711" y="17"/>
                  </a:lnTo>
                  <a:lnTo>
                    <a:pt x="715" y="16"/>
                  </a:lnTo>
                  <a:lnTo>
                    <a:pt x="720" y="16"/>
                  </a:lnTo>
                  <a:lnTo>
                    <a:pt x="724" y="16"/>
                  </a:lnTo>
                  <a:lnTo>
                    <a:pt x="728" y="16"/>
                  </a:lnTo>
                  <a:lnTo>
                    <a:pt x="733" y="16"/>
                  </a:lnTo>
                  <a:lnTo>
                    <a:pt x="738" y="16"/>
                  </a:lnTo>
                  <a:lnTo>
                    <a:pt x="741" y="15"/>
                  </a:lnTo>
                  <a:lnTo>
                    <a:pt x="745" y="15"/>
                  </a:lnTo>
                  <a:lnTo>
                    <a:pt x="750" y="15"/>
                  </a:lnTo>
                  <a:lnTo>
                    <a:pt x="754" y="15"/>
                  </a:lnTo>
                  <a:lnTo>
                    <a:pt x="761" y="14"/>
                  </a:lnTo>
                  <a:lnTo>
                    <a:pt x="769" y="13"/>
                  </a:lnTo>
                  <a:lnTo>
                    <a:pt x="775" y="13"/>
                  </a:lnTo>
                  <a:lnTo>
                    <a:pt x="782" y="12"/>
                  </a:lnTo>
                  <a:lnTo>
                    <a:pt x="788" y="11"/>
                  </a:lnTo>
                  <a:lnTo>
                    <a:pt x="795" y="11"/>
                  </a:lnTo>
                  <a:lnTo>
                    <a:pt x="800" y="11"/>
                  </a:lnTo>
                  <a:lnTo>
                    <a:pt x="805" y="10"/>
                  </a:lnTo>
                  <a:lnTo>
                    <a:pt x="809" y="9"/>
                  </a:lnTo>
                  <a:lnTo>
                    <a:pt x="813" y="9"/>
                  </a:lnTo>
                  <a:lnTo>
                    <a:pt x="818" y="8"/>
                  </a:lnTo>
                  <a:lnTo>
                    <a:pt x="822" y="7"/>
                  </a:lnTo>
                  <a:lnTo>
                    <a:pt x="825" y="4"/>
                  </a:lnTo>
                  <a:lnTo>
                    <a:pt x="826" y="3"/>
                  </a:lnTo>
                  <a:lnTo>
                    <a:pt x="826" y="1"/>
                  </a:lnTo>
                  <a:lnTo>
                    <a:pt x="824" y="1"/>
                  </a:lnTo>
                  <a:lnTo>
                    <a:pt x="820" y="0"/>
                  </a:lnTo>
                  <a:lnTo>
                    <a:pt x="819"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4" name="Freeform 669"/>
            <p:cNvSpPr>
              <a:spLocks/>
            </p:cNvSpPr>
            <p:nvPr/>
          </p:nvSpPr>
          <p:spPr bwMode="auto">
            <a:xfrm>
              <a:off x="3302" y="3263"/>
              <a:ext cx="27" cy="15"/>
            </a:xfrm>
            <a:custGeom>
              <a:avLst/>
              <a:gdLst>
                <a:gd name="T0" fmla="*/ 2 w 104"/>
                <a:gd name="T1" fmla="*/ 5 h 62"/>
                <a:gd name="T2" fmla="*/ 2 w 104"/>
                <a:gd name="T3" fmla="*/ 6 h 62"/>
                <a:gd name="T4" fmla="*/ 3 w 104"/>
                <a:gd name="T5" fmla="*/ 9 h 62"/>
                <a:gd name="T6" fmla="*/ 6 w 104"/>
                <a:gd name="T7" fmla="*/ 11 h 62"/>
                <a:gd name="T8" fmla="*/ 9 w 104"/>
                <a:gd name="T9" fmla="*/ 12 h 62"/>
                <a:gd name="T10" fmla="*/ 12 w 104"/>
                <a:gd name="T11" fmla="*/ 13 h 62"/>
                <a:gd name="T12" fmla="*/ 15 w 104"/>
                <a:gd name="T13" fmla="*/ 13 h 62"/>
                <a:gd name="T14" fmla="*/ 17 w 104"/>
                <a:gd name="T15" fmla="*/ 13 h 62"/>
                <a:gd name="T16" fmla="*/ 19 w 104"/>
                <a:gd name="T17" fmla="*/ 12 h 62"/>
                <a:gd name="T18" fmla="*/ 22 w 104"/>
                <a:gd name="T19" fmla="*/ 10 h 62"/>
                <a:gd name="T20" fmla="*/ 24 w 104"/>
                <a:gd name="T21" fmla="*/ 8 h 62"/>
                <a:gd name="T22" fmla="*/ 24 w 104"/>
                <a:gd name="T23" fmla="*/ 5 h 62"/>
                <a:gd name="T24" fmla="*/ 24 w 104"/>
                <a:gd name="T25" fmla="*/ 3 h 62"/>
                <a:gd name="T26" fmla="*/ 24 w 104"/>
                <a:gd name="T27" fmla="*/ 0 h 62"/>
                <a:gd name="T28" fmla="*/ 27 w 104"/>
                <a:gd name="T29" fmla="*/ 1 h 62"/>
                <a:gd name="T30" fmla="*/ 27 w 104"/>
                <a:gd name="T31" fmla="*/ 2 h 62"/>
                <a:gd name="T32" fmla="*/ 27 w 104"/>
                <a:gd name="T33" fmla="*/ 5 h 62"/>
                <a:gd name="T34" fmla="*/ 26 w 104"/>
                <a:gd name="T35" fmla="*/ 6 h 62"/>
                <a:gd name="T36" fmla="*/ 26 w 104"/>
                <a:gd name="T37" fmla="*/ 8 h 62"/>
                <a:gd name="T38" fmla="*/ 24 w 104"/>
                <a:gd name="T39" fmla="*/ 10 h 62"/>
                <a:gd name="T40" fmla="*/ 23 w 104"/>
                <a:gd name="T41" fmla="*/ 13 h 62"/>
                <a:gd name="T42" fmla="*/ 19 w 104"/>
                <a:gd name="T43" fmla="*/ 14 h 62"/>
                <a:gd name="T44" fmla="*/ 17 w 104"/>
                <a:gd name="T45" fmla="*/ 15 h 62"/>
                <a:gd name="T46" fmla="*/ 14 w 104"/>
                <a:gd name="T47" fmla="*/ 15 h 62"/>
                <a:gd name="T48" fmla="*/ 11 w 104"/>
                <a:gd name="T49" fmla="*/ 15 h 62"/>
                <a:gd name="T50" fmla="*/ 8 w 104"/>
                <a:gd name="T51" fmla="*/ 14 h 62"/>
                <a:gd name="T52" fmla="*/ 5 w 104"/>
                <a:gd name="T53" fmla="*/ 13 h 62"/>
                <a:gd name="T54" fmla="*/ 3 w 104"/>
                <a:gd name="T55" fmla="*/ 11 h 62"/>
                <a:gd name="T56" fmla="*/ 2 w 104"/>
                <a:gd name="T57" fmla="*/ 11 h 62"/>
                <a:gd name="T58" fmla="*/ 0 w 104"/>
                <a:gd name="T59" fmla="*/ 8 h 62"/>
                <a:gd name="T60" fmla="*/ 0 w 104"/>
                <a:gd name="T61" fmla="*/ 6 h 62"/>
                <a:gd name="T62" fmla="*/ 2 w 104"/>
                <a:gd name="T63" fmla="*/ 5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62"/>
                <a:gd name="T98" fmla="*/ 104 w 104"/>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62">
                  <a:moveTo>
                    <a:pt x="8" y="20"/>
                  </a:moveTo>
                  <a:lnTo>
                    <a:pt x="7" y="20"/>
                  </a:lnTo>
                  <a:lnTo>
                    <a:pt x="7" y="23"/>
                  </a:lnTo>
                  <a:lnTo>
                    <a:pt x="7" y="26"/>
                  </a:lnTo>
                  <a:lnTo>
                    <a:pt x="10" y="32"/>
                  </a:lnTo>
                  <a:lnTo>
                    <a:pt x="12" y="36"/>
                  </a:lnTo>
                  <a:lnTo>
                    <a:pt x="18" y="42"/>
                  </a:lnTo>
                  <a:lnTo>
                    <a:pt x="22" y="44"/>
                  </a:lnTo>
                  <a:lnTo>
                    <a:pt x="27" y="46"/>
                  </a:lnTo>
                  <a:lnTo>
                    <a:pt x="33" y="48"/>
                  </a:lnTo>
                  <a:lnTo>
                    <a:pt x="40" y="52"/>
                  </a:lnTo>
                  <a:lnTo>
                    <a:pt x="46" y="52"/>
                  </a:lnTo>
                  <a:lnTo>
                    <a:pt x="52" y="54"/>
                  </a:lnTo>
                  <a:lnTo>
                    <a:pt x="57" y="54"/>
                  </a:lnTo>
                  <a:lnTo>
                    <a:pt x="62" y="54"/>
                  </a:lnTo>
                  <a:lnTo>
                    <a:pt x="66" y="52"/>
                  </a:lnTo>
                  <a:lnTo>
                    <a:pt x="70" y="52"/>
                  </a:lnTo>
                  <a:lnTo>
                    <a:pt x="73" y="49"/>
                  </a:lnTo>
                  <a:lnTo>
                    <a:pt x="78" y="47"/>
                  </a:lnTo>
                  <a:lnTo>
                    <a:pt x="83" y="42"/>
                  </a:lnTo>
                  <a:lnTo>
                    <a:pt x="88" y="37"/>
                  </a:lnTo>
                  <a:lnTo>
                    <a:pt x="91" y="32"/>
                  </a:lnTo>
                  <a:lnTo>
                    <a:pt x="93" y="28"/>
                  </a:lnTo>
                  <a:lnTo>
                    <a:pt x="94" y="22"/>
                  </a:lnTo>
                  <a:lnTo>
                    <a:pt x="95" y="18"/>
                  </a:lnTo>
                  <a:lnTo>
                    <a:pt x="94" y="13"/>
                  </a:lnTo>
                  <a:lnTo>
                    <a:pt x="94" y="8"/>
                  </a:lnTo>
                  <a:lnTo>
                    <a:pt x="93" y="2"/>
                  </a:lnTo>
                  <a:lnTo>
                    <a:pt x="93" y="0"/>
                  </a:lnTo>
                  <a:lnTo>
                    <a:pt x="103" y="3"/>
                  </a:lnTo>
                  <a:lnTo>
                    <a:pt x="103" y="4"/>
                  </a:lnTo>
                  <a:lnTo>
                    <a:pt x="104" y="7"/>
                  </a:lnTo>
                  <a:lnTo>
                    <a:pt x="104" y="12"/>
                  </a:lnTo>
                  <a:lnTo>
                    <a:pt x="104" y="19"/>
                  </a:lnTo>
                  <a:lnTo>
                    <a:pt x="103" y="22"/>
                  </a:lnTo>
                  <a:lnTo>
                    <a:pt x="102" y="26"/>
                  </a:lnTo>
                  <a:lnTo>
                    <a:pt x="101" y="30"/>
                  </a:lnTo>
                  <a:lnTo>
                    <a:pt x="99" y="34"/>
                  </a:lnTo>
                  <a:lnTo>
                    <a:pt x="97" y="38"/>
                  </a:lnTo>
                  <a:lnTo>
                    <a:pt x="94" y="43"/>
                  </a:lnTo>
                  <a:lnTo>
                    <a:pt x="90" y="47"/>
                  </a:lnTo>
                  <a:lnTo>
                    <a:pt x="87" y="53"/>
                  </a:lnTo>
                  <a:lnTo>
                    <a:pt x="81" y="56"/>
                  </a:lnTo>
                  <a:lnTo>
                    <a:pt x="75" y="59"/>
                  </a:lnTo>
                  <a:lnTo>
                    <a:pt x="69" y="60"/>
                  </a:lnTo>
                  <a:lnTo>
                    <a:pt x="64" y="62"/>
                  </a:lnTo>
                  <a:lnTo>
                    <a:pt x="58" y="62"/>
                  </a:lnTo>
                  <a:lnTo>
                    <a:pt x="53" y="62"/>
                  </a:lnTo>
                  <a:lnTo>
                    <a:pt x="46" y="60"/>
                  </a:lnTo>
                  <a:lnTo>
                    <a:pt x="41" y="60"/>
                  </a:lnTo>
                  <a:lnTo>
                    <a:pt x="35" y="58"/>
                  </a:lnTo>
                  <a:lnTo>
                    <a:pt x="29" y="56"/>
                  </a:lnTo>
                  <a:lnTo>
                    <a:pt x="24" y="54"/>
                  </a:lnTo>
                  <a:lnTo>
                    <a:pt x="20" y="52"/>
                  </a:lnTo>
                  <a:lnTo>
                    <a:pt x="15" y="49"/>
                  </a:lnTo>
                  <a:lnTo>
                    <a:pt x="12" y="47"/>
                  </a:lnTo>
                  <a:lnTo>
                    <a:pt x="9" y="45"/>
                  </a:lnTo>
                  <a:lnTo>
                    <a:pt x="8" y="44"/>
                  </a:lnTo>
                  <a:lnTo>
                    <a:pt x="3" y="38"/>
                  </a:lnTo>
                  <a:lnTo>
                    <a:pt x="0" y="32"/>
                  </a:lnTo>
                  <a:lnTo>
                    <a:pt x="0" y="28"/>
                  </a:lnTo>
                  <a:lnTo>
                    <a:pt x="0" y="26"/>
                  </a:lnTo>
                  <a:lnTo>
                    <a:pt x="8" y="2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5" name="Freeform 670"/>
            <p:cNvSpPr>
              <a:spLocks/>
            </p:cNvSpPr>
            <p:nvPr/>
          </p:nvSpPr>
          <p:spPr bwMode="auto">
            <a:xfrm>
              <a:off x="3286" y="3262"/>
              <a:ext cx="11" cy="9"/>
            </a:xfrm>
            <a:custGeom>
              <a:avLst/>
              <a:gdLst>
                <a:gd name="T0" fmla="*/ 10 w 44"/>
                <a:gd name="T1" fmla="*/ 0 h 36"/>
                <a:gd name="T2" fmla="*/ 9 w 44"/>
                <a:gd name="T3" fmla="*/ 1 h 36"/>
                <a:gd name="T4" fmla="*/ 7 w 44"/>
                <a:gd name="T5" fmla="*/ 2 h 36"/>
                <a:gd name="T6" fmla="*/ 6 w 44"/>
                <a:gd name="T7" fmla="*/ 3 h 36"/>
                <a:gd name="T8" fmla="*/ 4 w 44"/>
                <a:gd name="T9" fmla="*/ 5 h 36"/>
                <a:gd name="T10" fmla="*/ 3 w 44"/>
                <a:gd name="T11" fmla="*/ 5 h 36"/>
                <a:gd name="T12" fmla="*/ 1 w 44"/>
                <a:gd name="T13" fmla="*/ 6 h 36"/>
                <a:gd name="T14" fmla="*/ 0 w 44"/>
                <a:gd name="T15" fmla="*/ 7 h 36"/>
                <a:gd name="T16" fmla="*/ 0 w 44"/>
                <a:gd name="T17" fmla="*/ 7 h 36"/>
                <a:gd name="T18" fmla="*/ 0 w 44"/>
                <a:gd name="T19" fmla="*/ 7 h 36"/>
                <a:gd name="T20" fmla="*/ 0 w 44"/>
                <a:gd name="T21" fmla="*/ 8 h 36"/>
                <a:gd name="T22" fmla="*/ 0 w 44"/>
                <a:gd name="T23" fmla="*/ 9 h 36"/>
                <a:gd name="T24" fmla="*/ 1 w 44"/>
                <a:gd name="T25" fmla="*/ 9 h 36"/>
                <a:gd name="T26" fmla="*/ 1 w 44"/>
                <a:gd name="T27" fmla="*/ 9 h 36"/>
                <a:gd name="T28" fmla="*/ 3 w 44"/>
                <a:gd name="T29" fmla="*/ 8 h 36"/>
                <a:gd name="T30" fmla="*/ 4 w 44"/>
                <a:gd name="T31" fmla="*/ 7 h 36"/>
                <a:gd name="T32" fmla="*/ 6 w 44"/>
                <a:gd name="T33" fmla="*/ 6 h 36"/>
                <a:gd name="T34" fmla="*/ 8 w 44"/>
                <a:gd name="T35" fmla="*/ 5 h 36"/>
                <a:gd name="T36" fmla="*/ 9 w 44"/>
                <a:gd name="T37" fmla="*/ 3 h 36"/>
                <a:gd name="T38" fmla="*/ 10 w 44"/>
                <a:gd name="T39" fmla="*/ 2 h 36"/>
                <a:gd name="T40" fmla="*/ 11 w 44"/>
                <a:gd name="T41" fmla="*/ 1 h 36"/>
                <a:gd name="T42" fmla="*/ 11 w 44"/>
                <a:gd name="T43" fmla="*/ 1 h 36"/>
                <a:gd name="T44" fmla="*/ 11 w 44"/>
                <a:gd name="T45" fmla="*/ 0 h 36"/>
                <a:gd name="T46" fmla="*/ 10 w 44"/>
                <a:gd name="T47" fmla="*/ 0 h 36"/>
                <a:gd name="T48" fmla="*/ 10 w 44"/>
                <a:gd name="T49" fmla="*/ 0 h 36"/>
                <a:gd name="T50" fmla="*/ 10 w 44"/>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39" y="1"/>
                  </a:moveTo>
                  <a:lnTo>
                    <a:pt x="35" y="4"/>
                  </a:lnTo>
                  <a:lnTo>
                    <a:pt x="29" y="8"/>
                  </a:lnTo>
                  <a:lnTo>
                    <a:pt x="22" y="12"/>
                  </a:lnTo>
                  <a:lnTo>
                    <a:pt x="16" y="18"/>
                  </a:lnTo>
                  <a:lnTo>
                    <a:pt x="10" y="22"/>
                  </a:lnTo>
                  <a:lnTo>
                    <a:pt x="5" y="25"/>
                  </a:lnTo>
                  <a:lnTo>
                    <a:pt x="1" y="27"/>
                  </a:lnTo>
                  <a:lnTo>
                    <a:pt x="1" y="28"/>
                  </a:lnTo>
                  <a:lnTo>
                    <a:pt x="0" y="30"/>
                  </a:lnTo>
                  <a:lnTo>
                    <a:pt x="0" y="33"/>
                  </a:lnTo>
                  <a:lnTo>
                    <a:pt x="1" y="36"/>
                  </a:lnTo>
                  <a:lnTo>
                    <a:pt x="3" y="36"/>
                  </a:lnTo>
                  <a:lnTo>
                    <a:pt x="5" y="34"/>
                  </a:lnTo>
                  <a:lnTo>
                    <a:pt x="12" y="32"/>
                  </a:lnTo>
                  <a:lnTo>
                    <a:pt x="17" y="28"/>
                  </a:lnTo>
                  <a:lnTo>
                    <a:pt x="24" y="24"/>
                  </a:lnTo>
                  <a:lnTo>
                    <a:pt x="31" y="18"/>
                  </a:lnTo>
                  <a:lnTo>
                    <a:pt x="37" y="13"/>
                  </a:lnTo>
                  <a:lnTo>
                    <a:pt x="41" y="9"/>
                  </a:lnTo>
                  <a:lnTo>
                    <a:pt x="44" y="6"/>
                  </a:lnTo>
                  <a:lnTo>
                    <a:pt x="44" y="2"/>
                  </a:lnTo>
                  <a:lnTo>
                    <a:pt x="43" y="0"/>
                  </a:lnTo>
                  <a:lnTo>
                    <a:pt x="40" y="0"/>
                  </a:lnTo>
                  <a:lnTo>
                    <a:pt x="39"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6" name="Freeform 671"/>
            <p:cNvSpPr>
              <a:spLocks/>
            </p:cNvSpPr>
            <p:nvPr/>
          </p:nvSpPr>
          <p:spPr bwMode="auto">
            <a:xfrm>
              <a:off x="3248" y="3277"/>
              <a:ext cx="27" cy="14"/>
            </a:xfrm>
            <a:custGeom>
              <a:avLst/>
              <a:gdLst>
                <a:gd name="T0" fmla="*/ 25 w 105"/>
                <a:gd name="T1" fmla="*/ 0 h 56"/>
                <a:gd name="T2" fmla="*/ 24 w 105"/>
                <a:gd name="T3" fmla="*/ 1 h 56"/>
                <a:gd name="T4" fmla="*/ 22 w 105"/>
                <a:gd name="T5" fmla="*/ 1 h 56"/>
                <a:gd name="T6" fmla="*/ 21 w 105"/>
                <a:gd name="T7" fmla="*/ 2 h 56"/>
                <a:gd name="T8" fmla="*/ 20 w 105"/>
                <a:gd name="T9" fmla="*/ 2 h 56"/>
                <a:gd name="T10" fmla="*/ 19 w 105"/>
                <a:gd name="T11" fmla="*/ 3 h 56"/>
                <a:gd name="T12" fmla="*/ 19 w 105"/>
                <a:gd name="T13" fmla="*/ 4 h 56"/>
                <a:gd name="T14" fmla="*/ 17 w 105"/>
                <a:gd name="T15" fmla="*/ 4 h 56"/>
                <a:gd name="T16" fmla="*/ 16 w 105"/>
                <a:gd name="T17" fmla="*/ 5 h 56"/>
                <a:gd name="T18" fmla="*/ 15 w 105"/>
                <a:gd name="T19" fmla="*/ 5 h 56"/>
                <a:gd name="T20" fmla="*/ 14 w 105"/>
                <a:gd name="T21" fmla="*/ 6 h 56"/>
                <a:gd name="T22" fmla="*/ 12 w 105"/>
                <a:gd name="T23" fmla="*/ 7 h 56"/>
                <a:gd name="T24" fmla="*/ 11 w 105"/>
                <a:gd name="T25" fmla="*/ 7 h 56"/>
                <a:gd name="T26" fmla="*/ 10 w 105"/>
                <a:gd name="T27" fmla="*/ 8 h 56"/>
                <a:gd name="T28" fmla="*/ 8 w 105"/>
                <a:gd name="T29" fmla="*/ 9 h 56"/>
                <a:gd name="T30" fmla="*/ 6 w 105"/>
                <a:gd name="T31" fmla="*/ 10 h 56"/>
                <a:gd name="T32" fmla="*/ 4 w 105"/>
                <a:gd name="T33" fmla="*/ 10 h 56"/>
                <a:gd name="T34" fmla="*/ 3 w 105"/>
                <a:gd name="T35" fmla="*/ 11 h 56"/>
                <a:gd name="T36" fmla="*/ 2 w 105"/>
                <a:gd name="T37" fmla="*/ 11 h 56"/>
                <a:gd name="T38" fmla="*/ 1 w 105"/>
                <a:gd name="T39" fmla="*/ 11 h 56"/>
                <a:gd name="T40" fmla="*/ 1 w 105"/>
                <a:gd name="T41" fmla="*/ 12 h 56"/>
                <a:gd name="T42" fmla="*/ 0 w 105"/>
                <a:gd name="T43" fmla="*/ 12 h 56"/>
                <a:gd name="T44" fmla="*/ 0 w 105"/>
                <a:gd name="T45" fmla="*/ 13 h 56"/>
                <a:gd name="T46" fmla="*/ 0 w 105"/>
                <a:gd name="T47" fmla="*/ 14 h 56"/>
                <a:gd name="T48" fmla="*/ 1 w 105"/>
                <a:gd name="T49" fmla="*/ 14 h 56"/>
                <a:gd name="T50" fmla="*/ 2 w 105"/>
                <a:gd name="T51" fmla="*/ 14 h 56"/>
                <a:gd name="T52" fmla="*/ 4 w 105"/>
                <a:gd name="T53" fmla="*/ 13 h 56"/>
                <a:gd name="T54" fmla="*/ 5 w 105"/>
                <a:gd name="T55" fmla="*/ 13 h 56"/>
                <a:gd name="T56" fmla="*/ 6 w 105"/>
                <a:gd name="T57" fmla="*/ 12 h 56"/>
                <a:gd name="T58" fmla="*/ 7 w 105"/>
                <a:gd name="T59" fmla="*/ 12 h 56"/>
                <a:gd name="T60" fmla="*/ 8 w 105"/>
                <a:gd name="T61" fmla="*/ 12 h 56"/>
                <a:gd name="T62" fmla="*/ 10 w 105"/>
                <a:gd name="T63" fmla="*/ 11 h 56"/>
                <a:gd name="T64" fmla="*/ 11 w 105"/>
                <a:gd name="T65" fmla="*/ 10 h 56"/>
                <a:gd name="T66" fmla="*/ 12 w 105"/>
                <a:gd name="T67" fmla="*/ 10 h 56"/>
                <a:gd name="T68" fmla="*/ 13 w 105"/>
                <a:gd name="T69" fmla="*/ 9 h 56"/>
                <a:gd name="T70" fmla="*/ 14 w 105"/>
                <a:gd name="T71" fmla="*/ 9 h 56"/>
                <a:gd name="T72" fmla="*/ 15 w 105"/>
                <a:gd name="T73" fmla="*/ 8 h 56"/>
                <a:gd name="T74" fmla="*/ 16 w 105"/>
                <a:gd name="T75" fmla="*/ 7 h 56"/>
                <a:gd name="T76" fmla="*/ 17 w 105"/>
                <a:gd name="T77" fmla="*/ 7 h 56"/>
                <a:gd name="T78" fmla="*/ 19 w 105"/>
                <a:gd name="T79" fmla="*/ 6 h 56"/>
                <a:gd name="T80" fmla="*/ 20 w 105"/>
                <a:gd name="T81" fmla="*/ 5 h 56"/>
                <a:gd name="T82" fmla="*/ 22 w 105"/>
                <a:gd name="T83" fmla="*/ 4 h 56"/>
                <a:gd name="T84" fmla="*/ 23 w 105"/>
                <a:gd name="T85" fmla="*/ 3 h 56"/>
                <a:gd name="T86" fmla="*/ 25 w 105"/>
                <a:gd name="T87" fmla="*/ 2 h 56"/>
                <a:gd name="T88" fmla="*/ 26 w 105"/>
                <a:gd name="T89" fmla="*/ 2 h 56"/>
                <a:gd name="T90" fmla="*/ 27 w 105"/>
                <a:gd name="T91" fmla="*/ 1 h 56"/>
                <a:gd name="T92" fmla="*/ 27 w 105"/>
                <a:gd name="T93" fmla="*/ 1 h 56"/>
                <a:gd name="T94" fmla="*/ 25 w 105"/>
                <a:gd name="T95" fmla="*/ 0 h 56"/>
                <a:gd name="T96" fmla="*/ 25 w 105"/>
                <a:gd name="T97" fmla="*/ 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
                <a:gd name="T148" fmla="*/ 0 h 56"/>
                <a:gd name="T149" fmla="*/ 105 w 10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 h="56">
                  <a:moveTo>
                    <a:pt x="98" y="0"/>
                  </a:moveTo>
                  <a:lnTo>
                    <a:pt x="93" y="2"/>
                  </a:lnTo>
                  <a:lnTo>
                    <a:pt x="87" y="5"/>
                  </a:lnTo>
                  <a:lnTo>
                    <a:pt x="83" y="7"/>
                  </a:lnTo>
                  <a:lnTo>
                    <a:pt x="79" y="9"/>
                  </a:lnTo>
                  <a:lnTo>
                    <a:pt x="75" y="11"/>
                  </a:lnTo>
                  <a:lnTo>
                    <a:pt x="72" y="14"/>
                  </a:lnTo>
                  <a:lnTo>
                    <a:pt x="67" y="16"/>
                  </a:lnTo>
                  <a:lnTo>
                    <a:pt x="63" y="18"/>
                  </a:lnTo>
                  <a:lnTo>
                    <a:pt x="59" y="20"/>
                  </a:lnTo>
                  <a:lnTo>
                    <a:pt x="55" y="22"/>
                  </a:lnTo>
                  <a:lnTo>
                    <a:pt x="48" y="26"/>
                  </a:lnTo>
                  <a:lnTo>
                    <a:pt x="43" y="30"/>
                  </a:lnTo>
                  <a:lnTo>
                    <a:pt x="37" y="32"/>
                  </a:lnTo>
                  <a:lnTo>
                    <a:pt x="30" y="36"/>
                  </a:lnTo>
                  <a:lnTo>
                    <a:pt x="23" y="38"/>
                  </a:lnTo>
                  <a:lnTo>
                    <a:pt x="17" y="41"/>
                  </a:lnTo>
                  <a:lnTo>
                    <a:pt x="11" y="42"/>
                  </a:lnTo>
                  <a:lnTo>
                    <a:pt x="7" y="44"/>
                  </a:lnTo>
                  <a:lnTo>
                    <a:pt x="3" y="45"/>
                  </a:lnTo>
                  <a:lnTo>
                    <a:pt x="3" y="46"/>
                  </a:lnTo>
                  <a:lnTo>
                    <a:pt x="1" y="47"/>
                  </a:lnTo>
                  <a:lnTo>
                    <a:pt x="0" y="50"/>
                  </a:lnTo>
                  <a:lnTo>
                    <a:pt x="0" y="54"/>
                  </a:lnTo>
                  <a:lnTo>
                    <a:pt x="5" y="56"/>
                  </a:lnTo>
                  <a:lnTo>
                    <a:pt x="9" y="54"/>
                  </a:lnTo>
                  <a:lnTo>
                    <a:pt x="15" y="52"/>
                  </a:lnTo>
                  <a:lnTo>
                    <a:pt x="19" y="50"/>
                  </a:lnTo>
                  <a:lnTo>
                    <a:pt x="23" y="49"/>
                  </a:lnTo>
                  <a:lnTo>
                    <a:pt x="29" y="47"/>
                  </a:lnTo>
                  <a:lnTo>
                    <a:pt x="33" y="46"/>
                  </a:lnTo>
                  <a:lnTo>
                    <a:pt x="37" y="43"/>
                  </a:lnTo>
                  <a:lnTo>
                    <a:pt x="42" y="41"/>
                  </a:lnTo>
                  <a:lnTo>
                    <a:pt x="46" y="39"/>
                  </a:lnTo>
                  <a:lnTo>
                    <a:pt x="51" y="37"/>
                  </a:lnTo>
                  <a:lnTo>
                    <a:pt x="55" y="34"/>
                  </a:lnTo>
                  <a:lnTo>
                    <a:pt x="59" y="32"/>
                  </a:lnTo>
                  <a:lnTo>
                    <a:pt x="62" y="30"/>
                  </a:lnTo>
                  <a:lnTo>
                    <a:pt x="66" y="28"/>
                  </a:lnTo>
                  <a:lnTo>
                    <a:pt x="73" y="24"/>
                  </a:lnTo>
                  <a:lnTo>
                    <a:pt x="79" y="20"/>
                  </a:lnTo>
                  <a:lnTo>
                    <a:pt x="85" y="16"/>
                  </a:lnTo>
                  <a:lnTo>
                    <a:pt x="91" y="13"/>
                  </a:lnTo>
                  <a:lnTo>
                    <a:pt x="96" y="9"/>
                  </a:lnTo>
                  <a:lnTo>
                    <a:pt x="101" y="7"/>
                  </a:lnTo>
                  <a:lnTo>
                    <a:pt x="104" y="5"/>
                  </a:lnTo>
                  <a:lnTo>
                    <a:pt x="105" y="5"/>
                  </a:lnTo>
                  <a:lnTo>
                    <a:pt x="98"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7" name="Freeform 672"/>
            <p:cNvSpPr>
              <a:spLocks/>
            </p:cNvSpPr>
            <p:nvPr/>
          </p:nvSpPr>
          <p:spPr bwMode="auto">
            <a:xfrm>
              <a:off x="3216" y="3295"/>
              <a:ext cx="19" cy="8"/>
            </a:xfrm>
            <a:custGeom>
              <a:avLst/>
              <a:gdLst>
                <a:gd name="T0" fmla="*/ 18 w 76"/>
                <a:gd name="T1" fmla="*/ 0 h 34"/>
                <a:gd name="T2" fmla="*/ 18 w 76"/>
                <a:gd name="T3" fmla="*/ 0 h 34"/>
                <a:gd name="T4" fmla="*/ 17 w 76"/>
                <a:gd name="T5" fmla="*/ 0 h 34"/>
                <a:gd name="T6" fmla="*/ 15 w 76"/>
                <a:gd name="T7" fmla="*/ 1 h 34"/>
                <a:gd name="T8" fmla="*/ 14 w 76"/>
                <a:gd name="T9" fmla="*/ 2 h 34"/>
                <a:gd name="T10" fmla="*/ 13 w 76"/>
                <a:gd name="T11" fmla="*/ 2 h 34"/>
                <a:gd name="T12" fmla="*/ 12 w 76"/>
                <a:gd name="T13" fmla="*/ 3 h 34"/>
                <a:gd name="T14" fmla="*/ 11 w 76"/>
                <a:gd name="T15" fmla="*/ 3 h 34"/>
                <a:gd name="T16" fmla="*/ 10 w 76"/>
                <a:gd name="T17" fmla="*/ 3 h 34"/>
                <a:gd name="T18" fmla="*/ 9 w 76"/>
                <a:gd name="T19" fmla="*/ 4 h 34"/>
                <a:gd name="T20" fmla="*/ 7 w 76"/>
                <a:gd name="T21" fmla="*/ 4 h 34"/>
                <a:gd name="T22" fmla="*/ 6 w 76"/>
                <a:gd name="T23" fmla="*/ 4 h 34"/>
                <a:gd name="T24" fmla="*/ 6 w 76"/>
                <a:gd name="T25" fmla="*/ 5 h 34"/>
                <a:gd name="T26" fmla="*/ 5 w 76"/>
                <a:gd name="T27" fmla="*/ 5 h 34"/>
                <a:gd name="T28" fmla="*/ 5 w 76"/>
                <a:gd name="T29" fmla="*/ 5 h 34"/>
                <a:gd name="T30" fmla="*/ 4 w 76"/>
                <a:gd name="T31" fmla="*/ 5 h 34"/>
                <a:gd name="T32" fmla="*/ 3 w 76"/>
                <a:gd name="T33" fmla="*/ 6 h 34"/>
                <a:gd name="T34" fmla="*/ 2 w 76"/>
                <a:gd name="T35" fmla="*/ 6 h 34"/>
                <a:gd name="T36" fmla="*/ 1 w 76"/>
                <a:gd name="T37" fmla="*/ 6 h 34"/>
                <a:gd name="T38" fmla="*/ 0 w 76"/>
                <a:gd name="T39" fmla="*/ 7 h 34"/>
                <a:gd name="T40" fmla="*/ 0 w 76"/>
                <a:gd name="T41" fmla="*/ 8 h 34"/>
                <a:gd name="T42" fmla="*/ 1 w 76"/>
                <a:gd name="T43" fmla="*/ 8 h 34"/>
                <a:gd name="T44" fmla="*/ 1 w 76"/>
                <a:gd name="T45" fmla="*/ 8 h 34"/>
                <a:gd name="T46" fmla="*/ 2 w 76"/>
                <a:gd name="T47" fmla="*/ 8 h 34"/>
                <a:gd name="T48" fmla="*/ 3 w 76"/>
                <a:gd name="T49" fmla="*/ 8 h 34"/>
                <a:gd name="T50" fmla="*/ 4 w 76"/>
                <a:gd name="T51" fmla="*/ 8 h 34"/>
                <a:gd name="T52" fmla="*/ 5 w 76"/>
                <a:gd name="T53" fmla="*/ 7 h 34"/>
                <a:gd name="T54" fmla="*/ 6 w 76"/>
                <a:gd name="T55" fmla="*/ 7 h 34"/>
                <a:gd name="T56" fmla="*/ 7 w 76"/>
                <a:gd name="T57" fmla="*/ 7 h 34"/>
                <a:gd name="T58" fmla="*/ 8 w 76"/>
                <a:gd name="T59" fmla="*/ 7 h 34"/>
                <a:gd name="T60" fmla="*/ 9 w 76"/>
                <a:gd name="T61" fmla="*/ 6 h 34"/>
                <a:gd name="T62" fmla="*/ 10 w 76"/>
                <a:gd name="T63" fmla="*/ 6 h 34"/>
                <a:gd name="T64" fmla="*/ 11 w 76"/>
                <a:gd name="T65" fmla="*/ 5 h 34"/>
                <a:gd name="T66" fmla="*/ 12 w 76"/>
                <a:gd name="T67" fmla="*/ 5 h 34"/>
                <a:gd name="T68" fmla="*/ 13 w 76"/>
                <a:gd name="T69" fmla="*/ 4 h 34"/>
                <a:gd name="T70" fmla="*/ 14 w 76"/>
                <a:gd name="T71" fmla="*/ 4 h 34"/>
                <a:gd name="T72" fmla="*/ 15 w 76"/>
                <a:gd name="T73" fmla="*/ 4 h 34"/>
                <a:gd name="T74" fmla="*/ 17 w 76"/>
                <a:gd name="T75" fmla="*/ 3 h 34"/>
                <a:gd name="T76" fmla="*/ 18 w 76"/>
                <a:gd name="T77" fmla="*/ 3 h 34"/>
                <a:gd name="T78" fmla="*/ 19 w 76"/>
                <a:gd name="T79" fmla="*/ 2 h 34"/>
                <a:gd name="T80" fmla="*/ 19 w 76"/>
                <a:gd name="T81" fmla="*/ 2 h 34"/>
                <a:gd name="T82" fmla="*/ 18 w 76"/>
                <a:gd name="T83" fmla="*/ 0 h 34"/>
                <a:gd name="T84" fmla="*/ 18 w 76"/>
                <a:gd name="T85" fmla="*/ 0 h 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6"/>
                <a:gd name="T130" fmla="*/ 0 h 34"/>
                <a:gd name="T131" fmla="*/ 76 w 76"/>
                <a:gd name="T132" fmla="*/ 34 h 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6" h="34">
                  <a:moveTo>
                    <a:pt x="73" y="0"/>
                  </a:moveTo>
                  <a:lnTo>
                    <a:pt x="70" y="0"/>
                  </a:lnTo>
                  <a:lnTo>
                    <a:pt x="66" y="2"/>
                  </a:lnTo>
                  <a:lnTo>
                    <a:pt x="61" y="4"/>
                  </a:lnTo>
                  <a:lnTo>
                    <a:pt x="57" y="7"/>
                  </a:lnTo>
                  <a:lnTo>
                    <a:pt x="53" y="9"/>
                  </a:lnTo>
                  <a:lnTo>
                    <a:pt x="49" y="11"/>
                  </a:lnTo>
                  <a:lnTo>
                    <a:pt x="43" y="12"/>
                  </a:lnTo>
                  <a:lnTo>
                    <a:pt x="38" y="14"/>
                  </a:lnTo>
                  <a:lnTo>
                    <a:pt x="34" y="16"/>
                  </a:lnTo>
                  <a:lnTo>
                    <a:pt x="30" y="18"/>
                  </a:lnTo>
                  <a:lnTo>
                    <a:pt x="26" y="19"/>
                  </a:lnTo>
                  <a:lnTo>
                    <a:pt x="23" y="20"/>
                  </a:lnTo>
                  <a:lnTo>
                    <a:pt x="20" y="21"/>
                  </a:lnTo>
                  <a:lnTo>
                    <a:pt x="18" y="22"/>
                  </a:lnTo>
                  <a:lnTo>
                    <a:pt x="15" y="22"/>
                  </a:lnTo>
                  <a:lnTo>
                    <a:pt x="11" y="24"/>
                  </a:lnTo>
                  <a:lnTo>
                    <a:pt x="8" y="25"/>
                  </a:lnTo>
                  <a:lnTo>
                    <a:pt x="4" y="27"/>
                  </a:lnTo>
                  <a:lnTo>
                    <a:pt x="0" y="30"/>
                  </a:lnTo>
                  <a:lnTo>
                    <a:pt x="0" y="34"/>
                  </a:lnTo>
                  <a:lnTo>
                    <a:pt x="2" y="34"/>
                  </a:lnTo>
                  <a:lnTo>
                    <a:pt x="6" y="34"/>
                  </a:lnTo>
                  <a:lnTo>
                    <a:pt x="9" y="34"/>
                  </a:lnTo>
                  <a:lnTo>
                    <a:pt x="14" y="33"/>
                  </a:lnTo>
                  <a:lnTo>
                    <a:pt x="17" y="32"/>
                  </a:lnTo>
                  <a:lnTo>
                    <a:pt x="21" y="31"/>
                  </a:lnTo>
                  <a:lnTo>
                    <a:pt x="24" y="30"/>
                  </a:lnTo>
                  <a:lnTo>
                    <a:pt x="29" y="30"/>
                  </a:lnTo>
                  <a:lnTo>
                    <a:pt x="33" y="28"/>
                  </a:lnTo>
                  <a:lnTo>
                    <a:pt x="37" y="26"/>
                  </a:lnTo>
                  <a:lnTo>
                    <a:pt x="41" y="24"/>
                  </a:lnTo>
                  <a:lnTo>
                    <a:pt x="45" y="23"/>
                  </a:lnTo>
                  <a:lnTo>
                    <a:pt x="49" y="21"/>
                  </a:lnTo>
                  <a:lnTo>
                    <a:pt x="53" y="19"/>
                  </a:lnTo>
                  <a:lnTo>
                    <a:pt x="56" y="18"/>
                  </a:lnTo>
                  <a:lnTo>
                    <a:pt x="60" y="17"/>
                  </a:lnTo>
                  <a:lnTo>
                    <a:pt x="66" y="13"/>
                  </a:lnTo>
                  <a:lnTo>
                    <a:pt x="71" y="11"/>
                  </a:lnTo>
                  <a:lnTo>
                    <a:pt x="75" y="9"/>
                  </a:lnTo>
                  <a:lnTo>
                    <a:pt x="76" y="9"/>
                  </a:lnTo>
                  <a:lnTo>
                    <a:pt x="73"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8" name="Freeform 673"/>
            <p:cNvSpPr>
              <a:spLocks/>
            </p:cNvSpPr>
            <p:nvPr/>
          </p:nvSpPr>
          <p:spPr bwMode="auto">
            <a:xfrm>
              <a:off x="3473" y="3249"/>
              <a:ext cx="14" cy="2"/>
            </a:xfrm>
            <a:custGeom>
              <a:avLst/>
              <a:gdLst>
                <a:gd name="T0" fmla="*/ 11 w 56"/>
                <a:gd name="T1" fmla="*/ 0 h 9"/>
                <a:gd name="T2" fmla="*/ 10 w 56"/>
                <a:gd name="T3" fmla="*/ 0 h 9"/>
                <a:gd name="T4" fmla="*/ 10 w 56"/>
                <a:gd name="T5" fmla="*/ 0 h 9"/>
                <a:gd name="T6" fmla="*/ 9 w 56"/>
                <a:gd name="T7" fmla="*/ 0 h 9"/>
                <a:gd name="T8" fmla="*/ 8 w 56"/>
                <a:gd name="T9" fmla="*/ 0 h 9"/>
                <a:gd name="T10" fmla="*/ 6 w 56"/>
                <a:gd name="T11" fmla="*/ 0 h 9"/>
                <a:gd name="T12" fmla="*/ 4 w 56"/>
                <a:gd name="T13" fmla="*/ 0 h 9"/>
                <a:gd name="T14" fmla="*/ 2 w 56"/>
                <a:gd name="T15" fmla="*/ 0 h 9"/>
                <a:gd name="T16" fmla="*/ 1 w 56"/>
                <a:gd name="T17" fmla="*/ 0 h 9"/>
                <a:gd name="T18" fmla="*/ 0 w 56"/>
                <a:gd name="T19" fmla="*/ 1 h 9"/>
                <a:gd name="T20" fmla="*/ 0 w 56"/>
                <a:gd name="T21" fmla="*/ 1 h 9"/>
                <a:gd name="T22" fmla="*/ 0 w 56"/>
                <a:gd name="T23" fmla="*/ 2 h 9"/>
                <a:gd name="T24" fmla="*/ 1 w 56"/>
                <a:gd name="T25" fmla="*/ 2 h 9"/>
                <a:gd name="T26" fmla="*/ 2 w 56"/>
                <a:gd name="T27" fmla="*/ 2 h 9"/>
                <a:gd name="T28" fmla="*/ 3 w 56"/>
                <a:gd name="T29" fmla="*/ 2 h 9"/>
                <a:gd name="T30" fmla="*/ 4 w 56"/>
                <a:gd name="T31" fmla="*/ 2 h 9"/>
                <a:gd name="T32" fmla="*/ 5 w 56"/>
                <a:gd name="T33" fmla="*/ 2 h 9"/>
                <a:gd name="T34" fmla="*/ 6 w 56"/>
                <a:gd name="T35" fmla="*/ 2 h 9"/>
                <a:gd name="T36" fmla="*/ 7 w 56"/>
                <a:gd name="T37" fmla="*/ 2 h 9"/>
                <a:gd name="T38" fmla="*/ 9 w 56"/>
                <a:gd name="T39" fmla="*/ 2 h 9"/>
                <a:gd name="T40" fmla="*/ 10 w 56"/>
                <a:gd name="T41" fmla="*/ 2 h 9"/>
                <a:gd name="T42" fmla="*/ 11 w 56"/>
                <a:gd name="T43" fmla="*/ 2 h 9"/>
                <a:gd name="T44" fmla="*/ 12 w 56"/>
                <a:gd name="T45" fmla="*/ 2 h 9"/>
                <a:gd name="T46" fmla="*/ 13 w 56"/>
                <a:gd name="T47" fmla="*/ 1 h 9"/>
                <a:gd name="T48" fmla="*/ 14 w 56"/>
                <a:gd name="T49" fmla="*/ 1 h 9"/>
                <a:gd name="T50" fmla="*/ 14 w 56"/>
                <a:gd name="T51" fmla="*/ 1 h 9"/>
                <a:gd name="T52" fmla="*/ 14 w 56"/>
                <a:gd name="T53" fmla="*/ 1 h 9"/>
                <a:gd name="T54" fmla="*/ 14 w 56"/>
                <a:gd name="T55" fmla="*/ 0 h 9"/>
                <a:gd name="T56" fmla="*/ 12 w 56"/>
                <a:gd name="T57" fmla="*/ 0 h 9"/>
                <a:gd name="T58" fmla="*/ 11 w 56"/>
                <a:gd name="T59" fmla="*/ 0 h 9"/>
                <a:gd name="T60" fmla="*/ 11 w 56"/>
                <a:gd name="T61" fmla="*/ 0 h 9"/>
                <a:gd name="T62" fmla="*/ 11 w 56"/>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9"/>
                <a:gd name="T98" fmla="*/ 56 w 56"/>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9">
                  <a:moveTo>
                    <a:pt x="44" y="0"/>
                  </a:moveTo>
                  <a:lnTo>
                    <a:pt x="41" y="0"/>
                  </a:lnTo>
                  <a:lnTo>
                    <a:pt x="38" y="0"/>
                  </a:lnTo>
                  <a:lnTo>
                    <a:pt x="35" y="0"/>
                  </a:lnTo>
                  <a:lnTo>
                    <a:pt x="31" y="0"/>
                  </a:lnTo>
                  <a:lnTo>
                    <a:pt x="24" y="0"/>
                  </a:lnTo>
                  <a:lnTo>
                    <a:pt x="16" y="0"/>
                  </a:lnTo>
                  <a:lnTo>
                    <a:pt x="9" y="1"/>
                  </a:lnTo>
                  <a:lnTo>
                    <a:pt x="4" y="2"/>
                  </a:lnTo>
                  <a:lnTo>
                    <a:pt x="0" y="4"/>
                  </a:lnTo>
                  <a:lnTo>
                    <a:pt x="1" y="6"/>
                  </a:lnTo>
                  <a:lnTo>
                    <a:pt x="1" y="7"/>
                  </a:lnTo>
                  <a:lnTo>
                    <a:pt x="3" y="8"/>
                  </a:lnTo>
                  <a:lnTo>
                    <a:pt x="6" y="8"/>
                  </a:lnTo>
                  <a:lnTo>
                    <a:pt x="10" y="8"/>
                  </a:lnTo>
                  <a:lnTo>
                    <a:pt x="14" y="8"/>
                  </a:lnTo>
                  <a:lnTo>
                    <a:pt x="19" y="8"/>
                  </a:lnTo>
                  <a:lnTo>
                    <a:pt x="25" y="8"/>
                  </a:lnTo>
                  <a:lnTo>
                    <a:pt x="30" y="9"/>
                  </a:lnTo>
                  <a:lnTo>
                    <a:pt x="34" y="8"/>
                  </a:lnTo>
                  <a:lnTo>
                    <a:pt x="39" y="8"/>
                  </a:lnTo>
                  <a:lnTo>
                    <a:pt x="43" y="7"/>
                  </a:lnTo>
                  <a:lnTo>
                    <a:pt x="47" y="7"/>
                  </a:lnTo>
                  <a:lnTo>
                    <a:pt x="51" y="6"/>
                  </a:lnTo>
                  <a:lnTo>
                    <a:pt x="54" y="6"/>
                  </a:lnTo>
                  <a:lnTo>
                    <a:pt x="55" y="5"/>
                  </a:lnTo>
                  <a:lnTo>
                    <a:pt x="56" y="5"/>
                  </a:lnTo>
                  <a:lnTo>
                    <a:pt x="54" y="2"/>
                  </a:lnTo>
                  <a:lnTo>
                    <a:pt x="49" y="1"/>
                  </a:lnTo>
                  <a:lnTo>
                    <a:pt x="45" y="0"/>
                  </a:lnTo>
                  <a:lnTo>
                    <a:pt x="44"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39" name="Freeform 674"/>
            <p:cNvSpPr>
              <a:spLocks/>
            </p:cNvSpPr>
            <p:nvPr/>
          </p:nvSpPr>
          <p:spPr bwMode="auto">
            <a:xfrm>
              <a:off x="3505" y="3248"/>
              <a:ext cx="28" cy="3"/>
            </a:xfrm>
            <a:custGeom>
              <a:avLst/>
              <a:gdLst>
                <a:gd name="T0" fmla="*/ 15 w 112"/>
                <a:gd name="T1" fmla="*/ 0 h 9"/>
                <a:gd name="T2" fmla="*/ 14 w 112"/>
                <a:gd name="T3" fmla="*/ 0 h 9"/>
                <a:gd name="T4" fmla="*/ 13 w 112"/>
                <a:gd name="T5" fmla="*/ 0 h 9"/>
                <a:gd name="T6" fmla="*/ 12 w 112"/>
                <a:gd name="T7" fmla="*/ 0 h 9"/>
                <a:gd name="T8" fmla="*/ 11 w 112"/>
                <a:gd name="T9" fmla="*/ 0 h 9"/>
                <a:gd name="T10" fmla="*/ 9 w 112"/>
                <a:gd name="T11" fmla="*/ 0 h 9"/>
                <a:gd name="T12" fmla="*/ 8 w 112"/>
                <a:gd name="T13" fmla="*/ 0 h 9"/>
                <a:gd name="T14" fmla="*/ 6 w 112"/>
                <a:gd name="T15" fmla="*/ 0 h 9"/>
                <a:gd name="T16" fmla="*/ 5 w 112"/>
                <a:gd name="T17" fmla="*/ 0 h 9"/>
                <a:gd name="T18" fmla="*/ 4 w 112"/>
                <a:gd name="T19" fmla="*/ 0 h 9"/>
                <a:gd name="T20" fmla="*/ 3 w 112"/>
                <a:gd name="T21" fmla="*/ 0 h 9"/>
                <a:gd name="T22" fmla="*/ 2 w 112"/>
                <a:gd name="T23" fmla="*/ 0 h 9"/>
                <a:gd name="T24" fmla="*/ 2 w 112"/>
                <a:gd name="T25" fmla="*/ 0 h 9"/>
                <a:gd name="T26" fmla="*/ 0 w 112"/>
                <a:gd name="T27" fmla="*/ 1 h 9"/>
                <a:gd name="T28" fmla="*/ 0 w 112"/>
                <a:gd name="T29" fmla="*/ 1 h 9"/>
                <a:gd name="T30" fmla="*/ 0 w 112"/>
                <a:gd name="T31" fmla="*/ 2 h 9"/>
                <a:gd name="T32" fmla="*/ 1 w 112"/>
                <a:gd name="T33" fmla="*/ 2 h 9"/>
                <a:gd name="T34" fmla="*/ 1 w 112"/>
                <a:gd name="T35" fmla="*/ 2 h 9"/>
                <a:gd name="T36" fmla="*/ 2 w 112"/>
                <a:gd name="T37" fmla="*/ 2 h 9"/>
                <a:gd name="T38" fmla="*/ 3 w 112"/>
                <a:gd name="T39" fmla="*/ 2 h 9"/>
                <a:gd name="T40" fmla="*/ 4 w 112"/>
                <a:gd name="T41" fmla="*/ 3 h 9"/>
                <a:gd name="T42" fmla="*/ 5 w 112"/>
                <a:gd name="T43" fmla="*/ 3 h 9"/>
                <a:gd name="T44" fmla="*/ 7 w 112"/>
                <a:gd name="T45" fmla="*/ 3 h 9"/>
                <a:gd name="T46" fmla="*/ 8 w 112"/>
                <a:gd name="T47" fmla="*/ 3 h 9"/>
                <a:gd name="T48" fmla="*/ 9 w 112"/>
                <a:gd name="T49" fmla="*/ 3 h 9"/>
                <a:gd name="T50" fmla="*/ 11 w 112"/>
                <a:gd name="T51" fmla="*/ 3 h 9"/>
                <a:gd name="T52" fmla="*/ 12 w 112"/>
                <a:gd name="T53" fmla="*/ 3 h 9"/>
                <a:gd name="T54" fmla="*/ 13 w 112"/>
                <a:gd name="T55" fmla="*/ 3 h 9"/>
                <a:gd name="T56" fmla="*/ 14 w 112"/>
                <a:gd name="T57" fmla="*/ 3 h 9"/>
                <a:gd name="T58" fmla="*/ 14 w 112"/>
                <a:gd name="T59" fmla="*/ 3 h 9"/>
                <a:gd name="T60" fmla="*/ 15 w 112"/>
                <a:gd name="T61" fmla="*/ 3 h 9"/>
                <a:gd name="T62" fmla="*/ 16 w 112"/>
                <a:gd name="T63" fmla="*/ 2 h 9"/>
                <a:gd name="T64" fmla="*/ 18 w 112"/>
                <a:gd name="T65" fmla="*/ 3 h 9"/>
                <a:gd name="T66" fmla="*/ 19 w 112"/>
                <a:gd name="T67" fmla="*/ 3 h 9"/>
                <a:gd name="T68" fmla="*/ 20 w 112"/>
                <a:gd name="T69" fmla="*/ 3 h 9"/>
                <a:gd name="T70" fmla="*/ 21 w 112"/>
                <a:gd name="T71" fmla="*/ 3 h 9"/>
                <a:gd name="T72" fmla="*/ 22 w 112"/>
                <a:gd name="T73" fmla="*/ 3 h 9"/>
                <a:gd name="T74" fmla="*/ 23 w 112"/>
                <a:gd name="T75" fmla="*/ 3 h 9"/>
                <a:gd name="T76" fmla="*/ 24 w 112"/>
                <a:gd name="T77" fmla="*/ 3 h 9"/>
                <a:gd name="T78" fmla="*/ 25 w 112"/>
                <a:gd name="T79" fmla="*/ 3 h 9"/>
                <a:gd name="T80" fmla="*/ 26 w 112"/>
                <a:gd name="T81" fmla="*/ 3 h 9"/>
                <a:gd name="T82" fmla="*/ 28 w 112"/>
                <a:gd name="T83" fmla="*/ 2 h 9"/>
                <a:gd name="T84" fmla="*/ 28 w 112"/>
                <a:gd name="T85" fmla="*/ 2 h 9"/>
                <a:gd name="T86" fmla="*/ 28 w 112"/>
                <a:gd name="T87" fmla="*/ 1 h 9"/>
                <a:gd name="T88" fmla="*/ 27 w 112"/>
                <a:gd name="T89" fmla="*/ 1 h 9"/>
                <a:gd name="T90" fmla="*/ 26 w 112"/>
                <a:gd name="T91" fmla="*/ 0 h 9"/>
                <a:gd name="T92" fmla="*/ 24 w 112"/>
                <a:gd name="T93" fmla="*/ 0 h 9"/>
                <a:gd name="T94" fmla="*/ 23 w 112"/>
                <a:gd name="T95" fmla="*/ 0 h 9"/>
                <a:gd name="T96" fmla="*/ 22 w 112"/>
                <a:gd name="T97" fmla="*/ 0 h 9"/>
                <a:gd name="T98" fmla="*/ 21 w 112"/>
                <a:gd name="T99" fmla="*/ 0 h 9"/>
                <a:gd name="T100" fmla="*/ 20 w 112"/>
                <a:gd name="T101" fmla="*/ 0 h 9"/>
                <a:gd name="T102" fmla="*/ 19 w 112"/>
                <a:gd name="T103" fmla="*/ 0 h 9"/>
                <a:gd name="T104" fmla="*/ 18 w 112"/>
                <a:gd name="T105" fmla="*/ 0 h 9"/>
                <a:gd name="T106" fmla="*/ 16 w 112"/>
                <a:gd name="T107" fmla="*/ 0 h 9"/>
                <a:gd name="T108" fmla="*/ 15 w 112"/>
                <a:gd name="T109" fmla="*/ 0 h 9"/>
                <a:gd name="T110" fmla="*/ 15 w 112"/>
                <a:gd name="T111" fmla="*/ 0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2"/>
                <a:gd name="T169" fmla="*/ 0 h 9"/>
                <a:gd name="T170" fmla="*/ 112 w 112"/>
                <a:gd name="T171" fmla="*/ 9 h 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2" h="9">
                  <a:moveTo>
                    <a:pt x="61" y="1"/>
                  </a:moveTo>
                  <a:lnTo>
                    <a:pt x="56" y="1"/>
                  </a:lnTo>
                  <a:lnTo>
                    <a:pt x="51" y="1"/>
                  </a:lnTo>
                  <a:lnTo>
                    <a:pt x="47" y="1"/>
                  </a:lnTo>
                  <a:lnTo>
                    <a:pt x="42" y="1"/>
                  </a:lnTo>
                  <a:lnTo>
                    <a:pt x="36" y="1"/>
                  </a:lnTo>
                  <a:lnTo>
                    <a:pt x="32" y="1"/>
                  </a:lnTo>
                  <a:lnTo>
                    <a:pt x="25" y="1"/>
                  </a:lnTo>
                  <a:lnTo>
                    <a:pt x="21" y="1"/>
                  </a:lnTo>
                  <a:lnTo>
                    <a:pt x="17" y="1"/>
                  </a:lnTo>
                  <a:lnTo>
                    <a:pt x="12" y="1"/>
                  </a:lnTo>
                  <a:lnTo>
                    <a:pt x="8" y="1"/>
                  </a:lnTo>
                  <a:lnTo>
                    <a:pt x="6" y="1"/>
                  </a:lnTo>
                  <a:lnTo>
                    <a:pt x="1" y="2"/>
                  </a:lnTo>
                  <a:lnTo>
                    <a:pt x="0" y="4"/>
                  </a:lnTo>
                  <a:lnTo>
                    <a:pt x="0" y="5"/>
                  </a:lnTo>
                  <a:lnTo>
                    <a:pt x="2" y="5"/>
                  </a:lnTo>
                  <a:lnTo>
                    <a:pt x="4" y="6"/>
                  </a:lnTo>
                  <a:lnTo>
                    <a:pt x="8" y="7"/>
                  </a:lnTo>
                  <a:lnTo>
                    <a:pt x="11" y="7"/>
                  </a:lnTo>
                  <a:lnTo>
                    <a:pt x="16" y="8"/>
                  </a:lnTo>
                  <a:lnTo>
                    <a:pt x="21" y="8"/>
                  </a:lnTo>
                  <a:lnTo>
                    <a:pt x="26" y="9"/>
                  </a:lnTo>
                  <a:lnTo>
                    <a:pt x="32" y="9"/>
                  </a:lnTo>
                  <a:lnTo>
                    <a:pt x="37" y="9"/>
                  </a:lnTo>
                  <a:lnTo>
                    <a:pt x="42" y="9"/>
                  </a:lnTo>
                  <a:lnTo>
                    <a:pt x="47" y="9"/>
                  </a:lnTo>
                  <a:lnTo>
                    <a:pt x="51" y="8"/>
                  </a:lnTo>
                  <a:lnTo>
                    <a:pt x="55" y="8"/>
                  </a:lnTo>
                  <a:lnTo>
                    <a:pt x="58" y="8"/>
                  </a:lnTo>
                  <a:lnTo>
                    <a:pt x="61" y="8"/>
                  </a:lnTo>
                  <a:lnTo>
                    <a:pt x="65" y="7"/>
                  </a:lnTo>
                  <a:lnTo>
                    <a:pt x="73" y="8"/>
                  </a:lnTo>
                  <a:lnTo>
                    <a:pt x="77" y="8"/>
                  </a:lnTo>
                  <a:lnTo>
                    <a:pt x="81" y="8"/>
                  </a:lnTo>
                  <a:lnTo>
                    <a:pt x="85" y="8"/>
                  </a:lnTo>
                  <a:lnTo>
                    <a:pt x="89" y="9"/>
                  </a:lnTo>
                  <a:lnTo>
                    <a:pt x="93" y="9"/>
                  </a:lnTo>
                  <a:lnTo>
                    <a:pt x="97" y="9"/>
                  </a:lnTo>
                  <a:lnTo>
                    <a:pt x="100" y="9"/>
                  </a:lnTo>
                  <a:lnTo>
                    <a:pt x="104" y="9"/>
                  </a:lnTo>
                  <a:lnTo>
                    <a:pt x="110" y="7"/>
                  </a:lnTo>
                  <a:lnTo>
                    <a:pt x="112" y="6"/>
                  </a:lnTo>
                  <a:lnTo>
                    <a:pt x="110" y="3"/>
                  </a:lnTo>
                  <a:lnTo>
                    <a:pt x="108" y="2"/>
                  </a:lnTo>
                  <a:lnTo>
                    <a:pt x="103" y="1"/>
                  </a:lnTo>
                  <a:lnTo>
                    <a:pt x="97" y="1"/>
                  </a:lnTo>
                  <a:lnTo>
                    <a:pt x="93" y="0"/>
                  </a:lnTo>
                  <a:lnTo>
                    <a:pt x="89" y="0"/>
                  </a:lnTo>
                  <a:lnTo>
                    <a:pt x="85" y="0"/>
                  </a:lnTo>
                  <a:lnTo>
                    <a:pt x="81" y="0"/>
                  </a:lnTo>
                  <a:lnTo>
                    <a:pt x="76" y="0"/>
                  </a:lnTo>
                  <a:lnTo>
                    <a:pt x="70" y="1"/>
                  </a:lnTo>
                  <a:lnTo>
                    <a:pt x="65" y="1"/>
                  </a:lnTo>
                  <a:lnTo>
                    <a:pt x="61"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0" name="Freeform 675"/>
            <p:cNvSpPr>
              <a:spLocks/>
            </p:cNvSpPr>
            <p:nvPr/>
          </p:nvSpPr>
          <p:spPr bwMode="auto">
            <a:xfrm>
              <a:off x="3557" y="3247"/>
              <a:ext cx="10" cy="3"/>
            </a:xfrm>
            <a:custGeom>
              <a:avLst/>
              <a:gdLst>
                <a:gd name="T0" fmla="*/ 8 w 36"/>
                <a:gd name="T1" fmla="*/ 0 h 9"/>
                <a:gd name="T2" fmla="*/ 7 w 36"/>
                <a:gd name="T3" fmla="*/ 0 h 9"/>
                <a:gd name="T4" fmla="*/ 5 w 36"/>
                <a:gd name="T5" fmla="*/ 0 h 9"/>
                <a:gd name="T6" fmla="*/ 3 w 36"/>
                <a:gd name="T7" fmla="*/ 0 h 9"/>
                <a:gd name="T8" fmla="*/ 2 w 36"/>
                <a:gd name="T9" fmla="*/ 0 h 9"/>
                <a:gd name="T10" fmla="*/ 1 w 36"/>
                <a:gd name="T11" fmla="*/ 0 h 9"/>
                <a:gd name="T12" fmla="*/ 0 w 36"/>
                <a:gd name="T13" fmla="*/ 0 h 9"/>
                <a:gd name="T14" fmla="*/ 0 w 36"/>
                <a:gd name="T15" fmla="*/ 1 h 9"/>
                <a:gd name="T16" fmla="*/ 0 w 36"/>
                <a:gd name="T17" fmla="*/ 2 h 9"/>
                <a:gd name="T18" fmla="*/ 1 w 36"/>
                <a:gd name="T19" fmla="*/ 2 h 9"/>
                <a:gd name="T20" fmla="*/ 2 w 36"/>
                <a:gd name="T21" fmla="*/ 3 h 9"/>
                <a:gd name="T22" fmla="*/ 4 w 36"/>
                <a:gd name="T23" fmla="*/ 3 h 9"/>
                <a:gd name="T24" fmla="*/ 6 w 36"/>
                <a:gd name="T25" fmla="*/ 3 h 9"/>
                <a:gd name="T26" fmla="*/ 7 w 36"/>
                <a:gd name="T27" fmla="*/ 3 h 9"/>
                <a:gd name="T28" fmla="*/ 8 w 36"/>
                <a:gd name="T29" fmla="*/ 2 h 9"/>
                <a:gd name="T30" fmla="*/ 9 w 36"/>
                <a:gd name="T31" fmla="*/ 2 h 9"/>
                <a:gd name="T32" fmla="*/ 10 w 36"/>
                <a:gd name="T33" fmla="*/ 2 h 9"/>
                <a:gd name="T34" fmla="*/ 9 w 36"/>
                <a:gd name="T35" fmla="*/ 0 h 9"/>
                <a:gd name="T36" fmla="*/ 9 w 36"/>
                <a:gd name="T37" fmla="*/ 0 h 9"/>
                <a:gd name="T38" fmla="*/ 8 w 36"/>
                <a:gd name="T39" fmla="*/ 0 h 9"/>
                <a:gd name="T40" fmla="*/ 8 w 36"/>
                <a:gd name="T41" fmla="*/ 0 h 9"/>
                <a:gd name="T42" fmla="*/ 8 w 3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9"/>
                <a:gd name="T68" fmla="*/ 36 w 36"/>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9">
                  <a:moveTo>
                    <a:pt x="29" y="1"/>
                  </a:moveTo>
                  <a:lnTo>
                    <a:pt x="24" y="0"/>
                  </a:lnTo>
                  <a:lnTo>
                    <a:pt x="18" y="0"/>
                  </a:lnTo>
                  <a:lnTo>
                    <a:pt x="12" y="0"/>
                  </a:lnTo>
                  <a:lnTo>
                    <a:pt x="8" y="0"/>
                  </a:lnTo>
                  <a:lnTo>
                    <a:pt x="4" y="0"/>
                  </a:lnTo>
                  <a:lnTo>
                    <a:pt x="1" y="1"/>
                  </a:lnTo>
                  <a:lnTo>
                    <a:pt x="0" y="3"/>
                  </a:lnTo>
                  <a:lnTo>
                    <a:pt x="1" y="5"/>
                  </a:lnTo>
                  <a:lnTo>
                    <a:pt x="3" y="7"/>
                  </a:lnTo>
                  <a:lnTo>
                    <a:pt x="8" y="8"/>
                  </a:lnTo>
                  <a:lnTo>
                    <a:pt x="14" y="9"/>
                  </a:lnTo>
                  <a:lnTo>
                    <a:pt x="20" y="9"/>
                  </a:lnTo>
                  <a:lnTo>
                    <a:pt x="25" y="8"/>
                  </a:lnTo>
                  <a:lnTo>
                    <a:pt x="30" y="7"/>
                  </a:lnTo>
                  <a:lnTo>
                    <a:pt x="34" y="6"/>
                  </a:lnTo>
                  <a:lnTo>
                    <a:pt x="36" y="5"/>
                  </a:lnTo>
                  <a:lnTo>
                    <a:pt x="34" y="1"/>
                  </a:lnTo>
                  <a:lnTo>
                    <a:pt x="32" y="1"/>
                  </a:lnTo>
                  <a:lnTo>
                    <a:pt x="30" y="0"/>
                  </a:lnTo>
                  <a:lnTo>
                    <a:pt x="29"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1" name="Freeform 676"/>
            <p:cNvSpPr>
              <a:spLocks/>
            </p:cNvSpPr>
            <p:nvPr/>
          </p:nvSpPr>
          <p:spPr bwMode="auto">
            <a:xfrm>
              <a:off x="3604" y="3246"/>
              <a:ext cx="17" cy="3"/>
            </a:xfrm>
            <a:custGeom>
              <a:avLst/>
              <a:gdLst>
                <a:gd name="T0" fmla="*/ 10 w 67"/>
                <a:gd name="T1" fmla="*/ 0 h 9"/>
                <a:gd name="T2" fmla="*/ 9 w 67"/>
                <a:gd name="T3" fmla="*/ 0 h 9"/>
                <a:gd name="T4" fmla="*/ 8 w 67"/>
                <a:gd name="T5" fmla="*/ 0 h 9"/>
                <a:gd name="T6" fmla="*/ 7 w 67"/>
                <a:gd name="T7" fmla="*/ 0 h 9"/>
                <a:gd name="T8" fmla="*/ 6 w 67"/>
                <a:gd name="T9" fmla="*/ 0 h 9"/>
                <a:gd name="T10" fmla="*/ 4 w 67"/>
                <a:gd name="T11" fmla="*/ 0 h 9"/>
                <a:gd name="T12" fmla="*/ 3 w 67"/>
                <a:gd name="T13" fmla="*/ 0 h 9"/>
                <a:gd name="T14" fmla="*/ 2 w 67"/>
                <a:gd name="T15" fmla="*/ 1 h 9"/>
                <a:gd name="T16" fmla="*/ 1 w 67"/>
                <a:gd name="T17" fmla="*/ 2 h 9"/>
                <a:gd name="T18" fmla="*/ 0 w 67"/>
                <a:gd name="T19" fmla="*/ 2 h 9"/>
                <a:gd name="T20" fmla="*/ 1 w 67"/>
                <a:gd name="T21" fmla="*/ 2 h 9"/>
                <a:gd name="T22" fmla="*/ 2 w 67"/>
                <a:gd name="T23" fmla="*/ 3 h 9"/>
                <a:gd name="T24" fmla="*/ 3 w 67"/>
                <a:gd name="T25" fmla="*/ 3 h 9"/>
                <a:gd name="T26" fmla="*/ 5 w 67"/>
                <a:gd name="T27" fmla="*/ 3 h 9"/>
                <a:gd name="T28" fmla="*/ 6 w 67"/>
                <a:gd name="T29" fmla="*/ 3 h 9"/>
                <a:gd name="T30" fmla="*/ 8 w 67"/>
                <a:gd name="T31" fmla="*/ 3 h 9"/>
                <a:gd name="T32" fmla="*/ 9 w 67"/>
                <a:gd name="T33" fmla="*/ 3 h 9"/>
                <a:gd name="T34" fmla="*/ 10 w 67"/>
                <a:gd name="T35" fmla="*/ 3 h 9"/>
                <a:gd name="T36" fmla="*/ 11 w 67"/>
                <a:gd name="T37" fmla="*/ 3 h 9"/>
                <a:gd name="T38" fmla="*/ 12 w 67"/>
                <a:gd name="T39" fmla="*/ 3 h 9"/>
                <a:gd name="T40" fmla="*/ 14 w 67"/>
                <a:gd name="T41" fmla="*/ 3 h 9"/>
                <a:gd name="T42" fmla="*/ 15 w 67"/>
                <a:gd name="T43" fmla="*/ 3 h 9"/>
                <a:gd name="T44" fmla="*/ 16 w 67"/>
                <a:gd name="T45" fmla="*/ 2 h 9"/>
                <a:gd name="T46" fmla="*/ 16 w 67"/>
                <a:gd name="T47" fmla="*/ 2 h 9"/>
                <a:gd name="T48" fmla="*/ 17 w 67"/>
                <a:gd name="T49" fmla="*/ 2 h 9"/>
                <a:gd name="T50" fmla="*/ 17 w 67"/>
                <a:gd name="T51" fmla="*/ 1 h 9"/>
                <a:gd name="T52" fmla="*/ 16 w 67"/>
                <a:gd name="T53" fmla="*/ 0 h 9"/>
                <a:gd name="T54" fmla="*/ 15 w 67"/>
                <a:gd name="T55" fmla="*/ 0 h 9"/>
                <a:gd name="T56" fmla="*/ 14 w 67"/>
                <a:gd name="T57" fmla="*/ 0 h 9"/>
                <a:gd name="T58" fmla="*/ 12 w 67"/>
                <a:gd name="T59" fmla="*/ 0 h 9"/>
                <a:gd name="T60" fmla="*/ 11 w 67"/>
                <a:gd name="T61" fmla="*/ 0 h 9"/>
                <a:gd name="T62" fmla="*/ 10 w 67"/>
                <a:gd name="T63" fmla="*/ 0 h 9"/>
                <a:gd name="T64" fmla="*/ 10 w 67"/>
                <a:gd name="T65" fmla="*/ 0 h 9"/>
                <a:gd name="T66" fmla="*/ 10 w 67"/>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9"/>
                <a:gd name="T104" fmla="*/ 67 w 67"/>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9">
                  <a:moveTo>
                    <a:pt x="41" y="0"/>
                  </a:moveTo>
                  <a:lnTo>
                    <a:pt x="37" y="0"/>
                  </a:lnTo>
                  <a:lnTo>
                    <a:pt x="32" y="0"/>
                  </a:lnTo>
                  <a:lnTo>
                    <a:pt x="27" y="0"/>
                  </a:lnTo>
                  <a:lnTo>
                    <a:pt x="22" y="0"/>
                  </a:lnTo>
                  <a:lnTo>
                    <a:pt x="17" y="0"/>
                  </a:lnTo>
                  <a:lnTo>
                    <a:pt x="12" y="1"/>
                  </a:lnTo>
                  <a:lnTo>
                    <a:pt x="7" y="2"/>
                  </a:lnTo>
                  <a:lnTo>
                    <a:pt x="3" y="5"/>
                  </a:lnTo>
                  <a:lnTo>
                    <a:pt x="0" y="6"/>
                  </a:lnTo>
                  <a:lnTo>
                    <a:pt x="3" y="7"/>
                  </a:lnTo>
                  <a:lnTo>
                    <a:pt x="6" y="8"/>
                  </a:lnTo>
                  <a:lnTo>
                    <a:pt x="12" y="9"/>
                  </a:lnTo>
                  <a:lnTo>
                    <a:pt x="18" y="9"/>
                  </a:lnTo>
                  <a:lnTo>
                    <a:pt x="25" y="9"/>
                  </a:lnTo>
                  <a:lnTo>
                    <a:pt x="31" y="9"/>
                  </a:lnTo>
                  <a:lnTo>
                    <a:pt x="37" y="9"/>
                  </a:lnTo>
                  <a:lnTo>
                    <a:pt x="40" y="8"/>
                  </a:lnTo>
                  <a:lnTo>
                    <a:pt x="44" y="8"/>
                  </a:lnTo>
                  <a:lnTo>
                    <a:pt x="49" y="8"/>
                  </a:lnTo>
                  <a:lnTo>
                    <a:pt x="54" y="9"/>
                  </a:lnTo>
                  <a:lnTo>
                    <a:pt x="58" y="8"/>
                  </a:lnTo>
                  <a:lnTo>
                    <a:pt x="62" y="7"/>
                  </a:lnTo>
                  <a:lnTo>
                    <a:pt x="65" y="6"/>
                  </a:lnTo>
                  <a:lnTo>
                    <a:pt x="67" y="5"/>
                  </a:lnTo>
                  <a:lnTo>
                    <a:pt x="66" y="2"/>
                  </a:lnTo>
                  <a:lnTo>
                    <a:pt x="63" y="0"/>
                  </a:lnTo>
                  <a:lnTo>
                    <a:pt x="59" y="0"/>
                  </a:lnTo>
                  <a:lnTo>
                    <a:pt x="54" y="0"/>
                  </a:lnTo>
                  <a:lnTo>
                    <a:pt x="49" y="0"/>
                  </a:lnTo>
                  <a:lnTo>
                    <a:pt x="45" y="0"/>
                  </a:lnTo>
                  <a:lnTo>
                    <a:pt x="41"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2" name="Freeform 677"/>
            <p:cNvSpPr>
              <a:spLocks/>
            </p:cNvSpPr>
            <p:nvPr/>
          </p:nvSpPr>
          <p:spPr bwMode="auto">
            <a:xfrm>
              <a:off x="3480" y="3236"/>
              <a:ext cx="19" cy="2"/>
            </a:xfrm>
            <a:custGeom>
              <a:avLst/>
              <a:gdLst>
                <a:gd name="T0" fmla="*/ 11 w 72"/>
                <a:gd name="T1" fmla="*/ 0 h 9"/>
                <a:gd name="T2" fmla="*/ 9 w 72"/>
                <a:gd name="T3" fmla="*/ 0 h 9"/>
                <a:gd name="T4" fmla="*/ 8 w 72"/>
                <a:gd name="T5" fmla="*/ 0 h 9"/>
                <a:gd name="T6" fmla="*/ 6 w 72"/>
                <a:gd name="T7" fmla="*/ 0 h 9"/>
                <a:gd name="T8" fmla="*/ 4 w 72"/>
                <a:gd name="T9" fmla="*/ 0 h 9"/>
                <a:gd name="T10" fmla="*/ 2 w 72"/>
                <a:gd name="T11" fmla="*/ 0 h 9"/>
                <a:gd name="T12" fmla="*/ 1 w 72"/>
                <a:gd name="T13" fmla="*/ 1 h 9"/>
                <a:gd name="T14" fmla="*/ 0 w 72"/>
                <a:gd name="T15" fmla="*/ 1 h 9"/>
                <a:gd name="T16" fmla="*/ 0 w 72"/>
                <a:gd name="T17" fmla="*/ 1 h 9"/>
                <a:gd name="T18" fmla="*/ 0 w 72"/>
                <a:gd name="T19" fmla="*/ 2 h 9"/>
                <a:gd name="T20" fmla="*/ 1 w 72"/>
                <a:gd name="T21" fmla="*/ 2 h 9"/>
                <a:gd name="T22" fmla="*/ 3 w 72"/>
                <a:gd name="T23" fmla="*/ 2 h 9"/>
                <a:gd name="T24" fmla="*/ 4 w 72"/>
                <a:gd name="T25" fmla="*/ 2 h 9"/>
                <a:gd name="T26" fmla="*/ 6 w 72"/>
                <a:gd name="T27" fmla="*/ 2 h 9"/>
                <a:gd name="T28" fmla="*/ 8 w 72"/>
                <a:gd name="T29" fmla="*/ 2 h 9"/>
                <a:gd name="T30" fmla="*/ 9 w 72"/>
                <a:gd name="T31" fmla="*/ 2 h 9"/>
                <a:gd name="T32" fmla="*/ 11 w 72"/>
                <a:gd name="T33" fmla="*/ 2 h 9"/>
                <a:gd name="T34" fmla="*/ 12 w 72"/>
                <a:gd name="T35" fmla="*/ 2 h 9"/>
                <a:gd name="T36" fmla="*/ 13 w 72"/>
                <a:gd name="T37" fmla="*/ 2 h 9"/>
                <a:gd name="T38" fmla="*/ 14 w 72"/>
                <a:gd name="T39" fmla="*/ 2 h 9"/>
                <a:gd name="T40" fmla="*/ 16 w 72"/>
                <a:gd name="T41" fmla="*/ 2 h 9"/>
                <a:gd name="T42" fmla="*/ 16 w 72"/>
                <a:gd name="T43" fmla="*/ 2 h 9"/>
                <a:gd name="T44" fmla="*/ 17 w 72"/>
                <a:gd name="T45" fmla="*/ 1 h 9"/>
                <a:gd name="T46" fmla="*/ 18 w 72"/>
                <a:gd name="T47" fmla="*/ 1 h 9"/>
                <a:gd name="T48" fmla="*/ 19 w 72"/>
                <a:gd name="T49" fmla="*/ 1 h 9"/>
                <a:gd name="T50" fmla="*/ 19 w 72"/>
                <a:gd name="T51" fmla="*/ 1 h 9"/>
                <a:gd name="T52" fmla="*/ 19 w 72"/>
                <a:gd name="T53" fmla="*/ 0 h 9"/>
                <a:gd name="T54" fmla="*/ 18 w 72"/>
                <a:gd name="T55" fmla="*/ 0 h 9"/>
                <a:gd name="T56" fmla="*/ 17 w 72"/>
                <a:gd name="T57" fmla="*/ 0 h 9"/>
                <a:gd name="T58" fmla="*/ 16 w 72"/>
                <a:gd name="T59" fmla="*/ 0 h 9"/>
                <a:gd name="T60" fmla="*/ 14 w 72"/>
                <a:gd name="T61" fmla="*/ 0 h 9"/>
                <a:gd name="T62" fmla="*/ 13 w 72"/>
                <a:gd name="T63" fmla="*/ 0 h 9"/>
                <a:gd name="T64" fmla="*/ 11 w 72"/>
                <a:gd name="T65" fmla="*/ 0 h 9"/>
                <a:gd name="T66" fmla="*/ 11 w 72"/>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9"/>
                <a:gd name="T104" fmla="*/ 72 w 72"/>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9">
                  <a:moveTo>
                    <a:pt x="42" y="1"/>
                  </a:moveTo>
                  <a:lnTo>
                    <a:pt x="35" y="0"/>
                  </a:lnTo>
                  <a:lnTo>
                    <a:pt x="29" y="0"/>
                  </a:lnTo>
                  <a:lnTo>
                    <a:pt x="22" y="0"/>
                  </a:lnTo>
                  <a:lnTo>
                    <a:pt x="15" y="1"/>
                  </a:lnTo>
                  <a:lnTo>
                    <a:pt x="8" y="1"/>
                  </a:lnTo>
                  <a:lnTo>
                    <a:pt x="3" y="3"/>
                  </a:lnTo>
                  <a:lnTo>
                    <a:pt x="0" y="4"/>
                  </a:lnTo>
                  <a:lnTo>
                    <a:pt x="0" y="6"/>
                  </a:lnTo>
                  <a:lnTo>
                    <a:pt x="1" y="7"/>
                  </a:lnTo>
                  <a:lnTo>
                    <a:pt x="5" y="8"/>
                  </a:lnTo>
                  <a:lnTo>
                    <a:pt x="10" y="9"/>
                  </a:lnTo>
                  <a:lnTo>
                    <a:pt x="16" y="9"/>
                  </a:lnTo>
                  <a:lnTo>
                    <a:pt x="23" y="9"/>
                  </a:lnTo>
                  <a:lnTo>
                    <a:pt x="29" y="9"/>
                  </a:lnTo>
                  <a:lnTo>
                    <a:pt x="35" y="9"/>
                  </a:lnTo>
                  <a:lnTo>
                    <a:pt x="42" y="9"/>
                  </a:lnTo>
                  <a:lnTo>
                    <a:pt x="46" y="9"/>
                  </a:lnTo>
                  <a:lnTo>
                    <a:pt x="50" y="9"/>
                  </a:lnTo>
                  <a:lnTo>
                    <a:pt x="54" y="8"/>
                  </a:lnTo>
                  <a:lnTo>
                    <a:pt x="59" y="8"/>
                  </a:lnTo>
                  <a:lnTo>
                    <a:pt x="62" y="7"/>
                  </a:lnTo>
                  <a:lnTo>
                    <a:pt x="66" y="6"/>
                  </a:lnTo>
                  <a:lnTo>
                    <a:pt x="69" y="5"/>
                  </a:lnTo>
                  <a:lnTo>
                    <a:pt x="72" y="4"/>
                  </a:lnTo>
                  <a:lnTo>
                    <a:pt x="72" y="3"/>
                  </a:lnTo>
                  <a:lnTo>
                    <a:pt x="71" y="2"/>
                  </a:lnTo>
                  <a:lnTo>
                    <a:pt x="68" y="2"/>
                  </a:lnTo>
                  <a:lnTo>
                    <a:pt x="65" y="2"/>
                  </a:lnTo>
                  <a:lnTo>
                    <a:pt x="59" y="1"/>
                  </a:lnTo>
                  <a:lnTo>
                    <a:pt x="54" y="1"/>
                  </a:lnTo>
                  <a:lnTo>
                    <a:pt x="48" y="1"/>
                  </a:lnTo>
                  <a:lnTo>
                    <a:pt x="42"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3" name="Freeform 678"/>
            <p:cNvSpPr>
              <a:spLocks/>
            </p:cNvSpPr>
            <p:nvPr/>
          </p:nvSpPr>
          <p:spPr bwMode="auto">
            <a:xfrm>
              <a:off x="3545" y="3236"/>
              <a:ext cx="13" cy="2"/>
            </a:xfrm>
            <a:custGeom>
              <a:avLst/>
              <a:gdLst>
                <a:gd name="T0" fmla="*/ 9 w 50"/>
                <a:gd name="T1" fmla="*/ 0 h 8"/>
                <a:gd name="T2" fmla="*/ 8 w 50"/>
                <a:gd name="T3" fmla="*/ 0 h 8"/>
                <a:gd name="T4" fmla="*/ 6 w 50"/>
                <a:gd name="T5" fmla="*/ 0 h 8"/>
                <a:gd name="T6" fmla="*/ 5 w 50"/>
                <a:gd name="T7" fmla="*/ 0 h 8"/>
                <a:gd name="T8" fmla="*/ 3 w 50"/>
                <a:gd name="T9" fmla="*/ 1 h 8"/>
                <a:gd name="T10" fmla="*/ 2 w 50"/>
                <a:gd name="T11" fmla="*/ 1 h 8"/>
                <a:gd name="T12" fmla="*/ 1 w 50"/>
                <a:gd name="T13" fmla="*/ 1 h 8"/>
                <a:gd name="T14" fmla="*/ 0 w 50"/>
                <a:gd name="T15" fmla="*/ 1 h 8"/>
                <a:gd name="T16" fmla="*/ 0 w 50"/>
                <a:gd name="T17" fmla="*/ 1 h 8"/>
                <a:gd name="T18" fmla="*/ 1 w 50"/>
                <a:gd name="T19" fmla="*/ 1 h 8"/>
                <a:gd name="T20" fmla="*/ 2 w 50"/>
                <a:gd name="T21" fmla="*/ 2 h 8"/>
                <a:gd name="T22" fmla="*/ 3 w 50"/>
                <a:gd name="T23" fmla="*/ 2 h 8"/>
                <a:gd name="T24" fmla="*/ 4 w 50"/>
                <a:gd name="T25" fmla="*/ 2 h 8"/>
                <a:gd name="T26" fmla="*/ 5 w 50"/>
                <a:gd name="T27" fmla="*/ 2 h 8"/>
                <a:gd name="T28" fmla="*/ 6 w 50"/>
                <a:gd name="T29" fmla="*/ 2 h 8"/>
                <a:gd name="T30" fmla="*/ 7 w 50"/>
                <a:gd name="T31" fmla="*/ 2 h 8"/>
                <a:gd name="T32" fmla="*/ 8 w 50"/>
                <a:gd name="T33" fmla="*/ 2 h 8"/>
                <a:gd name="T34" fmla="*/ 9 w 50"/>
                <a:gd name="T35" fmla="*/ 2 h 8"/>
                <a:gd name="T36" fmla="*/ 10 w 50"/>
                <a:gd name="T37" fmla="*/ 2 h 8"/>
                <a:gd name="T38" fmla="*/ 12 w 50"/>
                <a:gd name="T39" fmla="*/ 1 h 8"/>
                <a:gd name="T40" fmla="*/ 13 w 50"/>
                <a:gd name="T41" fmla="*/ 1 h 8"/>
                <a:gd name="T42" fmla="*/ 13 w 50"/>
                <a:gd name="T43" fmla="*/ 1 h 8"/>
                <a:gd name="T44" fmla="*/ 12 w 50"/>
                <a:gd name="T45" fmla="*/ 0 h 8"/>
                <a:gd name="T46" fmla="*/ 10 w 50"/>
                <a:gd name="T47" fmla="*/ 0 h 8"/>
                <a:gd name="T48" fmla="*/ 9 w 50"/>
                <a:gd name="T49" fmla="*/ 0 h 8"/>
                <a:gd name="T50" fmla="*/ 9 w 50"/>
                <a:gd name="T51" fmla="*/ 0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8"/>
                <a:gd name="T80" fmla="*/ 50 w 50"/>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8">
                  <a:moveTo>
                    <a:pt x="33" y="0"/>
                  </a:moveTo>
                  <a:lnTo>
                    <a:pt x="29" y="0"/>
                  </a:lnTo>
                  <a:lnTo>
                    <a:pt x="24" y="0"/>
                  </a:lnTo>
                  <a:lnTo>
                    <a:pt x="18" y="0"/>
                  </a:lnTo>
                  <a:lnTo>
                    <a:pt x="13" y="2"/>
                  </a:lnTo>
                  <a:lnTo>
                    <a:pt x="8" y="2"/>
                  </a:lnTo>
                  <a:lnTo>
                    <a:pt x="4" y="3"/>
                  </a:lnTo>
                  <a:lnTo>
                    <a:pt x="0" y="4"/>
                  </a:lnTo>
                  <a:lnTo>
                    <a:pt x="0" y="5"/>
                  </a:lnTo>
                  <a:lnTo>
                    <a:pt x="2" y="6"/>
                  </a:lnTo>
                  <a:lnTo>
                    <a:pt x="8" y="7"/>
                  </a:lnTo>
                  <a:lnTo>
                    <a:pt x="11" y="7"/>
                  </a:lnTo>
                  <a:lnTo>
                    <a:pt x="15" y="8"/>
                  </a:lnTo>
                  <a:lnTo>
                    <a:pt x="19" y="8"/>
                  </a:lnTo>
                  <a:lnTo>
                    <a:pt x="24" y="8"/>
                  </a:lnTo>
                  <a:lnTo>
                    <a:pt x="28" y="8"/>
                  </a:lnTo>
                  <a:lnTo>
                    <a:pt x="32" y="8"/>
                  </a:lnTo>
                  <a:lnTo>
                    <a:pt x="36" y="8"/>
                  </a:lnTo>
                  <a:lnTo>
                    <a:pt x="40" y="8"/>
                  </a:lnTo>
                  <a:lnTo>
                    <a:pt x="45" y="6"/>
                  </a:lnTo>
                  <a:lnTo>
                    <a:pt x="50" y="5"/>
                  </a:lnTo>
                  <a:lnTo>
                    <a:pt x="50" y="2"/>
                  </a:lnTo>
                  <a:lnTo>
                    <a:pt x="47" y="1"/>
                  </a:lnTo>
                  <a:lnTo>
                    <a:pt x="40" y="0"/>
                  </a:lnTo>
                  <a:lnTo>
                    <a:pt x="33"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4" name="Freeform 679"/>
            <p:cNvSpPr>
              <a:spLocks/>
            </p:cNvSpPr>
            <p:nvPr/>
          </p:nvSpPr>
          <p:spPr bwMode="auto">
            <a:xfrm>
              <a:off x="3309" y="3232"/>
              <a:ext cx="15" cy="3"/>
            </a:xfrm>
            <a:custGeom>
              <a:avLst/>
              <a:gdLst>
                <a:gd name="T0" fmla="*/ 11 w 61"/>
                <a:gd name="T1" fmla="*/ 0 h 10"/>
                <a:gd name="T2" fmla="*/ 11 w 61"/>
                <a:gd name="T3" fmla="*/ 0 h 10"/>
                <a:gd name="T4" fmla="*/ 11 w 61"/>
                <a:gd name="T5" fmla="*/ 0 h 10"/>
                <a:gd name="T6" fmla="*/ 10 w 61"/>
                <a:gd name="T7" fmla="*/ 0 h 10"/>
                <a:gd name="T8" fmla="*/ 9 w 61"/>
                <a:gd name="T9" fmla="*/ 0 h 10"/>
                <a:gd name="T10" fmla="*/ 8 w 61"/>
                <a:gd name="T11" fmla="*/ 0 h 10"/>
                <a:gd name="T12" fmla="*/ 7 w 61"/>
                <a:gd name="T13" fmla="*/ 0 h 10"/>
                <a:gd name="T14" fmla="*/ 6 w 61"/>
                <a:gd name="T15" fmla="*/ 0 h 10"/>
                <a:gd name="T16" fmla="*/ 5 w 61"/>
                <a:gd name="T17" fmla="*/ 0 h 10"/>
                <a:gd name="T18" fmla="*/ 4 w 61"/>
                <a:gd name="T19" fmla="*/ 0 h 10"/>
                <a:gd name="T20" fmla="*/ 3 w 61"/>
                <a:gd name="T21" fmla="*/ 0 h 10"/>
                <a:gd name="T22" fmla="*/ 2 w 61"/>
                <a:gd name="T23" fmla="*/ 0 h 10"/>
                <a:gd name="T24" fmla="*/ 1 w 61"/>
                <a:gd name="T25" fmla="*/ 0 h 10"/>
                <a:gd name="T26" fmla="*/ 0 w 61"/>
                <a:gd name="T27" fmla="*/ 1 h 10"/>
                <a:gd name="T28" fmla="*/ 0 w 61"/>
                <a:gd name="T29" fmla="*/ 1 h 10"/>
                <a:gd name="T30" fmla="*/ 0 w 61"/>
                <a:gd name="T31" fmla="*/ 2 h 10"/>
                <a:gd name="T32" fmla="*/ 1 w 61"/>
                <a:gd name="T33" fmla="*/ 2 h 10"/>
                <a:gd name="T34" fmla="*/ 2 w 61"/>
                <a:gd name="T35" fmla="*/ 2 h 10"/>
                <a:gd name="T36" fmla="*/ 4 w 61"/>
                <a:gd name="T37" fmla="*/ 3 h 10"/>
                <a:gd name="T38" fmla="*/ 5 w 61"/>
                <a:gd name="T39" fmla="*/ 3 h 10"/>
                <a:gd name="T40" fmla="*/ 6 w 61"/>
                <a:gd name="T41" fmla="*/ 3 h 10"/>
                <a:gd name="T42" fmla="*/ 8 w 61"/>
                <a:gd name="T43" fmla="*/ 3 h 10"/>
                <a:gd name="T44" fmla="*/ 9 w 61"/>
                <a:gd name="T45" fmla="*/ 3 h 10"/>
                <a:gd name="T46" fmla="*/ 10 w 61"/>
                <a:gd name="T47" fmla="*/ 3 h 10"/>
                <a:gd name="T48" fmla="*/ 12 w 61"/>
                <a:gd name="T49" fmla="*/ 3 h 10"/>
                <a:gd name="T50" fmla="*/ 13 w 61"/>
                <a:gd name="T51" fmla="*/ 3 h 10"/>
                <a:gd name="T52" fmla="*/ 14 w 61"/>
                <a:gd name="T53" fmla="*/ 2 h 10"/>
                <a:gd name="T54" fmla="*/ 15 w 61"/>
                <a:gd name="T55" fmla="*/ 2 h 10"/>
                <a:gd name="T56" fmla="*/ 15 w 61"/>
                <a:gd name="T57" fmla="*/ 2 h 10"/>
                <a:gd name="T58" fmla="*/ 15 w 61"/>
                <a:gd name="T59" fmla="*/ 1 h 10"/>
                <a:gd name="T60" fmla="*/ 13 w 61"/>
                <a:gd name="T61" fmla="*/ 0 h 10"/>
                <a:gd name="T62" fmla="*/ 12 w 61"/>
                <a:gd name="T63" fmla="*/ 0 h 10"/>
                <a:gd name="T64" fmla="*/ 12 w 61"/>
                <a:gd name="T65" fmla="*/ 0 h 10"/>
                <a:gd name="T66" fmla="*/ 11 w 61"/>
                <a:gd name="T67" fmla="*/ 0 h 10"/>
                <a:gd name="T68" fmla="*/ 11 w 61"/>
                <a:gd name="T69" fmla="*/ 0 h 10"/>
                <a:gd name="T70" fmla="*/ 11 w 61"/>
                <a:gd name="T71" fmla="*/ 0 h 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10"/>
                <a:gd name="T110" fmla="*/ 61 w 61"/>
                <a:gd name="T111" fmla="*/ 10 h 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10">
                  <a:moveTo>
                    <a:pt x="44" y="0"/>
                  </a:moveTo>
                  <a:lnTo>
                    <a:pt x="46" y="0"/>
                  </a:lnTo>
                  <a:lnTo>
                    <a:pt x="44" y="0"/>
                  </a:lnTo>
                  <a:lnTo>
                    <a:pt x="41" y="0"/>
                  </a:lnTo>
                  <a:lnTo>
                    <a:pt x="38" y="0"/>
                  </a:lnTo>
                  <a:lnTo>
                    <a:pt x="34" y="0"/>
                  </a:lnTo>
                  <a:lnTo>
                    <a:pt x="30" y="0"/>
                  </a:lnTo>
                  <a:lnTo>
                    <a:pt x="24" y="0"/>
                  </a:lnTo>
                  <a:lnTo>
                    <a:pt x="20" y="0"/>
                  </a:lnTo>
                  <a:lnTo>
                    <a:pt x="16" y="0"/>
                  </a:lnTo>
                  <a:lnTo>
                    <a:pt x="12" y="0"/>
                  </a:lnTo>
                  <a:lnTo>
                    <a:pt x="7" y="0"/>
                  </a:lnTo>
                  <a:lnTo>
                    <a:pt x="3" y="1"/>
                  </a:lnTo>
                  <a:lnTo>
                    <a:pt x="1" y="2"/>
                  </a:lnTo>
                  <a:lnTo>
                    <a:pt x="0" y="4"/>
                  </a:lnTo>
                  <a:lnTo>
                    <a:pt x="1" y="6"/>
                  </a:lnTo>
                  <a:lnTo>
                    <a:pt x="6" y="8"/>
                  </a:lnTo>
                  <a:lnTo>
                    <a:pt x="10" y="8"/>
                  </a:lnTo>
                  <a:lnTo>
                    <a:pt x="15" y="9"/>
                  </a:lnTo>
                  <a:lnTo>
                    <a:pt x="20" y="9"/>
                  </a:lnTo>
                  <a:lnTo>
                    <a:pt x="26" y="10"/>
                  </a:lnTo>
                  <a:lnTo>
                    <a:pt x="31" y="9"/>
                  </a:lnTo>
                  <a:lnTo>
                    <a:pt x="37" y="9"/>
                  </a:lnTo>
                  <a:lnTo>
                    <a:pt x="41" y="9"/>
                  </a:lnTo>
                  <a:lnTo>
                    <a:pt x="47" y="9"/>
                  </a:lnTo>
                  <a:lnTo>
                    <a:pt x="51" y="9"/>
                  </a:lnTo>
                  <a:lnTo>
                    <a:pt x="56" y="8"/>
                  </a:lnTo>
                  <a:lnTo>
                    <a:pt x="59" y="7"/>
                  </a:lnTo>
                  <a:lnTo>
                    <a:pt x="61" y="7"/>
                  </a:lnTo>
                  <a:lnTo>
                    <a:pt x="60" y="3"/>
                  </a:lnTo>
                  <a:lnTo>
                    <a:pt x="54" y="0"/>
                  </a:lnTo>
                  <a:lnTo>
                    <a:pt x="49" y="0"/>
                  </a:lnTo>
                  <a:lnTo>
                    <a:pt x="47" y="0"/>
                  </a:lnTo>
                  <a:lnTo>
                    <a:pt x="44"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5" name="Freeform 680"/>
            <p:cNvSpPr>
              <a:spLocks/>
            </p:cNvSpPr>
            <p:nvPr/>
          </p:nvSpPr>
          <p:spPr bwMode="auto">
            <a:xfrm>
              <a:off x="3641" y="3215"/>
              <a:ext cx="13" cy="15"/>
            </a:xfrm>
            <a:custGeom>
              <a:avLst/>
              <a:gdLst>
                <a:gd name="T0" fmla="*/ 12 w 52"/>
                <a:gd name="T1" fmla="*/ 0 h 60"/>
                <a:gd name="T2" fmla="*/ 11 w 52"/>
                <a:gd name="T3" fmla="*/ 0 h 60"/>
                <a:gd name="T4" fmla="*/ 11 w 52"/>
                <a:gd name="T5" fmla="*/ 1 h 60"/>
                <a:gd name="T6" fmla="*/ 10 w 52"/>
                <a:gd name="T7" fmla="*/ 1 h 60"/>
                <a:gd name="T8" fmla="*/ 9 w 52"/>
                <a:gd name="T9" fmla="*/ 2 h 60"/>
                <a:gd name="T10" fmla="*/ 8 w 52"/>
                <a:gd name="T11" fmla="*/ 3 h 60"/>
                <a:gd name="T12" fmla="*/ 7 w 52"/>
                <a:gd name="T13" fmla="*/ 5 h 60"/>
                <a:gd name="T14" fmla="*/ 6 w 52"/>
                <a:gd name="T15" fmla="*/ 6 h 60"/>
                <a:gd name="T16" fmla="*/ 5 w 52"/>
                <a:gd name="T17" fmla="*/ 7 h 60"/>
                <a:gd name="T18" fmla="*/ 3 w 52"/>
                <a:gd name="T19" fmla="*/ 9 h 60"/>
                <a:gd name="T20" fmla="*/ 3 w 52"/>
                <a:gd name="T21" fmla="*/ 10 h 60"/>
                <a:gd name="T22" fmla="*/ 2 w 52"/>
                <a:gd name="T23" fmla="*/ 11 h 60"/>
                <a:gd name="T24" fmla="*/ 1 w 52"/>
                <a:gd name="T25" fmla="*/ 13 h 60"/>
                <a:gd name="T26" fmla="*/ 0 w 52"/>
                <a:gd name="T27" fmla="*/ 13 h 60"/>
                <a:gd name="T28" fmla="*/ 0 w 52"/>
                <a:gd name="T29" fmla="*/ 14 h 60"/>
                <a:gd name="T30" fmla="*/ 0 w 52"/>
                <a:gd name="T31" fmla="*/ 15 h 60"/>
                <a:gd name="T32" fmla="*/ 1 w 52"/>
                <a:gd name="T33" fmla="*/ 15 h 60"/>
                <a:gd name="T34" fmla="*/ 1 w 52"/>
                <a:gd name="T35" fmla="*/ 15 h 60"/>
                <a:gd name="T36" fmla="*/ 2 w 52"/>
                <a:gd name="T37" fmla="*/ 14 h 60"/>
                <a:gd name="T38" fmla="*/ 3 w 52"/>
                <a:gd name="T39" fmla="*/ 14 h 60"/>
                <a:gd name="T40" fmla="*/ 3 w 52"/>
                <a:gd name="T41" fmla="*/ 13 h 60"/>
                <a:gd name="T42" fmla="*/ 5 w 52"/>
                <a:gd name="T43" fmla="*/ 12 h 60"/>
                <a:gd name="T44" fmla="*/ 6 w 52"/>
                <a:gd name="T45" fmla="*/ 11 h 60"/>
                <a:gd name="T46" fmla="*/ 7 w 52"/>
                <a:gd name="T47" fmla="*/ 9 h 60"/>
                <a:gd name="T48" fmla="*/ 8 w 52"/>
                <a:gd name="T49" fmla="*/ 8 h 60"/>
                <a:gd name="T50" fmla="*/ 9 w 52"/>
                <a:gd name="T51" fmla="*/ 7 h 60"/>
                <a:gd name="T52" fmla="*/ 10 w 52"/>
                <a:gd name="T53" fmla="*/ 6 h 60"/>
                <a:gd name="T54" fmla="*/ 11 w 52"/>
                <a:gd name="T55" fmla="*/ 4 h 60"/>
                <a:gd name="T56" fmla="*/ 12 w 52"/>
                <a:gd name="T57" fmla="*/ 3 h 60"/>
                <a:gd name="T58" fmla="*/ 13 w 52"/>
                <a:gd name="T59" fmla="*/ 2 h 60"/>
                <a:gd name="T60" fmla="*/ 13 w 52"/>
                <a:gd name="T61" fmla="*/ 1 h 60"/>
                <a:gd name="T62" fmla="*/ 12 w 52"/>
                <a:gd name="T63" fmla="*/ 0 h 60"/>
                <a:gd name="T64" fmla="*/ 12 w 5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0"/>
                <a:gd name="T101" fmla="*/ 52 w 5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0">
                  <a:moveTo>
                    <a:pt x="46" y="0"/>
                  </a:moveTo>
                  <a:lnTo>
                    <a:pt x="45" y="0"/>
                  </a:lnTo>
                  <a:lnTo>
                    <a:pt x="43" y="2"/>
                  </a:lnTo>
                  <a:lnTo>
                    <a:pt x="40" y="5"/>
                  </a:lnTo>
                  <a:lnTo>
                    <a:pt x="37" y="9"/>
                  </a:lnTo>
                  <a:lnTo>
                    <a:pt x="32" y="13"/>
                  </a:lnTo>
                  <a:lnTo>
                    <a:pt x="29" y="18"/>
                  </a:lnTo>
                  <a:lnTo>
                    <a:pt x="24" y="23"/>
                  </a:lnTo>
                  <a:lnTo>
                    <a:pt x="19" y="29"/>
                  </a:lnTo>
                  <a:lnTo>
                    <a:pt x="14" y="34"/>
                  </a:lnTo>
                  <a:lnTo>
                    <a:pt x="10" y="40"/>
                  </a:lnTo>
                  <a:lnTo>
                    <a:pt x="6" y="45"/>
                  </a:lnTo>
                  <a:lnTo>
                    <a:pt x="3" y="50"/>
                  </a:lnTo>
                  <a:lnTo>
                    <a:pt x="0" y="53"/>
                  </a:lnTo>
                  <a:lnTo>
                    <a:pt x="0" y="57"/>
                  </a:lnTo>
                  <a:lnTo>
                    <a:pt x="0" y="58"/>
                  </a:lnTo>
                  <a:lnTo>
                    <a:pt x="2" y="60"/>
                  </a:lnTo>
                  <a:lnTo>
                    <a:pt x="4" y="59"/>
                  </a:lnTo>
                  <a:lnTo>
                    <a:pt x="7" y="57"/>
                  </a:lnTo>
                  <a:lnTo>
                    <a:pt x="10" y="55"/>
                  </a:lnTo>
                  <a:lnTo>
                    <a:pt x="14" y="51"/>
                  </a:lnTo>
                  <a:lnTo>
                    <a:pt x="18" y="47"/>
                  </a:lnTo>
                  <a:lnTo>
                    <a:pt x="23" y="43"/>
                  </a:lnTo>
                  <a:lnTo>
                    <a:pt x="27" y="37"/>
                  </a:lnTo>
                  <a:lnTo>
                    <a:pt x="32" y="32"/>
                  </a:lnTo>
                  <a:lnTo>
                    <a:pt x="35" y="27"/>
                  </a:lnTo>
                  <a:lnTo>
                    <a:pt x="39" y="22"/>
                  </a:lnTo>
                  <a:lnTo>
                    <a:pt x="43" y="17"/>
                  </a:lnTo>
                  <a:lnTo>
                    <a:pt x="46" y="13"/>
                  </a:lnTo>
                  <a:lnTo>
                    <a:pt x="50" y="7"/>
                  </a:lnTo>
                  <a:lnTo>
                    <a:pt x="52" y="5"/>
                  </a:lnTo>
                  <a:lnTo>
                    <a:pt x="46"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6" name="Freeform 681"/>
            <p:cNvSpPr>
              <a:spLocks/>
            </p:cNvSpPr>
            <p:nvPr/>
          </p:nvSpPr>
          <p:spPr bwMode="auto">
            <a:xfrm>
              <a:off x="3649" y="3230"/>
              <a:ext cx="16" cy="6"/>
            </a:xfrm>
            <a:custGeom>
              <a:avLst/>
              <a:gdLst>
                <a:gd name="T0" fmla="*/ 15 w 64"/>
                <a:gd name="T1" fmla="*/ 0 h 24"/>
                <a:gd name="T2" fmla="*/ 14 w 64"/>
                <a:gd name="T3" fmla="*/ 0 h 24"/>
                <a:gd name="T4" fmla="*/ 14 w 64"/>
                <a:gd name="T5" fmla="*/ 0 h 24"/>
                <a:gd name="T6" fmla="*/ 13 w 64"/>
                <a:gd name="T7" fmla="*/ 0 h 24"/>
                <a:gd name="T8" fmla="*/ 12 w 64"/>
                <a:gd name="T9" fmla="*/ 0 h 24"/>
                <a:gd name="T10" fmla="*/ 11 w 64"/>
                <a:gd name="T11" fmla="*/ 1 h 24"/>
                <a:gd name="T12" fmla="*/ 10 w 64"/>
                <a:gd name="T13" fmla="*/ 1 h 24"/>
                <a:gd name="T14" fmla="*/ 9 w 64"/>
                <a:gd name="T15" fmla="*/ 1 h 24"/>
                <a:gd name="T16" fmla="*/ 7 w 64"/>
                <a:gd name="T17" fmla="*/ 2 h 24"/>
                <a:gd name="T18" fmla="*/ 5 w 64"/>
                <a:gd name="T19" fmla="*/ 2 h 24"/>
                <a:gd name="T20" fmla="*/ 4 w 64"/>
                <a:gd name="T21" fmla="*/ 3 h 24"/>
                <a:gd name="T22" fmla="*/ 3 w 64"/>
                <a:gd name="T23" fmla="*/ 3 h 24"/>
                <a:gd name="T24" fmla="*/ 2 w 64"/>
                <a:gd name="T25" fmla="*/ 3 h 24"/>
                <a:gd name="T26" fmla="*/ 1 w 64"/>
                <a:gd name="T27" fmla="*/ 4 h 24"/>
                <a:gd name="T28" fmla="*/ 1 w 64"/>
                <a:gd name="T29" fmla="*/ 4 h 24"/>
                <a:gd name="T30" fmla="*/ 0 w 64"/>
                <a:gd name="T31" fmla="*/ 5 h 24"/>
                <a:gd name="T32" fmla="*/ 0 w 64"/>
                <a:gd name="T33" fmla="*/ 6 h 24"/>
                <a:gd name="T34" fmla="*/ 0 w 64"/>
                <a:gd name="T35" fmla="*/ 6 h 24"/>
                <a:gd name="T36" fmla="*/ 1 w 64"/>
                <a:gd name="T37" fmla="*/ 6 h 24"/>
                <a:gd name="T38" fmla="*/ 1 w 64"/>
                <a:gd name="T39" fmla="*/ 6 h 24"/>
                <a:gd name="T40" fmla="*/ 2 w 64"/>
                <a:gd name="T41" fmla="*/ 6 h 24"/>
                <a:gd name="T42" fmla="*/ 3 w 64"/>
                <a:gd name="T43" fmla="*/ 6 h 24"/>
                <a:gd name="T44" fmla="*/ 5 w 64"/>
                <a:gd name="T45" fmla="*/ 5 h 24"/>
                <a:gd name="T46" fmla="*/ 6 w 64"/>
                <a:gd name="T47" fmla="*/ 5 h 24"/>
                <a:gd name="T48" fmla="*/ 8 w 64"/>
                <a:gd name="T49" fmla="*/ 5 h 24"/>
                <a:gd name="T50" fmla="*/ 9 w 64"/>
                <a:gd name="T51" fmla="*/ 4 h 24"/>
                <a:gd name="T52" fmla="*/ 11 w 64"/>
                <a:gd name="T53" fmla="*/ 4 h 24"/>
                <a:gd name="T54" fmla="*/ 12 w 64"/>
                <a:gd name="T55" fmla="*/ 3 h 24"/>
                <a:gd name="T56" fmla="*/ 13 w 64"/>
                <a:gd name="T57" fmla="*/ 3 h 24"/>
                <a:gd name="T58" fmla="*/ 14 w 64"/>
                <a:gd name="T59" fmla="*/ 3 h 24"/>
                <a:gd name="T60" fmla="*/ 15 w 64"/>
                <a:gd name="T61" fmla="*/ 2 h 24"/>
                <a:gd name="T62" fmla="*/ 16 w 64"/>
                <a:gd name="T63" fmla="*/ 2 h 24"/>
                <a:gd name="T64" fmla="*/ 16 w 64"/>
                <a:gd name="T65" fmla="*/ 2 h 24"/>
                <a:gd name="T66" fmla="*/ 15 w 64"/>
                <a:gd name="T67" fmla="*/ 0 h 24"/>
                <a:gd name="T68" fmla="*/ 15 w 64"/>
                <a:gd name="T69" fmla="*/ 0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24"/>
                <a:gd name="T107" fmla="*/ 64 w 64"/>
                <a:gd name="T108" fmla="*/ 24 h 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24">
                  <a:moveTo>
                    <a:pt x="59" y="0"/>
                  </a:moveTo>
                  <a:lnTo>
                    <a:pt x="58" y="0"/>
                  </a:lnTo>
                  <a:lnTo>
                    <a:pt x="56" y="0"/>
                  </a:lnTo>
                  <a:lnTo>
                    <a:pt x="53" y="0"/>
                  </a:lnTo>
                  <a:lnTo>
                    <a:pt x="49" y="1"/>
                  </a:lnTo>
                  <a:lnTo>
                    <a:pt x="45" y="2"/>
                  </a:lnTo>
                  <a:lnTo>
                    <a:pt x="40" y="3"/>
                  </a:lnTo>
                  <a:lnTo>
                    <a:pt x="35" y="4"/>
                  </a:lnTo>
                  <a:lnTo>
                    <a:pt x="28" y="6"/>
                  </a:lnTo>
                  <a:lnTo>
                    <a:pt x="22" y="8"/>
                  </a:lnTo>
                  <a:lnTo>
                    <a:pt x="17" y="10"/>
                  </a:lnTo>
                  <a:lnTo>
                    <a:pt x="13" y="12"/>
                  </a:lnTo>
                  <a:lnTo>
                    <a:pt x="9" y="14"/>
                  </a:lnTo>
                  <a:lnTo>
                    <a:pt x="5" y="15"/>
                  </a:lnTo>
                  <a:lnTo>
                    <a:pt x="2" y="17"/>
                  </a:lnTo>
                  <a:lnTo>
                    <a:pt x="0" y="19"/>
                  </a:lnTo>
                  <a:lnTo>
                    <a:pt x="0" y="22"/>
                  </a:lnTo>
                  <a:lnTo>
                    <a:pt x="0" y="23"/>
                  </a:lnTo>
                  <a:lnTo>
                    <a:pt x="3" y="24"/>
                  </a:lnTo>
                  <a:lnTo>
                    <a:pt x="5" y="24"/>
                  </a:lnTo>
                  <a:lnTo>
                    <a:pt x="10" y="24"/>
                  </a:lnTo>
                  <a:lnTo>
                    <a:pt x="14" y="22"/>
                  </a:lnTo>
                  <a:lnTo>
                    <a:pt x="19" y="21"/>
                  </a:lnTo>
                  <a:lnTo>
                    <a:pt x="26" y="19"/>
                  </a:lnTo>
                  <a:lnTo>
                    <a:pt x="32" y="18"/>
                  </a:lnTo>
                  <a:lnTo>
                    <a:pt x="38" y="16"/>
                  </a:lnTo>
                  <a:lnTo>
                    <a:pt x="44" y="15"/>
                  </a:lnTo>
                  <a:lnTo>
                    <a:pt x="49" y="13"/>
                  </a:lnTo>
                  <a:lnTo>
                    <a:pt x="54" y="11"/>
                  </a:lnTo>
                  <a:lnTo>
                    <a:pt x="58" y="10"/>
                  </a:lnTo>
                  <a:lnTo>
                    <a:pt x="61" y="9"/>
                  </a:lnTo>
                  <a:lnTo>
                    <a:pt x="63" y="8"/>
                  </a:lnTo>
                  <a:lnTo>
                    <a:pt x="64" y="8"/>
                  </a:lnTo>
                  <a:lnTo>
                    <a:pt x="59"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7" name="Freeform 682"/>
            <p:cNvSpPr>
              <a:spLocks/>
            </p:cNvSpPr>
            <p:nvPr/>
          </p:nvSpPr>
          <p:spPr bwMode="auto">
            <a:xfrm>
              <a:off x="3650" y="3244"/>
              <a:ext cx="18" cy="4"/>
            </a:xfrm>
            <a:custGeom>
              <a:avLst/>
              <a:gdLst>
                <a:gd name="T0" fmla="*/ 17 w 71"/>
                <a:gd name="T1" fmla="*/ 2 h 19"/>
                <a:gd name="T2" fmla="*/ 16 w 71"/>
                <a:gd name="T3" fmla="*/ 1 h 19"/>
                <a:gd name="T4" fmla="*/ 16 w 71"/>
                <a:gd name="T5" fmla="*/ 1 h 19"/>
                <a:gd name="T6" fmla="*/ 15 w 71"/>
                <a:gd name="T7" fmla="*/ 1 h 19"/>
                <a:gd name="T8" fmla="*/ 14 w 71"/>
                <a:gd name="T9" fmla="*/ 1 h 19"/>
                <a:gd name="T10" fmla="*/ 13 w 71"/>
                <a:gd name="T11" fmla="*/ 1 h 19"/>
                <a:gd name="T12" fmla="*/ 12 w 71"/>
                <a:gd name="T13" fmla="*/ 1 h 19"/>
                <a:gd name="T14" fmla="*/ 11 w 71"/>
                <a:gd name="T15" fmla="*/ 0 h 19"/>
                <a:gd name="T16" fmla="*/ 9 w 71"/>
                <a:gd name="T17" fmla="*/ 0 h 19"/>
                <a:gd name="T18" fmla="*/ 8 w 71"/>
                <a:gd name="T19" fmla="*/ 0 h 19"/>
                <a:gd name="T20" fmla="*/ 6 w 71"/>
                <a:gd name="T21" fmla="*/ 0 h 19"/>
                <a:gd name="T22" fmla="*/ 4 w 71"/>
                <a:gd name="T23" fmla="*/ 0 h 19"/>
                <a:gd name="T24" fmla="*/ 3 w 71"/>
                <a:gd name="T25" fmla="*/ 0 h 19"/>
                <a:gd name="T26" fmla="*/ 2 w 71"/>
                <a:gd name="T27" fmla="*/ 0 h 19"/>
                <a:gd name="T28" fmla="*/ 1 w 71"/>
                <a:gd name="T29" fmla="*/ 0 h 19"/>
                <a:gd name="T30" fmla="*/ 1 w 71"/>
                <a:gd name="T31" fmla="*/ 0 h 19"/>
                <a:gd name="T32" fmla="*/ 0 w 71"/>
                <a:gd name="T33" fmla="*/ 1 h 19"/>
                <a:gd name="T34" fmla="*/ 0 w 71"/>
                <a:gd name="T35" fmla="*/ 1 h 19"/>
                <a:gd name="T36" fmla="*/ 1 w 71"/>
                <a:gd name="T37" fmla="*/ 1 h 19"/>
                <a:gd name="T38" fmla="*/ 1 w 71"/>
                <a:gd name="T39" fmla="*/ 2 h 19"/>
                <a:gd name="T40" fmla="*/ 2 w 71"/>
                <a:gd name="T41" fmla="*/ 2 h 19"/>
                <a:gd name="T42" fmla="*/ 3 w 71"/>
                <a:gd name="T43" fmla="*/ 2 h 19"/>
                <a:gd name="T44" fmla="*/ 5 w 71"/>
                <a:gd name="T45" fmla="*/ 3 h 19"/>
                <a:gd name="T46" fmla="*/ 6 w 71"/>
                <a:gd name="T47" fmla="*/ 3 h 19"/>
                <a:gd name="T48" fmla="*/ 9 w 71"/>
                <a:gd name="T49" fmla="*/ 3 h 19"/>
                <a:gd name="T50" fmla="*/ 10 w 71"/>
                <a:gd name="T51" fmla="*/ 3 h 19"/>
                <a:gd name="T52" fmla="*/ 12 w 71"/>
                <a:gd name="T53" fmla="*/ 3 h 19"/>
                <a:gd name="T54" fmla="*/ 13 w 71"/>
                <a:gd name="T55" fmla="*/ 4 h 19"/>
                <a:gd name="T56" fmla="*/ 15 w 71"/>
                <a:gd name="T57" fmla="*/ 4 h 19"/>
                <a:gd name="T58" fmla="*/ 16 w 71"/>
                <a:gd name="T59" fmla="*/ 4 h 19"/>
                <a:gd name="T60" fmla="*/ 17 w 71"/>
                <a:gd name="T61" fmla="*/ 4 h 19"/>
                <a:gd name="T62" fmla="*/ 17 w 71"/>
                <a:gd name="T63" fmla="*/ 4 h 19"/>
                <a:gd name="T64" fmla="*/ 18 w 71"/>
                <a:gd name="T65" fmla="*/ 4 h 19"/>
                <a:gd name="T66" fmla="*/ 17 w 71"/>
                <a:gd name="T67" fmla="*/ 2 h 19"/>
                <a:gd name="T68" fmla="*/ 17 w 71"/>
                <a:gd name="T69" fmla="*/ 2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19"/>
                <a:gd name="T107" fmla="*/ 71 w 71"/>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19">
                  <a:moveTo>
                    <a:pt x="67" y="8"/>
                  </a:moveTo>
                  <a:lnTo>
                    <a:pt x="65" y="7"/>
                  </a:lnTo>
                  <a:lnTo>
                    <a:pt x="64" y="7"/>
                  </a:lnTo>
                  <a:lnTo>
                    <a:pt x="61" y="5"/>
                  </a:lnTo>
                  <a:lnTo>
                    <a:pt x="57" y="5"/>
                  </a:lnTo>
                  <a:lnTo>
                    <a:pt x="52" y="3"/>
                  </a:lnTo>
                  <a:lnTo>
                    <a:pt x="47" y="3"/>
                  </a:lnTo>
                  <a:lnTo>
                    <a:pt x="42" y="2"/>
                  </a:lnTo>
                  <a:lnTo>
                    <a:pt x="36" y="2"/>
                  </a:lnTo>
                  <a:lnTo>
                    <a:pt x="30" y="1"/>
                  </a:lnTo>
                  <a:lnTo>
                    <a:pt x="23" y="0"/>
                  </a:lnTo>
                  <a:lnTo>
                    <a:pt x="17" y="0"/>
                  </a:lnTo>
                  <a:lnTo>
                    <a:pt x="13" y="0"/>
                  </a:lnTo>
                  <a:lnTo>
                    <a:pt x="8" y="0"/>
                  </a:lnTo>
                  <a:lnTo>
                    <a:pt x="5" y="1"/>
                  </a:lnTo>
                  <a:lnTo>
                    <a:pt x="2" y="1"/>
                  </a:lnTo>
                  <a:lnTo>
                    <a:pt x="1" y="3"/>
                  </a:lnTo>
                  <a:lnTo>
                    <a:pt x="0" y="4"/>
                  </a:lnTo>
                  <a:lnTo>
                    <a:pt x="2" y="7"/>
                  </a:lnTo>
                  <a:lnTo>
                    <a:pt x="4" y="8"/>
                  </a:lnTo>
                  <a:lnTo>
                    <a:pt x="8" y="10"/>
                  </a:lnTo>
                  <a:lnTo>
                    <a:pt x="13" y="11"/>
                  </a:lnTo>
                  <a:lnTo>
                    <a:pt x="19" y="12"/>
                  </a:lnTo>
                  <a:lnTo>
                    <a:pt x="25" y="13"/>
                  </a:lnTo>
                  <a:lnTo>
                    <a:pt x="34" y="15"/>
                  </a:lnTo>
                  <a:lnTo>
                    <a:pt x="40" y="15"/>
                  </a:lnTo>
                  <a:lnTo>
                    <a:pt x="46" y="16"/>
                  </a:lnTo>
                  <a:lnTo>
                    <a:pt x="53" y="17"/>
                  </a:lnTo>
                  <a:lnTo>
                    <a:pt x="59" y="17"/>
                  </a:lnTo>
                  <a:lnTo>
                    <a:pt x="63" y="17"/>
                  </a:lnTo>
                  <a:lnTo>
                    <a:pt x="67" y="18"/>
                  </a:lnTo>
                  <a:lnTo>
                    <a:pt x="69" y="18"/>
                  </a:lnTo>
                  <a:lnTo>
                    <a:pt x="71" y="19"/>
                  </a:lnTo>
                  <a:lnTo>
                    <a:pt x="67" y="8"/>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8" name="Freeform 683"/>
            <p:cNvSpPr>
              <a:spLocks/>
            </p:cNvSpPr>
            <p:nvPr/>
          </p:nvSpPr>
          <p:spPr bwMode="auto">
            <a:xfrm>
              <a:off x="3646" y="3252"/>
              <a:ext cx="17" cy="8"/>
            </a:xfrm>
            <a:custGeom>
              <a:avLst/>
              <a:gdLst>
                <a:gd name="T0" fmla="*/ 2 w 67"/>
                <a:gd name="T1" fmla="*/ 0 h 32"/>
                <a:gd name="T2" fmla="*/ 3 w 67"/>
                <a:gd name="T3" fmla="*/ 0 h 32"/>
                <a:gd name="T4" fmla="*/ 4 w 67"/>
                <a:gd name="T5" fmla="*/ 1 h 32"/>
                <a:gd name="T6" fmla="*/ 5 w 67"/>
                <a:gd name="T7" fmla="*/ 1 h 32"/>
                <a:gd name="T8" fmla="*/ 6 w 67"/>
                <a:gd name="T9" fmla="*/ 1 h 32"/>
                <a:gd name="T10" fmla="*/ 7 w 67"/>
                <a:gd name="T11" fmla="*/ 2 h 32"/>
                <a:gd name="T12" fmla="*/ 9 w 67"/>
                <a:gd name="T13" fmla="*/ 2 h 32"/>
                <a:gd name="T14" fmla="*/ 10 w 67"/>
                <a:gd name="T15" fmla="*/ 3 h 32"/>
                <a:gd name="T16" fmla="*/ 11 w 67"/>
                <a:gd name="T17" fmla="*/ 3 h 32"/>
                <a:gd name="T18" fmla="*/ 13 w 67"/>
                <a:gd name="T19" fmla="*/ 4 h 32"/>
                <a:gd name="T20" fmla="*/ 14 w 67"/>
                <a:gd name="T21" fmla="*/ 5 h 32"/>
                <a:gd name="T22" fmla="*/ 15 w 67"/>
                <a:gd name="T23" fmla="*/ 5 h 32"/>
                <a:gd name="T24" fmla="*/ 16 w 67"/>
                <a:gd name="T25" fmla="*/ 6 h 32"/>
                <a:gd name="T26" fmla="*/ 16 w 67"/>
                <a:gd name="T27" fmla="*/ 7 h 32"/>
                <a:gd name="T28" fmla="*/ 17 w 67"/>
                <a:gd name="T29" fmla="*/ 7 h 32"/>
                <a:gd name="T30" fmla="*/ 17 w 67"/>
                <a:gd name="T31" fmla="*/ 8 h 32"/>
                <a:gd name="T32" fmla="*/ 16 w 67"/>
                <a:gd name="T33" fmla="*/ 8 h 32"/>
                <a:gd name="T34" fmla="*/ 16 w 67"/>
                <a:gd name="T35" fmla="*/ 8 h 32"/>
                <a:gd name="T36" fmla="*/ 15 w 67"/>
                <a:gd name="T37" fmla="*/ 8 h 32"/>
                <a:gd name="T38" fmla="*/ 13 w 67"/>
                <a:gd name="T39" fmla="*/ 7 h 32"/>
                <a:gd name="T40" fmla="*/ 12 w 67"/>
                <a:gd name="T41" fmla="*/ 7 h 32"/>
                <a:gd name="T42" fmla="*/ 10 w 67"/>
                <a:gd name="T43" fmla="*/ 6 h 32"/>
                <a:gd name="T44" fmla="*/ 9 w 67"/>
                <a:gd name="T45" fmla="*/ 6 h 32"/>
                <a:gd name="T46" fmla="*/ 7 w 67"/>
                <a:gd name="T47" fmla="*/ 5 h 32"/>
                <a:gd name="T48" fmla="*/ 6 w 67"/>
                <a:gd name="T49" fmla="*/ 4 h 32"/>
                <a:gd name="T50" fmla="*/ 4 w 67"/>
                <a:gd name="T51" fmla="*/ 4 h 32"/>
                <a:gd name="T52" fmla="*/ 3 w 67"/>
                <a:gd name="T53" fmla="*/ 3 h 32"/>
                <a:gd name="T54" fmla="*/ 2 w 67"/>
                <a:gd name="T55" fmla="*/ 2 h 32"/>
                <a:gd name="T56" fmla="*/ 1 w 67"/>
                <a:gd name="T57" fmla="*/ 2 h 32"/>
                <a:gd name="T58" fmla="*/ 0 w 67"/>
                <a:gd name="T59" fmla="*/ 1 h 32"/>
                <a:gd name="T60" fmla="*/ 0 w 67"/>
                <a:gd name="T61" fmla="*/ 0 h 32"/>
                <a:gd name="T62" fmla="*/ 1 w 67"/>
                <a:gd name="T63" fmla="*/ 0 h 32"/>
                <a:gd name="T64" fmla="*/ 2 w 67"/>
                <a:gd name="T65" fmla="*/ 0 h 32"/>
                <a:gd name="T66" fmla="*/ 2 w 67"/>
                <a:gd name="T67" fmla="*/ 0 h 32"/>
                <a:gd name="T68" fmla="*/ 2 w 67"/>
                <a:gd name="T69" fmla="*/ 0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2"/>
                <a:gd name="T107" fmla="*/ 67 w 6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2">
                  <a:moveTo>
                    <a:pt x="7" y="0"/>
                  </a:moveTo>
                  <a:lnTo>
                    <a:pt x="10" y="0"/>
                  </a:lnTo>
                  <a:lnTo>
                    <a:pt x="16" y="2"/>
                  </a:lnTo>
                  <a:lnTo>
                    <a:pt x="20" y="3"/>
                  </a:lnTo>
                  <a:lnTo>
                    <a:pt x="24" y="5"/>
                  </a:lnTo>
                  <a:lnTo>
                    <a:pt x="29" y="7"/>
                  </a:lnTo>
                  <a:lnTo>
                    <a:pt x="34" y="9"/>
                  </a:lnTo>
                  <a:lnTo>
                    <a:pt x="39" y="11"/>
                  </a:lnTo>
                  <a:lnTo>
                    <a:pt x="45" y="14"/>
                  </a:lnTo>
                  <a:lnTo>
                    <a:pt x="50" y="17"/>
                  </a:lnTo>
                  <a:lnTo>
                    <a:pt x="55" y="19"/>
                  </a:lnTo>
                  <a:lnTo>
                    <a:pt x="58" y="21"/>
                  </a:lnTo>
                  <a:lnTo>
                    <a:pt x="62" y="24"/>
                  </a:lnTo>
                  <a:lnTo>
                    <a:pt x="65" y="27"/>
                  </a:lnTo>
                  <a:lnTo>
                    <a:pt x="67" y="29"/>
                  </a:lnTo>
                  <a:lnTo>
                    <a:pt x="66" y="31"/>
                  </a:lnTo>
                  <a:lnTo>
                    <a:pt x="65" y="32"/>
                  </a:lnTo>
                  <a:lnTo>
                    <a:pt x="62" y="31"/>
                  </a:lnTo>
                  <a:lnTo>
                    <a:pt x="58" y="31"/>
                  </a:lnTo>
                  <a:lnTo>
                    <a:pt x="53" y="29"/>
                  </a:lnTo>
                  <a:lnTo>
                    <a:pt x="48" y="27"/>
                  </a:lnTo>
                  <a:lnTo>
                    <a:pt x="40" y="25"/>
                  </a:lnTo>
                  <a:lnTo>
                    <a:pt x="34" y="23"/>
                  </a:lnTo>
                  <a:lnTo>
                    <a:pt x="28" y="20"/>
                  </a:lnTo>
                  <a:lnTo>
                    <a:pt x="22" y="18"/>
                  </a:lnTo>
                  <a:lnTo>
                    <a:pt x="16" y="15"/>
                  </a:lnTo>
                  <a:lnTo>
                    <a:pt x="11" y="12"/>
                  </a:lnTo>
                  <a:lnTo>
                    <a:pt x="6" y="9"/>
                  </a:lnTo>
                  <a:lnTo>
                    <a:pt x="3" y="7"/>
                  </a:lnTo>
                  <a:lnTo>
                    <a:pt x="0" y="5"/>
                  </a:lnTo>
                  <a:lnTo>
                    <a:pt x="0" y="1"/>
                  </a:lnTo>
                  <a:lnTo>
                    <a:pt x="4" y="0"/>
                  </a:lnTo>
                  <a:lnTo>
                    <a:pt x="6" y="0"/>
                  </a:lnTo>
                  <a:lnTo>
                    <a:pt x="7"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49" name="Freeform 684"/>
            <p:cNvSpPr>
              <a:spLocks/>
            </p:cNvSpPr>
            <p:nvPr/>
          </p:nvSpPr>
          <p:spPr bwMode="auto">
            <a:xfrm>
              <a:off x="3642" y="3260"/>
              <a:ext cx="5" cy="9"/>
            </a:xfrm>
            <a:custGeom>
              <a:avLst/>
              <a:gdLst>
                <a:gd name="T0" fmla="*/ 0 w 18"/>
                <a:gd name="T1" fmla="*/ 2 h 36"/>
                <a:gd name="T2" fmla="*/ 0 w 18"/>
                <a:gd name="T3" fmla="*/ 2 h 36"/>
                <a:gd name="T4" fmla="*/ 0 w 18"/>
                <a:gd name="T5" fmla="*/ 3 h 36"/>
                <a:gd name="T6" fmla="*/ 1 w 18"/>
                <a:gd name="T7" fmla="*/ 4 h 36"/>
                <a:gd name="T8" fmla="*/ 1 w 18"/>
                <a:gd name="T9" fmla="*/ 6 h 36"/>
                <a:gd name="T10" fmla="*/ 2 w 18"/>
                <a:gd name="T11" fmla="*/ 7 h 36"/>
                <a:gd name="T12" fmla="*/ 3 w 18"/>
                <a:gd name="T13" fmla="*/ 8 h 36"/>
                <a:gd name="T14" fmla="*/ 3 w 18"/>
                <a:gd name="T15" fmla="*/ 9 h 36"/>
                <a:gd name="T16" fmla="*/ 4 w 18"/>
                <a:gd name="T17" fmla="*/ 9 h 36"/>
                <a:gd name="T18" fmla="*/ 5 w 18"/>
                <a:gd name="T19" fmla="*/ 9 h 36"/>
                <a:gd name="T20" fmla="*/ 5 w 18"/>
                <a:gd name="T21" fmla="*/ 7 h 36"/>
                <a:gd name="T22" fmla="*/ 5 w 18"/>
                <a:gd name="T23" fmla="*/ 6 h 36"/>
                <a:gd name="T24" fmla="*/ 4 w 18"/>
                <a:gd name="T25" fmla="*/ 4 h 36"/>
                <a:gd name="T26" fmla="*/ 3 w 18"/>
                <a:gd name="T27" fmla="*/ 2 h 36"/>
                <a:gd name="T28" fmla="*/ 3 w 18"/>
                <a:gd name="T29" fmla="*/ 1 h 36"/>
                <a:gd name="T30" fmla="*/ 2 w 18"/>
                <a:gd name="T31" fmla="*/ 0 h 36"/>
                <a:gd name="T32" fmla="*/ 1 w 18"/>
                <a:gd name="T33" fmla="*/ 0 h 36"/>
                <a:gd name="T34" fmla="*/ 0 w 18"/>
                <a:gd name="T35" fmla="*/ 1 h 36"/>
                <a:gd name="T36" fmla="*/ 0 w 18"/>
                <a:gd name="T37" fmla="*/ 2 h 36"/>
                <a:gd name="T38" fmla="*/ 0 w 18"/>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36"/>
                <a:gd name="T62" fmla="*/ 18 w 18"/>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36">
                  <a:moveTo>
                    <a:pt x="0" y="7"/>
                  </a:moveTo>
                  <a:lnTo>
                    <a:pt x="0" y="8"/>
                  </a:lnTo>
                  <a:lnTo>
                    <a:pt x="1" y="12"/>
                  </a:lnTo>
                  <a:lnTo>
                    <a:pt x="3" y="16"/>
                  </a:lnTo>
                  <a:lnTo>
                    <a:pt x="5" y="24"/>
                  </a:lnTo>
                  <a:lnTo>
                    <a:pt x="7" y="28"/>
                  </a:lnTo>
                  <a:lnTo>
                    <a:pt x="9" y="33"/>
                  </a:lnTo>
                  <a:lnTo>
                    <a:pt x="11" y="36"/>
                  </a:lnTo>
                  <a:lnTo>
                    <a:pt x="15" y="36"/>
                  </a:lnTo>
                  <a:lnTo>
                    <a:pt x="18" y="34"/>
                  </a:lnTo>
                  <a:lnTo>
                    <a:pt x="18" y="29"/>
                  </a:lnTo>
                  <a:lnTo>
                    <a:pt x="17" y="23"/>
                  </a:lnTo>
                  <a:lnTo>
                    <a:pt x="15" y="16"/>
                  </a:lnTo>
                  <a:lnTo>
                    <a:pt x="12" y="9"/>
                  </a:lnTo>
                  <a:lnTo>
                    <a:pt x="9" y="4"/>
                  </a:lnTo>
                  <a:lnTo>
                    <a:pt x="7" y="0"/>
                  </a:lnTo>
                  <a:lnTo>
                    <a:pt x="5" y="0"/>
                  </a:lnTo>
                  <a:lnTo>
                    <a:pt x="0" y="5"/>
                  </a:lnTo>
                  <a:lnTo>
                    <a:pt x="0" y="7"/>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0" name="Freeform 685"/>
            <p:cNvSpPr>
              <a:spLocks/>
            </p:cNvSpPr>
            <p:nvPr/>
          </p:nvSpPr>
          <p:spPr bwMode="auto">
            <a:xfrm>
              <a:off x="3192" y="3226"/>
              <a:ext cx="15" cy="3"/>
            </a:xfrm>
            <a:custGeom>
              <a:avLst/>
              <a:gdLst>
                <a:gd name="T0" fmla="*/ 11 w 59"/>
                <a:gd name="T1" fmla="*/ 0 h 14"/>
                <a:gd name="T2" fmla="*/ 9 w 59"/>
                <a:gd name="T3" fmla="*/ 0 h 14"/>
                <a:gd name="T4" fmla="*/ 8 w 59"/>
                <a:gd name="T5" fmla="*/ 0 h 14"/>
                <a:gd name="T6" fmla="*/ 6 w 59"/>
                <a:gd name="T7" fmla="*/ 0 h 14"/>
                <a:gd name="T8" fmla="*/ 4 w 59"/>
                <a:gd name="T9" fmla="*/ 0 h 14"/>
                <a:gd name="T10" fmla="*/ 2 w 59"/>
                <a:gd name="T11" fmla="*/ 0 h 14"/>
                <a:gd name="T12" fmla="*/ 1 w 59"/>
                <a:gd name="T13" fmla="*/ 0 h 14"/>
                <a:gd name="T14" fmla="*/ 0 w 59"/>
                <a:gd name="T15" fmla="*/ 1 h 14"/>
                <a:gd name="T16" fmla="*/ 0 w 59"/>
                <a:gd name="T17" fmla="*/ 2 h 14"/>
                <a:gd name="T18" fmla="*/ 0 w 59"/>
                <a:gd name="T19" fmla="*/ 2 h 14"/>
                <a:gd name="T20" fmla="*/ 1 w 59"/>
                <a:gd name="T21" fmla="*/ 2 h 14"/>
                <a:gd name="T22" fmla="*/ 2 w 59"/>
                <a:gd name="T23" fmla="*/ 3 h 14"/>
                <a:gd name="T24" fmla="*/ 3 w 59"/>
                <a:gd name="T25" fmla="*/ 3 h 14"/>
                <a:gd name="T26" fmla="*/ 4 w 59"/>
                <a:gd name="T27" fmla="*/ 3 h 14"/>
                <a:gd name="T28" fmla="*/ 5 w 59"/>
                <a:gd name="T29" fmla="*/ 3 h 14"/>
                <a:gd name="T30" fmla="*/ 6 w 59"/>
                <a:gd name="T31" fmla="*/ 3 h 14"/>
                <a:gd name="T32" fmla="*/ 8 w 59"/>
                <a:gd name="T33" fmla="*/ 3 h 14"/>
                <a:gd name="T34" fmla="*/ 9 w 59"/>
                <a:gd name="T35" fmla="*/ 3 h 14"/>
                <a:gd name="T36" fmla="*/ 10 w 59"/>
                <a:gd name="T37" fmla="*/ 3 h 14"/>
                <a:gd name="T38" fmla="*/ 11 w 59"/>
                <a:gd name="T39" fmla="*/ 3 h 14"/>
                <a:gd name="T40" fmla="*/ 12 w 59"/>
                <a:gd name="T41" fmla="*/ 3 h 14"/>
                <a:gd name="T42" fmla="*/ 13 w 59"/>
                <a:gd name="T43" fmla="*/ 2 h 14"/>
                <a:gd name="T44" fmla="*/ 14 w 59"/>
                <a:gd name="T45" fmla="*/ 2 h 14"/>
                <a:gd name="T46" fmla="*/ 14 w 59"/>
                <a:gd name="T47" fmla="*/ 2 h 14"/>
                <a:gd name="T48" fmla="*/ 15 w 59"/>
                <a:gd name="T49" fmla="*/ 2 h 14"/>
                <a:gd name="T50" fmla="*/ 14 w 59"/>
                <a:gd name="T51" fmla="*/ 1 h 14"/>
                <a:gd name="T52" fmla="*/ 13 w 59"/>
                <a:gd name="T53" fmla="*/ 0 h 14"/>
                <a:gd name="T54" fmla="*/ 11 w 59"/>
                <a:gd name="T55" fmla="*/ 0 h 14"/>
                <a:gd name="T56" fmla="*/ 11 w 59"/>
                <a:gd name="T57" fmla="*/ 0 h 14"/>
                <a:gd name="T58" fmla="*/ 11 w 59"/>
                <a:gd name="T59" fmla="*/ 0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4"/>
                <a:gd name="T92" fmla="*/ 59 w 59"/>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4">
                  <a:moveTo>
                    <a:pt x="42" y="1"/>
                  </a:moveTo>
                  <a:lnTo>
                    <a:pt x="36" y="0"/>
                  </a:lnTo>
                  <a:lnTo>
                    <a:pt x="30" y="0"/>
                  </a:lnTo>
                  <a:lnTo>
                    <a:pt x="22" y="0"/>
                  </a:lnTo>
                  <a:lnTo>
                    <a:pt x="15" y="0"/>
                  </a:lnTo>
                  <a:lnTo>
                    <a:pt x="8" y="0"/>
                  </a:lnTo>
                  <a:lnTo>
                    <a:pt x="3" y="2"/>
                  </a:lnTo>
                  <a:lnTo>
                    <a:pt x="0" y="4"/>
                  </a:lnTo>
                  <a:lnTo>
                    <a:pt x="0" y="8"/>
                  </a:lnTo>
                  <a:lnTo>
                    <a:pt x="0" y="9"/>
                  </a:lnTo>
                  <a:lnTo>
                    <a:pt x="2" y="10"/>
                  </a:lnTo>
                  <a:lnTo>
                    <a:pt x="6" y="12"/>
                  </a:lnTo>
                  <a:lnTo>
                    <a:pt x="10" y="13"/>
                  </a:lnTo>
                  <a:lnTo>
                    <a:pt x="14" y="13"/>
                  </a:lnTo>
                  <a:lnTo>
                    <a:pt x="19" y="13"/>
                  </a:lnTo>
                  <a:lnTo>
                    <a:pt x="23" y="13"/>
                  </a:lnTo>
                  <a:lnTo>
                    <a:pt x="30" y="14"/>
                  </a:lnTo>
                  <a:lnTo>
                    <a:pt x="35" y="13"/>
                  </a:lnTo>
                  <a:lnTo>
                    <a:pt x="40" y="12"/>
                  </a:lnTo>
                  <a:lnTo>
                    <a:pt x="44" y="12"/>
                  </a:lnTo>
                  <a:lnTo>
                    <a:pt x="49" y="12"/>
                  </a:lnTo>
                  <a:lnTo>
                    <a:pt x="52" y="10"/>
                  </a:lnTo>
                  <a:lnTo>
                    <a:pt x="55" y="10"/>
                  </a:lnTo>
                  <a:lnTo>
                    <a:pt x="57" y="9"/>
                  </a:lnTo>
                  <a:lnTo>
                    <a:pt x="59" y="8"/>
                  </a:lnTo>
                  <a:lnTo>
                    <a:pt x="56" y="4"/>
                  </a:lnTo>
                  <a:lnTo>
                    <a:pt x="50" y="2"/>
                  </a:lnTo>
                  <a:lnTo>
                    <a:pt x="44" y="1"/>
                  </a:lnTo>
                  <a:lnTo>
                    <a:pt x="42"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1" name="Freeform 686"/>
            <p:cNvSpPr>
              <a:spLocks/>
            </p:cNvSpPr>
            <p:nvPr/>
          </p:nvSpPr>
          <p:spPr bwMode="auto">
            <a:xfrm>
              <a:off x="3265" y="3206"/>
              <a:ext cx="8" cy="9"/>
            </a:xfrm>
            <a:custGeom>
              <a:avLst/>
              <a:gdLst>
                <a:gd name="T0" fmla="*/ 6 w 32"/>
                <a:gd name="T1" fmla="*/ 0 h 36"/>
                <a:gd name="T2" fmla="*/ 5 w 32"/>
                <a:gd name="T3" fmla="*/ 1 h 36"/>
                <a:gd name="T4" fmla="*/ 4 w 32"/>
                <a:gd name="T5" fmla="*/ 2 h 36"/>
                <a:gd name="T6" fmla="*/ 3 w 32"/>
                <a:gd name="T7" fmla="*/ 3 h 36"/>
                <a:gd name="T8" fmla="*/ 2 w 32"/>
                <a:gd name="T9" fmla="*/ 4 h 36"/>
                <a:gd name="T10" fmla="*/ 1 w 32"/>
                <a:gd name="T11" fmla="*/ 5 h 36"/>
                <a:gd name="T12" fmla="*/ 0 w 32"/>
                <a:gd name="T13" fmla="*/ 7 h 36"/>
                <a:gd name="T14" fmla="*/ 0 w 32"/>
                <a:gd name="T15" fmla="*/ 8 h 36"/>
                <a:gd name="T16" fmla="*/ 1 w 32"/>
                <a:gd name="T17" fmla="*/ 9 h 36"/>
                <a:gd name="T18" fmla="*/ 1 w 32"/>
                <a:gd name="T19" fmla="*/ 9 h 36"/>
                <a:gd name="T20" fmla="*/ 3 w 32"/>
                <a:gd name="T21" fmla="*/ 9 h 36"/>
                <a:gd name="T22" fmla="*/ 4 w 32"/>
                <a:gd name="T23" fmla="*/ 7 h 36"/>
                <a:gd name="T24" fmla="*/ 5 w 32"/>
                <a:gd name="T25" fmla="*/ 6 h 36"/>
                <a:gd name="T26" fmla="*/ 6 w 32"/>
                <a:gd name="T27" fmla="*/ 5 h 36"/>
                <a:gd name="T28" fmla="*/ 7 w 32"/>
                <a:gd name="T29" fmla="*/ 4 h 36"/>
                <a:gd name="T30" fmla="*/ 7 w 32"/>
                <a:gd name="T31" fmla="*/ 3 h 36"/>
                <a:gd name="T32" fmla="*/ 8 w 32"/>
                <a:gd name="T33" fmla="*/ 2 h 36"/>
                <a:gd name="T34" fmla="*/ 7 w 32"/>
                <a:gd name="T35" fmla="*/ 1 h 36"/>
                <a:gd name="T36" fmla="*/ 7 w 32"/>
                <a:gd name="T37" fmla="*/ 0 h 36"/>
                <a:gd name="T38" fmla="*/ 7 w 32"/>
                <a:gd name="T39" fmla="*/ 0 h 36"/>
                <a:gd name="T40" fmla="*/ 7 w 32"/>
                <a:gd name="T41" fmla="*/ 0 h 36"/>
                <a:gd name="T42" fmla="*/ 6 w 32"/>
                <a:gd name="T43" fmla="*/ 0 h 36"/>
                <a:gd name="T44" fmla="*/ 6 w 32"/>
                <a:gd name="T45" fmla="*/ 0 h 36"/>
                <a:gd name="T46" fmla="*/ 6 w 32"/>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36"/>
                <a:gd name="T74" fmla="*/ 32 w 3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36">
                  <a:moveTo>
                    <a:pt x="23" y="1"/>
                  </a:moveTo>
                  <a:lnTo>
                    <a:pt x="19" y="3"/>
                  </a:lnTo>
                  <a:lnTo>
                    <a:pt x="16" y="7"/>
                  </a:lnTo>
                  <a:lnTo>
                    <a:pt x="11" y="12"/>
                  </a:lnTo>
                  <a:lnTo>
                    <a:pt x="7" y="17"/>
                  </a:lnTo>
                  <a:lnTo>
                    <a:pt x="3" y="22"/>
                  </a:lnTo>
                  <a:lnTo>
                    <a:pt x="0" y="28"/>
                  </a:lnTo>
                  <a:lnTo>
                    <a:pt x="0" y="31"/>
                  </a:lnTo>
                  <a:lnTo>
                    <a:pt x="3" y="34"/>
                  </a:lnTo>
                  <a:lnTo>
                    <a:pt x="6" y="36"/>
                  </a:lnTo>
                  <a:lnTo>
                    <a:pt x="11" y="34"/>
                  </a:lnTo>
                  <a:lnTo>
                    <a:pt x="15" y="30"/>
                  </a:lnTo>
                  <a:lnTo>
                    <a:pt x="20" y="26"/>
                  </a:lnTo>
                  <a:lnTo>
                    <a:pt x="23" y="21"/>
                  </a:lnTo>
                  <a:lnTo>
                    <a:pt x="28" y="16"/>
                  </a:lnTo>
                  <a:lnTo>
                    <a:pt x="30" y="11"/>
                  </a:lnTo>
                  <a:lnTo>
                    <a:pt x="32" y="7"/>
                  </a:lnTo>
                  <a:lnTo>
                    <a:pt x="30" y="3"/>
                  </a:lnTo>
                  <a:lnTo>
                    <a:pt x="30" y="1"/>
                  </a:lnTo>
                  <a:lnTo>
                    <a:pt x="28" y="0"/>
                  </a:lnTo>
                  <a:lnTo>
                    <a:pt x="27" y="0"/>
                  </a:lnTo>
                  <a:lnTo>
                    <a:pt x="24" y="1"/>
                  </a:lnTo>
                  <a:lnTo>
                    <a:pt x="23"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2" name="Freeform 687"/>
            <p:cNvSpPr>
              <a:spLocks/>
            </p:cNvSpPr>
            <p:nvPr/>
          </p:nvSpPr>
          <p:spPr bwMode="auto">
            <a:xfrm>
              <a:off x="3313" y="3214"/>
              <a:ext cx="8" cy="3"/>
            </a:xfrm>
            <a:custGeom>
              <a:avLst/>
              <a:gdLst>
                <a:gd name="T0" fmla="*/ 7 w 31"/>
                <a:gd name="T1" fmla="*/ 0 h 13"/>
                <a:gd name="T2" fmla="*/ 6 w 31"/>
                <a:gd name="T3" fmla="*/ 0 h 13"/>
                <a:gd name="T4" fmla="*/ 4 w 31"/>
                <a:gd name="T5" fmla="*/ 0 h 13"/>
                <a:gd name="T6" fmla="*/ 3 w 31"/>
                <a:gd name="T7" fmla="*/ 0 h 13"/>
                <a:gd name="T8" fmla="*/ 2 w 31"/>
                <a:gd name="T9" fmla="*/ 0 h 13"/>
                <a:gd name="T10" fmla="*/ 1 w 31"/>
                <a:gd name="T11" fmla="*/ 0 h 13"/>
                <a:gd name="T12" fmla="*/ 0 w 31"/>
                <a:gd name="T13" fmla="*/ 0 h 13"/>
                <a:gd name="T14" fmla="*/ 0 w 31"/>
                <a:gd name="T15" fmla="*/ 1 h 13"/>
                <a:gd name="T16" fmla="*/ 1 w 31"/>
                <a:gd name="T17" fmla="*/ 2 h 13"/>
                <a:gd name="T18" fmla="*/ 2 w 31"/>
                <a:gd name="T19" fmla="*/ 3 h 13"/>
                <a:gd name="T20" fmla="*/ 4 w 31"/>
                <a:gd name="T21" fmla="*/ 3 h 13"/>
                <a:gd name="T22" fmla="*/ 4 w 31"/>
                <a:gd name="T23" fmla="*/ 3 h 13"/>
                <a:gd name="T24" fmla="*/ 5 w 31"/>
                <a:gd name="T25" fmla="*/ 3 h 13"/>
                <a:gd name="T26" fmla="*/ 6 w 31"/>
                <a:gd name="T27" fmla="*/ 3 h 13"/>
                <a:gd name="T28" fmla="*/ 7 w 31"/>
                <a:gd name="T29" fmla="*/ 2 h 13"/>
                <a:gd name="T30" fmla="*/ 8 w 31"/>
                <a:gd name="T31" fmla="*/ 1 h 13"/>
                <a:gd name="T32" fmla="*/ 8 w 31"/>
                <a:gd name="T33" fmla="*/ 1 h 13"/>
                <a:gd name="T34" fmla="*/ 8 w 31"/>
                <a:gd name="T35" fmla="*/ 0 h 13"/>
                <a:gd name="T36" fmla="*/ 7 w 31"/>
                <a:gd name="T37" fmla="*/ 0 h 13"/>
                <a:gd name="T38" fmla="*/ 7 w 31"/>
                <a:gd name="T39" fmla="*/ 0 h 13"/>
                <a:gd name="T40" fmla="*/ 7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7" y="0"/>
                  </a:moveTo>
                  <a:lnTo>
                    <a:pt x="22" y="0"/>
                  </a:lnTo>
                  <a:lnTo>
                    <a:pt x="17" y="0"/>
                  </a:lnTo>
                  <a:lnTo>
                    <a:pt x="11" y="0"/>
                  </a:lnTo>
                  <a:lnTo>
                    <a:pt x="6" y="1"/>
                  </a:lnTo>
                  <a:lnTo>
                    <a:pt x="2" y="1"/>
                  </a:lnTo>
                  <a:lnTo>
                    <a:pt x="0" y="2"/>
                  </a:lnTo>
                  <a:lnTo>
                    <a:pt x="0" y="4"/>
                  </a:lnTo>
                  <a:lnTo>
                    <a:pt x="2" y="7"/>
                  </a:lnTo>
                  <a:lnTo>
                    <a:pt x="8" y="11"/>
                  </a:lnTo>
                  <a:lnTo>
                    <a:pt x="14" y="13"/>
                  </a:lnTo>
                  <a:lnTo>
                    <a:pt x="16" y="12"/>
                  </a:lnTo>
                  <a:lnTo>
                    <a:pt x="19" y="12"/>
                  </a:lnTo>
                  <a:lnTo>
                    <a:pt x="23" y="11"/>
                  </a:lnTo>
                  <a:lnTo>
                    <a:pt x="27" y="9"/>
                  </a:lnTo>
                  <a:lnTo>
                    <a:pt x="30" y="6"/>
                  </a:lnTo>
                  <a:lnTo>
                    <a:pt x="31" y="3"/>
                  </a:lnTo>
                  <a:lnTo>
                    <a:pt x="31" y="1"/>
                  </a:lnTo>
                  <a:lnTo>
                    <a:pt x="29" y="0"/>
                  </a:lnTo>
                  <a:lnTo>
                    <a:pt x="27"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3" name="Freeform 688"/>
            <p:cNvSpPr>
              <a:spLocks/>
            </p:cNvSpPr>
            <p:nvPr/>
          </p:nvSpPr>
          <p:spPr bwMode="auto">
            <a:xfrm>
              <a:off x="3379" y="3214"/>
              <a:ext cx="16" cy="4"/>
            </a:xfrm>
            <a:custGeom>
              <a:avLst/>
              <a:gdLst>
                <a:gd name="T0" fmla="*/ 13 w 64"/>
                <a:gd name="T1" fmla="*/ 1 h 15"/>
                <a:gd name="T2" fmla="*/ 12 w 64"/>
                <a:gd name="T3" fmla="*/ 0 h 15"/>
                <a:gd name="T4" fmla="*/ 11 w 64"/>
                <a:gd name="T5" fmla="*/ 0 h 15"/>
                <a:gd name="T6" fmla="*/ 10 w 64"/>
                <a:gd name="T7" fmla="*/ 0 h 15"/>
                <a:gd name="T8" fmla="*/ 8 w 64"/>
                <a:gd name="T9" fmla="*/ 0 h 15"/>
                <a:gd name="T10" fmla="*/ 7 w 64"/>
                <a:gd name="T11" fmla="*/ 0 h 15"/>
                <a:gd name="T12" fmla="*/ 6 w 64"/>
                <a:gd name="T13" fmla="*/ 0 h 15"/>
                <a:gd name="T14" fmla="*/ 4 w 64"/>
                <a:gd name="T15" fmla="*/ 0 h 15"/>
                <a:gd name="T16" fmla="*/ 4 w 64"/>
                <a:gd name="T17" fmla="*/ 0 h 15"/>
                <a:gd name="T18" fmla="*/ 2 w 64"/>
                <a:gd name="T19" fmla="*/ 0 h 15"/>
                <a:gd name="T20" fmla="*/ 2 w 64"/>
                <a:gd name="T21" fmla="*/ 0 h 15"/>
                <a:gd name="T22" fmla="*/ 1 w 64"/>
                <a:gd name="T23" fmla="*/ 0 h 15"/>
                <a:gd name="T24" fmla="*/ 1 w 64"/>
                <a:gd name="T25" fmla="*/ 0 h 15"/>
                <a:gd name="T26" fmla="*/ 0 w 64"/>
                <a:gd name="T27" fmla="*/ 1 h 15"/>
                <a:gd name="T28" fmla="*/ 0 w 64"/>
                <a:gd name="T29" fmla="*/ 2 h 15"/>
                <a:gd name="T30" fmla="*/ 1 w 64"/>
                <a:gd name="T31" fmla="*/ 3 h 15"/>
                <a:gd name="T32" fmla="*/ 2 w 64"/>
                <a:gd name="T33" fmla="*/ 3 h 15"/>
                <a:gd name="T34" fmla="*/ 2 w 64"/>
                <a:gd name="T35" fmla="*/ 3 h 15"/>
                <a:gd name="T36" fmla="*/ 3 w 64"/>
                <a:gd name="T37" fmla="*/ 3 h 15"/>
                <a:gd name="T38" fmla="*/ 4 w 64"/>
                <a:gd name="T39" fmla="*/ 3 h 15"/>
                <a:gd name="T40" fmla="*/ 5 w 64"/>
                <a:gd name="T41" fmla="*/ 3 h 15"/>
                <a:gd name="T42" fmla="*/ 6 w 64"/>
                <a:gd name="T43" fmla="*/ 3 h 15"/>
                <a:gd name="T44" fmla="*/ 7 w 64"/>
                <a:gd name="T45" fmla="*/ 3 h 15"/>
                <a:gd name="T46" fmla="*/ 8 w 64"/>
                <a:gd name="T47" fmla="*/ 3 h 15"/>
                <a:gd name="T48" fmla="*/ 10 w 64"/>
                <a:gd name="T49" fmla="*/ 3 h 15"/>
                <a:gd name="T50" fmla="*/ 11 w 64"/>
                <a:gd name="T51" fmla="*/ 3 h 15"/>
                <a:gd name="T52" fmla="*/ 12 w 64"/>
                <a:gd name="T53" fmla="*/ 4 h 15"/>
                <a:gd name="T54" fmla="*/ 14 w 64"/>
                <a:gd name="T55" fmla="*/ 4 h 15"/>
                <a:gd name="T56" fmla="*/ 15 w 64"/>
                <a:gd name="T57" fmla="*/ 4 h 15"/>
                <a:gd name="T58" fmla="*/ 16 w 64"/>
                <a:gd name="T59" fmla="*/ 3 h 15"/>
                <a:gd name="T60" fmla="*/ 16 w 64"/>
                <a:gd name="T61" fmla="*/ 2 h 15"/>
                <a:gd name="T62" fmla="*/ 15 w 64"/>
                <a:gd name="T63" fmla="*/ 1 h 15"/>
                <a:gd name="T64" fmla="*/ 13 w 64"/>
                <a:gd name="T65" fmla="*/ 1 h 15"/>
                <a:gd name="T66" fmla="*/ 13 w 64"/>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
                <a:gd name="T103" fmla="*/ 0 h 15"/>
                <a:gd name="T104" fmla="*/ 64 w 64"/>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 h="15">
                  <a:moveTo>
                    <a:pt x="53" y="3"/>
                  </a:moveTo>
                  <a:lnTo>
                    <a:pt x="49" y="1"/>
                  </a:lnTo>
                  <a:lnTo>
                    <a:pt x="45" y="0"/>
                  </a:lnTo>
                  <a:lnTo>
                    <a:pt x="40" y="0"/>
                  </a:lnTo>
                  <a:lnTo>
                    <a:pt x="34" y="0"/>
                  </a:lnTo>
                  <a:lnTo>
                    <a:pt x="28" y="0"/>
                  </a:lnTo>
                  <a:lnTo>
                    <a:pt x="23" y="0"/>
                  </a:lnTo>
                  <a:lnTo>
                    <a:pt x="18" y="0"/>
                  </a:lnTo>
                  <a:lnTo>
                    <a:pt x="15" y="0"/>
                  </a:lnTo>
                  <a:lnTo>
                    <a:pt x="10" y="0"/>
                  </a:lnTo>
                  <a:lnTo>
                    <a:pt x="7" y="0"/>
                  </a:lnTo>
                  <a:lnTo>
                    <a:pt x="4" y="0"/>
                  </a:lnTo>
                  <a:lnTo>
                    <a:pt x="2" y="1"/>
                  </a:lnTo>
                  <a:lnTo>
                    <a:pt x="0" y="3"/>
                  </a:lnTo>
                  <a:lnTo>
                    <a:pt x="1" y="7"/>
                  </a:lnTo>
                  <a:lnTo>
                    <a:pt x="2" y="10"/>
                  </a:lnTo>
                  <a:lnTo>
                    <a:pt x="7" y="12"/>
                  </a:lnTo>
                  <a:lnTo>
                    <a:pt x="10" y="12"/>
                  </a:lnTo>
                  <a:lnTo>
                    <a:pt x="14" y="12"/>
                  </a:lnTo>
                  <a:lnTo>
                    <a:pt x="16" y="12"/>
                  </a:lnTo>
                  <a:lnTo>
                    <a:pt x="19" y="12"/>
                  </a:lnTo>
                  <a:lnTo>
                    <a:pt x="23" y="12"/>
                  </a:lnTo>
                  <a:lnTo>
                    <a:pt x="27" y="13"/>
                  </a:lnTo>
                  <a:lnTo>
                    <a:pt x="33" y="12"/>
                  </a:lnTo>
                  <a:lnTo>
                    <a:pt x="40" y="12"/>
                  </a:lnTo>
                  <a:lnTo>
                    <a:pt x="45" y="13"/>
                  </a:lnTo>
                  <a:lnTo>
                    <a:pt x="50" y="14"/>
                  </a:lnTo>
                  <a:lnTo>
                    <a:pt x="56" y="15"/>
                  </a:lnTo>
                  <a:lnTo>
                    <a:pt x="62" y="14"/>
                  </a:lnTo>
                  <a:lnTo>
                    <a:pt x="64" y="10"/>
                  </a:lnTo>
                  <a:lnTo>
                    <a:pt x="63" y="7"/>
                  </a:lnTo>
                  <a:lnTo>
                    <a:pt x="59" y="4"/>
                  </a:lnTo>
                  <a:lnTo>
                    <a:pt x="53" y="3"/>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4" name="Freeform 689"/>
            <p:cNvSpPr>
              <a:spLocks/>
            </p:cNvSpPr>
            <p:nvPr/>
          </p:nvSpPr>
          <p:spPr bwMode="auto">
            <a:xfrm>
              <a:off x="3455" y="3221"/>
              <a:ext cx="10" cy="3"/>
            </a:xfrm>
            <a:custGeom>
              <a:avLst/>
              <a:gdLst>
                <a:gd name="T0" fmla="*/ 8 w 40"/>
                <a:gd name="T1" fmla="*/ 0 h 13"/>
                <a:gd name="T2" fmla="*/ 7 w 40"/>
                <a:gd name="T3" fmla="*/ 0 h 13"/>
                <a:gd name="T4" fmla="*/ 5 w 40"/>
                <a:gd name="T5" fmla="*/ 0 h 13"/>
                <a:gd name="T6" fmla="*/ 4 w 40"/>
                <a:gd name="T7" fmla="*/ 0 h 13"/>
                <a:gd name="T8" fmla="*/ 3 w 40"/>
                <a:gd name="T9" fmla="*/ 0 h 13"/>
                <a:gd name="T10" fmla="*/ 1 w 40"/>
                <a:gd name="T11" fmla="*/ 0 h 13"/>
                <a:gd name="T12" fmla="*/ 1 w 40"/>
                <a:gd name="T13" fmla="*/ 1 h 13"/>
                <a:gd name="T14" fmla="*/ 0 w 40"/>
                <a:gd name="T15" fmla="*/ 1 h 13"/>
                <a:gd name="T16" fmla="*/ 1 w 40"/>
                <a:gd name="T17" fmla="*/ 2 h 13"/>
                <a:gd name="T18" fmla="*/ 1 w 40"/>
                <a:gd name="T19" fmla="*/ 2 h 13"/>
                <a:gd name="T20" fmla="*/ 3 w 40"/>
                <a:gd name="T21" fmla="*/ 3 h 13"/>
                <a:gd name="T22" fmla="*/ 4 w 40"/>
                <a:gd name="T23" fmla="*/ 3 h 13"/>
                <a:gd name="T24" fmla="*/ 6 w 40"/>
                <a:gd name="T25" fmla="*/ 3 h 13"/>
                <a:gd name="T26" fmla="*/ 7 w 40"/>
                <a:gd name="T27" fmla="*/ 3 h 13"/>
                <a:gd name="T28" fmla="*/ 9 w 40"/>
                <a:gd name="T29" fmla="*/ 3 h 13"/>
                <a:gd name="T30" fmla="*/ 10 w 40"/>
                <a:gd name="T31" fmla="*/ 3 h 13"/>
                <a:gd name="T32" fmla="*/ 10 w 40"/>
                <a:gd name="T33" fmla="*/ 2 h 13"/>
                <a:gd name="T34" fmla="*/ 10 w 40"/>
                <a:gd name="T35" fmla="*/ 1 h 13"/>
                <a:gd name="T36" fmla="*/ 10 w 40"/>
                <a:gd name="T37" fmla="*/ 1 h 13"/>
                <a:gd name="T38" fmla="*/ 9 w 40"/>
                <a:gd name="T39" fmla="*/ 0 h 13"/>
                <a:gd name="T40" fmla="*/ 9 w 40"/>
                <a:gd name="T41" fmla="*/ 0 h 13"/>
                <a:gd name="T42" fmla="*/ 8 w 40"/>
                <a:gd name="T43" fmla="*/ 0 h 13"/>
                <a:gd name="T44" fmla="*/ 8 w 40"/>
                <a:gd name="T45" fmla="*/ 0 h 13"/>
                <a:gd name="T46" fmla="*/ 8 w 4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13"/>
                <a:gd name="T74" fmla="*/ 40 w 4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13">
                  <a:moveTo>
                    <a:pt x="32" y="1"/>
                  </a:moveTo>
                  <a:lnTo>
                    <a:pt x="27" y="1"/>
                  </a:lnTo>
                  <a:lnTo>
                    <a:pt x="22" y="1"/>
                  </a:lnTo>
                  <a:lnTo>
                    <a:pt x="16" y="1"/>
                  </a:lnTo>
                  <a:lnTo>
                    <a:pt x="12" y="1"/>
                  </a:lnTo>
                  <a:lnTo>
                    <a:pt x="6" y="1"/>
                  </a:lnTo>
                  <a:lnTo>
                    <a:pt x="2" y="3"/>
                  </a:lnTo>
                  <a:lnTo>
                    <a:pt x="0" y="5"/>
                  </a:lnTo>
                  <a:lnTo>
                    <a:pt x="2" y="7"/>
                  </a:lnTo>
                  <a:lnTo>
                    <a:pt x="6" y="9"/>
                  </a:lnTo>
                  <a:lnTo>
                    <a:pt x="11" y="11"/>
                  </a:lnTo>
                  <a:lnTo>
                    <a:pt x="16" y="12"/>
                  </a:lnTo>
                  <a:lnTo>
                    <a:pt x="24" y="13"/>
                  </a:lnTo>
                  <a:lnTo>
                    <a:pt x="29" y="13"/>
                  </a:lnTo>
                  <a:lnTo>
                    <a:pt x="35" y="13"/>
                  </a:lnTo>
                  <a:lnTo>
                    <a:pt x="39" y="11"/>
                  </a:lnTo>
                  <a:lnTo>
                    <a:pt x="40" y="9"/>
                  </a:lnTo>
                  <a:lnTo>
                    <a:pt x="39" y="5"/>
                  </a:lnTo>
                  <a:lnTo>
                    <a:pt x="38" y="3"/>
                  </a:lnTo>
                  <a:lnTo>
                    <a:pt x="37" y="1"/>
                  </a:lnTo>
                  <a:lnTo>
                    <a:pt x="36" y="1"/>
                  </a:lnTo>
                  <a:lnTo>
                    <a:pt x="33" y="0"/>
                  </a:lnTo>
                  <a:lnTo>
                    <a:pt x="32"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5" name="Freeform 690"/>
            <p:cNvSpPr>
              <a:spLocks/>
            </p:cNvSpPr>
            <p:nvPr/>
          </p:nvSpPr>
          <p:spPr bwMode="auto">
            <a:xfrm>
              <a:off x="3553" y="3220"/>
              <a:ext cx="12" cy="3"/>
            </a:xfrm>
            <a:custGeom>
              <a:avLst/>
              <a:gdLst>
                <a:gd name="T0" fmla="*/ 8 w 47"/>
                <a:gd name="T1" fmla="*/ 0 h 12"/>
                <a:gd name="T2" fmla="*/ 6 w 47"/>
                <a:gd name="T3" fmla="*/ 0 h 12"/>
                <a:gd name="T4" fmla="*/ 5 w 47"/>
                <a:gd name="T5" fmla="*/ 0 h 12"/>
                <a:gd name="T6" fmla="*/ 3 w 47"/>
                <a:gd name="T7" fmla="*/ 0 h 12"/>
                <a:gd name="T8" fmla="*/ 2 w 47"/>
                <a:gd name="T9" fmla="*/ 1 h 12"/>
                <a:gd name="T10" fmla="*/ 1 w 47"/>
                <a:gd name="T11" fmla="*/ 1 h 12"/>
                <a:gd name="T12" fmla="*/ 1 w 47"/>
                <a:gd name="T13" fmla="*/ 1 h 12"/>
                <a:gd name="T14" fmla="*/ 0 w 47"/>
                <a:gd name="T15" fmla="*/ 2 h 12"/>
                <a:gd name="T16" fmla="*/ 0 w 47"/>
                <a:gd name="T17" fmla="*/ 2 h 12"/>
                <a:gd name="T18" fmla="*/ 1 w 47"/>
                <a:gd name="T19" fmla="*/ 3 h 12"/>
                <a:gd name="T20" fmla="*/ 2 w 47"/>
                <a:gd name="T21" fmla="*/ 3 h 12"/>
                <a:gd name="T22" fmla="*/ 3 w 47"/>
                <a:gd name="T23" fmla="*/ 3 h 12"/>
                <a:gd name="T24" fmla="*/ 4 w 47"/>
                <a:gd name="T25" fmla="*/ 3 h 12"/>
                <a:gd name="T26" fmla="*/ 5 w 47"/>
                <a:gd name="T27" fmla="*/ 3 h 12"/>
                <a:gd name="T28" fmla="*/ 7 w 47"/>
                <a:gd name="T29" fmla="*/ 3 h 12"/>
                <a:gd name="T30" fmla="*/ 8 w 47"/>
                <a:gd name="T31" fmla="*/ 3 h 12"/>
                <a:gd name="T32" fmla="*/ 9 w 47"/>
                <a:gd name="T33" fmla="*/ 3 h 12"/>
                <a:gd name="T34" fmla="*/ 10 w 47"/>
                <a:gd name="T35" fmla="*/ 3 h 12"/>
                <a:gd name="T36" fmla="*/ 11 w 47"/>
                <a:gd name="T37" fmla="*/ 3 h 12"/>
                <a:gd name="T38" fmla="*/ 12 w 47"/>
                <a:gd name="T39" fmla="*/ 2 h 12"/>
                <a:gd name="T40" fmla="*/ 12 w 47"/>
                <a:gd name="T41" fmla="*/ 2 h 12"/>
                <a:gd name="T42" fmla="*/ 11 w 47"/>
                <a:gd name="T43" fmla="*/ 1 h 12"/>
                <a:gd name="T44" fmla="*/ 9 w 47"/>
                <a:gd name="T45" fmla="*/ 0 h 12"/>
                <a:gd name="T46" fmla="*/ 8 w 47"/>
                <a:gd name="T47" fmla="*/ 0 h 12"/>
                <a:gd name="T48" fmla="*/ 8 w 47"/>
                <a:gd name="T49" fmla="*/ 0 h 12"/>
                <a:gd name="T50" fmla="*/ 8 w 47"/>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2"/>
                <a:gd name="T80" fmla="*/ 47 w 47"/>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2">
                  <a:moveTo>
                    <a:pt x="30" y="1"/>
                  </a:moveTo>
                  <a:lnTo>
                    <a:pt x="23" y="1"/>
                  </a:lnTo>
                  <a:lnTo>
                    <a:pt x="18" y="1"/>
                  </a:lnTo>
                  <a:lnTo>
                    <a:pt x="12" y="1"/>
                  </a:lnTo>
                  <a:lnTo>
                    <a:pt x="8" y="3"/>
                  </a:lnTo>
                  <a:lnTo>
                    <a:pt x="4" y="3"/>
                  </a:lnTo>
                  <a:lnTo>
                    <a:pt x="2" y="5"/>
                  </a:lnTo>
                  <a:lnTo>
                    <a:pt x="0" y="7"/>
                  </a:lnTo>
                  <a:lnTo>
                    <a:pt x="1" y="9"/>
                  </a:lnTo>
                  <a:lnTo>
                    <a:pt x="3" y="10"/>
                  </a:lnTo>
                  <a:lnTo>
                    <a:pt x="9" y="11"/>
                  </a:lnTo>
                  <a:lnTo>
                    <a:pt x="12" y="11"/>
                  </a:lnTo>
                  <a:lnTo>
                    <a:pt x="17" y="11"/>
                  </a:lnTo>
                  <a:lnTo>
                    <a:pt x="21" y="11"/>
                  </a:lnTo>
                  <a:lnTo>
                    <a:pt x="26" y="12"/>
                  </a:lnTo>
                  <a:lnTo>
                    <a:pt x="30" y="11"/>
                  </a:lnTo>
                  <a:lnTo>
                    <a:pt x="34" y="11"/>
                  </a:lnTo>
                  <a:lnTo>
                    <a:pt x="38" y="10"/>
                  </a:lnTo>
                  <a:lnTo>
                    <a:pt x="42" y="10"/>
                  </a:lnTo>
                  <a:lnTo>
                    <a:pt x="46" y="8"/>
                  </a:lnTo>
                  <a:lnTo>
                    <a:pt x="47" y="7"/>
                  </a:lnTo>
                  <a:lnTo>
                    <a:pt x="42" y="3"/>
                  </a:lnTo>
                  <a:lnTo>
                    <a:pt x="36" y="1"/>
                  </a:lnTo>
                  <a:lnTo>
                    <a:pt x="32" y="0"/>
                  </a:lnTo>
                  <a:lnTo>
                    <a:pt x="30"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6" name="Freeform 691"/>
            <p:cNvSpPr>
              <a:spLocks/>
            </p:cNvSpPr>
            <p:nvPr/>
          </p:nvSpPr>
          <p:spPr bwMode="auto">
            <a:xfrm>
              <a:off x="3611" y="3262"/>
              <a:ext cx="12" cy="3"/>
            </a:xfrm>
            <a:custGeom>
              <a:avLst/>
              <a:gdLst>
                <a:gd name="T0" fmla="*/ 8 w 48"/>
                <a:gd name="T1" fmla="*/ 0 h 14"/>
                <a:gd name="T2" fmla="*/ 7 w 48"/>
                <a:gd name="T3" fmla="*/ 0 h 14"/>
                <a:gd name="T4" fmla="*/ 5 w 48"/>
                <a:gd name="T5" fmla="*/ 0 h 14"/>
                <a:gd name="T6" fmla="*/ 3 w 48"/>
                <a:gd name="T7" fmla="*/ 0 h 14"/>
                <a:gd name="T8" fmla="*/ 2 w 48"/>
                <a:gd name="T9" fmla="*/ 1 h 14"/>
                <a:gd name="T10" fmla="*/ 1 w 48"/>
                <a:gd name="T11" fmla="*/ 1 h 14"/>
                <a:gd name="T12" fmla="*/ 0 w 48"/>
                <a:gd name="T13" fmla="*/ 2 h 14"/>
                <a:gd name="T14" fmla="*/ 0 w 48"/>
                <a:gd name="T15" fmla="*/ 2 h 14"/>
                <a:gd name="T16" fmla="*/ 1 w 48"/>
                <a:gd name="T17" fmla="*/ 3 h 14"/>
                <a:gd name="T18" fmla="*/ 2 w 48"/>
                <a:gd name="T19" fmla="*/ 3 h 14"/>
                <a:gd name="T20" fmla="*/ 4 w 48"/>
                <a:gd name="T21" fmla="*/ 3 h 14"/>
                <a:gd name="T22" fmla="*/ 6 w 48"/>
                <a:gd name="T23" fmla="*/ 3 h 14"/>
                <a:gd name="T24" fmla="*/ 7 w 48"/>
                <a:gd name="T25" fmla="*/ 3 h 14"/>
                <a:gd name="T26" fmla="*/ 9 w 48"/>
                <a:gd name="T27" fmla="*/ 3 h 14"/>
                <a:gd name="T28" fmla="*/ 10 w 48"/>
                <a:gd name="T29" fmla="*/ 2 h 14"/>
                <a:gd name="T30" fmla="*/ 11 w 48"/>
                <a:gd name="T31" fmla="*/ 2 h 14"/>
                <a:gd name="T32" fmla="*/ 12 w 48"/>
                <a:gd name="T33" fmla="*/ 2 h 14"/>
                <a:gd name="T34" fmla="*/ 12 w 48"/>
                <a:gd name="T35" fmla="*/ 0 h 14"/>
                <a:gd name="T36" fmla="*/ 11 w 48"/>
                <a:gd name="T37" fmla="*/ 0 h 14"/>
                <a:gd name="T38" fmla="*/ 9 w 48"/>
                <a:gd name="T39" fmla="*/ 0 h 14"/>
                <a:gd name="T40" fmla="*/ 8 w 48"/>
                <a:gd name="T41" fmla="*/ 0 h 14"/>
                <a:gd name="T42" fmla="*/ 8 w 48"/>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14"/>
                <a:gd name="T68" fmla="*/ 48 w 4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14">
                  <a:moveTo>
                    <a:pt x="33" y="0"/>
                  </a:moveTo>
                  <a:lnTo>
                    <a:pt x="27" y="0"/>
                  </a:lnTo>
                  <a:lnTo>
                    <a:pt x="21" y="1"/>
                  </a:lnTo>
                  <a:lnTo>
                    <a:pt x="14" y="2"/>
                  </a:lnTo>
                  <a:lnTo>
                    <a:pt x="9" y="4"/>
                  </a:lnTo>
                  <a:lnTo>
                    <a:pt x="3" y="6"/>
                  </a:lnTo>
                  <a:lnTo>
                    <a:pt x="0" y="8"/>
                  </a:lnTo>
                  <a:lnTo>
                    <a:pt x="0" y="10"/>
                  </a:lnTo>
                  <a:lnTo>
                    <a:pt x="4" y="12"/>
                  </a:lnTo>
                  <a:lnTo>
                    <a:pt x="9" y="12"/>
                  </a:lnTo>
                  <a:lnTo>
                    <a:pt x="16" y="14"/>
                  </a:lnTo>
                  <a:lnTo>
                    <a:pt x="22" y="14"/>
                  </a:lnTo>
                  <a:lnTo>
                    <a:pt x="29" y="14"/>
                  </a:lnTo>
                  <a:lnTo>
                    <a:pt x="35" y="12"/>
                  </a:lnTo>
                  <a:lnTo>
                    <a:pt x="41" y="11"/>
                  </a:lnTo>
                  <a:lnTo>
                    <a:pt x="45" y="9"/>
                  </a:lnTo>
                  <a:lnTo>
                    <a:pt x="48" y="7"/>
                  </a:lnTo>
                  <a:lnTo>
                    <a:pt x="47" y="2"/>
                  </a:lnTo>
                  <a:lnTo>
                    <a:pt x="42" y="0"/>
                  </a:lnTo>
                  <a:lnTo>
                    <a:pt x="36" y="0"/>
                  </a:lnTo>
                  <a:lnTo>
                    <a:pt x="33" y="0"/>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7" name="Freeform 692"/>
            <p:cNvSpPr>
              <a:spLocks/>
            </p:cNvSpPr>
            <p:nvPr/>
          </p:nvSpPr>
          <p:spPr bwMode="auto">
            <a:xfrm>
              <a:off x="3504" y="3266"/>
              <a:ext cx="19" cy="3"/>
            </a:xfrm>
            <a:custGeom>
              <a:avLst/>
              <a:gdLst>
                <a:gd name="T0" fmla="*/ 15 w 76"/>
                <a:gd name="T1" fmla="*/ 0 h 12"/>
                <a:gd name="T2" fmla="*/ 14 w 76"/>
                <a:gd name="T3" fmla="*/ 0 h 12"/>
                <a:gd name="T4" fmla="*/ 13 w 76"/>
                <a:gd name="T5" fmla="*/ 0 h 12"/>
                <a:gd name="T6" fmla="*/ 12 w 76"/>
                <a:gd name="T7" fmla="*/ 0 h 12"/>
                <a:gd name="T8" fmla="*/ 11 w 76"/>
                <a:gd name="T9" fmla="*/ 0 h 12"/>
                <a:gd name="T10" fmla="*/ 10 w 76"/>
                <a:gd name="T11" fmla="*/ 0 h 12"/>
                <a:gd name="T12" fmla="*/ 9 w 76"/>
                <a:gd name="T13" fmla="*/ 0 h 12"/>
                <a:gd name="T14" fmla="*/ 8 w 76"/>
                <a:gd name="T15" fmla="*/ 0 h 12"/>
                <a:gd name="T16" fmla="*/ 6 w 76"/>
                <a:gd name="T17" fmla="*/ 0 h 12"/>
                <a:gd name="T18" fmla="*/ 5 w 76"/>
                <a:gd name="T19" fmla="*/ 0 h 12"/>
                <a:gd name="T20" fmla="*/ 5 w 76"/>
                <a:gd name="T21" fmla="*/ 0 h 12"/>
                <a:gd name="T22" fmla="*/ 3 w 76"/>
                <a:gd name="T23" fmla="*/ 0 h 12"/>
                <a:gd name="T24" fmla="*/ 3 w 76"/>
                <a:gd name="T25" fmla="*/ 0 h 12"/>
                <a:gd name="T26" fmla="*/ 1 w 76"/>
                <a:gd name="T27" fmla="*/ 0 h 12"/>
                <a:gd name="T28" fmla="*/ 0 w 76"/>
                <a:gd name="T29" fmla="*/ 1 h 12"/>
                <a:gd name="T30" fmla="*/ 0 w 76"/>
                <a:gd name="T31" fmla="*/ 1 h 12"/>
                <a:gd name="T32" fmla="*/ 0 w 76"/>
                <a:gd name="T33" fmla="*/ 2 h 12"/>
                <a:gd name="T34" fmla="*/ 1 w 76"/>
                <a:gd name="T35" fmla="*/ 2 h 12"/>
                <a:gd name="T36" fmla="*/ 2 w 76"/>
                <a:gd name="T37" fmla="*/ 2 h 12"/>
                <a:gd name="T38" fmla="*/ 3 w 76"/>
                <a:gd name="T39" fmla="*/ 2 h 12"/>
                <a:gd name="T40" fmla="*/ 5 w 76"/>
                <a:gd name="T41" fmla="*/ 3 h 12"/>
                <a:gd name="T42" fmla="*/ 6 w 76"/>
                <a:gd name="T43" fmla="*/ 3 h 12"/>
                <a:gd name="T44" fmla="*/ 8 w 76"/>
                <a:gd name="T45" fmla="*/ 3 h 12"/>
                <a:gd name="T46" fmla="*/ 10 w 76"/>
                <a:gd name="T47" fmla="*/ 3 h 12"/>
                <a:gd name="T48" fmla="*/ 11 w 76"/>
                <a:gd name="T49" fmla="*/ 3 h 12"/>
                <a:gd name="T50" fmla="*/ 13 w 76"/>
                <a:gd name="T51" fmla="*/ 3 h 12"/>
                <a:gd name="T52" fmla="*/ 14 w 76"/>
                <a:gd name="T53" fmla="*/ 3 h 12"/>
                <a:gd name="T54" fmla="*/ 15 w 76"/>
                <a:gd name="T55" fmla="*/ 3 h 12"/>
                <a:gd name="T56" fmla="*/ 17 w 76"/>
                <a:gd name="T57" fmla="*/ 3 h 12"/>
                <a:gd name="T58" fmla="*/ 18 w 76"/>
                <a:gd name="T59" fmla="*/ 2 h 12"/>
                <a:gd name="T60" fmla="*/ 19 w 76"/>
                <a:gd name="T61" fmla="*/ 2 h 12"/>
                <a:gd name="T62" fmla="*/ 19 w 76"/>
                <a:gd name="T63" fmla="*/ 1 h 12"/>
                <a:gd name="T64" fmla="*/ 19 w 76"/>
                <a:gd name="T65" fmla="*/ 0 h 12"/>
                <a:gd name="T66" fmla="*/ 18 w 76"/>
                <a:gd name="T67" fmla="*/ 0 h 12"/>
                <a:gd name="T68" fmla="*/ 18 w 76"/>
                <a:gd name="T69" fmla="*/ 0 h 12"/>
                <a:gd name="T70" fmla="*/ 17 w 76"/>
                <a:gd name="T71" fmla="*/ 0 h 12"/>
                <a:gd name="T72" fmla="*/ 16 w 76"/>
                <a:gd name="T73" fmla="*/ 0 h 12"/>
                <a:gd name="T74" fmla="*/ 15 w 76"/>
                <a:gd name="T75" fmla="*/ 0 h 12"/>
                <a:gd name="T76" fmla="*/ 15 w 76"/>
                <a:gd name="T77" fmla="*/ 0 h 12"/>
                <a:gd name="T78" fmla="*/ 15 w 76"/>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
                <a:gd name="T121" fmla="*/ 0 h 12"/>
                <a:gd name="T122" fmla="*/ 76 w 76"/>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 h="12">
                  <a:moveTo>
                    <a:pt x="61" y="1"/>
                  </a:moveTo>
                  <a:lnTo>
                    <a:pt x="56" y="0"/>
                  </a:lnTo>
                  <a:lnTo>
                    <a:pt x="52" y="0"/>
                  </a:lnTo>
                  <a:lnTo>
                    <a:pt x="48" y="0"/>
                  </a:lnTo>
                  <a:lnTo>
                    <a:pt x="44" y="0"/>
                  </a:lnTo>
                  <a:lnTo>
                    <a:pt x="39" y="0"/>
                  </a:lnTo>
                  <a:lnTo>
                    <a:pt x="35" y="0"/>
                  </a:lnTo>
                  <a:lnTo>
                    <a:pt x="31" y="0"/>
                  </a:lnTo>
                  <a:lnTo>
                    <a:pt x="26" y="0"/>
                  </a:lnTo>
                  <a:lnTo>
                    <a:pt x="22" y="0"/>
                  </a:lnTo>
                  <a:lnTo>
                    <a:pt x="18" y="0"/>
                  </a:lnTo>
                  <a:lnTo>
                    <a:pt x="14" y="0"/>
                  </a:lnTo>
                  <a:lnTo>
                    <a:pt x="11" y="0"/>
                  </a:lnTo>
                  <a:lnTo>
                    <a:pt x="5" y="1"/>
                  </a:lnTo>
                  <a:lnTo>
                    <a:pt x="1" y="4"/>
                  </a:lnTo>
                  <a:lnTo>
                    <a:pt x="0" y="4"/>
                  </a:lnTo>
                  <a:lnTo>
                    <a:pt x="1" y="6"/>
                  </a:lnTo>
                  <a:lnTo>
                    <a:pt x="3" y="7"/>
                  </a:lnTo>
                  <a:lnTo>
                    <a:pt x="7" y="8"/>
                  </a:lnTo>
                  <a:lnTo>
                    <a:pt x="11" y="9"/>
                  </a:lnTo>
                  <a:lnTo>
                    <a:pt x="18" y="10"/>
                  </a:lnTo>
                  <a:lnTo>
                    <a:pt x="24" y="10"/>
                  </a:lnTo>
                  <a:lnTo>
                    <a:pt x="32" y="12"/>
                  </a:lnTo>
                  <a:lnTo>
                    <a:pt x="38" y="12"/>
                  </a:lnTo>
                  <a:lnTo>
                    <a:pt x="45" y="12"/>
                  </a:lnTo>
                  <a:lnTo>
                    <a:pt x="51" y="12"/>
                  </a:lnTo>
                  <a:lnTo>
                    <a:pt x="58" y="12"/>
                  </a:lnTo>
                  <a:lnTo>
                    <a:pt x="62" y="11"/>
                  </a:lnTo>
                  <a:lnTo>
                    <a:pt x="67" y="10"/>
                  </a:lnTo>
                  <a:lnTo>
                    <a:pt x="70" y="9"/>
                  </a:lnTo>
                  <a:lnTo>
                    <a:pt x="75" y="8"/>
                  </a:lnTo>
                  <a:lnTo>
                    <a:pt x="76" y="4"/>
                  </a:lnTo>
                  <a:lnTo>
                    <a:pt x="76" y="1"/>
                  </a:lnTo>
                  <a:lnTo>
                    <a:pt x="73" y="0"/>
                  </a:lnTo>
                  <a:lnTo>
                    <a:pt x="70" y="0"/>
                  </a:lnTo>
                  <a:lnTo>
                    <a:pt x="67" y="0"/>
                  </a:lnTo>
                  <a:lnTo>
                    <a:pt x="64" y="0"/>
                  </a:lnTo>
                  <a:lnTo>
                    <a:pt x="62" y="0"/>
                  </a:lnTo>
                  <a:lnTo>
                    <a:pt x="61" y="1"/>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8" name="Freeform 693"/>
            <p:cNvSpPr>
              <a:spLocks/>
            </p:cNvSpPr>
            <p:nvPr/>
          </p:nvSpPr>
          <p:spPr bwMode="auto">
            <a:xfrm>
              <a:off x="3173" y="3305"/>
              <a:ext cx="6" cy="14"/>
            </a:xfrm>
            <a:custGeom>
              <a:avLst/>
              <a:gdLst>
                <a:gd name="T0" fmla="*/ 0 w 23"/>
                <a:gd name="T1" fmla="*/ 2 h 56"/>
                <a:gd name="T2" fmla="*/ 0 w 23"/>
                <a:gd name="T3" fmla="*/ 4 h 56"/>
                <a:gd name="T4" fmla="*/ 1 w 23"/>
                <a:gd name="T5" fmla="*/ 5 h 56"/>
                <a:gd name="T6" fmla="*/ 1 w 23"/>
                <a:gd name="T7" fmla="*/ 6 h 56"/>
                <a:gd name="T8" fmla="*/ 1 w 23"/>
                <a:gd name="T9" fmla="*/ 7 h 56"/>
                <a:gd name="T10" fmla="*/ 1 w 23"/>
                <a:gd name="T11" fmla="*/ 8 h 56"/>
                <a:gd name="T12" fmla="*/ 2 w 23"/>
                <a:gd name="T13" fmla="*/ 9 h 56"/>
                <a:gd name="T14" fmla="*/ 3 w 23"/>
                <a:gd name="T15" fmla="*/ 11 h 56"/>
                <a:gd name="T16" fmla="*/ 4 w 23"/>
                <a:gd name="T17" fmla="*/ 13 h 56"/>
                <a:gd name="T18" fmla="*/ 4 w 23"/>
                <a:gd name="T19" fmla="*/ 14 h 56"/>
                <a:gd name="T20" fmla="*/ 5 w 23"/>
                <a:gd name="T21" fmla="*/ 14 h 56"/>
                <a:gd name="T22" fmla="*/ 6 w 23"/>
                <a:gd name="T23" fmla="*/ 14 h 56"/>
                <a:gd name="T24" fmla="*/ 6 w 23"/>
                <a:gd name="T25" fmla="*/ 13 h 56"/>
                <a:gd name="T26" fmla="*/ 6 w 23"/>
                <a:gd name="T27" fmla="*/ 12 h 56"/>
                <a:gd name="T28" fmla="*/ 5 w 23"/>
                <a:gd name="T29" fmla="*/ 10 h 56"/>
                <a:gd name="T30" fmla="*/ 5 w 23"/>
                <a:gd name="T31" fmla="*/ 8 h 56"/>
                <a:gd name="T32" fmla="*/ 4 w 23"/>
                <a:gd name="T33" fmla="*/ 7 h 56"/>
                <a:gd name="T34" fmla="*/ 4 w 23"/>
                <a:gd name="T35" fmla="*/ 6 h 56"/>
                <a:gd name="T36" fmla="*/ 3 w 23"/>
                <a:gd name="T37" fmla="*/ 5 h 56"/>
                <a:gd name="T38" fmla="*/ 3 w 23"/>
                <a:gd name="T39" fmla="*/ 4 h 56"/>
                <a:gd name="T40" fmla="*/ 3 w 23"/>
                <a:gd name="T41" fmla="*/ 3 h 56"/>
                <a:gd name="T42" fmla="*/ 3 w 23"/>
                <a:gd name="T43" fmla="*/ 2 h 56"/>
                <a:gd name="T44" fmla="*/ 3 w 23"/>
                <a:gd name="T45" fmla="*/ 2 h 56"/>
                <a:gd name="T46" fmla="*/ 3 w 23"/>
                <a:gd name="T47" fmla="*/ 0 h 56"/>
                <a:gd name="T48" fmla="*/ 2 w 23"/>
                <a:gd name="T49" fmla="*/ 0 h 56"/>
                <a:gd name="T50" fmla="*/ 1 w 23"/>
                <a:gd name="T51" fmla="*/ 1 h 56"/>
                <a:gd name="T52" fmla="*/ 0 w 23"/>
                <a:gd name="T53" fmla="*/ 1 h 56"/>
                <a:gd name="T54" fmla="*/ 0 w 23"/>
                <a:gd name="T55" fmla="*/ 2 h 56"/>
                <a:gd name="T56" fmla="*/ 0 w 23"/>
                <a:gd name="T57" fmla="*/ 2 h 56"/>
                <a:gd name="T58" fmla="*/ 0 w 23"/>
                <a:gd name="T59" fmla="*/ 2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56"/>
                <a:gd name="T92" fmla="*/ 23 w 23"/>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56">
                  <a:moveTo>
                    <a:pt x="0" y="9"/>
                  </a:moveTo>
                  <a:lnTo>
                    <a:pt x="0" y="14"/>
                  </a:lnTo>
                  <a:lnTo>
                    <a:pt x="2" y="21"/>
                  </a:lnTo>
                  <a:lnTo>
                    <a:pt x="3" y="25"/>
                  </a:lnTo>
                  <a:lnTo>
                    <a:pt x="4" y="29"/>
                  </a:lnTo>
                  <a:lnTo>
                    <a:pt x="5" y="33"/>
                  </a:lnTo>
                  <a:lnTo>
                    <a:pt x="7" y="37"/>
                  </a:lnTo>
                  <a:lnTo>
                    <a:pt x="10" y="44"/>
                  </a:lnTo>
                  <a:lnTo>
                    <a:pt x="14" y="50"/>
                  </a:lnTo>
                  <a:lnTo>
                    <a:pt x="17" y="54"/>
                  </a:lnTo>
                  <a:lnTo>
                    <a:pt x="21" y="56"/>
                  </a:lnTo>
                  <a:lnTo>
                    <a:pt x="23" y="55"/>
                  </a:lnTo>
                  <a:lnTo>
                    <a:pt x="23" y="51"/>
                  </a:lnTo>
                  <a:lnTo>
                    <a:pt x="22" y="47"/>
                  </a:lnTo>
                  <a:lnTo>
                    <a:pt x="21" y="40"/>
                  </a:lnTo>
                  <a:lnTo>
                    <a:pt x="19" y="33"/>
                  </a:lnTo>
                  <a:lnTo>
                    <a:pt x="17" y="28"/>
                  </a:lnTo>
                  <a:lnTo>
                    <a:pt x="15" y="23"/>
                  </a:lnTo>
                  <a:lnTo>
                    <a:pt x="13" y="19"/>
                  </a:lnTo>
                  <a:lnTo>
                    <a:pt x="12" y="15"/>
                  </a:lnTo>
                  <a:lnTo>
                    <a:pt x="12" y="11"/>
                  </a:lnTo>
                  <a:lnTo>
                    <a:pt x="12" y="8"/>
                  </a:lnTo>
                  <a:lnTo>
                    <a:pt x="12" y="6"/>
                  </a:lnTo>
                  <a:lnTo>
                    <a:pt x="10" y="1"/>
                  </a:lnTo>
                  <a:lnTo>
                    <a:pt x="8" y="0"/>
                  </a:lnTo>
                  <a:lnTo>
                    <a:pt x="3" y="3"/>
                  </a:lnTo>
                  <a:lnTo>
                    <a:pt x="1" y="5"/>
                  </a:lnTo>
                  <a:lnTo>
                    <a:pt x="0" y="8"/>
                  </a:lnTo>
                  <a:lnTo>
                    <a:pt x="0" y="9"/>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59" name="Freeform 694"/>
            <p:cNvSpPr>
              <a:spLocks/>
            </p:cNvSpPr>
            <p:nvPr/>
          </p:nvSpPr>
          <p:spPr bwMode="auto">
            <a:xfrm>
              <a:off x="3208" y="3326"/>
              <a:ext cx="14" cy="8"/>
            </a:xfrm>
            <a:custGeom>
              <a:avLst/>
              <a:gdLst>
                <a:gd name="T0" fmla="*/ 10 w 56"/>
                <a:gd name="T1" fmla="*/ 1 h 28"/>
                <a:gd name="T2" fmla="*/ 9 w 56"/>
                <a:gd name="T3" fmla="*/ 1 h 28"/>
                <a:gd name="T4" fmla="*/ 7 w 56"/>
                <a:gd name="T5" fmla="*/ 2 h 28"/>
                <a:gd name="T6" fmla="*/ 7 w 56"/>
                <a:gd name="T7" fmla="*/ 3 h 28"/>
                <a:gd name="T8" fmla="*/ 6 w 56"/>
                <a:gd name="T9" fmla="*/ 3 h 28"/>
                <a:gd name="T10" fmla="*/ 5 w 56"/>
                <a:gd name="T11" fmla="*/ 3 h 28"/>
                <a:gd name="T12" fmla="*/ 4 w 56"/>
                <a:gd name="T13" fmla="*/ 4 h 28"/>
                <a:gd name="T14" fmla="*/ 2 w 56"/>
                <a:gd name="T15" fmla="*/ 5 h 28"/>
                <a:gd name="T16" fmla="*/ 1 w 56"/>
                <a:gd name="T17" fmla="*/ 6 h 28"/>
                <a:gd name="T18" fmla="*/ 0 w 56"/>
                <a:gd name="T19" fmla="*/ 7 h 28"/>
                <a:gd name="T20" fmla="*/ 0 w 56"/>
                <a:gd name="T21" fmla="*/ 8 h 28"/>
                <a:gd name="T22" fmla="*/ 1 w 56"/>
                <a:gd name="T23" fmla="*/ 8 h 28"/>
                <a:gd name="T24" fmla="*/ 3 w 56"/>
                <a:gd name="T25" fmla="*/ 8 h 28"/>
                <a:gd name="T26" fmla="*/ 4 w 56"/>
                <a:gd name="T27" fmla="*/ 7 h 28"/>
                <a:gd name="T28" fmla="*/ 5 w 56"/>
                <a:gd name="T29" fmla="*/ 7 h 28"/>
                <a:gd name="T30" fmla="*/ 6 w 56"/>
                <a:gd name="T31" fmla="*/ 7 h 28"/>
                <a:gd name="T32" fmla="*/ 7 w 56"/>
                <a:gd name="T33" fmla="*/ 6 h 28"/>
                <a:gd name="T34" fmla="*/ 8 w 56"/>
                <a:gd name="T35" fmla="*/ 5 h 28"/>
                <a:gd name="T36" fmla="*/ 9 w 56"/>
                <a:gd name="T37" fmla="*/ 5 h 28"/>
                <a:gd name="T38" fmla="*/ 10 w 56"/>
                <a:gd name="T39" fmla="*/ 4 h 28"/>
                <a:gd name="T40" fmla="*/ 11 w 56"/>
                <a:gd name="T41" fmla="*/ 4 h 28"/>
                <a:gd name="T42" fmla="*/ 13 w 56"/>
                <a:gd name="T43" fmla="*/ 3 h 28"/>
                <a:gd name="T44" fmla="*/ 14 w 56"/>
                <a:gd name="T45" fmla="*/ 2 h 28"/>
                <a:gd name="T46" fmla="*/ 14 w 56"/>
                <a:gd name="T47" fmla="*/ 1 h 28"/>
                <a:gd name="T48" fmla="*/ 14 w 56"/>
                <a:gd name="T49" fmla="*/ 0 h 28"/>
                <a:gd name="T50" fmla="*/ 13 w 56"/>
                <a:gd name="T51" fmla="*/ 0 h 28"/>
                <a:gd name="T52" fmla="*/ 12 w 56"/>
                <a:gd name="T53" fmla="*/ 0 h 28"/>
                <a:gd name="T54" fmla="*/ 11 w 56"/>
                <a:gd name="T55" fmla="*/ 0 h 28"/>
                <a:gd name="T56" fmla="*/ 11 w 56"/>
                <a:gd name="T57" fmla="*/ 0 h 28"/>
                <a:gd name="T58" fmla="*/ 10 w 56"/>
                <a:gd name="T59" fmla="*/ 1 h 28"/>
                <a:gd name="T60" fmla="*/ 10 w 56"/>
                <a:gd name="T61" fmla="*/ 1 h 28"/>
                <a:gd name="T62" fmla="*/ 10 w 56"/>
                <a:gd name="T63" fmla="*/ 1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8"/>
                <a:gd name="T98" fmla="*/ 56 w 56"/>
                <a:gd name="T99" fmla="*/ 28 h 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8">
                  <a:moveTo>
                    <a:pt x="39" y="3"/>
                  </a:moveTo>
                  <a:lnTo>
                    <a:pt x="35" y="4"/>
                  </a:lnTo>
                  <a:lnTo>
                    <a:pt x="29" y="7"/>
                  </a:lnTo>
                  <a:lnTo>
                    <a:pt x="26" y="9"/>
                  </a:lnTo>
                  <a:lnTo>
                    <a:pt x="22" y="10"/>
                  </a:lnTo>
                  <a:lnTo>
                    <a:pt x="18" y="12"/>
                  </a:lnTo>
                  <a:lnTo>
                    <a:pt x="16" y="14"/>
                  </a:lnTo>
                  <a:lnTo>
                    <a:pt x="8" y="17"/>
                  </a:lnTo>
                  <a:lnTo>
                    <a:pt x="2" y="21"/>
                  </a:lnTo>
                  <a:lnTo>
                    <a:pt x="0" y="24"/>
                  </a:lnTo>
                  <a:lnTo>
                    <a:pt x="1" y="27"/>
                  </a:lnTo>
                  <a:lnTo>
                    <a:pt x="4" y="28"/>
                  </a:lnTo>
                  <a:lnTo>
                    <a:pt x="11" y="27"/>
                  </a:lnTo>
                  <a:lnTo>
                    <a:pt x="15" y="25"/>
                  </a:lnTo>
                  <a:lnTo>
                    <a:pt x="19" y="24"/>
                  </a:lnTo>
                  <a:lnTo>
                    <a:pt x="23" y="23"/>
                  </a:lnTo>
                  <a:lnTo>
                    <a:pt x="28" y="21"/>
                  </a:lnTo>
                  <a:lnTo>
                    <a:pt x="32" y="19"/>
                  </a:lnTo>
                  <a:lnTo>
                    <a:pt x="36" y="17"/>
                  </a:lnTo>
                  <a:lnTo>
                    <a:pt x="40" y="15"/>
                  </a:lnTo>
                  <a:lnTo>
                    <a:pt x="44" y="14"/>
                  </a:lnTo>
                  <a:lnTo>
                    <a:pt x="50" y="10"/>
                  </a:lnTo>
                  <a:lnTo>
                    <a:pt x="55" y="7"/>
                  </a:lnTo>
                  <a:lnTo>
                    <a:pt x="56" y="3"/>
                  </a:lnTo>
                  <a:lnTo>
                    <a:pt x="55" y="1"/>
                  </a:lnTo>
                  <a:lnTo>
                    <a:pt x="52" y="0"/>
                  </a:lnTo>
                  <a:lnTo>
                    <a:pt x="49" y="0"/>
                  </a:lnTo>
                  <a:lnTo>
                    <a:pt x="45" y="0"/>
                  </a:lnTo>
                  <a:lnTo>
                    <a:pt x="42" y="1"/>
                  </a:lnTo>
                  <a:lnTo>
                    <a:pt x="40" y="2"/>
                  </a:lnTo>
                  <a:lnTo>
                    <a:pt x="39" y="3"/>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60" name="Freeform 695"/>
            <p:cNvSpPr>
              <a:spLocks/>
            </p:cNvSpPr>
            <p:nvPr/>
          </p:nvSpPr>
          <p:spPr bwMode="auto">
            <a:xfrm>
              <a:off x="3280" y="3293"/>
              <a:ext cx="10" cy="6"/>
            </a:xfrm>
            <a:custGeom>
              <a:avLst/>
              <a:gdLst>
                <a:gd name="T0" fmla="*/ 7 w 37"/>
                <a:gd name="T1" fmla="*/ 0 h 28"/>
                <a:gd name="T2" fmla="*/ 6 w 37"/>
                <a:gd name="T3" fmla="*/ 1 h 28"/>
                <a:gd name="T4" fmla="*/ 5 w 37"/>
                <a:gd name="T5" fmla="*/ 2 h 28"/>
                <a:gd name="T6" fmla="*/ 4 w 37"/>
                <a:gd name="T7" fmla="*/ 2 h 28"/>
                <a:gd name="T8" fmla="*/ 2 w 37"/>
                <a:gd name="T9" fmla="*/ 3 h 28"/>
                <a:gd name="T10" fmla="*/ 1 w 37"/>
                <a:gd name="T11" fmla="*/ 4 h 28"/>
                <a:gd name="T12" fmla="*/ 0 w 37"/>
                <a:gd name="T13" fmla="*/ 5 h 28"/>
                <a:gd name="T14" fmla="*/ 0 w 37"/>
                <a:gd name="T15" fmla="*/ 5 h 28"/>
                <a:gd name="T16" fmla="*/ 1 w 37"/>
                <a:gd name="T17" fmla="*/ 6 h 28"/>
                <a:gd name="T18" fmla="*/ 2 w 37"/>
                <a:gd name="T19" fmla="*/ 6 h 28"/>
                <a:gd name="T20" fmla="*/ 3 w 37"/>
                <a:gd name="T21" fmla="*/ 6 h 28"/>
                <a:gd name="T22" fmla="*/ 5 w 37"/>
                <a:gd name="T23" fmla="*/ 5 h 28"/>
                <a:gd name="T24" fmla="*/ 6 w 37"/>
                <a:gd name="T25" fmla="*/ 5 h 28"/>
                <a:gd name="T26" fmla="*/ 7 w 37"/>
                <a:gd name="T27" fmla="*/ 3 h 28"/>
                <a:gd name="T28" fmla="*/ 9 w 37"/>
                <a:gd name="T29" fmla="*/ 2 h 28"/>
                <a:gd name="T30" fmla="*/ 9 w 37"/>
                <a:gd name="T31" fmla="*/ 2 h 28"/>
                <a:gd name="T32" fmla="*/ 10 w 37"/>
                <a:gd name="T33" fmla="*/ 1 h 28"/>
                <a:gd name="T34" fmla="*/ 9 w 37"/>
                <a:gd name="T35" fmla="*/ 0 h 28"/>
                <a:gd name="T36" fmla="*/ 9 w 37"/>
                <a:gd name="T37" fmla="*/ 0 h 28"/>
                <a:gd name="T38" fmla="*/ 8 w 37"/>
                <a:gd name="T39" fmla="*/ 0 h 28"/>
                <a:gd name="T40" fmla="*/ 7 w 37"/>
                <a:gd name="T41" fmla="*/ 0 h 28"/>
                <a:gd name="T42" fmla="*/ 7 w 37"/>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28"/>
                <a:gd name="T68" fmla="*/ 37 w 37"/>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28">
                  <a:moveTo>
                    <a:pt x="27" y="2"/>
                  </a:moveTo>
                  <a:lnTo>
                    <a:pt x="23" y="4"/>
                  </a:lnTo>
                  <a:lnTo>
                    <a:pt x="18" y="8"/>
                  </a:lnTo>
                  <a:lnTo>
                    <a:pt x="13" y="11"/>
                  </a:lnTo>
                  <a:lnTo>
                    <a:pt x="8" y="16"/>
                  </a:lnTo>
                  <a:lnTo>
                    <a:pt x="3" y="19"/>
                  </a:lnTo>
                  <a:lnTo>
                    <a:pt x="1" y="23"/>
                  </a:lnTo>
                  <a:lnTo>
                    <a:pt x="0" y="25"/>
                  </a:lnTo>
                  <a:lnTo>
                    <a:pt x="3" y="28"/>
                  </a:lnTo>
                  <a:lnTo>
                    <a:pt x="6" y="28"/>
                  </a:lnTo>
                  <a:lnTo>
                    <a:pt x="11" y="27"/>
                  </a:lnTo>
                  <a:lnTo>
                    <a:pt x="17" y="24"/>
                  </a:lnTo>
                  <a:lnTo>
                    <a:pt x="22" y="21"/>
                  </a:lnTo>
                  <a:lnTo>
                    <a:pt x="26" y="16"/>
                  </a:lnTo>
                  <a:lnTo>
                    <a:pt x="32" y="11"/>
                  </a:lnTo>
                  <a:lnTo>
                    <a:pt x="35" y="7"/>
                  </a:lnTo>
                  <a:lnTo>
                    <a:pt x="37" y="4"/>
                  </a:lnTo>
                  <a:lnTo>
                    <a:pt x="35" y="0"/>
                  </a:lnTo>
                  <a:lnTo>
                    <a:pt x="33" y="0"/>
                  </a:lnTo>
                  <a:lnTo>
                    <a:pt x="28" y="1"/>
                  </a:lnTo>
                  <a:lnTo>
                    <a:pt x="27" y="2"/>
                  </a:lnTo>
                  <a:close/>
                </a:path>
              </a:pathLst>
            </a:custGeom>
            <a:solidFill>
              <a:srgbClr val="FFC973"/>
            </a:solidFill>
            <a:ln w="9525">
              <a:noFill/>
              <a:round/>
              <a:headEnd/>
              <a:tailEnd/>
            </a:ln>
          </p:spPr>
          <p:txBody>
            <a:bodyPr/>
            <a:lstStyle/>
            <a:p>
              <a:endParaRPr lang="en-US" dirty="0">
                <a:latin typeface="Calibri" pitchFamily="34" charset="0"/>
              </a:endParaRPr>
            </a:p>
          </p:txBody>
        </p:sp>
        <p:sp>
          <p:nvSpPr>
            <p:cNvPr id="4861" name="Freeform 696"/>
            <p:cNvSpPr>
              <a:spLocks/>
            </p:cNvSpPr>
            <p:nvPr/>
          </p:nvSpPr>
          <p:spPr bwMode="auto">
            <a:xfrm>
              <a:off x="3401" y="3273"/>
              <a:ext cx="13" cy="4"/>
            </a:xfrm>
            <a:custGeom>
              <a:avLst/>
              <a:gdLst>
                <a:gd name="T0" fmla="*/ 9 w 53"/>
                <a:gd name="T1" fmla="*/ 0 h 14"/>
                <a:gd name="T2" fmla="*/ 8 w 53"/>
                <a:gd name="T3" fmla="*/ 0 h 14"/>
                <a:gd name="T4" fmla="*/ 7 w 53"/>
                <a:gd name="T5" fmla="*/ 0 h 14"/>
                <a:gd name="T6" fmla="*/ 6 w 53"/>
                <a:gd name="T7" fmla="*/ 0 h 14"/>
                <a:gd name="T8" fmla="*/ 5 w 53"/>
                <a:gd name="T9" fmla="*/ 0 h 14"/>
                <a:gd name="T10" fmla="*/ 4 w 53"/>
                <a:gd name="T11" fmla="*/ 0 h 14"/>
                <a:gd name="T12" fmla="*/ 3 w 53"/>
                <a:gd name="T13" fmla="*/ 0 h 14"/>
                <a:gd name="T14" fmla="*/ 2 w 53"/>
                <a:gd name="T15" fmla="*/ 0 h 14"/>
                <a:gd name="T16" fmla="*/ 2 w 53"/>
                <a:gd name="T17" fmla="*/ 0 h 14"/>
                <a:gd name="T18" fmla="*/ 1 w 53"/>
                <a:gd name="T19" fmla="*/ 0 h 14"/>
                <a:gd name="T20" fmla="*/ 0 w 53"/>
                <a:gd name="T21" fmla="*/ 1 h 14"/>
                <a:gd name="T22" fmla="*/ 0 w 53"/>
                <a:gd name="T23" fmla="*/ 1 h 14"/>
                <a:gd name="T24" fmla="*/ 1 w 53"/>
                <a:gd name="T25" fmla="*/ 2 h 14"/>
                <a:gd name="T26" fmla="*/ 2 w 53"/>
                <a:gd name="T27" fmla="*/ 3 h 14"/>
                <a:gd name="T28" fmla="*/ 3 w 53"/>
                <a:gd name="T29" fmla="*/ 3 h 14"/>
                <a:gd name="T30" fmla="*/ 5 w 53"/>
                <a:gd name="T31" fmla="*/ 4 h 14"/>
                <a:gd name="T32" fmla="*/ 6 w 53"/>
                <a:gd name="T33" fmla="*/ 4 h 14"/>
                <a:gd name="T34" fmla="*/ 8 w 53"/>
                <a:gd name="T35" fmla="*/ 4 h 14"/>
                <a:gd name="T36" fmla="*/ 10 w 53"/>
                <a:gd name="T37" fmla="*/ 3 h 14"/>
                <a:gd name="T38" fmla="*/ 11 w 53"/>
                <a:gd name="T39" fmla="*/ 3 h 14"/>
                <a:gd name="T40" fmla="*/ 13 w 53"/>
                <a:gd name="T41" fmla="*/ 2 h 14"/>
                <a:gd name="T42" fmla="*/ 13 w 53"/>
                <a:gd name="T43" fmla="*/ 1 h 14"/>
                <a:gd name="T44" fmla="*/ 13 w 53"/>
                <a:gd name="T45" fmla="*/ 0 h 14"/>
                <a:gd name="T46" fmla="*/ 13 w 53"/>
                <a:gd name="T47" fmla="*/ 0 h 14"/>
                <a:gd name="T48" fmla="*/ 12 w 53"/>
                <a:gd name="T49" fmla="*/ 0 h 14"/>
                <a:gd name="T50" fmla="*/ 11 w 53"/>
                <a:gd name="T51" fmla="*/ 0 h 14"/>
                <a:gd name="T52" fmla="*/ 10 w 53"/>
                <a:gd name="T53" fmla="*/ 0 h 14"/>
                <a:gd name="T54" fmla="*/ 9 w 53"/>
                <a:gd name="T55" fmla="*/ 0 h 14"/>
                <a:gd name="T56" fmla="*/ 9 w 53"/>
                <a:gd name="T57" fmla="*/ 0 h 14"/>
                <a:gd name="T58" fmla="*/ 9 w 53"/>
                <a:gd name="T59" fmla="*/ 0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14"/>
                <a:gd name="T92" fmla="*/ 53 w 53"/>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14">
                  <a:moveTo>
                    <a:pt x="36" y="0"/>
                  </a:moveTo>
                  <a:lnTo>
                    <a:pt x="32" y="0"/>
                  </a:lnTo>
                  <a:lnTo>
                    <a:pt x="29" y="0"/>
                  </a:lnTo>
                  <a:lnTo>
                    <a:pt x="25" y="0"/>
                  </a:lnTo>
                  <a:lnTo>
                    <a:pt x="21" y="0"/>
                  </a:lnTo>
                  <a:lnTo>
                    <a:pt x="17" y="0"/>
                  </a:lnTo>
                  <a:lnTo>
                    <a:pt x="14" y="0"/>
                  </a:lnTo>
                  <a:lnTo>
                    <a:pt x="10" y="0"/>
                  </a:lnTo>
                  <a:lnTo>
                    <a:pt x="8" y="0"/>
                  </a:lnTo>
                  <a:lnTo>
                    <a:pt x="3" y="0"/>
                  </a:lnTo>
                  <a:lnTo>
                    <a:pt x="0" y="2"/>
                  </a:lnTo>
                  <a:lnTo>
                    <a:pt x="0" y="3"/>
                  </a:lnTo>
                  <a:lnTo>
                    <a:pt x="3" y="6"/>
                  </a:lnTo>
                  <a:lnTo>
                    <a:pt x="7" y="10"/>
                  </a:lnTo>
                  <a:lnTo>
                    <a:pt x="13" y="12"/>
                  </a:lnTo>
                  <a:lnTo>
                    <a:pt x="19" y="13"/>
                  </a:lnTo>
                  <a:lnTo>
                    <a:pt x="26" y="14"/>
                  </a:lnTo>
                  <a:lnTo>
                    <a:pt x="32" y="13"/>
                  </a:lnTo>
                  <a:lnTo>
                    <a:pt x="39" y="12"/>
                  </a:lnTo>
                  <a:lnTo>
                    <a:pt x="45" y="10"/>
                  </a:lnTo>
                  <a:lnTo>
                    <a:pt x="51" y="6"/>
                  </a:lnTo>
                  <a:lnTo>
                    <a:pt x="53" y="3"/>
                  </a:lnTo>
                  <a:lnTo>
                    <a:pt x="53" y="1"/>
                  </a:lnTo>
                  <a:lnTo>
                    <a:pt x="51" y="0"/>
                  </a:lnTo>
                  <a:lnTo>
                    <a:pt x="48" y="0"/>
                  </a:lnTo>
                  <a:lnTo>
                    <a:pt x="44" y="0"/>
                  </a:lnTo>
                  <a:lnTo>
                    <a:pt x="40" y="0"/>
                  </a:lnTo>
                  <a:lnTo>
                    <a:pt x="37" y="0"/>
                  </a:lnTo>
                  <a:lnTo>
                    <a:pt x="36" y="0"/>
                  </a:lnTo>
                  <a:close/>
                </a:path>
              </a:pathLst>
            </a:custGeom>
            <a:solidFill>
              <a:srgbClr val="FFC973"/>
            </a:solidFill>
            <a:ln w="9525">
              <a:noFill/>
              <a:round/>
              <a:headEnd/>
              <a:tailEnd/>
            </a:ln>
          </p:spPr>
          <p:txBody>
            <a:bodyPr/>
            <a:lstStyle/>
            <a:p>
              <a:endParaRPr lang="en-US" dirty="0">
                <a:latin typeface="Calibri" pitchFamily="34" charset="0"/>
              </a:endParaRPr>
            </a:p>
          </p:txBody>
        </p:sp>
      </p:grpSp>
      <p:grpSp>
        <p:nvGrpSpPr>
          <p:cNvPr id="12" name="Group 697"/>
          <p:cNvGrpSpPr>
            <a:grpSpLocks/>
          </p:cNvGrpSpPr>
          <p:nvPr/>
        </p:nvGrpSpPr>
        <p:grpSpPr bwMode="auto">
          <a:xfrm>
            <a:off x="4179888" y="2185988"/>
            <a:ext cx="665162" cy="500062"/>
            <a:chOff x="2597" y="1125"/>
            <a:chExt cx="419" cy="315"/>
          </a:xfrm>
        </p:grpSpPr>
        <p:sp>
          <p:nvSpPr>
            <p:cNvPr id="4737" name="Freeform 698"/>
            <p:cNvSpPr>
              <a:spLocks/>
            </p:cNvSpPr>
            <p:nvPr/>
          </p:nvSpPr>
          <p:spPr bwMode="auto">
            <a:xfrm>
              <a:off x="2659" y="1352"/>
              <a:ext cx="146" cy="77"/>
            </a:xfrm>
            <a:custGeom>
              <a:avLst/>
              <a:gdLst>
                <a:gd name="T0" fmla="*/ 0 w 728"/>
                <a:gd name="T1" fmla="*/ 69 h 384"/>
                <a:gd name="T2" fmla="*/ 1 w 728"/>
                <a:gd name="T3" fmla="*/ 71 h 384"/>
                <a:gd name="T4" fmla="*/ 4 w 728"/>
                <a:gd name="T5" fmla="*/ 71 h 384"/>
                <a:gd name="T6" fmla="*/ 6 w 728"/>
                <a:gd name="T7" fmla="*/ 72 h 384"/>
                <a:gd name="T8" fmla="*/ 9 w 728"/>
                <a:gd name="T9" fmla="*/ 73 h 384"/>
                <a:gd name="T10" fmla="*/ 13 w 728"/>
                <a:gd name="T11" fmla="*/ 74 h 384"/>
                <a:gd name="T12" fmla="*/ 17 w 728"/>
                <a:gd name="T13" fmla="*/ 75 h 384"/>
                <a:gd name="T14" fmla="*/ 21 w 728"/>
                <a:gd name="T15" fmla="*/ 75 h 384"/>
                <a:gd name="T16" fmla="*/ 26 w 728"/>
                <a:gd name="T17" fmla="*/ 76 h 384"/>
                <a:gd name="T18" fmla="*/ 30 w 728"/>
                <a:gd name="T19" fmla="*/ 76 h 384"/>
                <a:gd name="T20" fmla="*/ 35 w 728"/>
                <a:gd name="T21" fmla="*/ 77 h 384"/>
                <a:gd name="T22" fmla="*/ 39 w 728"/>
                <a:gd name="T23" fmla="*/ 77 h 384"/>
                <a:gd name="T24" fmla="*/ 44 w 728"/>
                <a:gd name="T25" fmla="*/ 77 h 384"/>
                <a:gd name="T26" fmla="*/ 47 w 728"/>
                <a:gd name="T27" fmla="*/ 77 h 384"/>
                <a:gd name="T28" fmla="*/ 51 w 728"/>
                <a:gd name="T29" fmla="*/ 77 h 384"/>
                <a:gd name="T30" fmla="*/ 54 w 728"/>
                <a:gd name="T31" fmla="*/ 77 h 384"/>
                <a:gd name="T32" fmla="*/ 57 w 728"/>
                <a:gd name="T33" fmla="*/ 77 h 384"/>
                <a:gd name="T34" fmla="*/ 59 w 728"/>
                <a:gd name="T35" fmla="*/ 76 h 384"/>
                <a:gd name="T36" fmla="*/ 63 w 728"/>
                <a:gd name="T37" fmla="*/ 76 h 384"/>
                <a:gd name="T38" fmla="*/ 67 w 728"/>
                <a:gd name="T39" fmla="*/ 76 h 384"/>
                <a:gd name="T40" fmla="*/ 72 w 728"/>
                <a:gd name="T41" fmla="*/ 76 h 384"/>
                <a:gd name="T42" fmla="*/ 77 w 728"/>
                <a:gd name="T43" fmla="*/ 75 h 384"/>
                <a:gd name="T44" fmla="*/ 83 w 728"/>
                <a:gd name="T45" fmla="*/ 74 h 384"/>
                <a:gd name="T46" fmla="*/ 89 w 728"/>
                <a:gd name="T47" fmla="*/ 73 h 384"/>
                <a:gd name="T48" fmla="*/ 95 w 728"/>
                <a:gd name="T49" fmla="*/ 72 h 384"/>
                <a:gd name="T50" fmla="*/ 102 w 728"/>
                <a:gd name="T51" fmla="*/ 70 h 384"/>
                <a:gd name="T52" fmla="*/ 108 w 728"/>
                <a:gd name="T53" fmla="*/ 68 h 384"/>
                <a:gd name="T54" fmla="*/ 115 w 728"/>
                <a:gd name="T55" fmla="*/ 65 h 384"/>
                <a:gd name="T56" fmla="*/ 122 w 728"/>
                <a:gd name="T57" fmla="*/ 61 h 384"/>
                <a:gd name="T58" fmla="*/ 128 w 728"/>
                <a:gd name="T59" fmla="*/ 57 h 384"/>
                <a:gd name="T60" fmla="*/ 134 w 728"/>
                <a:gd name="T61" fmla="*/ 51 h 384"/>
                <a:gd name="T62" fmla="*/ 140 w 728"/>
                <a:gd name="T63" fmla="*/ 45 h 384"/>
                <a:gd name="T64" fmla="*/ 146 w 728"/>
                <a:gd name="T65" fmla="*/ 38 h 384"/>
                <a:gd name="T66" fmla="*/ 145 w 728"/>
                <a:gd name="T67" fmla="*/ 33 h 384"/>
                <a:gd name="T68" fmla="*/ 144 w 728"/>
                <a:gd name="T69" fmla="*/ 27 h 384"/>
                <a:gd name="T70" fmla="*/ 142 w 728"/>
                <a:gd name="T71" fmla="*/ 21 h 384"/>
                <a:gd name="T72" fmla="*/ 139 w 728"/>
                <a:gd name="T73" fmla="*/ 14 h 384"/>
                <a:gd name="T74" fmla="*/ 136 w 728"/>
                <a:gd name="T75" fmla="*/ 9 h 384"/>
                <a:gd name="T76" fmla="*/ 133 w 728"/>
                <a:gd name="T77" fmla="*/ 4 h 384"/>
                <a:gd name="T78" fmla="*/ 128 w 728"/>
                <a:gd name="T79" fmla="*/ 1 h 384"/>
                <a:gd name="T80" fmla="*/ 123 w 728"/>
                <a:gd name="T81" fmla="*/ 0 h 384"/>
                <a:gd name="T82" fmla="*/ 117 w 728"/>
                <a:gd name="T83" fmla="*/ 0 h 384"/>
                <a:gd name="T84" fmla="*/ 112 w 728"/>
                <a:gd name="T85" fmla="*/ 0 h 384"/>
                <a:gd name="T86" fmla="*/ 107 w 728"/>
                <a:gd name="T87" fmla="*/ 0 h 384"/>
                <a:gd name="T88" fmla="*/ 103 w 728"/>
                <a:gd name="T89" fmla="*/ 0 h 384"/>
                <a:gd name="T90" fmla="*/ 100 w 728"/>
                <a:gd name="T91" fmla="*/ 0 h 384"/>
                <a:gd name="T92" fmla="*/ 98 w 728"/>
                <a:gd name="T93" fmla="*/ 0 h 384"/>
                <a:gd name="T94" fmla="*/ 96 w 728"/>
                <a:gd name="T95" fmla="*/ 0 h 384"/>
                <a:gd name="T96" fmla="*/ 96 w 728"/>
                <a:gd name="T97" fmla="*/ 0 h 384"/>
                <a:gd name="T98" fmla="*/ 0 w 728"/>
                <a:gd name="T99" fmla="*/ 69 h 3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8"/>
                <a:gd name="T151" fmla="*/ 0 h 384"/>
                <a:gd name="T152" fmla="*/ 728 w 728"/>
                <a:gd name="T153" fmla="*/ 384 h 3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8" h="384">
                  <a:moveTo>
                    <a:pt x="0" y="346"/>
                  </a:moveTo>
                  <a:lnTo>
                    <a:pt x="6" y="352"/>
                  </a:lnTo>
                  <a:lnTo>
                    <a:pt x="18" y="356"/>
                  </a:lnTo>
                  <a:lnTo>
                    <a:pt x="31" y="361"/>
                  </a:lnTo>
                  <a:lnTo>
                    <a:pt x="47" y="365"/>
                  </a:lnTo>
                  <a:lnTo>
                    <a:pt x="66" y="369"/>
                  </a:lnTo>
                  <a:lnTo>
                    <a:pt x="86" y="372"/>
                  </a:lnTo>
                  <a:lnTo>
                    <a:pt x="107" y="376"/>
                  </a:lnTo>
                  <a:lnTo>
                    <a:pt x="130" y="378"/>
                  </a:lnTo>
                  <a:lnTo>
                    <a:pt x="152" y="380"/>
                  </a:lnTo>
                  <a:lnTo>
                    <a:pt x="175" y="382"/>
                  </a:lnTo>
                  <a:lnTo>
                    <a:pt x="196" y="383"/>
                  </a:lnTo>
                  <a:lnTo>
                    <a:pt x="217" y="384"/>
                  </a:lnTo>
                  <a:lnTo>
                    <a:pt x="236" y="384"/>
                  </a:lnTo>
                  <a:lnTo>
                    <a:pt x="254" y="384"/>
                  </a:lnTo>
                  <a:lnTo>
                    <a:pt x="270" y="383"/>
                  </a:lnTo>
                  <a:lnTo>
                    <a:pt x="282" y="382"/>
                  </a:lnTo>
                  <a:lnTo>
                    <a:pt x="296" y="381"/>
                  </a:lnTo>
                  <a:lnTo>
                    <a:pt x="313" y="380"/>
                  </a:lnTo>
                  <a:lnTo>
                    <a:pt x="334" y="379"/>
                  </a:lnTo>
                  <a:lnTo>
                    <a:pt x="358" y="377"/>
                  </a:lnTo>
                  <a:lnTo>
                    <a:pt x="383" y="374"/>
                  </a:lnTo>
                  <a:lnTo>
                    <a:pt x="413" y="371"/>
                  </a:lnTo>
                  <a:lnTo>
                    <a:pt x="443" y="365"/>
                  </a:lnTo>
                  <a:lnTo>
                    <a:pt x="474" y="359"/>
                  </a:lnTo>
                  <a:lnTo>
                    <a:pt x="507" y="349"/>
                  </a:lnTo>
                  <a:lnTo>
                    <a:pt x="539" y="337"/>
                  </a:lnTo>
                  <a:lnTo>
                    <a:pt x="573" y="322"/>
                  </a:lnTo>
                  <a:lnTo>
                    <a:pt x="607" y="304"/>
                  </a:lnTo>
                  <a:lnTo>
                    <a:pt x="638" y="283"/>
                  </a:lnTo>
                  <a:lnTo>
                    <a:pt x="670" y="256"/>
                  </a:lnTo>
                  <a:lnTo>
                    <a:pt x="700" y="225"/>
                  </a:lnTo>
                  <a:lnTo>
                    <a:pt x="728" y="191"/>
                  </a:lnTo>
                  <a:lnTo>
                    <a:pt x="725" y="165"/>
                  </a:lnTo>
                  <a:lnTo>
                    <a:pt x="718" y="135"/>
                  </a:lnTo>
                  <a:lnTo>
                    <a:pt x="709" y="103"/>
                  </a:lnTo>
                  <a:lnTo>
                    <a:pt x="695" y="72"/>
                  </a:lnTo>
                  <a:lnTo>
                    <a:pt x="680" y="44"/>
                  </a:lnTo>
                  <a:lnTo>
                    <a:pt x="661" y="21"/>
                  </a:lnTo>
                  <a:lnTo>
                    <a:pt x="638" y="6"/>
                  </a:lnTo>
                  <a:lnTo>
                    <a:pt x="611" y="0"/>
                  </a:lnTo>
                  <a:lnTo>
                    <a:pt x="584" y="0"/>
                  </a:lnTo>
                  <a:lnTo>
                    <a:pt x="558" y="0"/>
                  </a:lnTo>
                  <a:lnTo>
                    <a:pt x="536" y="0"/>
                  </a:lnTo>
                  <a:lnTo>
                    <a:pt x="516" y="0"/>
                  </a:lnTo>
                  <a:lnTo>
                    <a:pt x="500" y="0"/>
                  </a:lnTo>
                  <a:lnTo>
                    <a:pt x="487" y="0"/>
                  </a:lnTo>
                  <a:lnTo>
                    <a:pt x="479" y="0"/>
                  </a:lnTo>
                  <a:lnTo>
                    <a:pt x="477" y="0"/>
                  </a:lnTo>
                  <a:lnTo>
                    <a:pt x="0" y="34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38" name="Freeform 699"/>
            <p:cNvSpPr>
              <a:spLocks/>
            </p:cNvSpPr>
            <p:nvPr/>
          </p:nvSpPr>
          <p:spPr bwMode="auto">
            <a:xfrm>
              <a:off x="2813" y="1145"/>
              <a:ext cx="180" cy="295"/>
            </a:xfrm>
            <a:custGeom>
              <a:avLst/>
              <a:gdLst>
                <a:gd name="T0" fmla="*/ 33 w 903"/>
                <a:gd name="T1" fmla="*/ 1 h 1473"/>
                <a:gd name="T2" fmla="*/ 59 w 903"/>
                <a:gd name="T3" fmla="*/ 9 h 1473"/>
                <a:gd name="T4" fmla="*/ 99 w 903"/>
                <a:gd name="T5" fmla="*/ 28 h 1473"/>
                <a:gd name="T6" fmla="*/ 142 w 903"/>
                <a:gd name="T7" fmla="*/ 60 h 1473"/>
                <a:gd name="T8" fmla="*/ 170 w 903"/>
                <a:gd name="T9" fmla="*/ 161 h 1473"/>
                <a:gd name="T10" fmla="*/ 176 w 903"/>
                <a:gd name="T11" fmla="*/ 167 h 1473"/>
                <a:gd name="T12" fmla="*/ 180 w 903"/>
                <a:gd name="T13" fmla="*/ 176 h 1473"/>
                <a:gd name="T14" fmla="*/ 174 w 903"/>
                <a:gd name="T15" fmla="*/ 186 h 1473"/>
                <a:gd name="T16" fmla="*/ 163 w 903"/>
                <a:gd name="T17" fmla="*/ 192 h 1473"/>
                <a:gd name="T18" fmla="*/ 151 w 903"/>
                <a:gd name="T19" fmla="*/ 189 h 1473"/>
                <a:gd name="T20" fmla="*/ 146 w 903"/>
                <a:gd name="T21" fmla="*/ 185 h 1473"/>
                <a:gd name="T22" fmla="*/ 151 w 903"/>
                <a:gd name="T23" fmla="*/ 200 h 1473"/>
                <a:gd name="T24" fmla="*/ 162 w 903"/>
                <a:gd name="T25" fmla="*/ 220 h 1473"/>
                <a:gd name="T26" fmla="*/ 174 w 903"/>
                <a:gd name="T27" fmla="*/ 245 h 1473"/>
                <a:gd name="T28" fmla="*/ 178 w 903"/>
                <a:gd name="T29" fmla="*/ 267 h 1473"/>
                <a:gd name="T30" fmla="*/ 166 w 903"/>
                <a:gd name="T31" fmla="*/ 278 h 1473"/>
                <a:gd name="T32" fmla="*/ 147 w 903"/>
                <a:gd name="T33" fmla="*/ 278 h 1473"/>
                <a:gd name="T34" fmla="*/ 142 w 903"/>
                <a:gd name="T35" fmla="*/ 267 h 1473"/>
                <a:gd name="T36" fmla="*/ 138 w 903"/>
                <a:gd name="T37" fmla="*/ 256 h 1473"/>
                <a:gd name="T38" fmla="*/ 126 w 903"/>
                <a:gd name="T39" fmla="*/ 265 h 1473"/>
                <a:gd name="T40" fmla="*/ 112 w 903"/>
                <a:gd name="T41" fmla="*/ 275 h 1473"/>
                <a:gd name="T42" fmla="*/ 99 w 903"/>
                <a:gd name="T43" fmla="*/ 283 h 1473"/>
                <a:gd name="T44" fmla="*/ 87 w 903"/>
                <a:gd name="T45" fmla="*/ 289 h 1473"/>
                <a:gd name="T46" fmla="*/ 75 w 903"/>
                <a:gd name="T47" fmla="*/ 293 h 1473"/>
                <a:gd name="T48" fmla="*/ 63 w 903"/>
                <a:gd name="T49" fmla="*/ 295 h 1473"/>
                <a:gd name="T50" fmla="*/ 52 w 903"/>
                <a:gd name="T51" fmla="*/ 295 h 1473"/>
                <a:gd name="T52" fmla="*/ 45 w 903"/>
                <a:gd name="T53" fmla="*/ 291 h 1473"/>
                <a:gd name="T54" fmla="*/ 22 w 903"/>
                <a:gd name="T55" fmla="*/ 241 h 1473"/>
                <a:gd name="T56" fmla="*/ 10 w 903"/>
                <a:gd name="T57" fmla="*/ 232 h 1473"/>
                <a:gd name="T58" fmla="*/ 7 w 903"/>
                <a:gd name="T59" fmla="*/ 215 h 1473"/>
                <a:gd name="T60" fmla="*/ 9 w 903"/>
                <a:gd name="T61" fmla="*/ 200 h 1473"/>
                <a:gd name="T62" fmla="*/ 18 w 903"/>
                <a:gd name="T63" fmla="*/ 196 h 1473"/>
                <a:gd name="T64" fmla="*/ 19 w 903"/>
                <a:gd name="T65" fmla="*/ 189 h 1473"/>
                <a:gd name="T66" fmla="*/ 2 w 903"/>
                <a:gd name="T67" fmla="*/ 169 h 1473"/>
                <a:gd name="T68" fmla="*/ 2 w 903"/>
                <a:gd name="T69" fmla="*/ 161 h 1473"/>
                <a:gd name="T70" fmla="*/ 9 w 903"/>
                <a:gd name="T71" fmla="*/ 168 h 1473"/>
                <a:gd name="T72" fmla="*/ 21 w 903"/>
                <a:gd name="T73" fmla="*/ 180 h 1473"/>
                <a:gd name="T74" fmla="*/ 33 w 903"/>
                <a:gd name="T75" fmla="*/ 191 h 1473"/>
                <a:gd name="T76" fmla="*/ 42 w 903"/>
                <a:gd name="T77" fmla="*/ 192 h 1473"/>
                <a:gd name="T78" fmla="*/ 49 w 903"/>
                <a:gd name="T79" fmla="*/ 191 h 1473"/>
                <a:gd name="T80" fmla="*/ 58 w 903"/>
                <a:gd name="T81" fmla="*/ 202 h 1473"/>
                <a:gd name="T82" fmla="*/ 60 w 903"/>
                <a:gd name="T83" fmla="*/ 213 h 1473"/>
                <a:gd name="T84" fmla="*/ 57 w 903"/>
                <a:gd name="T85" fmla="*/ 223 h 1473"/>
                <a:gd name="T86" fmla="*/ 58 w 903"/>
                <a:gd name="T87" fmla="*/ 237 h 1473"/>
                <a:gd name="T88" fmla="*/ 75 w 903"/>
                <a:gd name="T89" fmla="*/ 247 h 1473"/>
                <a:gd name="T90" fmla="*/ 85 w 903"/>
                <a:gd name="T91" fmla="*/ 222 h 1473"/>
                <a:gd name="T92" fmla="*/ 99 w 903"/>
                <a:gd name="T93" fmla="*/ 205 h 1473"/>
                <a:gd name="T94" fmla="*/ 100 w 903"/>
                <a:gd name="T95" fmla="*/ 183 h 1473"/>
                <a:gd name="T96" fmla="*/ 97 w 903"/>
                <a:gd name="T97" fmla="*/ 174 h 1473"/>
                <a:gd name="T98" fmla="*/ 87 w 903"/>
                <a:gd name="T99" fmla="*/ 176 h 1473"/>
                <a:gd name="T100" fmla="*/ 75 w 903"/>
                <a:gd name="T101" fmla="*/ 177 h 1473"/>
                <a:gd name="T102" fmla="*/ 65 w 903"/>
                <a:gd name="T103" fmla="*/ 167 h 1473"/>
                <a:gd name="T104" fmla="*/ 74 w 903"/>
                <a:gd name="T105" fmla="*/ 138 h 1473"/>
                <a:gd name="T106" fmla="*/ 49 w 903"/>
                <a:gd name="T107" fmla="*/ 129 h 1473"/>
                <a:gd name="T108" fmla="*/ 49 w 903"/>
                <a:gd name="T109" fmla="*/ 106 h 1473"/>
                <a:gd name="T110" fmla="*/ 44 w 903"/>
                <a:gd name="T111" fmla="*/ 93 h 1473"/>
                <a:gd name="T112" fmla="*/ 42 w 903"/>
                <a:gd name="T113" fmla="*/ 71 h 1473"/>
                <a:gd name="T114" fmla="*/ 48 w 903"/>
                <a:gd name="T115" fmla="*/ 53 h 1473"/>
                <a:gd name="T116" fmla="*/ 42 w 903"/>
                <a:gd name="T117" fmla="*/ 19 h 14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3"/>
                <a:gd name="T178" fmla="*/ 0 h 1473"/>
                <a:gd name="T179" fmla="*/ 903 w 903"/>
                <a:gd name="T180" fmla="*/ 1473 h 14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3" h="1473">
                  <a:moveTo>
                    <a:pt x="213" y="95"/>
                  </a:moveTo>
                  <a:lnTo>
                    <a:pt x="151" y="0"/>
                  </a:lnTo>
                  <a:lnTo>
                    <a:pt x="155" y="1"/>
                  </a:lnTo>
                  <a:lnTo>
                    <a:pt x="168" y="4"/>
                  </a:lnTo>
                  <a:lnTo>
                    <a:pt x="191" y="11"/>
                  </a:lnTo>
                  <a:lnTo>
                    <a:pt x="219" y="20"/>
                  </a:lnTo>
                  <a:lnTo>
                    <a:pt x="255" y="32"/>
                  </a:lnTo>
                  <a:lnTo>
                    <a:pt x="295" y="47"/>
                  </a:lnTo>
                  <a:lnTo>
                    <a:pt x="340" y="66"/>
                  </a:lnTo>
                  <a:lnTo>
                    <a:pt x="390" y="87"/>
                  </a:lnTo>
                  <a:lnTo>
                    <a:pt x="441" y="113"/>
                  </a:lnTo>
                  <a:lnTo>
                    <a:pt x="495" y="142"/>
                  </a:lnTo>
                  <a:lnTo>
                    <a:pt x="550" y="176"/>
                  </a:lnTo>
                  <a:lnTo>
                    <a:pt x="605" y="213"/>
                  </a:lnTo>
                  <a:lnTo>
                    <a:pt x="660" y="255"/>
                  </a:lnTo>
                  <a:lnTo>
                    <a:pt x="714" y="301"/>
                  </a:lnTo>
                  <a:lnTo>
                    <a:pt x="765" y="352"/>
                  </a:lnTo>
                  <a:lnTo>
                    <a:pt x="814" y="408"/>
                  </a:lnTo>
                  <a:lnTo>
                    <a:pt x="841" y="758"/>
                  </a:lnTo>
                  <a:lnTo>
                    <a:pt x="853" y="806"/>
                  </a:lnTo>
                  <a:lnTo>
                    <a:pt x="855" y="809"/>
                  </a:lnTo>
                  <a:lnTo>
                    <a:pt x="862" y="814"/>
                  </a:lnTo>
                  <a:lnTo>
                    <a:pt x="871" y="823"/>
                  </a:lnTo>
                  <a:lnTo>
                    <a:pt x="882" y="834"/>
                  </a:lnTo>
                  <a:lnTo>
                    <a:pt x="891" y="846"/>
                  </a:lnTo>
                  <a:lnTo>
                    <a:pt x="899" y="858"/>
                  </a:lnTo>
                  <a:lnTo>
                    <a:pt x="903" y="869"/>
                  </a:lnTo>
                  <a:lnTo>
                    <a:pt x="903" y="878"/>
                  </a:lnTo>
                  <a:lnTo>
                    <a:pt x="899" y="888"/>
                  </a:lnTo>
                  <a:lnTo>
                    <a:pt x="891" y="901"/>
                  </a:lnTo>
                  <a:lnTo>
                    <a:pt x="882" y="914"/>
                  </a:lnTo>
                  <a:lnTo>
                    <a:pt x="871" y="929"/>
                  </a:lnTo>
                  <a:lnTo>
                    <a:pt x="859" y="942"/>
                  </a:lnTo>
                  <a:lnTo>
                    <a:pt x="845" y="953"/>
                  </a:lnTo>
                  <a:lnTo>
                    <a:pt x="831" y="960"/>
                  </a:lnTo>
                  <a:lnTo>
                    <a:pt x="817" y="961"/>
                  </a:lnTo>
                  <a:lnTo>
                    <a:pt x="802" y="959"/>
                  </a:lnTo>
                  <a:lnTo>
                    <a:pt x="788" y="954"/>
                  </a:lnTo>
                  <a:lnTo>
                    <a:pt x="773" y="949"/>
                  </a:lnTo>
                  <a:lnTo>
                    <a:pt x="760" y="942"/>
                  </a:lnTo>
                  <a:lnTo>
                    <a:pt x="749" y="935"/>
                  </a:lnTo>
                  <a:lnTo>
                    <a:pt x="739" y="931"/>
                  </a:lnTo>
                  <a:lnTo>
                    <a:pt x="733" y="926"/>
                  </a:lnTo>
                  <a:lnTo>
                    <a:pt x="731" y="925"/>
                  </a:lnTo>
                  <a:lnTo>
                    <a:pt x="743" y="973"/>
                  </a:lnTo>
                  <a:lnTo>
                    <a:pt x="745" y="977"/>
                  </a:lnTo>
                  <a:lnTo>
                    <a:pt x="751" y="986"/>
                  </a:lnTo>
                  <a:lnTo>
                    <a:pt x="760" y="1000"/>
                  </a:lnTo>
                  <a:lnTo>
                    <a:pt x="771" y="1019"/>
                  </a:lnTo>
                  <a:lnTo>
                    <a:pt x="785" y="1043"/>
                  </a:lnTo>
                  <a:lnTo>
                    <a:pt x="799" y="1069"/>
                  </a:lnTo>
                  <a:lnTo>
                    <a:pt x="815" y="1098"/>
                  </a:lnTo>
                  <a:lnTo>
                    <a:pt x="831" y="1128"/>
                  </a:lnTo>
                  <a:lnTo>
                    <a:pt x="845" y="1159"/>
                  </a:lnTo>
                  <a:lnTo>
                    <a:pt x="860" y="1192"/>
                  </a:lnTo>
                  <a:lnTo>
                    <a:pt x="871" y="1223"/>
                  </a:lnTo>
                  <a:lnTo>
                    <a:pt x="881" y="1255"/>
                  </a:lnTo>
                  <a:lnTo>
                    <a:pt x="888" y="1283"/>
                  </a:lnTo>
                  <a:lnTo>
                    <a:pt x="891" y="1310"/>
                  </a:lnTo>
                  <a:lnTo>
                    <a:pt x="891" y="1333"/>
                  </a:lnTo>
                  <a:lnTo>
                    <a:pt x="885" y="1352"/>
                  </a:lnTo>
                  <a:lnTo>
                    <a:pt x="874" y="1367"/>
                  </a:lnTo>
                  <a:lnTo>
                    <a:pt x="856" y="1379"/>
                  </a:lnTo>
                  <a:lnTo>
                    <a:pt x="833" y="1387"/>
                  </a:lnTo>
                  <a:lnTo>
                    <a:pt x="808" y="1392"/>
                  </a:lnTo>
                  <a:lnTo>
                    <a:pt x="782" y="1395"/>
                  </a:lnTo>
                  <a:lnTo>
                    <a:pt x="758" y="1394"/>
                  </a:lnTo>
                  <a:lnTo>
                    <a:pt x="739" y="1390"/>
                  </a:lnTo>
                  <a:lnTo>
                    <a:pt x="726" y="1383"/>
                  </a:lnTo>
                  <a:lnTo>
                    <a:pt x="722" y="1368"/>
                  </a:lnTo>
                  <a:lnTo>
                    <a:pt x="716" y="1350"/>
                  </a:lnTo>
                  <a:lnTo>
                    <a:pt x="710" y="1332"/>
                  </a:lnTo>
                  <a:lnTo>
                    <a:pt x="705" y="1314"/>
                  </a:lnTo>
                  <a:lnTo>
                    <a:pt x="699" y="1299"/>
                  </a:lnTo>
                  <a:lnTo>
                    <a:pt x="695" y="1287"/>
                  </a:lnTo>
                  <a:lnTo>
                    <a:pt x="691" y="1279"/>
                  </a:lnTo>
                  <a:lnTo>
                    <a:pt x="690" y="1276"/>
                  </a:lnTo>
                  <a:lnTo>
                    <a:pt x="671" y="1292"/>
                  </a:lnTo>
                  <a:lnTo>
                    <a:pt x="652" y="1306"/>
                  </a:lnTo>
                  <a:lnTo>
                    <a:pt x="634" y="1321"/>
                  </a:lnTo>
                  <a:lnTo>
                    <a:pt x="616" y="1335"/>
                  </a:lnTo>
                  <a:lnTo>
                    <a:pt x="598" y="1348"/>
                  </a:lnTo>
                  <a:lnTo>
                    <a:pt x="580" y="1361"/>
                  </a:lnTo>
                  <a:lnTo>
                    <a:pt x="563" y="1373"/>
                  </a:lnTo>
                  <a:lnTo>
                    <a:pt x="547" y="1385"/>
                  </a:lnTo>
                  <a:lnTo>
                    <a:pt x="530" y="1395"/>
                  </a:lnTo>
                  <a:lnTo>
                    <a:pt x="513" y="1405"/>
                  </a:lnTo>
                  <a:lnTo>
                    <a:pt x="497" y="1414"/>
                  </a:lnTo>
                  <a:lnTo>
                    <a:pt x="482" y="1423"/>
                  </a:lnTo>
                  <a:lnTo>
                    <a:pt x="467" y="1431"/>
                  </a:lnTo>
                  <a:lnTo>
                    <a:pt x="451" y="1436"/>
                  </a:lnTo>
                  <a:lnTo>
                    <a:pt x="438" y="1443"/>
                  </a:lnTo>
                  <a:lnTo>
                    <a:pt x="423" y="1447"/>
                  </a:lnTo>
                  <a:lnTo>
                    <a:pt x="409" y="1452"/>
                  </a:lnTo>
                  <a:lnTo>
                    <a:pt x="394" y="1456"/>
                  </a:lnTo>
                  <a:lnTo>
                    <a:pt x="378" y="1461"/>
                  </a:lnTo>
                  <a:lnTo>
                    <a:pt x="363" y="1464"/>
                  </a:lnTo>
                  <a:lnTo>
                    <a:pt x="348" y="1468"/>
                  </a:lnTo>
                  <a:lnTo>
                    <a:pt x="332" y="1470"/>
                  </a:lnTo>
                  <a:lnTo>
                    <a:pt x="317" y="1472"/>
                  </a:lnTo>
                  <a:lnTo>
                    <a:pt x="302" y="1473"/>
                  </a:lnTo>
                  <a:lnTo>
                    <a:pt x="289" y="1473"/>
                  </a:lnTo>
                  <a:lnTo>
                    <a:pt x="275" y="1473"/>
                  </a:lnTo>
                  <a:lnTo>
                    <a:pt x="263" y="1472"/>
                  </a:lnTo>
                  <a:lnTo>
                    <a:pt x="252" y="1469"/>
                  </a:lnTo>
                  <a:lnTo>
                    <a:pt x="241" y="1465"/>
                  </a:lnTo>
                  <a:lnTo>
                    <a:pt x="232" y="1460"/>
                  </a:lnTo>
                  <a:lnTo>
                    <a:pt x="226" y="1453"/>
                  </a:lnTo>
                  <a:lnTo>
                    <a:pt x="220" y="1445"/>
                  </a:lnTo>
                  <a:lnTo>
                    <a:pt x="184" y="1269"/>
                  </a:lnTo>
                  <a:lnTo>
                    <a:pt x="112" y="1206"/>
                  </a:lnTo>
                  <a:lnTo>
                    <a:pt x="108" y="1204"/>
                  </a:lnTo>
                  <a:lnTo>
                    <a:pt x="97" y="1197"/>
                  </a:lnTo>
                  <a:lnTo>
                    <a:pt x="81" y="1186"/>
                  </a:lnTo>
                  <a:lnTo>
                    <a:pt x="65" y="1173"/>
                  </a:lnTo>
                  <a:lnTo>
                    <a:pt x="51" y="1156"/>
                  </a:lnTo>
                  <a:lnTo>
                    <a:pt x="41" y="1138"/>
                  </a:lnTo>
                  <a:lnTo>
                    <a:pt x="38" y="1119"/>
                  </a:lnTo>
                  <a:lnTo>
                    <a:pt x="46" y="1099"/>
                  </a:lnTo>
                  <a:lnTo>
                    <a:pt x="37" y="1072"/>
                  </a:lnTo>
                  <a:lnTo>
                    <a:pt x="33" y="1047"/>
                  </a:lnTo>
                  <a:lnTo>
                    <a:pt x="33" y="1026"/>
                  </a:lnTo>
                  <a:lnTo>
                    <a:pt x="41" y="1009"/>
                  </a:lnTo>
                  <a:lnTo>
                    <a:pt x="46" y="999"/>
                  </a:lnTo>
                  <a:lnTo>
                    <a:pt x="54" y="990"/>
                  </a:lnTo>
                  <a:lnTo>
                    <a:pt x="65" y="985"/>
                  </a:lnTo>
                  <a:lnTo>
                    <a:pt x="78" y="981"/>
                  </a:lnTo>
                  <a:lnTo>
                    <a:pt x="91" y="979"/>
                  </a:lnTo>
                  <a:lnTo>
                    <a:pt x="103" y="977"/>
                  </a:lnTo>
                  <a:lnTo>
                    <a:pt x="115" y="976"/>
                  </a:lnTo>
                  <a:lnTo>
                    <a:pt x="124" y="973"/>
                  </a:lnTo>
                  <a:lnTo>
                    <a:pt x="93" y="942"/>
                  </a:lnTo>
                  <a:lnTo>
                    <a:pt x="65" y="913"/>
                  </a:lnTo>
                  <a:lnTo>
                    <a:pt x="43" y="886"/>
                  </a:lnTo>
                  <a:lnTo>
                    <a:pt x="24" y="862"/>
                  </a:lnTo>
                  <a:lnTo>
                    <a:pt x="10" y="843"/>
                  </a:lnTo>
                  <a:lnTo>
                    <a:pt x="2" y="827"/>
                  </a:lnTo>
                  <a:lnTo>
                    <a:pt x="0" y="814"/>
                  </a:lnTo>
                  <a:lnTo>
                    <a:pt x="5" y="806"/>
                  </a:lnTo>
                  <a:lnTo>
                    <a:pt x="10" y="805"/>
                  </a:lnTo>
                  <a:lnTo>
                    <a:pt x="17" y="809"/>
                  </a:lnTo>
                  <a:lnTo>
                    <a:pt x="26" y="817"/>
                  </a:lnTo>
                  <a:lnTo>
                    <a:pt x="36" y="825"/>
                  </a:lnTo>
                  <a:lnTo>
                    <a:pt x="47" y="838"/>
                  </a:lnTo>
                  <a:lnTo>
                    <a:pt x="61" y="851"/>
                  </a:lnTo>
                  <a:lnTo>
                    <a:pt x="74" y="866"/>
                  </a:lnTo>
                  <a:lnTo>
                    <a:pt x="89" y="882"/>
                  </a:lnTo>
                  <a:lnTo>
                    <a:pt x="103" y="898"/>
                  </a:lnTo>
                  <a:lnTo>
                    <a:pt x="119" y="913"/>
                  </a:lnTo>
                  <a:lnTo>
                    <a:pt x="134" y="927"/>
                  </a:lnTo>
                  <a:lnTo>
                    <a:pt x="149" y="941"/>
                  </a:lnTo>
                  <a:lnTo>
                    <a:pt x="164" y="952"/>
                  </a:lnTo>
                  <a:lnTo>
                    <a:pt x="179" y="961"/>
                  </a:lnTo>
                  <a:lnTo>
                    <a:pt x="192" y="966"/>
                  </a:lnTo>
                  <a:lnTo>
                    <a:pt x="204" y="968"/>
                  </a:lnTo>
                  <a:lnTo>
                    <a:pt x="210" y="959"/>
                  </a:lnTo>
                  <a:lnTo>
                    <a:pt x="217" y="953"/>
                  </a:lnTo>
                  <a:lnTo>
                    <a:pt x="225" y="950"/>
                  </a:lnTo>
                  <a:lnTo>
                    <a:pt x="234" y="951"/>
                  </a:lnTo>
                  <a:lnTo>
                    <a:pt x="244" y="954"/>
                  </a:lnTo>
                  <a:lnTo>
                    <a:pt x="255" y="962"/>
                  </a:lnTo>
                  <a:lnTo>
                    <a:pt x="266" y="975"/>
                  </a:lnTo>
                  <a:lnTo>
                    <a:pt x="280" y="991"/>
                  </a:lnTo>
                  <a:lnTo>
                    <a:pt x="291" y="1009"/>
                  </a:lnTo>
                  <a:lnTo>
                    <a:pt x="299" y="1025"/>
                  </a:lnTo>
                  <a:lnTo>
                    <a:pt x="302" y="1040"/>
                  </a:lnTo>
                  <a:lnTo>
                    <a:pt x="303" y="1053"/>
                  </a:lnTo>
                  <a:lnTo>
                    <a:pt x="302" y="1065"/>
                  </a:lnTo>
                  <a:lnTo>
                    <a:pt x="300" y="1076"/>
                  </a:lnTo>
                  <a:lnTo>
                    <a:pt x="296" y="1088"/>
                  </a:lnTo>
                  <a:lnTo>
                    <a:pt x="292" y="1099"/>
                  </a:lnTo>
                  <a:lnTo>
                    <a:pt x="287" y="1111"/>
                  </a:lnTo>
                  <a:lnTo>
                    <a:pt x="284" y="1126"/>
                  </a:lnTo>
                  <a:lnTo>
                    <a:pt x="283" y="1141"/>
                  </a:lnTo>
                  <a:lnTo>
                    <a:pt x="285" y="1161"/>
                  </a:lnTo>
                  <a:lnTo>
                    <a:pt x="293" y="1182"/>
                  </a:lnTo>
                  <a:lnTo>
                    <a:pt x="309" y="1204"/>
                  </a:lnTo>
                  <a:lnTo>
                    <a:pt x="332" y="1230"/>
                  </a:lnTo>
                  <a:lnTo>
                    <a:pt x="366" y="1257"/>
                  </a:lnTo>
                  <a:lnTo>
                    <a:pt x="375" y="1232"/>
                  </a:lnTo>
                  <a:lnTo>
                    <a:pt x="386" y="1202"/>
                  </a:lnTo>
                  <a:lnTo>
                    <a:pt x="399" y="1169"/>
                  </a:lnTo>
                  <a:lnTo>
                    <a:pt x="411" y="1137"/>
                  </a:lnTo>
                  <a:lnTo>
                    <a:pt x="425" y="1106"/>
                  </a:lnTo>
                  <a:lnTo>
                    <a:pt x="442" y="1078"/>
                  </a:lnTo>
                  <a:lnTo>
                    <a:pt x="460" y="1055"/>
                  </a:lnTo>
                  <a:lnTo>
                    <a:pt x="479" y="1040"/>
                  </a:lnTo>
                  <a:lnTo>
                    <a:pt x="495" y="1024"/>
                  </a:lnTo>
                  <a:lnTo>
                    <a:pt x="504" y="999"/>
                  </a:lnTo>
                  <a:lnTo>
                    <a:pt x="506" y="971"/>
                  </a:lnTo>
                  <a:lnTo>
                    <a:pt x="504" y="941"/>
                  </a:lnTo>
                  <a:lnTo>
                    <a:pt x="500" y="913"/>
                  </a:lnTo>
                  <a:lnTo>
                    <a:pt x="495" y="888"/>
                  </a:lnTo>
                  <a:lnTo>
                    <a:pt x="491" y="873"/>
                  </a:lnTo>
                  <a:lnTo>
                    <a:pt x="488" y="866"/>
                  </a:lnTo>
                  <a:lnTo>
                    <a:pt x="486" y="867"/>
                  </a:lnTo>
                  <a:lnTo>
                    <a:pt x="478" y="869"/>
                  </a:lnTo>
                  <a:lnTo>
                    <a:pt x="467" y="873"/>
                  </a:lnTo>
                  <a:lnTo>
                    <a:pt x="452" y="876"/>
                  </a:lnTo>
                  <a:lnTo>
                    <a:pt x="437" y="880"/>
                  </a:lnTo>
                  <a:lnTo>
                    <a:pt x="420" y="884"/>
                  </a:lnTo>
                  <a:lnTo>
                    <a:pt x="404" y="886"/>
                  </a:lnTo>
                  <a:lnTo>
                    <a:pt x="390" y="887"/>
                  </a:lnTo>
                  <a:lnTo>
                    <a:pt x="376" y="885"/>
                  </a:lnTo>
                  <a:lnTo>
                    <a:pt x="363" y="877"/>
                  </a:lnTo>
                  <a:lnTo>
                    <a:pt x="350" y="866"/>
                  </a:lnTo>
                  <a:lnTo>
                    <a:pt x="339" y="852"/>
                  </a:lnTo>
                  <a:lnTo>
                    <a:pt x="328" y="836"/>
                  </a:lnTo>
                  <a:lnTo>
                    <a:pt x="318" y="818"/>
                  </a:lnTo>
                  <a:lnTo>
                    <a:pt x="310" y="800"/>
                  </a:lnTo>
                  <a:lnTo>
                    <a:pt x="303" y="782"/>
                  </a:lnTo>
                  <a:lnTo>
                    <a:pt x="369" y="688"/>
                  </a:lnTo>
                  <a:lnTo>
                    <a:pt x="269" y="688"/>
                  </a:lnTo>
                  <a:lnTo>
                    <a:pt x="262" y="674"/>
                  </a:lnTo>
                  <a:lnTo>
                    <a:pt x="253" y="659"/>
                  </a:lnTo>
                  <a:lnTo>
                    <a:pt x="246" y="645"/>
                  </a:lnTo>
                  <a:lnTo>
                    <a:pt x="243" y="639"/>
                  </a:lnTo>
                  <a:lnTo>
                    <a:pt x="201" y="599"/>
                  </a:lnTo>
                  <a:lnTo>
                    <a:pt x="222" y="566"/>
                  </a:lnTo>
                  <a:lnTo>
                    <a:pt x="244" y="530"/>
                  </a:lnTo>
                  <a:lnTo>
                    <a:pt x="241" y="524"/>
                  </a:lnTo>
                  <a:lnTo>
                    <a:pt x="236" y="511"/>
                  </a:lnTo>
                  <a:lnTo>
                    <a:pt x="229" y="490"/>
                  </a:lnTo>
                  <a:lnTo>
                    <a:pt x="221" y="465"/>
                  </a:lnTo>
                  <a:lnTo>
                    <a:pt x="213" y="436"/>
                  </a:lnTo>
                  <a:lnTo>
                    <a:pt x="209" y="406"/>
                  </a:lnTo>
                  <a:lnTo>
                    <a:pt x="208" y="378"/>
                  </a:lnTo>
                  <a:lnTo>
                    <a:pt x="211" y="354"/>
                  </a:lnTo>
                  <a:lnTo>
                    <a:pt x="219" y="332"/>
                  </a:lnTo>
                  <a:lnTo>
                    <a:pt x="227" y="311"/>
                  </a:lnTo>
                  <a:lnTo>
                    <a:pt x="235" y="289"/>
                  </a:lnTo>
                  <a:lnTo>
                    <a:pt x="240" y="263"/>
                  </a:lnTo>
                  <a:lnTo>
                    <a:pt x="243" y="233"/>
                  </a:lnTo>
                  <a:lnTo>
                    <a:pt x="239" y="196"/>
                  </a:lnTo>
                  <a:lnTo>
                    <a:pt x="230" y="151"/>
                  </a:lnTo>
                  <a:lnTo>
                    <a:pt x="213" y="9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39" name="Freeform 700"/>
            <p:cNvSpPr>
              <a:spLocks/>
            </p:cNvSpPr>
            <p:nvPr/>
          </p:nvSpPr>
          <p:spPr bwMode="auto">
            <a:xfrm>
              <a:off x="2617" y="1127"/>
              <a:ext cx="180" cy="299"/>
            </a:xfrm>
            <a:custGeom>
              <a:avLst/>
              <a:gdLst>
                <a:gd name="T0" fmla="*/ 157 w 903"/>
                <a:gd name="T1" fmla="*/ 225 h 1491"/>
                <a:gd name="T2" fmla="*/ 153 w 903"/>
                <a:gd name="T3" fmla="*/ 218 h 1491"/>
                <a:gd name="T4" fmla="*/ 136 w 903"/>
                <a:gd name="T5" fmla="*/ 212 h 1491"/>
                <a:gd name="T6" fmla="*/ 125 w 903"/>
                <a:gd name="T7" fmla="*/ 217 h 1491"/>
                <a:gd name="T8" fmla="*/ 131 w 903"/>
                <a:gd name="T9" fmla="*/ 231 h 1491"/>
                <a:gd name="T10" fmla="*/ 119 w 903"/>
                <a:gd name="T11" fmla="*/ 233 h 1491"/>
                <a:gd name="T12" fmla="*/ 123 w 903"/>
                <a:gd name="T13" fmla="*/ 198 h 1491"/>
                <a:gd name="T14" fmla="*/ 129 w 903"/>
                <a:gd name="T15" fmla="*/ 195 h 1491"/>
                <a:gd name="T16" fmla="*/ 141 w 903"/>
                <a:gd name="T17" fmla="*/ 185 h 1491"/>
                <a:gd name="T18" fmla="*/ 164 w 903"/>
                <a:gd name="T19" fmla="*/ 157 h 1491"/>
                <a:gd name="T20" fmla="*/ 164 w 903"/>
                <a:gd name="T21" fmla="*/ 136 h 1491"/>
                <a:gd name="T22" fmla="*/ 158 w 903"/>
                <a:gd name="T23" fmla="*/ 126 h 1491"/>
                <a:gd name="T24" fmla="*/ 165 w 903"/>
                <a:gd name="T25" fmla="*/ 115 h 1491"/>
                <a:gd name="T26" fmla="*/ 164 w 903"/>
                <a:gd name="T27" fmla="*/ 101 h 1491"/>
                <a:gd name="T28" fmla="*/ 158 w 903"/>
                <a:gd name="T29" fmla="*/ 100 h 1491"/>
                <a:gd name="T30" fmla="*/ 156 w 903"/>
                <a:gd name="T31" fmla="*/ 96 h 1491"/>
                <a:gd name="T32" fmla="*/ 172 w 903"/>
                <a:gd name="T33" fmla="*/ 83 h 1491"/>
                <a:gd name="T34" fmla="*/ 178 w 903"/>
                <a:gd name="T35" fmla="*/ 64 h 1491"/>
                <a:gd name="T36" fmla="*/ 166 w 903"/>
                <a:gd name="T37" fmla="*/ 51 h 1491"/>
                <a:gd name="T38" fmla="*/ 170 w 903"/>
                <a:gd name="T39" fmla="*/ 32 h 1491"/>
                <a:gd name="T40" fmla="*/ 158 w 903"/>
                <a:gd name="T41" fmla="*/ 32 h 1491"/>
                <a:gd name="T42" fmla="*/ 151 w 903"/>
                <a:gd name="T43" fmla="*/ 17 h 1491"/>
                <a:gd name="T44" fmla="*/ 140 w 903"/>
                <a:gd name="T45" fmla="*/ 1 h 1491"/>
                <a:gd name="T46" fmla="*/ 128 w 903"/>
                <a:gd name="T47" fmla="*/ 4 h 1491"/>
                <a:gd name="T48" fmla="*/ 113 w 903"/>
                <a:gd name="T49" fmla="*/ 17 h 1491"/>
                <a:gd name="T50" fmla="*/ 102 w 903"/>
                <a:gd name="T51" fmla="*/ 27 h 1491"/>
                <a:gd name="T52" fmla="*/ 98 w 903"/>
                <a:gd name="T53" fmla="*/ 28 h 1491"/>
                <a:gd name="T54" fmla="*/ 81 w 903"/>
                <a:gd name="T55" fmla="*/ 25 h 1491"/>
                <a:gd name="T56" fmla="*/ 69 w 903"/>
                <a:gd name="T57" fmla="*/ 34 h 1491"/>
                <a:gd name="T58" fmla="*/ 73 w 903"/>
                <a:gd name="T59" fmla="*/ 59 h 1491"/>
                <a:gd name="T60" fmla="*/ 59 w 903"/>
                <a:gd name="T61" fmla="*/ 86 h 1491"/>
                <a:gd name="T62" fmla="*/ 46 w 903"/>
                <a:gd name="T63" fmla="*/ 132 h 1491"/>
                <a:gd name="T64" fmla="*/ 41 w 903"/>
                <a:gd name="T65" fmla="*/ 200 h 1491"/>
                <a:gd name="T66" fmla="*/ 37 w 903"/>
                <a:gd name="T67" fmla="*/ 221 h 1491"/>
                <a:gd name="T68" fmla="*/ 23 w 903"/>
                <a:gd name="T69" fmla="*/ 221 h 1491"/>
                <a:gd name="T70" fmla="*/ 6 w 903"/>
                <a:gd name="T71" fmla="*/ 224 h 1491"/>
                <a:gd name="T72" fmla="*/ 0 w 903"/>
                <a:gd name="T73" fmla="*/ 231 h 1491"/>
                <a:gd name="T74" fmla="*/ 6 w 903"/>
                <a:gd name="T75" fmla="*/ 258 h 1491"/>
                <a:gd name="T76" fmla="*/ 20 w 903"/>
                <a:gd name="T77" fmla="*/ 289 h 1491"/>
                <a:gd name="T78" fmla="*/ 44 w 903"/>
                <a:gd name="T79" fmla="*/ 293 h 1491"/>
                <a:gd name="T80" fmla="*/ 109 w 903"/>
                <a:gd name="T81" fmla="*/ 253 h 1491"/>
                <a:gd name="T82" fmla="*/ 113 w 903"/>
                <a:gd name="T83" fmla="*/ 258 h 1491"/>
                <a:gd name="T84" fmla="*/ 121 w 903"/>
                <a:gd name="T85" fmla="*/ 262 h 1491"/>
                <a:gd name="T86" fmla="*/ 133 w 903"/>
                <a:gd name="T87" fmla="*/ 259 h 1491"/>
                <a:gd name="T88" fmla="*/ 133 w 903"/>
                <a:gd name="T89" fmla="*/ 248 h 1491"/>
                <a:gd name="T90" fmla="*/ 141 w 903"/>
                <a:gd name="T91" fmla="*/ 246 h 1491"/>
                <a:gd name="T92" fmla="*/ 149 w 903"/>
                <a:gd name="T93" fmla="*/ 247 h 1491"/>
                <a:gd name="T94" fmla="*/ 150 w 903"/>
                <a:gd name="T95" fmla="*/ 239 h 1491"/>
                <a:gd name="T96" fmla="*/ 145 w 903"/>
                <a:gd name="T97" fmla="*/ 237 h 1491"/>
                <a:gd name="T98" fmla="*/ 148 w 903"/>
                <a:gd name="T99" fmla="*/ 227 h 1491"/>
                <a:gd name="T100" fmla="*/ 164 w 903"/>
                <a:gd name="T101" fmla="*/ 225 h 1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3"/>
                <a:gd name="T154" fmla="*/ 0 h 1491"/>
                <a:gd name="T155" fmla="*/ 903 w 903"/>
                <a:gd name="T156" fmla="*/ 1491 h 1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3" h="1491">
                  <a:moveTo>
                    <a:pt x="839" y="1121"/>
                  </a:moveTo>
                  <a:lnTo>
                    <a:pt x="825" y="1123"/>
                  </a:lnTo>
                  <a:lnTo>
                    <a:pt x="812" y="1124"/>
                  </a:lnTo>
                  <a:lnTo>
                    <a:pt x="799" y="1123"/>
                  </a:lnTo>
                  <a:lnTo>
                    <a:pt x="787" y="1120"/>
                  </a:lnTo>
                  <a:lnTo>
                    <a:pt x="777" y="1115"/>
                  </a:lnTo>
                  <a:lnTo>
                    <a:pt x="770" y="1110"/>
                  </a:lnTo>
                  <a:lnTo>
                    <a:pt x="767" y="1103"/>
                  </a:lnTo>
                  <a:lnTo>
                    <a:pt x="767" y="1094"/>
                  </a:lnTo>
                  <a:lnTo>
                    <a:pt x="766" y="1085"/>
                  </a:lnTo>
                  <a:lnTo>
                    <a:pt x="757" y="1077"/>
                  </a:lnTo>
                  <a:lnTo>
                    <a:pt x="742" y="1069"/>
                  </a:lnTo>
                  <a:lnTo>
                    <a:pt x="723" y="1064"/>
                  </a:lnTo>
                  <a:lnTo>
                    <a:pt x="702" y="1059"/>
                  </a:lnTo>
                  <a:lnTo>
                    <a:pt x="681" y="1057"/>
                  </a:lnTo>
                  <a:lnTo>
                    <a:pt x="659" y="1056"/>
                  </a:lnTo>
                  <a:lnTo>
                    <a:pt x="640" y="1058"/>
                  </a:lnTo>
                  <a:lnTo>
                    <a:pt x="628" y="1063"/>
                  </a:lnTo>
                  <a:lnTo>
                    <a:pt x="625" y="1070"/>
                  </a:lnTo>
                  <a:lnTo>
                    <a:pt x="628" y="1080"/>
                  </a:lnTo>
                  <a:lnTo>
                    <a:pt x="636" y="1092"/>
                  </a:lnTo>
                  <a:lnTo>
                    <a:pt x="645" y="1105"/>
                  </a:lnTo>
                  <a:lnTo>
                    <a:pt x="653" y="1120"/>
                  </a:lnTo>
                  <a:lnTo>
                    <a:pt x="657" y="1135"/>
                  </a:lnTo>
                  <a:lnTo>
                    <a:pt x="656" y="1151"/>
                  </a:lnTo>
                  <a:lnTo>
                    <a:pt x="649" y="1162"/>
                  </a:lnTo>
                  <a:lnTo>
                    <a:pt x="639" y="1168"/>
                  </a:lnTo>
                  <a:lnTo>
                    <a:pt x="626" y="1168"/>
                  </a:lnTo>
                  <a:lnTo>
                    <a:pt x="611" y="1164"/>
                  </a:lnTo>
                  <a:lnTo>
                    <a:pt x="598" y="1160"/>
                  </a:lnTo>
                  <a:lnTo>
                    <a:pt x="586" y="1154"/>
                  </a:lnTo>
                  <a:lnTo>
                    <a:pt x="579" y="1150"/>
                  </a:lnTo>
                  <a:lnTo>
                    <a:pt x="575" y="1148"/>
                  </a:lnTo>
                  <a:lnTo>
                    <a:pt x="617" y="989"/>
                  </a:lnTo>
                  <a:lnTo>
                    <a:pt x="618" y="987"/>
                  </a:lnTo>
                  <a:lnTo>
                    <a:pt x="621" y="986"/>
                  </a:lnTo>
                  <a:lnTo>
                    <a:pt x="627" y="984"/>
                  </a:lnTo>
                  <a:lnTo>
                    <a:pt x="632" y="981"/>
                  </a:lnTo>
                  <a:lnTo>
                    <a:pt x="639" y="977"/>
                  </a:lnTo>
                  <a:lnTo>
                    <a:pt x="647" y="973"/>
                  </a:lnTo>
                  <a:lnTo>
                    <a:pt x="654" y="970"/>
                  </a:lnTo>
                  <a:lnTo>
                    <a:pt x="659" y="966"/>
                  </a:lnTo>
                  <a:lnTo>
                    <a:pt x="669" y="958"/>
                  </a:lnTo>
                  <a:lnTo>
                    <a:pt x="685" y="944"/>
                  </a:lnTo>
                  <a:lnTo>
                    <a:pt x="708" y="924"/>
                  </a:lnTo>
                  <a:lnTo>
                    <a:pt x="732" y="899"/>
                  </a:lnTo>
                  <a:lnTo>
                    <a:pt x="757" y="871"/>
                  </a:lnTo>
                  <a:lnTo>
                    <a:pt x="782" y="841"/>
                  </a:lnTo>
                  <a:lnTo>
                    <a:pt x="804" y="810"/>
                  </a:lnTo>
                  <a:lnTo>
                    <a:pt x="821" y="781"/>
                  </a:lnTo>
                  <a:lnTo>
                    <a:pt x="832" y="754"/>
                  </a:lnTo>
                  <a:lnTo>
                    <a:pt x="837" y="730"/>
                  </a:lnTo>
                  <a:lnTo>
                    <a:pt x="838" y="710"/>
                  </a:lnTo>
                  <a:lnTo>
                    <a:pt x="833" y="692"/>
                  </a:lnTo>
                  <a:lnTo>
                    <a:pt x="824" y="677"/>
                  </a:lnTo>
                  <a:lnTo>
                    <a:pt x="812" y="665"/>
                  </a:lnTo>
                  <a:lnTo>
                    <a:pt x="797" y="657"/>
                  </a:lnTo>
                  <a:lnTo>
                    <a:pt x="779" y="651"/>
                  </a:lnTo>
                  <a:lnTo>
                    <a:pt x="785" y="640"/>
                  </a:lnTo>
                  <a:lnTo>
                    <a:pt x="793" y="629"/>
                  </a:lnTo>
                  <a:lnTo>
                    <a:pt x="801" y="617"/>
                  </a:lnTo>
                  <a:lnTo>
                    <a:pt x="810" y="605"/>
                  </a:lnTo>
                  <a:lnTo>
                    <a:pt x="818" y="594"/>
                  </a:lnTo>
                  <a:lnTo>
                    <a:pt x="824" y="584"/>
                  </a:lnTo>
                  <a:lnTo>
                    <a:pt x="830" y="574"/>
                  </a:lnTo>
                  <a:lnTo>
                    <a:pt x="832" y="564"/>
                  </a:lnTo>
                  <a:lnTo>
                    <a:pt x="836" y="544"/>
                  </a:lnTo>
                  <a:lnTo>
                    <a:pt x="836" y="527"/>
                  </a:lnTo>
                  <a:lnTo>
                    <a:pt x="831" y="513"/>
                  </a:lnTo>
                  <a:lnTo>
                    <a:pt x="823" y="503"/>
                  </a:lnTo>
                  <a:lnTo>
                    <a:pt x="818" y="500"/>
                  </a:lnTo>
                  <a:lnTo>
                    <a:pt x="812" y="499"/>
                  </a:lnTo>
                  <a:lnTo>
                    <a:pt x="805" y="498"/>
                  </a:lnTo>
                  <a:lnTo>
                    <a:pt x="800" y="499"/>
                  </a:lnTo>
                  <a:lnTo>
                    <a:pt x="795" y="500"/>
                  </a:lnTo>
                  <a:lnTo>
                    <a:pt x="791" y="501"/>
                  </a:lnTo>
                  <a:lnTo>
                    <a:pt x="788" y="502"/>
                  </a:lnTo>
                  <a:lnTo>
                    <a:pt x="787" y="502"/>
                  </a:lnTo>
                  <a:lnTo>
                    <a:pt x="779" y="488"/>
                  </a:lnTo>
                  <a:lnTo>
                    <a:pt x="783" y="478"/>
                  </a:lnTo>
                  <a:lnTo>
                    <a:pt x="793" y="466"/>
                  </a:lnTo>
                  <a:lnTo>
                    <a:pt x="806" y="454"/>
                  </a:lnTo>
                  <a:lnTo>
                    <a:pt x="824" y="442"/>
                  </a:lnTo>
                  <a:lnTo>
                    <a:pt x="842" y="428"/>
                  </a:lnTo>
                  <a:lnTo>
                    <a:pt x="861" y="414"/>
                  </a:lnTo>
                  <a:lnTo>
                    <a:pt x="879" y="397"/>
                  </a:lnTo>
                  <a:lnTo>
                    <a:pt x="895" y="379"/>
                  </a:lnTo>
                  <a:lnTo>
                    <a:pt x="903" y="359"/>
                  </a:lnTo>
                  <a:lnTo>
                    <a:pt x="901" y="339"/>
                  </a:lnTo>
                  <a:lnTo>
                    <a:pt x="891" y="317"/>
                  </a:lnTo>
                  <a:lnTo>
                    <a:pt x="877" y="298"/>
                  </a:lnTo>
                  <a:lnTo>
                    <a:pt x="861" y="280"/>
                  </a:lnTo>
                  <a:lnTo>
                    <a:pt x="847" y="267"/>
                  </a:lnTo>
                  <a:lnTo>
                    <a:pt x="837" y="258"/>
                  </a:lnTo>
                  <a:lnTo>
                    <a:pt x="832" y="255"/>
                  </a:lnTo>
                  <a:lnTo>
                    <a:pt x="836" y="249"/>
                  </a:lnTo>
                  <a:lnTo>
                    <a:pt x="845" y="233"/>
                  </a:lnTo>
                  <a:lnTo>
                    <a:pt x="854" y="208"/>
                  </a:lnTo>
                  <a:lnTo>
                    <a:pt x="857" y="174"/>
                  </a:lnTo>
                  <a:lnTo>
                    <a:pt x="854" y="159"/>
                  </a:lnTo>
                  <a:lnTo>
                    <a:pt x="846" y="152"/>
                  </a:lnTo>
                  <a:lnTo>
                    <a:pt x="833" y="149"/>
                  </a:lnTo>
                  <a:lnTo>
                    <a:pt x="820" y="152"/>
                  </a:lnTo>
                  <a:lnTo>
                    <a:pt x="805" y="156"/>
                  </a:lnTo>
                  <a:lnTo>
                    <a:pt x="793" y="161"/>
                  </a:lnTo>
                  <a:lnTo>
                    <a:pt x="785" y="165"/>
                  </a:lnTo>
                  <a:lnTo>
                    <a:pt x="782" y="167"/>
                  </a:lnTo>
                  <a:lnTo>
                    <a:pt x="760" y="138"/>
                  </a:lnTo>
                  <a:lnTo>
                    <a:pt x="763" y="110"/>
                  </a:lnTo>
                  <a:lnTo>
                    <a:pt x="760" y="84"/>
                  </a:lnTo>
                  <a:lnTo>
                    <a:pt x="755" y="62"/>
                  </a:lnTo>
                  <a:lnTo>
                    <a:pt x="745" y="42"/>
                  </a:lnTo>
                  <a:lnTo>
                    <a:pt x="733" y="25"/>
                  </a:lnTo>
                  <a:lnTo>
                    <a:pt x="720" y="13"/>
                  </a:lnTo>
                  <a:lnTo>
                    <a:pt x="704" y="4"/>
                  </a:lnTo>
                  <a:lnTo>
                    <a:pt x="689" y="0"/>
                  </a:lnTo>
                  <a:lnTo>
                    <a:pt x="680" y="1"/>
                  </a:lnTo>
                  <a:lnTo>
                    <a:pt x="668" y="6"/>
                  </a:lnTo>
                  <a:lnTo>
                    <a:pt x="656" y="13"/>
                  </a:lnTo>
                  <a:lnTo>
                    <a:pt x="643" y="22"/>
                  </a:lnTo>
                  <a:lnTo>
                    <a:pt x="627" y="33"/>
                  </a:lnTo>
                  <a:lnTo>
                    <a:pt x="612" y="45"/>
                  </a:lnTo>
                  <a:lnTo>
                    <a:pt x="597" y="57"/>
                  </a:lnTo>
                  <a:lnTo>
                    <a:pt x="581" y="71"/>
                  </a:lnTo>
                  <a:lnTo>
                    <a:pt x="565" y="84"/>
                  </a:lnTo>
                  <a:lnTo>
                    <a:pt x="551" y="98"/>
                  </a:lnTo>
                  <a:lnTo>
                    <a:pt x="538" y="110"/>
                  </a:lnTo>
                  <a:lnTo>
                    <a:pt x="527" y="121"/>
                  </a:lnTo>
                  <a:lnTo>
                    <a:pt x="517" y="130"/>
                  </a:lnTo>
                  <a:lnTo>
                    <a:pt x="510" y="137"/>
                  </a:lnTo>
                  <a:lnTo>
                    <a:pt x="505" y="143"/>
                  </a:lnTo>
                  <a:lnTo>
                    <a:pt x="503" y="144"/>
                  </a:lnTo>
                  <a:lnTo>
                    <a:pt x="502" y="144"/>
                  </a:lnTo>
                  <a:lnTo>
                    <a:pt x="499" y="143"/>
                  </a:lnTo>
                  <a:lnTo>
                    <a:pt x="492" y="141"/>
                  </a:lnTo>
                  <a:lnTo>
                    <a:pt x="483" y="139"/>
                  </a:lnTo>
                  <a:lnTo>
                    <a:pt x="470" y="137"/>
                  </a:lnTo>
                  <a:lnTo>
                    <a:pt x="453" y="134"/>
                  </a:lnTo>
                  <a:lnTo>
                    <a:pt x="433" y="130"/>
                  </a:lnTo>
                  <a:lnTo>
                    <a:pt x="408" y="126"/>
                  </a:lnTo>
                  <a:lnTo>
                    <a:pt x="384" y="125"/>
                  </a:lnTo>
                  <a:lnTo>
                    <a:pt x="368" y="130"/>
                  </a:lnTo>
                  <a:lnTo>
                    <a:pt x="356" y="140"/>
                  </a:lnTo>
                  <a:lnTo>
                    <a:pt x="350" y="154"/>
                  </a:lnTo>
                  <a:lnTo>
                    <a:pt x="346" y="171"/>
                  </a:lnTo>
                  <a:lnTo>
                    <a:pt x="345" y="187"/>
                  </a:lnTo>
                  <a:lnTo>
                    <a:pt x="345" y="204"/>
                  </a:lnTo>
                  <a:lnTo>
                    <a:pt x="345" y="219"/>
                  </a:lnTo>
                  <a:lnTo>
                    <a:pt x="355" y="256"/>
                  </a:lnTo>
                  <a:lnTo>
                    <a:pt x="365" y="293"/>
                  </a:lnTo>
                  <a:lnTo>
                    <a:pt x="372" y="323"/>
                  </a:lnTo>
                  <a:lnTo>
                    <a:pt x="376" y="334"/>
                  </a:lnTo>
                  <a:lnTo>
                    <a:pt x="345" y="361"/>
                  </a:lnTo>
                  <a:lnTo>
                    <a:pt x="319" y="394"/>
                  </a:lnTo>
                  <a:lnTo>
                    <a:pt x="296" y="431"/>
                  </a:lnTo>
                  <a:lnTo>
                    <a:pt x="277" y="472"/>
                  </a:lnTo>
                  <a:lnTo>
                    <a:pt x="261" y="516"/>
                  </a:lnTo>
                  <a:lnTo>
                    <a:pt x="248" y="563"/>
                  </a:lnTo>
                  <a:lnTo>
                    <a:pt x="239" y="611"/>
                  </a:lnTo>
                  <a:lnTo>
                    <a:pt x="232" y="660"/>
                  </a:lnTo>
                  <a:lnTo>
                    <a:pt x="227" y="716"/>
                  </a:lnTo>
                  <a:lnTo>
                    <a:pt x="222" y="784"/>
                  </a:lnTo>
                  <a:lnTo>
                    <a:pt x="215" y="856"/>
                  </a:lnTo>
                  <a:lnTo>
                    <a:pt x="209" y="929"/>
                  </a:lnTo>
                  <a:lnTo>
                    <a:pt x="204" y="995"/>
                  </a:lnTo>
                  <a:lnTo>
                    <a:pt x="200" y="1050"/>
                  </a:lnTo>
                  <a:lnTo>
                    <a:pt x="197" y="1087"/>
                  </a:lnTo>
                  <a:lnTo>
                    <a:pt x="196" y="1101"/>
                  </a:lnTo>
                  <a:lnTo>
                    <a:pt x="194" y="1101"/>
                  </a:lnTo>
                  <a:lnTo>
                    <a:pt x="188" y="1101"/>
                  </a:lnTo>
                  <a:lnTo>
                    <a:pt x="178" y="1101"/>
                  </a:lnTo>
                  <a:lnTo>
                    <a:pt x="166" y="1101"/>
                  </a:lnTo>
                  <a:lnTo>
                    <a:pt x="151" y="1102"/>
                  </a:lnTo>
                  <a:lnTo>
                    <a:pt x="134" y="1102"/>
                  </a:lnTo>
                  <a:lnTo>
                    <a:pt x="116" y="1103"/>
                  </a:lnTo>
                  <a:lnTo>
                    <a:pt x="98" y="1104"/>
                  </a:lnTo>
                  <a:lnTo>
                    <a:pt x="80" y="1106"/>
                  </a:lnTo>
                  <a:lnTo>
                    <a:pt x="62" y="1110"/>
                  </a:lnTo>
                  <a:lnTo>
                    <a:pt x="46" y="1113"/>
                  </a:lnTo>
                  <a:lnTo>
                    <a:pt x="31" y="1116"/>
                  </a:lnTo>
                  <a:lnTo>
                    <a:pt x="19" y="1122"/>
                  </a:lnTo>
                  <a:lnTo>
                    <a:pt x="9" y="1128"/>
                  </a:lnTo>
                  <a:lnTo>
                    <a:pt x="2" y="1134"/>
                  </a:lnTo>
                  <a:lnTo>
                    <a:pt x="0" y="1142"/>
                  </a:lnTo>
                  <a:lnTo>
                    <a:pt x="0" y="1154"/>
                  </a:lnTo>
                  <a:lnTo>
                    <a:pt x="2" y="1172"/>
                  </a:lnTo>
                  <a:lnTo>
                    <a:pt x="5" y="1197"/>
                  </a:lnTo>
                  <a:lnTo>
                    <a:pt x="11" y="1225"/>
                  </a:lnTo>
                  <a:lnTo>
                    <a:pt x="19" y="1256"/>
                  </a:lnTo>
                  <a:lnTo>
                    <a:pt x="28" y="1289"/>
                  </a:lnTo>
                  <a:lnTo>
                    <a:pt x="39" y="1322"/>
                  </a:lnTo>
                  <a:lnTo>
                    <a:pt x="51" y="1355"/>
                  </a:lnTo>
                  <a:lnTo>
                    <a:pt x="66" y="1387"/>
                  </a:lnTo>
                  <a:lnTo>
                    <a:pt x="83" y="1415"/>
                  </a:lnTo>
                  <a:lnTo>
                    <a:pt x="101" y="1440"/>
                  </a:lnTo>
                  <a:lnTo>
                    <a:pt x="121" y="1459"/>
                  </a:lnTo>
                  <a:lnTo>
                    <a:pt x="143" y="1473"/>
                  </a:lnTo>
                  <a:lnTo>
                    <a:pt x="167" y="1478"/>
                  </a:lnTo>
                  <a:lnTo>
                    <a:pt x="193" y="1475"/>
                  </a:lnTo>
                  <a:lnTo>
                    <a:pt x="221" y="1461"/>
                  </a:lnTo>
                  <a:lnTo>
                    <a:pt x="354" y="1359"/>
                  </a:lnTo>
                  <a:lnTo>
                    <a:pt x="471" y="1491"/>
                  </a:lnTo>
                  <a:lnTo>
                    <a:pt x="539" y="1339"/>
                  </a:lnTo>
                  <a:lnTo>
                    <a:pt x="525" y="1297"/>
                  </a:lnTo>
                  <a:lnTo>
                    <a:pt x="548" y="1261"/>
                  </a:lnTo>
                  <a:lnTo>
                    <a:pt x="549" y="1262"/>
                  </a:lnTo>
                  <a:lnTo>
                    <a:pt x="553" y="1266"/>
                  </a:lnTo>
                  <a:lnTo>
                    <a:pt x="557" y="1272"/>
                  </a:lnTo>
                  <a:lnTo>
                    <a:pt x="563" y="1280"/>
                  </a:lnTo>
                  <a:lnTo>
                    <a:pt x="569" y="1287"/>
                  </a:lnTo>
                  <a:lnTo>
                    <a:pt x="575" y="1294"/>
                  </a:lnTo>
                  <a:lnTo>
                    <a:pt x="582" y="1300"/>
                  </a:lnTo>
                  <a:lnTo>
                    <a:pt x="588" y="1303"/>
                  </a:lnTo>
                  <a:lnTo>
                    <a:pt x="595" y="1306"/>
                  </a:lnTo>
                  <a:lnTo>
                    <a:pt x="607" y="1308"/>
                  </a:lnTo>
                  <a:lnTo>
                    <a:pt x="619" y="1308"/>
                  </a:lnTo>
                  <a:lnTo>
                    <a:pt x="634" y="1308"/>
                  </a:lnTo>
                  <a:lnTo>
                    <a:pt x="647" y="1306"/>
                  </a:lnTo>
                  <a:lnTo>
                    <a:pt x="658" y="1300"/>
                  </a:lnTo>
                  <a:lnTo>
                    <a:pt x="665" y="1291"/>
                  </a:lnTo>
                  <a:lnTo>
                    <a:pt x="668" y="1279"/>
                  </a:lnTo>
                  <a:lnTo>
                    <a:pt x="668" y="1265"/>
                  </a:lnTo>
                  <a:lnTo>
                    <a:pt x="667" y="1253"/>
                  </a:lnTo>
                  <a:lnTo>
                    <a:pt x="666" y="1244"/>
                  </a:lnTo>
                  <a:lnTo>
                    <a:pt x="666" y="1235"/>
                  </a:lnTo>
                  <a:lnTo>
                    <a:pt x="667" y="1229"/>
                  </a:lnTo>
                  <a:lnTo>
                    <a:pt x="672" y="1226"/>
                  </a:lnTo>
                  <a:lnTo>
                    <a:pt x="680" y="1224"/>
                  </a:lnTo>
                  <a:lnTo>
                    <a:pt x="692" y="1225"/>
                  </a:lnTo>
                  <a:lnTo>
                    <a:pt x="705" y="1228"/>
                  </a:lnTo>
                  <a:lnTo>
                    <a:pt x="717" y="1231"/>
                  </a:lnTo>
                  <a:lnTo>
                    <a:pt x="726" y="1234"/>
                  </a:lnTo>
                  <a:lnTo>
                    <a:pt x="732" y="1235"/>
                  </a:lnTo>
                  <a:lnTo>
                    <a:pt x="739" y="1235"/>
                  </a:lnTo>
                  <a:lnTo>
                    <a:pt x="745" y="1233"/>
                  </a:lnTo>
                  <a:lnTo>
                    <a:pt x="749" y="1226"/>
                  </a:lnTo>
                  <a:lnTo>
                    <a:pt x="755" y="1216"/>
                  </a:lnTo>
                  <a:lnTo>
                    <a:pt x="758" y="1206"/>
                  </a:lnTo>
                  <a:lnTo>
                    <a:pt x="758" y="1198"/>
                  </a:lnTo>
                  <a:lnTo>
                    <a:pt x="755" y="1192"/>
                  </a:lnTo>
                  <a:lnTo>
                    <a:pt x="750" y="1189"/>
                  </a:lnTo>
                  <a:lnTo>
                    <a:pt x="745" y="1188"/>
                  </a:lnTo>
                  <a:lnTo>
                    <a:pt x="738" y="1187"/>
                  </a:lnTo>
                  <a:lnTo>
                    <a:pt x="732" y="1185"/>
                  </a:lnTo>
                  <a:lnTo>
                    <a:pt x="728" y="1184"/>
                  </a:lnTo>
                  <a:lnTo>
                    <a:pt x="720" y="1178"/>
                  </a:lnTo>
                  <a:lnTo>
                    <a:pt x="713" y="1169"/>
                  </a:lnTo>
                  <a:lnTo>
                    <a:pt x="713" y="1157"/>
                  </a:lnTo>
                  <a:lnTo>
                    <a:pt x="728" y="1139"/>
                  </a:lnTo>
                  <a:lnTo>
                    <a:pt x="741" y="1130"/>
                  </a:lnTo>
                  <a:lnTo>
                    <a:pt x="758" y="1124"/>
                  </a:lnTo>
                  <a:lnTo>
                    <a:pt x="776" y="1121"/>
                  </a:lnTo>
                  <a:lnTo>
                    <a:pt x="795" y="1120"/>
                  </a:lnTo>
                  <a:lnTo>
                    <a:pt x="812" y="1120"/>
                  </a:lnTo>
                  <a:lnTo>
                    <a:pt x="825" y="1120"/>
                  </a:lnTo>
                  <a:lnTo>
                    <a:pt x="836" y="1121"/>
                  </a:lnTo>
                  <a:lnTo>
                    <a:pt x="839" y="112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40" name="Freeform 701"/>
            <p:cNvSpPr>
              <a:spLocks/>
            </p:cNvSpPr>
            <p:nvPr/>
          </p:nvSpPr>
          <p:spPr bwMode="auto">
            <a:xfrm>
              <a:off x="2748" y="1125"/>
              <a:ext cx="25" cy="34"/>
            </a:xfrm>
            <a:custGeom>
              <a:avLst/>
              <a:gdLst>
                <a:gd name="T0" fmla="*/ 15 w 121"/>
                <a:gd name="T1" fmla="*/ 6 h 168"/>
                <a:gd name="T2" fmla="*/ 18 w 121"/>
                <a:gd name="T3" fmla="*/ 8 h 168"/>
                <a:gd name="T4" fmla="*/ 20 w 121"/>
                <a:gd name="T5" fmla="*/ 10 h 168"/>
                <a:gd name="T6" fmla="*/ 21 w 121"/>
                <a:gd name="T7" fmla="*/ 12 h 168"/>
                <a:gd name="T8" fmla="*/ 23 w 121"/>
                <a:gd name="T9" fmla="*/ 15 h 168"/>
                <a:gd name="T10" fmla="*/ 24 w 121"/>
                <a:gd name="T11" fmla="*/ 18 h 168"/>
                <a:gd name="T12" fmla="*/ 25 w 121"/>
                <a:gd name="T13" fmla="*/ 21 h 168"/>
                <a:gd name="T14" fmla="*/ 25 w 121"/>
                <a:gd name="T15" fmla="*/ 24 h 168"/>
                <a:gd name="T16" fmla="*/ 25 w 121"/>
                <a:gd name="T17" fmla="*/ 28 h 168"/>
                <a:gd name="T18" fmla="*/ 24 w 121"/>
                <a:gd name="T19" fmla="*/ 29 h 168"/>
                <a:gd name="T20" fmla="*/ 23 w 121"/>
                <a:gd name="T21" fmla="*/ 30 h 168"/>
                <a:gd name="T22" fmla="*/ 23 w 121"/>
                <a:gd name="T23" fmla="*/ 31 h 168"/>
                <a:gd name="T24" fmla="*/ 22 w 121"/>
                <a:gd name="T25" fmla="*/ 32 h 168"/>
                <a:gd name="T26" fmla="*/ 21 w 121"/>
                <a:gd name="T27" fmla="*/ 33 h 168"/>
                <a:gd name="T28" fmla="*/ 20 w 121"/>
                <a:gd name="T29" fmla="*/ 34 h 168"/>
                <a:gd name="T30" fmla="*/ 19 w 121"/>
                <a:gd name="T31" fmla="*/ 34 h 168"/>
                <a:gd name="T32" fmla="*/ 17 w 121"/>
                <a:gd name="T33" fmla="*/ 34 h 168"/>
                <a:gd name="T34" fmla="*/ 14 w 121"/>
                <a:gd name="T35" fmla="*/ 32 h 168"/>
                <a:gd name="T36" fmla="*/ 11 w 121"/>
                <a:gd name="T37" fmla="*/ 30 h 168"/>
                <a:gd name="T38" fmla="*/ 9 w 121"/>
                <a:gd name="T39" fmla="*/ 28 h 168"/>
                <a:gd name="T40" fmla="*/ 6 w 121"/>
                <a:gd name="T41" fmla="*/ 25 h 168"/>
                <a:gd name="T42" fmla="*/ 4 w 121"/>
                <a:gd name="T43" fmla="*/ 22 h 168"/>
                <a:gd name="T44" fmla="*/ 2 w 121"/>
                <a:gd name="T45" fmla="*/ 19 h 168"/>
                <a:gd name="T46" fmla="*/ 1 w 121"/>
                <a:gd name="T47" fmla="*/ 16 h 168"/>
                <a:gd name="T48" fmla="*/ 0 w 121"/>
                <a:gd name="T49" fmla="*/ 13 h 168"/>
                <a:gd name="T50" fmla="*/ 1 w 121"/>
                <a:gd name="T51" fmla="*/ 12 h 168"/>
                <a:gd name="T52" fmla="*/ 3 w 121"/>
                <a:gd name="T53" fmla="*/ 14 h 168"/>
                <a:gd name="T54" fmla="*/ 4 w 121"/>
                <a:gd name="T55" fmla="*/ 16 h 168"/>
                <a:gd name="T56" fmla="*/ 6 w 121"/>
                <a:gd name="T57" fmla="*/ 18 h 168"/>
                <a:gd name="T58" fmla="*/ 7 w 121"/>
                <a:gd name="T59" fmla="*/ 20 h 168"/>
                <a:gd name="T60" fmla="*/ 9 w 121"/>
                <a:gd name="T61" fmla="*/ 22 h 168"/>
                <a:gd name="T62" fmla="*/ 11 w 121"/>
                <a:gd name="T63" fmla="*/ 24 h 168"/>
                <a:gd name="T64" fmla="*/ 13 w 121"/>
                <a:gd name="T65" fmla="*/ 25 h 168"/>
                <a:gd name="T66" fmla="*/ 16 w 121"/>
                <a:gd name="T67" fmla="*/ 26 h 168"/>
                <a:gd name="T68" fmla="*/ 17 w 121"/>
                <a:gd name="T69" fmla="*/ 22 h 168"/>
                <a:gd name="T70" fmla="*/ 17 w 121"/>
                <a:gd name="T71" fmla="*/ 19 h 168"/>
                <a:gd name="T72" fmla="*/ 17 w 121"/>
                <a:gd name="T73" fmla="*/ 16 h 168"/>
                <a:gd name="T74" fmla="*/ 15 w 121"/>
                <a:gd name="T75" fmla="*/ 13 h 168"/>
                <a:gd name="T76" fmla="*/ 15 w 121"/>
                <a:gd name="T77" fmla="*/ 11 h 168"/>
                <a:gd name="T78" fmla="*/ 13 w 121"/>
                <a:gd name="T79" fmla="*/ 9 h 168"/>
                <a:gd name="T80" fmla="*/ 12 w 121"/>
                <a:gd name="T81" fmla="*/ 8 h 168"/>
                <a:gd name="T82" fmla="*/ 11 w 121"/>
                <a:gd name="T83" fmla="*/ 7 h 168"/>
                <a:gd name="T84" fmla="*/ 10 w 121"/>
                <a:gd name="T85" fmla="*/ 6 h 168"/>
                <a:gd name="T86" fmla="*/ 8 w 121"/>
                <a:gd name="T87" fmla="*/ 5 h 168"/>
                <a:gd name="T88" fmla="*/ 7 w 121"/>
                <a:gd name="T89" fmla="*/ 4 h 168"/>
                <a:gd name="T90" fmla="*/ 5 w 121"/>
                <a:gd name="T91" fmla="*/ 4 h 168"/>
                <a:gd name="T92" fmla="*/ 5 w 121"/>
                <a:gd name="T93" fmla="*/ 0 h 168"/>
                <a:gd name="T94" fmla="*/ 7 w 121"/>
                <a:gd name="T95" fmla="*/ 0 h 168"/>
                <a:gd name="T96" fmla="*/ 8 w 121"/>
                <a:gd name="T97" fmla="*/ 1 h 168"/>
                <a:gd name="T98" fmla="*/ 10 w 121"/>
                <a:gd name="T99" fmla="*/ 1 h 168"/>
                <a:gd name="T100" fmla="*/ 11 w 121"/>
                <a:gd name="T101" fmla="*/ 2 h 168"/>
                <a:gd name="T102" fmla="*/ 12 w 121"/>
                <a:gd name="T103" fmla="*/ 3 h 168"/>
                <a:gd name="T104" fmla="*/ 14 w 121"/>
                <a:gd name="T105" fmla="*/ 4 h 168"/>
                <a:gd name="T106" fmla="*/ 15 w 121"/>
                <a:gd name="T107" fmla="*/ 5 h 168"/>
                <a:gd name="T108" fmla="*/ 15 w 121"/>
                <a:gd name="T109" fmla="*/ 6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1"/>
                <a:gd name="T166" fmla="*/ 0 h 168"/>
                <a:gd name="T167" fmla="*/ 121 w 121"/>
                <a:gd name="T168" fmla="*/ 168 h 1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1" h="168">
                  <a:moveTo>
                    <a:pt x="75" y="29"/>
                  </a:moveTo>
                  <a:lnTo>
                    <a:pt x="86" y="38"/>
                  </a:lnTo>
                  <a:lnTo>
                    <a:pt x="96" y="49"/>
                  </a:lnTo>
                  <a:lnTo>
                    <a:pt x="104" y="61"/>
                  </a:lnTo>
                  <a:lnTo>
                    <a:pt x="110" y="75"/>
                  </a:lnTo>
                  <a:lnTo>
                    <a:pt x="116" y="90"/>
                  </a:lnTo>
                  <a:lnTo>
                    <a:pt x="119" y="106"/>
                  </a:lnTo>
                  <a:lnTo>
                    <a:pt x="121" y="121"/>
                  </a:lnTo>
                  <a:lnTo>
                    <a:pt x="120" y="138"/>
                  </a:lnTo>
                  <a:lnTo>
                    <a:pt x="116" y="141"/>
                  </a:lnTo>
                  <a:lnTo>
                    <a:pt x="112" y="147"/>
                  </a:lnTo>
                  <a:lnTo>
                    <a:pt x="109" y="153"/>
                  </a:lnTo>
                  <a:lnTo>
                    <a:pt x="107" y="158"/>
                  </a:lnTo>
                  <a:lnTo>
                    <a:pt x="102" y="163"/>
                  </a:lnTo>
                  <a:lnTo>
                    <a:pt x="97" y="166"/>
                  </a:lnTo>
                  <a:lnTo>
                    <a:pt x="91" y="168"/>
                  </a:lnTo>
                  <a:lnTo>
                    <a:pt x="82" y="168"/>
                  </a:lnTo>
                  <a:lnTo>
                    <a:pt x="68" y="159"/>
                  </a:lnTo>
                  <a:lnTo>
                    <a:pt x="54" y="148"/>
                  </a:lnTo>
                  <a:lnTo>
                    <a:pt x="42" y="137"/>
                  </a:lnTo>
                  <a:lnTo>
                    <a:pt x="29" y="123"/>
                  </a:lnTo>
                  <a:lnTo>
                    <a:pt x="19" y="110"/>
                  </a:lnTo>
                  <a:lnTo>
                    <a:pt x="11" y="94"/>
                  </a:lnTo>
                  <a:lnTo>
                    <a:pt x="5" y="79"/>
                  </a:lnTo>
                  <a:lnTo>
                    <a:pt x="0" y="63"/>
                  </a:lnTo>
                  <a:lnTo>
                    <a:pt x="6" y="57"/>
                  </a:lnTo>
                  <a:lnTo>
                    <a:pt x="13" y="67"/>
                  </a:lnTo>
                  <a:lnTo>
                    <a:pt x="20" y="79"/>
                  </a:lnTo>
                  <a:lnTo>
                    <a:pt x="28" y="90"/>
                  </a:lnTo>
                  <a:lnTo>
                    <a:pt x="36" y="101"/>
                  </a:lnTo>
                  <a:lnTo>
                    <a:pt x="45" y="111"/>
                  </a:lnTo>
                  <a:lnTo>
                    <a:pt x="55" y="119"/>
                  </a:lnTo>
                  <a:lnTo>
                    <a:pt x="65" y="126"/>
                  </a:lnTo>
                  <a:lnTo>
                    <a:pt x="77" y="129"/>
                  </a:lnTo>
                  <a:lnTo>
                    <a:pt x="82" y="111"/>
                  </a:lnTo>
                  <a:lnTo>
                    <a:pt x="84" y="94"/>
                  </a:lnTo>
                  <a:lnTo>
                    <a:pt x="82" y="79"/>
                  </a:lnTo>
                  <a:lnTo>
                    <a:pt x="75" y="62"/>
                  </a:lnTo>
                  <a:lnTo>
                    <a:pt x="71" y="54"/>
                  </a:lnTo>
                  <a:lnTo>
                    <a:pt x="65" y="46"/>
                  </a:lnTo>
                  <a:lnTo>
                    <a:pt x="60" y="41"/>
                  </a:lnTo>
                  <a:lnTo>
                    <a:pt x="54" y="35"/>
                  </a:lnTo>
                  <a:lnTo>
                    <a:pt x="47" y="29"/>
                  </a:lnTo>
                  <a:lnTo>
                    <a:pt x="41" y="26"/>
                  </a:lnTo>
                  <a:lnTo>
                    <a:pt x="33" y="21"/>
                  </a:lnTo>
                  <a:lnTo>
                    <a:pt x="25" y="18"/>
                  </a:lnTo>
                  <a:lnTo>
                    <a:pt x="25" y="0"/>
                  </a:lnTo>
                  <a:lnTo>
                    <a:pt x="32" y="2"/>
                  </a:lnTo>
                  <a:lnTo>
                    <a:pt x="40" y="5"/>
                  </a:lnTo>
                  <a:lnTo>
                    <a:pt x="46" y="7"/>
                  </a:lnTo>
                  <a:lnTo>
                    <a:pt x="54" y="10"/>
                  </a:lnTo>
                  <a:lnTo>
                    <a:pt x="60" y="14"/>
                  </a:lnTo>
                  <a:lnTo>
                    <a:pt x="66" y="18"/>
                  </a:lnTo>
                  <a:lnTo>
                    <a:pt x="71" y="24"/>
                  </a:lnTo>
                  <a:lnTo>
                    <a:pt x="75" y="2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1" name="Freeform 702"/>
            <p:cNvSpPr>
              <a:spLocks/>
            </p:cNvSpPr>
            <p:nvPr/>
          </p:nvSpPr>
          <p:spPr bwMode="auto">
            <a:xfrm>
              <a:off x="2614" y="1126"/>
              <a:ext cx="194" cy="304"/>
            </a:xfrm>
            <a:custGeom>
              <a:avLst/>
              <a:gdLst>
                <a:gd name="T0" fmla="*/ 107 w 969"/>
                <a:gd name="T1" fmla="*/ 45 h 1521"/>
                <a:gd name="T2" fmla="*/ 150 w 969"/>
                <a:gd name="T3" fmla="*/ 65 h 1521"/>
                <a:gd name="T4" fmla="*/ 99 w 969"/>
                <a:gd name="T5" fmla="*/ 41 h 1521"/>
                <a:gd name="T6" fmla="*/ 80 w 969"/>
                <a:gd name="T7" fmla="*/ 60 h 1521"/>
                <a:gd name="T8" fmla="*/ 129 w 969"/>
                <a:gd name="T9" fmla="*/ 101 h 1521"/>
                <a:gd name="T10" fmla="*/ 179 w 969"/>
                <a:gd name="T11" fmla="*/ 81 h 1521"/>
                <a:gd name="T12" fmla="*/ 168 w 969"/>
                <a:gd name="T13" fmla="*/ 47 h 1521"/>
                <a:gd name="T14" fmla="*/ 158 w 969"/>
                <a:gd name="T15" fmla="*/ 37 h 1521"/>
                <a:gd name="T16" fmla="*/ 176 w 969"/>
                <a:gd name="T17" fmla="*/ 40 h 1521"/>
                <a:gd name="T18" fmla="*/ 177 w 969"/>
                <a:gd name="T19" fmla="*/ 87 h 1521"/>
                <a:gd name="T20" fmla="*/ 127 w 969"/>
                <a:gd name="T21" fmla="*/ 105 h 1521"/>
                <a:gd name="T22" fmla="*/ 98 w 969"/>
                <a:gd name="T23" fmla="*/ 93 h 1521"/>
                <a:gd name="T24" fmla="*/ 87 w 969"/>
                <a:gd name="T25" fmla="*/ 103 h 1521"/>
                <a:gd name="T26" fmla="*/ 86 w 969"/>
                <a:gd name="T27" fmla="*/ 116 h 1521"/>
                <a:gd name="T28" fmla="*/ 73 w 969"/>
                <a:gd name="T29" fmla="*/ 75 h 1521"/>
                <a:gd name="T30" fmla="*/ 53 w 969"/>
                <a:gd name="T31" fmla="*/ 125 h 1521"/>
                <a:gd name="T32" fmla="*/ 64 w 969"/>
                <a:gd name="T33" fmla="*/ 119 h 1521"/>
                <a:gd name="T34" fmla="*/ 79 w 969"/>
                <a:gd name="T35" fmla="*/ 145 h 1521"/>
                <a:gd name="T36" fmla="*/ 78 w 969"/>
                <a:gd name="T37" fmla="*/ 164 h 1521"/>
                <a:gd name="T38" fmla="*/ 80 w 969"/>
                <a:gd name="T39" fmla="*/ 175 h 1521"/>
                <a:gd name="T40" fmla="*/ 92 w 969"/>
                <a:gd name="T41" fmla="*/ 253 h 1521"/>
                <a:gd name="T42" fmla="*/ 83 w 969"/>
                <a:gd name="T43" fmla="*/ 260 h 1521"/>
                <a:gd name="T44" fmla="*/ 90 w 969"/>
                <a:gd name="T45" fmla="*/ 284 h 1521"/>
                <a:gd name="T46" fmla="*/ 108 w 969"/>
                <a:gd name="T47" fmla="*/ 258 h 1521"/>
                <a:gd name="T48" fmla="*/ 104 w 969"/>
                <a:gd name="T49" fmla="*/ 211 h 1521"/>
                <a:gd name="T50" fmla="*/ 120 w 969"/>
                <a:gd name="T51" fmla="*/ 221 h 1521"/>
                <a:gd name="T52" fmla="*/ 105 w 969"/>
                <a:gd name="T53" fmla="*/ 201 h 1521"/>
                <a:gd name="T54" fmla="*/ 114 w 969"/>
                <a:gd name="T55" fmla="*/ 191 h 1521"/>
                <a:gd name="T56" fmla="*/ 166 w 969"/>
                <a:gd name="T57" fmla="*/ 146 h 1521"/>
                <a:gd name="T58" fmla="*/ 164 w 969"/>
                <a:gd name="T59" fmla="*/ 166 h 1521"/>
                <a:gd name="T60" fmla="*/ 126 w 969"/>
                <a:gd name="T61" fmla="*/ 210 h 1521"/>
                <a:gd name="T62" fmla="*/ 133 w 969"/>
                <a:gd name="T63" fmla="*/ 230 h 1521"/>
                <a:gd name="T64" fmla="*/ 159 w 969"/>
                <a:gd name="T65" fmla="*/ 222 h 1521"/>
                <a:gd name="T66" fmla="*/ 193 w 969"/>
                <a:gd name="T67" fmla="*/ 211 h 1521"/>
                <a:gd name="T68" fmla="*/ 181 w 969"/>
                <a:gd name="T69" fmla="*/ 231 h 1521"/>
                <a:gd name="T70" fmla="*/ 183 w 969"/>
                <a:gd name="T71" fmla="*/ 248 h 1521"/>
                <a:gd name="T72" fmla="*/ 148 w 969"/>
                <a:gd name="T73" fmla="*/ 231 h 1521"/>
                <a:gd name="T74" fmla="*/ 147 w 969"/>
                <a:gd name="T75" fmla="*/ 252 h 1521"/>
                <a:gd name="T76" fmla="*/ 132 w 969"/>
                <a:gd name="T77" fmla="*/ 263 h 1521"/>
                <a:gd name="T78" fmla="*/ 125 w 969"/>
                <a:gd name="T79" fmla="*/ 261 h 1521"/>
                <a:gd name="T80" fmla="*/ 136 w 969"/>
                <a:gd name="T81" fmla="*/ 242 h 1521"/>
                <a:gd name="T82" fmla="*/ 148 w 969"/>
                <a:gd name="T83" fmla="*/ 240 h 1521"/>
                <a:gd name="T84" fmla="*/ 141 w 969"/>
                <a:gd name="T85" fmla="*/ 216 h 1521"/>
                <a:gd name="T86" fmla="*/ 132 w 969"/>
                <a:gd name="T87" fmla="*/ 237 h 1521"/>
                <a:gd name="T88" fmla="*/ 115 w 969"/>
                <a:gd name="T89" fmla="*/ 255 h 1521"/>
                <a:gd name="T90" fmla="*/ 100 w 969"/>
                <a:gd name="T91" fmla="*/ 304 h 1521"/>
                <a:gd name="T92" fmla="*/ 45 w 969"/>
                <a:gd name="T93" fmla="*/ 294 h 1521"/>
                <a:gd name="T94" fmla="*/ 75 w 969"/>
                <a:gd name="T95" fmla="*/ 265 h 1521"/>
                <a:gd name="T96" fmla="*/ 73 w 969"/>
                <a:gd name="T97" fmla="*/ 221 h 1521"/>
                <a:gd name="T98" fmla="*/ 60 w 969"/>
                <a:gd name="T99" fmla="*/ 261 h 1521"/>
                <a:gd name="T100" fmla="*/ 45 w 969"/>
                <a:gd name="T101" fmla="*/ 231 h 1521"/>
                <a:gd name="T102" fmla="*/ 5 w 969"/>
                <a:gd name="T103" fmla="*/ 230 h 1521"/>
                <a:gd name="T104" fmla="*/ 42 w 969"/>
                <a:gd name="T105" fmla="*/ 263 h 1521"/>
                <a:gd name="T106" fmla="*/ 24 w 969"/>
                <a:gd name="T107" fmla="*/ 260 h 1521"/>
                <a:gd name="T108" fmla="*/ 19 w 969"/>
                <a:gd name="T109" fmla="*/ 288 h 1521"/>
                <a:gd name="T110" fmla="*/ 17 w 969"/>
                <a:gd name="T111" fmla="*/ 222 h 1521"/>
                <a:gd name="T112" fmla="*/ 13 w 969"/>
                <a:gd name="T113" fmla="*/ 211 h 1521"/>
                <a:gd name="T114" fmla="*/ 17 w 969"/>
                <a:gd name="T115" fmla="*/ 176 h 1521"/>
                <a:gd name="T116" fmla="*/ 47 w 969"/>
                <a:gd name="T117" fmla="*/ 120 h 1521"/>
                <a:gd name="T118" fmla="*/ 50 w 969"/>
                <a:gd name="T119" fmla="*/ 92 h 1521"/>
                <a:gd name="T120" fmla="*/ 31 w 969"/>
                <a:gd name="T121" fmla="*/ 99 h 1521"/>
                <a:gd name="T122" fmla="*/ 78 w 969"/>
                <a:gd name="T123" fmla="*/ 25 h 1521"/>
                <a:gd name="T124" fmla="*/ 136 w 969"/>
                <a:gd name="T125" fmla="*/ 1 h 15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9"/>
                <a:gd name="T190" fmla="*/ 0 h 1521"/>
                <a:gd name="T191" fmla="*/ 969 w 969"/>
                <a:gd name="T192" fmla="*/ 1521 h 15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9" h="1521">
                  <a:moveTo>
                    <a:pt x="680" y="18"/>
                  </a:moveTo>
                  <a:lnTo>
                    <a:pt x="666" y="31"/>
                  </a:lnTo>
                  <a:lnTo>
                    <a:pt x="651" y="44"/>
                  </a:lnTo>
                  <a:lnTo>
                    <a:pt x="637" y="58"/>
                  </a:lnTo>
                  <a:lnTo>
                    <a:pt x="622" y="70"/>
                  </a:lnTo>
                  <a:lnTo>
                    <a:pt x="607" y="83"/>
                  </a:lnTo>
                  <a:lnTo>
                    <a:pt x="594" y="95"/>
                  </a:lnTo>
                  <a:lnTo>
                    <a:pt x="579" y="107"/>
                  </a:lnTo>
                  <a:lnTo>
                    <a:pt x="566" y="117"/>
                  </a:lnTo>
                  <a:lnTo>
                    <a:pt x="558" y="126"/>
                  </a:lnTo>
                  <a:lnTo>
                    <a:pt x="549" y="134"/>
                  </a:lnTo>
                  <a:lnTo>
                    <a:pt x="541" y="144"/>
                  </a:lnTo>
                  <a:lnTo>
                    <a:pt x="533" y="154"/>
                  </a:lnTo>
                  <a:lnTo>
                    <a:pt x="528" y="165"/>
                  </a:lnTo>
                  <a:lnTo>
                    <a:pt x="524" y="177"/>
                  </a:lnTo>
                  <a:lnTo>
                    <a:pt x="524" y="191"/>
                  </a:lnTo>
                  <a:lnTo>
                    <a:pt x="529" y="207"/>
                  </a:lnTo>
                  <a:lnTo>
                    <a:pt x="535" y="225"/>
                  </a:lnTo>
                  <a:lnTo>
                    <a:pt x="541" y="241"/>
                  </a:lnTo>
                  <a:lnTo>
                    <a:pt x="550" y="257"/>
                  </a:lnTo>
                  <a:lnTo>
                    <a:pt x="560" y="272"/>
                  </a:lnTo>
                  <a:lnTo>
                    <a:pt x="574" y="285"/>
                  </a:lnTo>
                  <a:lnTo>
                    <a:pt x="588" y="296"/>
                  </a:lnTo>
                  <a:lnTo>
                    <a:pt x="605" y="305"/>
                  </a:lnTo>
                  <a:lnTo>
                    <a:pt x="625" y="312"/>
                  </a:lnTo>
                  <a:lnTo>
                    <a:pt x="641" y="313"/>
                  </a:lnTo>
                  <a:lnTo>
                    <a:pt x="657" y="314"/>
                  </a:lnTo>
                  <a:lnTo>
                    <a:pt x="674" y="314"/>
                  </a:lnTo>
                  <a:lnTo>
                    <a:pt x="689" y="314"/>
                  </a:lnTo>
                  <a:lnTo>
                    <a:pt x="705" y="311"/>
                  </a:lnTo>
                  <a:lnTo>
                    <a:pt x="719" y="306"/>
                  </a:lnTo>
                  <a:lnTo>
                    <a:pt x="731" y="298"/>
                  </a:lnTo>
                  <a:lnTo>
                    <a:pt x="740" y="286"/>
                  </a:lnTo>
                  <a:lnTo>
                    <a:pt x="751" y="286"/>
                  </a:lnTo>
                  <a:lnTo>
                    <a:pt x="751" y="306"/>
                  </a:lnTo>
                  <a:lnTo>
                    <a:pt x="748" y="324"/>
                  </a:lnTo>
                  <a:lnTo>
                    <a:pt x="739" y="341"/>
                  </a:lnTo>
                  <a:lnTo>
                    <a:pt x="725" y="353"/>
                  </a:lnTo>
                  <a:lnTo>
                    <a:pt x="714" y="359"/>
                  </a:lnTo>
                  <a:lnTo>
                    <a:pt x="703" y="362"/>
                  </a:lnTo>
                  <a:lnTo>
                    <a:pt x="690" y="365"/>
                  </a:lnTo>
                  <a:lnTo>
                    <a:pt x="678" y="365"/>
                  </a:lnTo>
                  <a:lnTo>
                    <a:pt x="666" y="365"/>
                  </a:lnTo>
                  <a:lnTo>
                    <a:pt x="653" y="365"/>
                  </a:lnTo>
                  <a:lnTo>
                    <a:pt x="642" y="365"/>
                  </a:lnTo>
                  <a:lnTo>
                    <a:pt x="631" y="366"/>
                  </a:lnTo>
                  <a:lnTo>
                    <a:pt x="604" y="355"/>
                  </a:lnTo>
                  <a:lnTo>
                    <a:pt x="581" y="340"/>
                  </a:lnTo>
                  <a:lnTo>
                    <a:pt x="559" y="323"/>
                  </a:lnTo>
                  <a:lnTo>
                    <a:pt x="541" y="304"/>
                  </a:lnTo>
                  <a:lnTo>
                    <a:pt x="526" y="283"/>
                  </a:lnTo>
                  <a:lnTo>
                    <a:pt x="512" y="259"/>
                  </a:lnTo>
                  <a:lnTo>
                    <a:pt x="501" y="233"/>
                  </a:lnTo>
                  <a:lnTo>
                    <a:pt x="493" y="207"/>
                  </a:lnTo>
                  <a:lnTo>
                    <a:pt x="500" y="160"/>
                  </a:lnTo>
                  <a:lnTo>
                    <a:pt x="487" y="156"/>
                  </a:lnTo>
                  <a:lnTo>
                    <a:pt x="474" y="153"/>
                  </a:lnTo>
                  <a:lnTo>
                    <a:pt x="462" y="149"/>
                  </a:lnTo>
                  <a:lnTo>
                    <a:pt x="448" y="147"/>
                  </a:lnTo>
                  <a:lnTo>
                    <a:pt x="435" y="145"/>
                  </a:lnTo>
                  <a:lnTo>
                    <a:pt x="421" y="144"/>
                  </a:lnTo>
                  <a:lnTo>
                    <a:pt x="408" y="145"/>
                  </a:lnTo>
                  <a:lnTo>
                    <a:pt x="394" y="148"/>
                  </a:lnTo>
                  <a:lnTo>
                    <a:pt x="381" y="163"/>
                  </a:lnTo>
                  <a:lnTo>
                    <a:pt x="373" y="179"/>
                  </a:lnTo>
                  <a:lnTo>
                    <a:pt x="371" y="195"/>
                  </a:lnTo>
                  <a:lnTo>
                    <a:pt x="372" y="213"/>
                  </a:lnTo>
                  <a:lnTo>
                    <a:pt x="375" y="231"/>
                  </a:lnTo>
                  <a:lnTo>
                    <a:pt x="381" y="249"/>
                  </a:lnTo>
                  <a:lnTo>
                    <a:pt x="386" y="268"/>
                  </a:lnTo>
                  <a:lnTo>
                    <a:pt x="392" y="285"/>
                  </a:lnTo>
                  <a:lnTo>
                    <a:pt x="402" y="301"/>
                  </a:lnTo>
                  <a:lnTo>
                    <a:pt x="413" y="318"/>
                  </a:lnTo>
                  <a:lnTo>
                    <a:pt x="423" y="333"/>
                  </a:lnTo>
                  <a:lnTo>
                    <a:pt x="434" y="349"/>
                  </a:lnTo>
                  <a:lnTo>
                    <a:pt x="445" y="365"/>
                  </a:lnTo>
                  <a:lnTo>
                    <a:pt x="456" y="380"/>
                  </a:lnTo>
                  <a:lnTo>
                    <a:pt x="467" y="395"/>
                  </a:lnTo>
                  <a:lnTo>
                    <a:pt x="480" y="409"/>
                  </a:lnTo>
                  <a:lnTo>
                    <a:pt x="491" y="424"/>
                  </a:lnTo>
                  <a:lnTo>
                    <a:pt x="504" y="437"/>
                  </a:lnTo>
                  <a:lnTo>
                    <a:pt x="518" y="451"/>
                  </a:lnTo>
                  <a:lnTo>
                    <a:pt x="531" y="463"/>
                  </a:lnTo>
                  <a:lnTo>
                    <a:pt x="547" y="474"/>
                  </a:lnTo>
                  <a:lnTo>
                    <a:pt x="563" y="486"/>
                  </a:lnTo>
                  <a:lnTo>
                    <a:pt x="578" y="496"/>
                  </a:lnTo>
                  <a:lnTo>
                    <a:pt x="596" y="505"/>
                  </a:lnTo>
                  <a:lnTo>
                    <a:pt x="612" y="506"/>
                  </a:lnTo>
                  <a:lnTo>
                    <a:pt x="627" y="506"/>
                  </a:lnTo>
                  <a:lnTo>
                    <a:pt x="642" y="506"/>
                  </a:lnTo>
                  <a:lnTo>
                    <a:pt x="657" y="504"/>
                  </a:lnTo>
                  <a:lnTo>
                    <a:pt x="670" y="502"/>
                  </a:lnTo>
                  <a:lnTo>
                    <a:pt x="685" y="500"/>
                  </a:lnTo>
                  <a:lnTo>
                    <a:pt x="698" y="497"/>
                  </a:lnTo>
                  <a:lnTo>
                    <a:pt x="712" y="493"/>
                  </a:lnTo>
                  <a:lnTo>
                    <a:pt x="725" y="489"/>
                  </a:lnTo>
                  <a:lnTo>
                    <a:pt x="739" y="486"/>
                  </a:lnTo>
                  <a:lnTo>
                    <a:pt x="752" y="481"/>
                  </a:lnTo>
                  <a:lnTo>
                    <a:pt x="766" y="476"/>
                  </a:lnTo>
                  <a:lnTo>
                    <a:pt x="779" y="471"/>
                  </a:lnTo>
                  <a:lnTo>
                    <a:pt x="794" y="467"/>
                  </a:lnTo>
                  <a:lnTo>
                    <a:pt x="807" y="461"/>
                  </a:lnTo>
                  <a:lnTo>
                    <a:pt x="821" y="456"/>
                  </a:lnTo>
                  <a:lnTo>
                    <a:pt x="834" y="446"/>
                  </a:lnTo>
                  <a:lnTo>
                    <a:pt x="850" y="436"/>
                  </a:lnTo>
                  <a:lnTo>
                    <a:pt x="866" y="426"/>
                  </a:lnTo>
                  <a:lnTo>
                    <a:pt x="880" y="415"/>
                  </a:lnTo>
                  <a:lnTo>
                    <a:pt x="892" y="403"/>
                  </a:lnTo>
                  <a:lnTo>
                    <a:pt x="903" y="389"/>
                  </a:lnTo>
                  <a:lnTo>
                    <a:pt x="907" y="372"/>
                  </a:lnTo>
                  <a:lnTo>
                    <a:pt x="907" y="353"/>
                  </a:lnTo>
                  <a:lnTo>
                    <a:pt x="897" y="334"/>
                  </a:lnTo>
                  <a:lnTo>
                    <a:pt x="882" y="319"/>
                  </a:lnTo>
                  <a:lnTo>
                    <a:pt x="868" y="304"/>
                  </a:lnTo>
                  <a:lnTo>
                    <a:pt x="851" y="290"/>
                  </a:lnTo>
                  <a:lnTo>
                    <a:pt x="834" y="275"/>
                  </a:lnTo>
                  <a:lnTo>
                    <a:pt x="817" y="260"/>
                  </a:lnTo>
                  <a:lnTo>
                    <a:pt x="803" y="246"/>
                  </a:lnTo>
                  <a:lnTo>
                    <a:pt x="791" y="228"/>
                  </a:lnTo>
                  <a:lnTo>
                    <a:pt x="791" y="211"/>
                  </a:lnTo>
                  <a:lnTo>
                    <a:pt x="809" y="211"/>
                  </a:lnTo>
                  <a:lnTo>
                    <a:pt x="809" y="223"/>
                  </a:lnTo>
                  <a:lnTo>
                    <a:pt x="816" y="232"/>
                  </a:lnTo>
                  <a:lnTo>
                    <a:pt x="824" y="239"/>
                  </a:lnTo>
                  <a:lnTo>
                    <a:pt x="832" y="247"/>
                  </a:lnTo>
                  <a:lnTo>
                    <a:pt x="841" y="236"/>
                  </a:lnTo>
                  <a:lnTo>
                    <a:pt x="850" y="221"/>
                  </a:lnTo>
                  <a:lnTo>
                    <a:pt x="855" y="207"/>
                  </a:lnTo>
                  <a:lnTo>
                    <a:pt x="858" y="192"/>
                  </a:lnTo>
                  <a:lnTo>
                    <a:pt x="859" y="186"/>
                  </a:lnTo>
                  <a:lnTo>
                    <a:pt x="859" y="182"/>
                  </a:lnTo>
                  <a:lnTo>
                    <a:pt x="855" y="177"/>
                  </a:lnTo>
                  <a:lnTo>
                    <a:pt x="851" y="174"/>
                  </a:lnTo>
                  <a:lnTo>
                    <a:pt x="844" y="171"/>
                  </a:lnTo>
                  <a:lnTo>
                    <a:pt x="837" y="170"/>
                  </a:lnTo>
                  <a:lnTo>
                    <a:pt x="831" y="170"/>
                  </a:lnTo>
                  <a:lnTo>
                    <a:pt x="824" y="171"/>
                  </a:lnTo>
                  <a:lnTo>
                    <a:pt x="818" y="171"/>
                  </a:lnTo>
                  <a:lnTo>
                    <a:pt x="814" y="173"/>
                  </a:lnTo>
                  <a:lnTo>
                    <a:pt x="809" y="175"/>
                  </a:lnTo>
                  <a:lnTo>
                    <a:pt x="805" y="179"/>
                  </a:lnTo>
                  <a:lnTo>
                    <a:pt x="800" y="181"/>
                  </a:lnTo>
                  <a:lnTo>
                    <a:pt x="796" y="183"/>
                  </a:lnTo>
                  <a:lnTo>
                    <a:pt x="790" y="183"/>
                  </a:lnTo>
                  <a:lnTo>
                    <a:pt x="785" y="181"/>
                  </a:lnTo>
                  <a:lnTo>
                    <a:pt x="787" y="172"/>
                  </a:lnTo>
                  <a:lnTo>
                    <a:pt x="793" y="165"/>
                  </a:lnTo>
                  <a:lnTo>
                    <a:pt x="799" y="161"/>
                  </a:lnTo>
                  <a:lnTo>
                    <a:pt x="808" y="156"/>
                  </a:lnTo>
                  <a:lnTo>
                    <a:pt x="817" y="154"/>
                  </a:lnTo>
                  <a:lnTo>
                    <a:pt x="827" y="152"/>
                  </a:lnTo>
                  <a:lnTo>
                    <a:pt x="836" y="149"/>
                  </a:lnTo>
                  <a:lnTo>
                    <a:pt x="845" y="147"/>
                  </a:lnTo>
                  <a:lnTo>
                    <a:pt x="852" y="148"/>
                  </a:lnTo>
                  <a:lnTo>
                    <a:pt x="858" y="151"/>
                  </a:lnTo>
                  <a:lnTo>
                    <a:pt x="863" y="153"/>
                  </a:lnTo>
                  <a:lnTo>
                    <a:pt x="868" y="157"/>
                  </a:lnTo>
                  <a:lnTo>
                    <a:pt x="872" y="162"/>
                  </a:lnTo>
                  <a:lnTo>
                    <a:pt x="876" y="167"/>
                  </a:lnTo>
                  <a:lnTo>
                    <a:pt x="878" y="173"/>
                  </a:lnTo>
                  <a:lnTo>
                    <a:pt x="880" y="180"/>
                  </a:lnTo>
                  <a:lnTo>
                    <a:pt x="877" y="202"/>
                  </a:lnTo>
                  <a:lnTo>
                    <a:pt x="871" y="225"/>
                  </a:lnTo>
                  <a:lnTo>
                    <a:pt x="864" y="246"/>
                  </a:lnTo>
                  <a:lnTo>
                    <a:pt x="857" y="265"/>
                  </a:lnTo>
                  <a:lnTo>
                    <a:pt x="870" y="277"/>
                  </a:lnTo>
                  <a:lnTo>
                    <a:pt x="882" y="288"/>
                  </a:lnTo>
                  <a:lnTo>
                    <a:pt x="892" y="300"/>
                  </a:lnTo>
                  <a:lnTo>
                    <a:pt x="903" y="312"/>
                  </a:lnTo>
                  <a:lnTo>
                    <a:pt x="909" y="325"/>
                  </a:lnTo>
                  <a:lnTo>
                    <a:pt x="915" y="340"/>
                  </a:lnTo>
                  <a:lnTo>
                    <a:pt x="918" y="356"/>
                  </a:lnTo>
                  <a:lnTo>
                    <a:pt x="919" y="375"/>
                  </a:lnTo>
                  <a:lnTo>
                    <a:pt x="925" y="381"/>
                  </a:lnTo>
                  <a:lnTo>
                    <a:pt x="924" y="388"/>
                  </a:lnTo>
                  <a:lnTo>
                    <a:pt x="920" y="395"/>
                  </a:lnTo>
                  <a:lnTo>
                    <a:pt x="919" y="405"/>
                  </a:lnTo>
                  <a:lnTo>
                    <a:pt x="908" y="415"/>
                  </a:lnTo>
                  <a:lnTo>
                    <a:pt x="897" y="425"/>
                  </a:lnTo>
                  <a:lnTo>
                    <a:pt x="886" y="434"/>
                  </a:lnTo>
                  <a:lnTo>
                    <a:pt x="874" y="443"/>
                  </a:lnTo>
                  <a:lnTo>
                    <a:pt x="862" y="452"/>
                  </a:lnTo>
                  <a:lnTo>
                    <a:pt x="849" y="459"/>
                  </a:lnTo>
                  <a:lnTo>
                    <a:pt x="836" y="467"/>
                  </a:lnTo>
                  <a:lnTo>
                    <a:pt x="823" y="473"/>
                  </a:lnTo>
                  <a:lnTo>
                    <a:pt x="811" y="479"/>
                  </a:lnTo>
                  <a:lnTo>
                    <a:pt x="796" y="486"/>
                  </a:lnTo>
                  <a:lnTo>
                    <a:pt x="782" y="490"/>
                  </a:lnTo>
                  <a:lnTo>
                    <a:pt x="769" y="496"/>
                  </a:lnTo>
                  <a:lnTo>
                    <a:pt x="756" y="499"/>
                  </a:lnTo>
                  <a:lnTo>
                    <a:pt x="741" y="504"/>
                  </a:lnTo>
                  <a:lnTo>
                    <a:pt x="727" y="507"/>
                  </a:lnTo>
                  <a:lnTo>
                    <a:pt x="713" y="510"/>
                  </a:lnTo>
                  <a:lnTo>
                    <a:pt x="707" y="516"/>
                  </a:lnTo>
                  <a:lnTo>
                    <a:pt x="688" y="519"/>
                  </a:lnTo>
                  <a:lnTo>
                    <a:pt x="670" y="521"/>
                  </a:lnTo>
                  <a:lnTo>
                    <a:pt x="651" y="523"/>
                  </a:lnTo>
                  <a:lnTo>
                    <a:pt x="633" y="524"/>
                  </a:lnTo>
                  <a:lnTo>
                    <a:pt x="615" y="523"/>
                  </a:lnTo>
                  <a:lnTo>
                    <a:pt x="597" y="521"/>
                  </a:lnTo>
                  <a:lnTo>
                    <a:pt x="579" y="518"/>
                  </a:lnTo>
                  <a:lnTo>
                    <a:pt x="563" y="514"/>
                  </a:lnTo>
                  <a:lnTo>
                    <a:pt x="514" y="537"/>
                  </a:lnTo>
                  <a:lnTo>
                    <a:pt x="514" y="530"/>
                  </a:lnTo>
                  <a:lnTo>
                    <a:pt x="518" y="525"/>
                  </a:lnTo>
                  <a:lnTo>
                    <a:pt x="524" y="521"/>
                  </a:lnTo>
                  <a:lnTo>
                    <a:pt x="531" y="518"/>
                  </a:lnTo>
                  <a:lnTo>
                    <a:pt x="538" y="515"/>
                  </a:lnTo>
                  <a:lnTo>
                    <a:pt x="542" y="511"/>
                  </a:lnTo>
                  <a:lnTo>
                    <a:pt x="543" y="507"/>
                  </a:lnTo>
                  <a:lnTo>
                    <a:pt x="541" y="500"/>
                  </a:lnTo>
                  <a:lnTo>
                    <a:pt x="530" y="493"/>
                  </a:lnTo>
                  <a:lnTo>
                    <a:pt x="520" y="487"/>
                  </a:lnTo>
                  <a:lnTo>
                    <a:pt x="510" y="480"/>
                  </a:lnTo>
                  <a:lnTo>
                    <a:pt x="501" y="472"/>
                  </a:lnTo>
                  <a:lnTo>
                    <a:pt x="491" y="464"/>
                  </a:lnTo>
                  <a:lnTo>
                    <a:pt x="483" y="455"/>
                  </a:lnTo>
                  <a:lnTo>
                    <a:pt x="474" y="448"/>
                  </a:lnTo>
                  <a:lnTo>
                    <a:pt x="466" y="439"/>
                  </a:lnTo>
                  <a:lnTo>
                    <a:pt x="464" y="451"/>
                  </a:lnTo>
                  <a:lnTo>
                    <a:pt x="466" y="462"/>
                  </a:lnTo>
                  <a:lnTo>
                    <a:pt x="472" y="474"/>
                  </a:lnTo>
                  <a:lnTo>
                    <a:pt x="475" y="489"/>
                  </a:lnTo>
                  <a:lnTo>
                    <a:pt x="458" y="486"/>
                  </a:lnTo>
                  <a:lnTo>
                    <a:pt x="458" y="491"/>
                  </a:lnTo>
                  <a:lnTo>
                    <a:pt x="460" y="496"/>
                  </a:lnTo>
                  <a:lnTo>
                    <a:pt x="462" y="500"/>
                  </a:lnTo>
                  <a:lnTo>
                    <a:pt x="460" y="505"/>
                  </a:lnTo>
                  <a:lnTo>
                    <a:pt x="451" y="506"/>
                  </a:lnTo>
                  <a:lnTo>
                    <a:pt x="446" y="501"/>
                  </a:lnTo>
                  <a:lnTo>
                    <a:pt x="440" y="496"/>
                  </a:lnTo>
                  <a:lnTo>
                    <a:pt x="431" y="491"/>
                  </a:lnTo>
                  <a:lnTo>
                    <a:pt x="430" y="504"/>
                  </a:lnTo>
                  <a:lnTo>
                    <a:pt x="434" y="517"/>
                  </a:lnTo>
                  <a:lnTo>
                    <a:pt x="437" y="530"/>
                  </a:lnTo>
                  <a:lnTo>
                    <a:pt x="442" y="544"/>
                  </a:lnTo>
                  <a:lnTo>
                    <a:pt x="431" y="541"/>
                  </a:lnTo>
                  <a:lnTo>
                    <a:pt x="421" y="535"/>
                  </a:lnTo>
                  <a:lnTo>
                    <a:pt x="412" y="527"/>
                  </a:lnTo>
                  <a:lnTo>
                    <a:pt x="404" y="518"/>
                  </a:lnTo>
                  <a:lnTo>
                    <a:pt x="399" y="509"/>
                  </a:lnTo>
                  <a:lnTo>
                    <a:pt x="393" y="498"/>
                  </a:lnTo>
                  <a:lnTo>
                    <a:pt x="388" y="488"/>
                  </a:lnTo>
                  <a:lnTo>
                    <a:pt x="383" y="478"/>
                  </a:lnTo>
                  <a:lnTo>
                    <a:pt x="381" y="492"/>
                  </a:lnTo>
                  <a:lnTo>
                    <a:pt x="383" y="506"/>
                  </a:lnTo>
                  <a:lnTo>
                    <a:pt x="388" y="519"/>
                  </a:lnTo>
                  <a:lnTo>
                    <a:pt x="394" y="532"/>
                  </a:lnTo>
                  <a:lnTo>
                    <a:pt x="403" y="544"/>
                  </a:lnTo>
                  <a:lnTo>
                    <a:pt x="411" y="556"/>
                  </a:lnTo>
                  <a:lnTo>
                    <a:pt x="420" y="567"/>
                  </a:lnTo>
                  <a:lnTo>
                    <a:pt x="428" y="579"/>
                  </a:lnTo>
                  <a:lnTo>
                    <a:pt x="423" y="584"/>
                  </a:lnTo>
                  <a:lnTo>
                    <a:pt x="416" y="584"/>
                  </a:lnTo>
                  <a:lnTo>
                    <a:pt x="408" y="582"/>
                  </a:lnTo>
                  <a:lnTo>
                    <a:pt x="400" y="580"/>
                  </a:lnTo>
                  <a:lnTo>
                    <a:pt x="384" y="567"/>
                  </a:lnTo>
                  <a:lnTo>
                    <a:pt x="371" y="553"/>
                  </a:lnTo>
                  <a:lnTo>
                    <a:pt x="359" y="536"/>
                  </a:lnTo>
                  <a:lnTo>
                    <a:pt x="350" y="519"/>
                  </a:lnTo>
                  <a:lnTo>
                    <a:pt x="343" y="501"/>
                  </a:lnTo>
                  <a:lnTo>
                    <a:pt x="338" y="483"/>
                  </a:lnTo>
                  <a:lnTo>
                    <a:pt x="336" y="464"/>
                  </a:lnTo>
                  <a:lnTo>
                    <a:pt x="337" y="448"/>
                  </a:lnTo>
                  <a:lnTo>
                    <a:pt x="339" y="435"/>
                  </a:lnTo>
                  <a:lnTo>
                    <a:pt x="343" y="422"/>
                  </a:lnTo>
                  <a:lnTo>
                    <a:pt x="346" y="408"/>
                  </a:lnTo>
                  <a:lnTo>
                    <a:pt x="352" y="396"/>
                  </a:lnTo>
                  <a:lnTo>
                    <a:pt x="358" y="385"/>
                  </a:lnTo>
                  <a:lnTo>
                    <a:pt x="367" y="376"/>
                  </a:lnTo>
                  <a:lnTo>
                    <a:pt x="379" y="368"/>
                  </a:lnTo>
                  <a:lnTo>
                    <a:pt x="392" y="363"/>
                  </a:lnTo>
                  <a:lnTo>
                    <a:pt x="392" y="351"/>
                  </a:lnTo>
                  <a:lnTo>
                    <a:pt x="379" y="357"/>
                  </a:lnTo>
                  <a:lnTo>
                    <a:pt x="366" y="365"/>
                  </a:lnTo>
                  <a:lnTo>
                    <a:pt x="355" y="376"/>
                  </a:lnTo>
                  <a:lnTo>
                    <a:pt x="345" y="389"/>
                  </a:lnTo>
                  <a:lnTo>
                    <a:pt x="336" y="404"/>
                  </a:lnTo>
                  <a:lnTo>
                    <a:pt x="328" y="418"/>
                  </a:lnTo>
                  <a:lnTo>
                    <a:pt x="320" y="433"/>
                  </a:lnTo>
                  <a:lnTo>
                    <a:pt x="313" y="448"/>
                  </a:lnTo>
                  <a:lnTo>
                    <a:pt x="306" y="471"/>
                  </a:lnTo>
                  <a:lnTo>
                    <a:pt x="297" y="496"/>
                  </a:lnTo>
                  <a:lnTo>
                    <a:pt x="289" y="520"/>
                  </a:lnTo>
                  <a:lnTo>
                    <a:pt x="282" y="545"/>
                  </a:lnTo>
                  <a:lnTo>
                    <a:pt x="275" y="571"/>
                  </a:lnTo>
                  <a:lnTo>
                    <a:pt x="270" y="598"/>
                  </a:lnTo>
                  <a:lnTo>
                    <a:pt x="267" y="626"/>
                  </a:lnTo>
                  <a:lnTo>
                    <a:pt x="266" y="654"/>
                  </a:lnTo>
                  <a:lnTo>
                    <a:pt x="274" y="654"/>
                  </a:lnTo>
                  <a:lnTo>
                    <a:pt x="279" y="635"/>
                  </a:lnTo>
                  <a:lnTo>
                    <a:pt x="284" y="614"/>
                  </a:lnTo>
                  <a:lnTo>
                    <a:pt x="292" y="595"/>
                  </a:lnTo>
                  <a:lnTo>
                    <a:pt x="302" y="579"/>
                  </a:lnTo>
                  <a:lnTo>
                    <a:pt x="307" y="582"/>
                  </a:lnTo>
                  <a:lnTo>
                    <a:pt x="304" y="585"/>
                  </a:lnTo>
                  <a:lnTo>
                    <a:pt x="300" y="589"/>
                  </a:lnTo>
                  <a:lnTo>
                    <a:pt x="299" y="593"/>
                  </a:lnTo>
                  <a:lnTo>
                    <a:pt x="301" y="604"/>
                  </a:lnTo>
                  <a:lnTo>
                    <a:pt x="298" y="614"/>
                  </a:lnTo>
                  <a:lnTo>
                    <a:pt x="296" y="623"/>
                  </a:lnTo>
                  <a:lnTo>
                    <a:pt x="298" y="634"/>
                  </a:lnTo>
                  <a:lnTo>
                    <a:pt x="306" y="626"/>
                  </a:lnTo>
                  <a:lnTo>
                    <a:pt x="311" y="616"/>
                  </a:lnTo>
                  <a:lnTo>
                    <a:pt x="317" y="606"/>
                  </a:lnTo>
                  <a:lnTo>
                    <a:pt x="321" y="594"/>
                  </a:lnTo>
                  <a:lnTo>
                    <a:pt x="326" y="584"/>
                  </a:lnTo>
                  <a:lnTo>
                    <a:pt x="331" y="574"/>
                  </a:lnTo>
                  <a:lnTo>
                    <a:pt x="338" y="566"/>
                  </a:lnTo>
                  <a:lnTo>
                    <a:pt x="346" y="561"/>
                  </a:lnTo>
                  <a:lnTo>
                    <a:pt x="346" y="573"/>
                  </a:lnTo>
                  <a:lnTo>
                    <a:pt x="343" y="583"/>
                  </a:lnTo>
                  <a:lnTo>
                    <a:pt x="337" y="591"/>
                  </a:lnTo>
                  <a:lnTo>
                    <a:pt x="331" y="600"/>
                  </a:lnTo>
                  <a:lnTo>
                    <a:pt x="329" y="628"/>
                  </a:lnTo>
                  <a:lnTo>
                    <a:pt x="330" y="653"/>
                  </a:lnTo>
                  <a:lnTo>
                    <a:pt x="337" y="676"/>
                  </a:lnTo>
                  <a:lnTo>
                    <a:pt x="350" y="700"/>
                  </a:lnTo>
                  <a:lnTo>
                    <a:pt x="357" y="705"/>
                  </a:lnTo>
                  <a:lnTo>
                    <a:pt x="364" y="710"/>
                  </a:lnTo>
                  <a:lnTo>
                    <a:pt x="371" y="714"/>
                  </a:lnTo>
                  <a:lnTo>
                    <a:pt x="377" y="719"/>
                  </a:lnTo>
                  <a:lnTo>
                    <a:pt x="385" y="721"/>
                  </a:lnTo>
                  <a:lnTo>
                    <a:pt x="393" y="723"/>
                  </a:lnTo>
                  <a:lnTo>
                    <a:pt x="401" y="723"/>
                  </a:lnTo>
                  <a:lnTo>
                    <a:pt x="410" y="722"/>
                  </a:lnTo>
                  <a:lnTo>
                    <a:pt x="428" y="705"/>
                  </a:lnTo>
                  <a:lnTo>
                    <a:pt x="435" y="713"/>
                  </a:lnTo>
                  <a:lnTo>
                    <a:pt x="432" y="720"/>
                  </a:lnTo>
                  <a:lnTo>
                    <a:pt x="426" y="727"/>
                  </a:lnTo>
                  <a:lnTo>
                    <a:pt x="421" y="732"/>
                  </a:lnTo>
                  <a:lnTo>
                    <a:pt x="414" y="738"/>
                  </a:lnTo>
                  <a:lnTo>
                    <a:pt x="408" y="740"/>
                  </a:lnTo>
                  <a:lnTo>
                    <a:pt x="401" y="741"/>
                  </a:lnTo>
                  <a:lnTo>
                    <a:pt x="394" y="741"/>
                  </a:lnTo>
                  <a:lnTo>
                    <a:pt x="388" y="741"/>
                  </a:lnTo>
                  <a:lnTo>
                    <a:pt x="382" y="742"/>
                  </a:lnTo>
                  <a:lnTo>
                    <a:pt x="375" y="744"/>
                  </a:lnTo>
                  <a:lnTo>
                    <a:pt x="371" y="750"/>
                  </a:lnTo>
                  <a:lnTo>
                    <a:pt x="375" y="775"/>
                  </a:lnTo>
                  <a:lnTo>
                    <a:pt x="381" y="799"/>
                  </a:lnTo>
                  <a:lnTo>
                    <a:pt x="389" y="821"/>
                  </a:lnTo>
                  <a:lnTo>
                    <a:pt x="401" y="839"/>
                  </a:lnTo>
                  <a:lnTo>
                    <a:pt x="411" y="834"/>
                  </a:lnTo>
                  <a:lnTo>
                    <a:pt x="420" y="827"/>
                  </a:lnTo>
                  <a:lnTo>
                    <a:pt x="426" y="817"/>
                  </a:lnTo>
                  <a:lnTo>
                    <a:pt x="431" y="807"/>
                  </a:lnTo>
                  <a:lnTo>
                    <a:pt x="436" y="796"/>
                  </a:lnTo>
                  <a:lnTo>
                    <a:pt x="441" y="785"/>
                  </a:lnTo>
                  <a:lnTo>
                    <a:pt x="448" y="776"/>
                  </a:lnTo>
                  <a:lnTo>
                    <a:pt x="457" y="768"/>
                  </a:lnTo>
                  <a:lnTo>
                    <a:pt x="459" y="780"/>
                  </a:lnTo>
                  <a:lnTo>
                    <a:pt x="457" y="793"/>
                  </a:lnTo>
                  <a:lnTo>
                    <a:pt x="453" y="804"/>
                  </a:lnTo>
                  <a:lnTo>
                    <a:pt x="446" y="815"/>
                  </a:lnTo>
                  <a:lnTo>
                    <a:pt x="437" y="825"/>
                  </a:lnTo>
                  <a:lnTo>
                    <a:pt x="429" y="836"/>
                  </a:lnTo>
                  <a:lnTo>
                    <a:pt x="421" y="848"/>
                  </a:lnTo>
                  <a:lnTo>
                    <a:pt x="416" y="859"/>
                  </a:lnTo>
                  <a:lnTo>
                    <a:pt x="402" y="877"/>
                  </a:lnTo>
                  <a:lnTo>
                    <a:pt x="391" y="896"/>
                  </a:lnTo>
                  <a:lnTo>
                    <a:pt x="382" y="915"/>
                  </a:lnTo>
                  <a:lnTo>
                    <a:pt x="374" y="936"/>
                  </a:lnTo>
                  <a:lnTo>
                    <a:pt x="368" y="957"/>
                  </a:lnTo>
                  <a:lnTo>
                    <a:pt x="363" y="980"/>
                  </a:lnTo>
                  <a:lnTo>
                    <a:pt x="357" y="1003"/>
                  </a:lnTo>
                  <a:lnTo>
                    <a:pt x="350" y="1027"/>
                  </a:lnTo>
                  <a:lnTo>
                    <a:pt x="364" y="1054"/>
                  </a:lnTo>
                  <a:lnTo>
                    <a:pt x="376" y="1081"/>
                  </a:lnTo>
                  <a:lnTo>
                    <a:pt x="390" y="1109"/>
                  </a:lnTo>
                  <a:lnTo>
                    <a:pt x="404" y="1136"/>
                  </a:lnTo>
                  <a:lnTo>
                    <a:pt x="418" y="1162"/>
                  </a:lnTo>
                  <a:lnTo>
                    <a:pt x="431" y="1188"/>
                  </a:lnTo>
                  <a:lnTo>
                    <a:pt x="446" y="1213"/>
                  </a:lnTo>
                  <a:lnTo>
                    <a:pt x="460" y="1237"/>
                  </a:lnTo>
                  <a:lnTo>
                    <a:pt x="460" y="1248"/>
                  </a:lnTo>
                  <a:lnTo>
                    <a:pt x="462" y="1260"/>
                  </a:lnTo>
                  <a:lnTo>
                    <a:pt x="459" y="1268"/>
                  </a:lnTo>
                  <a:lnTo>
                    <a:pt x="448" y="1268"/>
                  </a:lnTo>
                  <a:lnTo>
                    <a:pt x="446" y="1268"/>
                  </a:lnTo>
                  <a:lnTo>
                    <a:pt x="444" y="1269"/>
                  </a:lnTo>
                  <a:lnTo>
                    <a:pt x="442" y="1271"/>
                  </a:lnTo>
                  <a:lnTo>
                    <a:pt x="442" y="1273"/>
                  </a:lnTo>
                  <a:lnTo>
                    <a:pt x="450" y="1287"/>
                  </a:lnTo>
                  <a:lnTo>
                    <a:pt x="460" y="1297"/>
                  </a:lnTo>
                  <a:lnTo>
                    <a:pt x="469" y="1309"/>
                  </a:lnTo>
                  <a:lnTo>
                    <a:pt x="475" y="1324"/>
                  </a:lnTo>
                  <a:lnTo>
                    <a:pt x="467" y="1326"/>
                  </a:lnTo>
                  <a:lnTo>
                    <a:pt x="459" y="1325"/>
                  </a:lnTo>
                  <a:lnTo>
                    <a:pt x="453" y="1323"/>
                  </a:lnTo>
                  <a:lnTo>
                    <a:pt x="446" y="1319"/>
                  </a:lnTo>
                  <a:lnTo>
                    <a:pt x="440" y="1314"/>
                  </a:lnTo>
                  <a:lnTo>
                    <a:pt x="435" y="1308"/>
                  </a:lnTo>
                  <a:lnTo>
                    <a:pt x="429" y="1302"/>
                  </a:lnTo>
                  <a:lnTo>
                    <a:pt x="425" y="1297"/>
                  </a:lnTo>
                  <a:lnTo>
                    <a:pt x="417" y="1301"/>
                  </a:lnTo>
                  <a:lnTo>
                    <a:pt x="409" y="1307"/>
                  </a:lnTo>
                  <a:lnTo>
                    <a:pt x="403" y="1314"/>
                  </a:lnTo>
                  <a:lnTo>
                    <a:pt x="398" y="1320"/>
                  </a:lnTo>
                  <a:lnTo>
                    <a:pt x="392" y="1328"/>
                  </a:lnTo>
                  <a:lnTo>
                    <a:pt x="388" y="1336"/>
                  </a:lnTo>
                  <a:lnTo>
                    <a:pt x="382" y="1343"/>
                  </a:lnTo>
                  <a:lnTo>
                    <a:pt x="377" y="1348"/>
                  </a:lnTo>
                  <a:lnTo>
                    <a:pt x="379" y="1356"/>
                  </a:lnTo>
                  <a:lnTo>
                    <a:pt x="382" y="1363"/>
                  </a:lnTo>
                  <a:lnTo>
                    <a:pt x="386" y="1369"/>
                  </a:lnTo>
                  <a:lnTo>
                    <a:pt x="393" y="1373"/>
                  </a:lnTo>
                  <a:lnTo>
                    <a:pt x="400" y="1378"/>
                  </a:lnTo>
                  <a:lnTo>
                    <a:pt x="408" y="1381"/>
                  </a:lnTo>
                  <a:lnTo>
                    <a:pt x="416" y="1383"/>
                  </a:lnTo>
                  <a:lnTo>
                    <a:pt x="422" y="1386"/>
                  </a:lnTo>
                  <a:lnTo>
                    <a:pt x="431" y="1398"/>
                  </a:lnTo>
                  <a:lnTo>
                    <a:pt x="441" y="1409"/>
                  </a:lnTo>
                  <a:lnTo>
                    <a:pt x="451" y="1419"/>
                  </a:lnTo>
                  <a:lnTo>
                    <a:pt x="462" y="1430"/>
                  </a:lnTo>
                  <a:lnTo>
                    <a:pt x="473" y="1440"/>
                  </a:lnTo>
                  <a:lnTo>
                    <a:pt x="484" y="1449"/>
                  </a:lnTo>
                  <a:lnTo>
                    <a:pt x="495" y="1458"/>
                  </a:lnTo>
                  <a:lnTo>
                    <a:pt x="506" y="1467"/>
                  </a:lnTo>
                  <a:lnTo>
                    <a:pt x="509" y="1448"/>
                  </a:lnTo>
                  <a:lnTo>
                    <a:pt x="512" y="1430"/>
                  </a:lnTo>
                  <a:lnTo>
                    <a:pt x="515" y="1412"/>
                  </a:lnTo>
                  <a:lnTo>
                    <a:pt x="520" y="1395"/>
                  </a:lnTo>
                  <a:lnTo>
                    <a:pt x="526" y="1379"/>
                  </a:lnTo>
                  <a:lnTo>
                    <a:pt x="531" y="1363"/>
                  </a:lnTo>
                  <a:lnTo>
                    <a:pt x="538" y="1347"/>
                  </a:lnTo>
                  <a:lnTo>
                    <a:pt x="545" y="1333"/>
                  </a:lnTo>
                  <a:lnTo>
                    <a:pt x="511" y="1291"/>
                  </a:lnTo>
                  <a:lnTo>
                    <a:pt x="520" y="1285"/>
                  </a:lnTo>
                  <a:lnTo>
                    <a:pt x="524" y="1289"/>
                  </a:lnTo>
                  <a:lnTo>
                    <a:pt x="531" y="1292"/>
                  </a:lnTo>
                  <a:lnTo>
                    <a:pt x="538" y="1293"/>
                  </a:lnTo>
                  <a:lnTo>
                    <a:pt x="542" y="1288"/>
                  </a:lnTo>
                  <a:lnTo>
                    <a:pt x="549" y="1276"/>
                  </a:lnTo>
                  <a:lnTo>
                    <a:pt x="556" y="1264"/>
                  </a:lnTo>
                  <a:lnTo>
                    <a:pt x="561" y="1253"/>
                  </a:lnTo>
                  <a:lnTo>
                    <a:pt x="566" y="1241"/>
                  </a:lnTo>
                  <a:lnTo>
                    <a:pt x="560" y="1223"/>
                  </a:lnTo>
                  <a:lnTo>
                    <a:pt x="556" y="1204"/>
                  </a:lnTo>
                  <a:lnTo>
                    <a:pt x="551" y="1186"/>
                  </a:lnTo>
                  <a:lnTo>
                    <a:pt x="547" y="1168"/>
                  </a:lnTo>
                  <a:lnTo>
                    <a:pt x="541" y="1151"/>
                  </a:lnTo>
                  <a:lnTo>
                    <a:pt x="537" y="1133"/>
                  </a:lnTo>
                  <a:lnTo>
                    <a:pt x="531" y="1115"/>
                  </a:lnTo>
                  <a:lnTo>
                    <a:pt x="524" y="1099"/>
                  </a:lnTo>
                  <a:lnTo>
                    <a:pt x="509" y="1094"/>
                  </a:lnTo>
                  <a:lnTo>
                    <a:pt x="509" y="1082"/>
                  </a:lnTo>
                  <a:lnTo>
                    <a:pt x="510" y="1071"/>
                  </a:lnTo>
                  <a:lnTo>
                    <a:pt x="514" y="1062"/>
                  </a:lnTo>
                  <a:lnTo>
                    <a:pt x="521" y="1054"/>
                  </a:lnTo>
                  <a:lnTo>
                    <a:pt x="520" y="1063"/>
                  </a:lnTo>
                  <a:lnTo>
                    <a:pt x="523" y="1071"/>
                  </a:lnTo>
                  <a:lnTo>
                    <a:pt x="529" y="1076"/>
                  </a:lnTo>
                  <a:lnTo>
                    <a:pt x="536" y="1082"/>
                  </a:lnTo>
                  <a:lnTo>
                    <a:pt x="541" y="1086"/>
                  </a:lnTo>
                  <a:lnTo>
                    <a:pt x="545" y="1092"/>
                  </a:lnTo>
                  <a:lnTo>
                    <a:pt x="545" y="1099"/>
                  </a:lnTo>
                  <a:lnTo>
                    <a:pt x="539" y="1105"/>
                  </a:lnTo>
                  <a:lnTo>
                    <a:pt x="542" y="1113"/>
                  </a:lnTo>
                  <a:lnTo>
                    <a:pt x="547" y="1119"/>
                  </a:lnTo>
                  <a:lnTo>
                    <a:pt x="551" y="1124"/>
                  </a:lnTo>
                  <a:lnTo>
                    <a:pt x="556" y="1128"/>
                  </a:lnTo>
                  <a:lnTo>
                    <a:pt x="561" y="1131"/>
                  </a:lnTo>
                  <a:lnTo>
                    <a:pt x="568" y="1133"/>
                  </a:lnTo>
                  <a:lnTo>
                    <a:pt x="576" y="1136"/>
                  </a:lnTo>
                  <a:lnTo>
                    <a:pt x="584" y="1139"/>
                  </a:lnTo>
                  <a:lnTo>
                    <a:pt x="591" y="1122"/>
                  </a:lnTo>
                  <a:lnTo>
                    <a:pt x="597" y="1105"/>
                  </a:lnTo>
                  <a:lnTo>
                    <a:pt x="604" y="1087"/>
                  </a:lnTo>
                  <a:lnTo>
                    <a:pt x="610" y="1069"/>
                  </a:lnTo>
                  <a:lnTo>
                    <a:pt x="614" y="1051"/>
                  </a:lnTo>
                  <a:lnTo>
                    <a:pt x="620" y="1034"/>
                  </a:lnTo>
                  <a:lnTo>
                    <a:pt x="624" y="1014"/>
                  </a:lnTo>
                  <a:lnTo>
                    <a:pt x="629" y="997"/>
                  </a:lnTo>
                  <a:lnTo>
                    <a:pt x="620" y="990"/>
                  </a:lnTo>
                  <a:lnTo>
                    <a:pt x="609" y="985"/>
                  </a:lnTo>
                  <a:lnTo>
                    <a:pt x="597" y="983"/>
                  </a:lnTo>
                  <a:lnTo>
                    <a:pt x="586" y="980"/>
                  </a:lnTo>
                  <a:lnTo>
                    <a:pt x="575" y="978"/>
                  </a:lnTo>
                  <a:lnTo>
                    <a:pt x="565" y="973"/>
                  </a:lnTo>
                  <a:lnTo>
                    <a:pt x="555" y="967"/>
                  </a:lnTo>
                  <a:lnTo>
                    <a:pt x="547" y="958"/>
                  </a:lnTo>
                  <a:lnTo>
                    <a:pt x="537" y="967"/>
                  </a:lnTo>
                  <a:lnTo>
                    <a:pt x="532" y="981"/>
                  </a:lnTo>
                  <a:lnTo>
                    <a:pt x="530" y="994"/>
                  </a:lnTo>
                  <a:lnTo>
                    <a:pt x="524" y="1007"/>
                  </a:lnTo>
                  <a:lnTo>
                    <a:pt x="519" y="1019"/>
                  </a:lnTo>
                  <a:lnTo>
                    <a:pt x="513" y="1035"/>
                  </a:lnTo>
                  <a:lnTo>
                    <a:pt x="506" y="1046"/>
                  </a:lnTo>
                  <a:lnTo>
                    <a:pt x="496" y="1049"/>
                  </a:lnTo>
                  <a:lnTo>
                    <a:pt x="501" y="1032"/>
                  </a:lnTo>
                  <a:lnTo>
                    <a:pt x="505" y="1014"/>
                  </a:lnTo>
                  <a:lnTo>
                    <a:pt x="511" y="998"/>
                  </a:lnTo>
                  <a:lnTo>
                    <a:pt x="518" y="981"/>
                  </a:lnTo>
                  <a:lnTo>
                    <a:pt x="526" y="965"/>
                  </a:lnTo>
                  <a:lnTo>
                    <a:pt x="533" y="949"/>
                  </a:lnTo>
                  <a:lnTo>
                    <a:pt x="542" y="934"/>
                  </a:lnTo>
                  <a:lnTo>
                    <a:pt x="551" y="920"/>
                  </a:lnTo>
                  <a:lnTo>
                    <a:pt x="547" y="928"/>
                  </a:lnTo>
                  <a:lnTo>
                    <a:pt x="546" y="936"/>
                  </a:lnTo>
                  <a:lnTo>
                    <a:pt x="548" y="942"/>
                  </a:lnTo>
                  <a:lnTo>
                    <a:pt x="554" y="947"/>
                  </a:lnTo>
                  <a:lnTo>
                    <a:pt x="560" y="952"/>
                  </a:lnTo>
                  <a:lnTo>
                    <a:pt x="567" y="955"/>
                  </a:lnTo>
                  <a:lnTo>
                    <a:pt x="576" y="957"/>
                  </a:lnTo>
                  <a:lnTo>
                    <a:pt x="583" y="958"/>
                  </a:lnTo>
                  <a:lnTo>
                    <a:pt x="595" y="963"/>
                  </a:lnTo>
                  <a:lnTo>
                    <a:pt x="609" y="966"/>
                  </a:lnTo>
                  <a:lnTo>
                    <a:pt x="621" y="969"/>
                  </a:lnTo>
                  <a:lnTo>
                    <a:pt x="634" y="970"/>
                  </a:lnTo>
                  <a:lnTo>
                    <a:pt x="648" y="970"/>
                  </a:lnTo>
                  <a:lnTo>
                    <a:pt x="660" y="969"/>
                  </a:lnTo>
                  <a:lnTo>
                    <a:pt x="674" y="966"/>
                  </a:lnTo>
                  <a:lnTo>
                    <a:pt x="686" y="962"/>
                  </a:lnTo>
                  <a:lnTo>
                    <a:pt x="708" y="932"/>
                  </a:lnTo>
                  <a:lnTo>
                    <a:pt x="732" y="905"/>
                  </a:lnTo>
                  <a:lnTo>
                    <a:pt x="756" y="879"/>
                  </a:lnTo>
                  <a:lnTo>
                    <a:pt x="778" y="854"/>
                  </a:lnTo>
                  <a:lnTo>
                    <a:pt x="798" y="827"/>
                  </a:lnTo>
                  <a:lnTo>
                    <a:pt x="814" y="798"/>
                  </a:lnTo>
                  <a:lnTo>
                    <a:pt x="825" y="766"/>
                  </a:lnTo>
                  <a:lnTo>
                    <a:pt x="831" y="728"/>
                  </a:lnTo>
                  <a:lnTo>
                    <a:pt x="828" y="712"/>
                  </a:lnTo>
                  <a:lnTo>
                    <a:pt x="825" y="700"/>
                  </a:lnTo>
                  <a:lnTo>
                    <a:pt x="822" y="690"/>
                  </a:lnTo>
                  <a:lnTo>
                    <a:pt x="818" y="682"/>
                  </a:lnTo>
                  <a:lnTo>
                    <a:pt x="813" y="675"/>
                  </a:lnTo>
                  <a:lnTo>
                    <a:pt x="805" y="670"/>
                  </a:lnTo>
                  <a:lnTo>
                    <a:pt x="796" y="666"/>
                  </a:lnTo>
                  <a:lnTo>
                    <a:pt x="785" y="663"/>
                  </a:lnTo>
                  <a:lnTo>
                    <a:pt x="789" y="654"/>
                  </a:lnTo>
                  <a:lnTo>
                    <a:pt x="805" y="657"/>
                  </a:lnTo>
                  <a:lnTo>
                    <a:pt x="821" y="663"/>
                  </a:lnTo>
                  <a:lnTo>
                    <a:pt x="836" y="674"/>
                  </a:lnTo>
                  <a:lnTo>
                    <a:pt x="850" y="688"/>
                  </a:lnTo>
                  <a:lnTo>
                    <a:pt x="858" y="709"/>
                  </a:lnTo>
                  <a:lnTo>
                    <a:pt x="859" y="733"/>
                  </a:lnTo>
                  <a:lnTo>
                    <a:pt x="852" y="765"/>
                  </a:lnTo>
                  <a:lnTo>
                    <a:pt x="835" y="803"/>
                  </a:lnTo>
                  <a:lnTo>
                    <a:pt x="817" y="831"/>
                  </a:lnTo>
                  <a:lnTo>
                    <a:pt x="799" y="855"/>
                  </a:lnTo>
                  <a:lnTo>
                    <a:pt x="781" y="879"/>
                  </a:lnTo>
                  <a:lnTo>
                    <a:pt x="762" y="900"/>
                  </a:lnTo>
                  <a:lnTo>
                    <a:pt x="743" y="921"/>
                  </a:lnTo>
                  <a:lnTo>
                    <a:pt x="723" y="942"/>
                  </a:lnTo>
                  <a:lnTo>
                    <a:pt x="702" y="962"/>
                  </a:lnTo>
                  <a:lnTo>
                    <a:pt x="680" y="983"/>
                  </a:lnTo>
                  <a:lnTo>
                    <a:pt x="676" y="985"/>
                  </a:lnTo>
                  <a:lnTo>
                    <a:pt x="670" y="986"/>
                  </a:lnTo>
                  <a:lnTo>
                    <a:pt x="664" y="988"/>
                  </a:lnTo>
                  <a:lnTo>
                    <a:pt x="658" y="990"/>
                  </a:lnTo>
                  <a:lnTo>
                    <a:pt x="652" y="992"/>
                  </a:lnTo>
                  <a:lnTo>
                    <a:pt x="648" y="995"/>
                  </a:lnTo>
                  <a:lnTo>
                    <a:pt x="643" y="1000"/>
                  </a:lnTo>
                  <a:lnTo>
                    <a:pt x="641" y="1006"/>
                  </a:lnTo>
                  <a:lnTo>
                    <a:pt x="639" y="1019"/>
                  </a:lnTo>
                  <a:lnTo>
                    <a:pt x="634" y="1034"/>
                  </a:lnTo>
                  <a:lnTo>
                    <a:pt x="631" y="1049"/>
                  </a:lnTo>
                  <a:lnTo>
                    <a:pt x="627" y="1064"/>
                  </a:lnTo>
                  <a:lnTo>
                    <a:pt x="621" y="1079"/>
                  </a:lnTo>
                  <a:lnTo>
                    <a:pt x="616" y="1095"/>
                  </a:lnTo>
                  <a:lnTo>
                    <a:pt x="612" y="1111"/>
                  </a:lnTo>
                  <a:lnTo>
                    <a:pt x="607" y="1125"/>
                  </a:lnTo>
                  <a:lnTo>
                    <a:pt x="604" y="1131"/>
                  </a:lnTo>
                  <a:lnTo>
                    <a:pt x="603" y="1139"/>
                  </a:lnTo>
                  <a:lnTo>
                    <a:pt x="603" y="1147"/>
                  </a:lnTo>
                  <a:lnTo>
                    <a:pt x="604" y="1156"/>
                  </a:lnTo>
                  <a:lnTo>
                    <a:pt x="611" y="1159"/>
                  </a:lnTo>
                  <a:lnTo>
                    <a:pt x="618" y="1161"/>
                  </a:lnTo>
                  <a:lnTo>
                    <a:pt x="624" y="1165"/>
                  </a:lnTo>
                  <a:lnTo>
                    <a:pt x="632" y="1166"/>
                  </a:lnTo>
                  <a:lnTo>
                    <a:pt x="640" y="1167"/>
                  </a:lnTo>
                  <a:lnTo>
                    <a:pt x="647" y="1168"/>
                  </a:lnTo>
                  <a:lnTo>
                    <a:pt x="655" y="1167"/>
                  </a:lnTo>
                  <a:lnTo>
                    <a:pt x="661" y="1166"/>
                  </a:lnTo>
                  <a:lnTo>
                    <a:pt x="662" y="1151"/>
                  </a:lnTo>
                  <a:lnTo>
                    <a:pt x="657" y="1137"/>
                  </a:lnTo>
                  <a:lnTo>
                    <a:pt x="647" y="1123"/>
                  </a:lnTo>
                  <a:lnTo>
                    <a:pt x="637" y="1110"/>
                  </a:lnTo>
                  <a:lnTo>
                    <a:pt x="629" y="1097"/>
                  </a:lnTo>
                  <a:lnTo>
                    <a:pt x="627" y="1086"/>
                  </a:lnTo>
                  <a:lnTo>
                    <a:pt x="633" y="1075"/>
                  </a:lnTo>
                  <a:lnTo>
                    <a:pt x="652" y="1066"/>
                  </a:lnTo>
                  <a:lnTo>
                    <a:pt x="670" y="1065"/>
                  </a:lnTo>
                  <a:lnTo>
                    <a:pt x="688" y="1064"/>
                  </a:lnTo>
                  <a:lnTo>
                    <a:pt x="706" y="1065"/>
                  </a:lnTo>
                  <a:lnTo>
                    <a:pt x="724" y="1066"/>
                  </a:lnTo>
                  <a:lnTo>
                    <a:pt x="742" y="1069"/>
                  </a:lnTo>
                  <a:lnTo>
                    <a:pt x="759" y="1073"/>
                  </a:lnTo>
                  <a:lnTo>
                    <a:pt x="778" y="1078"/>
                  </a:lnTo>
                  <a:lnTo>
                    <a:pt x="796" y="1084"/>
                  </a:lnTo>
                  <a:lnTo>
                    <a:pt x="798" y="1094"/>
                  </a:lnTo>
                  <a:lnTo>
                    <a:pt x="797" y="1102"/>
                  </a:lnTo>
                  <a:lnTo>
                    <a:pt x="796" y="1110"/>
                  </a:lnTo>
                  <a:lnTo>
                    <a:pt x="799" y="1120"/>
                  </a:lnTo>
                  <a:lnTo>
                    <a:pt x="811" y="1124"/>
                  </a:lnTo>
                  <a:lnTo>
                    <a:pt x="822" y="1127"/>
                  </a:lnTo>
                  <a:lnTo>
                    <a:pt x="833" y="1125"/>
                  </a:lnTo>
                  <a:lnTo>
                    <a:pt x="845" y="1123"/>
                  </a:lnTo>
                  <a:lnTo>
                    <a:pt x="855" y="1119"/>
                  </a:lnTo>
                  <a:lnTo>
                    <a:pt x="866" y="1113"/>
                  </a:lnTo>
                  <a:lnTo>
                    <a:pt x="874" y="1105"/>
                  </a:lnTo>
                  <a:lnTo>
                    <a:pt x="881" y="1096"/>
                  </a:lnTo>
                  <a:lnTo>
                    <a:pt x="881" y="1091"/>
                  </a:lnTo>
                  <a:lnTo>
                    <a:pt x="892" y="1086"/>
                  </a:lnTo>
                  <a:lnTo>
                    <a:pt x="903" y="1079"/>
                  </a:lnTo>
                  <a:lnTo>
                    <a:pt x="913" y="1073"/>
                  </a:lnTo>
                  <a:lnTo>
                    <a:pt x="923" y="1065"/>
                  </a:lnTo>
                  <a:lnTo>
                    <a:pt x="932" y="1059"/>
                  </a:lnTo>
                  <a:lnTo>
                    <a:pt x="942" y="1055"/>
                  </a:lnTo>
                  <a:lnTo>
                    <a:pt x="953" y="1055"/>
                  </a:lnTo>
                  <a:lnTo>
                    <a:pt x="966" y="1058"/>
                  </a:lnTo>
                  <a:lnTo>
                    <a:pt x="969" y="1065"/>
                  </a:lnTo>
                  <a:lnTo>
                    <a:pt x="969" y="1071"/>
                  </a:lnTo>
                  <a:lnTo>
                    <a:pt x="965" y="1075"/>
                  </a:lnTo>
                  <a:lnTo>
                    <a:pt x="961" y="1079"/>
                  </a:lnTo>
                  <a:lnTo>
                    <a:pt x="955" y="1084"/>
                  </a:lnTo>
                  <a:lnTo>
                    <a:pt x="950" y="1088"/>
                  </a:lnTo>
                  <a:lnTo>
                    <a:pt x="945" y="1093"/>
                  </a:lnTo>
                  <a:lnTo>
                    <a:pt x="943" y="1099"/>
                  </a:lnTo>
                  <a:lnTo>
                    <a:pt x="935" y="1102"/>
                  </a:lnTo>
                  <a:lnTo>
                    <a:pt x="928" y="1106"/>
                  </a:lnTo>
                  <a:lnTo>
                    <a:pt x="923" y="1111"/>
                  </a:lnTo>
                  <a:lnTo>
                    <a:pt x="916" y="1116"/>
                  </a:lnTo>
                  <a:lnTo>
                    <a:pt x="910" y="1122"/>
                  </a:lnTo>
                  <a:lnTo>
                    <a:pt x="904" y="1129"/>
                  </a:lnTo>
                  <a:lnTo>
                    <a:pt x="898" y="1134"/>
                  </a:lnTo>
                  <a:lnTo>
                    <a:pt x="892" y="1139"/>
                  </a:lnTo>
                  <a:lnTo>
                    <a:pt x="897" y="1149"/>
                  </a:lnTo>
                  <a:lnTo>
                    <a:pt x="903" y="1158"/>
                  </a:lnTo>
                  <a:lnTo>
                    <a:pt x="907" y="1168"/>
                  </a:lnTo>
                  <a:lnTo>
                    <a:pt x="913" y="1177"/>
                  </a:lnTo>
                  <a:lnTo>
                    <a:pt x="917" y="1187"/>
                  </a:lnTo>
                  <a:lnTo>
                    <a:pt x="923" y="1196"/>
                  </a:lnTo>
                  <a:lnTo>
                    <a:pt x="927" y="1205"/>
                  </a:lnTo>
                  <a:lnTo>
                    <a:pt x="932" y="1213"/>
                  </a:lnTo>
                  <a:lnTo>
                    <a:pt x="937" y="1240"/>
                  </a:lnTo>
                  <a:lnTo>
                    <a:pt x="947" y="1264"/>
                  </a:lnTo>
                  <a:lnTo>
                    <a:pt x="955" y="1289"/>
                  </a:lnTo>
                  <a:lnTo>
                    <a:pt x="956" y="1316"/>
                  </a:lnTo>
                  <a:lnTo>
                    <a:pt x="952" y="1322"/>
                  </a:lnTo>
                  <a:lnTo>
                    <a:pt x="943" y="1315"/>
                  </a:lnTo>
                  <a:lnTo>
                    <a:pt x="937" y="1309"/>
                  </a:lnTo>
                  <a:lnTo>
                    <a:pt x="933" y="1301"/>
                  </a:lnTo>
                  <a:lnTo>
                    <a:pt x="932" y="1289"/>
                  </a:lnTo>
                  <a:lnTo>
                    <a:pt x="925" y="1273"/>
                  </a:lnTo>
                  <a:lnTo>
                    <a:pt x="919" y="1258"/>
                  </a:lnTo>
                  <a:lnTo>
                    <a:pt x="914" y="1241"/>
                  </a:lnTo>
                  <a:lnTo>
                    <a:pt x="909" y="1224"/>
                  </a:lnTo>
                  <a:lnTo>
                    <a:pt x="904" y="1207"/>
                  </a:lnTo>
                  <a:lnTo>
                    <a:pt x="898" y="1190"/>
                  </a:lnTo>
                  <a:lnTo>
                    <a:pt x="890" y="1175"/>
                  </a:lnTo>
                  <a:lnTo>
                    <a:pt x="880" y="1160"/>
                  </a:lnTo>
                  <a:lnTo>
                    <a:pt x="871" y="1152"/>
                  </a:lnTo>
                  <a:lnTo>
                    <a:pt x="860" y="1147"/>
                  </a:lnTo>
                  <a:lnTo>
                    <a:pt x="848" y="1143"/>
                  </a:lnTo>
                  <a:lnTo>
                    <a:pt x="835" y="1141"/>
                  </a:lnTo>
                  <a:lnTo>
                    <a:pt x="822" y="1140"/>
                  </a:lnTo>
                  <a:lnTo>
                    <a:pt x="809" y="1140"/>
                  </a:lnTo>
                  <a:lnTo>
                    <a:pt x="797" y="1138"/>
                  </a:lnTo>
                  <a:lnTo>
                    <a:pt x="785" y="1136"/>
                  </a:lnTo>
                  <a:lnTo>
                    <a:pt x="776" y="1138"/>
                  </a:lnTo>
                  <a:lnTo>
                    <a:pt x="766" y="1140"/>
                  </a:lnTo>
                  <a:lnTo>
                    <a:pt x="757" y="1146"/>
                  </a:lnTo>
                  <a:lnTo>
                    <a:pt x="749" y="1151"/>
                  </a:lnTo>
                  <a:lnTo>
                    <a:pt x="741" y="1158"/>
                  </a:lnTo>
                  <a:lnTo>
                    <a:pt x="734" y="1166"/>
                  </a:lnTo>
                  <a:lnTo>
                    <a:pt x="729" y="1175"/>
                  </a:lnTo>
                  <a:lnTo>
                    <a:pt x="725" y="1184"/>
                  </a:lnTo>
                  <a:lnTo>
                    <a:pt x="732" y="1186"/>
                  </a:lnTo>
                  <a:lnTo>
                    <a:pt x="740" y="1188"/>
                  </a:lnTo>
                  <a:lnTo>
                    <a:pt x="748" y="1189"/>
                  </a:lnTo>
                  <a:lnTo>
                    <a:pt x="756" y="1192"/>
                  </a:lnTo>
                  <a:lnTo>
                    <a:pt x="762" y="1194"/>
                  </a:lnTo>
                  <a:lnTo>
                    <a:pt x="769" y="1197"/>
                  </a:lnTo>
                  <a:lnTo>
                    <a:pt x="774" y="1203"/>
                  </a:lnTo>
                  <a:lnTo>
                    <a:pt x="778" y="1209"/>
                  </a:lnTo>
                  <a:lnTo>
                    <a:pt x="778" y="1222"/>
                  </a:lnTo>
                  <a:lnTo>
                    <a:pt x="775" y="1232"/>
                  </a:lnTo>
                  <a:lnTo>
                    <a:pt x="769" y="1240"/>
                  </a:lnTo>
                  <a:lnTo>
                    <a:pt x="761" y="1246"/>
                  </a:lnTo>
                  <a:lnTo>
                    <a:pt x="752" y="1252"/>
                  </a:lnTo>
                  <a:lnTo>
                    <a:pt x="742" y="1257"/>
                  </a:lnTo>
                  <a:lnTo>
                    <a:pt x="733" y="1261"/>
                  </a:lnTo>
                  <a:lnTo>
                    <a:pt x="724" y="1267"/>
                  </a:lnTo>
                  <a:lnTo>
                    <a:pt x="717" y="1268"/>
                  </a:lnTo>
                  <a:lnTo>
                    <a:pt x="712" y="1265"/>
                  </a:lnTo>
                  <a:lnTo>
                    <a:pt x="708" y="1263"/>
                  </a:lnTo>
                  <a:lnTo>
                    <a:pt x="704" y="1260"/>
                  </a:lnTo>
                  <a:lnTo>
                    <a:pt x="701" y="1257"/>
                  </a:lnTo>
                  <a:lnTo>
                    <a:pt x="697" y="1254"/>
                  </a:lnTo>
                  <a:lnTo>
                    <a:pt x="692" y="1252"/>
                  </a:lnTo>
                  <a:lnTo>
                    <a:pt x="686" y="1252"/>
                  </a:lnTo>
                  <a:lnTo>
                    <a:pt x="686" y="1259"/>
                  </a:lnTo>
                  <a:lnTo>
                    <a:pt x="688" y="1268"/>
                  </a:lnTo>
                  <a:lnTo>
                    <a:pt x="690" y="1277"/>
                  </a:lnTo>
                  <a:lnTo>
                    <a:pt x="694" y="1280"/>
                  </a:lnTo>
                  <a:lnTo>
                    <a:pt x="692" y="1291"/>
                  </a:lnTo>
                  <a:lnTo>
                    <a:pt x="686" y="1300"/>
                  </a:lnTo>
                  <a:lnTo>
                    <a:pt x="678" y="1307"/>
                  </a:lnTo>
                  <a:lnTo>
                    <a:pt x="668" y="1313"/>
                  </a:lnTo>
                  <a:lnTo>
                    <a:pt x="658" y="1317"/>
                  </a:lnTo>
                  <a:lnTo>
                    <a:pt x="648" y="1322"/>
                  </a:lnTo>
                  <a:lnTo>
                    <a:pt x="639" y="1325"/>
                  </a:lnTo>
                  <a:lnTo>
                    <a:pt x="631" y="1329"/>
                  </a:lnTo>
                  <a:lnTo>
                    <a:pt x="623" y="1325"/>
                  </a:lnTo>
                  <a:lnTo>
                    <a:pt x="615" y="1322"/>
                  </a:lnTo>
                  <a:lnTo>
                    <a:pt x="606" y="1317"/>
                  </a:lnTo>
                  <a:lnTo>
                    <a:pt x="598" y="1313"/>
                  </a:lnTo>
                  <a:lnTo>
                    <a:pt x="592" y="1307"/>
                  </a:lnTo>
                  <a:lnTo>
                    <a:pt x="586" y="1301"/>
                  </a:lnTo>
                  <a:lnTo>
                    <a:pt x="581" y="1293"/>
                  </a:lnTo>
                  <a:lnTo>
                    <a:pt x="578" y="1286"/>
                  </a:lnTo>
                  <a:lnTo>
                    <a:pt x="585" y="1285"/>
                  </a:lnTo>
                  <a:lnTo>
                    <a:pt x="591" y="1286"/>
                  </a:lnTo>
                  <a:lnTo>
                    <a:pt x="597" y="1288"/>
                  </a:lnTo>
                  <a:lnTo>
                    <a:pt x="603" y="1292"/>
                  </a:lnTo>
                  <a:lnTo>
                    <a:pt x="609" y="1298"/>
                  </a:lnTo>
                  <a:lnTo>
                    <a:pt x="615" y="1302"/>
                  </a:lnTo>
                  <a:lnTo>
                    <a:pt x="622" y="1306"/>
                  </a:lnTo>
                  <a:lnTo>
                    <a:pt x="629" y="1307"/>
                  </a:lnTo>
                  <a:lnTo>
                    <a:pt x="635" y="1307"/>
                  </a:lnTo>
                  <a:lnTo>
                    <a:pt x="642" y="1307"/>
                  </a:lnTo>
                  <a:lnTo>
                    <a:pt x="649" y="1307"/>
                  </a:lnTo>
                  <a:lnTo>
                    <a:pt x="657" y="1305"/>
                  </a:lnTo>
                  <a:lnTo>
                    <a:pt x="664" y="1301"/>
                  </a:lnTo>
                  <a:lnTo>
                    <a:pt x="669" y="1298"/>
                  </a:lnTo>
                  <a:lnTo>
                    <a:pt x="674" y="1292"/>
                  </a:lnTo>
                  <a:lnTo>
                    <a:pt x="676" y="1286"/>
                  </a:lnTo>
                  <a:lnTo>
                    <a:pt x="671" y="1272"/>
                  </a:lnTo>
                  <a:lnTo>
                    <a:pt x="662" y="1262"/>
                  </a:lnTo>
                  <a:lnTo>
                    <a:pt x="653" y="1251"/>
                  </a:lnTo>
                  <a:lnTo>
                    <a:pt x="650" y="1236"/>
                  </a:lnTo>
                  <a:lnTo>
                    <a:pt x="656" y="1232"/>
                  </a:lnTo>
                  <a:lnTo>
                    <a:pt x="661" y="1227"/>
                  </a:lnTo>
                  <a:lnTo>
                    <a:pt x="667" y="1222"/>
                  </a:lnTo>
                  <a:lnTo>
                    <a:pt x="673" y="1216"/>
                  </a:lnTo>
                  <a:lnTo>
                    <a:pt x="678" y="1213"/>
                  </a:lnTo>
                  <a:lnTo>
                    <a:pt x="685" y="1212"/>
                  </a:lnTo>
                  <a:lnTo>
                    <a:pt x="692" y="1214"/>
                  </a:lnTo>
                  <a:lnTo>
                    <a:pt x="698" y="1220"/>
                  </a:lnTo>
                  <a:lnTo>
                    <a:pt x="704" y="1223"/>
                  </a:lnTo>
                  <a:lnTo>
                    <a:pt x="708" y="1227"/>
                  </a:lnTo>
                  <a:lnTo>
                    <a:pt x="715" y="1232"/>
                  </a:lnTo>
                  <a:lnTo>
                    <a:pt x="721" y="1235"/>
                  </a:lnTo>
                  <a:lnTo>
                    <a:pt x="727" y="1239"/>
                  </a:lnTo>
                  <a:lnTo>
                    <a:pt x="734" y="1240"/>
                  </a:lnTo>
                  <a:lnTo>
                    <a:pt x="741" y="1239"/>
                  </a:lnTo>
                  <a:lnTo>
                    <a:pt x="749" y="1234"/>
                  </a:lnTo>
                  <a:lnTo>
                    <a:pt x="757" y="1230"/>
                  </a:lnTo>
                  <a:lnTo>
                    <a:pt x="762" y="1223"/>
                  </a:lnTo>
                  <a:lnTo>
                    <a:pt x="763" y="1214"/>
                  </a:lnTo>
                  <a:lnTo>
                    <a:pt x="760" y="1205"/>
                  </a:lnTo>
                  <a:lnTo>
                    <a:pt x="753" y="1203"/>
                  </a:lnTo>
                  <a:lnTo>
                    <a:pt x="745" y="1202"/>
                  </a:lnTo>
                  <a:lnTo>
                    <a:pt x="738" y="1200"/>
                  </a:lnTo>
                  <a:lnTo>
                    <a:pt x="729" y="1199"/>
                  </a:lnTo>
                  <a:lnTo>
                    <a:pt x="722" y="1198"/>
                  </a:lnTo>
                  <a:lnTo>
                    <a:pt x="715" y="1195"/>
                  </a:lnTo>
                  <a:lnTo>
                    <a:pt x="711" y="1190"/>
                  </a:lnTo>
                  <a:lnTo>
                    <a:pt x="707" y="1184"/>
                  </a:lnTo>
                  <a:lnTo>
                    <a:pt x="710" y="1168"/>
                  </a:lnTo>
                  <a:lnTo>
                    <a:pt x="715" y="1155"/>
                  </a:lnTo>
                  <a:lnTo>
                    <a:pt x="723" y="1144"/>
                  </a:lnTo>
                  <a:lnTo>
                    <a:pt x="734" y="1136"/>
                  </a:lnTo>
                  <a:lnTo>
                    <a:pt x="745" y="1129"/>
                  </a:lnTo>
                  <a:lnTo>
                    <a:pt x="758" y="1121"/>
                  </a:lnTo>
                  <a:lnTo>
                    <a:pt x="769" y="1112"/>
                  </a:lnTo>
                  <a:lnTo>
                    <a:pt x="779" y="1102"/>
                  </a:lnTo>
                  <a:lnTo>
                    <a:pt x="766" y="1095"/>
                  </a:lnTo>
                  <a:lnTo>
                    <a:pt x="751" y="1088"/>
                  </a:lnTo>
                  <a:lnTo>
                    <a:pt x="735" y="1084"/>
                  </a:lnTo>
                  <a:lnTo>
                    <a:pt x="719" y="1081"/>
                  </a:lnTo>
                  <a:lnTo>
                    <a:pt x="702" y="1079"/>
                  </a:lnTo>
                  <a:lnTo>
                    <a:pt x="685" y="1079"/>
                  </a:lnTo>
                  <a:lnTo>
                    <a:pt x="669" y="1081"/>
                  </a:lnTo>
                  <a:lnTo>
                    <a:pt x="653" y="1085"/>
                  </a:lnTo>
                  <a:lnTo>
                    <a:pt x="660" y="1093"/>
                  </a:lnTo>
                  <a:lnTo>
                    <a:pt x="666" y="1101"/>
                  </a:lnTo>
                  <a:lnTo>
                    <a:pt x="671" y="1109"/>
                  </a:lnTo>
                  <a:lnTo>
                    <a:pt x="676" y="1116"/>
                  </a:lnTo>
                  <a:lnTo>
                    <a:pt x="680" y="1124"/>
                  </a:lnTo>
                  <a:lnTo>
                    <a:pt x="684" y="1133"/>
                  </a:lnTo>
                  <a:lnTo>
                    <a:pt x="687" y="1142"/>
                  </a:lnTo>
                  <a:lnTo>
                    <a:pt x="688" y="1151"/>
                  </a:lnTo>
                  <a:lnTo>
                    <a:pt x="686" y="1158"/>
                  </a:lnTo>
                  <a:lnTo>
                    <a:pt x="684" y="1164"/>
                  </a:lnTo>
                  <a:lnTo>
                    <a:pt x="680" y="1169"/>
                  </a:lnTo>
                  <a:lnTo>
                    <a:pt x="676" y="1175"/>
                  </a:lnTo>
                  <a:lnTo>
                    <a:pt x="671" y="1179"/>
                  </a:lnTo>
                  <a:lnTo>
                    <a:pt x="667" y="1183"/>
                  </a:lnTo>
                  <a:lnTo>
                    <a:pt x="660" y="1186"/>
                  </a:lnTo>
                  <a:lnTo>
                    <a:pt x="653" y="1189"/>
                  </a:lnTo>
                  <a:lnTo>
                    <a:pt x="640" y="1189"/>
                  </a:lnTo>
                  <a:lnTo>
                    <a:pt x="628" y="1187"/>
                  </a:lnTo>
                  <a:lnTo>
                    <a:pt x="616" y="1183"/>
                  </a:lnTo>
                  <a:lnTo>
                    <a:pt x="605" y="1178"/>
                  </a:lnTo>
                  <a:lnTo>
                    <a:pt x="594" y="1171"/>
                  </a:lnTo>
                  <a:lnTo>
                    <a:pt x="583" y="1165"/>
                  </a:lnTo>
                  <a:lnTo>
                    <a:pt x="573" y="1157"/>
                  </a:lnTo>
                  <a:lnTo>
                    <a:pt x="563" y="1150"/>
                  </a:lnTo>
                  <a:lnTo>
                    <a:pt x="557" y="1156"/>
                  </a:lnTo>
                  <a:lnTo>
                    <a:pt x="584" y="1220"/>
                  </a:lnTo>
                  <a:lnTo>
                    <a:pt x="581" y="1226"/>
                  </a:lnTo>
                  <a:lnTo>
                    <a:pt x="582" y="1230"/>
                  </a:lnTo>
                  <a:lnTo>
                    <a:pt x="584" y="1234"/>
                  </a:lnTo>
                  <a:lnTo>
                    <a:pt x="584" y="1243"/>
                  </a:lnTo>
                  <a:lnTo>
                    <a:pt x="585" y="1257"/>
                  </a:lnTo>
                  <a:lnTo>
                    <a:pt x="582" y="1269"/>
                  </a:lnTo>
                  <a:lnTo>
                    <a:pt x="575" y="1278"/>
                  </a:lnTo>
                  <a:lnTo>
                    <a:pt x="568" y="1287"/>
                  </a:lnTo>
                  <a:lnTo>
                    <a:pt x="560" y="1296"/>
                  </a:lnTo>
                  <a:lnTo>
                    <a:pt x="554" y="1305"/>
                  </a:lnTo>
                  <a:lnTo>
                    <a:pt x="550" y="1317"/>
                  </a:lnTo>
                  <a:lnTo>
                    <a:pt x="551" y="1330"/>
                  </a:lnTo>
                  <a:lnTo>
                    <a:pt x="547" y="1330"/>
                  </a:lnTo>
                  <a:lnTo>
                    <a:pt x="555" y="1341"/>
                  </a:lnTo>
                  <a:lnTo>
                    <a:pt x="557" y="1356"/>
                  </a:lnTo>
                  <a:lnTo>
                    <a:pt x="555" y="1373"/>
                  </a:lnTo>
                  <a:lnTo>
                    <a:pt x="550" y="1392"/>
                  </a:lnTo>
                  <a:lnTo>
                    <a:pt x="542" y="1409"/>
                  </a:lnTo>
                  <a:lnTo>
                    <a:pt x="536" y="1425"/>
                  </a:lnTo>
                  <a:lnTo>
                    <a:pt x="531" y="1435"/>
                  </a:lnTo>
                  <a:lnTo>
                    <a:pt x="529" y="1438"/>
                  </a:lnTo>
                  <a:lnTo>
                    <a:pt x="528" y="1464"/>
                  </a:lnTo>
                  <a:lnTo>
                    <a:pt x="522" y="1486"/>
                  </a:lnTo>
                  <a:lnTo>
                    <a:pt x="513" y="1505"/>
                  </a:lnTo>
                  <a:lnTo>
                    <a:pt x="500" y="1521"/>
                  </a:lnTo>
                  <a:lnTo>
                    <a:pt x="482" y="1510"/>
                  </a:lnTo>
                  <a:lnTo>
                    <a:pt x="466" y="1494"/>
                  </a:lnTo>
                  <a:lnTo>
                    <a:pt x="453" y="1477"/>
                  </a:lnTo>
                  <a:lnTo>
                    <a:pt x="440" y="1458"/>
                  </a:lnTo>
                  <a:lnTo>
                    <a:pt x="427" y="1440"/>
                  </a:lnTo>
                  <a:lnTo>
                    <a:pt x="413" y="1422"/>
                  </a:lnTo>
                  <a:lnTo>
                    <a:pt x="398" y="1407"/>
                  </a:lnTo>
                  <a:lnTo>
                    <a:pt x="380" y="1393"/>
                  </a:lnTo>
                  <a:lnTo>
                    <a:pt x="367" y="1384"/>
                  </a:lnTo>
                  <a:lnTo>
                    <a:pt x="353" y="1400"/>
                  </a:lnTo>
                  <a:lnTo>
                    <a:pt x="336" y="1413"/>
                  </a:lnTo>
                  <a:lnTo>
                    <a:pt x="319" y="1428"/>
                  </a:lnTo>
                  <a:lnTo>
                    <a:pt x="302" y="1440"/>
                  </a:lnTo>
                  <a:lnTo>
                    <a:pt x="283" y="1453"/>
                  </a:lnTo>
                  <a:lnTo>
                    <a:pt x="264" y="1464"/>
                  </a:lnTo>
                  <a:lnTo>
                    <a:pt x="244" y="1475"/>
                  </a:lnTo>
                  <a:lnTo>
                    <a:pt x="224" y="1485"/>
                  </a:lnTo>
                  <a:lnTo>
                    <a:pt x="226" y="1473"/>
                  </a:lnTo>
                  <a:lnTo>
                    <a:pt x="230" y="1464"/>
                  </a:lnTo>
                  <a:lnTo>
                    <a:pt x="238" y="1457"/>
                  </a:lnTo>
                  <a:lnTo>
                    <a:pt x="247" y="1451"/>
                  </a:lnTo>
                  <a:lnTo>
                    <a:pt x="256" y="1447"/>
                  </a:lnTo>
                  <a:lnTo>
                    <a:pt x="266" y="1441"/>
                  </a:lnTo>
                  <a:lnTo>
                    <a:pt x="276" y="1436"/>
                  </a:lnTo>
                  <a:lnTo>
                    <a:pt x="284" y="1429"/>
                  </a:lnTo>
                  <a:lnTo>
                    <a:pt x="293" y="1420"/>
                  </a:lnTo>
                  <a:lnTo>
                    <a:pt x="302" y="1412"/>
                  </a:lnTo>
                  <a:lnTo>
                    <a:pt x="312" y="1406"/>
                  </a:lnTo>
                  <a:lnTo>
                    <a:pt x="322" y="1397"/>
                  </a:lnTo>
                  <a:lnTo>
                    <a:pt x="331" y="1389"/>
                  </a:lnTo>
                  <a:lnTo>
                    <a:pt x="337" y="1379"/>
                  </a:lnTo>
                  <a:lnTo>
                    <a:pt x="340" y="1367"/>
                  </a:lnTo>
                  <a:lnTo>
                    <a:pt x="340" y="1354"/>
                  </a:lnTo>
                  <a:lnTo>
                    <a:pt x="353" y="1344"/>
                  </a:lnTo>
                  <a:lnTo>
                    <a:pt x="365" y="1334"/>
                  </a:lnTo>
                  <a:lnTo>
                    <a:pt x="376" y="1324"/>
                  </a:lnTo>
                  <a:lnTo>
                    <a:pt x="386" y="1314"/>
                  </a:lnTo>
                  <a:lnTo>
                    <a:pt x="395" y="1302"/>
                  </a:lnTo>
                  <a:lnTo>
                    <a:pt x="403" y="1290"/>
                  </a:lnTo>
                  <a:lnTo>
                    <a:pt x="410" y="1278"/>
                  </a:lnTo>
                  <a:lnTo>
                    <a:pt x="413" y="1263"/>
                  </a:lnTo>
                  <a:lnTo>
                    <a:pt x="425" y="1255"/>
                  </a:lnTo>
                  <a:lnTo>
                    <a:pt x="430" y="1248"/>
                  </a:lnTo>
                  <a:lnTo>
                    <a:pt x="430" y="1239"/>
                  </a:lnTo>
                  <a:lnTo>
                    <a:pt x="427" y="1229"/>
                  </a:lnTo>
                  <a:lnTo>
                    <a:pt x="421" y="1218"/>
                  </a:lnTo>
                  <a:lnTo>
                    <a:pt x="416" y="1208"/>
                  </a:lnTo>
                  <a:lnTo>
                    <a:pt x="411" y="1198"/>
                  </a:lnTo>
                  <a:lnTo>
                    <a:pt x="410" y="1189"/>
                  </a:lnTo>
                  <a:lnTo>
                    <a:pt x="401" y="1172"/>
                  </a:lnTo>
                  <a:lnTo>
                    <a:pt x="391" y="1156"/>
                  </a:lnTo>
                  <a:lnTo>
                    <a:pt x="382" y="1139"/>
                  </a:lnTo>
                  <a:lnTo>
                    <a:pt x="373" y="1121"/>
                  </a:lnTo>
                  <a:lnTo>
                    <a:pt x="365" y="1104"/>
                  </a:lnTo>
                  <a:lnTo>
                    <a:pt x="356" y="1085"/>
                  </a:lnTo>
                  <a:lnTo>
                    <a:pt x="348" y="1067"/>
                  </a:lnTo>
                  <a:lnTo>
                    <a:pt x="342" y="1048"/>
                  </a:lnTo>
                  <a:lnTo>
                    <a:pt x="326" y="1049"/>
                  </a:lnTo>
                  <a:lnTo>
                    <a:pt x="312" y="1058"/>
                  </a:lnTo>
                  <a:lnTo>
                    <a:pt x="299" y="1066"/>
                  </a:lnTo>
                  <a:lnTo>
                    <a:pt x="285" y="1074"/>
                  </a:lnTo>
                  <a:lnTo>
                    <a:pt x="272" y="1082"/>
                  </a:lnTo>
                  <a:lnTo>
                    <a:pt x="258" y="1090"/>
                  </a:lnTo>
                  <a:lnTo>
                    <a:pt x="245" y="1099"/>
                  </a:lnTo>
                  <a:lnTo>
                    <a:pt x="233" y="1109"/>
                  </a:lnTo>
                  <a:lnTo>
                    <a:pt x="221" y="1120"/>
                  </a:lnTo>
                  <a:lnTo>
                    <a:pt x="237" y="1148"/>
                  </a:lnTo>
                  <a:lnTo>
                    <a:pt x="253" y="1177"/>
                  </a:lnTo>
                  <a:lnTo>
                    <a:pt x="267" y="1207"/>
                  </a:lnTo>
                  <a:lnTo>
                    <a:pt x="281" y="1239"/>
                  </a:lnTo>
                  <a:lnTo>
                    <a:pt x="292" y="1270"/>
                  </a:lnTo>
                  <a:lnTo>
                    <a:pt x="302" y="1304"/>
                  </a:lnTo>
                  <a:lnTo>
                    <a:pt x="309" y="1338"/>
                  </a:lnTo>
                  <a:lnTo>
                    <a:pt x="313" y="1374"/>
                  </a:lnTo>
                  <a:lnTo>
                    <a:pt x="302" y="1378"/>
                  </a:lnTo>
                  <a:lnTo>
                    <a:pt x="294" y="1360"/>
                  </a:lnTo>
                  <a:lnTo>
                    <a:pt x="289" y="1342"/>
                  </a:lnTo>
                  <a:lnTo>
                    <a:pt x="284" y="1323"/>
                  </a:lnTo>
                  <a:lnTo>
                    <a:pt x="281" y="1304"/>
                  </a:lnTo>
                  <a:lnTo>
                    <a:pt x="278" y="1285"/>
                  </a:lnTo>
                  <a:lnTo>
                    <a:pt x="274" y="1267"/>
                  </a:lnTo>
                  <a:lnTo>
                    <a:pt x="269" y="1249"/>
                  </a:lnTo>
                  <a:lnTo>
                    <a:pt x="262" y="1231"/>
                  </a:lnTo>
                  <a:lnTo>
                    <a:pt x="257" y="1220"/>
                  </a:lnTo>
                  <a:lnTo>
                    <a:pt x="253" y="1208"/>
                  </a:lnTo>
                  <a:lnTo>
                    <a:pt x="247" y="1198"/>
                  </a:lnTo>
                  <a:lnTo>
                    <a:pt x="243" y="1187"/>
                  </a:lnTo>
                  <a:lnTo>
                    <a:pt x="237" y="1177"/>
                  </a:lnTo>
                  <a:lnTo>
                    <a:pt x="230" y="1167"/>
                  </a:lnTo>
                  <a:lnTo>
                    <a:pt x="225" y="1157"/>
                  </a:lnTo>
                  <a:lnTo>
                    <a:pt x="218" y="1148"/>
                  </a:lnTo>
                  <a:lnTo>
                    <a:pt x="220" y="1139"/>
                  </a:lnTo>
                  <a:lnTo>
                    <a:pt x="220" y="1133"/>
                  </a:lnTo>
                  <a:lnTo>
                    <a:pt x="216" y="1130"/>
                  </a:lnTo>
                  <a:lnTo>
                    <a:pt x="211" y="1128"/>
                  </a:lnTo>
                  <a:lnTo>
                    <a:pt x="205" y="1127"/>
                  </a:lnTo>
                  <a:lnTo>
                    <a:pt x="198" y="1127"/>
                  </a:lnTo>
                  <a:lnTo>
                    <a:pt x="192" y="1127"/>
                  </a:lnTo>
                  <a:lnTo>
                    <a:pt x="188" y="1125"/>
                  </a:lnTo>
                  <a:lnTo>
                    <a:pt x="170" y="1125"/>
                  </a:lnTo>
                  <a:lnTo>
                    <a:pt x="151" y="1125"/>
                  </a:lnTo>
                  <a:lnTo>
                    <a:pt x="131" y="1124"/>
                  </a:lnTo>
                  <a:lnTo>
                    <a:pt x="110" y="1124"/>
                  </a:lnTo>
                  <a:lnTo>
                    <a:pt x="89" y="1127"/>
                  </a:lnTo>
                  <a:lnTo>
                    <a:pt x="68" y="1129"/>
                  </a:lnTo>
                  <a:lnTo>
                    <a:pt x="46" y="1133"/>
                  </a:lnTo>
                  <a:lnTo>
                    <a:pt x="26" y="1141"/>
                  </a:lnTo>
                  <a:lnTo>
                    <a:pt x="23" y="1151"/>
                  </a:lnTo>
                  <a:lnTo>
                    <a:pt x="22" y="1161"/>
                  </a:lnTo>
                  <a:lnTo>
                    <a:pt x="23" y="1172"/>
                  </a:lnTo>
                  <a:lnTo>
                    <a:pt x="23" y="1184"/>
                  </a:lnTo>
                  <a:lnTo>
                    <a:pt x="35" y="1193"/>
                  </a:lnTo>
                  <a:lnTo>
                    <a:pt x="48" y="1202"/>
                  </a:lnTo>
                  <a:lnTo>
                    <a:pt x="60" y="1211"/>
                  </a:lnTo>
                  <a:lnTo>
                    <a:pt x="72" y="1220"/>
                  </a:lnTo>
                  <a:lnTo>
                    <a:pt x="85" y="1227"/>
                  </a:lnTo>
                  <a:lnTo>
                    <a:pt x="96" y="1236"/>
                  </a:lnTo>
                  <a:lnTo>
                    <a:pt x="108" y="1245"/>
                  </a:lnTo>
                  <a:lnTo>
                    <a:pt x="120" y="1253"/>
                  </a:lnTo>
                  <a:lnTo>
                    <a:pt x="133" y="1262"/>
                  </a:lnTo>
                  <a:lnTo>
                    <a:pt x="145" y="1271"/>
                  </a:lnTo>
                  <a:lnTo>
                    <a:pt x="157" y="1280"/>
                  </a:lnTo>
                  <a:lnTo>
                    <a:pt x="170" y="1288"/>
                  </a:lnTo>
                  <a:lnTo>
                    <a:pt x="182" y="1297"/>
                  </a:lnTo>
                  <a:lnTo>
                    <a:pt x="196" y="1306"/>
                  </a:lnTo>
                  <a:lnTo>
                    <a:pt x="208" y="1315"/>
                  </a:lnTo>
                  <a:lnTo>
                    <a:pt x="221" y="1324"/>
                  </a:lnTo>
                  <a:lnTo>
                    <a:pt x="229" y="1335"/>
                  </a:lnTo>
                  <a:lnTo>
                    <a:pt x="233" y="1345"/>
                  </a:lnTo>
                  <a:lnTo>
                    <a:pt x="232" y="1357"/>
                  </a:lnTo>
                  <a:lnTo>
                    <a:pt x="227" y="1370"/>
                  </a:lnTo>
                  <a:lnTo>
                    <a:pt x="221" y="1372"/>
                  </a:lnTo>
                  <a:lnTo>
                    <a:pt x="216" y="1371"/>
                  </a:lnTo>
                  <a:lnTo>
                    <a:pt x="211" y="1369"/>
                  </a:lnTo>
                  <a:lnTo>
                    <a:pt x="206" y="1365"/>
                  </a:lnTo>
                  <a:lnTo>
                    <a:pt x="201" y="1362"/>
                  </a:lnTo>
                  <a:lnTo>
                    <a:pt x="197" y="1358"/>
                  </a:lnTo>
                  <a:lnTo>
                    <a:pt x="191" y="1354"/>
                  </a:lnTo>
                  <a:lnTo>
                    <a:pt x="187" y="1352"/>
                  </a:lnTo>
                  <a:lnTo>
                    <a:pt x="172" y="1343"/>
                  </a:lnTo>
                  <a:lnTo>
                    <a:pt x="159" y="1333"/>
                  </a:lnTo>
                  <a:lnTo>
                    <a:pt x="145" y="1323"/>
                  </a:lnTo>
                  <a:lnTo>
                    <a:pt x="132" y="1310"/>
                  </a:lnTo>
                  <a:lnTo>
                    <a:pt x="119" y="1299"/>
                  </a:lnTo>
                  <a:lnTo>
                    <a:pt x="106" y="1289"/>
                  </a:lnTo>
                  <a:lnTo>
                    <a:pt x="91" y="1279"/>
                  </a:lnTo>
                  <a:lnTo>
                    <a:pt x="77" y="1270"/>
                  </a:lnTo>
                  <a:lnTo>
                    <a:pt x="79" y="1286"/>
                  </a:lnTo>
                  <a:lnTo>
                    <a:pt x="85" y="1302"/>
                  </a:lnTo>
                  <a:lnTo>
                    <a:pt x="92" y="1317"/>
                  </a:lnTo>
                  <a:lnTo>
                    <a:pt x="100" y="1330"/>
                  </a:lnTo>
                  <a:lnTo>
                    <a:pt x="105" y="1342"/>
                  </a:lnTo>
                  <a:lnTo>
                    <a:pt x="108" y="1353"/>
                  </a:lnTo>
                  <a:lnTo>
                    <a:pt x="113" y="1365"/>
                  </a:lnTo>
                  <a:lnTo>
                    <a:pt x="117" y="1376"/>
                  </a:lnTo>
                  <a:lnTo>
                    <a:pt x="123" y="1389"/>
                  </a:lnTo>
                  <a:lnTo>
                    <a:pt x="127" y="1401"/>
                  </a:lnTo>
                  <a:lnTo>
                    <a:pt x="133" y="1413"/>
                  </a:lnTo>
                  <a:lnTo>
                    <a:pt x="137" y="1426"/>
                  </a:lnTo>
                  <a:lnTo>
                    <a:pt x="122" y="1458"/>
                  </a:lnTo>
                  <a:lnTo>
                    <a:pt x="107" y="1450"/>
                  </a:lnTo>
                  <a:lnTo>
                    <a:pt x="96" y="1440"/>
                  </a:lnTo>
                  <a:lnTo>
                    <a:pt x="88" y="1429"/>
                  </a:lnTo>
                  <a:lnTo>
                    <a:pt x="81" y="1416"/>
                  </a:lnTo>
                  <a:lnTo>
                    <a:pt x="77" y="1402"/>
                  </a:lnTo>
                  <a:lnTo>
                    <a:pt x="71" y="1388"/>
                  </a:lnTo>
                  <a:lnTo>
                    <a:pt x="65" y="1373"/>
                  </a:lnTo>
                  <a:lnTo>
                    <a:pt x="59" y="1360"/>
                  </a:lnTo>
                  <a:lnTo>
                    <a:pt x="50" y="1333"/>
                  </a:lnTo>
                  <a:lnTo>
                    <a:pt x="39" y="1307"/>
                  </a:lnTo>
                  <a:lnTo>
                    <a:pt x="27" y="1282"/>
                  </a:lnTo>
                  <a:lnTo>
                    <a:pt x="16" y="1257"/>
                  </a:lnTo>
                  <a:lnTo>
                    <a:pt x="7" y="1231"/>
                  </a:lnTo>
                  <a:lnTo>
                    <a:pt x="2" y="1204"/>
                  </a:lnTo>
                  <a:lnTo>
                    <a:pt x="0" y="1176"/>
                  </a:lnTo>
                  <a:lnTo>
                    <a:pt x="4" y="1147"/>
                  </a:lnTo>
                  <a:lnTo>
                    <a:pt x="21" y="1130"/>
                  </a:lnTo>
                  <a:lnTo>
                    <a:pt x="40" y="1119"/>
                  </a:lnTo>
                  <a:lnTo>
                    <a:pt x="62" y="1113"/>
                  </a:lnTo>
                  <a:lnTo>
                    <a:pt x="86" y="1110"/>
                  </a:lnTo>
                  <a:lnTo>
                    <a:pt x="110" y="1110"/>
                  </a:lnTo>
                  <a:lnTo>
                    <a:pt x="135" y="1111"/>
                  </a:lnTo>
                  <a:lnTo>
                    <a:pt x="159" y="1112"/>
                  </a:lnTo>
                  <a:lnTo>
                    <a:pt x="181" y="1112"/>
                  </a:lnTo>
                  <a:lnTo>
                    <a:pt x="190" y="1102"/>
                  </a:lnTo>
                  <a:lnTo>
                    <a:pt x="179" y="1101"/>
                  </a:lnTo>
                  <a:lnTo>
                    <a:pt x="168" y="1101"/>
                  </a:lnTo>
                  <a:lnTo>
                    <a:pt x="155" y="1100"/>
                  </a:lnTo>
                  <a:lnTo>
                    <a:pt x="144" y="1097"/>
                  </a:lnTo>
                  <a:lnTo>
                    <a:pt x="134" y="1094"/>
                  </a:lnTo>
                  <a:lnTo>
                    <a:pt x="124" y="1090"/>
                  </a:lnTo>
                  <a:lnTo>
                    <a:pt x="116" y="1082"/>
                  </a:lnTo>
                  <a:lnTo>
                    <a:pt x="109" y="1073"/>
                  </a:lnTo>
                  <a:lnTo>
                    <a:pt x="101" y="1067"/>
                  </a:lnTo>
                  <a:lnTo>
                    <a:pt x="94" y="1064"/>
                  </a:lnTo>
                  <a:lnTo>
                    <a:pt x="85" y="1060"/>
                  </a:lnTo>
                  <a:lnTo>
                    <a:pt x="76" y="1058"/>
                  </a:lnTo>
                  <a:lnTo>
                    <a:pt x="67" y="1056"/>
                  </a:lnTo>
                  <a:lnTo>
                    <a:pt x="58" y="1053"/>
                  </a:lnTo>
                  <a:lnTo>
                    <a:pt x="51" y="1048"/>
                  </a:lnTo>
                  <a:lnTo>
                    <a:pt x="44" y="1040"/>
                  </a:lnTo>
                  <a:lnTo>
                    <a:pt x="37" y="1031"/>
                  </a:lnTo>
                  <a:lnTo>
                    <a:pt x="30" y="1023"/>
                  </a:lnTo>
                  <a:lnTo>
                    <a:pt x="21" y="1016"/>
                  </a:lnTo>
                  <a:lnTo>
                    <a:pt x="13" y="1008"/>
                  </a:lnTo>
                  <a:lnTo>
                    <a:pt x="6" y="999"/>
                  </a:lnTo>
                  <a:lnTo>
                    <a:pt x="3" y="990"/>
                  </a:lnTo>
                  <a:lnTo>
                    <a:pt x="3" y="979"/>
                  </a:lnTo>
                  <a:lnTo>
                    <a:pt x="8" y="965"/>
                  </a:lnTo>
                  <a:lnTo>
                    <a:pt x="15" y="947"/>
                  </a:lnTo>
                  <a:lnTo>
                    <a:pt x="23" y="932"/>
                  </a:lnTo>
                  <a:lnTo>
                    <a:pt x="33" y="919"/>
                  </a:lnTo>
                  <a:lnTo>
                    <a:pt x="44" y="907"/>
                  </a:lnTo>
                  <a:lnTo>
                    <a:pt x="56" y="898"/>
                  </a:lnTo>
                  <a:lnTo>
                    <a:pt x="71" y="889"/>
                  </a:lnTo>
                  <a:lnTo>
                    <a:pt x="85" y="880"/>
                  </a:lnTo>
                  <a:lnTo>
                    <a:pt x="99" y="872"/>
                  </a:lnTo>
                  <a:lnTo>
                    <a:pt x="114" y="864"/>
                  </a:lnTo>
                  <a:lnTo>
                    <a:pt x="128" y="856"/>
                  </a:lnTo>
                  <a:lnTo>
                    <a:pt x="142" y="848"/>
                  </a:lnTo>
                  <a:lnTo>
                    <a:pt x="154" y="837"/>
                  </a:lnTo>
                  <a:lnTo>
                    <a:pt x="166" y="826"/>
                  </a:lnTo>
                  <a:lnTo>
                    <a:pt x="177" y="813"/>
                  </a:lnTo>
                  <a:lnTo>
                    <a:pt x="184" y="798"/>
                  </a:lnTo>
                  <a:lnTo>
                    <a:pt x="191" y="780"/>
                  </a:lnTo>
                  <a:lnTo>
                    <a:pt x="198" y="765"/>
                  </a:lnTo>
                  <a:lnTo>
                    <a:pt x="203" y="748"/>
                  </a:lnTo>
                  <a:lnTo>
                    <a:pt x="208" y="730"/>
                  </a:lnTo>
                  <a:lnTo>
                    <a:pt x="211" y="712"/>
                  </a:lnTo>
                  <a:lnTo>
                    <a:pt x="215" y="694"/>
                  </a:lnTo>
                  <a:lnTo>
                    <a:pt x="218" y="675"/>
                  </a:lnTo>
                  <a:lnTo>
                    <a:pt x="223" y="657"/>
                  </a:lnTo>
                  <a:lnTo>
                    <a:pt x="227" y="639"/>
                  </a:lnTo>
                  <a:lnTo>
                    <a:pt x="233" y="598"/>
                  </a:lnTo>
                  <a:lnTo>
                    <a:pt x="242" y="556"/>
                  </a:lnTo>
                  <a:lnTo>
                    <a:pt x="256" y="515"/>
                  </a:lnTo>
                  <a:lnTo>
                    <a:pt x="273" y="473"/>
                  </a:lnTo>
                  <a:lnTo>
                    <a:pt x="294" y="434"/>
                  </a:lnTo>
                  <a:lnTo>
                    <a:pt x="318" y="397"/>
                  </a:lnTo>
                  <a:lnTo>
                    <a:pt x="345" y="363"/>
                  </a:lnTo>
                  <a:lnTo>
                    <a:pt x="374" y="333"/>
                  </a:lnTo>
                  <a:lnTo>
                    <a:pt x="374" y="320"/>
                  </a:lnTo>
                  <a:lnTo>
                    <a:pt x="370" y="307"/>
                  </a:lnTo>
                  <a:lnTo>
                    <a:pt x="363" y="296"/>
                  </a:lnTo>
                  <a:lnTo>
                    <a:pt x="353" y="286"/>
                  </a:lnTo>
                  <a:lnTo>
                    <a:pt x="342" y="301"/>
                  </a:lnTo>
                  <a:lnTo>
                    <a:pt x="327" y="329"/>
                  </a:lnTo>
                  <a:lnTo>
                    <a:pt x="311" y="355"/>
                  </a:lnTo>
                  <a:lnTo>
                    <a:pt x="294" y="380"/>
                  </a:lnTo>
                  <a:lnTo>
                    <a:pt x="279" y="406"/>
                  </a:lnTo>
                  <a:lnTo>
                    <a:pt x="263" y="432"/>
                  </a:lnTo>
                  <a:lnTo>
                    <a:pt x="248" y="458"/>
                  </a:lnTo>
                  <a:lnTo>
                    <a:pt x="236" y="486"/>
                  </a:lnTo>
                  <a:lnTo>
                    <a:pt x="227" y="516"/>
                  </a:lnTo>
                  <a:lnTo>
                    <a:pt x="218" y="516"/>
                  </a:lnTo>
                  <a:lnTo>
                    <a:pt x="220" y="500"/>
                  </a:lnTo>
                  <a:lnTo>
                    <a:pt x="226" y="484"/>
                  </a:lnTo>
                  <a:lnTo>
                    <a:pt x="229" y="468"/>
                  </a:lnTo>
                  <a:lnTo>
                    <a:pt x="227" y="451"/>
                  </a:lnTo>
                  <a:lnTo>
                    <a:pt x="217" y="456"/>
                  </a:lnTo>
                  <a:lnTo>
                    <a:pt x="208" y="464"/>
                  </a:lnTo>
                  <a:lnTo>
                    <a:pt x="201" y="472"/>
                  </a:lnTo>
                  <a:lnTo>
                    <a:pt x="195" y="481"/>
                  </a:lnTo>
                  <a:lnTo>
                    <a:pt x="189" y="491"/>
                  </a:lnTo>
                  <a:lnTo>
                    <a:pt x="183" y="501"/>
                  </a:lnTo>
                  <a:lnTo>
                    <a:pt x="177" y="511"/>
                  </a:lnTo>
                  <a:lnTo>
                    <a:pt x="170" y="521"/>
                  </a:lnTo>
                  <a:lnTo>
                    <a:pt x="157" y="517"/>
                  </a:lnTo>
                  <a:lnTo>
                    <a:pt x="154" y="508"/>
                  </a:lnTo>
                  <a:lnTo>
                    <a:pt x="154" y="495"/>
                  </a:lnTo>
                  <a:lnTo>
                    <a:pt x="154" y="482"/>
                  </a:lnTo>
                  <a:lnTo>
                    <a:pt x="159" y="477"/>
                  </a:lnTo>
                  <a:lnTo>
                    <a:pt x="165" y="465"/>
                  </a:lnTo>
                  <a:lnTo>
                    <a:pt x="174" y="452"/>
                  </a:lnTo>
                  <a:lnTo>
                    <a:pt x="183" y="436"/>
                  </a:lnTo>
                  <a:lnTo>
                    <a:pt x="191" y="421"/>
                  </a:lnTo>
                  <a:lnTo>
                    <a:pt x="200" y="405"/>
                  </a:lnTo>
                  <a:lnTo>
                    <a:pt x="207" y="393"/>
                  </a:lnTo>
                  <a:lnTo>
                    <a:pt x="211" y="384"/>
                  </a:lnTo>
                  <a:lnTo>
                    <a:pt x="340" y="190"/>
                  </a:lnTo>
                  <a:lnTo>
                    <a:pt x="340" y="179"/>
                  </a:lnTo>
                  <a:lnTo>
                    <a:pt x="344" y="167"/>
                  </a:lnTo>
                  <a:lnTo>
                    <a:pt x="348" y="158"/>
                  </a:lnTo>
                  <a:lnTo>
                    <a:pt x="355" y="149"/>
                  </a:lnTo>
                  <a:lnTo>
                    <a:pt x="363" y="143"/>
                  </a:lnTo>
                  <a:lnTo>
                    <a:pt x="372" y="136"/>
                  </a:lnTo>
                  <a:lnTo>
                    <a:pt x="382" y="129"/>
                  </a:lnTo>
                  <a:lnTo>
                    <a:pt x="392" y="124"/>
                  </a:lnTo>
                  <a:lnTo>
                    <a:pt x="410" y="123"/>
                  </a:lnTo>
                  <a:lnTo>
                    <a:pt x="428" y="124"/>
                  </a:lnTo>
                  <a:lnTo>
                    <a:pt x="445" y="127"/>
                  </a:lnTo>
                  <a:lnTo>
                    <a:pt x="460" y="129"/>
                  </a:lnTo>
                  <a:lnTo>
                    <a:pt x="476" y="133"/>
                  </a:lnTo>
                  <a:lnTo>
                    <a:pt x="492" y="136"/>
                  </a:lnTo>
                  <a:lnTo>
                    <a:pt x="508" y="137"/>
                  </a:lnTo>
                  <a:lnTo>
                    <a:pt x="523" y="136"/>
                  </a:lnTo>
                  <a:lnTo>
                    <a:pt x="542" y="118"/>
                  </a:lnTo>
                  <a:lnTo>
                    <a:pt x="560" y="100"/>
                  </a:lnTo>
                  <a:lnTo>
                    <a:pt x="577" y="83"/>
                  </a:lnTo>
                  <a:lnTo>
                    <a:pt x="594" y="67"/>
                  </a:lnTo>
                  <a:lnTo>
                    <a:pt x="611" y="50"/>
                  </a:lnTo>
                  <a:lnTo>
                    <a:pt x="628" y="33"/>
                  </a:lnTo>
                  <a:lnTo>
                    <a:pt x="644" y="16"/>
                  </a:lnTo>
                  <a:lnTo>
                    <a:pt x="662" y="0"/>
                  </a:lnTo>
                  <a:lnTo>
                    <a:pt x="669" y="2"/>
                  </a:lnTo>
                  <a:lnTo>
                    <a:pt x="677" y="4"/>
                  </a:lnTo>
                  <a:lnTo>
                    <a:pt x="681" y="9"/>
                  </a:lnTo>
                  <a:lnTo>
                    <a:pt x="680" y="1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2" name="Freeform 703"/>
            <p:cNvSpPr>
              <a:spLocks/>
            </p:cNvSpPr>
            <p:nvPr/>
          </p:nvSpPr>
          <p:spPr bwMode="auto">
            <a:xfrm>
              <a:off x="2838" y="1140"/>
              <a:ext cx="178" cy="158"/>
            </a:xfrm>
            <a:custGeom>
              <a:avLst/>
              <a:gdLst>
                <a:gd name="T0" fmla="*/ 88 w 888"/>
                <a:gd name="T1" fmla="*/ 7 h 792"/>
                <a:gd name="T2" fmla="*/ 115 w 888"/>
                <a:gd name="T3" fmla="*/ 9 h 792"/>
                <a:gd name="T4" fmla="*/ 139 w 888"/>
                <a:gd name="T5" fmla="*/ 15 h 792"/>
                <a:gd name="T6" fmla="*/ 145 w 888"/>
                <a:gd name="T7" fmla="*/ 39 h 792"/>
                <a:gd name="T8" fmla="*/ 142 w 888"/>
                <a:gd name="T9" fmla="*/ 79 h 792"/>
                <a:gd name="T10" fmla="*/ 155 w 888"/>
                <a:gd name="T11" fmla="*/ 85 h 792"/>
                <a:gd name="T12" fmla="*/ 178 w 888"/>
                <a:gd name="T13" fmla="*/ 89 h 792"/>
                <a:gd name="T14" fmla="*/ 164 w 888"/>
                <a:gd name="T15" fmla="*/ 96 h 792"/>
                <a:gd name="T16" fmla="*/ 147 w 888"/>
                <a:gd name="T17" fmla="*/ 130 h 792"/>
                <a:gd name="T18" fmla="*/ 136 w 888"/>
                <a:gd name="T19" fmla="*/ 153 h 792"/>
                <a:gd name="T20" fmla="*/ 132 w 888"/>
                <a:gd name="T21" fmla="*/ 93 h 792"/>
                <a:gd name="T22" fmla="*/ 109 w 888"/>
                <a:gd name="T23" fmla="*/ 65 h 792"/>
                <a:gd name="T24" fmla="*/ 66 w 888"/>
                <a:gd name="T25" fmla="*/ 34 h 792"/>
                <a:gd name="T26" fmla="*/ 36 w 888"/>
                <a:gd name="T27" fmla="*/ 18 h 792"/>
                <a:gd name="T28" fmla="*/ 16 w 888"/>
                <a:gd name="T29" fmla="*/ 10 h 792"/>
                <a:gd name="T30" fmla="*/ 15 w 888"/>
                <a:gd name="T31" fmla="*/ 18 h 792"/>
                <a:gd name="T32" fmla="*/ 47 w 888"/>
                <a:gd name="T33" fmla="*/ 32 h 792"/>
                <a:gd name="T34" fmla="*/ 87 w 888"/>
                <a:gd name="T35" fmla="*/ 54 h 792"/>
                <a:gd name="T36" fmla="*/ 101 w 888"/>
                <a:gd name="T37" fmla="*/ 65 h 792"/>
                <a:gd name="T38" fmla="*/ 98 w 888"/>
                <a:gd name="T39" fmla="*/ 70 h 792"/>
                <a:gd name="T40" fmla="*/ 97 w 888"/>
                <a:gd name="T41" fmla="*/ 97 h 792"/>
                <a:gd name="T42" fmla="*/ 105 w 888"/>
                <a:gd name="T43" fmla="*/ 109 h 792"/>
                <a:gd name="T44" fmla="*/ 94 w 888"/>
                <a:gd name="T45" fmla="*/ 134 h 792"/>
                <a:gd name="T46" fmla="*/ 84 w 888"/>
                <a:gd name="T47" fmla="*/ 136 h 792"/>
                <a:gd name="T48" fmla="*/ 83 w 888"/>
                <a:gd name="T49" fmla="*/ 130 h 792"/>
                <a:gd name="T50" fmla="*/ 95 w 888"/>
                <a:gd name="T51" fmla="*/ 128 h 792"/>
                <a:gd name="T52" fmla="*/ 99 w 888"/>
                <a:gd name="T53" fmla="*/ 106 h 792"/>
                <a:gd name="T54" fmla="*/ 91 w 888"/>
                <a:gd name="T55" fmla="*/ 104 h 792"/>
                <a:gd name="T56" fmla="*/ 99 w 888"/>
                <a:gd name="T57" fmla="*/ 107 h 792"/>
                <a:gd name="T58" fmla="*/ 95 w 888"/>
                <a:gd name="T59" fmla="*/ 107 h 792"/>
                <a:gd name="T60" fmla="*/ 92 w 888"/>
                <a:gd name="T61" fmla="*/ 114 h 792"/>
                <a:gd name="T62" fmla="*/ 88 w 888"/>
                <a:gd name="T63" fmla="*/ 124 h 792"/>
                <a:gd name="T64" fmla="*/ 86 w 888"/>
                <a:gd name="T65" fmla="*/ 117 h 792"/>
                <a:gd name="T66" fmla="*/ 88 w 888"/>
                <a:gd name="T67" fmla="*/ 108 h 792"/>
                <a:gd name="T68" fmla="*/ 83 w 888"/>
                <a:gd name="T69" fmla="*/ 108 h 792"/>
                <a:gd name="T70" fmla="*/ 88 w 888"/>
                <a:gd name="T71" fmla="*/ 99 h 792"/>
                <a:gd name="T72" fmla="*/ 88 w 888"/>
                <a:gd name="T73" fmla="*/ 64 h 792"/>
                <a:gd name="T74" fmla="*/ 68 w 888"/>
                <a:gd name="T75" fmla="*/ 63 h 792"/>
                <a:gd name="T76" fmla="*/ 82 w 888"/>
                <a:gd name="T77" fmla="*/ 57 h 792"/>
                <a:gd name="T78" fmla="*/ 57 w 888"/>
                <a:gd name="T79" fmla="*/ 41 h 792"/>
                <a:gd name="T80" fmla="*/ 29 w 888"/>
                <a:gd name="T81" fmla="*/ 27 h 792"/>
                <a:gd name="T82" fmla="*/ 26 w 888"/>
                <a:gd name="T83" fmla="*/ 41 h 792"/>
                <a:gd name="T84" fmla="*/ 34 w 888"/>
                <a:gd name="T85" fmla="*/ 53 h 792"/>
                <a:gd name="T86" fmla="*/ 44 w 888"/>
                <a:gd name="T87" fmla="*/ 48 h 792"/>
                <a:gd name="T88" fmla="*/ 29 w 888"/>
                <a:gd name="T89" fmla="*/ 55 h 792"/>
                <a:gd name="T90" fmla="*/ 19 w 888"/>
                <a:gd name="T91" fmla="*/ 72 h 792"/>
                <a:gd name="T92" fmla="*/ 23 w 888"/>
                <a:gd name="T93" fmla="*/ 102 h 792"/>
                <a:gd name="T94" fmla="*/ 18 w 888"/>
                <a:gd name="T95" fmla="*/ 128 h 792"/>
                <a:gd name="T96" fmla="*/ 17 w 888"/>
                <a:gd name="T97" fmla="*/ 132 h 792"/>
                <a:gd name="T98" fmla="*/ 12 w 888"/>
                <a:gd name="T99" fmla="*/ 122 h 792"/>
                <a:gd name="T100" fmla="*/ 20 w 888"/>
                <a:gd name="T101" fmla="*/ 115 h 792"/>
                <a:gd name="T102" fmla="*/ 17 w 888"/>
                <a:gd name="T103" fmla="*/ 65 h 792"/>
                <a:gd name="T104" fmla="*/ 9 w 888"/>
                <a:gd name="T105" fmla="*/ 45 h 792"/>
                <a:gd name="T106" fmla="*/ 14 w 888"/>
                <a:gd name="T107" fmla="*/ 27 h 792"/>
                <a:gd name="T108" fmla="*/ 1 w 888"/>
                <a:gd name="T109" fmla="*/ 4 h 792"/>
                <a:gd name="T110" fmla="*/ 6 w 888"/>
                <a:gd name="T111" fmla="*/ 2 h 792"/>
                <a:gd name="T112" fmla="*/ 30 w 888"/>
                <a:gd name="T113" fmla="*/ 11 h 792"/>
                <a:gd name="T114" fmla="*/ 55 w 888"/>
                <a:gd name="T115" fmla="*/ 23 h 7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8"/>
                <a:gd name="T175" fmla="*/ 0 h 792"/>
                <a:gd name="T176" fmla="*/ 888 w 888"/>
                <a:gd name="T177" fmla="*/ 792 h 7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8" h="792">
                  <a:moveTo>
                    <a:pt x="291" y="122"/>
                  </a:moveTo>
                  <a:lnTo>
                    <a:pt x="312" y="112"/>
                  </a:lnTo>
                  <a:lnTo>
                    <a:pt x="333" y="99"/>
                  </a:lnTo>
                  <a:lnTo>
                    <a:pt x="354" y="84"/>
                  </a:lnTo>
                  <a:lnTo>
                    <a:pt x="375" y="69"/>
                  </a:lnTo>
                  <a:lnTo>
                    <a:pt x="396" y="56"/>
                  </a:lnTo>
                  <a:lnTo>
                    <a:pt x="418" y="45"/>
                  </a:lnTo>
                  <a:lnTo>
                    <a:pt x="441" y="37"/>
                  </a:lnTo>
                  <a:lnTo>
                    <a:pt x="467" y="34"/>
                  </a:lnTo>
                  <a:lnTo>
                    <a:pt x="483" y="34"/>
                  </a:lnTo>
                  <a:lnTo>
                    <a:pt x="498" y="34"/>
                  </a:lnTo>
                  <a:lnTo>
                    <a:pt x="513" y="35"/>
                  </a:lnTo>
                  <a:lnTo>
                    <a:pt x="529" y="36"/>
                  </a:lnTo>
                  <a:lnTo>
                    <a:pt x="544" y="38"/>
                  </a:lnTo>
                  <a:lnTo>
                    <a:pt x="560" y="41"/>
                  </a:lnTo>
                  <a:lnTo>
                    <a:pt x="576" y="44"/>
                  </a:lnTo>
                  <a:lnTo>
                    <a:pt x="590" y="47"/>
                  </a:lnTo>
                  <a:lnTo>
                    <a:pt x="606" y="52"/>
                  </a:lnTo>
                  <a:lnTo>
                    <a:pt x="621" y="56"/>
                  </a:lnTo>
                  <a:lnTo>
                    <a:pt x="636" y="59"/>
                  </a:lnTo>
                  <a:lnTo>
                    <a:pt x="651" y="64"/>
                  </a:lnTo>
                  <a:lnTo>
                    <a:pt x="666" y="68"/>
                  </a:lnTo>
                  <a:lnTo>
                    <a:pt x="679" y="73"/>
                  </a:lnTo>
                  <a:lnTo>
                    <a:pt x="694" y="77"/>
                  </a:lnTo>
                  <a:lnTo>
                    <a:pt x="707" y="82"/>
                  </a:lnTo>
                  <a:lnTo>
                    <a:pt x="718" y="93"/>
                  </a:lnTo>
                  <a:lnTo>
                    <a:pt x="724" y="108"/>
                  </a:lnTo>
                  <a:lnTo>
                    <a:pt x="727" y="123"/>
                  </a:lnTo>
                  <a:lnTo>
                    <a:pt x="728" y="140"/>
                  </a:lnTo>
                  <a:lnTo>
                    <a:pt x="727" y="157"/>
                  </a:lnTo>
                  <a:lnTo>
                    <a:pt x="726" y="175"/>
                  </a:lnTo>
                  <a:lnTo>
                    <a:pt x="725" y="193"/>
                  </a:lnTo>
                  <a:lnTo>
                    <a:pt x="726" y="208"/>
                  </a:lnTo>
                  <a:lnTo>
                    <a:pt x="725" y="208"/>
                  </a:lnTo>
                  <a:lnTo>
                    <a:pt x="723" y="252"/>
                  </a:lnTo>
                  <a:lnTo>
                    <a:pt x="716" y="295"/>
                  </a:lnTo>
                  <a:lnTo>
                    <a:pt x="707" y="337"/>
                  </a:lnTo>
                  <a:lnTo>
                    <a:pt x="699" y="382"/>
                  </a:lnTo>
                  <a:lnTo>
                    <a:pt x="703" y="389"/>
                  </a:lnTo>
                  <a:lnTo>
                    <a:pt x="706" y="396"/>
                  </a:lnTo>
                  <a:lnTo>
                    <a:pt x="710" y="401"/>
                  </a:lnTo>
                  <a:lnTo>
                    <a:pt x="715" y="407"/>
                  </a:lnTo>
                  <a:lnTo>
                    <a:pt x="719" y="412"/>
                  </a:lnTo>
                  <a:lnTo>
                    <a:pt x="725" y="417"/>
                  </a:lnTo>
                  <a:lnTo>
                    <a:pt x="731" y="421"/>
                  </a:lnTo>
                  <a:lnTo>
                    <a:pt x="737" y="425"/>
                  </a:lnTo>
                  <a:lnTo>
                    <a:pt x="755" y="426"/>
                  </a:lnTo>
                  <a:lnTo>
                    <a:pt x="774" y="427"/>
                  </a:lnTo>
                  <a:lnTo>
                    <a:pt x="795" y="428"/>
                  </a:lnTo>
                  <a:lnTo>
                    <a:pt x="815" y="429"/>
                  </a:lnTo>
                  <a:lnTo>
                    <a:pt x="835" y="430"/>
                  </a:lnTo>
                  <a:lnTo>
                    <a:pt x="854" y="431"/>
                  </a:lnTo>
                  <a:lnTo>
                    <a:pt x="872" y="433"/>
                  </a:lnTo>
                  <a:lnTo>
                    <a:pt x="888" y="434"/>
                  </a:lnTo>
                  <a:lnTo>
                    <a:pt x="888" y="440"/>
                  </a:lnTo>
                  <a:lnTo>
                    <a:pt x="886" y="446"/>
                  </a:lnTo>
                  <a:lnTo>
                    <a:pt x="882" y="450"/>
                  </a:lnTo>
                  <a:lnTo>
                    <a:pt x="878" y="454"/>
                  </a:lnTo>
                  <a:lnTo>
                    <a:pt x="872" y="457"/>
                  </a:lnTo>
                  <a:lnTo>
                    <a:pt x="866" y="461"/>
                  </a:lnTo>
                  <a:lnTo>
                    <a:pt x="861" y="463"/>
                  </a:lnTo>
                  <a:lnTo>
                    <a:pt x="855" y="466"/>
                  </a:lnTo>
                  <a:lnTo>
                    <a:pt x="838" y="474"/>
                  </a:lnTo>
                  <a:lnTo>
                    <a:pt x="820" y="482"/>
                  </a:lnTo>
                  <a:lnTo>
                    <a:pt x="802" y="487"/>
                  </a:lnTo>
                  <a:lnTo>
                    <a:pt x="783" y="493"/>
                  </a:lnTo>
                  <a:lnTo>
                    <a:pt x="764" y="498"/>
                  </a:lnTo>
                  <a:lnTo>
                    <a:pt x="746" y="503"/>
                  </a:lnTo>
                  <a:lnTo>
                    <a:pt x="730" y="510"/>
                  </a:lnTo>
                  <a:lnTo>
                    <a:pt x="714" y="517"/>
                  </a:lnTo>
                  <a:lnTo>
                    <a:pt x="728" y="573"/>
                  </a:lnTo>
                  <a:lnTo>
                    <a:pt x="734" y="653"/>
                  </a:lnTo>
                  <a:lnTo>
                    <a:pt x="731" y="733"/>
                  </a:lnTo>
                  <a:lnTo>
                    <a:pt x="721" y="788"/>
                  </a:lnTo>
                  <a:lnTo>
                    <a:pt x="713" y="792"/>
                  </a:lnTo>
                  <a:lnTo>
                    <a:pt x="705" y="790"/>
                  </a:lnTo>
                  <a:lnTo>
                    <a:pt x="697" y="787"/>
                  </a:lnTo>
                  <a:lnTo>
                    <a:pt x="690" y="788"/>
                  </a:lnTo>
                  <a:lnTo>
                    <a:pt x="681" y="779"/>
                  </a:lnTo>
                  <a:lnTo>
                    <a:pt x="677" y="768"/>
                  </a:lnTo>
                  <a:lnTo>
                    <a:pt x="672" y="755"/>
                  </a:lnTo>
                  <a:lnTo>
                    <a:pt x="663" y="746"/>
                  </a:lnTo>
                  <a:lnTo>
                    <a:pt x="668" y="684"/>
                  </a:lnTo>
                  <a:lnTo>
                    <a:pt x="670" y="617"/>
                  </a:lnTo>
                  <a:lnTo>
                    <a:pt x="671" y="551"/>
                  </a:lnTo>
                  <a:lnTo>
                    <a:pt x="669" y="486"/>
                  </a:lnTo>
                  <a:lnTo>
                    <a:pt x="667" y="475"/>
                  </a:lnTo>
                  <a:lnTo>
                    <a:pt x="661" y="464"/>
                  </a:lnTo>
                  <a:lnTo>
                    <a:pt x="657" y="454"/>
                  </a:lnTo>
                  <a:lnTo>
                    <a:pt x="658" y="442"/>
                  </a:lnTo>
                  <a:lnTo>
                    <a:pt x="671" y="436"/>
                  </a:lnTo>
                  <a:lnTo>
                    <a:pt x="645" y="413"/>
                  </a:lnTo>
                  <a:lnTo>
                    <a:pt x="621" y="392"/>
                  </a:lnTo>
                  <a:lnTo>
                    <a:pt x="595" y="370"/>
                  </a:lnTo>
                  <a:lnTo>
                    <a:pt x="570" y="348"/>
                  </a:lnTo>
                  <a:lnTo>
                    <a:pt x="544" y="327"/>
                  </a:lnTo>
                  <a:lnTo>
                    <a:pt x="519" y="306"/>
                  </a:lnTo>
                  <a:lnTo>
                    <a:pt x="492" y="285"/>
                  </a:lnTo>
                  <a:lnTo>
                    <a:pt x="466" y="264"/>
                  </a:lnTo>
                  <a:lnTo>
                    <a:pt x="439" y="244"/>
                  </a:lnTo>
                  <a:lnTo>
                    <a:pt x="412" y="224"/>
                  </a:lnTo>
                  <a:lnTo>
                    <a:pt x="385" y="205"/>
                  </a:lnTo>
                  <a:lnTo>
                    <a:pt x="357" y="187"/>
                  </a:lnTo>
                  <a:lnTo>
                    <a:pt x="329" y="169"/>
                  </a:lnTo>
                  <a:lnTo>
                    <a:pt x="300" y="152"/>
                  </a:lnTo>
                  <a:lnTo>
                    <a:pt x="271" y="137"/>
                  </a:lnTo>
                  <a:lnTo>
                    <a:pt x="240" y="121"/>
                  </a:lnTo>
                  <a:lnTo>
                    <a:pt x="228" y="115"/>
                  </a:lnTo>
                  <a:lnTo>
                    <a:pt x="216" y="109"/>
                  </a:lnTo>
                  <a:lnTo>
                    <a:pt x="203" y="103"/>
                  </a:lnTo>
                  <a:lnTo>
                    <a:pt x="191" y="96"/>
                  </a:lnTo>
                  <a:lnTo>
                    <a:pt x="180" y="91"/>
                  </a:lnTo>
                  <a:lnTo>
                    <a:pt x="167" y="85"/>
                  </a:lnTo>
                  <a:lnTo>
                    <a:pt x="155" y="80"/>
                  </a:lnTo>
                  <a:lnTo>
                    <a:pt x="143" y="74"/>
                  </a:lnTo>
                  <a:lnTo>
                    <a:pt x="130" y="68"/>
                  </a:lnTo>
                  <a:lnTo>
                    <a:pt x="118" y="64"/>
                  </a:lnTo>
                  <a:lnTo>
                    <a:pt x="106" y="58"/>
                  </a:lnTo>
                  <a:lnTo>
                    <a:pt x="93" y="54"/>
                  </a:lnTo>
                  <a:lnTo>
                    <a:pt x="80" y="49"/>
                  </a:lnTo>
                  <a:lnTo>
                    <a:pt x="66" y="46"/>
                  </a:lnTo>
                  <a:lnTo>
                    <a:pt x="53" y="41"/>
                  </a:lnTo>
                  <a:lnTo>
                    <a:pt x="39" y="38"/>
                  </a:lnTo>
                  <a:lnTo>
                    <a:pt x="38" y="43"/>
                  </a:lnTo>
                  <a:lnTo>
                    <a:pt x="47" y="50"/>
                  </a:lnTo>
                  <a:lnTo>
                    <a:pt x="56" y="63"/>
                  </a:lnTo>
                  <a:lnTo>
                    <a:pt x="65" y="76"/>
                  </a:lnTo>
                  <a:lnTo>
                    <a:pt x="75" y="91"/>
                  </a:lnTo>
                  <a:lnTo>
                    <a:pt x="87" y="103"/>
                  </a:lnTo>
                  <a:lnTo>
                    <a:pt x="99" y="111"/>
                  </a:lnTo>
                  <a:lnTo>
                    <a:pt x="114" y="113"/>
                  </a:lnTo>
                  <a:lnTo>
                    <a:pt x="132" y="106"/>
                  </a:lnTo>
                  <a:lnTo>
                    <a:pt x="157" y="120"/>
                  </a:lnTo>
                  <a:lnTo>
                    <a:pt x="184" y="132"/>
                  </a:lnTo>
                  <a:lnTo>
                    <a:pt x="210" y="146"/>
                  </a:lnTo>
                  <a:lnTo>
                    <a:pt x="236" y="159"/>
                  </a:lnTo>
                  <a:lnTo>
                    <a:pt x="261" y="174"/>
                  </a:lnTo>
                  <a:lnTo>
                    <a:pt x="286" y="187"/>
                  </a:lnTo>
                  <a:lnTo>
                    <a:pt x="311" y="201"/>
                  </a:lnTo>
                  <a:lnTo>
                    <a:pt x="336" y="215"/>
                  </a:lnTo>
                  <a:lnTo>
                    <a:pt x="360" y="230"/>
                  </a:lnTo>
                  <a:lnTo>
                    <a:pt x="385" y="244"/>
                  </a:lnTo>
                  <a:lnTo>
                    <a:pt x="410" y="259"/>
                  </a:lnTo>
                  <a:lnTo>
                    <a:pt x="434" y="273"/>
                  </a:lnTo>
                  <a:lnTo>
                    <a:pt x="458" y="289"/>
                  </a:lnTo>
                  <a:lnTo>
                    <a:pt x="483" y="304"/>
                  </a:lnTo>
                  <a:lnTo>
                    <a:pt x="506" y="319"/>
                  </a:lnTo>
                  <a:lnTo>
                    <a:pt x="531" y="335"/>
                  </a:lnTo>
                  <a:lnTo>
                    <a:pt x="528" y="340"/>
                  </a:lnTo>
                  <a:lnTo>
                    <a:pt x="520" y="334"/>
                  </a:lnTo>
                  <a:lnTo>
                    <a:pt x="512" y="328"/>
                  </a:lnTo>
                  <a:lnTo>
                    <a:pt x="503" y="324"/>
                  </a:lnTo>
                  <a:lnTo>
                    <a:pt x="494" y="320"/>
                  </a:lnTo>
                  <a:lnTo>
                    <a:pt x="486" y="317"/>
                  </a:lnTo>
                  <a:lnTo>
                    <a:pt x="477" y="315"/>
                  </a:lnTo>
                  <a:lnTo>
                    <a:pt x="469" y="314"/>
                  </a:lnTo>
                  <a:lnTo>
                    <a:pt x="463" y="313"/>
                  </a:lnTo>
                  <a:lnTo>
                    <a:pt x="474" y="323"/>
                  </a:lnTo>
                  <a:lnTo>
                    <a:pt x="483" y="336"/>
                  </a:lnTo>
                  <a:lnTo>
                    <a:pt x="491" y="351"/>
                  </a:lnTo>
                  <a:lnTo>
                    <a:pt x="496" y="366"/>
                  </a:lnTo>
                  <a:lnTo>
                    <a:pt x="501" y="383"/>
                  </a:lnTo>
                  <a:lnTo>
                    <a:pt x="502" y="401"/>
                  </a:lnTo>
                  <a:lnTo>
                    <a:pt x="502" y="420"/>
                  </a:lnTo>
                  <a:lnTo>
                    <a:pt x="501" y="439"/>
                  </a:lnTo>
                  <a:lnTo>
                    <a:pt x="496" y="456"/>
                  </a:lnTo>
                  <a:lnTo>
                    <a:pt x="489" y="471"/>
                  </a:lnTo>
                  <a:lnTo>
                    <a:pt x="483" y="486"/>
                  </a:lnTo>
                  <a:lnTo>
                    <a:pt x="476" y="504"/>
                  </a:lnTo>
                  <a:lnTo>
                    <a:pt x="485" y="508"/>
                  </a:lnTo>
                  <a:lnTo>
                    <a:pt x="493" y="512"/>
                  </a:lnTo>
                  <a:lnTo>
                    <a:pt x="501" y="518"/>
                  </a:lnTo>
                  <a:lnTo>
                    <a:pt x="507" y="524"/>
                  </a:lnTo>
                  <a:lnTo>
                    <a:pt x="513" y="532"/>
                  </a:lnTo>
                  <a:lnTo>
                    <a:pt x="517" y="539"/>
                  </a:lnTo>
                  <a:lnTo>
                    <a:pt x="522" y="547"/>
                  </a:lnTo>
                  <a:lnTo>
                    <a:pt x="524" y="554"/>
                  </a:lnTo>
                  <a:lnTo>
                    <a:pt x="526" y="574"/>
                  </a:lnTo>
                  <a:lnTo>
                    <a:pt x="524" y="594"/>
                  </a:lnTo>
                  <a:lnTo>
                    <a:pt x="519" y="612"/>
                  </a:lnTo>
                  <a:lnTo>
                    <a:pt x="510" y="629"/>
                  </a:lnTo>
                  <a:lnTo>
                    <a:pt x="498" y="644"/>
                  </a:lnTo>
                  <a:lnTo>
                    <a:pt x="486" y="659"/>
                  </a:lnTo>
                  <a:lnTo>
                    <a:pt x="471" y="671"/>
                  </a:lnTo>
                  <a:lnTo>
                    <a:pt x="456" y="682"/>
                  </a:lnTo>
                  <a:lnTo>
                    <a:pt x="450" y="686"/>
                  </a:lnTo>
                  <a:lnTo>
                    <a:pt x="445" y="687"/>
                  </a:lnTo>
                  <a:lnTo>
                    <a:pt x="439" y="687"/>
                  </a:lnTo>
                  <a:lnTo>
                    <a:pt x="434" y="686"/>
                  </a:lnTo>
                  <a:lnTo>
                    <a:pt x="429" y="685"/>
                  </a:lnTo>
                  <a:lnTo>
                    <a:pt x="423" y="682"/>
                  </a:lnTo>
                  <a:lnTo>
                    <a:pt x="419" y="680"/>
                  </a:lnTo>
                  <a:lnTo>
                    <a:pt x="413" y="679"/>
                  </a:lnTo>
                  <a:lnTo>
                    <a:pt x="408" y="670"/>
                  </a:lnTo>
                  <a:lnTo>
                    <a:pt x="403" y="663"/>
                  </a:lnTo>
                  <a:lnTo>
                    <a:pt x="399" y="656"/>
                  </a:lnTo>
                  <a:lnTo>
                    <a:pt x="400" y="645"/>
                  </a:lnTo>
                  <a:lnTo>
                    <a:pt x="406" y="643"/>
                  </a:lnTo>
                  <a:lnTo>
                    <a:pt x="410" y="648"/>
                  </a:lnTo>
                  <a:lnTo>
                    <a:pt x="412" y="653"/>
                  </a:lnTo>
                  <a:lnTo>
                    <a:pt x="417" y="658"/>
                  </a:lnTo>
                  <a:lnTo>
                    <a:pt x="427" y="663"/>
                  </a:lnTo>
                  <a:lnTo>
                    <a:pt x="436" y="666"/>
                  </a:lnTo>
                  <a:lnTo>
                    <a:pt x="443" y="664"/>
                  </a:lnTo>
                  <a:lnTo>
                    <a:pt x="452" y="661"/>
                  </a:lnTo>
                  <a:lnTo>
                    <a:pt x="460" y="657"/>
                  </a:lnTo>
                  <a:lnTo>
                    <a:pt x="468" y="651"/>
                  </a:lnTo>
                  <a:lnTo>
                    <a:pt x="476" y="644"/>
                  </a:lnTo>
                  <a:lnTo>
                    <a:pt x="485" y="638"/>
                  </a:lnTo>
                  <a:lnTo>
                    <a:pt x="498" y="620"/>
                  </a:lnTo>
                  <a:lnTo>
                    <a:pt x="506" y="598"/>
                  </a:lnTo>
                  <a:lnTo>
                    <a:pt x="510" y="574"/>
                  </a:lnTo>
                  <a:lnTo>
                    <a:pt x="507" y="549"/>
                  </a:lnTo>
                  <a:lnTo>
                    <a:pt x="504" y="542"/>
                  </a:lnTo>
                  <a:lnTo>
                    <a:pt x="500" y="537"/>
                  </a:lnTo>
                  <a:lnTo>
                    <a:pt x="496" y="532"/>
                  </a:lnTo>
                  <a:lnTo>
                    <a:pt x="492" y="528"/>
                  </a:lnTo>
                  <a:lnTo>
                    <a:pt x="486" y="523"/>
                  </a:lnTo>
                  <a:lnTo>
                    <a:pt x="480" y="521"/>
                  </a:lnTo>
                  <a:lnTo>
                    <a:pt x="475" y="518"/>
                  </a:lnTo>
                  <a:lnTo>
                    <a:pt x="467" y="517"/>
                  </a:lnTo>
                  <a:lnTo>
                    <a:pt x="461" y="518"/>
                  </a:lnTo>
                  <a:lnTo>
                    <a:pt x="458" y="520"/>
                  </a:lnTo>
                  <a:lnTo>
                    <a:pt x="454" y="523"/>
                  </a:lnTo>
                  <a:lnTo>
                    <a:pt x="449" y="527"/>
                  </a:lnTo>
                  <a:lnTo>
                    <a:pt x="456" y="527"/>
                  </a:lnTo>
                  <a:lnTo>
                    <a:pt x="461" y="527"/>
                  </a:lnTo>
                  <a:lnTo>
                    <a:pt x="469" y="527"/>
                  </a:lnTo>
                  <a:lnTo>
                    <a:pt x="476" y="528"/>
                  </a:lnTo>
                  <a:lnTo>
                    <a:pt x="482" y="530"/>
                  </a:lnTo>
                  <a:lnTo>
                    <a:pt x="487" y="532"/>
                  </a:lnTo>
                  <a:lnTo>
                    <a:pt x="492" y="536"/>
                  </a:lnTo>
                  <a:lnTo>
                    <a:pt x="495" y="541"/>
                  </a:lnTo>
                  <a:lnTo>
                    <a:pt x="491" y="545"/>
                  </a:lnTo>
                  <a:lnTo>
                    <a:pt x="489" y="548"/>
                  </a:lnTo>
                  <a:lnTo>
                    <a:pt x="488" y="550"/>
                  </a:lnTo>
                  <a:lnTo>
                    <a:pt x="485" y="549"/>
                  </a:lnTo>
                  <a:lnTo>
                    <a:pt x="485" y="542"/>
                  </a:lnTo>
                  <a:lnTo>
                    <a:pt x="480" y="539"/>
                  </a:lnTo>
                  <a:lnTo>
                    <a:pt x="475" y="538"/>
                  </a:lnTo>
                  <a:lnTo>
                    <a:pt x="470" y="536"/>
                  </a:lnTo>
                  <a:lnTo>
                    <a:pt x="460" y="539"/>
                  </a:lnTo>
                  <a:lnTo>
                    <a:pt x="451" y="545"/>
                  </a:lnTo>
                  <a:lnTo>
                    <a:pt x="443" y="552"/>
                  </a:lnTo>
                  <a:lnTo>
                    <a:pt x="438" y="561"/>
                  </a:lnTo>
                  <a:lnTo>
                    <a:pt x="445" y="564"/>
                  </a:lnTo>
                  <a:lnTo>
                    <a:pt x="452" y="566"/>
                  </a:lnTo>
                  <a:lnTo>
                    <a:pt x="458" y="569"/>
                  </a:lnTo>
                  <a:lnTo>
                    <a:pt x="463" y="575"/>
                  </a:lnTo>
                  <a:lnTo>
                    <a:pt x="465" y="585"/>
                  </a:lnTo>
                  <a:lnTo>
                    <a:pt x="464" y="593"/>
                  </a:lnTo>
                  <a:lnTo>
                    <a:pt x="461" y="601"/>
                  </a:lnTo>
                  <a:lnTo>
                    <a:pt x="458" y="606"/>
                  </a:lnTo>
                  <a:lnTo>
                    <a:pt x="452" y="612"/>
                  </a:lnTo>
                  <a:lnTo>
                    <a:pt x="447" y="616"/>
                  </a:lnTo>
                  <a:lnTo>
                    <a:pt x="441" y="621"/>
                  </a:lnTo>
                  <a:lnTo>
                    <a:pt x="436" y="625"/>
                  </a:lnTo>
                  <a:lnTo>
                    <a:pt x="420" y="616"/>
                  </a:lnTo>
                  <a:lnTo>
                    <a:pt x="424" y="608"/>
                  </a:lnTo>
                  <a:lnTo>
                    <a:pt x="433" y="607"/>
                  </a:lnTo>
                  <a:lnTo>
                    <a:pt x="441" y="605"/>
                  </a:lnTo>
                  <a:lnTo>
                    <a:pt x="443" y="595"/>
                  </a:lnTo>
                  <a:lnTo>
                    <a:pt x="437" y="589"/>
                  </a:lnTo>
                  <a:lnTo>
                    <a:pt x="429" y="584"/>
                  </a:lnTo>
                  <a:lnTo>
                    <a:pt x="421" y="580"/>
                  </a:lnTo>
                  <a:lnTo>
                    <a:pt x="413" y="583"/>
                  </a:lnTo>
                  <a:lnTo>
                    <a:pt x="414" y="574"/>
                  </a:lnTo>
                  <a:lnTo>
                    <a:pt x="417" y="566"/>
                  </a:lnTo>
                  <a:lnTo>
                    <a:pt x="421" y="558"/>
                  </a:lnTo>
                  <a:lnTo>
                    <a:pt x="427" y="550"/>
                  </a:lnTo>
                  <a:lnTo>
                    <a:pt x="432" y="545"/>
                  </a:lnTo>
                  <a:lnTo>
                    <a:pt x="439" y="539"/>
                  </a:lnTo>
                  <a:lnTo>
                    <a:pt x="446" y="533"/>
                  </a:lnTo>
                  <a:lnTo>
                    <a:pt x="452" y="529"/>
                  </a:lnTo>
                  <a:lnTo>
                    <a:pt x="446" y="529"/>
                  </a:lnTo>
                  <a:lnTo>
                    <a:pt x="439" y="530"/>
                  </a:lnTo>
                  <a:lnTo>
                    <a:pt x="432" y="532"/>
                  </a:lnTo>
                  <a:lnTo>
                    <a:pt x="424" y="536"/>
                  </a:lnTo>
                  <a:lnTo>
                    <a:pt x="418" y="539"/>
                  </a:lnTo>
                  <a:lnTo>
                    <a:pt x="412" y="541"/>
                  </a:lnTo>
                  <a:lnTo>
                    <a:pt x="405" y="542"/>
                  </a:lnTo>
                  <a:lnTo>
                    <a:pt x="400" y="541"/>
                  </a:lnTo>
                  <a:lnTo>
                    <a:pt x="404" y="531"/>
                  </a:lnTo>
                  <a:lnTo>
                    <a:pt x="410" y="523"/>
                  </a:lnTo>
                  <a:lnTo>
                    <a:pt x="417" y="517"/>
                  </a:lnTo>
                  <a:lnTo>
                    <a:pt x="424" y="510"/>
                  </a:lnTo>
                  <a:lnTo>
                    <a:pt x="432" y="503"/>
                  </a:lnTo>
                  <a:lnTo>
                    <a:pt x="441" y="498"/>
                  </a:lnTo>
                  <a:lnTo>
                    <a:pt x="450" y="490"/>
                  </a:lnTo>
                  <a:lnTo>
                    <a:pt x="458" y="482"/>
                  </a:lnTo>
                  <a:lnTo>
                    <a:pt x="473" y="447"/>
                  </a:lnTo>
                  <a:lnTo>
                    <a:pt x="475" y="408"/>
                  </a:lnTo>
                  <a:lnTo>
                    <a:pt x="468" y="369"/>
                  </a:lnTo>
                  <a:lnTo>
                    <a:pt x="456" y="334"/>
                  </a:lnTo>
                  <a:lnTo>
                    <a:pt x="449" y="327"/>
                  </a:lnTo>
                  <a:lnTo>
                    <a:pt x="440" y="320"/>
                  </a:lnTo>
                  <a:lnTo>
                    <a:pt x="431" y="316"/>
                  </a:lnTo>
                  <a:lnTo>
                    <a:pt x="420" y="313"/>
                  </a:lnTo>
                  <a:lnTo>
                    <a:pt x="410" y="310"/>
                  </a:lnTo>
                  <a:lnTo>
                    <a:pt x="400" y="309"/>
                  </a:lnTo>
                  <a:lnTo>
                    <a:pt x="390" y="309"/>
                  </a:lnTo>
                  <a:lnTo>
                    <a:pt x="381" y="310"/>
                  </a:lnTo>
                  <a:lnTo>
                    <a:pt x="341" y="326"/>
                  </a:lnTo>
                  <a:lnTo>
                    <a:pt x="341" y="318"/>
                  </a:lnTo>
                  <a:lnTo>
                    <a:pt x="344" y="313"/>
                  </a:lnTo>
                  <a:lnTo>
                    <a:pt x="347" y="307"/>
                  </a:lnTo>
                  <a:lnTo>
                    <a:pt x="351" y="303"/>
                  </a:lnTo>
                  <a:lnTo>
                    <a:pt x="356" y="298"/>
                  </a:lnTo>
                  <a:lnTo>
                    <a:pt x="362" y="295"/>
                  </a:lnTo>
                  <a:lnTo>
                    <a:pt x="367" y="290"/>
                  </a:lnTo>
                  <a:lnTo>
                    <a:pt x="373" y="286"/>
                  </a:lnTo>
                  <a:lnTo>
                    <a:pt x="409" y="284"/>
                  </a:lnTo>
                  <a:lnTo>
                    <a:pt x="395" y="273"/>
                  </a:lnTo>
                  <a:lnTo>
                    <a:pt x="381" y="263"/>
                  </a:lnTo>
                  <a:lnTo>
                    <a:pt x="365" y="253"/>
                  </a:lnTo>
                  <a:lnTo>
                    <a:pt x="349" y="243"/>
                  </a:lnTo>
                  <a:lnTo>
                    <a:pt x="333" y="233"/>
                  </a:lnTo>
                  <a:lnTo>
                    <a:pt x="317" y="224"/>
                  </a:lnTo>
                  <a:lnTo>
                    <a:pt x="300" y="214"/>
                  </a:lnTo>
                  <a:lnTo>
                    <a:pt x="283" y="205"/>
                  </a:lnTo>
                  <a:lnTo>
                    <a:pt x="265" y="196"/>
                  </a:lnTo>
                  <a:lnTo>
                    <a:pt x="248" y="186"/>
                  </a:lnTo>
                  <a:lnTo>
                    <a:pt x="230" y="177"/>
                  </a:lnTo>
                  <a:lnTo>
                    <a:pt x="213" y="168"/>
                  </a:lnTo>
                  <a:lnTo>
                    <a:pt x="197" y="159"/>
                  </a:lnTo>
                  <a:lnTo>
                    <a:pt x="180" y="151"/>
                  </a:lnTo>
                  <a:lnTo>
                    <a:pt x="163" y="142"/>
                  </a:lnTo>
                  <a:lnTo>
                    <a:pt x="147" y="133"/>
                  </a:lnTo>
                  <a:lnTo>
                    <a:pt x="140" y="141"/>
                  </a:lnTo>
                  <a:lnTo>
                    <a:pt x="134" y="151"/>
                  </a:lnTo>
                  <a:lnTo>
                    <a:pt x="127" y="161"/>
                  </a:lnTo>
                  <a:lnTo>
                    <a:pt x="120" y="173"/>
                  </a:lnTo>
                  <a:lnTo>
                    <a:pt x="129" y="178"/>
                  </a:lnTo>
                  <a:lnTo>
                    <a:pt x="133" y="187"/>
                  </a:lnTo>
                  <a:lnTo>
                    <a:pt x="133" y="197"/>
                  </a:lnTo>
                  <a:lnTo>
                    <a:pt x="130" y="208"/>
                  </a:lnTo>
                  <a:lnTo>
                    <a:pt x="127" y="221"/>
                  </a:lnTo>
                  <a:lnTo>
                    <a:pt x="126" y="231"/>
                  </a:lnTo>
                  <a:lnTo>
                    <a:pt x="129" y="241"/>
                  </a:lnTo>
                  <a:lnTo>
                    <a:pt x="137" y="248"/>
                  </a:lnTo>
                  <a:lnTo>
                    <a:pt x="142" y="255"/>
                  </a:lnTo>
                  <a:lnTo>
                    <a:pt x="149" y="262"/>
                  </a:lnTo>
                  <a:lnTo>
                    <a:pt x="158" y="267"/>
                  </a:lnTo>
                  <a:lnTo>
                    <a:pt x="169" y="268"/>
                  </a:lnTo>
                  <a:lnTo>
                    <a:pt x="176" y="266"/>
                  </a:lnTo>
                  <a:lnTo>
                    <a:pt x="183" y="262"/>
                  </a:lnTo>
                  <a:lnTo>
                    <a:pt x="188" y="258"/>
                  </a:lnTo>
                  <a:lnTo>
                    <a:pt x="193" y="252"/>
                  </a:lnTo>
                  <a:lnTo>
                    <a:pt x="199" y="248"/>
                  </a:lnTo>
                  <a:lnTo>
                    <a:pt x="204" y="244"/>
                  </a:lnTo>
                  <a:lnTo>
                    <a:pt x="210" y="242"/>
                  </a:lnTo>
                  <a:lnTo>
                    <a:pt x="218" y="242"/>
                  </a:lnTo>
                  <a:lnTo>
                    <a:pt x="213" y="254"/>
                  </a:lnTo>
                  <a:lnTo>
                    <a:pt x="207" y="266"/>
                  </a:lnTo>
                  <a:lnTo>
                    <a:pt x="198" y="276"/>
                  </a:lnTo>
                  <a:lnTo>
                    <a:pt x="185" y="282"/>
                  </a:lnTo>
                  <a:lnTo>
                    <a:pt x="175" y="288"/>
                  </a:lnTo>
                  <a:lnTo>
                    <a:pt x="164" y="287"/>
                  </a:lnTo>
                  <a:lnTo>
                    <a:pt x="153" y="284"/>
                  </a:lnTo>
                  <a:lnTo>
                    <a:pt x="143" y="278"/>
                  </a:lnTo>
                  <a:lnTo>
                    <a:pt x="134" y="273"/>
                  </a:lnTo>
                  <a:lnTo>
                    <a:pt x="126" y="275"/>
                  </a:lnTo>
                  <a:lnTo>
                    <a:pt x="121" y="280"/>
                  </a:lnTo>
                  <a:lnTo>
                    <a:pt x="120" y="296"/>
                  </a:lnTo>
                  <a:lnTo>
                    <a:pt x="111" y="309"/>
                  </a:lnTo>
                  <a:lnTo>
                    <a:pt x="105" y="325"/>
                  </a:lnTo>
                  <a:lnTo>
                    <a:pt x="99" y="342"/>
                  </a:lnTo>
                  <a:lnTo>
                    <a:pt x="94" y="359"/>
                  </a:lnTo>
                  <a:lnTo>
                    <a:pt x="92" y="374"/>
                  </a:lnTo>
                  <a:lnTo>
                    <a:pt x="91" y="390"/>
                  </a:lnTo>
                  <a:lnTo>
                    <a:pt x="91" y="403"/>
                  </a:lnTo>
                  <a:lnTo>
                    <a:pt x="92" y="415"/>
                  </a:lnTo>
                  <a:lnTo>
                    <a:pt x="92" y="438"/>
                  </a:lnTo>
                  <a:lnTo>
                    <a:pt x="97" y="463"/>
                  </a:lnTo>
                  <a:lnTo>
                    <a:pt x="106" y="486"/>
                  </a:lnTo>
                  <a:lnTo>
                    <a:pt x="115" y="510"/>
                  </a:lnTo>
                  <a:lnTo>
                    <a:pt x="121" y="533"/>
                  </a:lnTo>
                  <a:lnTo>
                    <a:pt x="125" y="557"/>
                  </a:lnTo>
                  <a:lnTo>
                    <a:pt x="119" y="579"/>
                  </a:lnTo>
                  <a:lnTo>
                    <a:pt x="105" y="602"/>
                  </a:lnTo>
                  <a:lnTo>
                    <a:pt x="72" y="624"/>
                  </a:lnTo>
                  <a:lnTo>
                    <a:pt x="74" y="631"/>
                  </a:lnTo>
                  <a:lnTo>
                    <a:pt x="81" y="636"/>
                  </a:lnTo>
                  <a:lnTo>
                    <a:pt x="89" y="640"/>
                  </a:lnTo>
                  <a:lnTo>
                    <a:pt x="97" y="642"/>
                  </a:lnTo>
                  <a:lnTo>
                    <a:pt x="105" y="645"/>
                  </a:lnTo>
                  <a:lnTo>
                    <a:pt x="111" y="650"/>
                  </a:lnTo>
                  <a:lnTo>
                    <a:pt x="115" y="656"/>
                  </a:lnTo>
                  <a:lnTo>
                    <a:pt x="114" y="664"/>
                  </a:lnTo>
                  <a:lnTo>
                    <a:pt x="106" y="667"/>
                  </a:lnTo>
                  <a:lnTo>
                    <a:pt x="97" y="666"/>
                  </a:lnTo>
                  <a:lnTo>
                    <a:pt x="87" y="661"/>
                  </a:lnTo>
                  <a:lnTo>
                    <a:pt x="78" y="654"/>
                  </a:lnTo>
                  <a:lnTo>
                    <a:pt x="70" y="648"/>
                  </a:lnTo>
                  <a:lnTo>
                    <a:pt x="62" y="641"/>
                  </a:lnTo>
                  <a:lnTo>
                    <a:pt x="57" y="635"/>
                  </a:lnTo>
                  <a:lnTo>
                    <a:pt x="55" y="632"/>
                  </a:lnTo>
                  <a:lnTo>
                    <a:pt x="55" y="626"/>
                  </a:lnTo>
                  <a:lnTo>
                    <a:pt x="56" y="619"/>
                  </a:lnTo>
                  <a:lnTo>
                    <a:pt x="60" y="612"/>
                  </a:lnTo>
                  <a:lnTo>
                    <a:pt x="65" y="606"/>
                  </a:lnTo>
                  <a:lnTo>
                    <a:pt x="71" y="602"/>
                  </a:lnTo>
                  <a:lnTo>
                    <a:pt x="77" y="597"/>
                  </a:lnTo>
                  <a:lnTo>
                    <a:pt x="82" y="594"/>
                  </a:lnTo>
                  <a:lnTo>
                    <a:pt x="87" y="591"/>
                  </a:lnTo>
                  <a:lnTo>
                    <a:pt x="91" y="586"/>
                  </a:lnTo>
                  <a:lnTo>
                    <a:pt x="96" y="582"/>
                  </a:lnTo>
                  <a:lnTo>
                    <a:pt x="99" y="575"/>
                  </a:lnTo>
                  <a:lnTo>
                    <a:pt x="101" y="568"/>
                  </a:lnTo>
                  <a:lnTo>
                    <a:pt x="90" y="535"/>
                  </a:lnTo>
                  <a:lnTo>
                    <a:pt x="81" y="500"/>
                  </a:lnTo>
                  <a:lnTo>
                    <a:pt x="73" y="464"/>
                  </a:lnTo>
                  <a:lnTo>
                    <a:pt x="69" y="428"/>
                  </a:lnTo>
                  <a:lnTo>
                    <a:pt x="68" y="393"/>
                  </a:lnTo>
                  <a:lnTo>
                    <a:pt x="72" y="359"/>
                  </a:lnTo>
                  <a:lnTo>
                    <a:pt x="83" y="325"/>
                  </a:lnTo>
                  <a:lnTo>
                    <a:pt x="102" y="292"/>
                  </a:lnTo>
                  <a:lnTo>
                    <a:pt x="92" y="286"/>
                  </a:lnTo>
                  <a:lnTo>
                    <a:pt x="82" y="278"/>
                  </a:lnTo>
                  <a:lnTo>
                    <a:pt x="73" y="269"/>
                  </a:lnTo>
                  <a:lnTo>
                    <a:pt x="64" y="260"/>
                  </a:lnTo>
                  <a:lnTo>
                    <a:pt x="57" y="249"/>
                  </a:lnTo>
                  <a:lnTo>
                    <a:pt x="51" y="238"/>
                  </a:lnTo>
                  <a:lnTo>
                    <a:pt x="46" y="226"/>
                  </a:lnTo>
                  <a:lnTo>
                    <a:pt x="44" y="214"/>
                  </a:lnTo>
                  <a:lnTo>
                    <a:pt x="43" y="201"/>
                  </a:lnTo>
                  <a:lnTo>
                    <a:pt x="44" y="188"/>
                  </a:lnTo>
                  <a:lnTo>
                    <a:pt x="46" y="176"/>
                  </a:lnTo>
                  <a:lnTo>
                    <a:pt x="51" y="165"/>
                  </a:lnTo>
                  <a:lnTo>
                    <a:pt x="56" y="155"/>
                  </a:lnTo>
                  <a:lnTo>
                    <a:pt x="62" y="145"/>
                  </a:lnTo>
                  <a:lnTo>
                    <a:pt x="69" y="136"/>
                  </a:lnTo>
                  <a:lnTo>
                    <a:pt x="75" y="128"/>
                  </a:lnTo>
                  <a:lnTo>
                    <a:pt x="65" y="112"/>
                  </a:lnTo>
                  <a:lnTo>
                    <a:pt x="55" y="98"/>
                  </a:lnTo>
                  <a:lnTo>
                    <a:pt x="45" y="82"/>
                  </a:lnTo>
                  <a:lnTo>
                    <a:pt x="34" y="67"/>
                  </a:lnTo>
                  <a:lnTo>
                    <a:pt x="24" y="53"/>
                  </a:lnTo>
                  <a:lnTo>
                    <a:pt x="15" y="37"/>
                  </a:lnTo>
                  <a:lnTo>
                    <a:pt x="7" y="21"/>
                  </a:lnTo>
                  <a:lnTo>
                    <a:pt x="0" y="5"/>
                  </a:lnTo>
                  <a:lnTo>
                    <a:pt x="6" y="1"/>
                  </a:lnTo>
                  <a:lnTo>
                    <a:pt x="10" y="0"/>
                  </a:lnTo>
                  <a:lnTo>
                    <a:pt x="14" y="1"/>
                  </a:lnTo>
                  <a:lnTo>
                    <a:pt x="18" y="3"/>
                  </a:lnTo>
                  <a:lnTo>
                    <a:pt x="23" y="7"/>
                  </a:lnTo>
                  <a:lnTo>
                    <a:pt x="27" y="10"/>
                  </a:lnTo>
                  <a:lnTo>
                    <a:pt x="32" y="12"/>
                  </a:lnTo>
                  <a:lnTo>
                    <a:pt x="38" y="13"/>
                  </a:lnTo>
                  <a:lnTo>
                    <a:pt x="54" y="19"/>
                  </a:lnTo>
                  <a:lnTo>
                    <a:pt x="70" y="24"/>
                  </a:lnTo>
                  <a:lnTo>
                    <a:pt x="85" y="29"/>
                  </a:lnTo>
                  <a:lnTo>
                    <a:pt x="102" y="35"/>
                  </a:lnTo>
                  <a:lnTo>
                    <a:pt x="118" y="40"/>
                  </a:lnTo>
                  <a:lnTo>
                    <a:pt x="135" y="47"/>
                  </a:lnTo>
                  <a:lnTo>
                    <a:pt x="151" y="53"/>
                  </a:lnTo>
                  <a:lnTo>
                    <a:pt x="167" y="59"/>
                  </a:lnTo>
                  <a:lnTo>
                    <a:pt x="183" y="66"/>
                  </a:lnTo>
                  <a:lnTo>
                    <a:pt x="200" y="73"/>
                  </a:lnTo>
                  <a:lnTo>
                    <a:pt x="216" y="81"/>
                  </a:lnTo>
                  <a:lnTo>
                    <a:pt x="231" y="89"/>
                  </a:lnTo>
                  <a:lnTo>
                    <a:pt x="247" y="96"/>
                  </a:lnTo>
                  <a:lnTo>
                    <a:pt x="262" y="104"/>
                  </a:lnTo>
                  <a:lnTo>
                    <a:pt x="276" y="113"/>
                  </a:lnTo>
                  <a:lnTo>
                    <a:pt x="291" y="12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3" name="Freeform 704"/>
            <p:cNvSpPr>
              <a:spLocks/>
            </p:cNvSpPr>
            <p:nvPr/>
          </p:nvSpPr>
          <p:spPr bwMode="auto">
            <a:xfrm>
              <a:off x="2907" y="1152"/>
              <a:ext cx="70" cy="53"/>
            </a:xfrm>
            <a:custGeom>
              <a:avLst/>
              <a:gdLst>
                <a:gd name="T0" fmla="*/ 68 w 353"/>
                <a:gd name="T1" fmla="*/ 8 h 267"/>
                <a:gd name="T2" fmla="*/ 70 w 353"/>
                <a:gd name="T3" fmla="*/ 19 h 267"/>
                <a:gd name="T4" fmla="*/ 70 w 353"/>
                <a:gd name="T5" fmla="*/ 30 h 267"/>
                <a:gd name="T6" fmla="*/ 68 w 353"/>
                <a:gd name="T7" fmla="*/ 41 h 267"/>
                <a:gd name="T8" fmla="*/ 66 w 353"/>
                <a:gd name="T9" fmla="*/ 53 h 267"/>
                <a:gd name="T10" fmla="*/ 64 w 353"/>
                <a:gd name="T11" fmla="*/ 53 h 267"/>
                <a:gd name="T12" fmla="*/ 61 w 353"/>
                <a:gd name="T13" fmla="*/ 49 h 267"/>
                <a:gd name="T14" fmla="*/ 58 w 353"/>
                <a:gd name="T15" fmla="*/ 46 h 267"/>
                <a:gd name="T16" fmla="*/ 54 w 353"/>
                <a:gd name="T17" fmla="*/ 43 h 267"/>
                <a:gd name="T18" fmla="*/ 51 w 353"/>
                <a:gd name="T19" fmla="*/ 40 h 267"/>
                <a:gd name="T20" fmla="*/ 47 w 353"/>
                <a:gd name="T21" fmla="*/ 38 h 267"/>
                <a:gd name="T22" fmla="*/ 43 w 353"/>
                <a:gd name="T23" fmla="*/ 35 h 267"/>
                <a:gd name="T24" fmla="*/ 39 w 353"/>
                <a:gd name="T25" fmla="*/ 32 h 267"/>
                <a:gd name="T26" fmla="*/ 35 w 353"/>
                <a:gd name="T27" fmla="*/ 30 h 267"/>
                <a:gd name="T28" fmla="*/ 31 w 353"/>
                <a:gd name="T29" fmla="*/ 28 h 267"/>
                <a:gd name="T30" fmla="*/ 26 w 353"/>
                <a:gd name="T31" fmla="*/ 25 h 267"/>
                <a:gd name="T32" fmla="*/ 22 w 353"/>
                <a:gd name="T33" fmla="*/ 23 h 267"/>
                <a:gd name="T34" fmla="*/ 18 w 353"/>
                <a:gd name="T35" fmla="*/ 21 h 267"/>
                <a:gd name="T36" fmla="*/ 13 w 353"/>
                <a:gd name="T37" fmla="*/ 19 h 267"/>
                <a:gd name="T38" fmla="*/ 9 w 353"/>
                <a:gd name="T39" fmla="*/ 17 h 267"/>
                <a:gd name="T40" fmla="*/ 5 w 353"/>
                <a:gd name="T41" fmla="*/ 15 h 267"/>
                <a:gd name="T42" fmla="*/ 0 w 353"/>
                <a:gd name="T43" fmla="*/ 13 h 267"/>
                <a:gd name="T44" fmla="*/ 1 w 353"/>
                <a:gd name="T45" fmla="*/ 12 h 267"/>
                <a:gd name="T46" fmla="*/ 2 w 353"/>
                <a:gd name="T47" fmla="*/ 11 h 267"/>
                <a:gd name="T48" fmla="*/ 3 w 353"/>
                <a:gd name="T49" fmla="*/ 11 h 267"/>
                <a:gd name="T50" fmla="*/ 4 w 353"/>
                <a:gd name="T51" fmla="*/ 10 h 267"/>
                <a:gd name="T52" fmla="*/ 5 w 353"/>
                <a:gd name="T53" fmla="*/ 9 h 267"/>
                <a:gd name="T54" fmla="*/ 6 w 353"/>
                <a:gd name="T55" fmla="*/ 8 h 267"/>
                <a:gd name="T56" fmla="*/ 7 w 353"/>
                <a:gd name="T57" fmla="*/ 7 h 267"/>
                <a:gd name="T58" fmla="*/ 9 w 353"/>
                <a:gd name="T59" fmla="*/ 7 h 267"/>
                <a:gd name="T60" fmla="*/ 12 w 353"/>
                <a:gd name="T61" fmla="*/ 3 h 267"/>
                <a:gd name="T62" fmla="*/ 16 w 353"/>
                <a:gd name="T63" fmla="*/ 1 h 267"/>
                <a:gd name="T64" fmla="*/ 20 w 353"/>
                <a:gd name="T65" fmla="*/ 0 h 267"/>
                <a:gd name="T66" fmla="*/ 25 w 353"/>
                <a:gd name="T67" fmla="*/ 0 h 267"/>
                <a:gd name="T68" fmla="*/ 29 w 353"/>
                <a:gd name="T69" fmla="*/ 0 h 267"/>
                <a:gd name="T70" fmla="*/ 34 w 353"/>
                <a:gd name="T71" fmla="*/ 1 h 267"/>
                <a:gd name="T72" fmla="*/ 38 w 353"/>
                <a:gd name="T73" fmla="*/ 2 h 267"/>
                <a:gd name="T74" fmla="*/ 42 w 353"/>
                <a:gd name="T75" fmla="*/ 2 h 267"/>
                <a:gd name="T76" fmla="*/ 45 w 353"/>
                <a:gd name="T77" fmla="*/ 3 h 267"/>
                <a:gd name="T78" fmla="*/ 49 w 353"/>
                <a:gd name="T79" fmla="*/ 3 h 267"/>
                <a:gd name="T80" fmla="*/ 52 w 353"/>
                <a:gd name="T81" fmla="*/ 4 h 267"/>
                <a:gd name="T82" fmla="*/ 56 w 353"/>
                <a:gd name="T83" fmla="*/ 5 h 267"/>
                <a:gd name="T84" fmla="*/ 58 w 353"/>
                <a:gd name="T85" fmla="*/ 5 h 267"/>
                <a:gd name="T86" fmla="*/ 62 w 353"/>
                <a:gd name="T87" fmla="*/ 6 h 267"/>
                <a:gd name="T88" fmla="*/ 65 w 353"/>
                <a:gd name="T89" fmla="*/ 7 h 267"/>
                <a:gd name="T90" fmla="*/ 68 w 353"/>
                <a:gd name="T91" fmla="*/ 8 h 2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3"/>
                <a:gd name="T139" fmla="*/ 0 h 267"/>
                <a:gd name="T140" fmla="*/ 353 w 353"/>
                <a:gd name="T141" fmla="*/ 267 h 2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3" h="267">
                  <a:moveTo>
                    <a:pt x="344" y="42"/>
                  </a:moveTo>
                  <a:lnTo>
                    <a:pt x="353" y="98"/>
                  </a:lnTo>
                  <a:lnTo>
                    <a:pt x="352" y="153"/>
                  </a:lnTo>
                  <a:lnTo>
                    <a:pt x="344" y="209"/>
                  </a:lnTo>
                  <a:lnTo>
                    <a:pt x="334" y="265"/>
                  </a:lnTo>
                  <a:lnTo>
                    <a:pt x="322" y="267"/>
                  </a:lnTo>
                  <a:lnTo>
                    <a:pt x="307" y="249"/>
                  </a:lnTo>
                  <a:lnTo>
                    <a:pt x="290" y="233"/>
                  </a:lnTo>
                  <a:lnTo>
                    <a:pt x="273" y="218"/>
                  </a:lnTo>
                  <a:lnTo>
                    <a:pt x="255" y="202"/>
                  </a:lnTo>
                  <a:lnTo>
                    <a:pt x="236" y="189"/>
                  </a:lnTo>
                  <a:lnTo>
                    <a:pt x="216" y="175"/>
                  </a:lnTo>
                  <a:lnTo>
                    <a:pt x="196" y="163"/>
                  </a:lnTo>
                  <a:lnTo>
                    <a:pt x="175" y="150"/>
                  </a:lnTo>
                  <a:lnTo>
                    <a:pt x="154" y="139"/>
                  </a:lnTo>
                  <a:lnTo>
                    <a:pt x="133" y="128"/>
                  </a:lnTo>
                  <a:lnTo>
                    <a:pt x="111" y="117"/>
                  </a:lnTo>
                  <a:lnTo>
                    <a:pt x="89" y="107"/>
                  </a:lnTo>
                  <a:lnTo>
                    <a:pt x="67" y="97"/>
                  </a:lnTo>
                  <a:lnTo>
                    <a:pt x="45" y="87"/>
                  </a:lnTo>
                  <a:lnTo>
                    <a:pt x="23" y="76"/>
                  </a:lnTo>
                  <a:lnTo>
                    <a:pt x="0" y="66"/>
                  </a:lnTo>
                  <a:lnTo>
                    <a:pt x="4" y="61"/>
                  </a:lnTo>
                  <a:lnTo>
                    <a:pt x="8" y="56"/>
                  </a:lnTo>
                  <a:lnTo>
                    <a:pt x="13" y="53"/>
                  </a:lnTo>
                  <a:lnTo>
                    <a:pt x="19" y="48"/>
                  </a:lnTo>
                  <a:lnTo>
                    <a:pt x="25" y="45"/>
                  </a:lnTo>
                  <a:lnTo>
                    <a:pt x="32" y="41"/>
                  </a:lnTo>
                  <a:lnTo>
                    <a:pt x="37" y="37"/>
                  </a:lnTo>
                  <a:lnTo>
                    <a:pt x="43" y="33"/>
                  </a:lnTo>
                  <a:lnTo>
                    <a:pt x="60" y="16"/>
                  </a:lnTo>
                  <a:lnTo>
                    <a:pt x="80" y="6"/>
                  </a:lnTo>
                  <a:lnTo>
                    <a:pt x="101" y="1"/>
                  </a:lnTo>
                  <a:lnTo>
                    <a:pt x="124" y="0"/>
                  </a:lnTo>
                  <a:lnTo>
                    <a:pt x="147" y="1"/>
                  </a:lnTo>
                  <a:lnTo>
                    <a:pt x="170" y="5"/>
                  </a:lnTo>
                  <a:lnTo>
                    <a:pt x="191" y="8"/>
                  </a:lnTo>
                  <a:lnTo>
                    <a:pt x="211" y="10"/>
                  </a:lnTo>
                  <a:lnTo>
                    <a:pt x="229" y="14"/>
                  </a:lnTo>
                  <a:lnTo>
                    <a:pt x="246" y="17"/>
                  </a:lnTo>
                  <a:lnTo>
                    <a:pt x="263" y="19"/>
                  </a:lnTo>
                  <a:lnTo>
                    <a:pt x="280" y="23"/>
                  </a:lnTo>
                  <a:lnTo>
                    <a:pt x="295" y="27"/>
                  </a:lnTo>
                  <a:lnTo>
                    <a:pt x="311" y="31"/>
                  </a:lnTo>
                  <a:lnTo>
                    <a:pt x="328" y="36"/>
                  </a:lnTo>
                  <a:lnTo>
                    <a:pt x="344" y="4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44" name="Freeform 705"/>
            <p:cNvSpPr>
              <a:spLocks/>
            </p:cNvSpPr>
            <p:nvPr/>
          </p:nvSpPr>
          <p:spPr bwMode="auto">
            <a:xfrm>
              <a:off x="2624" y="1158"/>
              <a:ext cx="27" cy="28"/>
            </a:xfrm>
            <a:custGeom>
              <a:avLst/>
              <a:gdLst>
                <a:gd name="T0" fmla="*/ 5 w 135"/>
                <a:gd name="T1" fmla="*/ 2 h 138"/>
                <a:gd name="T2" fmla="*/ 7 w 135"/>
                <a:gd name="T3" fmla="*/ 5 h 138"/>
                <a:gd name="T4" fmla="*/ 10 w 135"/>
                <a:gd name="T5" fmla="*/ 8 h 138"/>
                <a:gd name="T6" fmla="*/ 12 w 135"/>
                <a:gd name="T7" fmla="*/ 11 h 138"/>
                <a:gd name="T8" fmla="*/ 15 w 135"/>
                <a:gd name="T9" fmla="*/ 13 h 138"/>
                <a:gd name="T10" fmla="*/ 18 w 135"/>
                <a:gd name="T11" fmla="*/ 16 h 138"/>
                <a:gd name="T12" fmla="*/ 21 w 135"/>
                <a:gd name="T13" fmla="*/ 18 h 138"/>
                <a:gd name="T14" fmla="*/ 24 w 135"/>
                <a:gd name="T15" fmla="*/ 21 h 138"/>
                <a:gd name="T16" fmla="*/ 27 w 135"/>
                <a:gd name="T17" fmla="*/ 23 h 138"/>
                <a:gd name="T18" fmla="*/ 27 w 135"/>
                <a:gd name="T19" fmla="*/ 28 h 138"/>
                <a:gd name="T20" fmla="*/ 25 w 135"/>
                <a:gd name="T21" fmla="*/ 27 h 138"/>
                <a:gd name="T22" fmla="*/ 22 w 135"/>
                <a:gd name="T23" fmla="*/ 26 h 138"/>
                <a:gd name="T24" fmla="*/ 20 w 135"/>
                <a:gd name="T25" fmla="*/ 24 h 138"/>
                <a:gd name="T26" fmla="*/ 18 w 135"/>
                <a:gd name="T27" fmla="*/ 22 h 138"/>
                <a:gd name="T28" fmla="*/ 16 w 135"/>
                <a:gd name="T29" fmla="*/ 20 h 138"/>
                <a:gd name="T30" fmla="*/ 14 w 135"/>
                <a:gd name="T31" fmla="*/ 18 h 138"/>
                <a:gd name="T32" fmla="*/ 12 w 135"/>
                <a:gd name="T33" fmla="*/ 16 h 138"/>
                <a:gd name="T34" fmla="*/ 10 w 135"/>
                <a:gd name="T35" fmla="*/ 14 h 138"/>
                <a:gd name="T36" fmla="*/ 9 w 135"/>
                <a:gd name="T37" fmla="*/ 13 h 138"/>
                <a:gd name="T38" fmla="*/ 8 w 135"/>
                <a:gd name="T39" fmla="*/ 11 h 138"/>
                <a:gd name="T40" fmla="*/ 6 w 135"/>
                <a:gd name="T41" fmla="*/ 10 h 138"/>
                <a:gd name="T42" fmla="*/ 4 w 135"/>
                <a:gd name="T43" fmla="*/ 8 h 138"/>
                <a:gd name="T44" fmla="*/ 2 w 135"/>
                <a:gd name="T45" fmla="*/ 6 h 138"/>
                <a:gd name="T46" fmla="*/ 1 w 135"/>
                <a:gd name="T47" fmla="*/ 5 h 138"/>
                <a:gd name="T48" fmla="*/ 0 w 135"/>
                <a:gd name="T49" fmla="*/ 3 h 138"/>
                <a:gd name="T50" fmla="*/ 0 w 135"/>
                <a:gd name="T51" fmla="*/ 0 h 138"/>
                <a:gd name="T52" fmla="*/ 5 w 135"/>
                <a:gd name="T53" fmla="*/ 2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138"/>
                <a:gd name="T83" fmla="*/ 135 w 135"/>
                <a:gd name="T84" fmla="*/ 138 h 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138">
                  <a:moveTo>
                    <a:pt x="24" y="10"/>
                  </a:moveTo>
                  <a:lnTo>
                    <a:pt x="37" y="24"/>
                  </a:lnTo>
                  <a:lnTo>
                    <a:pt x="49" y="39"/>
                  </a:lnTo>
                  <a:lnTo>
                    <a:pt x="62" y="52"/>
                  </a:lnTo>
                  <a:lnTo>
                    <a:pt x="77" y="66"/>
                  </a:lnTo>
                  <a:lnTo>
                    <a:pt x="91" y="78"/>
                  </a:lnTo>
                  <a:lnTo>
                    <a:pt x="106" y="91"/>
                  </a:lnTo>
                  <a:lnTo>
                    <a:pt x="121" y="103"/>
                  </a:lnTo>
                  <a:lnTo>
                    <a:pt x="135" y="115"/>
                  </a:lnTo>
                  <a:lnTo>
                    <a:pt x="135" y="138"/>
                  </a:lnTo>
                  <a:lnTo>
                    <a:pt x="123" y="134"/>
                  </a:lnTo>
                  <a:lnTo>
                    <a:pt x="112" y="128"/>
                  </a:lnTo>
                  <a:lnTo>
                    <a:pt x="102" y="120"/>
                  </a:lnTo>
                  <a:lnTo>
                    <a:pt x="92" y="110"/>
                  </a:lnTo>
                  <a:lnTo>
                    <a:pt x="82" y="100"/>
                  </a:lnTo>
                  <a:lnTo>
                    <a:pt x="71" y="89"/>
                  </a:lnTo>
                  <a:lnTo>
                    <a:pt x="62" y="79"/>
                  </a:lnTo>
                  <a:lnTo>
                    <a:pt x="52" y="71"/>
                  </a:lnTo>
                  <a:lnTo>
                    <a:pt x="46" y="63"/>
                  </a:lnTo>
                  <a:lnTo>
                    <a:pt x="38" y="55"/>
                  </a:lnTo>
                  <a:lnTo>
                    <a:pt x="28" y="47"/>
                  </a:lnTo>
                  <a:lnTo>
                    <a:pt x="19" y="40"/>
                  </a:lnTo>
                  <a:lnTo>
                    <a:pt x="10" y="32"/>
                  </a:lnTo>
                  <a:lnTo>
                    <a:pt x="3" y="23"/>
                  </a:lnTo>
                  <a:lnTo>
                    <a:pt x="0" y="13"/>
                  </a:lnTo>
                  <a:lnTo>
                    <a:pt x="1" y="0"/>
                  </a:lnTo>
                  <a:lnTo>
                    <a:pt x="24" y="1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5" name="Freeform 706"/>
            <p:cNvSpPr>
              <a:spLocks/>
            </p:cNvSpPr>
            <p:nvPr/>
          </p:nvSpPr>
          <p:spPr bwMode="auto">
            <a:xfrm>
              <a:off x="2597" y="1164"/>
              <a:ext cx="40" cy="31"/>
            </a:xfrm>
            <a:custGeom>
              <a:avLst/>
              <a:gdLst>
                <a:gd name="T0" fmla="*/ 40 w 199"/>
                <a:gd name="T1" fmla="*/ 30 h 152"/>
                <a:gd name="T2" fmla="*/ 38 w 199"/>
                <a:gd name="T3" fmla="*/ 31 h 152"/>
                <a:gd name="T4" fmla="*/ 37 w 199"/>
                <a:gd name="T5" fmla="*/ 30 h 152"/>
                <a:gd name="T6" fmla="*/ 35 w 199"/>
                <a:gd name="T7" fmla="*/ 29 h 152"/>
                <a:gd name="T8" fmla="*/ 34 w 199"/>
                <a:gd name="T9" fmla="*/ 28 h 152"/>
                <a:gd name="T10" fmla="*/ 30 w 199"/>
                <a:gd name="T11" fmla="*/ 26 h 152"/>
                <a:gd name="T12" fmla="*/ 26 w 199"/>
                <a:gd name="T13" fmla="*/ 23 h 152"/>
                <a:gd name="T14" fmla="*/ 22 w 199"/>
                <a:gd name="T15" fmla="*/ 20 h 152"/>
                <a:gd name="T16" fmla="*/ 19 w 199"/>
                <a:gd name="T17" fmla="*/ 17 h 152"/>
                <a:gd name="T18" fmla="*/ 15 w 199"/>
                <a:gd name="T19" fmla="*/ 14 h 152"/>
                <a:gd name="T20" fmla="*/ 11 w 199"/>
                <a:gd name="T21" fmla="*/ 11 h 152"/>
                <a:gd name="T22" fmla="*/ 7 w 199"/>
                <a:gd name="T23" fmla="*/ 9 h 152"/>
                <a:gd name="T24" fmla="*/ 3 w 199"/>
                <a:gd name="T25" fmla="*/ 6 h 152"/>
                <a:gd name="T26" fmla="*/ 2 w 199"/>
                <a:gd name="T27" fmla="*/ 4 h 152"/>
                <a:gd name="T28" fmla="*/ 1 w 199"/>
                <a:gd name="T29" fmla="*/ 3 h 152"/>
                <a:gd name="T30" fmla="*/ 0 w 199"/>
                <a:gd name="T31" fmla="*/ 2 h 152"/>
                <a:gd name="T32" fmla="*/ 0 w 199"/>
                <a:gd name="T33" fmla="*/ 0 h 152"/>
                <a:gd name="T34" fmla="*/ 3 w 199"/>
                <a:gd name="T35" fmla="*/ 1 h 152"/>
                <a:gd name="T36" fmla="*/ 7 w 199"/>
                <a:gd name="T37" fmla="*/ 2 h 152"/>
                <a:gd name="T38" fmla="*/ 10 w 199"/>
                <a:gd name="T39" fmla="*/ 4 h 152"/>
                <a:gd name="T40" fmla="*/ 13 w 199"/>
                <a:gd name="T41" fmla="*/ 6 h 152"/>
                <a:gd name="T42" fmla="*/ 16 w 199"/>
                <a:gd name="T43" fmla="*/ 8 h 152"/>
                <a:gd name="T44" fmla="*/ 20 w 199"/>
                <a:gd name="T45" fmla="*/ 10 h 152"/>
                <a:gd name="T46" fmla="*/ 23 w 199"/>
                <a:gd name="T47" fmla="*/ 13 h 152"/>
                <a:gd name="T48" fmla="*/ 26 w 199"/>
                <a:gd name="T49" fmla="*/ 15 h 152"/>
                <a:gd name="T50" fmla="*/ 29 w 199"/>
                <a:gd name="T51" fmla="*/ 18 h 152"/>
                <a:gd name="T52" fmla="*/ 32 w 199"/>
                <a:gd name="T53" fmla="*/ 20 h 152"/>
                <a:gd name="T54" fmla="*/ 34 w 199"/>
                <a:gd name="T55" fmla="*/ 22 h 152"/>
                <a:gd name="T56" fmla="*/ 36 w 199"/>
                <a:gd name="T57" fmla="*/ 24 h 152"/>
                <a:gd name="T58" fmla="*/ 38 w 199"/>
                <a:gd name="T59" fmla="*/ 27 h 152"/>
                <a:gd name="T60" fmla="*/ 39 w 199"/>
                <a:gd name="T61" fmla="*/ 28 h 152"/>
                <a:gd name="T62" fmla="*/ 40 w 199"/>
                <a:gd name="T63" fmla="*/ 29 h 152"/>
                <a:gd name="T64" fmla="*/ 40 w 199"/>
                <a:gd name="T65" fmla="*/ 3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52"/>
                <a:gd name="T101" fmla="*/ 199 w 199"/>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52">
                  <a:moveTo>
                    <a:pt x="199" y="148"/>
                  </a:moveTo>
                  <a:lnTo>
                    <a:pt x="191" y="152"/>
                  </a:lnTo>
                  <a:lnTo>
                    <a:pt x="183" y="149"/>
                  </a:lnTo>
                  <a:lnTo>
                    <a:pt x="176" y="143"/>
                  </a:lnTo>
                  <a:lnTo>
                    <a:pt x="168" y="139"/>
                  </a:lnTo>
                  <a:lnTo>
                    <a:pt x="148" y="126"/>
                  </a:lnTo>
                  <a:lnTo>
                    <a:pt x="130" y="112"/>
                  </a:lnTo>
                  <a:lnTo>
                    <a:pt x="111" y="98"/>
                  </a:lnTo>
                  <a:lnTo>
                    <a:pt x="93" y="83"/>
                  </a:lnTo>
                  <a:lnTo>
                    <a:pt x="75" y="70"/>
                  </a:lnTo>
                  <a:lnTo>
                    <a:pt x="56" y="55"/>
                  </a:lnTo>
                  <a:lnTo>
                    <a:pt x="36" y="43"/>
                  </a:lnTo>
                  <a:lnTo>
                    <a:pt x="15" y="30"/>
                  </a:lnTo>
                  <a:lnTo>
                    <a:pt x="10" y="22"/>
                  </a:lnTo>
                  <a:lnTo>
                    <a:pt x="4" y="17"/>
                  </a:lnTo>
                  <a:lnTo>
                    <a:pt x="0" y="10"/>
                  </a:lnTo>
                  <a:lnTo>
                    <a:pt x="1" y="0"/>
                  </a:lnTo>
                  <a:lnTo>
                    <a:pt x="16" y="3"/>
                  </a:lnTo>
                  <a:lnTo>
                    <a:pt x="33" y="10"/>
                  </a:lnTo>
                  <a:lnTo>
                    <a:pt x="48" y="18"/>
                  </a:lnTo>
                  <a:lnTo>
                    <a:pt x="65" y="27"/>
                  </a:lnTo>
                  <a:lnTo>
                    <a:pt x="82" y="38"/>
                  </a:lnTo>
                  <a:lnTo>
                    <a:pt x="99" y="49"/>
                  </a:lnTo>
                  <a:lnTo>
                    <a:pt x="116" y="62"/>
                  </a:lnTo>
                  <a:lnTo>
                    <a:pt x="131" y="74"/>
                  </a:lnTo>
                  <a:lnTo>
                    <a:pt x="146" y="86"/>
                  </a:lnTo>
                  <a:lnTo>
                    <a:pt x="159" y="99"/>
                  </a:lnTo>
                  <a:lnTo>
                    <a:pt x="171" y="110"/>
                  </a:lnTo>
                  <a:lnTo>
                    <a:pt x="181" y="120"/>
                  </a:lnTo>
                  <a:lnTo>
                    <a:pt x="190" y="130"/>
                  </a:lnTo>
                  <a:lnTo>
                    <a:pt x="195" y="138"/>
                  </a:lnTo>
                  <a:lnTo>
                    <a:pt x="199" y="143"/>
                  </a:lnTo>
                  <a:lnTo>
                    <a:pt x="199" y="14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6" name="Freeform 707"/>
            <p:cNvSpPr>
              <a:spLocks/>
            </p:cNvSpPr>
            <p:nvPr/>
          </p:nvSpPr>
          <p:spPr bwMode="auto">
            <a:xfrm>
              <a:off x="2659" y="1172"/>
              <a:ext cx="24" cy="37"/>
            </a:xfrm>
            <a:custGeom>
              <a:avLst/>
              <a:gdLst>
                <a:gd name="T0" fmla="*/ 24 w 118"/>
                <a:gd name="T1" fmla="*/ 5 h 182"/>
                <a:gd name="T2" fmla="*/ 22 w 118"/>
                <a:gd name="T3" fmla="*/ 9 h 182"/>
                <a:gd name="T4" fmla="*/ 20 w 118"/>
                <a:gd name="T5" fmla="*/ 13 h 182"/>
                <a:gd name="T6" fmla="*/ 17 w 118"/>
                <a:gd name="T7" fmla="*/ 16 h 182"/>
                <a:gd name="T8" fmla="*/ 15 w 118"/>
                <a:gd name="T9" fmla="*/ 20 h 182"/>
                <a:gd name="T10" fmla="*/ 13 w 118"/>
                <a:gd name="T11" fmla="*/ 24 h 182"/>
                <a:gd name="T12" fmla="*/ 10 w 118"/>
                <a:gd name="T13" fmla="*/ 27 h 182"/>
                <a:gd name="T14" fmla="*/ 8 w 118"/>
                <a:gd name="T15" fmla="*/ 30 h 182"/>
                <a:gd name="T16" fmla="*/ 7 w 118"/>
                <a:gd name="T17" fmla="*/ 33 h 182"/>
                <a:gd name="T18" fmla="*/ 4 w 118"/>
                <a:gd name="T19" fmla="*/ 34 h 182"/>
                <a:gd name="T20" fmla="*/ 3 w 118"/>
                <a:gd name="T21" fmla="*/ 34 h 182"/>
                <a:gd name="T22" fmla="*/ 1 w 118"/>
                <a:gd name="T23" fmla="*/ 36 h 182"/>
                <a:gd name="T24" fmla="*/ 0 w 118"/>
                <a:gd name="T25" fmla="*/ 37 h 182"/>
                <a:gd name="T26" fmla="*/ 2 w 118"/>
                <a:gd name="T27" fmla="*/ 32 h 182"/>
                <a:gd name="T28" fmla="*/ 5 w 118"/>
                <a:gd name="T29" fmla="*/ 27 h 182"/>
                <a:gd name="T30" fmla="*/ 8 w 118"/>
                <a:gd name="T31" fmla="*/ 22 h 182"/>
                <a:gd name="T32" fmla="*/ 10 w 118"/>
                <a:gd name="T33" fmla="*/ 18 h 182"/>
                <a:gd name="T34" fmla="*/ 14 w 118"/>
                <a:gd name="T35" fmla="*/ 14 h 182"/>
                <a:gd name="T36" fmla="*/ 17 w 118"/>
                <a:gd name="T37" fmla="*/ 9 h 182"/>
                <a:gd name="T38" fmla="*/ 20 w 118"/>
                <a:gd name="T39" fmla="*/ 5 h 182"/>
                <a:gd name="T40" fmla="*/ 23 w 118"/>
                <a:gd name="T41" fmla="*/ 0 h 182"/>
                <a:gd name="T42" fmla="*/ 23 w 118"/>
                <a:gd name="T43" fmla="*/ 1 h 182"/>
                <a:gd name="T44" fmla="*/ 23 w 118"/>
                <a:gd name="T45" fmla="*/ 2 h 182"/>
                <a:gd name="T46" fmla="*/ 23 w 118"/>
                <a:gd name="T47" fmla="*/ 4 h 182"/>
                <a:gd name="T48" fmla="*/ 24 w 118"/>
                <a:gd name="T49" fmla="*/ 5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8"/>
                <a:gd name="T76" fmla="*/ 0 h 182"/>
                <a:gd name="T77" fmla="*/ 118 w 118"/>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8" h="182">
                  <a:moveTo>
                    <a:pt x="118" y="27"/>
                  </a:moveTo>
                  <a:lnTo>
                    <a:pt x="107" y="45"/>
                  </a:lnTo>
                  <a:lnTo>
                    <a:pt x="96" y="62"/>
                  </a:lnTo>
                  <a:lnTo>
                    <a:pt x="85" y="80"/>
                  </a:lnTo>
                  <a:lnTo>
                    <a:pt x="74" y="98"/>
                  </a:lnTo>
                  <a:lnTo>
                    <a:pt x="63" y="116"/>
                  </a:lnTo>
                  <a:lnTo>
                    <a:pt x="51" y="133"/>
                  </a:lnTo>
                  <a:lnTo>
                    <a:pt x="41" y="148"/>
                  </a:lnTo>
                  <a:lnTo>
                    <a:pt x="32" y="163"/>
                  </a:lnTo>
                  <a:lnTo>
                    <a:pt x="22" y="165"/>
                  </a:lnTo>
                  <a:lnTo>
                    <a:pt x="14" y="169"/>
                  </a:lnTo>
                  <a:lnTo>
                    <a:pt x="6" y="175"/>
                  </a:lnTo>
                  <a:lnTo>
                    <a:pt x="0" y="182"/>
                  </a:lnTo>
                  <a:lnTo>
                    <a:pt x="11" y="156"/>
                  </a:lnTo>
                  <a:lnTo>
                    <a:pt x="23" y="133"/>
                  </a:lnTo>
                  <a:lnTo>
                    <a:pt x="37" y="110"/>
                  </a:lnTo>
                  <a:lnTo>
                    <a:pt x="51" y="89"/>
                  </a:lnTo>
                  <a:lnTo>
                    <a:pt x="67" y="68"/>
                  </a:lnTo>
                  <a:lnTo>
                    <a:pt x="82" y="45"/>
                  </a:lnTo>
                  <a:lnTo>
                    <a:pt x="96" y="24"/>
                  </a:lnTo>
                  <a:lnTo>
                    <a:pt x="111" y="0"/>
                  </a:lnTo>
                  <a:lnTo>
                    <a:pt x="112" y="6"/>
                  </a:lnTo>
                  <a:lnTo>
                    <a:pt x="114" y="12"/>
                  </a:lnTo>
                  <a:lnTo>
                    <a:pt x="115" y="20"/>
                  </a:lnTo>
                  <a:lnTo>
                    <a:pt x="118" y="2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47" name="Freeform 708"/>
            <p:cNvSpPr>
              <a:spLocks/>
            </p:cNvSpPr>
            <p:nvPr/>
          </p:nvSpPr>
          <p:spPr bwMode="auto">
            <a:xfrm>
              <a:off x="2857" y="1175"/>
              <a:ext cx="5" cy="20"/>
            </a:xfrm>
            <a:custGeom>
              <a:avLst/>
              <a:gdLst>
                <a:gd name="T0" fmla="*/ 5 w 28"/>
                <a:gd name="T1" fmla="*/ 0 h 99"/>
                <a:gd name="T2" fmla="*/ 3 w 28"/>
                <a:gd name="T3" fmla="*/ 2 h 99"/>
                <a:gd name="T4" fmla="*/ 2 w 28"/>
                <a:gd name="T5" fmla="*/ 5 h 99"/>
                <a:gd name="T6" fmla="*/ 1 w 28"/>
                <a:gd name="T7" fmla="*/ 9 h 99"/>
                <a:gd name="T8" fmla="*/ 2 w 28"/>
                <a:gd name="T9" fmla="*/ 13 h 99"/>
                <a:gd name="T10" fmla="*/ 5 w 28"/>
                <a:gd name="T11" fmla="*/ 19 h 99"/>
                <a:gd name="T12" fmla="*/ 2 w 28"/>
                <a:gd name="T13" fmla="*/ 20 h 99"/>
                <a:gd name="T14" fmla="*/ 1 w 28"/>
                <a:gd name="T15" fmla="*/ 17 h 99"/>
                <a:gd name="T16" fmla="*/ 0 w 28"/>
                <a:gd name="T17" fmla="*/ 13 h 99"/>
                <a:gd name="T18" fmla="*/ 0 w 28"/>
                <a:gd name="T19" fmla="*/ 9 h 99"/>
                <a:gd name="T20" fmla="*/ 1 w 28"/>
                <a:gd name="T21" fmla="*/ 5 h 99"/>
                <a:gd name="T22" fmla="*/ 2 w 28"/>
                <a:gd name="T23" fmla="*/ 4 h 99"/>
                <a:gd name="T24" fmla="*/ 3 w 28"/>
                <a:gd name="T25" fmla="*/ 2 h 99"/>
                <a:gd name="T26" fmla="*/ 4 w 28"/>
                <a:gd name="T27" fmla="*/ 1 h 99"/>
                <a:gd name="T28" fmla="*/ 5 w 28"/>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99"/>
                <a:gd name="T47" fmla="*/ 28 w 2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99">
                  <a:moveTo>
                    <a:pt x="28" y="0"/>
                  </a:moveTo>
                  <a:lnTo>
                    <a:pt x="18" y="12"/>
                  </a:lnTo>
                  <a:lnTo>
                    <a:pt x="11" y="27"/>
                  </a:lnTo>
                  <a:lnTo>
                    <a:pt x="8" y="44"/>
                  </a:lnTo>
                  <a:lnTo>
                    <a:pt x="9" y="62"/>
                  </a:lnTo>
                  <a:lnTo>
                    <a:pt x="27" y="93"/>
                  </a:lnTo>
                  <a:lnTo>
                    <a:pt x="10" y="99"/>
                  </a:lnTo>
                  <a:lnTo>
                    <a:pt x="4" y="82"/>
                  </a:lnTo>
                  <a:lnTo>
                    <a:pt x="0" y="64"/>
                  </a:lnTo>
                  <a:lnTo>
                    <a:pt x="2" y="45"/>
                  </a:lnTo>
                  <a:lnTo>
                    <a:pt x="7" y="27"/>
                  </a:lnTo>
                  <a:lnTo>
                    <a:pt x="10" y="18"/>
                  </a:lnTo>
                  <a:lnTo>
                    <a:pt x="16" y="11"/>
                  </a:lnTo>
                  <a:lnTo>
                    <a:pt x="22" y="4"/>
                  </a:lnTo>
                  <a:lnTo>
                    <a:pt x="28"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48" name="Freeform 709"/>
            <p:cNvSpPr>
              <a:spLocks/>
            </p:cNvSpPr>
            <p:nvPr/>
          </p:nvSpPr>
          <p:spPr bwMode="auto">
            <a:xfrm>
              <a:off x="2597" y="1194"/>
              <a:ext cx="37" cy="20"/>
            </a:xfrm>
            <a:custGeom>
              <a:avLst/>
              <a:gdLst>
                <a:gd name="T0" fmla="*/ 37 w 186"/>
                <a:gd name="T1" fmla="*/ 20 h 101"/>
                <a:gd name="T2" fmla="*/ 33 w 186"/>
                <a:gd name="T3" fmla="*/ 19 h 101"/>
                <a:gd name="T4" fmla="*/ 29 w 186"/>
                <a:gd name="T5" fmla="*/ 18 h 101"/>
                <a:gd name="T6" fmla="*/ 24 w 186"/>
                <a:gd name="T7" fmla="*/ 16 h 101"/>
                <a:gd name="T8" fmla="*/ 20 w 186"/>
                <a:gd name="T9" fmla="*/ 14 h 101"/>
                <a:gd name="T10" fmla="*/ 16 w 186"/>
                <a:gd name="T11" fmla="*/ 12 h 101"/>
                <a:gd name="T12" fmla="*/ 12 w 186"/>
                <a:gd name="T13" fmla="*/ 10 h 101"/>
                <a:gd name="T14" fmla="*/ 8 w 186"/>
                <a:gd name="T15" fmla="*/ 8 h 101"/>
                <a:gd name="T16" fmla="*/ 4 w 186"/>
                <a:gd name="T17" fmla="*/ 6 h 101"/>
                <a:gd name="T18" fmla="*/ 3 w 186"/>
                <a:gd name="T19" fmla="*/ 6 h 101"/>
                <a:gd name="T20" fmla="*/ 1 w 186"/>
                <a:gd name="T21" fmla="*/ 5 h 101"/>
                <a:gd name="T22" fmla="*/ 0 w 186"/>
                <a:gd name="T23" fmla="*/ 3 h 101"/>
                <a:gd name="T24" fmla="*/ 0 w 186"/>
                <a:gd name="T25" fmla="*/ 1 h 101"/>
                <a:gd name="T26" fmla="*/ 1 w 186"/>
                <a:gd name="T27" fmla="*/ 0 h 101"/>
                <a:gd name="T28" fmla="*/ 2 w 186"/>
                <a:gd name="T29" fmla="*/ 0 h 101"/>
                <a:gd name="T30" fmla="*/ 2 w 186"/>
                <a:gd name="T31" fmla="*/ 0 h 101"/>
                <a:gd name="T32" fmla="*/ 3 w 186"/>
                <a:gd name="T33" fmla="*/ 0 h 101"/>
                <a:gd name="T34" fmla="*/ 4 w 186"/>
                <a:gd name="T35" fmla="*/ 0 h 101"/>
                <a:gd name="T36" fmla="*/ 5 w 186"/>
                <a:gd name="T37" fmla="*/ 0 h 101"/>
                <a:gd name="T38" fmla="*/ 6 w 186"/>
                <a:gd name="T39" fmla="*/ 0 h 101"/>
                <a:gd name="T40" fmla="*/ 7 w 186"/>
                <a:gd name="T41" fmla="*/ 0 h 101"/>
                <a:gd name="T42" fmla="*/ 9 w 186"/>
                <a:gd name="T43" fmla="*/ 2 h 101"/>
                <a:gd name="T44" fmla="*/ 13 w 186"/>
                <a:gd name="T45" fmla="*/ 5 h 101"/>
                <a:gd name="T46" fmla="*/ 18 w 186"/>
                <a:gd name="T47" fmla="*/ 7 h 101"/>
                <a:gd name="T48" fmla="*/ 23 w 186"/>
                <a:gd name="T49" fmla="*/ 10 h 101"/>
                <a:gd name="T50" fmla="*/ 29 w 186"/>
                <a:gd name="T51" fmla="*/ 12 h 101"/>
                <a:gd name="T52" fmla="*/ 33 w 186"/>
                <a:gd name="T53" fmla="*/ 15 h 101"/>
                <a:gd name="T54" fmla="*/ 36 w 186"/>
                <a:gd name="T55" fmla="*/ 17 h 101"/>
                <a:gd name="T56" fmla="*/ 37 w 186"/>
                <a:gd name="T57" fmla="*/ 20 h 1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101"/>
                <a:gd name="T89" fmla="*/ 186 w 186"/>
                <a:gd name="T90" fmla="*/ 101 h 1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101">
                  <a:moveTo>
                    <a:pt x="186" y="101"/>
                  </a:moveTo>
                  <a:lnTo>
                    <a:pt x="165" y="97"/>
                  </a:lnTo>
                  <a:lnTo>
                    <a:pt x="144" y="91"/>
                  </a:lnTo>
                  <a:lnTo>
                    <a:pt x="123" y="83"/>
                  </a:lnTo>
                  <a:lnTo>
                    <a:pt x="103" y="73"/>
                  </a:lnTo>
                  <a:lnTo>
                    <a:pt x="82" y="62"/>
                  </a:lnTo>
                  <a:lnTo>
                    <a:pt x="62" y="51"/>
                  </a:lnTo>
                  <a:lnTo>
                    <a:pt x="40" y="41"/>
                  </a:lnTo>
                  <a:lnTo>
                    <a:pt x="19" y="32"/>
                  </a:lnTo>
                  <a:lnTo>
                    <a:pt x="15" y="30"/>
                  </a:lnTo>
                  <a:lnTo>
                    <a:pt x="7" y="25"/>
                  </a:lnTo>
                  <a:lnTo>
                    <a:pt x="0" y="17"/>
                  </a:lnTo>
                  <a:lnTo>
                    <a:pt x="1" y="4"/>
                  </a:lnTo>
                  <a:lnTo>
                    <a:pt x="3" y="2"/>
                  </a:lnTo>
                  <a:lnTo>
                    <a:pt x="8" y="0"/>
                  </a:lnTo>
                  <a:lnTo>
                    <a:pt x="11" y="0"/>
                  </a:lnTo>
                  <a:lnTo>
                    <a:pt x="17" y="0"/>
                  </a:lnTo>
                  <a:lnTo>
                    <a:pt x="21" y="0"/>
                  </a:lnTo>
                  <a:lnTo>
                    <a:pt x="27" y="0"/>
                  </a:lnTo>
                  <a:lnTo>
                    <a:pt x="31" y="1"/>
                  </a:lnTo>
                  <a:lnTo>
                    <a:pt x="36" y="2"/>
                  </a:lnTo>
                  <a:lnTo>
                    <a:pt x="47" y="12"/>
                  </a:lnTo>
                  <a:lnTo>
                    <a:pt x="67" y="25"/>
                  </a:lnTo>
                  <a:lnTo>
                    <a:pt x="92" y="37"/>
                  </a:lnTo>
                  <a:lnTo>
                    <a:pt x="118" y="49"/>
                  </a:lnTo>
                  <a:lnTo>
                    <a:pt x="144" y="63"/>
                  </a:lnTo>
                  <a:lnTo>
                    <a:pt x="166" y="75"/>
                  </a:lnTo>
                  <a:lnTo>
                    <a:pt x="181" y="88"/>
                  </a:lnTo>
                  <a:lnTo>
                    <a:pt x="186" y="10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49" name="Freeform 710"/>
            <p:cNvSpPr>
              <a:spLocks/>
            </p:cNvSpPr>
            <p:nvPr/>
          </p:nvSpPr>
          <p:spPr bwMode="auto">
            <a:xfrm>
              <a:off x="2893" y="1195"/>
              <a:ext cx="13" cy="10"/>
            </a:xfrm>
            <a:custGeom>
              <a:avLst/>
              <a:gdLst>
                <a:gd name="T0" fmla="*/ 13 w 68"/>
                <a:gd name="T1" fmla="*/ 1 h 51"/>
                <a:gd name="T2" fmla="*/ 12 w 68"/>
                <a:gd name="T3" fmla="*/ 2 h 51"/>
                <a:gd name="T4" fmla="*/ 11 w 68"/>
                <a:gd name="T5" fmla="*/ 4 h 51"/>
                <a:gd name="T6" fmla="*/ 9 w 68"/>
                <a:gd name="T7" fmla="*/ 5 h 51"/>
                <a:gd name="T8" fmla="*/ 8 w 68"/>
                <a:gd name="T9" fmla="*/ 6 h 51"/>
                <a:gd name="T10" fmla="*/ 6 w 68"/>
                <a:gd name="T11" fmla="*/ 7 h 51"/>
                <a:gd name="T12" fmla="*/ 5 w 68"/>
                <a:gd name="T13" fmla="*/ 8 h 51"/>
                <a:gd name="T14" fmla="*/ 4 w 68"/>
                <a:gd name="T15" fmla="*/ 9 h 51"/>
                <a:gd name="T16" fmla="*/ 2 w 68"/>
                <a:gd name="T17" fmla="*/ 10 h 51"/>
                <a:gd name="T18" fmla="*/ 0 w 68"/>
                <a:gd name="T19" fmla="*/ 8 h 51"/>
                <a:gd name="T20" fmla="*/ 12 w 68"/>
                <a:gd name="T21" fmla="*/ 0 h 51"/>
                <a:gd name="T22" fmla="*/ 13 w 68"/>
                <a:gd name="T23" fmla="*/ 1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51"/>
                <a:gd name="T38" fmla="*/ 68 w 68"/>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51">
                  <a:moveTo>
                    <a:pt x="68" y="5"/>
                  </a:moveTo>
                  <a:lnTo>
                    <a:pt x="62" y="12"/>
                  </a:lnTo>
                  <a:lnTo>
                    <a:pt x="56" y="19"/>
                  </a:lnTo>
                  <a:lnTo>
                    <a:pt x="48" y="24"/>
                  </a:lnTo>
                  <a:lnTo>
                    <a:pt x="41" y="30"/>
                  </a:lnTo>
                  <a:lnTo>
                    <a:pt x="33" y="35"/>
                  </a:lnTo>
                  <a:lnTo>
                    <a:pt x="27" y="41"/>
                  </a:lnTo>
                  <a:lnTo>
                    <a:pt x="19" y="47"/>
                  </a:lnTo>
                  <a:lnTo>
                    <a:pt x="11" y="51"/>
                  </a:lnTo>
                  <a:lnTo>
                    <a:pt x="0" y="42"/>
                  </a:lnTo>
                  <a:lnTo>
                    <a:pt x="62" y="0"/>
                  </a:lnTo>
                  <a:lnTo>
                    <a:pt x="68"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0" name="Freeform 711"/>
            <p:cNvSpPr>
              <a:spLocks/>
            </p:cNvSpPr>
            <p:nvPr/>
          </p:nvSpPr>
          <p:spPr bwMode="auto">
            <a:xfrm>
              <a:off x="2690" y="1199"/>
              <a:ext cx="10" cy="10"/>
            </a:xfrm>
            <a:custGeom>
              <a:avLst/>
              <a:gdLst>
                <a:gd name="T0" fmla="*/ 10 w 48"/>
                <a:gd name="T1" fmla="*/ 8 h 49"/>
                <a:gd name="T2" fmla="*/ 9 w 48"/>
                <a:gd name="T3" fmla="*/ 8 h 49"/>
                <a:gd name="T4" fmla="*/ 8 w 48"/>
                <a:gd name="T5" fmla="*/ 8 h 49"/>
                <a:gd name="T6" fmla="*/ 8 w 48"/>
                <a:gd name="T7" fmla="*/ 9 h 49"/>
                <a:gd name="T8" fmla="*/ 8 w 48"/>
                <a:gd name="T9" fmla="*/ 10 h 49"/>
                <a:gd name="T10" fmla="*/ 6 w 48"/>
                <a:gd name="T11" fmla="*/ 10 h 49"/>
                <a:gd name="T12" fmla="*/ 5 w 48"/>
                <a:gd name="T13" fmla="*/ 9 h 49"/>
                <a:gd name="T14" fmla="*/ 4 w 48"/>
                <a:gd name="T15" fmla="*/ 8 h 49"/>
                <a:gd name="T16" fmla="*/ 2 w 48"/>
                <a:gd name="T17" fmla="*/ 8 h 49"/>
                <a:gd name="T18" fmla="*/ 1 w 48"/>
                <a:gd name="T19" fmla="*/ 10 h 49"/>
                <a:gd name="T20" fmla="*/ 0 w 48"/>
                <a:gd name="T21" fmla="*/ 7 h 49"/>
                <a:gd name="T22" fmla="*/ 1 w 48"/>
                <a:gd name="T23" fmla="*/ 4 h 49"/>
                <a:gd name="T24" fmla="*/ 2 w 48"/>
                <a:gd name="T25" fmla="*/ 2 h 49"/>
                <a:gd name="T26" fmla="*/ 4 w 48"/>
                <a:gd name="T27" fmla="*/ 0 h 49"/>
                <a:gd name="T28" fmla="*/ 6 w 48"/>
                <a:gd name="T29" fmla="*/ 2 h 49"/>
                <a:gd name="T30" fmla="*/ 7 w 48"/>
                <a:gd name="T31" fmla="*/ 4 h 49"/>
                <a:gd name="T32" fmla="*/ 8 w 48"/>
                <a:gd name="T33" fmla="*/ 6 h 49"/>
                <a:gd name="T34" fmla="*/ 10 w 48"/>
                <a:gd name="T35" fmla="*/ 8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9"/>
                <a:gd name="T56" fmla="*/ 48 w 48"/>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9">
                  <a:moveTo>
                    <a:pt x="48" y="37"/>
                  </a:moveTo>
                  <a:lnTo>
                    <a:pt x="44" y="38"/>
                  </a:lnTo>
                  <a:lnTo>
                    <a:pt x="40" y="40"/>
                  </a:lnTo>
                  <a:lnTo>
                    <a:pt x="37" y="43"/>
                  </a:lnTo>
                  <a:lnTo>
                    <a:pt x="37" y="49"/>
                  </a:lnTo>
                  <a:lnTo>
                    <a:pt x="29" y="49"/>
                  </a:lnTo>
                  <a:lnTo>
                    <a:pt x="23" y="42"/>
                  </a:lnTo>
                  <a:lnTo>
                    <a:pt x="19" y="38"/>
                  </a:lnTo>
                  <a:lnTo>
                    <a:pt x="10" y="40"/>
                  </a:lnTo>
                  <a:lnTo>
                    <a:pt x="3" y="49"/>
                  </a:lnTo>
                  <a:lnTo>
                    <a:pt x="0" y="34"/>
                  </a:lnTo>
                  <a:lnTo>
                    <a:pt x="3" y="21"/>
                  </a:lnTo>
                  <a:lnTo>
                    <a:pt x="10" y="9"/>
                  </a:lnTo>
                  <a:lnTo>
                    <a:pt x="21" y="0"/>
                  </a:lnTo>
                  <a:lnTo>
                    <a:pt x="30" y="8"/>
                  </a:lnTo>
                  <a:lnTo>
                    <a:pt x="35" y="18"/>
                  </a:lnTo>
                  <a:lnTo>
                    <a:pt x="40" y="29"/>
                  </a:lnTo>
                  <a:lnTo>
                    <a:pt x="48" y="3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51" name="Freeform 712"/>
            <p:cNvSpPr>
              <a:spLocks/>
            </p:cNvSpPr>
            <p:nvPr/>
          </p:nvSpPr>
          <p:spPr bwMode="auto">
            <a:xfrm>
              <a:off x="2702" y="1209"/>
              <a:ext cx="3" cy="3"/>
            </a:xfrm>
            <a:custGeom>
              <a:avLst/>
              <a:gdLst>
                <a:gd name="T0" fmla="*/ 0 w 17"/>
                <a:gd name="T1" fmla="*/ 3 h 15"/>
                <a:gd name="T2" fmla="*/ 0 w 17"/>
                <a:gd name="T3" fmla="*/ 0 h 15"/>
                <a:gd name="T4" fmla="*/ 3 w 17"/>
                <a:gd name="T5" fmla="*/ 3 h 15"/>
                <a:gd name="T6" fmla="*/ 0 w 17"/>
                <a:gd name="T7" fmla="*/ 3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13"/>
                  </a:moveTo>
                  <a:lnTo>
                    <a:pt x="0" y="0"/>
                  </a:lnTo>
                  <a:lnTo>
                    <a:pt x="17" y="15"/>
                  </a:lnTo>
                  <a:lnTo>
                    <a:pt x="0" y="1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52" name="Freeform 713"/>
            <p:cNvSpPr>
              <a:spLocks/>
            </p:cNvSpPr>
            <p:nvPr/>
          </p:nvSpPr>
          <p:spPr bwMode="auto">
            <a:xfrm>
              <a:off x="2962" y="1211"/>
              <a:ext cx="37" cy="24"/>
            </a:xfrm>
            <a:custGeom>
              <a:avLst/>
              <a:gdLst>
                <a:gd name="T0" fmla="*/ 32 w 187"/>
                <a:gd name="T1" fmla="*/ 20 h 118"/>
                <a:gd name="T2" fmla="*/ 37 w 187"/>
                <a:gd name="T3" fmla="*/ 19 h 118"/>
                <a:gd name="T4" fmla="*/ 37 w 187"/>
                <a:gd name="T5" fmla="*/ 20 h 118"/>
                <a:gd name="T6" fmla="*/ 34 w 187"/>
                <a:gd name="T7" fmla="*/ 21 h 118"/>
                <a:gd name="T8" fmla="*/ 32 w 187"/>
                <a:gd name="T9" fmla="*/ 22 h 118"/>
                <a:gd name="T10" fmla="*/ 29 w 187"/>
                <a:gd name="T11" fmla="*/ 23 h 118"/>
                <a:gd name="T12" fmla="*/ 27 w 187"/>
                <a:gd name="T13" fmla="*/ 23 h 118"/>
                <a:gd name="T14" fmla="*/ 24 w 187"/>
                <a:gd name="T15" fmla="*/ 24 h 118"/>
                <a:gd name="T16" fmla="*/ 21 w 187"/>
                <a:gd name="T17" fmla="*/ 24 h 118"/>
                <a:gd name="T18" fmla="*/ 18 w 187"/>
                <a:gd name="T19" fmla="*/ 24 h 118"/>
                <a:gd name="T20" fmla="*/ 16 w 187"/>
                <a:gd name="T21" fmla="*/ 24 h 118"/>
                <a:gd name="T22" fmla="*/ 12 w 187"/>
                <a:gd name="T23" fmla="*/ 18 h 118"/>
                <a:gd name="T24" fmla="*/ 13 w 187"/>
                <a:gd name="T25" fmla="*/ 18 h 118"/>
                <a:gd name="T26" fmla="*/ 14 w 187"/>
                <a:gd name="T27" fmla="*/ 18 h 118"/>
                <a:gd name="T28" fmla="*/ 15 w 187"/>
                <a:gd name="T29" fmla="*/ 19 h 118"/>
                <a:gd name="T30" fmla="*/ 16 w 187"/>
                <a:gd name="T31" fmla="*/ 19 h 118"/>
                <a:gd name="T32" fmla="*/ 17 w 187"/>
                <a:gd name="T33" fmla="*/ 20 h 118"/>
                <a:gd name="T34" fmla="*/ 18 w 187"/>
                <a:gd name="T35" fmla="*/ 20 h 118"/>
                <a:gd name="T36" fmla="*/ 19 w 187"/>
                <a:gd name="T37" fmla="*/ 19 h 118"/>
                <a:gd name="T38" fmla="*/ 20 w 187"/>
                <a:gd name="T39" fmla="*/ 18 h 118"/>
                <a:gd name="T40" fmla="*/ 17 w 187"/>
                <a:gd name="T41" fmla="*/ 16 h 118"/>
                <a:gd name="T42" fmla="*/ 14 w 187"/>
                <a:gd name="T43" fmla="*/ 14 h 118"/>
                <a:gd name="T44" fmla="*/ 12 w 187"/>
                <a:gd name="T45" fmla="*/ 11 h 118"/>
                <a:gd name="T46" fmla="*/ 10 w 187"/>
                <a:gd name="T47" fmla="*/ 9 h 118"/>
                <a:gd name="T48" fmla="*/ 7 w 187"/>
                <a:gd name="T49" fmla="*/ 7 h 118"/>
                <a:gd name="T50" fmla="*/ 5 w 187"/>
                <a:gd name="T51" fmla="*/ 4 h 118"/>
                <a:gd name="T52" fmla="*/ 3 w 187"/>
                <a:gd name="T53" fmla="*/ 2 h 118"/>
                <a:gd name="T54" fmla="*/ 0 w 187"/>
                <a:gd name="T55" fmla="*/ 0 h 118"/>
                <a:gd name="T56" fmla="*/ 5 w 187"/>
                <a:gd name="T57" fmla="*/ 1 h 118"/>
                <a:gd name="T58" fmla="*/ 9 w 187"/>
                <a:gd name="T59" fmla="*/ 4 h 118"/>
                <a:gd name="T60" fmla="*/ 12 w 187"/>
                <a:gd name="T61" fmla="*/ 8 h 118"/>
                <a:gd name="T62" fmla="*/ 15 w 187"/>
                <a:gd name="T63" fmla="*/ 11 h 118"/>
                <a:gd name="T64" fmla="*/ 18 w 187"/>
                <a:gd name="T65" fmla="*/ 15 h 118"/>
                <a:gd name="T66" fmla="*/ 22 w 187"/>
                <a:gd name="T67" fmla="*/ 18 h 118"/>
                <a:gd name="T68" fmla="*/ 26 w 187"/>
                <a:gd name="T69" fmla="*/ 20 h 118"/>
                <a:gd name="T70" fmla="*/ 32 w 187"/>
                <a:gd name="T71" fmla="*/ 20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7"/>
                <a:gd name="T109" fmla="*/ 0 h 118"/>
                <a:gd name="T110" fmla="*/ 187 w 187"/>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7" h="118">
                  <a:moveTo>
                    <a:pt x="161" y="97"/>
                  </a:moveTo>
                  <a:lnTo>
                    <a:pt x="187" y="95"/>
                  </a:lnTo>
                  <a:lnTo>
                    <a:pt x="187" y="98"/>
                  </a:lnTo>
                  <a:lnTo>
                    <a:pt x="174" y="104"/>
                  </a:lnTo>
                  <a:lnTo>
                    <a:pt x="161" y="108"/>
                  </a:lnTo>
                  <a:lnTo>
                    <a:pt x="147" y="113"/>
                  </a:lnTo>
                  <a:lnTo>
                    <a:pt x="134" y="115"/>
                  </a:lnTo>
                  <a:lnTo>
                    <a:pt x="120" y="117"/>
                  </a:lnTo>
                  <a:lnTo>
                    <a:pt x="106" y="118"/>
                  </a:lnTo>
                  <a:lnTo>
                    <a:pt x="92" y="118"/>
                  </a:lnTo>
                  <a:lnTo>
                    <a:pt x="79" y="118"/>
                  </a:lnTo>
                  <a:lnTo>
                    <a:pt x="61" y="88"/>
                  </a:lnTo>
                  <a:lnTo>
                    <a:pt x="65" y="89"/>
                  </a:lnTo>
                  <a:lnTo>
                    <a:pt x="71" y="90"/>
                  </a:lnTo>
                  <a:lnTo>
                    <a:pt x="76" y="92"/>
                  </a:lnTo>
                  <a:lnTo>
                    <a:pt x="81" y="95"/>
                  </a:lnTo>
                  <a:lnTo>
                    <a:pt x="87" y="96"/>
                  </a:lnTo>
                  <a:lnTo>
                    <a:pt x="91" y="96"/>
                  </a:lnTo>
                  <a:lnTo>
                    <a:pt x="96" y="93"/>
                  </a:lnTo>
                  <a:lnTo>
                    <a:pt x="99" y="89"/>
                  </a:lnTo>
                  <a:lnTo>
                    <a:pt x="86" y="79"/>
                  </a:lnTo>
                  <a:lnTo>
                    <a:pt x="72" y="68"/>
                  </a:lnTo>
                  <a:lnTo>
                    <a:pt x="61" y="56"/>
                  </a:lnTo>
                  <a:lnTo>
                    <a:pt x="49" y="45"/>
                  </a:lnTo>
                  <a:lnTo>
                    <a:pt x="37" y="33"/>
                  </a:lnTo>
                  <a:lnTo>
                    <a:pt x="25" y="22"/>
                  </a:lnTo>
                  <a:lnTo>
                    <a:pt x="14" y="11"/>
                  </a:lnTo>
                  <a:lnTo>
                    <a:pt x="0" y="0"/>
                  </a:lnTo>
                  <a:lnTo>
                    <a:pt x="26" y="7"/>
                  </a:lnTo>
                  <a:lnTo>
                    <a:pt x="46" y="21"/>
                  </a:lnTo>
                  <a:lnTo>
                    <a:pt x="63" y="37"/>
                  </a:lnTo>
                  <a:lnTo>
                    <a:pt x="78" y="56"/>
                  </a:lnTo>
                  <a:lnTo>
                    <a:pt x="93" y="74"/>
                  </a:lnTo>
                  <a:lnTo>
                    <a:pt x="110" y="89"/>
                  </a:lnTo>
                  <a:lnTo>
                    <a:pt x="133" y="97"/>
                  </a:lnTo>
                  <a:lnTo>
                    <a:pt x="161" y="9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53" name="Freeform 714"/>
            <p:cNvSpPr>
              <a:spLocks/>
            </p:cNvSpPr>
            <p:nvPr/>
          </p:nvSpPr>
          <p:spPr bwMode="auto">
            <a:xfrm>
              <a:off x="2904" y="1215"/>
              <a:ext cx="24" cy="20"/>
            </a:xfrm>
            <a:custGeom>
              <a:avLst/>
              <a:gdLst>
                <a:gd name="T0" fmla="*/ 24 w 120"/>
                <a:gd name="T1" fmla="*/ 1 h 100"/>
                <a:gd name="T2" fmla="*/ 21 w 120"/>
                <a:gd name="T3" fmla="*/ 4 h 100"/>
                <a:gd name="T4" fmla="*/ 18 w 120"/>
                <a:gd name="T5" fmla="*/ 6 h 100"/>
                <a:gd name="T6" fmla="*/ 15 w 120"/>
                <a:gd name="T7" fmla="*/ 8 h 100"/>
                <a:gd name="T8" fmla="*/ 12 w 120"/>
                <a:gd name="T9" fmla="*/ 11 h 100"/>
                <a:gd name="T10" fmla="*/ 9 w 120"/>
                <a:gd name="T11" fmla="*/ 13 h 100"/>
                <a:gd name="T12" fmla="*/ 6 w 120"/>
                <a:gd name="T13" fmla="*/ 15 h 100"/>
                <a:gd name="T14" fmla="*/ 3 w 120"/>
                <a:gd name="T15" fmla="*/ 18 h 100"/>
                <a:gd name="T16" fmla="*/ 0 w 120"/>
                <a:gd name="T17" fmla="*/ 20 h 100"/>
                <a:gd name="T18" fmla="*/ 0 w 120"/>
                <a:gd name="T19" fmla="*/ 18 h 100"/>
                <a:gd name="T20" fmla="*/ 21 w 120"/>
                <a:gd name="T21" fmla="*/ 0 h 100"/>
                <a:gd name="T22" fmla="*/ 24 w 120"/>
                <a:gd name="T23" fmla="*/ 0 h 100"/>
                <a:gd name="T24" fmla="*/ 24 w 120"/>
                <a:gd name="T25" fmla="*/ 1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00"/>
                <a:gd name="T41" fmla="*/ 120 w 12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00">
                  <a:moveTo>
                    <a:pt x="120" y="7"/>
                  </a:moveTo>
                  <a:lnTo>
                    <a:pt x="107" y="18"/>
                  </a:lnTo>
                  <a:lnTo>
                    <a:pt x="92" y="31"/>
                  </a:lnTo>
                  <a:lnTo>
                    <a:pt x="76" y="42"/>
                  </a:lnTo>
                  <a:lnTo>
                    <a:pt x="61" y="53"/>
                  </a:lnTo>
                  <a:lnTo>
                    <a:pt x="45" y="65"/>
                  </a:lnTo>
                  <a:lnTo>
                    <a:pt x="29" y="77"/>
                  </a:lnTo>
                  <a:lnTo>
                    <a:pt x="15" y="89"/>
                  </a:lnTo>
                  <a:lnTo>
                    <a:pt x="0" y="100"/>
                  </a:lnTo>
                  <a:lnTo>
                    <a:pt x="0" y="91"/>
                  </a:lnTo>
                  <a:lnTo>
                    <a:pt x="107" y="0"/>
                  </a:lnTo>
                  <a:lnTo>
                    <a:pt x="120" y="0"/>
                  </a:lnTo>
                  <a:lnTo>
                    <a:pt x="120"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4" name="Freeform 715"/>
            <p:cNvSpPr>
              <a:spLocks/>
            </p:cNvSpPr>
            <p:nvPr/>
          </p:nvSpPr>
          <p:spPr bwMode="auto">
            <a:xfrm>
              <a:off x="2900" y="1216"/>
              <a:ext cx="17" cy="15"/>
            </a:xfrm>
            <a:custGeom>
              <a:avLst/>
              <a:gdLst>
                <a:gd name="T0" fmla="*/ 17 w 82"/>
                <a:gd name="T1" fmla="*/ 1 h 73"/>
                <a:gd name="T2" fmla="*/ 15 w 82"/>
                <a:gd name="T3" fmla="*/ 3 h 73"/>
                <a:gd name="T4" fmla="*/ 12 w 82"/>
                <a:gd name="T5" fmla="*/ 5 h 73"/>
                <a:gd name="T6" fmla="*/ 10 w 82"/>
                <a:gd name="T7" fmla="*/ 6 h 73"/>
                <a:gd name="T8" fmla="*/ 8 w 82"/>
                <a:gd name="T9" fmla="*/ 8 h 73"/>
                <a:gd name="T10" fmla="*/ 6 w 82"/>
                <a:gd name="T11" fmla="*/ 10 h 73"/>
                <a:gd name="T12" fmla="*/ 4 w 82"/>
                <a:gd name="T13" fmla="*/ 12 h 73"/>
                <a:gd name="T14" fmla="*/ 2 w 82"/>
                <a:gd name="T15" fmla="*/ 14 h 73"/>
                <a:gd name="T16" fmla="*/ 0 w 82"/>
                <a:gd name="T17" fmla="*/ 15 h 73"/>
                <a:gd name="T18" fmla="*/ 1 w 82"/>
                <a:gd name="T19" fmla="*/ 13 h 73"/>
                <a:gd name="T20" fmla="*/ 2 w 82"/>
                <a:gd name="T21" fmla="*/ 11 h 73"/>
                <a:gd name="T22" fmla="*/ 3 w 82"/>
                <a:gd name="T23" fmla="*/ 9 h 73"/>
                <a:gd name="T24" fmla="*/ 5 w 82"/>
                <a:gd name="T25" fmla="*/ 8 h 73"/>
                <a:gd name="T26" fmla="*/ 6 w 82"/>
                <a:gd name="T27" fmla="*/ 6 h 73"/>
                <a:gd name="T28" fmla="*/ 8 w 82"/>
                <a:gd name="T29" fmla="*/ 5 h 73"/>
                <a:gd name="T30" fmla="*/ 9 w 82"/>
                <a:gd name="T31" fmla="*/ 3 h 73"/>
                <a:gd name="T32" fmla="*/ 11 w 82"/>
                <a:gd name="T33" fmla="*/ 2 h 73"/>
                <a:gd name="T34" fmla="*/ 12 w 82"/>
                <a:gd name="T35" fmla="*/ 1 h 73"/>
                <a:gd name="T36" fmla="*/ 13 w 82"/>
                <a:gd name="T37" fmla="*/ 0 h 73"/>
                <a:gd name="T38" fmla="*/ 15 w 82"/>
                <a:gd name="T39" fmla="*/ 0 h 73"/>
                <a:gd name="T40" fmla="*/ 17 w 82"/>
                <a:gd name="T41" fmla="*/ 0 h 73"/>
                <a:gd name="T42" fmla="*/ 17 w 82"/>
                <a:gd name="T43" fmla="*/ 1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73"/>
                <a:gd name="T68" fmla="*/ 82 w 82"/>
                <a:gd name="T69" fmla="*/ 73 h 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73">
                  <a:moveTo>
                    <a:pt x="82" y="7"/>
                  </a:moveTo>
                  <a:lnTo>
                    <a:pt x="72" y="15"/>
                  </a:lnTo>
                  <a:lnTo>
                    <a:pt x="60" y="23"/>
                  </a:lnTo>
                  <a:lnTo>
                    <a:pt x="49" y="31"/>
                  </a:lnTo>
                  <a:lnTo>
                    <a:pt x="39" y="40"/>
                  </a:lnTo>
                  <a:lnTo>
                    <a:pt x="29" y="49"/>
                  </a:lnTo>
                  <a:lnTo>
                    <a:pt x="19" y="58"/>
                  </a:lnTo>
                  <a:lnTo>
                    <a:pt x="9" y="66"/>
                  </a:lnTo>
                  <a:lnTo>
                    <a:pt x="0" y="73"/>
                  </a:lnTo>
                  <a:lnTo>
                    <a:pt x="3" y="63"/>
                  </a:lnTo>
                  <a:lnTo>
                    <a:pt x="8" y="54"/>
                  </a:lnTo>
                  <a:lnTo>
                    <a:pt x="14" y="46"/>
                  </a:lnTo>
                  <a:lnTo>
                    <a:pt x="22" y="38"/>
                  </a:lnTo>
                  <a:lnTo>
                    <a:pt x="30" y="30"/>
                  </a:lnTo>
                  <a:lnTo>
                    <a:pt x="38" y="24"/>
                  </a:lnTo>
                  <a:lnTo>
                    <a:pt x="45" y="17"/>
                  </a:lnTo>
                  <a:lnTo>
                    <a:pt x="51" y="9"/>
                  </a:lnTo>
                  <a:lnTo>
                    <a:pt x="58" y="5"/>
                  </a:lnTo>
                  <a:lnTo>
                    <a:pt x="65" y="2"/>
                  </a:lnTo>
                  <a:lnTo>
                    <a:pt x="73" y="0"/>
                  </a:lnTo>
                  <a:lnTo>
                    <a:pt x="82" y="0"/>
                  </a:lnTo>
                  <a:lnTo>
                    <a:pt x="82"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5" name="Freeform 716"/>
            <p:cNvSpPr>
              <a:spLocks/>
            </p:cNvSpPr>
            <p:nvPr/>
          </p:nvSpPr>
          <p:spPr bwMode="auto">
            <a:xfrm>
              <a:off x="2860" y="1222"/>
              <a:ext cx="19" cy="13"/>
            </a:xfrm>
            <a:custGeom>
              <a:avLst/>
              <a:gdLst>
                <a:gd name="T0" fmla="*/ 18 w 96"/>
                <a:gd name="T1" fmla="*/ 8 h 69"/>
                <a:gd name="T2" fmla="*/ 18 w 96"/>
                <a:gd name="T3" fmla="*/ 10 h 69"/>
                <a:gd name="T4" fmla="*/ 18 w 96"/>
                <a:gd name="T5" fmla="*/ 11 h 69"/>
                <a:gd name="T6" fmla="*/ 19 w 96"/>
                <a:gd name="T7" fmla="*/ 12 h 69"/>
                <a:gd name="T8" fmla="*/ 19 w 96"/>
                <a:gd name="T9" fmla="*/ 13 h 69"/>
                <a:gd name="T10" fmla="*/ 17 w 96"/>
                <a:gd name="T11" fmla="*/ 12 h 69"/>
                <a:gd name="T12" fmla="*/ 16 w 96"/>
                <a:gd name="T13" fmla="*/ 11 h 69"/>
                <a:gd name="T14" fmla="*/ 14 w 96"/>
                <a:gd name="T15" fmla="*/ 10 h 69"/>
                <a:gd name="T16" fmla="*/ 13 w 96"/>
                <a:gd name="T17" fmla="*/ 9 h 69"/>
                <a:gd name="T18" fmla="*/ 12 w 96"/>
                <a:gd name="T19" fmla="*/ 8 h 69"/>
                <a:gd name="T20" fmla="*/ 10 w 96"/>
                <a:gd name="T21" fmla="*/ 7 h 69"/>
                <a:gd name="T22" fmla="*/ 8 w 96"/>
                <a:gd name="T23" fmla="*/ 7 h 69"/>
                <a:gd name="T24" fmla="*/ 6 w 96"/>
                <a:gd name="T25" fmla="*/ 7 h 69"/>
                <a:gd name="T26" fmla="*/ 5 w 96"/>
                <a:gd name="T27" fmla="*/ 8 h 69"/>
                <a:gd name="T28" fmla="*/ 4 w 96"/>
                <a:gd name="T29" fmla="*/ 9 h 69"/>
                <a:gd name="T30" fmla="*/ 3 w 96"/>
                <a:gd name="T31" fmla="*/ 10 h 69"/>
                <a:gd name="T32" fmla="*/ 1 w 96"/>
                <a:gd name="T33" fmla="*/ 10 h 69"/>
                <a:gd name="T34" fmla="*/ 0 w 96"/>
                <a:gd name="T35" fmla="*/ 8 h 69"/>
                <a:gd name="T36" fmla="*/ 0 w 96"/>
                <a:gd name="T37" fmla="*/ 6 h 69"/>
                <a:gd name="T38" fmla="*/ 0 w 96"/>
                <a:gd name="T39" fmla="*/ 4 h 69"/>
                <a:gd name="T40" fmla="*/ 1 w 96"/>
                <a:gd name="T41" fmla="*/ 2 h 69"/>
                <a:gd name="T42" fmla="*/ 2 w 96"/>
                <a:gd name="T43" fmla="*/ 2 h 69"/>
                <a:gd name="T44" fmla="*/ 4 w 96"/>
                <a:gd name="T45" fmla="*/ 1 h 69"/>
                <a:gd name="T46" fmla="*/ 4 w 96"/>
                <a:gd name="T47" fmla="*/ 0 h 69"/>
                <a:gd name="T48" fmla="*/ 6 w 96"/>
                <a:gd name="T49" fmla="*/ 0 h 69"/>
                <a:gd name="T50" fmla="*/ 7 w 96"/>
                <a:gd name="T51" fmla="*/ 0 h 69"/>
                <a:gd name="T52" fmla="*/ 8 w 96"/>
                <a:gd name="T53" fmla="*/ 0 h 69"/>
                <a:gd name="T54" fmla="*/ 9 w 96"/>
                <a:gd name="T55" fmla="*/ 1 h 69"/>
                <a:gd name="T56" fmla="*/ 11 w 96"/>
                <a:gd name="T57" fmla="*/ 1 h 69"/>
                <a:gd name="T58" fmla="*/ 12 w 96"/>
                <a:gd name="T59" fmla="*/ 2 h 69"/>
                <a:gd name="T60" fmla="*/ 13 w 96"/>
                <a:gd name="T61" fmla="*/ 2 h 69"/>
                <a:gd name="T62" fmla="*/ 14 w 96"/>
                <a:gd name="T63" fmla="*/ 3 h 69"/>
                <a:gd name="T64" fmla="*/ 15 w 96"/>
                <a:gd name="T65" fmla="*/ 4 h 69"/>
                <a:gd name="T66" fmla="*/ 16 w 96"/>
                <a:gd name="T67" fmla="*/ 5 h 69"/>
                <a:gd name="T68" fmla="*/ 16 w 96"/>
                <a:gd name="T69" fmla="*/ 6 h 69"/>
                <a:gd name="T70" fmla="*/ 17 w 96"/>
                <a:gd name="T71" fmla="*/ 7 h 69"/>
                <a:gd name="T72" fmla="*/ 18 w 96"/>
                <a:gd name="T73" fmla="*/ 8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69"/>
                <a:gd name="T113" fmla="*/ 96 w 9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69">
                  <a:moveTo>
                    <a:pt x="90" y="44"/>
                  </a:moveTo>
                  <a:lnTo>
                    <a:pt x="89" y="51"/>
                  </a:lnTo>
                  <a:lnTo>
                    <a:pt x="93" y="57"/>
                  </a:lnTo>
                  <a:lnTo>
                    <a:pt x="96" y="63"/>
                  </a:lnTo>
                  <a:lnTo>
                    <a:pt x="96" y="69"/>
                  </a:lnTo>
                  <a:lnTo>
                    <a:pt x="87" y="66"/>
                  </a:lnTo>
                  <a:lnTo>
                    <a:pt x="80" y="60"/>
                  </a:lnTo>
                  <a:lnTo>
                    <a:pt x="73" y="54"/>
                  </a:lnTo>
                  <a:lnTo>
                    <a:pt x="66" y="46"/>
                  </a:lnTo>
                  <a:lnTo>
                    <a:pt x="59" y="40"/>
                  </a:lnTo>
                  <a:lnTo>
                    <a:pt x="52" y="36"/>
                  </a:lnTo>
                  <a:lnTo>
                    <a:pt x="41" y="35"/>
                  </a:lnTo>
                  <a:lnTo>
                    <a:pt x="29" y="38"/>
                  </a:lnTo>
                  <a:lnTo>
                    <a:pt x="26" y="44"/>
                  </a:lnTo>
                  <a:lnTo>
                    <a:pt x="20" y="48"/>
                  </a:lnTo>
                  <a:lnTo>
                    <a:pt x="15" y="53"/>
                  </a:lnTo>
                  <a:lnTo>
                    <a:pt x="7" y="53"/>
                  </a:lnTo>
                  <a:lnTo>
                    <a:pt x="2" y="44"/>
                  </a:lnTo>
                  <a:lnTo>
                    <a:pt x="0" y="32"/>
                  </a:lnTo>
                  <a:lnTo>
                    <a:pt x="2" y="22"/>
                  </a:lnTo>
                  <a:lnTo>
                    <a:pt x="7" y="13"/>
                  </a:lnTo>
                  <a:lnTo>
                    <a:pt x="12" y="9"/>
                  </a:lnTo>
                  <a:lnTo>
                    <a:pt x="18" y="4"/>
                  </a:lnTo>
                  <a:lnTo>
                    <a:pt x="22" y="2"/>
                  </a:lnTo>
                  <a:lnTo>
                    <a:pt x="28" y="0"/>
                  </a:lnTo>
                  <a:lnTo>
                    <a:pt x="34" y="0"/>
                  </a:lnTo>
                  <a:lnTo>
                    <a:pt x="40" y="1"/>
                  </a:lnTo>
                  <a:lnTo>
                    <a:pt x="47" y="3"/>
                  </a:lnTo>
                  <a:lnTo>
                    <a:pt x="54" y="7"/>
                  </a:lnTo>
                  <a:lnTo>
                    <a:pt x="59" y="10"/>
                  </a:lnTo>
                  <a:lnTo>
                    <a:pt x="65" y="13"/>
                  </a:lnTo>
                  <a:lnTo>
                    <a:pt x="71" y="17"/>
                  </a:lnTo>
                  <a:lnTo>
                    <a:pt x="75" y="21"/>
                  </a:lnTo>
                  <a:lnTo>
                    <a:pt x="80" y="27"/>
                  </a:lnTo>
                  <a:lnTo>
                    <a:pt x="83" y="32"/>
                  </a:lnTo>
                  <a:lnTo>
                    <a:pt x="86" y="38"/>
                  </a:lnTo>
                  <a:lnTo>
                    <a:pt x="90" y="4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6" name="Freeform 717"/>
            <p:cNvSpPr>
              <a:spLocks/>
            </p:cNvSpPr>
            <p:nvPr/>
          </p:nvSpPr>
          <p:spPr bwMode="auto">
            <a:xfrm>
              <a:off x="2910" y="1222"/>
              <a:ext cx="19" cy="16"/>
            </a:xfrm>
            <a:custGeom>
              <a:avLst/>
              <a:gdLst>
                <a:gd name="T0" fmla="*/ 19 w 96"/>
                <a:gd name="T1" fmla="*/ 0 h 78"/>
                <a:gd name="T2" fmla="*/ 17 w 96"/>
                <a:gd name="T3" fmla="*/ 3 h 78"/>
                <a:gd name="T4" fmla="*/ 15 w 96"/>
                <a:gd name="T5" fmla="*/ 5 h 78"/>
                <a:gd name="T6" fmla="*/ 12 w 96"/>
                <a:gd name="T7" fmla="*/ 7 h 78"/>
                <a:gd name="T8" fmla="*/ 10 w 96"/>
                <a:gd name="T9" fmla="*/ 9 h 78"/>
                <a:gd name="T10" fmla="*/ 7 w 96"/>
                <a:gd name="T11" fmla="*/ 10 h 78"/>
                <a:gd name="T12" fmla="*/ 5 w 96"/>
                <a:gd name="T13" fmla="*/ 12 h 78"/>
                <a:gd name="T14" fmla="*/ 2 w 96"/>
                <a:gd name="T15" fmla="*/ 14 h 78"/>
                <a:gd name="T16" fmla="*/ 0 w 96"/>
                <a:gd name="T17" fmla="*/ 16 h 78"/>
                <a:gd name="T18" fmla="*/ 2 w 96"/>
                <a:gd name="T19" fmla="*/ 13 h 78"/>
                <a:gd name="T20" fmla="*/ 4 w 96"/>
                <a:gd name="T21" fmla="*/ 11 h 78"/>
                <a:gd name="T22" fmla="*/ 6 w 96"/>
                <a:gd name="T23" fmla="*/ 9 h 78"/>
                <a:gd name="T24" fmla="*/ 9 w 96"/>
                <a:gd name="T25" fmla="*/ 7 h 78"/>
                <a:gd name="T26" fmla="*/ 11 w 96"/>
                <a:gd name="T27" fmla="*/ 5 h 78"/>
                <a:gd name="T28" fmla="*/ 14 w 96"/>
                <a:gd name="T29" fmla="*/ 3 h 78"/>
                <a:gd name="T30" fmla="*/ 17 w 96"/>
                <a:gd name="T31" fmla="*/ 2 h 78"/>
                <a:gd name="T32" fmla="*/ 19 w 96"/>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78"/>
                <a:gd name="T53" fmla="*/ 96 w 96"/>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78">
                  <a:moveTo>
                    <a:pt x="96" y="0"/>
                  </a:moveTo>
                  <a:lnTo>
                    <a:pt x="86" y="13"/>
                  </a:lnTo>
                  <a:lnTo>
                    <a:pt x="75" y="24"/>
                  </a:lnTo>
                  <a:lnTo>
                    <a:pt x="63" y="34"/>
                  </a:lnTo>
                  <a:lnTo>
                    <a:pt x="50" y="43"/>
                  </a:lnTo>
                  <a:lnTo>
                    <a:pt x="37" y="51"/>
                  </a:lnTo>
                  <a:lnTo>
                    <a:pt x="25" y="60"/>
                  </a:lnTo>
                  <a:lnTo>
                    <a:pt x="12" y="69"/>
                  </a:lnTo>
                  <a:lnTo>
                    <a:pt x="0" y="78"/>
                  </a:lnTo>
                  <a:lnTo>
                    <a:pt x="8" y="64"/>
                  </a:lnTo>
                  <a:lnTo>
                    <a:pt x="18" y="52"/>
                  </a:lnTo>
                  <a:lnTo>
                    <a:pt x="29" y="42"/>
                  </a:lnTo>
                  <a:lnTo>
                    <a:pt x="43" y="33"/>
                  </a:lnTo>
                  <a:lnTo>
                    <a:pt x="56" y="25"/>
                  </a:lnTo>
                  <a:lnTo>
                    <a:pt x="69" y="17"/>
                  </a:lnTo>
                  <a:lnTo>
                    <a:pt x="84" y="9"/>
                  </a:lnTo>
                  <a:lnTo>
                    <a:pt x="9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7" name="Freeform 718"/>
            <p:cNvSpPr>
              <a:spLocks/>
            </p:cNvSpPr>
            <p:nvPr/>
          </p:nvSpPr>
          <p:spPr bwMode="auto">
            <a:xfrm>
              <a:off x="2771" y="1225"/>
              <a:ext cx="14" cy="17"/>
            </a:xfrm>
            <a:custGeom>
              <a:avLst/>
              <a:gdLst>
                <a:gd name="T0" fmla="*/ 14 w 67"/>
                <a:gd name="T1" fmla="*/ 6 h 84"/>
                <a:gd name="T2" fmla="*/ 14 w 67"/>
                <a:gd name="T3" fmla="*/ 10 h 84"/>
                <a:gd name="T4" fmla="*/ 13 w 67"/>
                <a:gd name="T5" fmla="*/ 13 h 84"/>
                <a:gd name="T6" fmla="*/ 12 w 67"/>
                <a:gd name="T7" fmla="*/ 16 h 84"/>
                <a:gd name="T8" fmla="*/ 11 w 67"/>
                <a:gd name="T9" fmla="*/ 17 h 84"/>
                <a:gd name="T10" fmla="*/ 10 w 67"/>
                <a:gd name="T11" fmla="*/ 14 h 84"/>
                <a:gd name="T12" fmla="*/ 10 w 67"/>
                <a:gd name="T13" fmla="*/ 11 h 84"/>
                <a:gd name="T14" fmla="*/ 11 w 67"/>
                <a:gd name="T15" fmla="*/ 8 h 84"/>
                <a:gd name="T16" fmla="*/ 10 w 67"/>
                <a:gd name="T17" fmla="*/ 6 h 84"/>
                <a:gd name="T18" fmla="*/ 10 w 67"/>
                <a:gd name="T19" fmla="*/ 6 h 84"/>
                <a:gd name="T20" fmla="*/ 9 w 67"/>
                <a:gd name="T21" fmla="*/ 5 h 84"/>
                <a:gd name="T22" fmla="*/ 8 w 67"/>
                <a:gd name="T23" fmla="*/ 5 h 84"/>
                <a:gd name="T24" fmla="*/ 6 w 67"/>
                <a:gd name="T25" fmla="*/ 6 h 84"/>
                <a:gd name="T26" fmla="*/ 5 w 67"/>
                <a:gd name="T27" fmla="*/ 6 h 84"/>
                <a:gd name="T28" fmla="*/ 4 w 67"/>
                <a:gd name="T29" fmla="*/ 6 h 84"/>
                <a:gd name="T30" fmla="*/ 3 w 67"/>
                <a:gd name="T31" fmla="*/ 6 h 84"/>
                <a:gd name="T32" fmla="*/ 2 w 67"/>
                <a:gd name="T33" fmla="*/ 6 h 84"/>
                <a:gd name="T34" fmla="*/ 1 w 67"/>
                <a:gd name="T35" fmla="*/ 6 h 84"/>
                <a:gd name="T36" fmla="*/ 0 w 67"/>
                <a:gd name="T37" fmla="*/ 5 h 84"/>
                <a:gd name="T38" fmla="*/ 0 w 67"/>
                <a:gd name="T39" fmla="*/ 3 h 84"/>
                <a:gd name="T40" fmla="*/ 0 w 67"/>
                <a:gd name="T41" fmla="*/ 1 h 84"/>
                <a:gd name="T42" fmla="*/ 1 w 67"/>
                <a:gd name="T43" fmla="*/ 0 h 84"/>
                <a:gd name="T44" fmla="*/ 4 w 67"/>
                <a:gd name="T45" fmla="*/ 0 h 84"/>
                <a:gd name="T46" fmla="*/ 6 w 67"/>
                <a:gd name="T47" fmla="*/ 0 h 84"/>
                <a:gd name="T48" fmla="*/ 8 w 67"/>
                <a:gd name="T49" fmla="*/ 0 h 84"/>
                <a:gd name="T50" fmla="*/ 9 w 67"/>
                <a:gd name="T51" fmla="*/ 1 h 84"/>
                <a:gd name="T52" fmla="*/ 11 w 67"/>
                <a:gd name="T53" fmla="*/ 1 h 84"/>
                <a:gd name="T54" fmla="*/ 12 w 67"/>
                <a:gd name="T55" fmla="*/ 3 h 84"/>
                <a:gd name="T56" fmla="*/ 13 w 67"/>
                <a:gd name="T57" fmla="*/ 4 h 84"/>
                <a:gd name="T58" fmla="*/ 14 w 67"/>
                <a:gd name="T59" fmla="*/ 6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84"/>
                <a:gd name="T92" fmla="*/ 67 w 67"/>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84">
                  <a:moveTo>
                    <a:pt x="66" y="28"/>
                  </a:moveTo>
                  <a:lnTo>
                    <a:pt x="67" y="47"/>
                  </a:lnTo>
                  <a:lnTo>
                    <a:pt x="64" y="66"/>
                  </a:lnTo>
                  <a:lnTo>
                    <a:pt x="59" y="80"/>
                  </a:lnTo>
                  <a:lnTo>
                    <a:pt x="51" y="84"/>
                  </a:lnTo>
                  <a:lnTo>
                    <a:pt x="46" y="69"/>
                  </a:lnTo>
                  <a:lnTo>
                    <a:pt x="50" y="52"/>
                  </a:lnTo>
                  <a:lnTo>
                    <a:pt x="51" y="40"/>
                  </a:lnTo>
                  <a:lnTo>
                    <a:pt x="49" y="32"/>
                  </a:lnTo>
                  <a:lnTo>
                    <a:pt x="46" y="28"/>
                  </a:lnTo>
                  <a:lnTo>
                    <a:pt x="41" y="26"/>
                  </a:lnTo>
                  <a:lnTo>
                    <a:pt x="37" y="26"/>
                  </a:lnTo>
                  <a:lnTo>
                    <a:pt x="31" y="28"/>
                  </a:lnTo>
                  <a:lnTo>
                    <a:pt x="26" y="29"/>
                  </a:lnTo>
                  <a:lnTo>
                    <a:pt x="20" y="31"/>
                  </a:lnTo>
                  <a:lnTo>
                    <a:pt x="14" y="32"/>
                  </a:lnTo>
                  <a:lnTo>
                    <a:pt x="10" y="31"/>
                  </a:lnTo>
                  <a:lnTo>
                    <a:pt x="6" y="30"/>
                  </a:lnTo>
                  <a:lnTo>
                    <a:pt x="2" y="23"/>
                  </a:lnTo>
                  <a:lnTo>
                    <a:pt x="0" y="15"/>
                  </a:lnTo>
                  <a:lnTo>
                    <a:pt x="1" y="7"/>
                  </a:lnTo>
                  <a:lnTo>
                    <a:pt x="6" y="1"/>
                  </a:lnTo>
                  <a:lnTo>
                    <a:pt x="17" y="0"/>
                  </a:lnTo>
                  <a:lnTo>
                    <a:pt x="27" y="1"/>
                  </a:lnTo>
                  <a:lnTo>
                    <a:pt x="37" y="2"/>
                  </a:lnTo>
                  <a:lnTo>
                    <a:pt x="45" y="4"/>
                  </a:lnTo>
                  <a:lnTo>
                    <a:pt x="51" y="7"/>
                  </a:lnTo>
                  <a:lnTo>
                    <a:pt x="58" y="13"/>
                  </a:lnTo>
                  <a:lnTo>
                    <a:pt x="63" y="20"/>
                  </a:lnTo>
                  <a:lnTo>
                    <a:pt x="66" y="2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8" name="Freeform 719"/>
            <p:cNvSpPr>
              <a:spLocks/>
            </p:cNvSpPr>
            <p:nvPr/>
          </p:nvSpPr>
          <p:spPr bwMode="auto">
            <a:xfrm>
              <a:off x="2944" y="1225"/>
              <a:ext cx="10" cy="24"/>
            </a:xfrm>
            <a:custGeom>
              <a:avLst/>
              <a:gdLst>
                <a:gd name="T0" fmla="*/ 10 w 47"/>
                <a:gd name="T1" fmla="*/ 7 h 119"/>
                <a:gd name="T2" fmla="*/ 10 w 47"/>
                <a:gd name="T3" fmla="*/ 10 h 119"/>
                <a:gd name="T4" fmla="*/ 10 w 47"/>
                <a:gd name="T5" fmla="*/ 13 h 119"/>
                <a:gd name="T6" fmla="*/ 10 w 47"/>
                <a:gd name="T7" fmla="*/ 16 h 119"/>
                <a:gd name="T8" fmla="*/ 10 w 47"/>
                <a:gd name="T9" fmla="*/ 19 h 119"/>
                <a:gd name="T10" fmla="*/ 8 w 47"/>
                <a:gd name="T11" fmla="*/ 20 h 119"/>
                <a:gd name="T12" fmla="*/ 6 w 47"/>
                <a:gd name="T13" fmla="*/ 21 h 119"/>
                <a:gd name="T14" fmla="*/ 4 w 47"/>
                <a:gd name="T15" fmla="*/ 22 h 119"/>
                <a:gd name="T16" fmla="*/ 4 w 47"/>
                <a:gd name="T17" fmla="*/ 24 h 119"/>
                <a:gd name="T18" fmla="*/ 2 w 47"/>
                <a:gd name="T19" fmla="*/ 22 h 119"/>
                <a:gd name="T20" fmla="*/ 1 w 47"/>
                <a:gd name="T21" fmla="*/ 20 h 119"/>
                <a:gd name="T22" fmla="*/ 1 w 47"/>
                <a:gd name="T23" fmla="*/ 17 h 119"/>
                <a:gd name="T24" fmla="*/ 0 w 47"/>
                <a:gd name="T25" fmla="*/ 15 h 119"/>
                <a:gd name="T26" fmla="*/ 0 w 47"/>
                <a:gd name="T27" fmla="*/ 15 h 119"/>
                <a:gd name="T28" fmla="*/ 0 w 47"/>
                <a:gd name="T29" fmla="*/ 10 h 119"/>
                <a:gd name="T30" fmla="*/ 0 w 47"/>
                <a:gd name="T31" fmla="*/ 7 h 119"/>
                <a:gd name="T32" fmla="*/ 0 w 47"/>
                <a:gd name="T33" fmla="*/ 4 h 119"/>
                <a:gd name="T34" fmla="*/ 3 w 47"/>
                <a:gd name="T35" fmla="*/ 0 h 119"/>
                <a:gd name="T36" fmla="*/ 3 w 47"/>
                <a:gd name="T37" fmla="*/ 1 h 119"/>
                <a:gd name="T38" fmla="*/ 4 w 47"/>
                <a:gd name="T39" fmla="*/ 2 h 119"/>
                <a:gd name="T40" fmla="*/ 6 w 47"/>
                <a:gd name="T41" fmla="*/ 2 h 119"/>
                <a:gd name="T42" fmla="*/ 7 w 47"/>
                <a:gd name="T43" fmla="*/ 3 h 119"/>
                <a:gd name="T44" fmla="*/ 8 w 47"/>
                <a:gd name="T45" fmla="*/ 4 h 119"/>
                <a:gd name="T46" fmla="*/ 9 w 47"/>
                <a:gd name="T47" fmla="*/ 4 h 119"/>
                <a:gd name="T48" fmla="*/ 10 w 47"/>
                <a:gd name="T49" fmla="*/ 6 h 119"/>
                <a:gd name="T50" fmla="*/ 10 w 47"/>
                <a:gd name="T51" fmla="*/ 7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19"/>
                <a:gd name="T80" fmla="*/ 47 w 47"/>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19">
                  <a:moveTo>
                    <a:pt x="45" y="37"/>
                  </a:moveTo>
                  <a:lnTo>
                    <a:pt x="45" y="51"/>
                  </a:lnTo>
                  <a:lnTo>
                    <a:pt x="45" y="66"/>
                  </a:lnTo>
                  <a:lnTo>
                    <a:pt x="45" y="80"/>
                  </a:lnTo>
                  <a:lnTo>
                    <a:pt x="47" y="93"/>
                  </a:lnTo>
                  <a:lnTo>
                    <a:pt x="38" y="98"/>
                  </a:lnTo>
                  <a:lnTo>
                    <a:pt x="29" y="102"/>
                  </a:lnTo>
                  <a:lnTo>
                    <a:pt x="21" y="107"/>
                  </a:lnTo>
                  <a:lnTo>
                    <a:pt x="17" y="119"/>
                  </a:lnTo>
                  <a:lnTo>
                    <a:pt x="8" y="111"/>
                  </a:lnTo>
                  <a:lnTo>
                    <a:pt x="5" y="97"/>
                  </a:lnTo>
                  <a:lnTo>
                    <a:pt x="3" y="82"/>
                  </a:lnTo>
                  <a:lnTo>
                    <a:pt x="0" y="72"/>
                  </a:lnTo>
                  <a:lnTo>
                    <a:pt x="2" y="72"/>
                  </a:lnTo>
                  <a:lnTo>
                    <a:pt x="1" y="51"/>
                  </a:lnTo>
                  <a:lnTo>
                    <a:pt x="0" y="33"/>
                  </a:lnTo>
                  <a:lnTo>
                    <a:pt x="2" y="18"/>
                  </a:lnTo>
                  <a:lnTo>
                    <a:pt x="13" y="0"/>
                  </a:lnTo>
                  <a:lnTo>
                    <a:pt x="15" y="5"/>
                  </a:lnTo>
                  <a:lnTo>
                    <a:pt x="20" y="10"/>
                  </a:lnTo>
                  <a:lnTo>
                    <a:pt x="26" y="12"/>
                  </a:lnTo>
                  <a:lnTo>
                    <a:pt x="32" y="14"/>
                  </a:lnTo>
                  <a:lnTo>
                    <a:pt x="39" y="18"/>
                  </a:lnTo>
                  <a:lnTo>
                    <a:pt x="43" y="22"/>
                  </a:lnTo>
                  <a:lnTo>
                    <a:pt x="46" y="28"/>
                  </a:lnTo>
                  <a:lnTo>
                    <a:pt x="45" y="3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59" name="Freeform 720"/>
            <p:cNvSpPr>
              <a:spLocks/>
            </p:cNvSpPr>
            <p:nvPr/>
          </p:nvSpPr>
          <p:spPr bwMode="auto">
            <a:xfrm>
              <a:off x="2908" y="1227"/>
              <a:ext cx="23" cy="18"/>
            </a:xfrm>
            <a:custGeom>
              <a:avLst/>
              <a:gdLst>
                <a:gd name="T0" fmla="*/ 23 w 115"/>
                <a:gd name="T1" fmla="*/ 0 h 94"/>
                <a:gd name="T2" fmla="*/ 22 w 115"/>
                <a:gd name="T3" fmla="*/ 2 h 94"/>
                <a:gd name="T4" fmla="*/ 21 w 115"/>
                <a:gd name="T5" fmla="*/ 4 h 94"/>
                <a:gd name="T6" fmla="*/ 20 w 115"/>
                <a:gd name="T7" fmla="*/ 6 h 94"/>
                <a:gd name="T8" fmla="*/ 20 w 115"/>
                <a:gd name="T9" fmla="*/ 8 h 94"/>
                <a:gd name="T10" fmla="*/ 18 w 115"/>
                <a:gd name="T11" fmla="*/ 10 h 94"/>
                <a:gd name="T12" fmla="*/ 15 w 115"/>
                <a:gd name="T13" fmla="*/ 12 h 94"/>
                <a:gd name="T14" fmla="*/ 13 w 115"/>
                <a:gd name="T15" fmla="*/ 13 h 94"/>
                <a:gd name="T16" fmla="*/ 11 w 115"/>
                <a:gd name="T17" fmla="*/ 15 h 94"/>
                <a:gd name="T18" fmla="*/ 9 w 115"/>
                <a:gd name="T19" fmla="*/ 16 h 94"/>
                <a:gd name="T20" fmla="*/ 6 w 115"/>
                <a:gd name="T21" fmla="*/ 17 h 94"/>
                <a:gd name="T22" fmla="*/ 3 w 115"/>
                <a:gd name="T23" fmla="*/ 18 h 94"/>
                <a:gd name="T24" fmla="*/ 0 w 115"/>
                <a:gd name="T25" fmla="*/ 18 h 94"/>
                <a:gd name="T26" fmla="*/ 0 w 115"/>
                <a:gd name="T27" fmla="*/ 17 h 94"/>
                <a:gd name="T28" fmla="*/ 2 w 115"/>
                <a:gd name="T29" fmla="*/ 15 h 94"/>
                <a:gd name="T30" fmla="*/ 3 w 115"/>
                <a:gd name="T31" fmla="*/ 15 h 94"/>
                <a:gd name="T32" fmla="*/ 5 w 115"/>
                <a:gd name="T33" fmla="*/ 14 h 94"/>
                <a:gd name="T34" fmla="*/ 7 w 115"/>
                <a:gd name="T35" fmla="*/ 13 h 94"/>
                <a:gd name="T36" fmla="*/ 8 w 115"/>
                <a:gd name="T37" fmla="*/ 12 h 94"/>
                <a:gd name="T38" fmla="*/ 10 w 115"/>
                <a:gd name="T39" fmla="*/ 11 h 94"/>
                <a:gd name="T40" fmla="*/ 11 w 115"/>
                <a:gd name="T41" fmla="*/ 10 h 94"/>
                <a:gd name="T42" fmla="*/ 12 w 115"/>
                <a:gd name="T43" fmla="*/ 9 h 94"/>
                <a:gd name="T44" fmla="*/ 14 w 115"/>
                <a:gd name="T45" fmla="*/ 8 h 94"/>
                <a:gd name="T46" fmla="*/ 15 w 115"/>
                <a:gd name="T47" fmla="*/ 7 h 94"/>
                <a:gd name="T48" fmla="*/ 17 w 115"/>
                <a:gd name="T49" fmla="*/ 6 h 94"/>
                <a:gd name="T50" fmla="*/ 18 w 115"/>
                <a:gd name="T51" fmla="*/ 4 h 94"/>
                <a:gd name="T52" fmla="*/ 19 w 115"/>
                <a:gd name="T53" fmla="*/ 3 h 94"/>
                <a:gd name="T54" fmla="*/ 20 w 115"/>
                <a:gd name="T55" fmla="*/ 1 h 94"/>
                <a:gd name="T56" fmla="*/ 22 w 115"/>
                <a:gd name="T57" fmla="*/ 0 h 94"/>
                <a:gd name="T58" fmla="*/ 23 w 115"/>
                <a:gd name="T59" fmla="*/ 0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4"/>
                <a:gd name="T92" fmla="*/ 115 w 115"/>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4">
                  <a:moveTo>
                    <a:pt x="115" y="1"/>
                  </a:moveTo>
                  <a:lnTo>
                    <a:pt x="110" y="11"/>
                  </a:lnTo>
                  <a:lnTo>
                    <a:pt x="104" y="21"/>
                  </a:lnTo>
                  <a:lnTo>
                    <a:pt x="100" y="31"/>
                  </a:lnTo>
                  <a:lnTo>
                    <a:pt x="101" y="44"/>
                  </a:lnTo>
                  <a:lnTo>
                    <a:pt x="89" y="53"/>
                  </a:lnTo>
                  <a:lnTo>
                    <a:pt x="77" y="61"/>
                  </a:lnTo>
                  <a:lnTo>
                    <a:pt x="66" y="70"/>
                  </a:lnTo>
                  <a:lnTo>
                    <a:pt x="54" y="77"/>
                  </a:lnTo>
                  <a:lnTo>
                    <a:pt x="43" y="84"/>
                  </a:lnTo>
                  <a:lnTo>
                    <a:pt x="29" y="89"/>
                  </a:lnTo>
                  <a:lnTo>
                    <a:pt x="16" y="93"/>
                  </a:lnTo>
                  <a:lnTo>
                    <a:pt x="0" y="94"/>
                  </a:lnTo>
                  <a:lnTo>
                    <a:pt x="2" y="87"/>
                  </a:lnTo>
                  <a:lnTo>
                    <a:pt x="8" y="80"/>
                  </a:lnTo>
                  <a:lnTo>
                    <a:pt x="15" y="76"/>
                  </a:lnTo>
                  <a:lnTo>
                    <a:pt x="24" y="71"/>
                  </a:lnTo>
                  <a:lnTo>
                    <a:pt x="33" y="68"/>
                  </a:lnTo>
                  <a:lnTo>
                    <a:pt x="40" y="63"/>
                  </a:lnTo>
                  <a:lnTo>
                    <a:pt x="48" y="59"/>
                  </a:lnTo>
                  <a:lnTo>
                    <a:pt x="54" y="53"/>
                  </a:lnTo>
                  <a:lnTo>
                    <a:pt x="62" y="48"/>
                  </a:lnTo>
                  <a:lnTo>
                    <a:pt x="69" y="42"/>
                  </a:lnTo>
                  <a:lnTo>
                    <a:pt x="75" y="35"/>
                  </a:lnTo>
                  <a:lnTo>
                    <a:pt x="83" y="30"/>
                  </a:lnTo>
                  <a:lnTo>
                    <a:pt x="89" y="23"/>
                  </a:lnTo>
                  <a:lnTo>
                    <a:pt x="95" y="15"/>
                  </a:lnTo>
                  <a:lnTo>
                    <a:pt x="102" y="7"/>
                  </a:lnTo>
                  <a:lnTo>
                    <a:pt x="108" y="0"/>
                  </a:lnTo>
                  <a:lnTo>
                    <a:pt x="115"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0" name="Freeform 721"/>
            <p:cNvSpPr>
              <a:spLocks/>
            </p:cNvSpPr>
            <p:nvPr/>
          </p:nvSpPr>
          <p:spPr bwMode="auto">
            <a:xfrm>
              <a:off x="2955" y="1233"/>
              <a:ext cx="3" cy="17"/>
            </a:xfrm>
            <a:custGeom>
              <a:avLst/>
              <a:gdLst>
                <a:gd name="T0" fmla="*/ 3 w 17"/>
                <a:gd name="T1" fmla="*/ 17 h 86"/>
                <a:gd name="T2" fmla="*/ 1 w 17"/>
                <a:gd name="T3" fmla="*/ 17 h 86"/>
                <a:gd name="T4" fmla="*/ 0 w 17"/>
                <a:gd name="T5" fmla="*/ 13 h 86"/>
                <a:gd name="T6" fmla="*/ 0 w 17"/>
                <a:gd name="T7" fmla="*/ 8 h 86"/>
                <a:gd name="T8" fmla="*/ 1 w 17"/>
                <a:gd name="T9" fmla="*/ 4 h 86"/>
                <a:gd name="T10" fmla="*/ 1 w 17"/>
                <a:gd name="T11" fmla="*/ 0 h 86"/>
                <a:gd name="T12" fmla="*/ 3 w 17"/>
                <a:gd name="T13" fmla="*/ 3 h 86"/>
                <a:gd name="T14" fmla="*/ 3 w 17"/>
                <a:gd name="T15" fmla="*/ 7 h 86"/>
                <a:gd name="T16" fmla="*/ 3 w 17"/>
                <a:gd name="T17" fmla="*/ 12 h 86"/>
                <a:gd name="T18" fmla="*/ 3 w 17"/>
                <a:gd name="T19" fmla="*/ 17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86"/>
                <a:gd name="T32" fmla="*/ 17 w 1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86">
                  <a:moveTo>
                    <a:pt x="16" y="86"/>
                  </a:moveTo>
                  <a:lnTo>
                    <a:pt x="6" y="86"/>
                  </a:lnTo>
                  <a:lnTo>
                    <a:pt x="0" y="65"/>
                  </a:lnTo>
                  <a:lnTo>
                    <a:pt x="2" y="42"/>
                  </a:lnTo>
                  <a:lnTo>
                    <a:pt x="5" y="21"/>
                  </a:lnTo>
                  <a:lnTo>
                    <a:pt x="6" y="0"/>
                  </a:lnTo>
                  <a:lnTo>
                    <a:pt x="15" y="14"/>
                  </a:lnTo>
                  <a:lnTo>
                    <a:pt x="17" y="37"/>
                  </a:lnTo>
                  <a:lnTo>
                    <a:pt x="16" y="63"/>
                  </a:lnTo>
                  <a:lnTo>
                    <a:pt x="16" y="8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1" name="Freeform 722"/>
            <p:cNvSpPr>
              <a:spLocks/>
            </p:cNvSpPr>
            <p:nvPr/>
          </p:nvSpPr>
          <p:spPr bwMode="auto">
            <a:xfrm>
              <a:off x="2867" y="1240"/>
              <a:ext cx="8" cy="12"/>
            </a:xfrm>
            <a:custGeom>
              <a:avLst/>
              <a:gdLst>
                <a:gd name="T0" fmla="*/ 8 w 41"/>
                <a:gd name="T1" fmla="*/ 8 h 59"/>
                <a:gd name="T2" fmla="*/ 8 w 41"/>
                <a:gd name="T3" fmla="*/ 9 h 59"/>
                <a:gd name="T4" fmla="*/ 7 w 41"/>
                <a:gd name="T5" fmla="*/ 10 h 59"/>
                <a:gd name="T6" fmla="*/ 7 w 41"/>
                <a:gd name="T7" fmla="*/ 12 h 59"/>
                <a:gd name="T8" fmla="*/ 6 w 41"/>
                <a:gd name="T9" fmla="*/ 12 h 59"/>
                <a:gd name="T10" fmla="*/ 4 w 41"/>
                <a:gd name="T11" fmla="*/ 11 h 59"/>
                <a:gd name="T12" fmla="*/ 2 w 41"/>
                <a:gd name="T13" fmla="*/ 9 h 59"/>
                <a:gd name="T14" fmla="*/ 1 w 41"/>
                <a:gd name="T15" fmla="*/ 8 h 59"/>
                <a:gd name="T16" fmla="*/ 0 w 41"/>
                <a:gd name="T17" fmla="*/ 5 h 59"/>
                <a:gd name="T18" fmla="*/ 0 w 41"/>
                <a:gd name="T19" fmla="*/ 4 h 59"/>
                <a:gd name="T20" fmla="*/ 0 w 41"/>
                <a:gd name="T21" fmla="*/ 2 h 59"/>
                <a:gd name="T22" fmla="*/ 1 w 41"/>
                <a:gd name="T23" fmla="*/ 1 h 59"/>
                <a:gd name="T24" fmla="*/ 1 w 41"/>
                <a:gd name="T25" fmla="*/ 0 h 59"/>
                <a:gd name="T26" fmla="*/ 3 w 41"/>
                <a:gd name="T27" fmla="*/ 0 h 59"/>
                <a:gd name="T28" fmla="*/ 4 w 41"/>
                <a:gd name="T29" fmla="*/ 1 h 59"/>
                <a:gd name="T30" fmla="*/ 5 w 41"/>
                <a:gd name="T31" fmla="*/ 2 h 59"/>
                <a:gd name="T32" fmla="*/ 5 w 41"/>
                <a:gd name="T33" fmla="*/ 3 h 59"/>
                <a:gd name="T34" fmla="*/ 6 w 41"/>
                <a:gd name="T35" fmla="*/ 4 h 59"/>
                <a:gd name="T36" fmla="*/ 6 w 41"/>
                <a:gd name="T37" fmla="*/ 6 h 59"/>
                <a:gd name="T38" fmla="*/ 7 w 41"/>
                <a:gd name="T39" fmla="*/ 7 h 59"/>
                <a:gd name="T40" fmla="*/ 8 w 41"/>
                <a:gd name="T41" fmla="*/ 8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59"/>
                <a:gd name="T65" fmla="*/ 41 w 41"/>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59">
                  <a:moveTo>
                    <a:pt x="41" y="41"/>
                  </a:moveTo>
                  <a:lnTo>
                    <a:pt x="39" y="46"/>
                  </a:lnTo>
                  <a:lnTo>
                    <a:pt x="38" y="51"/>
                  </a:lnTo>
                  <a:lnTo>
                    <a:pt x="37" y="57"/>
                  </a:lnTo>
                  <a:lnTo>
                    <a:pt x="31" y="59"/>
                  </a:lnTo>
                  <a:lnTo>
                    <a:pt x="21" y="52"/>
                  </a:lnTo>
                  <a:lnTo>
                    <a:pt x="12" y="46"/>
                  </a:lnTo>
                  <a:lnTo>
                    <a:pt x="5" y="37"/>
                  </a:lnTo>
                  <a:lnTo>
                    <a:pt x="0" y="27"/>
                  </a:lnTo>
                  <a:lnTo>
                    <a:pt x="0" y="19"/>
                  </a:lnTo>
                  <a:lnTo>
                    <a:pt x="1" y="12"/>
                  </a:lnTo>
                  <a:lnTo>
                    <a:pt x="3" y="6"/>
                  </a:lnTo>
                  <a:lnTo>
                    <a:pt x="5" y="0"/>
                  </a:lnTo>
                  <a:lnTo>
                    <a:pt x="13" y="1"/>
                  </a:lnTo>
                  <a:lnTo>
                    <a:pt x="20" y="4"/>
                  </a:lnTo>
                  <a:lnTo>
                    <a:pt x="24" y="10"/>
                  </a:lnTo>
                  <a:lnTo>
                    <a:pt x="28" y="15"/>
                  </a:lnTo>
                  <a:lnTo>
                    <a:pt x="30" y="22"/>
                  </a:lnTo>
                  <a:lnTo>
                    <a:pt x="33" y="29"/>
                  </a:lnTo>
                  <a:lnTo>
                    <a:pt x="37" y="36"/>
                  </a:lnTo>
                  <a:lnTo>
                    <a:pt x="41" y="4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2" name="Freeform 723"/>
            <p:cNvSpPr>
              <a:spLocks/>
            </p:cNvSpPr>
            <p:nvPr/>
          </p:nvSpPr>
          <p:spPr bwMode="auto">
            <a:xfrm>
              <a:off x="2686" y="1243"/>
              <a:ext cx="10" cy="18"/>
            </a:xfrm>
            <a:custGeom>
              <a:avLst/>
              <a:gdLst>
                <a:gd name="T0" fmla="*/ 10 w 51"/>
                <a:gd name="T1" fmla="*/ 10 h 90"/>
                <a:gd name="T2" fmla="*/ 10 w 51"/>
                <a:gd name="T3" fmla="*/ 13 h 90"/>
                <a:gd name="T4" fmla="*/ 9 w 51"/>
                <a:gd name="T5" fmla="*/ 15 h 90"/>
                <a:gd name="T6" fmla="*/ 8 w 51"/>
                <a:gd name="T7" fmla="*/ 16 h 90"/>
                <a:gd name="T8" fmla="*/ 6 w 51"/>
                <a:gd name="T9" fmla="*/ 18 h 90"/>
                <a:gd name="T10" fmla="*/ 5 w 51"/>
                <a:gd name="T11" fmla="*/ 17 h 90"/>
                <a:gd name="T12" fmla="*/ 6 w 51"/>
                <a:gd name="T13" fmla="*/ 15 h 90"/>
                <a:gd name="T14" fmla="*/ 6 w 51"/>
                <a:gd name="T15" fmla="*/ 14 h 90"/>
                <a:gd name="T16" fmla="*/ 6 w 51"/>
                <a:gd name="T17" fmla="*/ 12 h 90"/>
                <a:gd name="T18" fmla="*/ 6 w 51"/>
                <a:gd name="T19" fmla="*/ 10 h 90"/>
                <a:gd name="T20" fmla="*/ 6 w 51"/>
                <a:gd name="T21" fmla="*/ 8 h 90"/>
                <a:gd name="T22" fmla="*/ 5 w 51"/>
                <a:gd name="T23" fmla="*/ 7 h 90"/>
                <a:gd name="T24" fmla="*/ 4 w 51"/>
                <a:gd name="T25" fmla="*/ 5 h 90"/>
                <a:gd name="T26" fmla="*/ 2 w 51"/>
                <a:gd name="T27" fmla="*/ 4 h 90"/>
                <a:gd name="T28" fmla="*/ 1 w 51"/>
                <a:gd name="T29" fmla="*/ 3 h 90"/>
                <a:gd name="T30" fmla="*/ 0 w 51"/>
                <a:gd name="T31" fmla="*/ 1 h 90"/>
                <a:gd name="T32" fmla="*/ 0 w 51"/>
                <a:gd name="T33" fmla="*/ 0 h 90"/>
                <a:gd name="T34" fmla="*/ 2 w 51"/>
                <a:gd name="T35" fmla="*/ 0 h 90"/>
                <a:gd name="T36" fmla="*/ 4 w 51"/>
                <a:gd name="T37" fmla="*/ 1 h 90"/>
                <a:gd name="T38" fmla="*/ 5 w 51"/>
                <a:gd name="T39" fmla="*/ 2 h 90"/>
                <a:gd name="T40" fmla="*/ 6 w 51"/>
                <a:gd name="T41" fmla="*/ 3 h 90"/>
                <a:gd name="T42" fmla="*/ 8 w 51"/>
                <a:gd name="T43" fmla="*/ 5 h 90"/>
                <a:gd name="T44" fmla="*/ 8 w 51"/>
                <a:gd name="T45" fmla="*/ 7 h 90"/>
                <a:gd name="T46" fmla="*/ 9 w 51"/>
                <a:gd name="T47" fmla="*/ 8 h 90"/>
                <a:gd name="T48" fmla="*/ 10 w 51"/>
                <a:gd name="T49" fmla="*/ 10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90"/>
                <a:gd name="T77" fmla="*/ 51 w 5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90">
                  <a:moveTo>
                    <a:pt x="51" y="48"/>
                  </a:moveTo>
                  <a:lnTo>
                    <a:pt x="51" y="63"/>
                  </a:lnTo>
                  <a:lnTo>
                    <a:pt x="46" y="74"/>
                  </a:lnTo>
                  <a:lnTo>
                    <a:pt x="40" y="81"/>
                  </a:lnTo>
                  <a:lnTo>
                    <a:pt x="33" y="90"/>
                  </a:lnTo>
                  <a:lnTo>
                    <a:pt x="26" y="84"/>
                  </a:lnTo>
                  <a:lnTo>
                    <a:pt x="29" y="77"/>
                  </a:lnTo>
                  <a:lnTo>
                    <a:pt x="33" y="69"/>
                  </a:lnTo>
                  <a:lnTo>
                    <a:pt x="33" y="58"/>
                  </a:lnTo>
                  <a:lnTo>
                    <a:pt x="33" y="49"/>
                  </a:lnTo>
                  <a:lnTo>
                    <a:pt x="30" y="41"/>
                  </a:lnTo>
                  <a:lnTo>
                    <a:pt x="24" y="33"/>
                  </a:lnTo>
                  <a:lnTo>
                    <a:pt x="18" y="26"/>
                  </a:lnTo>
                  <a:lnTo>
                    <a:pt x="12" y="20"/>
                  </a:lnTo>
                  <a:lnTo>
                    <a:pt x="6" y="13"/>
                  </a:lnTo>
                  <a:lnTo>
                    <a:pt x="2" y="6"/>
                  </a:lnTo>
                  <a:lnTo>
                    <a:pt x="0" y="0"/>
                  </a:lnTo>
                  <a:lnTo>
                    <a:pt x="11" y="1"/>
                  </a:lnTo>
                  <a:lnTo>
                    <a:pt x="20" y="4"/>
                  </a:lnTo>
                  <a:lnTo>
                    <a:pt x="26" y="10"/>
                  </a:lnTo>
                  <a:lnTo>
                    <a:pt x="33" y="16"/>
                  </a:lnTo>
                  <a:lnTo>
                    <a:pt x="39" y="24"/>
                  </a:lnTo>
                  <a:lnTo>
                    <a:pt x="43" y="33"/>
                  </a:lnTo>
                  <a:lnTo>
                    <a:pt x="48" y="41"/>
                  </a:lnTo>
                  <a:lnTo>
                    <a:pt x="51" y="4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3" name="Freeform 724"/>
            <p:cNvSpPr>
              <a:spLocks/>
            </p:cNvSpPr>
            <p:nvPr/>
          </p:nvSpPr>
          <p:spPr bwMode="auto">
            <a:xfrm>
              <a:off x="2729" y="1244"/>
              <a:ext cx="10" cy="9"/>
            </a:xfrm>
            <a:custGeom>
              <a:avLst/>
              <a:gdLst>
                <a:gd name="T0" fmla="*/ 10 w 49"/>
                <a:gd name="T1" fmla="*/ 3 h 46"/>
                <a:gd name="T2" fmla="*/ 10 w 49"/>
                <a:gd name="T3" fmla="*/ 5 h 46"/>
                <a:gd name="T4" fmla="*/ 9 w 49"/>
                <a:gd name="T5" fmla="*/ 6 h 46"/>
                <a:gd name="T6" fmla="*/ 8 w 49"/>
                <a:gd name="T7" fmla="*/ 7 h 46"/>
                <a:gd name="T8" fmla="*/ 7 w 49"/>
                <a:gd name="T9" fmla="*/ 8 h 46"/>
                <a:gd name="T10" fmla="*/ 6 w 49"/>
                <a:gd name="T11" fmla="*/ 9 h 46"/>
                <a:gd name="T12" fmla="*/ 4 w 49"/>
                <a:gd name="T13" fmla="*/ 9 h 46"/>
                <a:gd name="T14" fmla="*/ 4 w 49"/>
                <a:gd name="T15" fmla="*/ 9 h 46"/>
                <a:gd name="T16" fmla="*/ 3 w 49"/>
                <a:gd name="T17" fmla="*/ 8 h 46"/>
                <a:gd name="T18" fmla="*/ 2 w 49"/>
                <a:gd name="T19" fmla="*/ 7 h 46"/>
                <a:gd name="T20" fmla="*/ 1 w 49"/>
                <a:gd name="T21" fmla="*/ 6 h 46"/>
                <a:gd name="T22" fmla="*/ 0 w 49"/>
                <a:gd name="T23" fmla="*/ 6 h 46"/>
                <a:gd name="T24" fmla="*/ 0 w 49"/>
                <a:gd name="T25" fmla="*/ 5 h 46"/>
                <a:gd name="T26" fmla="*/ 0 w 49"/>
                <a:gd name="T27" fmla="*/ 4 h 46"/>
                <a:gd name="T28" fmla="*/ 1 w 49"/>
                <a:gd name="T29" fmla="*/ 2 h 46"/>
                <a:gd name="T30" fmla="*/ 2 w 49"/>
                <a:gd name="T31" fmla="*/ 1 h 46"/>
                <a:gd name="T32" fmla="*/ 4 w 49"/>
                <a:gd name="T33" fmla="*/ 0 h 46"/>
                <a:gd name="T34" fmla="*/ 6 w 49"/>
                <a:gd name="T35" fmla="*/ 0 h 46"/>
                <a:gd name="T36" fmla="*/ 8 w 49"/>
                <a:gd name="T37" fmla="*/ 0 h 46"/>
                <a:gd name="T38" fmla="*/ 9 w 49"/>
                <a:gd name="T39" fmla="*/ 1 h 46"/>
                <a:gd name="T40" fmla="*/ 10 w 49"/>
                <a:gd name="T41" fmla="*/ 3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46"/>
                <a:gd name="T65" fmla="*/ 49 w 4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46">
                  <a:moveTo>
                    <a:pt x="48" y="13"/>
                  </a:moveTo>
                  <a:lnTo>
                    <a:pt x="49" y="23"/>
                  </a:lnTo>
                  <a:lnTo>
                    <a:pt x="45" y="30"/>
                  </a:lnTo>
                  <a:lnTo>
                    <a:pt x="40" y="37"/>
                  </a:lnTo>
                  <a:lnTo>
                    <a:pt x="35" y="43"/>
                  </a:lnTo>
                  <a:lnTo>
                    <a:pt x="28" y="46"/>
                  </a:lnTo>
                  <a:lnTo>
                    <a:pt x="22" y="46"/>
                  </a:lnTo>
                  <a:lnTo>
                    <a:pt x="18" y="45"/>
                  </a:lnTo>
                  <a:lnTo>
                    <a:pt x="13" y="41"/>
                  </a:lnTo>
                  <a:lnTo>
                    <a:pt x="9" y="38"/>
                  </a:lnTo>
                  <a:lnTo>
                    <a:pt x="5" y="33"/>
                  </a:lnTo>
                  <a:lnTo>
                    <a:pt x="2" y="29"/>
                  </a:lnTo>
                  <a:lnTo>
                    <a:pt x="0" y="25"/>
                  </a:lnTo>
                  <a:lnTo>
                    <a:pt x="2" y="19"/>
                  </a:lnTo>
                  <a:lnTo>
                    <a:pt x="5" y="11"/>
                  </a:lnTo>
                  <a:lnTo>
                    <a:pt x="10" y="4"/>
                  </a:lnTo>
                  <a:lnTo>
                    <a:pt x="19" y="0"/>
                  </a:lnTo>
                  <a:lnTo>
                    <a:pt x="29" y="0"/>
                  </a:lnTo>
                  <a:lnTo>
                    <a:pt x="37" y="2"/>
                  </a:lnTo>
                  <a:lnTo>
                    <a:pt x="42" y="6"/>
                  </a:lnTo>
                  <a:lnTo>
                    <a:pt x="48" y="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4" name="Freeform 725"/>
            <p:cNvSpPr>
              <a:spLocks/>
            </p:cNvSpPr>
            <p:nvPr/>
          </p:nvSpPr>
          <p:spPr bwMode="auto">
            <a:xfrm>
              <a:off x="2767" y="1244"/>
              <a:ext cx="9" cy="9"/>
            </a:xfrm>
            <a:custGeom>
              <a:avLst/>
              <a:gdLst>
                <a:gd name="T0" fmla="*/ 9 w 46"/>
                <a:gd name="T1" fmla="*/ 5 h 41"/>
                <a:gd name="T2" fmla="*/ 8 w 46"/>
                <a:gd name="T3" fmla="*/ 6 h 41"/>
                <a:gd name="T4" fmla="*/ 7 w 46"/>
                <a:gd name="T5" fmla="*/ 7 h 41"/>
                <a:gd name="T6" fmla="*/ 6 w 46"/>
                <a:gd name="T7" fmla="*/ 9 h 41"/>
                <a:gd name="T8" fmla="*/ 5 w 46"/>
                <a:gd name="T9" fmla="*/ 9 h 41"/>
                <a:gd name="T10" fmla="*/ 2 w 46"/>
                <a:gd name="T11" fmla="*/ 9 h 41"/>
                <a:gd name="T12" fmla="*/ 1 w 46"/>
                <a:gd name="T13" fmla="*/ 7 h 41"/>
                <a:gd name="T14" fmla="*/ 0 w 46"/>
                <a:gd name="T15" fmla="*/ 5 h 41"/>
                <a:gd name="T16" fmla="*/ 0 w 46"/>
                <a:gd name="T17" fmla="*/ 2 h 41"/>
                <a:gd name="T18" fmla="*/ 2 w 46"/>
                <a:gd name="T19" fmla="*/ 1 h 41"/>
                <a:gd name="T20" fmla="*/ 3 w 46"/>
                <a:gd name="T21" fmla="*/ 0 h 41"/>
                <a:gd name="T22" fmla="*/ 5 w 46"/>
                <a:gd name="T23" fmla="*/ 0 h 41"/>
                <a:gd name="T24" fmla="*/ 6 w 46"/>
                <a:gd name="T25" fmla="*/ 0 h 41"/>
                <a:gd name="T26" fmla="*/ 7 w 46"/>
                <a:gd name="T27" fmla="*/ 1 h 41"/>
                <a:gd name="T28" fmla="*/ 8 w 46"/>
                <a:gd name="T29" fmla="*/ 2 h 41"/>
                <a:gd name="T30" fmla="*/ 9 w 46"/>
                <a:gd name="T31" fmla="*/ 3 h 41"/>
                <a:gd name="T32" fmla="*/ 9 w 46"/>
                <a:gd name="T33" fmla="*/ 5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1"/>
                <a:gd name="T53" fmla="*/ 46 w 4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1">
                  <a:moveTo>
                    <a:pt x="46" y="21"/>
                  </a:moveTo>
                  <a:lnTo>
                    <a:pt x="42" y="27"/>
                  </a:lnTo>
                  <a:lnTo>
                    <a:pt x="37" y="34"/>
                  </a:lnTo>
                  <a:lnTo>
                    <a:pt x="32" y="39"/>
                  </a:lnTo>
                  <a:lnTo>
                    <a:pt x="23" y="41"/>
                  </a:lnTo>
                  <a:lnTo>
                    <a:pt x="11" y="39"/>
                  </a:lnTo>
                  <a:lnTo>
                    <a:pt x="5" y="32"/>
                  </a:lnTo>
                  <a:lnTo>
                    <a:pt x="0" y="21"/>
                  </a:lnTo>
                  <a:lnTo>
                    <a:pt x="2" y="9"/>
                  </a:lnTo>
                  <a:lnTo>
                    <a:pt x="9" y="4"/>
                  </a:lnTo>
                  <a:lnTo>
                    <a:pt x="16" y="1"/>
                  </a:lnTo>
                  <a:lnTo>
                    <a:pt x="23" y="0"/>
                  </a:lnTo>
                  <a:lnTo>
                    <a:pt x="29" y="1"/>
                  </a:lnTo>
                  <a:lnTo>
                    <a:pt x="36" y="4"/>
                  </a:lnTo>
                  <a:lnTo>
                    <a:pt x="41" y="8"/>
                  </a:lnTo>
                  <a:lnTo>
                    <a:pt x="44" y="14"/>
                  </a:lnTo>
                  <a:lnTo>
                    <a:pt x="46" y="2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5" name="Freeform 726"/>
            <p:cNvSpPr>
              <a:spLocks/>
            </p:cNvSpPr>
            <p:nvPr/>
          </p:nvSpPr>
          <p:spPr bwMode="auto">
            <a:xfrm>
              <a:off x="2871" y="1252"/>
              <a:ext cx="16" cy="9"/>
            </a:xfrm>
            <a:custGeom>
              <a:avLst/>
              <a:gdLst>
                <a:gd name="T0" fmla="*/ 15 w 81"/>
                <a:gd name="T1" fmla="*/ 3 h 48"/>
                <a:gd name="T2" fmla="*/ 13 w 81"/>
                <a:gd name="T3" fmla="*/ 4 h 48"/>
                <a:gd name="T4" fmla="*/ 11 w 81"/>
                <a:gd name="T5" fmla="*/ 5 h 48"/>
                <a:gd name="T6" fmla="*/ 9 w 81"/>
                <a:gd name="T7" fmla="*/ 5 h 48"/>
                <a:gd name="T8" fmla="*/ 7 w 81"/>
                <a:gd name="T9" fmla="*/ 7 h 48"/>
                <a:gd name="T10" fmla="*/ 6 w 81"/>
                <a:gd name="T11" fmla="*/ 7 h 48"/>
                <a:gd name="T12" fmla="*/ 4 w 81"/>
                <a:gd name="T13" fmla="*/ 8 h 48"/>
                <a:gd name="T14" fmla="*/ 2 w 81"/>
                <a:gd name="T15" fmla="*/ 9 h 48"/>
                <a:gd name="T16" fmla="*/ 0 w 81"/>
                <a:gd name="T17" fmla="*/ 9 h 48"/>
                <a:gd name="T18" fmla="*/ 1 w 81"/>
                <a:gd name="T19" fmla="*/ 8 h 48"/>
                <a:gd name="T20" fmla="*/ 3 w 81"/>
                <a:gd name="T21" fmla="*/ 6 h 48"/>
                <a:gd name="T22" fmla="*/ 4 w 81"/>
                <a:gd name="T23" fmla="*/ 5 h 48"/>
                <a:gd name="T24" fmla="*/ 6 w 81"/>
                <a:gd name="T25" fmla="*/ 4 h 48"/>
                <a:gd name="T26" fmla="*/ 8 w 81"/>
                <a:gd name="T27" fmla="*/ 3 h 48"/>
                <a:gd name="T28" fmla="*/ 9 w 81"/>
                <a:gd name="T29" fmla="*/ 2 h 48"/>
                <a:gd name="T30" fmla="*/ 11 w 81"/>
                <a:gd name="T31" fmla="*/ 1 h 48"/>
                <a:gd name="T32" fmla="*/ 13 w 81"/>
                <a:gd name="T33" fmla="*/ 0 h 48"/>
                <a:gd name="T34" fmla="*/ 16 w 81"/>
                <a:gd name="T35" fmla="*/ 0 h 48"/>
                <a:gd name="T36" fmla="*/ 15 w 81"/>
                <a:gd name="T37" fmla="*/ 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48"/>
                <a:gd name="T59" fmla="*/ 81 w 81"/>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48">
                  <a:moveTo>
                    <a:pt x="75" y="15"/>
                  </a:moveTo>
                  <a:lnTo>
                    <a:pt x="65" y="19"/>
                  </a:lnTo>
                  <a:lnTo>
                    <a:pt x="56" y="24"/>
                  </a:lnTo>
                  <a:lnTo>
                    <a:pt x="46" y="29"/>
                  </a:lnTo>
                  <a:lnTo>
                    <a:pt x="37" y="35"/>
                  </a:lnTo>
                  <a:lnTo>
                    <a:pt x="28" y="39"/>
                  </a:lnTo>
                  <a:lnTo>
                    <a:pt x="18" y="44"/>
                  </a:lnTo>
                  <a:lnTo>
                    <a:pt x="9" y="47"/>
                  </a:lnTo>
                  <a:lnTo>
                    <a:pt x="0" y="48"/>
                  </a:lnTo>
                  <a:lnTo>
                    <a:pt x="5" y="40"/>
                  </a:lnTo>
                  <a:lnTo>
                    <a:pt x="13" y="33"/>
                  </a:lnTo>
                  <a:lnTo>
                    <a:pt x="21" y="27"/>
                  </a:lnTo>
                  <a:lnTo>
                    <a:pt x="30" y="21"/>
                  </a:lnTo>
                  <a:lnTo>
                    <a:pt x="39" y="16"/>
                  </a:lnTo>
                  <a:lnTo>
                    <a:pt x="48" y="11"/>
                  </a:lnTo>
                  <a:lnTo>
                    <a:pt x="57" y="6"/>
                  </a:lnTo>
                  <a:lnTo>
                    <a:pt x="65" y="0"/>
                  </a:lnTo>
                  <a:lnTo>
                    <a:pt x="81" y="2"/>
                  </a:lnTo>
                  <a:lnTo>
                    <a:pt x="75"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6" name="Freeform 727"/>
            <p:cNvSpPr>
              <a:spLocks/>
            </p:cNvSpPr>
            <p:nvPr/>
          </p:nvSpPr>
          <p:spPr bwMode="auto">
            <a:xfrm>
              <a:off x="2748" y="1256"/>
              <a:ext cx="17" cy="18"/>
            </a:xfrm>
            <a:custGeom>
              <a:avLst/>
              <a:gdLst>
                <a:gd name="T0" fmla="*/ 17 w 81"/>
                <a:gd name="T1" fmla="*/ 16 h 93"/>
                <a:gd name="T2" fmla="*/ 15 w 81"/>
                <a:gd name="T3" fmla="*/ 17 h 93"/>
                <a:gd name="T4" fmla="*/ 12 w 81"/>
                <a:gd name="T5" fmla="*/ 17 h 93"/>
                <a:gd name="T6" fmla="*/ 10 w 81"/>
                <a:gd name="T7" fmla="*/ 18 h 93"/>
                <a:gd name="T8" fmla="*/ 7 w 81"/>
                <a:gd name="T9" fmla="*/ 18 h 93"/>
                <a:gd name="T10" fmla="*/ 5 w 81"/>
                <a:gd name="T11" fmla="*/ 18 h 93"/>
                <a:gd name="T12" fmla="*/ 3 w 81"/>
                <a:gd name="T13" fmla="*/ 18 h 93"/>
                <a:gd name="T14" fmla="*/ 1 w 81"/>
                <a:gd name="T15" fmla="*/ 17 h 93"/>
                <a:gd name="T16" fmla="*/ 0 w 81"/>
                <a:gd name="T17" fmla="*/ 15 h 93"/>
                <a:gd name="T18" fmla="*/ 2 w 81"/>
                <a:gd name="T19" fmla="*/ 15 h 93"/>
                <a:gd name="T20" fmla="*/ 3 w 81"/>
                <a:gd name="T21" fmla="*/ 14 h 93"/>
                <a:gd name="T22" fmla="*/ 5 w 81"/>
                <a:gd name="T23" fmla="*/ 14 h 93"/>
                <a:gd name="T24" fmla="*/ 7 w 81"/>
                <a:gd name="T25" fmla="*/ 14 h 93"/>
                <a:gd name="T26" fmla="*/ 9 w 81"/>
                <a:gd name="T27" fmla="*/ 14 h 93"/>
                <a:gd name="T28" fmla="*/ 10 w 81"/>
                <a:gd name="T29" fmla="*/ 14 h 93"/>
                <a:gd name="T30" fmla="*/ 12 w 81"/>
                <a:gd name="T31" fmla="*/ 14 h 93"/>
                <a:gd name="T32" fmla="*/ 13 w 81"/>
                <a:gd name="T33" fmla="*/ 12 h 93"/>
                <a:gd name="T34" fmla="*/ 12 w 81"/>
                <a:gd name="T35" fmla="*/ 9 h 93"/>
                <a:gd name="T36" fmla="*/ 11 w 81"/>
                <a:gd name="T37" fmla="*/ 6 h 93"/>
                <a:gd name="T38" fmla="*/ 11 w 81"/>
                <a:gd name="T39" fmla="*/ 3 h 93"/>
                <a:gd name="T40" fmla="*/ 12 w 81"/>
                <a:gd name="T41" fmla="*/ 0 h 93"/>
                <a:gd name="T42" fmla="*/ 14 w 81"/>
                <a:gd name="T43" fmla="*/ 3 h 93"/>
                <a:gd name="T44" fmla="*/ 15 w 81"/>
                <a:gd name="T45" fmla="*/ 8 h 93"/>
                <a:gd name="T46" fmla="*/ 16 w 81"/>
                <a:gd name="T47" fmla="*/ 12 h 93"/>
                <a:gd name="T48" fmla="*/ 17 w 81"/>
                <a:gd name="T49" fmla="*/ 16 h 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3"/>
                <a:gd name="T77" fmla="*/ 81 w 81"/>
                <a:gd name="T78" fmla="*/ 93 h 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3">
                  <a:moveTo>
                    <a:pt x="81" y="85"/>
                  </a:moveTo>
                  <a:lnTo>
                    <a:pt x="70" y="87"/>
                  </a:lnTo>
                  <a:lnTo>
                    <a:pt x="59" y="88"/>
                  </a:lnTo>
                  <a:lnTo>
                    <a:pt x="46" y="91"/>
                  </a:lnTo>
                  <a:lnTo>
                    <a:pt x="34" y="93"/>
                  </a:lnTo>
                  <a:lnTo>
                    <a:pt x="23" y="93"/>
                  </a:lnTo>
                  <a:lnTo>
                    <a:pt x="14" y="92"/>
                  </a:lnTo>
                  <a:lnTo>
                    <a:pt x="6" y="88"/>
                  </a:lnTo>
                  <a:lnTo>
                    <a:pt x="0" y="79"/>
                  </a:lnTo>
                  <a:lnTo>
                    <a:pt x="8" y="75"/>
                  </a:lnTo>
                  <a:lnTo>
                    <a:pt x="16" y="74"/>
                  </a:lnTo>
                  <a:lnTo>
                    <a:pt x="25" y="74"/>
                  </a:lnTo>
                  <a:lnTo>
                    <a:pt x="34" y="74"/>
                  </a:lnTo>
                  <a:lnTo>
                    <a:pt x="43" y="74"/>
                  </a:lnTo>
                  <a:lnTo>
                    <a:pt x="50" y="73"/>
                  </a:lnTo>
                  <a:lnTo>
                    <a:pt x="56" y="70"/>
                  </a:lnTo>
                  <a:lnTo>
                    <a:pt x="61" y="64"/>
                  </a:lnTo>
                  <a:lnTo>
                    <a:pt x="59" y="44"/>
                  </a:lnTo>
                  <a:lnTo>
                    <a:pt x="53" y="31"/>
                  </a:lnTo>
                  <a:lnTo>
                    <a:pt x="51" y="17"/>
                  </a:lnTo>
                  <a:lnTo>
                    <a:pt x="55" y="0"/>
                  </a:lnTo>
                  <a:lnTo>
                    <a:pt x="69" y="18"/>
                  </a:lnTo>
                  <a:lnTo>
                    <a:pt x="73" y="40"/>
                  </a:lnTo>
                  <a:lnTo>
                    <a:pt x="75" y="62"/>
                  </a:lnTo>
                  <a:lnTo>
                    <a:pt x="81" y="8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7" name="Freeform 728"/>
            <p:cNvSpPr>
              <a:spLocks/>
            </p:cNvSpPr>
            <p:nvPr/>
          </p:nvSpPr>
          <p:spPr bwMode="auto">
            <a:xfrm>
              <a:off x="2723" y="1256"/>
              <a:ext cx="21" cy="5"/>
            </a:xfrm>
            <a:custGeom>
              <a:avLst/>
              <a:gdLst>
                <a:gd name="T0" fmla="*/ 21 w 108"/>
                <a:gd name="T1" fmla="*/ 3 h 25"/>
                <a:gd name="T2" fmla="*/ 18 w 108"/>
                <a:gd name="T3" fmla="*/ 3 h 25"/>
                <a:gd name="T4" fmla="*/ 15 w 108"/>
                <a:gd name="T5" fmla="*/ 3 h 25"/>
                <a:gd name="T6" fmla="*/ 12 w 108"/>
                <a:gd name="T7" fmla="*/ 3 h 25"/>
                <a:gd name="T8" fmla="*/ 10 w 108"/>
                <a:gd name="T9" fmla="*/ 4 h 25"/>
                <a:gd name="T10" fmla="*/ 7 w 108"/>
                <a:gd name="T11" fmla="*/ 4 h 25"/>
                <a:gd name="T12" fmla="*/ 5 w 108"/>
                <a:gd name="T13" fmla="*/ 5 h 25"/>
                <a:gd name="T14" fmla="*/ 3 w 108"/>
                <a:gd name="T15" fmla="*/ 5 h 25"/>
                <a:gd name="T16" fmla="*/ 0 w 108"/>
                <a:gd name="T17" fmla="*/ 5 h 25"/>
                <a:gd name="T18" fmla="*/ 0 w 108"/>
                <a:gd name="T19" fmla="*/ 5 h 25"/>
                <a:gd name="T20" fmla="*/ 2 w 108"/>
                <a:gd name="T21" fmla="*/ 3 h 25"/>
                <a:gd name="T22" fmla="*/ 4 w 108"/>
                <a:gd name="T23" fmla="*/ 2 h 25"/>
                <a:gd name="T24" fmla="*/ 7 w 108"/>
                <a:gd name="T25" fmla="*/ 1 h 25"/>
                <a:gd name="T26" fmla="*/ 10 w 108"/>
                <a:gd name="T27" fmla="*/ 1 h 25"/>
                <a:gd name="T28" fmla="*/ 12 w 108"/>
                <a:gd name="T29" fmla="*/ 0 h 25"/>
                <a:gd name="T30" fmla="*/ 15 w 108"/>
                <a:gd name="T31" fmla="*/ 0 h 25"/>
                <a:gd name="T32" fmla="*/ 18 w 108"/>
                <a:gd name="T33" fmla="*/ 0 h 25"/>
                <a:gd name="T34" fmla="*/ 21 w 108"/>
                <a:gd name="T35" fmla="*/ 1 h 25"/>
                <a:gd name="T36" fmla="*/ 21 w 108"/>
                <a:gd name="T37" fmla="*/ 3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25"/>
                <a:gd name="T59" fmla="*/ 108 w 10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25">
                  <a:moveTo>
                    <a:pt x="108" y="13"/>
                  </a:moveTo>
                  <a:lnTo>
                    <a:pt x="93" y="14"/>
                  </a:lnTo>
                  <a:lnTo>
                    <a:pt x="79" y="15"/>
                  </a:lnTo>
                  <a:lnTo>
                    <a:pt x="64" y="17"/>
                  </a:lnTo>
                  <a:lnTo>
                    <a:pt x="51" y="19"/>
                  </a:lnTo>
                  <a:lnTo>
                    <a:pt x="37" y="22"/>
                  </a:lnTo>
                  <a:lnTo>
                    <a:pt x="24" y="24"/>
                  </a:lnTo>
                  <a:lnTo>
                    <a:pt x="13" y="25"/>
                  </a:lnTo>
                  <a:lnTo>
                    <a:pt x="1" y="25"/>
                  </a:lnTo>
                  <a:lnTo>
                    <a:pt x="0" y="23"/>
                  </a:lnTo>
                  <a:lnTo>
                    <a:pt x="11" y="16"/>
                  </a:lnTo>
                  <a:lnTo>
                    <a:pt x="23" y="10"/>
                  </a:lnTo>
                  <a:lnTo>
                    <a:pt x="36" y="6"/>
                  </a:lnTo>
                  <a:lnTo>
                    <a:pt x="50" y="3"/>
                  </a:lnTo>
                  <a:lnTo>
                    <a:pt x="63" y="1"/>
                  </a:lnTo>
                  <a:lnTo>
                    <a:pt x="78" y="0"/>
                  </a:lnTo>
                  <a:lnTo>
                    <a:pt x="93" y="1"/>
                  </a:lnTo>
                  <a:lnTo>
                    <a:pt x="108" y="4"/>
                  </a:lnTo>
                  <a:lnTo>
                    <a:pt x="108" y="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8" name="Freeform 729"/>
            <p:cNvSpPr>
              <a:spLocks/>
            </p:cNvSpPr>
            <p:nvPr/>
          </p:nvSpPr>
          <p:spPr bwMode="auto">
            <a:xfrm>
              <a:off x="2874" y="1258"/>
              <a:ext cx="13" cy="7"/>
            </a:xfrm>
            <a:custGeom>
              <a:avLst/>
              <a:gdLst>
                <a:gd name="T0" fmla="*/ 13 w 63"/>
                <a:gd name="T1" fmla="*/ 0 h 32"/>
                <a:gd name="T2" fmla="*/ 12 w 63"/>
                <a:gd name="T3" fmla="*/ 1 h 32"/>
                <a:gd name="T4" fmla="*/ 10 w 63"/>
                <a:gd name="T5" fmla="*/ 2 h 32"/>
                <a:gd name="T6" fmla="*/ 8 w 63"/>
                <a:gd name="T7" fmla="*/ 3 h 32"/>
                <a:gd name="T8" fmla="*/ 7 w 63"/>
                <a:gd name="T9" fmla="*/ 4 h 32"/>
                <a:gd name="T10" fmla="*/ 5 w 63"/>
                <a:gd name="T11" fmla="*/ 5 h 32"/>
                <a:gd name="T12" fmla="*/ 4 w 63"/>
                <a:gd name="T13" fmla="*/ 5 h 32"/>
                <a:gd name="T14" fmla="*/ 2 w 63"/>
                <a:gd name="T15" fmla="*/ 6 h 32"/>
                <a:gd name="T16" fmla="*/ 0 w 63"/>
                <a:gd name="T17" fmla="*/ 7 h 32"/>
                <a:gd name="T18" fmla="*/ 1 w 63"/>
                <a:gd name="T19" fmla="*/ 5 h 32"/>
                <a:gd name="T20" fmla="*/ 2 w 63"/>
                <a:gd name="T21" fmla="*/ 4 h 32"/>
                <a:gd name="T22" fmla="*/ 4 w 63"/>
                <a:gd name="T23" fmla="*/ 2 h 32"/>
                <a:gd name="T24" fmla="*/ 5 w 63"/>
                <a:gd name="T25" fmla="*/ 1 h 32"/>
                <a:gd name="T26" fmla="*/ 7 w 63"/>
                <a:gd name="T27" fmla="*/ 1 h 32"/>
                <a:gd name="T28" fmla="*/ 9 w 63"/>
                <a:gd name="T29" fmla="*/ 0 h 32"/>
                <a:gd name="T30" fmla="*/ 11 w 63"/>
                <a:gd name="T31" fmla="*/ 0 h 32"/>
                <a:gd name="T32" fmla="*/ 13 w 63"/>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32"/>
                <a:gd name="T53" fmla="*/ 63 w 6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32">
                  <a:moveTo>
                    <a:pt x="63" y="0"/>
                  </a:moveTo>
                  <a:lnTo>
                    <a:pt x="56" y="5"/>
                  </a:lnTo>
                  <a:lnTo>
                    <a:pt x="48" y="11"/>
                  </a:lnTo>
                  <a:lnTo>
                    <a:pt x="41" y="15"/>
                  </a:lnTo>
                  <a:lnTo>
                    <a:pt x="33" y="19"/>
                  </a:lnTo>
                  <a:lnTo>
                    <a:pt x="26" y="22"/>
                  </a:lnTo>
                  <a:lnTo>
                    <a:pt x="17" y="24"/>
                  </a:lnTo>
                  <a:lnTo>
                    <a:pt x="9" y="29"/>
                  </a:lnTo>
                  <a:lnTo>
                    <a:pt x="0" y="32"/>
                  </a:lnTo>
                  <a:lnTo>
                    <a:pt x="3" y="23"/>
                  </a:lnTo>
                  <a:lnTo>
                    <a:pt x="9" y="16"/>
                  </a:lnTo>
                  <a:lnTo>
                    <a:pt x="17" y="11"/>
                  </a:lnTo>
                  <a:lnTo>
                    <a:pt x="26" y="6"/>
                  </a:lnTo>
                  <a:lnTo>
                    <a:pt x="35" y="3"/>
                  </a:lnTo>
                  <a:lnTo>
                    <a:pt x="45" y="1"/>
                  </a:lnTo>
                  <a:lnTo>
                    <a:pt x="54" y="0"/>
                  </a:lnTo>
                  <a:lnTo>
                    <a:pt x="6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69" name="Freeform 730"/>
            <p:cNvSpPr>
              <a:spLocks/>
            </p:cNvSpPr>
            <p:nvPr/>
          </p:nvSpPr>
          <p:spPr bwMode="auto">
            <a:xfrm>
              <a:off x="2866" y="1276"/>
              <a:ext cx="25" cy="28"/>
            </a:xfrm>
            <a:custGeom>
              <a:avLst/>
              <a:gdLst>
                <a:gd name="T0" fmla="*/ 25 w 127"/>
                <a:gd name="T1" fmla="*/ 6 h 142"/>
                <a:gd name="T2" fmla="*/ 22 w 127"/>
                <a:gd name="T3" fmla="*/ 8 h 142"/>
                <a:gd name="T4" fmla="*/ 20 w 127"/>
                <a:gd name="T5" fmla="*/ 10 h 142"/>
                <a:gd name="T6" fmla="*/ 19 w 127"/>
                <a:gd name="T7" fmla="*/ 13 h 142"/>
                <a:gd name="T8" fmla="*/ 18 w 127"/>
                <a:gd name="T9" fmla="*/ 16 h 142"/>
                <a:gd name="T10" fmla="*/ 18 w 127"/>
                <a:gd name="T11" fmla="*/ 20 h 142"/>
                <a:gd name="T12" fmla="*/ 16 w 127"/>
                <a:gd name="T13" fmla="*/ 22 h 142"/>
                <a:gd name="T14" fmla="*/ 15 w 127"/>
                <a:gd name="T15" fmla="*/ 25 h 142"/>
                <a:gd name="T16" fmla="*/ 13 w 127"/>
                <a:gd name="T17" fmla="*/ 28 h 142"/>
                <a:gd name="T18" fmla="*/ 11 w 127"/>
                <a:gd name="T19" fmla="*/ 28 h 142"/>
                <a:gd name="T20" fmla="*/ 9 w 127"/>
                <a:gd name="T21" fmla="*/ 28 h 142"/>
                <a:gd name="T22" fmla="*/ 8 w 127"/>
                <a:gd name="T23" fmla="*/ 27 h 142"/>
                <a:gd name="T24" fmla="*/ 7 w 127"/>
                <a:gd name="T25" fmla="*/ 25 h 142"/>
                <a:gd name="T26" fmla="*/ 9 w 127"/>
                <a:gd name="T27" fmla="*/ 23 h 142"/>
                <a:gd name="T28" fmla="*/ 10 w 127"/>
                <a:gd name="T29" fmla="*/ 21 h 142"/>
                <a:gd name="T30" fmla="*/ 12 w 127"/>
                <a:gd name="T31" fmla="*/ 19 h 142"/>
                <a:gd name="T32" fmla="*/ 13 w 127"/>
                <a:gd name="T33" fmla="*/ 17 h 142"/>
                <a:gd name="T34" fmla="*/ 15 w 127"/>
                <a:gd name="T35" fmla="*/ 15 h 142"/>
                <a:gd name="T36" fmla="*/ 16 w 127"/>
                <a:gd name="T37" fmla="*/ 12 h 142"/>
                <a:gd name="T38" fmla="*/ 18 w 127"/>
                <a:gd name="T39" fmla="*/ 10 h 142"/>
                <a:gd name="T40" fmla="*/ 19 w 127"/>
                <a:gd name="T41" fmla="*/ 8 h 142"/>
                <a:gd name="T42" fmla="*/ 17 w 127"/>
                <a:gd name="T43" fmla="*/ 8 h 142"/>
                <a:gd name="T44" fmla="*/ 15 w 127"/>
                <a:gd name="T45" fmla="*/ 9 h 142"/>
                <a:gd name="T46" fmla="*/ 13 w 127"/>
                <a:gd name="T47" fmla="*/ 9 h 142"/>
                <a:gd name="T48" fmla="*/ 11 w 127"/>
                <a:gd name="T49" fmla="*/ 9 h 142"/>
                <a:gd name="T50" fmla="*/ 9 w 127"/>
                <a:gd name="T51" fmla="*/ 10 h 142"/>
                <a:gd name="T52" fmla="*/ 7 w 127"/>
                <a:gd name="T53" fmla="*/ 10 h 142"/>
                <a:gd name="T54" fmla="*/ 4 w 127"/>
                <a:gd name="T55" fmla="*/ 11 h 142"/>
                <a:gd name="T56" fmla="*/ 2 w 127"/>
                <a:gd name="T57" fmla="*/ 11 h 142"/>
                <a:gd name="T58" fmla="*/ 1 w 127"/>
                <a:gd name="T59" fmla="*/ 10 h 142"/>
                <a:gd name="T60" fmla="*/ 0 w 127"/>
                <a:gd name="T61" fmla="*/ 9 h 142"/>
                <a:gd name="T62" fmla="*/ 0 w 127"/>
                <a:gd name="T63" fmla="*/ 8 h 142"/>
                <a:gd name="T64" fmla="*/ 1 w 127"/>
                <a:gd name="T65" fmla="*/ 7 h 142"/>
                <a:gd name="T66" fmla="*/ 21 w 127"/>
                <a:gd name="T67" fmla="*/ 0 h 142"/>
                <a:gd name="T68" fmla="*/ 23 w 127"/>
                <a:gd name="T69" fmla="*/ 0 h 142"/>
                <a:gd name="T70" fmla="*/ 25 w 127"/>
                <a:gd name="T71" fmla="*/ 2 h 142"/>
                <a:gd name="T72" fmla="*/ 25 w 127"/>
                <a:gd name="T73" fmla="*/ 4 h 142"/>
                <a:gd name="T74" fmla="*/ 25 w 127"/>
                <a:gd name="T75" fmla="*/ 6 h 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
                <a:gd name="T115" fmla="*/ 0 h 142"/>
                <a:gd name="T116" fmla="*/ 127 w 127"/>
                <a:gd name="T117" fmla="*/ 142 h 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 h="142">
                  <a:moveTo>
                    <a:pt x="126" y="29"/>
                  </a:moveTo>
                  <a:lnTo>
                    <a:pt x="113" y="39"/>
                  </a:lnTo>
                  <a:lnTo>
                    <a:pt x="104" y="52"/>
                  </a:lnTo>
                  <a:lnTo>
                    <a:pt x="98" y="66"/>
                  </a:lnTo>
                  <a:lnTo>
                    <a:pt x="93" y="83"/>
                  </a:lnTo>
                  <a:lnTo>
                    <a:pt x="89" y="99"/>
                  </a:lnTo>
                  <a:lnTo>
                    <a:pt x="83" y="114"/>
                  </a:lnTo>
                  <a:lnTo>
                    <a:pt x="75" y="129"/>
                  </a:lnTo>
                  <a:lnTo>
                    <a:pt x="65" y="140"/>
                  </a:lnTo>
                  <a:lnTo>
                    <a:pt x="56" y="142"/>
                  </a:lnTo>
                  <a:lnTo>
                    <a:pt x="47" y="142"/>
                  </a:lnTo>
                  <a:lnTo>
                    <a:pt x="39" y="138"/>
                  </a:lnTo>
                  <a:lnTo>
                    <a:pt x="38" y="128"/>
                  </a:lnTo>
                  <a:lnTo>
                    <a:pt x="46" y="115"/>
                  </a:lnTo>
                  <a:lnTo>
                    <a:pt x="53" y="104"/>
                  </a:lnTo>
                  <a:lnTo>
                    <a:pt x="61" y="94"/>
                  </a:lnTo>
                  <a:lnTo>
                    <a:pt x="67" y="84"/>
                  </a:lnTo>
                  <a:lnTo>
                    <a:pt x="74" y="74"/>
                  </a:lnTo>
                  <a:lnTo>
                    <a:pt x="81" y="63"/>
                  </a:lnTo>
                  <a:lnTo>
                    <a:pt x="89" y="52"/>
                  </a:lnTo>
                  <a:lnTo>
                    <a:pt x="95" y="40"/>
                  </a:lnTo>
                  <a:lnTo>
                    <a:pt x="85" y="43"/>
                  </a:lnTo>
                  <a:lnTo>
                    <a:pt x="75" y="45"/>
                  </a:lnTo>
                  <a:lnTo>
                    <a:pt x="65" y="46"/>
                  </a:lnTo>
                  <a:lnTo>
                    <a:pt x="55" y="48"/>
                  </a:lnTo>
                  <a:lnTo>
                    <a:pt x="44" y="50"/>
                  </a:lnTo>
                  <a:lnTo>
                    <a:pt x="34" y="52"/>
                  </a:lnTo>
                  <a:lnTo>
                    <a:pt x="22" y="54"/>
                  </a:lnTo>
                  <a:lnTo>
                    <a:pt x="11" y="56"/>
                  </a:lnTo>
                  <a:lnTo>
                    <a:pt x="4" y="52"/>
                  </a:lnTo>
                  <a:lnTo>
                    <a:pt x="0" y="46"/>
                  </a:lnTo>
                  <a:lnTo>
                    <a:pt x="0" y="39"/>
                  </a:lnTo>
                  <a:lnTo>
                    <a:pt x="4" y="34"/>
                  </a:lnTo>
                  <a:lnTo>
                    <a:pt x="108" y="0"/>
                  </a:lnTo>
                  <a:lnTo>
                    <a:pt x="119" y="2"/>
                  </a:lnTo>
                  <a:lnTo>
                    <a:pt x="125" y="9"/>
                  </a:lnTo>
                  <a:lnTo>
                    <a:pt x="127" y="18"/>
                  </a:lnTo>
                  <a:lnTo>
                    <a:pt x="126" y="2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0" name="Freeform 731"/>
            <p:cNvSpPr>
              <a:spLocks/>
            </p:cNvSpPr>
            <p:nvPr/>
          </p:nvSpPr>
          <p:spPr bwMode="auto">
            <a:xfrm>
              <a:off x="2691" y="1279"/>
              <a:ext cx="22" cy="49"/>
            </a:xfrm>
            <a:custGeom>
              <a:avLst/>
              <a:gdLst>
                <a:gd name="T0" fmla="*/ 17 w 109"/>
                <a:gd name="T1" fmla="*/ 12 h 247"/>
                <a:gd name="T2" fmla="*/ 15 w 109"/>
                <a:gd name="T3" fmla="*/ 16 h 247"/>
                <a:gd name="T4" fmla="*/ 13 w 109"/>
                <a:gd name="T5" fmla="*/ 20 h 247"/>
                <a:gd name="T6" fmla="*/ 11 w 109"/>
                <a:gd name="T7" fmla="*/ 24 h 247"/>
                <a:gd name="T8" fmla="*/ 9 w 109"/>
                <a:gd name="T9" fmla="*/ 28 h 247"/>
                <a:gd name="T10" fmla="*/ 8 w 109"/>
                <a:gd name="T11" fmla="*/ 32 h 247"/>
                <a:gd name="T12" fmla="*/ 6 w 109"/>
                <a:gd name="T13" fmla="*/ 36 h 247"/>
                <a:gd name="T14" fmla="*/ 4 w 109"/>
                <a:gd name="T15" fmla="*/ 40 h 247"/>
                <a:gd name="T16" fmla="*/ 3 w 109"/>
                <a:gd name="T17" fmla="*/ 45 h 247"/>
                <a:gd name="T18" fmla="*/ 1 w 109"/>
                <a:gd name="T19" fmla="*/ 49 h 247"/>
                <a:gd name="T20" fmla="*/ 0 w 109"/>
                <a:gd name="T21" fmla="*/ 49 h 247"/>
                <a:gd name="T22" fmla="*/ 2 w 109"/>
                <a:gd name="T23" fmla="*/ 43 h 247"/>
                <a:gd name="T24" fmla="*/ 4 w 109"/>
                <a:gd name="T25" fmla="*/ 36 h 247"/>
                <a:gd name="T26" fmla="*/ 6 w 109"/>
                <a:gd name="T27" fmla="*/ 30 h 247"/>
                <a:gd name="T28" fmla="*/ 9 w 109"/>
                <a:gd name="T29" fmla="*/ 24 h 247"/>
                <a:gd name="T30" fmla="*/ 12 w 109"/>
                <a:gd name="T31" fmla="*/ 19 h 247"/>
                <a:gd name="T32" fmla="*/ 15 w 109"/>
                <a:gd name="T33" fmla="*/ 13 h 247"/>
                <a:gd name="T34" fmla="*/ 17 w 109"/>
                <a:gd name="T35" fmla="*/ 7 h 247"/>
                <a:gd name="T36" fmla="*/ 20 w 109"/>
                <a:gd name="T37" fmla="*/ 1 h 247"/>
                <a:gd name="T38" fmla="*/ 22 w 109"/>
                <a:gd name="T39" fmla="*/ 0 h 247"/>
                <a:gd name="T40" fmla="*/ 22 w 109"/>
                <a:gd name="T41" fmla="*/ 4 h 247"/>
                <a:gd name="T42" fmla="*/ 21 w 109"/>
                <a:gd name="T43" fmla="*/ 7 h 247"/>
                <a:gd name="T44" fmla="*/ 19 w 109"/>
                <a:gd name="T45" fmla="*/ 10 h 247"/>
                <a:gd name="T46" fmla="*/ 17 w 109"/>
                <a:gd name="T47" fmla="*/ 12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247"/>
                <a:gd name="T74" fmla="*/ 109 w 10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247">
                  <a:moveTo>
                    <a:pt x="86" y="62"/>
                  </a:moveTo>
                  <a:lnTo>
                    <a:pt x="73" y="79"/>
                  </a:lnTo>
                  <a:lnTo>
                    <a:pt x="65" y="99"/>
                  </a:lnTo>
                  <a:lnTo>
                    <a:pt x="56" y="121"/>
                  </a:lnTo>
                  <a:lnTo>
                    <a:pt x="47" y="141"/>
                  </a:lnTo>
                  <a:lnTo>
                    <a:pt x="38" y="161"/>
                  </a:lnTo>
                  <a:lnTo>
                    <a:pt x="29" y="182"/>
                  </a:lnTo>
                  <a:lnTo>
                    <a:pt x="22" y="204"/>
                  </a:lnTo>
                  <a:lnTo>
                    <a:pt x="14" y="225"/>
                  </a:lnTo>
                  <a:lnTo>
                    <a:pt x="7" y="247"/>
                  </a:lnTo>
                  <a:lnTo>
                    <a:pt x="0" y="247"/>
                  </a:lnTo>
                  <a:lnTo>
                    <a:pt x="8" y="215"/>
                  </a:lnTo>
                  <a:lnTo>
                    <a:pt x="18" y="183"/>
                  </a:lnTo>
                  <a:lnTo>
                    <a:pt x="31" y="153"/>
                  </a:lnTo>
                  <a:lnTo>
                    <a:pt x="44" y="123"/>
                  </a:lnTo>
                  <a:lnTo>
                    <a:pt x="59" y="94"/>
                  </a:lnTo>
                  <a:lnTo>
                    <a:pt x="72" y="65"/>
                  </a:lnTo>
                  <a:lnTo>
                    <a:pt x="86" y="35"/>
                  </a:lnTo>
                  <a:lnTo>
                    <a:pt x="97" y="6"/>
                  </a:lnTo>
                  <a:lnTo>
                    <a:pt x="108" y="0"/>
                  </a:lnTo>
                  <a:lnTo>
                    <a:pt x="109" y="18"/>
                  </a:lnTo>
                  <a:lnTo>
                    <a:pt x="103" y="33"/>
                  </a:lnTo>
                  <a:lnTo>
                    <a:pt x="95" y="48"/>
                  </a:lnTo>
                  <a:lnTo>
                    <a:pt x="86" y="6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1" name="Freeform 732"/>
            <p:cNvSpPr>
              <a:spLocks/>
            </p:cNvSpPr>
            <p:nvPr/>
          </p:nvSpPr>
          <p:spPr bwMode="auto">
            <a:xfrm>
              <a:off x="2700" y="1282"/>
              <a:ext cx="20" cy="47"/>
            </a:xfrm>
            <a:custGeom>
              <a:avLst/>
              <a:gdLst>
                <a:gd name="T0" fmla="*/ 14 w 99"/>
                <a:gd name="T1" fmla="*/ 25 h 237"/>
                <a:gd name="T2" fmla="*/ 14 w 99"/>
                <a:gd name="T3" fmla="*/ 22 h 237"/>
                <a:gd name="T4" fmla="*/ 15 w 99"/>
                <a:gd name="T5" fmla="*/ 19 h 237"/>
                <a:gd name="T6" fmla="*/ 16 w 99"/>
                <a:gd name="T7" fmla="*/ 16 h 237"/>
                <a:gd name="T8" fmla="*/ 17 w 99"/>
                <a:gd name="T9" fmla="*/ 13 h 237"/>
                <a:gd name="T10" fmla="*/ 16 w 99"/>
                <a:gd name="T11" fmla="*/ 12 h 237"/>
                <a:gd name="T12" fmla="*/ 14 w 99"/>
                <a:gd name="T13" fmla="*/ 15 h 237"/>
                <a:gd name="T14" fmla="*/ 12 w 99"/>
                <a:gd name="T15" fmla="*/ 18 h 237"/>
                <a:gd name="T16" fmla="*/ 11 w 99"/>
                <a:gd name="T17" fmla="*/ 22 h 237"/>
                <a:gd name="T18" fmla="*/ 9 w 99"/>
                <a:gd name="T19" fmla="*/ 25 h 237"/>
                <a:gd name="T20" fmla="*/ 8 w 99"/>
                <a:gd name="T21" fmla="*/ 29 h 237"/>
                <a:gd name="T22" fmla="*/ 7 w 99"/>
                <a:gd name="T23" fmla="*/ 32 h 237"/>
                <a:gd name="T24" fmla="*/ 5 w 99"/>
                <a:gd name="T25" fmla="*/ 35 h 237"/>
                <a:gd name="T26" fmla="*/ 4 w 99"/>
                <a:gd name="T27" fmla="*/ 38 h 237"/>
                <a:gd name="T28" fmla="*/ 3 w 99"/>
                <a:gd name="T29" fmla="*/ 41 h 237"/>
                <a:gd name="T30" fmla="*/ 3 w 99"/>
                <a:gd name="T31" fmla="*/ 43 h 237"/>
                <a:gd name="T32" fmla="*/ 2 w 99"/>
                <a:gd name="T33" fmla="*/ 45 h 237"/>
                <a:gd name="T34" fmla="*/ 1 w 99"/>
                <a:gd name="T35" fmla="*/ 47 h 237"/>
                <a:gd name="T36" fmla="*/ 0 w 99"/>
                <a:gd name="T37" fmla="*/ 46 h 237"/>
                <a:gd name="T38" fmla="*/ 0 w 99"/>
                <a:gd name="T39" fmla="*/ 44 h 237"/>
                <a:gd name="T40" fmla="*/ 0 w 99"/>
                <a:gd name="T41" fmla="*/ 43 h 237"/>
                <a:gd name="T42" fmla="*/ 0 w 99"/>
                <a:gd name="T43" fmla="*/ 42 h 237"/>
                <a:gd name="T44" fmla="*/ 1 w 99"/>
                <a:gd name="T45" fmla="*/ 41 h 237"/>
                <a:gd name="T46" fmla="*/ 0 w 99"/>
                <a:gd name="T47" fmla="*/ 40 h 237"/>
                <a:gd name="T48" fmla="*/ 1 w 99"/>
                <a:gd name="T49" fmla="*/ 37 h 237"/>
                <a:gd name="T50" fmla="*/ 2 w 99"/>
                <a:gd name="T51" fmla="*/ 35 h 237"/>
                <a:gd name="T52" fmla="*/ 4 w 99"/>
                <a:gd name="T53" fmla="*/ 32 h 237"/>
                <a:gd name="T54" fmla="*/ 5 w 99"/>
                <a:gd name="T55" fmla="*/ 29 h 237"/>
                <a:gd name="T56" fmla="*/ 6 w 99"/>
                <a:gd name="T57" fmla="*/ 26 h 237"/>
                <a:gd name="T58" fmla="*/ 7 w 99"/>
                <a:gd name="T59" fmla="*/ 24 h 237"/>
                <a:gd name="T60" fmla="*/ 8 w 99"/>
                <a:gd name="T61" fmla="*/ 21 h 237"/>
                <a:gd name="T62" fmla="*/ 9 w 99"/>
                <a:gd name="T63" fmla="*/ 18 h 237"/>
                <a:gd name="T64" fmla="*/ 11 w 99"/>
                <a:gd name="T65" fmla="*/ 16 h 237"/>
                <a:gd name="T66" fmla="*/ 12 w 99"/>
                <a:gd name="T67" fmla="*/ 13 h 237"/>
                <a:gd name="T68" fmla="*/ 13 w 99"/>
                <a:gd name="T69" fmla="*/ 11 h 237"/>
                <a:gd name="T70" fmla="*/ 14 w 99"/>
                <a:gd name="T71" fmla="*/ 9 h 237"/>
                <a:gd name="T72" fmla="*/ 15 w 99"/>
                <a:gd name="T73" fmla="*/ 6 h 237"/>
                <a:gd name="T74" fmla="*/ 16 w 99"/>
                <a:gd name="T75" fmla="*/ 4 h 237"/>
                <a:gd name="T76" fmla="*/ 17 w 99"/>
                <a:gd name="T77" fmla="*/ 2 h 237"/>
                <a:gd name="T78" fmla="*/ 18 w 99"/>
                <a:gd name="T79" fmla="*/ 0 h 237"/>
                <a:gd name="T80" fmla="*/ 20 w 99"/>
                <a:gd name="T81" fmla="*/ 5 h 237"/>
                <a:gd name="T82" fmla="*/ 20 w 99"/>
                <a:gd name="T83" fmla="*/ 8 h 237"/>
                <a:gd name="T84" fmla="*/ 20 w 99"/>
                <a:gd name="T85" fmla="*/ 12 h 237"/>
                <a:gd name="T86" fmla="*/ 19 w 99"/>
                <a:gd name="T87" fmla="*/ 15 h 237"/>
                <a:gd name="T88" fmla="*/ 18 w 99"/>
                <a:gd name="T89" fmla="*/ 18 h 237"/>
                <a:gd name="T90" fmla="*/ 17 w 99"/>
                <a:gd name="T91" fmla="*/ 20 h 237"/>
                <a:gd name="T92" fmla="*/ 15 w 99"/>
                <a:gd name="T93" fmla="*/ 23 h 237"/>
                <a:gd name="T94" fmla="*/ 14 w 99"/>
                <a:gd name="T95" fmla="*/ 25 h 2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237"/>
                <a:gd name="T146" fmla="*/ 99 w 99"/>
                <a:gd name="T147" fmla="*/ 237 h 2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237">
                  <a:moveTo>
                    <a:pt x="67" y="126"/>
                  </a:moveTo>
                  <a:lnTo>
                    <a:pt x="70" y="113"/>
                  </a:lnTo>
                  <a:lnTo>
                    <a:pt x="74" y="98"/>
                  </a:lnTo>
                  <a:lnTo>
                    <a:pt x="79" y="82"/>
                  </a:lnTo>
                  <a:lnTo>
                    <a:pt x="82" y="65"/>
                  </a:lnTo>
                  <a:lnTo>
                    <a:pt x="79" y="60"/>
                  </a:lnTo>
                  <a:lnTo>
                    <a:pt x="69" y="75"/>
                  </a:lnTo>
                  <a:lnTo>
                    <a:pt x="60" y="92"/>
                  </a:lnTo>
                  <a:lnTo>
                    <a:pt x="52" y="109"/>
                  </a:lnTo>
                  <a:lnTo>
                    <a:pt x="45" y="127"/>
                  </a:lnTo>
                  <a:lnTo>
                    <a:pt x="39" y="145"/>
                  </a:lnTo>
                  <a:lnTo>
                    <a:pt x="33" y="162"/>
                  </a:lnTo>
                  <a:lnTo>
                    <a:pt x="26" y="178"/>
                  </a:lnTo>
                  <a:lnTo>
                    <a:pt x="18" y="194"/>
                  </a:lnTo>
                  <a:lnTo>
                    <a:pt x="17" y="205"/>
                  </a:lnTo>
                  <a:lnTo>
                    <a:pt x="15" y="216"/>
                  </a:lnTo>
                  <a:lnTo>
                    <a:pt x="10" y="227"/>
                  </a:lnTo>
                  <a:lnTo>
                    <a:pt x="6" y="237"/>
                  </a:lnTo>
                  <a:lnTo>
                    <a:pt x="1" y="231"/>
                  </a:lnTo>
                  <a:lnTo>
                    <a:pt x="0" y="224"/>
                  </a:lnTo>
                  <a:lnTo>
                    <a:pt x="1" y="216"/>
                  </a:lnTo>
                  <a:lnTo>
                    <a:pt x="1" y="210"/>
                  </a:lnTo>
                  <a:lnTo>
                    <a:pt x="6" y="206"/>
                  </a:lnTo>
                  <a:lnTo>
                    <a:pt x="1" y="201"/>
                  </a:lnTo>
                  <a:lnTo>
                    <a:pt x="7" y="187"/>
                  </a:lnTo>
                  <a:lnTo>
                    <a:pt x="12" y="174"/>
                  </a:lnTo>
                  <a:lnTo>
                    <a:pt x="19" y="159"/>
                  </a:lnTo>
                  <a:lnTo>
                    <a:pt x="26" y="146"/>
                  </a:lnTo>
                  <a:lnTo>
                    <a:pt x="32" y="132"/>
                  </a:lnTo>
                  <a:lnTo>
                    <a:pt x="37" y="119"/>
                  </a:lnTo>
                  <a:lnTo>
                    <a:pt x="42" y="104"/>
                  </a:lnTo>
                  <a:lnTo>
                    <a:pt x="46" y="90"/>
                  </a:lnTo>
                  <a:lnTo>
                    <a:pt x="53" y="80"/>
                  </a:lnTo>
                  <a:lnTo>
                    <a:pt x="58" y="67"/>
                  </a:lnTo>
                  <a:lnTo>
                    <a:pt x="63" y="56"/>
                  </a:lnTo>
                  <a:lnTo>
                    <a:pt x="69" y="44"/>
                  </a:lnTo>
                  <a:lnTo>
                    <a:pt x="73" y="32"/>
                  </a:lnTo>
                  <a:lnTo>
                    <a:pt x="79" y="20"/>
                  </a:lnTo>
                  <a:lnTo>
                    <a:pt x="84" y="9"/>
                  </a:lnTo>
                  <a:lnTo>
                    <a:pt x="90" y="0"/>
                  </a:lnTo>
                  <a:lnTo>
                    <a:pt x="97" y="23"/>
                  </a:lnTo>
                  <a:lnTo>
                    <a:pt x="99" y="42"/>
                  </a:lnTo>
                  <a:lnTo>
                    <a:pt x="98" y="60"/>
                  </a:lnTo>
                  <a:lnTo>
                    <a:pt x="94" y="75"/>
                  </a:lnTo>
                  <a:lnTo>
                    <a:pt x="89" y="90"/>
                  </a:lnTo>
                  <a:lnTo>
                    <a:pt x="82" y="102"/>
                  </a:lnTo>
                  <a:lnTo>
                    <a:pt x="74" y="114"/>
                  </a:lnTo>
                  <a:lnTo>
                    <a:pt x="67" y="12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2" name="Freeform 733"/>
            <p:cNvSpPr>
              <a:spLocks/>
            </p:cNvSpPr>
            <p:nvPr/>
          </p:nvSpPr>
          <p:spPr bwMode="auto">
            <a:xfrm>
              <a:off x="2668" y="1283"/>
              <a:ext cx="20" cy="29"/>
            </a:xfrm>
            <a:custGeom>
              <a:avLst/>
              <a:gdLst>
                <a:gd name="T0" fmla="*/ 20 w 98"/>
                <a:gd name="T1" fmla="*/ 9 h 141"/>
                <a:gd name="T2" fmla="*/ 19 w 98"/>
                <a:gd name="T3" fmla="*/ 10 h 141"/>
                <a:gd name="T4" fmla="*/ 19 w 98"/>
                <a:gd name="T5" fmla="*/ 12 h 141"/>
                <a:gd name="T6" fmla="*/ 19 w 98"/>
                <a:gd name="T7" fmla="*/ 15 h 141"/>
                <a:gd name="T8" fmla="*/ 18 w 98"/>
                <a:gd name="T9" fmla="*/ 18 h 141"/>
                <a:gd name="T10" fmla="*/ 18 w 98"/>
                <a:gd name="T11" fmla="*/ 21 h 141"/>
                <a:gd name="T12" fmla="*/ 15 w 98"/>
                <a:gd name="T13" fmla="*/ 21 h 141"/>
                <a:gd name="T14" fmla="*/ 14 w 98"/>
                <a:gd name="T15" fmla="*/ 19 h 141"/>
                <a:gd name="T16" fmla="*/ 13 w 98"/>
                <a:gd name="T17" fmla="*/ 17 h 141"/>
                <a:gd name="T18" fmla="*/ 12 w 98"/>
                <a:gd name="T19" fmla="*/ 16 h 141"/>
                <a:gd name="T20" fmla="*/ 10 w 98"/>
                <a:gd name="T21" fmla="*/ 19 h 141"/>
                <a:gd name="T22" fmla="*/ 10 w 98"/>
                <a:gd name="T23" fmla="*/ 23 h 141"/>
                <a:gd name="T24" fmla="*/ 10 w 98"/>
                <a:gd name="T25" fmla="*/ 26 h 141"/>
                <a:gd name="T26" fmla="*/ 8 w 98"/>
                <a:gd name="T27" fmla="*/ 29 h 141"/>
                <a:gd name="T28" fmla="*/ 0 w 98"/>
                <a:gd name="T29" fmla="*/ 26 h 141"/>
                <a:gd name="T30" fmla="*/ 0 w 98"/>
                <a:gd name="T31" fmla="*/ 22 h 141"/>
                <a:gd name="T32" fmla="*/ 1 w 98"/>
                <a:gd name="T33" fmla="*/ 19 h 141"/>
                <a:gd name="T34" fmla="*/ 2 w 98"/>
                <a:gd name="T35" fmla="*/ 16 h 141"/>
                <a:gd name="T36" fmla="*/ 4 w 98"/>
                <a:gd name="T37" fmla="*/ 15 h 141"/>
                <a:gd name="T38" fmla="*/ 6 w 98"/>
                <a:gd name="T39" fmla="*/ 15 h 141"/>
                <a:gd name="T40" fmla="*/ 8 w 98"/>
                <a:gd name="T41" fmla="*/ 14 h 141"/>
                <a:gd name="T42" fmla="*/ 9 w 98"/>
                <a:gd name="T43" fmla="*/ 13 h 141"/>
                <a:gd name="T44" fmla="*/ 10 w 98"/>
                <a:gd name="T45" fmla="*/ 12 h 141"/>
                <a:gd name="T46" fmla="*/ 11 w 98"/>
                <a:gd name="T47" fmla="*/ 11 h 141"/>
                <a:gd name="T48" fmla="*/ 12 w 98"/>
                <a:gd name="T49" fmla="*/ 10 h 141"/>
                <a:gd name="T50" fmla="*/ 13 w 98"/>
                <a:gd name="T51" fmla="*/ 9 h 141"/>
                <a:gd name="T52" fmla="*/ 14 w 98"/>
                <a:gd name="T53" fmla="*/ 8 h 141"/>
                <a:gd name="T54" fmla="*/ 14 w 98"/>
                <a:gd name="T55" fmla="*/ 6 h 141"/>
                <a:gd name="T56" fmla="*/ 14 w 98"/>
                <a:gd name="T57" fmla="*/ 4 h 141"/>
                <a:gd name="T58" fmla="*/ 15 w 98"/>
                <a:gd name="T59" fmla="*/ 2 h 141"/>
                <a:gd name="T60" fmla="*/ 16 w 98"/>
                <a:gd name="T61" fmla="*/ 0 h 141"/>
                <a:gd name="T62" fmla="*/ 18 w 98"/>
                <a:gd name="T63" fmla="*/ 1 h 141"/>
                <a:gd name="T64" fmla="*/ 18 w 98"/>
                <a:gd name="T65" fmla="*/ 4 h 141"/>
                <a:gd name="T66" fmla="*/ 19 w 98"/>
                <a:gd name="T67" fmla="*/ 7 h 141"/>
                <a:gd name="T68" fmla="*/ 20 w 98"/>
                <a:gd name="T69" fmla="*/ 9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141"/>
                <a:gd name="T107" fmla="*/ 98 w 98"/>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141">
                  <a:moveTo>
                    <a:pt x="98" y="45"/>
                  </a:moveTo>
                  <a:lnTo>
                    <a:pt x="94" y="48"/>
                  </a:lnTo>
                  <a:lnTo>
                    <a:pt x="95" y="60"/>
                  </a:lnTo>
                  <a:lnTo>
                    <a:pt x="92" y="73"/>
                  </a:lnTo>
                  <a:lnTo>
                    <a:pt x="88" y="89"/>
                  </a:lnTo>
                  <a:lnTo>
                    <a:pt x="86" y="102"/>
                  </a:lnTo>
                  <a:lnTo>
                    <a:pt x="74" y="101"/>
                  </a:lnTo>
                  <a:lnTo>
                    <a:pt x="68" y="93"/>
                  </a:lnTo>
                  <a:lnTo>
                    <a:pt x="65" y="83"/>
                  </a:lnTo>
                  <a:lnTo>
                    <a:pt x="58" y="77"/>
                  </a:lnTo>
                  <a:lnTo>
                    <a:pt x="50" y="92"/>
                  </a:lnTo>
                  <a:lnTo>
                    <a:pt x="49" y="110"/>
                  </a:lnTo>
                  <a:lnTo>
                    <a:pt x="48" y="128"/>
                  </a:lnTo>
                  <a:lnTo>
                    <a:pt x="38" y="141"/>
                  </a:lnTo>
                  <a:lnTo>
                    <a:pt x="1" y="126"/>
                  </a:lnTo>
                  <a:lnTo>
                    <a:pt x="0" y="108"/>
                  </a:lnTo>
                  <a:lnTo>
                    <a:pt x="3" y="93"/>
                  </a:lnTo>
                  <a:lnTo>
                    <a:pt x="11" y="80"/>
                  </a:lnTo>
                  <a:lnTo>
                    <a:pt x="22" y="71"/>
                  </a:lnTo>
                  <a:lnTo>
                    <a:pt x="29" y="72"/>
                  </a:lnTo>
                  <a:lnTo>
                    <a:pt x="37" y="68"/>
                  </a:lnTo>
                  <a:lnTo>
                    <a:pt x="43" y="64"/>
                  </a:lnTo>
                  <a:lnTo>
                    <a:pt x="50" y="60"/>
                  </a:lnTo>
                  <a:lnTo>
                    <a:pt x="56" y="54"/>
                  </a:lnTo>
                  <a:lnTo>
                    <a:pt x="59" y="48"/>
                  </a:lnTo>
                  <a:lnTo>
                    <a:pt x="64" y="44"/>
                  </a:lnTo>
                  <a:lnTo>
                    <a:pt x="70" y="39"/>
                  </a:lnTo>
                  <a:lnTo>
                    <a:pt x="70" y="29"/>
                  </a:lnTo>
                  <a:lnTo>
                    <a:pt x="69" y="18"/>
                  </a:lnTo>
                  <a:lnTo>
                    <a:pt x="72" y="8"/>
                  </a:lnTo>
                  <a:lnTo>
                    <a:pt x="77" y="0"/>
                  </a:lnTo>
                  <a:lnTo>
                    <a:pt x="86" y="7"/>
                  </a:lnTo>
                  <a:lnTo>
                    <a:pt x="89" y="19"/>
                  </a:lnTo>
                  <a:lnTo>
                    <a:pt x="92" y="34"/>
                  </a:lnTo>
                  <a:lnTo>
                    <a:pt x="98" y="4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73" name="Freeform 734"/>
            <p:cNvSpPr>
              <a:spLocks/>
            </p:cNvSpPr>
            <p:nvPr/>
          </p:nvSpPr>
          <p:spPr bwMode="auto">
            <a:xfrm>
              <a:off x="2726" y="1285"/>
              <a:ext cx="39" cy="22"/>
            </a:xfrm>
            <a:custGeom>
              <a:avLst/>
              <a:gdLst>
                <a:gd name="T0" fmla="*/ 39 w 196"/>
                <a:gd name="T1" fmla="*/ 6 h 108"/>
                <a:gd name="T2" fmla="*/ 36 w 196"/>
                <a:gd name="T3" fmla="*/ 8 h 108"/>
                <a:gd name="T4" fmla="*/ 33 w 196"/>
                <a:gd name="T5" fmla="*/ 11 h 108"/>
                <a:gd name="T6" fmla="*/ 31 w 196"/>
                <a:gd name="T7" fmla="*/ 14 h 108"/>
                <a:gd name="T8" fmla="*/ 29 w 196"/>
                <a:gd name="T9" fmla="*/ 17 h 108"/>
                <a:gd name="T10" fmla="*/ 27 w 196"/>
                <a:gd name="T11" fmla="*/ 19 h 108"/>
                <a:gd name="T12" fmla="*/ 24 w 196"/>
                <a:gd name="T13" fmla="*/ 21 h 108"/>
                <a:gd name="T14" fmla="*/ 21 w 196"/>
                <a:gd name="T15" fmla="*/ 22 h 108"/>
                <a:gd name="T16" fmla="*/ 16 w 196"/>
                <a:gd name="T17" fmla="*/ 21 h 108"/>
                <a:gd name="T18" fmla="*/ 14 w 196"/>
                <a:gd name="T19" fmla="*/ 20 h 108"/>
                <a:gd name="T20" fmla="*/ 12 w 196"/>
                <a:gd name="T21" fmla="*/ 18 h 108"/>
                <a:gd name="T22" fmla="*/ 10 w 196"/>
                <a:gd name="T23" fmla="*/ 16 h 108"/>
                <a:gd name="T24" fmla="*/ 8 w 196"/>
                <a:gd name="T25" fmla="*/ 14 h 108"/>
                <a:gd name="T26" fmla="*/ 6 w 196"/>
                <a:gd name="T27" fmla="*/ 12 h 108"/>
                <a:gd name="T28" fmla="*/ 5 w 196"/>
                <a:gd name="T29" fmla="*/ 10 h 108"/>
                <a:gd name="T30" fmla="*/ 3 w 196"/>
                <a:gd name="T31" fmla="*/ 8 h 108"/>
                <a:gd name="T32" fmla="*/ 1 w 196"/>
                <a:gd name="T33" fmla="*/ 6 h 108"/>
                <a:gd name="T34" fmla="*/ 0 w 196"/>
                <a:gd name="T35" fmla="*/ 3 h 108"/>
                <a:gd name="T36" fmla="*/ 2 w 196"/>
                <a:gd name="T37" fmla="*/ 2 h 108"/>
                <a:gd name="T38" fmla="*/ 3 w 196"/>
                <a:gd name="T39" fmla="*/ 2 h 108"/>
                <a:gd name="T40" fmla="*/ 5 w 196"/>
                <a:gd name="T41" fmla="*/ 2 h 108"/>
                <a:gd name="T42" fmla="*/ 7 w 196"/>
                <a:gd name="T43" fmla="*/ 2 h 108"/>
                <a:gd name="T44" fmla="*/ 9 w 196"/>
                <a:gd name="T45" fmla="*/ 2 h 108"/>
                <a:gd name="T46" fmla="*/ 11 w 196"/>
                <a:gd name="T47" fmla="*/ 2 h 108"/>
                <a:gd name="T48" fmla="*/ 13 w 196"/>
                <a:gd name="T49" fmla="*/ 2 h 108"/>
                <a:gd name="T50" fmla="*/ 14 w 196"/>
                <a:gd name="T51" fmla="*/ 1 h 108"/>
                <a:gd name="T52" fmla="*/ 17 w 196"/>
                <a:gd name="T53" fmla="*/ 1 h 108"/>
                <a:gd name="T54" fmla="*/ 19 w 196"/>
                <a:gd name="T55" fmla="*/ 1 h 108"/>
                <a:gd name="T56" fmla="*/ 21 w 196"/>
                <a:gd name="T57" fmla="*/ 1 h 108"/>
                <a:gd name="T58" fmla="*/ 24 w 196"/>
                <a:gd name="T59" fmla="*/ 1 h 108"/>
                <a:gd name="T60" fmla="*/ 26 w 196"/>
                <a:gd name="T61" fmla="*/ 1 h 108"/>
                <a:gd name="T62" fmla="*/ 29 w 196"/>
                <a:gd name="T63" fmla="*/ 1 h 108"/>
                <a:gd name="T64" fmla="*/ 31 w 196"/>
                <a:gd name="T65" fmla="*/ 1 h 108"/>
                <a:gd name="T66" fmla="*/ 33 w 196"/>
                <a:gd name="T67" fmla="*/ 0 h 108"/>
                <a:gd name="T68" fmla="*/ 35 w 196"/>
                <a:gd name="T69" fmla="*/ 0 h 108"/>
                <a:gd name="T70" fmla="*/ 36 w 196"/>
                <a:gd name="T71" fmla="*/ 1 h 108"/>
                <a:gd name="T72" fmla="*/ 37 w 196"/>
                <a:gd name="T73" fmla="*/ 1 h 108"/>
                <a:gd name="T74" fmla="*/ 38 w 196"/>
                <a:gd name="T75" fmla="*/ 1 h 108"/>
                <a:gd name="T76" fmla="*/ 39 w 196"/>
                <a:gd name="T77" fmla="*/ 2 h 108"/>
                <a:gd name="T78" fmla="*/ 39 w 196"/>
                <a:gd name="T79" fmla="*/ 3 h 108"/>
                <a:gd name="T80" fmla="*/ 39 w 196"/>
                <a:gd name="T81" fmla="*/ 4 h 108"/>
                <a:gd name="T82" fmla="*/ 39 w 196"/>
                <a:gd name="T83" fmla="*/ 6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6"/>
                <a:gd name="T127" fmla="*/ 0 h 108"/>
                <a:gd name="T128" fmla="*/ 196 w 196"/>
                <a:gd name="T129" fmla="*/ 108 h 1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6" h="108">
                  <a:moveTo>
                    <a:pt x="194" y="28"/>
                  </a:moveTo>
                  <a:lnTo>
                    <a:pt x="181" y="39"/>
                  </a:lnTo>
                  <a:lnTo>
                    <a:pt x="168" y="54"/>
                  </a:lnTo>
                  <a:lnTo>
                    <a:pt x="158" y="68"/>
                  </a:lnTo>
                  <a:lnTo>
                    <a:pt x="148" y="83"/>
                  </a:lnTo>
                  <a:lnTo>
                    <a:pt x="136" y="95"/>
                  </a:lnTo>
                  <a:lnTo>
                    <a:pt x="122" y="104"/>
                  </a:lnTo>
                  <a:lnTo>
                    <a:pt x="104" y="108"/>
                  </a:lnTo>
                  <a:lnTo>
                    <a:pt x="81" y="103"/>
                  </a:lnTo>
                  <a:lnTo>
                    <a:pt x="70" y="96"/>
                  </a:lnTo>
                  <a:lnTo>
                    <a:pt x="58" y="87"/>
                  </a:lnTo>
                  <a:lnTo>
                    <a:pt x="49" y="78"/>
                  </a:lnTo>
                  <a:lnTo>
                    <a:pt x="40" y="67"/>
                  </a:lnTo>
                  <a:lnTo>
                    <a:pt x="32" y="57"/>
                  </a:lnTo>
                  <a:lnTo>
                    <a:pt x="24" y="47"/>
                  </a:lnTo>
                  <a:lnTo>
                    <a:pt x="13" y="37"/>
                  </a:lnTo>
                  <a:lnTo>
                    <a:pt x="3" y="28"/>
                  </a:lnTo>
                  <a:lnTo>
                    <a:pt x="0" y="13"/>
                  </a:lnTo>
                  <a:lnTo>
                    <a:pt x="8" y="12"/>
                  </a:lnTo>
                  <a:lnTo>
                    <a:pt x="17" y="11"/>
                  </a:lnTo>
                  <a:lnTo>
                    <a:pt x="26" y="11"/>
                  </a:lnTo>
                  <a:lnTo>
                    <a:pt x="36" y="11"/>
                  </a:lnTo>
                  <a:lnTo>
                    <a:pt x="45" y="11"/>
                  </a:lnTo>
                  <a:lnTo>
                    <a:pt x="55" y="11"/>
                  </a:lnTo>
                  <a:lnTo>
                    <a:pt x="64" y="9"/>
                  </a:lnTo>
                  <a:lnTo>
                    <a:pt x="72" y="7"/>
                  </a:lnTo>
                  <a:lnTo>
                    <a:pt x="84" y="3"/>
                  </a:lnTo>
                  <a:lnTo>
                    <a:pt x="96" y="3"/>
                  </a:lnTo>
                  <a:lnTo>
                    <a:pt x="108" y="3"/>
                  </a:lnTo>
                  <a:lnTo>
                    <a:pt x="120" y="4"/>
                  </a:lnTo>
                  <a:lnTo>
                    <a:pt x="132" y="6"/>
                  </a:lnTo>
                  <a:lnTo>
                    <a:pt x="144" y="6"/>
                  </a:lnTo>
                  <a:lnTo>
                    <a:pt x="156" y="4"/>
                  </a:lnTo>
                  <a:lnTo>
                    <a:pt x="168" y="0"/>
                  </a:lnTo>
                  <a:lnTo>
                    <a:pt x="174" y="2"/>
                  </a:lnTo>
                  <a:lnTo>
                    <a:pt x="179" y="3"/>
                  </a:lnTo>
                  <a:lnTo>
                    <a:pt x="185" y="4"/>
                  </a:lnTo>
                  <a:lnTo>
                    <a:pt x="190" y="7"/>
                  </a:lnTo>
                  <a:lnTo>
                    <a:pt x="194" y="9"/>
                  </a:lnTo>
                  <a:lnTo>
                    <a:pt x="196" y="13"/>
                  </a:lnTo>
                  <a:lnTo>
                    <a:pt x="196" y="19"/>
                  </a:lnTo>
                  <a:lnTo>
                    <a:pt x="194" y="2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4" name="Freeform 735"/>
            <p:cNvSpPr>
              <a:spLocks/>
            </p:cNvSpPr>
            <p:nvPr/>
          </p:nvSpPr>
          <p:spPr bwMode="auto">
            <a:xfrm>
              <a:off x="2868" y="1286"/>
              <a:ext cx="137" cy="154"/>
            </a:xfrm>
            <a:custGeom>
              <a:avLst/>
              <a:gdLst>
                <a:gd name="T0" fmla="*/ 74 w 684"/>
                <a:gd name="T1" fmla="*/ 9 h 766"/>
                <a:gd name="T2" fmla="*/ 57 w 684"/>
                <a:gd name="T3" fmla="*/ 17 h 766"/>
                <a:gd name="T4" fmla="*/ 81 w 684"/>
                <a:gd name="T5" fmla="*/ 21 h 766"/>
                <a:gd name="T6" fmla="*/ 81 w 684"/>
                <a:gd name="T7" fmla="*/ 38 h 766"/>
                <a:gd name="T8" fmla="*/ 93 w 684"/>
                <a:gd name="T9" fmla="*/ 38 h 766"/>
                <a:gd name="T10" fmla="*/ 104 w 684"/>
                <a:gd name="T11" fmla="*/ 24 h 766"/>
                <a:gd name="T12" fmla="*/ 105 w 684"/>
                <a:gd name="T13" fmla="*/ 42 h 766"/>
                <a:gd name="T14" fmla="*/ 119 w 684"/>
                <a:gd name="T15" fmla="*/ 36 h 766"/>
                <a:gd name="T16" fmla="*/ 114 w 684"/>
                <a:gd name="T17" fmla="*/ 22 h 766"/>
                <a:gd name="T18" fmla="*/ 129 w 684"/>
                <a:gd name="T19" fmla="*/ 9 h 766"/>
                <a:gd name="T20" fmla="*/ 137 w 684"/>
                <a:gd name="T21" fmla="*/ 24 h 766"/>
                <a:gd name="T22" fmla="*/ 128 w 684"/>
                <a:gd name="T23" fmla="*/ 50 h 766"/>
                <a:gd name="T24" fmla="*/ 104 w 684"/>
                <a:gd name="T25" fmla="*/ 56 h 766"/>
                <a:gd name="T26" fmla="*/ 76 w 684"/>
                <a:gd name="T27" fmla="*/ 53 h 766"/>
                <a:gd name="T28" fmla="*/ 46 w 684"/>
                <a:gd name="T29" fmla="*/ 67 h 766"/>
                <a:gd name="T30" fmla="*/ 28 w 684"/>
                <a:gd name="T31" fmla="*/ 91 h 766"/>
                <a:gd name="T32" fmla="*/ 56 w 684"/>
                <a:gd name="T33" fmla="*/ 70 h 766"/>
                <a:gd name="T34" fmla="*/ 93 w 684"/>
                <a:gd name="T35" fmla="*/ 51 h 766"/>
                <a:gd name="T36" fmla="*/ 102 w 684"/>
                <a:gd name="T37" fmla="*/ 63 h 766"/>
                <a:gd name="T38" fmla="*/ 108 w 684"/>
                <a:gd name="T39" fmla="*/ 75 h 766"/>
                <a:gd name="T40" fmla="*/ 121 w 684"/>
                <a:gd name="T41" fmla="*/ 104 h 766"/>
                <a:gd name="T42" fmla="*/ 123 w 684"/>
                <a:gd name="T43" fmla="*/ 130 h 766"/>
                <a:gd name="T44" fmla="*/ 112 w 684"/>
                <a:gd name="T45" fmla="*/ 133 h 766"/>
                <a:gd name="T46" fmla="*/ 113 w 684"/>
                <a:gd name="T47" fmla="*/ 122 h 766"/>
                <a:gd name="T48" fmla="*/ 105 w 684"/>
                <a:gd name="T49" fmla="*/ 137 h 766"/>
                <a:gd name="T50" fmla="*/ 108 w 684"/>
                <a:gd name="T51" fmla="*/ 117 h 766"/>
                <a:gd name="T52" fmla="*/ 96 w 684"/>
                <a:gd name="T53" fmla="*/ 140 h 766"/>
                <a:gd name="T54" fmla="*/ 105 w 684"/>
                <a:gd name="T55" fmla="*/ 113 h 766"/>
                <a:gd name="T56" fmla="*/ 97 w 684"/>
                <a:gd name="T57" fmla="*/ 122 h 766"/>
                <a:gd name="T58" fmla="*/ 91 w 684"/>
                <a:gd name="T59" fmla="*/ 127 h 766"/>
                <a:gd name="T60" fmla="*/ 83 w 684"/>
                <a:gd name="T61" fmla="*/ 116 h 766"/>
                <a:gd name="T62" fmla="*/ 81 w 684"/>
                <a:gd name="T63" fmla="*/ 104 h 766"/>
                <a:gd name="T64" fmla="*/ 72 w 684"/>
                <a:gd name="T65" fmla="*/ 124 h 766"/>
                <a:gd name="T66" fmla="*/ 77 w 684"/>
                <a:gd name="T67" fmla="*/ 103 h 766"/>
                <a:gd name="T68" fmla="*/ 75 w 684"/>
                <a:gd name="T69" fmla="*/ 101 h 766"/>
                <a:gd name="T70" fmla="*/ 62 w 684"/>
                <a:gd name="T71" fmla="*/ 131 h 766"/>
                <a:gd name="T72" fmla="*/ 62 w 684"/>
                <a:gd name="T73" fmla="*/ 121 h 766"/>
                <a:gd name="T74" fmla="*/ 57 w 684"/>
                <a:gd name="T75" fmla="*/ 127 h 766"/>
                <a:gd name="T76" fmla="*/ 61 w 684"/>
                <a:gd name="T77" fmla="*/ 111 h 766"/>
                <a:gd name="T78" fmla="*/ 49 w 684"/>
                <a:gd name="T79" fmla="*/ 131 h 766"/>
                <a:gd name="T80" fmla="*/ 51 w 684"/>
                <a:gd name="T81" fmla="*/ 118 h 766"/>
                <a:gd name="T82" fmla="*/ 60 w 684"/>
                <a:gd name="T83" fmla="*/ 91 h 766"/>
                <a:gd name="T84" fmla="*/ 50 w 684"/>
                <a:gd name="T85" fmla="*/ 114 h 766"/>
                <a:gd name="T86" fmla="*/ 40 w 684"/>
                <a:gd name="T87" fmla="*/ 133 h 766"/>
                <a:gd name="T88" fmla="*/ 38 w 684"/>
                <a:gd name="T89" fmla="*/ 131 h 766"/>
                <a:gd name="T90" fmla="*/ 31 w 684"/>
                <a:gd name="T91" fmla="*/ 138 h 766"/>
                <a:gd name="T92" fmla="*/ 28 w 684"/>
                <a:gd name="T93" fmla="*/ 152 h 766"/>
                <a:gd name="T94" fmla="*/ 20 w 684"/>
                <a:gd name="T95" fmla="*/ 150 h 766"/>
                <a:gd name="T96" fmla="*/ 22 w 684"/>
                <a:gd name="T97" fmla="*/ 128 h 766"/>
                <a:gd name="T98" fmla="*/ 9 w 684"/>
                <a:gd name="T99" fmla="*/ 154 h 766"/>
                <a:gd name="T100" fmla="*/ 24 w 684"/>
                <a:gd name="T101" fmla="*/ 118 h 766"/>
                <a:gd name="T102" fmla="*/ 15 w 684"/>
                <a:gd name="T103" fmla="*/ 131 h 766"/>
                <a:gd name="T104" fmla="*/ 13 w 684"/>
                <a:gd name="T105" fmla="*/ 131 h 766"/>
                <a:gd name="T106" fmla="*/ 13 w 684"/>
                <a:gd name="T107" fmla="*/ 122 h 766"/>
                <a:gd name="T108" fmla="*/ 0 w 684"/>
                <a:gd name="T109" fmla="*/ 144 h 766"/>
                <a:gd name="T110" fmla="*/ 15 w 684"/>
                <a:gd name="T111" fmla="*/ 112 h 766"/>
                <a:gd name="T112" fmla="*/ 44 w 684"/>
                <a:gd name="T113" fmla="*/ 47 h 766"/>
                <a:gd name="T114" fmla="*/ 18 w 684"/>
                <a:gd name="T115" fmla="*/ 40 h 766"/>
                <a:gd name="T116" fmla="*/ 17 w 684"/>
                <a:gd name="T117" fmla="*/ 34 h 766"/>
                <a:gd name="T118" fmla="*/ 48 w 684"/>
                <a:gd name="T119" fmla="*/ 15 h 766"/>
                <a:gd name="T120" fmla="*/ 76 w 684"/>
                <a:gd name="T121" fmla="*/ 0 h 7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4"/>
                <a:gd name="T184" fmla="*/ 0 h 766"/>
                <a:gd name="T185" fmla="*/ 684 w 684"/>
                <a:gd name="T186" fmla="*/ 766 h 7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4" h="766">
                  <a:moveTo>
                    <a:pt x="402" y="18"/>
                  </a:moveTo>
                  <a:lnTo>
                    <a:pt x="401" y="31"/>
                  </a:lnTo>
                  <a:lnTo>
                    <a:pt x="402" y="40"/>
                  </a:lnTo>
                  <a:lnTo>
                    <a:pt x="401" y="47"/>
                  </a:lnTo>
                  <a:lnTo>
                    <a:pt x="393" y="56"/>
                  </a:lnTo>
                  <a:lnTo>
                    <a:pt x="386" y="55"/>
                  </a:lnTo>
                  <a:lnTo>
                    <a:pt x="379" y="51"/>
                  </a:lnTo>
                  <a:lnTo>
                    <a:pt x="373" y="48"/>
                  </a:lnTo>
                  <a:lnTo>
                    <a:pt x="367" y="45"/>
                  </a:lnTo>
                  <a:lnTo>
                    <a:pt x="360" y="41"/>
                  </a:lnTo>
                  <a:lnTo>
                    <a:pt x="355" y="40"/>
                  </a:lnTo>
                  <a:lnTo>
                    <a:pt x="348" y="40"/>
                  </a:lnTo>
                  <a:lnTo>
                    <a:pt x="341" y="42"/>
                  </a:lnTo>
                  <a:lnTo>
                    <a:pt x="328" y="49"/>
                  </a:lnTo>
                  <a:lnTo>
                    <a:pt x="314" y="57"/>
                  </a:lnTo>
                  <a:lnTo>
                    <a:pt x="303" y="65"/>
                  </a:lnTo>
                  <a:lnTo>
                    <a:pt x="294" y="75"/>
                  </a:lnTo>
                  <a:lnTo>
                    <a:pt x="286" y="86"/>
                  </a:lnTo>
                  <a:lnTo>
                    <a:pt x="280" y="97"/>
                  </a:lnTo>
                  <a:lnTo>
                    <a:pt x="276" y="111"/>
                  </a:lnTo>
                  <a:lnTo>
                    <a:pt x="275" y="126"/>
                  </a:lnTo>
                  <a:lnTo>
                    <a:pt x="298" y="139"/>
                  </a:lnTo>
                  <a:lnTo>
                    <a:pt x="320" y="140"/>
                  </a:lnTo>
                  <a:lnTo>
                    <a:pt x="341" y="132"/>
                  </a:lnTo>
                  <a:lnTo>
                    <a:pt x="364" y="121"/>
                  </a:lnTo>
                  <a:lnTo>
                    <a:pt x="384" y="110"/>
                  </a:lnTo>
                  <a:lnTo>
                    <a:pt x="405" y="103"/>
                  </a:lnTo>
                  <a:lnTo>
                    <a:pt x="425" y="104"/>
                  </a:lnTo>
                  <a:lnTo>
                    <a:pt x="445" y="117"/>
                  </a:lnTo>
                  <a:lnTo>
                    <a:pt x="440" y="129"/>
                  </a:lnTo>
                  <a:lnTo>
                    <a:pt x="434" y="140"/>
                  </a:lnTo>
                  <a:lnTo>
                    <a:pt x="429" y="150"/>
                  </a:lnTo>
                  <a:lnTo>
                    <a:pt x="423" y="161"/>
                  </a:lnTo>
                  <a:lnTo>
                    <a:pt x="418" y="171"/>
                  </a:lnTo>
                  <a:lnTo>
                    <a:pt x="412" y="181"/>
                  </a:lnTo>
                  <a:lnTo>
                    <a:pt x="405" y="191"/>
                  </a:lnTo>
                  <a:lnTo>
                    <a:pt x="399" y="203"/>
                  </a:lnTo>
                  <a:lnTo>
                    <a:pt x="397" y="213"/>
                  </a:lnTo>
                  <a:lnTo>
                    <a:pt x="402" y="218"/>
                  </a:lnTo>
                  <a:lnTo>
                    <a:pt x="410" y="223"/>
                  </a:lnTo>
                  <a:lnTo>
                    <a:pt x="418" y="227"/>
                  </a:lnTo>
                  <a:lnTo>
                    <a:pt x="431" y="219"/>
                  </a:lnTo>
                  <a:lnTo>
                    <a:pt x="445" y="211"/>
                  </a:lnTo>
                  <a:lnTo>
                    <a:pt x="456" y="201"/>
                  </a:lnTo>
                  <a:lnTo>
                    <a:pt x="466" y="189"/>
                  </a:lnTo>
                  <a:lnTo>
                    <a:pt x="475" y="177"/>
                  </a:lnTo>
                  <a:lnTo>
                    <a:pt x="483" y="163"/>
                  </a:lnTo>
                  <a:lnTo>
                    <a:pt x="488" y="148"/>
                  </a:lnTo>
                  <a:lnTo>
                    <a:pt x="493" y="132"/>
                  </a:lnTo>
                  <a:lnTo>
                    <a:pt x="497" y="126"/>
                  </a:lnTo>
                  <a:lnTo>
                    <a:pt x="502" y="123"/>
                  </a:lnTo>
                  <a:lnTo>
                    <a:pt x="507" y="121"/>
                  </a:lnTo>
                  <a:lnTo>
                    <a:pt x="513" y="121"/>
                  </a:lnTo>
                  <a:lnTo>
                    <a:pt x="519" y="121"/>
                  </a:lnTo>
                  <a:lnTo>
                    <a:pt x="524" y="123"/>
                  </a:lnTo>
                  <a:lnTo>
                    <a:pt x="530" y="126"/>
                  </a:lnTo>
                  <a:lnTo>
                    <a:pt x="534" y="131"/>
                  </a:lnTo>
                  <a:lnTo>
                    <a:pt x="534" y="143"/>
                  </a:lnTo>
                  <a:lnTo>
                    <a:pt x="531" y="157"/>
                  </a:lnTo>
                  <a:lnTo>
                    <a:pt x="526" y="170"/>
                  </a:lnTo>
                  <a:lnTo>
                    <a:pt x="523" y="183"/>
                  </a:lnTo>
                  <a:lnTo>
                    <a:pt x="522" y="196"/>
                  </a:lnTo>
                  <a:lnTo>
                    <a:pt x="523" y="208"/>
                  </a:lnTo>
                  <a:lnTo>
                    <a:pt x="530" y="218"/>
                  </a:lnTo>
                  <a:lnTo>
                    <a:pt x="543" y="227"/>
                  </a:lnTo>
                  <a:lnTo>
                    <a:pt x="557" y="227"/>
                  </a:lnTo>
                  <a:lnTo>
                    <a:pt x="568" y="224"/>
                  </a:lnTo>
                  <a:lnTo>
                    <a:pt x="576" y="217"/>
                  </a:lnTo>
                  <a:lnTo>
                    <a:pt x="581" y="208"/>
                  </a:lnTo>
                  <a:lnTo>
                    <a:pt x="586" y="198"/>
                  </a:lnTo>
                  <a:lnTo>
                    <a:pt x="590" y="188"/>
                  </a:lnTo>
                  <a:lnTo>
                    <a:pt x="595" y="178"/>
                  </a:lnTo>
                  <a:lnTo>
                    <a:pt x="601" y="170"/>
                  </a:lnTo>
                  <a:lnTo>
                    <a:pt x="602" y="151"/>
                  </a:lnTo>
                  <a:lnTo>
                    <a:pt x="598" y="134"/>
                  </a:lnTo>
                  <a:lnTo>
                    <a:pt x="592" y="120"/>
                  </a:lnTo>
                  <a:lnTo>
                    <a:pt x="579" y="108"/>
                  </a:lnTo>
                  <a:lnTo>
                    <a:pt x="578" y="111"/>
                  </a:lnTo>
                  <a:lnTo>
                    <a:pt x="575" y="111"/>
                  </a:lnTo>
                  <a:lnTo>
                    <a:pt x="572" y="111"/>
                  </a:lnTo>
                  <a:lnTo>
                    <a:pt x="569" y="111"/>
                  </a:lnTo>
                  <a:lnTo>
                    <a:pt x="569" y="98"/>
                  </a:lnTo>
                  <a:lnTo>
                    <a:pt x="572" y="87"/>
                  </a:lnTo>
                  <a:lnTo>
                    <a:pt x="579" y="79"/>
                  </a:lnTo>
                  <a:lnTo>
                    <a:pt x="589" y="71"/>
                  </a:lnTo>
                  <a:lnTo>
                    <a:pt x="601" y="65"/>
                  </a:lnTo>
                  <a:lnTo>
                    <a:pt x="612" y="58"/>
                  </a:lnTo>
                  <a:lnTo>
                    <a:pt x="623" y="51"/>
                  </a:lnTo>
                  <a:lnTo>
                    <a:pt x="633" y="45"/>
                  </a:lnTo>
                  <a:lnTo>
                    <a:pt x="642" y="46"/>
                  </a:lnTo>
                  <a:lnTo>
                    <a:pt x="649" y="49"/>
                  </a:lnTo>
                  <a:lnTo>
                    <a:pt x="657" y="52"/>
                  </a:lnTo>
                  <a:lnTo>
                    <a:pt x="662" y="57"/>
                  </a:lnTo>
                  <a:lnTo>
                    <a:pt x="668" y="61"/>
                  </a:lnTo>
                  <a:lnTo>
                    <a:pt x="673" y="68"/>
                  </a:lnTo>
                  <a:lnTo>
                    <a:pt x="679" y="74"/>
                  </a:lnTo>
                  <a:lnTo>
                    <a:pt x="684" y="80"/>
                  </a:lnTo>
                  <a:lnTo>
                    <a:pt x="682" y="99"/>
                  </a:lnTo>
                  <a:lnTo>
                    <a:pt x="682" y="120"/>
                  </a:lnTo>
                  <a:lnTo>
                    <a:pt x="684" y="140"/>
                  </a:lnTo>
                  <a:lnTo>
                    <a:pt x="682" y="158"/>
                  </a:lnTo>
                  <a:lnTo>
                    <a:pt x="680" y="176"/>
                  </a:lnTo>
                  <a:lnTo>
                    <a:pt x="675" y="191"/>
                  </a:lnTo>
                  <a:lnTo>
                    <a:pt x="664" y="204"/>
                  </a:lnTo>
                  <a:lnTo>
                    <a:pt x="649" y="213"/>
                  </a:lnTo>
                  <a:lnTo>
                    <a:pt x="648" y="225"/>
                  </a:lnTo>
                  <a:lnTo>
                    <a:pt x="643" y="236"/>
                  </a:lnTo>
                  <a:lnTo>
                    <a:pt x="638" y="247"/>
                  </a:lnTo>
                  <a:lnTo>
                    <a:pt x="631" y="257"/>
                  </a:lnTo>
                  <a:lnTo>
                    <a:pt x="622" y="266"/>
                  </a:lnTo>
                  <a:lnTo>
                    <a:pt x="613" y="274"/>
                  </a:lnTo>
                  <a:lnTo>
                    <a:pt x="603" y="282"/>
                  </a:lnTo>
                  <a:lnTo>
                    <a:pt x="592" y="288"/>
                  </a:lnTo>
                  <a:lnTo>
                    <a:pt x="574" y="289"/>
                  </a:lnTo>
                  <a:lnTo>
                    <a:pt x="556" y="288"/>
                  </a:lnTo>
                  <a:lnTo>
                    <a:pt x="537" y="284"/>
                  </a:lnTo>
                  <a:lnTo>
                    <a:pt x="519" y="278"/>
                  </a:lnTo>
                  <a:lnTo>
                    <a:pt x="502" y="270"/>
                  </a:lnTo>
                  <a:lnTo>
                    <a:pt x="486" y="259"/>
                  </a:lnTo>
                  <a:lnTo>
                    <a:pt x="473" y="245"/>
                  </a:lnTo>
                  <a:lnTo>
                    <a:pt x="461" y="231"/>
                  </a:lnTo>
                  <a:lnTo>
                    <a:pt x="443" y="235"/>
                  </a:lnTo>
                  <a:lnTo>
                    <a:pt x="427" y="242"/>
                  </a:lnTo>
                  <a:lnTo>
                    <a:pt x="411" y="248"/>
                  </a:lnTo>
                  <a:lnTo>
                    <a:pt x="395" y="257"/>
                  </a:lnTo>
                  <a:lnTo>
                    <a:pt x="379" y="265"/>
                  </a:lnTo>
                  <a:lnTo>
                    <a:pt x="364" y="272"/>
                  </a:lnTo>
                  <a:lnTo>
                    <a:pt x="346" y="278"/>
                  </a:lnTo>
                  <a:lnTo>
                    <a:pt x="327" y="281"/>
                  </a:lnTo>
                  <a:lnTo>
                    <a:pt x="311" y="288"/>
                  </a:lnTo>
                  <a:lnTo>
                    <a:pt x="294" y="296"/>
                  </a:lnTo>
                  <a:lnTo>
                    <a:pt x="278" y="304"/>
                  </a:lnTo>
                  <a:lnTo>
                    <a:pt x="263" y="312"/>
                  </a:lnTo>
                  <a:lnTo>
                    <a:pt x="247" y="322"/>
                  </a:lnTo>
                  <a:lnTo>
                    <a:pt x="232" y="333"/>
                  </a:lnTo>
                  <a:lnTo>
                    <a:pt x="219" y="343"/>
                  </a:lnTo>
                  <a:lnTo>
                    <a:pt x="206" y="354"/>
                  </a:lnTo>
                  <a:lnTo>
                    <a:pt x="192" y="366"/>
                  </a:lnTo>
                  <a:lnTo>
                    <a:pt x="181" y="378"/>
                  </a:lnTo>
                  <a:lnTo>
                    <a:pt x="170" y="392"/>
                  </a:lnTo>
                  <a:lnTo>
                    <a:pt x="161" y="406"/>
                  </a:lnTo>
                  <a:lnTo>
                    <a:pt x="152" y="422"/>
                  </a:lnTo>
                  <a:lnTo>
                    <a:pt x="145" y="438"/>
                  </a:lnTo>
                  <a:lnTo>
                    <a:pt x="139" y="455"/>
                  </a:lnTo>
                  <a:lnTo>
                    <a:pt x="135" y="473"/>
                  </a:lnTo>
                  <a:lnTo>
                    <a:pt x="151" y="457"/>
                  </a:lnTo>
                  <a:lnTo>
                    <a:pt x="167" y="441"/>
                  </a:lnTo>
                  <a:lnTo>
                    <a:pt x="185" y="426"/>
                  </a:lnTo>
                  <a:lnTo>
                    <a:pt x="203" y="410"/>
                  </a:lnTo>
                  <a:lnTo>
                    <a:pt x="221" y="393"/>
                  </a:lnTo>
                  <a:lnTo>
                    <a:pt x="240" y="378"/>
                  </a:lnTo>
                  <a:lnTo>
                    <a:pt x="259" y="363"/>
                  </a:lnTo>
                  <a:lnTo>
                    <a:pt x="280" y="348"/>
                  </a:lnTo>
                  <a:lnTo>
                    <a:pt x="300" y="334"/>
                  </a:lnTo>
                  <a:lnTo>
                    <a:pt x="320" y="320"/>
                  </a:lnTo>
                  <a:lnTo>
                    <a:pt x="341" y="307"/>
                  </a:lnTo>
                  <a:lnTo>
                    <a:pt x="363" y="294"/>
                  </a:lnTo>
                  <a:lnTo>
                    <a:pt x="385" y="283"/>
                  </a:lnTo>
                  <a:lnTo>
                    <a:pt x="408" y="273"/>
                  </a:lnTo>
                  <a:lnTo>
                    <a:pt x="430" y="263"/>
                  </a:lnTo>
                  <a:lnTo>
                    <a:pt x="452" y="255"/>
                  </a:lnTo>
                  <a:lnTo>
                    <a:pt x="463" y="256"/>
                  </a:lnTo>
                  <a:lnTo>
                    <a:pt x="469" y="259"/>
                  </a:lnTo>
                  <a:lnTo>
                    <a:pt x="475" y="263"/>
                  </a:lnTo>
                  <a:lnTo>
                    <a:pt x="478" y="269"/>
                  </a:lnTo>
                  <a:lnTo>
                    <a:pt x="482" y="275"/>
                  </a:lnTo>
                  <a:lnTo>
                    <a:pt x="485" y="282"/>
                  </a:lnTo>
                  <a:lnTo>
                    <a:pt x="489" y="288"/>
                  </a:lnTo>
                  <a:lnTo>
                    <a:pt x="495" y="293"/>
                  </a:lnTo>
                  <a:lnTo>
                    <a:pt x="502" y="303"/>
                  </a:lnTo>
                  <a:lnTo>
                    <a:pt x="510" y="312"/>
                  </a:lnTo>
                  <a:lnTo>
                    <a:pt x="517" y="321"/>
                  </a:lnTo>
                  <a:lnTo>
                    <a:pt x="525" y="330"/>
                  </a:lnTo>
                  <a:lnTo>
                    <a:pt x="532" y="339"/>
                  </a:lnTo>
                  <a:lnTo>
                    <a:pt x="539" y="350"/>
                  </a:lnTo>
                  <a:lnTo>
                    <a:pt x="543" y="362"/>
                  </a:lnTo>
                  <a:lnTo>
                    <a:pt x="547" y="374"/>
                  </a:lnTo>
                  <a:lnTo>
                    <a:pt x="546" y="372"/>
                  </a:lnTo>
                  <a:lnTo>
                    <a:pt x="542" y="371"/>
                  </a:lnTo>
                  <a:lnTo>
                    <a:pt x="540" y="371"/>
                  </a:lnTo>
                  <a:lnTo>
                    <a:pt x="537" y="371"/>
                  </a:lnTo>
                  <a:lnTo>
                    <a:pt x="534" y="381"/>
                  </a:lnTo>
                  <a:lnTo>
                    <a:pt x="540" y="387"/>
                  </a:lnTo>
                  <a:lnTo>
                    <a:pt x="546" y="394"/>
                  </a:lnTo>
                  <a:lnTo>
                    <a:pt x="549" y="401"/>
                  </a:lnTo>
                  <a:lnTo>
                    <a:pt x="562" y="428"/>
                  </a:lnTo>
                  <a:lnTo>
                    <a:pt x="578" y="456"/>
                  </a:lnTo>
                  <a:lnTo>
                    <a:pt x="593" y="486"/>
                  </a:lnTo>
                  <a:lnTo>
                    <a:pt x="605" y="515"/>
                  </a:lnTo>
                  <a:lnTo>
                    <a:pt x="614" y="545"/>
                  </a:lnTo>
                  <a:lnTo>
                    <a:pt x="616" y="576"/>
                  </a:lnTo>
                  <a:lnTo>
                    <a:pt x="611" y="605"/>
                  </a:lnTo>
                  <a:lnTo>
                    <a:pt x="596" y="633"/>
                  </a:lnTo>
                  <a:lnTo>
                    <a:pt x="601" y="635"/>
                  </a:lnTo>
                  <a:lnTo>
                    <a:pt x="606" y="634"/>
                  </a:lnTo>
                  <a:lnTo>
                    <a:pt x="613" y="633"/>
                  </a:lnTo>
                  <a:lnTo>
                    <a:pt x="618" y="637"/>
                  </a:lnTo>
                  <a:lnTo>
                    <a:pt x="615" y="645"/>
                  </a:lnTo>
                  <a:lnTo>
                    <a:pt x="611" y="653"/>
                  </a:lnTo>
                  <a:lnTo>
                    <a:pt x="605" y="659"/>
                  </a:lnTo>
                  <a:lnTo>
                    <a:pt x="596" y="656"/>
                  </a:lnTo>
                  <a:lnTo>
                    <a:pt x="596" y="653"/>
                  </a:lnTo>
                  <a:lnTo>
                    <a:pt x="585" y="655"/>
                  </a:lnTo>
                  <a:lnTo>
                    <a:pt x="580" y="664"/>
                  </a:lnTo>
                  <a:lnTo>
                    <a:pt x="576" y="674"/>
                  </a:lnTo>
                  <a:lnTo>
                    <a:pt x="563" y="676"/>
                  </a:lnTo>
                  <a:lnTo>
                    <a:pt x="561" y="662"/>
                  </a:lnTo>
                  <a:lnTo>
                    <a:pt x="566" y="648"/>
                  </a:lnTo>
                  <a:lnTo>
                    <a:pt x="572" y="636"/>
                  </a:lnTo>
                  <a:lnTo>
                    <a:pt x="581" y="624"/>
                  </a:lnTo>
                  <a:lnTo>
                    <a:pt x="588" y="612"/>
                  </a:lnTo>
                  <a:lnTo>
                    <a:pt x="590" y="600"/>
                  </a:lnTo>
                  <a:lnTo>
                    <a:pt x="587" y="590"/>
                  </a:lnTo>
                  <a:lnTo>
                    <a:pt x="576" y="580"/>
                  </a:lnTo>
                  <a:lnTo>
                    <a:pt x="567" y="594"/>
                  </a:lnTo>
                  <a:lnTo>
                    <a:pt x="566" y="609"/>
                  </a:lnTo>
                  <a:lnTo>
                    <a:pt x="563" y="623"/>
                  </a:lnTo>
                  <a:lnTo>
                    <a:pt x="552" y="632"/>
                  </a:lnTo>
                  <a:lnTo>
                    <a:pt x="547" y="638"/>
                  </a:lnTo>
                  <a:lnTo>
                    <a:pt x="543" y="646"/>
                  </a:lnTo>
                  <a:lnTo>
                    <a:pt x="541" y="655"/>
                  </a:lnTo>
                  <a:lnTo>
                    <a:pt x="539" y="664"/>
                  </a:lnTo>
                  <a:lnTo>
                    <a:pt x="535" y="671"/>
                  </a:lnTo>
                  <a:lnTo>
                    <a:pt x="532" y="678"/>
                  </a:lnTo>
                  <a:lnTo>
                    <a:pt x="525" y="680"/>
                  </a:lnTo>
                  <a:lnTo>
                    <a:pt x="516" y="680"/>
                  </a:lnTo>
                  <a:lnTo>
                    <a:pt x="517" y="668"/>
                  </a:lnTo>
                  <a:lnTo>
                    <a:pt x="522" y="655"/>
                  </a:lnTo>
                  <a:lnTo>
                    <a:pt x="529" y="643"/>
                  </a:lnTo>
                  <a:lnTo>
                    <a:pt x="535" y="632"/>
                  </a:lnTo>
                  <a:lnTo>
                    <a:pt x="541" y="619"/>
                  </a:lnTo>
                  <a:lnTo>
                    <a:pt x="544" y="607"/>
                  </a:lnTo>
                  <a:lnTo>
                    <a:pt x="544" y="594"/>
                  </a:lnTo>
                  <a:lnTo>
                    <a:pt x="538" y="580"/>
                  </a:lnTo>
                  <a:lnTo>
                    <a:pt x="533" y="581"/>
                  </a:lnTo>
                  <a:lnTo>
                    <a:pt x="526" y="596"/>
                  </a:lnTo>
                  <a:lnTo>
                    <a:pt x="520" y="610"/>
                  </a:lnTo>
                  <a:lnTo>
                    <a:pt x="512" y="625"/>
                  </a:lnTo>
                  <a:lnTo>
                    <a:pt x="505" y="640"/>
                  </a:lnTo>
                  <a:lnTo>
                    <a:pt x="497" y="654"/>
                  </a:lnTo>
                  <a:lnTo>
                    <a:pt x="491" y="668"/>
                  </a:lnTo>
                  <a:lnTo>
                    <a:pt x="485" y="682"/>
                  </a:lnTo>
                  <a:lnTo>
                    <a:pt x="480" y="696"/>
                  </a:lnTo>
                  <a:lnTo>
                    <a:pt x="467" y="692"/>
                  </a:lnTo>
                  <a:lnTo>
                    <a:pt x="467" y="678"/>
                  </a:lnTo>
                  <a:lnTo>
                    <a:pt x="476" y="662"/>
                  </a:lnTo>
                  <a:lnTo>
                    <a:pt x="485" y="646"/>
                  </a:lnTo>
                  <a:lnTo>
                    <a:pt x="495" y="631"/>
                  </a:lnTo>
                  <a:lnTo>
                    <a:pt x="504" y="614"/>
                  </a:lnTo>
                  <a:lnTo>
                    <a:pt x="513" y="597"/>
                  </a:lnTo>
                  <a:lnTo>
                    <a:pt x="520" y="579"/>
                  </a:lnTo>
                  <a:lnTo>
                    <a:pt x="525" y="561"/>
                  </a:lnTo>
                  <a:lnTo>
                    <a:pt x="528" y="542"/>
                  </a:lnTo>
                  <a:lnTo>
                    <a:pt x="525" y="539"/>
                  </a:lnTo>
                  <a:lnTo>
                    <a:pt x="521" y="536"/>
                  </a:lnTo>
                  <a:lnTo>
                    <a:pt x="516" y="536"/>
                  </a:lnTo>
                  <a:lnTo>
                    <a:pt x="513" y="540"/>
                  </a:lnTo>
                  <a:lnTo>
                    <a:pt x="505" y="557"/>
                  </a:lnTo>
                  <a:lnTo>
                    <a:pt x="497" y="573"/>
                  </a:lnTo>
                  <a:lnTo>
                    <a:pt x="489" y="591"/>
                  </a:lnTo>
                  <a:lnTo>
                    <a:pt x="483" y="609"/>
                  </a:lnTo>
                  <a:lnTo>
                    <a:pt x="476" y="626"/>
                  </a:lnTo>
                  <a:lnTo>
                    <a:pt x="468" y="644"/>
                  </a:lnTo>
                  <a:lnTo>
                    <a:pt x="459" y="661"/>
                  </a:lnTo>
                  <a:lnTo>
                    <a:pt x="450" y="676"/>
                  </a:lnTo>
                  <a:lnTo>
                    <a:pt x="440" y="676"/>
                  </a:lnTo>
                  <a:lnTo>
                    <a:pt x="438" y="663"/>
                  </a:lnTo>
                  <a:lnTo>
                    <a:pt x="442" y="653"/>
                  </a:lnTo>
                  <a:lnTo>
                    <a:pt x="448" y="644"/>
                  </a:lnTo>
                  <a:lnTo>
                    <a:pt x="452" y="633"/>
                  </a:lnTo>
                  <a:lnTo>
                    <a:pt x="446" y="632"/>
                  </a:lnTo>
                  <a:lnTo>
                    <a:pt x="440" y="635"/>
                  </a:lnTo>
                  <a:lnTo>
                    <a:pt x="433" y="637"/>
                  </a:lnTo>
                  <a:lnTo>
                    <a:pt x="427" y="632"/>
                  </a:lnTo>
                  <a:lnTo>
                    <a:pt x="434" y="610"/>
                  </a:lnTo>
                  <a:lnTo>
                    <a:pt x="421" y="608"/>
                  </a:lnTo>
                  <a:lnTo>
                    <a:pt x="415" y="600"/>
                  </a:lnTo>
                  <a:lnTo>
                    <a:pt x="414" y="589"/>
                  </a:lnTo>
                  <a:lnTo>
                    <a:pt x="414" y="575"/>
                  </a:lnTo>
                  <a:lnTo>
                    <a:pt x="414" y="569"/>
                  </a:lnTo>
                  <a:lnTo>
                    <a:pt x="408" y="571"/>
                  </a:lnTo>
                  <a:lnTo>
                    <a:pt x="403" y="579"/>
                  </a:lnTo>
                  <a:lnTo>
                    <a:pt x="397" y="586"/>
                  </a:lnTo>
                  <a:lnTo>
                    <a:pt x="391" y="589"/>
                  </a:lnTo>
                  <a:lnTo>
                    <a:pt x="395" y="569"/>
                  </a:lnTo>
                  <a:lnTo>
                    <a:pt x="404" y="549"/>
                  </a:lnTo>
                  <a:lnTo>
                    <a:pt x="410" y="531"/>
                  </a:lnTo>
                  <a:lnTo>
                    <a:pt x="404" y="515"/>
                  </a:lnTo>
                  <a:lnTo>
                    <a:pt x="396" y="525"/>
                  </a:lnTo>
                  <a:lnTo>
                    <a:pt x="390" y="535"/>
                  </a:lnTo>
                  <a:lnTo>
                    <a:pt x="384" y="548"/>
                  </a:lnTo>
                  <a:lnTo>
                    <a:pt x="379" y="560"/>
                  </a:lnTo>
                  <a:lnTo>
                    <a:pt x="375" y="573"/>
                  </a:lnTo>
                  <a:lnTo>
                    <a:pt x="370" y="587"/>
                  </a:lnTo>
                  <a:lnTo>
                    <a:pt x="366" y="599"/>
                  </a:lnTo>
                  <a:lnTo>
                    <a:pt x="360" y="612"/>
                  </a:lnTo>
                  <a:lnTo>
                    <a:pt x="357" y="615"/>
                  </a:lnTo>
                  <a:lnTo>
                    <a:pt x="354" y="618"/>
                  </a:lnTo>
                  <a:lnTo>
                    <a:pt x="349" y="620"/>
                  </a:lnTo>
                  <a:lnTo>
                    <a:pt x="342" y="620"/>
                  </a:lnTo>
                  <a:lnTo>
                    <a:pt x="347" y="601"/>
                  </a:lnTo>
                  <a:lnTo>
                    <a:pt x="354" y="583"/>
                  </a:lnTo>
                  <a:lnTo>
                    <a:pt x="362" y="566"/>
                  </a:lnTo>
                  <a:lnTo>
                    <a:pt x="370" y="549"/>
                  </a:lnTo>
                  <a:lnTo>
                    <a:pt x="378" y="531"/>
                  </a:lnTo>
                  <a:lnTo>
                    <a:pt x="386" y="514"/>
                  </a:lnTo>
                  <a:lnTo>
                    <a:pt x="392" y="496"/>
                  </a:lnTo>
                  <a:lnTo>
                    <a:pt x="395" y="477"/>
                  </a:lnTo>
                  <a:lnTo>
                    <a:pt x="392" y="474"/>
                  </a:lnTo>
                  <a:lnTo>
                    <a:pt x="388" y="473"/>
                  </a:lnTo>
                  <a:lnTo>
                    <a:pt x="385" y="474"/>
                  </a:lnTo>
                  <a:lnTo>
                    <a:pt x="381" y="476"/>
                  </a:lnTo>
                  <a:lnTo>
                    <a:pt x="381" y="486"/>
                  </a:lnTo>
                  <a:lnTo>
                    <a:pt x="377" y="495"/>
                  </a:lnTo>
                  <a:lnTo>
                    <a:pt x="372" y="502"/>
                  </a:lnTo>
                  <a:lnTo>
                    <a:pt x="366" y="508"/>
                  </a:lnTo>
                  <a:lnTo>
                    <a:pt x="359" y="526"/>
                  </a:lnTo>
                  <a:lnTo>
                    <a:pt x="351" y="543"/>
                  </a:lnTo>
                  <a:lnTo>
                    <a:pt x="345" y="561"/>
                  </a:lnTo>
                  <a:lnTo>
                    <a:pt x="337" y="578"/>
                  </a:lnTo>
                  <a:lnTo>
                    <a:pt x="330" y="596"/>
                  </a:lnTo>
                  <a:lnTo>
                    <a:pt x="323" y="614"/>
                  </a:lnTo>
                  <a:lnTo>
                    <a:pt x="318" y="633"/>
                  </a:lnTo>
                  <a:lnTo>
                    <a:pt x="312" y="653"/>
                  </a:lnTo>
                  <a:lnTo>
                    <a:pt x="309" y="655"/>
                  </a:lnTo>
                  <a:lnTo>
                    <a:pt x="308" y="659"/>
                  </a:lnTo>
                  <a:lnTo>
                    <a:pt x="305" y="662"/>
                  </a:lnTo>
                  <a:lnTo>
                    <a:pt x="302" y="665"/>
                  </a:lnTo>
                  <a:lnTo>
                    <a:pt x="292" y="655"/>
                  </a:lnTo>
                  <a:lnTo>
                    <a:pt x="294" y="641"/>
                  </a:lnTo>
                  <a:lnTo>
                    <a:pt x="301" y="626"/>
                  </a:lnTo>
                  <a:lnTo>
                    <a:pt x="307" y="614"/>
                  </a:lnTo>
                  <a:lnTo>
                    <a:pt x="312" y="604"/>
                  </a:lnTo>
                  <a:lnTo>
                    <a:pt x="319" y="591"/>
                  </a:lnTo>
                  <a:lnTo>
                    <a:pt x="320" y="580"/>
                  </a:lnTo>
                  <a:lnTo>
                    <a:pt x="311" y="571"/>
                  </a:lnTo>
                  <a:lnTo>
                    <a:pt x="305" y="581"/>
                  </a:lnTo>
                  <a:lnTo>
                    <a:pt x="301" y="591"/>
                  </a:lnTo>
                  <a:lnTo>
                    <a:pt x="296" y="601"/>
                  </a:lnTo>
                  <a:lnTo>
                    <a:pt x="293" y="612"/>
                  </a:lnTo>
                  <a:lnTo>
                    <a:pt x="290" y="623"/>
                  </a:lnTo>
                  <a:lnTo>
                    <a:pt x="285" y="634"/>
                  </a:lnTo>
                  <a:lnTo>
                    <a:pt x="281" y="644"/>
                  </a:lnTo>
                  <a:lnTo>
                    <a:pt x="276" y="655"/>
                  </a:lnTo>
                  <a:lnTo>
                    <a:pt x="267" y="655"/>
                  </a:lnTo>
                  <a:lnTo>
                    <a:pt x="270" y="635"/>
                  </a:lnTo>
                  <a:lnTo>
                    <a:pt x="274" y="618"/>
                  </a:lnTo>
                  <a:lnTo>
                    <a:pt x="281" y="601"/>
                  </a:lnTo>
                  <a:lnTo>
                    <a:pt x="289" y="586"/>
                  </a:lnTo>
                  <a:lnTo>
                    <a:pt x="295" y="570"/>
                  </a:lnTo>
                  <a:lnTo>
                    <a:pt x="303" y="553"/>
                  </a:lnTo>
                  <a:lnTo>
                    <a:pt x="308" y="535"/>
                  </a:lnTo>
                  <a:lnTo>
                    <a:pt x="311" y="515"/>
                  </a:lnTo>
                  <a:lnTo>
                    <a:pt x="305" y="513"/>
                  </a:lnTo>
                  <a:lnTo>
                    <a:pt x="294" y="535"/>
                  </a:lnTo>
                  <a:lnTo>
                    <a:pt x="284" y="559"/>
                  </a:lnTo>
                  <a:lnTo>
                    <a:pt x="274" y="582"/>
                  </a:lnTo>
                  <a:lnTo>
                    <a:pt x="264" y="606"/>
                  </a:lnTo>
                  <a:lnTo>
                    <a:pt x="254" y="629"/>
                  </a:lnTo>
                  <a:lnTo>
                    <a:pt x="245" y="653"/>
                  </a:lnTo>
                  <a:lnTo>
                    <a:pt x="235" y="675"/>
                  </a:lnTo>
                  <a:lnTo>
                    <a:pt x="225" y="698"/>
                  </a:lnTo>
                  <a:lnTo>
                    <a:pt x="218" y="696"/>
                  </a:lnTo>
                  <a:lnTo>
                    <a:pt x="215" y="690"/>
                  </a:lnTo>
                  <a:lnTo>
                    <a:pt x="213" y="682"/>
                  </a:lnTo>
                  <a:lnTo>
                    <a:pt x="213" y="674"/>
                  </a:lnTo>
                  <a:lnTo>
                    <a:pt x="228" y="646"/>
                  </a:lnTo>
                  <a:lnTo>
                    <a:pt x="241" y="618"/>
                  </a:lnTo>
                  <a:lnTo>
                    <a:pt x="255" y="589"/>
                  </a:lnTo>
                  <a:lnTo>
                    <a:pt x="268" y="559"/>
                  </a:lnTo>
                  <a:lnTo>
                    <a:pt x="282" y="530"/>
                  </a:lnTo>
                  <a:lnTo>
                    <a:pt x="294" y="501"/>
                  </a:lnTo>
                  <a:lnTo>
                    <a:pt x="308" y="471"/>
                  </a:lnTo>
                  <a:lnTo>
                    <a:pt x="321" y="443"/>
                  </a:lnTo>
                  <a:lnTo>
                    <a:pt x="316" y="438"/>
                  </a:lnTo>
                  <a:lnTo>
                    <a:pt x="308" y="442"/>
                  </a:lnTo>
                  <a:lnTo>
                    <a:pt x="302" y="448"/>
                  </a:lnTo>
                  <a:lnTo>
                    <a:pt x="298" y="455"/>
                  </a:lnTo>
                  <a:lnTo>
                    <a:pt x="294" y="464"/>
                  </a:lnTo>
                  <a:lnTo>
                    <a:pt x="291" y="471"/>
                  </a:lnTo>
                  <a:lnTo>
                    <a:pt x="287" y="480"/>
                  </a:lnTo>
                  <a:lnTo>
                    <a:pt x="283" y="487"/>
                  </a:lnTo>
                  <a:lnTo>
                    <a:pt x="276" y="494"/>
                  </a:lnTo>
                  <a:lnTo>
                    <a:pt x="271" y="513"/>
                  </a:lnTo>
                  <a:lnTo>
                    <a:pt x="263" y="531"/>
                  </a:lnTo>
                  <a:lnTo>
                    <a:pt x="254" y="550"/>
                  </a:lnTo>
                  <a:lnTo>
                    <a:pt x="248" y="569"/>
                  </a:lnTo>
                  <a:lnTo>
                    <a:pt x="246" y="580"/>
                  </a:lnTo>
                  <a:lnTo>
                    <a:pt x="241" y="590"/>
                  </a:lnTo>
                  <a:lnTo>
                    <a:pt x="236" y="599"/>
                  </a:lnTo>
                  <a:lnTo>
                    <a:pt x="229" y="607"/>
                  </a:lnTo>
                  <a:lnTo>
                    <a:pt x="222" y="616"/>
                  </a:lnTo>
                  <a:lnTo>
                    <a:pt x="216" y="624"/>
                  </a:lnTo>
                  <a:lnTo>
                    <a:pt x="210" y="633"/>
                  </a:lnTo>
                  <a:lnTo>
                    <a:pt x="204" y="642"/>
                  </a:lnTo>
                  <a:lnTo>
                    <a:pt x="200" y="661"/>
                  </a:lnTo>
                  <a:lnTo>
                    <a:pt x="192" y="679"/>
                  </a:lnTo>
                  <a:lnTo>
                    <a:pt x="183" y="697"/>
                  </a:lnTo>
                  <a:lnTo>
                    <a:pt x="173" y="712"/>
                  </a:lnTo>
                  <a:lnTo>
                    <a:pt x="165" y="709"/>
                  </a:lnTo>
                  <a:lnTo>
                    <a:pt x="169" y="697"/>
                  </a:lnTo>
                  <a:lnTo>
                    <a:pt x="172" y="685"/>
                  </a:lnTo>
                  <a:lnTo>
                    <a:pt x="177" y="673"/>
                  </a:lnTo>
                  <a:lnTo>
                    <a:pt x="183" y="662"/>
                  </a:lnTo>
                  <a:lnTo>
                    <a:pt x="189" y="650"/>
                  </a:lnTo>
                  <a:lnTo>
                    <a:pt x="193" y="638"/>
                  </a:lnTo>
                  <a:lnTo>
                    <a:pt x="198" y="626"/>
                  </a:lnTo>
                  <a:lnTo>
                    <a:pt x="201" y="614"/>
                  </a:lnTo>
                  <a:lnTo>
                    <a:pt x="194" y="610"/>
                  </a:lnTo>
                  <a:lnTo>
                    <a:pt x="186" y="626"/>
                  </a:lnTo>
                  <a:lnTo>
                    <a:pt x="179" y="641"/>
                  </a:lnTo>
                  <a:lnTo>
                    <a:pt x="170" y="655"/>
                  </a:lnTo>
                  <a:lnTo>
                    <a:pt x="162" y="670"/>
                  </a:lnTo>
                  <a:lnTo>
                    <a:pt x="155" y="684"/>
                  </a:lnTo>
                  <a:lnTo>
                    <a:pt x="151" y="700"/>
                  </a:lnTo>
                  <a:lnTo>
                    <a:pt x="148" y="716"/>
                  </a:lnTo>
                  <a:lnTo>
                    <a:pt x="149" y="734"/>
                  </a:lnTo>
                  <a:lnTo>
                    <a:pt x="153" y="738"/>
                  </a:lnTo>
                  <a:lnTo>
                    <a:pt x="154" y="744"/>
                  </a:lnTo>
                  <a:lnTo>
                    <a:pt x="153" y="750"/>
                  </a:lnTo>
                  <a:lnTo>
                    <a:pt x="149" y="755"/>
                  </a:lnTo>
                  <a:lnTo>
                    <a:pt x="145" y="755"/>
                  </a:lnTo>
                  <a:lnTo>
                    <a:pt x="139" y="754"/>
                  </a:lnTo>
                  <a:lnTo>
                    <a:pt x="134" y="752"/>
                  </a:lnTo>
                  <a:lnTo>
                    <a:pt x="129" y="747"/>
                  </a:lnTo>
                  <a:lnTo>
                    <a:pt x="124" y="743"/>
                  </a:lnTo>
                  <a:lnTo>
                    <a:pt x="119" y="737"/>
                  </a:lnTo>
                  <a:lnTo>
                    <a:pt x="115" y="731"/>
                  </a:lnTo>
                  <a:lnTo>
                    <a:pt x="111" y="725"/>
                  </a:lnTo>
                  <a:lnTo>
                    <a:pt x="107" y="730"/>
                  </a:lnTo>
                  <a:lnTo>
                    <a:pt x="103" y="738"/>
                  </a:lnTo>
                  <a:lnTo>
                    <a:pt x="99" y="744"/>
                  </a:lnTo>
                  <a:lnTo>
                    <a:pt x="92" y="743"/>
                  </a:lnTo>
                  <a:lnTo>
                    <a:pt x="94" y="729"/>
                  </a:lnTo>
                  <a:lnTo>
                    <a:pt x="99" y="716"/>
                  </a:lnTo>
                  <a:lnTo>
                    <a:pt x="105" y="702"/>
                  </a:lnTo>
                  <a:lnTo>
                    <a:pt x="110" y="690"/>
                  </a:lnTo>
                  <a:lnTo>
                    <a:pt x="115" y="676"/>
                  </a:lnTo>
                  <a:lnTo>
                    <a:pt x="118" y="664"/>
                  </a:lnTo>
                  <a:lnTo>
                    <a:pt x="117" y="651"/>
                  </a:lnTo>
                  <a:lnTo>
                    <a:pt x="111" y="637"/>
                  </a:lnTo>
                  <a:lnTo>
                    <a:pt x="103" y="652"/>
                  </a:lnTo>
                  <a:lnTo>
                    <a:pt x="97" y="668"/>
                  </a:lnTo>
                  <a:lnTo>
                    <a:pt x="90" y="683"/>
                  </a:lnTo>
                  <a:lnTo>
                    <a:pt x="83" y="700"/>
                  </a:lnTo>
                  <a:lnTo>
                    <a:pt x="78" y="716"/>
                  </a:lnTo>
                  <a:lnTo>
                    <a:pt x="72" y="733"/>
                  </a:lnTo>
                  <a:lnTo>
                    <a:pt x="68" y="749"/>
                  </a:lnTo>
                  <a:lnTo>
                    <a:pt x="63" y="766"/>
                  </a:lnTo>
                  <a:lnTo>
                    <a:pt x="47" y="766"/>
                  </a:lnTo>
                  <a:lnTo>
                    <a:pt x="54" y="722"/>
                  </a:lnTo>
                  <a:lnTo>
                    <a:pt x="54" y="725"/>
                  </a:lnTo>
                  <a:lnTo>
                    <a:pt x="63" y="707"/>
                  </a:lnTo>
                  <a:lnTo>
                    <a:pt x="72" y="688"/>
                  </a:lnTo>
                  <a:lnTo>
                    <a:pt x="82" y="669"/>
                  </a:lnTo>
                  <a:lnTo>
                    <a:pt x="92" y="650"/>
                  </a:lnTo>
                  <a:lnTo>
                    <a:pt x="101" y="629"/>
                  </a:lnTo>
                  <a:lnTo>
                    <a:pt x="110" y="609"/>
                  </a:lnTo>
                  <a:lnTo>
                    <a:pt x="118" y="589"/>
                  </a:lnTo>
                  <a:lnTo>
                    <a:pt x="124" y="569"/>
                  </a:lnTo>
                  <a:lnTo>
                    <a:pt x="123" y="567"/>
                  </a:lnTo>
                  <a:lnTo>
                    <a:pt x="115" y="578"/>
                  </a:lnTo>
                  <a:lnTo>
                    <a:pt x="107" y="589"/>
                  </a:lnTo>
                  <a:lnTo>
                    <a:pt x="100" y="601"/>
                  </a:lnTo>
                  <a:lnTo>
                    <a:pt x="93" y="614"/>
                  </a:lnTo>
                  <a:lnTo>
                    <a:pt x="88" y="626"/>
                  </a:lnTo>
                  <a:lnTo>
                    <a:pt x="82" y="638"/>
                  </a:lnTo>
                  <a:lnTo>
                    <a:pt x="77" y="652"/>
                  </a:lnTo>
                  <a:lnTo>
                    <a:pt x="71" y="665"/>
                  </a:lnTo>
                  <a:lnTo>
                    <a:pt x="65" y="683"/>
                  </a:lnTo>
                  <a:lnTo>
                    <a:pt x="61" y="700"/>
                  </a:lnTo>
                  <a:lnTo>
                    <a:pt x="56" y="717"/>
                  </a:lnTo>
                  <a:lnTo>
                    <a:pt x="47" y="731"/>
                  </a:lnTo>
                  <a:lnTo>
                    <a:pt x="39" y="731"/>
                  </a:lnTo>
                  <a:lnTo>
                    <a:pt x="45" y="705"/>
                  </a:lnTo>
                  <a:lnTo>
                    <a:pt x="53" y="679"/>
                  </a:lnTo>
                  <a:lnTo>
                    <a:pt x="63" y="654"/>
                  </a:lnTo>
                  <a:lnTo>
                    <a:pt x="74" y="629"/>
                  </a:lnTo>
                  <a:lnTo>
                    <a:pt x="85" y="606"/>
                  </a:lnTo>
                  <a:lnTo>
                    <a:pt x="98" y="582"/>
                  </a:lnTo>
                  <a:lnTo>
                    <a:pt x="109" y="559"/>
                  </a:lnTo>
                  <a:lnTo>
                    <a:pt x="119" y="535"/>
                  </a:lnTo>
                  <a:lnTo>
                    <a:pt x="103" y="552"/>
                  </a:lnTo>
                  <a:lnTo>
                    <a:pt x="90" y="570"/>
                  </a:lnTo>
                  <a:lnTo>
                    <a:pt x="78" y="589"/>
                  </a:lnTo>
                  <a:lnTo>
                    <a:pt x="66" y="608"/>
                  </a:lnTo>
                  <a:lnTo>
                    <a:pt x="56" y="628"/>
                  </a:lnTo>
                  <a:lnTo>
                    <a:pt x="46" y="648"/>
                  </a:lnTo>
                  <a:lnTo>
                    <a:pt x="36" y="670"/>
                  </a:lnTo>
                  <a:lnTo>
                    <a:pt x="26" y="691"/>
                  </a:lnTo>
                  <a:lnTo>
                    <a:pt x="22" y="701"/>
                  </a:lnTo>
                  <a:lnTo>
                    <a:pt x="20" y="715"/>
                  </a:lnTo>
                  <a:lnTo>
                    <a:pt x="17" y="726"/>
                  </a:lnTo>
                  <a:lnTo>
                    <a:pt x="6" y="730"/>
                  </a:lnTo>
                  <a:lnTo>
                    <a:pt x="0" y="718"/>
                  </a:lnTo>
                  <a:lnTo>
                    <a:pt x="8" y="702"/>
                  </a:lnTo>
                  <a:lnTo>
                    <a:pt x="16" y="685"/>
                  </a:lnTo>
                  <a:lnTo>
                    <a:pt x="24" y="670"/>
                  </a:lnTo>
                  <a:lnTo>
                    <a:pt x="32" y="653"/>
                  </a:lnTo>
                  <a:lnTo>
                    <a:pt x="38" y="637"/>
                  </a:lnTo>
                  <a:lnTo>
                    <a:pt x="44" y="620"/>
                  </a:lnTo>
                  <a:lnTo>
                    <a:pt x="47" y="605"/>
                  </a:lnTo>
                  <a:lnTo>
                    <a:pt x="48" y="590"/>
                  </a:lnTo>
                  <a:lnTo>
                    <a:pt x="73" y="558"/>
                  </a:lnTo>
                  <a:lnTo>
                    <a:pt x="93" y="521"/>
                  </a:lnTo>
                  <a:lnTo>
                    <a:pt x="109" y="482"/>
                  </a:lnTo>
                  <a:lnTo>
                    <a:pt x="126" y="443"/>
                  </a:lnTo>
                  <a:lnTo>
                    <a:pt x="143" y="405"/>
                  </a:lnTo>
                  <a:lnTo>
                    <a:pt x="164" y="369"/>
                  </a:lnTo>
                  <a:lnTo>
                    <a:pt x="191" y="339"/>
                  </a:lnTo>
                  <a:lnTo>
                    <a:pt x="226" y="313"/>
                  </a:lnTo>
                  <a:lnTo>
                    <a:pt x="221" y="273"/>
                  </a:lnTo>
                  <a:lnTo>
                    <a:pt x="218" y="236"/>
                  </a:lnTo>
                  <a:lnTo>
                    <a:pt x="211" y="201"/>
                  </a:lnTo>
                  <a:lnTo>
                    <a:pt x="198" y="167"/>
                  </a:lnTo>
                  <a:lnTo>
                    <a:pt x="184" y="175"/>
                  </a:lnTo>
                  <a:lnTo>
                    <a:pt x="171" y="183"/>
                  </a:lnTo>
                  <a:lnTo>
                    <a:pt x="155" y="191"/>
                  </a:lnTo>
                  <a:lnTo>
                    <a:pt x="139" y="197"/>
                  </a:lnTo>
                  <a:lnTo>
                    <a:pt x="123" y="201"/>
                  </a:lnTo>
                  <a:lnTo>
                    <a:pt x="106" y="201"/>
                  </a:lnTo>
                  <a:lnTo>
                    <a:pt x="90" y="199"/>
                  </a:lnTo>
                  <a:lnTo>
                    <a:pt x="74" y="191"/>
                  </a:lnTo>
                  <a:lnTo>
                    <a:pt x="68" y="180"/>
                  </a:lnTo>
                  <a:lnTo>
                    <a:pt x="62" y="170"/>
                  </a:lnTo>
                  <a:lnTo>
                    <a:pt x="59" y="158"/>
                  </a:lnTo>
                  <a:lnTo>
                    <a:pt x="60" y="143"/>
                  </a:lnTo>
                  <a:lnTo>
                    <a:pt x="72" y="132"/>
                  </a:lnTo>
                  <a:lnTo>
                    <a:pt x="75" y="145"/>
                  </a:lnTo>
                  <a:lnTo>
                    <a:pt x="79" y="160"/>
                  </a:lnTo>
                  <a:lnTo>
                    <a:pt x="87" y="171"/>
                  </a:lnTo>
                  <a:lnTo>
                    <a:pt x="102" y="176"/>
                  </a:lnTo>
                  <a:lnTo>
                    <a:pt x="125" y="170"/>
                  </a:lnTo>
                  <a:lnTo>
                    <a:pt x="147" y="163"/>
                  </a:lnTo>
                  <a:lnTo>
                    <a:pt x="169" y="154"/>
                  </a:lnTo>
                  <a:lnTo>
                    <a:pt x="188" y="143"/>
                  </a:lnTo>
                  <a:lnTo>
                    <a:pt x="206" y="130"/>
                  </a:lnTo>
                  <a:lnTo>
                    <a:pt x="220" y="114"/>
                  </a:lnTo>
                  <a:lnTo>
                    <a:pt x="231" y="95"/>
                  </a:lnTo>
                  <a:lnTo>
                    <a:pt x="240" y="74"/>
                  </a:lnTo>
                  <a:lnTo>
                    <a:pt x="249" y="55"/>
                  </a:lnTo>
                  <a:lnTo>
                    <a:pt x="262" y="40"/>
                  </a:lnTo>
                  <a:lnTo>
                    <a:pt x="276" y="29"/>
                  </a:lnTo>
                  <a:lnTo>
                    <a:pt x="293" y="20"/>
                  </a:lnTo>
                  <a:lnTo>
                    <a:pt x="311" y="14"/>
                  </a:lnTo>
                  <a:lnTo>
                    <a:pt x="330" y="9"/>
                  </a:lnTo>
                  <a:lnTo>
                    <a:pt x="350" y="4"/>
                  </a:lnTo>
                  <a:lnTo>
                    <a:pt x="369" y="0"/>
                  </a:lnTo>
                  <a:lnTo>
                    <a:pt x="379" y="1"/>
                  </a:lnTo>
                  <a:lnTo>
                    <a:pt x="390" y="3"/>
                  </a:lnTo>
                  <a:lnTo>
                    <a:pt x="397" y="9"/>
                  </a:lnTo>
                  <a:lnTo>
                    <a:pt x="402" y="1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5" name="Freeform 736"/>
            <p:cNvSpPr>
              <a:spLocks/>
            </p:cNvSpPr>
            <p:nvPr/>
          </p:nvSpPr>
          <p:spPr bwMode="auto">
            <a:xfrm>
              <a:off x="2734" y="1291"/>
              <a:ext cx="24" cy="7"/>
            </a:xfrm>
            <a:custGeom>
              <a:avLst/>
              <a:gdLst>
                <a:gd name="T0" fmla="*/ 24 w 121"/>
                <a:gd name="T1" fmla="*/ 0 h 38"/>
                <a:gd name="T2" fmla="*/ 23 w 121"/>
                <a:gd name="T3" fmla="*/ 2 h 38"/>
                <a:gd name="T4" fmla="*/ 23 w 121"/>
                <a:gd name="T5" fmla="*/ 4 h 38"/>
                <a:gd name="T6" fmla="*/ 21 w 121"/>
                <a:gd name="T7" fmla="*/ 6 h 38"/>
                <a:gd name="T8" fmla="*/ 19 w 121"/>
                <a:gd name="T9" fmla="*/ 7 h 38"/>
                <a:gd name="T10" fmla="*/ 16 w 121"/>
                <a:gd name="T11" fmla="*/ 7 h 38"/>
                <a:gd name="T12" fmla="*/ 14 w 121"/>
                <a:gd name="T13" fmla="*/ 7 h 38"/>
                <a:gd name="T14" fmla="*/ 11 w 121"/>
                <a:gd name="T15" fmla="*/ 7 h 38"/>
                <a:gd name="T16" fmla="*/ 9 w 121"/>
                <a:gd name="T17" fmla="*/ 7 h 38"/>
                <a:gd name="T18" fmla="*/ 6 w 121"/>
                <a:gd name="T19" fmla="*/ 7 h 38"/>
                <a:gd name="T20" fmla="*/ 4 w 121"/>
                <a:gd name="T21" fmla="*/ 6 h 38"/>
                <a:gd name="T22" fmla="*/ 2 w 121"/>
                <a:gd name="T23" fmla="*/ 5 h 38"/>
                <a:gd name="T24" fmla="*/ 0 w 121"/>
                <a:gd name="T25" fmla="*/ 3 h 38"/>
                <a:gd name="T26" fmla="*/ 0 w 121"/>
                <a:gd name="T27" fmla="*/ 1 h 38"/>
                <a:gd name="T28" fmla="*/ 3 w 121"/>
                <a:gd name="T29" fmla="*/ 1 h 38"/>
                <a:gd name="T30" fmla="*/ 6 w 121"/>
                <a:gd name="T31" fmla="*/ 1 h 38"/>
                <a:gd name="T32" fmla="*/ 9 w 121"/>
                <a:gd name="T33" fmla="*/ 1 h 38"/>
                <a:gd name="T34" fmla="*/ 12 w 121"/>
                <a:gd name="T35" fmla="*/ 0 h 38"/>
                <a:gd name="T36" fmla="*/ 15 w 121"/>
                <a:gd name="T37" fmla="*/ 0 h 38"/>
                <a:gd name="T38" fmla="*/ 18 w 121"/>
                <a:gd name="T39" fmla="*/ 0 h 38"/>
                <a:gd name="T40" fmla="*/ 21 w 121"/>
                <a:gd name="T41" fmla="*/ 0 h 38"/>
                <a:gd name="T42" fmla="*/ 24 w 121"/>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
                <a:gd name="T67" fmla="*/ 0 h 38"/>
                <a:gd name="T68" fmla="*/ 121 w 121"/>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 h="38">
                  <a:moveTo>
                    <a:pt x="121" y="1"/>
                  </a:moveTo>
                  <a:lnTo>
                    <a:pt x="118" y="12"/>
                  </a:lnTo>
                  <a:lnTo>
                    <a:pt x="114" y="23"/>
                  </a:lnTo>
                  <a:lnTo>
                    <a:pt x="106" y="31"/>
                  </a:lnTo>
                  <a:lnTo>
                    <a:pt x="96" y="37"/>
                  </a:lnTo>
                  <a:lnTo>
                    <a:pt x="83" y="37"/>
                  </a:lnTo>
                  <a:lnTo>
                    <a:pt x="70" y="37"/>
                  </a:lnTo>
                  <a:lnTo>
                    <a:pt x="57" y="38"/>
                  </a:lnTo>
                  <a:lnTo>
                    <a:pt x="43" y="38"/>
                  </a:lnTo>
                  <a:lnTo>
                    <a:pt x="31" y="37"/>
                  </a:lnTo>
                  <a:lnTo>
                    <a:pt x="18" y="34"/>
                  </a:lnTo>
                  <a:lnTo>
                    <a:pt x="8" y="27"/>
                  </a:lnTo>
                  <a:lnTo>
                    <a:pt x="0" y="17"/>
                  </a:lnTo>
                  <a:lnTo>
                    <a:pt x="0" y="8"/>
                  </a:lnTo>
                  <a:lnTo>
                    <a:pt x="16" y="7"/>
                  </a:lnTo>
                  <a:lnTo>
                    <a:pt x="32" y="6"/>
                  </a:lnTo>
                  <a:lnTo>
                    <a:pt x="46" y="5"/>
                  </a:lnTo>
                  <a:lnTo>
                    <a:pt x="62" y="2"/>
                  </a:lnTo>
                  <a:lnTo>
                    <a:pt x="77" y="1"/>
                  </a:lnTo>
                  <a:lnTo>
                    <a:pt x="91" y="1"/>
                  </a:lnTo>
                  <a:lnTo>
                    <a:pt x="106" y="0"/>
                  </a:lnTo>
                  <a:lnTo>
                    <a:pt x="121"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76" name="Freeform 737"/>
            <p:cNvSpPr>
              <a:spLocks/>
            </p:cNvSpPr>
            <p:nvPr/>
          </p:nvSpPr>
          <p:spPr bwMode="auto">
            <a:xfrm>
              <a:off x="2656" y="1294"/>
              <a:ext cx="9" cy="19"/>
            </a:xfrm>
            <a:custGeom>
              <a:avLst/>
              <a:gdLst>
                <a:gd name="T0" fmla="*/ 9 w 46"/>
                <a:gd name="T1" fmla="*/ 6 h 92"/>
                <a:gd name="T2" fmla="*/ 9 w 46"/>
                <a:gd name="T3" fmla="*/ 10 h 92"/>
                <a:gd name="T4" fmla="*/ 9 w 46"/>
                <a:gd name="T5" fmla="*/ 14 h 92"/>
                <a:gd name="T6" fmla="*/ 9 w 46"/>
                <a:gd name="T7" fmla="*/ 17 h 92"/>
                <a:gd name="T8" fmla="*/ 6 w 46"/>
                <a:gd name="T9" fmla="*/ 19 h 92"/>
                <a:gd name="T10" fmla="*/ 4 w 46"/>
                <a:gd name="T11" fmla="*/ 19 h 92"/>
                <a:gd name="T12" fmla="*/ 3 w 46"/>
                <a:gd name="T13" fmla="*/ 17 h 92"/>
                <a:gd name="T14" fmla="*/ 2 w 46"/>
                <a:gd name="T15" fmla="*/ 16 h 92"/>
                <a:gd name="T16" fmla="*/ 0 w 46"/>
                <a:gd name="T17" fmla="*/ 15 h 92"/>
                <a:gd name="T18" fmla="*/ 1 w 46"/>
                <a:gd name="T19" fmla="*/ 11 h 92"/>
                <a:gd name="T20" fmla="*/ 3 w 46"/>
                <a:gd name="T21" fmla="*/ 8 h 92"/>
                <a:gd name="T22" fmla="*/ 5 w 46"/>
                <a:gd name="T23" fmla="*/ 4 h 92"/>
                <a:gd name="T24" fmla="*/ 6 w 46"/>
                <a:gd name="T25" fmla="*/ 0 h 92"/>
                <a:gd name="T26" fmla="*/ 7 w 46"/>
                <a:gd name="T27" fmla="*/ 1 h 92"/>
                <a:gd name="T28" fmla="*/ 8 w 46"/>
                <a:gd name="T29" fmla="*/ 2 h 92"/>
                <a:gd name="T30" fmla="*/ 8 w 46"/>
                <a:gd name="T31" fmla="*/ 4 h 92"/>
                <a:gd name="T32" fmla="*/ 9 w 46"/>
                <a:gd name="T33" fmla="*/ 6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2"/>
                <a:gd name="T53" fmla="*/ 46 w 46"/>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2">
                  <a:moveTo>
                    <a:pt x="45" y="30"/>
                  </a:moveTo>
                  <a:lnTo>
                    <a:pt x="45" y="47"/>
                  </a:lnTo>
                  <a:lnTo>
                    <a:pt x="46" y="66"/>
                  </a:lnTo>
                  <a:lnTo>
                    <a:pt x="44" y="82"/>
                  </a:lnTo>
                  <a:lnTo>
                    <a:pt x="33" y="92"/>
                  </a:lnTo>
                  <a:lnTo>
                    <a:pt x="21" y="91"/>
                  </a:lnTo>
                  <a:lnTo>
                    <a:pt x="15" y="84"/>
                  </a:lnTo>
                  <a:lnTo>
                    <a:pt x="10" y="76"/>
                  </a:lnTo>
                  <a:lnTo>
                    <a:pt x="0" y="72"/>
                  </a:lnTo>
                  <a:lnTo>
                    <a:pt x="7" y="55"/>
                  </a:lnTo>
                  <a:lnTo>
                    <a:pt x="16" y="38"/>
                  </a:lnTo>
                  <a:lnTo>
                    <a:pt x="25" y="19"/>
                  </a:lnTo>
                  <a:lnTo>
                    <a:pt x="29" y="0"/>
                  </a:lnTo>
                  <a:lnTo>
                    <a:pt x="38" y="3"/>
                  </a:lnTo>
                  <a:lnTo>
                    <a:pt x="40" y="11"/>
                  </a:lnTo>
                  <a:lnTo>
                    <a:pt x="42" y="21"/>
                  </a:lnTo>
                  <a:lnTo>
                    <a:pt x="45" y="3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77" name="Freeform 738"/>
            <p:cNvSpPr>
              <a:spLocks/>
            </p:cNvSpPr>
            <p:nvPr/>
          </p:nvSpPr>
          <p:spPr bwMode="auto">
            <a:xfrm>
              <a:off x="2704" y="1297"/>
              <a:ext cx="23" cy="35"/>
            </a:xfrm>
            <a:custGeom>
              <a:avLst/>
              <a:gdLst>
                <a:gd name="T0" fmla="*/ 23 w 116"/>
                <a:gd name="T1" fmla="*/ 0 h 176"/>
                <a:gd name="T2" fmla="*/ 23 w 116"/>
                <a:gd name="T3" fmla="*/ 2 h 176"/>
                <a:gd name="T4" fmla="*/ 22 w 116"/>
                <a:gd name="T5" fmla="*/ 4 h 176"/>
                <a:gd name="T6" fmla="*/ 22 w 116"/>
                <a:gd name="T7" fmla="*/ 6 h 176"/>
                <a:gd name="T8" fmla="*/ 21 w 116"/>
                <a:gd name="T9" fmla="*/ 8 h 176"/>
                <a:gd name="T10" fmla="*/ 20 w 116"/>
                <a:gd name="T11" fmla="*/ 9 h 176"/>
                <a:gd name="T12" fmla="*/ 19 w 116"/>
                <a:gd name="T13" fmla="*/ 11 h 176"/>
                <a:gd name="T14" fmla="*/ 18 w 116"/>
                <a:gd name="T15" fmla="*/ 12 h 176"/>
                <a:gd name="T16" fmla="*/ 16 w 116"/>
                <a:gd name="T17" fmla="*/ 13 h 176"/>
                <a:gd name="T18" fmla="*/ 14 w 116"/>
                <a:gd name="T19" fmla="*/ 16 h 176"/>
                <a:gd name="T20" fmla="*/ 12 w 116"/>
                <a:gd name="T21" fmla="*/ 18 h 176"/>
                <a:gd name="T22" fmla="*/ 11 w 116"/>
                <a:gd name="T23" fmla="*/ 21 h 176"/>
                <a:gd name="T24" fmla="*/ 9 w 116"/>
                <a:gd name="T25" fmla="*/ 24 h 176"/>
                <a:gd name="T26" fmla="*/ 7 w 116"/>
                <a:gd name="T27" fmla="*/ 27 h 176"/>
                <a:gd name="T28" fmla="*/ 6 w 116"/>
                <a:gd name="T29" fmla="*/ 30 h 176"/>
                <a:gd name="T30" fmla="*/ 4 w 116"/>
                <a:gd name="T31" fmla="*/ 32 h 176"/>
                <a:gd name="T32" fmla="*/ 2 w 116"/>
                <a:gd name="T33" fmla="*/ 35 h 176"/>
                <a:gd name="T34" fmla="*/ 0 w 116"/>
                <a:gd name="T35" fmla="*/ 35 h 176"/>
                <a:gd name="T36" fmla="*/ 3 w 116"/>
                <a:gd name="T37" fmla="*/ 31 h 176"/>
                <a:gd name="T38" fmla="*/ 6 w 116"/>
                <a:gd name="T39" fmla="*/ 26 h 176"/>
                <a:gd name="T40" fmla="*/ 9 w 116"/>
                <a:gd name="T41" fmla="*/ 22 h 176"/>
                <a:gd name="T42" fmla="*/ 11 w 116"/>
                <a:gd name="T43" fmla="*/ 18 h 176"/>
                <a:gd name="T44" fmla="*/ 14 w 116"/>
                <a:gd name="T45" fmla="*/ 13 h 176"/>
                <a:gd name="T46" fmla="*/ 16 w 116"/>
                <a:gd name="T47" fmla="*/ 9 h 176"/>
                <a:gd name="T48" fmla="*/ 18 w 116"/>
                <a:gd name="T49" fmla="*/ 4 h 176"/>
                <a:gd name="T50" fmla="*/ 21 w 116"/>
                <a:gd name="T51" fmla="*/ 0 h 176"/>
                <a:gd name="T52" fmla="*/ 23 w 116"/>
                <a:gd name="T53" fmla="*/ 0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
                <a:gd name="T82" fmla="*/ 0 h 176"/>
                <a:gd name="T83" fmla="*/ 116 w 116"/>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 h="176">
                  <a:moveTo>
                    <a:pt x="116" y="2"/>
                  </a:moveTo>
                  <a:lnTo>
                    <a:pt x="114" y="11"/>
                  </a:lnTo>
                  <a:lnTo>
                    <a:pt x="111" y="20"/>
                  </a:lnTo>
                  <a:lnTo>
                    <a:pt x="109" y="29"/>
                  </a:lnTo>
                  <a:lnTo>
                    <a:pt x="106" y="38"/>
                  </a:lnTo>
                  <a:lnTo>
                    <a:pt x="102" y="46"/>
                  </a:lnTo>
                  <a:lnTo>
                    <a:pt x="97" y="54"/>
                  </a:lnTo>
                  <a:lnTo>
                    <a:pt x="90" y="61"/>
                  </a:lnTo>
                  <a:lnTo>
                    <a:pt x="81" y="65"/>
                  </a:lnTo>
                  <a:lnTo>
                    <a:pt x="71" y="79"/>
                  </a:lnTo>
                  <a:lnTo>
                    <a:pt x="63" y="93"/>
                  </a:lnTo>
                  <a:lnTo>
                    <a:pt x="54" y="108"/>
                  </a:lnTo>
                  <a:lnTo>
                    <a:pt x="46" y="122"/>
                  </a:lnTo>
                  <a:lnTo>
                    <a:pt x="37" y="136"/>
                  </a:lnTo>
                  <a:lnTo>
                    <a:pt x="28" y="150"/>
                  </a:lnTo>
                  <a:lnTo>
                    <a:pt x="19" y="163"/>
                  </a:lnTo>
                  <a:lnTo>
                    <a:pt x="8" y="176"/>
                  </a:lnTo>
                  <a:lnTo>
                    <a:pt x="0" y="174"/>
                  </a:lnTo>
                  <a:lnTo>
                    <a:pt x="16" y="154"/>
                  </a:lnTo>
                  <a:lnTo>
                    <a:pt x="31" y="132"/>
                  </a:lnTo>
                  <a:lnTo>
                    <a:pt x="44" y="110"/>
                  </a:lnTo>
                  <a:lnTo>
                    <a:pt x="56" y="89"/>
                  </a:lnTo>
                  <a:lnTo>
                    <a:pt x="69" y="66"/>
                  </a:lnTo>
                  <a:lnTo>
                    <a:pt x="80" y="44"/>
                  </a:lnTo>
                  <a:lnTo>
                    <a:pt x="92" y="22"/>
                  </a:lnTo>
                  <a:lnTo>
                    <a:pt x="105" y="0"/>
                  </a:lnTo>
                  <a:lnTo>
                    <a:pt x="116"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78" name="Freeform 739"/>
            <p:cNvSpPr>
              <a:spLocks/>
            </p:cNvSpPr>
            <p:nvPr/>
          </p:nvSpPr>
          <p:spPr bwMode="auto">
            <a:xfrm>
              <a:off x="2996" y="1301"/>
              <a:ext cx="3" cy="16"/>
            </a:xfrm>
            <a:custGeom>
              <a:avLst/>
              <a:gdLst>
                <a:gd name="T0" fmla="*/ 2 w 18"/>
                <a:gd name="T1" fmla="*/ 16 h 78"/>
                <a:gd name="T2" fmla="*/ 1 w 18"/>
                <a:gd name="T3" fmla="*/ 13 h 78"/>
                <a:gd name="T4" fmla="*/ 0 w 18"/>
                <a:gd name="T5" fmla="*/ 9 h 78"/>
                <a:gd name="T6" fmla="*/ 0 w 18"/>
                <a:gd name="T7" fmla="*/ 5 h 78"/>
                <a:gd name="T8" fmla="*/ 0 w 18"/>
                <a:gd name="T9" fmla="*/ 1 h 78"/>
                <a:gd name="T10" fmla="*/ 1 w 18"/>
                <a:gd name="T11" fmla="*/ 0 h 78"/>
                <a:gd name="T12" fmla="*/ 2 w 18"/>
                <a:gd name="T13" fmla="*/ 4 h 78"/>
                <a:gd name="T14" fmla="*/ 3 w 18"/>
                <a:gd name="T15" fmla="*/ 8 h 78"/>
                <a:gd name="T16" fmla="*/ 3 w 18"/>
                <a:gd name="T17" fmla="*/ 12 h 78"/>
                <a:gd name="T18" fmla="*/ 2 w 18"/>
                <a:gd name="T19" fmla="*/ 1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8"/>
                <a:gd name="T32" fmla="*/ 18 w 1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8">
                  <a:moveTo>
                    <a:pt x="10" y="78"/>
                  </a:moveTo>
                  <a:lnTo>
                    <a:pt x="4" y="61"/>
                  </a:lnTo>
                  <a:lnTo>
                    <a:pt x="2" y="42"/>
                  </a:lnTo>
                  <a:lnTo>
                    <a:pt x="1" y="23"/>
                  </a:lnTo>
                  <a:lnTo>
                    <a:pt x="0" y="5"/>
                  </a:lnTo>
                  <a:lnTo>
                    <a:pt x="6" y="0"/>
                  </a:lnTo>
                  <a:lnTo>
                    <a:pt x="14" y="18"/>
                  </a:lnTo>
                  <a:lnTo>
                    <a:pt x="18" y="39"/>
                  </a:lnTo>
                  <a:lnTo>
                    <a:pt x="16" y="60"/>
                  </a:lnTo>
                  <a:lnTo>
                    <a:pt x="10" y="7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79" name="Freeform 740"/>
            <p:cNvSpPr>
              <a:spLocks/>
            </p:cNvSpPr>
            <p:nvPr/>
          </p:nvSpPr>
          <p:spPr bwMode="auto">
            <a:xfrm>
              <a:off x="2811" y="1304"/>
              <a:ext cx="39" cy="54"/>
            </a:xfrm>
            <a:custGeom>
              <a:avLst/>
              <a:gdLst>
                <a:gd name="T0" fmla="*/ 12 w 193"/>
                <a:gd name="T1" fmla="*/ 5 h 267"/>
                <a:gd name="T2" fmla="*/ 19 w 193"/>
                <a:gd name="T3" fmla="*/ 14 h 267"/>
                <a:gd name="T4" fmla="*/ 27 w 193"/>
                <a:gd name="T5" fmla="*/ 22 h 267"/>
                <a:gd name="T6" fmla="*/ 35 w 193"/>
                <a:gd name="T7" fmla="*/ 29 h 267"/>
                <a:gd name="T8" fmla="*/ 39 w 193"/>
                <a:gd name="T9" fmla="*/ 33 h 267"/>
                <a:gd name="T10" fmla="*/ 38 w 193"/>
                <a:gd name="T11" fmla="*/ 34 h 267"/>
                <a:gd name="T12" fmla="*/ 33 w 193"/>
                <a:gd name="T13" fmla="*/ 31 h 267"/>
                <a:gd name="T14" fmla="*/ 25 w 193"/>
                <a:gd name="T15" fmla="*/ 24 h 267"/>
                <a:gd name="T16" fmla="*/ 18 w 193"/>
                <a:gd name="T17" fmla="*/ 16 h 267"/>
                <a:gd name="T18" fmla="*/ 10 w 193"/>
                <a:gd name="T19" fmla="*/ 8 h 267"/>
                <a:gd name="T20" fmla="*/ 6 w 193"/>
                <a:gd name="T21" fmla="*/ 5 h 267"/>
                <a:gd name="T22" fmla="*/ 5 w 193"/>
                <a:gd name="T23" fmla="*/ 5 h 267"/>
                <a:gd name="T24" fmla="*/ 7 w 193"/>
                <a:gd name="T25" fmla="*/ 9 h 267"/>
                <a:gd name="T26" fmla="*/ 15 w 193"/>
                <a:gd name="T27" fmla="*/ 17 h 267"/>
                <a:gd name="T28" fmla="*/ 22 w 193"/>
                <a:gd name="T29" fmla="*/ 25 h 267"/>
                <a:gd name="T30" fmla="*/ 27 w 193"/>
                <a:gd name="T31" fmla="*/ 34 h 267"/>
                <a:gd name="T32" fmla="*/ 29 w 193"/>
                <a:gd name="T33" fmla="*/ 38 h 267"/>
                <a:gd name="T34" fmla="*/ 27 w 193"/>
                <a:gd name="T35" fmla="*/ 39 h 267"/>
                <a:gd name="T36" fmla="*/ 27 w 193"/>
                <a:gd name="T37" fmla="*/ 41 h 267"/>
                <a:gd name="T38" fmla="*/ 31 w 193"/>
                <a:gd name="T39" fmla="*/ 42 h 267"/>
                <a:gd name="T40" fmla="*/ 29 w 193"/>
                <a:gd name="T41" fmla="*/ 44 h 267"/>
                <a:gd name="T42" fmla="*/ 23 w 193"/>
                <a:gd name="T43" fmla="*/ 42 h 267"/>
                <a:gd name="T44" fmla="*/ 18 w 193"/>
                <a:gd name="T45" fmla="*/ 39 h 267"/>
                <a:gd name="T46" fmla="*/ 13 w 193"/>
                <a:gd name="T47" fmla="*/ 41 h 267"/>
                <a:gd name="T48" fmla="*/ 13 w 193"/>
                <a:gd name="T49" fmla="*/ 45 h 267"/>
                <a:gd name="T50" fmla="*/ 16 w 193"/>
                <a:gd name="T51" fmla="*/ 47 h 267"/>
                <a:gd name="T52" fmla="*/ 21 w 193"/>
                <a:gd name="T53" fmla="*/ 48 h 267"/>
                <a:gd name="T54" fmla="*/ 25 w 193"/>
                <a:gd name="T55" fmla="*/ 49 h 267"/>
                <a:gd name="T56" fmla="*/ 28 w 193"/>
                <a:gd name="T57" fmla="*/ 52 h 267"/>
                <a:gd name="T58" fmla="*/ 28 w 193"/>
                <a:gd name="T59" fmla="*/ 54 h 267"/>
                <a:gd name="T60" fmla="*/ 24 w 193"/>
                <a:gd name="T61" fmla="*/ 53 h 267"/>
                <a:gd name="T62" fmla="*/ 18 w 193"/>
                <a:gd name="T63" fmla="*/ 52 h 267"/>
                <a:gd name="T64" fmla="*/ 13 w 193"/>
                <a:gd name="T65" fmla="*/ 50 h 267"/>
                <a:gd name="T66" fmla="*/ 9 w 193"/>
                <a:gd name="T67" fmla="*/ 46 h 267"/>
                <a:gd name="T68" fmla="*/ 9 w 193"/>
                <a:gd name="T69" fmla="*/ 41 h 267"/>
                <a:gd name="T70" fmla="*/ 12 w 193"/>
                <a:gd name="T71" fmla="*/ 37 h 267"/>
                <a:gd name="T72" fmla="*/ 16 w 193"/>
                <a:gd name="T73" fmla="*/ 36 h 267"/>
                <a:gd name="T74" fmla="*/ 18 w 193"/>
                <a:gd name="T75" fmla="*/ 36 h 267"/>
                <a:gd name="T76" fmla="*/ 20 w 193"/>
                <a:gd name="T77" fmla="*/ 36 h 267"/>
                <a:gd name="T78" fmla="*/ 22 w 193"/>
                <a:gd name="T79" fmla="*/ 35 h 267"/>
                <a:gd name="T80" fmla="*/ 21 w 193"/>
                <a:gd name="T81" fmla="*/ 32 h 267"/>
                <a:gd name="T82" fmla="*/ 16 w 193"/>
                <a:gd name="T83" fmla="*/ 25 h 267"/>
                <a:gd name="T84" fmla="*/ 9 w 193"/>
                <a:gd name="T85" fmla="*/ 17 h 267"/>
                <a:gd name="T86" fmla="*/ 3 w 193"/>
                <a:gd name="T87" fmla="*/ 11 h 267"/>
                <a:gd name="T88" fmla="*/ 1 w 193"/>
                <a:gd name="T89" fmla="*/ 7 h 267"/>
                <a:gd name="T90" fmla="*/ 1 w 193"/>
                <a:gd name="T91" fmla="*/ 2 h 267"/>
                <a:gd name="T92" fmla="*/ 7 w 193"/>
                <a:gd name="T93" fmla="*/ 1 h 2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
                <a:gd name="T142" fmla="*/ 0 h 267"/>
                <a:gd name="T143" fmla="*/ 193 w 193"/>
                <a:gd name="T144" fmla="*/ 267 h 2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 h="267">
                  <a:moveTo>
                    <a:pt x="37" y="6"/>
                  </a:moveTo>
                  <a:lnTo>
                    <a:pt x="58" y="25"/>
                  </a:lnTo>
                  <a:lnTo>
                    <a:pt x="77" y="46"/>
                  </a:lnTo>
                  <a:lnTo>
                    <a:pt x="96" y="67"/>
                  </a:lnTo>
                  <a:lnTo>
                    <a:pt x="114" y="87"/>
                  </a:lnTo>
                  <a:lnTo>
                    <a:pt x="133" y="107"/>
                  </a:lnTo>
                  <a:lnTo>
                    <a:pt x="153" y="126"/>
                  </a:lnTo>
                  <a:lnTo>
                    <a:pt x="172" y="144"/>
                  </a:lnTo>
                  <a:lnTo>
                    <a:pt x="193" y="158"/>
                  </a:lnTo>
                  <a:lnTo>
                    <a:pt x="193" y="163"/>
                  </a:lnTo>
                  <a:lnTo>
                    <a:pt x="191" y="165"/>
                  </a:lnTo>
                  <a:lnTo>
                    <a:pt x="189" y="167"/>
                  </a:lnTo>
                  <a:lnTo>
                    <a:pt x="185" y="170"/>
                  </a:lnTo>
                  <a:lnTo>
                    <a:pt x="163" y="154"/>
                  </a:lnTo>
                  <a:lnTo>
                    <a:pt x="143" y="136"/>
                  </a:lnTo>
                  <a:lnTo>
                    <a:pt x="124" y="118"/>
                  </a:lnTo>
                  <a:lnTo>
                    <a:pt x="105" y="100"/>
                  </a:lnTo>
                  <a:lnTo>
                    <a:pt x="87" y="81"/>
                  </a:lnTo>
                  <a:lnTo>
                    <a:pt x="69" y="62"/>
                  </a:lnTo>
                  <a:lnTo>
                    <a:pt x="51" y="42"/>
                  </a:lnTo>
                  <a:lnTo>
                    <a:pt x="32" y="23"/>
                  </a:lnTo>
                  <a:lnTo>
                    <a:pt x="28" y="23"/>
                  </a:lnTo>
                  <a:lnTo>
                    <a:pt x="25" y="24"/>
                  </a:lnTo>
                  <a:lnTo>
                    <a:pt x="23" y="25"/>
                  </a:lnTo>
                  <a:lnTo>
                    <a:pt x="21" y="27"/>
                  </a:lnTo>
                  <a:lnTo>
                    <a:pt x="37" y="46"/>
                  </a:lnTo>
                  <a:lnTo>
                    <a:pt x="55" y="65"/>
                  </a:lnTo>
                  <a:lnTo>
                    <a:pt x="73" y="85"/>
                  </a:lnTo>
                  <a:lnTo>
                    <a:pt x="90" y="105"/>
                  </a:lnTo>
                  <a:lnTo>
                    <a:pt x="107" y="125"/>
                  </a:lnTo>
                  <a:lnTo>
                    <a:pt x="123" y="145"/>
                  </a:lnTo>
                  <a:lnTo>
                    <a:pt x="136" y="166"/>
                  </a:lnTo>
                  <a:lnTo>
                    <a:pt x="148" y="189"/>
                  </a:lnTo>
                  <a:lnTo>
                    <a:pt x="144" y="190"/>
                  </a:lnTo>
                  <a:lnTo>
                    <a:pt x="137" y="191"/>
                  </a:lnTo>
                  <a:lnTo>
                    <a:pt x="132" y="192"/>
                  </a:lnTo>
                  <a:lnTo>
                    <a:pt x="128" y="194"/>
                  </a:lnTo>
                  <a:lnTo>
                    <a:pt x="134" y="202"/>
                  </a:lnTo>
                  <a:lnTo>
                    <a:pt x="144" y="206"/>
                  </a:lnTo>
                  <a:lnTo>
                    <a:pt x="152" y="210"/>
                  </a:lnTo>
                  <a:lnTo>
                    <a:pt x="154" y="219"/>
                  </a:lnTo>
                  <a:lnTo>
                    <a:pt x="142" y="218"/>
                  </a:lnTo>
                  <a:lnTo>
                    <a:pt x="128" y="212"/>
                  </a:lnTo>
                  <a:lnTo>
                    <a:pt x="114" y="207"/>
                  </a:lnTo>
                  <a:lnTo>
                    <a:pt x="100" y="200"/>
                  </a:lnTo>
                  <a:lnTo>
                    <a:pt x="87" y="195"/>
                  </a:lnTo>
                  <a:lnTo>
                    <a:pt x="74" y="195"/>
                  </a:lnTo>
                  <a:lnTo>
                    <a:pt x="64" y="201"/>
                  </a:lnTo>
                  <a:lnTo>
                    <a:pt x="56" y="214"/>
                  </a:lnTo>
                  <a:lnTo>
                    <a:pt x="63" y="222"/>
                  </a:lnTo>
                  <a:lnTo>
                    <a:pt x="71" y="228"/>
                  </a:lnTo>
                  <a:lnTo>
                    <a:pt x="81" y="231"/>
                  </a:lnTo>
                  <a:lnTo>
                    <a:pt x="92" y="235"/>
                  </a:lnTo>
                  <a:lnTo>
                    <a:pt x="104" y="237"/>
                  </a:lnTo>
                  <a:lnTo>
                    <a:pt x="115" y="239"/>
                  </a:lnTo>
                  <a:lnTo>
                    <a:pt x="125" y="244"/>
                  </a:lnTo>
                  <a:lnTo>
                    <a:pt x="134" y="248"/>
                  </a:lnTo>
                  <a:lnTo>
                    <a:pt x="137" y="255"/>
                  </a:lnTo>
                  <a:lnTo>
                    <a:pt x="139" y="260"/>
                  </a:lnTo>
                  <a:lnTo>
                    <a:pt x="139" y="265"/>
                  </a:lnTo>
                  <a:lnTo>
                    <a:pt x="132" y="267"/>
                  </a:lnTo>
                  <a:lnTo>
                    <a:pt x="118" y="264"/>
                  </a:lnTo>
                  <a:lnTo>
                    <a:pt x="104" y="260"/>
                  </a:lnTo>
                  <a:lnTo>
                    <a:pt x="89" y="256"/>
                  </a:lnTo>
                  <a:lnTo>
                    <a:pt x="76" y="251"/>
                  </a:lnTo>
                  <a:lnTo>
                    <a:pt x="63" y="245"/>
                  </a:lnTo>
                  <a:lnTo>
                    <a:pt x="52" y="237"/>
                  </a:lnTo>
                  <a:lnTo>
                    <a:pt x="45" y="226"/>
                  </a:lnTo>
                  <a:lnTo>
                    <a:pt x="41" y="212"/>
                  </a:lnTo>
                  <a:lnTo>
                    <a:pt x="45" y="201"/>
                  </a:lnTo>
                  <a:lnTo>
                    <a:pt x="51" y="190"/>
                  </a:lnTo>
                  <a:lnTo>
                    <a:pt x="59" y="182"/>
                  </a:lnTo>
                  <a:lnTo>
                    <a:pt x="73" y="179"/>
                  </a:lnTo>
                  <a:lnTo>
                    <a:pt x="77" y="179"/>
                  </a:lnTo>
                  <a:lnTo>
                    <a:pt x="81" y="179"/>
                  </a:lnTo>
                  <a:lnTo>
                    <a:pt x="87" y="179"/>
                  </a:lnTo>
                  <a:lnTo>
                    <a:pt x="92" y="179"/>
                  </a:lnTo>
                  <a:lnTo>
                    <a:pt x="97" y="179"/>
                  </a:lnTo>
                  <a:lnTo>
                    <a:pt x="102" y="176"/>
                  </a:lnTo>
                  <a:lnTo>
                    <a:pt x="107" y="174"/>
                  </a:lnTo>
                  <a:lnTo>
                    <a:pt x="110" y="171"/>
                  </a:lnTo>
                  <a:lnTo>
                    <a:pt x="104" y="160"/>
                  </a:lnTo>
                  <a:lnTo>
                    <a:pt x="92" y="143"/>
                  </a:lnTo>
                  <a:lnTo>
                    <a:pt x="78" y="125"/>
                  </a:lnTo>
                  <a:lnTo>
                    <a:pt x="61" y="105"/>
                  </a:lnTo>
                  <a:lnTo>
                    <a:pt x="44" y="86"/>
                  </a:lnTo>
                  <a:lnTo>
                    <a:pt x="28" y="68"/>
                  </a:lnTo>
                  <a:lnTo>
                    <a:pt x="16" y="53"/>
                  </a:lnTo>
                  <a:lnTo>
                    <a:pt x="8" y="43"/>
                  </a:lnTo>
                  <a:lnTo>
                    <a:pt x="3" y="33"/>
                  </a:lnTo>
                  <a:lnTo>
                    <a:pt x="0" y="23"/>
                  </a:lnTo>
                  <a:lnTo>
                    <a:pt x="3" y="12"/>
                  </a:lnTo>
                  <a:lnTo>
                    <a:pt x="12" y="0"/>
                  </a:lnTo>
                  <a:lnTo>
                    <a:pt x="37"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80" name="Freeform 741"/>
            <p:cNvSpPr>
              <a:spLocks/>
            </p:cNvSpPr>
            <p:nvPr/>
          </p:nvSpPr>
          <p:spPr bwMode="auto">
            <a:xfrm>
              <a:off x="2912" y="1313"/>
              <a:ext cx="33" cy="32"/>
            </a:xfrm>
            <a:custGeom>
              <a:avLst/>
              <a:gdLst>
                <a:gd name="T0" fmla="*/ 22 w 166"/>
                <a:gd name="T1" fmla="*/ 8 h 161"/>
                <a:gd name="T2" fmla="*/ 32 w 166"/>
                <a:gd name="T3" fmla="*/ 4 h 161"/>
                <a:gd name="T4" fmla="*/ 30 w 166"/>
                <a:gd name="T5" fmla="*/ 7 h 161"/>
                <a:gd name="T6" fmla="*/ 28 w 166"/>
                <a:gd name="T7" fmla="*/ 10 h 161"/>
                <a:gd name="T8" fmla="*/ 27 w 166"/>
                <a:gd name="T9" fmla="*/ 13 h 161"/>
                <a:gd name="T10" fmla="*/ 28 w 166"/>
                <a:gd name="T11" fmla="*/ 16 h 161"/>
                <a:gd name="T12" fmla="*/ 33 w 166"/>
                <a:gd name="T13" fmla="*/ 22 h 161"/>
                <a:gd name="T14" fmla="*/ 30 w 166"/>
                <a:gd name="T15" fmla="*/ 23 h 161"/>
                <a:gd name="T16" fmla="*/ 26 w 166"/>
                <a:gd name="T17" fmla="*/ 24 h 161"/>
                <a:gd name="T18" fmla="*/ 23 w 166"/>
                <a:gd name="T19" fmla="*/ 25 h 161"/>
                <a:gd name="T20" fmla="*/ 19 w 166"/>
                <a:gd name="T21" fmla="*/ 26 h 161"/>
                <a:gd name="T22" fmla="*/ 16 w 166"/>
                <a:gd name="T23" fmla="*/ 27 h 161"/>
                <a:gd name="T24" fmla="*/ 13 w 166"/>
                <a:gd name="T25" fmla="*/ 28 h 161"/>
                <a:gd name="T26" fmla="*/ 9 w 166"/>
                <a:gd name="T27" fmla="*/ 30 h 161"/>
                <a:gd name="T28" fmla="*/ 6 w 166"/>
                <a:gd name="T29" fmla="*/ 32 h 161"/>
                <a:gd name="T30" fmla="*/ 6 w 166"/>
                <a:gd name="T31" fmla="*/ 30 h 161"/>
                <a:gd name="T32" fmla="*/ 5 w 166"/>
                <a:gd name="T33" fmla="*/ 28 h 161"/>
                <a:gd name="T34" fmla="*/ 5 w 166"/>
                <a:gd name="T35" fmla="*/ 25 h 161"/>
                <a:gd name="T36" fmla="*/ 5 w 166"/>
                <a:gd name="T37" fmla="*/ 23 h 161"/>
                <a:gd name="T38" fmla="*/ 4 w 166"/>
                <a:gd name="T39" fmla="*/ 18 h 161"/>
                <a:gd name="T40" fmla="*/ 3 w 166"/>
                <a:gd name="T41" fmla="*/ 13 h 161"/>
                <a:gd name="T42" fmla="*/ 2 w 166"/>
                <a:gd name="T43" fmla="*/ 9 h 161"/>
                <a:gd name="T44" fmla="*/ 0 w 166"/>
                <a:gd name="T45" fmla="*/ 5 h 161"/>
                <a:gd name="T46" fmla="*/ 1 w 166"/>
                <a:gd name="T47" fmla="*/ 4 h 161"/>
                <a:gd name="T48" fmla="*/ 1 w 166"/>
                <a:gd name="T49" fmla="*/ 2 h 161"/>
                <a:gd name="T50" fmla="*/ 2 w 166"/>
                <a:gd name="T51" fmla="*/ 1 h 161"/>
                <a:gd name="T52" fmla="*/ 3 w 166"/>
                <a:gd name="T53" fmla="*/ 0 h 161"/>
                <a:gd name="T54" fmla="*/ 5 w 166"/>
                <a:gd name="T55" fmla="*/ 2 h 161"/>
                <a:gd name="T56" fmla="*/ 7 w 166"/>
                <a:gd name="T57" fmla="*/ 4 h 161"/>
                <a:gd name="T58" fmla="*/ 9 w 166"/>
                <a:gd name="T59" fmla="*/ 5 h 161"/>
                <a:gd name="T60" fmla="*/ 12 w 166"/>
                <a:gd name="T61" fmla="*/ 6 h 161"/>
                <a:gd name="T62" fmla="*/ 15 w 166"/>
                <a:gd name="T63" fmla="*/ 6 h 161"/>
                <a:gd name="T64" fmla="*/ 17 w 166"/>
                <a:gd name="T65" fmla="*/ 7 h 161"/>
                <a:gd name="T66" fmla="*/ 20 w 166"/>
                <a:gd name="T67" fmla="*/ 7 h 161"/>
                <a:gd name="T68" fmla="*/ 22 w 166"/>
                <a:gd name="T69" fmla="*/ 8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1"/>
                <a:gd name="T107" fmla="*/ 166 w 166"/>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1">
                  <a:moveTo>
                    <a:pt x="112" y="39"/>
                  </a:moveTo>
                  <a:lnTo>
                    <a:pt x="160" y="21"/>
                  </a:lnTo>
                  <a:lnTo>
                    <a:pt x="151" y="35"/>
                  </a:lnTo>
                  <a:lnTo>
                    <a:pt x="143" y="49"/>
                  </a:lnTo>
                  <a:lnTo>
                    <a:pt x="138" y="65"/>
                  </a:lnTo>
                  <a:lnTo>
                    <a:pt x="139" y="83"/>
                  </a:lnTo>
                  <a:lnTo>
                    <a:pt x="166" y="113"/>
                  </a:lnTo>
                  <a:lnTo>
                    <a:pt x="149" y="116"/>
                  </a:lnTo>
                  <a:lnTo>
                    <a:pt x="132" y="120"/>
                  </a:lnTo>
                  <a:lnTo>
                    <a:pt x="115" y="124"/>
                  </a:lnTo>
                  <a:lnTo>
                    <a:pt x="98" y="130"/>
                  </a:lnTo>
                  <a:lnTo>
                    <a:pt x="80" y="136"/>
                  </a:lnTo>
                  <a:lnTo>
                    <a:pt x="63" y="142"/>
                  </a:lnTo>
                  <a:lnTo>
                    <a:pt x="47" y="151"/>
                  </a:lnTo>
                  <a:lnTo>
                    <a:pt x="32" y="161"/>
                  </a:lnTo>
                  <a:lnTo>
                    <a:pt x="28" y="152"/>
                  </a:lnTo>
                  <a:lnTo>
                    <a:pt x="27" y="141"/>
                  </a:lnTo>
                  <a:lnTo>
                    <a:pt x="25" y="128"/>
                  </a:lnTo>
                  <a:lnTo>
                    <a:pt x="25" y="114"/>
                  </a:lnTo>
                  <a:lnTo>
                    <a:pt x="19" y="91"/>
                  </a:lnTo>
                  <a:lnTo>
                    <a:pt x="16" y="67"/>
                  </a:lnTo>
                  <a:lnTo>
                    <a:pt x="10" y="45"/>
                  </a:lnTo>
                  <a:lnTo>
                    <a:pt x="0" y="23"/>
                  </a:lnTo>
                  <a:lnTo>
                    <a:pt x="3" y="18"/>
                  </a:lnTo>
                  <a:lnTo>
                    <a:pt x="5" y="10"/>
                  </a:lnTo>
                  <a:lnTo>
                    <a:pt x="8" y="3"/>
                  </a:lnTo>
                  <a:lnTo>
                    <a:pt x="16" y="0"/>
                  </a:lnTo>
                  <a:lnTo>
                    <a:pt x="26" y="10"/>
                  </a:lnTo>
                  <a:lnTo>
                    <a:pt x="36" y="18"/>
                  </a:lnTo>
                  <a:lnTo>
                    <a:pt x="47" y="23"/>
                  </a:lnTo>
                  <a:lnTo>
                    <a:pt x="60" y="29"/>
                  </a:lnTo>
                  <a:lnTo>
                    <a:pt x="73" y="32"/>
                  </a:lnTo>
                  <a:lnTo>
                    <a:pt x="86" y="35"/>
                  </a:lnTo>
                  <a:lnTo>
                    <a:pt x="99" y="37"/>
                  </a:lnTo>
                  <a:lnTo>
                    <a:pt x="112" y="3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1" name="Freeform 742"/>
            <p:cNvSpPr>
              <a:spLocks/>
            </p:cNvSpPr>
            <p:nvPr/>
          </p:nvSpPr>
          <p:spPr bwMode="auto">
            <a:xfrm>
              <a:off x="2635" y="1317"/>
              <a:ext cx="8" cy="7"/>
            </a:xfrm>
            <a:custGeom>
              <a:avLst/>
              <a:gdLst>
                <a:gd name="T0" fmla="*/ 8 w 38"/>
                <a:gd name="T1" fmla="*/ 0 h 35"/>
                <a:gd name="T2" fmla="*/ 7 w 38"/>
                <a:gd name="T3" fmla="*/ 1 h 35"/>
                <a:gd name="T4" fmla="*/ 7 w 38"/>
                <a:gd name="T5" fmla="*/ 2 h 35"/>
                <a:gd name="T6" fmla="*/ 6 w 38"/>
                <a:gd name="T7" fmla="*/ 3 h 35"/>
                <a:gd name="T8" fmla="*/ 5 w 38"/>
                <a:gd name="T9" fmla="*/ 4 h 35"/>
                <a:gd name="T10" fmla="*/ 3 w 38"/>
                <a:gd name="T11" fmla="*/ 5 h 35"/>
                <a:gd name="T12" fmla="*/ 2 w 38"/>
                <a:gd name="T13" fmla="*/ 6 h 35"/>
                <a:gd name="T14" fmla="*/ 1 w 38"/>
                <a:gd name="T15" fmla="*/ 7 h 35"/>
                <a:gd name="T16" fmla="*/ 0 w 38"/>
                <a:gd name="T17" fmla="*/ 7 h 35"/>
                <a:gd name="T18" fmla="*/ 1 w 38"/>
                <a:gd name="T19" fmla="*/ 6 h 35"/>
                <a:gd name="T20" fmla="*/ 3 w 38"/>
                <a:gd name="T21" fmla="*/ 4 h 35"/>
                <a:gd name="T22" fmla="*/ 4 w 38"/>
                <a:gd name="T23" fmla="*/ 2 h 35"/>
                <a:gd name="T24" fmla="*/ 6 w 38"/>
                <a:gd name="T25" fmla="*/ 0 h 35"/>
                <a:gd name="T26" fmla="*/ 8 w 38"/>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5"/>
                <a:gd name="T44" fmla="*/ 38 w 38"/>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5">
                  <a:moveTo>
                    <a:pt x="38" y="0"/>
                  </a:moveTo>
                  <a:lnTo>
                    <a:pt x="34" y="5"/>
                  </a:lnTo>
                  <a:lnTo>
                    <a:pt x="31" y="10"/>
                  </a:lnTo>
                  <a:lnTo>
                    <a:pt x="27" y="16"/>
                  </a:lnTo>
                  <a:lnTo>
                    <a:pt x="22" y="20"/>
                  </a:lnTo>
                  <a:lnTo>
                    <a:pt x="16" y="26"/>
                  </a:lnTo>
                  <a:lnTo>
                    <a:pt x="11" y="30"/>
                  </a:lnTo>
                  <a:lnTo>
                    <a:pt x="5" y="34"/>
                  </a:lnTo>
                  <a:lnTo>
                    <a:pt x="0" y="35"/>
                  </a:lnTo>
                  <a:lnTo>
                    <a:pt x="5" y="29"/>
                  </a:lnTo>
                  <a:lnTo>
                    <a:pt x="12" y="20"/>
                  </a:lnTo>
                  <a:lnTo>
                    <a:pt x="20" y="10"/>
                  </a:lnTo>
                  <a:lnTo>
                    <a:pt x="30" y="0"/>
                  </a:lnTo>
                  <a:lnTo>
                    <a:pt x="38"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2" name="Freeform 743"/>
            <p:cNvSpPr>
              <a:spLocks/>
            </p:cNvSpPr>
            <p:nvPr/>
          </p:nvSpPr>
          <p:spPr bwMode="auto">
            <a:xfrm>
              <a:off x="2650" y="1328"/>
              <a:ext cx="6" cy="6"/>
            </a:xfrm>
            <a:custGeom>
              <a:avLst/>
              <a:gdLst>
                <a:gd name="T0" fmla="*/ 6 w 30"/>
                <a:gd name="T1" fmla="*/ 0 h 29"/>
                <a:gd name="T2" fmla="*/ 5 w 30"/>
                <a:gd name="T3" fmla="*/ 2 h 29"/>
                <a:gd name="T4" fmla="*/ 4 w 30"/>
                <a:gd name="T5" fmla="*/ 4 h 29"/>
                <a:gd name="T6" fmla="*/ 2 w 30"/>
                <a:gd name="T7" fmla="*/ 5 h 29"/>
                <a:gd name="T8" fmla="*/ 0 w 30"/>
                <a:gd name="T9" fmla="*/ 6 h 29"/>
                <a:gd name="T10" fmla="*/ 1 w 30"/>
                <a:gd name="T11" fmla="*/ 4 h 29"/>
                <a:gd name="T12" fmla="*/ 2 w 30"/>
                <a:gd name="T13" fmla="*/ 2 h 29"/>
                <a:gd name="T14" fmla="*/ 4 w 30"/>
                <a:gd name="T15" fmla="*/ 0 h 29"/>
                <a:gd name="T16" fmla="*/ 6 w 30"/>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9"/>
                <a:gd name="T29" fmla="*/ 30 w 30"/>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9">
                  <a:moveTo>
                    <a:pt x="30" y="0"/>
                  </a:moveTo>
                  <a:lnTo>
                    <a:pt x="27" y="12"/>
                  </a:lnTo>
                  <a:lnTo>
                    <a:pt x="20" y="20"/>
                  </a:lnTo>
                  <a:lnTo>
                    <a:pt x="11" y="26"/>
                  </a:lnTo>
                  <a:lnTo>
                    <a:pt x="0" y="29"/>
                  </a:lnTo>
                  <a:lnTo>
                    <a:pt x="5" y="19"/>
                  </a:lnTo>
                  <a:lnTo>
                    <a:pt x="10" y="9"/>
                  </a:lnTo>
                  <a:lnTo>
                    <a:pt x="18" y="1"/>
                  </a:lnTo>
                  <a:lnTo>
                    <a:pt x="3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3" name="Freeform 744"/>
            <p:cNvSpPr>
              <a:spLocks/>
            </p:cNvSpPr>
            <p:nvPr/>
          </p:nvSpPr>
          <p:spPr bwMode="auto">
            <a:xfrm>
              <a:off x="2965" y="1328"/>
              <a:ext cx="23" cy="11"/>
            </a:xfrm>
            <a:custGeom>
              <a:avLst/>
              <a:gdLst>
                <a:gd name="T0" fmla="*/ 17 w 115"/>
                <a:gd name="T1" fmla="*/ 8 h 54"/>
                <a:gd name="T2" fmla="*/ 23 w 115"/>
                <a:gd name="T3" fmla="*/ 6 h 54"/>
                <a:gd name="T4" fmla="*/ 23 w 115"/>
                <a:gd name="T5" fmla="*/ 7 h 54"/>
                <a:gd name="T6" fmla="*/ 21 w 115"/>
                <a:gd name="T7" fmla="*/ 8 h 54"/>
                <a:gd name="T8" fmla="*/ 19 w 115"/>
                <a:gd name="T9" fmla="*/ 9 h 54"/>
                <a:gd name="T10" fmla="*/ 16 w 115"/>
                <a:gd name="T11" fmla="*/ 10 h 54"/>
                <a:gd name="T12" fmla="*/ 14 w 115"/>
                <a:gd name="T13" fmla="*/ 11 h 54"/>
                <a:gd name="T14" fmla="*/ 11 w 115"/>
                <a:gd name="T15" fmla="*/ 11 h 54"/>
                <a:gd name="T16" fmla="*/ 9 w 115"/>
                <a:gd name="T17" fmla="*/ 11 h 54"/>
                <a:gd name="T18" fmla="*/ 6 w 115"/>
                <a:gd name="T19" fmla="*/ 10 h 54"/>
                <a:gd name="T20" fmla="*/ 4 w 115"/>
                <a:gd name="T21" fmla="*/ 9 h 54"/>
                <a:gd name="T22" fmla="*/ 3 w 115"/>
                <a:gd name="T23" fmla="*/ 7 h 54"/>
                <a:gd name="T24" fmla="*/ 1 w 115"/>
                <a:gd name="T25" fmla="*/ 6 h 54"/>
                <a:gd name="T26" fmla="*/ 0 w 115"/>
                <a:gd name="T27" fmla="*/ 4 h 54"/>
                <a:gd name="T28" fmla="*/ 0 w 115"/>
                <a:gd name="T29" fmla="*/ 1 h 54"/>
                <a:gd name="T30" fmla="*/ 2 w 115"/>
                <a:gd name="T31" fmla="*/ 0 h 54"/>
                <a:gd name="T32" fmla="*/ 3 w 115"/>
                <a:gd name="T33" fmla="*/ 2 h 54"/>
                <a:gd name="T34" fmla="*/ 4 w 115"/>
                <a:gd name="T35" fmla="*/ 3 h 54"/>
                <a:gd name="T36" fmla="*/ 6 w 115"/>
                <a:gd name="T37" fmla="*/ 5 h 54"/>
                <a:gd name="T38" fmla="*/ 7 w 115"/>
                <a:gd name="T39" fmla="*/ 7 h 54"/>
                <a:gd name="T40" fmla="*/ 9 w 115"/>
                <a:gd name="T41" fmla="*/ 8 h 54"/>
                <a:gd name="T42" fmla="*/ 11 w 115"/>
                <a:gd name="T43" fmla="*/ 8 h 54"/>
                <a:gd name="T44" fmla="*/ 14 w 115"/>
                <a:gd name="T45" fmla="*/ 9 h 54"/>
                <a:gd name="T46" fmla="*/ 17 w 115"/>
                <a:gd name="T47" fmla="*/ 8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54"/>
                <a:gd name="T74" fmla="*/ 115 w 115"/>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54">
                  <a:moveTo>
                    <a:pt x="83" y="41"/>
                  </a:moveTo>
                  <a:lnTo>
                    <a:pt x="115" y="27"/>
                  </a:lnTo>
                  <a:lnTo>
                    <a:pt x="115" y="35"/>
                  </a:lnTo>
                  <a:lnTo>
                    <a:pt x="105" y="40"/>
                  </a:lnTo>
                  <a:lnTo>
                    <a:pt x="93" y="45"/>
                  </a:lnTo>
                  <a:lnTo>
                    <a:pt x="82" y="49"/>
                  </a:lnTo>
                  <a:lnTo>
                    <a:pt x="69" y="53"/>
                  </a:lnTo>
                  <a:lnTo>
                    <a:pt x="56" y="54"/>
                  </a:lnTo>
                  <a:lnTo>
                    <a:pt x="44" y="53"/>
                  </a:lnTo>
                  <a:lnTo>
                    <a:pt x="31" y="50"/>
                  </a:lnTo>
                  <a:lnTo>
                    <a:pt x="20" y="44"/>
                  </a:lnTo>
                  <a:lnTo>
                    <a:pt x="13" y="36"/>
                  </a:lnTo>
                  <a:lnTo>
                    <a:pt x="5" y="27"/>
                  </a:lnTo>
                  <a:lnTo>
                    <a:pt x="0" y="18"/>
                  </a:lnTo>
                  <a:lnTo>
                    <a:pt x="0" y="6"/>
                  </a:lnTo>
                  <a:lnTo>
                    <a:pt x="8" y="0"/>
                  </a:lnTo>
                  <a:lnTo>
                    <a:pt x="14" y="9"/>
                  </a:lnTo>
                  <a:lnTo>
                    <a:pt x="21" y="17"/>
                  </a:lnTo>
                  <a:lnTo>
                    <a:pt x="28" y="26"/>
                  </a:lnTo>
                  <a:lnTo>
                    <a:pt x="37" y="33"/>
                  </a:lnTo>
                  <a:lnTo>
                    <a:pt x="47" y="37"/>
                  </a:lnTo>
                  <a:lnTo>
                    <a:pt x="57" y="41"/>
                  </a:lnTo>
                  <a:lnTo>
                    <a:pt x="69" y="43"/>
                  </a:lnTo>
                  <a:lnTo>
                    <a:pt x="83" y="4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4" name="Freeform 745"/>
            <p:cNvSpPr>
              <a:spLocks/>
            </p:cNvSpPr>
            <p:nvPr/>
          </p:nvSpPr>
          <p:spPr bwMode="auto">
            <a:xfrm>
              <a:off x="2842" y="1333"/>
              <a:ext cx="37" cy="74"/>
            </a:xfrm>
            <a:custGeom>
              <a:avLst/>
              <a:gdLst>
                <a:gd name="T0" fmla="*/ 34 w 183"/>
                <a:gd name="T1" fmla="*/ 23 h 372"/>
                <a:gd name="T2" fmla="*/ 32 w 183"/>
                <a:gd name="T3" fmla="*/ 31 h 372"/>
                <a:gd name="T4" fmla="*/ 29 w 183"/>
                <a:gd name="T5" fmla="*/ 37 h 372"/>
                <a:gd name="T6" fmla="*/ 29 w 183"/>
                <a:gd name="T7" fmla="*/ 44 h 372"/>
                <a:gd name="T8" fmla="*/ 33 w 183"/>
                <a:gd name="T9" fmla="*/ 50 h 372"/>
                <a:gd name="T10" fmla="*/ 37 w 183"/>
                <a:gd name="T11" fmla="*/ 56 h 372"/>
                <a:gd name="T12" fmla="*/ 35 w 183"/>
                <a:gd name="T13" fmla="*/ 59 h 372"/>
                <a:gd name="T14" fmla="*/ 34 w 183"/>
                <a:gd name="T15" fmla="*/ 58 h 372"/>
                <a:gd name="T16" fmla="*/ 33 w 183"/>
                <a:gd name="T17" fmla="*/ 56 h 372"/>
                <a:gd name="T18" fmla="*/ 31 w 183"/>
                <a:gd name="T19" fmla="*/ 54 h 372"/>
                <a:gd name="T20" fmla="*/ 28 w 183"/>
                <a:gd name="T21" fmla="*/ 56 h 372"/>
                <a:gd name="T22" fmla="*/ 25 w 183"/>
                <a:gd name="T23" fmla="*/ 61 h 372"/>
                <a:gd name="T24" fmla="*/ 22 w 183"/>
                <a:gd name="T25" fmla="*/ 66 h 372"/>
                <a:gd name="T26" fmla="*/ 20 w 183"/>
                <a:gd name="T27" fmla="*/ 71 h 372"/>
                <a:gd name="T28" fmla="*/ 17 w 183"/>
                <a:gd name="T29" fmla="*/ 74 h 372"/>
                <a:gd name="T30" fmla="*/ 16 w 183"/>
                <a:gd name="T31" fmla="*/ 67 h 372"/>
                <a:gd name="T32" fmla="*/ 19 w 183"/>
                <a:gd name="T33" fmla="*/ 61 h 372"/>
                <a:gd name="T34" fmla="*/ 24 w 183"/>
                <a:gd name="T35" fmla="*/ 55 h 372"/>
                <a:gd name="T36" fmla="*/ 28 w 183"/>
                <a:gd name="T37" fmla="*/ 48 h 372"/>
                <a:gd name="T38" fmla="*/ 25 w 183"/>
                <a:gd name="T39" fmla="*/ 48 h 372"/>
                <a:gd name="T40" fmla="*/ 24 w 183"/>
                <a:gd name="T41" fmla="*/ 49 h 372"/>
                <a:gd name="T42" fmla="*/ 22 w 183"/>
                <a:gd name="T43" fmla="*/ 45 h 372"/>
                <a:gd name="T44" fmla="*/ 23 w 183"/>
                <a:gd name="T45" fmla="*/ 38 h 372"/>
                <a:gd name="T46" fmla="*/ 26 w 183"/>
                <a:gd name="T47" fmla="*/ 30 h 372"/>
                <a:gd name="T48" fmla="*/ 29 w 183"/>
                <a:gd name="T49" fmla="*/ 22 h 372"/>
                <a:gd name="T50" fmla="*/ 28 w 183"/>
                <a:gd name="T51" fmla="*/ 16 h 372"/>
                <a:gd name="T52" fmla="*/ 25 w 183"/>
                <a:gd name="T53" fmla="*/ 12 h 372"/>
                <a:gd name="T54" fmla="*/ 22 w 183"/>
                <a:gd name="T55" fmla="*/ 8 h 372"/>
                <a:gd name="T56" fmla="*/ 19 w 183"/>
                <a:gd name="T57" fmla="*/ 5 h 372"/>
                <a:gd name="T58" fmla="*/ 15 w 183"/>
                <a:gd name="T59" fmla="*/ 5 h 372"/>
                <a:gd name="T60" fmla="*/ 11 w 183"/>
                <a:gd name="T61" fmla="*/ 10 h 372"/>
                <a:gd name="T62" fmla="*/ 8 w 183"/>
                <a:gd name="T63" fmla="*/ 15 h 372"/>
                <a:gd name="T64" fmla="*/ 5 w 183"/>
                <a:gd name="T65" fmla="*/ 20 h 372"/>
                <a:gd name="T66" fmla="*/ 7 w 183"/>
                <a:gd name="T67" fmla="*/ 22 h 372"/>
                <a:gd name="T68" fmla="*/ 11 w 183"/>
                <a:gd name="T69" fmla="*/ 19 h 372"/>
                <a:gd name="T70" fmla="*/ 14 w 183"/>
                <a:gd name="T71" fmla="*/ 15 h 372"/>
                <a:gd name="T72" fmla="*/ 17 w 183"/>
                <a:gd name="T73" fmla="*/ 12 h 372"/>
                <a:gd name="T74" fmla="*/ 19 w 183"/>
                <a:gd name="T75" fmla="*/ 12 h 372"/>
                <a:gd name="T76" fmla="*/ 18 w 183"/>
                <a:gd name="T77" fmla="*/ 16 h 372"/>
                <a:gd name="T78" fmla="*/ 20 w 183"/>
                <a:gd name="T79" fmla="*/ 18 h 372"/>
                <a:gd name="T80" fmla="*/ 21 w 183"/>
                <a:gd name="T81" fmla="*/ 18 h 372"/>
                <a:gd name="T82" fmla="*/ 22 w 183"/>
                <a:gd name="T83" fmla="*/ 20 h 372"/>
                <a:gd name="T84" fmla="*/ 16 w 183"/>
                <a:gd name="T85" fmla="*/ 21 h 372"/>
                <a:gd name="T86" fmla="*/ 10 w 183"/>
                <a:gd name="T87" fmla="*/ 25 h 372"/>
                <a:gd name="T88" fmla="*/ 5 w 183"/>
                <a:gd name="T89" fmla="*/ 27 h 372"/>
                <a:gd name="T90" fmla="*/ 0 w 183"/>
                <a:gd name="T91" fmla="*/ 22 h 372"/>
                <a:gd name="T92" fmla="*/ 4 w 183"/>
                <a:gd name="T93" fmla="*/ 17 h 372"/>
                <a:gd name="T94" fmla="*/ 7 w 183"/>
                <a:gd name="T95" fmla="*/ 11 h 372"/>
                <a:gd name="T96" fmla="*/ 11 w 183"/>
                <a:gd name="T97" fmla="*/ 6 h 372"/>
                <a:gd name="T98" fmla="*/ 15 w 183"/>
                <a:gd name="T99" fmla="*/ 1 h 372"/>
                <a:gd name="T100" fmla="*/ 18 w 183"/>
                <a:gd name="T101" fmla="*/ 0 h 372"/>
                <a:gd name="T102" fmla="*/ 20 w 183"/>
                <a:gd name="T103" fmla="*/ 1 h 372"/>
                <a:gd name="T104" fmla="*/ 22 w 183"/>
                <a:gd name="T105" fmla="*/ 3 h 372"/>
                <a:gd name="T106" fmla="*/ 25 w 183"/>
                <a:gd name="T107" fmla="*/ 6 h 3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3"/>
                <a:gd name="T163" fmla="*/ 0 h 372"/>
                <a:gd name="T164" fmla="*/ 183 w 183"/>
                <a:gd name="T165" fmla="*/ 372 h 3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3" h="372">
                  <a:moveTo>
                    <a:pt x="167" y="95"/>
                  </a:moveTo>
                  <a:lnTo>
                    <a:pt x="170" y="117"/>
                  </a:lnTo>
                  <a:lnTo>
                    <a:pt x="165" y="136"/>
                  </a:lnTo>
                  <a:lnTo>
                    <a:pt x="158" y="154"/>
                  </a:lnTo>
                  <a:lnTo>
                    <a:pt x="149" y="171"/>
                  </a:lnTo>
                  <a:lnTo>
                    <a:pt x="143" y="188"/>
                  </a:lnTo>
                  <a:lnTo>
                    <a:pt x="139" y="203"/>
                  </a:lnTo>
                  <a:lnTo>
                    <a:pt x="144" y="221"/>
                  </a:lnTo>
                  <a:lnTo>
                    <a:pt x="156" y="239"/>
                  </a:lnTo>
                  <a:lnTo>
                    <a:pt x="164" y="253"/>
                  </a:lnTo>
                  <a:lnTo>
                    <a:pt x="174" y="265"/>
                  </a:lnTo>
                  <a:lnTo>
                    <a:pt x="182" y="280"/>
                  </a:lnTo>
                  <a:lnTo>
                    <a:pt x="183" y="295"/>
                  </a:lnTo>
                  <a:lnTo>
                    <a:pt x="175" y="296"/>
                  </a:lnTo>
                  <a:lnTo>
                    <a:pt x="171" y="294"/>
                  </a:lnTo>
                  <a:lnTo>
                    <a:pt x="167" y="290"/>
                  </a:lnTo>
                  <a:lnTo>
                    <a:pt x="164" y="284"/>
                  </a:lnTo>
                  <a:lnTo>
                    <a:pt x="162" y="279"/>
                  </a:lnTo>
                  <a:lnTo>
                    <a:pt x="158" y="273"/>
                  </a:lnTo>
                  <a:lnTo>
                    <a:pt x="153" y="271"/>
                  </a:lnTo>
                  <a:lnTo>
                    <a:pt x="146" y="272"/>
                  </a:lnTo>
                  <a:lnTo>
                    <a:pt x="140" y="284"/>
                  </a:lnTo>
                  <a:lnTo>
                    <a:pt x="134" y="296"/>
                  </a:lnTo>
                  <a:lnTo>
                    <a:pt x="126" y="308"/>
                  </a:lnTo>
                  <a:lnTo>
                    <a:pt x="118" y="320"/>
                  </a:lnTo>
                  <a:lnTo>
                    <a:pt x="111" y="332"/>
                  </a:lnTo>
                  <a:lnTo>
                    <a:pt x="105" y="346"/>
                  </a:lnTo>
                  <a:lnTo>
                    <a:pt x="98" y="358"/>
                  </a:lnTo>
                  <a:lnTo>
                    <a:pt x="93" y="372"/>
                  </a:lnTo>
                  <a:lnTo>
                    <a:pt x="84" y="372"/>
                  </a:lnTo>
                  <a:lnTo>
                    <a:pt x="78" y="352"/>
                  </a:lnTo>
                  <a:lnTo>
                    <a:pt x="79" y="336"/>
                  </a:lnTo>
                  <a:lnTo>
                    <a:pt x="84" y="320"/>
                  </a:lnTo>
                  <a:lnTo>
                    <a:pt x="96" y="305"/>
                  </a:lnTo>
                  <a:lnTo>
                    <a:pt x="108" y="291"/>
                  </a:lnTo>
                  <a:lnTo>
                    <a:pt x="120" y="275"/>
                  </a:lnTo>
                  <a:lnTo>
                    <a:pt x="130" y="259"/>
                  </a:lnTo>
                  <a:lnTo>
                    <a:pt x="137" y="243"/>
                  </a:lnTo>
                  <a:lnTo>
                    <a:pt x="129" y="236"/>
                  </a:lnTo>
                  <a:lnTo>
                    <a:pt x="125" y="239"/>
                  </a:lnTo>
                  <a:lnTo>
                    <a:pt x="122" y="244"/>
                  </a:lnTo>
                  <a:lnTo>
                    <a:pt x="118" y="247"/>
                  </a:lnTo>
                  <a:lnTo>
                    <a:pt x="111" y="246"/>
                  </a:lnTo>
                  <a:lnTo>
                    <a:pt x="107" y="226"/>
                  </a:lnTo>
                  <a:lnTo>
                    <a:pt x="108" y="207"/>
                  </a:lnTo>
                  <a:lnTo>
                    <a:pt x="112" y="189"/>
                  </a:lnTo>
                  <a:lnTo>
                    <a:pt x="119" y="170"/>
                  </a:lnTo>
                  <a:lnTo>
                    <a:pt x="128" y="152"/>
                  </a:lnTo>
                  <a:lnTo>
                    <a:pt x="136" y="133"/>
                  </a:lnTo>
                  <a:lnTo>
                    <a:pt x="142" y="113"/>
                  </a:lnTo>
                  <a:lnTo>
                    <a:pt x="144" y="91"/>
                  </a:lnTo>
                  <a:lnTo>
                    <a:pt x="138" y="81"/>
                  </a:lnTo>
                  <a:lnTo>
                    <a:pt x="131" y="70"/>
                  </a:lnTo>
                  <a:lnTo>
                    <a:pt x="125" y="60"/>
                  </a:lnTo>
                  <a:lnTo>
                    <a:pt x="117" y="50"/>
                  </a:lnTo>
                  <a:lnTo>
                    <a:pt x="109" y="40"/>
                  </a:lnTo>
                  <a:lnTo>
                    <a:pt x="101" y="31"/>
                  </a:lnTo>
                  <a:lnTo>
                    <a:pt x="92" y="23"/>
                  </a:lnTo>
                  <a:lnTo>
                    <a:pt x="83" y="15"/>
                  </a:lnTo>
                  <a:lnTo>
                    <a:pt x="73" y="26"/>
                  </a:lnTo>
                  <a:lnTo>
                    <a:pt x="63" y="39"/>
                  </a:lnTo>
                  <a:lnTo>
                    <a:pt x="55" y="51"/>
                  </a:lnTo>
                  <a:lnTo>
                    <a:pt x="47" y="63"/>
                  </a:lnTo>
                  <a:lnTo>
                    <a:pt x="41" y="77"/>
                  </a:lnTo>
                  <a:lnTo>
                    <a:pt x="33" y="89"/>
                  </a:lnTo>
                  <a:lnTo>
                    <a:pt x="26" y="102"/>
                  </a:lnTo>
                  <a:lnTo>
                    <a:pt x="18" y="114"/>
                  </a:lnTo>
                  <a:lnTo>
                    <a:pt x="33" y="113"/>
                  </a:lnTo>
                  <a:lnTo>
                    <a:pt x="45" y="106"/>
                  </a:lnTo>
                  <a:lnTo>
                    <a:pt x="54" y="97"/>
                  </a:lnTo>
                  <a:lnTo>
                    <a:pt x="62" y="86"/>
                  </a:lnTo>
                  <a:lnTo>
                    <a:pt x="70" y="75"/>
                  </a:lnTo>
                  <a:lnTo>
                    <a:pt x="78" y="66"/>
                  </a:lnTo>
                  <a:lnTo>
                    <a:pt x="85" y="59"/>
                  </a:lnTo>
                  <a:lnTo>
                    <a:pt x="96" y="57"/>
                  </a:lnTo>
                  <a:lnTo>
                    <a:pt x="94" y="62"/>
                  </a:lnTo>
                  <a:lnTo>
                    <a:pt x="91" y="70"/>
                  </a:lnTo>
                  <a:lnTo>
                    <a:pt x="90" y="79"/>
                  </a:lnTo>
                  <a:lnTo>
                    <a:pt x="96" y="86"/>
                  </a:lnTo>
                  <a:lnTo>
                    <a:pt x="99" y="88"/>
                  </a:lnTo>
                  <a:lnTo>
                    <a:pt x="102" y="89"/>
                  </a:lnTo>
                  <a:lnTo>
                    <a:pt x="106" y="89"/>
                  </a:lnTo>
                  <a:lnTo>
                    <a:pt x="108" y="93"/>
                  </a:lnTo>
                  <a:lnTo>
                    <a:pt x="108" y="100"/>
                  </a:lnTo>
                  <a:lnTo>
                    <a:pt x="92" y="98"/>
                  </a:lnTo>
                  <a:lnTo>
                    <a:pt x="78" y="104"/>
                  </a:lnTo>
                  <a:lnTo>
                    <a:pt x="63" y="114"/>
                  </a:lnTo>
                  <a:lnTo>
                    <a:pt x="48" y="124"/>
                  </a:lnTo>
                  <a:lnTo>
                    <a:pt x="35" y="132"/>
                  </a:lnTo>
                  <a:lnTo>
                    <a:pt x="23" y="135"/>
                  </a:lnTo>
                  <a:lnTo>
                    <a:pt x="10" y="130"/>
                  </a:lnTo>
                  <a:lnTo>
                    <a:pt x="0" y="113"/>
                  </a:lnTo>
                  <a:lnTo>
                    <a:pt x="9" y="99"/>
                  </a:lnTo>
                  <a:lnTo>
                    <a:pt x="18" y="86"/>
                  </a:lnTo>
                  <a:lnTo>
                    <a:pt x="27" y="71"/>
                  </a:lnTo>
                  <a:lnTo>
                    <a:pt x="36" y="57"/>
                  </a:lnTo>
                  <a:lnTo>
                    <a:pt x="44" y="43"/>
                  </a:lnTo>
                  <a:lnTo>
                    <a:pt x="53" y="29"/>
                  </a:lnTo>
                  <a:lnTo>
                    <a:pt x="62" y="15"/>
                  </a:lnTo>
                  <a:lnTo>
                    <a:pt x="72" y="3"/>
                  </a:lnTo>
                  <a:lnTo>
                    <a:pt x="82" y="0"/>
                  </a:lnTo>
                  <a:lnTo>
                    <a:pt x="90" y="0"/>
                  </a:lnTo>
                  <a:lnTo>
                    <a:pt x="96" y="2"/>
                  </a:lnTo>
                  <a:lnTo>
                    <a:pt x="101" y="5"/>
                  </a:lnTo>
                  <a:lnTo>
                    <a:pt x="107" y="11"/>
                  </a:lnTo>
                  <a:lnTo>
                    <a:pt x="111" y="16"/>
                  </a:lnTo>
                  <a:lnTo>
                    <a:pt x="117" y="23"/>
                  </a:lnTo>
                  <a:lnTo>
                    <a:pt x="122" y="29"/>
                  </a:lnTo>
                  <a:lnTo>
                    <a:pt x="167" y="9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85" name="Freeform 746"/>
            <p:cNvSpPr>
              <a:spLocks/>
            </p:cNvSpPr>
            <p:nvPr/>
          </p:nvSpPr>
          <p:spPr bwMode="auto">
            <a:xfrm>
              <a:off x="2941" y="1343"/>
              <a:ext cx="14" cy="23"/>
            </a:xfrm>
            <a:custGeom>
              <a:avLst/>
              <a:gdLst>
                <a:gd name="T0" fmla="*/ 14 w 74"/>
                <a:gd name="T1" fmla="*/ 2 h 113"/>
                <a:gd name="T2" fmla="*/ 12 w 74"/>
                <a:gd name="T3" fmla="*/ 5 h 113"/>
                <a:gd name="T4" fmla="*/ 11 w 74"/>
                <a:gd name="T5" fmla="*/ 8 h 113"/>
                <a:gd name="T6" fmla="*/ 10 w 74"/>
                <a:gd name="T7" fmla="*/ 11 h 113"/>
                <a:gd name="T8" fmla="*/ 9 w 74"/>
                <a:gd name="T9" fmla="*/ 14 h 113"/>
                <a:gd name="T10" fmla="*/ 7 w 74"/>
                <a:gd name="T11" fmla="*/ 16 h 113"/>
                <a:gd name="T12" fmla="*/ 5 w 74"/>
                <a:gd name="T13" fmla="*/ 19 h 113"/>
                <a:gd name="T14" fmla="*/ 4 w 74"/>
                <a:gd name="T15" fmla="*/ 21 h 113"/>
                <a:gd name="T16" fmla="*/ 2 w 74"/>
                <a:gd name="T17" fmla="*/ 23 h 113"/>
                <a:gd name="T18" fmla="*/ 0 w 74"/>
                <a:gd name="T19" fmla="*/ 23 h 113"/>
                <a:gd name="T20" fmla="*/ 1 w 74"/>
                <a:gd name="T21" fmla="*/ 20 h 113"/>
                <a:gd name="T22" fmla="*/ 2 w 74"/>
                <a:gd name="T23" fmla="*/ 17 h 113"/>
                <a:gd name="T24" fmla="*/ 4 w 74"/>
                <a:gd name="T25" fmla="*/ 14 h 113"/>
                <a:gd name="T26" fmla="*/ 5 w 74"/>
                <a:gd name="T27" fmla="*/ 11 h 113"/>
                <a:gd name="T28" fmla="*/ 7 w 74"/>
                <a:gd name="T29" fmla="*/ 8 h 113"/>
                <a:gd name="T30" fmla="*/ 8 w 74"/>
                <a:gd name="T31" fmla="*/ 5 h 113"/>
                <a:gd name="T32" fmla="*/ 10 w 74"/>
                <a:gd name="T33" fmla="*/ 2 h 113"/>
                <a:gd name="T34" fmla="*/ 12 w 74"/>
                <a:gd name="T35" fmla="*/ 0 h 113"/>
                <a:gd name="T36" fmla="*/ 13 w 74"/>
                <a:gd name="T37" fmla="*/ 0 h 113"/>
                <a:gd name="T38" fmla="*/ 14 w 74"/>
                <a:gd name="T39" fmla="*/ 1 h 113"/>
                <a:gd name="T40" fmla="*/ 14 w 74"/>
                <a:gd name="T41" fmla="*/ 1 h 113"/>
                <a:gd name="T42" fmla="*/ 14 w 74"/>
                <a:gd name="T43" fmla="*/ 2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
                <a:gd name="T67" fmla="*/ 0 h 113"/>
                <a:gd name="T68" fmla="*/ 74 w 74"/>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 h="113">
                  <a:moveTo>
                    <a:pt x="74" y="12"/>
                  </a:moveTo>
                  <a:lnTo>
                    <a:pt x="66" y="25"/>
                  </a:lnTo>
                  <a:lnTo>
                    <a:pt x="59" y="40"/>
                  </a:lnTo>
                  <a:lnTo>
                    <a:pt x="52" y="54"/>
                  </a:lnTo>
                  <a:lnTo>
                    <a:pt x="45" y="68"/>
                  </a:lnTo>
                  <a:lnTo>
                    <a:pt x="38" y="81"/>
                  </a:lnTo>
                  <a:lnTo>
                    <a:pt x="29" y="93"/>
                  </a:lnTo>
                  <a:lnTo>
                    <a:pt x="20" y="105"/>
                  </a:lnTo>
                  <a:lnTo>
                    <a:pt x="9" y="113"/>
                  </a:lnTo>
                  <a:lnTo>
                    <a:pt x="0" y="111"/>
                  </a:lnTo>
                  <a:lnTo>
                    <a:pt x="6" y="98"/>
                  </a:lnTo>
                  <a:lnTo>
                    <a:pt x="13" y="82"/>
                  </a:lnTo>
                  <a:lnTo>
                    <a:pt x="20" y="68"/>
                  </a:lnTo>
                  <a:lnTo>
                    <a:pt x="27" y="52"/>
                  </a:lnTo>
                  <a:lnTo>
                    <a:pt x="35" y="37"/>
                  </a:lnTo>
                  <a:lnTo>
                    <a:pt x="42" y="24"/>
                  </a:lnTo>
                  <a:lnTo>
                    <a:pt x="51" y="12"/>
                  </a:lnTo>
                  <a:lnTo>
                    <a:pt x="63" y="0"/>
                  </a:lnTo>
                  <a:lnTo>
                    <a:pt x="68" y="0"/>
                  </a:lnTo>
                  <a:lnTo>
                    <a:pt x="72" y="3"/>
                  </a:lnTo>
                  <a:lnTo>
                    <a:pt x="74" y="6"/>
                  </a:lnTo>
                  <a:lnTo>
                    <a:pt x="74"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6" name="Freeform 747"/>
            <p:cNvSpPr>
              <a:spLocks/>
            </p:cNvSpPr>
            <p:nvPr/>
          </p:nvSpPr>
          <p:spPr bwMode="auto">
            <a:xfrm>
              <a:off x="2932" y="1347"/>
              <a:ext cx="13" cy="22"/>
            </a:xfrm>
            <a:custGeom>
              <a:avLst/>
              <a:gdLst>
                <a:gd name="T0" fmla="*/ 9 w 65"/>
                <a:gd name="T1" fmla="*/ 10 h 109"/>
                <a:gd name="T2" fmla="*/ 2 w 65"/>
                <a:gd name="T3" fmla="*/ 22 h 109"/>
                <a:gd name="T4" fmla="*/ 0 w 65"/>
                <a:gd name="T5" fmla="*/ 22 h 109"/>
                <a:gd name="T6" fmla="*/ 2 w 65"/>
                <a:gd name="T7" fmla="*/ 19 h 109"/>
                <a:gd name="T8" fmla="*/ 3 w 65"/>
                <a:gd name="T9" fmla="*/ 16 h 109"/>
                <a:gd name="T10" fmla="*/ 4 w 65"/>
                <a:gd name="T11" fmla="*/ 13 h 109"/>
                <a:gd name="T12" fmla="*/ 6 w 65"/>
                <a:gd name="T13" fmla="*/ 10 h 109"/>
                <a:gd name="T14" fmla="*/ 7 w 65"/>
                <a:gd name="T15" fmla="*/ 7 h 109"/>
                <a:gd name="T16" fmla="*/ 9 w 65"/>
                <a:gd name="T17" fmla="*/ 5 h 109"/>
                <a:gd name="T18" fmla="*/ 11 w 65"/>
                <a:gd name="T19" fmla="*/ 2 h 109"/>
                <a:gd name="T20" fmla="*/ 13 w 65"/>
                <a:gd name="T21" fmla="*/ 0 h 109"/>
                <a:gd name="T22" fmla="*/ 13 w 65"/>
                <a:gd name="T23" fmla="*/ 3 h 109"/>
                <a:gd name="T24" fmla="*/ 12 w 65"/>
                <a:gd name="T25" fmla="*/ 5 h 109"/>
                <a:gd name="T26" fmla="*/ 10 w 65"/>
                <a:gd name="T27" fmla="*/ 8 h 109"/>
                <a:gd name="T28" fmla="*/ 9 w 65"/>
                <a:gd name="T29" fmla="*/ 1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09"/>
                <a:gd name="T47" fmla="*/ 65 w 6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09">
                  <a:moveTo>
                    <a:pt x="43" y="52"/>
                  </a:moveTo>
                  <a:lnTo>
                    <a:pt x="10" y="109"/>
                  </a:lnTo>
                  <a:lnTo>
                    <a:pt x="0" y="109"/>
                  </a:lnTo>
                  <a:lnTo>
                    <a:pt x="8" y="94"/>
                  </a:lnTo>
                  <a:lnTo>
                    <a:pt x="15" y="79"/>
                  </a:lnTo>
                  <a:lnTo>
                    <a:pt x="22" y="64"/>
                  </a:lnTo>
                  <a:lnTo>
                    <a:pt x="30" y="51"/>
                  </a:lnTo>
                  <a:lnTo>
                    <a:pt x="36" y="37"/>
                  </a:lnTo>
                  <a:lnTo>
                    <a:pt x="44" y="24"/>
                  </a:lnTo>
                  <a:lnTo>
                    <a:pt x="54" y="11"/>
                  </a:lnTo>
                  <a:lnTo>
                    <a:pt x="64" y="0"/>
                  </a:lnTo>
                  <a:lnTo>
                    <a:pt x="65" y="13"/>
                  </a:lnTo>
                  <a:lnTo>
                    <a:pt x="60" y="26"/>
                  </a:lnTo>
                  <a:lnTo>
                    <a:pt x="51" y="39"/>
                  </a:lnTo>
                  <a:lnTo>
                    <a:pt x="43" y="5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7" name="Freeform 748"/>
            <p:cNvSpPr>
              <a:spLocks/>
            </p:cNvSpPr>
            <p:nvPr/>
          </p:nvSpPr>
          <p:spPr bwMode="auto">
            <a:xfrm>
              <a:off x="2950" y="1350"/>
              <a:ext cx="8" cy="13"/>
            </a:xfrm>
            <a:custGeom>
              <a:avLst/>
              <a:gdLst>
                <a:gd name="T0" fmla="*/ 4 w 40"/>
                <a:gd name="T1" fmla="*/ 12 h 66"/>
                <a:gd name="T2" fmla="*/ 3 w 40"/>
                <a:gd name="T3" fmla="*/ 13 h 66"/>
                <a:gd name="T4" fmla="*/ 2 w 40"/>
                <a:gd name="T5" fmla="*/ 13 h 66"/>
                <a:gd name="T6" fmla="*/ 1 w 40"/>
                <a:gd name="T7" fmla="*/ 13 h 66"/>
                <a:gd name="T8" fmla="*/ 0 w 40"/>
                <a:gd name="T9" fmla="*/ 13 h 66"/>
                <a:gd name="T10" fmla="*/ 1 w 40"/>
                <a:gd name="T11" fmla="*/ 11 h 66"/>
                <a:gd name="T12" fmla="*/ 1 w 40"/>
                <a:gd name="T13" fmla="*/ 9 h 66"/>
                <a:gd name="T14" fmla="*/ 2 w 40"/>
                <a:gd name="T15" fmla="*/ 7 h 66"/>
                <a:gd name="T16" fmla="*/ 4 w 40"/>
                <a:gd name="T17" fmla="*/ 6 h 66"/>
                <a:gd name="T18" fmla="*/ 5 w 40"/>
                <a:gd name="T19" fmla="*/ 4 h 66"/>
                <a:gd name="T20" fmla="*/ 6 w 40"/>
                <a:gd name="T21" fmla="*/ 3 h 66"/>
                <a:gd name="T22" fmla="*/ 7 w 40"/>
                <a:gd name="T23" fmla="*/ 1 h 66"/>
                <a:gd name="T24" fmla="*/ 8 w 40"/>
                <a:gd name="T25" fmla="*/ 0 h 66"/>
                <a:gd name="T26" fmla="*/ 8 w 40"/>
                <a:gd name="T27" fmla="*/ 3 h 66"/>
                <a:gd name="T28" fmla="*/ 7 w 40"/>
                <a:gd name="T29" fmla="*/ 6 h 66"/>
                <a:gd name="T30" fmla="*/ 5 w 40"/>
                <a:gd name="T31" fmla="*/ 9 h 66"/>
                <a:gd name="T32" fmla="*/ 4 w 40"/>
                <a:gd name="T33" fmla="*/ 12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66"/>
                <a:gd name="T53" fmla="*/ 40 w 40"/>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66">
                  <a:moveTo>
                    <a:pt x="20" y="60"/>
                  </a:moveTo>
                  <a:lnTo>
                    <a:pt x="16" y="64"/>
                  </a:lnTo>
                  <a:lnTo>
                    <a:pt x="12" y="66"/>
                  </a:lnTo>
                  <a:lnTo>
                    <a:pt x="5" y="66"/>
                  </a:lnTo>
                  <a:lnTo>
                    <a:pt x="0" y="64"/>
                  </a:lnTo>
                  <a:lnTo>
                    <a:pt x="3" y="55"/>
                  </a:lnTo>
                  <a:lnTo>
                    <a:pt x="7" y="46"/>
                  </a:lnTo>
                  <a:lnTo>
                    <a:pt x="12" y="38"/>
                  </a:lnTo>
                  <a:lnTo>
                    <a:pt x="18" y="30"/>
                  </a:lnTo>
                  <a:lnTo>
                    <a:pt x="23" y="22"/>
                  </a:lnTo>
                  <a:lnTo>
                    <a:pt x="28" y="14"/>
                  </a:lnTo>
                  <a:lnTo>
                    <a:pt x="33" y="7"/>
                  </a:lnTo>
                  <a:lnTo>
                    <a:pt x="38" y="0"/>
                  </a:lnTo>
                  <a:lnTo>
                    <a:pt x="40" y="14"/>
                  </a:lnTo>
                  <a:lnTo>
                    <a:pt x="34" y="29"/>
                  </a:lnTo>
                  <a:lnTo>
                    <a:pt x="25" y="45"/>
                  </a:lnTo>
                  <a:lnTo>
                    <a:pt x="20" y="6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8" name="Freeform 749"/>
            <p:cNvSpPr>
              <a:spLocks/>
            </p:cNvSpPr>
            <p:nvPr/>
          </p:nvSpPr>
          <p:spPr bwMode="auto">
            <a:xfrm>
              <a:off x="2925" y="1353"/>
              <a:ext cx="11" cy="17"/>
            </a:xfrm>
            <a:custGeom>
              <a:avLst/>
              <a:gdLst>
                <a:gd name="T0" fmla="*/ 9 w 55"/>
                <a:gd name="T1" fmla="*/ 5 h 86"/>
                <a:gd name="T2" fmla="*/ 8 w 55"/>
                <a:gd name="T3" fmla="*/ 6 h 86"/>
                <a:gd name="T4" fmla="*/ 7 w 55"/>
                <a:gd name="T5" fmla="*/ 8 h 86"/>
                <a:gd name="T6" fmla="*/ 6 w 55"/>
                <a:gd name="T7" fmla="*/ 10 h 86"/>
                <a:gd name="T8" fmla="*/ 5 w 55"/>
                <a:gd name="T9" fmla="*/ 12 h 86"/>
                <a:gd name="T10" fmla="*/ 4 w 55"/>
                <a:gd name="T11" fmla="*/ 14 h 86"/>
                <a:gd name="T12" fmla="*/ 3 w 55"/>
                <a:gd name="T13" fmla="*/ 16 h 86"/>
                <a:gd name="T14" fmla="*/ 2 w 55"/>
                <a:gd name="T15" fmla="*/ 17 h 86"/>
                <a:gd name="T16" fmla="*/ 0 w 55"/>
                <a:gd name="T17" fmla="*/ 17 h 86"/>
                <a:gd name="T18" fmla="*/ 2 w 55"/>
                <a:gd name="T19" fmla="*/ 14 h 86"/>
                <a:gd name="T20" fmla="*/ 3 w 55"/>
                <a:gd name="T21" fmla="*/ 12 h 86"/>
                <a:gd name="T22" fmla="*/ 4 w 55"/>
                <a:gd name="T23" fmla="*/ 10 h 86"/>
                <a:gd name="T24" fmla="*/ 5 w 55"/>
                <a:gd name="T25" fmla="*/ 7 h 86"/>
                <a:gd name="T26" fmla="*/ 6 w 55"/>
                <a:gd name="T27" fmla="*/ 5 h 86"/>
                <a:gd name="T28" fmla="*/ 7 w 55"/>
                <a:gd name="T29" fmla="*/ 3 h 86"/>
                <a:gd name="T30" fmla="*/ 9 w 55"/>
                <a:gd name="T31" fmla="*/ 1 h 86"/>
                <a:gd name="T32" fmla="*/ 11 w 55"/>
                <a:gd name="T33" fmla="*/ 0 h 86"/>
                <a:gd name="T34" fmla="*/ 9 w 55"/>
                <a:gd name="T35" fmla="*/ 5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86"/>
                <a:gd name="T56" fmla="*/ 55 w 55"/>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86">
                  <a:moveTo>
                    <a:pt x="46" y="24"/>
                  </a:moveTo>
                  <a:lnTo>
                    <a:pt x="41" y="32"/>
                  </a:lnTo>
                  <a:lnTo>
                    <a:pt x="35" y="41"/>
                  </a:lnTo>
                  <a:lnTo>
                    <a:pt x="31" y="51"/>
                  </a:lnTo>
                  <a:lnTo>
                    <a:pt x="26" y="61"/>
                  </a:lnTo>
                  <a:lnTo>
                    <a:pt x="21" y="71"/>
                  </a:lnTo>
                  <a:lnTo>
                    <a:pt x="15" y="79"/>
                  </a:lnTo>
                  <a:lnTo>
                    <a:pt x="8" y="84"/>
                  </a:lnTo>
                  <a:lnTo>
                    <a:pt x="0" y="86"/>
                  </a:lnTo>
                  <a:lnTo>
                    <a:pt x="8" y="73"/>
                  </a:lnTo>
                  <a:lnTo>
                    <a:pt x="14" y="61"/>
                  </a:lnTo>
                  <a:lnTo>
                    <a:pt x="20" y="49"/>
                  </a:lnTo>
                  <a:lnTo>
                    <a:pt x="25" y="35"/>
                  </a:lnTo>
                  <a:lnTo>
                    <a:pt x="32" y="24"/>
                  </a:lnTo>
                  <a:lnTo>
                    <a:pt x="37" y="14"/>
                  </a:lnTo>
                  <a:lnTo>
                    <a:pt x="45" y="5"/>
                  </a:lnTo>
                  <a:lnTo>
                    <a:pt x="55" y="0"/>
                  </a:lnTo>
                  <a:lnTo>
                    <a:pt x="46" y="2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89" name="Freeform 750"/>
            <p:cNvSpPr>
              <a:spLocks/>
            </p:cNvSpPr>
            <p:nvPr/>
          </p:nvSpPr>
          <p:spPr bwMode="auto">
            <a:xfrm>
              <a:off x="2818" y="1353"/>
              <a:ext cx="23" cy="17"/>
            </a:xfrm>
            <a:custGeom>
              <a:avLst/>
              <a:gdLst>
                <a:gd name="T0" fmla="*/ 4 w 117"/>
                <a:gd name="T1" fmla="*/ 6 h 85"/>
                <a:gd name="T2" fmla="*/ 6 w 117"/>
                <a:gd name="T3" fmla="*/ 7 h 85"/>
                <a:gd name="T4" fmla="*/ 9 w 117"/>
                <a:gd name="T5" fmla="*/ 8 h 85"/>
                <a:gd name="T6" fmla="*/ 11 w 117"/>
                <a:gd name="T7" fmla="*/ 9 h 85"/>
                <a:gd name="T8" fmla="*/ 13 w 117"/>
                <a:gd name="T9" fmla="*/ 10 h 85"/>
                <a:gd name="T10" fmla="*/ 16 w 117"/>
                <a:gd name="T11" fmla="*/ 10 h 85"/>
                <a:gd name="T12" fmla="*/ 18 w 117"/>
                <a:gd name="T13" fmla="*/ 11 h 85"/>
                <a:gd name="T14" fmla="*/ 21 w 117"/>
                <a:gd name="T15" fmla="*/ 12 h 85"/>
                <a:gd name="T16" fmla="*/ 23 w 117"/>
                <a:gd name="T17" fmla="*/ 13 h 85"/>
                <a:gd name="T18" fmla="*/ 23 w 117"/>
                <a:gd name="T19" fmla="*/ 15 h 85"/>
                <a:gd name="T20" fmla="*/ 22 w 117"/>
                <a:gd name="T21" fmla="*/ 16 h 85"/>
                <a:gd name="T22" fmla="*/ 20 w 117"/>
                <a:gd name="T23" fmla="*/ 17 h 85"/>
                <a:gd name="T24" fmla="*/ 18 w 117"/>
                <a:gd name="T25" fmla="*/ 17 h 85"/>
                <a:gd name="T26" fmla="*/ 15 w 117"/>
                <a:gd name="T27" fmla="*/ 16 h 85"/>
                <a:gd name="T28" fmla="*/ 13 w 117"/>
                <a:gd name="T29" fmla="*/ 15 h 85"/>
                <a:gd name="T30" fmla="*/ 10 w 117"/>
                <a:gd name="T31" fmla="*/ 14 h 85"/>
                <a:gd name="T32" fmla="*/ 8 w 117"/>
                <a:gd name="T33" fmla="*/ 13 h 85"/>
                <a:gd name="T34" fmla="*/ 5 w 117"/>
                <a:gd name="T35" fmla="*/ 12 h 85"/>
                <a:gd name="T36" fmla="*/ 3 w 117"/>
                <a:gd name="T37" fmla="*/ 11 h 85"/>
                <a:gd name="T38" fmla="*/ 1 w 117"/>
                <a:gd name="T39" fmla="*/ 9 h 85"/>
                <a:gd name="T40" fmla="*/ 0 w 117"/>
                <a:gd name="T41" fmla="*/ 7 h 85"/>
                <a:gd name="T42" fmla="*/ 0 w 117"/>
                <a:gd name="T43" fmla="*/ 5 h 85"/>
                <a:gd name="T44" fmla="*/ 0 w 117"/>
                <a:gd name="T45" fmla="*/ 3 h 85"/>
                <a:gd name="T46" fmla="*/ 0 w 117"/>
                <a:gd name="T47" fmla="*/ 1 h 85"/>
                <a:gd name="T48" fmla="*/ 1 w 117"/>
                <a:gd name="T49" fmla="*/ 0 h 85"/>
                <a:gd name="T50" fmla="*/ 2 w 117"/>
                <a:gd name="T51" fmla="*/ 1 h 85"/>
                <a:gd name="T52" fmla="*/ 3 w 117"/>
                <a:gd name="T53" fmla="*/ 2 h 85"/>
                <a:gd name="T54" fmla="*/ 4 w 117"/>
                <a:gd name="T55" fmla="*/ 4 h 85"/>
                <a:gd name="T56" fmla="*/ 4 w 117"/>
                <a:gd name="T57" fmla="*/ 6 h 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7"/>
                <a:gd name="T88" fmla="*/ 0 h 85"/>
                <a:gd name="T89" fmla="*/ 117 w 117"/>
                <a:gd name="T90" fmla="*/ 85 h 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7" h="85">
                  <a:moveTo>
                    <a:pt x="20" y="31"/>
                  </a:moveTo>
                  <a:lnTo>
                    <a:pt x="31" y="36"/>
                  </a:lnTo>
                  <a:lnTo>
                    <a:pt x="44" y="40"/>
                  </a:lnTo>
                  <a:lnTo>
                    <a:pt x="56" y="45"/>
                  </a:lnTo>
                  <a:lnTo>
                    <a:pt x="68" y="48"/>
                  </a:lnTo>
                  <a:lnTo>
                    <a:pt x="81" y="51"/>
                  </a:lnTo>
                  <a:lnTo>
                    <a:pt x="93" y="56"/>
                  </a:lnTo>
                  <a:lnTo>
                    <a:pt x="105" y="60"/>
                  </a:lnTo>
                  <a:lnTo>
                    <a:pt x="117" y="66"/>
                  </a:lnTo>
                  <a:lnTo>
                    <a:pt x="117" y="76"/>
                  </a:lnTo>
                  <a:lnTo>
                    <a:pt x="110" y="82"/>
                  </a:lnTo>
                  <a:lnTo>
                    <a:pt x="100" y="84"/>
                  </a:lnTo>
                  <a:lnTo>
                    <a:pt x="90" y="85"/>
                  </a:lnTo>
                  <a:lnTo>
                    <a:pt x="77" y="79"/>
                  </a:lnTo>
                  <a:lnTo>
                    <a:pt x="65" y="75"/>
                  </a:lnTo>
                  <a:lnTo>
                    <a:pt x="51" y="70"/>
                  </a:lnTo>
                  <a:lnTo>
                    <a:pt x="39" y="67"/>
                  </a:lnTo>
                  <a:lnTo>
                    <a:pt x="27" y="61"/>
                  </a:lnTo>
                  <a:lnTo>
                    <a:pt x="16" y="55"/>
                  </a:lnTo>
                  <a:lnTo>
                    <a:pt x="7" y="46"/>
                  </a:lnTo>
                  <a:lnTo>
                    <a:pt x="1" y="33"/>
                  </a:lnTo>
                  <a:lnTo>
                    <a:pt x="1" y="24"/>
                  </a:lnTo>
                  <a:lnTo>
                    <a:pt x="0" y="14"/>
                  </a:lnTo>
                  <a:lnTo>
                    <a:pt x="1" y="6"/>
                  </a:lnTo>
                  <a:lnTo>
                    <a:pt x="4" y="0"/>
                  </a:lnTo>
                  <a:lnTo>
                    <a:pt x="12" y="5"/>
                  </a:lnTo>
                  <a:lnTo>
                    <a:pt x="17" y="12"/>
                  </a:lnTo>
                  <a:lnTo>
                    <a:pt x="19" y="20"/>
                  </a:lnTo>
                  <a:lnTo>
                    <a:pt x="20" y="3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90" name="Freeform 751"/>
            <p:cNvSpPr>
              <a:spLocks/>
            </p:cNvSpPr>
            <p:nvPr/>
          </p:nvSpPr>
          <p:spPr bwMode="auto">
            <a:xfrm>
              <a:off x="2958" y="1355"/>
              <a:ext cx="3" cy="5"/>
            </a:xfrm>
            <a:custGeom>
              <a:avLst/>
              <a:gdLst>
                <a:gd name="T0" fmla="*/ 3 w 19"/>
                <a:gd name="T1" fmla="*/ 1 h 27"/>
                <a:gd name="T2" fmla="*/ 3 w 19"/>
                <a:gd name="T3" fmla="*/ 2 h 27"/>
                <a:gd name="T4" fmla="*/ 2 w 19"/>
                <a:gd name="T5" fmla="*/ 4 h 27"/>
                <a:gd name="T6" fmla="*/ 1 w 19"/>
                <a:gd name="T7" fmla="*/ 5 h 27"/>
                <a:gd name="T8" fmla="*/ 0 w 19"/>
                <a:gd name="T9" fmla="*/ 5 h 27"/>
                <a:gd name="T10" fmla="*/ 2 w 19"/>
                <a:gd name="T11" fmla="*/ 0 h 27"/>
                <a:gd name="T12" fmla="*/ 2 w 19"/>
                <a:gd name="T13" fmla="*/ 0 h 27"/>
                <a:gd name="T14" fmla="*/ 3 w 19"/>
                <a:gd name="T15" fmla="*/ 1 h 27"/>
                <a:gd name="T16" fmla="*/ 3 w 19"/>
                <a:gd name="T17" fmla="*/ 1 h 27"/>
                <a:gd name="T18" fmla="*/ 3 w 19"/>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7"/>
                <a:gd name="T32" fmla="*/ 19 w 1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7">
                  <a:moveTo>
                    <a:pt x="19" y="6"/>
                  </a:moveTo>
                  <a:lnTo>
                    <a:pt x="16" y="12"/>
                  </a:lnTo>
                  <a:lnTo>
                    <a:pt x="11" y="20"/>
                  </a:lnTo>
                  <a:lnTo>
                    <a:pt x="7" y="25"/>
                  </a:lnTo>
                  <a:lnTo>
                    <a:pt x="0" y="27"/>
                  </a:lnTo>
                  <a:lnTo>
                    <a:pt x="14" y="0"/>
                  </a:lnTo>
                  <a:lnTo>
                    <a:pt x="15" y="2"/>
                  </a:lnTo>
                  <a:lnTo>
                    <a:pt x="16" y="3"/>
                  </a:lnTo>
                  <a:lnTo>
                    <a:pt x="18" y="5"/>
                  </a:lnTo>
                  <a:lnTo>
                    <a:pt x="19"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1" name="Freeform 752"/>
            <p:cNvSpPr>
              <a:spLocks/>
            </p:cNvSpPr>
            <p:nvPr/>
          </p:nvSpPr>
          <p:spPr bwMode="auto">
            <a:xfrm>
              <a:off x="2919" y="1358"/>
              <a:ext cx="9" cy="15"/>
            </a:xfrm>
            <a:custGeom>
              <a:avLst/>
              <a:gdLst>
                <a:gd name="T0" fmla="*/ 9 w 47"/>
                <a:gd name="T1" fmla="*/ 0 h 75"/>
                <a:gd name="T2" fmla="*/ 8 w 47"/>
                <a:gd name="T3" fmla="*/ 2 h 75"/>
                <a:gd name="T4" fmla="*/ 7 w 47"/>
                <a:gd name="T5" fmla="*/ 4 h 75"/>
                <a:gd name="T6" fmla="*/ 6 w 47"/>
                <a:gd name="T7" fmla="*/ 6 h 75"/>
                <a:gd name="T8" fmla="*/ 5 w 47"/>
                <a:gd name="T9" fmla="*/ 8 h 75"/>
                <a:gd name="T10" fmla="*/ 4 w 47"/>
                <a:gd name="T11" fmla="*/ 10 h 75"/>
                <a:gd name="T12" fmla="*/ 3 w 47"/>
                <a:gd name="T13" fmla="*/ 12 h 75"/>
                <a:gd name="T14" fmla="*/ 2 w 47"/>
                <a:gd name="T15" fmla="*/ 14 h 75"/>
                <a:gd name="T16" fmla="*/ 0 w 47"/>
                <a:gd name="T17" fmla="*/ 15 h 75"/>
                <a:gd name="T18" fmla="*/ 0 w 47"/>
                <a:gd name="T19" fmla="*/ 13 h 75"/>
                <a:gd name="T20" fmla="*/ 1 w 47"/>
                <a:gd name="T21" fmla="*/ 12 h 75"/>
                <a:gd name="T22" fmla="*/ 2 w 47"/>
                <a:gd name="T23" fmla="*/ 9 h 75"/>
                <a:gd name="T24" fmla="*/ 2 w 47"/>
                <a:gd name="T25" fmla="*/ 8 h 75"/>
                <a:gd name="T26" fmla="*/ 4 w 47"/>
                <a:gd name="T27" fmla="*/ 6 h 75"/>
                <a:gd name="T28" fmla="*/ 5 w 47"/>
                <a:gd name="T29" fmla="*/ 4 h 75"/>
                <a:gd name="T30" fmla="*/ 6 w 47"/>
                <a:gd name="T31" fmla="*/ 2 h 75"/>
                <a:gd name="T32" fmla="*/ 7 w 47"/>
                <a:gd name="T33" fmla="*/ 0 h 75"/>
                <a:gd name="T34" fmla="*/ 9 w 47"/>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5"/>
                <a:gd name="T56" fmla="*/ 47 w 47"/>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5">
                  <a:moveTo>
                    <a:pt x="47" y="0"/>
                  </a:moveTo>
                  <a:lnTo>
                    <a:pt x="43" y="10"/>
                  </a:lnTo>
                  <a:lnTo>
                    <a:pt x="37" y="21"/>
                  </a:lnTo>
                  <a:lnTo>
                    <a:pt x="31" y="31"/>
                  </a:lnTo>
                  <a:lnTo>
                    <a:pt x="27" y="41"/>
                  </a:lnTo>
                  <a:lnTo>
                    <a:pt x="20" y="51"/>
                  </a:lnTo>
                  <a:lnTo>
                    <a:pt x="15" y="61"/>
                  </a:lnTo>
                  <a:lnTo>
                    <a:pt x="8" y="69"/>
                  </a:lnTo>
                  <a:lnTo>
                    <a:pt x="0" y="75"/>
                  </a:lnTo>
                  <a:lnTo>
                    <a:pt x="1" y="67"/>
                  </a:lnTo>
                  <a:lnTo>
                    <a:pt x="4" y="58"/>
                  </a:lnTo>
                  <a:lnTo>
                    <a:pt x="8" y="47"/>
                  </a:lnTo>
                  <a:lnTo>
                    <a:pt x="13" y="38"/>
                  </a:lnTo>
                  <a:lnTo>
                    <a:pt x="20" y="30"/>
                  </a:lnTo>
                  <a:lnTo>
                    <a:pt x="27" y="19"/>
                  </a:lnTo>
                  <a:lnTo>
                    <a:pt x="32" y="10"/>
                  </a:lnTo>
                  <a:lnTo>
                    <a:pt x="39" y="0"/>
                  </a:lnTo>
                  <a:lnTo>
                    <a:pt x="47"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2" name="Freeform 753"/>
            <p:cNvSpPr>
              <a:spLocks/>
            </p:cNvSpPr>
            <p:nvPr/>
          </p:nvSpPr>
          <p:spPr bwMode="auto">
            <a:xfrm>
              <a:off x="2843" y="1362"/>
              <a:ext cx="4" cy="10"/>
            </a:xfrm>
            <a:custGeom>
              <a:avLst/>
              <a:gdLst>
                <a:gd name="T0" fmla="*/ 4 w 20"/>
                <a:gd name="T1" fmla="*/ 6 h 52"/>
                <a:gd name="T2" fmla="*/ 3 w 20"/>
                <a:gd name="T3" fmla="*/ 7 h 52"/>
                <a:gd name="T4" fmla="*/ 2 w 20"/>
                <a:gd name="T5" fmla="*/ 8 h 52"/>
                <a:gd name="T6" fmla="*/ 2 w 20"/>
                <a:gd name="T7" fmla="*/ 9 h 52"/>
                <a:gd name="T8" fmla="*/ 1 w 20"/>
                <a:gd name="T9" fmla="*/ 10 h 52"/>
                <a:gd name="T10" fmla="*/ 0 w 20"/>
                <a:gd name="T11" fmla="*/ 8 h 52"/>
                <a:gd name="T12" fmla="*/ 0 w 20"/>
                <a:gd name="T13" fmla="*/ 5 h 52"/>
                <a:gd name="T14" fmla="*/ 1 w 20"/>
                <a:gd name="T15" fmla="*/ 3 h 52"/>
                <a:gd name="T16" fmla="*/ 2 w 20"/>
                <a:gd name="T17" fmla="*/ 0 h 52"/>
                <a:gd name="T18" fmla="*/ 3 w 20"/>
                <a:gd name="T19" fmla="*/ 1 h 52"/>
                <a:gd name="T20" fmla="*/ 4 w 20"/>
                <a:gd name="T21" fmla="*/ 2 h 52"/>
                <a:gd name="T22" fmla="*/ 4 w 20"/>
                <a:gd name="T23" fmla="*/ 4 h 52"/>
                <a:gd name="T24" fmla="*/ 4 w 20"/>
                <a:gd name="T25" fmla="*/ 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52"/>
                <a:gd name="T41" fmla="*/ 20 w 2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52">
                  <a:moveTo>
                    <a:pt x="20" y="31"/>
                  </a:moveTo>
                  <a:lnTo>
                    <a:pt x="13" y="35"/>
                  </a:lnTo>
                  <a:lnTo>
                    <a:pt x="12" y="42"/>
                  </a:lnTo>
                  <a:lnTo>
                    <a:pt x="10" y="49"/>
                  </a:lnTo>
                  <a:lnTo>
                    <a:pt x="3" y="52"/>
                  </a:lnTo>
                  <a:lnTo>
                    <a:pt x="0" y="40"/>
                  </a:lnTo>
                  <a:lnTo>
                    <a:pt x="1" y="26"/>
                  </a:lnTo>
                  <a:lnTo>
                    <a:pt x="5" y="13"/>
                  </a:lnTo>
                  <a:lnTo>
                    <a:pt x="9" y="0"/>
                  </a:lnTo>
                  <a:lnTo>
                    <a:pt x="15" y="3"/>
                  </a:lnTo>
                  <a:lnTo>
                    <a:pt x="18" y="9"/>
                  </a:lnTo>
                  <a:lnTo>
                    <a:pt x="19" y="19"/>
                  </a:lnTo>
                  <a:lnTo>
                    <a:pt x="20" y="3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93" name="Freeform 754"/>
            <p:cNvSpPr>
              <a:spLocks/>
            </p:cNvSpPr>
            <p:nvPr/>
          </p:nvSpPr>
          <p:spPr bwMode="auto">
            <a:xfrm>
              <a:off x="2956" y="1362"/>
              <a:ext cx="14" cy="26"/>
            </a:xfrm>
            <a:custGeom>
              <a:avLst/>
              <a:gdLst>
                <a:gd name="T0" fmla="*/ 2 w 72"/>
                <a:gd name="T1" fmla="*/ 26 h 128"/>
                <a:gd name="T2" fmla="*/ 0 w 72"/>
                <a:gd name="T3" fmla="*/ 24 h 128"/>
                <a:gd name="T4" fmla="*/ 2 w 72"/>
                <a:gd name="T5" fmla="*/ 22 h 128"/>
                <a:gd name="T6" fmla="*/ 4 w 72"/>
                <a:gd name="T7" fmla="*/ 18 h 128"/>
                <a:gd name="T8" fmla="*/ 5 w 72"/>
                <a:gd name="T9" fmla="*/ 15 h 128"/>
                <a:gd name="T10" fmla="*/ 7 w 72"/>
                <a:gd name="T11" fmla="*/ 12 h 128"/>
                <a:gd name="T12" fmla="*/ 8 w 72"/>
                <a:gd name="T13" fmla="*/ 9 h 128"/>
                <a:gd name="T14" fmla="*/ 9 w 72"/>
                <a:gd name="T15" fmla="*/ 6 h 128"/>
                <a:gd name="T16" fmla="*/ 11 w 72"/>
                <a:gd name="T17" fmla="*/ 3 h 128"/>
                <a:gd name="T18" fmla="*/ 12 w 72"/>
                <a:gd name="T19" fmla="*/ 0 h 128"/>
                <a:gd name="T20" fmla="*/ 14 w 72"/>
                <a:gd name="T21" fmla="*/ 1 h 128"/>
                <a:gd name="T22" fmla="*/ 2 w 72"/>
                <a:gd name="T23" fmla="*/ 26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9" y="128"/>
                  </a:moveTo>
                  <a:lnTo>
                    <a:pt x="0" y="119"/>
                  </a:lnTo>
                  <a:lnTo>
                    <a:pt x="9" y="106"/>
                  </a:lnTo>
                  <a:lnTo>
                    <a:pt x="18" y="90"/>
                  </a:lnTo>
                  <a:lnTo>
                    <a:pt x="26" y="76"/>
                  </a:lnTo>
                  <a:lnTo>
                    <a:pt x="34" y="60"/>
                  </a:lnTo>
                  <a:lnTo>
                    <a:pt x="41" y="44"/>
                  </a:lnTo>
                  <a:lnTo>
                    <a:pt x="47" y="29"/>
                  </a:lnTo>
                  <a:lnTo>
                    <a:pt x="55" y="14"/>
                  </a:lnTo>
                  <a:lnTo>
                    <a:pt x="63" y="0"/>
                  </a:lnTo>
                  <a:lnTo>
                    <a:pt x="72" y="6"/>
                  </a:lnTo>
                  <a:lnTo>
                    <a:pt x="9" y="12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4" name="Freeform 755"/>
            <p:cNvSpPr>
              <a:spLocks/>
            </p:cNvSpPr>
            <p:nvPr/>
          </p:nvSpPr>
          <p:spPr bwMode="auto">
            <a:xfrm>
              <a:off x="2953" y="1363"/>
              <a:ext cx="11" cy="20"/>
            </a:xfrm>
            <a:custGeom>
              <a:avLst/>
              <a:gdLst>
                <a:gd name="T0" fmla="*/ 11 w 53"/>
                <a:gd name="T1" fmla="*/ 0 h 98"/>
                <a:gd name="T2" fmla="*/ 10 w 53"/>
                <a:gd name="T3" fmla="*/ 3 h 98"/>
                <a:gd name="T4" fmla="*/ 9 w 53"/>
                <a:gd name="T5" fmla="*/ 5 h 98"/>
                <a:gd name="T6" fmla="*/ 8 w 53"/>
                <a:gd name="T7" fmla="*/ 8 h 98"/>
                <a:gd name="T8" fmla="*/ 7 w 53"/>
                <a:gd name="T9" fmla="*/ 10 h 98"/>
                <a:gd name="T10" fmla="*/ 6 w 53"/>
                <a:gd name="T11" fmla="*/ 13 h 98"/>
                <a:gd name="T12" fmla="*/ 4 w 53"/>
                <a:gd name="T13" fmla="*/ 15 h 98"/>
                <a:gd name="T14" fmla="*/ 3 w 53"/>
                <a:gd name="T15" fmla="*/ 18 h 98"/>
                <a:gd name="T16" fmla="*/ 1 w 53"/>
                <a:gd name="T17" fmla="*/ 20 h 98"/>
                <a:gd name="T18" fmla="*/ 0 w 53"/>
                <a:gd name="T19" fmla="*/ 17 h 98"/>
                <a:gd name="T20" fmla="*/ 0 w 53"/>
                <a:gd name="T21" fmla="*/ 14 h 98"/>
                <a:gd name="T22" fmla="*/ 1 w 53"/>
                <a:gd name="T23" fmla="*/ 12 h 98"/>
                <a:gd name="T24" fmla="*/ 2 w 53"/>
                <a:gd name="T25" fmla="*/ 10 h 98"/>
                <a:gd name="T26" fmla="*/ 3 w 53"/>
                <a:gd name="T27" fmla="*/ 9 h 98"/>
                <a:gd name="T28" fmla="*/ 5 w 53"/>
                <a:gd name="T29" fmla="*/ 6 h 98"/>
                <a:gd name="T30" fmla="*/ 5 w 53"/>
                <a:gd name="T31" fmla="*/ 4 h 98"/>
                <a:gd name="T32" fmla="*/ 5 w 53"/>
                <a:gd name="T33" fmla="*/ 1 h 98"/>
                <a:gd name="T34" fmla="*/ 7 w 53"/>
                <a:gd name="T35" fmla="*/ 1 h 98"/>
                <a:gd name="T36" fmla="*/ 8 w 53"/>
                <a:gd name="T37" fmla="*/ 0 h 98"/>
                <a:gd name="T38" fmla="*/ 10 w 53"/>
                <a:gd name="T39" fmla="*/ 0 h 98"/>
                <a:gd name="T40" fmla="*/ 11 w 53"/>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98"/>
                <a:gd name="T65" fmla="*/ 53 w 53"/>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98">
                  <a:moveTo>
                    <a:pt x="53" y="2"/>
                  </a:moveTo>
                  <a:lnTo>
                    <a:pt x="47" y="13"/>
                  </a:lnTo>
                  <a:lnTo>
                    <a:pt x="41" y="26"/>
                  </a:lnTo>
                  <a:lnTo>
                    <a:pt x="37" y="37"/>
                  </a:lnTo>
                  <a:lnTo>
                    <a:pt x="32" y="49"/>
                  </a:lnTo>
                  <a:lnTo>
                    <a:pt x="27" y="63"/>
                  </a:lnTo>
                  <a:lnTo>
                    <a:pt x="21" y="74"/>
                  </a:lnTo>
                  <a:lnTo>
                    <a:pt x="13" y="86"/>
                  </a:lnTo>
                  <a:lnTo>
                    <a:pt x="4" y="98"/>
                  </a:lnTo>
                  <a:lnTo>
                    <a:pt x="0" y="83"/>
                  </a:lnTo>
                  <a:lnTo>
                    <a:pt x="1" y="71"/>
                  </a:lnTo>
                  <a:lnTo>
                    <a:pt x="4" y="61"/>
                  </a:lnTo>
                  <a:lnTo>
                    <a:pt x="10" y="50"/>
                  </a:lnTo>
                  <a:lnTo>
                    <a:pt x="16" y="42"/>
                  </a:lnTo>
                  <a:lnTo>
                    <a:pt x="22" y="30"/>
                  </a:lnTo>
                  <a:lnTo>
                    <a:pt x="25" y="19"/>
                  </a:lnTo>
                  <a:lnTo>
                    <a:pt x="25" y="6"/>
                  </a:lnTo>
                  <a:lnTo>
                    <a:pt x="32" y="3"/>
                  </a:lnTo>
                  <a:lnTo>
                    <a:pt x="40" y="0"/>
                  </a:lnTo>
                  <a:lnTo>
                    <a:pt x="47" y="0"/>
                  </a:lnTo>
                  <a:lnTo>
                    <a:pt x="53"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5" name="Freeform 756"/>
            <p:cNvSpPr>
              <a:spLocks/>
            </p:cNvSpPr>
            <p:nvPr/>
          </p:nvSpPr>
          <p:spPr bwMode="auto">
            <a:xfrm>
              <a:off x="2817" y="1366"/>
              <a:ext cx="59" cy="71"/>
            </a:xfrm>
            <a:custGeom>
              <a:avLst/>
              <a:gdLst>
                <a:gd name="T0" fmla="*/ 4 w 294"/>
                <a:gd name="T1" fmla="*/ 3 h 353"/>
                <a:gd name="T2" fmla="*/ 6 w 294"/>
                <a:gd name="T3" fmla="*/ 8 h 353"/>
                <a:gd name="T4" fmla="*/ 11 w 294"/>
                <a:gd name="T5" fmla="*/ 9 h 353"/>
                <a:gd name="T6" fmla="*/ 16 w 294"/>
                <a:gd name="T7" fmla="*/ 10 h 353"/>
                <a:gd name="T8" fmla="*/ 21 w 294"/>
                <a:gd name="T9" fmla="*/ 12 h 353"/>
                <a:gd name="T10" fmla="*/ 25 w 294"/>
                <a:gd name="T11" fmla="*/ 14 h 353"/>
                <a:gd name="T12" fmla="*/ 27 w 294"/>
                <a:gd name="T13" fmla="*/ 18 h 353"/>
                <a:gd name="T14" fmla="*/ 24 w 294"/>
                <a:gd name="T15" fmla="*/ 18 h 353"/>
                <a:gd name="T16" fmla="*/ 20 w 294"/>
                <a:gd name="T17" fmla="*/ 17 h 353"/>
                <a:gd name="T18" fmla="*/ 16 w 294"/>
                <a:gd name="T19" fmla="*/ 15 h 353"/>
                <a:gd name="T20" fmla="*/ 13 w 294"/>
                <a:gd name="T21" fmla="*/ 14 h 353"/>
                <a:gd name="T22" fmla="*/ 12 w 294"/>
                <a:gd name="T23" fmla="*/ 14 h 353"/>
                <a:gd name="T24" fmla="*/ 11 w 294"/>
                <a:gd name="T25" fmla="*/ 15 h 353"/>
                <a:gd name="T26" fmla="*/ 17 w 294"/>
                <a:gd name="T27" fmla="*/ 18 h 353"/>
                <a:gd name="T28" fmla="*/ 22 w 294"/>
                <a:gd name="T29" fmla="*/ 21 h 353"/>
                <a:gd name="T30" fmla="*/ 26 w 294"/>
                <a:gd name="T31" fmla="*/ 24 h 353"/>
                <a:gd name="T32" fmla="*/ 31 w 294"/>
                <a:gd name="T33" fmla="*/ 28 h 353"/>
                <a:gd name="T34" fmla="*/ 34 w 294"/>
                <a:gd name="T35" fmla="*/ 28 h 353"/>
                <a:gd name="T36" fmla="*/ 36 w 294"/>
                <a:gd name="T37" fmla="*/ 26 h 353"/>
                <a:gd name="T38" fmla="*/ 37 w 294"/>
                <a:gd name="T39" fmla="*/ 25 h 353"/>
                <a:gd name="T40" fmla="*/ 39 w 294"/>
                <a:gd name="T41" fmla="*/ 24 h 353"/>
                <a:gd name="T42" fmla="*/ 38 w 294"/>
                <a:gd name="T43" fmla="*/ 27 h 353"/>
                <a:gd name="T44" fmla="*/ 36 w 294"/>
                <a:gd name="T45" fmla="*/ 29 h 353"/>
                <a:gd name="T46" fmla="*/ 34 w 294"/>
                <a:gd name="T47" fmla="*/ 32 h 353"/>
                <a:gd name="T48" fmla="*/ 35 w 294"/>
                <a:gd name="T49" fmla="*/ 36 h 353"/>
                <a:gd name="T50" fmla="*/ 37 w 294"/>
                <a:gd name="T51" fmla="*/ 45 h 353"/>
                <a:gd name="T52" fmla="*/ 41 w 294"/>
                <a:gd name="T53" fmla="*/ 54 h 353"/>
                <a:gd name="T54" fmla="*/ 45 w 294"/>
                <a:gd name="T55" fmla="*/ 51 h 353"/>
                <a:gd name="T56" fmla="*/ 49 w 294"/>
                <a:gd name="T57" fmla="*/ 46 h 353"/>
                <a:gd name="T58" fmla="*/ 52 w 294"/>
                <a:gd name="T59" fmla="*/ 42 h 353"/>
                <a:gd name="T60" fmla="*/ 57 w 294"/>
                <a:gd name="T61" fmla="*/ 38 h 353"/>
                <a:gd name="T62" fmla="*/ 57 w 294"/>
                <a:gd name="T63" fmla="*/ 44 h 353"/>
                <a:gd name="T64" fmla="*/ 52 w 294"/>
                <a:gd name="T65" fmla="*/ 52 h 353"/>
                <a:gd name="T66" fmla="*/ 47 w 294"/>
                <a:gd name="T67" fmla="*/ 59 h 353"/>
                <a:gd name="T68" fmla="*/ 43 w 294"/>
                <a:gd name="T69" fmla="*/ 67 h 353"/>
                <a:gd name="T70" fmla="*/ 40 w 294"/>
                <a:gd name="T71" fmla="*/ 70 h 353"/>
                <a:gd name="T72" fmla="*/ 38 w 294"/>
                <a:gd name="T73" fmla="*/ 68 h 353"/>
                <a:gd name="T74" fmla="*/ 36 w 294"/>
                <a:gd name="T75" fmla="*/ 65 h 353"/>
                <a:gd name="T76" fmla="*/ 34 w 294"/>
                <a:gd name="T77" fmla="*/ 63 h 353"/>
                <a:gd name="T78" fmla="*/ 34 w 294"/>
                <a:gd name="T79" fmla="*/ 54 h 353"/>
                <a:gd name="T80" fmla="*/ 32 w 294"/>
                <a:gd name="T81" fmla="*/ 39 h 353"/>
                <a:gd name="T82" fmla="*/ 27 w 294"/>
                <a:gd name="T83" fmla="*/ 30 h 353"/>
                <a:gd name="T84" fmla="*/ 20 w 294"/>
                <a:gd name="T85" fmla="*/ 27 h 353"/>
                <a:gd name="T86" fmla="*/ 13 w 294"/>
                <a:gd name="T87" fmla="*/ 24 h 353"/>
                <a:gd name="T88" fmla="*/ 8 w 294"/>
                <a:gd name="T89" fmla="*/ 19 h 353"/>
                <a:gd name="T90" fmla="*/ 6 w 294"/>
                <a:gd name="T91" fmla="*/ 13 h 353"/>
                <a:gd name="T92" fmla="*/ 4 w 294"/>
                <a:gd name="T93" fmla="*/ 10 h 353"/>
                <a:gd name="T94" fmla="*/ 1 w 294"/>
                <a:gd name="T95" fmla="*/ 6 h 353"/>
                <a:gd name="T96" fmla="*/ 1 w 294"/>
                <a:gd name="T97" fmla="*/ 2 h 353"/>
                <a:gd name="T98" fmla="*/ 5 w 294"/>
                <a:gd name="T99" fmla="*/ 0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4"/>
                <a:gd name="T151" fmla="*/ 0 h 353"/>
                <a:gd name="T152" fmla="*/ 294 w 29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4" h="353">
                  <a:moveTo>
                    <a:pt x="24" y="2"/>
                  </a:moveTo>
                  <a:lnTo>
                    <a:pt x="21" y="15"/>
                  </a:lnTo>
                  <a:lnTo>
                    <a:pt x="22" y="28"/>
                  </a:lnTo>
                  <a:lnTo>
                    <a:pt x="29" y="38"/>
                  </a:lnTo>
                  <a:lnTo>
                    <a:pt x="41" y="44"/>
                  </a:lnTo>
                  <a:lnTo>
                    <a:pt x="54" y="44"/>
                  </a:lnTo>
                  <a:lnTo>
                    <a:pt x="67" y="47"/>
                  </a:lnTo>
                  <a:lnTo>
                    <a:pt x="79" y="50"/>
                  </a:lnTo>
                  <a:lnTo>
                    <a:pt x="92" y="55"/>
                  </a:lnTo>
                  <a:lnTo>
                    <a:pt x="103" y="60"/>
                  </a:lnTo>
                  <a:lnTo>
                    <a:pt x="114" y="66"/>
                  </a:lnTo>
                  <a:lnTo>
                    <a:pt x="125" y="71"/>
                  </a:lnTo>
                  <a:lnTo>
                    <a:pt x="134" y="78"/>
                  </a:lnTo>
                  <a:lnTo>
                    <a:pt x="134" y="89"/>
                  </a:lnTo>
                  <a:lnTo>
                    <a:pt x="127" y="89"/>
                  </a:lnTo>
                  <a:lnTo>
                    <a:pt x="118" y="88"/>
                  </a:lnTo>
                  <a:lnTo>
                    <a:pt x="109" y="87"/>
                  </a:lnTo>
                  <a:lnTo>
                    <a:pt x="100" y="84"/>
                  </a:lnTo>
                  <a:lnTo>
                    <a:pt x="91" y="80"/>
                  </a:lnTo>
                  <a:lnTo>
                    <a:pt x="81" y="77"/>
                  </a:lnTo>
                  <a:lnTo>
                    <a:pt x="72" y="74"/>
                  </a:lnTo>
                  <a:lnTo>
                    <a:pt x="63" y="71"/>
                  </a:lnTo>
                  <a:lnTo>
                    <a:pt x="61" y="70"/>
                  </a:lnTo>
                  <a:lnTo>
                    <a:pt x="60" y="70"/>
                  </a:lnTo>
                  <a:lnTo>
                    <a:pt x="58" y="72"/>
                  </a:lnTo>
                  <a:lnTo>
                    <a:pt x="57" y="74"/>
                  </a:lnTo>
                  <a:lnTo>
                    <a:pt x="70" y="84"/>
                  </a:lnTo>
                  <a:lnTo>
                    <a:pt x="84" y="91"/>
                  </a:lnTo>
                  <a:lnTo>
                    <a:pt x="96" y="99"/>
                  </a:lnTo>
                  <a:lnTo>
                    <a:pt x="109" y="106"/>
                  </a:lnTo>
                  <a:lnTo>
                    <a:pt x="120" y="113"/>
                  </a:lnTo>
                  <a:lnTo>
                    <a:pt x="132" y="121"/>
                  </a:lnTo>
                  <a:lnTo>
                    <a:pt x="143" y="130"/>
                  </a:lnTo>
                  <a:lnTo>
                    <a:pt x="156" y="141"/>
                  </a:lnTo>
                  <a:lnTo>
                    <a:pt x="162" y="140"/>
                  </a:lnTo>
                  <a:lnTo>
                    <a:pt x="167" y="137"/>
                  </a:lnTo>
                  <a:lnTo>
                    <a:pt x="173" y="134"/>
                  </a:lnTo>
                  <a:lnTo>
                    <a:pt x="177" y="130"/>
                  </a:lnTo>
                  <a:lnTo>
                    <a:pt x="180" y="126"/>
                  </a:lnTo>
                  <a:lnTo>
                    <a:pt x="185" y="123"/>
                  </a:lnTo>
                  <a:lnTo>
                    <a:pt x="189" y="120"/>
                  </a:lnTo>
                  <a:lnTo>
                    <a:pt x="194" y="118"/>
                  </a:lnTo>
                  <a:lnTo>
                    <a:pt x="193" y="126"/>
                  </a:lnTo>
                  <a:lnTo>
                    <a:pt x="188" y="133"/>
                  </a:lnTo>
                  <a:lnTo>
                    <a:pt x="183" y="141"/>
                  </a:lnTo>
                  <a:lnTo>
                    <a:pt x="177" y="146"/>
                  </a:lnTo>
                  <a:lnTo>
                    <a:pt x="173" y="154"/>
                  </a:lnTo>
                  <a:lnTo>
                    <a:pt x="169" y="161"/>
                  </a:lnTo>
                  <a:lnTo>
                    <a:pt x="169" y="170"/>
                  </a:lnTo>
                  <a:lnTo>
                    <a:pt x="174" y="179"/>
                  </a:lnTo>
                  <a:lnTo>
                    <a:pt x="182" y="202"/>
                  </a:lnTo>
                  <a:lnTo>
                    <a:pt x="186" y="225"/>
                  </a:lnTo>
                  <a:lnTo>
                    <a:pt x="190" y="248"/>
                  </a:lnTo>
                  <a:lnTo>
                    <a:pt x="203" y="270"/>
                  </a:lnTo>
                  <a:lnTo>
                    <a:pt x="215" y="262"/>
                  </a:lnTo>
                  <a:lnTo>
                    <a:pt x="225" y="253"/>
                  </a:lnTo>
                  <a:lnTo>
                    <a:pt x="234" y="242"/>
                  </a:lnTo>
                  <a:lnTo>
                    <a:pt x="242" y="229"/>
                  </a:lnTo>
                  <a:lnTo>
                    <a:pt x="250" y="217"/>
                  </a:lnTo>
                  <a:lnTo>
                    <a:pt x="259" y="207"/>
                  </a:lnTo>
                  <a:lnTo>
                    <a:pt x="269" y="198"/>
                  </a:lnTo>
                  <a:lnTo>
                    <a:pt x="283" y="191"/>
                  </a:lnTo>
                  <a:lnTo>
                    <a:pt x="294" y="197"/>
                  </a:lnTo>
                  <a:lnTo>
                    <a:pt x="284" y="219"/>
                  </a:lnTo>
                  <a:lnTo>
                    <a:pt x="272" y="241"/>
                  </a:lnTo>
                  <a:lnTo>
                    <a:pt x="259" y="260"/>
                  </a:lnTo>
                  <a:lnTo>
                    <a:pt x="245" y="277"/>
                  </a:lnTo>
                  <a:lnTo>
                    <a:pt x="233" y="295"/>
                  </a:lnTo>
                  <a:lnTo>
                    <a:pt x="221" y="313"/>
                  </a:lnTo>
                  <a:lnTo>
                    <a:pt x="212" y="332"/>
                  </a:lnTo>
                  <a:lnTo>
                    <a:pt x="204" y="353"/>
                  </a:lnTo>
                  <a:lnTo>
                    <a:pt x="197" y="349"/>
                  </a:lnTo>
                  <a:lnTo>
                    <a:pt x="192" y="344"/>
                  </a:lnTo>
                  <a:lnTo>
                    <a:pt x="187" y="338"/>
                  </a:lnTo>
                  <a:lnTo>
                    <a:pt x="183" y="331"/>
                  </a:lnTo>
                  <a:lnTo>
                    <a:pt x="179" y="325"/>
                  </a:lnTo>
                  <a:lnTo>
                    <a:pt x="175" y="318"/>
                  </a:lnTo>
                  <a:lnTo>
                    <a:pt x="170" y="311"/>
                  </a:lnTo>
                  <a:lnTo>
                    <a:pt x="165" y="304"/>
                  </a:lnTo>
                  <a:lnTo>
                    <a:pt x="168" y="267"/>
                  </a:lnTo>
                  <a:lnTo>
                    <a:pt x="165" y="230"/>
                  </a:lnTo>
                  <a:lnTo>
                    <a:pt x="157" y="196"/>
                  </a:lnTo>
                  <a:lnTo>
                    <a:pt x="149" y="163"/>
                  </a:lnTo>
                  <a:lnTo>
                    <a:pt x="133" y="150"/>
                  </a:lnTo>
                  <a:lnTo>
                    <a:pt x="116" y="141"/>
                  </a:lnTo>
                  <a:lnTo>
                    <a:pt x="100" y="133"/>
                  </a:lnTo>
                  <a:lnTo>
                    <a:pt x="83" y="125"/>
                  </a:lnTo>
                  <a:lnTo>
                    <a:pt x="66" y="118"/>
                  </a:lnTo>
                  <a:lnTo>
                    <a:pt x="52" y="108"/>
                  </a:lnTo>
                  <a:lnTo>
                    <a:pt x="41" y="96"/>
                  </a:lnTo>
                  <a:lnTo>
                    <a:pt x="33" y="78"/>
                  </a:lnTo>
                  <a:lnTo>
                    <a:pt x="31" y="67"/>
                  </a:lnTo>
                  <a:lnTo>
                    <a:pt x="26" y="57"/>
                  </a:lnTo>
                  <a:lnTo>
                    <a:pt x="18" y="48"/>
                  </a:lnTo>
                  <a:lnTo>
                    <a:pt x="9" y="39"/>
                  </a:lnTo>
                  <a:lnTo>
                    <a:pt x="3" y="31"/>
                  </a:lnTo>
                  <a:lnTo>
                    <a:pt x="0" y="21"/>
                  </a:lnTo>
                  <a:lnTo>
                    <a:pt x="3" y="11"/>
                  </a:lnTo>
                  <a:lnTo>
                    <a:pt x="14" y="0"/>
                  </a:lnTo>
                  <a:lnTo>
                    <a:pt x="24"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96" name="Freeform 757"/>
            <p:cNvSpPr>
              <a:spLocks/>
            </p:cNvSpPr>
            <p:nvPr/>
          </p:nvSpPr>
          <p:spPr bwMode="auto">
            <a:xfrm>
              <a:off x="2949" y="1366"/>
              <a:ext cx="6" cy="10"/>
            </a:xfrm>
            <a:custGeom>
              <a:avLst/>
              <a:gdLst>
                <a:gd name="T0" fmla="*/ 6 w 34"/>
                <a:gd name="T1" fmla="*/ 0 h 50"/>
                <a:gd name="T2" fmla="*/ 5 w 34"/>
                <a:gd name="T3" fmla="*/ 3 h 50"/>
                <a:gd name="T4" fmla="*/ 4 w 34"/>
                <a:gd name="T5" fmla="*/ 5 h 50"/>
                <a:gd name="T6" fmla="*/ 3 w 34"/>
                <a:gd name="T7" fmla="*/ 8 h 50"/>
                <a:gd name="T8" fmla="*/ 2 w 34"/>
                <a:gd name="T9" fmla="*/ 10 h 50"/>
                <a:gd name="T10" fmla="*/ 0 w 34"/>
                <a:gd name="T11" fmla="*/ 9 h 50"/>
                <a:gd name="T12" fmla="*/ 0 w 34"/>
                <a:gd name="T13" fmla="*/ 8 h 50"/>
                <a:gd name="T14" fmla="*/ 0 w 34"/>
                <a:gd name="T15" fmla="*/ 6 h 50"/>
                <a:gd name="T16" fmla="*/ 1 w 34"/>
                <a:gd name="T17" fmla="*/ 5 h 50"/>
                <a:gd name="T18" fmla="*/ 2 w 34"/>
                <a:gd name="T19" fmla="*/ 3 h 50"/>
                <a:gd name="T20" fmla="*/ 2 w 34"/>
                <a:gd name="T21" fmla="*/ 2 h 50"/>
                <a:gd name="T22" fmla="*/ 3 w 34"/>
                <a:gd name="T23" fmla="*/ 1 h 50"/>
                <a:gd name="T24" fmla="*/ 5 w 34"/>
                <a:gd name="T25" fmla="*/ 0 h 50"/>
                <a:gd name="T26" fmla="*/ 6 w 34"/>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50"/>
                <a:gd name="T44" fmla="*/ 34 w 3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50">
                  <a:moveTo>
                    <a:pt x="34" y="0"/>
                  </a:moveTo>
                  <a:lnTo>
                    <a:pt x="29" y="14"/>
                  </a:lnTo>
                  <a:lnTo>
                    <a:pt x="24" y="27"/>
                  </a:lnTo>
                  <a:lnTo>
                    <a:pt x="16" y="39"/>
                  </a:lnTo>
                  <a:lnTo>
                    <a:pt x="9" y="50"/>
                  </a:lnTo>
                  <a:lnTo>
                    <a:pt x="0" y="47"/>
                  </a:lnTo>
                  <a:lnTo>
                    <a:pt x="1" y="39"/>
                  </a:lnTo>
                  <a:lnTo>
                    <a:pt x="2" y="31"/>
                  </a:lnTo>
                  <a:lnTo>
                    <a:pt x="5" y="23"/>
                  </a:lnTo>
                  <a:lnTo>
                    <a:pt x="9" y="16"/>
                  </a:lnTo>
                  <a:lnTo>
                    <a:pt x="14" y="10"/>
                  </a:lnTo>
                  <a:lnTo>
                    <a:pt x="19" y="5"/>
                  </a:lnTo>
                  <a:lnTo>
                    <a:pt x="26" y="2"/>
                  </a:lnTo>
                  <a:lnTo>
                    <a:pt x="34"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7" name="Freeform 758"/>
            <p:cNvSpPr>
              <a:spLocks/>
            </p:cNvSpPr>
            <p:nvPr/>
          </p:nvSpPr>
          <p:spPr bwMode="auto">
            <a:xfrm>
              <a:off x="2908" y="1367"/>
              <a:ext cx="10" cy="12"/>
            </a:xfrm>
            <a:custGeom>
              <a:avLst/>
              <a:gdLst>
                <a:gd name="T0" fmla="*/ 0 w 49"/>
                <a:gd name="T1" fmla="*/ 12 h 60"/>
                <a:gd name="T2" fmla="*/ 1 w 49"/>
                <a:gd name="T3" fmla="*/ 11 h 60"/>
                <a:gd name="T4" fmla="*/ 2 w 49"/>
                <a:gd name="T5" fmla="*/ 9 h 60"/>
                <a:gd name="T6" fmla="*/ 3 w 49"/>
                <a:gd name="T7" fmla="*/ 7 h 60"/>
                <a:gd name="T8" fmla="*/ 4 w 49"/>
                <a:gd name="T9" fmla="*/ 6 h 60"/>
                <a:gd name="T10" fmla="*/ 6 w 49"/>
                <a:gd name="T11" fmla="*/ 4 h 60"/>
                <a:gd name="T12" fmla="*/ 7 w 49"/>
                <a:gd name="T13" fmla="*/ 2 h 60"/>
                <a:gd name="T14" fmla="*/ 8 w 49"/>
                <a:gd name="T15" fmla="*/ 1 h 60"/>
                <a:gd name="T16" fmla="*/ 10 w 49"/>
                <a:gd name="T17" fmla="*/ 0 h 60"/>
                <a:gd name="T18" fmla="*/ 9 w 49"/>
                <a:gd name="T19" fmla="*/ 2 h 60"/>
                <a:gd name="T20" fmla="*/ 8 w 49"/>
                <a:gd name="T21" fmla="*/ 3 h 60"/>
                <a:gd name="T22" fmla="*/ 7 w 49"/>
                <a:gd name="T23" fmla="*/ 5 h 60"/>
                <a:gd name="T24" fmla="*/ 6 w 49"/>
                <a:gd name="T25" fmla="*/ 7 h 60"/>
                <a:gd name="T26" fmla="*/ 5 w 49"/>
                <a:gd name="T27" fmla="*/ 9 h 60"/>
                <a:gd name="T28" fmla="*/ 3 w 49"/>
                <a:gd name="T29" fmla="*/ 11 h 60"/>
                <a:gd name="T30" fmla="*/ 2 w 49"/>
                <a:gd name="T31" fmla="*/ 12 h 60"/>
                <a:gd name="T32" fmla="*/ 0 w 49"/>
                <a:gd name="T33" fmla="*/ 12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0"/>
                <a:gd name="T53" fmla="*/ 49 w 49"/>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0">
                  <a:moveTo>
                    <a:pt x="0" y="60"/>
                  </a:moveTo>
                  <a:lnTo>
                    <a:pt x="5" y="53"/>
                  </a:lnTo>
                  <a:lnTo>
                    <a:pt x="10" y="45"/>
                  </a:lnTo>
                  <a:lnTo>
                    <a:pt x="15" y="36"/>
                  </a:lnTo>
                  <a:lnTo>
                    <a:pt x="22" y="28"/>
                  </a:lnTo>
                  <a:lnTo>
                    <a:pt x="27" y="19"/>
                  </a:lnTo>
                  <a:lnTo>
                    <a:pt x="34" y="12"/>
                  </a:lnTo>
                  <a:lnTo>
                    <a:pt x="41" y="5"/>
                  </a:lnTo>
                  <a:lnTo>
                    <a:pt x="49" y="0"/>
                  </a:lnTo>
                  <a:lnTo>
                    <a:pt x="43" y="8"/>
                  </a:lnTo>
                  <a:lnTo>
                    <a:pt x="38" y="17"/>
                  </a:lnTo>
                  <a:lnTo>
                    <a:pt x="34" y="27"/>
                  </a:lnTo>
                  <a:lnTo>
                    <a:pt x="29" y="36"/>
                  </a:lnTo>
                  <a:lnTo>
                    <a:pt x="24" y="45"/>
                  </a:lnTo>
                  <a:lnTo>
                    <a:pt x="17" y="53"/>
                  </a:lnTo>
                  <a:lnTo>
                    <a:pt x="9" y="58"/>
                  </a:lnTo>
                  <a:lnTo>
                    <a:pt x="0" y="6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98" name="Freeform 759"/>
            <p:cNvSpPr>
              <a:spLocks/>
            </p:cNvSpPr>
            <p:nvPr/>
          </p:nvSpPr>
          <p:spPr bwMode="auto">
            <a:xfrm>
              <a:off x="2637" y="1368"/>
              <a:ext cx="25" cy="13"/>
            </a:xfrm>
            <a:custGeom>
              <a:avLst/>
              <a:gdLst>
                <a:gd name="T0" fmla="*/ 25 w 124"/>
                <a:gd name="T1" fmla="*/ 9 h 63"/>
                <a:gd name="T2" fmla="*/ 25 w 124"/>
                <a:gd name="T3" fmla="*/ 10 h 63"/>
                <a:gd name="T4" fmla="*/ 25 w 124"/>
                <a:gd name="T5" fmla="*/ 12 h 63"/>
                <a:gd name="T6" fmla="*/ 23 w 124"/>
                <a:gd name="T7" fmla="*/ 12 h 63"/>
                <a:gd name="T8" fmla="*/ 22 w 124"/>
                <a:gd name="T9" fmla="*/ 13 h 63"/>
                <a:gd name="T10" fmla="*/ 20 w 124"/>
                <a:gd name="T11" fmla="*/ 11 h 63"/>
                <a:gd name="T12" fmla="*/ 17 w 124"/>
                <a:gd name="T13" fmla="*/ 10 h 63"/>
                <a:gd name="T14" fmla="*/ 14 w 124"/>
                <a:gd name="T15" fmla="*/ 8 h 63"/>
                <a:gd name="T16" fmla="*/ 11 w 124"/>
                <a:gd name="T17" fmla="*/ 7 h 63"/>
                <a:gd name="T18" fmla="*/ 8 w 124"/>
                <a:gd name="T19" fmla="*/ 6 h 63"/>
                <a:gd name="T20" fmla="*/ 5 w 124"/>
                <a:gd name="T21" fmla="*/ 5 h 63"/>
                <a:gd name="T22" fmla="*/ 2 w 124"/>
                <a:gd name="T23" fmla="*/ 4 h 63"/>
                <a:gd name="T24" fmla="*/ 0 w 124"/>
                <a:gd name="T25" fmla="*/ 2 h 63"/>
                <a:gd name="T26" fmla="*/ 1 w 124"/>
                <a:gd name="T27" fmla="*/ 1 h 63"/>
                <a:gd name="T28" fmla="*/ 2 w 124"/>
                <a:gd name="T29" fmla="*/ 0 h 63"/>
                <a:gd name="T30" fmla="*/ 3 w 124"/>
                <a:gd name="T31" fmla="*/ 0 h 63"/>
                <a:gd name="T32" fmla="*/ 5 w 124"/>
                <a:gd name="T33" fmla="*/ 0 h 63"/>
                <a:gd name="T34" fmla="*/ 7 w 124"/>
                <a:gd name="T35" fmla="*/ 1 h 63"/>
                <a:gd name="T36" fmla="*/ 8 w 124"/>
                <a:gd name="T37" fmla="*/ 1 h 63"/>
                <a:gd name="T38" fmla="*/ 10 w 124"/>
                <a:gd name="T39" fmla="*/ 2 h 63"/>
                <a:gd name="T40" fmla="*/ 11 w 124"/>
                <a:gd name="T41" fmla="*/ 2 h 63"/>
                <a:gd name="T42" fmla="*/ 14 w 124"/>
                <a:gd name="T43" fmla="*/ 3 h 63"/>
                <a:gd name="T44" fmla="*/ 15 w 124"/>
                <a:gd name="T45" fmla="*/ 4 h 63"/>
                <a:gd name="T46" fmla="*/ 17 w 124"/>
                <a:gd name="T47" fmla="*/ 4 h 63"/>
                <a:gd name="T48" fmla="*/ 19 w 124"/>
                <a:gd name="T49" fmla="*/ 5 h 63"/>
                <a:gd name="T50" fmla="*/ 21 w 124"/>
                <a:gd name="T51" fmla="*/ 6 h 63"/>
                <a:gd name="T52" fmla="*/ 22 w 124"/>
                <a:gd name="T53" fmla="*/ 7 h 63"/>
                <a:gd name="T54" fmla="*/ 23 w 124"/>
                <a:gd name="T55" fmla="*/ 8 h 63"/>
                <a:gd name="T56" fmla="*/ 25 w 124"/>
                <a:gd name="T57" fmla="*/ 9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4"/>
                <a:gd name="T88" fmla="*/ 0 h 63"/>
                <a:gd name="T89" fmla="*/ 124 w 124"/>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4" h="63">
                  <a:moveTo>
                    <a:pt x="122" y="42"/>
                  </a:moveTo>
                  <a:lnTo>
                    <a:pt x="124" y="49"/>
                  </a:lnTo>
                  <a:lnTo>
                    <a:pt x="122" y="56"/>
                  </a:lnTo>
                  <a:lnTo>
                    <a:pt x="116" y="60"/>
                  </a:lnTo>
                  <a:lnTo>
                    <a:pt x="111" y="63"/>
                  </a:lnTo>
                  <a:lnTo>
                    <a:pt x="98" y="54"/>
                  </a:lnTo>
                  <a:lnTo>
                    <a:pt x="85" y="47"/>
                  </a:lnTo>
                  <a:lnTo>
                    <a:pt x="70" y="40"/>
                  </a:lnTo>
                  <a:lnTo>
                    <a:pt x="56" y="35"/>
                  </a:lnTo>
                  <a:lnTo>
                    <a:pt x="41" y="29"/>
                  </a:lnTo>
                  <a:lnTo>
                    <a:pt x="27" y="23"/>
                  </a:lnTo>
                  <a:lnTo>
                    <a:pt x="12" y="17"/>
                  </a:lnTo>
                  <a:lnTo>
                    <a:pt x="0" y="9"/>
                  </a:lnTo>
                  <a:lnTo>
                    <a:pt x="4" y="3"/>
                  </a:lnTo>
                  <a:lnTo>
                    <a:pt x="10" y="0"/>
                  </a:lnTo>
                  <a:lnTo>
                    <a:pt x="16" y="0"/>
                  </a:lnTo>
                  <a:lnTo>
                    <a:pt x="25" y="1"/>
                  </a:lnTo>
                  <a:lnTo>
                    <a:pt x="33" y="3"/>
                  </a:lnTo>
                  <a:lnTo>
                    <a:pt x="41" y="5"/>
                  </a:lnTo>
                  <a:lnTo>
                    <a:pt x="50" y="8"/>
                  </a:lnTo>
                  <a:lnTo>
                    <a:pt x="57" y="10"/>
                  </a:lnTo>
                  <a:lnTo>
                    <a:pt x="67" y="13"/>
                  </a:lnTo>
                  <a:lnTo>
                    <a:pt x="76" y="17"/>
                  </a:lnTo>
                  <a:lnTo>
                    <a:pt x="85" y="20"/>
                  </a:lnTo>
                  <a:lnTo>
                    <a:pt x="94" y="23"/>
                  </a:lnTo>
                  <a:lnTo>
                    <a:pt x="102" y="28"/>
                  </a:lnTo>
                  <a:lnTo>
                    <a:pt x="110" y="32"/>
                  </a:lnTo>
                  <a:lnTo>
                    <a:pt x="116" y="37"/>
                  </a:lnTo>
                  <a:lnTo>
                    <a:pt x="122" y="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99" name="Freeform 760"/>
            <p:cNvSpPr>
              <a:spLocks/>
            </p:cNvSpPr>
            <p:nvPr/>
          </p:nvSpPr>
          <p:spPr bwMode="auto">
            <a:xfrm>
              <a:off x="2943" y="1369"/>
              <a:ext cx="3" cy="3"/>
            </a:xfrm>
            <a:custGeom>
              <a:avLst/>
              <a:gdLst>
                <a:gd name="T0" fmla="*/ 3 w 18"/>
                <a:gd name="T1" fmla="*/ 2 h 16"/>
                <a:gd name="T2" fmla="*/ 2 w 18"/>
                <a:gd name="T3" fmla="*/ 2 h 16"/>
                <a:gd name="T4" fmla="*/ 2 w 18"/>
                <a:gd name="T5" fmla="*/ 3 h 16"/>
                <a:gd name="T6" fmla="*/ 1 w 18"/>
                <a:gd name="T7" fmla="*/ 3 h 16"/>
                <a:gd name="T8" fmla="*/ 0 w 18"/>
                <a:gd name="T9" fmla="*/ 2 h 16"/>
                <a:gd name="T10" fmla="*/ 0 w 18"/>
                <a:gd name="T11" fmla="*/ 2 h 16"/>
                <a:gd name="T12" fmla="*/ 2 w 18"/>
                <a:gd name="T13" fmla="*/ 0 h 16"/>
                <a:gd name="T14" fmla="*/ 3 w 18"/>
                <a:gd name="T15" fmla="*/ 0 h 16"/>
                <a:gd name="T16" fmla="*/ 3 w 18"/>
                <a:gd name="T17" fmla="*/ 1 h 16"/>
                <a:gd name="T18" fmla="*/ 3 w 18"/>
                <a:gd name="T19" fmla="*/ 2 h 16"/>
                <a:gd name="T20" fmla="*/ 3 w 18"/>
                <a:gd name="T21" fmla="*/ 2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6"/>
                <a:gd name="T35" fmla="*/ 18 w 18"/>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6">
                  <a:moveTo>
                    <a:pt x="18" y="11"/>
                  </a:moveTo>
                  <a:lnTo>
                    <a:pt x="13" y="13"/>
                  </a:lnTo>
                  <a:lnTo>
                    <a:pt x="10" y="15"/>
                  </a:lnTo>
                  <a:lnTo>
                    <a:pt x="6" y="16"/>
                  </a:lnTo>
                  <a:lnTo>
                    <a:pt x="2" y="13"/>
                  </a:lnTo>
                  <a:lnTo>
                    <a:pt x="0" y="11"/>
                  </a:lnTo>
                  <a:lnTo>
                    <a:pt x="12" y="0"/>
                  </a:lnTo>
                  <a:lnTo>
                    <a:pt x="16" y="2"/>
                  </a:lnTo>
                  <a:lnTo>
                    <a:pt x="17" y="6"/>
                  </a:lnTo>
                  <a:lnTo>
                    <a:pt x="17" y="8"/>
                  </a:lnTo>
                  <a:lnTo>
                    <a:pt x="18" y="1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0" name="Freeform 761"/>
            <p:cNvSpPr>
              <a:spLocks/>
            </p:cNvSpPr>
            <p:nvPr/>
          </p:nvSpPr>
          <p:spPr bwMode="auto">
            <a:xfrm>
              <a:off x="2970" y="1369"/>
              <a:ext cx="3" cy="5"/>
            </a:xfrm>
            <a:custGeom>
              <a:avLst/>
              <a:gdLst>
                <a:gd name="T0" fmla="*/ 3 w 17"/>
                <a:gd name="T1" fmla="*/ 2 h 27"/>
                <a:gd name="T2" fmla="*/ 2 w 17"/>
                <a:gd name="T3" fmla="*/ 3 h 27"/>
                <a:gd name="T4" fmla="*/ 2 w 17"/>
                <a:gd name="T5" fmla="*/ 4 h 27"/>
                <a:gd name="T6" fmla="*/ 1 w 17"/>
                <a:gd name="T7" fmla="*/ 5 h 27"/>
                <a:gd name="T8" fmla="*/ 0 w 17"/>
                <a:gd name="T9" fmla="*/ 5 h 27"/>
                <a:gd name="T10" fmla="*/ 0 w 17"/>
                <a:gd name="T11" fmla="*/ 3 h 27"/>
                <a:gd name="T12" fmla="*/ 1 w 17"/>
                <a:gd name="T13" fmla="*/ 1 h 27"/>
                <a:gd name="T14" fmla="*/ 2 w 17"/>
                <a:gd name="T15" fmla="*/ 0 h 27"/>
                <a:gd name="T16" fmla="*/ 3 w 17"/>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7" y="9"/>
                  </a:moveTo>
                  <a:lnTo>
                    <a:pt x="12" y="15"/>
                  </a:lnTo>
                  <a:lnTo>
                    <a:pt x="10" y="21"/>
                  </a:lnTo>
                  <a:lnTo>
                    <a:pt x="8" y="27"/>
                  </a:lnTo>
                  <a:lnTo>
                    <a:pt x="0" y="27"/>
                  </a:lnTo>
                  <a:lnTo>
                    <a:pt x="1" y="16"/>
                  </a:lnTo>
                  <a:lnTo>
                    <a:pt x="4" y="5"/>
                  </a:lnTo>
                  <a:lnTo>
                    <a:pt x="10" y="0"/>
                  </a:lnTo>
                  <a:lnTo>
                    <a:pt x="17"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1" name="Freeform 762"/>
            <p:cNvSpPr>
              <a:spLocks/>
            </p:cNvSpPr>
            <p:nvPr/>
          </p:nvSpPr>
          <p:spPr bwMode="auto">
            <a:xfrm>
              <a:off x="2934" y="1374"/>
              <a:ext cx="4" cy="10"/>
            </a:xfrm>
            <a:custGeom>
              <a:avLst/>
              <a:gdLst>
                <a:gd name="T0" fmla="*/ 0 w 20"/>
                <a:gd name="T1" fmla="*/ 10 h 50"/>
                <a:gd name="T2" fmla="*/ 0 w 20"/>
                <a:gd name="T3" fmla="*/ 7 h 50"/>
                <a:gd name="T4" fmla="*/ 1 w 20"/>
                <a:gd name="T5" fmla="*/ 4 h 50"/>
                <a:gd name="T6" fmla="*/ 2 w 20"/>
                <a:gd name="T7" fmla="*/ 2 h 50"/>
                <a:gd name="T8" fmla="*/ 4 w 20"/>
                <a:gd name="T9" fmla="*/ 0 h 50"/>
                <a:gd name="T10" fmla="*/ 4 w 20"/>
                <a:gd name="T11" fmla="*/ 3 h 50"/>
                <a:gd name="T12" fmla="*/ 3 w 20"/>
                <a:gd name="T13" fmla="*/ 5 h 50"/>
                <a:gd name="T14" fmla="*/ 2 w 20"/>
                <a:gd name="T15" fmla="*/ 8 h 50"/>
                <a:gd name="T16" fmla="*/ 0 w 20"/>
                <a:gd name="T17" fmla="*/ 1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0" y="50"/>
                  </a:moveTo>
                  <a:lnTo>
                    <a:pt x="2" y="37"/>
                  </a:lnTo>
                  <a:lnTo>
                    <a:pt x="3" y="22"/>
                  </a:lnTo>
                  <a:lnTo>
                    <a:pt x="9" y="9"/>
                  </a:lnTo>
                  <a:lnTo>
                    <a:pt x="19" y="0"/>
                  </a:lnTo>
                  <a:lnTo>
                    <a:pt x="20" y="13"/>
                  </a:lnTo>
                  <a:lnTo>
                    <a:pt x="16" y="27"/>
                  </a:lnTo>
                  <a:lnTo>
                    <a:pt x="8" y="39"/>
                  </a:lnTo>
                  <a:lnTo>
                    <a:pt x="0" y="5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2" name="Freeform 763"/>
            <p:cNvSpPr>
              <a:spLocks/>
            </p:cNvSpPr>
            <p:nvPr/>
          </p:nvSpPr>
          <p:spPr bwMode="auto">
            <a:xfrm>
              <a:off x="2920" y="1377"/>
              <a:ext cx="5" cy="7"/>
            </a:xfrm>
            <a:custGeom>
              <a:avLst/>
              <a:gdLst>
                <a:gd name="T0" fmla="*/ 5 w 22"/>
                <a:gd name="T1" fmla="*/ 0 h 35"/>
                <a:gd name="T2" fmla="*/ 5 w 22"/>
                <a:gd name="T3" fmla="*/ 2 h 35"/>
                <a:gd name="T4" fmla="*/ 4 w 22"/>
                <a:gd name="T5" fmla="*/ 3 h 35"/>
                <a:gd name="T6" fmla="*/ 3 w 22"/>
                <a:gd name="T7" fmla="*/ 5 h 35"/>
                <a:gd name="T8" fmla="*/ 2 w 22"/>
                <a:gd name="T9" fmla="*/ 6 h 35"/>
                <a:gd name="T10" fmla="*/ 0 w 22"/>
                <a:gd name="T11" fmla="*/ 7 h 35"/>
                <a:gd name="T12" fmla="*/ 0 w 22"/>
                <a:gd name="T13" fmla="*/ 5 h 35"/>
                <a:gd name="T14" fmla="*/ 1 w 22"/>
                <a:gd name="T15" fmla="*/ 3 h 35"/>
                <a:gd name="T16" fmla="*/ 3 w 22"/>
                <a:gd name="T17" fmla="*/ 1 h 35"/>
                <a:gd name="T18" fmla="*/ 5 w 22"/>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5"/>
                <a:gd name="T32" fmla="*/ 22 w 22"/>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5">
                  <a:moveTo>
                    <a:pt x="22" y="0"/>
                  </a:moveTo>
                  <a:lnTo>
                    <a:pt x="22" y="9"/>
                  </a:lnTo>
                  <a:lnTo>
                    <a:pt x="19" y="17"/>
                  </a:lnTo>
                  <a:lnTo>
                    <a:pt x="13" y="25"/>
                  </a:lnTo>
                  <a:lnTo>
                    <a:pt x="8" y="32"/>
                  </a:lnTo>
                  <a:lnTo>
                    <a:pt x="0" y="35"/>
                  </a:lnTo>
                  <a:lnTo>
                    <a:pt x="0" y="26"/>
                  </a:lnTo>
                  <a:lnTo>
                    <a:pt x="4" y="16"/>
                  </a:lnTo>
                  <a:lnTo>
                    <a:pt x="12" y="7"/>
                  </a:lnTo>
                  <a:lnTo>
                    <a:pt x="2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3" name="Freeform 764"/>
            <p:cNvSpPr>
              <a:spLocks/>
            </p:cNvSpPr>
            <p:nvPr/>
          </p:nvSpPr>
          <p:spPr bwMode="auto">
            <a:xfrm>
              <a:off x="2932" y="1377"/>
              <a:ext cx="10" cy="19"/>
            </a:xfrm>
            <a:custGeom>
              <a:avLst/>
              <a:gdLst>
                <a:gd name="T0" fmla="*/ 6 w 46"/>
                <a:gd name="T1" fmla="*/ 11 h 98"/>
                <a:gd name="T2" fmla="*/ 5 w 46"/>
                <a:gd name="T3" fmla="*/ 13 h 98"/>
                <a:gd name="T4" fmla="*/ 3 w 46"/>
                <a:gd name="T5" fmla="*/ 15 h 98"/>
                <a:gd name="T6" fmla="*/ 2 w 46"/>
                <a:gd name="T7" fmla="*/ 17 h 98"/>
                <a:gd name="T8" fmla="*/ 0 w 46"/>
                <a:gd name="T9" fmla="*/ 19 h 98"/>
                <a:gd name="T10" fmla="*/ 1 w 46"/>
                <a:gd name="T11" fmla="*/ 17 h 98"/>
                <a:gd name="T12" fmla="*/ 2 w 46"/>
                <a:gd name="T13" fmla="*/ 14 h 98"/>
                <a:gd name="T14" fmla="*/ 3 w 46"/>
                <a:gd name="T15" fmla="*/ 12 h 98"/>
                <a:gd name="T16" fmla="*/ 5 w 46"/>
                <a:gd name="T17" fmla="*/ 9 h 98"/>
                <a:gd name="T18" fmla="*/ 5 w 46"/>
                <a:gd name="T19" fmla="*/ 7 h 98"/>
                <a:gd name="T20" fmla="*/ 7 w 46"/>
                <a:gd name="T21" fmla="*/ 4 h 98"/>
                <a:gd name="T22" fmla="*/ 8 w 46"/>
                <a:gd name="T23" fmla="*/ 2 h 98"/>
                <a:gd name="T24" fmla="*/ 10 w 46"/>
                <a:gd name="T25" fmla="*/ 0 h 98"/>
                <a:gd name="T26" fmla="*/ 10 w 46"/>
                <a:gd name="T27" fmla="*/ 3 h 98"/>
                <a:gd name="T28" fmla="*/ 9 w 46"/>
                <a:gd name="T29" fmla="*/ 6 h 98"/>
                <a:gd name="T30" fmla="*/ 7 w 46"/>
                <a:gd name="T31" fmla="*/ 9 h 98"/>
                <a:gd name="T32" fmla="*/ 6 w 46"/>
                <a:gd name="T33" fmla="*/ 11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8"/>
                <a:gd name="T53" fmla="*/ 46 w 4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8">
                  <a:moveTo>
                    <a:pt x="28" y="59"/>
                  </a:moveTo>
                  <a:lnTo>
                    <a:pt x="21" y="68"/>
                  </a:lnTo>
                  <a:lnTo>
                    <a:pt x="15" y="79"/>
                  </a:lnTo>
                  <a:lnTo>
                    <a:pt x="9" y="90"/>
                  </a:lnTo>
                  <a:lnTo>
                    <a:pt x="0" y="98"/>
                  </a:lnTo>
                  <a:lnTo>
                    <a:pt x="6" y="87"/>
                  </a:lnTo>
                  <a:lnTo>
                    <a:pt x="10" y="74"/>
                  </a:lnTo>
                  <a:lnTo>
                    <a:pt x="15" y="61"/>
                  </a:lnTo>
                  <a:lnTo>
                    <a:pt x="21" y="47"/>
                  </a:lnTo>
                  <a:lnTo>
                    <a:pt x="25" y="34"/>
                  </a:lnTo>
                  <a:lnTo>
                    <a:pt x="31" y="22"/>
                  </a:lnTo>
                  <a:lnTo>
                    <a:pt x="37" y="9"/>
                  </a:lnTo>
                  <a:lnTo>
                    <a:pt x="46" y="0"/>
                  </a:lnTo>
                  <a:lnTo>
                    <a:pt x="46" y="14"/>
                  </a:lnTo>
                  <a:lnTo>
                    <a:pt x="42" y="29"/>
                  </a:lnTo>
                  <a:lnTo>
                    <a:pt x="34" y="44"/>
                  </a:lnTo>
                  <a:lnTo>
                    <a:pt x="28" y="5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4" name="Freeform 765"/>
            <p:cNvSpPr>
              <a:spLocks/>
            </p:cNvSpPr>
            <p:nvPr/>
          </p:nvSpPr>
          <p:spPr bwMode="auto">
            <a:xfrm>
              <a:off x="2974" y="1377"/>
              <a:ext cx="2" cy="4"/>
            </a:xfrm>
            <a:custGeom>
              <a:avLst/>
              <a:gdLst>
                <a:gd name="T0" fmla="*/ 2 w 12"/>
                <a:gd name="T1" fmla="*/ 0 h 23"/>
                <a:gd name="T2" fmla="*/ 2 w 12"/>
                <a:gd name="T3" fmla="*/ 2 h 23"/>
                <a:gd name="T4" fmla="*/ 2 w 12"/>
                <a:gd name="T5" fmla="*/ 2 h 23"/>
                <a:gd name="T6" fmla="*/ 2 w 12"/>
                <a:gd name="T7" fmla="*/ 3 h 23"/>
                <a:gd name="T8" fmla="*/ 1 w 12"/>
                <a:gd name="T9" fmla="*/ 4 h 23"/>
                <a:gd name="T10" fmla="*/ 0 w 12"/>
                <a:gd name="T11" fmla="*/ 4 h 23"/>
                <a:gd name="T12" fmla="*/ 0 w 12"/>
                <a:gd name="T13" fmla="*/ 3 h 23"/>
                <a:gd name="T14" fmla="*/ 0 w 12"/>
                <a:gd name="T15" fmla="*/ 1 h 23"/>
                <a:gd name="T16" fmla="*/ 1 w 12"/>
                <a:gd name="T17" fmla="*/ 0 h 23"/>
                <a:gd name="T18" fmla="*/ 2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3"/>
                <a:gd name="T32" fmla="*/ 12 w 1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3">
                  <a:moveTo>
                    <a:pt x="12" y="0"/>
                  </a:moveTo>
                  <a:lnTo>
                    <a:pt x="11" y="9"/>
                  </a:lnTo>
                  <a:lnTo>
                    <a:pt x="11" y="14"/>
                  </a:lnTo>
                  <a:lnTo>
                    <a:pt x="10" y="17"/>
                  </a:lnTo>
                  <a:lnTo>
                    <a:pt x="4" y="23"/>
                  </a:lnTo>
                  <a:lnTo>
                    <a:pt x="1" y="23"/>
                  </a:lnTo>
                  <a:lnTo>
                    <a:pt x="0" y="15"/>
                  </a:lnTo>
                  <a:lnTo>
                    <a:pt x="0" y="6"/>
                  </a:lnTo>
                  <a:lnTo>
                    <a:pt x="3" y="0"/>
                  </a:lnTo>
                  <a:lnTo>
                    <a:pt x="1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5" name="Freeform 766"/>
            <p:cNvSpPr>
              <a:spLocks/>
            </p:cNvSpPr>
            <p:nvPr/>
          </p:nvSpPr>
          <p:spPr bwMode="auto">
            <a:xfrm>
              <a:off x="2895" y="1379"/>
              <a:ext cx="10" cy="15"/>
            </a:xfrm>
            <a:custGeom>
              <a:avLst/>
              <a:gdLst>
                <a:gd name="T0" fmla="*/ 10 w 49"/>
                <a:gd name="T1" fmla="*/ 0 h 74"/>
                <a:gd name="T2" fmla="*/ 9 w 49"/>
                <a:gd name="T3" fmla="*/ 2 h 74"/>
                <a:gd name="T4" fmla="*/ 8 w 49"/>
                <a:gd name="T5" fmla="*/ 4 h 74"/>
                <a:gd name="T6" fmla="*/ 7 w 49"/>
                <a:gd name="T7" fmla="*/ 6 h 74"/>
                <a:gd name="T8" fmla="*/ 6 w 49"/>
                <a:gd name="T9" fmla="*/ 8 h 74"/>
                <a:gd name="T10" fmla="*/ 5 w 49"/>
                <a:gd name="T11" fmla="*/ 10 h 74"/>
                <a:gd name="T12" fmla="*/ 3 w 49"/>
                <a:gd name="T13" fmla="*/ 11 h 74"/>
                <a:gd name="T14" fmla="*/ 2 w 49"/>
                <a:gd name="T15" fmla="*/ 13 h 74"/>
                <a:gd name="T16" fmla="*/ 1 w 49"/>
                <a:gd name="T17" fmla="*/ 15 h 74"/>
                <a:gd name="T18" fmla="*/ 0 w 49"/>
                <a:gd name="T19" fmla="*/ 15 h 74"/>
                <a:gd name="T20" fmla="*/ 1 w 49"/>
                <a:gd name="T21" fmla="*/ 13 h 74"/>
                <a:gd name="T22" fmla="*/ 2 w 49"/>
                <a:gd name="T23" fmla="*/ 11 h 74"/>
                <a:gd name="T24" fmla="*/ 3 w 49"/>
                <a:gd name="T25" fmla="*/ 8 h 74"/>
                <a:gd name="T26" fmla="*/ 3 w 49"/>
                <a:gd name="T27" fmla="*/ 6 h 74"/>
                <a:gd name="T28" fmla="*/ 4 w 49"/>
                <a:gd name="T29" fmla="*/ 5 h 74"/>
                <a:gd name="T30" fmla="*/ 5 w 49"/>
                <a:gd name="T31" fmla="*/ 4 h 74"/>
                <a:gd name="T32" fmla="*/ 6 w 49"/>
                <a:gd name="T33" fmla="*/ 3 h 74"/>
                <a:gd name="T34" fmla="*/ 7 w 49"/>
                <a:gd name="T35" fmla="*/ 2 h 74"/>
                <a:gd name="T36" fmla="*/ 8 w 49"/>
                <a:gd name="T37" fmla="*/ 1 h 74"/>
                <a:gd name="T38" fmla="*/ 9 w 49"/>
                <a:gd name="T39" fmla="*/ 1 h 74"/>
                <a:gd name="T40" fmla="*/ 9 w 49"/>
                <a:gd name="T41" fmla="*/ 0 h 74"/>
                <a:gd name="T42" fmla="*/ 10 w 49"/>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74"/>
                <a:gd name="T68" fmla="*/ 49 w 49"/>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74">
                  <a:moveTo>
                    <a:pt x="49" y="0"/>
                  </a:moveTo>
                  <a:lnTo>
                    <a:pt x="45" y="10"/>
                  </a:lnTo>
                  <a:lnTo>
                    <a:pt x="39" y="19"/>
                  </a:lnTo>
                  <a:lnTo>
                    <a:pt x="34" y="28"/>
                  </a:lnTo>
                  <a:lnTo>
                    <a:pt x="28" y="38"/>
                  </a:lnTo>
                  <a:lnTo>
                    <a:pt x="23" y="47"/>
                  </a:lnTo>
                  <a:lnTo>
                    <a:pt x="17" y="56"/>
                  </a:lnTo>
                  <a:lnTo>
                    <a:pt x="11" y="65"/>
                  </a:lnTo>
                  <a:lnTo>
                    <a:pt x="7" y="74"/>
                  </a:lnTo>
                  <a:lnTo>
                    <a:pt x="0" y="74"/>
                  </a:lnTo>
                  <a:lnTo>
                    <a:pt x="3" y="64"/>
                  </a:lnTo>
                  <a:lnTo>
                    <a:pt x="9" y="52"/>
                  </a:lnTo>
                  <a:lnTo>
                    <a:pt x="14" y="41"/>
                  </a:lnTo>
                  <a:lnTo>
                    <a:pt x="14" y="29"/>
                  </a:lnTo>
                  <a:lnTo>
                    <a:pt x="18" y="24"/>
                  </a:lnTo>
                  <a:lnTo>
                    <a:pt x="23" y="20"/>
                  </a:lnTo>
                  <a:lnTo>
                    <a:pt x="27" y="14"/>
                  </a:lnTo>
                  <a:lnTo>
                    <a:pt x="32" y="10"/>
                  </a:lnTo>
                  <a:lnTo>
                    <a:pt x="37" y="6"/>
                  </a:lnTo>
                  <a:lnTo>
                    <a:pt x="42" y="3"/>
                  </a:lnTo>
                  <a:lnTo>
                    <a:pt x="45" y="1"/>
                  </a:lnTo>
                  <a:lnTo>
                    <a:pt x="49"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6" name="Freeform 767"/>
            <p:cNvSpPr>
              <a:spLocks/>
            </p:cNvSpPr>
            <p:nvPr/>
          </p:nvSpPr>
          <p:spPr bwMode="auto">
            <a:xfrm>
              <a:off x="2896" y="1379"/>
              <a:ext cx="21" cy="40"/>
            </a:xfrm>
            <a:custGeom>
              <a:avLst/>
              <a:gdLst>
                <a:gd name="T0" fmla="*/ 21 w 105"/>
                <a:gd name="T1" fmla="*/ 0 h 203"/>
                <a:gd name="T2" fmla="*/ 21 w 105"/>
                <a:gd name="T3" fmla="*/ 2 h 203"/>
                <a:gd name="T4" fmla="*/ 19 w 105"/>
                <a:gd name="T5" fmla="*/ 2 h 203"/>
                <a:gd name="T6" fmla="*/ 18 w 105"/>
                <a:gd name="T7" fmla="*/ 2 h 203"/>
                <a:gd name="T8" fmla="*/ 17 w 105"/>
                <a:gd name="T9" fmla="*/ 3 h 203"/>
                <a:gd name="T10" fmla="*/ 16 w 105"/>
                <a:gd name="T11" fmla="*/ 8 h 203"/>
                <a:gd name="T12" fmla="*/ 14 w 105"/>
                <a:gd name="T13" fmla="*/ 13 h 203"/>
                <a:gd name="T14" fmla="*/ 12 w 105"/>
                <a:gd name="T15" fmla="*/ 18 h 203"/>
                <a:gd name="T16" fmla="*/ 10 w 105"/>
                <a:gd name="T17" fmla="*/ 22 h 203"/>
                <a:gd name="T18" fmla="*/ 8 w 105"/>
                <a:gd name="T19" fmla="*/ 27 h 203"/>
                <a:gd name="T20" fmla="*/ 5 w 105"/>
                <a:gd name="T21" fmla="*/ 31 h 203"/>
                <a:gd name="T22" fmla="*/ 3 w 105"/>
                <a:gd name="T23" fmla="*/ 36 h 203"/>
                <a:gd name="T24" fmla="*/ 1 w 105"/>
                <a:gd name="T25" fmla="*/ 40 h 203"/>
                <a:gd name="T26" fmla="*/ 0 w 105"/>
                <a:gd name="T27" fmla="*/ 40 h 203"/>
                <a:gd name="T28" fmla="*/ 0 w 105"/>
                <a:gd name="T29" fmla="*/ 38 h 203"/>
                <a:gd name="T30" fmla="*/ 0 w 105"/>
                <a:gd name="T31" fmla="*/ 37 h 203"/>
                <a:gd name="T32" fmla="*/ 1 w 105"/>
                <a:gd name="T33" fmla="*/ 36 h 203"/>
                <a:gd name="T34" fmla="*/ 2 w 105"/>
                <a:gd name="T35" fmla="*/ 32 h 203"/>
                <a:gd name="T36" fmla="*/ 4 w 105"/>
                <a:gd name="T37" fmla="*/ 28 h 203"/>
                <a:gd name="T38" fmla="*/ 6 w 105"/>
                <a:gd name="T39" fmla="*/ 23 h 203"/>
                <a:gd name="T40" fmla="*/ 8 w 105"/>
                <a:gd name="T41" fmla="*/ 19 h 203"/>
                <a:gd name="T42" fmla="*/ 10 w 105"/>
                <a:gd name="T43" fmla="*/ 15 h 203"/>
                <a:gd name="T44" fmla="*/ 13 w 105"/>
                <a:gd name="T45" fmla="*/ 11 h 203"/>
                <a:gd name="T46" fmla="*/ 15 w 105"/>
                <a:gd name="T47" fmla="*/ 7 h 203"/>
                <a:gd name="T48" fmla="*/ 17 w 105"/>
                <a:gd name="T49" fmla="*/ 3 h 203"/>
                <a:gd name="T50" fmla="*/ 18 w 105"/>
                <a:gd name="T51" fmla="*/ 2 h 203"/>
                <a:gd name="T52" fmla="*/ 19 w 105"/>
                <a:gd name="T53" fmla="*/ 1 h 203"/>
                <a:gd name="T54" fmla="*/ 20 w 105"/>
                <a:gd name="T55" fmla="*/ 0 h 203"/>
                <a:gd name="T56" fmla="*/ 21 w 105"/>
                <a:gd name="T57" fmla="*/ 0 h 2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203"/>
                <a:gd name="T89" fmla="*/ 105 w 105"/>
                <a:gd name="T90" fmla="*/ 203 h 2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203">
                  <a:moveTo>
                    <a:pt x="105" y="2"/>
                  </a:moveTo>
                  <a:lnTo>
                    <a:pt x="103" y="8"/>
                  </a:lnTo>
                  <a:lnTo>
                    <a:pt x="97" y="11"/>
                  </a:lnTo>
                  <a:lnTo>
                    <a:pt x="92" y="12"/>
                  </a:lnTo>
                  <a:lnTo>
                    <a:pt x="87" y="15"/>
                  </a:lnTo>
                  <a:lnTo>
                    <a:pt x="78" y="41"/>
                  </a:lnTo>
                  <a:lnTo>
                    <a:pt x="69" y="64"/>
                  </a:lnTo>
                  <a:lnTo>
                    <a:pt x="59" y="89"/>
                  </a:lnTo>
                  <a:lnTo>
                    <a:pt x="49" y="113"/>
                  </a:lnTo>
                  <a:lnTo>
                    <a:pt x="38" y="135"/>
                  </a:lnTo>
                  <a:lnTo>
                    <a:pt x="27" y="158"/>
                  </a:lnTo>
                  <a:lnTo>
                    <a:pt x="15" y="181"/>
                  </a:lnTo>
                  <a:lnTo>
                    <a:pt x="4" y="203"/>
                  </a:lnTo>
                  <a:lnTo>
                    <a:pt x="1" y="202"/>
                  </a:lnTo>
                  <a:lnTo>
                    <a:pt x="0" y="195"/>
                  </a:lnTo>
                  <a:lnTo>
                    <a:pt x="1" y="188"/>
                  </a:lnTo>
                  <a:lnTo>
                    <a:pt x="3" y="182"/>
                  </a:lnTo>
                  <a:lnTo>
                    <a:pt x="12" y="161"/>
                  </a:lnTo>
                  <a:lnTo>
                    <a:pt x="21" y="141"/>
                  </a:lnTo>
                  <a:lnTo>
                    <a:pt x="31" y="119"/>
                  </a:lnTo>
                  <a:lnTo>
                    <a:pt x="41" y="98"/>
                  </a:lnTo>
                  <a:lnTo>
                    <a:pt x="52" y="77"/>
                  </a:lnTo>
                  <a:lnTo>
                    <a:pt x="63" y="55"/>
                  </a:lnTo>
                  <a:lnTo>
                    <a:pt x="73" y="35"/>
                  </a:lnTo>
                  <a:lnTo>
                    <a:pt x="83" y="14"/>
                  </a:lnTo>
                  <a:lnTo>
                    <a:pt x="89" y="11"/>
                  </a:lnTo>
                  <a:lnTo>
                    <a:pt x="94" y="5"/>
                  </a:lnTo>
                  <a:lnTo>
                    <a:pt x="98" y="0"/>
                  </a:lnTo>
                  <a:lnTo>
                    <a:pt x="105"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7" name="Freeform 768"/>
            <p:cNvSpPr>
              <a:spLocks/>
            </p:cNvSpPr>
            <p:nvPr/>
          </p:nvSpPr>
          <p:spPr bwMode="auto">
            <a:xfrm>
              <a:off x="2960" y="1379"/>
              <a:ext cx="8" cy="16"/>
            </a:xfrm>
            <a:custGeom>
              <a:avLst/>
              <a:gdLst>
                <a:gd name="T0" fmla="*/ 1 w 43"/>
                <a:gd name="T1" fmla="*/ 16 h 81"/>
                <a:gd name="T2" fmla="*/ 0 w 43"/>
                <a:gd name="T3" fmla="*/ 15 h 81"/>
                <a:gd name="T4" fmla="*/ 0 w 43"/>
                <a:gd name="T5" fmla="*/ 13 h 81"/>
                <a:gd name="T6" fmla="*/ 1 w 43"/>
                <a:gd name="T7" fmla="*/ 11 h 81"/>
                <a:gd name="T8" fmla="*/ 1 w 43"/>
                <a:gd name="T9" fmla="*/ 9 h 81"/>
                <a:gd name="T10" fmla="*/ 7 w 43"/>
                <a:gd name="T11" fmla="*/ 0 h 81"/>
                <a:gd name="T12" fmla="*/ 8 w 43"/>
                <a:gd name="T13" fmla="*/ 3 h 81"/>
                <a:gd name="T14" fmla="*/ 1 w 43"/>
                <a:gd name="T15" fmla="*/ 16 h 8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81"/>
                <a:gd name="T26" fmla="*/ 43 w 43"/>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81">
                  <a:moveTo>
                    <a:pt x="4" y="81"/>
                  </a:moveTo>
                  <a:lnTo>
                    <a:pt x="0" y="76"/>
                  </a:lnTo>
                  <a:lnTo>
                    <a:pt x="2" y="67"/>
                  </a:lnTo>
                  <a:lnTo>
                    <a:pt x="6" y="56"/>
                  </a:lnTo>
                  <a:lnTo>
                    <a:pt x="8" y="46"/>
                  </a:lnTo>
                  <a:lnTo>
                    <a:pt x="36" y="0"/>
                  </a:lnTo>
                  <a:lnTo>
                    <a:pt x="43" y="13"/>
                  </a:lnTo>
                  <a:lnTo>
                    <a:pt x="4" y="8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8" name="Freeform 769"/>
            <p:cNvSpPr>
              <a:spLocks/>
            </p:cNvSpPr>
            <p:nvPr/>
          </p:nvSpPr>
          <p:spPr bwMode="auto">
            <a:xfrm>
              <a:off x="2976" y="1383"/>
              <a:ext cx="3" cy="7"/>
            </a:xfrm>
            <a:custGeom>
              <a:avLst/>
              <a:gdLst>
                <a:gd name="T0" fmla="*/ 2 w 16"/>
                <a:gd name="T1" fmla="*/ 7 h 34"/>
                <a:gd name="T2" fmla="*/ 2 w 16"/>
                <a:gd name="T3" fmla="*/ 7 h 34"/>
                <a:gd name="T4" fmla="*/ 2 w 16"/>
                <a:gd name="T5" fmla="*/ 7 h 34"/>
                <a:gd name="T6" fmla="*/ 1 w 16"/>
                <a:gd name="T7" fmla="*/ 7 h 34"/>
                <a:gd name="T8" fmla="*/ 1 w 16"/>
                <a:gd name="T9" fmla="*/ 7 h 34"/>
                <a:gd name="T10" fmla="*/ 0 w 16"/>
                <a:gd name="T11" fmla="*/ 5 h 34"/>
                <a:gd name="T12" fmla="*/ 0 w 16"/>
                <a:gd name="T13" fmla="*/ 3 h 34"/>
                <a:gd name="T14" fmla="*/ 0 w 16"/>
                <a:gd name="T15" fmla="*/ 1 h 34"/>
                <a:gd name="T16" fmla="*/ 1 w 16"/>
                <a:gd name="T17" fmla="*/ 0 h 34"/>
                <a:gd name="T18" fmla="*/ 3 w 16"/>
                <a:gd name="T19" fmla="*/ 1 h 34"/>
                <a:gd name="T20" fmla="*/ 3 w 16"/>
                <a:gd name="T21" fmla="*/ 3 h 34"/>
                <a:gd name="T22" fmla="*/ 3 w 16"/>
                <a:gd name="T23" fmla="*/ 5 h 34"/>
                <a:gd name="T24" fmla="*/ 2 w 16"/>
                <a:gd name="T25" fmla="*/ 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34"/>
                <a:gd name="T41" fmla="*/ 16 w 1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34">
                  <a:moveTo>
                    <a:pt x="13" y="32"/>
                  </a:moveTo>
                  <a:lnTo>
                    <a:pt x="10" y="34"/>
                  </a:lnTo>
                  <a:lnTo>
                    <a:pt x="8" y="34"/>
                  </a:lnTo>
                  <a:lnTo>
                    <a:pt x="6" y="34"/>
                  </a:lnTo>
                  <a:lnTo>
                    <a:pt x="4" y="34"/>
                  </a:lnTo>
                  <a:lnTo>
                    <a:pt x="1" y="25"/>
                  </a:lnTo>
                  <a:lnTo>
                    <a:pt x="0" y="15"/>
                  </a:lnTo>
                  <a:lnTo>
                    <a:pt x="1" y="6"/>
                  </a:lnTo>
                  <a:lnTo>
                    <a:pt x="7" y="0"/>
                  </a:lnTo>
                  <a:lnTo>
                    <a:pt x="15" y="4"/>
                  </a:lnTo>
                  <a:lnTo>
                    <a:pt x="16" y="13"/>
                  </a:lnTo>
                  <a:lnTo>
                    <a:pt x="15" y="23"/>
                  </a:lnTo>
                  <a:lnTo>
                    <a:pt x="13" y="3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09" name="Freeform 770"/>
            <p:cNvSpPr>
              <a:spLocks/>
            </p:cNvSpPr>
            <p:nvPr/>
          </p:nvSpPr>
          <p:spPr bwMode="auto">
            <a:xfrm>
              <a:off x="2897" y="1384"/>
              <a:ext cx="11" cy="23"/>
            </a:xfrm>
            <a:custGeom>
              <a:avLst/>
              <a:gdLst>
                <a:gd name="T0" fmla="*/ 11 w 59"/>
                <a:gd name="T1" fmla="*/ 0 h 115"/>
                <a:gd name="T2" fmla="*/ 10 w 59"/>
                <a:gd name="T3" fmla="*/ 3 h 115"/>
                <a:gd name="T4" fmla="*/ 9 w 59"/>
                <a:gd name="T5" fmla="*/ 6 h 115"/>
                <a:gd name="T6" fmla="*/ 7 w 59"/>
                <a:gd name="T7" fmla="*/ 9 h 115"/>
                <a:gd name="T8" fmla="*/ 6 w 59"/>
                <a:gd name="T9" fmla="*/ 12 h 115"/>
                <a:gd name="T10" fmla="*/ 4 w 59"/>
                <a:gd name="T11" fmla="*/ 15 h 115"/>
                <a:gd name="T12" fmla="*/ 3 w 59"/>
                <a:gd name="T13" fmla="*/ 18 h 115"/>
                <a:gd name="T14" fmla="*/ 1 w 59"/>
                <a:gd name="T15" fmla="*/ 21 h 115"/>
                <a:gd name="T16" fmla="*/ 0 w 59"/>
                <a:gd name="T17" fmla="*/ 23 h 115"/>
                <a:gd name="T18" fmla="*/ 0 w 59"/>
                <a:gd name="T19" fmla="*/ 19 h 115"/>
                <a:gd name="T20" fmla="*/ 1 w 59"/>
                <a:gd name="T21" fmla="*/ 16 h 115"/>
                <a:gd name="T22" fmla="*/ 2 w 59"/>
                <a:gd name="T23" fmla="*/ 13 h 115"/>
                <a:gd name="T24" fmla="*/ 3 w 59"/>
                <a:gd name="T25" fmla="*/ 10 h 115"/>
                <a:gd name="T26" fmla="*/ 5 w 59"/>
                <a:gd name="T27" fmla="*/ 7 h 115"/>
                <a:gd name="T28" fmla="*/ 7 w 59"/>
                <a:gd name="T29" fmla="*/ 4 h 115"/>
                <a:gd name="T30" fmla="*/ 9 w 59"/>
                <a:gd name="T31" fmla="*/ 2 h 115"/>
                <a:gd name="T32" fmla="*/ 11 w 59"/>
                <a:gd name="T33" fmla="*/ 0 h 115"/>
                <a:gd name="T34" fmla="*/ 11 w 59"/>
                <a:gd name="T35" fmla="*/ 0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15"/>
                <a:gd name="T56" fmla="*/ 59 w 59"/>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15">
                  <a:moveTo>
                    <a:pt x="59" y="2"/>
                  </a:moveTo>
                  <a:lnTo>
                    <a:pt x="54" y="16"/>
                  </a:lnTo>
                  <a:lnTo>
                    <a:pt x="47" y="30"/>
                  </a:lnTo>
                  <a:lnTo>
                    <a:pt x="39" y="45"/>
                  </a:lnTo>
                  <a:lnTo>
                    <a:pt x="31" y="61"/>
                  </a:lnTo>
                  <a:lnTo>
                    <a:pt x="23" y="75"/>
                  </a:lnTo>
                  <a:lnTo>
                    <a:pt x="16" y="89"/>
                  </a:lnTo>
                  <a:lnTo>
                    <a:pt x="8" y="103"/>
                  </a:lnTo>
                  <a:lnTo>
                    <a:pt x="0" y="115"/>
                  </a:lnTo>
                  <a:lnTo>
                    <a:pt x="0" y="97"/>
                  </a:lnTo>
                  <a:lnTo>
                    <a:pt x="3" y="80"/>
                  </a:lnTo>
                  <a:lnTo>
                    <a:pt x="9" y="64"/>
                  </a:lnTo>
                  <a:lnTo>
                    <a:pt x="17" y="48"/>
                  </a:lnTo>
                  <a:lnTo>
                    <a:pt x="27" y="35"/>
                  </a:lnTo>
                  <a:lnTo>
                    <a:pt x="37" y="21"/>
                  </a:lnTo>
                  <a:lnTo>
                    <a:pt x="47" y="10"/>
                  </a:lnTo>
                  <a:lnTo>
                    <a:pt x="57" y="0"/>
                  </a:lnTo>
                  <a:lnTo>
                    <a:pt x="59"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10" name="Freeform 771"/>
            <p:cNvSpPr>
              <a:spLocks/>
            </p:cNvSpPr>
            <p:nvPr/>
          </p:nvSpPr>
          <p:spPr bwMode="auto">
            <a:xfrm>
              <a:off x="2915" y="1387"/>
              <a:ext cx="4" cy="9"/>
            </a:xfrm>
            <a:custGeom>
              <a:avLst/>
              <a:gdLst>
                <a:gd name="T0" fmla="*/ 0 w 20"/>
                <a:gd name="T1" fmla="*/ 9 h 44"/>
                <a:gd name="T2" fmla="*/ 0 w 20"/>
                <a:gd name="T3" fmla="*/ 7 h 44"/>
                <a:gd name="T4" fmla="*/ 0 w 20"/>
                <a:gd name="T5" fmla="*/ 4 h 44"/>
                <a:gd name="T6" fmla="*/ 1 w 20"/>
                <a:gd name="T7" fmla="*/ 2 h 44"/>
                <a:gd name="T8" fmla="*/ 2 w 20"/>
                <a:gd name="T9" fmla="*/ 0 h 44"/>
                <a:gd name="T10" fmla="*/ 4 w 20"/>
                <a:gd name="T11" fmla="*/ 0 h 44"/>
                <a:gd name="T12" fmla="*/ 0 w 20"/>
                <a:gd name="T13" fmla="*/ 9 h 44"/>
                <a:gd name="T14" fmla="*/ 0 60000 65536"/>
                <a:gd name="T15" fmla="*/ 0 60000 65536"/>
                <a:gd name="T16" fmla="*/ 0 60000 65536"/>
                <a:gd name="T17" fmla="*/ 0 60000 65536"/>
                <a:gd name="T18" fmla="*/ 0 60000 65536"/>
                <a:gd name="T19" fmla="*/ 0 60000 65536"/>
                <a:gd name="T20" fmla="*/ 0 60000 65536"/>
                <a:gd name="T21" fmla="*/ 0 w 20"/>
                <a:gd name="T22" fmla="*/ 0 h 44"/>
                <a:gd name="T23" fmla="*/ 20 w 2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4">
                  <a:moveTo>
                    <a:pt x="2" y="44"/>
                  </a:moveTo>
                  <a:lnTo>
                    <a:pt x="0" y="34"/>
                  </a:lnTo>
                  <a:lnTo>
                    <a:pt x="2" y="21"/>
                  </a:lnTo>
                  <a:lnTo>
                    <a:pt x="6" y="10"/>
                  </a:lnTo>
                  <a:lnTo>
                    <a:pt x="11" y="0"/>
                  </a:lnTo>
                  <a:lnTo>
                    <a:pt x="20" y="0"/>
                  </a:lnTo>
                  <a:lnTo>
                    <a:pt x="2" y="4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11" name="Freeform 772"/>
            <p:cNvSpPr>
              <a:spLocks/>
            </p:cNvSpPr>
            <p:nvPr/>
          </p:nvSpPr>
          <p:spPr bwMode="auto">
            <a:xfrm>
              <a:off x="2963" y="1387"/>
              <a:ext cx="8" cy="16"/>
            </a:xfrm>
            <a:custGeom>
              <a:avLst/>
              <a:gdLst>
                <a:gd name="T0" fmla="*/ 8 w 41"/>
                <a:gd name="T1" fmla="*/ 2 h 79"/>
                <a:gd name="T2" fmla="*/ 7 w 41"/>
                <a:gd name="T3" fmla="*/ 4 h 79"/>
                <a:gd name="T4" fmla="*/ 6 w 41"/>
                <a:gd name="T5" fmla="*/ 5 h 79"/>
                <a:gd name="T6" fmla="*/ 5 w 41"/>
                <a:gd name="T7" fmla="*/ 7 h 79"/>
                <a:gd name="T8" fmla="*/ 4 w 41"/>
                <a:gd name="T9" fmla="*/ 9 h 79"/>
                <a:gd name="T10" fmla="*/ 4 w 41"/>
                <a:gd name="T11" fmla="*/ 11 h 79"/>
                <a:gd name="T12" fmla="*/ 2 w 41"/>
                <a:gd name="T13" fmla="*/ 13 h 79"/>
                <a:gd name="T14" fmla="*/ 1 w 41"/>
                <a:gd name="T15" fmla="*/ 15 h 79"/>
                <a:gd name="T16" fmla="*/ 0 w 41"/>
                <a:gd name="T17" fmla="*/ 16 h 79"/>
                <a:gd name="T18" fmla="*/ 0 w 41"/>
                <a:gd name="T19" fmla="*/ 14 h 79"/>
                <a:gd name="T20" fmla="*/ 0 w 41"/>
                <a:gd name="T21" fmla="*/ 12 h 79"/>
                <a:gd name="T22" fmla="*/ 1 w 41"/>
                <a:gd name="T23" fmla="*/ 10 h 79"/>
                <a:gd name="T24" fmla="*/ 2 w 41"/>
                <a:gd name="T25" fmla="*/ 8 h 79"/>
                <a:gd name="T26" fmla="*/ 4 w 41"/>
                <a:gd name="T27" fmla="*/ 6 h 79"/>
                <a:gd name="T28" fmla="*/ 5 w 41"/>
                <a:gd name="T29" fmla="*/ 4 h 79"/>
                <a:gd name="T30" fmla="*/ 6 w 41"/>
                <a:gd name="T31" fmla="*/ 2 h 79"/>
                <a:gd name="T32" fmla="*/ 7 w 41"/>
                <a:gd name="T33" fmla="*/ 0 h 79"/>
                <a:gd name="T34" fmla="*/ 8 w 41"/>
                <a:gd name="T35" fmla="*/ 2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79"/>
                <a:gd name="T56" fmla="*/ 41 w 41"/>
                <a:gd name="T57" fmla="*/ 79 h 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79">
                  <a:moveTo>
                    <a:pt x="41" y="9"/>
                  </a:moveTo>
                  <a:lnTo>
                    <a:pt x="37" y="18"/>
                  </a:lnTo>
                  <a:lnTo>
                    <a:pt x="31" y="27"/>
                  </a:lnTo>
                  <a:lnTo>
                    <a:pt x="27" y="36"/>
                  </a:lnTo>
                  <a:lnTo>
                    <a:pt x="22" y="46"/>
                  </a:lnTo>
                  <a:lnTo>
                    <a:pt x="18" y="55"/>
                  </a:lnTo>
                  <a:lnTo>
                    <a:pt x="12" y="64"/>
                  </a:lnTo>
                  <a:lnTo>
                    <a:pt x="6" y="72"/>
                  </a:lnTo>
                  <a:lnTo>
                    <a:pt x="0" y="79"/>
                  </a:lnTo>
                  <a:lnTo>
                    <a:pt x="0" y="69"/>
                  </a:lnTo>
                  <a:lnTo>
                    <a:pt x="2" y="59"/>
                  </a:lnTo>
                  <a:lnTo>
                    <a:pt x="6" y="49"/>
                  </a:lnTo>
                  <a:lnTo>
                    <a:pt x="12" y="39"/>
                  </a:lnTo>
                  <a:lnTo>
                    <a:pt x="18" y="29"/>
                  </a:lnTo>
                  <a:lnTo>
                    <a:pt x="24" y="19"/>
                  </a:lnTo>
                  <a:lnTo>
                    <a:pt x="30" y="9"/>
                  </a:lnTo>
                  <a:lnTo>
                    <a:pt x="36" y="0"/>
                  </a:lnTo>
                  <a:lnTo>
                    <a:pt x="41"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812" name="Freeform 773"/>
            <p:cNvSpPr>
              <a:spLocks/>
            </p:cNvSpPr>
            <p:nvPr/>
          </p:nvSpPr>
          <p:spPr bwMode="auto">
            <a:xfrm>
              <a:off x="2979" y="1392"/>
              <a:ext cx="4" cy="8"/>
            </a:xfrm>
            <a:custGeom>
              <a:avLst/>
              <a:gdLst>
                <a:gd name="T0" fmla="*/ 4 w 20"/>
                <a:gd name="T1" fmla="*/ 5 h 37"/>
                <a:gd name="T2" fmla="*/ 4 w 20"/>
                <a:gd name="T3" fmla="*/ 5 h 37"/>
                <a:gd name="T4" fmla="*/ 3 w 20"/>
                <a:gd name="T5" fmla="*/ 6 h 37"/>
                <a:gd name="T6" fmla="*/ 2 w 20"/>
                <a:gd name="T7" fmla="*/ 7 h 37"/>
                <a:gd name="T8" fmla="*/ 1 w 20"/>
                <a:gd name="T9" fmla="*/ 8 h 37"/>
                <a:gd name="T10" fmla="*/ 0 w 20"/>
                <a:gd name="T11" fmla="*/ 7 h 37"/>
                <a:gd name="T12" fmla="*/ 0 w 20"/>
                <a:gd name="T13" fmla="*/ 5 h 37"/>
                <a:gd name="T14" fmla="*/ 0 w 20"/>
                <a:gd name="T15" fmla="*/ 3 h 37"/>
                <a:gd name="T16" fmla="*/ 0 w 20"/>
                <a:gd name="T17" fmla="*/ 1 h 37"/>
                <a:gd name="T18" fmla="*/ 2 w 20"/>
                <a:gd name="T19" fmla="*/ 0 h 37"/>
                <a:gd name="T20" fmla="*/ 3 w 20"/>
                <a:gd name="T21" fmla="*/ 1 h 37"/>
                <a:gd name="T22" fmla="*/ 4 w 20"/>
                <a:gd name="T23" fmla="*/ 3 h 37"/>
                <a:gd name="T24" fmla="*/ 4 w 20"/>
                <a:gd name="T25" fmla="*/ 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7"/>
                <a:gd name="T41" fmla="*/ 20 w 2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7">
                  <a:moveTo>
                    <a:pt x="20" y="21"/>
                  </a:moveTo>
                  <a:lnTo>
                    <a:pt x="18" y="25"/>
                  </a:lnTo>
                  <a:lnTo>
                    <a:pt x="13" y="30"/>
                  </a:lnTo>
                  <a:lnTo>
                    <a:pt x="10" y="33"/>
                  </a:lnTo>
                  <a:lnTo>
                    <a:pt x="7" y="37"/>
                  </a:lnTo>
                  <a:lnTo>
                    <a:pt x="2" y="31"/>
                  </a:lnTo>
                  <a:lnTo>
                    <a:pt x="0" y="23"/>
                  </a:lnTo>
                  <a:lnTo>
                    <a:pt x="0" y="14"/>
                  </a:lnTo>
                  <a:lnTo>
                    <a:pt x="0" y="5"/>
                  </a:lnTo>
                  <a:lnTo>
                    <a:pt x="9" y="0"/>
                  </a:lnTo>
                  <a:lnTo>
                    <a:pt x="14" y="3"/>
                  </a:lnTo>
                  <a:lnTo>
                    <a:pt x="18" y="12"/>
                  </a:lnTo>
                  <a:lnTo>
                    <a:pt x="20" y="21"/>
                  </a:lnTo>
                  <a:close/>
                </a:path>
              </a:pathLst>
            </a:custGeom>
            <a:solidFill>
              <a:srgbClr val="FFFFFF"/>
            </a:solidFill>
            <a:ln w="9525">
              <a:noFill/>
              <a:round/>
              <a:headEnd/>
              <a:tailEnd/>
            </a:ln>
          </p:spPr>
          <p:txBody>
            <a:bodyPr/>
            <a:lstStyle/>
            <a:p>
              <a:endParaRPr lang="en-US" dirty="0">
                <a:latin typeface="Calibri" pitchFamily="34" charset="0"/>
              </a:endParaRPr>
            </a:p>
          </p:txBody>
        </p:sp>
      </p:grpSp>
      <p:grpSp>
        <p:nvGrpSpPr>
          <p:cNvPr id="13" name="Group 774"/>
          <p:cNvGrpSpPr>
            <a:grpSpLocks/>
          </p:cNvGrpSpPr>
          <p:nvPr/>
        </p:nvGrpSpPr>
        <p:grpSpPr bwMode="auto">
          <a:xfrm>
            <a:off x="6200775" y="835025"/>
            <a:ext cx="446088" cy="438150"/>
            <a:chOff x="3798" y="388"/>
            <a:chExt cx="281" cy="276"/>
          </a:xfrm>
        </p:grpSpPr>
        <p:sp>
          <p:nvSpPr>
            <p:cNvPr id="4717" name="Freeform 775"/>
            <p:cNvSpPr>
              <a:spLocks/>
            </p:cNvSpPr>
            <p:nvPr/>
          </p:nvSpPr>
          <p:spPr bwMode="auto">
            <a:xfrm>
              <a:off x="3890" y="419"/>
              <a:ext cx="134" cy="77"/>
            </a:xfrm>
            <a:custGeom>
              <a:avLst/>
              <a:gdLst>
                <a:gd name="T0" fmla="*/ 134 w 942"/>
                <a:gd name="T1" fmla="*/ 1 h 544"/>
                <a:gd name="T2" fmla="*/ 130 w 942"/>
                <a:gd name="T3" fmla="*/ 1 h 544"/>
                <a:gd name="T4" fmla="*/ 125 w 942"/>
                <a:gd name="T5" fmla="*/ 0 h 544"/>
                <a:gd name="T6" fmla="*/ 118 w 942"/>
                <a:gd name="T7" fmla="*/ 0 h 544"/>
                <a:gd name="T8" fmla="*/ 110 w 942"/>
                <a:gd name="T9" fmla="*/ 1 h 544"/>
                <a:gd name="T10" fmla="*/ 102 w 942"/>
                <a:gd name="T11" fmla="*/ 3 h 544"/>
                <a:gd name="T12" fmla="*/ 95 w 942"/>
                <a:gd name="T13" fmla="*/ 7 h 544"/>
                <a:gd name="T14" fmla="*/ 89 w 942"/>
                <a:gd name="T15" fmla="*/ 13 h 544"/>
                <a:gd name="T16" fmla="*/ 82 w 942"/>
                <a:gd name="T17" fmla="*/ 20 h 544"/>
                <a:gd name="T18" fmla="*/ 72 w 942"/>
                <a:gd name="T19" fmla="*/ 24 h 544"/>
                <a:gd name="T20" fmla="*/ 63 w 942"/>
                <a:gd name="T21" fmla="*/ 26 h 544"/>
                <a:gd name="T22" fmla="*/ 53 w 942"/>
                <a:gd name="T23" fmla="*/ 29 h 544"/>
                <a:gd name="T24" fmla="*/ 43 w 942"/>
                <a:gd name="T25" fmla="*/ 33 h 544"/>
                <a:gd name="T26" fmla="*/ 33 w 942"/>
                <a:gd name="T27" fmla="*/ 40 h 544"/>
                <a:gd name="T28" fmla="*/ 21 w 942"/>
                <a:gd name="T29" fmla="*/ 51 h 544"/>
                <a:gd name="T30" fmla="*/ 8 w 942"/>
                <a:gd name="T31" fmla="*/ 67 h 544"/>
                <a:gd name="T32" fmla="*/ 3 w 942"/>
                <a:gd name="T33" fmla="*/ 74 h 544"/>
                <a:gd name="T34" fmla="*/ 10 w 942"/>
                <a:gd name="T35" fmla="*/ 68 h 544"/>
                <a:gd name="T36" fmla="*/ 18 w 942"/>
                <a:gd name="T37" fmla="*/ 61 h 544"/>
                <a:gd name="T38" fmla="*/ 27 w 942"/>
                <a:gd name="T39" fmla="*/ 54 h 544"/>
                <a:gd name="T40" fmla="*/ 39 w 942"/>
                <a:gd name="T41" fmla="*/ 47 h 544"/>
                <a:gd name="T42" fmla="*/ 52 w 942"/>
                <a:gd name="T43" fmla="*/ 40 h 544"/>
                <a:gd name="T44" fmla="*/ 67 w 942"/>
                <a:gd name="T45" fmla="*/ 33 h 544"/>
                <a:gd name="T46" fmla="*/ 84 w 942"/>
                <a:gd name="T47" fmla="*/ 27 h 544"/>
                <a:gd name="T48" fmla="*/ 95 w 942"/>
                <a:gd name="T49" fmla="*/ 23 h 544"/>
                <a:gd name="T50" fmla="*/ 97 w 942"/>
                <a:gd name="T51" fmla="*/ 20 h 544"/>
                <a:gd name="T52" fmla="*/ 101 w 942"/>
                <a:gd name="T53" fmla="*/ 15 h 544"/>
                <a:gd name="T54" fmla="*/ 105 w 942"/>
                <a:gd name="T55" fmla="*/ 11 h 544"/>
                <a:gd name="T56" fmla="*/ 110 w 942"/>
                <a:gd name="T57" fmla="*/ 8 h 544"/>
                <a:gd name="T58" fmla="*/ 116 w 942"/>
                <a:gd name="T59" fmla="*/ 5 h 544"/>
                <a:gd name="T60" fmla="*/ 122 w 942"/>
                <a:gd name="T61" fmla="*/ 3 h 544"/>
                <a:gd name="T62" fmla="*/ 130 w 942"/>
                <a:gd name="T63" fmla="*/ 1 h 5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2"/>
                <a:gd name="T97" fmla="*/ 0 h 544"/>
                <a:gd name="T98" fmla="*/ 942 w 942"/>
                <a:gd name="T99" fmla="*/ 544 h 5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2" h="544">
                  <a:moveTo>
                    <a:pt x="942" y="10"/>
                  </a:moveTo>
                  <a:lnTo>
                    <a:pt x="939" y="9"/>
                  </a:lnTo>
                  <a:lnTo>
                    <a:pt x="931" y="8"/>
                  </a:lnTo>
                  <a:lnTo>
                    <a:pt x="917" y="6"/>
                  </a:lnTo>
                  <a:lnTo>
                    <a:pt x="899" y="4"/>
                  </a:lnTo>
                  <a:lnTo>
                    <a:pt x="878" y="2"/>
                  </a:lnTo>
                  <a:lnTo>
                    <a:pt x="854" y="0"/>
                  </a:lnTo>
                  <a:lnTo>
                    <a:pt x="827" y="0"/>
                  </a:lnTo>
                  <a:lnTo>
                    <a:pt x="800" y="2"/>
                  </a:lnTo>
                  <a:lnTo>
                    <a:pt x="772" y="6"/>
                  </a:lnTo>
                  <a:lnTo>
                    <a:pt x="744" y="11"/>
                  </a:lnTo>
                  <a:lnTo>
                    <a:pt x="716" y="20"/>
                  </a:lnTo>
                  <a:lnTo>
                    <a:pt x="691" y="33"/>
                  </a:lnTo>
                  <a:lnTo>
                    <a:pt x="667" y="48"/>
                  </a:lnTo>
                  <a:lnTo>
                    <a:pt x="646" y="68"/>
                  </a:lnTo>
                  <a:lnTo>
                    <a:pt x="629" y="93"/>
                  </a:lnTo>
                  <a:lnTo>
                    <a:pt x="617" y="122"/>
                  </a:lnTo>
                  <a:lnTo>
                    <a:pt x="578" y="142"/>
                  </a:lnTo>
                  <a:lnTo>
                    <a:pt x="541" y="157"/>
                  </a:lnTo>
                  <a:lnTo>
                    <a:pt x="507" y="169"/>
                  </a:lnTo>
                  <a:lnTo>
                    <a:pt x="472" y="179"/>
                  </a:lnTo>
                  <a:lnTo>
                    <a:pt x="440" y="187"/>
                  </a:lnTo>
                  <a:lnTo>
                    <a:pt x="406" y="196"/>
                  </a:lnTo>
                  <a:lnTo>
                    <a:pt x="374" y="206"/>
                  </a:lnTo>
                  <a:lnTo>
                    <a:pt x="339" y="218"/>
                  </a:lnTo>
                  <a:lnTo>
                    <a:pt x="304" y="235"/>
                  </a:lnTo>
                  <a:lnTo>
                    <a:pt x="269" y="255"/>
                  </a:lnTo>
                  <a:lnTo>
                    <a:pt x="231" y="282"/>
                  </a:lnTo>
                  <a:lnTo>
                    <a:pt x="191" y="316"/>
                  </a:lnTo>
                  <a:lnTo>
                    <a:pt x="148" y="358"/>
                  </a:lnTo>
                  <a:lnTo>
                    <a:pt x="102" y="410"/>
                  </a:lnTo>
                  <a:lnTo>
                    <a:pt x="53" y="471"/>
                  </a:lnTo>
                  <a:lnTo>
                    <a:pt x="0" y="544"/>
                  </a:lnTo>
                  <a:lnTo>
                    <a:pt x="20" y="526"/>
                  </a:lnTo>
                  <a:lnTo>
                    <a:pt x="43" y="505"/>
                  </a:lnTo>
                  <a:lnTo>
                    <a:pt x="68" y="483"/>
                  </a:lnTo>
                  <a:lnTo>
                    <a:pt x="95" y="459"/>
                  </a:lnTo>
                  <a:lnTo>
                    <a:pt x="125" y="434"/>
                  </a:lnTo>
                  <a:lnTo>
                    <a:pt x="156" y="410"/>
                  </a:lnTo>
                  <a:lnTo>
                    <a:pt x="192" y="384"/>
                  </a:lnTo>
                  <a:lnTo>
                    <a:pt x="230" y="358"/>
                  </a:lnTo>
                  <a:lnTo>
                    <a:pt x="271" y="332"/>
                  </a:lnTo>
                  <a:lnTo>
                    <a:pt x="314" y="306"/>
                  </a:lnTo>
                  <a:lnTo>
                    <a:pt x="363" y="281"/>
                  </a:lnTo>
                  <a:lnTo>
                    <a:pt x="414" y="257"/>
                  </a:lnTo>
                  <a:lnTo>
                    <a:pt x="469" y="234"/>
                  </a:lnTo>
                  <a:lnTo>
                    <a:pt x="527" y="213"/>
                  </a:lnTo>
                  <a:lnTo>
                    <a:pt x="591" y="193"/>
                  </a:lnTo>
                  <a:lnTo>
                    <a:pt x="658" y="175"/>
                  </a:lnTo>
                  <a:lnTo>
                    <a:pt x="666" y="163"/>
                  </a:lnTo>
                  <a:lnTo>
                    <a:pt x="674" y="150"/>
                  </a:lnTo>
                  <a:lnTo>
                    <a:pt x="684" y="138"/>
                  </a:lnTo>
                  <a:lnTo>
                    <a:pt x="695" y="124"/>
                  </a:lnTo>
                  <a:lnTo>
                    <a:pt x="708" y="109"/>
                  </a:lnTo>
                  <a:lnTo>
                    <a:pt x="722" y="95"/>
                  </a:lnTo>
                  <a:lnTo>
                    <a:pt x="737" y="81"/>
                  </a:lnTo>
                  <a:lnTo>
                    <a:pt x="753" y="68"/>
                  </a:lnTo>
                  <a:lnTo>
                    <a:pt x="772" y="56"/>
                  </a:lnTo>
                  <a:lnTo>
                    <a:pt x="791" y="44"/>
                  </a:lnTo>
                  <a:lnTo>
                    <a:pt x="813" y="34"/>
                  </a:lnTo>
                  <a:lnTo>
                    <a:pt x="835" y="25"/>
                  </a:lnTo>
                  <a:lnTo>
                    <a:pt x="860" y="18"/>
                  </a:lnTo>
                  <a:lnTo>
                    <a:pt x="886" y="13"/>
                  </a:lnTo>
                  <a:lnTo>
                    <a:pt x="913" y="10"/>
                  </a:lnTo>
                  <a:lnTo>
                    <a:pt x="942" y="1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18" name="Freeform 776"/>
            <p:cNvSpPr>
              <a:spLocks/>
            </p:cNvSpPr>
            <p:nvPr/>
          </p:nvSpPr>
          <p:spPr bwMode="auto">
            <a:xfrm>
              <a:off x="4001" y="435"/>
              <a:ext cx="30" cy="27"/>
            </a:xfrm>
            <a:custGeom>
              <a:avLst/>
              <a:gdLst>
                <a:gd name="T0" fmla="*/ 30 w 214"/>
                <a:gd name="T1" fmla="*/ 3 h 189"/>
                <a:gd name="T2" fmla="*/ 30 w 214"/>
                <a:gd name="T3" fmla="*/ 4 h 189"/>
                <a:gd name="T4" fmla="*/ 30 w 214"/>
                <a:gd name="T5" fmla="*/ 4 h 189"/>
                <a:gd name="T6" fmla="*/ 30 w 214"/>
                <a:gd name="T7" fmla="*/ 5 h 189"/>
                <a:gd name="T8" fmla="*/ 30 w 214"/>
                <a:gd name="T9" fmla="*/ 6 h 189"/>
                <a:gd name="T10" fmla="*/ 30 w 214"/>
                <a:gd name="T11" fmla="*/ 7 h 189"/>
                <a:gd name="T12" fmla="*/ 29 w 214"/>
                <a:gd name="T13" fmla="*/ 9 h 189"/>
                <a:gd name="T14" fmla="*/ 29 w 214"/>
                <a:gd name="T15" fmla="*/ 10 h 189"/>
                <a:gd name="T16" fmla="*/ 28 w 214"/>
                <a:gd name="T17" fmla="*/ 12 h 189"/>
                <a:gd name="T18" fmla="*/ 26 w 214"/>
                <a:gd name="T19" fmla="*/ 14 h 189"/>
                <a:gd name="T20" fmla="*/ 25 w 214"/>
                <a:gd name="T21" fmla="*/ 16 h 189"/>
                <a:gd name="T22" fmla="*/ 22 w 214"/>
                <a:gd name="T23" fmla="*/ 18 h 189"/>
                <a:gd name="T24" fmla="*/ 19 w 214"/>
                <a:gd name="T25" fmla="*/ 20 h 189"/>
                <a:gd name="T26" fmla="*/ 16 w 214"/>
                <a:gd name="T27" fmla="*/ 22 h 189"/>
                <a:gd name="T28" fmla="*/ 11 w 214"/>
                <a:gd name="T29" fmla="*/ 24 h 189"/>
                <a:gd name="T30" fmla="*/ 6 w 214"/>
                <a:gd name="T31" fmla="*/ 25 h 189"/>
                <a:gd name="T32" fmla="*/ 0 w 214"/>
                <a:gd name="T33" fmla="*/ 27 h 189"/>
                <a:gd name="T34" fmla="*/ 4 w 214"/>
                <a:gd name="T35" fmla="*/ 25 h 189"/>
                <a:gd name="T36" fmla="*/ 7 w 214"/>
                <a:gd name="T37" fmla="*/ 24 h 189"/>
                <a:gd name="T38" fmla="*/ 10 w 214"/>
                <a:gd name="T39" fmla="*/ 22 h 189"/>
                <a:gd name="T40" fmla="*/ 13 w 214"/>
                <a:gd name="T41" fmla="*/ 21 h 189"/>
                <a:gd name="T42" fmla="*/ 15 w 214"/>
                <a:gd name="T43" fmla="*/ 19 h 189"/>
                <a:gd name="T44" fmla="*/ 17 w 214"/>
                <a:gd name="T45" fmla="*/ 17 h 189"/>
                <a:gd name="T46" fmla="*/ 19 w 214"/>
                <a:gd name="T47" fmla="*/ 15 h 189"/>
                <a:gd name="T48" fmla="*/ 21 w 214"/>
                <a:gd name="T49" fmla="*/ 13 h 189"/>
                <a:gd name="T50" fmla="*/ 22 w 214"/>
                <a:gd name="T51" fmla="*/ 12 h 189"/>
                <a:gd name="T52" fmla="*/ 23 w 214"/>
                <a:gd name="T53" fmla="*/ 10 h 189"/>
                <a:gd name="T54" fmla="*/ 24 w 214"/>
                <a:gd name="T55" fmla="*/ 8 h 189"/>
                <a:gd name="T56" fmla="*/ 25 w 214"/>
                <a:gd name="T57" fmla="*/ 6 h 189"/>
                <a:gd name="T58" fmla="*/ 25 w 214"/>
                <a:gd name="T59" fmla="*/ 5 h 189"/>
                <a:gd name="T60" fmla="*/ 26 w 214"/>
                <a:gd name="T61" fmla="*/ 3 h 189"/>
                <a:gd name="T62" fmla="*/ 26 w 214"/>
                <a:gd name="T63" fmla="*/ 2 h 189"/>
                <a:gd name="T64" fmla="*/ 26 w 214"/>
                <a:gd name="T65" fmla="*/ 0 h 189"/>
                <a:gd name="T66" fmla="*/ 30 w 214"/>
                <a:gd name="T67" fmla="*/ 3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4"/>
                <a:gd name="T103" fmla="*/ 0 h 189"/>
                <a:gd name="T104" fmla="*/ 214 w 214"/>
                <a:gd name="T105" fmla="*/ 189 h 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4" h="189">
                  <a:moveTo>
                    <a:pt x="212" y="24"/>
                  </a:moveTo>
                  <a:lnTo>
                    <a:pt x="212" y="25"/>
                  </a:lnTo>
                  <a:lnTo>
                    <a:pt x="213" y="29"/>
                  </a:lnTo>
                  <a:lnTo>
                    <a:pt x="214" y="34"/>
                  </a:lnTo>
                  <a:lnTo>
                    <a:pt x="214" y="42"/>
                  </a:lnTo>
                  <a:lnTo>
                    <a:pt x="213" y="52"/>
                  </a:lnTo>
                  <a:lnTo>
                    <a:pt x="210" y="61"/>
                  </a:lnTo>
                  <a:lnTo>
                    <a:pt x="205" y="73"/>
                  </a:lnTo>
                  <a:lnTo>
                    <a:pt x="199" y="86"/>
                  </a:lnTo>
                  <a:lnTo>
                    <a:pt x="189" y="99"/>
                  </a:lnTo>
                  <a:lnTo>
                    <a:pt x="176" y="113"/>
                  </a:lnTo>
                  <a:lnTo>
                    <a:pt x="159" y="127"/>
                  </a:lnTo>
                  <a:lnTo>
                    <a:pt x="137" y="140"/>
                  </a:lnTo>
                  <a:lnTo>
                    <a:pt x="111" y="154"/>
                  </a:lnTo>
                  <a:lnTo>
                    <a:pt x="80" y="166"/>
                  </a:lnTo>
                  <a:lnTo>
                    <a:pt x="43" y="178"/>
                  </a:lnTo>
                  <a:lnTo>
                    <a:pt x="0" y="189"/>
                  </a:lnTo>
                  <a:lnTo>
                    <a:pt x="26" y="178"/>
                  </a:lnTo>
                  <a:lnTo>
                    <a:pt x="51" y="167"/>
                  </a:lnTo>
                  <a:lnTo>
                    <a:pt x="72" y="156"/>
                  </a:lnTo>
                  <a:lnTo>
                    <a:pt x="92" y="145"/>
                  </a:lnTo>
                  <a:lnTo>
                    <a:pt x="109" y="133"/>
                  </a:lnTo>
                  <a:lnTo>
                    <a:pt x="124" y="120"/>
                  </a:lnTo>
                  <a:lnTo>
                    <a:pt x="137" y="107"/>
                  </a:lnTo>
                  <a:lnTo>
                    <a:pt x="149" y="94"/>
                  </a:lnTo>
                  <a:lnTo>
                    <a:pt x="159" y="82"/>
                  </a:lnTo>
                  <a:lnTo>
                    <a:pt x="167" y="69"/>
                  </a:lnTo>
                  <a:lnTo>
                    <a:pt x="173" y="56"/>
                  </a:lnTo>
                  <a:lnTo>
                    <a:pt x="177" y="44"/>
                  </a:lnTo>
                  <a:lnTo>
                    <a:pt x="181" y="32"/>
                  </a:lnTo>
                  <a:lnTo>
                    <a:pt x="183" y="22"/>
                  </a:lnTo>
                  <a:lnTo>
                    <a:pt x="184" y="11"/>
                  </a:lnTo>
                  <a:lnTo>
                    <a:pt x="183" y="0"/>
                  </a:lnTo>
                  <a:lnTo>
                    <a:pt x="212" y="24"/>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19" name="Freeform 777"/>
            <p:cNvSpPr>
              <a:spLocks/>
            </p:cNvSpPr>
            <p:nvPr/>
          </p:nvSpPr>
          <p:spPr bwMode="auto">
            <a:xfrm>
              <a:off x="4024" y="422"/>
              <a:ext cx="14" cy="11"/>
            </a:xfrm>
            <a:custGeom>
              <a:avLst/>
              <a:gdLst>
                <a:gd name="T0" fmla="*/ 0 w 95"/>
                <a:gd name="T1" fmla="*/ 3 h 77"/>
                <a:gd name="T2" fmla="*/ 5 w 95"/>
                <a:gd name="T3" fmla="*/ 11 h 77"/>
                <a:gd name="T4" fmla="*/ 14 w 95"/>
                <a:gd name="T5" fmla="*/ 0 h 77"/>
                <a:gd name="T6" fmla="*/ 0 w 95"/>
                <a:gd name="T7" fmla="*/ 3 h 77"/>
                <a:gd name="T8" fmla="*/ 0 60000 65536"/>
                <a:gd name="T9" fmla="*/ 0 60000 65536"/>
                <a:gd name="T10" fmla="*/ 0 60000 65536"/>
                <a:gd name="T11" fmla="*/ 0 60000 65536"/>
                <a:gd name="T12" fmla="*/ 0 w 95"/>
                <a:gd name="T13" fmla="*/ 0 h 77"/>
                <a:gd name="T14" fmla="*/ 95 w 95"/>
                <a:gd name="T15" fmla="*/ 77 h 77"/>
              </a:gdLst>
              <a:ahLst/>
              <a:cxnLst>
                <a:cxn ang="T8">
                  <a:pos x="T0" y="T1"/>
                </a:cxn>
                <a:cxn ang="T9">
                  <a:pos x="T2" y="T3"/>
                </a:cxn>
                <a:cxn ang="T10">
                  <a:pos x="T4" y="T5"/>
                </a:cxn>
                <a:cxn ang="T11">
                  <a:pos x="T6" y="T7"/>
                </a:cxn>
              </a:cxnLst>
              <a:rect l="T12" t="T13" r="T14" b="T15"/>
              <a:pathLst>
                <a:path w="95" h="77">
                  <a:moveTo>
                    <a:pt x="0" y="24"/>
                  </a:moveTo>
                  <a:lnTo>
                    <a:pt x="35" y="77"/>
                  </a:lnTo>
                  <a:lnTo>
                    <a:pt x="95" y="0"/>
                  </a:lnTo>
                  <a:lnTo>
                    <a:pt x="0" y="24"/>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0" name="Freeform 778"/>
            <p:cNvSpPr>
              <a:spLocks/>
            </p:cNvSpPr>
            <p:nvPr/>
          </p:nvSpPr>
          <p:spPr bwMode="auto">
            <a:xfrm>
              <a:off x="4013" y="429"/>
              <a:ext cx="4" cy="5"/>
            </a:xfrm>
            <a:custGeom>
              <a:avLst/>
              <a:gdLst>
                <a:gd name="T0" fmla="*/ 2 w 27"/>
                <a:gd name="T1" fmla="*/ 5 h 33"/>
                <a:gd name="T2" fmla="*/ 3 w 27"/>
                <a:gd name="T3" fmla="*/ 5 h 33"/>
                <a:gd name="T4" fmla="*/ 3 w 27"/>
                <a:gd name="T5" fmla="*/ 4 h 33"/>
                <a:gd name="T6" fmla="*/ 4 w 27"/>
                <a:gd name="T7" fmla="*/ 4 h 33"/>
                <a:gd name="T8" fmla="*/ 4 w 27"/>
                <a:gd name="T9" fmla="*/ 3 h 33"/>
                <a:gd name="T10" fmla="*/ 4 w 27"/>
                <a:gd name="T11" fmla="*/ 2 h 33"/>
                <a:gd name="T12" fmla="*/ 3 w 27"/>
                <a:gd name="T13" fmla="*/ 1 h 33"/>
                <a:gd name="T14" fmla="*/ 3 w 27"/>
                <a:gd name="T15" fmla="*/ 0 h 33"/>
                <a:gd name="T16" fmla="*/ 2 w 27"/>
                <a:gd name="T17" fmla="*/ 0 h 33"/>
                <a:gd name="T18" fmla="*/ 1 w 27"/>
                <a:gd name="T19" fmla="*/ 0 h 33"/>
                <a:gd name="T20" fmla="*/ 1 w 27"/>
                <a:gd name="T21" fmla="*/ 1 h 33"/>
                <a:gd name="T22" fmla="*/ 0 w 27"/>
                <a:gd name="T23" fmla="*/ 2 h 33"/>
                <a:gd name="T24" fmla="*/ 0 w 27"/>
                <a:gd name="T25" fmla="*/ 3 h 33"/>
                <a:gd name="T26" fmla="*/ 0 w 27"/>
                <a:gd name="T27" fmla="*/ 4 h 33"/>
                <a:gd name="T28" fmla="*/ 1 w 27"/>
                <a:gd name="T29" fmla="*/ 4 h 33"/>
                <a:gd name="T30" fmla="*/ 1 w 27"/>
                <a:gd name="T31" fmla="*/ 5 h 33"/>
                <a:gd name="T32" fmla="*/ 2 w 27"/>
                <a:gd name="T33" fmla="*/ 5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3"/>
                <a:gd name="T53" fmla="*/ 27 w 27"/>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3">
                  <a:moveTo>
                    <a:pt x="14" y="33"/>
                  </a:moveTo>
                  <a:lnTo>
                    <a:pt x="18" y="32"/>
                  </a:lnTo>
                  <a:lnTo>
                    <a:pt x="22" y="28"/>
                  </a:lnTo>
                  <a:lnTo>
                    <a:pt x="25" y="24"/>
                  </a:lnTo>
                  <a:lnTo>
                    <a:pt x="27" y="17"/>
                  </a:lnTo>
                  <a:lnTo>
                    <a:pt x="25" y="11"/>
                  </a:lnTo>
                  <a:lnTo>
                    <a:pt x="22" y="5"/>
                  </a:lnTo>
                  <a:lnTo>
                    <a:pt x="18" y="1"/>
                  </a:lnTo>
                  <a:lnTo>
                    <a:pt x="14" y="0"/>
                  </a:lnTo>
                  <a:lnTo>
                    <a:pt x="8" y="1"/>
                  </a:lnTo>
                  <a:lnTo>
                    <a:pt x="4" y="5"/>
                  </a:lnTo>
                  <a:lnTo>
                    <a:pt x="1" y="11"/>
                  </a:lnTo>
                  <a:lnTo>
                    <a:pt x="0" y="17"/>
                  </a:lnTo>
                  <a:lnTo>
                    <a:pt x="1" y="24"/>
                  </a:lnTo>
                  <a:lnTo>
                    <a:pt x="4" y="28"/>
                  </a:lnTo>
                  <a:lnTo>
                    <a:pt x="8" y="32"/>
                  </a:lnTo>
                  <a:lnTo>
                    <a:pt x="14" y="33"/>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1" name="Freeform 779"/>
            <p:cNvSpPr>
              <a:spLocks/>
            </p:cNvSpPr>
            <p:nvPr/>
          </p:nvSpPr>
          <p:spPr bwMode="auto">
            <a:xfrm>
              <a:off x="3855" y="388"/>
              <a:ext cx="117" cy="59"/>
            </a:xfrm>
            <a:custGeom>
              <a:avLst/>
              <a:gdLst>
                <a:gd name="T0" fmla="*/ 117 w 824"/>
                <a:gd name="T1" fmla="*/ 43 h 411"/>
                <a:gd name="T2" fmla="*/ 116 w 824"/>
                <a:gd name="T3" fmla="*/ 42 h 411"/>
                <a:gd name="T4" fmla="*/ 114 w 824"/>
                <a:gd name="T5" fmla="*/ 41 h 411"/>
                <a:gd name="T6" fmla="*/ 111 w 824"/>
                <a:gd name="T7" fmla="*/ 38 h 411"/>
                <a:gd name="T8" fmla="*/ 107 w 824"/>
                <a:gd name="T9" fmla="*/ 36 h 411"/>
                <a:gd name="T10" fmla="*/ 102 w 824"/>
                <a:gd name="T11" fmla="*/ 34 h 411"/>
                <a:gd name="T12" fmla="*/ 97 w 824"/>
                <a:gd name="T13" fmla="*/ 32 h 411"/>
                <a:gd name="T14" fmla="*/ 90 w 824"/>
                <a:gd name="T15" fmla="*/ 30 h 411"/>
                <a:gd name="T16" fmla="*/ 82 w 824"/>
                <a:gd name="T17" fmla="*/ 30 h 411"/>
                <a:gd name="T18" fmla="*/ 73 w 824"/>
                <a:gd name="T19" fmla="*/ 30 h 411"/>
                <a:gd name="T20" fmla="*/ 62 w 824"/>
                <a:gd name="T21" fmla="*/ 30 h 411"/>
                <a:gd name="T22" fmla="*/ 52 w 824"/>
                <a:gd name="T23" fmla="*/ 30 h 411"/>
                <a:gd name="T24" fmla="*/ 41 w 824"/>
                <a:gd name="T25" fmla="*/ 28 h 411"/>
                <a:gd name="T26" fmla="*/ 31 w 824"/>
                <a:gd name="T27" fmla="*/ 23 h 411"/>
                <a:gd name="T28" fmla="*/ 22 w 824"/>
                <a:gd name="T29" fmla="*/ 17 h 411"/>
                <a:gd name="T30" fmla="*/ 14 w 824"/>
                <a:gd name="T31" fmla="*/ 6 h 411"/>
                <a:gd name="T32" fmla="*/ 5 w 824"/>
                <a:gd name="T33" fmla="*/ 5 h 411"/>
                <a:gd name="T34" fmla="*/ 0 w 824"/>
                <a:gd name="T35" fmla="*/ 16 h 411"/>
                <a:gd name="T36" fmla="*/ 1 w 824"/>
                <a:gd name="T37" fmla="*/ 26 h 411"/>
                <a:gd name="T38" fmla="*/ 5 w 824"/>
                <a:gd name="T39" fmla="*/ 35 h 411"/>
                <a:gd name="T40" fmla="*/ 9 w 824"/>
                <a:gd name="T41" fmla="*/ 41 h 411"/>
                <a:gd name="T42" fmla="*/ 13 w 824"/>
                <a:gd name="T43" fmla="*/ 45 h 411"/>
                <a:gd name="T44" fmla="*/ 19 w 824"/>
                <a:gd name="T45" fmla="*/ 48 h 411"/>
                <a:gd name="T46" fmla="*/ 25 w 824"/>
                <a:gd name="T47" fmla="*/ 51 h 411"/>
                <a:gd name="T48" fmla="*/ 31 w 824"/>
                <a:gd name="T49" fmla="*/ 54 h 411"/>
                <a:gd name="T50" fmla="*/ 36 w 824"/>
                <a:gd name="T51" fmla="*/ 56 h 411"/>
                <a:gd name="T52" fmla="*/ 41 w 824"/>
                <a:gd name="T53" fmla="*/ 58 h 411"/>
                <a:gd name="T54" fmla="*/ 45 w 824"/>
                <a:gd name="T55" fmla="*/ 59 h 411"/>
                <a:gd name="T56" fmla="*/ 44 w 824"/>
                <a:gd name="T57" fmla="*/ 57 h 411"/>
                <a:gd name="T58" fmla="*/ 38 w 824"/>
                <a:gd name="T59" fmla="*/ 54 h 411"/>
                <a:gd name="T60" fmla="*/ 33 w 824"/>
                <a:gd name="T61" fmla="*/ 49 h 411"/>
                <a:gd name="T62" fmla="*/ 28 w 824"/>
                <a:gd name="T63" fmla="*/ 45 h 411"/>
                <a:gd name="T64" fmla="*/ 23 w 824"/>
                <a:gd name="T65" fmla="*/ 40 h 411"/>
                <a:gd name="T66" fmla="*/ 19 w 824"/>
                <a:gd name="T67" fmla="*/ 34 h 411"/>
                <a:gd name="T68" fmla="*/ 16 w 824"/>
                <a:gd name="T69" fmla="*/ 28 h 411"/>
                <a:gd name="T70" fmla="*/ 15 w 824"/>
                <a:gd name="T71" fmla="*/ 21 h 411"/>
                <a:gd name="T72" fmla="*/ 17 w 824"/>
                <a:gd name="T73" fmla="*/ 20 h 411"/>
                <a:gd name="T74" fmla="*/ 21 w 824"/>
                <a:gd name="T75" fmla="*/ 25 h 411"/>
                <a:gd name="T76" fmla="*/ 25 w 824"/>
                <a:gd name="T77" fmla="*/ 30 h 411"/>
                <a:gd name="T78" fmla="*/ 29 w 824"/>
                <a:gd name="T79" fmla="*/ 36 h 411"/>
                <a:gd name="T80" fmla="*/ 34 w 824"/>
                <a:gd name="T81" fmla="*/ 40 h 411"/>
                <a:gd name="T82" fmla="*/ 41 w 824"/>
                <a:gd name="T83" fmla="*/ 44 h 411"/>
                <a:gd name="T84" fmla="*/ 48 w 824"/>
                <a:gd name="T85" fmla="*/ 47 h 411"/>
                <a:gd name="T86" fmla="*/ 57 w 824"/>
                <a:gd name="T87" fmla="*/ 49 h 411"/>
                <a:gd name="T88" fmla="*/ 68 w 824"/>
                <a:gd name="T89" fmla="*/ 49 h 411"/>
                <a:gd name="T90" fmla="*/ 77 w 824"/>
                <a:gd name="T91" fmla="*/ 49 h 411"/>
                <a:gd name="T92" fmla="*/ 86 w 824"/>
                <a:gd name="T93" fmla="*/ 47 h 411"/>
                <a:gd name="T94" fmla="*/ 92 w 824"/>
                <a:gd name="T95" fmla="*/ 46 h 411"/>
                <a:gd name="T96" fmla="*/ 99 w 824"/>
                <a:gd name="T97" fmla="*/ 44 h 411"/>
                <a:gd name="T98" fmla="*/ 104 w 824"/>
                <a:gd name="T99" fmla="*/ 43 h 411"/>
                <a:gd name="T100" fmla="*/ 109 w 824"/>
                <a:gd name="T101" fmla="*/ 43 h 411"/>
                <a:gd name="T102" fmla="*/ 114 w 824"/>
                <a:gd name="T103" fmla="*/ 43 h 4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4"/>
                <a:gd name="T157" fmla="*/ 0 h 411"/>
                <a:gd name="T158" fmla="*/ 824 w 824"/>
                <a:gd name="T159" fmla="*/ 411 h 4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4" h="411">
                  <a:moveTo>
                    <a:pt x="824" y="304"/>
                  </a:moveTo>
                  <a:lnTo>
                    <a:pt x="823" y="303"/>
                  </a:lnTo>
                  <a:lnTo>
                    <a:pt x="821" y="300"/>
                  </a:lnTo>
                  <a:lnTo>
                    <a:pt x="817" y="295"/>
                  </a:lnTo>
                  <a:lnTo>
                    <a:pt x="811" y="290"/>
                  </a:lnTo>
                  <a:lnTo>
                    <a:pt x="804" y="284"/>
                  </a:lnTo>
                  <a:lnTo>
                    <a:pt x="794" y="276"/>
                  </a:lnTo>
                  <a:lnTo>
                    <a:pt x="783" y="267"/>
                  </a:lnTo>
                  <a:lnTo>
                    <a:pt x="770" y="259"/>
                  </a:lnTo>
                  <a:lnTo>
                    <a:pt x="756" y="250"/>
                  </a:lnTo>
                  <a:lnTo>
                    <a:pt x="740" y="242"/>
                  </a:lnTo>
                  <a:lnTo>
                    <a:pt x="721" y="234"/>
                  </a:lnTo>
                  <a:lnTo>
                    <a:pt x="702" y="226"/>
                  </a:lnTo>
                  <a:lnTo>
                    <a:pt x="680" y="221"/>
                  </a:lnTo>
                  <a:lnTo>
                    <a:pt x="657" y="216"/>
                  </a:lnTo>
                  <a:lnTo>
                    <a:pt x="632" y="212"/>
                  </a:lnTo>
                  <a:lnTo>
                    <a:pt x="605" y="210"/>
                  </a:lnTo>
                  <a:lnTo>
                    <a:pt x="576" y="210"/>
                  </a:lnTo>
                  <a:lnTo>
                    <a:pt x="544" y="210"/>
                  </a:lnTo>
                  <a:lnTo>
                    <a:pt x="511" y="211"/>
                  </a:lnTo>
                  <a:lnTo>
                    <a:pt x="476" y="211"/>
                  </a:lnTo>
                  <a:lnTo>
                    <a:pt x="440" y="211"/>
                  </a:lnTo>
                  <a:lnTo>
                    <a:pt x="404" y="210"/>
                  </a:lnTo>
                  <a:lnTo>
                    <a:pt x="367" y="206"/>
                  </a:lnTo>
                  <a:lnTo>
                    <a:pt x="329" y="201"/>
                  </a:lnTo>
                  <a:lnTo>
                    <a:pt x="292" y="192"/>
                  </a:lnTo>
                  <a:lnTo>
                    <a:pt x="257" y="179"/>
                  </a:lnTo>
                  <a:lnTo>
                    <a:pt x="221" y="163"/>
                  </a:lnTo>
                  <a:lnTo>
                    <a:pt x="187" y="141"/>
                  </a:lnTo>
                  <a:lnTo>
                    <a:pt x="155" y="115"/>
                  </a:lnTo>
                  <a:lnTo>
                    <a:pt x="125" y="83"/>
                  </a:lnTo>
                  <a:lnTo>
                    <a:pt x="96" y="45"/>
                  </a:lnTo>
                  <a:lnTo>
                    <a:pt x="72" y="0"/>
                  </a:lnTo>
                  <a:lnTo>
                    <a:pt x="35" y="38"/>
                  </a:lnTo>
                  <a:lnTo>
                    <a:pt x="11" y="74"/>
                  </a:lnTo>
                  <a:lnTo>
                    <a:pt x="0" y="111"/>
                  </a:lnTo>
                  <a:lnTo>
                    <a:pt x="0" y="148"/>
                  </a:lnTo>
                  <a:lnTo>
                    <a:pt x="7" y="182"/>
                  </a:lnTo>
                  <a:lnTo>
                    <a:pt x="20" y="216"/>
                  </a:lnTo>
                  <a:lnTo>
                    <a:pt x="37" y="247"/>
                  </a:lnTo>
                  <a:lnTo>
                    <a:pt x="55" y="275"/>
                  </a:lnTo>
                  <a:lnTo>
                    <a:pt x="66" y="288"/>
                  </a:lnTo>
                  <a:lnTo>
                    <a:pt x="79" y="301"/>
                  </a:lnTo>
                  <a:lnTo>
                    <a:pt x="95" y="314"/>
                  </a:lnTo>
                  <a:lnTo>
                    <a:pt x="113" y="326"/>
                  </a:lnTo>
                  <a:lnTo>
                    <a:pt x="132" y="337"/>
                  </a:lnTo>
                  <a:lnTo>
                    <a:pt x="153" y="347"/>
                  </a:lnTo>
                  <a:lnTo>
                    <a:pt x="173" y="357"/>
                  </a:lnTo>
                  <a:lnTo>
                    <a:pt x="195" y="367"/>
                  </a:lnTo>
                  <a:lnTo>
                    <a:pt x="215" y="375"/>
                  </a:lnTo>
                  <a:lnTo>
                    <a:pt x="236" y="383"/>
                  </a:lnTo>
                  <a:lnTo>
                    <a:pt x="257" y="390"/>
                  </a:lnTo>
                  <a:lnTo>
                    <a:pt x="275" y="396"/>
                  </a:lnTo>
                  <a:lnTo>
                    <a:pt x="291" y="401"/>
                  </a:lnTo>
                  <a:lnTo>
                    <a:pt x="305" y="406"/>
                  </a:lnTo>
                  <a:lnTo>
                    <a:pt x="318" y="409"/>
                  </a:lnTo>
                  <a:lnTo>
                    <a:pt x="327" y="411"/>
                  </a:lnTo>
                  <a:lnTo>
                    <a:pt x="308" y="399"/>
                  </a:lnTo>
                  <a:lnTo>
                    <a:pt x="290" y="386"/>
                  </a:lnTo>
                  <a:lnTo>
                    <a:pt x="271" y="373"/>
                  </a:lnTo>
                  <a:lnTo>
                    <a:pt x="252" y="359"/>
                  </a:lnTo>
                  <a:lnTo>
                    <a:pt x="233" y="344"/>
                  </a:lnTo>
                  <a:lnTo>
                    <a:pt x="214" y="329"/>
                  </a:lnTo>
                  <a:lnTo>
                    <a:pt x="196" y="313"/>
                  </a:lnTo>
                  <a:lnTo>
                    <a:pt x="179" y="295"/>
                  </a:lnTo>
                  <a:lnTo>
                    <a:pt x="162" y="277"/>
                  </a:lnTo>
                  <a:lnTo>
                    <a:pt x="148" y="259"/>
                  </a:lnTo>
                  <a:lnTo>
                    <a:pt x="135" y="238"/>
                  </a:lnTo>
                  <a:lnTo>
                    <a:pt x="124" y="218"/>
                  </a:lnTo>
                  <a:lnTo>
                    <a:pt x="115" y="195"/>
                  </a:lnTo>
                  <a:lnTo>
                    <a:pt x="108" y="172"/>
                  </a:lnTo>
                  <a:lnTo>
                    <a:pt x="104" y="149"/>
                  </a:lnTo>
                  <a:lnTo>
                    <a:pt x="103" y="123"/>
                  </a:lnTo>
                  <a:lnTo>
                    <a:pt x="118" y="140"/>
                  </a:lnTo>
                  <a:lnTo>
                    <a:pt x="132" y="158"/>
                  </a:lnTo>
                  <a:lnTo>
                    <a:pt x="146" y="177"/>
                  </a:lnTo>
                  <a:lnTo>
                    <a:pt x="160" y="195"/>
                  </a:lnTo>
                  <a:lnTo>
                    <a:pt x="175" y="212"/>
                  </a:lnTo>
                  <a:lnTo>
                    <a:pt x="191" y="231"/>
                  </a:lnTo>
                  <a:lnTo>
                    <a:pt x="206" y="248"/>
                  </a:lnTo>
                  <a:lnTo>
                    <a:pt x="223" y="264"/>
                  </a:lnTo>
                  <a:lnTo>
                    <a:pt x="242" y="279"/>
                  </a:lnTo>
                  <a:lnTo>
                    <a:pt x="263" y="293"/>
                  </a:lnTo>
                  <a:lnTo>
                    <a:pt x="286" y="306"/>
                  </a:lnTo>
                  <a:lnTo>
                    <a:pt x="311" y="317"/>
                  </a:lnTo>
                  <a:lnTo>
                    <a:pt x="338" y="326"/>
                  </a:lnTo>
                  <a:lnTo>
                    <a:pt x="369" y="333"/>
                  </a:lnTo>
                  <a:lnTo>
                    <a:pt x="402" y="339"/>
                  </a:lnTo>
                  <a:lnTo>
                    <a:pt x="440" y="341"/>
                  </a:lnTo>
                  <a:lnTo>
                    <a:pt x="478" y="341"/>
                  </a:lnTo>
                  <a:lnTo>
                    <a:pt x="513" y="340"/>
                  </a:lnTo>
                  <a:lnTo>
                    <a:pt x="545" y="338"/>
                  </a:lnTo>
                  <a:lnTo>
                    <a:pt x="576" y="334"/>
                  </a:lnTo>
                  <a:lnTo>
                    <a:pt x="603" y="330"/>
                  </a:lnTo>
                  <a:lnTo>
                    <a:pt x="627" y="325"/>
                  </a:lnTo>
                  <a:lnTo>
                    <a:pt x="651" y="319"/>
                  </a:lnTo>
                  <a:lnTo>
                    <a:pt x="674" y="314"/>
                  </a:lnTo>
                  <a:lnTo>
                    <a:pt x="694" y="308"/>
                  </a:lnTo>
                  <a:lnTo>
                    <a:pt x="714" y="304"/>
                  </a:lnTo>
                  <a:lnTo>
                    <a:pt x="733" y="301"/>
                  </a:lnTo>
                  <a:lnTo>
                    <a:pt x="752" y="298"/>
                  </a:lnTo>
                  <a:lnTo>
                    <a:pt x="769" y="297"/>
                  </a:lnTo>
                  <a:lnTo>
                    <a:pt x="787" y="298"/>
                  </a:lnTo>
                  <a:lnTo>
                    <a:pt x="806" y="300"/>
                  </a:lnTo>
                  <a:lnTo>
                    <a:pt x="824" y="304"/>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2" name="Freeform 780"/>
            <p:cNvSpPr>
              <a:spLocks/>
            </p:cNvSpPr>
            <p:nvPr/>
          </p:nvSpPr>
          <p:spPr bwMode="auto">
            <a:xfrm>
              <a:off x="3856" y="432"/>
              <a:ext cx="23" cy="25"/>
            </a:xfrm>
            <a:custGeom>
              <a:avLst/>
              <a:gdLst>
                <a:gd name="T0" fmla="*/ 4 w 159"/>
                <a:gd name="T1" fmla="*/ 0 h 177"/>
                <a:gd name="T2" fmla="*/ 3 w 159"/>
                <a:gd name="T3" fmla="*/ 0 h 177"/>
                <a:gd name="T4" fmla="*/ 3 w 159"/>
                <a:gd name="T5" fmla="*/ 1 h 177"/>
                <a:gd name="T6" fmla="*/ 2 w 159"/>
                <a:gd name="T7" fmla="*/ 2 h 177"/>
                <a:gd name="T8" fmla="*/ 2 w 159"/>
                <a:gd name="T9" fmla="*/ 3 h 177"/>
                <a:gd name="T10" fmla="*/ 1 w 159"/>
                <a:gd name="T11" fmla="*/ 5 h 177"/>
                <a:gd name="T12" fmla="*/ 0 w 159"/>
                <a:gd name="T13" fmla="*/ 6 h 177"/>
                <a:gd name="T14" fmla="*/ 0 w 159"/>
                <a:gd name="T15" fmla="*/ 8 h 177"/>
                <a:gd name="T16" fmla="*/ 0 w 159"/>
                <a:gd name="T17" fmla="*/ 10 h 177"/>
                <a:gd name="T18" fmla="*/ 0 w 159"/>
                <a:gd name="T19" fmla="*/ 13 h 177"/>
                <a:gd name="T20" fmla="*/ 1 w 159"/>
                <a:gd name="T21" fmla="*/ 15 h 177"/>
                <a:gd name="T22" fmla="*/ 3 w 159"/>
                <a:gd name="T23" fmla="*/ 17 h 177"/>
                <a:gd name="T24" fmla="*/ 5 w 159"/>
                <a:gd name="T25" fmla="*/ 19 h 177"/>
                <a:gd name="T26" fmla="*/ 8 w 159"/>
                <a:gd name="T27" fmla="*/ 21 h 177"/>
                <a:gd name="T28" fmla="*/ 12 w 159"/>
                <a:gd name="T29" fmla="*/ 22 h 177"/>
                <a:gd name="T30" fmla="*/ 17 w 159"/>
                <a:gd name="T31" fmla="*/ 24 h 177"/>
                <a:gd name="T32" fmla="*/ 23 w 159"/>
                <a:gd name="T33" fmla="*/ 25 h 177"/>
                <a:gd name="T34" fmla="*/ 20 w 159"/>
                <a:gd name="T35" fmla="*/ 22 h 177"/>
                <a:gd name="T36" fmla="*/ 16 w 159"/>
                <a:gd name="T37" fmla="*/ 19 h 177"/>
                <a:gd name="T38" fmla="*/ 13 w 159"/>
                <a:gd name="T39" fmla="*/ 16 h 177"/>
                <a:gd name="T40" fmla="*/ 11 w 159"/>
                <a:gd name="T41" fmla="*/ 13 h 177"/>
                <a:gd name="T42" fmla="*/ 9 w 159"/>
                <a:gd name="T43" fmla="*/ 11 h 177"/>
                <a:gd name="T44" fmla="*/ 8 w 159"/>
                <a:gd name="T45" fmla="*/ 8 h 177"/>
                <a:gd name="T46" fmla="*/ 9 w 159"/>
                <a:gd name="T47" fmla="*/ 6 h 177"/>
                <a:gd name="T48" fmla="*/ 10 w 159"/>
                <a:gd name="T49" fmla="*/ 5 h 177"/>
                <a:gd name="T50" fmla="*/ 12 w 159"/>
                <a:gd name="T51" fmla="*/ 4 h 177"/>
                <a:gd name="T52" fmla="*/ 12 w 159"/>
                <a:gd name="T53" fmla="*/ 3 h 177"/>
                <a:gd name="T54" fmla="*/ 11 w 159"/>
                <a:gd name="T55" fmla="*/ 2 h 177"/>
                <a:gd name="T56" fmla="*/ 9 w 159"/>
                <a:gd name="T57" fmla="*/ 1 h 177"/>
                <a:gd name="T58" fmla="*/ 7 w 159"/>
                <a:gd name="T59" fmla="*/ 1 h 177"/>
                <a:gd name="T60" fmla="*/ 5 w 159"/>
                <a:gd name="T61" fmla="*/ 0 h 177"/>
                <a:gd name="T62" fmla="*/ 4 w 159"/>
                <a:gd name="T63" fmla="*/ 0 h 177"/>
                <a:gd name="T64" fmla="*/ 4 w 159"/>
                <a:gd name="T65" fmla="*/ 0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177"/>
                <a:gd name="T101" fmla="*/ 159 w 159"/>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177">
                  <a:moveTo>
                    <a:pt x="25" y="0"/>
                  </a:moveTo>
                  <a:lnTo>
                    <a:pt x="24" y="1"/>
                  </a:lnTo>
                  <a:lnTo>
                    <a:pt x="21" y="7"/>
                  </a:lnTo>
                  <a:lnTo>
                    <a:pt x="16" y="13"/>
                  </a:lnTo>
                  <a:lnTo>
                    <a:pt x="11" y="23"/>
                  </a:lnTo>
                  <a:lnTo>
                    <a:pt x="7" y="34"/>
                  </a:lnTo>
                  <a:lnTo>
                    <a:pt x="2" y="46"/>
                  </a:lnTo>
                  <a:lnTo>
                    <a:pt x="0" y="60"/>
                  </a:lnTo>
                  <a:lnTo>
                    <a:pt x="0" y="74"/>
                  </a:lnTo>
                  <a:lnTo>
                    <a:pt x="2" y="89"/>
                  </a:lnTo>
                  <a:lnTo>
                    <a:pt x="9" y="104"/>
                  </a:lnTo>
                  <a:lnTo>
                    <a:pt x="20" y="119"/>
                  </a:lnTo>
                  <a:lnTo>
                    <a:pt x="35" y="133"/>
                  </a:lnTo>
                  <a:lnTo>
                    <a:pt x="55" y="146"/>
                  </a:lnTo>
                  <a:lnTo>
                    <a:pt x="82" y="159"/>
                  </a:lnTo>
                  <a:lnTo>
                    <a:pt x="117" y="169"/>
                  </a:lnTo>
                  <a:lnTo>
                    <a:pt x="159" y="177"/>
                  </a:lnTo>
                  <a:lnTo>
                    <a:pt x="135" y="156"/>
                  </a:lnTo>
                  <a:lnTo>
                    <a:pt x="113" y="134"/>
                  </a:lnTo>
                  <a:lnTo>
                    <a:pt x="92" y="113"/>
                  </a:lnTo>
                  <a:lnTo>
                    <a:pt x="76" y="93"/>
                  </a:lnTo>
                  <a:lnTo>
                    <a:pt x="64" y="75"/>
                  </a:lnTo>
                  <a:lnTo>
                    <a:pt x="58" y="59"/>
                  </a:lnTo>
                  <a:lnTo>
                    <a:pt x="61" y="46"/>
                  </a:lnTo>
                  <a:lnTo>
                    <a:pt x="71" y="36"/>
                  </a:lnTo>
                  <a:lnTo>
                    <a:pt x="81" y="28"/>
                  </a:lnTo>
                  <a:lnTo>
                    <a:pt x="81" y="22"/>
                  </a:lnTo>
                  <a:lnTo>
                    <a:pt x="75" y="15"/>
                  </a:lnTo>
                  <a:lnTo>
                    <a:pt x="64" y="10"/>
                  </a:lnTo>
                  <a:lnTo>
                    <a:pt x="51" y="6"/>
                  </a:lnTo>
                  <a:lnTo>
                    <a:pt x="38" y="2"/>
                  </a:lnTo>
                  <a:lnTo>
                    <a:pt x="28" y="1"/>
                  </a:lnTo>
                  <a:lnTo>
                    <a:pt x="25"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3" name="Freeform 781"/>
            <p:cNvSpPr>
              <a:spLocks/>
            </p:cNvSpPr>
            <p:nvPr/>
          </p:nvSpPr>
          <p:spPr bwMode="auto">
            <a:xfrm>
              <a:off x="3872" y="461"/>
              <a:ext cx="14" cy="22"/>
            </a:xfrm>
            <a:custGeom>
              <a:avLst/>
              <a:gdLst>
                <a:gd name="T0" fmla="*/ 1 w 103"/>
                <a:gd name="T1" fmla="*/ 0 h 152"/>
                <a:gd name="T2" fmla="*/ 1 w 103"/>
                <a:gd name="T3" fmla="*/ 1 h 152"/>
                <a:gd name="T4" fmla="*/ 2 w 103"/>
                <a:gd name="T5" fmla="*/ 2 h 152"/>
                <a:gd name="T6" fmla="*/ 3 w 103"/>
                <a:gd name="T7" fmla="*/ 5 h 152"/>
                <a:gd name="T8" fmla="*/ 4 w 103"/>
                <a:gd name="T9" fmla="*/ 7 h 152"/>
                <a:gd name="T10" fmla="*/ 6 w 103"/>
                <a:gd name="T11" fmla="*/ 10 h 152"/>
                <a:gd name="T12" fmla="*/ 7 w 103"/>
                <a:gd name="T13" fmla="*/ 12 h 152"/>
                <a:gd name="T14" fmla="*/ 10 w 103"/>
                <a:gd name="T15" fmla="*/ 14 h 152"/>
                <a:gd name="T16" fmla="*/ 12 w 103"/>
                <a:gd name="T17" fmla="*/ 14 h 152"/>
                <a:gd name="T18" fmla="*/ 13 w 103"/>
                <a:gd name="T19" fmla="*/ 15 h 152"/>
                <a:gd name="T20" fmla="*/ 14 w 103"/>
                <a:gd name="T21" fmla="*/ 17 h 152"/>
                <a:gd name="T22" fmla="*/ 14 w 103"/>
                <a:gd name="T23" fmla="*/ 19 h 152"/>
                <a:gd name="T24" fmla="*/ 14 w 103"/>
                <a:gd name="T25" fmla="*/ 20 h 152"/>
                <a:gd name="T26" fmla="*/ 13 w 103"/>
                <a:gd name="T27" fmla="*/ 21 h 152"/>
                <a:gd name="T28" fmla="*/ 12 w 103"/>
                <a:gd name="T29" fmla="*/ 22 h 152"/>
                <a:gd name="T30" fmla="*/ 11 w 103"/>
                <a:gd name="T31" fmla="*/ 22 h 152"/>
                <a:gd name="T32" fmla="*/ 9 w 103"/>
                <a:gd name="T33" fmla="*/ 22 h 152"/>
                <a:gd name="T34" fmla="*/ 7 w 103"/>
                <a:gd name="T35" fmla="*/ 21 h 152"/>
                <a:gd name="T36" fmla="*/ 5 w 103"/>
                <a:gd name="T37" fmla="*/ 19 h 152"/>
                <a:gd name="T38" fmla="*/ 3 w 103"/>
                <a:gd name="T39" fmla="*/ 16 h 152"/>
                <a:gd name="T40" fmla="*/ 1 w 103"/>
                <a:gd name="T41" fmla="*/ 13 h 152"/>
                <a:gd name="T42" fmla="*/ 0 w 103"/>
                <a:gd name="T43" fmla="*/ 10 h 152"/>
                <a:gd name="T44" fmla="*/ 0 w 103"/>
                <a:gd name="T45" fmla="*/ 6 h 152"/>
                <a:gd name="T46" fmla="*/ 0 w 103"/>
                <a:gd name="T47" fmla="*/ 3 h 152"/>
                <a:gd name="T48" fmla="*/ 1 w 103"/>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152"/>
                <a:gd name="T77" fmla="*/ 103 w 103"/>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152">
                  <a:moveTo>
                    <a:pt x="10" y="0"/>
                  </a:moveTo>
                  <a:lnTo>
                    <a:pt x="11" y="5"/>
                  </a:lnTo>
                  <a:lnTo>
                    <a:pt x="15" y="16"/>
                  </a:lnTo>
                  <a:lnTo>
                    <a:pt x="21" y="33"/>
                  </a:lnTo>
                  <a:lnTo>
                    <a:pt x="30" y="51"/>
                  </a:lnTo>
                  <a:lnTo>
                    <a:pt x="41" y="69"/>
                  </a:lnTo>
                  <a:lnTo>
                    <a:pt x="54" y="84"/>
                  </a:lnTo>
                  <a:lnTo>
                    <a:pt x="70" y="94"/>
                  </a:lnTo>
                  <a:lnTo>
                    <a:pt x="89" y="95"/>
                  </a:lnTo>
                  <a:lnTo>
                    <a:pt x="95" y="106"/>
                  </a:lnTo>
                  <a:lnTo>
                    <a:pt x="101" y="117"/>
                  </a:lnTo>
                  <a:lnTo>
                    <a:pt x="103" y="128"/>
                  </a:lnTo>
                  <a:lnTo>
                    <a:pt x="102" y="137"/>
                  </a:lnTo>
                  <a:lnTo>
                    <a:pt x="97" y="145"/>
                  </a:lnTo>
                  <a:lnTo>
                    <a:pt x="91" y="150"/>
                  </a:lnTo>
                  <a:lnTo>
                    <a:pt x="80" y="152"/>
                  </a:lnTo>
                  <a:lnTo>
                    <a:pt x="65" y="150"/>
                  </a:lnTo>
                  <a:lnTo>
                    <a:pt x="49" y="143"/>
                  </a:lnTo>
                  <a:lnTo>
                    <a:pt x="34" y="130"/>
                  </a:lnTo>
                  <a:lnTo>
                    <a:pt x="21" y="111"/>
                  </a:lnTo>
                  <a:lnTo>
                    <a:pt x="10" y="91"/>
                  </a:lnTo>
                  <a:lnTo>
                    <a:pt x="3" y="67"/>
                  </a:lnTo>
                  <a:lnTo>
                    <a:pt x="0" y="43"/>
                  </a:lnTo>
                  <a:lnTo>
                    <a:pt x="2" y="21"/>
                  </a:lnTo>
                  <a:lnTo>
                    <a:pt x="10"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4" name="Freeform 782"/>
            <p:cNvSpPr>
              <a:spLocks/>
            </p:cNvSpPr>
            <p:nvPr/>
          </p:nvSpPr>
          <p:spPr bwMode="auto">
            <a:xfrm>
              <a:off x="3964" y="466"/>
              <a:ext cx="34" cy="26"/>
            </a:xfrm>
            <a:custGeom>
              <a:avLst/>
              <a:gdLst>
                <a:gd name="T0" fmla="*/ 0 w 236"/>
                <a:gd name="T1" fmla="*/ 26 h 177"/>
                <a:gd name="T2" fmla="*/ 0 w 236"/>
                <a:gd name="T3" fmla="*/ 26 h 177"/>
                <a:gd name="T4" fmla="*/ 1 w 236"/>
                <a:gd name="T5" fmla="*/ 25 h 177"/>
                <a:gd name="T6" fmla="*/ 2 w 236"/>
                <a:gd name="T7" fmla="*/ 24 h 177"/>
                <a:gd name="T8" fmla="*/ 4 w 236"/>
                <a:gd name="T9" fmla="*/ 22 h 177"/>
                <a:gd name="T10" fmla="*/ 6 w 236"/>
                <a:gd name="T11" fmla="*/ 20 h 177"/>
                <a:gd name="T12" fmla="*/ 8 w 236"/>
                <a:gd name="T13" fmla="*/ 18 h 177"/>
                <a:gd name="T14" fmla="*/ 11 w 236"/>
                <a:gd name="T15" fmla="*/ 15 h 177"/>
                <a:gd name="T16" fmla="*/ 13 w 236"/>
                <a:gd name="T17" fmla="*/ 13 h 177"/>
                <a:gd name="T18" fmla="*/ 16 w 236"/>
                <a:gd name="T19" fmla="*/ 11 h 177"/>
                <a:gd name="T20" fmla="*/ 19 w 236"/>
                <a:gd name="T21" fmla="*/ 8 h 177"/>
                <a:gd name="T22" fmla="*/ 22 w 236"/>
                <a:gd name="T23" fmla="*/ 6 h 177"/>
                <a:gd name="T24" fmla="*/ 24 w 236"/>
                <a:gd name="T25" fmla="*/ 4 h 177"/>
                <a:gd name="T26" fmla="*/ 27 w 236"/>
                <a:gd name="T27" fmla="*/ 2 h 177"/>
                <a:gd name="T28" fmla="*/ 30 w 236"/>
                <a:gd name="T29" fmla="*/ 1 h 177"/>
                <a:gd name="T30" fmla="*/ 32 w 236"/>
                <a:gd name="T31" fmla="*/ 0 h 177"/>
                <a:gd name="T32" fmla="*/ 34 w 236"/>
                <a:gd name="T33" fmla="*/ 0 h 177"/>
                <a:gd name="T34" fmla="*/ 33 w 236"/>
                <a:gd name="T35" fmla="*/ 2 h 177"/>
                <a:gd name="T36" fmla="*/ 33 w 236"/>
                <a:gd name="T37" fmla="*/ 3 h 177"/>
                <a:gd name="T38" fmla="*/ 31 w 236"/>
                <a:gd name="T39" fmla="*/ 5 h 177"/>
                <a:gd name="T40" fmla="*/ 30 w 236"/>
                <a:gd name="T41" fmla="*/ 6 h 177"/>
                <a:gd name="T42" fmla="*/ 28 w 236"/>
                <a:gd name="T43" fmla="*/ 8 h 177"/>
                <a:gd name="T44" fmla="*/ 27 w 236"/>
                <a:gd name="T45" fmla="*/ 10 h 177"/>
                <a:gd name="T46" fmla="*/ 24 w 236"/>
                <a:gd name="T47" fmla="*/ 12 h 177"/>
                <a:gd name="T48" fmla="*/ 22 w 236"/>
                <a:gd name="T49" fmla="*/ 14 h 177"/>
                <a:gd name="T50" fmla="*/ 20 w 236"/>
                <a:gd name="T51" fmla="*/ 16 h 177"/>
                <a:gd name="T52" fmla="*/ 17 w 236"/>
                <a:gd name="T53" fmla="*/ 17 h 177"/>
                <a:gd name="T54" fmla="*/ 14 w 236"/>
                <a:gd name="T55" fmla="*/ 19 h 177"/>
                <a:gd name="T56" fmla="*/ 12 w 236"/>
                <a:gd name="T57" fmla="*/ 20 h 177"/>
                <a:gd name="T58" fmla="*/ 9 w 236"/>
                <a:gd name="T59" fmla="*/ 22 h 177"/>
                <a:gd name="T60" fmla="*/ 6 w 236"/>
                <a:gd name="T61" fmla="*/ 24 h 177"/>
                <a:gd name="T62" fmla="*/ 3 w 236"/>
                <a:gd name="T63" fmla="*/ 25 h 177"/>
                <a:gd name="T64" fmla="*/ 0 w 236"/>
                <a:gd name="T65" fmla="*/ 26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177"/>
                <a:gd name="T101" fmla="*/ 236 w 236"/>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177">
                  <a:moveTo>
                    <a:pt x="0" y="177"/>
                  </a:moveTo>
                  <a:lnTo>
                    <a:pt x="2" y="175"/>
                  </a:lnTo>
                  <a:lnTo>
                    <a:pt x="7" y="169"/>
                  </a:lnTo>
                  <a:lnTo>
                    <a:pt x="16" y="161"/>
                  </a:lnTo>
                  <a:lnTo>
                    <a:pt x="27" y="149"/>
                  </a:lnTo>
                  <a:lnTo>
                    <a:pt x="40" y="136"/>
                  </a:lnTo>
                  <a:lnTo>
                    <a:pt x="56" y="121"/>
                  </a:lnTo>
                  <a:lnTo>
                    <a:pt x="73" y="105"/>
                  </a:lnTo>
                  <a:lnTo>
                    <a:pt x="92" y="88"/>
                  </a:lnTo>
                  <a:lnTo>
                    <a:pt x="110" y="72"/>
                  </a:lnTo>
                  <a:lnTo>
                    <a:pt x="130" y="56"/>
                  </a:lnTo>
                  <a:lnTo>
                    <a:pt x="150" y="41"/>
                  </a:lnTo>
                  <a:lnTo>
                    <a:pt x="170" y="28"/>
                  </a:lnTo>
                  <a:lnTo>
                    <a:pt x="188" y="16"/>
                  </a:lnTo>
                  <a:lnTo>
                    <a:pt x="205" y="8"/>
                  </a:lnTo>
                  <a:lnTo>
                    <a:pt x="222" y="2"/>
                  </a:lnTo>
                  <a:lnTo>
                    <a:pt x="236" y="0"/>
                  </a:lnTo>
                  <a:lnTo>
                    <a:pt x="232" y="11"/>
                  </a:lnTo>
                  <a:lnTo>
                    <a:pt x="226" y="22"/>
                  </a:lnTo>
                  <a:lnTo>
                    <a:pt x="218" y="32"/>
                  </a:lnTo>
                  <a:lnTo>
                    <a:pt x="209" y="44"/>
                  </a:lnTo>
                  <a:lnTo>
                    <a:pt x="197" y="57"/>
                  </a:lnTo>
                  <a:lnTo>
                    <a:pt x="184" y="69"/>
                  </a:lnTo>
                  <a:lnTo>
                    <a:pt x="169" y="81"/>
                  </a:lnTo>
                  <a:lnTo>
                    <a:pt x="153" y="93"/>
                  </a:lnTo>
                  <a:lnTo>
                    <a:pt x="136" y="106"/>
                  </a:lnTo>
                  <a:lnTo>
                    <a:pt x="118" y="118"/>
                  </a:lnTo>
                  <a:lnTo>
                    <a:pt x="99" y="128"/>
                  </a:lnTo>
                  <a:lnTo>
                    <a:pt x="80" y="139"/>
                  </a:lnTo>
                  <a:lnTo>
                    <a:pt x="60" y="150"/>
                  </a:lnTo>
                  <a:lnTo>
                    <a:pt x="40" y="160"/>
                  </a:lnTo>
                  <a:lnTo>
                    <a:pt x="19" y="168"/>
                  </a:lnTo>
                  <a:lnTo>
                    <a:pt x="0" y="177"/>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5" name="Freeform 783"/>
            <p:cNvSpPr>
              <a:spLocks/>
            </p:cNvSpPr>
            <p:nvPr/>
          </p:nvSpPr>
          <p:spPr bwMode="auto">
            <a:xfrm>
              <a:off x="3977" y="481"/>
              <a:ext cx="30" cy="95"/>
            </a:xfrm>
            <a:custGeom>
              <a:avLst/>
              <a:gdLst>
                <a:gd name="T0" fmla="*/ 22 w 209"/>
                <a:gd name="T1" fmla="*/ 0 h 667"/>
                <a:gd name="T2" fmla="*/ 23 w 209"/>
                <a:gd name="T3" fmla="*/ 1 h 667"/>
                <a:gd name="T4" fmla="*/ 24 w 209"/>
                <a:gd name="T5" fmla="*/ 4 h 667"/>
                <a:gd name="T6" fmla="*/ 25 w 209"/>
                <a:gd name="T7" fmla="*/ 9 h 667"/>
                <a:gd name="T8" fmla="*/ 27 w 209"/>
                <a:gd name="T9" fmla="*/ 14 h 667"/>
                <a:gd name="T10" fmla="*/ 28 w 209"/>
                <a:gd name="T11" fmla="*/ 20 h 667"/>
                <a:gd name="T12" fmla="*/ 29 w 209"/>
                <a:gd name="T13" fmla="*/ 25 h 667"/>
                <a:gd name="T14" fmla="*/ 30 w 209"/>
                <a:gd name="T15" fmla="*/ 30 h 667"/>
                <a:gd name="T16" fmla="*/ 30 w 209"/>
                <a:gd name="T17" fmla="*/ 34 h 667"/>
                <a:gd name="T18" fmla="*/ 30 w 209"/>
                <a:gd name="T19" fmla="*/ 36 h 667"/>
                <a:gd name="T20" fmla="*/ 29 w 209"/>
                <a:gd name="T21" fmla="*/ 38 h 667"/>
                <a:gd name="T22" fmla="*/ 27 w 209"/>
                <a:gd name="T23" fmla="*/ 41 h 667"/>
                <a:gd name="T24" fmla="*/ 25 w 209"/>
                <a:gd name="T25" fmla="*/ 44 h 667"/>
                <a:gd name="T26" fmla="*/ 23 w 209"/>
                <a:gd name="T27" fmla="*/ 48 h 667"/>
                <a:gd name="T28" fmla="*/ 21 w 209"/>
                <a:gd name="T29" fmla="*/ 51 h 667"/>
                <a:gd name="T30" fmla="*/ 18 w 209"/>
                <a:gd name="T31" fmla="*/ 56 h 667"/>
                <a:gd name="T32" fmla="*/ 16 w 209"/>
                <a:gd name="T33" fmla="*/ 60 h 667"/>
                <a:gd name="T34" fmla="*/ 13 w 209"/>
                <a:gd name="T35" fmla="*/ 65 h 667"/>
                <a:gd name="T36" fmla="*/ 11 w 209"/>
                <a:gd name="T37" fmla="*/ 69 h 667"/>
                <a:gd name="T38" fmla="*/ 9 w 209"/>
                <a:gd name="T39" fmla="*/ 74 h 667"/>
                <a:gd name="T40" fmla="*/ 7 w 209"/>
                <a:gd name="T41" fmla="*/ 78 h 667"/>
                <a:gd name="T42" fmla="*/ 6 w 209"/>
                <a:gd name="T43" fmla="*/ 83 h 667"/>
                <a:gd name="T44" fmla="*/ 5 w 209"/>
                <a:gd name="T45" fmla="*/ 87 h 667"/>
                <a:gd name="T46" fmla="*/ 5 w 209"/>
                <a:gd name="T47" fmla="*/ 91 h 667"/>
                <a:gd name="T48" fmla="*/ 6 w 209"/>
                <a:gd name="T49" fmla="*/ 95 h 667"/>
                <a:gd name="T50" fmla="*/ 1 w 209"/>
                <a:gd name="T51" fmla="*/ 87 h 667"/>
                <a:gd name="T52" fmla="*/ 0 w 209"/>
                <a:gd name="T53" fmla="*/ 79 h 667"/>
                <a:gd name="T54" fmla="*/ 0 w 209"/>
                <a:gd name="T55" fmla="*/ 71 h 667"/>
                <a:gd name="T56" fmla="*/ 2 w 209"/>
                <a:gd name="T57" fmla="*/ 63 h 667"/>
                <a:gd name="T58" fmla="*/ 5 w 209"/>
                <a:gd name="T59" fmla="*/ 56 h 667"/>
                <a:gd name="T60" fmla="*/ 8 w 209"/>
                <a:gd name="T61" fmla="*/ 48 h 667"/>
                <a:gd name="T62" fmla="*/ 11 w 209"/>
                <a:gd name="T63" fmla="*/ 41 h 667"/>
                <a:gd name="T64" fmla="*/ 14 w 209"/>
                <a:gd name="T65" fmla="*/ 35 h 667"/>
                <a:gd name="T66" fmla="*/ 15 w 209"/>
                <a:gd name="T67" fmla="*/ 30 h 667"/>
                <a:gd name="T68" fmla="*/ 16 w 209"/>
                <a:gd name="T69" fmla="*/ 26 h 667"/>
                <a:gd name="T70" fmla="*/ 16 w 209"/>
                <a:gd name="T71" fmla="*/ 22 h 667"/>
                <a:gd name="T72" fmla="*/ 15 w 209"/>
                <a:gd name="T73" fmla="*/ 18 h 667"/>
                <a:gd name="T74" fmla="*/ 13 w 209"/>
                <a:gd name="T75" fmla="*/ 15 h 667"/>
                <a:gd name="T76" fmla="*/ 12 w 209"/>
                <a:gd name="T77" fmla="*/ 12 h 667"/>
                <a:gd name="T78" fmla="*/ 10 w 209"/>
                <a:gd name="T79" fmla="*/ 10 h 667"/>
                <a:gd name="T80" fmla="*/ 9 w 209"/>
                <a:gd name="T81" fmla="*/ 9 h 667"/>
                <a:gd name="T82" fmla="*/ 22 w 209"/>
                <a:gd name="T83" fmla="*/ 0 h 6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667"/>
                <a:gd name="T128" fmla="*/ 209 w 209"/>
                <a:gd name="T129" fmla="*/ 667 h 6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667">
                  <a:moveTo>
                    <a:pt x="156" y="0"/>
                  </a:moveTo>
                  <a:lnTo>
                    <a:pt x="159" y="8"/>
                  </a:lnTo>
                  <a:lnTo>
                    <a:pt x="166" y="29"/>
                  </a:lnTo>
                  <a:lnTo>
                    <a:pt x="175" y="62"/>
                  </a:lnTo>
                  <a:lnTo>
                    <a:pt x="186" y="100"/>
                  </a:lnTo>
                  <a:lnTo>
                    <a:pt x="195" y="140"/>
                  </a:lnTo>
                  <a:lnTo>
                    <a:pt x="204" y="178"/>
                  </a:lnTo>
                  <a:lnTo>
                    <a:pt x="209" y="212"/>
                  </a:lnTo>
                  <a:lnTo>
                    <a:pt x="209" y="238"/>
                  </a:lnTo>
                  <a:lnTo>
                    <a:pt x="206" y="250"/>
                  </a:lnTo>
                  <a:lnTo>
                    <a:pt x="199" y="266"/>
                  </a:lnTo>
                  <a:lnTo>
                    <a:pt x="189" y="285"/>
                  </a:lnTo>
                  <a:lnTo>
                    <a:pt x="176" y="308"/>
                  </a:lnTo>
                  <a:lnTo>
                    <a:pt x="160" y="334"/>
                  </a:lnTo>
                  <a:lnTo>
                    <a:pt x="143" y="361"/>
                  </a:lnTo>
                  <a:lnTo>
                    <a:pt x="126" y="391"/>
                  </a:lnTo>
                  <a:lnTo>
                    <a:pt x="109" y="421"/>
                  </a:lnTo>
                  <a:lnTo>
                    <a:pt x="92" y="454"/>
                  </a:lnTo>
                  <a:lnTo>
                    <a:pt x="75" y="486"/>
                  </a:lnTo>
                  <a:lnTo>
                    <a:pt x="61" y="518"/>
                  </a:lnTo>
                  <a:lnTo>
                    <a:pt x="49" y="551"/>
                  </a:lnTo>
                  <a:lnTo>
                    <a:pt x="41" y="582"/>
                  </a:lnTo>
                  <a:lnTo>
                    <a:pt x="35" y="612"/>
                  </a:lnTo>
                  <a:lnTo>
                    <a:pt x="34" y="640"/>
                  </a:lnTo>
                  <a:lnTo>
                    <a:pt x="39" y="667"/>
                  </a:lnTo>
                  <a:lnTo>
                    <a:pt x="10" y="610"/>
                  </a:lnTo>
                  <a:lnTo>
                    <a:pt x="0" y="554"/>
                  </a:lnTo>
                  <a:lnTo>
                    <a:pt x="2" y="498"/>
                  </a:lnTo>
                  <a:lnTo>
                    <a:pt x="14" y="444"/>
                  </a:lnTo>
                  <a:lnTo>
                    <a:pt x="33" y="391"/>
                  </a:lnTo>
                  <a:lnTo>
                    <a:pt x="56" y="339"/>
                  </a:lnTo>
                  <a:lnTo>
                    <a:pt x="79" y="291"/>
                  </a:lnTo>
                  <a:lnTo>
                    <a:pt x="98" y="243"/>
                  </a:lnTo>
                  <a:lnTo>
                    <a:pt x="106" y="212"/>
                  </a:lnTo>
                  <a:lnTo>
                    <a:pt x="109" y="182"/>
                  </a:lnTo>
                  <a:lnTo>
                    <a:pt x="108" y="153"/>
                  </a:lnTo>
                  <a:lnTo>
                    <a:pt x="102" y="127"/>
                  </a:lnTo>
                  <a:lnTo>
                    <a:pt x="94" y="103"/>
                  </a:lnTo>
                  <a:lnTo>
                    <a:pt x="84" y="85"/>
                  </a:lnTo>
                  <a:lnTo>
                    <a:pt x="73" y="73"/>
                  </a:lnTo>
                  <a:lnTo>
                    <a:pt x="62" y="66"/>
                  </a:lnTo>
                  <a:lnTo>
                    <a:pt x="156"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6" name="Freeform 784"/>
            <p:cNvSpPr>
              <a:spLocks/>
            </p:cNvSpPr>
            <p:nvPr/>
          </p:nvSpPr>
          <p:spPr bwMode="auto">
            <a:xfrm>
              <a:off x="3957" y="560"/>
              <a:ext cx="22" cy="23"/>
            </a:xfrm>
            <a:custGeom>
              <a:avLst/>
              <a:gdLst>
                <a:gd name="T0" fmla="*/ 22 w 158"/>
                <a:gd name="T1" fmla="*/ 19 h 162"/>
                <a:gd name="T2" fmla="*/ 21 w 158"/>
                <a:gd name="T3" fmla="*/ 19 h 162"/>
                <a:gd name="T4" fmla="*/ 19 w 158"/>
                <a:gd name="T5" fmla="*/ 19 h 162"/>
                <a:gd name="T6" fmla="*/ 16 w 158"/>
                <a:gd name="T7" fmla="*/ 19 h 162"/>
                <a:gd name="T8" fmla="*/ 13 w 158"/>
                <a:gd name="T9" fmla="*/ 18 h 162"/>
                <a:gd name="T10" fmla="*/ 9 w 158"/>
                <a:gd name="T11" fmla="*/ 15 h 162"/>
                <a:gd name="T12" fmla="*/ 6 w 158"/>
                <a:gd name="T13" fmla="*/ 12 h 162"/>
                <a:gd name="T14" fmla="*/ 4 w 158"/>
                <a:gd name="T15" fmla="*/ 7 h 162"/>
                <a:gd name="T16" fmla="*/ 2 w 158"/>
                <a:gd name="T17" fmla="*/ 0 h 162"/>
                <a:gd name="T18" fmla="*/ 1 w 158"/>
                <a:gd name="T19" fmla="*/ 2 h 162"/>
                <a:gd name="T20" fmla="*/ 0 w 158"/>
                <a:gd name="T21" fmla="*/ 4 h 162"/>
                <a:gd name="T22" fmla="*/ 0 w 158"/>
                <a:gd name="T23" fmla="*/ 7 h 162"/>
                <a:gd name="T24" fmla="*/ 0 w 158"/>
                <a:gd name="T25" fmla="*/ 9 h 162"/>
                <a:gd name="T26" fmla="*/ 0 w 158"/>
                <a:gd name="T27" fmla="*/ 12 h 162"/>
                <a:gd name="T28" fmla="*/ 1 w 158"/>
                <a:gd name="T29" fmla="*/ 14 h 162"/>
                <a:gd name="T30" fmla="*/ 2 w 158"/>
                <a:gd name="T31" fmla="*/ 16 h 162"/>
                <a:gd name="T32" fmla="*/ 3 w 158"/>
                <a:gd name="T33" fmla="*/ 18 h 162"/>
                <a:gd name="T34" fmla="*/ 4 w 158"/>
                <a:gd name="T35" fmla="*/ 20 h 162"/>
                <a:gd name="T36" fmla="*/ 6 w 158"/>
                <a:gd name="T37" fmla="*/ 21 h 162"/>
                <a:gd name="T38" fmla="*/ 8 w 158"/>
                <a:gd name="T39" fmla="*/ 23 h 162"/>
                <a:gd name="T40" fmla="*/ 10 w 158"/>
                <a:gd name="T41" fmla="*/ 23 h 162"/>
                <a:gd name="T42" fmla="*/ 13 w 158"/>
                <a:gd name="T43" fmla="*/ 23 h 162"/>
                <a:gd name="T44" fmla="*/ 15 w 158"/>
                <a:gd name="T45" fmla="*/ 22 h 162"/>
                <a:gd name="T46" fmla="*/ 19 w 158"/>
                <a:gd name="T47" fmla="*/ 21 h 162"/>
                <a:gd name="T48" fmla="*/ 22 w 158"/>
                <a:gd name="T49" fmla="*/ 19 h 1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
                <a:gd name="T76" fmla="*/ 0 h 162"/>
                <a:gd name="T77" fmla="*/ 158 w 158"/>
                <a:gd name="T78" fmla="*/ 162 h 1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 h="162">
                  <a:moveTo>
                    <a:pt x="158" y="133"/>
                  </a:moveTo>
                  <a:lnTo>
                    <a:pt x="152" y="134"/>
                  </a:lnTo>
                  <a:lnTo>
                    <a:pt x="137" y="134"/>
                  </a:lnTo>
                  <a:lnTo>
                    <a:pt x="116" y="132"/>
                  </a:lnTo>
                  <a:lnTo>
                    <a:pt x="92" y="124"/>
                  </a:lnTo>
                  <a:lnTo>
                    <a:pt x="66" y="109"/>
                  </a:lnTo>
                  <a:lnTo>
                    <a:pt x="43" y="85"/>
                  </a:lnTo>
                  <a:lnTo>
                    <a:pt x="26" y="50"/>
                  </a:lnTo>
                  <a:lnTo>
                    <a:pt x="16" y="0"/>
                  </a:lnTo>
                  <a:lnTo>
                    <a:pt x="9" y="14"/>
                  </a:lnTo>
                  <a:lnTo>
                    <a:pt x="3" y="30"/>
                  </a:lnTo>
                  <a:lnTo>
                    <a:pt x="0" y="46"/>
                  </a:lnTo>
                  <a:lnTo>
                    <a:pt x="0" y="64"/>
                  </a:lnTo>
                  <a:lnTo>
                    <a:pt x="1" y="81"/>
                  </a:lnTo>
                  <a:lnTo>
                    <a:pt x="4" y="98"/>
                  </a:lnTo>
                  <a:lnTo>
                    <a:pt x="11" y="114"/>
                  </a:lnTo>
                  <a:lnTo>
                    <a:pt x="18" y="128"/>
                  </a:lnTo>
                  <a:lnTo>
                    <a:pt x="29" y="141"/>
                  </a:lnTo>
                  <a:lnTo>
                    <a:pt x="41" y="151"/>
                  </a:lnTo>
                  <a:lnTo>
                    <a:pt x="55" y="159"/>
                  </a:lnTo>
                  <a:lnTo>
                    <a:pt x="71" y="162"/>
                  </a:lnTo>
                  <a:lnTo>
                    <a:pt x="90" y="162"/>
                  </a:lnTo>
                  <a:lnTo>
                    <a:pt x="110" y="157"/>
                  </a:lnTo>
                  <a:lnTo>
                    <a:pt x="133" y="148"/>
                  </a:lnTo>
                  <a:lnTo>
                    <a:pt x="158" y="133"/>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7" name="Freeform 785"/>
            <p:cNvSpPr>
              <a:spLocks/>
            </p:cNvSpPr>
            <p:nvPr/>
          </p:nvSpPr>
          <p:spPr bwMode="auto">
            <a:xfrm>
              <a:off x="3931" y="531"/>
              <a:ext cx="38" cy="26"/>
            </a:xfrm>
            <a:custGeom>
              <a:avLst/>
              <a:gdLst>
                <a:gd name="T0" fmla="*/ 38 w 267"/>
                <a:gd name="T1" fmla="*/ 3 h 185"/>
                <a:gd name="T2" fmla="*/ 38 w 267"/>
                <a:gd name="T3" fmla="*/ 3 h 185"/>
                <a:gd name="T4" fmla="*/ 37 w 267"/>
                <a:gd name="T5" fmla="*/ 5 h 185"/>
                <a:gd name="T6" fmla="*/ 35 w 267"/>
                <a:gd name="T7" fmla="*/ 7 h 185"/>
                <a:gd name="T8" fmla="*/ 33 w 267"/>
                <a:gd name="T9" fmla="*/ 10 h 185"/>
                <a:gd name="T10" fmla="*/ 30 w 267"/>
                <a:gd name="T11" fmla="*/ 13 h 185"/>
                <a:gd name="T12" fmla="*/ 28 w 267"/>
                <a:gd name="T13" fmla="*/ 16 h 185"/>
                <a:gd name="T14" fmla="*/ 24 w 267"/>
                <a:gd name="T15" fmla="*/ 19 h 185"/>
                <a:gd name="T16" fmla="*/ 21 w 267"/>
                <a:gd name="T17" fmla="*/ 22 h 185"/>
                <a:gd name="T18" fmla="*/ 18 w 267"/>
                <a:gd name="T19" fmla="*/ 24 h 185"/>
                <a:gd name="T20" fmla="*/ 15 w 267"/>
                <a:gd name="T21" fmla="*/ 26 h 185"/>
                <a:gd name="T22" fmla="*/ 12 w 267"/>
                <a:gd name="T23" fmla="*/ 26 h 185"/>
                <a:gd name="T24" fmla="*/ 9 w 267"/>
                <a:gd name="T25" fmla="*/ 25 h 185"/>
                <a:gd name="T26" fmla="*/ 6 w 267"/>
                <a:gd name="T27" fmla="*/ 23 h 185"/>
                <a:gd name="T28" fmla="*/ 3 w 267"/>
                <a:gd name="T29" fmla="*/ 18 h 185"/>
                <a:gd name="T30" fmla="*/ 1 w 267"/>
                <a:gd name="T31" fmla="*/ 12 h 185"/>
                <a:gd name="T32" fmla="*/ 0 w 267"/>
                <a:gd name="T33" fmla="*/ 4 h 185"/>
                <a:gd name="T34" fmla="*/ 3 w 267"/>
                <a:gd name="T35" fmla="*/ 1 h 185"/>
                <a:gd name="T36" fmla="*/ 6 w 267"/>
                <a:gd name="T37" fmla="*/ 0 h 185"/>
                <a:gd name="T38" fmla="*/ 9 w 267"/>
                <a:gd name="T39" fmla="*/ 0 h 185"/>
                <a:gd name="T40" fmla="*/ 11 w 267"/>
                <a:gd name="T41" fmla="*/ 1 h 185"/>
                <a:gd name="T42" fmla="*/ 13 w 267"/>
                <a:gd name="T43" fmla="*/ 2 h 185"/>
                <a:gd name="T44" fmla="*/ 14 w 267"/>
                <a:gd name="T45" fmla="*/ 5 h 185"/>
                <a:gd name="T46" fmla="*/ 15 w 267"/>
                <a:gd name="T47" fmla="*/ 8 h 185"/>
                <a:gd name="T48" fmla="*/ 16 w 267"/>
                <a:gd name="T49" fmla="*/ 11 h 185"/>
                <a:gd name="T50" fmla="*/ 16 w 267"/>
                <a:gd name="T51" fmla="*/ 13 h 185"/>
                <a:gd name="T52" fmla="*/ 17 w 267"/>
                <a:gd name="T53" fmla="*/ 16 h 185"/>
                <a:gd name="T54" fmla="*/ 18 w 267"/>
                <a:gd name="T55" fmla="*/ 18 h 185"/>
                <a:gd name="T56" fmla="*/ 19 w 267"/>
                <a:gd name="T57" fmla="*/ 18 h 185"/>
                <a:gd name="T58" fmla="*/ 22 w 267"/>
                <a:gd name="T59" fmla="*/ 17 h 185"/>
                <a:gd name="T60" fmla="*/ 26 w 267"/>
                <a:gd name="T61" fmla="*/ 15 h 185"/>
                <a:gd name="T62" fmla="*/ 31 w 267"/>
                <a:gd name="T63" fmla="*/ 10 h 185"/>
                <a:gd name="T64" fmla="*/ 38 w 267"/>
                <a:gd name="T65" fmla="*/ 3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185"/>
                <a:gd name="T101" fmla="*/ 267 w 267"/>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185">
                  <a:moveTo>
                    <a:pt x="267" y="18"/>
                  </a:moveTo>
                  <a:lnTo>
                    <a:pt x="265" y="23"/>
                  </a:lnTo>
                  <a:lnTo>
                    <a:pt x="258" y="33"/>
                  </a:lnTo>
                  <a:lnTo>
                    <a:pt x="247" y="50"/>
                  </a:lnTo>
                  <a:lnTo>
                    <a:pt x="232" y="70"/>
                  </a:lnTo>
                  <a:lnTo>
                    <a:pt x="214" y="93"/>
                  </a:lnTo>
                  <a:lnTo>
                    <a:pt x="194" y="115"/>
                  </a:lnTo>
                  <a:lnTo>
                    <a:pt x="172" y="138"/>
                  </a:lnTo>
                  <a:lnTo>
                    <a:pt x="151" y="158"/>
                  </a:lnTo>
                  <a:lnTo>
                    <a:pt x="127" y="173"/>
                  </a:lnTo>
                  <a:lnTo>
                    <a:pt x="104" y="182"/>
                  </a:lnTo>
                  <a:lnTo>
                    <a:pt x="81" y="185"/>
                  </a:lnTo>
                  <a:lnTo>
                    <a:pt x="60" y="178"/>
                  </a:lnTo>
                  <a:lnTo>
                    <a:pt x="41" y="161"/>
                  </a:lnTo>
                  <a:lnTo>
                    <a:pt x="24" y="131"/>
                  </a:lnTo>
                  <a:lnTo>
                    <a:pt x="10" y="87"/>
                  </a:lnTo>
                  <a:lnTo>
                    <a:pt x="0" y="29"/>
                  </a:lnTo>
                  <a:lnTo>
                    <a:pt x="22" y="10"/>
                  </a:lnTo>
                  <a:lnTo>
                    <a:pt x="41" y="1"/>
                  </a:lnTo>
                  <a:lnTo>
                    <a:pt x="60" y="0"/>
                  </a:lnTo>
                  <a:lnTo>
                    <a:pt x="76" y="5"/>
                  </a:lnTo>
                  <a:lnTo>
                    <a:pt x="89" y="17"/>
                  </a:lnTo>
                  <a:lnTo>
                    <a:pt x="100" y="35"/>
                  </a:lnTo>
                  <a:lnTo>
                    <a:pt x="107" y="54"/>
                  </a:lnTo>
                  <a:lnTo>
                    <a:pt x="112" y="76"/>
                  </a:lnTo>
                  <a:lnTo>
                    <a:pt x="114" y="96"/>
                  </a:lnTo>
                  <a:lnTo>
                    <a:pt x="118" y="114"/>
                  </a:lnTo>
                  <a:lnTo>
                    <a:pt x="125" y="126"/>
                  </a:lnTo>
                  <a:lnTo>
                    <a:pt x="137" y="131"/>
                  </a:lnTo>
                  <a:lnTo>
                    <a:pt x="155" y="124"/>
                  </a:lnTo>
                  <a:lnTo>
                    <a:pt x="182" y="105"/>
                  </a:lnTo>
                  <a:lnTo>
                    <a:pt x="219" y="70"/>
                  </a:lnTo>
                  <a:lnTo>
                    <a:pt x="267" y="18"/>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8" name="Freeform 786"/>
            <p:cNvSpPr>
              <a:spLocks/>
            </p:cNvSpPr>
            <p:nvPr/>
          </p:nvSpPr>
          <p:spPr bwMode="auto">
            <a:xfrm>
              <a:off x="3921" y="502"/>
              <a:ext cx="51" cy="24"/>
            </a:xfrm>
            <a:custGeom>
              <a:avLst/>
              <a:gdLst>
                <a:gd name="T0" fmla="*/ 2 w 360"/>
                <a:gd name="T1" fmla="*/ 4 h 168"/>
                <a:gd name="T2" fmla="*/ 2 w 360"/>
                <a:gd name="T3" fmla="*/ 4 h 168"/>
                <a:gd name="T4" fmla="*/ 1 w 360"/>
                <a:gd name="T5" fmla="*/ 6 h 168"/>
                <a:gd name="T6" fmla="*/ 0 w 360"/>
                <a:gd name="T7" fmla="*/ 8 h 168"/>
                <a:gd name="T8" fmla="*/ 0 w 360"/>
                <a:gd name="T9" fmla="*/ 11 h 168"/>
                <a:gd name="T10" fmla="*/ 0 w 360"/>
                <a:gd name="T11" fmla="*/ 15 h 168"/>
                <a:gd name="T12" fmla="*/ 1 w 360"/>
                <a:gd name="T13" fmla="*/ 18 h 168"/>
                <a:gd name="T14" fmla="*/ 2 w 360"/>
                <a:gd name="T15" fmla="*/ 21 h 168"/>
                <a:gd name="T16" fmla="*/ 5 w 360"/>
                <a:gd name="T17" fmla="*/ 23 h 168"/>
                <a:gd name="T18" fmla="*/ 7 w 360"/>
                <a:gd name="T19" fmla="*/ 24 h 168"/>
                <a:gd name="T20" fmla="*/ 9 w 360"/>
                <a:gd name="T21" fmla="*/ 24 h 168"/>
                <a:gd name="T22" fmla="*/ 12 w 360"/>
                <a:gd name="T23" fmla="*/ 24 h 168"/>
                <a:gd name="T24" fmla="*/ 15 w 360"/>
                <a:gd name="T25" fmla="*/ 23 h 168"/>
                <a:gd name="T26" fmla="*/ 19 w 360"/>
                <a:gd name="T27" fmla="*/ 22 h 168"/>
                <a:gd name="T28" fmla="*/ 22 w 360"/>
                <a:gd name="T29" fmla="*/ 21 h 168"/>
                <a:gd name="T30" fmla="*/ 26 w 360"/>
                <a:gd name="T31" fmla="*/ 19 h 168"/>
                <a:gd name="T32" fmla="*/ 29 w 360"/>
                <a:gd name="T33" fmla="*/ 18 h 168"/>
                <a:gd name="T34" fmla="*/ 33 w 360"/>
                <a:gd name="T35" fmla="*/ 16 h 168"/>
                <a:gd name="T36" fmla="*/ 36 w 360"/>
                <a:gd name="T37" fmla="*/ 14 h 168"/>
                <a:gd name="T38" fmla="*/ 40 w 360"/>
                <a:gd name="T39" fmla="*/ 12 h 168"/>
                <a:gd name="T40" fmla="*/ 43 w 360"/>
                <a:gd name="T41" fmla="*/ 10 h 168"/>
                <a:gd name="T42" fmla="*/ 45 w 360"/>
                <a:gd name="T43" fmla="*/ 8 h 168"/>
                <a:gd name="T44" fmla="*/ 48 w 360"/>
                <a:gd name="T45" fmla="*/ 6 h 168"/>
                <a:gd name="T46" fmla="*/ 50 w 360"/>
                <a:gd name="T47" fmla="*/ 4 h 168"/>
                <a:gd name="T48" fmla="*/ 51 w 360"/>
                <a:gd name="T49" fmla="*/ 2 h 168"/>
                <a:gd name="T50" fmla="*/ 47 w 360"/>
                <a:gd name="T51" fmla="*/ 3 h 168"/>
                <a:gd name="T52" fmla="*/ 44 w 360"/>
                <a:gd name="T53" fmla="*/ 5 h 168"/>
                <a:gd name="T54" fmla="*/ 40 w 360"/>
                <a:gd name="T55" fmla="*/ 6 h 168"/>
                <a:gd name="T56" fmla="*/ 37 w 360"/>
                <a:gd name="T57" fmla="*/ 7 h 168"/>
                <a:gd name="T58" fmla="*/ 33 w 360"/>
                <a:gd name="T59" fmla="*/ 8 h 168"/>
                <a:gd name="T60" fmla="*/ 30 w 360"/>
                <a:gd name="T61" fmla="*/ 10 h 168"/>
                <a:gd name="T62" fmla="*/ 27 w 360"/>
                <a:gd name="T63" fmla="*/ 11 h 168"/>
                <a:gd name="T64" fmla="*/ 24 w 360"/>
                <a:gd name="T65" fmla="*/ 12 h 168"/>
                <a:gd name="T66" fmla="*/ 21 w 360"/>
                <a:gd name="T67" fmla="*/ 12 h 168"/>
                <a:gd name="T68" fmla="*/ 18 w 360"/>
                <a:gd name="T69" fmla="*/ 13 h 168"/>
                <a:gd name="T70" fmla="*/ 16 w 360"/>
                <a:gd name="T71" fmla="*/ 13 h 168"/>
                <a:gd name="T72" fmla="*/ 14 w 360"/>
                <a:gd name="T73" fmla="*/ 14 h 168"/>
                <a:gd name="T74" fmla="*/ 13 w 360"/>
                <a:gd name="T75" fmla="*/ 13 h 168"/>
                <a:gd name="T76" fmla="*/ 12 w 360"/>
                <a:gd name="T77" fmla="*/ 13 h 168"/>
                <a:gd name="T78" fmla="*/ 11 w 360"/>
                <a:gd name="T79" fmla="*/ 12 h 168"/>
                <a:gd name="T80" fmla="*/ 11 w 360"/>
                <a:gd name="T81" fmla="*/ 11 h 168"/>
                <a:gd name="T82" fmla="*/ 11 w 360"/>
                <a:gd name="T83" fmla="*/ 8 h 168"/>
                <a:gd name="T84" fmla="*/ 11 w 360"/>
                <a:gd name="T85" fmla="*/ 5 h 168"/>
                <a:gd name="T86" fmla="*/ 11 w 360"/>
                <a:gd name="T87" fmla="*/ 3 h 168"/>
                <a:gd name="T88" fmla="*/ 10 w 360"/>
                <a:gd name="T89" fmla="*/ 1 h 168"/>
                <a:gd name="T90" fmla="*/ 9 w 360"/>
                <a:gd name="T91" fmla="*/ 0 h 168"/>
                <a:gd name="T92" fmla="*/ 7 w 360"/>
                <a:gd name="T93" fmla="*/ 0 h 168"/>
                <a:gd name="T94" fmla="*/ 5 w 360"/>
                <a:gd name="T95" fmla="*/ 1 h 168"/>
                <a:gd name="T96" fmla="*/ 2 w 360"/>
                <a:gd name="T97" fmla="*/ 4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0"/>
                <a:gd name="T148" fmla="*/ 0 h 168"/>
                <a:gd name="T149" fmla="*/ 360 w 360"/>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0" h="168">
                  <a:moveTo>
                    <a:pt x="13" y="25"/>
                  </a:moveTo>
                  <a:lnTo>
                    <a:pt x="11" y="29"/>
                  </a:lnTo>
                  <a:lnTo>
                    <a:pt x="8" y="41"/>
                  </a:lnTo>
                  <a:lnTo>
                    <a:pt x="3" y="59"/>
                  </a:lnTo>
                  <a:lnTo>
                    <a:pt x="0" y="80"/>
                  </a:lnTo>
                  <a:lnTo>
                    <a:pt x="0" y="103"/>
                  </a:lnTo>
                  <a:lnTo>
                    <a:pt x="4" y="124"/>
                  </a:lnTo>
                  <a:lnTo>
                    <a:pt x="16" y="145"/>
                  </a:lnTo>
                  <a:lnTo>
                    <a:pt x="36" y="161"/>
                  </a:lnTo>
                  <a:lnTo>
                    <a:pt x="50" y="167"/>
                  </a:lnTo>
                  <a:lnTo>
                    <a:pt x="67" y="168"/>
                  </a:lnTo>
                  <a:lnTo>
                    <a:pt x="86" y="167"/>
                  </a:lnTo>
                  <a:lnTo>
                    <a:pt x="108" y="162"/>
                  </a:lnTo>
                  <a:lnTo>
                    <a:pt x="132" y="156"/>
                  </a:lnTo>
                  <a:lnTo>
                    <a:pt x="157" y="147"/>
                  </a:lnTo>
                  <a:lnTo>
                    <a:pt x="182" y="136"/>
                  </a:lnTo>
                  <a:lnTo>
                    <a:pt x="208" y="124"/>
                  </a:lnTo>
                  <a:lnTo>
                    <a:pt x="232" y="111"/>
                  </a:lnTo>
                  <a:lnTo>
                    <a:pt x="256" y="97"/>
                  </a:lnTo>
                  <a:lnTo>
                    <a:pt x="280" y="83"/>
                  </a:lnTo>
                  <a:lnTo>
                    <a:pt x="302" y="68"/>
                  </a:lnTo>
                  <a:lnTo>
                    <a:pt x="320" y="54"/>
                  </a:lnTo>
                  <a:lnTo>
                    <a:pt x="337" y="40"/>
                  </a:lnTo>
                  <a:lnTo>
                    <a:pt x="350" y="26"/>
                  </a:lnTo>
                  <a:lnTo>
                    <a:pt x="360" y="14"/>
                  </a:lnTo>
                  <a:lnTo>
                    <a:pt x="335" y="23"/>
                  </a:lnTo>
                  <a:lnTo>
                    <a:pt x="309" y="32"/>
                  </a:lnTo>
                  <a:lnTo>
                    <a:pt x="284" y="41"/>
                  </a:lnTo>
                  <a:lnTo>
                    <a:pt x="259" y="50"/>
                  </a:lnTo>
                  <a:lnTo>
                    <a:pt x="235" y="59"/>
                  </a:lnTo>
                  <a:lnTo>
                    <a:pt x="211" y="67"/>
                  </a:lnTo>
                  <a:lnTo>
                    <a:pt x="188" y="75"/>
                  </a:lnTo>
                  <a:lnTo>
                    <a:pt x="167" y="81"/>
                  </a:lnTo>
                  <a:lnTo>
                    <a:pt x="147" y="87"/>
                  </a:lnTo>
                  <a:lnTo>
                    <a:pt x="130" y="91"/>
                  </a:lnTo>
                  <a:lnTo>
                    <a:pt x="114" y="94"/>
                  </a:lnTo>
                  <a:lnTo>
                    <a:pt x="101" y="95"/>
                  </a:lnTo>
                  <a:lnTo>
                    <a:pt x="91" y="93"/>
                  </a:lnTo>
                  <a:lnTo>
                    <a:pt x="83" y="90"/>
                  </a:lnTo>
                  <a:lnTo>
                    <a:pt x="79" y="84"/>
                  </a:lnTo>
                  <a:lnTo>
                    <a:pt x="79" y="76"/>
                  </a:lnTo>
                  <a:lnTo>
                    <a:pt x="81" y="54"/>
                  </a:lnTo>
                  <a:lnTo>
                    <a:pt x="80" y="35"/>
                  </a:lnTo>
                  <a:lnTo>
                    <a:pt x="77" y="19"/>
                  </a:lnTo>
                  <a:lnTo>
                    <a:pt x="71" y="7"/>
                  </a:lnTo>
                  <a:lnTo>
                    <a:pt x="62" y="0"/>
                  </a:lnTo>
                  <a:lnTo>
                    <a:pt x="49" y="0"/>
                  </a:lnTo>
                  <a:lnTo>
                    <a:pt x="32" y="8"/>
                  </a:lnTo>
                  <a:lnTo>
                    <a:pt x="13" y="25"/>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29" name="Freeform 787"/>
            <p:cNvSpPr>
              <a:spLocks/>
            </p:cNvSpPr>
            <p:nvPr/>
          </p:nvSpPr>
          <p:spPr bwMode="auto">
            <a:xfrm>
              <a:off x="3836" y="494"/>
              <a:ext cx="73" cy="100"/>
            </a:xfrm>
            <a:custGeom>
              <a:avLst/>
              <a:gdLst>
                <a:gd name="T0" fmla="*/ 66 w 516"/>
                <a:gd name="T1" fmla="*/ 25 h 701"/>
                <a:gd name="T2" fmla="*/ 55 w 516"/>
                <a:gd name="T3" fmla="*/ 67 h 701"/>
                <a:gd name="T4" fmla="*/ 51 w 516"/>
                <a:gd name="T5" fmla="*/ 100 h 701"/>
                <a:gd name="T6" fmla="*/ 43 w 516"/>
                <a:gd name="T7" fmla="*/ 85 h 701"/>
                <a:gd name="T8" fmla="*/ 33 w 516"/>
                <a:gd name="T9" fmla="*/ 62 h 701"/>
                <a:gd name="T10" fmla="*/ 22 w 516"/>
                <a:gd name="T11" fmla="*/ 38 h 701"/>
                <a:gd name="T12" fmla="*/ 11 w 516"/>
                <a:gd name="T13" fmla="*/ 16 h 701"/>
                <a:gd name="T14" fmla="*/ 3 w 516"/>
                <a:gd name="T15" fmla="*/ 2 h 701"/>
                <a:gd name="T16" fmla="*/ 7 w 516"/>
                <a:gd name="T17" fmla="*/ 0 h 701"/>
                <a:gd name="T18" fmla="*/ 18 w 516"/>
                <a:gd name="T19" fmla="*/ 1 h 701"/>
                <a:gd name="T20" fmla="*/ 30 w 516"/>
                <a:gd name="T21" fmla="*/ 2 h 701"/>
                <a:gd name="T22" fmla="*/ 41 w 516"/>
                <a:gd name="T23" fmla="*/ 5 h 701"/>
                <a:gd name="T24" fmla="*/ 47 w 516"/>
                <a:gd name="T25" fmla="*/ 8 h 701"/>
                <a:gd name="T26" fmla="*/ 48 w 516"/>
                <a:gd name="T27" fmla="*/ 10 h 701"/>
                <a:gd name="T28" fmla="*/ 44 w 516"/>
                <a:gd name="T29" fmla="*/ 11 h 701"/>
                <a:gd name="T30" fmla="*/ 36 w 516"/>
                <a:gd name="T31" fmla="*/ 11 h 701"/>
                <a:gd name="T32" fmla="*/ 27 w 516"/>
                <a:gd name="T33" fmla="*/ 11 h 701"/>
                <a:gd name="T34" fmla="*/ 20 w 516"/>
                <a:gd name="T35" fmla="*/ 12 h 701"/>
                <a:gd name="T36" fmla="*/ 17 w 516"/>
                <a:gd name="T37" fmla="*/ 13 h 701"/>
                <a:gd name="T38" fmla="*/ 23 w 516"/>
                <a:gd name="T39" fmla="*/ 15 h 701"/>
                <a:gd name="T40" fmla="*/ 33 w 516"/>
                <a:gd name="T41" fmla="*/ 16 h 701"/>
                <a:gd name="T42" fmla="*/ 35 w 516"/>
                <a:gd name="T43" fmla="*/ 19 h 701"/>
                <a:gd name="T44" fmla="*/ 30 w 516"/>
                <a:gd name="T45" fmla="*/ 23 h 701"/>
                <a:gd name="T46" fmla="*/ 24 w 516"/>
                <a:gd name="T47" fmla="*/ 27 h 701"/>
                <a:gd name="T48" fmla="*/ 28 w 516"/>
                <a:gd name="T49" fmla="*/ 33 h 701"/>
                <a:gd name="T50" fmla="*/ 33 w 516"/>
                <a:gd name="T51" fmla="*/ 29 h 701"/>
                <a:gd name="T52" fmla="*/ 41 w 516"/>
                <a:gd name="T53" fmla="*/ 21 h 701"/>
                <a:gd name="T54" fmla="*/ 51 w 516"/>
                <a:gd name="T55" fmla="*/ 13 h 701"/>
                <a:gd name="T56" fmla="*/ 59 w 516"/>
                <a:gd name="T57" fmla="*/ 7 h 701"/>
                <a:gd name="T58" fmla="*/ 63 w 516"/>
                <a:gd name="T59" fmla="*/ 5 h 701"/>
                <a:gd name="T60" fmla="*/ 61 w 516"/>
                <a:gd name="T61" fmla="*/ 9 h 701"/>
                <a:gd name="T62" fmla="*/ 55 w 516"/>
                <a:gd name="T63" fmla="*/ 19 h 701"/>
                <a:gd name="T64" fmla="*/ 46 w 516"/>
                <a:gd name="T65" fmla="*/ 29 h 701"/>
                <a:gd name="T66" fmla="*/ 38 w 516"/>
                <a:gd name="T67" fmla="*/ 39 h 701"/>
                <a:gd name="T68" fmla="*/ 33 w 516"/>
                <a:gd name="T69" fmla="*/ 45 h 701"/>
                <a:gd name="T70" fmla="*/ 40 w 516"/>
                <a:gd name="T71" fmla="*/ 52 h 701"/>
                <a:gd name="T72" fmla="*/ 43 w 516"/>
                <a:gd name="T73" fmla="*/ 45 h 701"/>
                <a:gd name="T74" fmla="*/ 50 w 516"/>
                <a:gd name="T75" fmla="*/ 34 h 701"/>
                <a:gd name="T76" fmla="*/ 57 w 516"/>
                <a:gd name="T77" fmla="*/ 22 h 701"/>
                <a:gd name="T78" fmla="*/ 63 w 516"/>
                <a:gd name="T79" fmla="*/ 12 h 701"/>
                <a:gd name="T80" fmla="*/ 66 w 516"/>
                <a:gd name="T81" fmla="*/ 9 h 701"/>
                <a:gd name="T82" fmla="*/ 46 w 516"/>
                <a:gd name="T83" fmla="*/ 72 h 701"/>
                <a:gd name="T84" fmla="*/ 49 w 516"/>
                <a:gd name="T85" fmla="*/ 62 h 701"/>
                <a:gd name="T86" fmla="*/ 55 w 516"/>
                <a:gd name="T87" fmla="*/ 45 h 701"/>
                <a:gd name="T88" fmla="*/ 62 w 516"/>
                <a:gd name="T89" fmla="*/ 27 h 701"/>
                <a:gd name="T90" fmla="*/ 69 w 516"/>
                <a:gd name="T91" fmla="*/ 12 h 701"/>
                <a:gd name="T92" fmla="*/ 73 w 516"/>
                <a:gd name="T93" fmla="*/ 7 h 7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6"/>
                <a:gd name="T142" fmla="*/ 0 h 701"/>
                <a:gd name="T143" fmla="*/ 516 w 516"/>
                <a:gd name="T144" fmla="*/ 701 h 7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6" h="701">
                  <a:moveTo>
                    <a:pt x="516" y="52"/>
                  </a:moveTo>
                  <a:lnTo>
                    <a:pt x="495" y="104"/>
                  </a:lnTo>
                  <a:lnTo>
                    <a:pt x="470" y="178"/>
                  </a:lnTo>
                  <a:lnTo>
                    <a:pt x="442" y="270"/>
                  </a:lnTo>
                  <a:lnTo>
                    <a:pt x="415" y="369"/>
                  </a:lnTo>
                  <a:lnTo>
                    <a:pt x="391" y="470"/>
                  </a:lnTo>
                  <a:lnTo>
                    <a:pt x="372" y="564"/>
                  </a:lnTo>
                  <a:lnTo>
                    <a:pt x="361" y="643"/>
                  </a:lnTo>
                  <a:lnTo>
                    <a:pt x="361" y="701"/>
                  </a:lnTo>
                  <a:lnTo>
                    <a:pt x="346" y="675"/>
                  </a:lnTo>
                  <a:lnTo>
                    <a:pt x="328" y="640"/>
                  </a:lnTo>
                  <a:lnTo>
                    <a:pt x="307" y="597"/>
                  </a:lnTo>
                  <a:lnTo>
                    <a:pt x="286" y="548"/>
                  </a:lnTo>
                  <a:lnTo>
                    <a:pt x="261" y="496"/>
                  </a:lnTo>
                  <a:lnTo>
                    <a:pt x="236" y="438"/>
                  </a:lnTo>
                  <a:lnTo>
                    <a:pt x="210" y="380"/>
                  </a:lnTo>
                  <a:lnTo>
                    <a:pt x="184" y="322"/>
                  </a:lnTo>
                  <a:lnTo>
                    <a:pt x="158" y="264"/>
                  </a:lnTo>
                  <a:lnTo>
                    <a:pt x="131" y="208"/>
                  </a:lnTo>
                  <a:lnTo>
                    <a:pt x="106" y="157"/>
                  </a:lnTo>
                  <a:lnTo>
                    <a:pt x="81" y="110"/>
                  </a:lnTo>
                  <a:lnTo>
                    <a:pt x="59" y="71"/>
                  </a:lnTo>
                  <a:lnTo>
                    <a:pt x="37" y="40"/>
                  </a:lnTo>
                  <a:lnTo>
                    <a:pt x="18" y="17"/>
                  </a:lnTo>
                  <a:lnTo>
                    <a:pt x="0" y="7"/>
                  </a:lnTo>
                  <a:lnTo>
                    <a:pt x="22" y="2"/>
                  </a:lnTo>
                  <a:lnTo>
                    <a:pt x="47" y="1"/>
                  </a:lnTo>
                  <a:lnTo>
                    <a:pt x="73" y="0"/>
                  </a:lnTo>
                  <a:lnTo>
                    <a:pt x="101" y="1"/>
                  </a:lnTo>
                  <a:lnTo>
                    <a:pt x="129" y="4"/>
                  </a:lnTo>
                  <a:lnTo>
                    <a:pt x="158" y="8"/>
                  </a:lnTo>
                  <a:lnTo>
                    <a:pt x="186" y="12"/>
                  </a:lnTo>
                  <a:lnTo>
                    <a:pt x="214" y="17"/>
                  </a:lnTo>
                  <a:lnTo>
                    <a:pt x="241" y="23"/>
                  </a:lnTo>
                  <a:lnTo>
                    <a:pt x="265" y="29"/>
                  </a:lnTo>
                  <a:lnTo>
                    <a:pt x="288" y="36"/>
                  </a:lnTo>
                  <a:lnTo>
                    <a:pt x="307" y="42"/>
                  </a:lnTo>
                  <a:lnTo>
                    <a:pt x="322" y="49"/>
                  </a:lnTo>
                  <a:lnTo>
                    <a:pt x="334" y="54"/>
                  </a:lnTo>
                  <a:lnTo>
                    <a:pt x="342" y="60"/>
                  </a:lnTo>
                  <a:lnTo>
                    <a:pt x="344" y="64"/>
                  </a:lnTo>
                  <a:lnTo>
                    <a:pt x="341" y="67"/>
                  </a:lnTo>
                  <a:lnTo>
                    <a:pt x="334" y="70"/>
                  </a:lnTo>
                  <a:lnTo>
                    <a:pt x="322" y="72"/>
                  </a:lnTo>
                  <a:lnTo>
                    <a:pt x="308" y="75"/>
                  </a:lnTo>
                  <a:lnTo>
                    <a:pt x="292" y="76"/>
                  </a:lnTo>
                  <a:lnTo>
                    <a:pt x="273" y="77"/>
                  </a:lnTo>
                  <a:lnTo>
                    <a:pt x="253" y="77"/>
                  </a:lnTo>
                  <a:lnTo>
                    <a:pt x="233" y="78"/>
                  </a:lnTo>
                  <a:lnTo>
                    <a:pt x="212" y="78"/>
                  </a:lnTo>
                  <a:lnTo>
                    <a:pt x="193" y="79"/>
                  </a:lnTo>
                  <a:lnTo>
                    <a:pt x="173" y="80"/>
                  </a:lnTo>
                  <a:lnTo>
                    <a:pt x="157" y="81"/>
                  </a:lnTo>
                  <a:lnTo>
                    <a:pt x="143" y="82"/>
                  </a:lnTo>
                  <a:lnTo>
                    <a:pt x="131" y="84"/>
                  </a:lnTo>
                  <a:lnTo>
                    <a:pt x="125" y="88"/>
                  </a:lnTo>
                  <a:lnTo>
                    <a:pt x="121" y="91"/>
                  </a:lnTo>
                  <a:lnTo>
                    <a:pt x="127" y="97"/>
                  </a:lnTo>
                  <a:lnTo>
                    <a:pt x="142" y="103"/>
                  </a:lnTo>
                  <a:lnTo>
                    <a:pt x="162" y="105"/>
                  </a:lnTo>
                  <a:lnTo>
                    <a:pt x="187" y="108"/>
                  </a:lnTo>
                  <a:lnTo>
                    <a:pt x="212" y="110"/>
                  </a:lnTo>
                  <a:lnTo>
                    <a:pt x="234" y="112"/>
                  </a:lnTo>
                  <a:lnTo>
                    <a:pt x="248" y="117"/>
                  </a:lnTo>
                  <a:lnTo>
                    <a:pt x="253" y="122"/>
                  </a:lnTo>
                  <a:lnTo>
                    <a:pt x="249" y="131"/>
                  </a:lnTo>
                  <a:lnTo>
                    <a:pt x="239" y="140"/>
                  </a:lnTo>
                  <a:lnTo>
                    <a:pt x="225" y="151"/>
                  </a:lnTo>
                  <a:lnTo>
                    <a:pt x="210" y="163"/>
                  </a:lnTo>
                  <a:lnTo>
                    <a:pt x="195" y="174"/>
                  </a:lnTo>
                  <a:lnTo>
                    <a:pt x="182" y="183"/>
                  </a:lnTo>
                  <a:lnTo>
                    <a:pt x="172" y="188"/>
                  </a:lnTo>
                  <a:lnTo>
                    <a:pt x="169" y="190"/>
                  </a:lnTo>
                  <a:lnTo>
                    <a:pt x="195" y="234"/>
                  </a:lnTo>
                  <a:lnTo>
                    <a:pt x="197" y="232"/>
                  </a:lnTo>
                  <a:lnTo>
                    <a:pt x="206" y="226"/>
                  </a:lnTo>
                  <a:lnTo>
                    <a:pt x="216" y="215"/>
                  </a:lnTo>
                  <a:lnTo>
                    <a:pt x="233" y="202"/>
                  </a:lnTo>
                  <a:lnTo>
                    <a:pt x="251" y="186"/>
                  </a:lnTo>
                  <a:lnTo>
                    <a:pt x="272" y="169"/>
                  </a:lnTo>
                  <a:lnTo>
                    <a:pt x="293" y="149"/>
                  </a:lnTo>
                  <a:lnTo>
                    <a:pt x="316" y="130"/>
                  </a:lnTo>
                  <a:lnTo>
                    <a:pt x="339" y="111"/>
                  </a:lnTo>
                  <a:lnTo>
                    <a:pt x="361" y="92"/>
                  </a:lnTo>
                  <a:lnTo>
                    <a:pt x="383" y="76"/>
                  </a:lnTo>
                  <a:lnTo>
                    <a:pt x="402" y="61"/>
                  </a:lnTo>
                  <a:lnTo>
                    <a:pt x="419" y="48"/>
                  </a:lnTo>
                  <a:lnTo>
                    <a:pt x="433" y="39"/>
                  </a:lnTo>
                  <a:lnTo>
                    <a:pt x="441" y="34"/>
                  </a:lnTo>
                  <a:lnTo>
                    <a:pt x="447" y="34"/>
                  </a:lnTo>
                  <a:lnTo>
                    <a:pt x="448" y="39"/>
                  </a:lnTo>
                  <a:lnTo>
                    <a:pt x="442" y="51"/>
                  </a:lnTo>
                  <a:lnTo>
                    <a:pt x="434" y="66"/>
                  </a:lnTo>
                  <a:lnTo>
                    <a:pt x="421" y="84"/>
                  </a:lnTo>
                  <a:lnTo>
                    <a:pt x="406" y="106"/>
                  </a:lnTo>
                  <a:lnTo>
                    <a:pt x="387" y="130"/>
                  </a:lnTo>
                  <a:lnTo>
                    <a:pt x="368" y="156"/>
                  </a:lnTo>
                  <a:lnTo>
                    <a:pt x="346" y="181"/>
                  </a:lnTo>
                  <a:lnTo>
                    <a:pt x="326" y="206"/>
                  </a:lnTo>
                  <a:lnTo>
                    <a:pt x="305" y="231"/>
                  </a:lnTo>
                  <a:lnTo>
                    <a:pt x="286" y="254"/>
                  </a:lnTo>
                  <a:lnTo>
                    <a:pt x="268" y="274"/>
                  </a:lnTo>
                  <a:lnTo>
                    <a:pt x="254" y="292"/>
                  </a:lnTo>
                  <a:lnTo>
                    <a:pt x="242" y="305"/>
                  </a:lnTo>
                  <a:lnTo>
                    <a:pt x="235" y="313"/>
                  </a:lnTo>
                  <a:lnTo>
                    <a:pt x="233" y="316"/>
                  </a:lnTo>
                  <a:lnTo>
                    <a:pt x="278" y="368"/>
                  </a:lnTo>
                  <a:lnTo>
                    <a:pt x="280" y="365"/>
                  </a:lnTo>
                  <a:lnTo>
                    <a:pt x="286" y="354"/>
                  </a:lnTo>
                  <a:lnTo>
                    <a:pt x="294" y="338"/>
                  </a:lnTo>
                  <a:lnTo>
                    <a:pt x="305" y="317"/>
                  </a:lnTo>
                  <a:lnTo>
                    <a:pt x="318" y="294"/>
                  </a:lnTo>
                  <a:lnTo>
                    <a:pt x="333" y="267"/>
                  </a:lnTo>
                  <a:lnTo>
                    <a:pt x="350" y="238"/>
                  </a:lnTo>
                  <a:lnTo>
                    <a:pt x="366" y="208"/>
                  </a:lnTo>
                  <a:lnTo>
                    <a:pt x="383" y="179"/>
                  </a:lnTo>
                  <a:lnTo>
                    <a:pt x="400" y="151"/>
                  </a:lnTo>
                  <a:lnTo>
                    <a:pt x="417" y="125"/>
                  </a:lnTo>
                  <a:lnTo>
                    <a:pt x="431" y="102"/>
                  </a:lnTo>
                  <a:lnTo>
                    <a:pt x="445" y="83"/>
                  </a:lnTo>
                  <a:lnTo>
                    <a:pt x="455" y="69"/>
                  </a:lnTo>
                  <a:lnTo>
                    <a:pt x="464" y="61"/>
                  </a:lnTo>
                  <a:lnTo>
                    <a:pt x="470" y="60"/>
                  </a:lnTo>
                  <a:lnTo>
                    <a:pt x="293" y="431"/>
                  </a:lnTo>
                  <a:lnTo>
                    <a:pt x="322" y="513"/>
                  </a:lnTo>
                  <a:lnTo>
                    <a:pt x="325" y="507"/>
                  </a:lnTo>
                  <a:lnTo>
                    <a:pt x="330" y="492"/>
                  </a:lnTo>
                  <a:lnTo>
                    <a:pt x="338" y="468"/>
                  </a:lnTo>
                  <a:lnTo>
                    <a:pt x="348" y="437"/>
                  </a:lnTo>
                  <a:lnTo>
                    <a:pt x="361" y="401"/>
                  </a:lnTo>
                  <a:lnTo>
                    <a:pt x="375" y="360"/>
                  </a:lnTo>
                  <a:lnTo>
                    <a:pt x="392" y="316"/>
                  </a:lnTo>
                  <a:lnTo>
                    <a:pt x="408" y="272"/>
                  </a:lnTo>
                  <a:lnTo>
                    <a:pt x="425" y="228"/>
                  </a:lnTo>
                  <a:lnTo>
                    <a:pt x="441" y="186"/>
                  </a:lnTo>
                  <a:lnTo>
                    <a:pt x="458" y="147"/>
                  </a:lnTo>
                  <a:lnTo>
                    <a:pt x="473" y="112"/>
                  </a:lnTo>
                  <a:lnTo>
                    <a:pt x="487" y="84"/>
                  </a:lnTo>
                  <a:lnTo>
                    <a:pt x="499" y="64"/>
                  </a:lnTo>
                  <a:lnTo>
                    <a:pt x="508" y="53"/>
                  </a:lnTo>
                  <a:lnTo>
                    <a:pt x="516" y="52"/>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0" name="Freeform 788"/>
            <p:cNvSpPr>
              <a:spLocks/>
            </p:cNvSpPr>
            <p:nvPr/>
          </p:nvSpPr>
          <p:spPr bwMode="auto">
            <a:xfrm>
              <a:off x="3987" y="602"/>
              <a:ext cx="92" cy="42"/>
            </a:xfrm>
            <a:custGeom>
              <a:avLst/>
              <a:gdLst>
                <a:gd name="T0" fmla="*/ 0 w 644"/>
                <a:gd name="T1" fmla="*/ 1 h 289"/>
                <a:gd name="T2" fmla="*/ 1 w 644"/>
                <a:gd name="T3" fmla="*/ 0 h 289"/>
                <a:gd name="T4" fmla="*/ 4 w 644"/>
                <a:gd name="T5" fmla="*/ 0 h 289"/>
                <a:gd name="T6" fmla="*/ 8 w 644"/>
                <a:gd name="T7" fmla="*/ 1 h 289"/>
                <a:gd name="T8" fmla="*/ 13 w 644"/>
                <a:gd name="T9" fmla="*/ 2 h 289"/>
                <a:gd name="T10" fmla="*/ 20 w 644"/>
                <a:gd name="T11" fmla="*/ 3 h 289"/>
                <a:gd name="T12" fmla="*/ 27 w 644"/>
                <a:gd name="T13" fmla="*/ 5 h 289"/>
                <a:gd name="T14" fmla="*/ 35 w 644"/>
                <a:gd name="T15" fmla="*/ 7 h 289"/>
                <a:gd name="T16" fmla="*/ 44 w 644"/>
                <a:gd name="T17" fmla="*/ 10 h 289"/>
                <a:gd name="T18" fmla="*/ 52 w 644"/>
                <a:gd name="T19" fmla="*/ 12 h 289"/>
                <a:gd name="T20" fmla="*/ 60 w 644"/>
                <a:gd name="T21" fmla="*/ 15 h 289"/>
                <a:gd name="T22" fmla="*/ 68 w 644"/>
                <a:gd name="T23" fmla="*/ 18 h 289"/>
                <a:gd name="T24" fmla="*/ 75 w 644"/>
                <a:gd name="T25" fmla="*/ 21 h 289"/>
                <a:gd name="T26" fmla="*/ 81 w 644"/>
                <a:gd name="T27" fmla="*/ 23 h 289"/>
                <a:gd name="T28" fmla="*/ 86 w 644"/>
                <a:gd name="T29" fmla="*/ 26 h 289"/>
                <a:gd name="T30" fmla="*/ 90 w 644"/>
                <a:gd name="T31" fmla="*/ 28 h 289"/>
                <a:gd name="T32" fmla="*/ 92 w 644"/>
                <a:gd name="T33" fmla="*/ 30 h 289"/>
                <a:gd name="T34" fmla="*/ 89 w 644"/>
                <a:gd name="T35" fmla="*/ 42 h 289"/>
                <a:gd name="T36" fmla="*/ 88 w 644"/>
                <a:gd name="T37" fmla="*/ 42 h 289"/>
                <a:gd name="T38" fmla="*/ 86 w 644"/>
                <a:gd name="T39" fmla="*/ 41 h 289"/>
                <a:gd name="T40" fmla="*/ 83 w 644"/>
                <a:gd name="T41" fmla="*/ 39 h 289"/>
                <a:gd name="T42" fmla="*/ 78 w 644"/>
                <a:gd name="T43" fmla="*/ 37 h 289"/>
                <a:gd name="T44" fmla="*/ 73 w 644"/>
                <a:gd name="T45" fmla="*/ 34 h 289"/>
                <a:gd name="T46" fmla="*/ 67 w 644"/>
                <a:gd name="T47" fmla="*/ 31 h 289"/>
                <a:gd name="T48" fmla="*/ 61 w 644"/>
                <a:gd name="T49" fmla="*/ 28 h 289"/>
                <a:gd name="T50" fmla="*/ 54 w 644"/>
                <a:gd name="T51" fmla="*/ 24 h 289"/>
                <a:gd name="T52" fmla="*/ 46 w 644"/>
                <a:gd name="T53" fmla="*/ 21 h 289"/>
                <a:gd name="T54" fmla="*/ 39 w 644"/>
                <a:gd name="T55" fmla="*/ 17 h 289"/>
                <a:gd name="T56" fmla="*/ 31 w 644"/>
                <a:gd name="T57" fmla="*/ 14 h 289"/>
                <a:gd name="T58" fmla="*/ 24 w 644"/>
                <a:gd name="T59" fmla="*/ 10 h 289"/>
                <a:gd name="T60" fmla="*/ 17 w 644"/>
                <a:gd name="T61" fmla="*/ 7 h 289"/>
                <a:gd name="T62" fmla="*/ 11 w 644"/>
                <a:gd name="T63" fmla="*/ 5 h 289"/>
                <a:gd name="T64" fmla="*/ 5 w 644"/>
                <a:gd name="T65" fmla="*/ 2 h 289"/>
                <a:gd name="T66" fmla="*/ 0 w 644"/>
                <a:gd name="T67" fmla="*/ 1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4"/>
                <a:gd name="T103" fmla="*/ 0 h 289"/>
                <a:gd name="T104" fmla="*/ 644 w 644"/>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4" h="289">
                  <a:moveTo>
                    <a:pt x="0" y="4"/>
                  </a:moveTo>
                  <a:lnTo>
                    <a:pt x="6" y="0"/>
                  </a:lnTo>
                  <a:lnTo>
                    <a:pt x="26" y="0"/>
                  </a:lnTo>
                  <a:lnTo>
                    <a:pt x="55" y="4"/>
                  </a:lnTo>
                  <a:lnTo>
                    <a:pt x="94" y="12"/>
                  </a:lnTo>
                  <a:lnTo>
                    <a:pt x="140" y="23"/>
                  </a:lnTo>
                  <a:lnTo>
                    <a:pt x="192" y="35"/>
                  </a:lnTo>
                  <a:lnTo>
                    <a:pt x="247" y="51"/>
                  </a:lnTo>
                  <a:lnTo>
                    <a:pt x="306" y="68"/>
                  </a:lnTo>
                  <a:lnTo>
                    <a:pt x="364" y="86"/>
                  </a:lnTo>
                  <a:lnTo>
                    <a:pt x="420" y="105"/>
                  </a:lnTo>
                  <a:lnTo>
                    <a:pt x="476" y="124"/>
                  </a:lnTo>
                  <a:lnTo>
                    <a:pt x="525" y="142"/>
                  </a:lnTo>
                  <a:lnTo>
                    <a:pt x="569" y="161"/>
                  </a:lnTo>
                  <a:lnTo>
                    <a:pt x="604" y="178"/>
                  </a:lnTo>
                  <a:lnTo>
                    <a:pt x="630" y="193"/>
                  </a:lnTo>
                  <a:lnTo>
                    <a:pt x="644" y="206"/>
                  </a:lnTo>
                  <a:lnTo>
                    <a:pt x="621" y="289"/>
                  </a:lnTo>
                  <a:lnTo>
                    <a:pt x="616" y="287"/>
                  </a:lnTo>
                  <a:lnTo>
                    <a:pt x="602" y="279"/>
                  </a:lnTo>
                  <a:lnTo>
                    <a:pt x="578" y="268"/>
                  </a:lnTo>
                  <a:lnTo>
                    <a:pt x="548" y="252"/>
                  </a:lnTo>
                  <a:lnTo>
                    <a:pt x="511" y="234"/>
                  </a:lnTo>
                  <a:lnTo>
                    <a:pt x="470" y="214"/>
                  </a:lnTo>
                  <a:lnTo>
                    <a:pt x="424" y="191"/>
                  </a:lnTo>
                  <a:lnTo>
                    <a:pt x="375" y="167"/>
                  </a:lnTo>
                  <a:lnTo>
                    <a:pt x="323" y="142"/>
                  </a:lnTo>
                  <a:lnTo>
                    <a:pt x="271" y="119"/>
                  </a:lnTo>
                  <a:lnTo>
                    <a:pt x="219" y="94"/>
                  </a:lnTo>
                  <a:lnTo>
                    <a:pt x="169" y="71"/>
                  </a:lnTo>
                  <a:lnTo>
                    <a:pt x="121" y="51"/>
                  </a:lnTo>
                  <a:lnTo>
                    <a:pt x="75" y="32"/>
                  </a:lnTo>
                  <a:lnTo>
                    <a:pt x="34" y="16"/>
                  </a:lnTo>
                  <a:lnTo>
                    <a:pt x="0" y="4"/>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1" name="Freeform 789"/>
            <p:cNvSpPr>
              <a:spLocks/>
            </p:cNvSpPr>
            <p:nvPr/>
          </p:nvSpPr>
          <p:spPr bwMode="auto">
            <a:xfrm>
              <a:off x="4014" y="632"/>
              <a:ext cx="52" cy="32"/>
            </a:xfrm>
            <a:custGeom>
              <a:avLst/>
              <a:gdLst>
                <a:gd name="T0" fmla="*/ 0 w 365"/>
                <a:gd name="T1" fmla="*/ 0 h 229"/>
                <a:gd name="T2" fmla="*/ 3 w 365"/>
                <a:gd name="T3" fmla="*/ 0 h 229"/>
                <a:gd name="T4" fmla="*/ 7 w 365"/>
                <a:gd name="T5" fmla="*/ 0 h 229"/>
                <a:gd name="T6" fmla="*/ 10 w 365"/>
                <a:gd name="T7" fmla="*/ 1 h 229"/>
                <a:gd name="T8" fmla="*/ 15 w 365"/>
                <a:gd name="T9" fmla="*/ 2 h 229"/>
                <a:gd name="T10" fmla="*/ 19 w 365"/>
                <a:gd name="T11" fmla="*/ 4 h 229"/>
                <a:gd name="T12" fmla="*/ 23 w 365"/>
                <a:gd name="T13" fmla="*/ 5 h 229"/>
                <a:gd name="T14" fmla="*/ 27 w 365"/>
                <a:gd name="T15" fmla="*/ 7 h 229"/>
                <a:gd name="T16" fmla="*/ 31 w 365"/>
                <a:gd name="T17" fmla="*/ 10 h 229"/>
                <a:gd name="T18" fmla="*/ 34 w 365"/>
                <a:gd name="T19" fmla="*/ 12 h 229"/>
                <a:gd name="T20" fmla="*/ 38 w 365"/>
                <a:gd name="T21" fmla="*/ 14 h 229"/>
                <a:gd name="T22" fmla="*/ 42 w 365"/>
                <a:gd name="T23" fmla="*/ 17 h 229"/>
                <a:gd name="T24" fmla="*/ 45 w 365"/>
                <a:gd name="T25" fmla="*/ 19 h 229"/>
                <a:gd name="T26" fmla="*/ 47 w 365"/>
                <a:gd name="T27" fmla="*/ 21 h 229"/>
                <a:gd name="T28" fmla="*/ 49 w 365"/>
                <a:gd name="T29" fmla="*/ 24 h 229"/>
                <a:gd name="T30" fmla="*/ 51 w 365"/>
                <a:gd name="T31" fmla="*/ 26 h 229"/>
                <a:gd name="T32" fmla="*/ 52 w 365"/>
                <a:gd name="T33" fmla="*/ 28 h 229"/>
                <a:gd name="T34" fmla="*/ 49 w 365"/>
                <a:gd name="T35" fmla="*/ 32 h 229"/>
                <a:gd name="T36" fmla="*/ 49 w 365"/>
                <a:gd name="T37" fmla="*/ 32 h 229"/>
                <a:gd name="T38" fmla="*/ 48 w 365"/>
                <a:gd name="T39" fmla="*/ 31 h 229"/>
                <a:gd name="T40" fmla="*/ 46 w 365"/>
                <a:gd name="T41" fmla="*/ 30 h 229"/>
                <a:gd name="T42" fmla="*/ 44 w 365"/>
                <a:gd name="T43" fmla="*/ 28 h 229"/>
                <a:gd name="T44" fmla="*/ 42 w 365"/>
                <a:gd name="T45" fmla="*/ 27 h 229"/>
                <a:gd name="T46" fmla="*/ 39 w 365"/>
                <a:gd name="T47" fmla="*/ 25 h 229"/>
                <a:gd name="T48" fmla="*/ 35 w 365"/>
                <a:gd name="T49" fmla="*/ 22 h 229"/>
                <a:gd name="T50" fmla="*/ 32 w 365"/>
                <a:gd name="T51" fmla="*/ 20 h 229"/>
                <a:gd name="T52" fmla="*/ 28 w 365"/>
                <a:gd name="T53" fmla="*/ 17 h 229"/>
                <a:gd name="T54" fmla="*/ 24 w 365"/>
                <a:gd name="T55" fmla="*/ 15 h 229"/>
                <a:gd name="T56" fmla="*/ 20 w 365"/>
                <a:gd name="T57" fmla="*/ 12 h 229"/>
                <a:gd name="T58" fmla="*/ 16 w 365"/>
                <a:gd name="T59" fmla="*/ 9 h 229"/>
                <a:gd name="T60" fmla="*/ 12 w 365"/>
                <a:gd name="T61" fmla="*/ 7 h 229"/>
                <a:gd name="T62" fmla="*/ 8 w 365"/>
                <a:gd name="T63" fmla="*/ 4 h 229"/>
                <a:gd name="T64" fmla="*/ 4 w 365"/>
                <a:gd name="T65" fmla="*/ 2 h 229"/>
                <a:gd name="T66" fmla="*/ 0 w 365"/>
                <a:gd name="T67" fmla="*/ 0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5"/>
                <a:gd name="T103" fmla="*/ 0 h 229"/>
                <a:gd name="T104" fmla="*/ 365 w 365"/>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5" h="229">
                  <a:moveTo>
                    <a:pt x="0" y="0"/>
                  </a:moveTo>
                  <a:lnTo>
                    <a:pt x="23" y="0"/>
                  </a:lnTo>
                  <a:lnTo>
                    <a:pt x="47" y="2"/>
                  </a:lnTo>
                  <a:lnTo>
                    <a:pt x="73" y="9"/>
                  </a:lnTo>
                  <a:lnTo>
                    <a:pt x="102" y="16"/>
                  </a:lnTo>
                  <a:lnTo>
                    <a:pt x="130" y="27"/>
                  </a:lnTo>
                  <a:lnTo>
                    <a:pt x="159" y="39"/>
                  </a:lnTo>
                  <a:lnTo>
                    <a:pt x="187" y="53"/>
                  </a:lnTo>
                  <a:lnTo>
                    <a:pt x="215" y="68"/>
                  </a:lnTo>
                  <a:lnTo>
                    <a:pt x="242" y="84"/>
                  </a:lnTo>
                  <a:lnTo>
                    <a:pt x="268" y="101"/>
                  </a:lnTo>
                  <a:lnTo>
                    <a:pt x="292" y="119"/>
                  </a:lnTo>
                  <a:lnTo>
                    <a:pt x="313" y="136"/>
                  </a:lnTo>
                  <a:lnTo>
                    <a:pt x="332" y="153"/>
                  </a:lnTo>
                  <a:lnTo>
                    <a:pt x="347" y="169"/>
                  </a:lnTo>
                  <a:lnTo>
                    <a:pt x="358" y="186"/>
                  </a:lnTo>
                  <a:lnTo>
                    <a:pt x="365" y="201"/>
                  </a:lnTo>
                  <a:lnTo>
                    <a:pt x="344" y="229"/>
                  </a:lnTo>
                  <a:lnTo>
                    <a:pt x="342" y="227"/>
                  </a:lnTo>
                  <a:lnTo>
                    <a:pt x="335" y="222"/>
                  </a:lnTo>
                  <a:lnTo>
                    <a:pt x="323" y="214"/>
                  </a:lnTo>
                  <a:lnTo>
                    <a:pt x="309" y="203"/>
                  </a:lnTo>
                  <a:lnTo>
                    <a:pt x="292" y="190"/>
                  </a:lnTo>
                  <a:lnTo>
                    <a:pt x="271" y="176"/>
                  </a:lnTo>
                  <a:lnTo>
                    <a:pt x="248" y="159"/>
                  </a:lnTo>
                  <a:lnTo>
                    <a:pt x="223" y="141"/>
                  </a:lnTo>
                  <a:lnTo>
                    <a:pt x="197" y="123"/>
                  </a:lnTo>
                  <a:lnTo>
                    <a:pt x="169" y="105"/>
                  </a:lnTo>
                  <a:lnTo>
                    <a:pt x="140" y="85"/>
                  </a:lnTo>
                  <a:lnTo>
                    <a:pt x="111" y="66"/>
                  </a:lnTo>
                  <a:lnTo>
                    <a:pt x="82" y="47"/>
                  </a:lnTo>
                  <a:lnTo>
                    <a:pt x="54" y="30"/>
                  </a:lnTo>
                  <a:lnTo>
                    <a:pt x="26" y="14"/>
                  </a:lnTo>
                  <a:lnTo>
                    <a:pt x="0"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2" name="Freeform 790"/>
            <p:cNvSpPr>
              <a:spLocks/>
            </p:cNvSpPr>
            <p:nvPr/>
          </p:nvSpPr>
          <p:spPr bwMode="auto">
            <a:xfrm>
              <a:off x="4020" y="650"/>
              <a:ext cx="15" cy="10"/>
            </a:xfrm>
            <a:custGeom>
              <a:avLst/>
              <a:gdLst>
                <a:gd name="T0" fmla="*/ 0 w 105"/>
                <a:gd name="T1" fmla="*/ 0 h 69"/>
                <a:gd name="T2" fmla="*/ 11 w 105"/>
                <a:gd name="T3" fmla="*/ 10 h 69"/>
                <a:gd name="T4" fmla="*/ 15 w 105"/>
                <a:gd name="T5" fmla="*/ 6 h 69"/>
                <a:gd name="T6" fmla="*/ 0 w 105"/>
                <a:gd name="T7" fmla="*/ 0 h 69"/>
                <a:gd name="T8" fmla="*/ 0 60000 65536"/>
                <a:gd name="T9" fmla="*/ 0 60000 65536"/>
                <a:gd name="T10" fmla="*/ 0 60000 65536"/>
                <a:gd name="T11" fmla="*/ 0 60000 65536"/>
                <a:gd name="T12" fmla="*/ 0 w 105"/>
                <a:gd name="T13" fmla="*/ 0 h 69"/>
                <a:gd name="T14" fmla="*/ 105 w 105"/>
                <a:gd name="T15" fmla="*/ 69 h 69"/>
              </a:gdLst>
              <a:ahLst/>
              <a:cxnLst>
                <a:cxn ang="T8">
                  <a:pos x="T0" y="T1"/>
                </a:cxn>
                <a:cxn ang="T9">
                  <a:pos x="T2" y="T3"/>
                </a:cxn>
                <a:cxn ang="T10">
                  <a:pos x="T4" y="T5"/>
                </a:cxn>
                <a:cxn ang="T11">
                  <a:pos x="T6" y="T7"/>
                </a:cxn>
              </a:cxnLst>
              <a:rect l="T12" t="T13" r="T14" b="T15"/>
              <a:pathLst>
                <a:path w="105" h="69">
                  <a:moveTo>
                    <a:pt x="0" y="0"/>
                  </a:moveTo>
                  <a:lnTo>
                    <a:pt x="76" y="69"/>
                  </a:lnTo>
                  <a:lnTo>
                    <a:pt x="105" y="42"/>
                  </a:lnTo>
                  <a:lnTo>
                    <a:pt x="0"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3" name="Freeform 791"/>
            <p:cNvSpPr>
              <a:spLocks/>
            </p:cNvSpPr>
            <p:nvPr/>
          </p:nvSpPr>
          <p:spPr bwMode="auto">
            <a:xfrm>
              <a:off x="3900" y="605"/>
              <a:ext cx="33" cy="12"/>
            </a:xfrm>
            <a:custGeom>
              <a:avLst/>
              <a:gdLst>
                <a:gd name="T0" fmla="*/ 33 w 232"/>
                <a:gd name="T1" fmla="*/ 2 h 86"/>
                <a:gd name="T2" fmla="*/ 33 w 232"/>
                <a:gd name="T3" fmla="*/ 1 h 86"/>
                <a:gd name="T4" fmla="*/ 32 w 232"/>
                <a:gd name="T5" fmla="*/ 1 h 86"/>
                <a:gd name="T6" fmla="*/ 31 w 232"/>
                <a:gd name="T7" fmla="*/ 0 h 86"/>
                <a:gd name="T8" fmla="*/ 29 w 232"/>
                <a:gd name="T9" fmla="*/ 0 h 86"/>
                <a:gd name="T10" fmla="*/ 27 w 232"/>
                <a:gd name="T11" fmla="*/ 0 h 86"/>
                <a:gd name="T12" fmla="*/ 25 w 232"/>
                <a:gd name="T13" fmla="*/ 0 h 86"/>
                <a:gd name="T14" fmla="*/ 22 w 232"/>
                <a:gd name="T15" fmla="*/ 0 h 86"/>
                <a:gd name="T16" fmla="*/ 20 w 232"/>
                <a:gd name="T17" fmla="*/ 1 h 86"/>
                <a:gd name="T18" fmla="*/ 17 w 232"/>
                <a:gd name="T19" fmla="*/ 1 h 86"/>
                <a:gd name="T20" fmla="*/ 14 w 232"/>
                <a:gd name="T21" fmla="*/ 2 h 86"/>
                <a:gd name="T22" fmla="*/ 11 w 232"/>
                <a:gd name="T23" fmla="*/ 2 h 86"/>
                <a:gd name="T24" fmla="*/ 9 w 232"/>
                <a:gd name="T25" fmla="*/ 3 h 86"/>
                <a:gd name="T26" fmla="*/ 6 w 232"/>
                <a:gd name="T27" fmla="*/ 4 h 86"/>
                <a:gd name="T28" fmla="*/ 4 w 232"/>
                <a:gd name="T29" fmla="*/ 5 h 86"/>
                <a:gd name="T30" fmla="*/ 2 w 232"/>
                <a:gd name="T31" fmla="*/ 6 h 86"/>
                <a:gd name="T32" fmla="*/ 0 w 232"/>
                <a:gd name="T33" fmla="*/ 8 h 86"/>
                <a:gd name="T34" fmla="*/ 7 w 232"/>
                <a:gd name="T35" fmla="*/ 12 h 86"/>
                <a:gd name="T36" fmla="*/ 7 w 232"/>
                <a:gd name="T37" fmla="*/ 12 h 86"/>
                <a:gd name="T38" fmla="*/ 8 w 232"/>
                <a:gd name="T39" fmla="*/ 12 h 86"/>
                <a:gd name="T40" fmla="*/ 8 w 232"/>
                <a:gd name="T41" fmla="*/ 11 h 86"/>
                <a:gd name="T42" fmla="*/ 9 w 232"/>
                <a:gd name="T43" fmla="*/ 11 h 86"/>
                <a:gd name="T44" fmla="*/ 10 w 232"/>
                <a:gd name="T45" fmla="*/ 10 h 86"/>
                <a:gd name="T46" fmla="*/ 11 w 232"/>
                <a:gd name="T47" fmla="*/ 9 h 86"/>
                <a:gd name="T48" fmla="*/ 13 w 232"/>
                <a:gd name="T49" fmla="*/ 9 h 86"/>
                <a:gd name="T50" fmla="*/ 14 w 232"/>
                <a:gd name="T51" fmla="*/ 8 h 86"/>
                <a:gd name="T52" fmla="*/ 16 w 232"/>
                <a:gd name="T53" fmla="*/ 7 h 86"/>
                <a:gd name="T54" fmla="*/ 18 w 232"/>
                <a:gd name="T55" fmla="*/ 6 h 86"/>
                <a:gd name="T56" fmla="*/ 20 w 232"/>
                <a:gd name="T57" fmla="*/ 5 h 86"/>
                <a:gd name="T58" fmla="*/ 22 w 232"/>
                <a:gd name="T59" fmla="*/ 4 h 86"/>
                <a:gd name="T60" fmla="*/ 25 w 232"/>
                <a:gd name="T61" fmla="*/ 3 h 86"/>
                <a:gd name="T62" fmla="*/ 27 w 232"/>
                <a:gd name="T63" fmla="*/ 3 h 86"/>
                <a:gd name="T64" fmla="*/ 30 w 232"/>
                <a:gd name="T65" fmla="*/ 2 h 86"/>
                <a:gd name="T66" fmla="*/ 33 w 232"/>
                <a:gd name="T67" fmla="*/ 2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86"/>
                <a:gd name="T104" fmla="*/ 232 w 232"/>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86">
                  <a:moveTo>
                    <a:pt x="232" y="13"/>
                  </a:moveTo>
                  <a:lnTo>
                    <a:pt x="230" y="9"/>
                  </a:lnTo>
                  <a:lnTo>
                    <a:pt x="225" y="6"/>
                  </a:lnTo>
                  <a:lnTo>
                    <a:pt x="216" y="2"/>
                  </a:lnTo>
                  <a:lnTo>
                    <a:pt x="205" y="1"/>
                  </a:lnTo>
                  <a:lnTo>
                    <a:pt x="190" y="0"/>
                  </a:lnTo>
                  <a:lnTo>
                    <a:pt x="174" y="0"/>
                  </a:lnTo>
                  <a:lnTo>
                    <a:pt x="157" y="1"/>
                  </a:lnTo>
                  <a:lnTo>
                    <a:pt x="139" y="4"/>
                  </a:lnTo>
                  <a:lnTo>
                    <a:pt x="119" y="7"/>
                  </a:lnTo>
                  <a:lnTo>
                    <a:pt x="100" y="11"/>
                  </a:lnTo>
                  <a:lnTo>
                    <a:pt x="80" y="15"/>
                  </a:lnTo>
                  <a:lnTo>
                    <a:pt x="61" y="22"/>
                  </a:lnTo>
                  <a:lnTo>
                    <a:pt x="43" y="28"/>
                  </a:lnTo>
                  <a:lnTo>
                    <a:pt x="26" y="36"/>
                  </a:lnTo>
                  <a:lnTo>
                    <a:pt x="12" y="45"/>
                  </a:lnTo>
                  <a:lnTo>
                    <a:pt x="0" y="54"/>
                  </a:lnTo>
                  <a:lnTo>
                    <a:pt x="50" y="86"/>
                  </a:lnTo>
                  <a:lnTo>
                    <a:pt x="51" y="84"/>
                  </a:lnTo>
                  <a:lnTo>
                    <a:pt x="53" y="83"/>
                  </a:lnTo>
                  <a:lnTo>
                    <a:pt x="57" y="80"/>
                  </a:lnTo>
                  <a:lnTo>
                    <a:pt x="63" y="76"/>
                  </a:lnTo>
                  <a:lnTo>
                    <a:pt x="70" y="72"/>
                  </a:lnTo>
                  <a:lnTo>
                    <a:pt x="79" y="66"/>
                  </a:lnTo>
                  <a:lnTo>
                    <a:pt x="89" y="61"/>
                  </a:lnTo>
                  <a:lnTo>
                    <a:pt x="101" y="55"/>
                  </a:lnTo>
                  <a:lnTo>
                    <a:pt x="114" y="49"/>
                  </a:lnTo>
                  <a:lnTo>
                    <a:pt x="127" y="42"/>
                  </a:lnTo>
                  <a:lnTo>
                    <a:pt x="142" y="37"/>
                  </a:lnTo>
                  <a:lnTo>
                    <a:pt x="158" y="31"/>
                  </a:lnTo>
                  <a:lnTo>
                    <a:pt x="175" y="25"/>
                  </a:lnTo>
                  <a:lnTo>
                    <a:pt x="193" y="21"/>
                  </a:lnTo>
                  <a:lnTo>
                    <a:pt x="212" y="16"/>
                  </a:lnTo>
                  <a:lnTo>
                    <a:pt x="232" y="13"/>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4" name="Freeform 792"/>
            <p:cNvSpPr>
              <a:spLocks/>
            </p:cNvSpPr>
            <p:nvPr/>
          </p:nvSpPr>
          <p:spPr bwMode="auto">
            <a:xfrm>
              <a:off x="3810" y="420"/>
              <a:ext cx="15" cy="17"/>
            </a:xfrm>
            <a:custGeom>
              <a:avLst/>
              <a:gdLst>
                <a:gd name="T0" fmla="*/ 3 w 107"/>
                <a:gd name="T1" fmla="*/ 0 h 122"/>
                <a:gd name="T2" fmla="*/ 0 w 107"/>
                <a:gd name="T3" fmla="*/ 7 h 122"/>
                <a:gd name="T4" fmla="*/ 15 w 107"/>
                <a:gd name="T5" fmla="*/ 17 h 122"/>
                <a:gd name="T6" fmla="*/ 3 w 107"/>
                <a:gd name="T7" fmla="*/ 0 h 122"/>
                <a:gd name="T8" fmla="*/ 0 60000 65536"/>
                <a:gd name="T9" fmla="*/ 0 60000 65536"/>
                <a:gd name="T10" fmla="*/ 0 60000 65536"/>
                <a:gd name="T11" fmla="*/ 0 60000 65536"/>
                <a:gd name="T12" fmla="*/ 0 w 107"/>
                <a:gd name="T13" fmla="*/ 0 h 122"/>
                <a:gd name="T14" fmla="*/ 107 w 107"/>
                <a:gd name="T15" fmla="*/ 122 h 122"/>
              </a:gdLst>
              <a:ahLst/>
              <a:cxnLst>
                <a:cxn ang="T8">
                  <a:pos x="T0" y="T1"/>
                </a:cxn>
                <a:cxn ang="T9">
                  <a:pos x="T2" y="T3"/>
                </a:cxn>
                <a:cxn ang="T10">
                  <a:pos x="T4" y="T5"/>
                </a:cxn>
                <a:cxn ang="T11">
                  <a:pos x="T6" y="T7"/>
                </a:cxn>
              </a:cxnLst>
              <a:rect l="T12" t="T13" r="T14" b="T15"/>
              <a:pathLst>
                <a:path w="107" h="122">
                  <a:moveTo>
                    <a:pt x="22" y="0"/>
                  </a:moveTo>
                  <a:lnTo>
                    <a:pt x="0" y="52"/>
                  </a:lnTo>
                  <a:lnTo>
                    <a:pt x="107" y="122"/>
                  </a:lnTo>
                  <a:lnTo>
                    <a:pt x="22"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5" name="Freeform 793"/>
            <p:cNvSpPr>
              <a:spLocks/>
            </p:cNvSpPr>
            <p:nvPr/>
          </p:nvSpPr>
          <p:spPr bwMode="auto">
            <a:xfrm>
              <a:off x="3798" y="441"/>
              <a:ext cx="20" cy="10"/>
            </a:xfrm>
            <a:custGeom>
              <a:avLst/>
              <a:gdLst>
                <a:gd name="T0" fmla="*/ 2 w 144"/>
                <a:gd name="T1" fmla="*/ 0 h 66"/>
                <a:gd name="T2" fmla="*/ 0 w 144"/>
                <a:gd name="T3" fmla="*/ 10 h 66"/>
                <a:gd name="T4" fmla="*/ 20 w 144"/>
                <a:gd name="T5" fmla="*/ 10 h 66"/>
                <a:gd name="T6" fmla="*/ 2 w 144"/>
                <a:gd name="T7" fmla="*/ 0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13" y="0"/>
                  </a:moveTo>
                  <a:lnTo>
                    <a:pt x="0" y="66"/>
                  </a:lnTo>
                  <a:lnTo>
                    <a:pt x="144" y="66"/>
                  </a:lnTo>
                  <a:lnTo>
                    <a:pt x="13" y="0"/>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sp>
          <p:nvSpPr>
            <p:cNvPr id="4736" name="Freeform 794"/>
            <p:cNvSpPr>
              <a:spLocks/>
            </p:cNvSpPr>
            <p:nvPr/>
          </p:nvSpPr>
          <p:spPr bwMode="auto">
            <a:xfrm>
              <a:off x="3808" y="463"/>
              <a:ext cx="17" cy="15"/>
            </a:xfrm>
            <a:custGeom>
              <a:avLst/>
              <a:gdLst>
                <a:gd name="T0" fmla="*/ 0 w 119"/>
                <a:gd name="T1" fmla="*/ 7 h 105"/>
                <a:gd name="T2" fmla="*/ 6 w 119"/>
                <a:gd name="T3" fmla="*/ 15 h 105"/>
                <a:gd name="T4" fmla="*/ 17 w 119"/>
                <a:gd name="T5" fmla="*/ 0 h 105"/>
                <a:gd name="T6" fmla="*/ 0 w 119"/>
                <a:gd name="T7" fmla="*/ 7 h 105"/>
                <a:gd name="T8" fmla="*/ 0 60000 65536"/>
                <a:gd name="T9" fmla="*/ 0 60000 65536"/>
                <a:gd name="T10" fmla="*/ 0 60000 65536"/>
                <a:gd name="T11" fmla="*/ 0 60000 65536"/>
                <a:gd name="T12" fmla="*/ 0 w 119"/>
                <a:gd name="T13" fmla="*/ 0 h 105"/>
                <a:gd name="T14" fmla="*/ 119 w 119"/>
                <a:gd name="T15" fmla="*/ 105 h 105"/>
              </a:gdLst>
              <a:ahLst/>
              <a:cxnLst>
                <a:cxn ang="T8">
                  <a:pos x="T0" y="T1"/>
                </a:cxn>
                <a:cxn ang="T9">
                  <a:pos x="T2" y="T3"/>
                </a:cxn>
                <a:cxn ang="T10">
                  <a:pos x="T4" y="T5"/>
                </a:cxn>
                <a:cxn ang="T11">
                  <a:pos x="T6" y="T7"/>
                </a:cxn>
              </a:cxnLst>
              <a:rect l="T12" t="T13" r="T14" b="T15"/>
              <a:pathLst>
                <a:path w="119" h="105">
                  <a:moveTo>
                    <a:pt x="0" y="48"/>
                  </a:moveTo>
                  <a:lnTo>
                    <a:pt x="42" y="105"/>
                  </a:lnTo>
                  <a:lnTo>
                    <a:pt x="119" y="0"/>
                  </a:lnTo>
                  <a:lnTo>
                    <a:pt x="0" y="48"/>
                  </a:lnTo>
                  <a:close/>
                </a:path>
              </a:pathLst>
            </a:custGeom>
            <a:solidFill>
              <a:schemeClr val="tx1"/>
            </a:solidFill>
            <a:ln w="9525">
              <a:solidFill>
                <a:schemeClr val="tx1"/>
              </a:solidFill>
              <a:round/>
              <a:headEnd/>
              <a:tailEnd/>
            </a:ln>
          </p:spPr>
          <p:txBody>
            <a:bodyPr/>
            <a:lstStyle/>
            <a:p>
              <a:endParaRPr lang="en-US" dirty="0">
                <a:latin typeface="Calibri" pitchFamily="34" charset="0"/>
              </a:endParaRPr>
            </a:p>
          </p:txBody>
        </p:sp>
      </p:grpSp>
      <p:grpSp>
        <p:nvGrpSpPr>
          <p:cNvPr id="14" name="Group 795"/>
          <p:cNvGrpSpPr>
            <a:grpSpLocks/>
          </p:cNvGrpSpPr>
          <p:nvPr/>
        </p:nvGrpSpPr>
        <p:grpSpPr bwMode="auto">
          <a:xfrm>
            <a:off x="4572000" y="495300"/>
            <a:ext cx="641350" cy="374650"/>
            <a:chOff x="2660" y="31"/>
            <a:chExt cx="404" cy="236"/>
          </a:xfrm>
        </p:grpSpPr>
        <p:sp>
          <p:nvSpPr>
            <p:cNvPr id="4618" name="Freeform 796"/>
            <p:cNvSpPr>
              <a:spLocks noEditPoints="1"/>
            </p:cNvSpPr>
            <p:nvPr/>
          </p:nvSpPr>
          <p:spPr bwMode="auto">
            <a:xfrm>
              <a:off x="2660" y="31"/>
              <a:ext cx="404" cy="236"/>
            </a:xfrm>
            <a:custGeom>
              <a:avLst/>
              <a:gdLst>
                <a:gd name="T0" fmla="*/ 380 w 404"/>
                <a:gd name="T1" fmla="*/ 75 h 236"/>
                <a:gd name="T2" fmla="*/ 283 w 404"/>
                <a:gd name="T3" fmla="*/ 83 h 236"/>
                <a:gd name="T4" fmla="*/ 344 w 404"/>
                <a:gd name="T5" fmla="*/ 92 h 236"/>
                <a:gd name="T6" fmla="*/ 358 w 404"/>
                <a:gd name="T7" fmla="*/ 139 h 236"/>
                <a:gd name="T8" fmla="*/ 296 w 404"/>
                <a:gd name="T9" fmla="*/ 114 h 236"/>
                <a:gd name="T10" fmla="*/ 279 w 404"/>
                <a:gd name="T11" fmla="*/ 89 h 236"/>
                <a:gd name="T12" fmla="*/ 268 w 404"/>
                <a:gd name="T13" fmla="*/ 133 h 236"/>
                <a:gd name="T14" fmla="*/ 277 w 404"/>
                <a:gd name="T15" fmla="*/ 102 h 236"/>
                <a:gd name="T16" fmla="*/ 243 w 404"/>
                <a:gd name="T17" fmla="*/ 111 h 236"/>
                <a:gd name="T18" fmla="*/ 221 w 404"/>
                <a:gd name="T19" fmla="*/ 122 h 236"/>
                <a:gd name="T20" fmla="*/ 255 w 404"/>
                <a:gd name="T21" fmla="*/ 103 h 236"/>
                <a:gd name="T22" fmla="*/ 244 w 404"/>
                <a:gd name="T23" fmla="*/ 98 h 236"/>
                <a:gd name="T24" fmla="*/ 229 w 404"/>
                <a:gd name="T25" fmla="*/ 94 h 236"/>
                <a:gd name="T26" fmla="*/ 187 w 404"/>
                <a:gd name="T27" fmla="*/ 105 h 236"/>
                <a:gd name="T28" fmla="*/ 173 w 404"/>
                <a:gd name="T29" fmla="*/ 200 h 236"/>
                <a:gd name="T30" fmla="*/ 146 w 404"/>
                <a:gd name="T31" fmla="*/ 206 h 236"/>
                <a:gd name="T32" fmla="*/ 195 w 404"/>
                <a:gd name="T33" fmla="*/ 117 h 236"/>
                <a:gd name="T34" fmla="*/ 149 w 404"/>
                <a:gd name="T35" fmla="*/ 147 h 236"/>
                <a:gd name="T36" fmla="*/ 113 w 404"/>
                <a:gd name="T37" fmla="*/ 153 h 236"/>
                <a:gd name="T38" fmla="*/ 132 w 404"/>
                <a:gd name="T39" fmla="*/ 219 h 236"/>
                <a:gd name="T40" fmla="*/ 59 w 404"/>
                <a:gd name="T41" fmla="*/ 219 h 236"/>
                <a:gd name="T42" fmla="*/ 51 w 404"/>
                <a:gd name="T43" fmla="*/ 166 h 236"/>
                <a:gd name="T44" fmla="*/ 4 w 404"/>
                <a:gd name="T45" fmla="*/ 184 h 236"/>
                <a:gd name="T46" fmla="*/ 20 w 404"/>
                <a:gd name="T47" fmla="*/ 150 h 236"/>
                <a:gd name="T48" fmla="*/ 53 w 404"/>
                <a:gd name="T49" fmla="*/ 134 h 236"/>
                <a:gd name="T50" fmla="*/ 59 w 404"/>
                <a:gd name="T51" fmla="*/ 117 h 236"/>
                <a:gd name="T52" fmla="*/ 65 w 404"/>
                <a:gd name="T53" fmla="*/ 94 h 236"/>
                <a:gd name="T54" fmla="*/ 109 w 404"/>
                <a:gd name="T55" fmla="*/ 119 h 236"/>
                <a:gd name="T56" fmla="*/ 89 w 404"/>
                <a:gd name="T57" fmla="*/ 74 h 236"/>
                <a:gd name="T58" fmla="*/ 95 w 404"/>
                <a:gd name="T59" fmla="*/ 45 h 236"/>
                <a:gd name="T60" fmla="*/ 124 w 404"/>
                <a:gd name="T61" fmla="*/ 11 h 236"/>
                <a:gd name="T62" fmla="*/ 173 w 404"/>
                <a:gd name="T63" fmla="*/ 39 h 236"/>
                <a:gd name="T64" fmla="*/ 177 w 404"/>
                <a:gd name="T65" fmla="*/ 95 h 236"/>
                <a:gd name="T66" fmla="*/ 191 w 404"/>
                <a:gd name="T67" fmla="*/ 61 h 236"/>
                <a:gd name="T68" fmla="*/ 218 w 404"/>
                <a:gd name="T69" fmla="*/ 49 h 236"/>
                <a:gd name="T70" fmla="*/ 198 w 404"/>
                <a:gd name="T71" fmla="*/ 74 h 236"/>
                <a:gd name="T72" fmla="*/ 191 w 404"/>
                <a:gd name="T73" fmla="*/ 92 h 236"/>
                <a:gd name="T74" fmla="*/ 227 w 404"/>
                <a:gd name="T75" fmla="*/ 67 h 236"/>
                <a:gd name="T76" fmla="*/ 213 w 404"/>
                <a:gd name="T77" fmla="*/ 88 h 236"/>
                <a:gd name="T78" fmla="*/ 234 w 404"/>
                <a:gd name="T79" fmla="*/ 91 h 236"/>
                <a:gd name="T80" fmla="*/ 258 w 404"/>
                <a:gd name="T81" fmla="*/ 81 h 236"/>
                <a:gd name="T82" fmla="*/ 258 w 404"/>
                <a:gd name="T83" fmla="*/ 67 h 236"/>
                <a:gd name="T84" fmla="*/ 276 w 404"/>
                <a:gd name="T85" fmla="*/ 75 h 236"/>
                <a:gd name="T86" fmla="*/ 338 w 404"/>
                <a:gd name="T87" fmla="*/ 20 h 236"/>
                <a:gd name="T88" fmla="*/ 354 w 404"/>
                <a:gd name="T89" fmla="*/ 38 h 236"/>
                <a:gd name="T90" fmla="*/ 287 w 404"/>
                <a:gd name="T91" fmla="*/ 78 h 236"/>
                <a:gd name="T92" fmla="*/ 389 w 404"/>
                <a:gd name="T93" fmla="*/ 44 h 236"/>
                <a:gd name="T94" fmla="*/ 56 w 404"/>
                <a:gd name="T95" fmla="*/ 137 h 236"/>
                <a:gd name="T96" fmla="*/ 50 w 404"/>
                <a:gd name="T97" fmla="*/ 164 h 236"/>
                <a:gd name="T98" fmla="*/ 98 w 404"/>
                <a:gd name="T99" fmla="*/ 144 h 236"/>
                <a:gd name="T100" fmla="*/ 101 w 404"/>
                <a:gd name="T101" fmla="*/ 133 h 236"/>
                <a:gd name="T102" fmla="*/ 85 w 404"/>
                <a:gd name="T103" fmla="*/ 137 h 236"/>
                <a:gd name="T104" fmla="*/ 98 w 404"/>
                <a:gd name="T105" fmla="*/ 122 h 236"/>
                <a:gd name="T106" fmla="*/ 84 w 404"/>
                <a:gd name="T107" fmla="*/ 109 h 236"/>
                <a:gd name="T108" fmla="*/ 142 w 404"/>
                <a:gd name="T109" fmla="*/ 94 h 236"/>
                <a:gd name="T110" fmla="*/ 121 w 404"/>
                <a:gd name="T111" fmla="*/ 105 h 236"/>
                <a:gd name="T112" fmla="*/ 159 w 404"/>
                <a:gd name="T113" fmla="*/ 92 h 236"/>
                <a:gd name="T114" fmla="*/ 165 w 404"/>
                <a:gd name="T115" fmla="*/ 103 h 236"/>
                <a:gd name="T116" fmla="*/ 149 w 404"/>
                <a:gd name="T117" fmla="*/ 127 h 236"/>
                <a:gd name="T118" fmla="*/ 140 w 404"/>
                <a:gd name="T119" fmla="*/ 117 h 236"/>
                <a:gd name="T120" fmla="*/ 166 w 404"/>
                <a:gd name="T121" fmla="*/ 120 h 236"/>
                <a:gd name="T122" fmla="*/ 277 w 404"/>
                <a:gd name="T123" fmla="*/ 89 h 236"/>
                <a:gd name="T124" fmla="*/ 269 w 404"/>
                <a:gd name="T125" fmla="*/ 81 h 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236"/>
                <a:gd name="T191" fmla="*/ 404 w 404"/>
                <a:gd name="T192" fmla="*/ 236 h 2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236">
                  <a:moveTo>
                    <a:pt x="396" y="50"/>
                  </a:moveTo>
                  <a:lnTo>
                    <a:pt x="393" y="53"/>
                  </a:lnTo>
                  <a:lnTo>
                    <a:pt x="388" y="56"/>
                  </a:lnTo>
                  <a:lnTo>
                    <a:pt x="368" y="66"/>
                  </a:lnTo>
                  <a:lnTo>
                    <a:pt x="366" y="66"/>
                  </a:lnTo>
                  <a:lnTo>
                    <a:pt x="366" y="67"/>
                  </a:lnTo>
                  <a:lnTo>
                    <a:pt x="377" y="72"/>
                  </a:lnTo>
                  <a:lnTo>
                    <a:pt x="380" y="75"/>
                  </a:lnTo>
                  <a:lnTo>
                    <a:pt x="380" y="77"/>
                  </a:lnTo>
                  <a:lnTo>
                    <a:pt x="371" y="77"/>
                  </a:lnTo>
                  <a:lnTo>
                    <a:pt x="352" y="81"/>
                  </a:lnTo>
                  <a:lnTo>
                    <a:pt x="333" y="78"/>
                  </a:lnTo>
                  <a:lnTo>
                    <a:pt x="324" y="75"/>
                  </a:lnTo>
                  <a:lnTo>
                    <a:pt x="310" y="78"/>
                  </a:lnTo>
                  <a:lnTo>
                    <a:pt x="294" y="81"/>
                  </a:lnTo>
                  <a:lnTo>
                    <a:pt x="283" y="83"/>
                  </a:lnTo>
                  <a:lnTo>
                    <a:pt x="282" y="86"/>
                  </a:lnTo>
                  <a:lnTo>
                    <a:pt x="285" y="89"/>
                  </a:lnTo>
                  <a:lnTo>
                    <a:pt x="291" y="92"/>
                  </a:lnTo>
                  <a:lnTo>
                    <a:pt x="296" y="92"/>
                  </a:lnTo>
                  <a:lnTo>
                    <a:pt x="305" y="88"/>
                  </a:lnTo>
                  <a:lnTo>
                    <a:pt x="315" y="86"/>
                  </a:lnTo>
                  <a:lnTo>
                    <a:pt x="330" y="89"/>
                  </a:lnTo>
                  <a:lnTo>
                    <a:pt x="344" y="92"/>
                  </a:lnTo>
                  <a:lnTo>
                    <a:pt x="347" y="95"/>
                  </a:lnTo>
                  <a:lnTo>
                    <a:pt x="349" y="97"/>
                  </a:lnTo>
                  <a:lnTo>
                    <a:pt x="355" y="102"/>
                  </a:lnTo>
                  <a:lnTo>
                    <a:pt x="360" y="114"/>
                  </a:lnTo>
                  <a:lnTo>
                    <a:pt x="361" y="123"/>
                  </a:lnTo>
                  <a:lnTo>
                    <a:pt x="358" y="133"/>
                  </a:lnTo>
                  <a:lnTo>
                    <a:pt x="358" y="139"/>
                  </a:lnTo>
                  <a:lnTo>
                    <a:pt x="352" y="137"/>
                  </a:lnTo>
                  <a:lnTo>
                    <a:pt x="329" y="137"/>
                  </a:lnTo>
                  <a:lnTo>
                    <a:pt x="315" y="133"/>
                  </a:lnTo>
                  <a:lnTo>
                    <a:pt x="302" y="127"/>
                  </a:lnTo>
                  <a:lnTo>
                    <a:pt x="301" y="123"/>
                  </a:lnTo>
                  <a:lnTo>
                    <a:pt x="296" y="119"/>
                  </a:lnTo>
                  <a:lnTo>
                    <a:pt x="296" y="114"/>
                  </a:lnTo>
                  <a:lnTo>
                    <a:pt x="293" y="113"/>
                  </a:lnTo>
                  <a:lnTo>
                    <a:pt x="291" y="105"/>
                  </a:lnTo>
                  <a:lnTo>
                    <a:pt x="291" y="97"/>
                  </a:lnTo>
                  <a:lnTo>
                    <a:pt x="291" y="95"/>
                  </a:lnTo>
                  <a:lnTo>
                    <a:pt x="282" y="89"/>
                  </a:lnTo>
                  <a:lnTo>
                    <a:pt x="280" y="89"/>
                  </a:lnTo>
                  <a:lnTo>
                    <a:pt x="279" y="89"/>
                  </a:lnTo>
                  <a:lnTo>
                    <a:pt x="280" y="97"/>
                  </a:lnTo>
                  <a:lnTo>
                    <a:pt x="277" y="108"/>
                  </a:lnTo>
                  <a:lnTo>
                    <a:pt x="273" y="116"/>
                  </a:lnTo>
                  <a:lnTo>
                    <a:pt x="277" y="117"/>
                  </a:lnTo>
                  <a:lnTo>
                    <a:pt x="279" y="122"/>
                  </a:lnTo>
                  <a:lnTo>
                    <a:pt x="279" y="127"/>
                  </a:lnTo>
                  <a:lnTo>
                    <a:pt x="276" y="131"/>
                  </a:lnTo>
                  <a:lnTo>
                    <a:pt x="268" y="133"/>
                  </a:lnTo>
                  <a:lnTo>
                    <a:pt x="262" y="133"/>
                  </a:lnTo>
                  <a:lnTo>
                    <a:pt x="255" y="131"/>
                  </a:lnTo>
                  <a:lnTo>
                    <a:pt x="255" y="127"/>
                  </a:lnTo>
                  <a:lnTo>
                    <a:pt x="258" y="120"/>
                  </a:lnTo>
                  <a:lnTo>
                    <a:pt x="268" y="116"/>
                  </a:lnTo>
                  <a:lnTo>
                    <a:pt x="271" y="116"/>
                  </a:lnTo>
                  <a:lnTo>
                    <a:pt x="276" y="109"/>
                  </a:lnTo>
                  <a:lnTo>
                    <a:pt x="277" y="102"/>
                  </a:lnTo>
                  <a:lnTo>
                    <a:pt x="269" y="105"/>
                  </a:lnTo>
                  <a:lnTo>
                    <a:pt x="262" y="105"/>
                  </a:lnTo>
                  <a:lnTo>
                    <a:pt x="260" y="102"/>
                  </a:lnTo>
                  <a:lnTo>
                    <a:pt x="255" y="103"/>
                  </a:lnTo>
                  <a:lnTo>
                    <a:pt x="244" y="111"/>
                  </a:lnTo>
                  <a:lnTo>
                    <a:pt x="243" y="111"/>
                  </a:lnTo>
                  <a:lnTo>
                    <a:pt x="241" y="120"/>
                  </a:lnTo>
                  <a:lnTo>
                    <a:pt x="238" y="123"/>
                  </a:lnTo>
                  <a:lnTo>
                    <a:pt x="230" y="127"/>
                  </a:lnTo>
                  <a:lnTo>
                    <a:pt x="224" y="123"/>
                  </a:lnTo>
                  <a:lnTo>
                    <a:pt x="223" y="122"/>
                  </a:lnTo>
                  <a:lnTo>
                    <a:pt x="221" y="123"/>
                  </a:lnTo>
                  <a:lnTo>
                    <a:pt x="221" y="122"/>
                  </a:lnTo>
                  <a:lnTo>
                    <a:pt x="223" y="122"/>
                  </a:lnTo>
                  <a:lnTo>
                    <a:pt x="223" y="114"/>
                  </a:lnTo>
                  <a:lnTo>
                    <a:pt x="224" y="109"/>
                  </a:lnTo>
                  <a:lnTo>
                    <a:pt x="230" y="106"/>
                  </a:lnTo>
                  <a:lnTo>
                    <a:pt x="238" y="108"/>
                  </a:lnTo>
                  <a:lnTo>
                    <a:pt x="241" y="109"/>
                  </a:lnTo>
                  <a:lnTo>
                    <a:pt x="241" y="111"/>
                  </a:lnTo>
                  <a:lnTo>
                    <a:pt x="255" y="103"/>
                  </a:lnTo>
                  <a:lnTo>
                    <a:pt x="258" y="98"/>
                  </a:lnTo>
                  <a:lnTo>
                    <a:pt x="258" y="95"/>
                  </a:lnTo>
                  <a:lnTo>
                    <a:pt x="262" y="91"/>
                  </a:lnTo>
                  <a:lnTo>
                    <a:pt x="269" y="88"/>
                  </a:lnTo>
                  <a:lnTo>
                    <a:pt x="260" y="88"/>
                  </a:lnTo>
                  <a:lnTo>
                    <a:pt x="255" y="94"/>
                  </a:lnTo>
                  <a:lnTo>
                    <a:pt x="251" y="97"/>
                  </a:lnTo>
                  <a:lnTo>
                    <a:pt x="244" y="98"/>
                  </a:lnTo>
                  <a:lnTo>
                    <a:pt x="240" y="98"/>
                  </a:lnTo>
                  <a:lnTo>
                    <a:pt x="238" y="97"/>
                  </a:lnTo>
                  <a:lnTo>
                    <a:pt x="234" y="97"/>
                  </a:lnTo>
                  <a:lnTo>
                    <a:pt x="237" y="95"/>
                  </a:lnTo>
                  <a:lnTo>
                    <a:pt x="237" y="94"/>
                  </a:lnTo>
                  <a:lnTo>
                    <a:pt x="235" y="92"/>
                  </a:lnTo>
                  <a:lnTo>
                    <a:pt x="229" y="92"/>
                  </a:lnTo>
                  <a:lnTo>
                    <a:pt x="229" y="94"/>
                  </a:lnTo>
                  <a:lnTo>
                    <a:pt x="227" y="94"/>
                  </a:lnTo>
                  <a:lnTo>
                    <a:pt x="216" y="94"/>
                  </a:lnTo>
                  <a:lnTo>
                    <a:pt x="204" y="97"/>
                  </a:lnTo>
                  <a:lnTo>
                    <a:pt x="193" y="98"/>
                  </a:lnTo>
                  <a:lnTo>
                    <a:pt x="188" y="100"/>
                  </a:lnTo>
                  <a:lnTo>
                    <a:pt x="185" y="102"/>
                  </a:lnTo>
                  <a:lnTo>
                    <a:pt x="187" y="105"/>
                  </a:lnTo>
                  <a:lnTo>
                    <a:pt x="196" y="116"/>
                  </a:lnTo>
                  <a:lnTo>
                    <a:pt x="196" y="119"/>
                  </a:lnTo>
                  <a:lnTo>
                    <a:pt x="201" y="128"/>
                  </a:lnTo>
                  <a:lnTo>
                    <a:pt x="209" y="152"/>
                  </a:lnTo>
                  <a:lnTo>
                    <a:pt x="205" y="169"/>
                  </a:lnTo>
                  <a:lnTo>
                    <a:pt x="201" y="176"/>
                  </a:lnTo>
                  <a:lnTo>
                    <a:pt x="191" y="187"/>
                  </a:lnTo>
                  <a:lnTo>
                    <a:pt x="173" y="200"/>
                  </a:lnTo>
                  <a:lnTo>
                    <a:pt x="163" y="205"/>
                  </a:lnTo>
                  <a:lnTo>
                    <a:pt x="154" y="206"/>
                  </a:lnTo>
                  <a:lnTo>
                    <a:pt x="146" y="211"/>
                  </a:lnTo>
                  <a:lnTo>
                    <a:pt x="145" y="211"/>
                  </a:lnTo>
                  <a:lnTo>
                    <a:pt x="145" y="212"/>
                  </a:lnTo>
                  <a:lnTo>
                    <a:pt x="143" y="211"/>
                  </a:lnTo>
                  <a:lnTo>
                    <a:pt x="146" y="209"/>
                  </a:lnTo>
                  <a:lnTo>
                    <a:pt x="146" y="206"/>
                  </a:lnTo>
                  <a:lnTo>
                    <a:pt x="142" y="195"/>
                  </a:lnTo>
                  <a:lnTo>
                    <a:pt x="138" y="189"/>
                  </a:lnTo>
                  <a:lnTo>
                    <a:pt x="138" y="175"/>
                  </a:lnTo>
                  <a:lnTo>
                    <a:pt x="142" y="164"/>
                  </a:lnTo>
                  <a:lnTo>
                    <a:pt x="151" y="150"/>
                  </a:lnTo>
                  <a:lnTo>
                    <a:pt x="184" y="125"/>
                  </a:lnTo>
                  <a:lnTo>
                    <a:pt x="193" y="119"/>
                  </a:lnTo>
                  <a:lnTo>
                    <a:pt x="195" y="117"/>
                  </a:lnTo>
                  <a:lnTo>
                    <a:pt x="185" y="106"/>
                  </a:lnTo>
                  <a:lnTo>
                    <a:pt x="184" y="105"/>
                  </a:lnTo>
                  <a:lnTo>
                    <a:pt x="176" y="113"/>
                  </a:lnTo>
                  <a:lnTo>
                    <a:pt x="165" y="122"/>
                  </a:lnTo>
                  <a:lnTo>
                    <a:pt x="154" y="133"/>
                  </a:lnTo>
                  <a:lnTo>
                    <a:pt x="154" y="137"/>
                  </a:lnTo>
                  <a:lnTo>
                    <a:pt x="154" y="139"/>
                  </a:lnTo>
                  <a:lnTo>
                    <a:pt x="149" y="147"/>
                  </a:lnTo>
                  <a:lnTo>
                    <a:pt x="145" y="150"/>
                  </a:lnTo>
                  <a:lnTo>
                    <a:pt x="138" y="152"/>
                  </a:lnTo>
                  <a:lnTo>
                    <a:pt x="134" y="152"/>
                  </a:lnTo>
                  <a:lnTo>
                    <a:pt x="127" y="148"/>
                  </a:lnTo>
                  <a:lnTo>
                    <a:pt x="126" y="147"/>
                  </a:lnTo>
                  <a:lnTo>
                    <a:pt x="121" y="150"/>
                  </a:lnTo>
                  <a:lnTo>
                    <a:pt x="113" y="153"/>
                  </a:lnTo>
                  <a:lnTo>
                    <a:pt x="117" y="161"/>
                  </a:lnTo>
                  <a:lnTo>
                    <a:pt x="115" y="164"/>
                  </a:lnTo>
                  <a:lnTo>
                    <a:pt x="112" y="170"/>
                  </a:lnTo>
                  <a:lnTo>
                    <a:pt x="123" y="176"/>
                  </a:lnTo>
                  <a:lnTo>
                    <a:pt x="124" y="180"/>
                  </a:lnTo>
                  <a:lnTo>
                    <a:pt x="134" y="198"/>
                  </a:lnTo>
                  <a:lnTo>
                    <a:pt x="134" y="214"/>
                  </a:lnTo>
                  <a:lnTo>
                    <a:pt x="132" y="219"/>
                  </a:lnTo>
                  <a:lnTo>
                    <a:pt x="135" y="226"/>
                  </a:lnTo>
                  <a:lnTo>
                    <a:pt x="134" y="226"/>
                  </a:lnTo>
                  <a:lnTo>
                    <a:pt x="120" y="230"/>
                  </a:lnTo>
                  <a:lnTo>
                    <a:pt x="92" y="236"/>
                  </a:lnTo>
                  <a:lnTo>
                    <a:pt x="89" y="236"/>
                  </a:lnTo>
                  <a:lnTo>
                    <a:pt x="73" y="231"/>
                  </a:lnTo>
                  <a:lnTo>
                    <a:pt x="67" y="228"/>
                  </a:lnTo>
                  <a:lnTo>
                    <a:pt x="59" y="219"/>
                  </a:lnTo>
                  <a:lnTo>
                    <a:pt x="54" y="212"/>
                  </a:lnTo>
                  <a:lnTo>
                    <a:pt x="54" y="208"/>
                  </a:lnTo>
                  <a:lnTo>
                    <a:pt x="51" y="201"/>
                  </a:lnTo>
                  <a:lnTo>
                    <a:pt x="51" y="191"/>
                  </a:lnTo>
                  <a:lnTo>
                    <a:pt x="53" y="186"/>
                  </a:lnTo>
                  <a:lnTo>
                    <a:pt x="53" y="183"/>
                  </a:lnTo>
                  <a:lnTo>
                    <a:pt x="53" y="169"/>
                  </a:lnTo>
                  <a:lnTo>
                    <a:pt x="51" y="166"/>
                  </a:lnTo>
                  <a:lnTo>
                    <a:pt x="35" y="167"/>
                  </a:lnTo>
                  <a:lnTo>
                    <a:pt x="26" y="169"/>
                  </a:lnTo>
                  <a:lnTo>
                    <a:pt x="15" y="180"/>
                  </a:lnTo>
                  <a:lnTo>
                    <a:pt x="4" y="191"/>
                  </a:lnTo>
                  <a:lnTo>
                    <a:pt x="1" y="192"/>
                  </a:lnTo>
                  <a:lnTo>
                    <a:pt x="0" y="192"/>
                  </a:lnTo>
                  <a:lnTo>
                    <a:pt x="1" y="189"/>
                  </a:lnTo>
                  <a:lnTo>
                    <a:pt x="4" y="184"/>
                  </a:lnTo>
                  <a:lnTo>
                    <a:pt x="4" y="180"/>
                  </a:lnTo>
                  <a:lnTo>
                    <a:pt x="23" y="162"/>
                  </a:lnTo>
                  <a:lnTo>
                    <a:pt x="25" y="162"/>
                  </a:lnTo>
                  <a:lnTo>
                    <a:pt x="26" y="162"/>
                  </a:lnTo>
                  <a:lnTo>
                    <a:pt x="21" y="153"/>
                  </a:lnTo>
                  <a:lnTo>
                    <a:pt x="21" y="148"/>
                  </a:lnTo>
                  <a:lnTo>
                    <a:pt x="20" y="150"/>
                  </a:lnTo>
                  <a:lnTo>
                    <a:pt x="20" y="148"/>
                  </a:lnTo>
                  <a:lnTo>
                    <a:pt x="20" y="147"/>
                  </a:lnTo>
                  <a:lnTo>
                    <a:pt x="21" y="147"/>
                  </a:lnTo>
                  <a:lnTo>
                    <a:pt x="28" y="139"/>
                  </a:lnTo>
                  <a:lnTo>
                    <a:pt x="42" y="133"/>
                  </a:lnTo>
                  <a:lnTo>
                    <a:pt x="46" y="133"/>
                  </a:lnTo>
                  <a:lnTo>
                    <a:pt x="53" y="134"/>
                  </a:lnTo>
                  <a:lnTo>
                    <a:pt x="54" y="136"/>
                  </a:lnTo>
                  <a:lnTo>
                    <a:pt x="59" y="134"/>
                  </a:lnTo>
                  <a:lnTo>
                    <a:pt x="59" y="127"/>
                  </a:lnTo>
                  <a:lnTo>
                    <a:pt x="62" y="120"/>
                  </a:lnTo>
                  <a:lnTo>
                    <a:pt x="64" y="120"/>
                  </a:lnTo>
                  <a:lnTo>
                    <a:pt x="62" y="119"/>
                  </a:lnTo>
                  <a:lnTo>
                    <a:pt x="59" y="117"/>
                  </a:lnTo>
                  <a:lnTo>
                    <a:pt x="54" y="108"/>
                  </a:lnTo>
                  <a:lnTo>
                    <a:pt x="53" y="106"/>
                  </a:lnTo>
                  <a:lnTo>
                    <a:pt x="51" y="106"/>
                  </a:lnTo>
                  <a:lnTo>
                    <a:pt x="53" y="105"/>
                  </a:lnTo>
                  <a:lnTo>
                    <a:pt x="56" y="105"/>
                  </a:lnTo>
                  <a:lnTo>
                    <a:pt x="60" y="97"/>
                  </a:lnTo>
                  <a:lnTo>
                    <a:pt x="65" y="94"/>
                  </a:lnTo>
                  <a:lnTo>
                    <a:pt x="73" y="91"/>
                  </a:lnTo>
                  <a:lnTo>
                    <a:pt x="78" y="91"/>
                  </a:lnTo>
                  <a:lnTo>
                    <a:pt x="85" y="94"/>
                  </a:lnTo>
                  <a:lnTo>
                    <a:pt x="89" y="98"/>
                  </a:lnTo>
                  <a:lnTo>
                    <a:pt x="89" y="100"/>
                  </a:lnTo>
                  <a:lnTo>
                    <a:pt x="101" y="108"/>
                  </a:lnTo>
                  <a:lnTo>
                    <a:pt x="106" y="113"/>
                  </a:lnTo>
                  <a:lnTo>
                    <a:pt x="109" y="119"/>
                  </a:lnTo>
                  <a:lnTo>
                    <a:pt x="110" y="114"/>
                  </a:lnTo>
                  <a:lnTo>
                    <a:pt x="107" y="106"/>
                  </a:lnTo>
                  <a:lnTo>
                    <a:pt x="96" y="89"/>
                  </a:lnTo>
                  <a:lnTo>
                    <a:pt x="95" y="86"/>
                  </a:lnTo>
                  <a:lnTo>
                    <a:pt x="92" y="80"/>
                  </a:lnTo>
                  <a:lnTo>
                    <a:pt x="92" y="78"/>
                  </a:lnTo>
                  <a:lnTo>
                    <a:pt x="89" y="74"/>
                  </a:lnTo>
                  <a:lnTo>
                    <a:pt x="90" y="67"/>
                  </a:lnTo>
                  <a:lnTo>
                    <a:pt x="92" y="64"/>
                  </a:lnTo>
                  <a:lnTo>
                    <a:pt x="89" y="61"/>
                  </a:lnTo>
                  <a:lnTo>
                    <a:pt x="90" y="56"/>
                  </a:lnTo>
                  <a:lnTo>
                    <a:pt x="92" y="53"/>
                  </a:lnTo>
                  <a:lnTo>
                    <a:pt x="93" y="52"/>
                  </a:lnTo>
                  <a:lnTo>
                    <a:pt x="92" y="47"/>
                  </a:lnTo>
                  <a:lnTo>
                    <a:pt x="95" y="45"/>
                  </a:lnTo>
                  <a:lnTo>
                    <a:pt x="95" y="41"/>
                  </a:lnTo>
                  <a:lnTo>
                    <a:pt x="96" y="39"/>
                  </a:lnTo>
                  <a:lnTo>
                    <a:pt x="99" y="39"/>
                  </a:lnTo>
                  <a:lnTo>
                    <a:pt x="103" y="30"/>
                  </a:lnTo>
                  <a:lnTo>
                    <a:pt x="109" y="24"/>
                  </a:lnTo>
                  <a:lnTo>
                    <a:pt x="113" y="20"/>
                  </a:lnTo>
                  <a:lnTo>
                    <a:pt x="118" y="14"/>
                  </a:lnTo>
                  <a:lnTo>
                    <a:pt x="124" y="11"/>
                  </a:lnTo>
                  <a:lnTo>
                    <a:pt x="140" y="3"/>
                  </a:lnTo>
                  <a:lnTo>
                    <a:pt x="142" y="3"/>
                  </a:lnTo>
                  <a:lnTo>
                    <a:pt x="148" y="0"/>
                  </a:lnTo>
                  <a:lnTo>
                    <a:pt x="152" y="6"/>
                  </a:lnTo>
                  <a:lnTo>
                    <a:pt x="168" y="19"/>
                  </a:lnTo>
                  <a:lnTo>
                    <a:pt x="173" y="28"/>
                  </a:lnTo>
                  <a:lnTo>
                    <a:pt x="171" y="31"/>
                  </a:lnTo>
                  <a:lnTo>
                    <a:pt x="173" y="39"/>
                  </a:lnTo>
                  <a:lnTo>
                    <a:pt x="170" y="49"/>
                  </a:lnTo>
                  <a:lnTo>
                    <a:pt x="163" y="66"/>
                  </a:lnTo>
                  <a:lnTo>
                    <a:pt x="160" y="70"/>
                  </a:lnTo>
                  <a:lnTo>
                    <a:pt x="166" y="72"/>
                  </a:lnTo>
                  <a:lnTo>
                    <a:pt x="170" y="75"/>
                  </a:lnTo>
                  <a:lnTo>
                    <a:pt x="170" y="83"/>
                  </a:lnTo>
                  <a:lnTo>
                    <a:pt x="168" y="86"/>
                  </a:lnTo>
                  <a:lnTo>
                    <a:pt x="177" y="95"/>
                  </a:lnTo>
                  <a:lnTo>
                    <a:pt x="179" y="95"/>
                  </a:lnTo>
                  <a:lnTo>
                    <a:pt x="179" y="91"/>
                  </a:lnTo>
                  <a:lnTo>
                    <a:pt x="176" y="84"/>
                  </a:lnTo>
                  <a:lnTo>
                    <a:pt x="177" y="81"/>
                  </a:lnTo>
                  <a:lnTo>
                    <a:pt x="181" y="77"/>
                  </a:lnTo>
                  <a:lnTo>
                    <a:pt x="188" y="74"/>
                  </a:lnTo>
                  <a:lnTo>
                    <a:pt x="195" y="63"/>
                  </a:lnTo>
                  <a:lnTo>
                    <a:pt x="191" y="61"/>
                  </a:lnTo>
                  <a:lnTo>
                    <a:pt x="188" y="55"/>
                  </a:lnTo>
                  <a:lnTo>
                    <a:pt x="190" y="50"/>
                  </a:lnTo>
                  <a:lnTo>
                    <a:pt x="191" y="45"/>
                  </a:lnTo>
                  <a:lnTo>
                    <a:pt x="199" y="42"/>
                  </a:lnTo>
                  <a:lnTo>
                    <a:pt x="207" y="39"/>
                  </a:lnTo>
                  <a:lnTo>
                    <a:pt x="213" y="42"/>
                  </a:lnTo>
                  <a:lnTo>
                    <a:pt x="216" y="45"/>
                  </a:lnTo>
                  <a:lnTo>
                    <a:pt x="218" y="49"/>
                  </a:lnTo>
                  <a:lnTo>
                    <a:pt x="218" y="52"/>
                  </a:lnTo>
                  <a:lnTo>
                    <a:pt x="215" y="56"/>
                  </a:lnTo>
                  <a:lnTo>
                    <a:pt x="207" y="63"/>
                  </a:lnTo>
                  <a:lnTo>
                    <a:pt x="201" y="64"/>
                  </a:lnTo>
                  <a:lnTo>
                    <a:pt x="198" y="63"/>
                  </a:lnTo>
                  <a:lnTo>
                    <a:pt x="195" y="66"/>
                  </a:lnTo>
                  <a:lnTo>
                    <a:pt x="190" y="72"/>
                  </a:lnTo>
                  <a:lnTo>
                    <a:pt x="198" y="74"/>
                  </a:lnTo>
                  <a:lnTo>
                    <a:pt x="201" y="77"/>
                  </a:lnTo>
                  <a:lnTo>
                    <a:pt x="202" y="81"/>
                  </a:lnTo>
                  <a:lnTo>
                    <a:pt x="198" y="86"/>
                  </a:lnTo>
                  <a:lnTo>
                    <a:pt x="190" y="91"/>
                  </a:lnTo>
                  <a:lnTo>
                    <a:pt x="188" y="91"/>
                  </a:lnTo>
                  <a:lnTo>
                    <a:pt x="185" y="95"/>
                  </a:lnTo>
                  <a:lnTo>
                    <a:pt x="191" y="92"/>
                  </a:lnTo>
                  <a:lnTo>
                    <a:pt x="207" y="83"/>
                  </a:lnTo>
                  <a:lnTo>
                    <a:pt x="209" y="81"/>
                  </a:lnTo>
                  <a:lnTo>
                    <a:pt x="207" y="77"/>
                  </a:lnTo>
                  <a:lnTo>
                    <a:pt x="209" y="70"/>
                  </a:lnTo>
                  <a:lnTo>
                    <a:pt x="215" y="67"/>
                  </a:lnTo>
                  <a:lnTo>
                    <a:pt x="220" y="66"/>
                  </a:lnTo>
                  <a:lnTo>
                    <a:pt x="226" y="66"/>
                  </a:lnTo>
                  <a:lnTo>
                    <a:pt x="227" y="67"/>
                  </a:lnTo>
                  <a:lnTo>
                    <a:pt x="229" y="69"/>
                  </a:lnTo>
                  <a:lnTo>
                    <a:pt x="232" y="67"/>
                  </a:lnTo>
                  <a:lnTo>
                    <a:pt x="230" y="70"/>
                  </a:lnTo>
                  <a:lnTo>
                    <a:pt x="232" y="75"/>
                  </a:lnTo>
                  <a:lnTo>
                    <a:pt x="230" y="81"/>
                  </a:lnTo>
                  <a:lnTo>
                    <a:pt x="226" y="86"/>
                  </a:lnTo>
                  <a:lnTo>
                    <a:pt x="218" y="88"/>
                  </a:lnTo>
                  <a:lnTo>
                    <a:pt x="213" y="88"/>
                  </a:lnTo>
                  <a:lnTo>
                    <a:pt x="212" y="86"/>
                  </a:lnTo>
                  <a:lnTo>
                    <a:pt x="210" y="84"/>
                  </a:lnTo>
                  <a:lnTo>
                    <a:pt x="207" y="86"/>
                  </a:lnTo>
                  <a:lnTo>
                    <a:pt x="195" y="92"/>
                  </a:lnTo>
                  <a:lnTo>
                    <a:pt x="190" y="95"/>
                  </a:lnTo>
                  <a:lnTo>
                    <a:pt x="190" y="97"/>
                  </a:lnTo>
                  <a:lnTo>
                    <a:pt x="207" y="92"/>
                  </a:lnTo>
                  <a:lnTo>
                    <a:pt x="234" y="91"/>
                  </a:lnTo>
                  <a:lnTo>
                    <a:pt x="235" y="89"/>
                  </a:lnTo>
                  <a:lnTo>
                    <a:pt x="237" y="89"/>
                  </a:lnTo>
                  <a:lnTo>
                    <a:pt x="238" y="84"/>
                  </a:lnTo>
                  <a:lnTo>
                    <a:pt x="243" y="81"/>
                  </a:lnTo>
                  <a:lnTo>
                    <a:pt x="251" y="78"/>
                  </a:lnTo>
                  <a:lnTo>
                    <a:pt x="258" y="81"/>
                  </a:lnTo>
                  <a:lnTo>
                    <a:pt x="266" y="80"/>
                  </a:lnTo>
                  <a:lnTo>
                    <a:pt x="279" y="81"/>
                  </a:lnTo>
                  <a:lnTo>
                    <a:pt x="276" y="75"/>
                  </a:lnTo>
                  <a:lnTo>
                    <a:pt x="268" y="78"/>
                  </a:lnTo>
                  <a:lnTo>
                    <a:pt x="263" y="77"/>
                  </a:lnTo>
                  <a:lnTo>
                    <a:pt x="258" y="74"/>
                  </a:lnTo>
                  <a:lnTo>
                    <a:pt x="258" y="67"/>
                  </a:lnTo>
                  <a:lnTo>
                    <a:pt x="263" y="61"/>
                  </a:lnTo>
                  <a:lnTo>
                    <a:pt x="268" y="58"/>
                  </a:lnTo>
                  <a:lnTo>
                    <a:pt x="274" y="56"/>
                  </a:lnTo>
                  <a:lnTo>
                    <a:pt x="280" y="56"/>
                  </a:lnTo>
                  <a:lnTo>
                    <a:pt x="283" y="61"/>
                  </a:lnTo>
                  <a:lnTo>
                    <a:pt x="283" y="63"/>
                  </a:lnTo>
                  <a:lnTo>
                    <a:pt x="282" y="70"/>
                  </a:lnTo>
                  <a:lnTo>
                    <a:pt x="276" y="75"/>
                  </a:lnTo>
                  <a:lnTo>
                    <a:pt x="283" y="81"/>
                  </a:lnTo>
                  <a:lnTo>
                    <a:pt x="290" y="75"/>
                  </a:lnTo>
                  <a:lnTo>
                    <a:pt x="291" y="69"/>
                  </a:lnTo>
                  <a:lnTo>
                    <a:pt x="291" y="66"/>
                  </a:lnTo>
                  <a:lnTo>
                    <a:pt x="299" y="50"/>
                  </a:lnTo>
                  <a:lnTo>
                    <a:pt x="313" y="36"/>
                  </a:lnTo>
                  <a:lnTo>
                    <a:pt x="329" y="24"/>
                  </a:lnTo>
                  <a:lnTo>
                    <a:pt x="338" y="20"/>
                  </a:lnTo>
                  <a:lnTo>
                    <a:pt x="352" y="17"/>
                  </a:lnTo>
                  <a:lnTo>
                    <a:pt x="363" y="14"/>
                  </a:lnTo>
                  <a:lnTo>
                    <a:pt x="365" y="14"/>
                  </a:lnTo>
                  <a:lnTo>
                    <a:pt x="361" y="22"/>
                  </a:lnTo>
                  <a:lnTo>
                    <a:pt x="360" y="25"/>
                  </a:lnTo>
                  <a:lnTo>
                    <a:pt x="354" y="38"/>
                  </a:lnTo>
                  <a:lnTo>
                    <a:pt x="344" y="50"/>
                  </a:lnTo>
                  <a:lnTo>
                    <a:pt x="333" y="59"/>
                  </a:lnTo>
                  <a:lnTo>
                    <a:pt x="326" y="66"/>
                  </a:lnTo>
                  <a:lnTo>
                    <a:pt x="312" y="72"/>
                  </a:lnTo>
                  <a:lnTo>
                    <a:pt x="299" y="77"/>
                  </a:lnTo>
                  <a:lnTo>
                    <a:pt x="294" y="77"/>
                  </a:lnTo>
                  <a:lnTo>
                    <a:pt x="290" y="77"/>
                  </a:lnTo>
                  <a:lnTo>
                    <a:pt x="287" y="78"/>
                  </a:lnTo>
                  <a:lnTo>
                    <a:pt x="287" y="80"/>
                  </a:lnTo>
                  <a:lnTo>
                    <a:pt x="299" y="80"/>
                  </a:lnTo>
                  <a:lnTo>
                    <a:pt x="321" y="75"/>
                  </a:lnTo>
                  <a:lnTo>
                    <a:pt x="335" y="69"/>
                  </a:lnTo>
                  <a:lnTo>
                    <a:pt x="347" y="56"/>
                  </a:lnTo>
                  <a:lnTo>
                    <a:pt x="363" y="49"/>
                  </a:lnTo>
                  <a:lnTo>
                    <a:pt x="377" y="45"/>
                  </a:lnTo>
                  <a:lnTo>
                    <a:pt x="389" y="44"/>
                  </a:lnTo>
                  <a:lnTo>
                    <a:pt x="400" y="47"/>
                  </a:lnTo>
                  <a:lnTo>
                    <a:pt x="404" y="47"/>
                  </a:lnTo>
                  <a:lnTo>
                    <a:pt x="396" y="50"/>
                  </a:lnTo>
                  <a:close/>
                  <a:moveTo>
                    <a:pt x="57" y="145"/>
                  </a:moveTo>
                  <a:lnTo>
                    <a:pt x="57" y="141"/>
                  </a:lnTo>
                  <a:lnTo>
                    <a:pt x="56" y="137"/>
                  </a:lnTo>
                  <a:lnTo>
                    <a:pt x="59" y="137"/>
                  </a:lnTo>
                  <a:lnTo>
                    <a:pt x="60" y="136"/>
                  </a:lnTo>
                  <a:lnTo>
                    <a:pt x="68" y="141"/>
                  </a:lnTo>
                  <a:lnTo>
                    <a:pt x="59" y="144"/>
                  </a:lnTo>
                  <a:lnTo>
                    <a:pt x="57" y="145"/>
                  </a:lnTo>
                  <a:close/>
                  <a:moveTo>
                    <a:pt x="65" y="159"/>
                  </a:moveTo>
                  <a:lnTo>
                    <a:pt x="50" y="164"/>
                  </a:lnTo>
                  <a:lnTo>
                    <a:pt x="40" y="164"/>
                  </a:lnTo>
                  <a:lnTo>
                    <a:pt x="34" y="166"/>
                  </a:lnTo>
                  <a:lnTo>
                    <a:pt x="53" y="156"/>
                  </a:lnTo>
                  <a:lnTo>
                    <a:pt x="62" y="150"/>
                  </a:lnTo>
                  <a:lnTo>
                    <a:pt x="62" y="155"/>
                  </a:lnTo>
                  <a:lnTo>
                    <a:pt x="65" y="159"/>
                  </a:lnTo>
                  <a:close/>
                  <a:moveTo>
                    <a:pt x="98" y="144"/>
                  </a:moveTo>
                  <a:lnTo>
                    <a:pt x="99" y="152"/>
                  </a:lnTo>
                  <a:lnTo>
                    <a:pt x="93" y="153"/>
                  </a:lnTo>
                  <a:lnTo>
                    <a:pt x="92" y="155"/>
                  </a:lnTo>
                  <a:lnTo>
                    <a:pt x="90" y="155"/>
                  </a:lnTo>
                  <a:lnTo>
                    <a:pt x="93" y="152"/>
                  </a:lnTo>
                  <a:lnTo>
                    <a:pt x="95" y="147"/>
                  </a:lnTo>
                  <a:lnTo>
                    <a:pt x="93" y="141"/>
                  </a:lnTo>
                  <a:lnTo>
                    <a:pt x="101" y="133"/>
                  </a:lnTo>
                  <a:lnTo>
                    <a:pt x="98" y="139"/>
                  </a:lnTo>
                  <a:lnTo>
                    <a:pt x="98" y="144"/>
                  </a:lnTo>
                  <a:close/>
                  <a:moveTo>
                    <a:pt x="85" y="137"/>
                  </a:moveTo>
                  <a:lnTo>
                    <a:pt x="99" y="131"/>
                  </a:lnTo>
                  <a:lnTo>
                    <a:pt x="92" y="139"/>
                  </a:lnTo>
                  <a:lnTo>
                    <a:pt x="85" y="137"/>
                  </a:lnTo>
                  <a:close/>
                  <a:moveTo>
                    <a:pt x="95" y="127"/>
                  </a:moveTo>
                  <a:lnTo>
                    <a:pt x="99" y="125"/>
                  </a:lnTo>
                  <a:lnTo>
                    <a:pt x="103" y="125"/>
                  </a:lnTo>
                  <a:lnTo>
                    <a:pt x="92" y="128"/>
                  </a:lnTo>
                  <a:lnTo>
                    <a:pt x="95" y="127"/>
                  </a:lnTo>
                  <a:close/>
                  <a:moveTo>
                    <a:pt x="96" y="122"/>
                  </a:moveTo>
                  <a:lnTo>
                    <a:pt x="98" y="122"/>
                  </a:lnTo>
                  <a:lnTo>
                    <a:pt x="107" y="122"/>
                  </a:lnTo>
                  <a:lnTo>
                    <a:pt x="95" y="123"/>
                  </a:lnTo>
                  <a:lnTo>
                    <a:pt x="96" y="122"/>
                  </a:lnTo>
                  <a:close/>
                  <a:moveTo>
                    <a:pt x="99" y="119"/>
                  </a:moveTo>
                  <a:lnTo>
                    <a:pt x="96" y="119"/>
                  </a:lnTo>
                  <a:lnTo>
                    <a:pt x="92" y="111"/>
                  </a:lnTo>
                  <a:lnTo>
                    <a:pt x="84" y="109"/>
                  </a:lnTo>
                  <a:lnTo>
                    <a:pt x="87" y="103"/>
                  </a:lnTo>
                  <a:lnTo>
                    <a:pt x="93" y="105"/>
                  </a:lnTo>
                  <a:lnTo>
                    <a:pt x="99" y="109"/>
                  </a:lnTo>
                  <a:lnTo>
                    <a:pt x="104" y="114"/>
                  </a:lnTo>
                  <a:lnTo>
                    <a:pt x="107" y="120"/>
                  </a:lnTo>
                  <a:lnTo>
                    <a:pt x="99" y="119"/>
                  </a:lnTo>
                  <a:close/>
                  <a:moveTo>
                    <a:pt x="142" y="94"/>
                  </a:moveTo>
                  <a:lnTo>
                    <a:pt x="134" y="102"/>
                  </a:lnTo>
                  <a:lnTo>
                    <a:pt x="132" y="108"/>
                  </a:lnTo>
                  <a:lnTo>
                    <a:pt x="134" y="113"/>
                  </a:lnTo>
                  <a:lnTo>
                    <a:pt x="117" y="119"/>
                  </a:lnTo>
                  <a:lnTo>
                    <a:pt x="115" y="119"/>
                  </a:lnTo>
                  <a:lnTo>
                    <a:pt x="113" y="120"/>
                  </a:lnTo>
                  <a:lnTo>
                    <a:pt x="117" y="109"/>
                  </a:lnTo>
                  <a:lnTo>
                    <a:pt x="121" y="105"/>
                  </a:lnTo>
                  <a:lnTo>
                    <a:pt x="123" y="105"/>
                  </a:lnTo>
                  <a:lnTo>
                    <a:pt x="143" y="88"/>
                  </a:lnTo>
                  <a:lnTo>
                    <a:pt x="145" y="86"/>
                  </a:lnTo>
                  <a:lnTo>
                    <a:pt x="148" y="91"/>
                  </a:lnTo>
                  <a:lnTo>
                    <a:pt x="142" y="94"/>
                  </a:lnTo>
                  <a:close/>
                  <a:moveTo>
                    <a:pt x="160" y="92"/>
                  </a:moveTo>
                  <a:lnTo>
                    <a:pt x="159" y="92"/>
                  </a:lnTo>
                  <a:lnTo>
                    <a:pt x="165" y="89"/>
                  </a:lnTo>
                  <a:lnTo>
                    <a:pt x="166" y="89"/>
                  </a:lnTo>
                  <a:lnTo>
                    <a:pt x="174" y="94"/>
                  </a:lnTo>
                  <a:lnTo>
                    <a:pt x="176" y="97"/>
                  </a:lnTo>
                  <a:lnTo>
                    <a:pt x="165" y="95"/>
                  </a:lnTo>
                  <a:lnTo>
                    <a:pt x="160" y="92"/>
                  </a:lnTo>
                  <a:close/>
                  <a:moveTo>
                    <a:pt x="165" y="103"/>
                  </a:moveTo>
                  <a:lnTo>
                    <a:pt x="165" y="100"/>
                  </a:lnTo>
                  <a:lnTo>
                    <a:pt x="174" y="100"/>
                  </a:lnTo>
                  <a:lnTo>
                    <a:pt x="166" y="103"/>
                  </a:lnTo>
                  <a:lnTo>
                    <a:pt x="165" y="103"/>
                  </a:lnTo>
                  <a:close/>
                  <a:moveTo>
                    <a:pt x="166" y="120"/>
                  </a:moveTo>
                  <a:lnTo>
                    <a:pt x="152" y="131"/>
                  </a:lnTo>
                  <a:lnTo>
                    <a:pt x="149" y="127"/>
                  </a:lnTo>
                  <a:lnTo>
                    <a:pt x="142" y="125"/>
                  </a:lnTo>
                  <a:lnTo>
                    <a:pt x="138" y="127"/>
                  </a:lnTo>
                  <a:lnTo>
                    <a:pt x="134" y="128"/>
                  </a:lnTo>
                  <a:lnTo>
                    <a:pt x="129" y="131"/>
                  </a:lnTo>
                  <a:lnTo>
                    <a:pt x="126" y="125"/>
                  </a:lnTo>
                  <a:lnTo>
                    <a:pt x="121" y="123"/>
                  </a:lnTo>
                  <a:lnTo>
                    <a:pt x="118" y="123"/>
                  </a:lnTo>
                  <a:lnTo>
                    <a:pt x="140" y="117"/>
                  </a:lnTo>
                  <a:lnTo>
                    <a:pt x="148" y="117"/>
                  </a:lnTo>
                  <a:lnTo>
                    <a:pt x="154" y="114"/>
                  </a:lnTo>
                  <a:lnTo>
                    <a:pt x="160" y="109"/>
                  </a:lnTo>
                  <a:lnTo>
                    <a:pt x="174" y="106"/>
                  </a:lnTo>
                  <a:lnTo>
                    <a:pt x="177" y="106"/>
                  </a:lnTo>
                  <a:lnTo>
                    <a:pt x="173" y="114"/>
                  </a:lnTo>
                  <a:lnTo>
                    <a:pt x="166" y="120"/>
                  </a:lnTo>
                  <a:close/>
                  <a:moveTo>
                    <a:pt x="181" y="97"/>
                  </a:moveTo>
                  <a:lnTo>
                    <a:pt x="181" y="97"/>
                  </a:lnTo>
                  <a:lnTo>
                    <a:pt x="181" y="92"/>
                  </a:lnTo>
                  <a:lnTo>
                    <a:pt x="185" y="91"/>
                  </a:lnTo>
                  <a:lnTo>
                    <a:pt x="182" y="97"/>
                  </a:lnTo>
                  <a:lnTo>
                    <a:pt x="181" y="97"/>
                  </a:lnTo>
                  <a:close/>
                  <a:moveTo>
                    <a:pt x="277" y="89"/>
                  </a:moveTo>
                  <a:lnTo>
                    <a:pt x="273" y="88"/>
                  </a:lnTo>
                  <a:lnTo>
                    <a:pt x="269" y="88"/>
                  </a:lnTo>
                  <a:lnTo>
                    <a:pt x="279" y="86"/>
                  </a:lnTo>
                  <a:lnTo>
                    <a:pt x="277" y="88"/>
                  </a:lnTo>
                  <a:lnTo>
                    <a:pt x="277" y="89"/>
                  </a:lnTo>
                  <a:close/>
                  <a:moveTo>
                    <a:pt x="263" y="83"/>
                  </a:moveTo>
                  <a:lnTo>
                    <a:pt x="269" y="81"/>
                  </a:lnTo>
                  <a:lnTo>
                    <a:pt x="277" y="83"/>
                  </a:lnTo>
                  <a:lnTo>
                    <a:pt x="262" y="84"/>
                  </a:lnTo>
                  <a:lnTo>
                    <a:pt x="263" y="83"/>
                  </a:lnTo>
                  <a:close/>
                </a:path>
              </a:pathLst>
            </a:custGeom>
            <a:solidFill>
              <a:srgbClr val="000000"/>
            </a:solidFill>
            <a:ln w="9525">
              <a:noFill/>
              <a:round/>
              <a:headEnd/>
              <a:tailEnd/>
            </a:ln>
          </p:spPr>
          <p:txBody>
            <a:bodyPr/>
            <a:lstStyle/>
            <a:p>
              <a:endParaRPr lang="en-US" dirty="0">
                <a:latin typeface="Calibri" pitchFamily="34" charset="0"/>
              </a:endParaRPr>
            </a:p>
          </p:txBody>
        </p:sp>
        <p:grpSp>
          <p:nvGrpSpPr>
            <p:cNvPr id="15" name="Group 797"/>
            <p:cNvGrpSpPr>
              <a:grpSpLocks/>
            </p:cNvGrpSpPr>
            <p:nvPr/>
          </p:nvGrpSpPr>
          <p:grpSpPr bwMode="auto">
            <a:xfrm>
              <a:off x="2661" y="33"/>
              <a:ext cx="395" cy="232"/>
              <a:chOff x="2661" y="33"/>
              <a:chExt cx="395" cy="232"/>
            </a:xfrm>
          </p:grpSpPr>
          <p:sp>
            <p:nvSpPr>
              <p:cNvPr id="4620" name="Freeform 798"/>
              <p:cNvSpPr>
                <a:spLocks/>
              </p:cNvSpPr>
              <p:nvPr/>
            </p:nvSpPr>
            <p:spPr bwMode="auto">
              <a:xfrm>
                <a:off x="3000" y="76"/>
                <a:ext cx="56" cy="22"/>
              </a:xfrm>
              <a:custGeom>
                <a:avLst/>
                <a:gdLst>
                  <a:gd name="T0" fmla="*/ 45 w 56"/>
                  <a:gd name="T1" fmla="*/ 4 h 22"/>
                  <a:gd name="T2" fmla="*/ 45 w 56"/>
                  <a:gd name="T3" fmla="*/ 4 h 22"/>
                  <a:gd name="T4" fmla="*/ 46 w 56"/>
                  <a:gd name="T5" fmla="*/ 2 h 22"/>
                  <a:gd name="T6" fmla="*/ 45 w 56"/>
                  <a:gd name="T7" fmla="*/ 2 h 22"/>
                  <a:gd name="T8" fmla="*/ 39 w 56"/>
                  <a:gd name="T9" fmla="*/ 5 h 22"/>
                  <a:gd name="T10" fmla="*/ 37 w 56"/>
                  <a:gd name="T11" fmla="*/ 5 h 22"/>
                  <a:gd name="T12" fmla="*/ 28 w 56"/>
                  <a:gd name="T13" fmla="*/ 8 h 22"/>
                  <a:gd name="T14" fmla="*/ 26 w 56"/>
                  <a:gd name="T15" fmla="*/ 10 h 22"/>
                  <a:gd name="T16" fmla="*/ 32 w 56"/>
                  <a:gd name="T17" fmla="*/ 4 h 22"/>
                  <a:gd name="T18" fmla="*/ 35 w 56"/>
                  <a:gd name="T19" fmla="*/ 2 h 22"/>
                  <a:gd name="T20" fmla="*/ 35 w 56"/>
                  <a:gd name="T21" fmla="*/ 2 h 22"/>
                  <a:gd name="T22" fmla="*/ 35 w 56"/>
                  <a:gd name="T23" fmla="*/ 2 h 22"/>
                  <a:gd name="T24" fmla="*/ 34 w 56"/>
                  <a:gd name="T25" fmla="*/ 2 h 22"/>
                  <a:gd name="T26" fmla="*/ 26 w 56"/>
                  <a:gd name="T27" fmla="*/ 7 h 22"/>
                  <a:gd name="T28" fmla="*/ 23 w 56"/>
                  <a:gd name="T29" fmla="*/ 10 h 22"/>
                  <a:gd name="T30" fmla="*/ 10 w 56"/>
                  <a:gd name="T31" fmla="*/ 16 h 22"/>
                  <a:gd name="T32" fmla="*/ 14 w 56"/>
                  <a:gd name="T33" fmla="*/ 13 h 22"/>
                  <a:gd name="T34" fmla="*/ 17 w 56"/>
                  <a:gd name="T35" fmla="*/ 10 h 22"/>
                  <a:gd name="T36" fmla="*/ 17 w 56"/>
                  <a:gd name="T37" fmla="*/ 10 h 22"/>
                  <a:gd name="T38" fmla="*/ 17 w 56"/>
                  <a:gd name="T39" fmla="*/ 8 h 22"/>
                  <a:gd name="T40" fmla="*/ 14 w 56"/>
                  <a:gd name="T41" fmla="*/ 10 h 22"/>
                  <a:gd name="T42" fmla="*/ 7 w 56"/>
                  <a:gd name="T43" fmla="*/ 16 h 22"/>
                  <a:gd name="T44" fmla="*/ 6 w 56"/>
                  <a:gd name="T45" fmla="*/ 18 h 22"/>
                  <a:gd name="T46" fmla="*/ 0 w 56"/>
                  <a:gd name="T47" fmla="*/ 22 h 22"/>
                  <a:gd name="T48" fmla="*/ 7 w 56"/>
                  <a:gd name="T49" fmla="*/ 13 h 22"/>
                  <a:gd name="T50" fmla="*/ 26 w 56"/>
                  <a:gd name="T51" fmla="*/ 4 h 22"/>
                  <a:gd name="T52" fmla="*/ 40 w 56"/>
                  <a:gd name="T53" fmla="*/ 0 h 22"/>
                  <a:gd name="T54" fmla="*/ 48 w 56"/>
                  <a:gd name="T55" fmla="*/ 0 h 22"/>
                  <a:gd name="T56" fmla="*/ 51 w 56"/>
                  <a:gd name="T57" fmla="*/ 2 h 22"/>
                  <a:gd name="T58" fmla="*/ 56 w 56"/>
                  <a:gd name="T59" fmla="*/ 2 h 22"/>
                  <a:gd name="T60" fmla="*/ 42 w 56"/>
                  <a:gd name="T61" fmla="*/ 5 h 22"/>
                  <a:gd name="T62" fmla="*/ 45 w 56"/>
                  <a:gd name="T63" fmla="*/ 4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2"/>
                  <a:gd name="T98" fmla="*/ 56 w 56"/>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2">
                    <a:moveTo>
                      <a:pt x="45" y="4"/>
                    </a:moveTo>
                    <a:lnTo>
                      <a:pt x="45" y="4"/>
                    </a:lnTo>
                    <a:lnTo>
                      <a:pt x="46" y="2"/>
                    </a:lnTo>
                    <a:lnTo>
                      <a:pt x="45" y="2"/>
                    </a:lnTo>
                    <a:lnTo>
                      <a:pt x="39" y="5"/>
                    </a:lnTo>
                    <a:lnTo>
                      <a:pt x="37" y="5"/>
                    </a:lnTo>
                    <a:lnTo>
                      <a:pt x="28" y="8"/>
                    </a:lnTo>
                    <a:lnTo>
                      <a:pt x="26" y="10"/>
                    </a:lnTo>
                    <a:lnTo>
                      <a:pt x="32" y="4"/>
                    </a:lnTo>
                    <a:lnTo>
                      <a:pt x="35" y="2"/>
                    </a:lnTo>
                    <a:lnTo>
                      <a:pt x="34" y="2"/>
                    </a:lnTo>
                    <a:lnTo>
                      <a:pt x="26" y="7"/>
                    </a:lnTo>
                    <a:lnTo>
                      <a:pt x="23" y="10"/>
                    </a:lnTo>
                    <a:lnTo>
                      <a:pt x="10" y="16"/>
                    </a:lnTo>
                    <a:lnTo>
                      <a:pt x="14" y="13"/>
                    </a:lnTo>
                    <a:lnTo>
                      <a:pt x="17" y="10"/>
                    </a:lnTo>
                    <a:lnTo>
                      <a:pt x="17" y="8"/>
                    </a:lnTo>
                    <a:lnTo>
                      <a:pt x="14" y="10"/>
                    </a:lnTo>
                    <a:lnTo>
                      <a:pt x="7" y="16"/>
                    </a:lnTo>
                    <a:lnTo>
                      <a:pt x="6" y="18"/>
                    </a:lnTo>
                    <a:lnTo>
                      <a:pt x="0" y="22"/>
                    </a:lnTo>
                    <a:lnTo>
                      <a:pt x="7" y="13"/>
                    </a:lnTo>
                    <a:lnTo>
                      <a:pt x="26" y="4"/>
                    </a:lnTo>
                    <a:lnTo>
                      <a:pt x="40" y="0"/>
                    </a:lnTo>
                    <a:lnTo>
                      <a:pt x="48" y="0"/>
                    </a:lnTo>
                    <a:lnTo>
                      <a:pt x="51" y="2"/>
                    </a:lnTo>
                    <a:lnTo>
                      <a:pt x="56" y="2"/>
                    </a:lnTo>
                    <a:lnTo>
                      <a:pt x="42" y="5"/>
                    </a:lnTo>
                    <a:lnTo>
                      <a:pt x="45" y="4"/>
                    </a:lnTo>
                    <a:close/>
                  </a:path>
                </a:pathLst>
              </a:custGeom>
              <a:solidFill>
                <a:srgbClr val="669F3F"/>
              </a:solidFill>
              <a:ln w="9525">
                <a:noFill/>
                <a:round/>
                <a:headEnd/>
                <a:tailEnd/>
              </a:ln>
            </p:spPr>
            <p:txBody>
              <a:bodyPr/>
              <a:lstStyle/>
              <a:p>
                <a:endParaRPr lang="en-US" dirty="0">
                  <a:latin typeface="Calibri" pitchFamily="34" charset="0"/>
                </a:endParaRPr>
              </a:p>
            </p:txBody>
          </p:sp>
          <p:sp>
            <p:nvSpPr>
              <p:cNvPr id="4621" name="Freeform 799"/>
              <p:cNvSpPr>
                <a:spLocks/>
              </p:cNvSpPr>
              <p:nvPr/>
            </p:nvSpPr>
            <p:spPr bwMode="auto">
              <a:xfrm>
                <a:off x="2996" y="80"/>
                <a:ext cx="58" cy="20"/>
              </a:xfrm>
              <a:custGeom>
                <a:avLst/>
                <a:gdLst>
                  <a:gd name="T0" fmla="*/ 50 w 58"/>
                  <a:gd name="T1" fmla="*/ 6 h 20"/>
                  <a:gd name="T2" fmla="*/ 32 w 58"/>
                  <a:gd name="T3" fmla="*/ 15 h 20"/>
                  <a:gd name="T4" fmla="*/ 14 w 58"/>
                  <a:gd name="T5" fmla="*/ 20 h 20"/>
                  <a:gd name="T6" fmla="*/ 2 w 58"/>
                  <a:gd name="T7" fmla="*/ 20 h 20"/>
                  <a:gd name="T8" fmla="*/ 0 w 58"/>
                  <a:gd name="T9" fmla="*/ 20 h 20"/>
                  <a:gd name="T10" fmla="*/ 11 w 58"/>
                  <a:gd name="T11" fmla="*/ 17 h 20"/>
                  <a:gd name="T12" fmla="*/ 18 w 58"/>
                  <a:gd name="T13" fmla="*/ 17 h 20"/>
                  <a:gd name="T14" fmla="*/ 22 w 58"/>
                  <a:gd name="T15" fmla="*/ 17 h 20"/>
                  <a:gd name="T16" fmla="*/ 22 w 58"/>
                  <a:gd name="T17" fmla="*/ 17 h 20"/>
                  <a:gd name="T18" fmla="*/ 24 w 58"/>
                  <a:gd name="T19" fmla="*/ 17 h 20"/>
                  <a:gd name="T20" fmla="*/ 16 w 58"/>
                  <a:gd name="T21" fmla="*/ 15 h 20"/>
                  <a:gd name="T22" fmla="*/ 13 w 58"/>
                  <a:gd name="T23" fmla="*/ 15 h 20"/>
                  <a:gd name="T24" fmla="*/ 25 w 58"/>
                  <a:gd name="T25" fmla="*/ 9 h 20"/>
                  <a:gd name="T26" fmla="*/ 29 w 58"/>
                  <a:gd name="T27" fmla="*/ 10 h 20"/>
                  <a:gd name="T28" fmla="*/ 38 w 58"/>
                  <a:gd name="T29" fmla="*/ 12 h 20"/>
                  <a:gd name="T30" fmla="*/ 39 w 58"/>
                  <a:gd name="T31" fmla="*/ 10 h 20"/>
                  <a:gd name="T32" fmla="*/ 39 w 58"/>
                  <a:gd name="T33" fmla="*/ 10 h 20"/>
                  <a:gd name="T34" fmla="*/ 32 w 58"/>
                  <a:gd name="T35" fmla="*/ 10 h 20"/>
                  <a:gd name="T36" fmla="*/ 27 w 58"/>
                  <a:gd name="T37" fmla="*/ 9 h 20"/>
                  <a:gd name="T38" fmla="*/ 29 w 58"/>
                  <a:gd name="T39" fmla="*/ 7 h 20"/>
                  <a:gd name="T40" fmla="*/ 41 w 58"/>
                  <a:gd name="T41" fmla="*/ 4 h 20"/>
                  <a:gd name="T42" fmla="*/ 44 w 58"/>
                  <a:gd name="T43" fmla="*/ 6 h 20"/>
                  <a:gd name="T44" fmla="*/ 50 w 58"/>
                  <a:gd name="T45" fmla="*/ 6 h 20"/>
                  <a:gd name="T46" fmla="*/ 50 w 58"/>
                  <a:gd name="T47" fmla="*/ 6 h 20"/>
                  <a:gd name="T48" fmla="*/ 52 w 58"/>
                  <a:gd name="T49" fmla="*/ 4 h 20"/>
                  <a:gd name="T50" fmla="*/ 44 w 58"/>
                  <a:gd name="T51" fmla="*/ 3 h 20"/>
                  <a:gd name="T52" fmla="*/ 44 w 58"/>
                  <a:gd name="T53" fmla="*/ 3 h 20"/>
                  <a:gd name="T54" fmla="*/ 58 w 58"/>
                  <a:gd name="T55" fmla="*/ 0 h 20"/>
                  <a:gd name="T56" fmla="*/ 53 w 58"/>
                  <a:gd name="T57" fmla="*/ 3 h 20"/>
                  <a:gd name="T58" fmla="*/ 50 w 58"/>
                  <a:gd name="T59" fmla="*/ 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20"/>
                  <a:gd name="T92" fmla="*/ 58 w 58"/>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20">
                    <a:moveTo>
                      <a:pt x="50" y="6"/>
                    </a:moveTo>
                    <a:lnTo>
                      <a:pt x="32" y="15"/>
                    </a:lnTo>
                    <a:lnTo>
                      <a:pt x="14" y="20"/>
                    </a:lnTo>
                    <a:lnTo>
                      <a:pt x="2" y="20"/>
                    </a:lnTo>
                    <a:lnTo>
                      <a:pt x="0" y="20"/>
                    </a:lnTo>
                    <a:lnTo>
                      <a:pt x="11" y="17"/>
                    </a:lnTo>
                    <a:lnTo>
                      <a:pt x="18" y="17"/>
                    </a:lnTo>
                    <a:lnTo>
                      <a:pt x="22" y="17"/>
                    </a:lnTo>
                    <a:lnTo>
                      <a:pt x="24" y="17"/>
                    </a:lnTo>
                    <a:lnTo>
                      <a:pt x="16" y="15"/>
                    </a:lnTo>
                    <a:lnTo>
                      <a:pt x="13" y="15"/>
                    </a:lnTo>
                    <a:lnTo>
                      <a:pt x="25" y="9"/>
                    </a:lnTo>
                    <a:lnTo>
                      <a:pt x="29" y="10"/>
                    </a:lnTo>
                    <a:lnTo>
                      <a:pt x="38" y="12"/>
                    </a:lnTo>
                    <a:lnTo>
                      <a:pt x="39" y="10"/>
                    </a:lnTo>
                    <a:lnTo>
                      <a:pt x="32" y="10"/>
                    </a:lnTo>
                    <a:lnTo>
                      <a:pt x="27" y="9"/>
                    </a:lnTo>
                    <a:lnTo>
                      <a:pt x="29" y="7"/>
                    </a:lnTo>
                    <a:lnTo>
                      <a:pt x="41" y="4"/>
                    </a:lnTo>
                    <a:lnTo>
                      <a:pt x="44" y="6"/>
                    </a:lnTo>
                    <a:lnTo>
                      <a:pt x="50" y="6"/>
                    </a:lnTo>
                    <a:lnTo>
                      <a:pt x="52" y="4"/>
                    </a:lnTo>
                    <a:lnTo>
                      <a:pt x="44" y="3"/>
                    </a:lnTo>
                    <a:lnTo>
                      <a:pt x="58" y="0"/>
                    </a:lnTo>
                    <a:lnTo>
                      <a:pt x="53" y="3"/>
                    </a:lnTo>
                    <a:lnTo>
                      <a:pt x="50" y="6"/>
                    </a:lnTo>
                    <a:close/>
                  </a:path>
                </a:pathLst>
              </a:custGeom>
              <a:solidFill>
                <a:srgbClr val="98C559"/>
              </a:solidFill>
              <a:ln w="9525">
                <a:noFill/>
                <a:round/>
                <a:headEnd/>
                <a:tailEnd/>
              </a:ln>
            </p:spPr>
            <p:txBody>
              <a:bodyPr/>
              <a:lstStyle/>
              <a:p>
                <a:endParaRPr lang="en-US" dirty="0">
                  <a:latin typeface="Calibri" pitchFamily="34" charset="0"/>
                </a:endParaRPr>
              </a:p>
            </p:txBody>
          </p:sp>
          <p:sp>
            <p:nvSpPr>
              <p:cNvPr id="4622" name="Freeform 800"/>
              <p:cNvSpPr>
                <a:spLocks/>
              </p:cNvSpPr>
              <p:nvPr/>
            </p:nvSpPr>
            <p:spPr bwMode="auto">
              <a:xfrm>
                <a:off x="2951" y="47"/>
                <a:ext cx="69" cy="58"/>
              </a:xfrm>
              <a:custGeom>
                <a:avLst/>
                <a:gdLst>
                  <a:gd name="T0" fmla="*/ 52 w 69"/>
                  <a:gd name="T1" fmla="*/ 19 h 58"/>
                  <a:gd name="T2" fmla="*/ 50 w 69"/>
                  <a:gd name="T3" fmla="*/ 19 h 58"/>
                  <a:gd name="T4" fmla="*/ 50 w 69"/>
                  <a:gd name="T5" fmla="*/ 15 h 58"/>
                  <a:gd name="T6" fmla="*/ 49 w 69"/>
                  <a:gd name="T7" fmla="*/ 14 h 58"/>
                  <a:gd name="T8" fmla="*/ 47 w 69"/>
                  <a:gd name="T9" fmla="*/ 12 h 58"/>
                  <a:gd name="T10" fmla="*/ 47 w 69"/>
                  <a:gd name="T11" fmla="*/ 15 h 58"/>
                  <a:gd name="T12" fmla="*/ 49 w 69"/>
                  <a:gd name="T13" fmla="*/ 19 h 58"/>
                  <a:gd name="T14" fmla="*/ 47 w 69"/>
                  <a:gd name="T15" fmla="*/ 22 h 58"/>
                  <a:gd name="T16" fmla="*/ 31 w 69"/>
                  <a:gd name="T17" fmla="*/ 39 h 58"/>
                  <a:gd name="T18" fmla="*/ 31 w 69"/>
                  <a:gd name="T19" fmla="*/ 37 h 58"/>
                  <a:gd name="T20" fmla="*/ 33 w 69"/>
                  <a:gd name="T21" fmla="*/ 33 h 58"/>
                  <a:gd name="T22" fmla="*/ 31 w 69"/>
                  <a:gd name="T23" fmla="*/ 28 h 58"/>
                  <a:gd name="T24" fmla="*/ 31 w 69"/>
                  <a:gd name="T25" fmla="*/ 25 h 58"/>
                  <a:gd name="T26" fmla="*/ 30 w 69"/>
                  <a:gd name="T27" fmla="*/ 23 h 58"/>
                  <a:gd name="T28" fmla="*/ 30 w 69"/>
                  <a:gd name="T29" fmla="*/ 23 h 58"/>
                  <a:gd name="T30" fmla="*/ 28 w 69"/>
                  <a:gd name="T31" fmla="*/ 28 h 58"/>
                  <a:gd name="T32" fmla="*/ 30 w 69"/>
                  <a:gd name="T33" fmla="*/ 37 h 58"/>
                  <a:gd name="T34" fmla="*/ 27 w 69"/>
                  <a:gd name="T35" fmla="*/ 42 h 58"/>
                  <a:gd name="T36" fmla="*/ 24 w 69"/>
                  <a:gd name="T37" fmla="*/ 45 h 58"/>
                  <a:gd name="T38" fmla="*/ 13 w 69"/>
                  <a:gd name="T39" fmla="*/ 51 h 58"/>
                  <a:gd name="T40" fmla="*/ 11 w 69"/>
                  <a:gd name="T41" fmla="*/ 51 h 58"/>
                  <a:gd name="T42" fmla="*/ 10 w 69"/>
                  <a:gd name="T43" fmla="*/ 42 h 58"/>
                  <a:gd name="T44" fmla="*/ 8 w 69"/>
                  <a:gd name="T45" fmla="*/ 42 h 58"/>
                  <a:gd name="T46" fmla="*/ 8 w 69"/>
                  <a:gd name="T47" fmla="*/ 45 h 58"/>
                  <a:gd name="T48" fmla="*/ 10 w 69"/>
                  <a:gd name="T49" fmla="*/ 50 h 58"/>
                  <a:gd name="T50" fmla="*/ 10 w 69"/>
                  <a:gd name="T51" fmla="*/ 53 h 58"/>
                  <a:gd name="T52" fmla="*/ 11 w 69"/>
                  <a:gd name="T53" fmla="*/ 53 h 58"/>
                  <a:gd name="T54" fmla="*/ 0 w 69"/>
                  <a:gd name="T55" fmla="*/ 58 h 58"/>
                  <a:gd name="T56" fmla="*/ 2 w 69"/>
                  <a:gd name="T57" fmla="*/ 50 h 58"/>
                  <a:gd name="T58" fmla="*/ 8 w 69"/>
                  <a:gd name="T59" fmla="*/ 34 h 58"/>
                  <a:gd name="T60" fmla="*/ 22 w 69"/>
                  <a:gd name="T61" fmla="*/ 20 h 58"/>
                  <a:gd name="T62" fmla="*/ 39 w 69"/>
                  <a:gd name="T63" fmla="*/ 8 h 58"/>
                  <a:gd name="T64" fmla="*/ 49 w 69"/>
                  <a:gd name="T65" fmla="*/ 4 h 58"/>
                  <a:gd name="T66" fmla="*/ 69 w 69"/>
                  <a:gd name="T67" fmla="*/ 0 h 58"/>
                  <a:gd name="T68" fmla="*/ 61 w 69"/>
                  <a:gd name="T69" fmla="*/ 6 h 58"/>
                  <a:gd name="T70" fmla="*/ 52 w 69"/>
                  <a:gd name="T71" fmla="*/ 19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58"/>
                  <a:gd name="T110" fmla="*/ 69 w 69"/>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58">
                    <a:moveTo>
                      <a:pt x="52" y="19"/>
                    </a:moveTo>
                    <a:lnTo>
                      <a:pt x="50" y="19"/>
                    </a:lnTo>
                    <a:lnTo>
                      <a:pt x="50" y="15"/>
                    </a:lnTo>
                    <a:lnTo>
                      <a:pt x="49" y="14"/>
                    </a:lnTo>
                    <a:lnTo>
                      <a:pt x="47" y="12"/>
                    </a:lnTo>
                    <a:lnTo>
                      <a:pt x="47" y="15"/>
                    </a:lnTo>
                    <a:lnTo>
                      <a:pt x="49" y="19"/>
                    </a:lnTo>
                    <a:lnTo>
                      <a:pt x="47" y="22"/>
                    </a:lnTo>
                    <a:lnTo>
                      <a:pt x="31" y="39"/>
                    </a:lnTo>
                    <a:lnTo>
                      <a:pt x="31" y="37"/>
                    </a:lnTo>
                    <a:lnTo>
                      <a:pt x="33" y="33"/>
                    </a:lnTo>
                    <a:lnTo>
                      <a:pt x="31" y="28"/>
                    </a:lnTo>
                    <a:lnTo>
                      <a:pt x="31" y="25"/>
                    </a:lnTo>
                    <a:lnTo>
                      <a:pt x="30" y="23"/>
                    </a:lnTo>
                    <a:lnTo>
                      <a:pt x="28" y="28"/>
                    </a:lnTo>
                    <a:lnTo>
                      <a:pt x="30" y="37"/>
                    </a:lnTo>
                    <a:lnTo>
                      <a:pt x="27" y="42"/>
                    </a:lnTo>
                    <a:lnTo>
                      <a:pt x="24" y="45"/>
                    </a:lnTo>
                    <a:lnTo>
                      <a:pt x="13" y="51"/>
                    </a:lnTo>
                    <a:lnTo>
                      <a:pt x="11" y="51"/>
                    </a:lnTo>
                    <a:lnTo>
                      <a:pt x="10" y="42"/>
                    </a:lnTo>
                    <a:lnTo>
                      <a:pt x="8" y="42"/>
                    </a:lnTo>
                    <a:lnTo>
                      <a:pt x="8" y="45"/>
                    </a:lnTo>
                    <a:lnTo>
                      <a:pt x="10" y="50"/>
                    </a:lnTo>
                    <a:lnTo>
                      <a:pt x="10" y="53"/>
                    </a:lnTo>
                    <a:lnTo>
                      <a:pt x="11" y="53"/>
                    </a:lnTo>
                    <a:lnTo>
                      <a:pt x="0" y="58"/>
                    </a:lnTo>
                    <a:lnTo>
                      <a:pt x="2" y="50"/>
                    </a:lnTo>
                    <a:lnTo>
                      <a:pt x="8" y="34"/>
                    </a:lnTo>
                    <a:lnTo>
                      <a:pt x="22" y="20"/>
                    </a:lnTo>
                    <a:lnTo>
                      <a:pt x="39" y="8"/>
                    </a:lnTo>
                    <a:lnTo>
                      <a:pt x="49" y="4"/>
                    </a:lnTo>
                    <a:lnTo>
                      <a:pt x="69" y="0"/>
                    </a:lnTo>
                    <a:lnTo>
                      <a:pt x="61" y="6"/>
                    </a:lnTo>
                    <a:lnTo>
                      <a:pt x="52" y="19"/>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623" name="Freeform 801"/>
              <p:cNvSpPr>
                <a:spLocks/>
              </p:cNvSpPr>
              <p:nvPr/>
            </p:nvSpPr>
            <p:spPr bwMode="auto">
              <a:xfrm>
                <a:off x="2967" y="50"/>
                <a:ext cx="53" cy="50"/>
              </a:xfrm>
              <a:custGeom>
                <a:avLst/>
                <a:gdLst>
                  <a:gd name="T0" fmla="*/ 45 w 53"/>
                  <a:gd name="T1" fmla="*/ 19 h 50"/>
                  <a:gd name="T2" fmla="*/ 37 w 53"/>
                  <a:gd name="T3" fmla="*/ 30 h 50"/>
                  <a:gd name="T4" fmla="*/ 26 w 53"/>
                  <a:gd name="T5" fmla="*/ 40 h 50"/>
                  <a:gd name="T6" fmla="*/ 15 w 53"/>
                  <a:gd name="T7" fmla="*/ 47 h 50"/>
                  <a:gd name="T8" fmla="*/ 1 w 53"/>
                  <a:gd name="T9" fmla="*/ 50 h 50"/>
                  <a:gd name="T10" fmla="*/ 0 w 53"/>
                  <a:gd name="T11" fmla="*/ 50 h 50"/>
                  <a:gd name="T12" fmla="*/ 5 w 53"/>
                  <a:gd name="T13" fmla="*/ 47 h 50"/>
                  <a:gd name="T14" fmla="*/ 12 w 53"/>
                  <a:gd name="T15" fmla="*/ 40 h 50"/>
                  <a:gd name="T16" fmla="*/ 19 w 53"/>
                  <a:gd name="T17" fmla="*/ 39 h 50"/>
                  <a:gd name="T18" fmla="*/ 31 w 53"/>
                  <a:gd name="T19" fmla="*/ 36 h 50"/>
                  <a:gd name="T20" fmla="*/ 33 w 53"/>
                  <a:gd name="T21" fmla="*/ 34 h 50"/>
                  <a:gd name="T22" fmla="*/ 33 w 53"/>
                  <a:gd name="T23" fmla="*/ 33 h 50"/>
                  <a:gd name="T24" fmla="*/ 28 w 53"/>
                  <a:gd name="T25" fmla="*/ 34 h 50"/>
                  <a:gd name="T26" fmla="*/ 17 w 53"/>
                  <a:gd name="T27" fmla="*/ 39 h 50"/>
                  <a:gd name="T28" fmla="*/ 15 w 53"/>
                  <a:gd name="T29" fmla="*/ 39 h 50"/>
                  <a:gd name="T30" fmla="*/ 15 w 53"/>
                  <a:gd name="T31" fmla="*/ 39 h 50"/>
                  <a:gd name="T32" fmla="*/ 34 w 53"/>
                  <a:gd name="T33" fmla="*/ 20 h 50"/>
                  <a:gd name="T34" fmla="*/ 42 w 53"/>
                  <a:gd name="T35" fmla="*/ 19 h 50"/>
                  <a:gd name="T36" fmla="*/ 45 w 53"/>
                  <a:gd name="T37" fmla="*/ 16 h 50"/>
                  <a:gd name="T38" fmla="*/ 47 w 53"/>
                  <a:gd name="T39" fmla="*/ 16 h 50"/>
                  <a:gd name="T40" fmla="*/ 47 w 53"/>
                  <a:gd name="T41" fmla="*/ 14 h 50"/>
                  <a:gd name="T42" fmla="*/ 37 w 53"/>
                  <a:gd name="T43" fmla="*/ 17 h 50"/>
                  <a:gd name="T44" fmla="*/ 37 w 53"/>
                  <a:gd name="T45" fmla="*/ 17 h 50"/>
                  <a:gd name="T46" fmla="*/ 36 w 53"/>
                  <a:gd name="T47" fmla="*/ 17 h 50"/>
                  <a:gd name="T48" fmla="*/ 51 w 53"/>
                  <a:gd name="T49" fmla="*/ 0 h 50"/>
                  <a:gd name="T50" fmla="*/ 53 w 53"/>
                  <a:gd name="T51" fmla="*/ 0 h 50"/>
                  <a:gd name="T52" fmla="*/ 51 w 53"/>
                  <a:gd name="T53" fmla="*/ 8 h 50"/>
                  <a:gd name="T54" fmla="*/ 45 w 53"/>
                  <a:gd name="T55" fmla="*/ 19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50"/>
                  <a:gd name="T86" fmla="*/ 53 w 53"/>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50">
                    <a:moveTo>
                      <a:pt x="45" y="19"/>
                    </a:moveTo>
                    <a:lnTo>
                      <a:pt x="37" y="30"/>
                    </a:lnTo>
                    <a:lnTo>
                      <a:pt x="26" y="40"/>
                    </a:lnTo>
                    <a:lnTo>
                      <a:pt x="15" y="47"/>
                    </a:lnTo>
                    <a:lnTo>
                      <a:pt x="1" y="50"/>
                    </a:lnTo>
                    <a:lnTo>
                      <a:pt x="0" y="50"/>
                    </a:lnTo>
                    <a:lnTo>
                      <a:pt x="5" y="47"/>
                    </a:lnTo>
                    <a:lnTo>
                      <a:pt x="12" y="40"/>
                    </a:lnTo>
                    <a:lnTo>
                      <a:pt x="19" y="39"/>
                    </a:lnTo>
                    <a:lnTo>
                      <a:pt x="31" y="36"/>
                    </a:lnTo>
                    <a:lnTo>
                      <a:pt x="33" y="34"/>
                    </a:lnTo>
                    <a:lnTo>
                      <a:pt x="33" y="33"/>
                    </a:lnTo>
                    <a:lnTo>
                      <a:pt x="28" y="34"/>
                    </a:lnTo>
                    <a:lnTo>
                      <a:pt x="17" y="39"/>
                    </a:lnTo>
                    <a:lnTo>
                      <a:pt x="15" y="39"/>
                    </a:lnTo>
                    <a:lnTo>
                      <a:pt x="34" y="20"/>
                    </a:lnTo>
                    <a:lnTo>
                      <a:pt x="42" y="19"/>
                    </a:lnTo>
                    <a:lnTo>
                      <a:pt x="45" y="16"/>
                    </a:lnTo>
                    <a:lnTo>
                      <a:pt x="47" y="16"/>
                    </a:lnTo>
                    <a:lnTo>
                      <a:pt x="47" y="14"/>
                    </a:lnTo>
                    <a:lnTo>
                      <a:pt x="37" y="17"/>
                    </a:lnTo>
                    <a:lnTo>
                      <a:pt x="36" y="17"/>
                    </a:lnTo>
                    <a:lnTo>
                      <a:pt x="51" y="0"/>
                    </a:lnTo>
                    <a:lnTo>
                      <a:pt x="53" y="0"/>
                    </a:lnTo>
                    <a:lnTo>
                      <a:pt x="51" y="8"/>
                    </a:lnTo>
                    <a:lnTo>
                      <a:pt x="45" y="19"/>
                    </a:lnTo>
                    <a:close/>
                  </a:path>
                </a:pathLst>
              </a:custGeom>
              <a:solidFill>
                <a:srgbClr val="7FB24C"/>
              </a:solidFill>
              <a:ln w="9525">
                <a:noFill/>
                <a:round/>
                <a:headEnd/>
                <a:tailEnd/>
              </a:ln>
            </p:spPr>
            <p:txBody>
              <a:bodyPr/>
              <a:lstStyle/>
              <a:p>
                <a:endParaRPr lang="en-US" dirty="0">
                  <a:latin typeface="Calibri" pitchFamily="34" charset="0"/>
                </a:endParaRPr>
              </a:p>
            </p:txBody>
          </p:sp>
          <p:sp>
            <p:nvSpPr>
              <p:cNvPr id="4624" name="Freeform 802"/>
              <p:cNvSpPr>
                <a:spLocks/>
              </p:cNvSpPr>
              <p:nvPr/>
            </p:nvSpPr>
            <p:spPr bwMode="auto">
              <a:xfrm>
                <a:off x="3010" y="100"/>
                <a:ext cx="27" cy="5"/>
              </a:xfrm>
              <a:custGeom>
                <a:avLst/>
                <a:gdLst>
                  <a:gd name="T0" fmla="*/ 19 w 27"/>
                  <a:gd name="T1" fmla="*/ 5 h 5"/>
                  <a:gd name="T2" fmla="*/ 2 w 27"/>
                  <a:gd name="T3" fmla="*/ 5 h 5"/>
                  <a:gd name="T4" fmla="*/ 0 w 27"/>
                  <a:gd name="T5" fmla="*/ 5 h 5"/>
                  <a:gd name="T6" fmla="*/ 4 w 27"/>
                  <a:gd name="T7" fmla="*/ 3 h 5"/>
                  <a:gd name="T8" fmla="*/ 5 w 27"/>
                  <a:gd name="T9" fmla="*/ 1 h 5"/>
                  <a:gd name="T10" fmla="*/ 5 w 27"/>
                  <a:gd name="T11" fmla="*/ 1 h 5"/>
                  <a:gd name="T12" fmla="*/ 13 w 27"/>
                  <a:gd name="T13" fmla="*/ 0 h 5"/>
                  <a:gd name="T14" fmla="*/ 21 w 27"/>
                  <a:gd name="T15" fmla="*/ 1 h 5"/>
                  <a:gd name="T16" fmla="*/ 25 w 27"/>
                  <a:gd name="T17" fmla="*/ 5 h 5"/>
                  <a:gd name="T18" fmla="*/ 27 w 27"/>
                  <a:gd name="T19" fmla="*/ 5 h 5"/>
                  <a:gd name="T20" fmla="*/ 19 w 27"/>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
                  <a:gd name="T35" fmla="*/ 27 w 2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
                    <a:moveTo>
                      <a:pt x="19" y="5"/>
                    </a:moveTo>
                    <a:lnTo>
                      <a:pt x="2" y="5"/>
                    </a:lnTo>
                    <a:lnTo>
                      <a:pt x="0" y="5"/>
                    </a:lnTo>
                    <a:lnTo>
                      <a:pt x="4" y="3"/>
                    </a:lnTo>
                    <a:lnTo>
                      <a:pt x="5" y="1"/>
                    </a:lnTo>
                    <a:lnTo>
                      <a:pt x="13" y="0"/>
                    </a:lnTo>
                    <a:lnTo>
                      <a:pt x="21" y="1"/>
                    </a:lnTo>
                    <a:lnTo>
                      <a:pt x="25" y="5"/>
                    </a:lnTo>
                    <a:lnTo>
                      <a:pt x="27" y="5"/>
                    </a:lnTo>
                    <a:lnTo>
                      <a:pt x="19" y="5"/>
                    </a:lnTo>
                    <a:close/>
                  </a:path>
                </a:pathLst>
              </a:custGeom>
              <a:solidFill>
                <a:srgbClr val="669F3F"/>
              </a:solidFill>
              <a:ln w="9525">
                <a:noFill/>
                <a:round/>
                <a:headEnd/>
                <a:tailEnd/>
              </a:ln>
            </p:spPr>
            <p:txBody>
              <a:bodyPr/>
              <a:lstStyle/>
              <a:p>
                <a:endParaRPr lang="en-US" dirty="0">
                  <a:latin typeface="Calibri" pitchFamily="34" charset="0"/>
                </a:endParaRPr>
              </a:p>
            </p:txBody>
          </p:sp>
          <p:sp>
            <p:nvSpPr>
              <p:cNvPr id="4625" name="Freeform 803"/>
              <p:cNvSpPr>
                <a:spLocks/>
              </p:cNvSpPr>
              <p:nvPr/>
            </p:nvSpPr>
            <p:spPr bwMode="auto">
              <a:xfrm>
                <a:off x="2998" y="105"/>
                <a:ext cx="34" cy="6"/>
              </a:xfrm>
              <a:custGeom>
                <a:avLst/>
                <a:gdLst>
                  <a:gd name="T0" fmla="*/ 9 w 34"/>
                  <a:gd name="T1" fmla="*/ 6 h 6"/>
                  <a:gd name="T2" fmla="*/ 0 w 34"/>
                  <a:gd name="T3" fmla="*/ 3 h 6"/>
                  <a:gd name="T4" fmla="*/ 0 w 34"/>
                  <a:gd name="T5" fmla="*/ 0 h 6"/>
                  <a:gd name="T6" fmla="*/ 8 w 34"/>
                  <a:gd name="T7" fmla="*/ 1 h 6"/>
                  <a:gd name="T8" fmla="*/ 11 w 34"/>
                  <a:gd name="T9" fmla="*/ 4 h 6"/>
                  <a:gd name="T10" fmla="*/ 12 w 34"/>
                  <a:gd name="T11" fmla="*/ 4 h 6"/>
                  <a:gd name="T12" fmla="*/ 12 w 34"/>
                  <a:gd name="T13" fmla="*/ 4 h 6"/>
                  <a:gd name="T14" fmla="*/ 12 w 34"/>
                  <a:gd name="T15" fmla="*/ 3 h 6"/>
                  <a:gd name="T16" fmla="*/ 11 w 34"/>
                  <a:gd name="T17" fmla="*/ 3 h 6"/>
                  <a:gd name="T18" fmla="*/ 11 w 34"/>
                  <a:gd name="T19" fmla="*/ 1 h 6"/>
                  <a:gd name="T20" fmla="*/ 34 w 34"/>
                  <a:gd name="T21" fmla="*/ 1 h 6"/>
                  <a:gd name="T22" fmla="*/ 16 w 34"/>
                  <a:gd name="T23" fmla="*/ 6 h 6"/>
                  <a:gd name="T24" fmla="*/ 9 w 34"/>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6"/>
                  <a:gd name="T41" fmla="*/ 34 w 34"/>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6">
                    <a:moveTo>
                      <a:pt x="9" y="6"/>
                    </a:moveTo>
                    <a:lnTo>
                      <a:pt x="0" y="3"/>
                    </a:lnTo>
                    <a:lnTo>
                      <a:pt x="0" y="0"/>
                    </a:lnTo>
                    <a:lnTo>
                      <a:pt x="8" y="1"/>
                    </a:lnTo>
                    <a:lnTo>
                      <a:pt x="11" y="4"/>
                    </a:lnTo>
                    <a:lnTo>
                      <a:pt x="12" y="4"/>
                    </a:lnTo>
                    <a:lnTo>
                      <a:pt x="12" y="3"/>
                    </a:lnTo>
                    <a:lnTo>
                      <a:pt x="11" y="3"/>
                    </a:lnTo>
                    <a:lnTo>
                      <a:pt x="11" y="1"/>
                    </a:lnTo>
                    <a:lnTo>
                      <a:pt x="34" y="1"/>
                    </a:lnTo>
                    <a:lnTo>
                      <a:pt x="16" y="6"/>
                    </a:lnTo>
                    <a:lnTo>
                      <a:pt x="9" y="6"/>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626" name="Freeform 804"/>
              <p:cNvSpPr>
                <a:spLocks/>
              </p:cNvSpPr>
              <p:nvPr/>
            </p:nvSpPr>
            <p:spPr bwMode="auto">
              <a:xfrm>
                <a:off x="3000" y="101"/>
                <a:ext cx="10" cy="2"/>
              </a:xfrm>
              <a:custGeom>
                <a:avLst/>
                <a:gdLst>
                  <a:gd name="T0" fmla="*/ 7 w 10"/>
                  <a:gd name="T1" fmla="*/ 2 h 2"/>
                  <a:gd name="T2" fmla="*/ 0 w 10"/>
                  <a:gd name="T3" fmla="*/ 2 h 2"/>
                  <a:gd name="T4" fmla="*/ 7 w 10"/>
                  <a:gd name="T5" fmla="*/ 0 h 2"/>
                  <a:gd name="T6" fmla="*/ 10 w 10"/>
                  <a:gd name="T7" fmla="*/ 0 h 2"/>
                  <a:gd name="T8" fmla="*/ 9 w 10"/>
                  <a:gd name="T9" fmla="*/ 0 h 2"/>
                  <a:gd name="T10" fmla="*/ 7 w 10"/>
                  <a:gd name="T11" fmla="*/ 2 h 2"/>
                  <a:gd name="T12" fmla="*/ 0 60000 65536"/>
                  <a:gd name="T13" fmla="*/ 0 60000 65536"/>
                  <a:gd name="T14" fmla="*/ 0 60000 65536"/>
                  <a:gd name="T15" fmla="*/ 0 60000 65536"/>
                  <a:gd name="T16" fmla="*/ 0 60000 65536"/>
                  <a:gd name="T17" fmla="*/ 0 60000 65536"/>
                  <a:gd name="T18" fmla="*/ 0 w 10"/>
                  <a:gd name="T19" fmla="*/ 0 h 2"/>
                  <a:gd name="T20" fmla="*/ 10 w 10"/>
                  <a:gd name="T21" fmla="*/ 2 h 2"/>
                </a:gdLst>
                <a:ahLst/>
                <a:cxnLst>
                  <a:cxn ang="T12">
                    <a:pos x="T0" y="T1"/>
                  </a:cxn>
                  <a:cxn ang="T13">
                    <a:pos x="T2" y="T3"/>
                  </a:cxn>
                  <a:cxn ang="T14">
                    <a:pos x="T4" y="T5"/>
                  </a:cxn>
                  <a:cxn ang="T15">
                    <a:pos x="T6" y="T7"/>
                  </a:cxn>
                  <a:cxn ang="T16">
                    <a:pos x="T8" y="T9"/>
                  </a:cxn>
                  <a:cxn ang="T17">
                    <a:pos x="T10" y="T11"/>
                  </a:cxn>
                </a:cxnLst>
                <a:rect l="T18" t="T19" r="T20" b="T21"/>
                <a:pathLst>
                  <a:path w="10" h="2">
                    <a:moveTo>
                      <a:pt x="7" y="2"/>
                    </a:moveTo>
                    <a:lnTo>
                      <a:pt x="0" y="2"/>
                    </a:lnTo>
                    <a:lnTo>
                      <a:pt x="7" y="0"/>
                    </a:lnTo>
                    <a:lnTo>
                      <a:pt x="10" y="0"/>
                    </a:lnTo>
                    <a:lnTo>
                      <a:pt x="9" y="0"/>
                    </a:lnTo>
                    <a:lnTo>
                      <a:pt x="7" y="2"/>
                    </a:lnTo>
                    <a:close/>
                  </a:path>
                </a:pathLst>
              </a:custGeom>
              <a:solidFill>
                <a:srgbClr val="338033"/>
              </a:solidFill>
              <a:ln w="9525">
                <a:noFill/>
                <a:round/>
                <a:headEnd/>
                <a:tailEnd/>
              </a:ln>
            </p:spPr>
            <p:txBody>
              <a:bodyPr/>
              <a:lstStyle/>
              <a:p>
                <a:endParaRPr lang="en-US" dirty="0">
                  <a:latin typeface="Calibri" pitchFamily="34" charset="0"/>
                </a:endParaRPr>
              </a:p>
            </p:txBody>
          </p:sp>
          <p:sp>
            <p:nvSpPr>
              <p:cNvPr id="4627" name="Freeform 805"/>
              <p:cNvSpPr>
                <a:spLocks/>
              </p:cNvSpPr>
              <p:nvPr/>
            </p:nvSpPr>
            <p:spPr bwMode="auto">
              <a:xfrm>
                <a:off x="2972" y="126"/>
                <a:ext cx="45" cy="24"/>
              </a:xfrm>
              <a:custGeom>
                <a:avLst/>
                <a:gdLst>
                  <a:gd name="T0" fmla="*/ 45 w 45"/>
                  <a:gd name="T1" fmla="*/ 24 h 24"/>
                  <a:gd name="T2" fmla="*/ 43 w 45"/>
                  <a:gd name="T3" fmla="*/ 21 h 24"/>
                  <a:gd name="T4" fmla="*/ 35 w 45"/>
                  <a:gd name="T5" fmla="*/ 19 h 24"/>
                  <a:gd name="T6" fmla="*/ 31 w 45"/>
                  <a:gd name="T7" fmla="*/ 21 h 24"/>
                  <a:gd name="T8" fmla="*/ 17 w 45"/>
                  <a:gd name="T9" fmla="*/ 11 h 24"/>
                  <a:gd name="T10" fmla="*/ 29 w 45"/>
                  <a:gd name="T11" fmla="*/ 10 h 24"/>
                  <a:gd name="T12" fmla="*/ 37 w 45"/>
                  <a:gd name="T13" fmla="*/ 11 h 24"/>
                  <a:gd name="T14" fmla="*/ 40 w 45"/>
                  <a:gd name="T15" fmla="*/ 14 h 24"/>
                  <a:gd name="T16" fmla="*/ 42 w 45"/>
                  <a:gd name="T17" fmla="*/ 14 h 24"/>
                  <a:gd name="T18" fmla="*/ 42 w 45"/>
                  <a:gd name="T19" fmla="*/ 14 h 24"/>
                  <a:gd name="T20" fmla="*/ 40 w 45"/>
                  <a:gd name="T21" fmla="*/ 11 h 24"/>
                  <a:gd name="T22" fmla="*/ 34 w 45"/>
                  <a:gd name="T23" fmla="*/ 8 h 24"/>
                  <a:gd name="T24" fmla="*/ 24 w 45"/>
                  <a:gd name="T25" fmla="*/ 8 h 24"/>
                  <a:gd name="T26" fmla="*/ 14 w 45"/>
                  <a:gd name="T27" fmla="*/ 10 h 24"/>
                  <a:gd name="T28" fmla="*/ 12 w 45"/>
                  <a:gd name="T29" fmla="*/ 10 h 24"/>
                  <a:gd name="T30" fmla="*/ 0 w 45"/>
                  <a:gd name="T31" fmla="*/ 5 h 24"/>
                  <a:gd name="T32" fmla="*/ 1 w 45"/>
                  <a:gd name="T33" fmla="*/ 3 h 24"/>
                  <a:gd name="T34" fmla="*/ 10 w 45"/>
                  <a:gd name="T35" fmla="*/ 0 h 24"/>
                  <a:gd name="T36" fmla="*/ 21 w 45"/>
                  <a:gd name="T37" fmla="*/ 0 h 24"/>
                  <a:gd name="T38" fmla="*/ 31 w 45"/>
                  <a:gd name="T39" fmla="*/ 0 h 24"/>
                  <a:gd name="T40" fmla="*/ 32 w 45"/>
                  <a:gd name="T41" fmla="*/ 0 h 24"/>
                  <a:gd name="T42" fmla="*/ 40 w 45"/>
                  <a:gd name="T43" fmla="*/ 7 h 24"/>
                  <a:gd name="T44" fmla="*/ 45 w 45"/>
                  <a:gd name="T45" fmla="*/ 21 h 24"/>
                  <a:gd name="T46" fmla="*/ 45 w 45"/>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24"/>
                  <a:gd name="T74" fmla="*/ 45 w 4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24">
                    <a:moveTo>
                      <a:pt x="45" y="24"/>
                    </a:moveTo>
                    <a:lnTo>
                      <a:pt x="43" y="21"/>
                    </a:lnTo>
                    <a:lnTo>
                      <a:pt x="35" y="19"/>
                    </a:lnTo>
                    <a:lnTo>
                      <a:pt x="31" y="21"/>
                    </a:lnTo>
                    <a:lnTo>
                      <a:pt x="17" y="11"/>
                    </a:lnTo>
                    <a:lnTo>
                      <a:pt x="29" y="10"/>
                    </a:lnTo>
                    <a:lnTo>
                      <a:pt x="37" y="11"/>
                    </a:lnTo>
                    <a:lnTo>
                      <a:pt x="40" y="14"/>
                    </a:lnTo>
                    <a:lnTo>
                      <a:pt x="42" y="14"/>
                    </a:lnTo>
                    <a:lnTo>
                      <a:pt x="40" y="11"/>
                    </a:lnTo>
                    <a:lnTo>
                      <a:pt x="34" y="8"/>
                    </a:lnTo>
                    <a:lnTo>
                      <a:pt x="24" y="8"/>
                    </a:lnTo>
                    <a:lnTo>
                      <a:pt x="14" y="10"/>
                    </a:lnTo>
                    <a:lnTo>
                      <a:pt x="12" y="10"/>
                    </a:lnTo>
                    <a:lnTo>
                      <a:pt x="0" y="5"/>
                    </a:lnTo>
                    <a:lnTo>
                      <a:pt x="1" y="3"/>
                    </a:lnTo>
                    <a:lnTo>
                      <a:pt x="10" y="0"/>
                    </a:lnTo>
                    <a:lnTo>
                      <a:pt x="21" y="0"/>
                    </a:lnTo>
                    <a:lnTo>
                      <a:pt x="31" y="0"/>
                    </a:lnTo>
                    <a:lnTo>
                      <a:pt x="32" y="0"/>
                    </a:lnTo>
                    <a:lnTo>
                      <a:pt x="40" y="7"/>
                    </a:lnTo>
                    <a:lnTo>
                      <a:pt x="45" y="21"/>
                    </a:lnTo>
                    <a:lnTo>
                      <a:pt x="45" y="24"/>
                    </a:lnTo>
                    <a:close/>
                  </a:path>
                </a:pathLst>
              </a:custGeom>
              <a:solidFill>
                <a:srgbClr val="72A533"/>
              </a:solidFill>
              <a:ln w="9525">
                <a:noFill/>
                <a:round/>
                <a:headEnd/>
                <a:tailEnd/>
              </a:ln>
            </p:spPr>
            <p:txBody>
              <a:bodyPr/>
              <a:lstStyle/>
              <a:p>
                <a:endParaRPr lang="en-US" dirty="0">
                  <a:latin typeface="Calibri" pitchFamily="34" charset="0"/>
                </a:endParaRPr>
              </a:p>
            </p:txBody>
          </p:sp>
          <p:sp>
            <p:nvSpPr>
              <p:cNvPr id="4628" name="Freeform 806"/>
              <p:cNvSpPr>
                <a:spLocks/>
              </p:cNvSpPr>
              <p:nvPr/>
            </p:nvSpPr>
            <p:spPr bwMode="auto">
              <a:xfrm>
                <a:off x="2990" y="103"/>
                <a:ext cx="6" cy="1"/>
              </a:xfrm>
              <a:custGeom>
                <a:avLst/>
                <a:gdLst>
                  <a:gd name="T0" fmla="*/ 6 w 6"/>
                  <a:gd name="T1" fmla="*/ 0 h 1"/>
                  <a:gd name="T2" fmla="*/ 0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0" y="0"/>
                    </a:lnTo>
                    <a:lnTo>
                      <a:pt x="6"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29" name="Freeform 807"/>
              <p:cNvSpPr>
                <a:spLocks/>
              </p:cNvSpPr>
              <p:nvPr/>
            </p:nvSpPr>
            <p:spPr bwMode="auto">
              <a:xfrm>
                <a:off x="2987" y="105"/>
                <a:ext cx="9" cy="3"/>
              </a:xfrm>
              <a:custGeom>
                <a:avLst/>
                <a:gdLst>
                  <a:gd name="T0" fmla="*/ 9 w 9"/>
                  <a:gd name="T1" fmla="*/ 3 h 3"/>
                  <a:gd name="T2" fmla="*/ 0 w 9"/>
                  <a:gd name="T3" fmla="*/ 1 h 3"/>
                  <a:gd name="T4" fmla="*/ 0 w 9"/>
                  <a:gd name="T5" fmla="*/ 0 h 3"/>
                  <a:gd name="T6" fmla="*/ 6 w 9"/>
                  <a:gd name="T7" fmla="*/ 0 h 3"/>
                  <a:gd name="T8" fmla="*/ 8 w 9"/>
                  <a:gd name="T9" fmla="*/ 0 h 3"/>
                  <a:gd name="T10" fmla="*/ 8 w 9"/>
                  <a:gd name="T11" fmla="*/ 3 h 3"/>
                  <a:gd name="T12" fmla="*/ 9 w 9"/>
                  <a:gd name="T13" fmla="*/ 3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9" y="3"/>
                    </a:moveTo>
                    <a:lnTo>
                      <a:pt x="0" y="1"/>
                    </a:lnTo>
                    <a:lnTo>
                      <a:pt x="0" y="0"/>
                    </a:lnTo>
                    <a:lnTo>
                      <a:pt x="6" y="0"/>
                    </a:lnTo>
                    <a:lnTo>
                      <a:pt x="8" y="0"/>
                    </a:lnTo>
                    <a:lnTo>
                      <a:pt x="8" y="3"/>
                    </a:lnTo>
                    <a:lnTo>
                      <a:pt x="9" y="3"/>
                    </a:lnTo>
                    <a:close/>
                  </a:path>
                </a:pathLst>
              </a:custGeom>
              <a:solidFill>
                <a:srgbClr val="99CC33"/>
              </a:solidFill>
              <a:ln w="9525">
                <a:noFill/>
                <a:round/>
                <a:headEnd/>
                <a:tailEnd/>
              </a:ln>
            </p:spPr>
            <p:txBody>
              <a:bodyPr/>
              <a:lstStyle/>
              <a:p>
                <a:endParaRPr lang="en-US" dirty="0">
                  <a:latin typeface="Calibri" pitchFamily="34" charset="0"/>
                </a:endParaRPr>
              </a:p>
            </p:txBody>
          </p:sp>
          <p:sp>
            <p:nvSpPr>
              <p:cNvPr id="4630" name="Freeform 808"/>
              <p:cNvSpPr>
                <a:spLocks/>
              </p:cNvSpPr>
              <p:nvPr/>
            </p:nvSpPr>
            <p:spPr bwMode="auto">
              <a:xfrm>
                <a:off x="3004" y="147"/>
                <a:ext cx="14" cy="20"/>
              </a:xfrm>
              <a:custGeom>
                <a:avLst/>
                <a:gdLst>
                  <a:gd name="T0" fmla="*/ 11 w 14"/>
                  <a:gd name="T1" fmla="*/ 17 h 20"/>
                  <a:gd name="T2" fmla="*/ 11 w 14"/>
                  <a:gd name="T3" fmla="*/ 18 h 20"/>
                  <a:gd name="T4" fmla="*/ 11 w 14"/>
                  <a:gd name="T5" fmla="*/ 20 h 20"/>
                  <a:gd name="T6" fmla="*/ 6 w 14"/>
                  <a:gd name="T7" fmla="*/ 11 h 20"/>
                  <a:gd name="T8" fmla="*/ 6 w 14"/>
                  <a:gd name="T9" fmla="*/ 9 h 20"/>
                  <a:gd name="T10" fmla="*/ 0 w 14"/>
                  <a:gd name="T11" fmla="*/ 0 h 20"/>
                  <a:gd name="T12" fmla="*/ 8 w 14"/>
                  <a:gd name="T13" fmla="*/ 1 h 20"/>
                  <a:gd name="T14" fmla="*/ 10 w 14"/>
                  <a:gd name="T15" fmla="*/ 3 h 20"/>
                  <a:gd name="T16" fmla="*/ 10 w 14"/>
                  <a:gd name="T17" fmla="*/ 3 h 20"/>
                  <a:gd name="T18" fmla="*/ 10 w 14"/>
                  <a:gd name="T19" fmla="*/ 3 h 20"/>
                  <a:gd name="T20" fmla="*/ 13 w 14"/>
                  <a:gd name="T21" fmla="*/ 4 h 20"/>
                  <a:gd name="T22" fmla="*/ 14 w 14"/>
                  <a:gd name="T23" fmla="*/ 4 h 20"/>
                  <a:gd name="T24" fmla="*/ 14 w 14"/>
                  <a:gd name="T25" fmla="*/ 7 h 20"/>
                  <a:gd name="T26" fmla="*/ 11 w 14"/>
                  <a:gd name="T27" fmla="*/ 1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0"/>
                  <a:gd name="T44" fmla="*/ 14 w 1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0">
                    <a:moveTo>
                      <a:pt x="11" y="17"/>
                    </a:moveTo>
                    <a:lnTo>
                      <a:pt x="11" y="18"/>
                    </a:lnTo>
                    <a:lnTo>
                      <a:pt x="11" y="20"/>
                    </a:lnTo>
                    <a:lnTo>
                      <a:pt x="6" y="11"/>
                    </a:lnTo>
                    <a:lnTo>
                      <a:pt x="6" y="9"/>
                    </a:lnTo>
                    <a:lnTo>
                      <a:pt x="0" y="0"/>
                    </a:lnTo>
                    <a:lnTo>
                      <a:pt x="8" y="1"/>
                    </a:lnTo>
                    <a:lnTo>
                      <a:pt x="10" y="3"/>
                    </a:lnTo>
                    <a:lnTo>
                      <a:pt x="13" y="4"/>
                    </a:lnTo>
                    <a:lnTo>
                      <a:pt x="14" y="4"/>
                    </a:lnTo>
                    <a:lnTo>
                      <a:pt x="14" y="7"/>
                    </a:lnTo>
                    <a:lnTo>
                      <a:pt x="11" y="17"/>
                    </a:lnTo>
                    <a:close/>
                  </a:path>
                </a:pathLst>
              </a:custGeom>
              <a:solidFill>
                <a:srgbClr val="7FB233"/>
              </a:solidFill>
              <a:ln w="9525">
                <a:noFill/>
                <a:round/>
                <a:headEnd/>
                <a:tailEnd/>
              </a:ln>
            </p:spPr>
            <p:txBody>
              <a:bodyPr/>
              <a:lstStyle/>
              <a:p>
                <a:endParaRPr lang="en-US" dirty="0">
                  <a:latin typeface="Calibri" pitchFamily="34" charset="0"/>
                </a:endParaRPr>
              </a:p>
            </p:txBody>
          </p:sp>
          <p:sp>
            <p:nvSpPr>
              <p:cNvPr id="4631" name="Freeform 809"/>
              <p:cNvSpPr>
                <a:spLocks/>
              </p:cNvSpPr>
              <p:nvPr/>
            </p:nvSpPr>
            <p:spPr bwMode="auto">
              <a:xfrm>
                <a:off x="2956" y="119"/>
                <a:ext cx="45" cy="12"/>
              </a:xfrm>
              <a:custGeom>
                <a:avLst/>
                <a:gdLst>
                  <a:gd name="T0" fmla="*/ 31 w 45"/>
                  <a:gd name="T1" fmla="*/ 4 h 12"/>
                  <a:gd name="T2" fmla="*/ 22 w 45"/>
                  <a:gd name="T3" fmla="*/ 7 h 12"/>
                  <a:gd name="T4" fmla="*/ 14 w 45"/>
                  <a:gd name="T5" fmla="*/ 12 h 12"/>
                  <a:gd name="T6" fmla="*/ 1 w 45"/>
                  <a:gd name="T7" fmla="*/ 7 h 12"/>
                  <a:gd name="T8" fmla="*/ 0 w 45"/>
                  <a:gd name="T9" fmla="*/ 6 h 12"/>
                  <a:gd name="T10" fmla="*/ 11 w 45"/>
                  <a:gd name="T11" fmla="*/ 0 h 12"/>
                  <a:gd name="T12" fmla="*/ 19 w 45"/>
                  <a:gd name="T13" fmla="*/ 0 h 12"/>
                  <a:gd name="T14" fmla="*/ 34 w 45"/>
                  <a:gd name="T15" fmla="*/ 3 h 12"/>
                  <a:gd name="T16" fmla="*/ 45 w 45"/>
                  <a:gd name="T17" fmla="*/ 4 h 12"/>
                  <a:gd name="T18" fmla="*/ 45 w 45"/>
                  <a:gd name="T19" fmla="*/ 6 h 12"/>
                  <a:gd name="T20" fmla="*/ 31 w 45"/>
                  <a:gd name="T21" fmla="*/ 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2"/>
                  <a:gd name="T35" fmla="*/ 45 w 4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2">
                    <a:moveTo>
                      <a:pt x="31" y="4"/>
                    </a:moveTo>
                    <a:lnTo>
                      <a:pt x="22" y="7"/>
                    </a:lnTo>
                    <a:lnTo>
                      <a:pt x="14" y="12"/>
                    </a:lnTo>
                    <a:lnTo>
                      <a:pt x="1" y="7"/>
                    </a:lnTo>
                    <a:lnTo>
                      <a:pt x="0" y="6"/>
                    </a:lnTo>
                    <a:lnTo>
                      <a:pt x="11" y="0"/>
                    </a:lnTo>
                    <a:lnTo>
                      <a:pt x="19" y="0"/>
                    </a:lnTo>
                    <a:lnTo>
                      <a:pt x="34" y="3"/>
                    </a:lnTo>
                    <a:lnTo>
                      <a:pt x="45" y="4"/>
                    </a:lnTo>
                    <a:lnTo>
                      <a:pt x="45" y="6"/>
                    </a:lnTo>
                    <a:lnTo>
                      <a:pt x="31" y="4"/>
                    </a:lnTo>
                    <a:close/>
                  </a:path>
                </a:pathLst>
              </a:custGeom>
              <a:solidFill>
                <a:srgbClr val="669F3F"/>
              </a:solidFill>
              <a:ln w="9525">
                <a:noFill/>
                <a:round/>
                <a:headEnd/>
                <a:tailEnd/>
              </a:ln>
            </p:spPr>
            <p:txBody>
              <a:bodyPr/>
              <a:lstStyle/>
              <a:p>
                <a:endParaRPr lang="en-US" dirty="0">
                  <a:latin typeface="Calibri" pitchFamily="34" charset="0"/>
                </a:endParaRPr>
              </a:p>
            </p:txBody>
          </p:sp>
          <p:sp>
            <p:nvSpPr>
              <p:cNvPr id="4632" name="Freeform 810"/>
              <p:cNvSpPr>
                <a:spLocks/>
              </p:cNvSpPr>
              <p:nvPr/>
            </p:nvSpPr>
            <p:spPr bwMode="auto">
              <a:xfrm>
                <a:off x="2990" y="144"/>
                <a:ext cx="16" cy="23"/>
              </a:xfrm>
              <a:custGeom>
                <a:avLst/>
                <a:gdLst>
                  <a:gd name="T0" fmla="*/ 13 w 16"/>
                  <a:gd name="T1" fmla="*/ 14 h 23"/>
                  <a:gd name="T2" fmla="*/ 11 w 16"/>
                  <a:gd name="T3" fmla="*/ 17 h 23"/>
                  <a:gd name="T4" fmla="*/ 13 w 16"/>
                  <a:gd name="T5" fmla="*/ 21 h 23"/>
                  <a:gd name="T6" fmla="*/ 14 w 16"/>
                  <a:gd name="T7" fmla="*/ 23 h 23"/>
                  <a:gd name="T8" fmla="*/ 5 w 16"/>
                  <a:gd name="T9" fmla="*/ 23 h 23"/>
                  <a:gd name="T10" fmla="*/ 0 w 16"/>
                  <a:gd name="T11" fmla="*/ 14 h 23"/>
                  <a:gd name="T12" fmla="*/ 2 w 16"/>
                  <a:gd name="T13" fmla="*/ 6 h 23"/>
                  <a:gd name="T14" fmla="*/ 3 w 16"/>
                  <a:gd name="T15" fmla="*/ 1 h 23"/>
                  <a:gd name="T16" fmla="*/ 3 w 16"/>
                  <a:gd name="T17" fmla="*/ 0 h 23"/>
                  <a:gd name="T18" fmla="*/ 11 w 16"/>
                  <a:gd name="T19" fmla="*/ 3 h 23"/>
                  <a:gd name="T20" fmla="*/ 16 w 16"/>
                  <a:gd name="T21" fmla="*/ 9 h 23"/>
                  <a:gd name="T22" fmla="*/ 16 w 16"/>
                  <a:gd name="T23" fmla="*/ 9 h 23"/>
                  <a:gd name="T24" fmla="*/ 13 w 16"/>
                  <a:gd name="T25" fmla="*/ 14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3"/>
                  <a:gd name="T41" fmla="*/ 16 w 1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3">
                    <a:moveTo>
                      <a:pt x="13" y="14"/>
                    </a:moveTo>
                    <a:lnTo>
                      <a:pt x="11" y="17"/>
                    </a:lnTo>
                    <a:lnTo>
                      <a:pt x="13" y="21"/>
                    </a:lnTo>
                    <a:lnTo>
                      <a:pt x="14" y="23"/>
                    </a:lnTo>
                    <a:lnTo>
                      <a:pt x="5" y="23"/>
                    </a:lnTo>
                    <a:lnTo>
                      <a:pt x="0" y="14"/>
                    </a:lnTo>
                    <a:lnTo>
                      <a:pt x="2" y="6"/>
                    </a:lnTo>
                    <a:lnTo>
                      <a:pt x="3" y="1"/>
                    </a:lnTo>
                    <a:lnTo>
                      <a:pt x="3" y="0"/>
                    </a:lnTo>
                    <a:lnTo>
                      <a:pt x="11" y="3"/>
                    </a:lnTo>
                    <a:lnTo>
                      <a:pt x="16" y="9"/>
                    </a:lnTo>
                    <a:lnTo>
                      <a:pt x="13" y="14"/>
                    </a:lnTo>
                    <a:close/>
                  </a:path>
                </a:pathLst>
              </a:custGeom>
              <a:solidFill>
                <a:srgbClr val="98C559"/>
              </a:solidFill>
              <a:ln w="9525">
                <a:noFill/>
                <a:round/>
                <a:headEnd/>
                <a:tailEnd/>
              </a:ln>
            </p:spPr>
            <p:txBody>
              <a:bodyPr/>
              <a:lstStyle/>
              <a:p>
                <a:endParaRPr lang="en-US" dirty="0">
                  <a:latin typeface="Calibri" pitchFamily="34" charset="0"/>
                </a:endParaRPr>
              </a:p>
            </p:txBody>
          </p:sp>
          <p:sp>
            <p:nvSpPr>
              <p:cNvPr id="4633" name="Freeform 811"/>
              <p:cNvSpPr>
                <a:spLocks/>
              </p:cNvSpPr>
              <p:nvPr/>
            </p:nvSpPr>
            <p:spPr bwMode="auto">
              <a:xfrm>
                <a:off x="3004" y="154"/>
                <a:ext cx="10" cy="13"/>
              </a:xfrm>
              <a:custGeom>
                <a:avLst/>
                <a:gdLst>
                  <a:gd name="T0" fmla="*/ 3 w 10"/>
                  <a:gd name="T1" fmla="*/ 13 h 13"/>
                  <a:gd name="T2" fmla="*/ 3 w 10"/>
                  <a:gd name="T3" fmla="*/ 13 h 13"/>
                  <a:gd name="T4" fmla="*/ 0 w 10"/>
                  <a:gd name="T5" fmla="*/ 8 h 13"/>
                  <a:gd name="T6" fmla="*/ 0 w 10"/>
                  <a:gd name="T7" fmla="*/ 4 h 13"/>
                  <a:gd name="T8" fmla="*/ 3 w 10"/>
                  <a:gd name="T9" fmla="*/ 0 h 13"/>
                  <a:gd name="T10" fmla="*/ 10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3" y="13"/>
                    </a:moveTo>
                    <a:lnTo>
                      <a:pt x="3" y="13"/>
                    </a:lnTo>
                    <a:lnTo>
                      <a:pt x="0" y="8"/>
                    </a:lnTo>
                    <a:lnTo>
                      <a:pt x="0" y="4"/>
                    </a:lnTo>
                    <a:lnTo>
                      <a:pt x="3" y="0"/>
                    </a:lnTo>
                    <a:lnTo>
                      <a:pt x="10" y="13"/>
                    </a:lnTo>
                    <a:lnTo>
                      <a:pt x="3" y="13"/>
                    </a:lnTo>
                    <a:close/>
                  </a:path>
                </a:pathLst>
              </a:custGeom>
              <a:solidFill>
                <a:srgbClr val="7FB24C"/>
              </a:solidFill>
              <a:ln w="9525">
                <a:noFill/>
                <a:round/>
                <a:headEnd/>
                <a:tailEnd/>
              </a:ln>
            </p:spPr>
            <p:txBody>
              <a:bodyPr/>
              <a:lstStyle/>
              <a:p>
                <a:endParaRPr lang="en-US" dirty="0">
                  <a:latin typeface="Calibri" pitchFamily="34" charset="0"/>
                </a:endParaRPr>
              </a:p>
            </p:txBody>
          </p:sp>
          <p:sp>
            <p:nvSpPr>
              <p:cNvPr id="4634" name="Freeform 812"/>
              <p:cNvSpPr>
                <a:spLocks/>
              </p:cNvSpPr>
              <p:nvPr/>
            </p:nvSpPr>
            <p:spPr bwMode="auto">
              <a:xfrm>
                <a:off x="2956" y="98"/>
                <a:ext cx="22" cy="8"/>
              </a:xfrm>
              <a:custGeom>
                <a:avLst/>
                <a:gdLst>
                  <a:gd name="T0" fmla="*/ 3 w 22"/>
                  <a:gd name="T1" fmla="*/ 8 h 8"/>
                  <a:gd name="T2" fmla="*/ 1 w 22"/>
                  <a:gd name="T3" fmla="*/ 8 h 8"/>
                  <a:gd name="T4" fmla="*/ 0 w 22"/>
                  <a:gd name="T5" fmla="*/ 8 h 8"/>
                  <a:gd name="T6" fmla="*/ 8 w 22"/>
                  <a:gd name="T7" fmla="*/ 3 h 8"/>
                  <a:gd name="T8" fmla="*/ 16 w 22"/>
                  <a:gd name="T9" fmla="*/ 3 h 8"/>
                  <a:gd name="T10" fmla="*/ 22 w 22"/>
                  <a:gd name="T11" fmla="*/ 0 h 8"/>
                  <a:gd name="T12" fmla="*/ 9 w 22"/>
                  <a:gd name="T13" fmla="*/ 7 h 8"/>
                  <a:gd name="T14" fmla="*/ 3 w 22"/>
                  <a:gd name="T15" fmla="*/ 8 h 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
                  <a:gd name="T26" fmla="*/ 22 w 2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
                    <a:moveTo>
                      <a:pt x="3" y="8"/>
                    </a:moveTo>
                    <a:lnTo>
                      <a:pt x="1" y="8"/>
                    </a:lnTo>
                    <a:lnTo>
                      <a:pt x="0" y="8"/>
                    </a:lnTo>
                    <a:lnTo>
                      <a:pt x="8" y="3"/>
                    </a:lnTo>
                    <a:lnTo>
                      <a:pt x="16" y="3"/>
                    </a:lnTo>
                    <a:lnTo>
                      <a:pt x="22" y="0"/>
                    </a:lnTo>
                    <a:lnTo>
                      <a:pt x="9" y="7"/>
                    </a:lnTo>
                    <a:lnTo>
                      <a:pt x="3" y="8"/>
                    </a:lnTo>
                    <a:close/>
                  </a:path>
                </a:pathLst>
              </a:custGeom>
              <a:solidFill>
                <a:srgbClr val="669F3F"/>
              </a:solidFill>
              <a:ln w="9525">
                <a:noFill/>
                <a:round/>
                <a:headEnd/>
                <a:tailEnd/>
              </a:ln>
            </p:spPr>
            <p:txBody>
              <a:bodyPr/>
              <a:lstStyle/>
              <a:p>
                <a:endParaRPr lang="en-US" dirty="0">
                  <a:latin typeface="Calibri" pitchFamily="34" charset="0"/>
                </a:endParaRPr>
              </a:p>
            </p:txBody>
          </p:sp>
          <p:sp>
            <p:nvSpPr>
              <p:cNvPr id="4635" name="Freeform 813"/>
              <p:cNvSpPr>
                <a:spLocks/>
              </p:cNvSpPr>
              <p:nvPr/>
            </p:nvSpPr>
            <p:spPr bwMode="auto">
              <a:xfrm>
                <a:off x="2975" y="134"/>
                <a:ext cx="17" cy="33"/>
              </a:xfrm>
              <a:custGeom>
                <a:avLst/>
                <a:gdLst>
                  <a:gd name="T0" fmla="*/ 14 w 17"/>
                  <a:gd name="T1" fmla="*/ 19 h 33"/>
                  <a:gd name="T2" fmla="*/ 14 w 17"/>
                  <a:gd name="T3" fmla="*/ 27 h 33"/>
                  <a:gd name="T4" fmla="*/ 17 w 17"/>
                  <a:gd name="T5" fmla="*/ 33 h 33"/>
                  <a:gd name="T6" fmla="*/ 4 w 17"/>
                  <a:gd name="T7" fmla="*/ 30 h 33"/>
                  <a:gd name="T8" fmla="*/ 0 w 17"/>
                  <a:gd name="T9" fmla="*/ 14 h 33"/>
                  <a:gd name="T10" fmla="*/ 1 w 17"/>
                  <a:gd name="T11" fmla="*/ 0 h 33"/>
                  <a:gd name="T12" fmla="*/ 15 w 17"/>
                  <a:gd name="T13" fmla="*/ 6 h 33"/>
                  <a:gd name="T14" fmla="*/ 15 w 17"/>
                  <a:gd name="T15" fmla="*/ 6 h 33"/>
                  <a:gd name="T16" fmla="*/ 17 w 17"/>
                  <a:gd name="T17" fmla="*/ 13 h 33"/>
                  <a:gd name="T18" fmla="*/ 14 w 17"/>
                  <a:gd name="T19" fmla="*/ 19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3"/>
                  <a:gd name="T32" fmla="*/ 17 w 1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3">
                    <a:moveTo>
                      <a:pt x="14" y="19"/>
                    </a:moveTo>
                    <a:lnTo>
                      <a:pt x="14" y="27"/>
                    </a:lnTo>
                    <a:lnTo>
                      <a:pt x="17" y="33"/>
                    </a:lnTo>
                    <a:lnTo>
                      <a:pt x="4" y="30"/>
                    </a:lnTo>
                    <a:lnTo>
                      <a:pt x="0" y="14"/>
                    </a:lnTo>
                    <a:lnTo>
                      <a:pt x="1" y="0"/>
                    </a:lnTo>
                    <a:lnTo>
                      <a:pt x="15" y="6"/>
                    </a:lnTo>
                    <a:lnTo>
                      <a:pt x="17" y="13"/>
                    </a:lnTo>
                    <a:lnTo>
                      <a:pt x="14" y="19"/>
                    </a:lnTo>
                    <a:close/>
                  </a:path>
                </a:pathLst>
              </a:custGeom>
              <a:solidFill>
                <a:srgbClr val="99CC33"/>
              </a:solidFill>
              <a:ln w="9525">
                <a:noFill/>
                <a:round/>
                <a:headEnd/>
                <a:tailEnd/>
              </a:ln>
            </p:spPr>
            <p:txBody>
              <a:bodyPr/>
              <a:lstStyle/>
              <a:p>
                <a:endParaRPr lang="en-US" dirty="0">
                  <a:latin typeface="Calibri" pitchFamily="34" charset="0"/>
                </a:endParaRPr>
              </a:p>
            </p:txBody>
          </p:sp>
          <p:sp>
            <p:nvSpPr>
              <p:cNvPr id="4636" name="Freeform 814"/>
              <p:cNvSpPr>
                <a:spLocks/>
              </p:cNvSpPr>
              <p:nvPr/>
            </p:nvSpPr>
            <p:spPr bwMode="auto">
              <a:xfrm>
                <a:off x="2953" y="126"/>
                <a:ext cx="23" cy="38"/>
              </a:xfrm>
              <a:custGeom>
                <a:avLst/>
                <a:gdLst>
                  <a:gd name="T0" fmla="*/ 20 w 23"/>
                  <a:gd name="T1" fmla="*/ 27 h 38"/>
                  <a:gd name="T2" fmla="*/ 23 w 23"/>
                  <a:gd name="T3" fmla="*/ 35 h 38"/>
                  <a:gd name="T4" fmla="*/ 23 w 23"/>
                  <a:gd name="T5" fmla="*/ 36 h 38"/>
                  <a:gd name="T6" fmla="*/ 23 w 23"/>
                  <a:gd name="T7" fmla="*/ 38 h 38"/>
                  <a:gd name="T8" fmla="*/ 12 w 23"/>
                  <a:gd name="T9" fmla="*/ 32 h 38"/>
                  <a:gd name="T10" fmla="*/ 9 w 23"/>
                  <a:gd name="T11" fmla="*/ 28 h 38"/>
                  <a:gd name="T12" fmla="*/ 3 w 23"/>
                  <a:gd name="T13" fmla="*/ 21 h 38"/>
                  <a:gd name="T14" fmla="*/ 0 w 23"/>
                  <a:gd name="T15" fmla="*/ 10 h 38"/>
                  <a:gd name="T16" fmla="*/ 0 w 23"/>
                  <a:gd name="T17" fmla="*/ 5 h 38"/>
                  <a:gd name="T18" fmla="*/ 0 w 23"/>
                  <a:gd name="T19" fmla="*/ 2 h 38"/>
                  <a:gd name="T20" fmla="*/ 0 w 23"/>
                  <a:gd name="T21" fmla="*/ 0 h 38"/>
                  <a:gd name="T22" fmla="*/ 8 w 23"/>
                  <a:gd name="T23" fmla="*/ 3 h 38"/>
                  <a:gd name="T24" fmla="*/ 8 w 23"/>
                  <a:gd name="T25" fmla="*/ 16 h 38"/>
                  <a:gd name="T26" fmla="*/ 9 w 23"/>
                  <a:gd name="T27" fmla="*/ 24 h 38"/>
                  <a:gd name="T28" fmla="*/ 9 w 23"/>
                  <a:gd name="T29" fmla="*/ 24 h 38"/>
                  <a:gd name="T30" fmla="*/ 9 w 23"/>
                  <a:gd name="T31" fmla="*/ 24 h 38"/>
                  <a:gd name="T32" fmla="*/ 9 w 23"/>
                  <a:gd name="T33" fmla="*/ 19 h 38"/>
                  <a:gd name="T34" fmla="*/ 9 w 23"/>
                  <a:gd name="T35" fmla="*/ 11 h 38"/>
                  <a:gd name="T36" fmla="*/ 11 w 23"/>
                  <a:gd name="T37" fmla="*/ 5 h 38"/>
                  <a:gd name="T38" fmla="*/ 11 w 23"/>
                  <a:gd name="T39" fmla="*/ 5 h 38"/>
                  <a:gd name="T40" fmla="*/ 20 w 23"/>
                  <a:gd name="T41" fmla="*/ 8 h 38"/>
                  <a:gd name="T42" fmla="*/ 20 w 23"/>
                  <a:gd name="T43" fmla="*/ 22 h 38"/>
                  <a:gd name="T44" fmla="*/ 20 w 23"/>
                  <a:gd name="T45" fmla="*/ 27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38"/>
                  <a:gd name="T71" fmla="*/ 23 w 23"/>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38">
                    <a:moveTo>
                      <a:pt x="20" y="27"/>
                    </a:moveTo>
                    <a:lnTo>
                      <a:pt x="23" y="35"/>
                    </a:lnTo>
                    <a:lnTo>
                      <a:pt x="23" y="36"/>
                    </a:lnTo>
                    <a:lnTo>
                      <a:pt x="23" y="38"/>
                    </a:lnTo>
                    <a:lnTo>
                      <a:pt x="12" y="32"/>
                    </a:lnTo>
                    <a:lnTo>
                      <a:pt x="9" y="28"/>
                    </a:lnTo>
                    <a:lnTo>
                      <a:pt x="3" y="21"/>
                    </a:lnTo>
                    <a:lnTo>
                      <a:pt x="0" y="10"/>
                    </a:lnTo>
                    <a:lnTo>
                      <a:pt x="0" y="5"/>
                    </a:lnTo>
                    <a:lnTo>
                      <a:pt x="0" y="2"/>
                    </a:lnTo>
                    <a:lnTo>
                      <a:pt x="0" y="0"/>
                    </a:lnTo>
                    <a:lnTo>
                      <a:pt x="8" y="3"/>
                    </a:lnTo>
                    <a:lnTo>
                      <a:pt x="8" y="16"/>
                    </a:lnTo>
                    <a:lnTo>
                      <a:pt x="9" y="24"/>
                    </a:lnTo>
                    <a:lnTo>
                      <a:pt x="9" y="19"/>
                    </a:lnTo>
                    <a:lnTo>
                      <a:pt x="9" y="11"/>
                    </a:lnTo>
                    <a:lnTo>
                      <a:pt x="11" y="5"/>
                    </a:lnTo>
                    <a:lnTo>
                      <a:pt x="20" y="8"/>
                    </a:lnTo>
                    <a:lnTo>
                      <a:pt x="20" y="22"/>
                    </a:lnTo>
                    <a:lnTo>
                      <a:pt x="20" y="27"/>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637" name="Freeform 815"/>
              <p:cNvSpPr>
                <a:spLocks/>
              </p:cNvSpPr>
              <p:nvPr/>
            </p:nvSpPr>
            <p:spPr bwMode="auto">
              <a:xfrm>
                <a:off x="2920" y="87"/>
                <a:ext cx="22" cy="21"/>
              </a:xfrm>
              <a:custGeom>
                <a:avLst/>
                <a:gdLst>
                  <a:gd name="T0" fmla="*/ 19 w 22"/>
                  <a:gd name="T1" fmla="*/ 13 h 21"/>
                  <a:gd name="T2" fmla="*/ 17 w 22"/>
                  <a:gd name="T3" fmla="*/ 16 h 21"/>
                  <a:gd name="T4" fmla="*/ 8 w 22"/>
                  <a:gd name="T5" fmla="*/ 21 h 21"/>
                  <a:gd name="T6" fmla="*/ 3 w 22"/>
                  <a:gd name="T7" fmla="*/ 19 h 21"/>
                  <a:gd name="T8" fmla="*/ 0 w 22"/>
                  <a:gd name="T9" fmla="*/ 16 h 21"/>
                  <a:gd name="T10" fmla="*/ 0 w 22"/>
                  <a:gd name="T11" fmla="*/ 11 h 21"/>
                  <a:gd name="T12" fmla="*/ 3 w 22"/>
                  <a:gd name="T13" fmla="*/ 5 h 21"/>
                  <a:gd name="T14" fmla="*/ 8 w 22"/>
                  <a:gd name="T15" fmla="*/ 2 h 21"/>
                  <a:gd name="T16" fmla="*/ 13 w 22"/>
                  <a:gd name="T17" fmla="*/ 0 h 21"/>
                  <a:gd name="T18" fmla="*/ 19 w 22"/>
                  <a:gd name="T19" fmla="*/ 2 h 21"/>
                  <a:gd name="T20" fmla="*/ 20 w 22"/>
                  <a:gd name="T21" fmla="*/ 3 h 21"/>
                  <a:gd name="T22" fmla="*/ 22 w 22"/>
                  <a:gd name="T23" fmla="*/ 8 h 21"/>
                  <a:gd name="T24" fmla="*/ 19 w 22"/>
                  <a:gd name="T25" fmla="*/ 1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19" y="13"/>
                    </a:moveTo>
                    <a:lnTo>
                      <a:pt x="17" y="16"/>
                    </a:lnTo>
                    <a:lnTo>
                      <a:pt x="8" y="21"/>
                    </a:lnTo>
                    <a:lnTo>
                      <a:pt x="3" y="19"/>
                    </a:lnTo>
                    <a:lnTo>
                      <a:pt x="0" y="16"/>
                    </a:lnTo>
                    <a:lnTo>
                      <a:pt x="0" y="11"/>
                    </a:lnTo>
                    <a:lnTo>
                      <a:pt x="3" y="5"/>
                    </a:lnTo>
                    <a:lnTo>
                      <a:pt x="8" y="2"/>
                    </a:lnTo>
                    <a:lnTo>
                      <a:pt x="13" y="0"/>
                    </a:lnTo>
                    <a:lnTo>
                      <a:pt x="19" y="2"/>
                    </a:lnTo>
                    <a:lnTo>
                      <a:pt x="20" y="3"/>
                    </a:lnTo>
                    <a:lnTo>
                      <a:pt x="22" y="8"/>
                    </a:lnTo>
                    <a:lnTo>
                      <a:pt x="19" y="13"/>
                    </a:lnTo>
                    <a:close/>
                  </a:path>
                </a:pathLst>
              </a:custGeom>
              <a:solidFill>
                <a:srgbClr val="408C80"/>
              </a:solidFill>
              <a:ln w="9525">
                <a:noFill/>
                <a:round/>
                <a:headEnd/>
                <a:tailEnd/>
              </a:ln>
            </p:spPr>
            <p:txBody>
              <a:bodyPr/>
              <a:lstStyle/>
              <a:p>
                <a:endParaRPr lang="en-US" dirty="0">
                  <a:latin typeface="Calibri" pitchFamily="34" charset="0"/>
                </a:endParaRPr>
              </a:p>
            </p:txBody>
          </p:sp>
          <p:sp>
            <p:nvSpPr>
              <p:cNvPr id="4638" name="Freeform 816"/>
              <p:cNvSpPr>
                <a:spLocks/>
              </p:cNvSpPr>
              <p:nvPr/>
            </p:nvSpPr>
            <p:spPr bwMode="auto">
              <a:xfrm>
                <a:off x="2933" y="90"/>
                <a:ext cx="7" cy="7"/>
              </a:xfrm>
              <a:custGeom>
                <a:avLst/>
                <a:gdLst>
                  <a:gd name="T0" fmla="*/ 6 w 7"/>
                  <a:gd name="T1" fmla="*/ 5 h 7"/>
                  <a:gd name="T2" fmla="*/ 3 w 7"/>
                  <a:gd name="T3" fmla="*/ 7 h 7"/>
                  <a:gd name="T4" fmla="*/ 1 w 7"/>
                  <a:gd name="T5" fmla="*/ 5 h 7"/>
                  <a:gd name="T6" fmla="*/ 0 w 7"/>
                  <a:gd name="T7" fmla="*/ 4 h 7"/>
                  <a:gd name="T8" fmla="*/ 0 w 7"/>
                  <a:gd name="T9" fmla="*/ 2 h 7"/>
                  <a:gd name="T10" fmla="*/ 3 w 7"/>
                  <a:gd name="T11" fmla="*/ 0 h 7"/>
                  <a:gd name="T12" fmla="*/ 6 w 7"/>
                  <a:gd name="T13" fmla="*/ 0 h 7"/>
                  <a:gd name="T14" fmla="*/ 7 w 7"/>
                  <a:gd name="T15" fmla="*/ 4 h 7"/>
                  <a:gd name="T16" fmla="*/ 6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6" y="5"/>
                    </a:moveTo>
                    <a:lnTo>
                      <a:pt x="3" y="7"/>
                    </a:lnTo>
                    <a:lnTo>
                      <a:pt x="1" y="5"/>
                    </a:lnTo>
                    <a:lnTo>
                      <a:pt x="0" y="4"/>
                    </a:lnTo>
                    <a:lnTo>
                      <a:pt x="0" y="2"/>
                    </a:lnTo>
                    <a:lnTo>
                      <a:pt x="3" y="0"/>
                    </a:lnTo>
                    <a:lnTo>
                      <a:pt x="6" y="0"/>
                    </a:lnTo>
                    <a:lnTo>
                      <a:pt x="7" y="4"/>
                    </a:lnTo>
                    <a:lnTo>
                      <a:pt x="6"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39" name="Freeform 817"/>
              <p:cNvSpPr>
                <a:spLocks/>
              </p:cNvSpPr>
              <p:nvPr/>
            </p:nvSpPr>
            <p:spPr bwMode="auto">
              <a:xfrm>
                <a:off x="2934" y="92"/>
                <a:ext cx="5" cy="3"/>
              </a:xfrm>
              <a:custGeom>
                <a:avLst/>
                <a:gdLst>
                  <a:gd name="T0" fmla="*/ 3 w 5"/>
                  <a:gd name="T1" fmla="*/ 3 h 3"/>
                  <a:gd name="T2" fmla="*/ 0 w 5"/>
                  <a:gd name="T3" fmla="*/ 3 h 3"/>
                  <a:gd name="T4" fmla="*/ 0 w 5"/>
                  <a:gd name="T5" fmla="*/ 0 h 3"/>
                  <a:gd name="T6" fmla="*/ 2 w 5"/>
                  <a:gd name="T7" fmla="*/ 0 h 3"/>
                  <a:gd name="T8" fmla="*/ 3 w 5"/>
                  <a:gd name="T9" fmla="*/ 0 h 3"/>
                  <a:gd name="T10" fmla="*/ 5 w 5"/>
                  <a:gd name="T11" fmla="*/ 2 h 3"/>
                  <a:gd name="T12" fmla="*/ 3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3"/>
                    </a:moveTo>
                    <a:lnTo>
                      <a:pt x="0" y="3"/>
                    </a:lnTo>
                    <a:lnTo>
                      <a:pt x="0" y="0"/>
                    </a:lnTo>
                    <a:lnTo>
                      <a:pt x="2" y="0"/>
                    </a:lnTo>
                    <a:lnTo>
                      <a:pt x="3" y="0"/>
                    </a:lnTo>
                    <a:lnTo>
                      <a:pt x="5" y="2"/>
                    </a:lnTo>
                    <a:lnTo>
                      <a:pt x="3"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40" name="Freeform 818"/>
              <p:cNvSpPr>
                <a:spLocks/>
              </p:cNvSpPr>
              <p:nvPr/>
            </p:nvSpPr>
            <p:spPr bwMode="auto">
              <a:xfrm>
                <a:off x="2920" y="120"/>
                <a:ext cx="17" cy="16"/>
              </a:xfrm>
              <a:custGeom>
                <a:avLst/>
                <a:gdLst>
                  <a:gd name="T0" fmla="*/ 14 w 17"/>
                  <a:gd name="T1" fmla="*/ 13 h 16"/>
                  <a:gd name="T2" fmla="*/ 8 w 17"/>
                  <a:gd name="T3" fmla="*/ 16 h 16"/>
                  <a:gd name="T4" fmla="*/ 3 w 17"/>
                  <a:gd name="T5" fmla="*/ 14 h 16"/>
                  <a:gd name="T6" fmla="*/ 0 w 17"/>
                  <a:gd name="T7" fmla="*/ 8 h 16"/>
                  <a:gd name="T8" fmla="*/ 2 w 17"/>
                  <a:gd name="T9" fmla="*/ 5 h 16"/>
                  <a:gd name="T10" fmla="*/ 5 w 17"/>
                  <a:gd name="T11" fmla="*/ 2 h 16"/>
                  <a:gd name="T12" fmla="*/ 8 w 17"/>
                  <a:gd name="T13" fmla="*/ 0 h 16"/>
                  <a:gd name="T14" fmla="*/ 14 w 17"/>
                  <a:gd name="T15" fmla="*/ 0 h 16"/>
                  <a:gd name="T16" fmla="*/ 17 w 17"/>
                  <a:gd name="T17" fmla="*/ 5 h 16"/>
                  <a:gd name="T18" fmla="*/ 17 w 17"/>
                  <a:gd name="T19" fmla="*/ 9 h 16"/>
                  <a:gd name="T20" fmla="*/ 14 w 17"/>
                  <a:gd name="T21" fmla="*/ 13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4" y="13"/>
                    </a:moveTo>
                    <a:lnTo>
                      <a:pt x="8" y="16"/>
                    </a:lnTo>
                    <a:lnTo>
                      <a:pt x="3" y="14"/>
                    </a:lnTo>
                    <a:lnTo>
                      <a:pt x="0" y="8"/>
                    </a:lnTo>
                    <a:lnTo>
                      <a:pt x="2" y="5"/>
                    </a:lnTo>
                    <a:lnTo>
                      <a:pt x="5" y="2"/>
                    </a:lnTo>
                    <a:lnTo>
                      <a:pt x="8" y="0"/>
                    </a:lnTo>
                    <a:lnTo>
                      <a:pt x="14" y="0"/>
                    </a:lnTo>
                    <a:lnTo>
                      <a:pt x="17" y="5"/>
                    </a:lnTo>
                    <a:lnTo>
                      <a:pt x="17" y="9"/>
                    </a:lnTo>
                    <a:lnTo>
                      <a:pt x="14" y="13"/>
                    </a:lnTo>
                    <a:close/>
                  </a:path>
                </a:pathLst>
              </a:custGeom>
              <a:solidFill>
                <a:srgbClr val="336680"/>
              </a:solidFill>
              <a:ln w="9525">
                <a:noFill/>
                <a:round/>
                <a:headEnd/>
                <a:tailEnd/>
              </a:ln>
            </p:spPr>
            <p:txBody>
              <a:bodyPr/>
              <a:lstStyle/>
              <a:p>
                <a:endParaRPr lang="en-US" dirty="0">
                  <a:latin typeface="Calibri" pitchFamily="34" charset="0"/>
                </a:endParaRPr>
              </a:p>
            </p:txBody>
          </p:sp>
          <p:sp>
            <p:nvSpPr>
              <p:cNvPr id="4641" name="Freeform 819"/>
              <p:cNvSpPr>
                <a:spLocks/>
              </p:cNvSpPr>
              <p:nvPr/>
            </p:nvSpPr>
            <p:spPr bwMode="auto">
              <a:xfrm>
                <a:off x="2926" y="120"/>
                <a:ext cx="8" cy="5"/>
              </a:xfrm>
              <a:custGeom>
                <a:avLst/>
                <a:gdLst>
                  <a:gd name="T0" fmla="*/ 5 w 8"/>
                  <a:gd name="T1" fmla="*/ 5 h 5"/>
                  <a:gd name="T2" fmla="*/ 0 w 8"/>
                  <a:gd name="T3" fmla="*/ 5 h 5"/>
                  <a:gd name="T4" fmla="*/ 0 w 8"/>
                  <a:gd name="T5" fmla="*/ 3 h 5"/>
                  <a:gd name="T6" fmla="*/ 3 w 8"/>
                  <a:gd name="T7" fmla="*/ 0 h 5"/>
                  <a:gd name="T8" fmla="*/ 5 w 8"/>
                  <a:gd name="T9" fmla="*/ 0 h 5"/>
                  <a:gd name="T10" fmla="*/ 8 w 8"/>
                  <a:gd name="T11" fmla="*/ 2 h 5"/>
                  <a:gd name="T12" fmla="*/ 8 w 8"/>
                  <a:gd name="T13" fmla="*/ 3 h 5"/>
                  <a:gd name="T14" fmla="*/ 5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5" y="5"/>
                    </a:moveTo>
                    <a:lnTo>
                      <a:pt x="0" y="5"/>
                    </a:lnTo>
                    <a:lnTo>
                      <a:pt x="0" y="3"/>
                    </a:lnTo>
                    <a:lnTo>
                      <a:pt x="3" y="0"/>
                    </a:lnTo>
                    <a:lnTo>
                      <a:pt x="5" y="0"/>
                    </a:lnTo>
                    <a:lnTo>
                      <a:pt x="8" y="2"/>
                    </a:lnTo>
                    <a:lnTo>
                      <a:pt x="8" y="3"/>
                    </a:lnTo>
                    <a:lnTo>
                      <a:pt x="5"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42" name="Freeform 820"/>
              <p:cNvSpPr>
                <a:spLocks/>
              </p:cNvSpPr>
              <p:nvPr/>
            </p:nvSpPr>
            <p:spPr bwMode="auto">
              <a:xfrm>
                <a:off x="2928" y="122"/>
                <a:ext cx="5" cy="1"/>
              </a:xfrm>
              <a:custGeom>
                <a:avLst/>
                <a:gdLst>
                  <a:gd name="T0" fmla="*/ 3 w 5"/>
                  <a:gd name="T1" fmla="*/ 1 h 1"/>
                  <a:gd name="T2" fmla="*/ 0 w 5"/>
                  <a:gd name="T3" fmla="*/ 1 h 1"/>
                  <a:gd name="T4" fmla="*/ 0 w 5"/>
                  <a:gd name="T5" fmla="*/ 1 h 1"/>
                  <a:gd name="T6" fmla="*/ 5 w 5"/>
                  <a:gd name="T7" fmla="*/ 0 h 1"/>
                  <a:gd name="T8" fmla="*/ 5 w 5"/>
                  <a:gd name="T9" fmla="*/ 1 h 1"/>
                  <a:gd name="T10" fmla="*/ 3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3" y="1"/>
                    </a:moveTo>
                    <a:lnTo>
                      <a:pt x="0" y="1"/>
                    </a:lnTo>
                    <a:lnTo>
                      <a:pt x="5" y="0"/>
                    </a:lnTo>
                    <a:lnTo>
                      <a:pt x="5" y="1"/>
                    </a:lnTo>
                    <a:lnTo>
                      <a:pt x="3"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43" name="Freeform 821"/>
              <p:cNvSpPr>
                <a:spLocks/>
              </p:cNvSpPr>
              <p:nvPr/>
            </p:nvSpPr>
            <p:spPr bwMode="auto">
              <a:xfrm>
                <a:off x="2898" y="111"/>
                <a:ext cx="19" cy="17"/>
              </a:xfrm>
              <a:custGeom>
                <a:avLst/>
                <a:gdLst>
                  <a:gd name="T0" fmla="*/ 16 w 19"/>
                  <a:gd name="T1" fmla="*/ 14 h 17"/>
                  <a:gd name="T2" fmla="*/ 13 w 19"/>
                  <a:gd name="T3" fmla="*/ 17 h 17"/>
                  <a:gd name="T4" fmla="*/ 8 w 19"/>
                  <a:gd name="T5" fmla="*/ 17 h 17"/>
                  <a:gd name="T6" fmla="*/ 2 w 19"/>
                  <a:gd name="T7" fmla="*/ 15 h 17"/>
                  <a:gd name="T8" fmla="*/ 0 w 19"/>
                  <a:gd name="T9" fmla="*/ 12 h 17"/>
                  <a:gd name="T10" fmla="*/ 2 w 19"/>
                  <a:gd name="T11" fmla="*/ 6 h 17"/>
                  <a:gd name="T12" fmla="*/ 3 w 19"/>
                  <a:gd name="T13" fmla="*/ 3 h 17"/>
                  <a:gd name="T14" fmla="*/ 10 w 19"/>
                  <a:gd name="T15" fmla="*/ 0 h 17"/>
                  <a:gd name="T16" fmla="*/ 16 w 19"/>
                  <a:gd name="T17" fmla="*/ 0 h 17"/>
                  <a:gd name="T18" fmla="*/ 19 w 19"/>
                  <a:gd name="T19" fmla="*/ 3 h 17"/>
                  <a:gd name="T20" fmla="*/ 19 w 19"/>
                  <a:gd name="T21" fmla="*/ 9 h 17"/>
                  <a:gd name="T22" fmla="*/ 16 w 19"/>
                  <a:gd name="T23" fmla="*/ 1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16" y="14"/>
                    </a:moveTo>
                    <a:lnTo>
                      <a:pt x="13" y="17"/>
                    </a:lnTo>
                    <a:lnTo>
                      <a:pt x="8" y="17"/>
                    </a:lnTo>
                    <a:lnTo>
                      <a:pt x="2" y="15"/>
                    </a:lnTo>
                    <a:lnTo>
                      <a:pt x="0" y="12"/>
                    </a:lnTo>
                    <a:lnTo>
                      <a:pt x="2" y="6"/>
                    </a:lnTo>
                    <a:lnTo>
                      <a:pt x="3" y="3"/>
                    </a:lnTo>
                    <a:lnTo>
                      <a:pt x="10" y="0"/>
                    </a:lnTo>
                    <a:lnTo>
                      <a:pt x="16" y="0"/>
                    </a:lnTo>
                    <a:lnTo>
                      <a:pt x="19" y="3"/>
                    </a:lnTo>
                    <a:lnTo>
                      <a:pt x="19" y="9"/>
                    </a:lnTo>
                    <a:lnTo>
                      <a:pt x="16" y="14"/>
                    </a:lnTo>
                    <a:close/>
                  </a:path>
                </a:pathLst>
              </a:custGeom>
              <a:solidFill>
                <a:srgbClr val="6600CC"/>
              </a:solidFill>
              <a:ln w="9525">
                <a:noFill/>
                <a:round/>
                <a:headEnd/>
                <a:tailEnd/>
              </a:ln>
            </p:spPr>
            <p:txBody>
              <a:bodyPr/>
              <a:lstStyle/>
              <a:p>
                <a:endParaRPr lang="en-US" dirty="0">
                  <a:latin typeface="Calibri" pitchFamily="34" charset="0"/>
                </a:endParaRPr>
              </a:p>
            </p:txBody>
          </p:sp>
          <p:sp>
            <p:nvSpPr>
              <p:cNvPr id="4644" name="Freeform 822"/>
              <p:cNvSpPr>
                <a:spLocks/>
              </p:cNvSpPr>
              <p:nvPr/>
            </p:nvSpPr>
            <p:spPr bwMode="auto">
              <a:xfrm>
                <a:off x="2917" y="148"/>
                <a:ext cx="20" cy="16"/>
              </a:xfrm>
              <a:custGeom>
                <a:avLst/>
                <a:gdLst>
                  <a:gd name="T0" fmla="*/ 17 w 20"/>
                  <a:gd name="T1" fmla="*/ 13 h 16"/>
                  <a:gd name="T2" fmla="*/ 11 w 20"/>
                  <a:gd name="T3" fmla="*/ 16 h 16"/>
                  <a:gd name="T4" fmla="*/ 5 w 20"/>
                  <a:gd name="T5" fmla="*/ 16 h 16"/>
                  <a:gd name="T6" fmla="*/ 0 w 20"/>
                  <a:gd name="T7" fmla="*/ 13 h 16"/>
                  <a:gd name="T8" fmla="*/ 0 w 20"/>
                  <a:gd name="T9" fmla="*/ 8 h 16"/>
                  <a:gd name="T10" fmla="*/ 3 w 20"/>
                  <a:gd name="T11" fmla="*/ 5 h 16"/>
                  <a:gd name="T12" fmla="*/ 9 w 20"/>
                  <a:gd name="T13" fmla="*/ 0 h 16"/>
                  <a:gd name="T14" fmla="*/ 9 w 20"/>
                  <a:gd name="T15" fmla="*/ 3 h 16"/>
                  <a:gd name="T16" fmla="*/ 11 w 20"/>
                  <a:gd name="T17" fmla="*/ 5 h 16"/>
                  <a:gd name="T18" fmla="*/ 14 w 20"/>
                  <a:gd name="T19" fmla="*/ 0 h 16"/>
                  <a:gd name="T20" fmla="*/ 19 w 20"/>
                  <a:gd name="T21" fmla="*/ 2 h 16"/>
                  <a:gd name="T22" fmla="*/ 20 w 20"/>
                  <a:gd name="T23" fmla="*/ 8 h 16"/>
                  <a:gd name="T24" fmla="*/ 17 w 20"/>
                  <a:gd name="T25" fmla="*/ 13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6"/>
                  <a:gd name="T41" fmla="*/ 20 w 2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6">
                    <a:moveTo>
                      <a:pt x="17" y="13"/>
                    </a:moveTo>
                    <a:lnTo>
                      <a:pt x="11" y="16"/>
                    </a:lnTo>
                    <a:lnTo>
                      <a:pt x="5" y="16"/>
                    </a:lnTo>
                    <a:lnTo>
                      <a:pt x="0" y="13"/>
                    </a:lnTo>
                    <a:lnTo>
                      <a:pt x="0" y="8"/>
                    </a:lnTo>
                    <a:lnTo>
                      <a:pt x="3" y="5"/>
                    </a:lnTo>
                    <a:lnTo>
                      <a:pt x="9" y="0"/>
                    </a:lnTo>
                    <a:lnTo>
                      <a:pt x="9" y="3"/>
                    </a:lnTo>
                    <a:lnTo>
                      <a:pt x="11" y="5"/>
                    </a:lnTo>
                    <a:lnTo>
                      <a:pt x="14" y="0"/>
                    </a:lnTo>
                    <a:lnTo>
                      <a:pt x="19" y="2"/>
                    </a:lnTo>
                    <a:lnTo>
                      <a:pt x="20" y="8"/>
                    </a:lnTo>
                    <a:lnTo>
                      <a:pt x="17" y="13"/>
                    </a:lnTo>
                    <a:close/>
                  </a:path>
                </a:pathLst>
              </a:custGeom>
              <a:solidFill>
                <a:srgbClr val="4066A6"/>
              </a:solidFill>
              <a:ln w="9525">
                <a:noFill/>
                <a:round/>
                <a:headEnd/>
                <a:tailEnd/>
              </a:ln>
            </p:spPr>
            <p:txBody>
              <a:bodyPr/>
              <a:lstStyle/>
              <a:p>
                <a:endParaRPr lang="en-US" dirty="0">
                  <a:latin typeface="Calibri" pitchFamily="34" charset="0"/>
                </a:endParaRPr>
              </a:p>
            </p:txBody>
          </p:sp>
          <p:sp>
            <p:nvSpPr>
              <p:cNvPr id="4645" name="Freeform 823"/>
              <p:cNvSpPr>
                <a:spLocks/>
              </p:cNvSpPr>
              <p:nvPr/>
            </p:nvSpPr>
            <p:spPr bwMode="auto">
              <a:xfrm>
                <a:off x="2908" y="112"/>
                <a:ext cx="7" cy="5"/>
              </a:xfrm>
              <a:custGeom>
                <a:avLst/>
                <a:gdLst>
                  <a:gd name="T0" fmla="*/ 6 w 7"/>
                  <a:gd name="T1" fmla="*/ 5 h 5"/>
                  <a:gd name="T2" fmla="*/ 4 w 7"/>
                  <a:gd name="T3" fmla="*/ 5 h 5"/>
                  <a:gd name="T4" fmla="*/ 0 w 7"/>
                  <a:gd name="T5" fmla="*/ 3 h 5"/>
                  <a:gd name="T6" fmla="*/ 0 w 7"/>
                  <a:gd name="T7" fmla="*/ 2 h 5"/>
                  <a:gd name="T8" fmla="*/ 3 w 7"/>
                  <a:gd name="T9" fmla="*/ 0 h 5"/>
                  <a:gd name="T10" fmla="*/ 7 w 7"/>
                  <a:gd name="T11" fmla="*/ 0 h 5"/>
                  <a:gd name="T12" fmla="*/ 7 w 7"/>
                  <a:gd name="T13" fmla="*/ 3 h 5"/>
                  <a:gd name="T14" fmla="*/ 6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lnTo>
                      <a:pt x="4" y="5"/>
                    </a:lnTo>
                    <a:lnTo>
                      <a:pt x="0" y="3"/>
                    </a:lnTo>
                    <a:lnTo>
                      <a:pt x="0" y="2"/>
                    </a:lnTo>
                    <a:lnTo>
                      <a:pt x="3" y="0"/>
                    </a:lnTo>
                    <a:lnTo>
                      <a:pt x="7" y="0"/>
                    </a:lnTo>
                    <a:lnTo>
                      <a:pt x="7" y="3"/>
                    </a:lnTo>
                    <a:lnTo>
                      <a:pt x="6"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46" name="Freeform 824"/>
              <p:cNvSpPr>
                <a:spLocks/>
              </p:cNvSpPr>
              <p:nvPr/>
            </p:nvSpPr>
            <p:spPr bwMode="auto">
              <a:xfrm>
                <a:off x="2929" y="151"/>
                <a:ext cx="7" cy="5"/>
              </a:xfrm>
              <a:custGeom>
                <a:avLst/>
                <a:gdLst>
                  <a:gd name="T0" fmla="*/ 4 w 7"/>
                  <a:gd name="T1" fmla="*/ 5 h 5"/>
                  <a:gd name="T2" fmla="*/ 2 w 7"/>
                  <a:gd name="T3" fmla="*/ 5 h 5"/>
                  <a:gd name="T4" fmla="*/ 0 w 7"/>
                  <a:gd name="T5" fmla="*/ 2 h 5"/>
                  <a:gd name="T6" fmla="*/ 2 w 7"/>
                  <a:gd name="T7" fmla="*/ 0 h 5"/>
                  <a:gd name="T8" fmla="*/ 4 w 7"/>
                  <a:gd name="T9" fmla="*/ 0 h 5"/>
                  <a:gd name="T10" fmla="*/ 7 w 7"/>
                  <a:gd name="T11" fmla="*/ 0 h 5"/>
                  <a:gd name="T12" fmla="*/ 7 w 7"/>
                  <a:gd name="T13" fmla="*/ 3 h 5"/>
                  <a:gd name="T14" fmla="*/ 4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4" y="5"/>
                    </a:moveTo>
                    <a:lnTo>
                      <a:pt x="2" y="5"/>
                    </a:lnTo>
                    <a:lnTo>
                      <a:pt x="0" y="2"/>
                    </a:lnTo>
                    <a:lnTo>
                      <a:pt x="2" y="0"/>
                    </a:lnTo>
                    <a:lnTo>
                      <a:pt x="4" y="0"/>
                    </a:lnTo>
                    <a:lnTo>
                      <a:pt x="7" y="0"/>
                    </a:lnTo>
                    <a:lnTo>
                      <a:pt x="7" y="3"/>
                    </a:lnTo>
                    <a:lnTo>
                      <a:pt x="4"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47" name="Freeform 825"/>
              <p:cNvSpPr>
                <a:spLocks/>
              </p:cNvSpPr>
              <p:nvPr/>
            </p:nvSpPr>
            <p:spPr bwMode="auto">
              <a:xfrm>
                <a:off x="2909" y="114"/>
                <a:ext cx="5" cy="1"/>
              </a:xfrm>
              <a:custGeom>
                <a:avLst/>
                <a:gdLst>
                  <a:gd name="T0" fmla="*/ 5 w 5"/>
                  <a:gd name="T1" fmla="*/ 1 h 1"/>
                  <a:gd name="T2" fmla="*/ 3 w 5"/>
                  <a:gd name="T3" fmla="*/ 1 h 1"/>
                  <a:gd name="T4" fmla="*/ 0 w 5"/>
                  <a:gd name="T5" fmla="*/ 1 h 1"/>
                  <a:gd name="T6" fmla="*/ 0 w 5"/>
                  <a:gd name="T7" fmla="*/ 0 h 1"/>
                  <a:gd name="T8" fmla="*/ 3 w 5"/>
                  <a:gd name="T9" fmla="*/ 0 h 1"/>
                  <a:gd name="T10" fmla="*/ 5 w 5"/>
                  <a:gd name="T11" fmla="*/ 1 h 1"/>
                  <a:gd name="T12" fmla="*/ 5 w 5"/>
                  <a:gd name="T13" fmla="*/ 1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5" y="1"/>
                    </a:moveTo>
                    <a:lnTo>
                      <a:pt x="3" y="1"/>
                    </a:lnTo>
                    <a:lnTo>
                      <a:pt x="0" y="1"/>
                    </a:lnTo>
                    <a:lnTo>
                      <a:pt x="0" y="0"/>
                    </a:lnTo>
                    <a:lnTo>
                      <a:pt x="3" y="0"/>
                    </a:lnTo>
                    <a:lnTo>
                      <a:pt x="5"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48" name="Freeform 826"/>
              <p:cNvSpPr>
                <a:spLocks/>
              </p:cNvSpPr>
              <p:nvPr/>
            </p:nvSpPr>
            <p:spPr bwMode="auto">
              <a:xfrm>
                <a:off x="2931" y="151"/>
                <a:ext cx="3" cy="3"/>
              </a:xfrm>
              <a:custGeom>
                <a:avLst/>
                <a:gdLst>
                  <a:gd name="T0" fmla="*/ 3 w 3"/>
                  <a:gd name="T1" fmla="*/ 3 h 3"/>
                  <a:gd name="T2" fmla="*/ 2 w 3"/>
                  <a:gd name="T3" fmla="*/ 3 h 3"/>
                  <a:gd name="T4" fmla="*/ 0 w 3"/>
                  <a:gd name="T5" fmla="*/ 2 h 3"/>
                  <a:gd name="T6" fmla="*/ 2 w 3"/>
                  <a:gd name="T7" fmla="*/ 0 h 3"/>
                  <a:gd name="T8" fmla="*/ 2 w 3"/>
                  <a:gd name="T9" fmla="*/ 2 h 3"/>
                  <a:gd name="T10" fmla="*/ 2 w 3"/>
                  <a:gd name="T11" fmla="*/ 2 h 3"/>
                  <a:gd name="T12" fmla="*/ 3 w 3"/>
                  <a:gd name="T13" fmla="*/ 3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2" y="3"/>
                    </a:lnTo>
                    <a:lnTo>
                      <a:pt x="0" y="2"/>
                    </a:lnTo>
                    <a:lnTo>
                      <a:pt x="2" y="0"/>
                    </a:lnTo>
                    <a:lnTo>
                      <a:pt x="2" y="2"/>
                    </a:lnTo>
                    <a:lnTo>
                      <a:pt x="3"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49" name="Freeform 827"/>
              <p:cNvSpPr>
                <a:spLocks/>
              </p:cNvSpPr>
              <p:nvPr/>
            </p:nvSpPr>
            <p:spPr bwMode="auto">
              <a:xfrm>
                <a:off x="2867" y="98"/>
                <a:ext cx="22" cy="19"/>
              </a:xfrm>
              <a:custGeom>
                <a:avLst/>
                <a:gdLst>
                  <a:gd name="T0" fmla="*/ 20 w 22"/>
                  <a:gd name="T1" fmla="*/ 13 h 19"/>
                  <a:gd name="T2" fmla="*/ 16 w 22"/>
                  <a:gd name="T3" fmla="*/ 17 h 19"/>
                  <a:gd name="T4" fmla="*/ 13 w 22"/>
                  <a:gd name="T5" fmla="*/ 19 h 19"/>
                  <a:gd name="T6" fmla="*/ 5 w 22"/>
                  <a:gd name="T7" fmla="*/ 19 h 19"/>
                  <a:gd name="T8" fmla="*/ 2 w 22"/>
                  <a:gd name="T9" fmla="*/ 13 h 19"/>
                  <a:gd name="T10" fmla="*/ 0 w 22"/>
                  <a:gd name="T11" fmla="*/ 8 h 19"/>
                  <a:gd name="T12" fmla="*/ 2 w 22"/>
                  <a:gd name="T13" fmla="*/ 5 h 19"/>
                  <a:gd name="T14" fmla="*/ 3 w 22"/>
                  <a:gd name="T15" fmla="*/ 3 h 19"/>
                  <a:gd name="T16" fmla="*/ 11 w 22"/>
                  <a:gd name="T17" fmla="*/ 0 h 19"/>
                  <a:gd name="T18" fmla="*/ 14 w 22"/>
                  <a:gd name="T19" fmla="*/ 0 h 19"/>
                  <a:gd name="T20" fmla="*/ 20 w 22"/>
                  <a:gd name="T21" fmla="*/ 3 h 19"/>
                  <a:gd name="T22" fmla="*/ 22 w 22"/>
                  <a:gd name="T23" fmla="*/ 8 h 19"/>
                  <a:gd name="T24" fmla="*/ 20 w 22"/>
                  <a:gd name="T25" fmla="*/ 1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9"/>
                  <a:gd name="T41" fmla="*/ 22 w 2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9">
                    <a:moveTo>
                      <a:pt x="20" y="13"/>
                    </a:moveTo>
                    <a:lnTo>
                      <a:pt x="16" y="17"/>
                    </a:lnTo>
                    <a:lnTo>
                      <a:pt x="13" y="19"/>
                    </a:lnTo>
                    <a:lnTo>
                      <a:pt x="5" y="19"/>
                    </a:lnTo>
                    <a:lnTo>
                      <a:pt x="2" y="13"/>
                    </a:lnTo>
                    <a:lnTo>
                      <a:pt x="0" y="8"/>
                    </a:lnTo>
                    <a:lnTo>
                      <a:pt x="2" y="5"/>
                    </a:lnTo>
                    <a:lnTo>
                      <a:pt x="3" y="3"/>
                    </a:lnTo>
                    <a:lnTo>
                      <a:pt x="11" y="0"/>
                    </a:lnTo>
                    <a:lnTo>
                      <a:pt x="14" y="0"/>
                    </a:lnTo>
                    <a:lnTo>
                      <a:pt x="20" y="3"/>
                    </a:lnTo>
                    <a:lnTo>
                      <a:pt x="22" y="8"/>
                    </a:lnTo>
                    <a:lnTo>
                      <a:pt x="20" y="13"/>
                    </a:lnTo>
                    <a:close/>
                  </a:path>
                </a:pathLst>
              </a:custGeom>
              <a:solidFill>
                <a:srgbClr val="2E8B5D"/>
              </a:solidFill>
              <a:ln w="9525">
                <a:noFill/>
                <a:round/>
                <a:headEnd/>
                <a:tailEnd/>
              </a:ln>
            </p:spPr>
            <p:txBody>
              <a:bodyPr/>
              <a:lstStyle/>
              <a:p>
                <a:endParaRPr lang="en-US" dirty="0">
                  <a:latin typeface="Calibri" pitchFamily="34" charset="0"/>
                </a:endParaRPr>
              </a:p>
            </p:txBody>
          </p:sp>
          <p:sp>
            <p:nvSpPr>
              <p:cNvPr id="4650" name="Freeform 828"/>
              <p:cNvSpPr>
                <a:spLocks/>
              </p:cNvSpPr>
              <p:nvPr/>
            </p:nvSpPr>
            <p:spPr bwMode="auto">
              <a:xfrm>
                <a:off x="2850" y="72"/>
                <a:ext cx="26" cy="22"/>
              </a:xfrm>
              <a:custGeom>
                <a:avLst/>
                <a:gdLst>
                  <a:gd name="T0" fmla="*/ 25 w 26"/>
                  <a:gd name="T1" fmla="*/ 14 h 22"/>
                  <a:gd name="T2" fmla="*/ 17 w 26"/>
                  <a:gd name="T3" fmla="*/ 18 h 22"/>
                  <a:gd name="T4" fmla="*/ 12 w 26"/>
                  <a:gd name="T5" fmla="*/ 22 h 22"/>
                  <a:gd name="T6" fmla="*/ 5 w 26"/>
                  <a:gd name="T7" fmla="*/ 20 h 22"/>
                  <a:gd name="T8" fmla="*/ 1 w 26"/>
                  <a:gd name="T9" fmla="*/ 17 h 22"/>
                  <a:gd name="T10" fmla="*/ 0 w 26"/>
                  <a:gd name="T11" fmla="*/ 12 h 22"/>
                  <a:gd name="T12" fmla="*/ 0 w 26"/>
                  <a:gd name="T13" fmla="*/ 8 h 22"/>
                  <a:gd name="T14" fmla="*/ 5 w 26"/>
                  <a:gd name="T15" fmla="*/ 4 h 22"/>
                  <a:gd name="T16" fmla="*/ 14 w 26"/>
                  <a:gd name="T17" fmla="*/ 0 h 22"/>
                  <a:gd name="T18" fmla="*/ 15 w 26"/>
                  <a:gd name="T19" fmla="*/ 0 h 22"/>
                  <a:gd name="T20" fmla="*/ 23 w 26"/>
                  <a:gd name="T21" fmla="*/ 3 h 22"/>
                  <a:gd name="T22" fmla="*/ 26 w 26"/>
                  <a:gd name="T23" fmla="*/ 11 h 22"/>
                  <a:gd name="T24" fmla="*/ 25 w 26"/>
                  <a:gd name="T25" fmla="*/ 14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2"/>
                  <a:gd name="T41" fmla="*/ 26 w 2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2">
                    <a:moveTo>
                      <a:pt x="25" y="14"/>
                    </a:moveTo>
                    <a:lnTo>
                      <a:pt x="17" y="18"/>
                    </a:lnTo>
                    <a:lnTo>
                      <a:pt x="12" y="22"/>
                    </a:lnTo>
                    <a:lnTo>
                      <a:pt x="5" y="20"/>
                    </a:lnTo>
                    <a:lnTo>
                      <a:pt x="1" y="17"/>
                    </a:lnTo>
                    <a:lnTo>
                      <a:pt x="0" y="12"/>
                    </a:lnTo>
                    <a:lnTo>
                      <a:pt x="0" y="8"/>
                    </a:lnTo>
                    <a:lnTo>
                      <a:pt x="5" y="4"/>
                    </a:lnTo>
                    <a:lnTo>
                      <a:pt x="14" y="0"/>
                    </a:lnTo>
                    <a:lnTo>
                      <a:pt x="15" y="0"/>
                    </a:lnTo>
                    <a:lnTo>
                      <a:pt x="23" y="3"/>
                    </a:lnTo>
                    <a:lnTo>
                      <a:pt x="26" y="11"/>
                    </a:lnTo>
                    <a:lnTo>
                      <a:pt x="25" y="14"/>
                    </a:lnTo>
                    <a:close/>
                  </a:path>
                </a:pathLst>
              </a:custGeom>
              <a:solidFill>
                <a:srgbClr val="663399"/>
              </a:solidFill>
              <a:ln w="9525">
                <a:noFill/>
                <a:round/>
                <a:headEnd/>
                <a:tailEnd/>
              </a:ln>
            </p:spPr>
            <p:txBody>
              <a:bodyPr/>
              <a:lstStyle/>
              <a:p>
                <a:endParaRPr lang="en-US" dirty="0">
                  <a:latin typeface="Calibri" pitchFamily="34" charset="0"/>
                </a:endParaRPr>
              </a:p>
            </p:txBody>
          </p:sp>
          <p:sp>
            <p:nvSpPr>
              <p:cNvPr id="4651" name="Freeform 829"/>
              <p:cNvSpPr>
                <a:spLocks/>
              </p:cNvSpPr>
              <p:nvPr/>
            </p:nvSpPr>
            <p:spPr bwMode="auto">
              <a:xfrm>
                <a:off x="2875" y="100"/>
                <a:ext cx="9" cy="5"/>
              </a:xfrm>
              <a:custGeom>
                <a:avLst/>
                <a:gdLst>
                  <a:gd name="T0" fmla="*/ 8 w 9"/>
                  <a:gd name="T1" fmla="*/ 3 h 5"/>
                  <a:gd name="T2" fmla="*/ 5 w 9"/>
                  <a:gd name="T3" fmla="*/ 5 h 5"/>
                  <a:gd name="T4" fmla="*/ 1 w 9"/>
                  <a:gd name="T5" fmla="*/ 5 h 5"/>
                  <a:gd name="T6" fmla="*/ 0 w 9"/>
                  <a:gd name="T7" fmla="*/ 1 h 5"/>
                  <a:gd name="T8" fmla="*/ 5 w 9"/>
                  <a:gd name="T9" fmla="*/ 0 h 5"/>
                  <a:gd name="T10" fmla="*/ 9 w 9"/>
                  <a:gd name="T11" fmla="*/ 0 h 5"/>
                  <a:gd name="T12" fmla="*/ 9 w 9"/>
                  <a:gd name="T13" fmla="*/ 1 h 5"/>
                  <a:gd name="T14" fmla="*/ 8 w 9"/>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8" y="3"/>
                    </a:moveTo>
                    <a:lnTo>
                      <a:pt x="5" y="5"/>
                    </a:lnTo>
                    <a:lnTo>
                      <a:pt x="1" y="5"/>
                    </a:lnTo>
                    <a:lnTo>
                      <a:pt x="0" y="1"/>
                    </a:lnTo>
                    <a:lnTo>
                      <a:pt x="5" y="0"/>
                    </a:lnTo>
                    <a:lnTo>
                      <a:pt x="9" y="0"/>
                    </a:lnTo>
                    <a:lnTo>
                      <a:pt x="9" y="1"/>
                    </a:lnTo>
                    <a:lnTo>
                      <a:pt x="8"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52" name="Freeform 830"/>
              <p:cNvSpPr>
                <a:spLocks/>
              </p:cNvSpPr>
              <p:nvPr/>
            </p:nvSpPr>
            <p:spPr bwMode="auto">
              <a:xfrm>
                <a:off x="2861" y="73"/>
                <a:ext cx="8" cy="5"/>
              </a:xfrm>
              <a:custGeom>
                <a:avLst/>
                <a:gdLst>
                  <a:gd name="T0" fmla="*/ 6 w 8"/>
                  <a:gd name="T1" fmla="*/ 5 h 5"/>
                  <a:gd name="T2" fmla="*/ 0 w 8"/>
                  <a:gd name="T3" fmla="*/ 5 h 5"/>
                  <a:gd name="T4" fmla="*/ 0 w 8"/>
                  <a:gd name="T5" fmla="*/ 3 h 5"/>
                  <a:gd name="T6" fmla="*/ 0 w 8"/>
                  <a:gd name="T7" fmla="*/ 2 h 5"/>
                  <a:gd name="T8" fmla="*/ 4 w 8"/>
                  <a:gd name="T9" fmla="*/ 0 h 5"/>
                  <a:gd name="T10" fmla="*/ 8 w 8"/>
                  <a:gd name="T11" fmla="*/ 2 h 5"/>
                  <a:gd name="T12" fmla="*/ 8 w 8"/>
                  <a:gd name="T13" fmla="*/ 3 h 5"/>
                  <a:gd name="T14" fmla="*/ 6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5"/>
                    </a:moveTo>
                    <a:lnTo>
                      <a:pt x="0" y="5"/>
                    </a:lnTo>
                    <a:lnTo>
                      <a:pt x="0" y="3"/>
                    </a:lnTo>
                    <a:lnTo>
                      <a:pt x="0" y="2"/>
                    </a:lnTo>
                    <a:lnTo>
                      <a:pt x="4" y="0"/>
                    </a:lnTo>
                    <a:lnTo>
                      <a:pt x="8" y="2"/>
                    </a:lnTo>
                    <a:lnTo>
                      <a:pt x="8" y="3"/>
                    </a:lnTo>
                    <a:lnTo>
                      <a:pt x="6"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53" name="Freeform 831"/>
              <p:cNvSpPr>
                <a:spLocks/>
              </p:cNvSpPr>
              <p:nvPr/>
            </p:nvSpPr>
            <p:spPr bwMode="auto">
              <a:xfrm>
                <a:off x="2876" y="101"/>
                <a:ext cx="5" cy="2"/>
              </a:xfrm>
              <a:custGeom>
                <a:avLst/>
                <a:gdLst>
                  <a:gd name="T0" fmla="*/ 2 w 5"/>
                  <a:gd name="T1" fmla="*/ 2 h 2"/>
                  <a:gd name="T2" fmla="*/ 0 w 5"/>
                  <a:gd name="T3" fmla="*/ 0 h 2"/>
                  <a:gd name="T4" fmla="*/ 0 w 5"/>
                  <a:gd name="T5" fmla="*/ 0 h 2"/>
                  <a:gd name="T6" fmla="*/ 5 w 5"/>
                  <a:gd name="T7" fmla="*/ 0 h 2"/>
                  <a:gd name="T8" fmla="*/ 5 w 5"/>
                  <a:gd name="T9" fmla="*/ 0 h 2"/>
                  <a:gd name="T10" fmla="*/ 2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0"/>
                    </a:lnTo>
                    <a:lnTo>
                      <a:pt x="5" y="0"/>
                    </a:lnTo>
                    <a:lnTo>
                      <a:pt x="2"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54" name="Freeform 832"/>
              <p:cNvSpPr>
                <a:spLocks/>
              </p:cNvSpPr>
              <p:nvPr/>
            </p:nvSpPr>
            <p:spPr bwMode="auto">
              <a:xfrm>
                <a:off x="2864" y="76"/>
                <a:ext cx="3" cy="2"/>
              </a:xfrm>
              <a:custGeom>
                <a:avLst/>
                <a:gdLst>
                  <a:gd name="T0" fmla="*/ 1 w 3"/>
                  <a:gd name="T1" fmla="*/ 2 h 2"/>
                  <a:gd name="T2" fmla="*/ 0 w 3"/>
                  <a:gd name="T3" fmla="*/ 0 h 2"/>
                  <a:gd name="T4" fmla="*/ 0 w 3"/>
                  <a:gd name="T5" fmla="*/ 0 h 2"/>
                  <a:gd name="T6" fmla="*/ 3 w 3"/>
                  <a:gd name="T7" fmla="*/ 0 h 2"/>
                  <a:gd name="T8" fmla="*/ 3 w 3"/>
                  <a:gd name="T9" fmla="*/ 0 h 2"/>
                  <a:gd name="T10" fmla="*/ 1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0" y="0"/>
                    </a:lnTo>
                    <a:lnTo>
                      <a:pt x="3" y="0"/>
                    </a:lnTo>
                    <a:lnTo>
                      <a:pt x="1"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55" name="Freeform 833"/>
              <p:cNvSpPr>
                <a:spLocks/>
              </p:cNvSpPr>
              <p:nvPr/>
            </p:nvSpPr>
            <p:spPr bwMode="auto">
              <a:xfrm>
                <a:off x="2883" y="139"/>
                <a:ext cx="18" cy="17"/>
              </a:xfrm>
              <a:custGeom>
                <a:avLst/>
                <a:gdLst>
                  <a:gd name="T0" fmla="*/ 17 w 18"/>
                  <a:gd name="T1" fmla="*/ 12 h 17"/>
                  <a:gd name="T2" fmla="*/ 14 w 18"/>
                  <a:gd name="T3" fmla="*/ 15 h 17"/>
                  <a:gd name="T4" fmla="*/ 9 w 18"/>
                  <a:gd name="T5" fmla="*/ 17 h 17"/>
                  <a:gd name="T6" fmla="*/ 3 w 18"/>
                  <a:gd name="T7" fmla="*/ 15 h 17"/>
                  <a:gd name="T8" fmla="*/ 3 w 18"/>
                  <a:gd name="T9" fmla="*/ 14 h 17"/>
                  <a:gd name="T10" fmla="*/ 3 w 18"/>
                  <a:gd name="T11" fmla="*/ 12 h 17"/>
                  <a:gd name="T12" fmla="*/ 1 w 18"/>
                  <a:gd name="T13" fmla="*/ 12 h 17"/>
                  <a:gd name="T14" fmla="*/ 0 w 18"/>
                  <a:gd name="T15" fmla="*/ 8 h 17"/>
                  <a:gd name="T16" fmla="*/ 1 w 18"/>
                  <a:gd name="T17" fmla="*/ 5 h 17"/>
                  <a:gd name="T18" fmla="*/ 4 w 18"/>
                  <a:gd name="T19" fmla="*/ 1 h 17"/>
                  <a:gd name="T20" fmla="*/ 11 w 18"/>
                  <a:gd name="T21" fmla="*/ 0 h 17"/>
                  <a:gd name="T22" fmla="*/ 15 w 18"/>
                  <a:gd name="T23" fmla="*/ 1 h 17"/>
                  <a:gd name="T24" fmla="*/ 18 w 18"/>
                  <a:gd name="T25" fmla="*/ 8 h 17"/>
                  <a:gd name="T26" fmla="*/ 17 w 18"/>
                  <a:gd name="T27" fmla="*/ 1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7"/>
                  <a:gd name="T44" fmla="*/ 18 w 1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7">
                    <a:moveTo>
                      <a:pt x="17" y="12"/>
                    </a:moveTo>
                    <a:lnTo>
                      <a:pt x="14" y="15"/>
                    </a:lnTo>
                    <a:lnTo>
                      <a:pt x="9" y="17"/>
                    </a:lnTo>
                    <a:lnTo>
                      <a:pt x="3" y="15"/>
                    </a:lnTo>
                    <a:lnTo>
                      <a:pt x="3" y="14"/>
                    </a:lnTo>
                    <a:lnTo>
                      <a:pt x="3" y="12"/>
                    </a:lnTo>
                    <a:lnTo>
                      <a:pt x="1" y="12"/>
                    </a:lnTo>
                    <a:lnTo>
                      <a:pt x="0" y="8"/>
                    </a:lnTo>
                    <a:lnTo>
                      <a:pt x="1" y="5"/>
                    </a:lnTo>
                    <a:lnTo>
                      <a:pt x="4" y="1"/>
                    </a:lnTo>
                    <a:lnTo>
                      <a:pt x="11" y="0"/>
                    </a:lnTo>
                    <a:lnTo>
                      <a:pt x="15" y="1"/>
                    </a:lnTo>
                    <a:lnTo>
                      <a:pt x="18" y="8"/>
                    </a:lnTo>
                    <a:lnTo>
                      <a:pt x="17" y="12"/>
                    </a:lnTo>
                    <a:close/>
                  </a:path>
                </a:pathLst>
              </a:custGeom>
              <a:solidFill>
                <a:srgbClr val="330099"/>
              </a:solidFill>
              <a:ln w="9525">
                <a:noFill/>
                <a:round/>
                <a:headEnd/>
                <a:tailEnd/>
              </a:ln>
            </p:spPr>
            <p:txBody>
              <a:bodyPr/>
              <a:lstStyle/>
              <a:p>
                <a:endParaRPr lang="en-US" dirty="0">
                  <a:latin typeface="Calibri" pitchFamily="34" charset="0"/>
                </a:endParaRPr>
              </a:p>
            </p:txBody>
          </p:sp>
          <p:sp>
            <p:nvSpPr>
              <p:cNvPr id="4656" name="Freeform 834"/>
              <p:cNvSpPr>
                <a:spLocks/>
              </p:cNvSpPr>
              <p:nvPr/>
            </p:nvSpPr>
            <p:spPr bwMode="auto">
              <a:xfrm>
                <a:off x="2889" y="140"/>
                <a:ext cx="9" cy="5"/>
              </a:xfrm>
              <a:custGeom>
                <a:avLst/>
                <a:gdLst>
                  <a:gd name="T0" fmla="*/ 8 w 9"/>
                  <a:gd name="T1" fmla="*/ 4 h 5"/>
                  <a:gd name="T2" fmla="*/ 3 w 9"/>
                  <a:gd name="T3" fmla="*/ 5 h 5"/>
                  <a:gd name="T4" fmla="*/ 0 w 9"/>
                  <a:gd name="T5" fmla="*/ 4 h 5"/>
                  <a:gd name="T6" fmla="*/ 0 w 9"/>
                  <a:gd name="T7" fmla="*/ 2 h 5"/>
                  <a:gd name="T8" fmla="*/ 1 w 9"/>
                  <a:gd name="T9" fmla="*/ 0 h 5"/>
                  <a:gd name="T10" fmla="*/ 5 w 9"/>
                  <a:gd name="T11" fmla="*/ 0 h 5"/>
                  <a:gd name="T12" fmla="*/ 8 w 9"/>
                  <a:gd name="T13" fmla="*/ 0 h 5"/>
                  <a:gd name="T14" fmla="*/ 9 w 9"/>
                  <a:gd name="T15" fmla="*/ 2 h 5"/>
                  <a:gd name="T16" fmla="*/ 8 w 9"/>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8" y="4"/>
                    </a:moveTo>
                    <a:lnTo>
                      <a:pt x="3" y="5"/>
                    </a:lnTo>
                    <a:lnTo>
                      <a:pt x="0" y="4"/>
                    </a:lnTo>
                    <a:lnTo>
                      <a:pt x="0" y="2"/>
                    </a:lnTo>
                    <a:lnTo>
                      <a:pt x="1" y="0"/>
                    </a:lnTo>
                    <a:lnTo>
                      <a:pt x="5" y="0"/>
                    </a:lnTo>
                    <a:lnTo>
                      <a:pt x="8" y="0"/>
                    </a:lnTo>
                    <a:lnTo>
                      <a:pt x="9" y="2"/>
                    </a:lnTo>
                    <a:lnTo>
                      <a:pt x="8"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57" name="Freeform 835"/>
              <p:cNvSpPr>
                <a:spLocks/>
              </p:cNvSpPr>
              <p:nvPr/>
            </p:nvSpPr>
            <p:spPr bwMode="auto">
              <a:xfrm>
                <a:off x="2890" y="142"/>
                <a:ext cx="5" cy="2"/>
              </a:xfrm>
              <a:custGeom>
                <a:avLst/>
                <a:gdLst>
                  <a:gd name="T0" fmla="*/ 4 w 5"/>
                  <a:gd name="T1" fmla="*/ 2 h 2"/>
                  <a:gd name="T2" fmla="*/ 2 w 5"/>
                  <a:gd name="T3" fmla="*/ 0 h 2"/>
                  <a:gd name="T4" fmla="*/ 0 w 5"/>
                  <a:gd name="T5" fmla="*/ 0 h 2"/>
                  <a:gd name="T6" fmla="*/ 5 w 5"/>
                  <a:gd name="T7" fmla="*/ 0 h 2"/>
                  <a:gd name="T8" fmla="*/ 5 w 5"/>
                  <a:gd name="T9" fmla="*/ 2 h 2"/>
                  <a:gd name="T10" fmla="*/ 4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4" y="2"/>
                    </a:moveTo>
                    <a:lnTo>
                      <a:pt x="2" y="0"/>
                    </a:lnTo>
                    <a:lnTo>
                      <a:pt x="0" y="0"/>
                    </a:lnTo>
                    <a:lnTo>
                      <a:pt x="5" y="0"/>
                    </a:lnTo>
                    <a:lnTo>
                      <a:pt x="5" y="2"/>
                    </a:lnTo>
                    <a:lnTo>
                      <a:pt x="4"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58" name="Freeform 836"/>
              <p:cNvSpPr>
                <a:spLocks/>
              </p:cNvSpPr>
              <p:nvPr/>
            </p:nvSpPr>
            <p:spPr bwMode="auto">
              <a:xfrm>
                <a:off x="2839" y="106"/>
                <a:ext cx="20" cy="14"/>
              </a:xfrm>
              <a:custGeom>
                <a:avLst/>
                <a:gdLst>
                  <a:gd name="T0" fmla="*/ 17 w 20"/>
                  <a:gd name="T1" fmla="*/ 11 h 14"/>
                  <a:gd name="T2" fmla="*/ 9 w 20"/>
                  <a:gd name="T3" fmla="*/ 14 h 14"/>
                  <a:gd name="T4" fmla="*/ 5 w 20"/>
                  <a:gd name="T5" fmla="*/ 14 h 14"/>
                  <a:gd name="T6" fmla="*/ 2 w 20"/>
                  <a:gd name="T7" fmla="*/ 13 h 14"/>
                  <a:gd name="T8" fmla="*/ 0 w 20"/>
                  <a:gd name="T9" fmla="*/ 8 h 14"/>
                  <a:gd name="T10" fmla="*/ 5 w 20"/>
                  <a:gd name="T11" fmla="*/ 3 h 14"/>
                  <a:gd name="T12" fmla="*/ 9 w 20"/>
                  <a:gd name="T13" fmla="*/ 0 h 14"/>
                  <a:gd name="T14" fmla="*/ 14 w 20"/>
                  <a:gd name="T15" fmla="*/ 0 h 14"/>
                  <a:gd name="T16" fmla="*/ 20 w 20"/>
                  <a:gd name="T17" fmla="*/ 2 h 14"/>
                  <a:gd name="T18" fmla="*/ 20 w 20"/>
                  <a:gd name="T19" fmla="*/ 6 h 14"/>
                  <a:gd name="T20" fmla="*/ 17 w 20"/>
                  <a:gd name="T21" fmla="*/ 1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4"/>
                  <a:gd name="T35" fmla="*/ 20 w 2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4">
                    <a:moveTo>
                      <a:pt x="17" y="11"/>
                    </a:moveTo>
                    <a:lnTo>
                      <a:pt x="9" y="14"/>
                    </a:lnTo>
                    <a:lnTo>
                      <a:pt x="5" y="14"/>
                    </a:lnTo>
                    <a:lnTo>
                      <a:pt x="2" y="13"/>
                    </a:lnTo>
                    <a:lnTo>
                      <a:pt x="0" y="8"/>
                    </a:lnTo>
                    <a:lnTo>
                      <a:pt x="5" y="3"/>
                    </a:lnTo>
                    <a:lnTo>
                      <a:pt x="9" y="0"/>
                    </a:lnTo>
                    <a:lnTo>
                      <a:pt x="14" y="0"/>
                    </a:lnTo>
                    <a:lnTo>
                      <a:pt x="20" y="2"/>
                    </a:lnTo>
                    <a:lnTo>
                      <a:pt x="20" y="6"/>
                    </a:lnTo>
                    <a:lnTo>
                      <a:pt x="17" y="11"/>
                    </a:lnTo>
                    <a:close/>
                  </a:path>
                </a:pathLst>
              </a:custGeom>
              <a:solidFill>
                <a:srgbClr val="408C80"/>
              </a:solidFill>
              <a:ln w="9525">
                <a:noFill/>
                <a:round/>
                <a:headEnd/>
                <a:tailEnd/>
              </a:ln>
            </p:spPr>
            <p:txBody>
              <a:bodyPr/>
              <a:lstStyle/>
              <a:p>
                <a:endParaRPr lang="en-US" dirty="0">
                  <a:latin typeface="Calibri" pitchFamily="34" charset="0"/>
                </a:endParaRPr>
              </a:p>
            </p:txBody>
          </p:sp>
          <p:sp>
            <p:nvSpPr>
              <p:cNvPr id="4659" name="Freeform 837"/>
              <p:cNvSpPr>
                <a:spLocks/>
              </p:cNvSpPr>
              <p:nvPr/>
            </p:nvSpPr>
            <p:spPr bwMode="auto">
              <a:xfrm>
                <a:off x="2858" y="126"/>
                <a:ext cx="11" cy="2"/>
              </a:xfrm>
              <a:custGeom>
                <a:avLst/>
                <a:gdLst>
                  <a:gd name="T0" fmla="*/ 11 w 11"/>
                  <a:gd name="T1" fmla="*/ 0 h 2"/>
                  <a:gd name="T2" fmla="*/ 0 w 11"/>
                  <a:gd name="T3" fmla="*/ 2 h 2"/>
                  <a:gd name="T4" fmla="*/ 11 w 11"/>
                  <a:gd name="T5" fmla="*/ 0 h 2"/>
                  <a:gd name="T6" fmla="*/ 0 60000 65536"/>
                  <a:gd name="T7" fmla="*/ 0 60000 65536"/>
                  <a:gd name="T8" fmla="*/ 0 60000 65536"/>
                  <a:gd name="T9" fmla="*/ 0 w 11"/>
                  <a:gd name="T10" fmla="*/ 0 h 2"/>
                  <a:gd name="T11" fmla="*/ 11 w 11"/>
                  <a:gd name="T12" fmla="*/ 2 h 2"/>
                </a:gdLst>
                <a:ahLst/>
                <a:cxnLst>
                  <a:cxn ang="T6">
                    <a:pos x="T0" y="T1"/>
                  </a:cxn>
                  <a:cxn ang="T7">
                    <a:pos x="T2" y="T3"/>
                  </a:cxn>
                  <a:cxn ang="T8">
                    <a:pos x="T4" y="T5"/>
                  </a:cxn>
                </a:cxnLst>
                <a:rect l="T9" t="T10" r="T11" b="T12"/>
                <a:pathLst>
                  <a:path w="11" h="2">
                    <a:moveTo>
                      <a:pt x="11" y="0"/>
                    </a:moveTo>
                    <a:lnTo>
                      <a:pt x="0" y="2"/>
                    </a:lnTo>
                    <a:lnTo>
                      <a:pt x="11"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60" name="Freeform 838"/>
              <p:cNvSpPr>
                <a:spLocks/>
              </p:cNvSpPr>
              <p:nvPr/>
            </p:nvSpPr>
            <p:spPr bwMode="auto">
              <a:xfrm>
                <a:off x="2795" y="44"/>
                <a:ext cx="35" cy="50"/>
              </a:xfrm>
              <a:custGeom>
                <a:avLst/>
                <a:gdLst>
                  <a:gd name="T0" fmla="*/ 35 w 35"/>
                  <a:gd name="T1" fmla="*/ 17 h 50"/>
                  <a:gd name="T2" fmla="*/ 30 w 35"/>
                  <a:gd name="T3" fmla="*/ 22 h 50"/>
                  <a:gd name="T4" fmla="*/ 25 w 35"/>
                  <a:gd name="T5" fmla="*/ 31 h 50"/>
                  <a:gd name="T6" fmla="*/ 10 w 35"/>
                  <a:gd name="T7" fmla="*/ 45 h 50"/>
                  <a:gd name="T8" fmla="*/ 0 w 35"/>
                  <a:gd name="T9" fmla="*/ 50 h 50"/>
                  <a:gd name="T10" fmla="*/ 8 w 35"/>
                  <a:gd name="T11" fmla="*/ 29 h 50"/>
                  <a:gd name="T12" fmla="*/ 10 w 35"/>
                  <a:gd name="T13" fmla="*/ 22 h 50"/>
                  <a:gd name="T14" fmla="*/ 16 w 35"/>
                  <a:gd name="T15" fmla="*/ 15 h 50"/>
                  <a:gd name="T16" fmla="*/ 24 w 35"/>
                  <a:gd name="T17" fmla="*/ 1 h 50"/>
                  <a:gd name="T18" fmla="*/ 25 w 35"/>
                  <a:gd name="T19" fmla="*/ 0 h 50"/>
                  <a:gd name="T20" fmla="*/ 30 w 35"/>
                  <a:gd name="T21" fmla="*/ 6 h 50"/>
                  <a:gd name="T22" fmla="*/ 35 w 35"/>
                  <a:gd name="T23" fmla="*/ 15 h 50"/>
                  <a:gd name="T24" fmla="*/ 35 w 35"/>
                  <a:gd name="T25" fmla="*/ 1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0"/>
                  <a:gd name="T41" fmla="*/ 35 w 35"/>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0">
                    <a:moveTo>
                      <a:pt x="35" y="17"/>
                    </a:moveTo>
                    <a:lnTo>
                      <a:pt x="30" y="22"/>
                    </a:lnTo>
                    <a:lnTo>
                      <a:pt x="25" y="31"/>
                    </a:lnTo>
                    <a:lnTo>
                      <a:pt x="10" y="45"/>
                    </a:lnTo>
                    <a:lnTo>
                      <a:pt x="0" y="50"/>
                    </a:lnTo>
                    <a:lnTo>
                      <a:pt x="8" y="29"/>
                    </a:lnTo>
                    <a:lnTo>
                      <a:pt x="10" y="22"/>
                    </a:lnTo>
                    <a:lnTo>
                      <a:pt x="16" y="15"/>
                    </a:lnTo>
                    <a:lnTo>
                      <a:pt x="24" y="1"/>
                    </a:lnTo>
                    <a:lnTo>
                      <a:pt x="25" y="0"/>
                    </a:lnTo>
                    <a:lnTo>
                      <a:pt x="30" y="6"/>
                    </a:lnTo>
                    <a:lnTo>
                      <a:pt x="35" y="15"/>
                    </a:lnTo>
                    <a:lnTo>
                      <a:pt x="35" y="17"/>
                    </a:lnTo>
                    <a:close/>
                  </a:path>
                </a:pathLst>
              </a:custGeom>
              <a:solidFill>
                <a:srgbClr val="7FB233"/>
              </a:solidFill>
              <a:ln w="9525">
                <a:noFill/>
                <a:round/>
                <a:headEnd/>
                <a:tailEnd/>
              </a:ln>
            </p:spPr>
            <p:txBody>
              <a:bodyPr/>
              <a:lstStyle/>
              <a:p>
                <a:endParaRPr lang="en-US" dirty="0">
                  <a:latin typeface="Calibri" pitchFamily="34" charset="0"/>
                </a:endParaRPr>
              </a:p>
            </p:txBody>
          </p:sp>
          <p:sp>
            <p:nvSpPr>
              <p:cNvPr id="4661" name="Freeform 839"/>
              <p:cNvSpPr>
                <a:spLocks/>
              </p:cNvSpPr>
              <p:nvPr/>
            </p:nvSpPr>
            <p:spPr bwMode="auto">
              <a:xfrm>
                <a:off x="2845" y="106"/>
                <a:ext cx="10" cy="6"/>
              </a:xfrm>
              <a:custGeom>
                <a:avLst/>
                <a:gdLst>
                  <a:gd name="T0" fmla="*/ 6 w 10"/>
                  <a:gd name="T1" fmla="*/ 5 h 6"/>
                  <a:gd name="T2" fmla="*/ 5 w 10"/>
                  <a:gd name="T3" fmla="*/ 6 h 6"/>
                  <a:gd name="T4" fmla="*/ 0 w 10"/>
                  <a:gd name="T5" fmla="*/ 5 h 6"/>
                  <a:gd name="T6" fmla="*/ 0 w 10"/>
                  <a:gd name="T7" fmla="*/ 3 h 6"/>
                  <a:gd name="T8" fmla="*/ 5 w 10"/>
                  <a:gd name="T9" fmla="*/ 2 h 6"/>
                  <a:gd name="T10" fmla="*/ 6 w 10"/>
                  <a:gd name="T11" fmla="*/ 0 h 6"/>
                  <a:gd name="T12" fmla="*/ 10 w 10"/>
                  <a:gd name="T13" fmla="*/ 2 h 6"/>
                  <a:gd name="T14" fmla="*/ 10 w 10"/>
                  <a:gd name="T15" fmla="*/ 3 h 6"/>
                  <a:gd name="T16" fmla="*/ 6 w 10"/>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6" y="5"/>
                    </a:moveTo>
                    <a:lnTo>
                      <a:pt x="5" y="6"/>
                    </a:lnTo>
                    <a:lnTo>
                      <a:pt x="0" y="5"/>
                    </a:lnTo>
                    <a:lnTo>
                      <a:pt x="0" y="3"/>
                    </a:lnTo>
                    <a:lnTo>
                      <a:pt x="5" y="2"/>
                    </a:lnTo>
                    <a:lnTo>
                      <a:pt x="6" y="0"/>
                    </a:lnTo>
                    <a:lnTo>
                      <a:pt x="10" y="2"/>
                    </a:lnTo>
                    <a:lnTo>
                      <a:pt x="10" y="3"/>
                    </a:lnTo>
                    <a:lnTo>
                      <a:pt x="6"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62" name="Freeform 840"/>
              <p:cNvSpPr>
                <a:spLocks/>
              </p:cNvSpPr>
              <p:nvPr/>
            </p:nvSpPr>
            <p:spPr bwMode="auto">
              <a:xfrm>
                <a:off x="2775" y="62"/>
                <a:ext cx="56" cy="77"/>
              </a:xfrm>
              <a:custGeom>
                <a:avLst/>
                <a:gdLst>
                  <a:gd name="T0" fmla="*/ 53 w 56"/>
                  <a:gd name="T1" fmla="*/ 18 h 77"/>
                  <a:gd name="T2" fmla="*/ 47 w 56"/>
                  <a:gd name="T3" fmla="*/ 35 h 77"/>
                  <a:gd name="T4" fmla="*/ 42 w 56"/>
                  <a:gd name="T5" fmla="*/ 41 h 77"/>
                  <a:gd name="T6" fmla="*/ 34 w 56"/>
                  <a:gd name="T7" fmla="*/ 44 h 77"/>
                  <a:gd name="T8" fmla="*/ 31 w 56"/>
                  <a:gd name="T9" fmla="*/ 49 h 77"/>
                  <a:gd name="T10" fmla="*/ 28 w 56"/>
                  <a:gd name="T11" fmla="*/ 53 h 77"/>
                  <a:gd name="T12" fmla="*/ 2 w 56"/>
                  <a:gd name="T13" fmla="*/ 75 h 77"/>
                  <a:gd name="T14" fmla="*/ 2 w 56"/>
                  <a:gd name="T15" fmla="*/ 75 h 77"/>
                  <a:gd name="T16" fmla="*/ 2 w 56"/>
                  <a:gd name="T17" fmla="*/ 77 h 77"/>
                  <a:gd name="T18" fmla="*/ 0 w 56"/>
                  <a:gd name="T19" fmla="*/ 72 h 77"/>
                  <a:gd name="T20" fmla="*/ 0 w 56"/>
                  <a:gd name="T21" fmla="*/ 72 h 77"/>
                  <a:gd name="T22" fmla="*/ 5 w 56"/>
                  <a:gd name="T23" fmla="*/ 71 h 77"/>
                  <a:gd name="T24" fmla="*/ 11 w 56"/>
                  <a:gd name="T25" fmla="*/ 67 h 77"/>
                  <a:gd name="T26" fmla="*/ 16 w 56"/>
                  <a:gd name="T27" fmla="*/ 63 h 77"/>
                  <a:gd name="T28" fmla="*/ 17 w 56"/>
                  <a:gd name="T29" fmla="*/ 57 h 77"/>
                  <a:gd name="T30" fmla="*/ 16 w 56"/>
                  <a:gd name="T31" fmla="*/ 53 h 77"/>
                  <a:gd name="T32" fmla="*/ 20 w 56"/>
                  <a:gd name="T33" fmla="*/ 52 h 77"/>
                  <a:gd name="T34" fmla="*/ 37 w 56"/>
                  <a:gd name="T35" fmla="*/ 39 h 77"/>
                  <a:gd name="T36" fmla="*/ 37 w 56"/>
                  <a:gd name="T37" fmla="*/ 38 h 77"/>
                  <a:gd name="T38" fmla="*/ 31 w 56"/>
                  <a:gd name="T39" fmla="*/ 43 h 77"/>
                  <a:gd name="T40" fmla="*/ 20 w 56"/>
                  <a:gd name="T41" fmla="*/ 50 h 77"/>
                  <a:gd name="T42" fmla="*/ 16 w 56"/>
                  <a:gd name="T43" fmla="*/ 52 h 77"/>
                  <a:gd name="T44" fmla="*/ 9 w 56"/>
                  <a:gd name="T45" fmla="*/ 49 h 77"/>
                  <a:gd name="T46" fmla="*/ 19 w 56"/>
                  <a:gd name="T47" fmla="*/ 35 h 77"/>
                  <a:gd name="T48" fmla="*/ 31 w 56"/>
                  <a:gd name="T49" fmla="*/ 28 h 77"/>
                  <a:gd name="T50" fmla="*/ 45 w 56"/>
                  <a:gd name="T51" fmla="*/ 14 h 77"/>
                  <a:gd name="T52" fmla="*/ 55 w 56"/>
                  <a:gd name="T53" fmla="*/ 0 h 77"/>
                  <a:gd name="T54" fmla="*/ 56 w 56"/>
                  <a:gd name="T55" fmla="*/ 10 h 77"/>
                  <a:gd name="T56" fmla="*/ 53 w 56"/>
                  <a:gd name="T57" fmla="*/ 18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77"/>
                  <a:gd name="T89" fmla="*/ 56 w 56"/>
                  <a:gd name="T90" fmla="*/ 77 h 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77">
                    <a:moveTo>
                      <a:pt x="53" y="18"/>
                    </a:moveTo>
                    <a:lnTo>
                      <a:pt x="47" y="35"/>
                    </a:lnTo>
                    <a:lnTo>
                      <a:pt x="42" y="41"/>
                    </a:lnTo>
                    <a:lnTo>
                      <a:pt x="34" y="44"/>
                    </a:lnTo>
                    <a:lnTo>
                      <a:pt x="31" y="49"/>
                    </a:lnTo>
                    <a:lnTo>
                      <a:pt x="28" y="53"/>
                    </a:lnTo>
                    <a:lnTo>
                      <a:pt x="2" y="75"/>
                    </a:lnTo>
                    <a:lnTo>
                      <a:pt x="2" y="77"/>
                    </a:lnTo>
                    <a:lnTo>
                      <a:pt x="0" y="72"/>
                    </a:lnTo>
                    <a:lnTo>
                      <a:pt x="5" y="71"/>
                    </a:lnTo>
                    <a:lnTo>
                      <a:pt x="11" y="67"/>
                    </a:lnTo>
                    <a:lnTo>
                      <a:pt x="16" y="63"/>
                    </a:lnTo>
                    <a:lnTo>
                      <a:pt x="17" y="57"/>
                    </a:lnTo>
                    <a:lnTo>
                      <a:pt x="16" y="53"/>
                    </a:lnTo>
                    <a:lnTo>
                      <a:pt x="20" y="52"/>
                    </a:lnTo>
                    <a:lnTo>
                      <a:pt x="37" y="39"/>
                    </a:lnTo>
                    <a:lnTo>
                      <a:pt x="37" y="38"/>
                    </a:lnTo>
                    <a:lnTo>
                      <a:pt x="31" y="43"/>
                    </a:lnTo>
                    <a:lnTo>
                      <a:pt x="20" y="50"/>
                    </a:lnTo>
                    <a:lnTo>
                      <a:pt x="16" y="52"/>
                    </a:lnTo>
                    <a:lnTo>
                      <a:pt x="9" y="49"/>
                    </a:lnTo>
                    <a:lnTo>
                      <a:pt x="19" y="35"/>
                    </a:lnTo>
                    <a:lnTo>
                      <a:pt x="31" y="28"/>
                    </a:lnTo>
                    <a:lnTo>
                      <a:pt x="45" y="14"/>
                    </a:lnTo>
                    <a:lnTo>
                      <a:pt x="55" y="0"/>
                    </a:lnTo>
                    <a:lnTo>
                      <a:pt x="56" y="10"/>
                    </a:lnTo>
                    <a:lnTo>
                      <a:pt x="53" y="18"/>
                    </a:lnTo>
                    <a:close/>
                  </a:path>
                </a:pathLst>
              </a:custGeom>
              <a:solidFill>
                <a:srgbClr val="72A533"/>
              </a:solidFill>
              <a:ln w="9525">
                <a:noFill/>
                <a:round/>
                <a:headEnd/>
                <a:tailEnd/>
              </a:ln>
            </p:spPr>
            <p:txBody>
              <a:bodyPr/>
              <a:lstStyle/>
              <a:p>
                <a:endParaRPr lang="en-US" dirty="0">
                  <a:latin typeface="Calibri" pitchFamily="34" charset="0"/>
                </a:endParaRPr>
              </a:p>
            </p:txBody>
          </p:sp>
          <p:sp>
            <p:nvSpPr>
              <p:cNvPr id="4663" name="Freeform 841"/>
              <p:cNvSpPr>
                <a:spLocks/>
              </p:cNvSpPr>
              <p:nvPr/>
            </p:nvSpPr>
            <p:spPr bwMode="auto">
              <a:xfrm>
                <a:off x="2847" y="108"/>
                <a:ext cx="6" cy="3"/>
              </a:xfrm>
              <a:custGeom>
                <a:avLst/>
                <a:gdLst>
                  <a:gd name="T0" fmla="*/ 3 w 6"/>
                  <a:gd name="T1" fmla="*/ 3 h 3"/>
                  <a:gd name="T2" fmla="*/ 1 w 6"/>
                  <a:gd name="T3" fmla="*/ 1 h 3"/>
                  <a:gd name="T4" fmla="*/ 0 w 6"/>
                  <a:gd name="T5" fmla="*/ 1 h 3"/>
                  <a:gd name="T6" fmla="*/ 3 w 6"/>
                  <a:gd name="T7" fmla="*/ 0 h 3"/>
                  <a:gd name="T8" fmla="*/ 4 w 6"/>
                  <a:gd name="T9" fmla="*/ 0 h 3"/>
                  <a:gd name="T10" fmla="*/ 6 w 6"/>
                  <a:gd name="T11" fmla="*/ 1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1"/>
                    </a:lnTo>
                    <a:lnTo>
                      <a:pt x="0" y="1"/>
                    </a:lnTo>
                    <a:lnTo>
                      <a:pt x="3" y="0"/>
                    </a:lnTo>
                    <a:lnTo>
                      <a:pt x="4" y="0"/>
                    </a:lnTo>
                    <a:lnTo>
                      <a:pt x="6" y="1"/>
                    </a:lnTo>
                    <a:lnTo>
                      <a:pt x="3"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64" name="Freeform 842"/>
              <p:cNvSpPr>
                <a:spLocks/>
              </p:cNvSpPr>
              <p:nvPr/>
            </p:nvSpPr>
            <p:spPr bwMode="auto">
              <a:xfrm>
                <a:off x="2806" y="34"/>
                <a:ext cx="10" cy="28"/>
              </a:xfrm>
              <a:custGeom>
                <a:avLst/>
                <a:gdLst>
                  <a:gd name="T0" fmla="*/ 6 w 10"/>
                  <a:gd name="T1" fmla="*/ 21 h 28"/>
                  <a:gd name="T2" fmla="*/ 2 w 10"/>
                  <a:gd name="T3" fmla="*/ 27 h 28"/>
                  <a:gd name="T4" fmla="*/ 0 w 10"/>
                  <a:gd name="T5" fmla="*/ 28 h 28"/>
                  <a:gd name="T6" fmla="*/ 2 w 10"/>
                  <a:gd name="T7" fmla="*/ 10 h 28"/>
                  <a:gd name="T8" fmla="*/ 2 w 10"/>
                  <a:gd name="T9" fmla="*/ 0 h 28"/>
                  <a:gd name="T10" fmla="*/ 2 w 10"/>
                  <a:gd name="T11" fmla="*/ 0 h 28"/>
                  <a:gd name="T12" fmla="*/ 5 w 10"/>
                  <a:gd name="T13" fmla="*/ 3 h 28"/>
                  <a:gd name="T14" fmla="*/ 6 w 10"/>
                  <a:gd name="T15" fmla="*/ 5 h 28"/>
                  <a:gd name="T16" fmla="*/ 6 w 10"/>
                  <a:gd name="T17" fmla="*/ 7 h 28"/>
                  <a:gd name="T18" fmla="*/ 8 w 10"/>
                  <a:gd name="T19" fmla="*/ 7 h 28"/>
                  <a:gd name="T20" fmla="*/ 10 w 10"/>
                  <a:gd name="T21" fmla="*/ 8 h 28"/>
                  <a:gd name="T22" fmla="*/ 10 w 10"/>
                  <a:gd name="T23" fmla="*/ 11 h 28"/>
                  <a:gd name="T24" fmla="*/ 6 w 10"/>
                  <a:gd name="T25" fmla="*/ 2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8"/>
                  <a:gd name="T41" fmla="*/ 10 w 10"/>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8">
                    <a:moveTo>
                      <a:pt x="6" y="21"/>
                    </a:moveTo>
                    <a:lnTo>
                      <a:pt x="2" y="27"/>
                    </a:lnTo>
                    <a:lnTo>
                      <a:pt x="0" y="28"/>
                    </a:lnTo>
                    <a:lnTo>
                      <a:pt x="2" y="10"/>
                    </a:lnTo>
                    <a:lnTo>
                      <a:pt x="2" y="0"/>
                    </a:lnTo>
                    <a:lnTo>
                      <a:pt x="5" y="3"/>
                    </a:lnTo>
                    <a:lnTo>
                      <a:pt x="6" y="5"/>
                    </a:lnTo>
                    <a:lnTo>
                      <a:pt x="6" y="7"/>
                    </a:lnTo>
                    <a:lnTo>
                      <a:pt x="8" y="7"/>
                    </a:lnTo>
                    <a:lnTo>
                      <a:pt x="10" y="8"/>
                    </a:lnTo>
                    <a:lnTo>
                      <a:pt x="10" y="11"/>
                    </a:lnTo>
                    <a:lnTo>
                      <a:pt x="6" y="21"/>
                    </a:lnTo>
                    <a:close/>
                  </a:path>
                </a:pathLst>
              </a:custGeom>
              <a:solidFill>
                <a:srgbClr val="8CBF33"/>
              </a:solidFill>
              <a:ln w="9525">
                <a:noFill/>
                <a:round/>
                <a:headEnd/>
                <a:tailEnd/>
              </a:ln>
            </p:spPr>
            <p:txBody>
              <a:bodyPr/>
              <a:lstStyle/>
              <a:p>
                <a:endParaRPr lang="en-US" dirty="0">
                  <a:latin typeface="Calibri" pitchFamily="34" charset="0"/>
                </a:endParaRPr>
              </a:p>
            </p:txBody>
          </p:sp>
          <p:sp>
            <p:nvSpPr>
              <p:cNvPr id="4665" name="Freeform 843"/>
              <p:cNvSpPr>
                <a:spLocks/>
              </p:cNvSpPr>
              <p:nvPr/>
            </p:nvSpPr>
            <p:spPr bwMode="auto">
              <a:xfrm>
                <a:off x="2778" y="33"/>
                <a:ext cx="28" cy="47"/>
              </a:xfrm>
              <a:custGeom>
                <a:avLst/>
                <a:gdLst>
                  <a:gd name="T0" fmla="*/ 27 w 28"/>
                  <a:gd name="T1" fmla="*/ 17 h 47"/>
                  <a:gd name="T2" fmla="*/ 22 w 28"/>
                  <a:gd name="T3" fmla="*/ 12 h 47"/>
                  <a:gd name="T4" fmla="*/ 20 w 28"/>
                  <a:gd name="T5" fmla="*/ 6 h 47"/>
                  <a:gd name="T6" fmla="*/ 19 w 28"/>
                  <a:gd name="T7" fmla="*/ 4 h 47"/>
                  <a:gd name="T8" fmla="*/ 17 w 28"/>
                  <a:gd name="T9" fmla="*/ 6 h 47"/>
                  <a:gd name="T10" fmla="*/ 17 w 28"/>
                  <a:gd name="T11" fmla="*/ 6 h 47"/>
                  <a:gd name="T12" fmla="*/ 19 w 28"/>
                  <a:gd name="T13" fmla="*/ 12 h 47"/>
                  <a:gd name="T14" fmla="*/ 24 w 28"/>
                  <a:gd name="T15" fmla="*/ 17 h 47"/>
                  <a:gd name="T16" fmla="*/ 27 w 28"/>
                  <a:gd name="T17" fmla="*/ 18 h 47"/>
                  <a:gd name="T18" fmla="*/ 25 w 28"/>
                  <a:gd name="T19" fmla="*/ 31 h 47"/>
                  <a:gd name="T20" fmla="*/ 20 w 28"/>
                  <a:gd name="T21" fmla="*/ 47 h 47"/>
                  <a:gd name="T22" fmla="*/ 6 w 28"/>
                  <a:gd name="T23" fmla="*/ 31 h 47"/>
                  <a:gd name="T24" fmla="*/ 2 w 28"/>
                  <a:gd name="T25" fmla="*/ 23 h 47"/>
                  <a:gd name="T26" fmla="*/ 0 w 28"/>
                  <a:gd name="T27" fmla="*/ 18 h 47"/>
                  <a:gd name="T28" fmla="*/ 2 w 28"/>
                  <a:gd name="T29" fmla="*/ 12 h 47"/>
                  <a:gd name="T30" fmla="*/ 8 w 28"/>
                  <a:gd name="T31" fmla="*/ 9 h 47"/>
                  <a:gd name="T32" fmla="*/ 20 w 28"/>
                  <a:gd name="T33" fmla="*/ 3 h 47"/>
                  <a:gd name="T34" fmla="*/ 24 w 28"/>
                  <a:gd name="T35" fmla="*/ 1 h 47"/>
                  <a:gd name="T36" fmla="*/ 28 w 28"/>
                  <a:gd name="T37" fmla="*/ 0 h 47"/>
                  <a:gd name="T38" fmla="*/ 27 w 28"/>
                  <a:gd name="T39" fmla="*/ 9 h 47"/>
                  <a:gd name="T40" fmla="*/ 27 w 28"/>
                  <a:gd name="T41" fmla="*/ 17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47"/>
                  <a:gd name="T65" fmla="*/ 28 w 28"/>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47">
                    <a:moveTo>
                      <a:pt x="27" y="17"/>
                    </a:moveTo>
                    <a:lnTo>
                      <a:pt x="22" y="12"/>
                    </a:lnTo>
                    <a:lnTo>
                      <a:pt x="20" y="6"/>
                    </a:lnTo>
                    <a:lnTo>
                      <a:pt x="19" y="4"/>
                    </a:lnTo>
                    <a:lnTo>
                      <a:pt x="17" y="6"/>
                    </a:lnTo>
                    <a:lnTo>
                      <a:pt x="19" y="12"/>
                    </a:lnTo>
                    <a:lnTo>
                      <a:pt x="24" y="17"/>
                    </a:lnTo>
                    <a:lnTo>
                      <a:pt x="27" y="18"/>
                    </a:lnTo>
                    <a:lnTo>
                      <a:pt x="25" y="31"/>
                    </a:lnTo>
                    <a:lnTo>
                      <a:pt x="20" y="47"/>
                    </a:lnTo>
                    <a:lnTo>
                      <a:pt x="6" y="31"/>
                    </a:lnTo>
                    <a:lnTo>
                      <a:pt x="2" y="23"/>
                    </a:lnTo>
                    <a:lnTo>
                      <a:pt x="0" y="18"/>
                    </a:lnTo>
                    <a:lnTo>
                      <a:pt x="2" y="12"/>
                    </a:lnTo>
                    <a:lnTo>
                      <a:pt x="8" y="9"/>
                    </a:lnTo>
                    <a:lnTo>
                      <a:pt x="20" y="3"/>
                    </a:lnTo>
                    <a:lnTo>
                      <a:pt x="24" y="1"/>
                    </a:lnTo>
                    <a:lnTo>
                      <a:pt x="28" y="0"/>
                    </a:lnTo>
                    <a:lnTo>
                      <a:pt x="27" y="9"/>
                    </a:lnTo>
                    <a:lnTo>
                      <a:pt x="27" y="17"/>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666" name="Freeform 844"/>
              <p:cNvSpPr>
                <a:spLocks/>
              </p:cNvSpPr>
              <p:nvPr/>
            </p:nvSpPr>
            <p:spPr bwMode="auto">
              <a:xfrm>
                <a:off x="2855" y="151"/>
                <a:ext cx="12" cy="55"/>
              </a:xfrm>
              <a:custGeom>
                <a:avLst/>
                <a:gdLst>
                  <a:gd name="T0" fmla="*/ 12 w 12"/>
                  <a:gd name="T1" fmla="*/ 32 h 55"/>
                  <a:gd name="T2" fmla="*/ 12 w 12"/>
                  <a:gd name="T3" fmla="*/ 38 h 55"/>
                  <a:gd name="T4" fmla="*/ 9 w 12"/>
                  <a:gd name="T5" fmla="*/ 49 h 55"/>
                  <a:gd name="T6" fmla="*/ 6 w 12"/>
                  <a:gd name="T7" fmla="*/ 55 h 55"/>
                  <a:gd name="T8" fmla="*/ 9 w 12"/>
                  <a:gd name="T9" fmla="*/ 44 h 55"/>
                  <a:gd name="T10" fmla="*/ 9 w 12"/>
                  <a:gd name="T11" fmla="*/ 33 h 55"/>
                  <a:gd name="T12" fmla="*/ 6 w 12"/>
                  <a:gd name="T13" fmla="*/ 25 h 55"/>
                  <a:gd name="T14" fmla="*/ 0 w 12"/>
                  <a:gd name="T15" fmla="*/ 19 h 55"/>
                  <a:gd name="T16" fmla="*/ 0 w 12"/>
                  <a:gd name="T17" fmla="*/ 0 h 55"/>
                  <a:gd name="T18" fmla="*/ 1 w 12"/>
                  <a:gd name="T19" fmla="*/ 0 h 55"/>
                  <a:gd name="T20" fmla="*/ 6 w 12"/>
                  <a:gd name="T21" fmla="*/ 14 h 55"/>
                  <a:gd name="T22" fmla="*/ 12 w 12"/>
                  <a:gd name="T23" fmla="*/ 32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5"/>
                  <a:gd name="T38" fmla="*/ 12 w 12"/>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5">
                    <a:moveTo>
                      <a:pt x="12" y="32"/>
                    </a:moveTo>
                    <a:lnTo>
                      <a:pt x="12" y="38"/>
                    </a:lnTo>
                    <a:lnTo>
                      <a:pt x="9" y="49"/>
                    </a:lnTo>
                    <a:lnTo>
                      <a:pt x="6" y="55"/>
                    </a:lnTo>
                    <a:lnTo>
                      <a:pt x="9" y="44"/>
                    </a:lnTo>
                    <a:lnTo>
                      <a:pt x="9" y="33"/>
                    </a:lnTo>
                    <a:lnTo>
                      <a:pt x="6" y="25"/>
                    </a:lnTo>
                    <a:lnTo>
                      <a:pt x="0" y="19"/>
                    </a:lnTo>
                    <a:lnTo>
                      <a:pt x="0" y="0"/>
                    </a:lnTo>
                    <a:lnTo>
                      <a:pt x="1" y="0"/>
                    </a:lnTo>
                    <a:lnTo>
                      <a:pt x="6" y="14"/>
                    </a:lnTo>
                    <a:lnTo>
                      <a:pt x="12" y="32"/>
                    </a:lnTo>
                    <a:close/>
                  </a:path>
                </a:pathLst>
              </a:custGeom>
              <a:solidFill>
                <a:srgbClr val="7FB24C"/>
              </a:solidFill>
              <a:ln w="9525">
                <a:noFill/>
                <a:round/>
                <a:headEnd/>
                <a:tailEnd/>
              </a:ln>
            </p:spPr>
            <p:txBody>
              <a:bodyPr/>
              <a:lstStyle/>
              <a:p>
                <a:endParaRPr lang="en-US" dirty="0">
                  <a:latin typeface="Calibri" pitchFamily="34" charset="0"/>
                </a:endParaRPr>
              </a:p>
            </p:txBody>
          </p:sp>
          <p:sp>
            <p:nvSpPr>
              <p:cNvPr id="4667" name="Freeform 845"/>
              <p:cNvSpPr>
                <a:spLocks/>
              </p:cNvSpPr>
              <p:nvPr/>
            </p:nvSpPr>
            <p:spPr bwMode="auto">
              <a:xfrm>
                <a:off x="2820" y="151"/>
                <a:ext cx="33" cy="24"/>
              </a:xfrm>
              <a:custGeom>
                <a:avLst/>
                <a:gdLst>
                  <a:gd name="T0" fmla="*/ 33 w 33"/>
                  <a:gd name="T1" fmla="*/ 10 h 24"/>
                  <a:gd name="T2" fmla="*/ 24 w 33"/>
                  <a:gd name="T3" fmla="*/ 13 h 24"/>
                  <a:gd name="T4" fmla="*/ 0 w 33"/>
                  <a:gd name="T5" fmla="*/ 24 h 24"/>
                  <a:gd name="T6" fmla="*/ 17 w 33"/>
                  <a:gd name="T7" fmla="*/ 11 h 24"/>
                  <a:gd name="T8" fmla="*/ 31 w 33"/>
                  <a:gd name="T9" fmla="*/ 0 h 24"/>
                  <a:gd name="T10" fmla="*/ 33 w 33"/>
                  <a:gd name="T11" fmla="*/ 7 h 24"/>
                  <a:gd name="T12" fmla="*/ 33 w 33"/>
                  <a:gd name="T13" fmla="*/ 1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33" y="10"/>
                    </a:moveTo>
                    <a:lnTo>
                      <a:pt x="24" y="13"/>
                    </a:lnTo>
                    <a:lnTo>
                      <a:pt x="0" y="24"/>
                    </a:lnTo>
                    <a:lnTo>
                      <a:pt x="17" y="11"/>
                    </a:lnTo>
                    <a:lnTo>
                      <a:pt x="31" y="0"/>
                    </a:lnTo>
                    <a:lnTo>
                      <a:pt x="33" y="7"/>
                    </a:lnTo>
                    <a:lnTo>
                      <a:pt x="33" y="10"/>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668" name="Freeform 846"/>
              <p:cNvSpPr>
                <a:spLocks/>
              </p:cNvSpPr>
              <p:nvPr/>
            </p:nvSpPr>
            <p:spPr bwMode="auto">
              <a:xfrm>
                <a:off x="2806" y="103"/>
                <a:ext cx="22" cy="19"/>
              </a:xfrm>
              <a:custGeom>
                <a:avLst/>
                <a:gdLst>
                  <a:gd name="T0" fmla="*/ 22 w 22"/>
                  <a:gd name="T1" fmla="*/ 11 h 19"/>
                  <a:gd name="T2" fmla="*/ 20 w 22"/>
                  <a:gd name="T3" fmla="*/ 12 h 19"/>
                  <a:gd name="T4" fmla="*/ 19 w 22"/>
                  <a:gd name="T5" fmla="*/ 14 h 19"/>
                  <a:gd name="T6" fmla="*/ 19 w 22"/>
                  <a:gd name="T7" fmla="*/ 12 h 19"/>
                  <a:gd name="T8" fmla="*/ 17 w 22"/>
                  <a:gd name="T9" fmla="*/ 12 h 19"/>
                  <a:gd name="T10" fmla="*/ 16 w 22"/>
                  <a:gd name="T11" fmla="*/ 14 h 19"/>
                  <a:gd name="T12" fmla="*/ 19 w 22"/>
                  <a:gd name="T13" fmla="*/ 16 h 19"/>
                  <a:gd name="T14" fmla="*/ 17 w 22"/>
                  <a:gd name="T15" fmla="*/ 17 h 19"/>
                  <a:gd name="T16" fmla="*/ 10 w 22"/>
                  <a:gd name="T17" fmla="*/ 19 h 19"/>
                  <a:gd name="T18" fmla="*/ 3 w 22"/>
                  <a:gd name="T19" fmla="*/ 17 h 19"/>
                  <a:gd name="T20" fmla="*/ 0 w 22"/>
                  <a:gd name="T21" fmla="*/ 12 h 19"/>
                  <a:gd name="T22" fmla="*/ 0 w 22"/>
                  <a:gd name="T23" fmla="*/ 11 h 19"/>
                  <a:gd name="T24" fmla="*/ 3 w 22"/>
                  <a:gd name="T25" fmla="*/ 5 h 19"/>
                  <a:gd name="T26" fmla="*/ 8 w 22"/>
                  <a:gd name="T27" fmla="*/ 2 h 19"/>
                  <a:gd name="T28" fmla="*/ 13 w 22"/>
                  <a:gd name="T29" fmla="*/ 0 h 19"/>
                  <a:gd name="T30" fmla="*/ 16 w 22"/>
                  <a:gd name="T31" fmla="*/ 0 h 19"/>
                  <a:gd name="T32" fmla="*/ 20 w 22"/>
                  <a:gd name="T33" fmla="*/ 2 h 19"/>
                  <a:gd name="T34" fmla="*/ 22 w 22"/>
                  <a:gd name="T35" fmla="*/ 8 h 19"/>
                  <a:gd name="T36" fmla="*/ 22 w 22"/>
                  <a:gd name="T37" fmla="*/ 11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9"/>
                  <a:gd name="T59" fmla="*/ 22 w 2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9">
                    <a:moveTo>
                      <a:pt x="22" y="11"/>
                    </a:moveTo>
                    <a:lnTo>
                      <a:pt x="20" y="12"/>
                    </a:lnTo>
                    <a:lnTo>
                      <a:pt x="19" y="14"/>
                    </a:lnTo>
                    <a:lnTo>
                      <a:pt x="19" y="12"/>
                    </a:lnTo>
                    <a:lnTo>
                      <a:pt x="17" y="12"/>
                    </a:lnTo>
                    <a:lnTo>
                      <a:pt x="16" y="14"/>
                    </a:lnTo>
                    <a:lnTo>
                      <a:pt x="19" y="16"/>
                    </a:lnTo>
                    <a:lnTo>
                      <a:pt x="17" y="17"/>
                    </a:lnTo>
                    <a:lnTo>
                      <a:pt x="10" y="19"/>
                    </a:lnTo>
                    <a:lnTo>
                      <a:pt x="3" y="17"/>
                    </a:lnTo>
                    <a:lnTo>
                      <a:pt x="0" y="12"/>
                    </a:lnTo>
                    <a:lnTo>
                      <a:pt x="0" y="11"/>
                    </a:lnTo>
                    <a:lnTo>
                      <a:pt x="3" y="5"/>
                    </a:lnTo>
                    <a:lnTo>
                      <a:pt x="8" y="2"/>
                    </a:lnTo>
                    <a:lnTo>
                      <a:pt x="13" y="0"/>
                    </a:lnTo>
                    <a:lnTo>
                      <a:pt x="16" y="0"/>
                    </a:lnTo>
                    <a:lnTo>
                      <a:pt x="20" y="2"/>
                    </a:lnTo>
                    <a:lnTo>
                      <a:pt x="22" y="8"/>
                    </a:lnTo>
                    <a:lnTo>
                      <a:pt x="22" y="11"/>
                    </a:lnTo>
                    <a:close/>
                  </a:path>
                </a:pathLst>
              </a:custGeom>
              <a:solidFill>
                <a:srgbClr val="330099"/>
              </a:solidFill>
              <a:ln w="9525">
                <a:noFill/>
                <a:round/>
                <a:headEnd/>
                <a:tailEnd/>
              </a:ln>
            </p:spPr>
            <p:txBody>
              <a:bodyPr/>
              <a:lstStyle/>
              <a:p>
                <a:endParaRPr lang="en-US" dirty="0">
                  <a:latin typeface="Calibri" pitchFamily="34" charset="0"/>
                </a:endParaRPr>
              </a:p>
            </p:txBody>
          </p:sp>
          <p:sp>
            <p:nvSpPr>
              <p:cNvPr id="4669" name="Freeform 847"/>
              <p:cNvSpPr>
                <a:spLocks/>
              </p:cNvSpPr>
              <p:nvPr/>
            </p:nvSpPr>
            <p:spPr bwMode="auto">
              <a:xfrm>
                <a:off x="2836" y="131"/>
                <a:ext cx="3" cy="5"/>
              </a:xfrm>
              <a:custGeom>
                <a:avLst/>
                <a:gdLst>
                  <a:gd name="T0" fmla="*/ 1 w 3"/>
                  <a:gd name="T1" fmla="*/ 2 h 5"/>
                  <a:gd name="T2" fmla="*/ 0 w 3"/>
                  <a:gd name="T3" fmla="*/ 0 h 5"/>
                  <a:gd name="T4" fmla="*/ 3 w 3"/>
                  <a:gd name="T5" fmla="*/ 0 h 5"/>
                  <a:gd name="T6" fmla="*/ 3 w 3"/>
                  <a:gd name="T7" fmla="*/ 5 h 5"/>
                  <a:gd name="T8" fmla="*/ 1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2"/>
                    </a:moveTo>
                    <a:lnTo>
                      <a:pt x="0" y="0"/>
                    </a:lnTo>
                    <a:lnTo>
                      <a:pt x="3" y="0"/>
                    </a:lnTo>
                    <a:lnTo>
                      <a:pt x="3" y="5"/>
                    </a:lnTo>
                    <a:lnTo>
                      <a:pt x="1" y="2"/>
                    </a:lnTo>
                    <a:close/>
                  </a:path>
                </a:pathLst>
              </a:custGeom>
              <a:solidFill>
                <a:srgbClr val="666633"/>
              </a:solidFill>
              <a:ln w="9525">
                <a:noFill/>
                <a:round/>
                <a:headEnd/>
                <a:tailEnd/>
              </a:ln>
            </p:spPr>
            <p:txBody>
              <a:bodyPr/>
              <a:lstStyle/>
              <a:p>
                <a:endParaRPr lang="en-US" dirty="0">
                  <a:latin typeface="Calibri" pitchFamily="34" charset="0"/>
                </a:endParaRPr>
              </a:p>
            </p:txBody>
          </p:sp>
          <p:sp>
            <p:nvSpPr>
              <p:cNvPr id="4670" name="Freeform 848"/>
              <p:cNvSpPr>
                <a:spLocks/>
              </p:cNvSpPr>
              <p:nvPr/>
            </p:nvSpPr>
            <p:spPr bwMode="auto">
              <a:xfrm>
                <a:off x="2814" y="105"/>
                <a:ext cx="9" cy="4"/>
              </a:xfrm>
              <a:custGeom>
                <a:avLst/>
                <a:gdLst>
                  <a:gd name="T0" fmla="*/ 8 w 9"/>
                  <a:gd name="T1" fmla="*/ 3 h 4"/>
                  <a:gd name="T2" fmla="*/ 3 w 9"/>
                  <a:gd name="T3" fmla="*/ 4 h 4"/>
                  <a:gd name="T4" fmla="*/ 0 w 9"/>
                  <a:gd name="T5" fmla="*/ 3 h 4"/>
                  <a:gd name="T6" fmla="*/ 2 w 9"/>
                  <a:gd name="T7" fmla="*/ 1 h 4"/>
                  <a:gd name="T8" fmla="*/ 5 w 9"/>
                  <a:gd name="T9" fmla="*/ 0 h 4"/>
                  <a:gd name="T10" fmla="*/ 8 w 9"/>
                  <a:gd name="T11" fmla="*/ 0 h 4"/>
                  <a:gd name="T12" fmla="*/ 9 w 9"/>
                  <a:gd name="T13" fmla="*/ 1 h 4"/>
                  <a:gd name="T14" fmla="*/ 8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8" y="3"/>
                    </a:moveTo>
                    <a:lnTo>
                      <a:pt x="3" y="4"/>
                    </a:lnTo>
                    <a:lnTo>
                      <a:pt x="0" y="3"/>
                    </a:lnTo>
                    <a:lnTo>
                      <a:pt x="2" y="1"/>
                    </a:lnTo>
                    <a:lnTo>
                      <a:pt x="5" y="0"/>
                    </a:lnTo>
                    <a:lnTo>
                      <a:pt x="8" y="0"/>
                    </a:lnTo>
                    <a:lnTo>
                      <a:pt x="9" y="1"/>
                    </a:lnTo>
                    <a:lnTo>
                      <a:pt x="8"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71" name="Freeform 849"/>
              <p:cNvSpPr>
                <a:spLocks/>
              </p:cNvSpPr>
              <p:nvPr/>
            </p:nvSpPr>
            <p:spPr bwMode="auto">
              <a:xfrm>
                <a:off x="2800" y="164"/>
                <a:ext cx="51" cy="43"/>
              </a:xfrm>
              <a:custGeom>
                <a:avLst/>
                <a:gdLst>
                  <a:gd name="T0" fmla="*/ 50 w 51"/>
                  <a:gd name="T1" fmla="*/ 22 h 43"/>
                  <a:gd name="T2" fmla="*/ 48 w 51"/>
                  <a:gd name="T3" fmla="*/ 22 h 43"/>
                  <a:gd name="T4" fmla="*/ 39 w 51"/>
                  <a:gd name="T5" fmla="*/ 22 h 43"/>
                  <a:gd name="T6" fmla="*/ 30 w 51"/>
                  <a:gd name="T7" fmla="*/ 25 h 43"/>
                  <a:gd name="T8" fmla="*/ 17 w 51"/>
                  <a:gd name="T9" fmla="*/ 31 h 43"/>
                  <a:gd name="T10" fmla="*/ 8 w 51"/>
                  <a:gd name="T11" fmla="*/ 37 h 43"/>
                  <a:gd name="T12" fmla="*/ 0 w 51"/>
                  <a:gd name="T13" fmla="*/ 43 h 43"/>
                  <a:gd name="T14" fmla="*/ 0 w 51"/>
                  <a:gd name="T15" fmla="*/ 43 h 43"/>
                  <a:gd name="T16" fmla="*/ 3 w 51"/>
                  <a:gd name="T17" fmla="*/ 33 h 43"/>
                  <a:gd name="T18" fmla="*/ 12 w 51"/>
                  <a:gd name="T19" fmla="*/ 19 h 43"/>
                  <a:gd name="T20" fmla="*/ 23 w 51"/>
                  <a:gd name="T21" fmla="*/ 11 h 43"/>
                  <a:gd name="T22" fmla="*/ 47 w 51"/>
                  <a:gd name="T23" fmla="*/ 1 h 43"/>
                  <a:gd name="T24" fmla="*/ 51 w 51"/>
                  <a:gd name="T25" fmla="*/ 0 h 43"/>
                  <a:gd name="T26" fmla="*/ 50 w 51"/>
                  <a:gd name="T27" fmla="*/ 15 h 43"/>
                  <a:gd name="T28" fmla="*/ 50 w 51"/>
                  <a:gd name="T29" fmla="*/ 22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43"/>
                  <a:gd name="T47" fmla="*/ 51 w 51"/>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43">
                    <a:moveTo>
                      <a:pt x="50" y="22"/>
                    </a:moveTo>
                    <a:lnTo>
                      <a:pt x="48" y="22"/>
                    </a:lnTo>
                    <a:lnTo>
                      <a:pt x="39" y="22"/>
                    </a:lnTo>
                    <a:lnTo>
                      <a:pt x="30" y="25"/>
                    </a:lnTo>
                    <a:lnTo>
                      <a:pt x="17" y="31"/>
                    </a:lnTo>
                    <a:lnTo>
                      <a:pt x="8" y="37"/>
                    </a:lnTo>
                    <a:lnTo>
                      <a:pt x="0" y="43"/>
                    </a:lnTo>
                    <a:lnTo>
                      <a:pt x="3" y="33"/>
                    </a:lnTo>
                    <a:lnTo>
                      <a:pt x="12" y="19"/>
                    </a:lnTo>
                    <a:lnTo>
                      <a:pt x="23" y="11"/>
                    </a:lnTo>
                    <a:lnTo>
                      <a:pt x="47" y="1"/>
                    </a:lnTo>
                    <a:lnTo>
                      <a:pt x="51" y="0"/>
                    </a:lnTo>
                    <a:lnTo>
                      <a:pt x="50" y="15"/>
                    </a:lnTo>
                    <a:lnTo>
                      <a:pt x="50" y="22"/>
                    </a:lnTo>
                    <a:close/>
                  </a:path>
                </a:pathLst>
              </a:custGeom>
              <a:solidFill>
                <a:srgbClr val="99CC33"/>
              </a:solidFill>
              <a:ln w="9525">
                <a:noFill/>
                <a:round/>
                <a:headEnd/>
                <a:tailEnd/>
              </a:ln>
            </p:spPr>
            <p:txBody>
              <a:bodyPr/>
              <a:lstStyle/>
              <a:p>
                <a:endParaRPr lang="en-US" dirty="0">
                  <a:latin typeface="Calibri" pitchFamily="34" charset="0"/>
                </a:endParaRPr>
              </a:p>
            </p:txBody>
          </p:sp>
          <p:sp>
            <p:nvSpPr>
              <p:cNvPr id="4672" name="Freeform 850"/>
              <p:cNvSpPr>
                <a:spLocks/>
              </p:cNvSpPr>
              <p:nvPr/>
            </p:nvSpPr>
            <p:spPr bwMode="auto">
              <a:xfrm>
                <a:off x="2809" y="172"/>
                <a:ext cx="52" cy="65"/>
              </a:xfrm>
              <a:custGeom>
                <a:avLst/>
                <a:gdLst>
                  <a:gd name="T0" fmla="*/ 50 w 52"/>
                  <a:gd name="T1" fmla="*/ 31 h 65"/>
                  <a:gd name="T2" fmla="*/ 46 w 52"/>
                  <a:gd name="T3" fmla="*/ 40 h 65"/>
                  <a:gd name="T4" fmla="*/ 38 w 52"/>
                  <a:gd name="T5" fmla="*/ 48 h 65"/>
                  <a:gd name="T6" fmla="*/ 14 w 52"/>
                  <a:gd name="T7" fmla="*/ 62 h 65"/>
                  <a:gd name="T8" fmla="*/ 5 w 52"/>
                  <a:gd name="T9" fmla="*/ 64 h 65"/>
                  <a:gd name="T10" fmla="*/ 0 w 52"/>
                  <a:gd name="T11" fmla="*/ 65 h 65"/>
                  <a:gd name="T12" fmla="*/ 16 w 52"/>
                  <a:gd name="T13" fmla="*/ 54 h 65"/>
                  <a:gd name="T14" fmla="*/ 17 w 52"/>
                  <a:gd name="T15" fmla="*/ 51 h 65"/>
                  <a:gd name="T16" fmla="*/ 19 w 52"/>
                  <a:gd name="T17" fmla="*/ 51 h 65"/>
                  <a:gd name="T18" fmla="*/ 17 w 52"/>
                  <a:gd name="T19" fmla="*/ 56 h 65"/>
                  <a:gd name="T20" fmla="*/ 16 w 52"/>
                  <a:gd name="T21" fmla="*/ 59 h 65"/>
                  <a:gd name="T22" fmla="*/ 16 w 52"/>
                  <a:gd name="T23" fmla="*/ 59 h 65"/>
                  <a:gd name="T24" fmla="*/ 17 w 52"/>
                  <a:gd name="T25" fmla="*/ 59 h 65"/>
                  <a:gd name="T26" fmla="*/ 19 w 52"/>
                  <a:gd name="T27" fmla="*/ 56 h 65"/>
                  <a:gd name="T28" fmla="*/ 21 w 52"/>
                  <a:gd name="T29" fmla="*/ 48 h 65"/>
                  <a:gd name="T30" fmla="*/ 30 w 52"/>
                  <a:gd name="T31" fmla="*/ 39 h 65"/>
                  <a:gd name="T32" fmla="*/ 38 w 52"/>
                  <a:gd name="T33" fmla="*/ 26 h 65"/>
                  <a:gd name="T34" fmla="*/ 39 w 52"/>
                  <a:gd name="T35" fmla="*/ 34 h 65"/>
                  <a:gd name="T36" fmla="*/ 39 w 52"/>
                  <a:gd name="T37" fmla="*/ 40 h 65"/>
                  <a:gd name="T38" fmla="*/ 36 w 52"/>
                  <a:gd name="T39" fmla="*/ 46 h 65"/>
                  <a:gd name="T40" fmla="*/ 35 w 52"/>
                  <a:gd name="T41" fmla="*/ 46 h 65"/>
                  <a:gd name="T42" fmla="*/ 35 w 52"/>
                  <a:gd name="T43" fmla="*/ 46 h 65"/>
                  <a:gd name="T44" fmla="*/ 35 w 52"/>
                  <a:gd name="T45" fmla="*/ 48 h 65"/>
                  <a:gd name="T46" fmla="*/ 38 w 52"/>
                  <a:gd name="T47" fmla="*/ 45 h 65"/>
                  <a:gd name="T48" fmla="*/ 42 w 52"/>
                  <a:gd name="T49" fmla="*/ 35 h 65"/>
                  <a:gd name="T50" fmla="*/ 38 w 52"/>
                  <a:gd name="T51" fmla="*/ 23 h 65"/>
                  <a:gd name="T52" fmla="*/ 42 w 52"/>
                  <a:gd name="T53" fmla="*/ 14 h 65"/>
                  <a:gd name="T54" fmla="*/ 44 w 52"/>
                  <a:gd name="T55" fmla="*/ 0 h 65"/>
                  <a:gd name="T56" fmla="*/ 50 w 52"/>
                  <a:gd name="T57" fmla="*/ 6 h 65"/>
                  <a:gd name="T58" fmla="*/ 52 w 52"/>
                  <a:gd name="T59" fmla="*/ 14 h 65"/>
                  <a:gd name="T60" fmla="*/ 50 w 52"/>
                  <a:gd name="T61" fmla="*/ 31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
                  <a:gd name="T94" fmla="*/ 0 h 65"/>
                  <a:gd name="T95" fmla="*/ 52 w 52"/>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 h="65">
                    <a:moveTo>
                      <a:pt x="50" y="31"/>
                    </a:moveTo>
                    <a:lnTo>
                      <a:pt x="46" y="40"/>
                    </a:lnTo>
                    <a:lnTo>
                      <a:pt x="38" y="48"/>
                    </a:lnTo>
                    <a:lnTo>
                      <a:pt x="14" y="62"/>
                    </a:lnTo>
                    <a:lnTo>
                      <a:pt x="5" y="64"/>
                    </a:lnTo>
                    <a:lnTo>
                      <a:pt x="0" y="65"/>
                    </a:lnTo>
                    <a:lnTo>
                      <a:pt x="16" y="54"/>
                    </a:lnTo>
                    <a:lnTo>
                      <a:pt x="17" y="51"/>
                    </a:lnTo>
                    <a:lnTo>
                      <a:pt x="19" y="51"/>
                    </a:lnTo>
                    <a:lnTo>
                      <a:pt x="17" y="56"/>
                    </a:lnTo>
                    <a:lnTo>
                      <a:pt x="16" y="59"/>
                    </a:lnTo>
                    <a:lnTo>
                      <a:pt x="17" y="59"/>
                    </a:lnTo>
                    <a:lnTo>
                      <a:pt x="19" y="56"/>
                    </a:lnTo>
                    <a:lnTo>
                      <a:pt x="21" y="48"/>
                    </a:lnTo>
                    <a:lnTo>
                      <a:pt x="30" y="39"/>
                    </a:lnTo>
                    <a:lnTo>
                      <a:pt x="38" y="26"/>
                    </a:lnTo>
                    <a:lnTo>
                      <a:pt x="39" y="34"/>
                    </a:lnTo>
                    <a:lnTo>
                      <a:pt x="39" y="40"/>
                    </a:lnTo>
                    <a:lnTo>
                      <a:pt x="36" y="46"/>
                    </a:lnTo>
                    <a:lnTo>
                      <a:pt x="35" y="46"/>
                    </a:lnTo>
                    <a:lnTo>
                      <a:pt x="35" y="48"/>
                    </a:lnTo>
                    <a:lnTo>
                      <a:pt x="38" y="45"/>
                    </a:lnTo>
                    <a:lnTo>
                      <a:pt x="42" y="35"/>
                    </a:lnTo>
                    <a:lnTo>
                      <a:pt x="38" y="23"/>
                    </a:lnTo>
                    <a:lnTo>
                      <a:pt x="42" y="14"/>
                    </a:lnTo>
                    <a:lnTo>
                      <a:pt x="44" y="0"/>
                    </a:lnTo>
                    <a:lnTo>
                      <a:pt x="50" y="6"/>
                    </a:lnTo>
                    <a:lnTo>
                      <a:pt x="52" y="14"/>
                    </a:lnTo>
                    <a:lnTo>
                      <a:pt x="50" y="31"/>
                    </a:lnTo>
                    <a:close/>
                  </a:path>
                </a:pathLst>
              </a:custGeom>
              <a:solidFill>
                <a:srgbClr val="669F3F"/>
              </a:solidFill>
              <a:ln w="9525">
                <a:noFill/>
                <a:round/>
                <a:headEnd/>
                <a:tailEnd/>
              </a:ln>
            </p:spPr>
            <p:txBody>
              <a:bodyPr/>
              <a:lstStyle/>
              <a:p>
                <a:endParaRPr lang="en-US" dirty="0">
                  <a:latin typeface="Calibri" pitchFamily="34" charset="0"/>
                </a:endParaRPr>
              </a:p>
            </p:txBody>
          </p:sp>
          <p:sp>
            <p:nvSpPr>
              <p:cNvPr id="4673" name="Freeform 851"/>
              <p:cNvSpPr>
                <a:spLocks/>
              </p:cNvSpPr>
              <p:nvPr/>
            </p:nvSpPr>
            <p:spPr bwMode="auto">
              <a:xfrm>
                <a:off x="2816" y="106"/>
                <a:ext cx="4" cy="2"/>
              </a:xfrm>
              <a:custGeom>
                <a:avLst/>
                <a:gdLst>
                  <a:gd name="T0" fmla="*/ 3 w 4"/>
                  <a:gd name="T1" fmla="*/ 2 h 2"/>
                  <a:gd name="T2" fmla="*/ 0 w 4"/>
                  <a:gd name="T3" fmla="*/ 2 h 2"/>
                  <a:gd name="T4" fmla="*/ 1 w 4"/>
                  <a:gd name="T5" fmla="*/ 0 h 2"/>
                  <a:gd name="T6" fmla="*/ 4 w 4"/>
                  <a:gd name="T7" fmla="*/ 0 h 2"/>
                  <a:gd name="T8" fmla="*/ 4 w 4"/>
                  <a:gd name="T9" fmla="*/ 0 h 2"/>
                  <a:gd name="T10" fmla="*/ 3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2"/>
                    </a:moveTo>
                    <a:lnTo>
                      <a:pt x="0" y="2"/>
                    </a:lnTo>
                    <a:lnTo>
                      <a:pt x="1" y="0"/>
                    </a:lnTo>
                    <a:lnTo>
                      <a:pt x="4" y="0"/>
                    </a:lnTo>
                    <a:lnTo>
                      <a:pt x="3"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74" name="Freeform 852"/>
              <p:cNvSpPr>
                <a:spLocks/>
              </p:cNvSpPr>
              <p:nvPr/>
            </p:nvSpPr>
            <p:spPr bwMode="auto">
              <a:xfrm>
                <a:off x="2756" y="47"/>
                <a:ext cx="42" cy="59"/>
              </a:xfrm>
              <a:custGeom>
                <a:avLst/>
                <a:gdLst>
                  <a:gd name="T0" fmla="*/ 30 w 42"/>
                  <a:gd name="T1" fmla="*/ 59 h 59"/>
                  <a:gd name="T2" fmla="*/ 14 w 42"/>
                  <a:gd name="T3" fmla="*/ 51 h 59"/>
                  <a:gd name="T4" fmla="*/ 13 w 42"/>
                  <a:gd name="T5" fmla="*/ 50 h 59"/>
                  <a:gd name="T6" fmla="*/ 10 w 42"/>
                  <a:gd name="T7" fmla="*/ 47 h 59"/>
                  <a:gd name="T8" fmla="*/ 5 w 42"/>
                  <a:gd name="T9" fmla="*/ 40 h 59"/>
                  <a:gd name="T10" fmla="*/ 3 w 42"/>
                  <a:gd name="T11" fmla="*/ 36 h 59"/>
                  <a:gd name="T12" fmla="*/ 3 w 42"/>
                  <a:gd name="T13" fmla="*/ 34 h 59"/>
                  <a:gd name="T14" fmla="*/ 0 w 42"/>
                  <a:gd name="T15" fmla="*/ 29 h 59"/>
                  <a:gd name="T16" fmla="*/ 0 w 42"/>
                  <a:gd name="T17" fmla="*/ 26 h 59"/>
                  <a:gd name="T18" fmla="*/ 0 w 42"/>
                  <a:gd name="T19" fmla="*/ 25 h 59"/>
                  <a:gd name="T20" fmla="*/ 0 w 42"/>
                  <a:gd name="T21" fmla="*/ 25 h 59"/>
                  <a:gd name="T22" fmla="*/ 2 w 42"/>
                  <a:gd name="T23" fmla="*/ 25 h 59"/>
                  <a:gd name="T24" fmla="*/ 3 w 42"/>
                  <a:gd name="T25" fmla="*/ 25 h 59"/>
                  <a:gd name="T26" fmla="*/ 5 w 42"/>
                  <a:gd name="T27" fmla="*/ 22 h 59"/>
                  <a:gd name="T28" fmla="*/ 7 w 42"/>
                  <a:gd name="T29" fmla="*/ 15 h 59"/>
                  <a:gd name="T30" fmla="*/ 13 w 42"/>
                  <a:gd name="T31" fmla="*/ 8 h 59"/>
                  <a:gd name="T32" fmla="*/ 17 w 42"/>
                  <a:gd name="T33" fmla="*/ 4 h 59"/>
                  <a:gd name="T34" fmla="*/ 22 w 42"/>
                  <a:gd name="T35" fmla="*/ 0 h 59"/>
                  <a:gd name="T36" fmla="*/ 22 w 42"/>
                  <a:gd name="T37" fmla="*/ 0 h 59"/>
                  <a:gd name="T38" fmla="*/ 21 w 42"/>
                  <a:gd name="T39" fmla="*/ 6 h 59"/>
                  <a:gd name="T40" fmla="*/ 24 w 42"/>
                  <a:gd name="T41" fmla="*/ 14 h 59"/>
                  <a:gd name="T42" fmla="*/ 33 w 42"/>
                  <a:gd name="T43" fmla="*/ 28 h 59"/>
                  <a:gd name="T44" fmla="*/ 42 w 42"/>
                  <a:gd name="T45" fmla="*/ 36 h 59"/>
                  <a:gd name="T46" fmla="*/ 38 w 42"/>
                  <a:gd name="T47" fmla="*/ 47 h 59"/>
                  <a:gd name="T48" fmla="*/ 30 w 42"/>
                  <a:gd name="T49" fmla="*/ 59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9"/>
                  <a:gd name="T77" fmla="*/ 42 w 42"/>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9">
                    <a:moveTo>
                      <a:pt x="30" y="59"/>
                    </a:moveTo>
                    <a:lnTo>
                      <a:pt x="14" y="51"/>
                    </a:lnTo>
                    <a:lnTo>
                      <a:pt x="13" y="50"/>
                    </a:lnTo>
                    <a:lnTo>
                      <a:pt x="10" y="47"/>
                    </a:lnTo>
                    <a:lnTo>
                      <a:pt x="5" y="40"/>
                    </a:lnTo>
                    <a:lnTo>
                      <a:pt x="3" y="36"/>
                    </a:lnTo>
                    <a:lnTo>
                      <a:pt x="3" y="34"/>
                    </a:lnTo>
                    <a:lnTo>
                      <a:pt x="0" y="29"/>
                    </a:lnTo>
                    <a:lnTo>
                      <a:pt x="0" y="26"/>
                    </a:lnTo>
                    <a:lnTo>
                      <a:pt x="0" y="25"/>
                    </a:lnTo>
                    <a:lnTo>
                      <a:pt x="2" y="25"/>
                    </a:lnTo>
                    <a:lnTo>
                      <a:pt x="3" y="25"/>
                    </a:lnTo>
                    <a:lnTo>
                      <a:pt x="5" y="22"/>
                    </a:lnTo>
                    <a:lnTo>
                      <a:pt x="7" y="15"/>
                    </a:lnTo>
                    <a:lnTo>
                      <a:pt x="13" y="8"/>
                    </a:lnTo>
                    <a:lnTo>
                      <a:pt x="17" y="4"/>
                    </a:lnTo>
                    <a:lnTo>
                      <a:pt x="22" y="0"/>
                    </a:lnTo>
                    <a:lnTo>
                      <a:pt x="21" y="6"/>
                    </a:lnTo>
                    <a:lnTo>
                      <a:pt x="24" y="14"/>
                    </a:lnTo>
                    <a:lnTo>
                      <a:pt x="33" y="28"/>
                    </a:lnTo>
                    <a:lnTo>
                      <a:pt x="42" y="36"/>
                    </a:lnTo>
                    <a:lnTo>
                      <a:pt x="38" y="47"/>
                    </a:lnTo>
                    <a:lnTo>
                      <a:pt x="30" y="59"/>
                    </a:lnTo>
                    <a:close/>
                  </a:path>
                </a:pathLst>
              </a:custGeom>
              <a:solidFill>
                <a:srgbClr val="99CC33"/>
              </a:solidFill>
              <a:ln w="9525">
                <a:noFill/>
                <a:round/>
                <a:headEnd/>
                <a:tailEnd/>
              </a:ln>
            </p:spPr>
            <p:txBody>
              <a:bodyPr/>
              <a:lstStyle/>
              <a:p>
                <a:endParaRPr lang="en-US" dirty="0">
                  <a:latin typeface="Calibri" pitchFamily="34" charset="0"/>
                </a:endParaRPr>
              </a:p>
            </p:txBody>
          </p:sp>
          <p:sp>
            <p:nvSpPr>
              <p:cNvPr id="4675" name="Freeform 853"/>
              <p:cNvSpPr>
                <a:spLocks/>
              </p:cNvSpPr>
              <p:nvPr/>
            </p:nvSpPr>
            <p:spPr bwMode="auto">
              <a:xfrm>
                <a:off x="2794" y="125"/>
                <a:ext cx="29" cy="22"/>
              </a:xfrm>
              <a:custGeom>
                <a:avLst/>
                <a:gdLst>
                  <a:gd name="T0" fmla="*/ 26 w 29"/>
                  <a:gd name="T1" fmla="*/ 12 h 22"/>
                  <a:gd name="T2" fmla="*/ 22 w 29"/>
                  <a:gd name="T3" fmla="*/ 17 h 22"/>
                  <a:gd name="T4" fmla="*/ 12 w 29"/>
                  <a:gd name="T5" fmla="*/ 22 h 22"/>
                  <a:gd name="T6" fmla="*/ 3 w 29"/>
                  <a:gd name="T7" fmla="*/ 20 h 22"/>
                  <a:gd name="T8" fmla="*/ 0 w 29"/>
                  <a:gd name="T9" fmla="*/ 12 h 22"/>
                  <a:gd name="T10" fmla="*/ 1 w 29"/>
                  <a:gd name="T11" fmla="*/ 8 h 22"/>
                  <a:gd name="T12" fmla="*/ 6 w 29"/>
                  <a:gd name="T13" fmla="*/ 3 h 22"/>
                  <a:gd name="T14" fmla="*/ 14 w 29"/>
                  <a:gd name="T15" fmla="*/ 0 h 22"/>
                  <a:gd name="T16" fmla="*/ 18 w 29"/>
                  <a:gd name="T17" fmla="*/ 0 h 22"/>
                  <a:gd name="T18" fmla="*/ 23 w 29"/>
                  <a:gd name="T19" fmla="*/ 0 h 22"/>
                  <a:gd name="T20" fmla="*/ 26 w 29"/>
                  <a:gd name="T21" fmla="*/ 1 h 22"/>
                  <a:gd name="T22" fmla="*/ 29 w 29"/>
                  <a:gd name="T23" fmla="*/ 6 h 22"/>
                  <a:gd name="T24" fmla="*/ 26 w 29"/>
                  <a:gd name="T25" fmla="*/ 1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2"/>
                  <a:gd name="T41" fmla="*/ 29 w 29"/>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2">
                    <a:moveTo>
                      <a:pt x="26" y="12"/>
                    </a:moveTo>
                    <a:lnTo>
                      <a:pt x="22" y="17"/>
                    </a:lnTo>
                    <a:lnTo>
                      <a:pt x="12" y="22"/>
                    </a:lnTo>
                    <a:lnTo>
                      <a:pt x="3" y="20"/>
                    </a:lnTo>
                    <a:lnTo>
                      <a:pt x="0" y="12"/>
                    </a:lnTo>
                    <a:lnTo>
                      <a:pt x="1" y="8"/>
                    </a:lnTo>
                    <a:lnTo>
                      <a:pt x="6" y="3"/>
                    </a:lnTo>
                    <a:lnTo>
                      <a:pt x="14" y="0"/>
                    </a:lnTo>
                    <a:lnTo>
                      <a:pt x="18" y="0"/>
                    </a:lnTo>
                    <a:lnTo>
                      <a:pt x="23" y="0"/>
                    </a:lnTo>
                    <a:lnTo>
                      <a:pt x="26" y="1"/>
                    </a:lnTo>
                    <a:lnTo>
                      <a:pt x="29" y="6"/>
                    </a:lnTo>
                    <a:lnTo>
                      <a:pt x="26" y="12"/>
                    </a:lnTo>
                    <a:close/>
                  </a:path>
                </a:pathLst>
              </a:custGeom>
              <a:solidFill>
                <a:srgbClr val="6600CC"/>
              </a:solidFill>
              <a:ln w="9525">
                <a:noFill/>
                <a:round/>
                <a:headEnd/>
                <a:tailEnd/>
              </a:ln>
            </p:spPr>
            <p:txBody>
              <a:bodyPr/>
              <a:lstStyle/>
              <a:p>
                <a:endParaRPr lang="en-US" dirty="0">
                  <a:latin typeface="Calibri" pitchFamily="34" charset="0"/>
                </a:endParaRPr>
              </a:p>
            </p:txBody>
          </p:sp>
          <p:sp>
            <p:nvSpPr>
              <p:cNvPr id="4676" name="Freeform 854"/>
              <p:cNvSpPr>
                <a:spLocks/>
              </p:cNvSpPr>
              <p:nvPr/>
            </p:nvSpPr>
            <p:spPr bwMode="auto">
              <a:xfrm>
                <a:off x="2800" y="187"/>
                <a:ext cx="48" cy="38"/>
              </a:xfrm>
              <a:custGeom>
                <a:avLst/>
                <a:gdLst>
                  <a:gd name="T0" fmla="*/ 39 w 48"/>
                  <a:gd name="T1" fmla="*/ 19 h 38"/>
                  <a:gd name="T2" fmla="*/ 30 w 48"/>
                  <a:gd name="T3" fmla="*/ 20 h 38"/>
                  <a:gd name="T4" fmla="*/ 20 w 48"/>
                  <a:gd name="T5" fmla="*/ 24 h 38"/>
                  <a:gd name="T6" fmla="*/ 16 w 48"/>
                  <a:gd name="T7" fmla="*/ 27 h 38"/>
                  <a:gd name="T8" fmla="*/ 9 w 48"/>
                  <a:gd name="T9" fmla="*/ 30 h 38"/>
                  <a:gd name="T10" fmla="*/ 3 w 48"/>
                  <a:gd name="T11" fmla="*/ 38 h 38"/>
                  <a:gd name="T12" fmla="*/ 2 w 48"/>
                  <a:gd name="T13" fmla="*/ 38 h 38"/>
                  <a:gd name="T14" fmla="*/ 0 w 48"/>
                  <a:gd name="T15" fmla="*/ 33 h 38"/>
                  <a:gd name="T16" fmla="*/ 0 w 48"/>
                  <a:gd name="T17" fmla="*/ 24 h 38"/>
                  <a:gd name="T18" fmla="*/ 11 w 48"/>
                  <a:gd name="T19" fmla="*/ 13 h 38"/>
                  <a:gd name="T20" fmla="*/ 28 w 48"/>
                  <a:gd name="T21" fmla="*/ 3 h 38"/>
                  <a:gd name="T22" fmla="*/ 41 w 48"/>
                  <a:gd name="T23" fmla="*/ 0 h 38"/>
                  <a:gd name="T24" fmla="*/ 48 w 48"/>
                  <a:gd name="T25" fmla="*/ 0 h 38"/>
                  <a:gd name="T26" fmla="*/ 39 w 48"/>
                  <a:gd name="T27" fmla="*/ 19 h 38"/>
                  <a:gd name="T28" fmla="*/ 39 w 48"/>
                  <a:gd name="T29" fmla="*/ 19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8"/>
                  <a:gd name="T47" fmla="*/ 48 w 4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8">
                    <a:moveTo>
                      <a:pt x="39" y="19"/>
                    </a:moveTo>
                    <a:lnTo>
                      <a:pt x="30" y="20"/>
                    </a:lnTo>
                    <a:lnTo>
                      <a:pt x="20" y="24"/>
                    </a:lnTo>
                    <a:lnTo>
                      <a:pt x="16" y="27"/>
                    </a:lnTo>
                    <a:lnTo>
                      <a:pt x="9" y="30"/>
                    </a:lnTo>
                    <a:lnTo>
                      <a:pt x="3" y="38"/>
                    </a:lnTo>
                    <a:lnTo>
                      <a:pt x="2" y="38"/>
                    </a:lnTo>
                    <a:lnTo>
                      <a:pt x="0" y="33"/>
                    </a:lnTo>
                    <a:lnTo>
                      <a:pt x="0" y="24"/>
                    </a:lnTo>
                    <a:lnTo>
                      <a:pt x="11" y="13"/>
                    </a:lnTo>
                    <a:lnTo>
                      <a:pt x="28" y="3"/>
                    </a:lnTo>
                    <a:lnTo>
                      <a:pt x="41" y="0"/>
                    </a:lnTo>
                    <a:lnTo>
                      <a:pt x="48" y="0"/>
                    </a:lnTo>
                    <a:lnTo>
                      <a:pt x="39" y="19"/>
                    </a:lnTo>
                    <a:close/>
                  </a:path>
                </a:pathLst>
              </a:custGeom>
              <a:solidFill>
                <a:srgbClr val="8CBF33"/>
              </a:solidFill>
              <a:ln w="9525">
                <a:noFill/>
                <a:round/>
                <a:headEnd/>
                <a:tailEnd/>
              </a:ln>
            </p:spPr>
            <p:txBody>
              <a:bodyPr/>
              <a:lstStyle/>
              <a:p>
                <a:endParaRPr lang="en-US" dirty="0">
                  <a:latin typeface="Calibri" pitchFamily="34" charset="0"/>
                </a:endParaRPr>
              </a:p>
            </p:txBody>
          </p:sp>
          <p:sp>
            <p:nvSpPr>
              <p:cNvPr id="4677" name="Freeform 855"/>
              <p:cNvSpPr>
                <a:spLocks/>
              </p:cNvSpPr>
              <p:nvPr/>
            </p:nvSpPr>
            <p:spPr bwMode="auto">
              <a:xfrm>
                <a:off x="2806" y="126"/>
                <a:ext cx="8" cy="5"/>
              </a:xfrm>
              <a:custGeom>
                <a:avLst/>
                <a:gdLst>
                  <a:gd name="T0" fmla="*/ 6 w 8"/>
                  <a:gd name="T1" fmla="*/ 5 h 5"/>
                  <a:gd name="T2" fmla="*/ 3 w 8"/>
                  <a:gd name="T3" fmla="*/ 5 h 5"/>
                  <a:gd name="T4" fmla="*/ 0 w 8"/>
                  <a:gd name="T5" fmla="*/ 5 h 5"/>
                  <a:gd name="T6" fmla="*/ 0 w 8"/>
                  <a:gd name="T7" fmla="*/ 5 h 5"/>
                  <a:gd name="T8" fmla="*/ 0 w 8"/>
                  <a:gd name="T9" fmla="*/ 2 h 5"/>
                  <a:gd name="T10" fmla="*/ 6 w 8"/>
                  <a:gd name="T11" fmla="*/ 0 h 5"/>
                  <a:gd name="T12" fmla="*/ 8 w 8"/>
                  <a:gd name="T13" fmla="*/ 0 h 5"/>
                  <a:gd name="T14" fmla="*/ 8 w 8"/>
                  <a:gd name="T15" fmla="*/ 3 h 5"/>
                  <a:gd name="T16" fmla="*/ 6 w 8"/>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6" y="5"/>
                    </a:moveTo>
                    <a:lnTo>
                      <a:pt x="3" y="5"/>
                    </a:lnTo>
                    <a:lnTo>
                      <a:pt x="0" y="5"/>
                    </a:lnTo>
                    <a:lnTo>
                      <a:pt x="0" y="2"/>
                    </a:lnTo>
                    <a:lnTo>
                      <a:pt x="6" y="0"/>
                    </a:lnTo>
                    <a:lnTo>
                      <a:pt x="8" y="0"/>
                    </a:lnTo>
                    <a:lnTo>
                      <a:pt x="8" y="3"/>
                    </a:lnTo>
                    <a:lnTo>
                      <a:pt x="6"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78" name="Freeform 856"/>
              <p:cNvSpPr>
                <a:spLocks/>
              </p:cNvSpPr>
              <p:nvPr/>
            </p:nvSpPr>
            <p:spPr bwMode="auto">
              <a:xfrm>
                <a:off x="2808" y="128"/>
                <a:ext cx="4" cy="3"/>
              </a:xfrm>
              <a:custGeom>
                <a:avLst/>
                <a:gdLst>
                  <a:gd name="T0" fmla="*/ 1 w 4"/>
                  <a:gd name="T1" fmla="*/ 3 h 3"/>
                  <a:gd name="T2" fmla="*/ 0 w 4"/>
                  <a:gd name="T3" fmla="*/ 1 h 3"/>
                  <a:gd name="T4" fmla="*/ 0 w 4"/>
                  <a:gd name="T5" fmla="*/ 1 h 3"/>
                  <a:gd name="T6" fmla="*/ 3 w 4"/>
                  <a:gd name="T7" fmla="*/ 0 h 3"/>
                  <a:gd name="T8" fmla="*/ 4 w 4"/>
                  <a:gd name="T9" fmla="*/ 0 h 3"/>
                  <a:gd name="T10" fmla="*/ 4 w 4"/>
                  <a:gd name="T11" fmla="*/ 1 h 3"/>
                  <a:gd name="T12" fmla="*/ 1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1" y="3"/>
                    </a:moveTo>
                    <a:lnTo>
                      <a:pt x="0" y="1"/>
                    </a:lnTo>
                    <a:lnTo>
                      <a:pt x="3" y="0"/>
                    </a:lnTo>
                    <a:lnTo>
                      <a:pt x="4" y="0"/>
                    </a:lnTo>
                    <a:lnTo>
                      <a:pt x="4" y="1"/>
                    </a:lnTo>
                    <a:lnTo>
                      <a:pt x="1"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79" name="Freeform 857"/>
              <p:cNvSpPr>
                <a:spLocks/>
              </p:cNvSpPr>
              <p:nvPr/>
            </p:nvSpPr>
            <p:spPr bwMode="auto">
              <a:xfrm>
                <a:off x="2803" y="207"/>
                <a:ext cx="34" cy="32"/>
              </a:xfrm>
              <a:custGeom>
                <a:avLst/>
                <a:gdLst>
                  <a:gd name="T0" fmla="*/ 23 w 34"/>
                  <a:gd name="T1" fmla="*/ 16 h 32"/>
                  <a:gd name="T2" fmla="*/ 8 w 34"/>
                  <a:gd name="T3" fmla="*/ 29 h 32"/>
                  <a:gd name="T4" fmla="*/ 5 w 34"/>
                  <a:gd name="T5" fmla="*/ 30 h 32"/>
                  <a:gd name="T6" fmla="*/ 5 w 34"/>
                  <a:gd name="T7" fmla="*/ 32 h 32"/>
                  <a:gd name="T8" fmla="*/ 0 w 34"/>
                  <a:gd name="T9" fmla="*/ 21 h 32"/>
                  <a:gd name="T10" fmla="*/ 0 w 34"/>
                  <a:gd name="T11" fmla="*/ 21 h 32"/>
                  <a:gd name="T12" fmla="*/ 0 w 34"/>
                  <a:gd name="T13" fmla="*/ 19 h 32"/>
                  <a:gd name="T14" fmla="*/ 11 w 34"/>
                  <a:gd name="T15" fmla="*/ 8 h 32"/>
                  <a:gd name="T16" fmla="*/ 23 w 34"/>
                  <a:gd name="T17" fmla="*/ 4 h 32"/>
                  <a:gd name="T18" fmla="*/ 34 w 34"/>
                  <a:gd name="T19" fmla="*/ 0 h 32"/>
                  <a:gd name="T20" fmla="*/ 34 w 34"/>
                  <a:gd name="T21" fmla="*/ 2 h 32"/>
                  <a:gd name="T22" fmla="*/ 23 w 34"/>
                  <a:gd name="T23" fmla="*/ 1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2"/>
                  <a:gd name="T38" fmla="*/ 34 w 3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2">
                    <a:moveTo>
                      <a:pt x="23" y="16"/>
                    </a:moveTo>
                    <a:lnTo>
                      <a:pt x="8" y="29"/>
                    </a:lnTo>
                    <a:lnTo>
                      <a:pt x="5" y="30"/>
                    </a:lnTo>
                    <a:lnTo>
                      <a:pt x="5" y="32"/>
                    </a:lnTo>
                    <a:lnTo>
                      <a:pt x="0" y="21"/>
                    </a:lnTo>
                    <a:lnTo>
                      <a:pt x="0" y="19"/>
                    </a:lnTo>
                    <a:lnTo>
                      <a:pt x="11" y="8"/>
                    </a:lnTo>
                    <a:lnTo>
                      <a:pt x="23" y="4"/>
                    </a:lnTo>
                    <a:lnTo>
                      <a:pt x="34" y="0"/>
                    </a:lnTo>
                    <a:lnTo>
                      <a:pt x="34" y="2"/>
                    </a:lnTo>
                    <a:lnTo>
                      <a:pt x="23" y="16"/>
                    </a:lnTo>
                    <a:close/>
                  </a:path>
                </a:pathLst>
              </a:custGeom>
              <a:solidFill>
                <a:srgbClr val="7FB233"/>
              </a:solidFill>
              <a:ln w="9525">
                <a:noFill/>
                <a:round/>
                <a:headEnd/>
                <a:tailEnd/>
              </a:ln>
            </p:spPr>
            <p:txBody>
              <a:bodyPr/>
              <a:lstStyle/>
              <a:p>
                <a:endParaRPr lang="en-US" dirty="0">
                  <a:latin typeface="Calibri" pitchFamily="34" charset="0"/>
                </a:endParaRPr>
              </a:p>
            </p:txBody>
          </p:sp>
          <p:sp>
            <p:nvSpPr>
              <p:cNvPr id="4680" name="Freeform 858"/>
              <p:cNvSpPr>
                <a:spLocks/>
              </p:cNvSpPr>
              <p:nvPr/>
            </p:nvSpPr>
            <p:spPr bwMode="auto">
              <a:xfrm>
                <a:off x="2750" y="78"/>
                <a:ext cx="34" cy="51"/>
              </a:xfrm>
              <a:custGeom>
                <a:avLst/>
                <a:gdLst>
                  <a:gd name="T0" fmla="*/ 33 w 34"/>
                  <a:gd name="T1" fmla="*/ 33 h 51"/>
                  <a:gd name="T2" fmla="*/ 31 w 34"/>
                  <a:gd name="T3" fmla="*/ 33 h 51"/>
                  <a:gd name="T4" fmla="*/ 27 w 34"/>
                  <a:gd name="T5" fmla="*/ 33 h 51"/>
                  <a:gd name="T6" fmla="*/ 17 w 34"/>
                  <a:gd name="T7" fmla="*/ 37 h 51"/>
                  <a:gd name="T8" fmla="*/ 13 w 34"/>
                  <a:gd name="T9" fmla="*/ 44 h 51"/>
                  <a:gd name="T10" fmla="*/ 13 w 34"/>
                  <a:gd name="T11" fmla="*/ 47 h 51"/>
                  <a:gd name="T12" fmla="*/ 14 w 34"/>
                  <a:gd name="T13" fmla="*/ 50 h 51"/>
                  <a:gd name="T14" fmla="*/ 14 w 34"/>
                  <a:gd name="T15" fmla="*/ 51 h 51"/>
                  <a:gd name="T16" fmla="*/ 11 w 34"/>
                  <a:gd name="T17" fmla="*/ 47 h 51"/>
                  <a:gd name="T18" fmla="*/ 8 w 34"/>
                  <a:gd name="T19" fmla="*/ 41 h 51"/>
                  <a:gd name="T20" fmla="*/ 2 w 34"/>
                  <a:gd name="T21" fmla="*/ 34 h 51"/>
                  <a:gd name="T22" fmla="*/ 3 w 34"/>
                  <a:gd name="T23" fmla="*/ 31 h 51"/>
                  <a:gd name="T24" fmla="*/ 0 w 34"/>
                  <a:gd name="T25" fmla="*/ 25 h 51"/>
                  <a:gd name="T26" fmla="*/ 0 w 34"/>
                  <a:gd name="T27" fmla="*/ 20 h 51"/>
                  <a:gd name="T28" fmla="*/ 2 w 34"/>
                  <a:gd name="T29" fmla="*/ 19 h 51"/>
                  <a:gd name="T30" fmla="*/ 3 w 34"/>
                  <a:gd name="T31" fmla="*/ 17 h 51"/>
                  <a:gd name="T32" fmla="*/ 0 w 34"/>
                  <a:gd name="T33" fmla="*/ 12 h 51"/>
                  <a:gd name="T34" fmla="*/ 2 w 34"/>
                  <a:gd name="T35" fmla="*/ 11 h 51"/>
                  <a:gd name="T36" fmla="*/ 2 w 34"/>
                  <a:gd name="T37" fmla="*/ 8 h 51"/>
                  <a:gd name="T38" fmla="*/ 5 w 34"/>
                  <a:gd name="T39" fmla="*/ 3 h 51"/>
                  <a:gd name="T40" fmla="*/ 3 w 34"/>
                  <a:gd name="T41" fmla="*/ 2 h 51"/>
                  <a:gd name="T42" fmla="*/ 3 w 34"/>
                  <a:gd name="T43" fmla="*/ 2 h 51"/>
                  <a:gd name="T44" fmla="*/ 5 w 34"/>
                  <a:gd name="T45" fmla="*/ 0 h 51"/>
                  <a:gd name="T46" fmla="*/ 6 w 34"/>
                  <a:gd name="T47" fmla="*/ 5 h 51"/>
                  <a:gd name="T48" fmla="*/ 6 w 34"/>
                  <a:gd name="T49" fmla="*/ 8 h 51"/>
                  <a:gd name="T50" fmla="*/ 14 w 34"/>
                  <a:gd name="T51" fmla="*/ 19 h 51"/>
                  <a:gd name="T52" fmla="*/ 20 w 34"/>
                  <a:gd name="T53" fmla="*/ 23 h 51"/>
                  <a:gd name="T54" fmla="*/ 34 w 34"/>
                  <a:gd name="T55" fmla="*/ 30 h 51"/>
                  <a:gd name="T56" fmla="*/ 34 w 34"/>
                  <a:gd name="T57" fmla="*/ 31 h 51"/>
                  <a:gd name="T58" fmla="*/ 33 w 34"/>
                  <a:gd name="T59" fmla="*/ 33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
                  <a:gd name="T91" fmla="*/ 0 h 51"/>
                  <a:gd name="T92" fmla="*/ 34 w 34"/>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 h="51">
                    <a:moveTo>
                      <a:pt x="33" y="33"/>
                    </a:moveTo>
                    <a:lnTo>
                      <a:pt x="31" y="33"/>
                    </a:lnTo>
                    <a:lnTo>
                      <a:pt x="27" y="33"/>
                    </a:lnTo>
                    <a:lnTo>
                      <a:pt x="17" y="37"/>
                    </a:lnTo>
                    <a:lnTo>
                      <a:pt x="13" y="44"/>
                    </a:lnTo>
                    <a:lnTo>
                      <a:pt x="13" y="47"/>
                    </a:lnTo>
                    <a:lnTo>
                      <a:pt x="14" y="50"/>
                    </a:lnTo>
                    <a:lnTo>
                      <a:pt x="14" y="51"/>
                    </a:lnTo>
                    <a:lnTo>
                      <a:pt x="11" y="47"/>
                    </a:lnTo>
                    <a:lnTo>
                      <a:pt x="8" y="41"/>
                    </a:lnTo>
                    <a:lnTo>
                      <a:pt x="2" y="34"/>
                    </a:lnTo>
                    <a:lnTo>
                      <a:pt x="3" y="31"/>
                    </a:lnTo>
                    <a:lnTo>
                      <a:pt x="0" y="25"/>
                    </a:lnTo>
                    <a:lnTo>
                      <a:pt x="0" y="20"/>
                    </a:lnTo>
                    <a:lnTo>
                      <a:pt x="2" y="19"/>
                    </a:lnTo>
                    <a:lnTo>
                      <a:pt x="3" y="17"/>
                    </a:lnTo>
                    <a:lnTo>
                      <a:pt x="0" y="12"/>
                    </a:lnTo>
                    <a:lnTo>
                      <a:pt x="2" y="11"/>
                    </a:lnTo>
                    <a:lnTo>
                      <a:pt x="2" y="8"/>
                    </a:lnTo>
                    <a:lnTo>
                      <a:pt x="5" y="3"/>
                    </a:lnTo>
                    <a:lnTo>
                      <a:pt x="3" y="2"/>
                    </a:lnTo>
                    <a:lnTo>
                      <a:pt x="5" y="0"/>
                    </a:lnTo>
                    <a:lnTo>
                      <a:pt x="6" y="5"/>
                    </a:lnTo>
                    <a:lnTo>
                      <a:pt x="6" y="8"/>
                    </a:lnTo>
                    <a:lnTo>
                      <a:pt x="14" y="19"/>
                    </a:lnTo>
                    <a:lnTo>
                      <a:pt x="20" y="23"/>
                    </a:lnTo>
                    <a:lnTo>
                      <a:pt x="34" y="30"/>
                    </a:lnTo>
                    <a:lnTo>
                      <a:pt x="34" y="31"/>
                    </a:lnTo>
                    <a:lnTo>
                      <a:pt x="33" y="33"/>
                    </a:lnTo>
                    <a:close/>
                  </a:path>
                </a:pathLst>
              </a:custGeom>
              <a:solidFill>
                <a:srgbClr val="8CBF33"/>
              </a:solidFill>
              <a:ln w="9525">
                <a:noFill/>
                <a:round/>
                <a:headEnd/>
                <a:tailEnd/>
              </a:ln>
            </p:spPr>
            <p:txBody>
              <a:bodyPr/>
              <a:lstStyle/>
              <a:p>
                <a:endParaRPr lang="en-US" dirty="0">
                  <a:latin typeface="Calibri" pitchFamily="34" charset="0"/>
                </a:endParaRPr>
              </a:p>
            </p:txBody>
          </p:sp>
          <p:sp>
            <p:nvSpPr>
              <p:cNvPr id="4681" name="Freeform 859"/>
              <p:cNvSpPr>
                <a:spLocks/>
              </p:cNvSpPr>
              <p:nvPr/>
            </p:nvSpPr>
            <p:spPr bwMode="auto">
              <a:xfrm>
                <a:off x="2766" y="112"/>
                <a:ext cx="23" cy="21"/>
              </a:xfrm>
              <a:custGeom>
                <a:avLst/>
                <a:gdLst>
                  <a:gd name="T0" fmla="*/ 20 w 23"/>
                  <a:gd name="T1" fmla="*/ 14 h 21"/>
                  <a:gd name="T2" fmla="*/ 17 w 23"/>
                  <a:gd name="T3" fmla="*/ 17 h 21"/>
                  <a:gd name="T4" fmla="*/ 9 w 23"/>
                  <a:gd name="T5" fmla="*/ 21 h 21"/>
                  <a:gd name="T6" fmla="*/ 6 w 23"/>
                  <a:gd name="T7" fmla="*/ 19 h 21"/>
                  <a:gd name="T8" fmla="*/ 6 w 23"/>
                  <a:gd name="T9" fmla="*/ 21 h 21"/>
                  <a:gd name="T10" fmla="*/ 1 w 23"/>
                  <a:gd name="T11" fmla="*/ 17 h 21"/>
                  <a:gd name="T12" fmla="*/ 0 w 23"/>
                  <a:gd name="T13" fmla="*/ 13 h 21"/>
                  <a:gd name="T14" fmla="*/ 0 w 23"/>
                  <a:gd name="T15" fmla="*/ 10 h 21"/>
                  <a:gd name="T16" fmla="*/ 3 w 23"/>
                  <a:gd name="T17" fmla="*/ 5 h 21"/>
                  <a:gd name="T18" fmla="*/ 11 w 23"/>
                  <a:gd name="T19" fmla="*/ 0 h 21"/>
                  <a:gd name="T20" fmla="*/ 17 w 23"/>
                  <a:gd name="T21" fmla="*/ 0 h 21"/>
                  <a:gd name="T22" fmla="*/ 21 w 23"/>
                  <a:gd name="T23" fmla="*/ 2 h 21"/>
                  <a:gd name="T24" fmla="*/ 23 w 23"/>
                  <a:gd name="T25" fmla="*/ 10 h 21"/>
                  <a:gd name="T26" fmla="*/ 20 w 23"/>
                  <a:gd name="T27" fmla="*/ 14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1"/>
                  <a:gd name="T44" fmla="*/ 23 w 23"/>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1">
                    <a:moveTo>
                      <a:pt x="20" y="14"/>
                    </a:moveTo>
                    <a:lnTo>
                      <a:pt x="17" y="17"/>
                    </a:lnTo>
                    <a:lnTo>
                      <a:pt x="9" y="21"/>
                    </a:lnTo>
                    <a:lnTo>
                      <a:pt x="6" y="19"/>
                    </a:lnTo>
                    <a:lnTo>
                      <a:pt x="6" y="21"/>
                    </a:lnTo>
                    <a:lnTo>
                      <a:pt x="1" y="17"/>
                    </a:lnTo>
                    <a:lnTo>
                      <a:pt x="0" y="13"/>
                    </a:lnTo>
                    <a:lnTo>
                      <a:pt x="0" y="10"/>
                    </a:lnTo>
                    <a:lnTo>
                      <a:pt x="3" y="5"/>
                    </a:lnTo>
                    <a:lnTo>
                      <a:pt x="11" y="0"/>
                    </a:lnTo>
                    <a:lnTo>
                      <a:pt x="17" y="0"/>
                    </a:lnTo>
                    <a:lnTo>
                      <a:pt x="21" y="2"/>
                    </a:lnTo>
                    <a:lnTo>
                      <a:pt x="23" y="10"/>
                    </a:lnTo>
                    <a:lnTo>
                      <a:pt x="20" y="14"/>
                    </a:lnTo>
                    <a:close/>
                  </a:path>
                </a:pathLst>
              </a:custGeom>
              <a:solidFill>
                <a:srgbClr val="4D7F99"/>
              </a:solidFill>
              <a:ln w="9525">
                <a:noFill/>
                <a:round/>
                <a:headEnd/>
                <a:tailEnd/>
              </a:ln>
            </p:spPr>
            <p:txBody>
              <a:bodyPr/>
              <a:lstStyle/>
              <a:p>
                <a:endParaRPr lang="en-US" dirty="0">
                  <a:latin typeface="Calibri" pitchFamily="34" charset="0"/>
                </a:endParaRPr>
              </a:p>
            </p:txBody>
          </p:sp>
          <p:sp>
            <p:nvSpPr>
              <p:cNvPr id="4682" name="Freeform 860"/>
              <p:cNvSpPr>
                <a:spLocks/>
              </p:cNvSpPr>
              <p:nvPr/>
            </p:nvSpPr>
            <p:spPr bwMode="auto">
              <a:xfrm>
                <a:off x="2787" y="158"/>
                <a:ext cx="25" cy="23"/>
              </a:xfrm>
              <a:custGeom>
                <a:avLst/>
                <a:gdLst>
                  <a:gd name="T0" fmla="*/ 24 w 25"/>
                  <a:gd name="T1" fmla="*/ 15 h 23"/>
                  <a:gd name="T2" fmla="*/ 21 w 25"/>
                  <a:gd name="T3" fmla="*/ 18 h 23"/>
                  <a:gd name="T4" fmla="*/ 16 w 25"/>
                  <a:gd name="T5" fmla="*/ 21 h 23"/>
                  <a:gd name="T6" fmla="*/ 8 w 25"/>
                  <a:gd name="T7" fmla="*/ 23 h 23"/>
                  <a:gd name="T8" fmla="*/ 4 w 25"/>
                  <a:gd name="T9" fmla="*/ 21 h 23"/>
                  <a:gd name="T10" fmla="*/ 0 w 25"/>
                  <a:gd name="T11" fmla="*/ 18 h 23"/>
                  <a:gd name="T12" fmla="*/ 0 w 25"/>
                  <a:gd name="T13" fmla="*/ 10 h 23"/>
                  <a:gd name="T14" fmla="*/ 4 w 25"/>
                  <a:gd name="T15" fmla="*/ 4 h 23"/>
                  <a:gd name="T16" fmla="*/ 13 w 25"/>
                  <a:gd name="T17" fmla="*/ 0 h 23"/>
                  <a:gd name="T18" fmla="*/ 19 w 25"/>
                  <a:gd name="T19" fmla="*/ 3 h 23"/>
                  <a:gd name="T20" fmla="*/ 22 w 25"/>
                  <a:gd name="T21" fmla="*/ 4 h 23"/>
                  <a:gd name="T22" fmla="*/ 25 w 25"/>
                  <a:gd name="T23" fmla="*/ 12 h 23"/>
                  <a:gd name="T24" fmla="*/ 24 w 25"/>
                  <a:gd name="T25" fmla="*/ 15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3"/>
                  <a:gd name="T41" fmla="*/ 25 w 2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3">
                    <a:moveTo>
                      <a:pt x="24" y="15"/>
                    </a:moveTo>
                    <a:lnTo>
                      <a:pt x="21" y="18"/>
                    </a:lnTo>
                    <a:lnTo>
                      <a:pt x="16" y="21"/>
                    </a:lnTo>
                    <a:lnTo>
                      <a:pt x="8" y="23"/>
                    </a:lnTo>
                    <a:lnTo>
                      <a:pt x="4" y="21"/>
                    </a:lnTo>
                    <a:lnTo>
                      <a:pt x="0" y="18"/>
                    </a:lnTo>
                    <a:lnTo>
                      <a:pt x="0" y="10"/>
                    </a:lnTo>
                    <a:lnTo>
                      <a:pt x="4" y="4"/>
                    </a:lnTo>
                    <a:lnTo>
                      <a:pt x="13" y="0"/>
                    </a:lnTo>
                    <a:lnTo>
                      <a:pt x="19" y="3"/>
                    </a:lnTo>
                    <a:lnTo>
                      <a:pt x="22" y="4"/>
                    </a:lnTo>
                    <a:lnTo>
                      <a:pt x="25" y="12"/>
                    </a:lnTo>
                    <a:lnTo>
                      <a:pt x="24" y="15"/>
                    </a:lnTo>
                    <a:close/>
                  </a:path>
                </a:pathLst>
              </a:custGeom>
              <a:solidFill>
                <a:srgbClr val="9966FF"/>
              </a:solidFill>
              <a:ln w="9525">
                <a:noFill/>
                <a:round/>
                <a:headEnd/>
                <a:tailEnd/>
              </a:ln>
            </p:spPr>
            <p:txBody>
              <a:bodyPr/>
              <a:lstStyle/>
              <a:p>
                <a:endParaRPr lang="en-US" dirty="0">
                  <a:latin typeface="Calibri" pitchFamily="34" charset="0"/>
                </a:endParaRPr>
              </a:p>
            </p:txBody>
          </p:sp>
          <p:sp>
            <p:nvSpPr>
              <p:cNvPr id="4683" name="Freeform 861"/>
              <p:cNvSpPr>
                <a:spLocks/>
              </p:cNvSpPr>
              <p:nvPr/>
            </p:nvSpPr>
            <p:spPr bwMode="auto">
              <a:xfrm>
                <a:off x="2775" y="114"/>
                <a:ext cx="8" cy="5"/>
              </a:xfrm>
              <a:custGeom>
                <a:avLst/>
                <a:gdLst>
                  <a:gd name="T0" fmla="*/ 8 w 8"/>
                  <a:gd name="T1" fmla="*/ 3 h 5"/>
                  <a:gd name="T2" fmla="*/ 3 w 8"/>
                  <a:gd name="T3" fmla="*/ 5 h 5"/>
                  <a:gd name="T4" fmla="*/ 0 w 8"/>
                  <a:gd name="T5" fmla="*/ 5 h 5"/>
                  <a:gd name="T6" fmla="*/ 0 w 8"/>
                  <a:gd name="T7" fmla="*/ 1 h 5"/>
                  <a:gd name="T8" fmla="*/ 3 w 8"/>
                  <a:gd name="T9" fmla="*/ 0 h 5"/>
                  <a:gd name="T10" fmla="*/ 8 w 8"/>
                  <a:gd name="T11" fmla="*/ 1 h 5"/>
                  <a:gd name="T12" fmla="*/ 8 w 8"/>
                  <a:gd name="T13" fmla="*/ 1 h 5"/>
                  <a:gd name="T14" fmla="*/ 8 w 8"/>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8" y="3"/>
                    </a:moveTo>
                    <a:lnTo>
                      <a:pt x="3" y="5"/>
                    </a:lnTo>
                    <a:lnTo>
                      <a:pt x="0" y="5"/>
                    </a:lnTo>
                    <a:lnTo>
                      <a:pt x="0" y="1"/>
                    </a:lnTo>
                    <a:lnTo>
                      <a:pt x="3" y="0"/>
                    </a:lnTo>
                    <a:lnTo>
                      <a:pt x="8" y="1"/>
                    </a:lnTo>
                    <a:lnTo>
                      <a:pt x="8"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84" name="Freeform 862"/>
              <p:cNvSpPr>
                <a:spLocks/>
              </p:cNvSpPr>
              <p:nvPr/>
            </p:nvSpPr>
            <p:spPr bwMode="auto">
              <a:xfrm>
                <a:off x="2777" y="115"/>
                <a:ext cx="4" cy="2"/>
              </a:xfrm>
              <a:custGeom>
                <a:avLst/>
                <a:gdLst>
                  <a:gd name="T0" fmla="*/ 0 w 4"/>
                  <a:gd name="T1" fmla="*/ 2 h 2"/>
                  <a:gd name="T2" fmla="*/ 1 w 4"/>
                  <a:gd name="T3" fmla="*/ 0 h 2"/>
                  <a:gd name="T4" fmla="*/ 4 w 4"/>
                  <a:gd name="T5" fmla="*/ 0 h 2"/>
                  <a:gd name="T6" fmla="*/ 3 w 4"/>
                  <a:gd name="T7" fmla="*/ 2 h 2"/>
                  <a:gd name="T8" fmla="*/ 1 w 4"/>
                  <a:gd name="T9" fmla="*/ 2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1" y="0"/>
                    </a:lnTo>
                    <a:lnTo>
                      <a:pt x="4" y="0"/>
                    </a:lnTo>
                    <a:lnTo>
                      <a:pt x="3" y="2"/>
                    </a:lnTo>
                    <a:lnTo>
                      <a:pt x="1" y="2"/>
                    </a:lnTo>
                    <a:lnTo>
                      <a:pt x="0"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85" name="Freeform 863"/>
              <p:cNvSpPr>
                <a:spLocks/>
              </p:cNvSpPr>
              <p:nvPr/>
            </p:nvSpPr>
            <p:spPr bwMode="auto">
              <a:xfrm>
                <a:off x="2797" y="161"/>
                <a:ext cx="8" cy="6"/>
              </a:xfrm>
              <a:custGeom>
                <a:avLst/>
                <a:gdLst>
                  <a:gd name="T0" fmla="*/ 5 w 8"/>
                  <a:gd name="T1" fmla="*/ 6 h 6"/>
                  <a:gd name="T2" fmla="*/ 0 w 8"/>
                  <a:gd name="T3" fmla="*/ 4 h 6"/>
                  <a:gd name="T4" fmla="*/ 0 w 8"/>
                  <a:gd name="T5" fmla="*/ 3 h 6"/>
                  <a:gd name="T6" fmla="*/ 0 w 8"/>
                  <a:gd name="T7" fmla="*/ 1 h 6"/>
                  <a:gd name="T8" fmla="*/ 5 w 8"/>
                  <a:gd name="T9" fmla="*/ 0 h 6"/>
                  <a:gd name="T10" fmla="*/ 8 w 8"/>
                  <a:gd name="T11" fmla="*/ 1 h 6"/>
                  <a:gd name="T12" fmla="*/ 8 w 8"/>
                  <a:gd name="T13" fmla="*/ 3 h 6"/>
                  <a:gd name="T14" fmla="*/ 5 w 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6"/>
                  <a:gd name="T26" fmla="*/ 8 w 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6">
                    <a:moveTo>
                      <a:pt x="5" y="6"/>
                    </a:moveTo>
                    <a:lnTo>
                      <a:pt x="0" y="4"/>
                    </a:lnTo>
                    <a:lnTo>
                      <a:pt x="0" y="3"/>
                    </a:lnTo>
                    <a:lnTo>
                      <a:pt x="0" y="1"/>
                    </a:lnTo>
                    <a:lnTo>
                      <a:pt x="5" y="0"/>
                    </a:lnTo>
                    <a:lnTo>
                      <a:pt x="8" y="1"/>
                    </a:lnTo>
                    <a:lnTo>
                      <a:pt x="8" y="3"/>
                    </a:lnTo>
                    <a:lnTo>
                      <a:pt x="5"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86" name="Freeform 864"/>
              <p:cNvSpPr>
                <a:spLocks/>
              </p:cNvSpPr>
              <p:nvPr/>
            </p:nvSpPr>
            <p:spPr bwMode="auto">
              <a:xfrm>
                <a:off x="2797" y="162"/>
                <a:ext cx="6" cy="3"/>
              </a:xfrm>
              <a:custGeom>
                <a:avLst/>
                <a:gdLst>
                  <a:gd name="T0" fmla="*/ 3 w 6"/>
                  <a:gd name="T1" fmla="*/ 3 h 3"/>
                  <a:gd name="T2" fmla="*/ 1 w 6"/>
                  <a:gd name="T3" fmla="*/ 3 h 3"/>
                  <a:gd name="T4" fmla="*/ 0 w 6"/>
                  <a:gd name="T5" fmla="*/ 2 h 3"/>
                  <a:gd name="T6" fmla="*/ 3 w 6"/>
                  <a:gd name="T7" fmla="*/ 0 h 3"/>
                  <a:gd name="T8" fmla="*/ 6 w 6"/>
                  <a:gd name="T9" fmla="*/ 0 h 3"/>
                  <a:gd name="T10" fmla="*/ 6 w 6"/>
                  <a:gd name="T11" fmla="*/ 2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3"/>
                    </a:lnTo>
                    <a:lnTo>
                      <a:pt x="0" y="2"/>
                    </a:lnTo>
                    <a:lnTo>
                      <a:pt x="3" y="0"/>
                    </a:lnTo>
                    <a:lnTo>
                      <a:pt x="6" y="0"/>
                    </a:lnTo>
                    <a:lnTo>
                      <a:pt x="6" y="2"/>
                    </a:lnTo>
                    <a:lnTo>
                      <a:pt x="3"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87" name="Freeform 865"/>
              <p:cNvSpPr>
                <a:spLocks/>
              </p:cNvSpPr>
              <p:nvPr/>
            </p:nvSpPr>
            <p:spPr bwMode="auto">
              <a:xfrm>
                <a:off x="2759" y="156"/>
                <a:ext cx="28" cy="28"/>
              </a:xfrm>
              <a:custGeom>
                <a:avLst/>
                <a:gdLst>
                  <a:gd name="T0" fmla="*/ 25 w 28"/>
                  <a:gd name="T1" fmla="*/ 17 h 28"/>
                  <a:gd name="T2" fmla="*/ 27 w 28"/>
                  <a:gd name="T3" fmla="*/ 19 h 28"/>
                  <a:gd name="T4" fmla="*/ 21 w 28"/>
                  <a:gd name="T5" fmla="*/ 25 h 28"/>
                  <a:gd name="T6" fmla="*/ 13 w 28"/>
                  <a:gd name="T7" fmla="*/ 28 h 28"/>
                  <a:gd name="T8" fmla="*/ 5 w 28"/>
                  <a:gd name="T9" fmla="*/ 27 h 28"/>
                  <a:gd name="T10" fmla="*/ 2 w 28"/>
                  <a:gd name="T11" fmla="*/ 22 h 28"/>
                  <a:gd name="T12" fmla="*/ 0 w 28"/>
                  <a:gd name="T13" fmla="*/ 14 h 28"/>
                  <a:gd name="T14" fmla="*/ 2 w 28"/>
                  <a:gd name="T15" fmla="*/ 11 h 28"/>
                  <a:gd name="T16" fmla="*/ 7 w 28"/>
                  <a:gd name="T17" fmla="*/ 5 h 28"/>
                  <a:gd name="T18" fmla="*/ 14 w 28"/>
                  <a:gd name="T19" fmla="*/ 0 h 28"/>
                  <a:gd name="T20" fmla="*/ 19 w 28"/>
                  <a:gd name="T21" fmla="*/ 0 h 28"/>
                  <a:gd name="T22" fmla="*/ 27 w 28"/>
                  <a:gd name="T23" fmla="*/ 2 h 28"/>
                  <a:gd name="T24" fmla="*/ 28 w 28"/>
                  <a:gd name="T25" fmla="*/ 8 h 28"/>
                  <a:gd name="T26" fmla="*/ 25 w 28"/>
                  <a:gd name="T27" fmla="*/ 1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8"/>
                  <a:gd name="T44" fmla="*/ 28 w 28"/>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8">
                    <a:moveTo>
                      <a:pt x="25" y="17"/>
                    </a:moveTo>
                    <a:lnTo>
                      <a:pt x="27" y="19"/>
                    </a:lnTo>
                    <a:lnTo>
                      <a:pt x="21" y="25"/>
                    </a:lnTo>
                    <a:lnTo>
                      <a:pt x="13" y="28"/>
                    </a:lnTo>
                    <a:lnTo>
                      <a:pt x="5" y="27"/>
                    </a:lnTo>
                    <a:lnTo>
                      <a:pt x="2" y="22"/>
                    </a:lnTo>
                    <a:lnTo>
                      <a:pt x="0" y="14"/>
                    </a:lnTo>
                    <a:lnTo>
                      <a:pt x="2" y="11"/>
                    </a:lnTo>
                    <a:lnTo>
                      <a:pt x="7" y="5"/>
                    </a:lnTo>
                    <a:lnTo>
                      <a:pt x="14" y="0"/>
                    </a:lnTo>
                    <a:lnTo>
                      <a:pt x="19" y="0"/>
                    </a:lnTo>
                    <a:lnTo>
                      <a:pt x="27" y="2"/>
                    </a:lnTo>
                    <a:lnTo>
                      <a:pt x="28" y="8"/>
                    </a:lnTo>
                    <a:lnTo>
                      <a:pt x="25" y="17"/>
                    </a:lnTo>
                    <a:close/>
                  </a:path>
                </a:pathLst>
              </a:custGeom>
              <a:solidFill>
                <a:srgbClr val="663399"/>
              </a:solidFill>
              <a:ln w="9525">
                <a:noFill/>
                <a:round/>
                <a:headEnd/>
                <a:tailEnd/>
              </a:ln>
            </p:spPr>
            <p:txBody>
              <a:bodyPr/>
              <a:lstStyle/>
              <a:p>
                <a:endParaRPr lang="en-US" dirty="0">
                  <a:latin typeface="Calibri" pitchFamily="34" charset="0"/>
                </a:endParaRPr>
              </a:p>
            </p:txBody>
          </p:sp>
          <p:sp>
            <p:nvSpPr>
              <p:cNvPr id="4688" name="Freeform 866"/>
              <p:cNvSpPr>
                <a:spLocks/>
              </p:cNvSpPr>
              <p:nvPr/>
            </p:nvSpPr>
            <p:spPr bwMode="auto">
              <a:xfrm>
                <a:off x="2772" y="137"/>
                <a:ext cx="1" cy="3"/>
              </a:xfrm>
              <a:custGeom>
                <a:avLst/>
                <a:gdLst>
                  <a:gd name="T0" fmla="*/ 1 w 1"/>
                  <a:gd name="T1" fmla="*/ 2 h 3"/>
                  <a:gd name="T2" fmla="*/ 0 w 1"/>
                  <a:gd name="T3" fmla="*/ 3 h 3"/>
                  <a:gd name="T4" fmla="*/ 1 w 1"/>
                  <a:gd name="T5" fmla="*/ 0 h 3"/>
                  <a:gd name="T6" fmla="*/ 1 w 1"/>
                  <a:gd name="T7" fmla="*/ 2 h 3"/>
                  <a:gd name="T8" fmla="*/ 1 w 1"/>
                  <a:gd name="T9" fmla="*/ 2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lnTo>
                      <a:pt x="0" y="3"/>
                    </a:lnTo>
                    <a:lnTo>
                      <a:pt x="1" y="0"/>
                    </a:lnTo>
                    <a:lnTo>
                      <a:pt x="1" y="2"/>
                    </a:lnTo>
                    <a:close/>
                  </a:path>
                </a:pathLst>
              </a:custGeom>
              <a:solidFill>
                <a:srgbClr val="999966"/>
              </a:solidFill>
              <a:ln w="9525">
                <a:noFill/>
                <a:round/>
                <a:headEnd/>
                <a:tailEnd/>
              </a:ln>
            </p:spPr>
            <p:txBody>
              <a:bodyPr/>
              <a:lstStyle/>
              <a:p>
                <a:endParaRPr lang="en-US" dirty="0">
                  <a:latin typeface="Calibri" pitchFamily="34" charset="0"/>
                </a:endParaRPr>
              </a:p>
            </p:txBody>
          </p:sp>
          <p:sp>
            <p:nvSpPr>
              <p:cNvPr id="4689" name="Freeform 867"/>
              <p:cNvSpPr>
                <a:spLocks/>
              </p:cNvSpPr>
              <p:nvPr/>
            </p:nvSpPr>
            <p:spPr bwMode="auto">
              <a:xfrm>
                <a:off x="2766" y="133"/>
                <a:ext cx="4" cy="6"/>
              </a:xfrm>
              <a:custGeom>
                <a:avLst/>
                <a:gdLst>
                  <a:gd name="T0" fmla="*/ 4 w 4"/>
                  <a:gd name="T1" fmla="*/ 4 h 6"/>
                  <a:gd name="T2" fmla="*/ 4 w 4"/>
                  <a:gd name="T3" fmla="*/ 6 h 6"/>
                  <a:gd name="T4" fmla="*/ 0 w 4"/>
                  <a:gd name="T5" fmla="*/ 0 h 6"/>
                  <a:gd name="T6" fmla="*/ 4 w 4"/>
                  <a:gd name="T7" fmla="*/ 1 h 6"/>
                  <a:gd name="T8" fmla="*/ 4 w 4"/>
                  <a:gd name="T9" fmla="*/ 3 h 6"/>
                  <a:gd name="T10" fmla="*/ 4 w 4"/>
                  <a:gd name="T11" fmla="*/ 4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4"/>
                    </a:moveTo>
                    <a:lnTo>
                      <a:pt x="4" y="6"/>
                    </a:lnTo>
                    <a:lnTo>
                      <a:pt x="0" y="0"/>
                    </a:lnTo>
                    <a:lnTo>
                      <a:pt x="4" y="1"/>
                    </a:lnTo>
                    <a:lnTo>
                      <a:pt x="4" y="3"/>
                    </a:lnTo>
                    <a:lnTo>
                      <a:pt x="4" y="4"/>
                    </a:lnTo>
                    <a:close/>
                  </a:path>
                </a:pathLst>
              </a:custGeom>
              <a:solidFill>
                <a:srgbClr val="72A533"/>
              </a:solidFill>
              <a:ln w="9525">
                <a:noFill/>
                <a:round/>
                <a:headEnd/>
                <a:tailEnd/>
              </a:ln>
            </p:spPr>
            <p:txBody>
              <a:bodyPr/>
              <a:lstStyle/>
              <a:p>
                <a:endParaRPr lang="en-US" dirty="0">
                  <a:latin typeface="Calibri" pitchFamily="34" charset="0"/>
                </a:endParaRPr>
              </a:p>
            </p:txBody>
          </p:sp>
          <p:sp>
            <p:nvSpPr>
              <p:cNvPr id="4690" name="Freeform 868"/>
              <p:cNvSpPr>
                <a:spLocks/>
              </p:cNvSpPr>
              <p:nvPr/>
            </p:nvSpPr>
            <p:spPr bwMode="auto">
              <a:xfrm>
                <a:off x="2770" y="142"/>
                <a:ext cx="3" cy="9"/>
              </a:xfrm>
              <a:custGeom>
                <a:avLst/>
                <a:gdLst>
                  <a:gd name="T0" fmla="*/ 0 w 3"/>
                  <a:gd name="T1" fmla="*/ 9 h 9"/>
                  <a:gd name="T2" fmla="*/ 0 w 3"/>
                  <a:gd name="T3" fmla="*/ 9 h 9"/>
                  <a:gd name="T4" fmla="*/ 2 w 3"/>
                  <a:gd name="T5" fmla="*/ 3 h 9"/>
                  <a:gd name="T6" fmla="*/ 2 w 3"/>
                  <a:gd name="T7" fmla="*/ 0 h 9"/>
                  <a:gd name="T8" fmla="*/ 3 w 3"/>
                  <a:gd name="T9" fmla="*/ 0 h 9"/>
                  <a:gd name="T10" fmla="*/ 2 w 3"/>
                  <a:gd name="T11" fmla="*/ 8 h 9"/>
                  <a:gd name="T12" fmla="*/ 0 w 3"/>
                  <a:gd name="T13" fmla="*/ 9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0" y="9"/>
                    </a:moveTo>
                    <a:lnTo>
                      <a:pt x="0" y="9"/>
                    </a:lnTo>
                    <a:lnTo>
                      <a:pt x="2" y="3"/>
                    </a:lnTo>
                    <a:lnTo>
                      <a:pt x="2" y="0"/>
                    </a:lnTo>
                    <a:lnTo>
                      <a:pt x="3" y="0"/>
                    </a:lnTo>
                    <a:lnTo>
                      <a:pt x="2" y="8"/>
                    </a:lnTo>
                    <a:lnTo>
                      <a:pt x="0" y="9"/>
                    </a:lnTo>
                    <a:close/>
                  </a:path>
                </a:pathLst>
              </a:custGeom>
              <a:solidFill>
                <a:srgbClr val="999966"/>
              </a:solidFill>
              <a:ln w="9525">
                <a:noFill/>
                <a:round/>
                <a:headEnd/>
                <a:tailEnd/>
              </a:ln>
            </p:spPr>
            <p:txBody>
              <a:bodyPr/>
              <a:lstStyle/>
              <a:p>
                <a:endParaRPr lang="en-US" dirty="0">
                  <a:latin typeface="Calibri" pitchFamily="34" charset="0"/>
                </a:endParaRPr>
              </a:p>
            </p:txBody>
          </p:sp>
          <p:sp>
            <p:nvSpPr>
              <p:cNvPr id="4691" name="Freeform 869"/>
              <p:cNvSpPr>
                <a:spLocks/>
              </p:cNvSpPr>
              <p:nvPr/>
            </p:nvSpPr>
            <p:spPr bwMode="auto">
              <a:xfrm>
                <a:off x="2770" y="161"/>
                <a:ext cx="11" cy="4"/>
              </a:xfrm>
              <a:custGeom>
                <a:avLst/>
                <a:gdLst>
                  <a:gd name="T0" fmla="*/ 8 w 11"/>
                  <a:gd name="T1" fmla="*/ 4 h 4"/>
                  <a:gd name="T2" fmla="*/ 5 w 11"/>
                  <a:gd name="T3" fmla="*/ 4 h 4"/>
                  <a:gd name="T4" fmla="*/ 2 w 11"/>
                  <a:gd name="T5" fmla="*/ 3 h 4"/>
                  <a:gd name="T6" fmla="*/ 0 w 11"/>
                  <a:gd name="T7" fmla="*/ 3 h 4"/>
                  <a:gd name="T8" fmla="*/ 0 w 11"/>
                  <a:gd name="T9" fmla="*/ 1 h 4"/>
                  <a:gd name="T10" fmla="*/ 5 w 11"/>
                  <a:gd name="T11" fmla="*/ 0 h 4"/>
                  <a:gd name="T12" fmla="*/ 10 w 11"/>
                  <a:gd name="T13" fmla="*/ 0 h 4"/>
                  <a:gd name="T14" fmla="*/ 11 w 11"/>
                  <a:gd name="T15" fmla="*/ 1 h 4"/>
                  <a:gd name="T16" fmla="*/ 8 w 1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
                  <a:gd name="T29" fmla="*/ 11 w 1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
                    <a:moveTo>
                      <a:pt x="8" y="4"/>
                    </a:moveTo>
                    <a:lnTo>
                      <a:pt x="5" y="4"/>
                    </a:lnTo>
                    <a:lnTo>
                      <a:pt x="2" y="3"/>
                    </a:lnTo>
                    <a:lnTo>
                      <a:pt x="0" y="3"/>
                    </a:lnTo>
                    <a:lnTo>
                      <a:pt x="0" y="1"/>
                    </a:lnTo>
                    <a:lnTo>
                      <a:pt x="5" y="0"/>
                    </a:lnTo>
                    <a:lnTo>
                      <a:pt x="10" y="0"/>
                    </a:lnTo>
                    <a:lnTo>
                      <a:pt x="11" y="1"/>
                    </a:lnTo>
                    <a:lnTo>
                      <a:pt x="8"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92" name="Freeform 870"/>
              <p:cNvSpPr>
                <a:spLocks/>
              </p:cNvSpPr>
              <p:nvPr/>
            </p:nvSpPr>
            <p:spPr bwMode="auto">
              <a:xfrm>
                <a:off x="2773" y="161"/>
                <a:ext cx="5" cy="3"/>
              </a:xfrm>
              <a:custGeom>
                <a:avLst/>
                <a:gdLst>
                  <a:gd name="T0" fmla="*/ 5 w 5"/>
                  <a:gd name="T1" fmla="*/ 3 h 3"/>
                  <a:gd name="T2" fmla="*/ 4 w 5"/>
                  <a:gd name="T3" fmla="*/ 3 h 3"/>
                  <a:gd name="T4" fmla="*/ 0 w 5"/>
                  <a:gd name="T5" fmla="*/ 1 h 3"/>
                  <a:gd name="T6" fmla="*/ 0 w 5"/>
                  <a:gd name="T7" fmla="*/ 1 h 3"/>
                  <a:gd name="T8" fmla="*/ 0 w 5"/>
                  <a:gd name="T9" fmla="*/ 1 h 3"/>
                  <a:gd name="T10" fmla="*/ 5 w 5"/>
                  <a:gd name="T11" fmla="*/ 0 h 3"/>
                  <a:gd name="T12" fmla="*/ 5 w 5"/>
                  <a:gd name="T13" fmla="*/ 1 h 3"/>
                  <a:gd name="T14" fmla="*/ 5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3"/>
                    </a:moveTo>
                    <a:lnTo>
                      <a:pt x="4" y="3"/>
                    </a:lnTo>
                    <a:lnTo>
                      <a:pt x="0" y="1"/>
                    </a:lnTo>
                    <a:lnTo>
                      <a:pt x="5" y="0"/>
                    </a:lnTo>
                    <a:lnTo>
                      <a:pt x="5" y="1"/>
                    </a:lnTo>
                    <a:lnTo>
                      <a:pt x="5"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93" name="Freeform 871"/>
              <p:cNvSpPr>
                <a:spLocks/>
              </p:cNvSpPr>
              <p:nvPr/>
            </p:nvSpPr>
            <p:spPr bwMode="auto">
              <a:xfrm>
                <a:off x="2761" y="159"/>
                <a:ext cx="2" cy="2"/>
              </a:xfrm>
              <a:custGeom>
                <a:avLst/>
                <a:gdLst>
                  <a:gd name="T0" fmla="*/ 2 w 2"/>
                  <a:gd name="T1" fmla="*/ 0 h 2"/>
                  <a:gd name="T2" fmla="*/ 0 w 2"/>
                  <a:gd name="T3" fmla="*/ 2 h 2"/>
                  <a:gd name="T4" fmla="*/ 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0"/>
                    </a:moveTo>
                    <a:lnTo>
                      <a:pt x="0" y="2"/>
                    </a:lnTo>
                    <a:lnTo>
                      <a:pt x="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94" name="Freeform 872"/>
              <p:cNvSpPr>
                <a:spLocks/>
              </p:cNvSpPr>
              <p:nvPr/>
            </p:nvSpPr>
            <p:spPr bwMode="auto">
              <a:xfrm>
                <a:off x="2716" y="123"/>
                <a:ext cx="29" cy="25"/>
              </a:xfrm>
              <a:custGeom>
                <a:avLst/>
                <a:gdLst>
                  <a:gd name="T0" fmla="*/ 29 w 29"/>
                  <a:gd name="T1" fmla="*/ 8 h 25"/>
                  <a:gd name="T2" fmla="*/ 28 w 29"/>
                  <a:gd name="T3" fmla="*/ 14 h 25"/>
                  <a:gd name="T4" fmla="*/ 26 w 29"/>
                  <a:gd name="T5" fmla="*/ 17 h 25"/>
                  <a:gd name="T6" fmla="*/ 18 w 29"/>
                  <a:gd name="T7" fmla="*/ 22 h 25"/>
                  <a:gd name="T8" fmla="*/ 11 w 29"/>
                  <a:gd name="T9" fmla="*/ 25 h 25"/>
                  <a:gd name="T10" fmla="*/ 6 w 29"/>
                  <a:gd name="T11" fmla="*/ 25 h 25"/>
                  <a:gd name="T12" fmla="*/ 1 w 29"/>
                  <a:gd name="T13" fmla="*/ 21 h 25"/>
                  <a:gd name="T14" fmla="*/ 0 w 29"/>
                  <a:gd name="T15" fmla="*/ 14 h 25"/>
                  <a:gd name="T16" fmla="*/ 6 w 29"/>
                  <a:gd name="T17" fmla="*/ 6 h 25"/>
                  <a:gd name="T18" fmla="*/ 9 w 29"/>
                  <a:gd name="T19" fmla="*/ 2 h 25"/>
                  <a:gd name="T20" fmla="*/ 18 w 29"/>
                  <a:gd name="T21" fmla="*/ 0 h 25"/>
                  <a:gd name="T22" fmla="*/ 23 w 29"/>
                  <a:gd name="T23" fmla="*/ 0 h 25"/>
                  <a:gd name="T24" fmla="*/ 29 w 29"/>
                  <a:gd name="T25" fmla="*/ 5 h 25"/>
                  <a:gd name="T26" fmla="*/ 29 w 29"/>
                  <a:gd name="T27" fmla="*/ 6 h 25"/>
                  <a:gd name="T28" fmla="*/ 29 w 2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25"/>
                  <a:gd name="T47" fmla="*/ 29 w 2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25">
                    <a:moveTo>
                      <a:pt x="29" y="8"/>
                    </a:moveTo>
                    <a:lnTo>
                      <a:pt x="28" y="14"/>
                    </a:lnTo>
                    <a:lnTo>
                      <a:pt x="26" y="17"/>
                    </a:lnTo>
                    <a:lnTo>
                      <a:pt x="18" y="22"/>
                    </a:lnTo>
                    <a:lnTo>
                      <a:pt x="11" y="25"/>
                    </a:lnTo>
                    <a:lnTo>
                      <a:pt x="6" y="25"/>
                    </a:lnTo>
                    <a:lnTo>
                      <a:pt x="1" y="21"/>
                    </a:lnTo>
                    <a:lnTo>
                      <a:pt x="0" y="14"/>
                    </a:lnTo>
                    <a:lnTo>
                      <a:pt x="6" y="6"/>
                    </a:lnTo>
                    <a:lnTo>
                      <a:pt x="9" y="2"/>
                    </a:lnTo>
                    <a:lnTo>
                      <a:pt x="18" y="0"/>
                    </a:lnTo>
                    <a:lnTo>
                      <a:pt x="23" y="0"/>
                    </a:lnTo>
                    <a:lnTo>
                      <a:pt x="29" y="5"/>
                    </a:lnTo>
                    <a:lnTo>
                      <a:pt x="29" y="6"/>
                    </a:lnTo>
                    <a:lnTo>
                      <a:pt x="29" y="8"/>
                    </a:lnTo>
                    <a:close/>
                  </a:path>
                </a:pathLst>
              </a:custGeom>
              <a:solidFill>
                <a:srgbClr val="9966FF"/>
              </a:solidFill>
              <a:ln w="9525">
                <a:noFill/>
                <a:round/>
                <a:headEnd/>
                <a:tailEnd/>
              </a:ln>
            </p:spPr>
            <p:txBody>
              <a:bodyPr/>
              <a:lstStyle/>
              <a:p>
                <a:endParaRPr lang="en-US" dirty="0">
                  <a:latin typeface="Calibri" pitchFamily="34" charset="0"/>
                </a:endParaRPr>
              </a:p>
            </p:txBody>
          </p:sp>
          <p:sp>
            <p:nvSpPr>
              <p:cNvPr id="4695" name="Freeform 873"/>
              <p:cNvSpPr>
                <a:spLocks/>
              </p:cNvSpPr>
              <p:nvPr/>
            </p:nvSpPr>
            <p:spPr bwMode="auto">
              <a:xfrm>
                <a:off x="2720" y="142"/>
                <a:ext cx="33" cy="26"/>
              </a:xfrm>
              <a:custGeom>
                <a:avLst/>
                <a:gdLst>
                  <a:gd name="T0" fmla="*/ 32 w 33"/>
                  <a:gd name="T1" fmla="*/ 11 h 26"/>
                  <a:gd name="T2" fmla="*/ 33 w 33"/>
                  <a:gd name="T3" fmla="*/ 11 h 26"/>
                  <a:gd name="T4" fmla="*/ 32 w 33"/>
                  <a:gd name="T5" fmla="*/ 14 h 26"/>
                  <a:gd name="T6" fmla="*/ 25 w 33"/>
                  <a:gd name="T7" fmla="*/ 22 h 26"/>
                  <a:gd name="T8" fmla="*/ 16 w 33"/>
                  <a:gd name="T9" fmla="*/ 26 h 26"/>
                  <a:gd name="T10" fmla="*/ 7 w 33"/>
                  <a:gd name="T11" fmla="*/ 26 h 26"/>
                  <a:gd name="T12" fmla="*/ 2 w 33"/>
                  <a:gd name="T13" fmla="*/ 25 h 26"/>
                  <a:gd name="T14" fmla="*/ 0 w 33"/>
                  <a:gd name="T15" fmla="*/ 19 h 26"/>
                  <a:gd name="T16" fmla="*/ 2 w 33"/>
                  <a:gd name="T17" fmla="*/ 14 h 26"/>
                  <a:gd name="T18" fmla="*/ 4 w 33"/>
                  <a:gd name="T19" fmla="*/ 11 h 26"/>
                  <a:gd name="T20" fmla="*/ 8 w 33"/>
                  <a:gd name="T21" fmla="*/ 8 h 26"/>
                  <a:gd name="T22" fmla="*/ 11 w 33"/>
                  <a:gd name="T23" fmla="*/ 8 h 26"/>
                  <a:gd name="T24" fmla="*/ 21 w 33"/>
                  <a:gd name="T25" fmla="*/ 2 h 26"/>
                  <a:gd name="T26" fmla="*/ 25 w 33"/>
                  <a:gd name="T27" fmla="*/ 0 h 26"/>
                  <a:gd name="T28" fmla="*/ 29 w 33"/>
                  <a:gd name="T29" fmla="*/ 2 h 26"/>
                  <a:gd name="T30" fmla="*/ 32 w 33"/>
                  <a:gd name="T31" fmla="*/ 3 h 26"/>
                  <a:gd name="T32" fmla="*/ 33 w 33"/>
                  <a:gd name="T33" fmla="*/ 8 h 26"/>
                  <a:gd name="T34" fmla="*/ 32 w 33"/>
                  <a:gd name="T35" fmla="*/ 1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6"/>
                  <a:gd name="T56" fmla="*/ 33 w 3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6">
                    <a:moveTo>
                      <a:pt x="32" y="11"/>
                    </a:moveTo>
                    <a:lnTo>
                      <a:pt x="33" y="11"/>
                    </a:lnTo>
                    <a:lnTo>
                      <a:pt x="32" y="14"/>
                    </a:lnTo>
                    <a:lnTo>
                      <a:pt x="25" y="22"/>
                    </a:lnTo>
                    <a:lnTo>
                      <a:pt x="16" y="26"/>
                    </a:lnTo>
                    <a:lnTo>
                      <a:pt x="7" y="26"/>
                    </a:lnTo>
                    <a:lnTo>
                      <a:pt x="2" y="25"/>
                    </a:lnTo>
                    <a:lnTo>
                      <a:pt x="0" y="19"/>
                    </a:lnTo>
                    <a:lnTo>
                      <a:pt x="2" y="14"/>
                    </a:lnTo>
                    <a:lnTo>
                      <a:pt x="4" y="11"/>
                    </a:lnTo>
                    <a:lnTo>
                      <a:pt x="8" y="8"/>
                    </a:lnTo>
                    <a:lnTo>
                      <a:pt x="11" y="8"/>
                    </a:lnTo>
                    <a:lnTo>
                      <a:pt x="21" y="2"/>
                    </a:lnTo>
                    <a:lnTo>
                      <a:pt x="25" y="0"/>
                    </a:lnTo>
                    <a:lnTo>
                      <a:pt x="29" y="2"/>
                    </a:lnTo>
                    <a:lnTo>
                      <a:pt x="32" y="3"/>
                    </a:lnTo>
                    <a:lnTo>
                      <a:pt x="33" y="8"/>
                    </a:lnTo>
                    <a:lnTo>
                      <a:pt x="32" y="11"/>
                    </a:lnTo>
                    <a:close/>
                  </a:path>
                </a:pathLst>
              </a:custGeom>
              <a:solidFill>
                <a:srgbClr val="6600CC"/>
              </a:solidFill>
              <a:ln w="9525">
                <a:noFill/>
                <a:round/>
                <a:headEnd/>
                <a:tailEnd/>
              </a:ln>
            </p:spPr>
            <p:txBody>
              <a:bodyPr/>
              <a:lstStyle/>
              <a:p>
                <a:endParaRPr lang="en-US" dirty="0">
                  <a:latin typeface="Calibri" pitchFamily="34" charset="0"/>
                </a:endParaRPr>
              </a:p>
            </p:txBody>
          </p:sp>
          <p:sp>
            <p:nvSpPr>
              <p:cNvPr id="4696" name="Freeform 874"/>
              <p:cNvSpPr>
                <a:spLocks/>
              </p:cNvSpPr>
              <p:nvPr/>
            </p:nvSpPr>
            <p:spPr bwMode="auto">
              <a:xfrm>
                <a:off x="2744" y="184"/>
                <a:ext cx="31" cy="23"/>
              </a:xfrm>
              <a:custGeom>
                <a:avLst/>
                <a:gdLst>
                  <a:gd name="T0" fmla="*/ 29 w 31"/>
                  <a:gd name="T1" fmla="*/ 11 h 23"/>
                  <a:gd name="T2" fmla="*/ 25 w 31"/>
                  <a:gd name="T3" fmla="*/ 17 h 23"/>
                  <a:gd name="T4" fmla="*/ 17 w 31"/>
                  <a:gd name="T5" fmla="*/ 22 h 23"/>
                  <a:gd name="T6" fmla="*/ 11 w 31"/>
                  <a:gd name="T7" fmla="*/ 23 h 23"/>
                  <a:gd name="T8" fmla="*/ 5 w 31"/>
                  <a:gd name="T9" fmla="*/ 22 h 23"/>
                  <a:gd name="T10" fmla="*/ 1 w 31"/>
                  <a:gd name="T11" fmla="*/ 17 h 23"/>
                  <a:gd name="T12" fmla="*/ 0 w 31"/>
                  <a:gd name="T13" fmla="*/ 11 h 23"/>
                  <a:gd name="T14" fmla="*/ 5 w 31"/>
                  <a:gd name="T15" fmla="*/ 5 h 23"/>
                  <a:gd name="T16" fmla="*/ 15 w 31"/>
                  <a:gd name="T17" fmla="*/ 0 h 23"/>
                  <a:gd name="T18" fmla="*/ 28 w 31"/>
                  <a:gd name="T19" fmla="*/ 2 h 23"/>
                  <a:gd name="T20" fmla="*/ 31 w 31"/>
                  <a:gd name="T21" fmla="*/ 8 h 23"/>
                  <a:gd name="T22" fmla="*/ 29 w 31"/>
                  <a:gd name="T23" fmla="*/ 1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3"/>
                  <a:gd name="T38" fmla="*/ 31 w 31"/>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3">
                    <a:moveTo>
                      <a:pt x="29" y="11"/>
                    </a:moveTo>
                    <a:lnTo>
                      <a:pt x="25" y="17"/>
                    </a:lnTo>
                    <a:lnTo>
                      <a:pt x="17" y="22"/>
                    </a:lnTo>
                    <a:lnTo>
                      <a:pt x="11" y="23"/>
                    </a:lnTo>
                    <a:lnTo>
                      <a:pt x="5" y="22"/>
                    </a:lnTo>
                    <a:lnTo>
                      <a:pt x="1" y="17"/>
                    </a:lnTo>
                    <a:lnTo>
                      <a:pt x="0" y="11"/>
                    </a:lnTo>
                    <a:lnTo>
                      <a:pt x="5" y="5"/>
                    </a:lnTo>
                    <a:lnTo>
                      <a:pt x="15" y="0"/>
                    </a:lnTo>
                    <a:lnTo>
                      <a:pt x="28" y="2"/>
                    </a:lnTo>
                    <a:lnTo>
                      <a:pt x="31" y="8"/>
                    </a:lnTo>
                    <a:lnTo>
                      <a:pt x="29" y="11"/>
                    </a:lnTo>
                    <a:close/>
                  </a:path>
                </a:pathLst>
              </a:custGeom>
              <a:solidFill>
                <a:srgbClr val="330099"/>
              </a:solidFill>
              <a:ln w="9525">
                <a:noFill/>
                <a:round/>
                <a:headEnd/>
                <a:tailEnd/>
              </a:ln>
            </p:spPr>
            <p:txBody>
              <a:bodyPr/>
              <a:lstStyle/>
              <a:p>
                <a:endParaRPr lang="en-US" dirty="0">
                  <a:latin typeface="Calibri" pitchFamily="34" charset="0"/>
                </a:endParaRPr>
              </a:p>
            </p:txBody>
          </p:sp>
          <p:sp>
            <p:nvSpPr>
              <p:cNvPr id="4697" name="Freeform 875"/>
              <p:cNvSpPr>
                <a:spLocks/>
              </p:cNvSpPr>
              <p:nvPr/>
            </p:nvSpPr>
            <p:spPr bwMode="auto">
              <a:xfrm>
                <a:off x="2731" y="126"/>
                <a:ext cx="10" cy="5"/>
              </a:xfrm>
              <a:custGeom>
                <a:avLst/>
                <a:gdLst>
                  <a:gd name="T0" fmla="*/ 10 w 10"/>
                  <a:gd name="T1" fmla="*/ 3 h 5"/>
                  <a:gd name="T2" fmla="*/ 7 w 10"/>
                  <a:gd name="T3" fmla="*/ 5 h 5"/>
                  <a:gd name="T4" fmla="*/ 5 w 10"/>
                  <a:gd name="T5" fmla="*/ 5 h 5"/>
                  <a:gd name="T6" fmla="*/ 2 w 10"/>
                  <a:gd name="T7" fmla="*/ 3 h 5"/>
                  <a:gd name="T8" fmla="*/ 0 w 10"/>
                  <a:gd name="T9" fmla="*/ 2 h 5"/>
                  <a:gd name="T10" fmla="*/ 5 w 10"/>
                  <a:gd name="T11" fmla="*/ 0 h 5"/>
                  <a:gd name="T12" fmla="*/ 8 w 10"/>
                  <a:gd name="T13" fmla="*/ 0 h 5"/>
                  <a:gd name="T14" fmla="*/ 10 w 10"/>
                  <a:gd name="T15" fmla="*/ 2 h 5"/>
                  <a:gd name="T16" fmla="*/ 10 w 10"/>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10" y="3"/>
                    </a:moveTo>
                    <a:lnTo>
                      <a:pt x="7" y="5"/>
                    </a:lnTo>
                    <a:lnTo>
                      <a:pt x="5" y="5"/>
                    </a:lnTo>
                    <a:lnTo>
                      <a:pt x="2" y="3"/>
                    </a:lnTo>
                    <a:lnTo>
                      <a:pt x="0" y="2"/>
                    </a:lnTo>
                    <a:lnTo>
                      <a:pt x="5" y="0"/>
                    </a:lnTo>
                    <a:lnTo>
                      <a:pt x="8" y="0"/>
                    </a:lnTo>
                    <a:lnTo>
                      <a:pt x="10" y="2"/>
                    </a:lnTo>
                    <a:lnTo>
                      <a:pt x="1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98" name="Freeform 876"/>
              <p:cNvSpPr>
                <a:spLocks/>
              </p:cNvSpPr>
              <p:nvPr/>
            </p:nvSpPr>
            <p:spPr bwMode="auto">
              <a:xfrm>
                <a:off x="2731" y="200"/>
                <a:ext cx="61" cy="57"/>
              </a:xfrm>
              <a:custGeom>
                <a:avLst/>
                <a:gdLst>
                  <a:gd name="T0" fmla="*/ 61 w 61"/>
                  <a:gd name="T1" fmla="*/ 34 h 57"/>
                  <a:gd name="T2" fmla="*/ 60 w 61"/>
                  <a:gd name="T3" fmla="*/ 45 h 57"/>
                  <a:gd name="T4" fmla="*/ 60 w 61"/>
                  <a:gd name="T5" fmla="*/ 50 h 57"/>
                  <a:gd name="T6" fmla="*/ 61 w 61"/>
                  <a:gd name="T7" fmla="*/ 57 h 57"/>
                  <a:gd name="T8" fmla="*/ 55 w 61"/>
                  <a:gd name="T9" fmla="*/ 54 h 57"/>
                  <a:gd name="T10" fmla="*/ 38 w 61"/>
                  <a:gd name="T11" fmla="*/ 39 h 57"/>
                  <a:gd name="T12" fmla="*/ 35 w 61"/>
                  <a:gd name="T13" fmla="*/ 34 h 57"/>
                  <a:gd name="T14" fmla="*/ 41 w 61"/>
                  <a:gd name="T15" fmla="*/ 34 h 57"/>
                  <a:gd name="T16" fmla="*/ 53 w 61"/>
                  <a:gd name="T17" fmla="*/ 36 h 57"/>
                  <a:gd name="T18" fmla="*/ 55 w 61"/>
                  <a:gd name="T19" fmla="*/ 39 h 57"/>
                  <a:gd name="T20" fmla="*/ 55 w 61"/>
                  <a:gd name="T21" fmla="*/ 39 h 57"/>
                  <a:gd name="T22" fmla="*/ 56 w 61"/>
                  <a:gd name="T23" fmla="*/ 39 h 57"/>
                  <a:gd name="T24" fmla="*/ 56 w 61"/>
                  <a:gd name="T25" fmla="*/ 39 h 57"/>
                  <a:gd name="T26" fmla="*/ 58 w 61"/>
                  <a:gd name="T27" fmla="*/ 37 h 57"/>
                  <a:gd name="T28" fmla="*/ 52 w 61"/>
                  <a:gd name="T29" fmla="*/ 34 h 57"/>
                  <a:gd name="T30" fmla="*/ 42 w 61"/>
                  <a:gd name="T31" fmla="*/ 32 h 57"/>
                  <a:gd name="T32" fmla="*/ 35 w 61"/>
                  <a:gd name="T33" fmla="*/ 32 h 57"/>
                  <a:gd name="T34" fmla="*/ 33 w 61"/>
                  <a:gd name="T35" fmla="*/ 32 h 57"/>
                  <a:gd name="T36" fmla="*/ 27 w 61"/>
                  <a:gd name="T37" fmla="*/ 25 h 57"/>
                  <a:gd name="T38" fmla="*/ 22 w 61"/>
                  <a:gd name="T39" fmla="*/ 18 h 57"/>
                  <a:gd name="T40" fmla="*/ 16 w 61"/>
                  <a:gd name="T41" fmla="*/ 12 h 57"/>
                  <a:gd name="T42" fmla="*/ 22 w 61"/>
                  <a:gd name="T43" fmla="*/ 11 h 57"/>
                  <a:gd name="T44" fmla="*/ 39 w 61"/>
                  <a:gd name="T45" fmla="*/ 12 h 57"/>
                  <a:gd name="T46" fmla="*/ 49 w 61"/>
                  <a:gd name="T47" fmla="*/ 17 h 57"/>
                  <a:gd name="T48" fmla="*/ 50 w 61"/>
                  <a:gd name="T49" fmla="*/ 18 h 57"/>
                  <a:gd name="T50" fmla="*/ 52 w 61"/>
                  <a:gd name="T51" fmla="*/ 18 h 57"/>
                  <a:gd name="T52" fmla="*/ 52 w 61"/>
                  <a:gd name="T53" fmla="*/ 18 h 57"/>
                  <a:gd name="T54" fmla="*/ 50 w 61"/>
                  <a:gd name="T55" fmla="*/ 15 h 57"/>
                  <a:gd name="T56" fmla="*/ 39 w 61"/>
                  <a:gd name="T57" fmla="*/ 11 h 57"/>
                  <a:gd name="T58" fmla="*/ 33 w 61"/>
                  <a:gd name="T59" fmla="*/ 9 h 57"/>
                  <a:gd name="T60" fmla="*/ 19 w 61"/>
                  <a:gd name="T61" fmla="*/ 9 h 57"/>
                  <a:gd name="T62" fmla="*/ 13 w 61"/>
                  <a:gd name="T63" fmla="*/ 11 h 57"/>
                  <a:gd name="T64" fmla="*/ 0 w 61"/>
                  <a:gd name="T65" fmla="*/ 3 h 57"/>
                  <a:gd name="T66" fmla="*/ 0 w 61"/>
                  <a:gd name="T67" fmla="*/ 3 h 57"/>
                  <a:gd name="T68" fmla="*/ 7 w 61"/>
                  <a:gd name="T69" fmla="*/ 0 h 57"/>
                  <a:gd name="T70" fmla="*/ 10 w 61"/>
                  <a:gd name="T71" fmla="*/ 0 h 57"/>
                  <a:gd name="T72" fmla="*/ 14 w 61"/>
                  <a:gd name="T73" fmla="*/ 6 h 57"/>
                  <a:gd name="T74" fmla="*/ 22 w 61"/>
                  <a:gd name="T75" fmla="*/ 7 h 57"/>
                  <a:gd name="T76" fmla="*/ 28 w 61"/>
                  <a:gd name="T77" fmla="*/ 7 h 57"/>
                  <a:gd name="T78" fmla="*/ 36 w 61"/>
                  <a:gd name="T79" fmla="*/ 4 h 57"/>
                  <a:gd name="T80" fmla="*/ 38 w 61"/>
                  <a:gd name="T81" fmla="*/ 4 h 57"/>
                  <a:gd name="T82" fmla="*/ 42 w 61"/>
                  <a:gd name="T83" fmla="*/ 4 h 57"/>
                  <a:gd name="T84" fmla="*/ 50 w 61"/>
                  <a:gd name="T85" fmla="*/ 11 h 57"/>
                  <a:gd name="T86" fmla="*/ 53 w 61"/>
                  <a:gd name="T87" fmla="*/ 14 h 57"/>
                  <a:gd name="T88" fmla="*/ 58 w 61"/>
                  <a:gd name="T89" fmla="*/ 25 h 57"/>
                  <a:gd name="T90" fmla="*/ 61 w 61"/>
                  <a:gd name="T91" fmla="*/ 34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57"/>
                  <a:gd name="T140" fmla="*/ 61 w 61"/>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57">
                    <a:moveTo>
                      <a:pt x="61" y="34"/>
                    </a:moveTo>
                    <a:lnTo>
                      <a:pt x="60" y="45"/>
                    </a:lnTo>
                    <a:lnTo>
                      <a:pt x="60" y="50"/>
                    </a:lnTo>
                    <a:lnTo>
                      <a:pt x="61" y="57"/>
                    </a:lnTo>
                    <a:lnTo>
                      <a:pt x="55" y="54"/>
                    </a:lnTo>
                    <a:lnTo>
                      <a:pt x="38" y="39"/>
                    </a:lnTo>
                    <a:lnTo>
                      <a:pt x="35" y="34"/>
                    </a:lnTo>
                    <a:lnTo>
                      <a:pt x="41" y="34"/>
                    </a:lnTo>
                    <a:lnTo>
                      <a:pt x="53" y="36"/>
                    </a:lnTo>
                    <a:lnTo>
                      <a:pt x="55" y="39"/>
                    </a:lnTo>
                    <a:lnTo>
                      <a:pt x="56" y="39"/>
                    </a:lnTo>
                    <a:lnTo>
                      <a:pt x="58" y="37"/>
                    </a:lnTo>
                    <a:lnTo>
                      <a:pt x="52" y="34"/>
                    </a:lnTo>
                    <a:lnTo>
                      <a:pt x="42" y="32"/>
                    </a:lnTo>
                    <a:lnTo>
                      <a:pt x="35" y="32"/>
                    </a:lnTo>
                    <a:lnTo>
                      <a:pt x="33" y="32"/>
                    </a:lnTo>
                    <a:lnTo>
                      <a:pt x="27" y="25"/>
                    </a:lnTo>
                    <a:lnTo>
                      <a:pt x="22" y="18"/>
                    </a:lnTo>
                    <a:lnTo>
                      <a:pt x="16" y="12"/>
                    </a:lnTo>
                    <a:lnTo>
                      <a:pt x="22" y="11"/>
                    </a:lnTo>
                    <a:lnTo>
                      <a:pt x="39" y="12"/>
                    </a:lnTo>
                    <a:lnTo>
                      <a:pt x="49" y="17"/>
                    </a:lnTo>
                    <a:lnTo>
                      <a:pt x="50" y="18"/>
                    </a:lnTo>
                    <a:lnTo>
                      <a:pt x="52" y="18"/>
                    </a:lnTo>
                    <a:lnTo>
                      <a:pt x="50" y="15"/>
                    </a:lnTo>
                    <a:lnTo>
                      <a:pt x="39" y="11"/>
                    </a:lnTo>
                    <a:lnTo>
                      <a:pt x="33" y="9"/>
                    </a:lnTo>
                    <a:lnTo>
                      <a:pt x="19" y="9"/>
                    </a:lnTo>
                    <a:lnTo>
                      <a:pt x="13" y="11"/>
                    </a:lnTo>
                    <a:lnTo>
                      <a:pt x="0" y="3"/>
                    </a:lnTo>
                    <a:lnTo>
                      <a:pt x="7" y="0"/>
                    </a:lnTo>
                    <a:lnTo>
                      <a:pt x="10" y="0"/>
                    </a:lnTo>
                    <a:lnTo>
                      <a:pt x="14" y="6"/>
                    </a:lnTo>
                    <a:lnTo>
                      <a:pt x="22" y="7"/>
                    </a:lnTo>
                    <a:lnTo>
                      <a:pt x="28" y="7"/>
                    </a:lnTo>
                    <a:lnTo>
                      <a:pt x="36" y="4"/>
                    </a:lnTo>
                    <a:lnTo>
                      <a:pt x="38" y="4"/>
                    </a:lnTo>
                    <a:lnTo>
                      <a:pt x="42" y="4"/>
                    </a:lnTo>
                    <a:lnTo>
                      <a:pt x="50" y="11"/>
                    </a:lnTo>
                    <a:lnTo>
                      <a:pt x="53" y="14"/>
                    </a:lnTo>
                    <a:lnTo>
                      <a:pt x="58" y="25"/>
                    </a:lnTo>
                    <a:lnTo>
                      <a:pt x="61" y="34"/>
                    </a:lnTo>
                    <a:close/>
                  </a:path>
                </a:pathLst>
              </a:custGeom>
              <a:solidFill>
                <a:srgbClr val="72A533"/>
              </a:solidFill>
              <a:ln w="9525">
                <a:noFill/>
                <a:round/>
                <a:headEnd/>
                <a:tailEnd/>
              </a:ln>
            </p:spPr>
            <p:txBody>
              <a:bodyPr/>
              <a:lstStyle/>
              <a:p>
                <a:endParaRPr lang="en-US" dirty="0">
                  <a:latin typeface="Calibri" pitchFamily="34" charset="0"/>
                </a:endParaRPr>
              </a:p>
            </p:txBody>
          </p:sp>
          <p:sp>
            <p:nvSpPr>
              <p:cNvPr id="4699" name="Freeform 877"/>
              <p:cNvSpPr>
                <a:spLocks/>
              </p:cNvSpPr>
              <p:nvPr/>
            </p:nvSpPr>
            <p:spPr bwMode="auto">
              <a:xfrm>
                <a:off x="2734" y="128"/>
                <a:ext cx="5" cy="1"/>
              </a:xfrm>
              <a:custGeom>
                <a:avLst/>
                <a:gdLst>
                  <a:gd name="T0" fmla="*/ 4 w 5"/>
                  <a:gd name="T1" fmla="*/ 1 h 1"/>
                  <a:gd name="T2" fmla="*/ 0 w 5"/>
                  <a:gd name="T3" fmla="*/ 1 h 1"/>
                  <a:gd name="T4" fmla="*/ 0 w 5"/>
                  <a:gd name="T5" fmla="*/ 0 h 1"/>
                  <a:gd name="T6" fmla="*/ 5 w 5"/>
                  <a:gd name="T7" fmla="*/ 0 h 1"/>
                  <a:gd name="T8" fmla="*/ 5 w 5"/>
                  <a:gd name="T9" fmla="*/ 0 h 1"/>
                  <a:gd name="T10" fmla="*/ 4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4" y="1"/>
                    </a:moveTo>
                    <a:lnTo>
                      <a:pt x="0" y="1"/>
                    </a:lnTo>
                    <a:lnTo>
                      <a:pt x="0" y="0"/>
                    </a:lnTo>
                    <a:lnTo>
                      <a:pt x="5" y="0"/>
                    </a:lnTo>
                    <a:lnTo>
                      <a:pt x="4"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00" name="Freeform 878"/>
              <p:cNvSpPr>
                <a:spLocks/>
              </p:cNvSpPr>
              <p:nvPr/>
            </p:nvSpPr>
            <p:spPr bwMode="auto">
              <a:xfrm>
                <a:off x="2739" y="147"/>
                <a:ext cx="10" cy="6"/>
              </a:xfrm>
              <a:custGeom>
                <a:avLst/>
                <a:gdLst>
                  <a:gd name="T0" fmla="*/ 8 w 10"/>
                  <a:gd name="T1" fmla="*/ 4 h 6"/>
                  <a:gd name="T2" fmla="*/ 3 w 10"/>
                  <a:gd name="T3" fmla="*/ 6 h 6"/>
                  <a:gd name="T4" fmla="*/ 0 w 10"/>
                  <a:gd name="T5" fmla="*/ 4 h 6"/>
                  <a:gd name="T6" fmla="*/ 0 w 10"/>
                  <a:gd name="T7" fmla="*/ 1 h 6"/>
                  <a:gd name="T8" fmla="*/ 0 w 10"/>
                  <a:gd name="T9" fmla="*/ 1 h 6"/>
                  <a:gd name="T10" fmla="*/ 5 w 10"/>
                  <a:gd name="T11" fmla="*/ 0 h 6"/>
                  <a:gd name="T12" fmla="*/ 10 w 10"/>
                  <a:gd name="T13" fmla="*/ 1 h 6"/>
                  <a:gd name="T14" fmla="*/ 10 w 10"/>
                  <a:gd name="T15" fmla="*/ 3 h 6"/>
                  <a:gd name="T16" fmla="*/ 8 w 10"/>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8" y="4"/>
                    </a:moveTo>
                    <a:lnTo>
                      <a:pt x="3" y="6"/>
                    </a:lnTo>
                    <a:lnTo>
                      <a:pt x="0" y="4"/>
                    </a:lnTo>
                    <a:lnTo>
                      <a:pt x="0" y="1"/>
                    </a:lnTo>
                    <a:lnTo>
                      <a:pt x="5" y="0"/>
                    </a:lnTo>
                    <a:lnTo>
                      <a:pt x="10" y="1"/>
                    </a:lnTo>
                    <a:lnTo>
                      <a:pt x="10" y="3"/>
                    </a:lnTo>
                    <a:lnTo>
                      <a:pt x="8"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01" name="Freeform 879"/>
              <p:cNvSpPr>
                <a:spLocks/>
              </p:cNvSpPr>
              <p:nvPr/>
            </p:nvSpPr>
            <p:spPr bwMode="auto">
              <a:xfrm>
                <a:off x="2741" y="148"/>
                <a:ext cx="4" cy="3"/>
              </a:xfrm>
              <a:custGeom>
                <a:avLst/>
                <a:gdLst>
                  <a:gd name="T0" fmla="*/ 4 w 4"/>
                  <a:gd name="T1" fmla="*/ 2 h 3"/>
                  <a:gd name="T2" fmla="*/ 3 w 4"/>
                  <a:gd name="T3" fmla="*/ 3 h 3"/>
                  <a:gd name="T4" fmla="*/ 0 w 4"/>
                  <a:gd name="T5" fmla="*/ 3 h 3"/>
                  <a:gd name="T6" fmla="*/ 0 w 4"/>
                  <a:gd name="T7" fmla="*/ 2 h 3"/>
                  <a:gd name="T8" fmla="*/ 1 w 4"/>
                  <a:gd name="T9" fmla="*/ 0 h 3"/>
                  <a:gd name="T10" fmla="*/ 4 w 4"/>
                  <a:gd name="T11" fmla="*/ 0 h 3"/>
                  <a:gd name="T12" fmla="*/ 4 w 4"/>
                  <a:gd name="T13" fmla="*/ 2 h 3"/>
                  <a:gd name="T14" fmla="*/ 4 w 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3" y="3"/>
                    </a:lnTo>
                    <a:lnTo>
                      <a:pt x="0" y="3"/>
                    </a:lnTo>
                    <a:lnTo>
                      <a:pt x="0" y="2"/>
                    </a:lnTo>
                    <a:lnTo>
                      <a:pt x="1" y="0"/>
                    </a:lnTo>
                    <a:lnTo>
                      <a:pt x="4" y="0"/>
                    </a:lnTo>
                    <a:lnTo>
                      <a:pt x="4" y="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02" name="Freeform 880"/>
              <p:cNvSpPr>
                <a:spLocks/>
              </p:cNvSpPr>
              <p:nvPr/>
            </p:nvSpPr>
            <p:spPr bwMode="auto">
              <a:xfrm>
                <a:off x="2753" y="186"/>
                <a:ext cx="10" cy="6"/>
              </a:xfrm>
              <a:custGeom>
                <a:avLst/>
                <a:gdLst>
                  <a:gd name="T0" fmla="*/ 10 w 10"/>
                  <a:gd name="T1" fmla="*/ 4 h 6"/>
                  <a:gd name="T2" fmla="*/ 3 w 10"/>
                  <a:gd name="T3" fmla="*/ 6 h 6"/>
                  <a:gd name="T4" fmla="*/ 2 w 10"/>
                  <a:gd name="T5" fmla="*/ 6 h 6"/>
                  <a:gd name="T6" fmla="*/ 0 w 10"/>
                  <a:gd name="T7" fmla="*/ 3 h 6"/>
                  <a:gd name="T8" fmla="*/ 6 w 10"/>
                  <a:gd name="T9" fmla="*/ 0 h 6"/>
                  <a:gd name="T10" fmla="*/ 10 w 10"/>
                  <a:gd name="T11" fmla="*/ 0 h 6"/>
                  <a:gd name="T12" fmla="*/ 10 w 10"/>
                  <a:gd name="T13" fmla="*/ 3 h 6"/>
                  <a:gd name="T14" fmla="*/ 10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10" y="4"/>
                    </a:moveTo>
                    <a:lnTo>
                      <a:pt x="3" y="6"/>
                    </a:lnTo>
                    <a:lnTo>
                      <a:pt x="2" y="6"/>
                    </a:lnTo>
                    <a:lnTo>
                      <a:pt x="0" y="3"/>
                    </a:lnTo>
                    <a:lnTo>
                      <a:pt x="6" y="0"/>
                    </a:lnTo>
                    <a:lnTo>
                      <a:pt x="10" y="0"/>
                    </a:lnTo>
                    <a:lnTo>
                      <a:pt x="10" y="3"/>
                    </a:lnTo>
                    <a:lnTo>
                      <a:pt x="10"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03" name="Freeform 881"/>
              <p:cNvSpPr>
                <a:spLocks/>
              </p:cNvSpPr>
              <p:nvPr/>
            </p:nvSpPr>
            <p:spPr bwMode="auto">
              <a:xfrm>
                <a:off x="2755" y="187"/>
                <a:ext cx="6" cy="3"/>
              </a:xfrm>
              <a:custGeom>
                <a:avLst/>
                <a:gdLst>
                  <a:gd name="T0" fmla="*/ 6 w 6"/>
                  <a:gd name="T1" fmla="*/ 3 h 3"/>
                  <a:gd name="T2" fmla="*/ 1 w 6"/>
                  <a:gd name="T3" fmla="*/ 3 h 3"/>
                  <a:gd name="T4" fmla="*/ 0 w 6"/>
                  <a:gd name="T5" fmla="*/ 2 h 3"/>
                  <a:gd name="T6" fmla="*/ 4 w 6"/>
                  <a:gd name="T7" fmla="*/ 0 h 3"/>
                  <a:gd name="T8" fmla="*/ 6 w 6"/>
                  <a:gd name="T9" fmla="*/ 2 h 3"/>
                  <a:gd name="T10" fmla="*/ 6 w 6"/>
                  <a:gd name="T11" fmla="*/ 2 h 3"/>
                  <a:gd name="T12" fmla="*/ 6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3"/>
                    </a:moveTo>
                    <a:lnTo>
                      <a:pt x="1" y="3"/>
                    </a:lnTo>
                    <a:lnTo>
                      <a:pt x="0" y="2"/>
                    </a:lnTo>
                    <a:lnTo>
                      <a:pt x="4" y="0"/>
                    </a:lnTo>
                    <a:lnTo>
                      <a:pt x="6" y="2"/>
                    </a:lnTo>
                    <a:lnTo>
                      <a:pt x="6"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04" name="Freeform 882"/>
              <p:cNvSpPr>
                <a:spLocks/>
              </p:cNvSpPr>
              <p:nvPr/>
            </p:nvSpPr>
            <p:spPr bwMode="auto">
              <a:xfrm>
                <a:off x="2724" y="170"/>
                <a:ext cx="28" cy="22"/>
              </a:xfrm>
              <a:custGeom>
                <a:avLst/>
                <a:gdLst>
                  <a:gd name="T0" fmla="*/ 23 w 28"/>
                  <a:gd name="T1" fmla="*/ 17 h 22"/>
                  <a:gd name="T2" fmla="*/ 17 w 28"/>
                  <a:gd name="T3" fmla="*/ 22 h 22"/>
                  <a:gd name="T4" fmla="*/ 10 w 28"/>
                  <a:gd name="T5" fmla="*/ 22 h 22"/>
                  <a:gd name="T6" fmla="*/ 4 w 28"/>
                  <a:gd name="T7" fmla="*/ 20 h 22"/>
                  <a:gd name="T8" fmla="*/ 1 w 28"/>
                  <a:gd name="T9" fmla="*/ 17 h 22"/>
                  <a:gd name="T10" fmla="*/ 0 w 28"/>
                  <a:gd name="T11" fmla="*/ 11 h 22"/>
                  <a:gd name="T12" fmla="*/ 4 w 28"/>
                  <a:gd name="T13" fmla="*/ 6 h 22"/>
                  <a:gd name="T14" fmla="*/ 14 w 28"/>
                  <a:gd name="T15" fmla="*/ 2 h 22"/>
                  <a:gd name="T16" fmla="*/ 17 w 28"/>
                  <a:gd name="T17" fmla="*/ 0 h 22"/>
                  <a:gd name="T18" fmla="*/ 21 w 28"/>
                  <a:gd name="T19" fmla="*/ 0 h 22"/>
                  <a:gd name="T20" fmla="*/ 25 w 28"/>
                  <a:gd name="T21" fmla="*/ 2 h 22"/>
                  <a:gd name="T22" fmla="*/ 25 w 28"/>
                  <a:gd name="T23" fmla="*/ 2 h 22"/>
                  <a:gd name="T24" fmla="*/ 23 w 28"/>
                  <a:gd name="T25" fmla="*/ 3 h 22"/>
                  <a:gd name="T26" fmla="*/ 25 w 28"/>
                  <a:gd name="T27" fmla="*/ 5 h 22"/>
                  <a:gd name="T28" fmla="*/ 26 w 28"/>
                  <a:gd name="T29" fmla="*/ 3 h 22"/>
                  <a:gd name="T30" fmla="*/ 28 w 28"/>
                  <a:gd name="T31" fmla="*/ 11 h 22"/>
                  <a:gd name="T32" fmla="*/ 23 w 28"/>
                  <a:gd name="T33" fmla="*/ 17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2"/>
                  <a:gd name="T53" fmla="*/ 28 w 28"/>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2">
                    <a:moveTo>
                      <a:pt x="23" y="17"/>
                    </a:moveTo>
                    <a:lnTo>
                      <a:pt x="17" y="22"/>
                    </a:lnTo>
                    <a:lnTo>
                      <a:pt x="10" y="22"/>
                    </a:lnTo>
                    <a:lnTo>
                      <a:pt x="4" y="20"/>
                    </a:lnTo>
                    <a:lnTo>
                      <a:pt x="1" y="17"/>
                    </a:lnTo>
                    <a:lnTo>
                      <a:pt x="0" y="11"/>
                    </a:lnTo>
                    <a:lnTo>
                      <a:pt x="4" y="6"/>
                    </a:lnTo>
                    <a:lnTo>
                      <a:pt x="14" y="2"/>
                    </a:lnTo>
                    <a:lnTo>
                      <a:pt x="17" y="0"/>
                    </a:lnTo>
                    <a:lnTo>
                      <a:pt x="21" y="0"/>
                    </a:lnTo>
                    <a:lnTo>
                      <a:pt x="25" y="2"/>
                    </a:lnTo>
                    <a:lnTo>
                      <a:pt x="23" y="3"/>
                    </a:lnTo>
                    <a:lnTo>
                      <a:pt x="25" y="5"/>
                    </a:lnTo>
                    <a:lnTo>
                      <a:pt x="26" y="3"/>
                    </a:lnTo>
                    <a:lnTo>
                      <a:pt x="28" y="11"/>
                    </a:lnTo>
                    <a:lnTo>
                      <a:pt x="23" y="17"/>
                    </a:lnTo>
                    <a:close/>
                  </a:path>
                </a:pathLst>
              </a:custGeom>
              <a:solidFill>
                <a:srgbClr val="1A665A"/>
              </a:solidFill>
              <a:ln w="9525">
                <a:noFill/>
                <a:round/>
                <a:headEnd/>
                <a:tailEnd/>
              </a:ln>
            </p:spPr>
            <p:txBody>
              <a:bodyPr/>
              <a:lstStyle/>
              <a:p>
                <a:endParaRPr lang="en-US" dirty="0">
                  <a:latin typeface="Calibri" pitchFamily="34" charset="0"/>
                </a:endParaRPr>
              </a:p>
            </p:txBody>
          </p:sp>
          <p:sp>
            <p:nvSpPr>
              <p:cNvPr id="4705" name="Freeform 883"/>
              <p:cNvSpPr>
                <a:spLocks/>
              </p:cNvSpPr>
              <p:nvPr/>
            </p:nvSpPr>
            <p:spPr bwMode="auto">
              <a:xfrm>
                <a:off x="2734" y="172"/>
                <a:ext cx="10" cy="6"/>
              </a:xfrm>
              <a:custGeom>
                <a:avLst/>
                <a:gdLst>
                  <a:gd name="T0" fmla="*/ 8 w 10"/>
                  <a:gd name="T1" fmla="*/ 4 h 6"/>
                  <a:gd name="T2" fmla="*/ 5 w 10"/>
                  <a:gd name="T3" fmla="*/ 6 h 6"/>
                  <a:gd name="T4" fmla="*/ 0 w 10"/>
                  <a:gd name="T5" fmla="*/ 6 h 6"/>
                  <a:gd name="T6" fmla="*/ 0 w 10"/>
                  <a:gd name="T7" fmla="*/ 3 h 6"/>
                  <a:gd name="T8" fmla="*/ 5 w 10"/>
                  <a:gd name="T9" fmla="*/ 0 h 6"/>
                  <a:gd name="T10" fmla="*/ 8 w 10"/>
                  <a:gd name="T11" fmla="*/ 1 h 6"/>
                  <a:gd name="T12" fmla="*/ 10 w 10"/>
                  <a:gd name="T13" fmla="*/ 3 h 6"/>
                  <a:gd name="T14" fmla="*/ 8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8" y="4"/>
                    </a:moveTo>
                    <a:lnTo>
                      <a:pt x="5" y="6"/>
                    </a:lnTo>
                    <a:lnTo>
                      <a:pt x="0" y="6"/>
                    </a:lnTo>
                    <a:lnTo>
                      <a:pt x="0" y="3"/>
                    </a:lnTo>
                    <a:lnTo>
                      <a:pt x="5" y="0"/>
                    </a:lnTo>
                    <a:lnTo>
                      <a:pt x="8" y="1"/>
                    </a:lnTo>
                    <a:lnTo>
                      <a:pt x="10" y="3"/>
                    </a:lnTo>
                    <a:lnTo>
                      <a:pt x="8"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06" name="Freeform 884"/>
              <p:cNvSpPr>
                <a:spLocks/>
              </p:cNvSpPr>
              <p:nvPr/>
            </p:nvSpPr>
            <p:spPr bwMode="auto">
              <a:xfrm>
                <a:off x="2772" y="247"/>
                <a:ext cx="15" cy="12"/>
              </a:xfrm>
              <a:custGeom>
                <a:avLst/>
                <a:gdLst>
                  <a:gd name="T0" fmla="*/ 0 w 15"/>
                  <a:gd name="T1" fmla="*/ 7 h 12"/>
                  <a:gd name="T2" fmla="*/ 0 w 15"/>
                  <a:gd name="T3" fmla="*/ 0 h 12"/>
                  <a:gd name="T4" fmla="*/ 0 w 15"/>
                  <a:gd name="T5" fmla="*/ 0 h 12"/>
                  <a:gd name="T6" fmla="*/ 15 w 15"/>
                  <a:gd name="T7" fmla="*/ 10 h 12"/>
                  <a:gd name="T8" fmla="*/ 5 w 15"/>
                  <a:gd name="T9" fmla="*/ 12 h 12"/>
                  <a:gd name="T10" fmla="*/ 0 w 15"/>
                  <a:gd name="T11" fmla="*/ 7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0" y="7"/>
                    </a:moveTo>
                    <a:lnTo>
                      <a:pt x="0" y="0"/>
                    </a:lnTo>
                    <a:lnTo>
                      <a:pt x="15" y="10"/>
                    </a:lnTo>
                    <a:lnTo>
                      <a:pt x="5" y="12"/>
                    </a:lnTo>
                    <a:lnTo>
                      <a:pt x="0" y="7"/>
                    </a:lnTo>
                    <a:close/>
                  </a:path>
                </a:pathLst>
              </a:custGeom>
              <a:solidFill>
                <a:srgbClr val="B2D866"/>
              </a:solidFill>
              <a:ln w="9525">
                <a:noFill/>
                <a:round/>
                <a:headEnd/>
                <a:tailEnd/>
              </a:ln>
            </p:spPr>
            <p:txBody>
              <a:bodyPr/>
              <a:lstStyle/>
              <a:p>
                <a:endParaRPr lang="en-US" dirty="0">
                  <a:latin typeface="Calibri" pitchFamily="34" charset="0"/>
                </a:endParaRPr>
              </a:p>
            </p:txBody>
          </p:sp>
          <p:sp>
            <p:nvSpPr>
              <p:cNvPr id="4707" name="Freeform 885"/>
              <p:cNvSpPr>
                <a:spLocks/>
              </p:cNvSpPr>
              <p:nvPr/>
            </p:nvSpPr>
            <p:spPr bwMode="auto">
              <a:xfrm>
                <a:off x="2736" y="173"/>
                <a:ext cx="6" cy="3"/>
              </a:xfrm>
              <a:custGeom>
                <a:avLst/>
                <a:gdLst>
                  <a:gd name="T0" fmla="*/ 3 w 6"/>
                  <a:gd name="T1" fmla="*/ 3 h 3"/>
                  <a:gd name="T2" fmla="*/ 0 w 6"/>
                  <a:gd name="T3" fmla="*/ 3 h 3"/>
                  <a:gd name="T4" fmla="*/ 2 w 6"/>
                  <a:gd name="T5" fmla="*/ 2 h 3"/>
                  <a:gd name="T6" fmla="*/ 5 w 6"/>
                  <a:gd name="T7" fmla="*/ 0 h 3"/>
                  <a:gd name="T8" fmla="*/ 6 w 6"/>
                  <a:gd name="T9" fmla="*/ 2 h 3"/>
                  <a:gd name="T10" fmla="*/ 3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3"/>
                    </a:moveTo>
                    <a:lnTo>
                      <a:pt x="0" y="3"/>
                    </a:lnTo>
                    <a:lnTo>
                      <a:pt x="2" y="2"/>
                    </a:lnTo>
                    <a:lnTo>
                      <a:pt x="5" y="0"/>
                    </a:lnTo>
                    <a:lnTo>
                      <a:pt x="6" y="2"/>
                    </a:lnTo>
                    <a:lnTo>
                      <a:pt x="3"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08" name="Freeform 886"/>
              <p:cNvSpPr>
                <a:spLocks/>
              </p:cNvSpPr>
              <p:nvPr/>
            </p:nvSpPr>
            <p:spPr bwMode="auto">
              <a:xfrm>
                <a:off x="2734" y="192"/>
                <a:ext cx="10" cy="3"/>
              </a:xfrm>
              <a:custGeom>
                <a:avLst/>
                <a:gdLst>
                  <a:gd name="T0" fmla="*/ 8 w 10"/>
                  <a:gd name="T1" fmla="*/ 0 h 3"/>
                  <a:gd name="T2" fmla="*/ 10 w 10"/>
                  <a:gd name="T3" fmla="*/ 0 h 3"/>
                  <a:gd name="T4" fmla="*/ 10 w 10"/>
                  <a:gd name="T5" fmla="*/ 0 h 3"/>
                  <a:gd name="T6" fmla="*/ 8 w 10"/>
                  <a:gd name="T7" fmla="*/ 3 h 3"/>
                  <a:gd name="T8" fmla="*/ 0 w 10"/>
                  <a:gd name="T9" fmla="*/ 1 h 3"/>
                  <a:gd name="T10" fmla="*/ 8 w 10"/>
                  <a:gd name="T11" fmla="*/ 0 h 3"/>
                  <a:gd name="T12" fmla="*/ 0 60000 65536"/>
                  <a:gd name="T13" fmla="*/ 0 60000 65536"/>
                  <a:gd name="T14" fmla="*/ 0 60000 65536"/>
                  <a:gd name="T15" fmla="*/ 0 60000 65536"/>
                  <a:gd name="T16" fmla="*/ 0 60000 65536"/>
                  <a:gd name="T17" fmla="*/ 0 60000 65536"/>
                  <a:gd name="T18" fmla="*/ 0 w 10"/>
                  <a:gd name="T19" fmla="*/ 0 h 3"/>
                  <a:gd name="T20" fmla="*/ 10 w 10"/>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 h="3">
                    <a:moveTo>
                      <a:pt x="8" y="0"/>
                    </a:moveTo>
                    <a:lnTo>
                      <a:pt x="10" y="0"/>
                    </a:lnTo>
                    <a:lnTo>
                      <a:pt x="8" y="3"/>
                    </a:lnTo>
                    <a:lnTo>
                      <a:pt x="0" y="1"/>
                    </a:lnTo>
                    <a:lnTo>
                      <a:pt x="8" y="0"/>
                    </a:lnTo>
                    <a:close/>
                  </a:path>
                </a:pathLst>
              </a:custGeom>
              <a:solidFill>
                <a:srgbClr val="4D8D33"/>
              </a:solidFill>
              <a:ln w="9525">
                <a:noFill/>
                <a:round/>
                <a:headEnd/>
                <a:tailEnd/>
              </a:ln>
            </p:spPr>
            <p:txBody>
              <a:bodyPr/>
              <a:lstStyle/>
              <a:p>
                <a:endParaRPr lang="en-US" dirty="0">
                  <a:latin typeface="Calibri" pitchFamily="34" charset="0"/>
                </a:endParaRPr>
              </a:p>
            </p:txBody>
          </p:sp>
          <p:sp>
            <p:nvSpPr>
              <p:cNvPr id="4709" name="Freeform 887"/>
              <p:cNvSpPr>
                <a:spLocks/>
              </p:cNvSpPr>
              <p:nvPr/>
            </p:nvSpPr>
            <p:spPr bwMode="auto">
              <a:xfrm>
                <a:off x="2744" y="220"/>
                <a:ext cx="29" cy="45"/>
              </a:xfrm>
              <a:custGeom>
                <a:avLst/>
                <a:gdLst>
                  <a:gd name="T0" fmla="*/ 28 w 29"/>
                  <a:gd name="T1" fmla="*/ 39 h 45"/>
                  <a:gd name="T2" fmla="*/ 29 w 29"/>
                  <a:gd name="T3" fmla="*/ 39 h 45"/>
                  <a:gd name="T4" fmla="*/ 29 w 29"/>
                  <a:gd name="T5" fmla="*/ 39 h 45"/>
                  <a:gd name="T6" fmla="*/ 9 w 29"/>
                  <a:gd name="T7" fmla="*/ 45 h 45"/>
                  <a:gd name="T8" fmla="*/ 8 w 29"/>
                  <a:gd name="T9" fmla="*/ 42 h 45"/>
                  <a:gd name="T10" fmla="*/ 1 w 29"/>
                  <a:gd name="T11" fmla="*/ 30 h 45"/>
                  <a:gd name="T12" fmla="*/ 0 w 29"/>
                  <a:gd name="T13" fmla="*/ 19 h 45"/>
                  <a:gd name="T14" fmla="*/ 3 w 29"/>
                  <a:gd name="T15" fmla="*/ 9 h 45"/>
                  <a:gd name="T16" fmla="*/ 5 w 29"/>
                  <a:gd name="T17" fmla="*/ 5 h 45"/>
                  <a:gd name="T18" fmla="*/ 6 w 29"/>
                  <a:gd name="T19" fmla="*/ 2 h 45"/>
                  <a:gd name="T20" fmla="*/ 8 w 29"/>
                  <a:gd name="T21" fmla="*/ 0 h 45"/>
                  <a:gd name="T22" fmla="*/ 17 w 29"/>
                  <a:gd name="T23" fmla="*/ 14 h 45"/>
                  <a:gd name="T24" fmla="*/ 26 w 29"/>
                  <a:gd name="T25" fmla="*/ 22 h 45"/>
                  <a:gd name="T26" fmla="*/ 26 w 29"/>
                  <a:gd name="T27" fmla="*/ 33 h 45"/>
                  <a:gd name="T28" fmla="*/ 28 w 29"/>
                  <a:gd name="T29" fmla="*/ 39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45"/>
                  <a:gd name="T47" fmla="*/ 29 w 29"/>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45">
                    <a:moveTo>
                      <a:pt x="28" y="39"/>
                    </a:moveTo>
                    <a:lnTo>
                      <a:pt x="29" y="39"/>
                    </a:lnTo>
                    <a:lnTo>
                      <a:pt x="9" y="45"/>
                    </a:lnTo>
                    <a:lnTo>
                      <a:pt x="8" y="42"/>
                    </a:lnTo>
                    <a:lnTo>
                      <a:pt x="1" y="30"/>
                    </a:lnTo>
                    <a:lnTo>
                      <a:pt x="0" y="19"/>
                    </a:lnTo>
                    <a:lnTo>
                      <a:pt x="3" y="9"/>
                    </a:lnTo>
                    <a:lnTo>
                      <a:pt x="5" y="5"/>
                    </a:lnTo>
                    <a:lnTo>
                      <a:pt x="6" y="2"/>
                    </a:lnTo>
                    <a:lnTo>
                      <a:pt x="8" y="0"/>
                    </a:lnTo>
                    <a:lnTo>
                      <a:pt x="17" y="14"/>
                    </a:lnTo>
                    <a:lnTo>
                      <a:pt x="26" y="22"/>
                    </a:lnTo>
                    <a:lnTo>
                      <a:pt x="26" y="33"/>
                    </a:lnTo>
                    <a:lnTo>
                      <a:pt x="28" y="39"/>
                    </a:lnTo>
                    <a:close/>
                  </a:path>
                </a:pathLst>
              </a:custGeom>
              <a:solidFill>
                <a:srgbClr val="99CC33"/>
              </a:solidFill>
              <a:ln w="9525">
                <a:noFill/>
                <a:round/>
                <a:headEnd/>
                <a:tailEnd/>
              </a:ln>
            </p:spPr>
            <p:txBody>
              <a:bodyPr/>
              <a:lstStyle/>
              <a:p>
                <a:endParaRPr lang="en-US" dirty="0">
                  <a:latin typeface="Calibri" pitchFamily="34" charset="0"/>
                </a:endParaRPr>
              </a:p>
            </p:txBody>
          </p:sp>
          <p:sp>
            <p:nvSpPr>
              <p:cNvPr id="4710" name="Freeform 888"/>
              <p:cNvSpPr>
                <a:spLocks/>
              </p:cNvSpPr>
              <p:nvPr/>
            </p:nvSpPr>
            <p:spPr bwMode="auto">
              <a:xfrm>
                <a:off x="2714" y="192"/>
                <a:ext cx="28" cy="9"/>
              </a:xfrm>
              <a:custGeom>
                <a:avLst/>
                <a:gdLst>
                  <a:gd name="T0" fmla="*/ 17 w 28"/>
                  <a:gd name="T1" fmla="*/ 8 h 9"/>
                  <a:gd name="T2" fmla="*/ 14 w 28"/>
                  <a:gd name="T3" fmla="*/ 9 h 9"/>
                  <a:gd name="T4" fmla="*/ 3 w 28"/>
                  <a:gd name="T5" fmla="*/ 5 h 9"/>
                  <a:gd name="T6" fmla="*/ 0 w 28"/>
                  <a:gd name="T7" fmla="*/ 3 h 9"/>
                  <a:gd name="T8" fmla="*/ 10 w 28"/>
                  <a:gd name="T9" fmla="*/ 0 h 9"/>
                  <a:gd name="T10" fmla="*/ 14 w 28"/>
                  <a:gd name="T11" fmla="*/ 1 h 9"/>
                  <a:gd name="T12" fmla="*/ 20 w 28"/>
                  <a:gd name="T13" fmla="*/ 1 h 9"/>
                  <a:gd name="T14" fmla="*/ 28 w 28"/>
                  <a:gd name="T15" fmla="*/ 3 h 9"/>
                  <a:gd name="T16" fmla="*/ 27 w 28"/>
                  <a:gd name="T17" fmla="*/ 6 h 9"/>
                  <a:gd name="T18" fmla="*/ 17 w 28"/>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9"/>
                  <a:gd name="T32" fmla="*/ 28 w 2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9">
                    <a:moveTo>
                      <a:pt x="17" y="8"/>
                    </a:moveTo>
                    <a:lnTo>
                      <a:pt x="14" y="9"/>
                    </a:lnTo>
                    <a:lnTo>
                      <a:pt x="3" y="5"/>
                    </a:lnTo>
                    <a:lnTo>
                      <a:pt x="0" y="3"/>
                    </a:lnTo>
                    <a:lnTo>
                      <a:pt x="10" y="0"/>
                    </a:lnTo>
                    <a:lnTo>
                      <a:pt x="14" y="1"/>
                    </a:lnTo>
                    <a:lnTo>
                      <a:pt x="20" y="1"/>
                    </a:lnTo>
                    <a:lnTo>
                      <a:pt x="28" y="3"/>
                    </a:lnTo>
                    <a:lnTo>
                      <a:pt x="27" y="6"/>
                    </a:lnTo>
                    <a:lnTo>
                      <a:pt x="17" y="8"/>
                    </a:lnTo>
                    <a:close/>
                  </a:path>
                </a:pathLst>
              </a:custGeom>
              <a:solidFill>
                <a:srgbClr val="4D8D33"/>
              </a:solidFill>
              <a:ln w="9525">
                <a:noFill/>
                <a:round/>
                <a:headEnd/>
                <a:tailEnd/>
              </a:ln>
            </p:spPr>
            <p:txBody>
              <a:bodyPr/>
              <a:lstStyle/>
              <a:p>
                <a:endParaRPr lang="en-US" dirty="0">
                  <a:latin typeface="Calibri" pitchFamily="34" charset="0"/>
                </a:endParaRPr>
              </a:p>
            </p:txBody>
          </p:sp>
          <p:sp>
            <p:nvSpPr>
              <p:cNvPr id="4711" name="Freeform 889"/>
              <p:cNvSpPr>
                <a:spLocks/>
              </p:cNvSpPr>
              <p:nvPr/>
            </p:nvSpPr>
            <p:spPr bwMode="auto">
              <a:xfrm>
                <a:off x="2727" y="206"/>
                <a:ext cx="25" cy="59"/>
              </a:xfrm>
              <a:custGeom>
                <a:avLst/>
                <a:gdLst>
                  <a:gd name="T0" fmla="*/ 17 w 25"/>
                  <a:gd name="T1" fmla="*/ 28 h 59"/>
                  <a:gd name="T2" fmla="*/ 15 w 25"/>
                  <a:gd name="T3" fmla="*/ 39 h 59"/>
                  <a:gd name="T4" fmla="*/ 15 w 25"/>
                  <a:gd name="T5" fmla="*/ 44 h 59"/>
                  <a:gd name="T6" fmla="*/ 17 w 25"/>
                  <a:gd name="T7" fmla="*/ 50 h 59"/>
                  <a:gd name="T8" fmla="*/ 25 w 25"/>
                  <a:gd name="T9" fmla="*/ 59 h 59"/>
                  <a:gd name="T10" fmla="*/ 9 w 25"/>
                  <a:gd name="T11" fmla="*/ 56 h 59"/>
                  <a:gd name="T12" fmla="*/ 1 w 25"/>
                  <a:gd name="T13" fmla="*/ 53 h 59"/>
                  <a:gd name="T14" fmla="*/ 1 w 25"/>
                  <a:gd name="T15" fmla="*/ 48 h 59"/>
                  <a:gd name="T16" fmla="*/ 1 w 25"/>
                  <a:gd name="T17" fmla="*/ 45 h 59"/>
                  <a:gd name="T18" fmla="*/ 1 w 25"/>
                  <a:gd name="T19" fmla="*/ 37 h 59"/>
                  <a:gd name="T20" fmla="*/ 1 w 25"/>
                  <a:gd name="T21" fmla="*/ 31 h 59"/>
                  <a:gd name="T22" fmla="*/ 0 w 25"/>
                  <a:gd name="T23" fmla="*/ 30 h 59"/>
                  <a:gd name="T24" fmla="*/ 0 w 25"/>
                  <a:gd name="T25" fmla="*/ 11 h 59"/>
                  <a:gd name="T26" fmla="*/ 1 w 25"/>
                  <a:gd name="T27" fmla="*/ 6 h 59"/>
                  <a:gd name="T28" fmla="*/ 3 w 25"/>
                  <a:gd name="T29" fmla="*/ 3 h 59"/>
                  <a:gd name="T30" fmla="*/ 4 w 25"/>
                  <a:gd name="T31" fmla="*/ 1 h 59"/>
                  <a:gd name="T32" fmla="*/ 7 w 25"/>
                  <a:gd name="T33" fmla="*/ 0 h 59"/>
                  <a:gd name="T34" fmla="*/ 20 w 25"/>
                  <a:gd name="T35" fmla="*/ 8 h 59"/>
                  <a:gd name="T36" fmla="*/ 25 w 25"/>
                  <a:gd name="T37" fmla="*/ 12 h 59"/>
                  <a:gd name="T38" fmla="*/ 20 w 25"/>
                  <a:gd name="T39" fmla="*/ 17 h 59"/>
                  <a:gd name="T40" fmla="*/ 17 w 25"/>
                  <a:gd name="T41" fmla="*/ 28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59"/>
                  <a:gd name="T65" fmla="*/ 25 w 25"/>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59">
                    <a:moveTo>
                      <a:pt x="17" y="28"/>
                    </a:moveTo>
                    <a:lnTo>
                      <a:pt x="15" y="39"/>
                    </a:lnTo>
                    <a:lnTo>
                      <a:pt x="15" y="44"/>
                    </a:lnTo>
                    <a:lnTo>
                      <a:pt x="17" y="50"/>
                    </a:lnTo>
                    <a:lnTo>
                      <a:pt x="25" y="59"/>
                    </a:lnTo>
                    <a:lnTo>
                      <a:pt x="9" y="56"/>
                    </a:lnTo>
                    <a:lnTo>
                      <a:pt x="1" y="53"/>
                    </a:lnTo>
                    <a:lnTo>
                      <a:pt x="1" y="48"/>
                    </a:lnTo>
                    <a:lnTo>
                      <a:pt x="1" y="45"/>
                    </a:lnTo>
                    <a:lnTo>
                      <a:pt x="1" y="37"/>
                    </a:lnTo>
                    <a:lnTo>
                      <a:pt x="1" y="31"/>
                    </a:lnTo>
                    <a:lnTo>
                      <a:pt x="0" y="30"/>
                    </a:lnTo>
                    <a:lnTo>
                      <a:pt x="0" y="11"/>
                    </a:lnTo>
                    <a:lnTo>
                      <a:pt x="1" y="6"/>
                    </a:lnTo>
                    <a:lnTo>
                      <a:pt x="3" y="3"/>
                    </a:lnTo>
                    <a:lnTo>
                      <a:pt x="4" y="1"/>
                    </a:lnTo>
                    <a:lnTo>
                      <a:pt x="7" y="0"/>
                    </a:lnTo>
                    <a:lnTo>
                      <a:pt x="20" y="8"/>
                    </a:lnTo>
                    <a:lnTo>
                      <a:pt x="25" y="12"/>
                    </a:lnTo>
                    <a:lnTo>
                      <a:pt x="20" y="17"/>
                    </a:lnTo>
                    <a:lnTo>
                      <a:pt x="17" y="28"/>
                    </a:lnTo>
                    <a:close/>
                  </a:path>
                </a:pathLst>
              </a:custGeom>
              <a:solidFill>
                <a:srgbClr val="8CBF33"/>
              </a:solidFill>
              <a:ln w="9525">
                <a:noFill/>
                <a:round/>
                <a:headEnd/>
                <a:tailEnd/>
              </a:ln>
            </p:spPr>
            <p:txBody>
              <a:bodyPr/>
              <a:lstStyle/>
              <a:p>
                <a:endParaRPr lang="en-US" dirty="0">
                  <a:latin typeface="Calibri" pitchFamily="34" charset="0"/>
                </a:endParaRPr>
              </a:p>
            </p:txBody>
          </p:sp>
          <p:sp>
            <p:nvSpPr>
              <p:cNvPr id="4712" name="Freeform 890"/>
              <p:cNvSpPr>
                <a:spLocks/>
              </p:cNvSpPr>
              <p:nvPr/>
            </p:nvSpPr>
            <p:spPr bwMode="auto">
              <a:xfrm>
                <a:off x="2711" y="197"/>
                <a:ext cx="22" cy="57"/>
              </a:xfrm>
              <a:custGeom>
                <a:avLst/>
                <a:gdLst>
                  <a:gd name="T0" fmla="*/ 14 w 22"/>
                  <a:gd name="T1" fmla="*/ 18 h 57"/>
                  <a:gd name="T2" fmla="*/ 13 w 22"/>
                  <a:gd name="T3" fmla="*/ 25 h 57"/>
                  <a:gd name="T4" fmla="*/ 14 w 22"/>
                  <a:gd name="T5" fmla="*/ 43 h 57"/>
                  <a:gd name="T6" fmla="*/ 14 w 22"/>
                  <a:gd name="T7" fmla="*/ 57 h 57"/>
                  <a:gd name="T8" fmla="*/ 11 w 22"/>
                  <a:gd name="T9" fmla="*/ 56 h 57"/>
                  <a:gd name="T10" fmla="*/ 8 w 22"/>
                  <a:gd name="T11" fmla="*/ 50 h 57"/>
                  <a:gd name="T12" fmla="*/ 6 w 22"/>
                  <a:gd name="T13" fmla="*/ 48 h 57"/>
                  <a:gd name="T14" fmla="*/ 3 w 22"/>
                  <a:gd name="T15" fmla="*/ 40 h 57"/>
                  <a:gd name="T16" fmla="*/ 0 w 22"/>
                  <a:gd name="T17" fmla="*/ 34 h 57"/>
                  <a:gd name="T18" fmla="*/ 3 w 22"/>
                  <a:gd name="T19" fmla="*/ 3 h 57"/>
                  <a:gd name="T20" fmla="*/ 3 w 22"/>
                  <a:gd name="T21" fmla="*/ 0 h 57"/>
                  <a:gd name="T22" fmla="*/ 17 w 22"/>
                  <a:gd name="T23" fmla="*/ 6 h 57"/>
                  <a:gd name="T24" fmla="*/ 22 w 22"/>
                  <a:gd name="T25" fmla="*/ 7 h 57"/>
                  <a:gd name="T26" fmla="*/ 17 w 22"/>
                  <a:gd name="T27" fmla="*/ 10 h 57"/>
                  <a:gd name="T28" fmla="*/ 14 w 22"/>
                  <a:gd name="T29" fmla="*/ 18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57"/>
                  <a:gd name="T47" fmla="*/ 22 w 22"/>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57">
                    <a:moveTo>
                      <a:pt x="14" y="18"/>
                    </a:moveTo>
                    <a:lnTo>
                      <a:pt x="13" y="25"/>
                    </a:lnTo>
                    <a:lnTo>
                      <a:pt x="14" y="43"/>
                    </a:lnTo>
                    <a:lnTo>
                      <a:pt x="14" y="57"/>
                    </a:lnTo>
                    <a:lnTo>
                      <a:pt x="11" y="56"/>
                    </a:lnTo>
                    <a:lnTo>
                      <a:pt x="8" y="50"/>
                    </a:lnTo>
                    <a:lnTo>
                      <a:pt x="6" y="48"/>
                    </a:lnTo>
                    <a:lnTo>
                      <a:pt x="3" y="40"/>
                    </a:lnTo>
                    <a:lnTo>
                      <a:pt x="0" y="34"/>
                    </a:lnTo>
                    <a:lnTo>
                      <a:pt x="3" y="3"/>
                    </a:lnTo>
                    <a:lnTo>
                      <a:pt x="3" y="0"/>
                    </a:lnTo>
                    <a:lnTo>
                      <a:pt x="17" y="6"/>
                    </a:lnTo>
                    <a:lnTo>
                      <a:pt x="22" y="7"/>
                    </a:lnTo>
                    <a:lnTo>
                      <a:pt x="17" y="10"/>
                    </a:lnTo>
                    <a:lnTo>
                      <a:pt x="14" y="18"/>
                    </a:lnTo>
                    <a:close/>
                  </a:path>
                </a:pathLst>
              </a:custGeom>
              <a:solidFill>
                <a:srgbClr val="7FB233"/>
              </a:solidFill>
              <a:ln w="9525">
                <a:noFill/>
                <a:round/>
                <a:headEnd/>
                <a:tailEnd/>
              </a:ln>
            </p:spPr>
            <p:txBody>
              <a:bodyPr/>
              <a:lstStyle/>
              <a:p>
                <a:endParaRPr lang="en-US" dirty="0">
                  <a:latin typeface="Calibri" pitchFamily="34" charset="0"/>
                </a:endParaRPr>
              </a:p>
            </p:txBody>
          </p:sp>
          <p:sp>
            <p:nvSpPr>
              <p:cNvPr id="4713" name="Freeform 891"/>
              <p:cNvSpPr>
                <a:spLocks/>
              </p:cNvSpPr>
              <p:nvPr/>
            </p:nvSpPr>
            <p:spPr bwMode="auto">
              <a:xfrm>
                <a:off x="2683" y="165"/>
                <a:ext cx="31" cy="27"/>
              </a:xfrm>
              <a:custGeom>
                <a:avLst/>
                <a:gdLst>
                  <a:gd name="T0" fmla="*/ 30 w 31"/>
                  <a:gd name="T1" fmla="*/ 16 h 27"/>
                  <a:gd name="T2" fmla="*/ 23 w 31"/>
                  <a:gd name="T3" fmla="*/ 22 h 27"/>
                  <a:gd name="T4" fmla="*/ 17 w 31"/>
                  <a:gd name="T5" fmla="*/ 25 h 27"/>
                  <a:gd name="T6" fmla="*/ 12 w 31"/>
                  <a:gd name="T7" fmla="*/ 27 h 27"/>
                  <a:gd name="T8" fmla="*/ 12 w 31"/>
                  <a:gd name="T9" fmla="*/ 27 h 27"/>
                  <a:gd name="T10" fmla="*/ 11 w 31"/>
                  <a:gd name="T11" fmla="*/ 27 h 27"/>
                  <a:gd name="T12" fmla="*/ 6 w 31"/>
                  <a:gd name="T13" fmla="*/ 27 h 27"/>
                  <a:gd name="T14" fmla="*/ 3 w 31"/>
                  <a:gd name="T15" fmla="*/ 27 h 27"/>
                  <a:gd name="T16" fmla="*/ 0 w 31"/>
                  <a:gd name="T17" fmla="*/ 21 h 27"/>
                  <a:gd name="T18" fmla="*/ 0 w 31"/>
                  <a:gd name="T19" fmla="*/ 16 h 27"/>
                  <a:gd name="T20" fmla="*/ 5 w 31"/>
                  <a:gd name="T21" fmla="*/ 7 h 27"/>
                  <a:gd name="T22" fmla="*/ 16 w 31"/>
                  <a:gd name="T23" fmla="*/ 0 h 27"/>
                  <a:gd name="T24" fmla="*/ 23 w 31"/>
                  <a:gd name="T25" fmla="*/ 0 h 27"/>
                  <a:gd name="T26" fmla="*/ 28 w 31"/>
                  <a:gd name="T27" fmla="*/ 2 h 27"/>
                  <a:gd name="T28" fmla="*/ 30 w 31"/>
                  <a:gd name="T29" fmla="*/ 5 h 27"/>
                  <a:gd name="T30" fmla="*/ 30 w 31"/>
                  <a:gd name="T31" fmla="*/ 5 h 27"/>
                  <a:gd name="T32" fmla="*/ 31 w 31"/>
                  <a:gd name="T33" fmla="*/ 11 h 27"/>
                  <a:gd name="T34" fmla="*/ 30 w 31"/>
                  <a:gd name="T35" fmla="*/ 16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7"/>
                  <a:gd name="T56" fmla="*/ 31 w 31"/>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7">
                    <a:moveTo>
                      <a:pt x="30" y="16"/>
                    </a:moveTo>
                    <a:lnTo>
                      <a:pt x="23" y="22"/>
                    </a:lnTo>
                    <a:lnTo>
                      <a:pt x="17" y="25"/>
                    </a:lnTo>
                    <a:lnTo>
                      <a:pt x="12" y="27"/>
                    </a:lnTo>
                    <a:lnTo>
                      <a:pt x="11" y="27"/>
                    </a:lnTo>
                    <a:lnTo>
                      <a:pt x="6" y="27"/>
                    </a:lnTo>
                    <a:lnTo>
                      <a:pt x="3" y="27"/>
                    </a:lnTo>
                    <a:lnTo>
                      <a:pt x="0" y="21"/>
                    </a:lnTo>
                    <a:lnTo>
                      <a:pt x="0" y="16"/>
                    </a:lnTo>
                    <a:lnTo>
                      <a:pt x="5" y="7"/>
                    </a:lnTo>
                    <a:lnTo>
                      <a:pt x="16" y="0"/>
                    </a:lnTo>
                    <a:lnTo>
                      <a:pt x="23" y="0"/>
                    </a:lnTo>
                    <a:lnTo>
                      <a:pt x="28" y="2"/>
                    </a:lnTo>
                    <a:lnTo>
                      <a:pt x="30" y="5"/>
                    </a:lnTo>
                    <a:lnTo>
                      <a:pt x="31" y="11"/>
                    </a:lnTo>
                    <a:lnTo>
                      <a:pt x="30" y="16"/>
                    </a:lnTo>
                    <a:close/>
                  </a:path>
                </a:pathLst>
              </a:custGeom>
              <a:solidFill>
                <a:srgbClr val="6600CC"/>
              </a:solidFill>
              <a:ln w="9525">
                <a:noFill/>
                <a:round/>
                <a:headEnd/>
                <a:tailEnd/>
              </a:ln>
            </p:spPr>
            <p:txBody>
              <a:bodyPr/>
              <a:lstStyle/>
              <a:p>
                <a:endParaRPr lang="en-US" dirty="0">
                  <a:latin typeface="Calibri" pitchFamily="34" charset="0"/>
                </a:endParaRPr>
              </a:p>
            </p:txBody>
          </p:sp>
          <p:sp>
            <p:nvSpPr>
              <p:cNvPr id="4714" name="Freeform 892"/>
              <p:cNvSpPr>
                <a:spLocks/>
              </p:cNvSpPr>
              <p:nvPr/>
            </p:nvSpPr>
            <p:spPr bwMode="auto">
              <a:xfrm>
                <a:off x="2697" y="167"/>
                <a:ext cx="9" cy="6"/>
              </a:xfrm>
              <a:custGeom>
                <a:avLst/>
                <a:gdLst>
                  <a:gd name="T0" fmla="*/ 6 w 9"/>
                  <a:gd name="T1" fmla="*/ 6 h 6"/>
                  <a:gd name="T2" fmla="*/ 2 w 9"/>
                  <a:gd name="T3" fmla="*/ 5 h 6"/>
                  <a:gd name="T4" fmla="*/ 0 w 9"/>
                  <a:gd name="T5" fmla="*/ 3 h 6"/>
                  <a:gd name="T6" fmla="*/ 6 w 9"/>
                  <a:gd name="T7" fmla="*/ 0 h 6"/>
                  <a:gd name="T8" fmla="*/ 9 w 9"/>
                  <a:gd name="T9" fmla="*/ 0 h 6"/>
                  <a:gd name="T10" fmla="*/ 9 w 9"/>
                  <a:gd name="T11" fmla="*/ 3 h 6"/>
                  <a:gd name="T12" fmla="*/ 6 w 9"/>
                  <a:gd name="T13" fmla="*/ 6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6" y="6"/>
                    </a:moveTo>
                    <a:lnTo>
                      <a:pt x="2" y="5"/>
                    </a:lnTo>
                    <a:lnTo>
                      <a:pt x="0" y="3"/>
                    </a:lnTo>
                    <a:lnTo>
                      <a:pt x="6" y="0"/>
                    </a:lnTo>
                    <a:lnTo>
                      <a:pt x="9" y="0"/>
                    </a:lnTo>
                    <a:lnTo>
                      <a:pt x="9" y="3"/>
                    </a:lnTo>
                    <a:lnTo>
                      <a:pt x="6"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715" name="Freeform 893"/>
              <p:cNvSpPr>
                <a:spLocks/>
              </p:cNvSpPr>
              <p:nvPr/>
            </p:nvSpPr>
            <p:spPr bwMode="auto">
              <a:xfrm>
                <a:off x="2699" y="168"/>
                <a:ext cx="6" cy="4"/>
              </a:xfrm>
              <a:custGeom>
                <a:avLst/>
                <a:gdLst>
                  <a:gd name="T0" fmla="*/ 4 w 6"/>
                  <a:gd name="T1" fmla="*/ 4 h 4"/>
                  <a:gd name="T2" fmla="*/ 1 w 6"/>
                  <a:gd name="T3" fmla="*/ 2 h 4"/>
                  <a:gd name="T4" fmla="*/ 0 w 6"/>
                  <a:gd name="T5" fmla="*/ 2 h 4"/>
                  <a:gd name="T6" fmla="*/ 4 w 6"/>
                  <a:gd name="T7" fmla="*/ 0 h 4"/>
                  <a:gd name="T8" fmla="*/ 6 w 6"/>
                  <a:gd name="T9" fmla="*/ 0 h 4"/>
                  <a:gd name="T10" fmla="*/ 6 w 6"/>
                  <a:gd name="T11" fmla="*/ 2 h 4"/>
                  <a:gd name="T12" fmla="*/ 4 w 6"/>
                  <a:gd name="T13" fmla="*/ 4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4"/>
                    </a:moveTo>
                    <a:lnTo>
                      <a:pt x="1" y="2"/>
                    </a:lnTo>
                    <a:lnTo>
                      <a:pt x="0" y="2"/>
                    </a:lnTo>
                    <a:lnTo>
                      <a:pt x="4" y="0"/>
                    </a:lnTo>
                    <a:lnTo>
                      <a:pt x="6" y="0"/>
                    </a:lnTo>
                    <a:lnTo>
                      <a:pt x="6" y="2"/>
                    </a:lnTo>
                    <a:lnTo>
                      <a:pt x="4" y="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716" name="Freeform 894"/>
              <p:cNvSpPr>
                <a:spLocks/>
              </p:cNvSpPr>
              <p:nvPr/>
            </p:nvSpPr>
            <p:spPr bwMode="auto">
              <a:xfrm>
                <a:off x="2661" y="211"/>
                <a:ext cx="6" cy="11"/>
              </a:xfrm>
              <a:custGeom>
                <a:avLst/>
                <a:gdLst>
                  <a:gd name="T0" fmla="*/ 5 w 6"/>
                  <a:gd name="T1" fmla="*/ 7 h 11"/>
                  <a:gd name="T2" fmla="*/ 2 w 6"/>
                  <a:gd name="T3" fmla="*/ 11 h 11"/>
                  <a:gd name="T4" fmla="*/ 0 w 6"/>
                  <a:gd name="T5" fmla="*/ 11 h 11"/>
                  <a:gd name="T6" fmla="*/ 2 w 6"/>
                  <a:gd name="T7" fmla="*/ 7 h 11"/>
                  <a:gd name="T8" fmla="*/ 3 w 6"/>
                  <a:gd name="T9" fmla="*/ 6 h 11"/>
                  <a:gd name="T10" fmla="*/ 5 w 6"/>
                  <a:gd name="T11" fmla="*/ 0 h 11"/>
                  <a:gd name="T12" fmla="*/ 6 w 6"/>
                  <a:gd name="T13" fmla="*/ 3 h 11"/>
                  <a:gd name="T14" fmla="*/ 5 w 6"/>
                  <a:gd name="T15" fmla="*/ 7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5" y="7"/>
                    </a:moveTo>
                    <a:lnTo>
                      <a:pt x="2" y="11"/>
                    </a:lnTo>
                    <a:lnTo>
                      <a:pt x="0" y="11"/>
                    </a:lnTo>
                    <a:lnTo>
                      <a:pt x="2" y="7"/>
                    </a:lnTo>
                    <a:lnTo>
                      <a:pt x="3" y="6"/>
                    </a:lnTo>
                    <a:lnTo>
                      <a:pt x="5" y="0"/>
                    </a:lnTo>
                    <a:lnTo>
                      <a:pt x="6" y="3"/>
                    </a:lnTo>
                    <a:lnTo>
                      <a:pt x="5" y="7"/>
                    </a:lnTo>
                    <a:close/>
                  </a:path>
                </a:pathLst>
              </a:custGeom>
              <a:solidFill>
                <a:srgbClr val="FFCC99"/>
              </a:solidFill>
              <a:ln w="9525">
                <a:noFill/>
                <a:round/>
                <a:headEnd/>
                <a:tailEnd/>
              </a:ln>
            </p:spPr>
            <p:txBody>
              <a:bodyPr/>
              <a:lstStyle/>
              <a:p>
                <a:endParaRPr lang="en-US" dirty="0">
                  <a:latin typeface="Calibri" pitchFamily="34" charset="0"/>
                </a:endParaRPr>
              </a:p>
            </p:txBody>
          </p:sp>
        </p:grpSp>
      </p:grpSp>
      <p:grpSp>
        <p:nvGrpSpPr>
          <p:cNvPr id="16" name="Group 895"/>
          <p:cNvGrpSpPr>
            <a:grpSpLocks/>
          </p:cNvGrpSpPr>
          <p:nvPr/>
        </p:nvGrpSpPr>
        <p:grpSpPr bwMode="auto">
          <a:xfrm>
            <a:off x="2276475" y="5429250"/>
            <a:ext cx="628650" cy="714375"/>
            <a:chOff x="1512" y="2880"/>
            <a:chExt cx="396" cy="450"/>
          </a:xfrm>
        </p:grpSpPr>
        <p:sp>
          <p:nvSpPr>
            <p:cNvPr id="4516" name="Rectangle 896"/>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latin typeface="Calibri" pitchFamily="34" charset="0"/>
              </a:endParaRPr>
            </a:p>
          </p:txBody>
        </p:sp>
        <p:sp>
          <p:nvSpPr>
            <p:cNvPr id="4517" name="Line 897"/>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p>
          </p:txBody>
        </p:sp>
        <p:sp>
          <p:nvSpPr>
            <p:cNvPr id="4518" name="Line 898"/>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p>
          </p:txBody>
        </p:sp>
        <p:sp>
          <p:nvSpPr>
            <p:cNvPr id="4519" name="Rectangle 899"/>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latin typeface="Calibri" pitchFamily="34" charset="0"/>
              </a:endParaRPr>
            </a:p>
          </p:txBody>
        </p:sp>
        <p:sp>
          <p:nvSpPr>
            <p:cNvPr id="4520" name="Line 900"/>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p>
          </p:txBody>
        </p:sp>
        <p:sp>
          <p:nvSpPr>
            <p:cNvPr id="4521" name="Line 901"/>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p>
          </p:txBody>
        </p:sp>
        <p:sp>
          <p:nvSpPr>
            <p:cNvPr id="4522" name="Freeform 902"/>
            <p:cNvSpPr>
              <a:spLocks/>
            </p:cNvSpPr>
            <p:nvPr/>
          </p:nvSpPr>
          <p:spPr bwMode="auto">
            <a:xfrm>
              <a:off x="1513" y="3203"/>
              <a:ext cx="102" cy="52"/>
            </a:xfrm>
            <a:custGeom>
              <a:avLst/>
              <a:gdLst>
                <a:gd name="T0" fmla="*/ 5 w 102"/>
                <a:gd name="T1" fmla="*/ 36 h 52"/>
                <a:gd name="T2" fmla="*/ 11 w 102"/>
                <a:gd name="T3" fmla="*/ 33 h 52"/>
                <a:gd name="T4" fmla="*/ 47 w 102"/>
                <a:gd name="T5" fmla="*/ 5 h 52"/>
                <a:gd name="T6" fmla="*/ 69 w 102"/>
                <a:gd name="T7" fmla="*/ 0 h 52"/>
                <a:gd name="T8" fmla="*/ 102 w 102"/>
                <a:gd name="T9" fmla="*/ 2 h 52"/>
                <a:gd name="T10" fmla="*/ 94 w 102"/>
                <a:gd name="T11" fmla="*/ 22 h 52"/>
                <a:gd name="T12" fmla="*/ 88 w 102"/>
                <a:gd name="T13" fmla="*/ 10 h 52"/>
                <a:gd name="T14" fmla="*/ 69 w 102"/>
                <a:gd name="T15" fmla="*/ 13 h 52"/>
                <a:gd name="T16" fmla="*/ 53 w 102"/>
                <a:gd name="T17" fmla="*/ 14 h 52"/>
                <a:gd name="T18" fmla="*/ 30 w 102"/>
                <a:gd name="T19" fmla="*/ 30 h 52"/>
                <a:gd name="T20" fmla="*/ 19 w 102"/>
                <a:gd name="T21" fmla="*/ 44 h 52"/>
                <a:gd name="T22" fmla="*/ 0 w 102"/>
                <a:gd name="T23" fmla="*/ 52 h 52"/>
                <a:gd name="T24" fmla="*/ 5 w 102"/>
                <a:gd name="T25" fmla="*/ 3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52"/>
                <a:gd name="T41" fmla="*/ 102 w 102"/>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52">
                  <a:moveTo>
                    <a:pt x="5" y="36"/>
                  </a:moveTo>
                  <a:lnTo>
                    <a:pt x="11" y="33"/>
                  </a:lnTo>
                  <a:lnTo>
                    <a:pt x="47" y="5"/>
                  </a:lnTo>
                  <a:lnTo>
                    <a:pt x="69" y="0"/>
                  </a:lnTo>
                  <a:lnTo>
                    <a:pt x="102" y="2"/>
                  </a:lnTo>
                  <a:lnTo>
                    <a:pt x="94" y="22"/>
                  </a:lnTo>
                  <a:lnTo>
                    <a:pt x="88" y="10"/>
                  </a:lnTo>
                  <a:lnTo>
                    <a:pt x="69" y="13"/>
                  </a:lnTo>
                  <a:lnTo>
                    <a:pt x="53" y="14"/>
                  </a:lnTo>
                  <a:lnTo>
                    <a:pt x="30" y="30"/>
                  </a:lnTo>
                  <a:lnTo>
                    <a:pt x="19" y="44"/>
                  </a:lnTo>
                  <a:lnTo>
                    <a:pt x="0" y="52"/>
                  </a:lnTo>
                  <a:lnTo>
                    <a:pt x="5" y="3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3" name="Freeform 903"/>
            <p:cNvSpPr>
              <a:spLocks/>
            </p:cNvSpPr>
            <p:nvPr/>
          </p:nvSpPr>
          <p:spPr bwMode="auto">
            <a:xfrm>
              <a:off x="1608" y="3000"/>
              <a:ext cx="57" cy="80"/>
            </a:xfrm>
            <a:custGeom>
              <a:avLst/>
              <a:gdLst>
                <a:gd name="T0" fmla="*/ 52 w 57"/>
                <a:gd name="T1" fmla="*/ 0 h 80"/>
                <a:gd name="T2" fmla="*/ 41 w 57"/>
                <a:gd name="T3" fmla="*/ 0 h 80"/>
                <a:gd name="T4" fmla="*/ 11 w 57"/>
                <a:gd name="T5" fmla="*/ 3 h 80"/>
                <a:gd name="T6" fmla="*/ 0 w 57"/>
                <a:gd name="T7" fmla="*/ 22 h 80"/>
                <a:gd name="T8" fmla="*/ 5 w 57"/>
                <a:gd name="T9" fmla="*/ 42 h 80"/>
                <a:gd name="T10" fmla="*/ 22 w 57"/>
                <a:gd name="T11" fmla="*/ 66 h 80"/>
                <a:gd name="T12" fmla="*/ 38 w 57"/>
                <a:gd name="T13" fmla="*/ 80 h 80"/>
                <a:gd name="T14" fmla="*/ 53 w 57"/>
                <a:gd name="T15" fmla="*/ 74 h 80"/>
                <a:gd name="T16" fmla="*/ 57 w 57"/>
                <a:gd name="T17" fmla="*/ 21 h 80"/>
                <a:gd name="T18" fmla="*/ 52 w 57"/>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80"/>
                <a:gd name="T32" fmla="*/ 57 w 57"/>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80">
                  <a:moveTo>
                    <a:pt x="52" y="0"/>
                  </a:moveTo>
                  <a:lnTo>
                    <a:pt x="41" y="0"/>
                  </a:lnTo>
                  <a:lnTo>
                    <a:pt x="11" y="3"/>
                  </a:lnTo>
                  <a:lnTo>
                    <a:pt x="0" y="22"/>
                  </a:lnTo>
                  <a:lnTo>
                    <a:pt x="5" y="42"/>
                  </a:lnTo>
                  <a:lnTo>
                    <a:pt x="22" y="66"/>
                  </a:lnTo>
                  <a:lnTo>
                    <a:pt x="38" y="80"/>
                  </a:lnTo>
                  <a:lnTo>
                    <a:pt x="53" y="74"/>
                  </a:lnTo>
                  <a:lnTo>
                    <a:pt x="57" y="21"/>
                  </a:lnTo>
                  <a:lnTo>
                    <a:pt x="5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4" name="Freeform 904"/>
            <p:cNvSpPr>
              <a:spLocks/>
            </p:cNvSpPr>
            <p:nvPr/>
          </p:nvSpPr>
          <p:spPr bwMode="auto">
            <a:xfrm>
              <a:off x="1646" y="2911"/>
              <a:ext cx="90" cy="124"/>
            </a:xfrm>
            <a:custGeom>
              <a:avLst/>
              <a:gdLst>
                <a:gd name="T0" fmla="*/ 1 w 90"/>
                <a:gd name="T1" fmla="*/ 18 h 124"/>
                <a:gd name="T2" fmla="*/ 15 w 90"/>
                <a:gd name="T3" fmla="*/ 2 h 124"/>
                <a:gd name="T4" fmla="*/ 59 w 90"/>
                <a:gd name="T5" fmla="*/ 0 h 124"/>
                <a:gd name="T6" fmla="*/ 75 w 90"/>
                <a:gd name="T7" fmla="*/ 4 h 124"/>
                <a:gd name="T8" fmla="*/ 78 w 90"/>
                <a:gd name="T9" fmla="*/ 11 h 124"/>
                <a:gd name="T10" fmla="*/ 83 w 90"/>
                <a:gd name="T11" fmla="*/ 25 h 124"/>
                <a:gd name="T12" fmla="*/ 83 w 90"/>
                <a:gd name="T13" fmla="*/ 38 h 124"/>
                <a:gd name="T14" fmla="*/ 83 w 90"/>
                <a:gd name="T15" fmla="*/ 38 h 124"/>
                <a:gd name="T16" fmla="*/ 83 w 90"/>
                <a:gd name="T17" fmla="*/ 36 h 124"/>
                <a:gd name="T18" fmla="*/ 84 w 90"/>
                <a:gd name="T19" fmla="*/ 36 h 124"/>
                <a:gd name="T20" fmla="*/ 86 w 90"/>
                <a:gd name="T21" fmla="*/ 38 h 124"/>
                <a:gd name="T22" fmla="*/ 89 w 90"/>
                <a:gd name="T23" fmla="*/ 38 h 124"/>
                <a:gd name="T24" fmla="*/ 90 w 90"/>
                <a:gd name="T25" fmla="*/ 38 h 124"/>
                <a:gd name="T26" fmla="*/ 90 w 90"/>
                <a:gd name="T27" fmla="*/ 39 h 124"/>
                <a:gd name="T28" fmla="*/ 90 w 90"/>
                <a:gd name="T29" fmla="*/ 43 h 124"/>
                <a:gd name="T30" fmla="*/ 87 w 90"/>
                <a:gd name="T31" fmla="*/ 63 h 124"/>
                <a:gd name="T32" fmla="*/ 83 w 90"/>
                <a:gd name="T33" fmla="*/ 82 h 124"/>
                <a:gd name="T34" fmla="*/ 79 w 90"/>
                <a:gd name="T35" fmla="*/ 102 h 124"/>
                <a:gd name="T36" fmla="*/ 58 w 90"/>
                <a:gd name="T37" fmla="*/ 124 h 124"/>
                <a:gd name="T38" fmla="*/ 22 w 90"/>
                <a:gd name="T39" fmla="*/ 117 h 124"/>
                <a:gd name="T40" fmla="*/ 17 w 90"/>
                <a:gd name="T41" fmla="*/ 103 h 124"/>
                <a:gd name="T42" fmla="*/ 14 w 90"/>
                <a:gd name="T43" fmla="*/ 89 h 124"/>
                <a:gd name="T44" fmla="*/ 12 w 90"/>
                <a:gd name="T45" fmla="*/ 85 h 124"/>
                <a:gd name="T46" fmla="*/ 12 w 90"/>
                <a:gd name="T47" fmla="*/ 85 h 124"/>
                <a:gd name="T48" fmla="*/ 11 w 90"/>
                <a:gd name="T49" fmla="*/ 83 h 124"/>
                <a:gd name="T50" fmla="*/ 11 w 90"/>
                <a:gd name="T51" fmla="*/ 82 h 124"/>
                <a:gd name="T52" fmla="*/ 9 w 90"/>
                <a:gd name="T53" fmla="*/ 80 h 124"/>
                <a:gd name="T54" fmla="*/ 8 w 90"/>
                <a:gd name="T55" fmla="*/ 77 h 124"/>
                <a:gd name="T56" fmla="*/ 6 w 90"/>
                <a:gd name="T57" fmla="*/ 74 h 124"/>
                <a:gd name="T58" fmla="*/ 6 w 90"/>
                <a:gd name="T59" fmla="*/ 69 h 124"/>
                <a:gd name="T60" fmla="*/ 5 w 90"/>
                <a:gd name="T61" fmla="*/ 66 h 124"/>
                <a:gd name="T62" fmla="*/ 0 w 90"/>
                <a:gd name="T63" fmla="*/ 46 h 124"/>
                <a:gd name="T64" fmla="*/ 3 w 90"/>
                <a:gd name="T65" fmla="*/ 33 h 124"/>
                <a:gd name="T66" fmla="*/ 1 w 90"/>
                <a:gd name="T67" fmla="*/ 18 h 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24"/>
                <a:gd name="T104" fmla="*/ 90 w 90"/>
                <a:gd name="T105" fmla="*/ 124 h 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24">
                  <a:moveTo>
                    <a:pt x="1" y="18"/>
                  </a:moveTo>
                  <a:lnTo>
                    <a:pt x="15" y="2"/>
                  </a:lnTo>
                  <a:lnTo>
                    <a:pt x="59" y="0"/>
                  </a:lnTo>
                  <a:lnTo>
                    <a:pt x="75" y="4"/>
                  </a:lnTo>
                  <a:lnTo>
                    <a:pt x="78" y="11"/>
                  </a:lnTo>
                  <a:lnTo>
                    <a:pt x="83" y="25"/>
                  </a:lnTo>
                  <a:lnTo>
                    <a:pt x="83" y="38"/>
                  </a:lnTo>
                  <a:lnTo>
                    <a:pt x="83" y="36"/>
                  </a:lnTo>
                  <a:lnTo>
                    <a:pt x="84" y="36"/>
                  </a:lnTo>
                  <a:lnTo>
                    <a:pt x="86" y="38"/>
                  </a:lnTo>
                  <a:lnTo>
                    <a:pt x="89" y="38"/>
                  </a:lnTo>
                  <a:lnTo>
                    <a:pt x="90" y="38"/>
                  </a:lnTo>
                  <a:lnTo>
                    <a:pt x="90" y="39"/>
                  </a:lnTo>
                  <a:lnTo>
                    <a:pt x="90" y="43"/>
                  </a:lnTo>
                  <a:lnTo>
                    <a:pt x="87" y="63"/>
                  </a:lnTo>
                  <a:lnTo>
                    <a:pt x="83" y="82"/>
                  </a:lnTo>
                  <a:lnTo>
                    <a:pt x="79" y="102"/>
                  </a:lnTo>
                  <a:lnTo>
                    <a:pt x="58" y="124"/>
                  </a:lnTo>
                  <a:lnTo>
                    <a:pt x="22" y="117"/>
                  </a:lnTo>
                  <a:lnTo>
                    <a:pt x="17" y="103"/>
                  </a:lnTo>
                  <a:lnTo>
                    <a:pt x="14" y="89"/>
                  </a:lnTo>
                  <a:lnTo>
                    <a:pt x="12" y="85"/>
                  </a:lnTo>
                  <a:lnTo>
                    <a:pt x="11" y="83"/>
                  </a:lnTo>
                  <a:lnTo>
                    <a:pt x="11" y="82"/>
                  </a:lnTo>
                  <a:lnTo>
                    <a:pt x="9" y="80"/>
                  </a:lnTo>
                  <a:lnTo>
                    <a:pt x="8" y="77"/>
                  </a:lnTo>
                  <a:lnTo>
                    <a:pt x="6" y="74"/>
                  </a:lnTo>
                  <a:lnTo>
                    <a:pt x="6" y="69"/>
                  </a:lnTo>
                  <a:lnTo>
                    <a:pt x="5" y="66"/>
                  </a:lnTo>
                  <a:lnTo>
                    <a:pt x="0" y="46"/>
                  </a:lnTo>
                  <a:lnTo>
                    <a:pt x="3" y="33"/>
                  </a:lnTo>
                  <a:lnTo>
                    <a:pt x="1" y="1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5" name="Freeform 905"/>
            <p:cNvSpPr>
              <a:spLocks/>
            </p:cNvSpPr>
            <p:nvPr/>
          </p:nvSpPr>
          <p:spPr bwMode="auto">
            <a:xfrm>
              <a:off x="1512" y="2880"/>
              <a:ext cx="371" cy="432"/>
            </a:xfrm>
            <a:custGeom>
              <a:avLst/>
              <a:gdLst>
                <a:gd name="T0" fmla="*/ 287 w 371"/>
                <a:gd name="T1" fmla="*/ 191 h 432"/>
                <a:gd name="T2" fmla="*/ 304 w 371"/>
                <a:gd name="T3" fmla="*/ 219 h 432"/>
                <a:gd name="T4" fmla="*/ 299 w 371"/>
                <a:gd name="T5" fmla="*/ 275 h 432"/>
                <a:gd name="T6" fmla="*/ 335 w 371"/>
                <a:gd name="T7" fmla="*/ 281 h 432"/>
                <a:gd name="T8" fmla="*/ 351 w 371"/>
                <a:gd name="T9" fmla="*/ 278 h 432"/>
                <a:gd name="T10" fmla="*/ 316 w 371"/>
                <a:gd name="T11" fmla="*/ 309 h 432"/>
                <a:gd name="T12" fmla="*/ 357 w 371"/>
                <a:gd name="T13" fmla="*/ 311 h 432"/>
                <a:gd name="T14" fmla="*/ 349 w 371"/>
                <a:gd name="T15" fmla="*/ 318 h 432"/>
                <a:gd name="T16" fmla="*/ 301 w 371"/>
                <a:gd name="T17" fmla="*/ 353 h 432"/>
                <a:gd name="T18" fmla="*/ 318 w 371"/>
                <a:gd name="T19" fmla="*/ 370 h 432"/>
                <a:gd name="T20" fmla="*/ 304 w 371"/>
                <a:gd name="T21" fmla="*/ 401 h 432"/>
                <a:gd name="T22" fmla="*/ 290 w 371"/>
                <a:gd name="T23" fmla="*/ 407 h 432"/>
                <a:gd name="T24" fmla="*/ 257 w 371"/>
                <a:gd name="T25" fmla="*/ 368 h 432"/>
                <a:gd name="T26" fmla="*/ 262 w 371"/>
                <a:gd name="T27" fmla="*/ 326 h 432"/>
                <a:gd name="T28" fmla="*/ 245 w 371"/>
                <a:gd name="T29" fmla="*/ 322 h 432"/>
                <a:gd name="T30" fmla="*/ 231 w 371"/>
                <a:gd name="T31" fmla="*/ 309 h 432"/>
                <a:gd name="T32" fmla="*/ 224 w 371"/>
                <a:gd name="T33" fmla="*/ 353 h 432"/>
                <a:gd name="T34" fmla="*/ 213 w 371"/>
                <a:gd name="T35" fmla="*/ 411 h 432"/>
                <a:gd name="T36" fmla="*/ 192 w 371"/>
                <a:gd name="T37" fmla="*/ 414 h 432"/>
                <a:gd name="T38" fmla="*/ 173 w 371"/>
                <a:gd name="T39" fmla="*/ 379 h 432"/>
                <a:gd name="T40" fmla="*/ 168 w 371"/>
                <a:gd name="T41" fmla="*/ 298 h 432"/>
                <a:gd name="T42" fmla="*/ 170 w 371"/>
                <a:gd name="T43" fmla="*/ 340 h 432"/>
                <a:gd name="T44" fmla="*/ 149 w 371"/>
                <a:gd name="T45" fmla="*/ 334 h 432"/>
                <a:gd name="T46" fmla="*/ 118 w 371"/>
                <a:gd name="T47" fmla="*/ 342 h 432"/>
                <a:gd name="T48" fmla="*/ 98 w 371"/>
                <a:gd name="T49" fmla="*/ 350 h 432"/>
                <a:gd name="T50" fmla="*/ 76 w 371"/>
                <a:gd name="T51" fmla="*/ 337 h 432"/>
                <a:gd name="T52" fmla="*/ 15 w 371"/>
                <a:gd name="T53" fmla="*/ 373 h 432"/>
                <a:gd name="T54" fmla="*/ 25 w 371"/>
                <a:gd name="T55" fmla="*/ 357 h 432"/>
                <a:gd name="T56" fmla="*/ 92 w 371"/>
                <a:gd name="T57" fmla="*/ 326 h 432"/>
                <a:gd name="T58" fmla="*/ 19 w 371"/>
                <a:gd name="T59" fmla="*/ 354 h 432"/>
                <a:gd name="T60" fmla="*/ 22 w 371"/>
                <a:gd name="T61" fmla="*/ 345 h 432"/>
                <a:gd name="T62" fmla="*/ 89 w 371"/>
                <a:gd name="T63" fmla="*/ 322 h 432"/>
                <a:gd name="T64" fmla="*/ 146 w 371"/>
                <a:gd name="T65" fmla="*/ 312 h 432"/>
                <a:gd name="T66" fmla="*/ 164 w 371"/>
                <a:gd name="T67" fmla="*/ 254 h 432"/>
                <a:gd name="T68" fmla="*/ 129 w 371"/>
                <a:gd name="T69" fmla="*/ 242 h 432"/>
                <a:gd name="T70" fmla="*/ 126 w 371"/>
                <a:gd name="T71" fmla="*/ 203 h 432"/>
                <a:gd name="T72" fmla="*/ 103 w 371"/>
                <a:gd name="T73" fmla="*/ 123 h 432"/>
                <a:gd name="T74" fmla="*/ 142 w 371"/>
                <a:gd name="T75" fmla="*/ 120 h 432"/>
                <a:gd name="T76" fmla="*/ 104 w 371"/>
                <a:gd name="T77" fmla="*/ 136 h 432"/>
                <a:gd name="T78" fmla="*/ 129 w 371"/>
                <a:gd name="T79" fmla="*/ 194 h 432"/>
                <a:gd name="T80" fmla="*/ 146 w 371"/>
                <a:gd name="T81" fmla="*/ 125 h 432"/>
                <a:gd name="T82" fmla="*/ 170 w 371"/>
                <a:gd name="T83" fmla="*/ 142 h 432"/>
                <a:gd name="T84" fmla="*/ 212 w 371"/>
                <a:gd name="T85" fmla="*/ 122 h 432"/>
                <a:gd name="T86" fmla="*/ 217 w 371"/>
                <a:gd name="T87" fmla="*/ 95 h 432"/>
                <a:gd name="T88" fmla="*/ 212 w 371"/>
                <a:gd name="T89" fmla="*/ 74 h 432"/>
                <a:gd name="T90" fmla="*/ 210 w 371"/>
                <a:gd name="T91" fmla="*/ 59 h 432"/>
                <a:gd name="T92" fmla="*/ 188 w 371"/>
                <a:gd name="T93" fmla="*/ 59 h 432"/>
                <a:gd name="T94" fmla="*/ 201 w 371"/>
                <a:gd name="T95" fmla="*/ 56 h 432"/>
                <a:gd name="T96" fmla="*/ 207 w 371"/>
                <a:gd name="T97" fmla="*/ 41 h 432"/>
                <a:gd name="T98" fmla="*/ 162 w 371"/>
                <a:gd name="T99" fmla="*/ 59 h 432"/>
                <a:gd name="T100" fmla="*/ 149 w 371"/>
                <a:gd name="T101" fmla="*/ 45 h 432"/>
                <a:gd name="T102" fmla="*/ 145 w 371"/>
                <a:gd name="T103" fmla="*/ 55 h 432"/>
                <a:gd name="T104" fmla="*/ 137 w 371"/>
                <a:gd name="T105" fmla="*/ 72 h 432"/>
                <a:gd name="T106" fmla="*/ 151 w 371"/>
                <a:gd name="T107" fmla="*/ 100 h 432"/>
                <a:gd name="T108" fmla="*/ 131 w 371"/>
                <a:gd name="T109" fmla="*/ 52 h 432"/>
                <a:gd name="T110" fmla="*/ 129 w 371"/>
                <a:gd name="T111" fmla="*/ 30 h 432"/>
                <a:gd name="T112" fmla="*/ 165 w 371"/>
                <a:gd name="T113" fmla="*/ 3 h 432"/>
                <a:gd name="T114" fmla="*/ 193 w 371"/>
                <a:gd name="T115" fmla="*/ 3 h 432"/>
                <a:gd name="T116" fmla="*/ 218 w 371"/>
                <a:gd name="T117" fmla="*/ 22 h 432"/>
                <a:gd name="T118" fmla="*/ 217 w 371"/>
                <a:gd name="T119" fmla="*/ 45 h 432"/>
                <a:gd name="T120" fmla="*/ 224 w 371"/>
                <a:gd name="T121" fmla="*/ 86 h 432"/>
                <a:gd name="T122" fmla="*/ 288 w 371"/>
                <a:gd name="T123" fmla="*/ 98 h 432"/>
                <a:gd name="T124" fmla="*/ 305 w 371"/>
                <a:gd name="T125" fmla="*/ 169 h 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1"/>
                <a:gd name="T190" fmla="*/ 0 h 432"/>
                <a:gd name="T191" fmla="*/ 371 w 371"/>
                <a:gd name="T192" fmla="*/ 432 h 4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1" h="432">
                  <a:moveTo>
                    <a:pt x="262" y="150"/>
                  </a:moveTo>
                  <a:lnTo>
                    <a:pt x="259" y="150"/>
                  </a:lnTo>
                  <a:lnTo>
                    <a:pt x="259" y="155"/>
                  </a:lnTo>
                  <a:lnTo>
                    <a:pt x="257" y="159"/>
                  </a:lnTo>
                  <a:lnTo>
                    <a:pt x="257" y="164"/>
                  </a:lnTo>
                  <a:lnTo>
                    <a:pt x="256" y="170"/>
                  </a:lnTo>
                  <a:lnTo>
                    <a:pt x="257" y="170"/>
                  </a:lnTo>
                  <a:lnTo>
                    <a:pt x="257" y="167"/>
                  </a:lnTo>
                  <a:lnTo>
                    <a:pt x="257" y="164"/>
                  </a:lnTo>
                  <a:lnTo>
                    <a:pt x="259" y="162"/>
                  </a:lnTo>
                  <a:lnTo>
                    <a:pt x="259" y="159"/>
                  </a:lnTo>
                  <a:lnTo>
                    <a:pt x="260" y="158"/>
                  </a:lnTo>
                  <a:lnTo>
                    <a:pt x="262" y="156"/>
                  </a:lnTo>
                  <a:lnTo>
                    <a:pt x="262" y="153"/>
                  </a:lnTo>
                  <a:lnTo>
                    <a:pt x="262" y="150"/>
                  </a:lnTo>
                  <a:lnTo>
                    <a:pt x="290" y="189"/>
                  </a:lnTo>
                  <a:lnTo>
                    <a:pt x="288" y="189"/>
                  </a:lnTo>
                  <a:lnTo>
                    <a:pt x="287" y="191"/>
                  </a:lnTo>
                  <a:lnTo>
                    <a:pt x="285" y="192"/>
                  </a:lnTo>
                  <a:lnTo>
                    <a:pt x="284" y="194"/>
                  </a:lnTo>
                  <a:lnTo>
                    <a:pt x="280" y="195"/>
                  </a:lnTo>
                  <a:lnTo>
                    <a:pt x="279" y="197"/>
                  </a:lnTo>
                  <a:lnTo>
                    <a:pt x="277" y="198"/>
                  </a:lnTo>
                  <a:lnTo>
                    <a:pt x="277" y="200"/>
                  </a:lnTo>
                  <a:lnTo>
                    <a:pt x="277" y="201"/>
                  </a:lnTo>
                  <a:lnTo>
                    <a:pt x="279" y="201"/>
                  </a:lnTo>
                  <a:lnTo>
                    <a:pt x="282" y="203"/>
                  </a:lnTo>
                  <a:lnTo>
                    <a:pt x="285" y="205"/>
                  </a:lnTo>
                  <a:lnTo>
                    <a:pt x="288" y="206"/>
                  </a:lnTo>
                  <a:lnTo>
                    <a:pt x="290" y="209"/>
                  </a:lnTo>
                  <a:lnTo>
                    <a:pt x="293" y="211"/>
                  </a:lnTo>
                  <a:lnTo>
                    <a:pt x="296" y="212"/>
                  </a:lnTo>
                  <a:lnTo>
                    <a:pt x="298" y="214"/>
                  </a:lnTo>
                  <a:lnTo>
                    <a:pt x="301" y="217"/>
                  </a:lnTo>
                  <a:lnTo>
                    <a:pt x="304" y="219"/>
                  </a:lnTo>
                  <a:lnTo>
                    <a:pt x="305" y="222"/>
                  </a:lnTo>
                  <a:lnTo>
                    <a:pt x="309" y="223"/>
                  </a:lnTo>
                  <a:lnTo>
                    <a:pt x="310" y="226"/>
                  </a:lnTo>
                  <a:lnTo>
                    <a:pt x="312" y="230"/>
                  </a:lnTo>
                  <a:lnTo>
                    <a:pt x="313" y="231"/>
                  </a:lnTo>
                  <a:lnTo>
                    <a:pt x="315" y="236"/>
                  </a:lnTo>
                  <a:lnTo>
                    <a:pt x="315" y="239"/>
                  </a:lnTo>
                  <a:lnTo>
                    <a:pt x="315" y="242"/>
                  </a:lnTo>
                  <a:lnTo>
                    <a:pt x="315" y="247"/>
                  </a:lnTo>
                  <a:lnTo>
                    <a:pt x="313" y="250"/>
                  </a:lnTo>
                  <a:lnTo>
                    <a:pt x="312" y="254"/>
                  </a:lnTo>
                  <a:lnTo>
                    <a:pt x="310" y="258"/>
                  </a:lnTo>
                  <a:lnTo>
                    <a:pt x="310" y="261"/>
                  </a:lnTo>
                  <a:lnTo>
                    <a:pt x="307" y="264"/>
                  </a:lnTo>
                  <a:lnTo>
                    <a:pt x="305" y="267"/>
                  </a:lnTo>
                  <a:lnTo>
                    <a:pt x="302" y="270"/>
                  </a:lnTo>
                  <a:lnTo>
                    <a:pt x="301" y="273"/>
                  </a:lnTo>
                  <a:lnTo>
                    <a:pt x="299" y="275"/>
                  </a:lnTo>
                  <a:lnTo>
                    <a:pt x="299" y="279"/>
                  </a:lnTo>
                  <a:lnTo>
                    <a:pt x="301" y="284"/>
                  </a:lnTo>
                  <a:lnTo>
                    <a:pt x="302" y="284"/>
                  </a:lnTo>
                  <a:lnTo>
                    <a:pt x="304" y="286"/>
                  </a:lnTo>
                  <a:lnTo>
                    <a:pt x="304" y="287"/>
                  </a:lnTo>
                  <a:lnTo>
                    <a:pt x="305" y="287"/>
                  </a:lnTo>
                  <a:lnTo>
                    <a:pt x="305" y="289"/>
                  </a:lnTo>
                  <a:lnTo>
                    <a:pt x="307" y="290"/>
                  </a:lnTo>
                  <a:lnTo>
                    <a:pt x="309" y="292"/>
                  </a:lnTo>
                  <a:lnTo>
                    <a:pt x="310" y="292"/>
                  </a:lnTo>
                  <a:lnTo>
                    <a:pt x="312" y="290"/>
                  </a:lnTo>
                  <a:lnTo>
                    <a:pt x="315" y="289"/>
                  </a:lnTo>
                  <a:lnTo>
                    <a:pt x="318" y="287"/>
                  </a:lnTo>
                  <a:lnTo>
                    <a:pt x="323" y="286"/>
                  </a:lnTo>
                  <a:lnTo>
                    <a:pt x="326" y="284"/>
                  </a:lnTo>
                  <a:lnTo>
                    <a:pt x="330" y="283"/>
                  </a:lnTo>
                  <a:lnTo>
                    <a:pt x="335" y="281"/>
                  </a:lnTo>
                  <a:lnTo>
                    <a:pt x="340" y="278"/>
                  </a:lnTo>
                  <a:lnTo>
                    <a:pt x="344" y="276"/>
                  </a:lnTo>
                  <a:lnTo>
                    <a:pt x="349" y="275"/>
                  </a:lnTo>
                  <a:lnTo>
                    <a:pt x="354" y="273"/>
                  </a:lnTo>
                  <a:lnTo>
                    <a:pt x="357" y="272"/>
                  </a:lnTo>
                  <a:lnTo>
                    <a:pt x="362" y="270"/>
                  </a:lnTo>
                  <a:lnTo>
                    <a:pt x="365" y="270"/>
                  </a:lnTo>
                  <a:lnTo>
                    <a:pt x="368" y="269"/>
                  </a:lnTo>
                  <a:lnTo>
                    <a:pt x="368" y="272"/>
                  </a:lnTo>
                  <a:lnTo>
                    <a:pt x="368" y="273"/>
                  </a:lnTo>
                  <a:lnTo>
                    <a:pt x="366" y="273"/>
                  </a:lnTo>
                  <a:lnTo>
                    <a:pt x="365" y="273"/>
                  </a:lnTo>
                  <a:lnTo>
                    <a:pt x="363" y="275"/>
                  </a:lnTo>
                  <a:lnTo>
                    <a:pt x="360" y="275"/>
                  </a:lnTo>
                  <a:lnTo>
                    <a:pt x="358" y="275"/>
                  </a:lnTo>
                  <a:lnTo>
                    <a:pt x="357" y="275"/>
                  </a:lnTo>
                  <a:lnTo>
                    <a:pt x="354" y="276"/>
                  </a:lnTo>
                  <a:lnTo>
                    <a:pt x="351" y="278"/>
                  </a:lnTo>
                  <a:lnTo>
                    <a:pt x="348" y="279"/>
                  </a:lnTo>
                  <a:lnTo>
                    <a:pt x="344" y="281"/>
                  </a:lnTo>
                  <a:lnTo>
                    <a:pt x="340" y="283"/>
                  </a:lnTo>
                  <a:lnTo>
                    <a:pt x="337" y="284"/>
                  </a:lnTo>
                  <a:lnTo>
                    <a:pt x="334" y="286"/>
                  </a:lnTo>
                  <a:lnTo>
                    <a:pt x="329" y="287"/>
                  </a:lnTo>
                  <a:lnTo>
                    <a:pt x="326" y="289"/>
                  </a:lnTo>
                  <a:lnTo>
                    <a:pt x="323" y="290"/>
                  </a:lnTo>
                  <a:lnTo>
                    <a:pt x="319" y="292"/>
                  </a:lnTo>
                  <a:lnTo>
                    <a:pt x="318" y="294"/>
                  </a:lnTo>
                  <a:lnTo>
                    <a:pt x="316" y="294"/>
                  </a:lnTo>
                  <a:lnTo>
                    <a:pt x="315" y="295"/>
                  </a:lnTo>
                  <a:lnTo>
                    <a:pt x="313" y="295"/>
                  </a:lnTo>
                  <a:lnTo>
                    <a:pt x="313" y="297"/>
                  </a:lnTo>
                  <a:lnTo>
                    <a:pt x="313" y="300"/>
                  </a:lnTo>
                  <a:lnTo>
                    <a:pt x="316" y="301"/>
                  </a:lnTo>
                  <a:lnTo>
                    <a:pt x="316" y="306"/>
                  </a:lnTo>
                  <a:lnTo>
                    <a:pt x="316" y="309"/>
                  </a:lnTo>
                  <a:lnTo>
                    <a:pt x="316" y="312"/>
                  </a:lnTo>
                  <a:lnTo>
                    <a:pt x="315" y="315"/>
                  </a:lnTo>
                  <a:lnTo>
                    <a:pt x="313" y="318"/>
                  </a:lnTo>
                  <a:lnTo>
                    <a:pt x="315" y="320"/>
                  </a:lnTo>
                  <a:lnTo>
                    <a:pt x="316" y="320"/>
                  </a:lnTo>
                  <a:lnTo>
                    <a:pt x="318" y="320"/>
                  </a:lnTo>
                  <a:lnTo>
                    <a:pt x="321" y="318"/>
                  </a:lnTo>
                  <a:lnTo>
                    <a:pt x="324" y="318"/>
                  </a:lnTo>
                  <a:lnTo>
                    <a:pt x="327" y="318"/>
                  </a:lnTo>
                  <a:lnTo>
                    <a:pt x="330" y="317"/>
                  </a:lnTo>
                  <a:lnTo>
                    <a:pt x="334" y="317"/>
                  </a:lnTo>
                  <a:lnTo>
                    <a:pt x="338" y="315"/>
                  </a:lnTo>
                  <a:lnTo>
                    <a:pt x="341" y="314"/>
                  </a:lnTo>
                  <a:lnTo>
                    <a:pt x="344" y="314"/>
                  </a:lnTo>
                  <a:lnTo>
                    <a:pt x="349" y="312"/>
                  </a:lnTo>
                  <a:lnTo>
                    <a:pt x="352" y="312"/>
                  </a:lnTo>
                  <a:lnTo>
                    <a:pt x="355" y="311"/>
                  </a:lnTo>
                  <a:lnTo>
                    <a:pt x="357" y="311"/>
                  </a:lnTo>
                  <a:lnTo>
                    <a:pt x="360" y="309"/>
                  </a:lnTo>
                  <a:lnTo>
                    <a:pt x="362" y="309"/>
                  </a:lnTo>
                  <a:lnTo>
                    <a:pt x="363" y="309"/>
                  </a:lnTo>
                  <a:lnTo>
                    <a:pt x="365" y="308"/>
                  </a:lnTo>
                  <a:lnTo>
                    <a:pt x="366" y="308"/>
                  </a:lnTo>
                  <a:lnTo>
                    <a:pt x="368" y="308"/>
                  </a:lnTo>
                  <a:lnTo>
                    <a:pt x="369" y="308"/>
                  </a:lnTo>
                  <a:lnTo>
                    <a:pt x="369" y="309"/>
                  </a:lnTo>
                  <a:lnTo>
                    <a:pt x="371" y="311"/>
                  </a:lnTo>
                  <a:lnTo>
                    <a:pt x="369" y="311"/>
                  </a:lnTo>
                  <a:lnTo>
                    <a:pt x="369" y="312"/>
                  </a:lnTo>
                  <a:lnTo>
                    <a:pt x="366" y="312"/>
                  </a:lnTo>
                  <a:lnTo>
                    <a:pt x="365" y="314"/>
                  </a:lnTo>
                  <a:lnTo>
                    <a:pt x="362" y="315"/>
                  </a:lnTo>
                  <a:lnTo>
                    <a:pt x="357" y="315"/>
                  </a:lnTo>
                  <a:lnTo>
                    <a:pt x="354" y="317"/>
                  </a:lnTo>
                  <a:lnTo>
                    <a:pt x="349" y="318"/>
                  </a:lnTo>
                  <a:lnTo>
                    <a:pt x="344" y="318"/>
                  </a:lnTo>
                  <a:lnTo>
                    <a:pt x="340" y="320"/>
                  </a:lnTo>
                  <a:lnTo>
                    <a:pt x="335" y="320"/>
                  </a:lnTo>
                  <a:lnTo>
                    <a:pt x="330" y="322"/>
                  </a:lnTo>
                  <a:lnTo>
                    <a:pt x="326" y="323"/>
                  </a:lnTo>
                  <a:lnTo>
                    <a:pt x="321" y="323"/>
                  </a:lnTo>
                  <a:lnTo>
                    <a:pt x="316" y="325"/>
                  </a:lnTo>
                  <a:lnTo>
                    <a:pt x="312" y="325"/>
                  </a:lnTo>
                  <a:lnTo>
                    <a:pt x="310" y="328"/>
                  </a:lnTo>
                  <a:lnTo>
                    <a:pt x="310" y="331"/>
                  </a:lnTo>
                  <a:lnTo>
                    <a:pt x="307" y="334"/>
                  </a:lnTo>
                  <a:lnTo>
                    <a:pt x="305" y="337"/>
                  </a:lnTo>
                  <a:lnTo>
                    <a:pt x="304" y="340"/>
                  </a:lnTo>
                  <a:lnTo>
                    <a:pt x="302" y="343"/>
                  </a:lnTo>
                  <a:lnTo>
                    <a:pt x="301" y="347"/>
                  </a:lnTo>
                  <a:lnTo>
                    <a:pt x="299" y="350"/>
                  </a:lnTo>
                  <a:lnTo>
                    <a:pt x="299" y="351"/>
                  </a:lnTo>
                  <a:lnTo>
                    <a:pt x="301" y="353"/>
                  </a:lnTo>
                  <a:lnTo>
                    <a:pt x="302" y="354"/>
                  </a:lnTo>
                  <a:lnTo>
                    <a:pt x="302" y="356"/>
                  </a:lnTo>
                  <a:lnTo>
                    <a:pt x="304" y="357"/>
                  </a:lnTo>
                  <a:lnTo>
                    <a:pt x="305" y="359"/>
                  </a:lnTo>
                  <a:lnTo>
                    <a:pt x="305" y="362"/>
                  </a:lnTo>
                  <a:lnTo>
                    <a:pt x="305" y="364"/>
                  </a:lnTo>
                  <a:lnTo>
                    <a:pt x="304" y="368"/>
                  </a:lnTo>
                  <a:lnTo>
                    <a:pt x="302" y="373"/>
                  </a:lnTo>
                  <a:lnTo>
                    <a:pt x="302" y="378"/>
                  </a:lnTo>
                  <a:lnTo>
                    <a:pt x="302" y="382"/>
                  </a:lnTo>
                  <a:lnTo>
                    <a:pt x="304" y="381"/>
                  </a:lnTo>
                  <a:lnTo>
                    <a:pt x="307" y="381"/>
                  </a:lnTo>
                  <a:lnTo>
                    <a:pt x="309" y="379"/>
                  </a:lnTo>
                  <a:lnTo>
                    <a:pt x="310" y="378"/>
                  </a:lnTo>
                  <a:lnTo>
                    <a:pt x="313" y="376"/>
                  </a:lnTo>
                  <a:lnTo>
                    <a:pt x="315" y="375"/>
                  </a:lnTo>
                  <a:lnTo>
                    <a:pt x="316" y="372"/>
                  </a:lnTo>
                  <a:lnTo>
                    <a:pt x="318" y="370"/>
                  </a:lnTo>
                  <a:lnTo>
                    <a:pt x="319" y="370"/>
                  </a:lnTo>
                  <a:lnTo>
                    <a:pt x="323" y="368"/>
                  </a:lnTo>
                  <a:lnTo>
                    <a:pt x="324" y="367"/>
                  </a:lnTo>
                  <a:lnTo>
                    <a:pt x="327" y="365"/>
                  </a:lnTo>
                  <a:lnTo>
                    <a:pt x="329" y="364"/>
                  </a:lnTo>
                  <a:lnTo>
                    <a:pt x="332" y="364"/>
                  </a:lnTo>
                  <a:lnTo>
                    <a:pt x="334" y="365"/>
                  </a:lnTo>
                  <a:lnTo>
                    <a:pt x="335" y="367"/>
                  </a:lnTo>
                  <a:lnTo>
                    <a:pt x="334" y="373"/>
                  </a:lnTo>
                  <a:lnTo>
                    <a:pt x="330" y="378"/>
                  </a:lnTo>
                  <a:lnTo>
                    <a:pt x="327" y="381"/>
                  </a:lnTo>
                  <a:lnTo>
                    <a:pt x="323" y="384"/>
                  </a:lnTo>
                  <a:lnTo>
                    <a:pt x="318" y="387"/>
                  </a:lnTo>
                  <a:lnTo>
                    <a:pt x="315" y="390"/>
                  </a:lnTo>
                  <a:lnTo>
                    <a:pt x="310" y="393"/>
                  </a:lnTo>
                  <a:lnTo>
                    <a:pt x="305" y="398"/>
                  </a:lnTo>
                  <a:lnTo>
                    <a:pt x="304" y="400"/>
                  </a:lnTo>
                  <a:lnTo>
                    <a:pt x="304" y="401"/>
                  </a:lnTo>
                  <a:lnTo>
                    <a:pt x="304" y="404"/>
                  </a:lnTo>
                  <a:lnTo>
                    <a:pt x="304" y="407"/>
                  </a:lnTo>
                  <a:lnTo>
                    <a:pt x="305" y="407"/>
                  </a:lnTo>
                  <a:lnTo>
                    <a:pt x="307" y="409"/>
                  </a:lnTo>
                  <a:lnTo>
                    <a:pt x="307" y="412"/>
                  </a:lnTo>
                  <a:lnTo>
                    <a:pt x="305" y="412"/>
                  </a:lnTo>
                  <a:lnTo>
                    <a:pt x="304" y="414"/>
                  </a:lnTo>
                  <a:lnTo>
                    <a:pt x="304" y="415"/>
                  </a:lnTo>
                  <a:lnTo>
                    <a:pt x="302" y="415"/>
                  </a:lnTo>
                  <a:lnTo>
                    <a:pt x="301" y="417"/>
                  </a:lnTo>
                  <a:lnTo>
                    <a:pt x="299" y="418"/>
                  </a:lnTo>
                  <a:lnTo>
                    <a:pt x="298" y="418"/>
                  </a:lnTo>
                  <a:lnTo>
                    <a:pt x="296" y="420"/>
                  </a:lnTo>
                  <a:lnTo>
                    <a:pt x="295" y="417"/>
                  </a:lnTo>
                  <a:lnTo>
                    <a:pt x="293" y="414"/>
                  </a:lnTo>
                  <a:lnTo>
                    <a:pt x="291" y="411"/>
                  </a:lnTo>
                  <a:lnTo>
                    <a:pt x="290" y="407"/>
                  </a:lnTo>
                  <a:lnTo>
                    <a:pt x="288" y="404"/>
                  </a:lnTo>
                  <a:lnTo>
                    <a:pt x="287" y="401"/>
                  </a:lnTo>
                  <a:lnTo>
                    <a:pt x="284" y="400"/>
                  </a:lnTo>
                  <a:lnTo>
                    <a:pt x="282" y="396"/>
                  </a:lnTo>
                  <a:lnTo>
                    <a:pt x="279" y="395"/>
                  </a:lnTo>
                  <a:lnTo>
                    <a:pt x="277" y="392"/>
                  </a:lnTo>
                  <a:lnTo>
                    <a:pt x="274" y="390"/>
                  </a:lnTo>
                  <a:lnTo>
                    <a:pt x="271" y="389"/>
                  </a:lnTo>
                  <a:lnTo>
                    <a:pt x="270" y="387"/>
                  </a:lnTo>
                  <a:lnTo>
                    <a:pt x="266" y="384"/>
                  </a:lnTo>
                  <a:lnTo>
                    <a:pt x="263" y="382"/>
                  </a:lnTo>
                  <a:lnTo>
                    <a:pt x="262" y="381"/>
                  </a:lnTo>
                  <a:lnTo>
                    <a:pt x="260" y="379"/>
                  </a:lnTo>
                  <a:lnTo>
                    <a:pt x="259" y="376"/>
                  </a:lnTo>
                  <a:lnTo>
                    <a:pt x="257" y="375"/>
                  </a:lnTo>
                  <a:lnTo>
                    <a:pt x="257" y="372"/>
                  </a:lnTo>
                  <a:lnTo>
                    <a:pt x="257" y="370"/>
                  </a:lnTo>
                  <a:lnTo>
                    <a:pt x="257" y="368"/>
                  </a:lnTo>
                  <a:lnTo>
                    <a:pt x="257" y="365"/>
                  </a:lnTo>
                  <a:lnTo>
                    <a:pt x="259" y="362"/>
                  </a:lnTo>
                  <a:lnTo>
                    <a:pt x="259" y="359"/>
                  </a:lnTo>
                  <a:lnTo>
                    <a:pt x="260" y="356"/>
                  </a:lnTo>
                  <a:lnTo>
                    <a:pt x="262" y="353"/>
                  </a:lnTo>
                  <a:lnTo>
                    <a:pt x="265" y="350"/>
                  </a:lnTo>
                  <a:lnTo>
                    <a:pt x="266" y="348"/>
                  </a:lnTo>
                  <a:lnTo>
                    <a:pt x="268" y="345"/>
                  </a:lnTo>
                  <a:lnTo>
                    <a:pt x="268" y="342"/>
                  </a:lnTo>
                  <a:lnTo>
                    <a:pt x="268" y="337"/>
                  </a:lnTo>
                  <a:lnTo>
                    <a:pt x="260" y="337"/>
                  </a:lnTo>
                  <a:lnTo>
                    <a:pt x="262" y="336"/>
                  </a:lnTo>
                  <a:lnTo>
                    <a:pt x="263" y="336"/>
                  </a:lnTo>
                  <a:lnTo>
                    <a:pt x="265" y="334"/>
                  </a:lnTo>
                  <a:lnTo>
                    <a:pt x="265" y="333"/>
                  </a:lnTo>
                  <a:lnTo>
                    <a:pt x="263" y="329"/>
                  </a:lnTo>
                  <a:lnTo>
                    <a:pt x="262" y="328"/>
                  </a:lnTo>
                  <a:lnTo>
                    <a:pt x="262" y="326"/>
                  </a:lnTo>
                  <a:lnTo>
                    <a:pt x="260" y="326"/>
                  </a:lnTo>
                  <a:lnTo>
                    <a:pt x="259" y="325"/>
                  </a:lnTo>
                  <a:lnTo>
                    <a:pt x="259" y="323"/>
                  </a:lnTo>
                  <a:lnTo>
                    <a:pt x="257" y="322"/>
                  </a:lnTo>
                  <a:lnTo>
                    <a:pt x="254" y="320"/>
                  </a:lnTo>
                  <a:lnTo>
                    <a:pt x="252" y="322"/>
                  </a:lnTo>
                  <a:lnTo>
                    <a:pt x="249" y="322"/>
                  </a:lnTo>
                  <a:lnTo>
                    <a:pt x="248" y="323"/>
                  </a:lnTo>
                  <a:lnTo>
                    <a:pt x="245" y="325"/>
                  </a:lnTo>
                  <a:lnTo>
                    <a:pt x="243" y="326"/>
                  </a:lnTo>
                  <a:lnTo>
                    <a:pt x="240" y="326"/>
                  </a:lnTo>
                  <a:lnTo>
                    <a:pt x="238" y="328"/>
                  </a:lnTo>
                  <a:lnTo>
                    <a:pt x="235" y="328"/>
                  </a:lnTo>
                  <a:lnTo>
                    <a:pt x="237" y="326"/>
                  </a:lnTo>
                  <a:lnTo>
                    <a:pt x="238" y="325"/>
                  </a:lnTo>
                  <a:lnTo>
                    <a:pt x="240" y="323"/>
                  </a:lnTo>
                  <a:lnTo>
                    <a:pt x="242" y="322"/>
                  </a:lnTo>
                  <a:lnTo>
                    <a:pt x="245" y="322"/>
                  </a:lnTo>
                  <a:lnTo>
                    <a:pt x="246" y="320"/>
                  </a:lnTo>
                  <a:lnTo>
                    <a:pt x="248" y="318"/>
                  </a:lnTo>
                  <a:lnTo>
                    <a:pt x="249" y="317"/>
                  </a:lnTo>
                  <a:lnTo>
                    <a:pt x="248" y="315"/>
                  </a:lnTo>
                  <a:lnTo>
                    <a:pt x="246" y="314"/>
                  </a:lnTo>
                  <a:lnTo>
                    <a:pt x="246" y="312"/>
                  </a:lnTo>
                  <a:lnTo>
                    <a:pt x="245" y="311"/>
                  </a:lnTo>
                  <a:lnTo>
                    <a:pt x="243" y="309"/>
                  </a:lnTo>
                  <a:lnTo>
                    <a:pt x="243" y="308"/>
                  </a:lnTo>
                  <a:lnTo>
                    <a:pt x="242" y="306"/>
                  </a:lnTo>
                  <a:lnTo>
                    <a:pt x="242" y="303"/>
                  </a:lnTo>
                  <a:lnTo>
                    <a:pt x="240" y="303"/>
                  </a:lnTo>
                  <a:lnTo>
                    <a:pt x="240" y="301"/>
                  </a:lnTo>
                  <a:lnTo>
                    <a:pt x="238" y="301"/>
                  </a:lnTo>
                  <a:lnTo>
                    <a:pt x="237" y="303"/>
                  </a:lnTo>
                  <a:lnTo>
                    <a:pt x="235" y="304"/>
                  </a:lnTo>
                  <a:lnTo>
                    <a:pt x="232" y="308"/>
                  </a:lnTo>
                  <a:lnTo>
                    <a:pt x="231" y="309"/>
                  </a:lnTo>
                  <a:lnTo>
                    <a:pt x="229" y="312"/>
                  </a:lnTo>
                  <a:lnTo>
                    <a:pt x="227" y="314"/>
                  </a:lnTo>
                  <a:lnTo>
                    <a:pt x="227" y="317"/>
                  </a:lnTo>
                  <a:lnTo>
                    <a:pt x="226" y="318"/>
                  </a:lnTo>
                  <a:lnTo>
                    <a:pt x="224" y="322"/>
                  </a:lnTo>
                  <a:lnTo>
                    <a:pt x="223" y="323"/>
                  </a:lnTo>
                  <a:lnTo>
                    <a:pt x="221" y="326"/>
                  </a:lnTo>
                  <a:lnTo>
                    <a:pt x="221" y="329"/>
                  </a:lnTo>
                  <a:lnTo>
                    <a:pt x="220" y="333"/>
                  </a:lnTo>
                  <a:lnTo>
                    <a:pt x="220" y="337"/>
                  </a:lnTo>
                  <a:lnTo>
                    <a:pt x="218" y="340"/>
                  </a:lnTo>
                  <a:lnTo>
                    <a:pt x="218" y="343"/>
                  </a:lnTo>
                  <a:lnTo>
                    <a:pt x="218" y="347"/>
                  </a:lnTo>
                  <a:lnTo>
                    <a:pt x="220" y="348"/>
                  </a:lnTo>
                  <a:lnTo>
                    <a:pt x="220" y="350"/>
                  </a:lnTo>
                  <a:lnTo>
                    <a:pt x="221" y="350"/>
                  </a:lnTo>
                  <a:lnTo>
                    <a:pt x="223" y="351"/>
                  </a:lnTo>
                  <a:lnTo>
                    <a:pt x="224" y="353"/>
                  </a:lnTo>
                  <a:lnTo>
                    <a:pt x="226" y="354"/>
                  </a:lnTo>
                  <a:lnTo>
                    <a:pt x="226" y="356"/>
                  </a:lnTo>
                  <a:lnTo>
                    <a:pt x="223" y="364"/>
                  </a:lnTo>
                  <a:lnTo>
                    <a:pt x="221" y="372"/>
                  </a:lnTo>
                  <a:lnTo>
                    <a:pt x="221" y="381"/>
                  </a:lnTo>
                  <a:lnTo>
                    <a:pt x="223" y="389"/>
                  </a:lnTo>
                  <a:lnTo>
                    <a:pt x="223" y="393"/>
                  </a:lnTo>
                  <a:lnTo>
                    <a:pt x="224" y="398"/>
                  </a:lnTo>
                  <a:lnTo>
                    <a:pt x="224" y="401"/>
                  </a:lnTo>
                  <a:lnTo>
                    <a:pt x="223" y="407"/>
                  </a:lnTo>
                  <a:lnTo>
                    <a:pt x="223" y="409"/>
                  </a:lnTo>
                  <a:lnTo>
                    <a:pt x="221" y="409"/>
                  </a:lnTo>
                  <a:lnTo>
                    <a:pt x="220" y="409"/>
                  </a:lnTo>
                  <a:lnTo>
                    <a:pt x="218" y="411"/>
                  </a:lnTo>
                  <a:lnTo>
                    <a:pt x="217" y="411"/>
                  </a:lnTo>
                  <a:lnTo>
                    <a:pt x="215" y="411"/>
                  </a:lnTo>
                  <a:lnTo>
                    <a:pt x="213" y="411"/>
                  </a:lnTo>
                  <a:lnTo>
                    <a:pt x="213" y="412"/>
                  </a:lnTo>
                  <a:lnTo>
                    <a:pt x="212" y="409"/>
                  </a:lnTo>
                  <a:lnTo>
                    <a:pt x="212" y="407"/>
                  </a:lnTo>
                  <a:lnTo>
                    <a:pt x="212" y="404"/>
                  </a:lnTo>
                  <a:lnTo>
                    <a:pt x="212" y="403"/>
                  </a:lnTo>
                  <a:lnTo>
                    <a:pt x="212" y="400"/>
                  </a:lnTo>
                  <a:lnTo>
                    <a:pt x="210" y="398"/>
                  </a:lnTo>
                  <a:lnTo>
                    <a:pt x="209" y="398"/>
                  </a:lnTo>
                  <a:lnTo>
                    <a:pt x="207" y="398"/>
                  </a:lnTo>
                  <a:lnTo>
                    <a:pt x="206" y="400"/>
                  </a:lnTo>
                  <a:lnTo>
                    <a:pt x="203" y="400"/>
                  </a:lnTo>
                  <a:lnTo>
                    <a:pt x="201" y="403"/>
                  </a:lnTo>
                  <a:lnTo>
                    <a:pt x="199" y="404"/>
                  </a:lnTo>
                  <a:lnTo>
                    <a:pt x="198" y="406"/>
                  </a:lnTo>
                  <a:lnTo>
                    <a:pt x="195" y="406"/>
                  </a:lnTo>
                  <a:lnTo>
                    <a:pt x="193" y="407"/>
                  </a:lnTo>
                  <a:lnTo>
                    <a:pt x="192" y="407"/>
                  </a:lnTo>
                  <a:lnTo>
                    <a:pt x="192" y="414"/>
                  </a:lnTo>
                  <a:lnTo>
                    <a:pt x="192" y="421"/>
                  </a:lnTo>
                  <a:lnTo>
                    <a:pt x="192" y="429"/>
                  </a:lnTo>
                  <a:lnTo>
                    <a:pt x="192" y="431"/>
                  </a:lnTo>
                  <a:lnTo>
                    <a:pt x="190" y="432"/>
                  </a:lnTo>
                  <a:lnTo>
                    <a:pt x="188" y="432"/>
                  </a:lnTo>
                  <a:lnTo>
                    <a:pt x="185" y="432"/>
                  </a:lnTo>
                  <a:lnTo>
                    <a:pt x="184" y="432"/>
                  </a:lnTo>
                  <a:lnTo>
                    <a:pt x="182" y="432"/>
                  </a:lnTo>
                  <a:lnTo>
                    <a:pt x="181" y="387"/>
                  </a:lnTo>
                  <a:lnTo>
                    <a:pt x="181" y="384"/>
                  </a:lnTo>
                  <a:lnTo>
                    <a:pt x="179" y="382"/>
                  </a:lnTo>
                  <a:lnTo>
                    <a:pt x="178" y="381"/>
                  </a:lnTo>
                  <a:lnTo>
                    <a:pt x="176" y="381"/>
                  </a:lnTo>
                  <a:lnTo>
                    <a:pt x="174" y="379"/>
                  </a:lnTo>
                  <a:lnTo>
                    <a:pt x="173" y="379"/>
                  </a:lnTo>
                  <a:lnTo>
                    <a:pt x="171" y="378"/>
                  </a:lnTo>
                  <a:lnTo>
                    <a:pt x="170" y="375"/>
                  </a:lnTo>
                  <a:lnTo>
                    <a:pt x="173" y="373"/>
                  </a:lnTo>
                  <a:lnTo>
                    <a:pt x="173" y="370"/>
                  </a:lnTo>
                  <a:lnTo>
                    <a:pt x="171" y="367"/>
                  </a:lnTo>
                  <a:lnTo>
                    <a:pt x="170" y="365"/>
                  </a:lnTo>
                  <a:lnTo>
                    <a:pt x="171" y="356"/>
                  </a:lnTo>
                  <a:lnTo>
                    <a:pt x="173" y="342"/>
                  </a:lnTo>
                  <a:lnTo>
                    <a:pt x="173" y="331"/>
                  </a:lnTo>
                  <a:lnTo>
                    <a:pt x="171" y="326"/>
                  </a:lnTo>
                  <a:lnTo>
                    <a:pt x="173" y="301"/>
                  </a:lnTo>
                  <a:lnTo>
                    <a:pt x="173" y="300"/>
                  </a:lnTo>
                  <a:lnTo>
                    <a:pt x="171" y="300"/>
                  </a:lnTo>
                  <a:lnTo>
                    <a:pt x="170" y="298"/>
                  </a:lnTo>
                  <a:lnTo>
                    <a:pt x="168" y="298"/>
                  </a:lnTo>
                  <a:lnTo>
                    <a:pt x="167" y="298"/>
                  </a:lnTo>
                  <a:lnTo>
                    <a:pt x="165" y="300"/>
                  </a:lnTo>
                  <a:lnTo>
                    <a:pt x="164" y="303"/>
                  </a:lnTo>
                  <a:lnTo>
                    <a:pt x="164" y="306"/>
                  </a:lnTo>
                  <a:lnTo>
                    <a:pt x="162" y="308"/>
                  </a:lnTo>
                  <a:lnTo>
                    <a:pt x="162" y="311"/>
                  </a:lnTo>
                  <a:lnTo>
                    <a:pt x="160" y="314"/>
                  </a:lnTo>
                  <a:lnTo>
                    <a:pt x="160" y="317"/>
                  </a:lnTo>
                  <a:lnTo>
                    <a:pt x="162" y="320"/>
                  </a:lnTo>
                  <a:lnTo>
                    <a:pt x="164" y="322"/>
                  </a:lnTo>
                  <a:lnTo>
                    <a:pt x="165" y="323"/>
                  </a:lnTo>
                  <a:lnTo>
                    <a:pt x="167" y="326"/>
                  </a:lnTo>
                  <a:lnTo>
                    <a:pt x="168" y="328"/>
                  </a:lnTo>
                  <a:lnTo>
                    <a:pt x="168" y="331"/>
                  </a:lnTo>
                  <a:lnTo>
                    <a:pt x="170" y="334"/>
                  </a:lnTo>
                  <a:lnTo>
                    <a:pt x="170" y="337"/>
                  </a:lnTo>
                  <a:lnTo>
                    <a:pt x="170" y="340"/>
                  </a:lnTo>
                  <a:lnTo>
                    <a:pt x="170" y="342"/>
                  </a:lnTo>
                  <a:lnTo>
                    <a:pt x="168" y="343"/>
                  </a:lnTo>
                  <a:lnTo>
                    <a:pt x="167" y="343"/>
                  </a:lnTo>
                  <a:lnTo>
                    <a:pt x="167" y="345"/>
                  </a:lnTo>
                  <a:lnTo>
                    <a:pt x="165" y="345"/>
                  </a:lnTo>
                  <a:lnTo>
                    <a:pt x="164" y="345"/>
                  </a:lnTo>
                  <a:lnTo>
                    <a:pt x="162" y="345"/>
                  </a:lnTo>
                  <a:lnTo>
                    <a:pt x="160" y="345"/>
                  </a:lnTo>
                  <a:lnTo>
                    <a:pt x="159" y="345"/>
                  </a:lnTo>
                  <a:lnTo>
                    <a:pt x="157" y="345"/>
                  </a:lnTo>
                  <a:lnTo>
                    <a:pt x="156" y="343"/>
                  </a:lnTo>
                  <a:lnTo>
                    <a:pt x="154" y="342"/>
                  </a:lnTo>
                  <a:lnTo>
                    <a:pt x="153" y="340"/>
                  </a:lnTo>
                  <a:lnTo>
                    <a:pt x="151" y="339"/>
                  </a:lnTo>
                  <a:lnTo>
                    <a:pt x="149" y="336"/>
                  </a:lnTo>
                  <a:lnTo>
                    <a:pt x="149" y="334"/>
                  </a:lnTo>
                  <a:lnTo>
                    <a:pt x="148" y="331"/>
                  </a:lnTo>
                  <a:lnTo>
                    <a:pt x="148" y="328"/>
                  </a:lnTo>
                  <a:lnTo>
                    <a:pt x="146" y="326"/>
                  </a:lnTo>
                  <a:lnTo>
                    <a:pt x="145" y="326"/>
                  </a:lnTo>
                  <a:lnTo>
                    <a:pt x="142" y="326"/>
                  </a:lnTo>
                  <a:lnTo>
                    <a:pt x="139" y="326"/>
                  </a:lnTo>
                  <a:lnTo>
                    <a:pt x="134" y="326"/>
                  </a:lnTo>
                  <a:lnTo>
                    <a:pt x="131" y="326"/>
                  </a:lnTo>
                  <a:lnTo>
                    <a:pt x="126" y="326"/>
                  </a:lnTo>
                  <a:lnTo>
                    <a:pt x="123" y="328"/>
                  </a:lnTo>
                  <a:lnTo>
                    <a:pt x="118" y="328"/>
                  </a:lnTo>
                  <a:lnTo>
                    <a:pt x="115" y="329"/>
                  </a:lnTo>
                  <a:lnTo>
                    <a:pt x="111" y="331"/>
                  </a:lnTo>
                  <a:lnTo>
                    <a:pt x="112" y="333"/>
                  </a:lnTo>
                  <a:lnTo>
                    <a:pt x="114" y="336"/>
                  </a:lnTo>
                  <a:lnTo>
                    <a:pt x="115" y="337"/>
                  </a:lnTo>
                  <a:lnTo>
                    <a:pt x="117" y="340"/>
                  </a:lnTo>
                  <a:lnTo>
                    <a:pt x="118" y="342"/>
                  </a:lnTo>
                  <a:lnTo>
                    <a:pt x="118" y="345"/>
                  </a:lnTo>
                  <a:lnTo>
                    <a:pt x="118" y="348"/>
                  </a:lnTo>
                  <a:lnTo>
                    <a:pt x="120" y="351"/>
                  </a:lnTo>
                  <a:lnTo>
                    <a:pt x="120" y="356"/>
                  </a:lnTo>
                  <a:lnTo>
                    <a:pt x="120" y="362"/>
                  </a:lnTo>
                  <a:lnTo>
                    <a:pt x="118" y="368"/>
                  </a:lnTo>
                  <a:lnTo>
                    <a:pt x="117" y="373"/>
                  </a:lnTo>
                  <a:lnTo>
                    <a:pt x="114" y="379"/>
                  </a:lnTo>
                  <a:lnTo>
                    <a:pt x="109" y="382"/>
                  </a:lnTo>
                  <a:lnTo>
                    <a:pt x="103" y="384"/>
                  </a:lnTo>
                  <a:lnTo>
                    <a:pt x="96" y="384"/>
                  </a:lnTo>
                  <a:lnTo>
                    <a:pt x="103" y="368"/>
                  </a:lnTo>
                  <a:lnTo>
                    <a:pt x="106" y="365"/>
                  </a:lnTo>
                  <a:lnTo>
                    <a:pt x="106" y="357"/>
                  </a:lnTo>
                  <a:lnTo>
                    <a:pt x="104" y="351"/>
                  </a:lnTo>
                  <a:lnTo>
                    <a:pt x="101" y="345"/>
                  </a:lnTo>
                  <a:lnTo>
                    <a:pt x="100" y="347"/>
                  </a:lnTo>
                  <a:lnTo>
                    <a:pt x="98" y="350"/>
                  </a:lnTo>
                  <a:lnTo>
                    <a:pt x="98" y="353"/>
                  </a:lnTo>
                  <a:lnTo>
                    <a:pt x="98" y="357"/>
                  </a:lnTo>
                  <a:lnTo>
                    <a:pt x="98" y="361"/>
                  </a:lnTo>
                  <a:lnTo>
                    <a:pt x="98" y="365"/>
                  </a:lnTo>
                  <a:lnTo>
                    <a:pt x="100" y="367"/>
                  </a:lnTo>
                  <a:lnTo>
                    <a:pt x="103" y="368"/>
                  </a:lnTo>
                  <a:lnTo>
                    <a:pt x="96" y="384"/>
                  </a:lnTo>
                  <a:lnTo>
                    <a:pt x="90" y="381"/>
                  </a:lnTo>
                  <a:lnTo>
                    <a:pt x="86" y="376"/>
                  </a:lnTo>
                  <a:lnTo>
                    <a:pt x="82" y="370"/>
                  </a:lnTo>
                  <a:lnTo>
                    <a:pt x="81" y="364"/>
                  </a:lnTo>
                  <a:lnTo>
                    <a:pt x="81" y="357"/>
                  </a:lnTo>
                  <a:lnTo>
                    <a:pt x="82" y="351"/>
                  </a:lnTo>
                  <a:lnTo>
                    <a:pt x="84" y="345"/>
                  </a:lnTo>
                  <a:lnTo>
                    <a:pt x="86" y="339"/>
                  </a:lnTo>
                  <a:lnTo>
                    <a:pt x="82" y="337"/>
                  </a:lnTo>
                  <a:lnTo>
                    <a:pt x="79" y="337"/>
                  </a:lnTo>
                  <a:lnTo>
                    <a:pt x="76" y="337"/>
                  </a:lnTo>
                  <a:lnTo>
                    <a:pt x="73" y="337"/>
                  </a:lnTo>
                  <a:lnTo>
                    <a:pt x="70" y="339"/>
                  </a:lnTo>
                  <a:lnTo>
                    <a:pt x="67" y="339"/>
                  </a:lnTo>
                  <a:lnTo>
                    <a:pt x="64" y="340"/>
                  </a:lnTo>
                  <a:lnTo>
                    <a:pt x="59" y="340"/>
                  </a:lnTo>
                  <a:lnTo>
                    <a:pt x="56" y="342"/>
                  </a:lnTo>
                  <a:lnTo>
                    <a:pt x="51" y="343"/>
                  </a:lnTo>
                  <a:lnTo>
                    <a:pt x="47" y="345"/>
                  </a:lnTo>
                  <a:lnTo>
                    <a:pt x="43" y="347"/>
                  </a:lnTo>
                  <a:lnTo>
                    <a:pt x="40" y="350"/>
                  </a:lnTo>
                  <a:lnTo>
                    <a:pt x="37" y="353"/>
                  </a:lnTo>
                  <a:lnTo>
                    <a:pt x="34" y="356"/>
                  </a:lnTo>
                  <a:lnTo>
                    <a:pt x="31" y="359"/>
                  </a:lnTo>
                  <a:lnTo>
                    <a:pt x="28" y="362"/>
                  </a:lnTo>
                  <a:lnTo>
                    <a:pt x="25" y="365"/>
                  </a:lnTo>
                  <a:lnTo>
                    <a:pt x="22" y="368"/>
                  </a:lnTo>
                  <a:lnTo>
                    <a:pt x="19" y="372"/>
                  </a:lnTo>
                  <a:lnTo>
                    <a:pt x="15" y="373"/>
                  </a:lnTo>
                  <a:lnTo>
                    <a:pt x="12" y="376"/>
                  </a:lnTo>
                  <a:lnTo>
                    <a:pt x="8" y="378"/>
                  </a:lnTo>
                  <a:lnTo>
                    <a:pt x="3" y="379"/>
                  </a:lnTo>
                  <a:lnTo>
                    <a:pt x="1" y="379"/>
                  </a:lnTo>
                  <a:lnTo>
                    <a:pt x="0" y="378"/>
                  </a:lnTo>
                  <a:lnTo>
                    <a:pt x="0" y="375"/>
                  </a:lnTo>
                  <a:lnTo>
                    <a:pt x="1" y="373"/>
                  </a:lnTo>
                  <a:lnTo>
                    <a:pt x="4" y="372"/>
                  </a:lnTo>
                  <a:lnTo>
                    <a:pt x="6" y="370"/>
                  </a:lnTo>
                  <a:lnTo>
                    <a:pt x="9" y="368"/>
                  </a:lnTo>
                  <a:lnTo>
                    <a:pt x="12" y="367"/>
                  </a:lnTo>
                  <a:lnTo>
                    <a:pt x="15" y="365"/>
                  </a:lnTo>
                  <a:lnTo>
                    <a:pt x="19" y="364"/>
                  </a:lnTo>
                  <a:lnTo>
                    <a:pt x="20" y="362"/>
                  </a:lnTo>
                  <a:lnTo>
                    <a:pt x="22" y="359"/>
                  </a:lnTo>
                  <a:lnTo>
                    <a:pt x="25" y="357"/>
                  </a:lnTo>
                  <a:lnTo>
                    <a:pt x="28" y="354"/>
                  </a:lnTo>
                  <a:lnTo>
                    <a:pt x="31" y="351"/>
                  </a:lnTo>
                  <a:lnTo>
                    <a:pt x="34" y="348"/>
                  </a:lnTo>
                  <a:lnTo>
                    <a:pt x="39" y="345"/>
                  </a:lnTo>
                  <a:lnTo>
                    <a:pt x="43" y="342"/>
                  </a:lnTo>
                  <a:lnTo>
                    <a:pt x="48" y="339"/>
                  </a:lnTo>
                  <a:lnTo>
                    <a:pt x="53" y="336"/>
                  </a:lnTo>
                  <a:lnTo>
                    <a:pt x="57" y="334"/>
                  </a:lnTo>
                  <a:lnTo>
                    <a:pt x="64" y="333"/>
                  </a:lnTo>
                  <a:lnTo>
                    <a:pt x="70" y="331"/>
                  </a:lnTo>
                  <a:lnTo>
                    <a:pt x="76" y="331"/>
                  </a:lnTo>
                  <a:lnTo>
                    <a:pt x="82" y="331"/>
                  </a:lnTo>
                  <a:lnTo>
                    <a:pt x="89" y="333"/>
                  </a:lnTo>
                  <a:lnTo>
                    <a:pt x="90" y="333"/>
                  </a:lnTo>
                  <a:lnTo>
                    <a:pt x="92" y="331"/>
                  </a:lnTo>
                  <a:lnTo>
                    <a:pt x="93" y="329"/>
                  </a:lnTo>
                  <a:lnTo>
                    <a:pt x="93" y="328"/>
                  </a:lnTo>
                  <a:lnTo>
                    <a:pt x="92" y="326"/>
                  </a:lnTo>
                  <a:lnTo>
                    <a:pt x="87" y="325"/>
                  </a:lnTo>
                  <a:lnTo>
                    <a:pt x="82" y="325"/>
                  </a:lnTo>
                  <a:lnTo>
                    <a:pt x="78" y="325"/>
                  </a:lnTo>
                  <a:lnTo>
                    <a:pt x="73" y="325"/>
                  </a:lnTo>
                  <a:lnTo>
                    <a:pt x="68" y="325"/>
                  </a:lnTo>
                  <a:lnTo>
                    <a:pt x="64" y="326"/>
                  </a:lnTo>
                  <a:lnTo>
                    <a:pt x="59" y="328"/>
                  </a:lnTo>
                  <a:lnTo>
                    <a:pt x="54" y="328"/>
                  </a:lnTo>
                  <a:lnTo>
                    <a:pt x="51" y="329"/>
                  </a:lnTo>
                  <a:lnTo>
                    <a:pt x="47" y="333"/>
                  </a:lnTo>
                  <a:lnTo>
                    <a:pt x="42" y="334"/>
                  </a:lnTo>
                  <a:lnTo>
                    <a:pt x="37" y="337"/>
                  </a:lnTo>
                  <a:lnTo>
                    <a:pt x="34" y="340"/>
                  </a:lnTo>
                  <a:lnTo>
                    <a:pt x="29" y="343"/>
                  </a:lnTo>
                  <a:lnTo>
                    <a:pt x="26" y="347"/>
                  </a:lnTo>
                  <a:lnTo>
                    <a:pt x="23" y="350"/>
                  </a:lnTo>
                  <a:lnTo>
                    <a:pt x="22" y="353"/>
                  </a:lnTo>
                  <a:lnTo>
                    <a:pt x="19" y="354"/>
                  </a:lnTo>
                  <a:lnTo>
                    <a:pt x="17" y="357"/>
                  </a:lnTo>
                  <a:lnTo>
                    <a:pt x="14" y="361"/>
                  </a:lnTo>
                  <a:lnTo>
                    <a:pt x="11" y="362"/>
                  </a:lnTo>
                  <a:lnTo>
                    <a:pt x="9" y="364"/>
                  </a:lnTo>
                  <a:lnTo>
                    <a:pt x="6" y="364"/>
                  </a:lnTo>
                  <a:lnTo>
                    <a:pt x="1" y="364"/>
                  </a:lnTo>
                  <a:lnTo>
                    <a:pt x="1" y="362"/>
                  </a:lnTo>
                  <a:lnTo>
                    <a:pt x="3" y="361"/>
                  </a:lnTo>
                  <a:lnTo>
                    <a:pt x="4" y="359"/>
                  </a:lnTo>
                  <a:lnTo>
                    <a:pt x="6" y="359"/>
                  </a:lnTo>
                  <a:lnTo>
                    <a:pt x="8" y="359"/>
                  </a:lnTo>
                  <a:lnTo>
                    <a:pt x="9" y="357"/>
                  </a:lnTo>
                  <a:lnTo>
                    <a:pt x="11" y="357"/>
                  </a:lnTo>
                  <a:lnTo>
                    <a:pt x="12" y="356"/>
                  </a:lnTo>
                  <a:lnTo>
                    <a:pt x="14" y="353"/>
                  </a:lnTo>
                  <a:lnTo>
                    <a:pt x="17" y="351"/>
                  </a:lnTo>
                  <a:lnTo>
                    <a:pt x="20" y="348"/>
                  </a:lnTo>
                  <a:lnTo>
                    <a:pt x="22" y="345"/>
                  </a:lnTo>
                  <a:lnTo>
                    <a:pt x="25" y="342"/>
                  </a:lnTo>
                  <a:lnTo>
                    <a:pt x="26" y="340"/>
                  </a:lnTo>
                  <a:lnTo>
                    <a:pt x="29" y="337"/>
                  </a:lnTo>
                  <a:lnTo>
                    <a:pt x="33" y="336"/>
                  </a:lnTo>
                  <a:lnTo>
                    <a:pt x="36" y="333"/>
                  </a:lnTo>
                  <a:lnTo>
                    <a:pt x="40" y="331"/>
                  </a:lnTo>
                  <a:lnTo>
                    <a:pt x="43" y="328"/>
                  </a:lnTo>
                  <a:lnTo>
                    <a:pt x="48" y="326"/>
                  </a:lnTo>
                  <a:lnTo>
                    <a:pt x="51" y="325"/>
                  </a:lnTo>
                  <a:lnTo>
                    <a:pt x="54" y="323"/>
                  </a:lnTo>
                  <a:lnTo>
                    <a:pt x="59" y="323"/>
                  </a:lnTo>
                  <a:lnTo>
                    <a:pt x="62" y="322"/>
                  </a:lnTo>
                  <a:lnTo>
                    <a:pt x="67" y="322"/>
                  </a:lnTo>
                  <a:lnTo>
                    <a:pt x="72" y="320"/>
                  </a:lnTo>
                  <a:lnTo>
                    <a:pt x="75" y="320"/>
                  </a:lnTo>
                  <a:lnTo>
                    <a:pt x="79" y="322"/>
                  </a:lnTo>
                  <a:lnTo>
                    <a:pt x="84" y="322"/>
                  </a:lnTo>
                  <a:lnTo>
                    <a:pt x="89" y="322"/>
                  </a:lnTo>
                  <a:lnTo>
                    <a:pt x="93" y="323"/>
                  </a:lnTo>
                  <a:lnTo>
                    <a:pt x="98" y="325"/>
                  </a:lnTo>
                  <a:lnTo>
                    <a:pt x="101" y="322"/>
                  </a:lnTo>
                  <a:lnTo>
                    <a:pt x="103" y="320"/>
                  </a:lnTo>
                  <a:lnTo>
                    <a:pt x="106" y="318"/>
                  </a:lnTo>
                  <a:lnTo>
                    <a:pt x="109" y="317"/>
                  </a:lnTo>
                  <a:lnTo>
                    <a:pt x="112" y="315"/>
                  </a:lnTo>
                  <a:lnTo>
                    <a:pt x="115" y="314"/>
                  </a:lnTo>
                  <a:lnTo>
                    <a:pt x="118" y="314"/>
                  </a:lnTo>
                  <a:lnTo>
                    <a:pt x="121" y="312"/>
                  </a:lnTo>
                  <a:lnTo>
                    <a:pt x="123" y="312"/>
                  </a:lnTo>
                  <a:lnTo>
                    <a:pt x="126" y="312"/>
                  </a:lnTo>
                  <a:lnTo>
                    <a:pt x="129" y="312"/>
                  </a:lnTo>
                  <a:lnTo>
                    <a:pt x="134" y="312"/>
                  </a:lnTo>
                  <a:lnTo>
                    <a:pt x="137" y="312"/>
                  </a:lnTo>
                  <a:lnTo>
                    <a:pt x="140" y="312"/>
                  </a:lnTo>
                  <a:lnTo>
                    <a:pt x="143" y="312"/>
                  </a:lnTo>
                  <a:lnTo>
                    <a:pt x="146" y="312"/>
                  </a:lnTo>
                  <a:lnTo>
                    <a:pt x="146" y="309"/>
                  </a:lnTo>
                  <a:lnTo>
                    <a:pt x="148" y="308"/>
                  </a:lnTo>
                  <a:lnTo>
                    <a:pt x="149" y="304"/>
                  </a:lnTo>
                  <a:lnTo>
                    <a:pt x="149" y="301"/>
                  </a:lnTo>
                  <a:lnTo>
                    <a:pt x="151" y="300"/>
                  </a:lnTo>
                  <a:lnTo>
                    <a:pt x="153" y="297"/>
                  </a:lnTo>
                  <a:lnTo>
                    <a:pt x="153" y="295"/>
                  </a:lnTo>
                  <a:lnTo>
                    <a:pt x="154" y="292"/>
                  </a:lnTo>
                  <a:lnTo>
                    <a:pt x="149" y="287"/>
                  </a:lnTo>
                  <a:lnTo>
                    <a:pt x="151" y="283"/>
                  </a:lnTo>
                  <a:lnTo>
                    <a:pt x="154" y="279"/>
                  </a:lnTo>
                  <a:lnTo>
                    <a:pt x="156" y="276"/>
                  </a:lnTo>
                  <a:lnTo>
                    <a:pt x="157" y="272"/>
                  </a:lnTo>
                  <a:lnTo>
                    <a:pt x="157" y="269"/>
                  </a:lnTo>
                  <a:lnTo>
                    <a:pt x="159" y="264"/>
                  </a:lnTo>
                  <a:lnTo>
                    <a:pt x="160" y="261"/>
                  </a:lnTo>
                  <a:lnTo>
                    <a:pt x="164" y="256"/>
                  </a:lnTo>
                  <a:lnTo>
                    <a:pt x="164" y="254"/>
                  </a:lnTo>
                  <a:lnTo>
                    <a:pt x="165" y="251"/>
                  </a:lnTo>
                  <a:lnTo>
                    <a:pt x="165" y="250"/>
                  </a:lnTo>
                  <a:lnTo>
                    <a:pt x="164" y="247"/>
                  </a:lnTo>
                  <a:lnTo>
                    <a:pt x="162" y="245"/>
                  </a:lnTo>
                  <a:lnTo>
                    <a:pt x="159" y="245"/>
                  </a:lnTo>
                  <a:lnTo>
                    <a:pt x="157" y="245"/>
                  </a:lnTo>
                  <a:lnTo>
                    <a:pt x="154" y="247"/>
                  </a:lnTo>
                  <a:lnTo>
                    <a:pt x="151" y="247"/>
                  </a:lnTo>
                  <a:lnTo>
                    <a:pt x="148" y="247"/>
                  </a:lnTo>
                  <a:lnTo>
                    <a:pt x="145" y="247"/>
                  </a:lnTo>
                  <a:lnTo>
                    <a:pt x="143" y="247"/>
                  </a:lnTo>
                  <a:lnTo>
                    <a:pt x="142" y="245"/>
                  </a:lnTo>
                  <a:lnTo>
                    <a:pt x="139" y="245"/>
                  </a:lnTo>
                  <a:lnTo>
                    <a:pt x="137" y="244"/>
                  </a:lnTo>
                  <a:lnTo>
                    <a:pt x="135" y="244"/>
                  </a:lnTo>
                  <a:lnTo>
                    <a:pt x="132" y="244"/>
                  </a:lnTo>
                  <a:lnTo>
                    <a:pt x="131" y="244"/>
                  </a:lnTo>
                  <a:lnTo>
                    <a:pt x="129" y="242"/>
                  </a:lnTo>
                  <a:lnTo>
                    <a:pt x="129" y="239"/>
                  </a:lnTo>
                  <a:lnTo>
                    <a:pt x="128" y="237"/>
                  </a:lnTo>
                  <a:lnTo>
                    <a:pt x="128" y="234"/>
                  </a:lnTo>
                  <a:lnTo>
                    <a:pt x="128" y="233"/>
                  </a:lnTo>
                  <a:lnTo>
                    <a:pt x="128" y="230"/>
                  </a:lnTo>
                  <a:lnTo>
                    <a:pt x="128" y="226"/>
                  </a:lnTo>
                  <a:lnTo>
                    <a:pt x="129" y="225"/>
                  </a:lnTo>
                  <a:lnTo>
                    <a:pt x="129" y="222"/>
                  </a:lnTo>
                  <a:lnTo>
                    <a:pt x="131" y="220"/>
                  </a:lnTo>
                  <a:lnTo>
                    <a:pt x="132" y="219"/>
                  </a:lnTo>
                  <a:lnTo>
                    <a:pt x="132" y="217"/>
                  </a:lnTo>
                  <a:lnTo>
                    <a:pt x="131" y="214"/>
                  </a:lnTo>
                  <a:lnTo>
                    <a:pt x="129" y="211"/>
                  </a:lnTo>
                  <a:lnTo>
                    <a:pt x="129" y="208"/>
                  </a:lnTo>
                  <a:lnTo>
                    <a:pt x="128" y="205"/>
                  </a:lnTo>
                  <a:lnTo>
                    <a:pt x="126" y="203"/>
                  </a:lnTo>
                  <a:lnTo>
                    <a:pt x="126" y="200"/>
                  </a:lnTo>
                  <a:lnTo>
                    <a:pt x="125" y="197"/>
                  </a:lnTo>
                  <a:lnTo>
                    <a:pt x="125" y="192"/>
                  </a:lnTo>
                  <a:lnTo>
                    <a:pt x="118" y="189"/>
                  </a:lnTo>
                  <a:lnTo>
                    <a:pt x="114" y="184"/>
                  </a:lnTo>
                  <a:lnTo>
                    <a:pt x="109" y="178"/>
                  </a:lnTo>
                  <a:lnTo>
                    <a:pt x="104" y="173"/>
                  </a:lnTo>
                  <a:lnTo>
                    <a:pt x="100" y="167"/>
                  </a:lnTo>
                  <a:lnTo>
                    <a:pt x="96" y="159"/>
                  </a:lnTo>
                  <a:lnTo>
                    <a:pt x="95" y="153"/>
                  </a:lnTo>
                  <a:lnTo>
                    <a:pt x="95" y="144"/>
                  </a:lnTo>
                  <a:lnTo>
                    <a:pt x="95" y="141"/>
                  </a:lnTo>
                  <a:lnTo>
                    <a:pt x="95" y="137"/>
                  </a:lnTo>
                  <a:lnTo>
                    <a:pt x="96" y="134"/>
                  </a:lnTo>
                  <a:lnTo>
                    <a:pt x="98" y="131"/>
                  </a:lnTo>
                  <a:lnTo>
                    <a:pt x="98" y="128"/>
                  </a:lnTo>
                  <a:lnTo>
                    <a:pt x="100" y="125"/>
                  </a:lnTo>
                  <a:lnTo>
                    <a:pt x="103" y="123"/>
                  </a:lnTo>
                  <a:lnTo>
                    <a:pt x="106" y="122"/>
                  </a:lnTo>
                  <a:lnTo>
                    <a:pt x="107" y="120"/>
                  </a:lnTo>
                  <a:lnTo>
                    <a:pt x="109" y="120"/>
                  </a:lnTo>
                  <a:lnTo>
                    <a:pt x="112" y="119"/>
                  </a:lnTo>
                  <a:lnTo>
                    <a:pt x="114" y="117"/>
                  </a:lnTo>
                  <a:lnTo>
                    <a:pt x="117" y="117"/>
                  </a:lnTo>
                  <a:lnTo>
                    <a:pt x="118" y="117"/>
                  </a:lnTo>
                  <a:lnTo>
                    <a:pt x="121" y="116"/>
                  </a:lnTo>
                  <a:lnTo>
                    <a:pt x="123" y="116"/>
                  </a:lnTo>
                  <a:lnTo>
                    <a:pt x="126" y="116"/>
                  </a:lnTo>
                  <a:lnTo>
                    <a:pt x="128" y="116"/>
                  </a:lnTo>
                  <a:lnTo>
                    <a:pt x="131" y="117"/>
                  </a:lnTo>
                  <a:lnTo>
                    <a:pt x="132" y="117"/>
                  </a:lnTo>
                  <a:lnTo>
                    <a:pt x="135" y="117"/>
                  </a:lnTo>
                  <a:lnTo>
                    <a:pt x="137" y="117"/>
                  </a:lnTo>
                  <a:lnTo>
                    <a:pt x="140" y="119"/>
                  </a:lnTo>
                  <a:lnTo>
                    <a:pt x="142" y="119"/>
                  </a:lnTo>
                  <a:lnTo>
                    <a:pt x="142" y="120"/>
                  </a:lnTo>
                  <a:lnTo>
                    <a:pt x="140" y="120"/>
                  </a:lnTo>
                  <a:lnTo>
                    <a:pt x="137" y="122"/>
                  </a:lnTo>
                  <a:lnTo>
                    <a:pt x="135" y="122"/>
                  </a:lnTo>
                  <a:lnTo>
                    <a:pt x="132" y="122"/>
                  </a:lnTo>
                  <a:lnTo>
                    <a:pt x="129" y="122"/>
                  </a:lnTo>
                  <a:lnTo>
                    <a:pt x="128" y="122"/>
                  </a:lnTo>
                  <a:lnTo>
                    <a:pt x="125" y="122"/>
                  </a:lnTo>
                  <a:lnTo>
                    <a:pt x="123" y="122"/>
                  </a:lnTo>
                  <a:lnTo>
                    <a:pt x="120" y="122"/>
                  </a:lnTo>
                  <a:lnTo>
                    <a:pt x="118" y="123"/>
                  </a:lnTo>
                  <a:lnTo>
                    <a:pt x="115" y="123"/>
                  </a:lnTo>
                  <a:lnTo>
                    <a:pt x="114" y="123"/>
                  </a:lnTo>
                  <a:lnTo>
                    <a:pt x="112" y="125"/>
                  </a:lnTo>
                  <a:lnTo>
                    <a:pt x="111" y="127"/>
                  </a:lnTo>
                  <a:lnTo>
                    <a:pt x="109" y="128"/>
                  </a:lnTo>
                  <a:lnTo>
                    <a:pt x="107" y="130"/>
                  </a:lnTo>
                  <a:lnTo>
                    <a:pt x="106" y="133"/>
                  </a:lnTo>
                  <a:lnTo>
                    <a:pt x="104" y="136"/>
                  </a:lnTo>
                  <a:lnTo>
                    <a:pt x="103" y="139"/>
                  </a:lnTo>
                  <a:lnTo>
                    <a:pt x="101" y="144"/>
                  </a:lnTo>
                  <a:lnTo>
                    <a:pt x="101" y="147"/>
                  </a:lnTo>
                  <a:lnTo>
                    <a:pt x="101" y="152"/>
                  </a:lnTo>
                  <a:lnTo>
                    <a:pt x="101" y="155"/>
                  </a:lnTo>
                  <a:lnTo>
                    <a:pt x="103" y="159"/>
                  </a:lnTo>
                  <a:lnTo>
                    <a:pt x="106" y="162"/>
                  </a:lnTo>
                  <a:lnTo>
                    <a:pt x="107" y="167"/>
                  </a:lnTo>
                  <a:lnTo>
                    <a:pt x="111" y="170"/>
                  </a:lnTo>
                  <a:lnTo>
                    <a:pt x="114" y="173"/>
                  </a:lnTo>
                  <a:lnTo>
                    <a:pt x="117" y="176"/>
                  </a:lnTo>
                  <a:lnTo>
                    <a:pt x="120" y="180"/>
                  </a:lnTo>
                  <a:lnTo>
                    <a:pt x="123" y="183"/>
                  </a:lnTo>
                  <a:lnTo>
                    <a:pt x="126" y="186"/>
                  </a:lnTo>
                  <a:lnTo>
                    <a:pt x="128" y="189"/>
                  </a:lnTo>
                  <a:lnTo>
                    <a:pt x="128" y="192"/>
                  </a:lnTo>
                  <a:lnTo>
                    <a:pt x="128" y="194"/>
                  </a:lnTo>
                  <a:lnTo>
                    <a:pt x="129" y="194"/>
                  </a:lnTo>
                  <a:lnTo>
                    <a:pt x="132" y="194"/>
                  </a:lnTo>
                  <a:lnTo>
                    <a:pt x="134" y="194"/>
                  </a:lnTo>
                  <a:lnTo>
                    <a:pt x="135" y="194"/>
                  </a:lnTo>
                  <a:lnTo>
                    <a:pt x="137" y="194"/>
                  </a:lnTo>
                  <a:lnTo>
                    <a:pt x="140" y="192"/>
                  </a:lnTo>
                  <a:lnTo>
                    <a:pt x="142" y="192"/>
                  </a:lnTo>
                  <a:lnTo>
                    <a:pt x="143" y="191"/>
                  </a:lnTo>
                  <a:lnTo>
                    <a:pt x="145" y="189"/>
                  </a:lnTo>
                  <a:lnTo>
                    <a:pt x="143" y="183"/>
                  </a:lnTo>
                  <a:lnTo>
                    <a:pt x="143" y="175"/>
                  </a:lnTo>
                  <a:lnTo>
                    <a:pt x="142" y="169"/>
                  </a:lnTo>
                  <a:lnTo>
                    <a:pt x="142" y="161"/>
                  </a:lnTo>
                  <a:lnTo>
                    <a:pt x="142" y="153"/>
                  </a:lnTo>
                  <a:lnTo>
                    <a:pt x="143" y="145"/>
                  </a:lnTo>
                  <a:lnTo>
                    <a:pt x="145" y="139"/>
                  </a:lnTo>
                  <a:lnTo>
                    <a:pt x="148" y="133"/>
                  </a:lnTo>
                  <a:lnTo>
                    <a:pt x="148" y="128"/>
                  </a:lnTo>
                  <a:lnTo>
                    <a:pt x="146" y="125"/>
                  </a:lnTo>
                  <a:lnTo>
                    <a:pt x="146" y="120"/>
                  </a:lnTo>
                  <a:lnTo>
                    <a:pt x="146" y="116"/>
                  </a:lnTo>
                  <a:lnTo>
                    <a:pt x="148" y="117"/>
                  </a:lnTo>
                  <a:lnTo>
                    <a:pt x="149" y="119"/>
                  </a:lnTo>
                  <a:lnTo>
                    <a:pt x="149" y="120"/>
                  </a:lnTo>
                  <a:lnTo>
                    <a:pt x="151" y="122"/>
                  </a:lnTo>
                  <a:lnTo>
                    <a:pt x="151" y="125"/>
                  </a:lnTo>
                  <a:lnTo>
                    <a:pt x="151" y="128"/>
                  </a:lnTo>
                  <a:lnTo>
                    <a:pt x="153" y="131"/>
                  </a:lnTo>
                  <a:lnTo>
                    <a:pt x="154" y="133"/>
                  </a:lnTo>
                  <a:lnTo>
                    <a:pt x="154" y="136"/>
                  </a:lnTo>
                  <a:lnTo>
                    <a:pt x="157" y="137"/>
                  </a:lnTo>
                  <a:lnTo>
                    <a:pt x="159" y="139"/>
                  </a:lnTo>
                  <a:lnTo>
                    <a:pt x="160" y="141"/>
                  </a:lnTo>
                  <a:lnTo>
                    <a:pt x="164" y="141"/>
                  </a:lnTo>
                  <a:lnTo>
                    <a:pt x="165" y="142"/>
                  </a:lnTo>
                  <a:lnTo>
                    <a:pt x="168" y="142"/>
                  </a:lnTo>
                  <a:lnTo>
                    <a:pt x="170" y="142"/>
                  </a:lnTo>
                  <a:lnTo>
                    <a:pt x="173" y="142"/>
                  </a:lnTo>
                  <a:lnTo>
                    <a:pt x="174" y="144"/>
                  </a:lnTo>
                  <a:lnTo>
                    <a:pt x="176" y="145"/>
                  </a:lnTo>
                  <a:lnTo>
                    <a:pt x="179" y="147"/>
                  </a:lnTo>
                  <a:lnTo>
                    <a:pt x="181" y="147"/>
                  </a:lnTo>
                  <a:lnTo>
                    <a:pt x="184" y="147"/>
                  </a:lnTo>
                  <a:lnTo>
                    <a:pt x="187" y="145"/>
                  </a:lnTo>
                  <a:lnTo>
                    <a:pt x="190" y="145"/>
                  </a:lnTo>
                  <a:lnTo>
                    <a:pt x="193" y="144"/>
                  </a:lnTo>
                  <a:lnTo>
                    <a:pt x="195" y="142"/>
                  </a:lnTo>
                  <a:lnTo>
                    <a:pt x="196" y="141"/>
                  </a:lnTo>
                  <a:lnTo>
                    <a:pt x="198" y="137"/>
                  </a:lnTo>
                  <a:lnTo>
                    <a:pt x="199" y="134"/>
                  </a:lnTo>
                  <a:lnTo>
                    <a:pt x="203" y="131"/>
                  </a:lnTo>
                  <a:lnTo>
                    <a:pt x="204" y="130"/>
                  </a:lnTo>
                  <a:lnTo>
                    <a:pt x="207" y="127"/>
                  </a:lnTo>
                  <a:lnTo>
                    <a:pt x="210" y="125"/>
                  </a:lnTo>
                  <a:lnTo>
                    <a:pt x="212" y="122"/>
                  </a:lnTo>
                  <a:lnTo>
                    <a:pt x="213" y="119"/>
                  </a:lnTo>
                  <a:lnTo>
                    <a:pt x="213" y="116"/>
                  </a:lnTo>
                  <a:lnTo>
                    <a:pt x="215" y="114"/>
                  </a:lnTo>
                  <a:lnTo>
                    <a:pt x="213" y="114"/>
                  </a:lnTo>
                  <a:lnTo>
                    <a:pt x="213" y="113"/>
                  </a:lnTo>
                  <a:lnTo>
                    <a:pt x="213" y="109"/>
                  </a:lnTo>
                  <a:lnTo>
                    <a:pt x="213" y="108"/>
                  </a:lnTo>
                  <a:lnTo>
                    <a:pt x="213" y="106"/>
                  </a:lnTo>
                  <a:lnTo>
                    <a:pt x="212" y="105"/>
                  </a:lnTo>
                  <a:lnTo>
                    <a:pt x="212" y="102"/>
                  </a:lnTo>
                  <a:lnTo>
                    <a:pt x="210" y="100"/>
                  </a:lnTo>
                  <a:lnTo>
                    <a:pt x="210" y="98"/>
                  </a:lnTo>
                  <a:lnTo>
                    <a:pt x="210" y="97"/>
                  </a:lnTo>
                  <a:lnTo>
                    <a:pt x="212" y="97"/>
                  </a:lnTo>
                  <a:lnTo>
                    <a:pt x="215" y="95"/>
                  </a:lnTo>
                  <a:lnTo>
                    <a:pt x="217" y="95"/>
                  </a:lnTo>
                  <a:lnTo>
                    <a:pt x="218" y="92"/>
                  </a:lnTo>
                  <a:lnTo>
                    <a:pt x="218" y="91"/>
                  </a:lnTo>
                  <a:lnTo>
                    <a:pt x="220" y="89"/>
                  </a:lnTo>
                  <a:lnTo>
                    <a:pt x="221" y="86"/>
                  </a:lnTo>
                  <a:lnTo>
                    <a:pt x="221" y="84"/>
                  </a:lnTo>
                  <a:lnTo>
                    <a:pt x="223" y="81"/>
                  </a:lnTo>
                  <a:lnTo>
                    <a:pt x="223" y="78"/>
                  </a:lnTo>
                  <a:lnTo>
                    <a:pt x="224" y="75"/>
                  </a:lnTo>
                  <a:lnTo>
                    <a:pt x="223" y="72"/>
                  </a:lnTo>
                  <a:lnTo>
                    <a:pt x="221" y="70"/>
                  </a:lnTo>
                  <a:lnTo>
                    <a:pt x="220" y="70"/>
                  </a:lnTo>
                  <a:lnTo>
                    <a:pt x="218" y="70"/>
                  </a:lnTo>
                  <a:lnTo>
                    <a:pt x="217" y="70"/>
                  </a:lnTo>
                  <a:lnTo>
                    <a:pt x="217" y="72"/>
                  </a:lnTo>
                  <a:lnTo>
                    <a:pt x="215" y="72"/>
                  </a:lnTo>
                  <a:lnTo>
                    <a:pt x="213" y="74"/>
                  </a:lnTo>
                  <a:lnTo>
                    <a:pt x="212" y="74"/>
                  </a:lnTo>
                  <a:lnTo>
                    <a:pt x="210" y="74"/>
                  </a:lnTo>
                  <a:lnTo>
                    <a:pt x="210" y="75"/>
                  </a:lnTo>
                  <a:lnTo>
                    <a:pt x="209" y="75"/>
                  </a:lnTo>
                  <a:lnTo>
                    <a:pt x="209" y="77"/>
                  </a:lnTo>
                  <a:lnTo>
                    <a:pt x="207" y="77"/>
                  </a:lnTo>
                  <a:lnTo>
                    <a:pt x="207" y="75"/>
                  </a:lnTo>
                  <a:lnTo>
                    <a:pt x="207" y="74"/>
                  </a:lnTo>
                  <a:lnTo>
                    <a:pt x="209" y="72"/>
                  </a:lnTo>
                  <a:lnTo>
                    <a:pt x="210" y="70"/>
                  </a:lnTo>
                  <a:lnTo>
                    <a:pt x="212" y="70"/>
                  </a:lnTo>
                  <a:lnTo>
                    <a:pt x="212" y="69"/>
                  </a:lnTo>
                  <a:lnTo>
                    <a:pt x="212" y="67"/>
                  </a:lnTo>
                  <a:lnTo>
                    <a:pt x="212" y="59"/>
                  </a:lnTo>
                  <a:lnTo>
                    <a:pt x="210" y="59"/>
                  </a:lnTo>
                  <a:lnTo>
                    <a:pt x="209" y="61"/>
                  </a:lnTo>
                  <a:lnTo>
                    <a:pt x="207" y="63"/>
                  </a:lnTo>
                  <a:lnTo>
                    <a:pt x="204" y="64"/>
                  </a:lnTo>
                  <a:lnTo>
                    <a:pt x="203" y="64"/>
                  </a:lnTo>
                  <a:lnTo>
                    <a:pt x="201" y="66"/>
                  </a:lnTo>
                  <a:lnTo>
                    <a:pt x="199" y="67"/>
                  </a:lnTo>
                  <a:lnTo>
                    <a:pt x="198" y="67"/>
                  </a:lnTo>
                  <a:lnTo>
                    <a:pt x="196" y="69"/>
                  </a:lnTo>
                  <a:lnTo>
                    <a:pt x="195" y="70"/>
                  </a:lnTo>
                  <a:lnTo>
                    <a:pt x="195" y="69"/>
                  </a:lnTo>
                  <a:lnTo>
                    <a:pt x="193" y="67"/>
                  </a:lnTo>
                  <a:lnTo>
                    <a:pt x="193" y="66"/>
                  </a:lnTo>
                  <a:lnTo>
                    <a:pt x="193" y="64"/>
                  </a:lnTo>
                  <a:lnTo>
                    <a:pt x="192" y="63"/>
                  </a:lnTo>
                  <a:lnTo>
                    <a:pt x="192" y="61"/>
                  </a:lnTo>
                  <a:lnTo>
                    <a:pt x="190" y="61"/>
                  </a:lnTo>
                  <a:lnTo>
                    <a:pt x="188" y="59"/>
                  </a:lnTo>
                  <a:lnTo>
                    <a:pt x="187" y="56"/>
                  </a:lnTo>
                  <a:lnTo>
                    <a:pt x="188" y="55"/>
                  </a:lnTo>
                  <a:lnTo>
                    <a:pt x="192" y="53"/>
                  </a:lnTo>
                  <a:lnTo>
                    <a:pt x="193" y="52"/>
                  </a:lnTo>
                  <a:lnTo>
                    <a:pt x="196" y="50"/>
                  </a:lnTo>
                  <a:lnTo>
                    <a:pt x="198" y="49"/>
                  </a:lnTo>
                  <a:lnTo>
                    <a:pt x="201" y="47"/>
                  </a:lnTo>
                  <a:lnTo>
                    <a:pt x="203" y="47"/>
                  </a:lnTo>
                  <a:lnTo>
                    <a:pt x="204" y="49"/>
                  </a:lnTo>
                  <a:lnTo>
                    <a:pt x="204" y="50"/>
                  </a:lnTo>
                  <a:lnTo>
                    <a:pt x="203" y="52"/>
                  </a:lnTo>
                  <a:lnTo>
                    <a:pt x="201" y="52"/>
                  </a:lnTo>
                  <a:lnTo>
                    <a:pt x="201" y="53"/>
                  </a:lnTo>
                  <a:lnTo>
                    <a:pt x="199" y="53"/>
                  </a:lnTo>
                  <a:lnTo>
                    <a:pt x="199" y="55"/>
                  </a:lnTo>
                  <a:lnTo>
                    <a:pt x="199" y="56"/>
                  </a:lnTo>
                  <a:lnTo>
                    <a:pt x="201" y="56"/>
                  </a:lnTo>
                  <a:lnTo>
                    <a:pt x="203" y="55"/>
                  </a:lnTo>
                  <a:lnTo>
                    <a:pt x="204" y="53"/>
                  </a:lnTo>
                  <a:lnTo>
                    <a:pt x="206" y="53"/>
                  </a:lnTo>
                  <a:lnTo>
                    <a:pt x="207" y="52"/>
                  </a:lnTo>
                  <a:lnTo>
                    <a:pt x="209" y="52"/>
                  </a:lnTo>
                  <a:lnTo>
                    <a:pt x="212" y="53"/>
                  </a:lnTo>
                  <a:lnTo>
                    <a:pt x="212" y="55"/>
                  </a:lnTo>
                  <a:lnTo>
                    <a:pt x="213" y="53"/>
                  </a:lnTo>
                  <a:lnTo>
                    <a:pt x="213" y="52"/>
                  </a:lnTo>
                  <a:lnTo>
                    <a:pt x="213" y="49"/>
                  </a:lnTo>
                  <a:lnTo>
                    <a:pt x="212" y="47"/>
                  </a:lnTo>
                  <a:lnTo>
                    <a:pt x="212" y="45"/>
                  </a:lnTo>
                  <a:lnTo>
                    <a:pt x="210" y="45"/>
                  </a:lnTo>
                  <a:lnTo>
                    <a:pt x="210" y="44"/>
                  </a:lnTo>
                  <a:lnTo>
                    <a:pt x="209" y="42"/>
                  </a:lnTo>
                  <a:lnTo>
                    <a:pt x="207" y="41"/>
                  </a:lnTo>
                  <a:lnTo>
                    <a:pt x="206" y="41"/>
                  </a:lnTo>
                  <a:lnTo>
                    <a:pt x="201" y="42"/>
                  </a:lnTo>
                  <a:lnTo>
                    <a:pt x="182" y="42"/>
                  </a:lnTo>
                  <a:lnTo>
                    <a:pt x="181" y="44"/>
                  </a:lnTo>
                  <a:lnTo>
                    <a:pt x="181" y="45"/>
                  </a:lnTo>
                  <a:lnTo>
                    <a:pt x="181" y="47"/>
                  </a:lnTo>
                  <a:lnTo>
                    <a:pt x="181" y="49"/>
                  </a:lnTo>
                  <a:lnTo>
                    <a:pt x="179" y="50"/>
                  </a:lnTo>
                  <a:lnTo>
                    <a:pt x="176" y="52"/>
                  </a:lnTo>
                  <a:lnTo>
                    <a:pt x="174" y="53"/>
                  </a:lnTo>
                  <a:lnTo>
                    <a:pt x="171" y="55"/>
                  </a:lnTo>
                  <a:lnTo>
                    <a:pt x="170" y="56"/>
                  </a:lnTo>
                  <a:lnTo>
                    <a:pt x="168" y="58"/>
                  </a:lnTo>
                  <a:lnTo>
                    <a:pt x="167" y="61"/>
                  </a:lnTo>
                  <a:lnTo>
                    <a:pt x="165" y="63"/>
                  </a:lnTo>
                  <a:lnTo>
                    <a:pt x="164" y="63"/>
                  </a:lnTo>
                  <a:lnTo>
                    <a:pt x="162" y="61"/>
                  </a:lnTo>
                  <a:lnTo>
                    <a:pt x="162" y="59"/>
                  </a:lnTo>
                  <a:lnTo>
                    <a:pt x="162" y="58"/>
                  </a:lnTo>
                  <a:lnTo>
                    <a:pt x="164" y="56"/>
                  </a:lnTo>
                  <a:lnTo>
                    <a:pt x="167" y="55"/>
                  </a:lnTo>
                  <a:lnTo>
                    <a:pt x="168" y="53"/>
                  </a:lnTo>
                  <a:lnTo>
                    <a:pt x="170" y="52"/>
                  </a:lnTo>
                  <a:lnTo>
                    <a:pt x="171" y="50"/>
                  </a:lnTo>
                  <a:lnTo>
                    <a:pt x="174" y="49"/>
                  </a:lnTo>
                  <a:lnTo>
                    <a:pt x="176" y="47"/>
                  </a:lnTo>
                  <a:lnTo>
                    <a:pt x="179" y="45"/>
                  </a:lnTo>
                  <a:lnTo>
                    <a:pt x="176" y="42"/>
                  </a:lnTo>
                  <a:lnTo>
                    <a:pt x="173" y="44"/>
                  </a:lnTo>
                  <a:lnTo>
                    <a:pt x="170" y="44"/>
                  </a:lnTo>
                  <a:lnTo>
                    <a:pt x="165" y="44"/>
                  </a:lnTo>
                  <a:lnTo>
                    <a:pt x="162" y="42"/>
                  </a:lnTo>
                  <a:lnTo>
                    <a:pt x="159" y="42"/>
                  </a:lnTo>
                  <a:lnTo>
                    <a:pt x="156" y="44"/>
                  </a:lnTo>
                  <a:lnTo>
                    <a:pt x="153" y="44"/>
                  </a:lnTo>
                  <a:lnTo>
                    <a:pt x="149" y="45"/>
                  </a:lnTo>
                  <a:lnTo>
                    <a:pt x="149" y="49"/>
                  </a:lnTo>
                  <a:lnTo>
                    <a:pt x="149" y="52"/>
                  </a:lnTo>
                  <a:lnTo>
                    <a:pt x="149" y="55"/>
                  </a:lnTo>
                  <a:lnTo>
                    <a:pt x="151" y="56"/>
                  </a:lnTo>
                  <a:lnTo>
                    <a:pt x="153" y="59"/>
                  </a:lnTo>
                  <a:lnTo>
                    <a:pt x="154" y="61"/>
                  </a:lnTo>
                  <a:lnTo>
                    <a:pt x="156" y="64"/>
                  </a:lnTo>
                  <a:lnTo>
                    <a:pt x="156" y="66"/>
                  </a:lnTo>
                  <a:lnTo>
                    <a:pt x="154" y="67"/>
                  </a:lnTo>
                  <a:lnTo>
                    <a:pt x="153" y="66"/>
                  </a:lnTo>
                  <a:lnTo>
                    <a:pt x="151" y="66"/>
                  </a:lnTo>
                  <a:lnTo>
                    <a:pt x="149" y="61"/>
                  </a:lnTo>
                  <a:lnTo>
                    <a:pt x="148" y="58"/>
                  </a:lnTo>
                  <a:lnTo>
                    <a:pt x="146" y="55"/>
                  </a:lnTo>
                  <a:lnTo>
                    <a:pt x="146" y="50"/>
                  </a:lnTo>
                  <a:lnTo>
                    <a:pt x="145" y="50"/>
                  </a:lnTo>
                  <a:lnTo>
                    <a:pt x="145" y="55"/>
                  </a:lnTo>
                  <a:lnTo>
                    <a:pt x="145" y="58"/>
                  </a:lnTo>
                  <a:lnTo>
                    <a:pt x="146" y="59"/>
                  </a:lnTo>
                  <a:lnTo>
                    <a:pt x="146" y="63"/>
                  </a:lnTo>
                  <a:lnTo>
                    <a:pt x="148" y="64"/>
                  </a:lnTo>
                  <a:lnTo>
                    <a:pt x="149" y="67"/>
                  </a:lnTo>
                  <a:lnTo>
                    <a:pt x="149" y="69"/>
                  </a:lnTo>
                  <a:lnTo>
                    <a:pt x="149" y="72"/>
                  </a:lnTo>
                  <a:lnTo>
                    <a:pt x="149" y="70"/>
                  </a:lnTo>
                  <a:lnTo>
                    <a:pt x="148" y="70"/>
                  </a:lnTo>
                  <a:lnTo>
                    <a:pt x="146" y="70"/>
                  </a:lnTo>
                  <a:lnTo>
                    <a:pt x="145" y="70"/>
                  </a:lnTo>
                  <a:lnTo>
                    <a:pt x="143" y="70"/>
                  </a:lnTo>
                  <a:lnTo>
                    <a:pt x="143" y="69"/>
                  </a:lnTo>
                  <a:lnTo>
                    <a:pt x="142" y="69"/>
                  </a:lnTo>
                  <a:lnTo>
                    <a:pt x="140" y="69"/>
                  </a:lnTo>
                  <a:lnTo>
                    <a:pt x="139" y="70"/>
                  </a:lnTo>
                  <a:lnTo>
                    <a:pt x="137" y="72"/>
                  </a:lnTo>
                  <a:lnTo>
                    <a:pt x="137" y="74"/>
                  </a:lnTo>
                  <a:lnTo>
                    <a:pt x="135" y="78"/>
                  </a:lnTo>
                  <a:lnTo>
                    <a:pt x="137" y="83"/>
                  </a:lnTo>
                  <a:lnTo>
                    <a:pt x="139" y="88"/>
                  </a:lnTo>
                  <a:lnTo>
                    <a:pt x="140" y="92"/>
                  </a:lnTo>
                  <a:lnTo>
                    <a:pt x="142" y="92"/>
                  </a:lnTo>
                  <a:lnTo>
                    <a:pt x="143" y="92"/>
                  </a:lnTo>
                  <a:lnTo>
                    <a:pt x="145" y="92"/>
                  </a:lnTo>
                  <a:lnTo>
                    <a:pt x="146" y="92"/>
                  </a:lnTo>
                  <a:lnTo>
                    <a:pt x="146" y="94"/>
                  </a:lnTo>
                  <a:lnTo>
                    <a:pt x="148" y="94"/>
                  </a:lnTo>
                  <a:lnTo>
                    <a:pt x="149" y="94"/>
                  </a:lnTo>
                  <a:lnTo>
                    <a:pt x="151" y="95"/>
                  </a:lnTo>
                  <a:lnTo>
                    <a:pt x="151" y="97"/>
                  </a:lnTo>
                  <a:lnTo>
                    <a:pt x="153" y="97"/>
                  </a:lnTo>
                  <a:lnTo>
                    <a:pt x="153" y="98"/>
                  </a:lnTo>
                  <a:lnTo>
                    <a:pt x="151" y="100"/>
                  </a:lnTo>
                  <a:lnTo>
                    <a:pt x="148" y="100"/>
                  </a:lnTo>
                  <a:lnTo>
                    <a:pt x="146" y="100"/>
                  </a:lnTo>
                  <a:lnTo>
                    <a:pt x="145" y="100"/>
                  </a:lnTo>
                  <a:lnTo>
                    <a:pt x="143" y="98"/>
                  </a:lnTo>
                  <a:lnTo>
                    <a:pt x="142" y="98"/>
                  </a:lnTo>
                  <a:lnTo>
                    <a:pt x="140" y="98"/>
                  </a:lnTo>
                  <a:lnTo>
                    <a:pt x="139" y="98"/>
                  </a:lnTo>
                  <a:lnTo>
                    <a:pt x="134" y="92"/>
                  </a:lnTo>
                  <a:lnTo>
                    <a:pt x="132" y="86"/>
                  </a:lnTo>
                  <a:lnTo>
                    <a:pt x="132" y="81"/>
                  </a:lnTo>
                  <a:lnTo>
                    <a:pt x="132" y="77"/>
                  </a:lnTo>
                  <a:lnTo>
                    <a:pt x="132" y="72"/>
                  </a:lnTo>
                  <a:lnTo>
                    <a:pt x="134" y="69"/>
                  </a:lnTo>
                  <a:lnTo>
                    <a:pt x="134" y="66"/>
                  </a:lnTo>
                  <a:lnTo>
                    <a:pt x="132" y="64"/>
                  </a:lnTo>
                  <a:lnTo>
                    <a:pt x="131" y="59"/>
                  </a:lnTo>
                  <a:lnTo>
                    <a:pt x="131" y="56"/>
                  </a:lnTo>
                  <a:lnTo>
                    <a:pt x="131" y="52"/>
                  </a:lnTo>
                  <a:lnTo>
                    <a:pt x="132" y="49"/>
                  </a:lnTo>
                  <a:lnTo>
                    <a:pt x="131" y="47"/>
                  </a:lnTo>
                  <a:lnTo>
                    <a:pt x="129" y="47"/>
                  </a:lnTo>
                  <a:lnTo>
                    <a:pt x="126" y="47"/>
                  </a:lnTo>
                  <a:lnTo>
                    <a:pt x="125" y="47"/>
                  </a:lnTo>
                  <a:lnTo>
                    <a:pt x="121" y="47"/>
                  </a:lnTo>
                  <a:lnTo>
                    <a:pt x="120" y="45"/>
                  </a:lnTo>
                  <a:lnTo>
                    <a:pt x="118" y="45"/>
                  </a:lnTo>
                  <a:lnTo>
                    <a:pt x="115" y="44"/>
                  </a:lnTo>
                  <a:lnTo>
                    <a:pt x="114" y="42"/>
                  </a:lnTo>
                  <a:lnTo>
                    <a:pt x="114" y="41"/>
                  </a:lnTo>
                  <a:lnTo>
                    <a:pt x="114" y="38"/>
                  </a:lnTo>
                  <a:lnTo>
                    <a:pt x="115" y="36"/>
                  </a:lnTo>
                  <a:lnTo>
                    <a:pt x="118" y="35"/>
                  </a:lnTo>
                  <a:lnTo>
                    <a:pt x="120" y="33"/>
                  </a:lnTo>
                  <a:lnTo>
                    <a:pt x="123" y="31"/>
                  </a:lnTo>
                  <a:lnTo>
                    <a:pt x="126" y="30"/>
                  </a:lnTo>
                  <a:lnTo>
                    <a:pt x="129" y="30"/>
                  </a:lnTo>
                  <a:lnTo>
                    <a:pt x="132" y="28"/>
                  </a:lnTo>
                  <a:lnTo>
                    <a:pt x="137" y="28"/>
                  </a:lnTo>
                  <a:lnTo>
                    <a:pt x="140" y="28"/>
                  </a:lnTo>
                  <a:lnTo>
                    <a:pt x="140" y="24"/>
                  </a:lnTo>
                  <a:lnTo>
                    <a:pt x="140" y="17"/>
                  </a:lnTo>
                  <a:lnTo>
                    <a:pt x="140" y="13"/>
                  </a:lnTo>
                  <a:lnTo>
                    <a:pt x="140" y="8"/>
                  </a:lnTo>
                  <a:lnTo>
                    <a:pt x="143" y="6"/>
                  </a:lnTo>
                  <a:lnTo>
                    <a:pt x="145" y="6"/>
                  </a:lnTo>
                  <a:lnTo>
                    <a:pt x="146" y="6"/>
                  </a:lnTo>
                  <a:lnTo>
                    <a:pt x="149" y="6"/>
                  </a:lnTo>
                  <a:lnTo>
                    <a:pt x="151" y="8"/>
                  </a:lnTo>
                  <a:lnTo>
                    <a:pt x="154" y="8"/>
                  </a:lnTo>
                  <a:lnTo>
                    <a:pt x="156" y="8"/>
                  </a:lnTo>
                  <a:lnTo>
                    <a:pt x="157" y="8"/>
                  </a:lnTo>
                  <a:lnTo>
                    <a:pt x="160" y="6"/>
                  </a:lnTo>
                  <a:lnTo>
                    <a:pt x="162" y="5"/>
                  </a:lnTo>
                  <a:lnTo>
                    <a:pt x="165" y="3"/>
                  </a:lnTo>
                  <a:lnTo>
                    <a:pt x="167" y="2"/>
                  </a:lnTo>
                  <a:lnTo>
                    <a:pt x="170" y="0"/>
                  </a:lnTo>
                  <a:lnTo>
                    <a:pt x="173" y="0"/>
                  </a:lnTo>
                  <a:lnTo>
                    <a:pt x="174" y="0"/>
                  </a:lnTo>
                  <a:lnTo>
                    <a:pt x="178" y="2"/>
                  </a:lnTo>
                  <a:lnTo>
                    <a:pt x="178" y="3"/>
                  </a:lnTo>
                  <a:lnTo>
                    <a:pt x="178" y="5"/>
                  </a:lnTo>
                  <a:lnTo>
                    <a:pt x="179" y="6"/>
                  </a:lnTo>
                  <a:lnTo>
                    <a:pt x="181" y="6"/>
                  </a:lnTo>
                  <a:lnTo>
                    <a:pt x="182" y="6"/>
                  </a:lnTo>
                  <a:lnTo>
                    <a:pt x="184" y="6"/>
                  </a:lnTo>
                  <a:lnTo>
                    <a:pt x="185" y="6"/>
                  </a:lnTo>
                  <a:lnTo>
                    <a:pt x="187" y="5"/>
                  </a:lnTo>
                  <a:lnTo>
                    <a:pt x="188" y="5"/>
                  </a:lnTo>
                  <a:lnTo>
                    <a:pt x="190" y="3"/>
                  </a:lnTo>
                  <a:lnTo>
                    <a:pt x="192" y="3"/>
                  </a:lnTo>
                  <a:lnTo>
                    <a:pt x="193" y="3"/>
                  </a:lnTo>
                  <a:lnTo>
                    <a:pt x="195" y="5"/>
                  </a:lnTo>
                  <a:lnTo>
                    <a:pt x="196" y="5"/>
                  </a:lnTo>
                  <a:lnTo>
                    <a:pt x="199" y="5"/>
                  </a:lnTo>
                  <a:lnTo>
                    <a:pt x="199" y="6"/>
                  </a:lnTo>
                  <a:lnTo>
                    <a:pt x="199" y="8"/>
                  </a:lnTo>
                  <a:lnTo>
                    <a:pt x="201" y="10"/>
                  </a:lnTo>
                  <a:lnTo>
                    <a:pt x="201" y="11"/>
                  </a:lnTo>
                  <a:lnTo>
                    <a:pt x="201" y="13"/>
                  </a:lnTo>
                  <a:lnTo>
                    <a:pt x="201" y="16"/>
                  </a:lnTo>
                  <a:lnTo>
                    <a:pt x="201" y="19"/>
                  </a:lnTo>
                  <a:lnTo>
                    <a:pt x="201" y="20"/>
                  </a:lnTo>
                  <a:lnTo>
                    <a:pt x="201" y="24"/>
                  </a:lnTo>
                  <a:lnTo>
                    <a:pt x="204" y="22"/>
                  </a:lnTo>
                  <a:lnTo>
                    <a:pt x="207" y="22"/>
                  </a:lnTo>
                  <a:lnTo>
                    <a:pt x="209" y="22"/>
                  </a:lnTo>
                  <a:lnTo>
                    <a:pt x="212" y="22"/>
                  </a:lnTo>
                  <a:lnTo>
                    <a:pt x="215" y="22"/>
                  </a:lnTo>
                  <a:lnTo>
                    <a:pt x="218" y="22"/>
                  </a:lnTo>
                  <a:lnTo>
                    <a:pt x="221" y="24"/>
                  </a:lnTo>
                  <a:lnTo>
                    <a:pt x="224" y="24"/>
                  </a:lnTo>
                  <a:lnTo>
                    <a:pt x="224" y="27"/>
                  </a:lnTo>
                  <a:lnTo>
                    <a:pt x="223" y="28"/>
                  </a:lnTo>
                  <a:lnTo>
                    <a:pt x="223" y="30"/>
                  </a:lnTo>
                  <a:lnTo>
                    <a:pt x="221" y="31"/>
                  </a:lnTo>
                  <a:lnTo>
                    <a:pt x="220" y="35"/>
                  </a:lnTo>
                  <a:lnTo>
                    <a:pt x="218" y="35"/>
                  </a:lnTo>
                  <a:lnTo>
                    <a:pt x="217" y="36"/>
                  </a:lnTo>
                  <a:lnTo>
                    <a:pt x="215" y="38"/>
                  </a:lnTo>
                  <a:lnTo>
                    <a:pt x="213" y="38"/>
                  </a:lnTo>
                  <a:lnTo>
                    <a:pt x="213" y="39"/>
                  </a:lnTo>
                  <a:lnTo>
                    <a:pt x="213" y="41"/>
                  </a:lnTo>
                  <a:lnTo>
                    <a:pt x="213" y="42"/>
                  </a:lnTo>
                  <a:lnTo>
                    <a:pt x="215" y="44"/>
                  </a:lnTo>
                  <a:lnTo>
                    <a:pt x="217" y="45"/>
                  </a:lnTo>
                  <a:lnTo>
                    <a:pt x="218" y="47"/>
                  </a:lnTo>
                  <a:lnTo>
                    <a:pt x="218" y="49"/>
                  </a:lnTo>
                  <a:lnTo>
                    <a:pt x="218" y="50"/>
                  </a:lnTo>
                  <a:lnTo>
                    <a:pt x="220" y="52"/>
                  </a:lnTo>
                  <a:lnTo>
                    <a:pt x="218" y="55"/>
                  </a:lnTo>
                  <a:lnTo>
                    <a:pt x="218" y="56"/>
                  </a:lnTo>
                  <a:lnTo>
                    <a:pt x="218" y="59"/>
                  </a:lnTo>
                  <a:lnTo>
                    <a:pt x="218" y="61"/>
                  </a:lnTo>
                  <a:lnTo>
                    <a:pt x="218" y="63"/>
                  </a:lnTo>
                  <a:lnTo>
                    <a:pt x="218" y="66"/>
                  </a:lnTo>
                  <a:lnTo>
                    <a:pt x="220" y="66"/>
                  </a:lnTo>
                  <a:lnTo>
                    <a:pt x="223" y="66"/>
                  </a:lnTo>
                  <a:lnTo>
                    <a:pt x="224" y="69"/>
                  </a:lnTo>
                  <a:lnTo>
                    <a:pt x="226" y="70"/>
                  </a:lnTo>
                  <a:lnTo>
                    <a:pt x="226" y="74"/>
                  </a:lnTo>
                  <a:lnTo>
                    <a:pt x="226" y="78"/>
                  </a:lnTo>
                  <a:lnTo>
                    <a:pt x="226" y="81"/>
                  </a:lnTo>
                  <a:lnTo>
                    <a:pt x="224" y="86"/>
                  </a:lnTo>
                  <a:lnTo>
                    <a:pt x="224" y="89"/>
                  </a:lnTo>
                  <a:lnTo>
                    <a:pt x="223" y="92"/>
                  </a:lnTo>
                  <a:lnTo>
                    <a:pt x="226" y="91"/>
                  </a:lnTo>
                  <a:lnTo>
                    <a:pt x="231" y="89"/>
                  </a:lnTo>
                  <a:lnTo>
                    <a:pt x="234" y="88"/>
                  </a:lnTo>
                  <a:lnTo>
                    <a:pt x="237" y="86"/>
                  </a:lnTo>
                  <a:lnTo>
                    <a:pt x="240" y="84"/>
                  </a:lnTo>
                  <a:lnTo>
                    <a:pt x="245" y="83"/>
                  </a:lnTo>
                  <a:lnTo>
                    <a:pt x="248" y="83"/>
                  </a:lnTo>
                  <a:lnTo>
                    <a:pt x="252" y="83"/>
                  </a:lnTo>
                  <a:lnTo>
                    <a:pt x="257" y="86"/>
                  </a:lnTo>
                  <a:lnTo>
                    <a:pt x="262" y="88"/>
                  </a:lnTo>
                  <a:lnTo>
                    <a:pt x="266" y="89"/>
                  </a:lnTo>
                  <a:lnTo>
                    <a:pt x="271" y="91"/>
                  </a:lnTo>
                  <a:lnTo>
                    <a:pt x="276" y="92"/>
                  </a:lnTo>
                  <a:lnTo>
                    <a:pt x="280" y="95"/>
                  </a:lnTo>
                  <a:lnTo>
                    <a:pt x="285" y="97"/>
                  </a:lnTo>
                  <a:lnTo>
                    <a:pt x="288" y="98"/>
                  </a:lnTo>
                  <a:lnTo>
                    <a:pt x="293" y="102"/>
                  </a:lnTo>
                  <a:lnTo>
                    <a:pt x="298" y="105"/>
                  </a:lnTo>
                  <a:lnTo>
                    <a:pt x="301" y="106"/>
                  </a:lnTo>
                  <a:lnTo>
                    <a:pt x="304" y="109"/>
                  </a:lnTo>
                  <a:lnTo>
                    <a:pt x="309" y="113"/>
                  </a:lnTo>
                  <a:lnTo>
                    <a:pt x="312" y="117"/>
                  </a:lnTo>
                  <a:lnTo>
                    <a:pt x="315" y="120"/>
                  </a:lnTo>
                  <a:lnTo>
                    <a:pt x="318" y="125"/>
                  </a:lnTo>
                  <a:lnTo>
                    <a:pt x="318" y="131"/>
                  </a:lnTo>
                  <a:lnTo>
                    <a:pt x="319" y="136"/>
                  </a:lnTo>
                  <a:lnTo>
                    <a:pt x="318" y="141"/>
                  </a:lnTo>
                  <a:lnTo>
                    <a:pt x="318" y="145"/>
                  </a:lnTo>
                  <a:lnTo>
                    <a:pt x="316" y="150"/>
                  </a:lnTo>
                  <a:lnTo>
                    <a:pt x="315" y="155"/>
                  </a:lnTo>
                  <a:lnTo>
                    <a:pt x="312" y="158"/>
                  </a:lnTo>
                  <a:lnTo>
                    <a:pt x="310" y="161"/>
                  </a:lnTo>
                  <a:lnTo>
                    <a:pt x="307" y="166"/>
                  </a:lnTo>
                  <a:lnTo>
                    <a:pt x="305" y="169"/>
                  </a:lnTo>
                  <a:lnTo>
                    <a:pt x="302" y="173"/>
                  </a:lnTo>
                  <a:lnTo>
                    <a:pt x="301" y="176"/>
                  </a:lnTo>
                  <a:lnTo>
                    <a:pt x="298" y="180"/>
                  </a:lnTo>
                  <a:lnTo>
                    <a:pt x="296" y="183"/>
                  </a:lnTo>
                  <a:lnTo>
                    <a:pt x="293" y="186"/>
                  </a:lnTo>
                  <a:lnTo>
                    <a:pt x="290" y="189"/>
                  </a:lnTo>
                  <a:lnTo>
                    <a:pt x="262" y="15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26" name="Freeform 906"/>
            <p:cNvSpPr>
              <a:spLocks/>
            </p:cNvSpPr>
            <p:nvPr/>
          </p:nvSpPr>
          <p:spPr bwMode="auto">
            <a:xfrm>
              <a:off x="1660" y="2886"/>
              <a:ext cx="48" cy="24"/>
            </a:xfrm>
            <a:custGeom>
              <a:avLst/>
              <a:gdLst>
                <a:gd name="T0" fmla="*/ 31 w 48"/>
                <a:gd name="T1" fmla="*/ 7 h 24"/>
                <a:gd name="T2" fmla="*/ 34 w 48"/>
                <a:gd name="T3" fmla="*/ 7 h 24"/>
                <a:gd name="T4" fmla="*/ 36 w 48"/>
                <a:gd name="T5" fmla="*/ 5 h 24"/>
                <a:gd name="T6" fmla="*/ 37 w 48"/>
                <a:gd name="T7" fmla="*/ 4 h 24"/>
                <a:gd name="T8" fmla="*/ 40 w 48"/>
                <a:gd name="T9" fmla="*/ 4 h 24"/>
                <a:gd name="T10" fmla="*/ 42 w 48"/>
                <a:gd name="T11" fmla="*/ 2 h 24"/>
                <a:gd name="T12" fmla="*/ 45 w 48"/>
                <a:gd name="T13" fmla="*/ 2 h 24"/>
                <a:gd name="T14" fmla="*/ 47 w 48"/>
                <a:gd name="T15" fmla="*/ 2 h 24"/>
                <a:gd name="T16" fmla="*/ 48 w 48"/>
                <a:gd name="T17" fmla="*/ 4 h 24"/>
                <a:gd name="T18" fmla="*/ 48 w 48"/>
                <a:gd name="T19" fmla="*/ 7 h 24"/>
                <a:gd name="T20" fmla="*/ 48 w 48"/>
                <a:gd name="T21" fmla="*/ 11 h 24"/>
                <a:gd name="T22" fmla="*/ 48 w 48"/>
                <a:gd name="T23" fmla="*/ 16 h 24"/>
                <a:gd name="T24" fmla="*/ 48 w 48"/>
                <a:gd name="T25" fmla="*/ 19 h 24"/>
                <a:gd name="T26" fmla="*/ 45 w 48"/>
                <a:gd name="T27" fmla="*/ 21 h 24"/>
                <a:gd name="T28" fmla="*/ 44 w 48"/>
                <a:gd name="T29" fmla="*/ 21 h 24"/>
                <a:gd name="T30" fmla="*/ 40 w 48"/>
                <a:gd name="T31" fmla="*/ 21 h 24"/>
                <a:gd name="T32" fmla="*/ 37 w 48"/>
                <a:gd name="T33" fmla="*/ 22 h 24"/>
                <a:gd name="T34" fmla="*/ 34 w 48"/>
                <a:gd name="T35" fmla="*/ 22 h 24"/>
                <a:gd name="T36" fmla="*/ 31 w 48"/>
                <a:gd name="T37" fmla="*/ 22 h 24"/>
                <a:gd name="T38" fmla="*/ 28 w 48"/>
                <a:gd name="T39" fmla="*/ 22 h 24"/>
                <a:gd name="T40" fmla="*/ 25 w 48"/>
                <a:gd name="T41" fmla="*/ 24 h 24"/>
                <a:gd name="T42" fmla="*/ 22 w 48"/>
                <a:gd name="T43" fmla="*/ 24 h 24"/>
                <a:gd name="T44" fmla="*/ 19 w 48"/>
                <a:gd name="T45" fmla="*/ 24 h 24"/>
                <a:gd name="T46" fmla="*/ 16 w 48"/>
                <a:gd name="T47" fmla="*/ 24 h 24"/>
                <a:gd name="T48" fmla="*/ 12 w 48"/>
                <a:gd name="T49" fmla="*/ 24 h 24"/>
                <a:gd name="T50" fmla="*/ 11 w 48"/>
                <a:gd name="T51" fmla="*/ 24 h 24"/>
                <a:gd name="T52" fmla="*/ 8 w 48"/>
                <a:gd name="T53" fmla="*/ 24 h 24"/>
                <a:gd name="T54" fmla="*/ 5 w 48"/>
                <a:gd name="T55" fmla="*/ 24 h 24"/>
                <a:gd name="T56" fmla="*/ 1 w 48"/>
                <a:gd name="T57" fmla="*/ 24 h 24"/>
                <a:gd name="T58" fmla="*/ 0 w 48"/>
                <a:gd name="T59" fmla="*/ 22 h 24"/>
                <a:gd name="T60" fmla="*/ 0 w 48"/>
                <a:gd name="T61" fmla="*/ 7 h 24"/>
                <a:gd name="T62" fmla="*/ 3 w 48"/>
                <a:gd name="T63" fmla="*/ 8 h 24"/>
                <a:gd name="T64" fmla="*/ 6 w 48"/>
                <a:gd name="T65" fmla="*/ 8 h 24"/>
                <a:gd name="T66" fmla="*/ 9 w 48"/>
                <a:gd name="T67" fmla="*/ 8 h 24"/>
                <a:gd name="T68" fmla="*/ 12 w 48"/>
                <a:gd name="T69" fmla="*/ 7 h 24"/>
                <a:gd name="T70" fmla="*/ 16 w 48"/>
                <a:gd name="T71" fmla="*/ 5 h 24"/>
                <a:gd name="T72" fmla="*/ 19 w 48"/>
                <a:gd name="T73" fmla="*/ 4 h 24"/>
                <a:gd name="T74" fmla="*/ 22 w 48"/>
                <a:gd name="T75" fmla="*/ 2 h 24"/>
                <a:gd name="T76" fmla="*/ 25 w 48"/>
                <a:gd name="T77" fmla="*/ 0 h 24"/>
                <a:gd name="T78" fmla="*/ 25 w 48"/>
                <a:gd name="T79" fmla="*/ 0 h 24"/>
                <a:gd name="T80" fmla="*/ 26 w 48"/>
                <a:gd name="T81" fmla="*/ 2 h 24"/>
                <a:gd name="T82" fmla="*/ 28 w 48"/>
                <a:gd name="T83" fmla="*/ 2 h 24"/>
                <a:gd name="T84" fmla="*/ 28 w 48"/>
                <a:gd name="T85" fmla="*/ 4 h 24"/>
                <a:gd name="T86" fmla="*/ 30 w 48"/>
                <a:gd name="T87" fmla="*/ 4 h 24"/>
                <a:gd name="T88" fmla="*/ 30 w 48"/>
                <a:gd name="T89" fmla="*/ 5 h 24"/>
                <a:gd name="T90" fmla="*/ 31 w 48"/>
                <a:gd name="T91" fmla="*/ 5 h 24"/>
                <a:gd name="T92" fmla="*/ 31 w 48"/>
                <a:gd name="T93" fmla="*/ 7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24"/>
                <a:gd name="T143" fmla="*/ 48 w 48"/>
                <a:gd name="T144" fmla="*/ 24 h 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24">
                  <a:moveTo>
                    <a:pt x="31" y="7"/>
                  </a:moveTo>
                  <a:lnTo>
                    <a:pt x="34" y="7"/>
                  </a:lnTo>
                  <a:lnTo>
                    <a:pt x="36" y="5"/>
                  </a:lnTo>
                  <a:lnTo>
                    <a:pt x="37" y="4"/>
                  </a:lnTo>
                  <a:lnTo>
                    <a:pt x="40" y="4"/>
                  </a:lnTo>
                  <a:lnTo>
                    <a:pt x="42" y="2"/>
                  </a:lnTo>
                  <a:lnTo>
                    <a:pt x="45" y="2"/>
                  </a:lnTo>
                  <a:lnTo>
                    <a:pt x="47" y="2"/>
                  </a:lnTo>
                  <a:lnTo>
                    <a:pt x="48" y="4"/>
                  </a:lnTo>
                  <a:lnTo>
                    <a:pt x="48" y="7"/>
                  </a:lnTo>
                  <a:lnTo>
                    <a:pt x="48" y="11"/>
                  </a:lnTo>
                  <a:lnTo>
                    <a:pt x="48" y="16"/>
                  </a:lnTo>
                  <a:lnTo>
                    <a:pt x="48" y="19"/>
                  </a:lnTo>
                  <a:lnTo>
                    <a:pt x="45" y="21"/>
                  </a:lnTo>
                  <a:lnTo>
                    <a:pt x="44" y="21"/>
                  </a:lnTo>
                  <a:lnTo>
                    <a:pt x="40" y="21"/>
                  </a:lnTo>
                  <a:lnTo>
                    <a:pt x="37" y="22"/>
                  </a:lnTo>
                  <a:lnTo>
                    <a:pt x="34" y="22"/>
                  </a:lnTo>
                  <a:lnTo>
                    <a:pt x="31" y="22"/>
                  </a:lnTo>
                  <a:lnTo>
                    <a:pt x="28" y="22"/>
                  </a:lnTo>
                  <a:lnTo>
                    <a:pt x="25" y="24"/>
                  </a:lnTo>
                  <a:lnTo>
                    <a:pt x="22" y="24"/>
                  </a:lnTo>
                  <a:lnTo>
                    <a:pt x="19" y="24"/>
                  </a:lnTo>
                  <a:lnTo>
                    <a:pt x="16" y="24"/>
                  </a:lnTo>
                  <a:lnTo>
                    <a:pt x="12" y="24"/>
                  </a:lnTo>
                  <a:lnTo>
                    <a:pt x="11" y="24"/>
                  </a:lnTo>
                  <a:lnTo>
                    <a:pt x="8" y="24"/>
                  </a:lnTo>
                  <a:lnTo>
                    <a:pt x="5" y="24"/>
                  </a:lnTo>
                  <a:lnTo>
                    <a:pt x="1" y="24"/>
                  </a:lnTo>
                  <a:lnTo>
                    <a:pt x="0" y="22"/>
                  </a:lnTo>
                  <a:lnTo>
                    <a:pt x="0" y="7"/>
                  </a:lnTo>
                  <a:lnTo>
                    <a:pt x="3" y="8"/>
                  </a:lnTo>
                  <a:lnTo>
                    <a:pt x="6" y="8"/>
                  </a:lnTo>
                  <a:lnTo>
                    <a:pt x="9" y="8"/>
                  </a:lnTo>
                  <a:lnTo>
                    <a:pt x="12" y="7"/>
                  </a:lnTo>
                  <a:lnTo>
                    <a:pt x="16" y="5"/>
                  </a:lnTo>
                  <a:lnTo>
                    <a:pt x="19" y="4"/>
                  </a:lnTo>
                  <a:lnTo>
                    <a:pt x="22" y="2"/>
                  </a:lnTo>
                  <a:lnTo>
                    <a:pt x="25" y="0"/>
                  </a:lnTo>
                  <a:lnTo>
                    <a:pt x="26" y="2"/>
                  </a:lnTo>
                  <a:lnTo>
                    <a:pt x="28" y="2"/>
                  </a:lnTo>
                  <a:lnTo>
                    <a:pt x="28" y="4"/>
                  </a:lnTo>
                  <a:lnTo>
                    <a:pt x="30" y="4"/>
                  </a:lnTo>
                  <a:lnTo>
                    <a:pt x="30" y="5"/>
                  </a:lnTo>
                  <a:lnTo>
                    <a:pt x="31" y="5"/>
                  </a:lnTo>
                  <a:lnTo>
                    <a:pt x="31" y="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7" name="Freeform 907"/>
            <p:cNvSpPr>
              <a:spLocks/>
            </p:cNvSpPr>
            <p:nvPr/>
          </p:nvSpPr>
          <p:spPr bwMode="auto">
            <a:xfrm>
              <a:off x="1686" y="2907"/>
              <a:ext cx="44" cy="12"/>
            </a:xfrm>
            <a:custGeom>
              <a:avLst/>
              <a:gdLst>
                <a:gd name="T0" fmla="*/ 44 w 44"/>
                <a:gd name="T1" fmla="*/ 3 h 12"/>
                <a:gd name="T2" fmla="*/ 41 w 44"/>
                <a:gd name="T3" fmla="*/ 4 h 12"/>
                <a:gd name="T4" fmla="*/ 39 w 44"/>
                <a:gd name="T5" fmla="*/ 6 h 12"/>
                <a:gd name="T6" fmla="*/ 36 w 44"/>
                <a:gd name="T7" fmla="*/ 8 h 12"/>
                <a:gd name="T8" fmla="*/ 33 w 44"/>
                <a:gd name="T9" fmla="*/ 8 h 12"/>
                <a:gd name="T10" fmla="*/ 30 w 44"/>
                <a:gd name="T11" fmla="*/ 9 h 12"/>
                <a:gd name="T12" fmla="*/ 29 w 44"/>
                <a:gd name="T13" fmla="*/ 9 h 12"/>
                <a:gd name="T14" fmla="*/ 25 w 44"/>
                <a:gd name="T15" fmla="*/ 11 h 12"/>
                <a:gd name="T16" fmla="*/ 22 w 44"/>
                <a:gd name="T17" fmla="*/ 11 h 12"/>
                <a:gd name="T18" fmla="*/ 19 w 44"/>
                <a:gd name="T19" fmla="*/ 11 h 12"/>
                <a:gd name="T20" fmla="*/ 16 w 44"/>
                <a:gd name="T21" fmla="*/ 12 h 12"/>
                <a:gd name="T22" fmla="*/ 14 w 44"/>
                <a:gd name="T23" fmla="*/ 12 h 12"/>
                <a:gd name="T24" fmla="*/ 11 w 44"/>
                <a:gd name="T25" fmla="*/ 12 h 12"/>
                <a:gd name="T26" fmla="*/ 8 w 44"/>
                <a:gd name="T27" fmla="*/ 12 h 12"/>
                <a:gd name="T28" fmla="*/ 5 w 44"/>
                <a:gd name="T29" fmla="*/ 12 h 12"/>
                <a:gd name="T30" fmla="*/ 4 w 44"/>
                <a:gd name="T31" fmla="*/ 12 h 12"/>
                <a:gd name="T32" fmla="*/ 0 w 44"/>
                <a:gd name="T33" fmla="*/ 11 h 12"/>
                <a:gd name="T34" fmla="*/ 4 w 44"/>
                <a:gd name="T35" fmla="*/ 11 h 12"/>
                <a:gd name="T36" fmla="*/ 7 w 44"/>
                <a:gd name="T37" fmla="*/ 9 h 12"/>
                <a:gd name="T38" fmla="*/ 10 w 44"/>
                <a:gd name="T39" fmla="*/ 9 h 12"/>
                <a:gd name="T40" fmla="*/ 14 w 44"/>
                <a:gd name="T41" fmla="*/ 9 h 12"/>
                <a:gd name="T42" fmla="*/ 18 w 44"/>
                <a:gd name="T43" fmla="*/ 8 h 12"/>
                <a:gd name="T44" fmla="*/ 22 w 44"/>
                <a:gd name="T45" fmla="*/ 6 h 12"/>
                <a:gd name="T46" fmla="*/ 25 w 44"/>
                <a:gd name="T47" fmla="*/ 4 h 12"/>
                <a:gd name="T48" fmla="*/ 27 w 44"/>
                <a:gd name="T49" fmla="*/ 0 h 12"/>
                <a:gd name="T50" fmla="*/ 30 w 44"/>
                <a:gd name="T51" fmla="*/ 0 h 12"/>
                <a:gd name="T52" fmla="*/ 32 w 44"/>
                <a:gd name="T53" fmla="*/ 0 h 12"/>
                <a:gd name="T54" fmla="*/ 33 w 44"/>
                <a:gd name="T55" fmla="*/ 0 h 12"/>
                <a:gd name="T56" fmla="*/ 36 w 44"/>
                <a:gd name="T57" fmla="*/ 0 h 12"/>
                <a:gd name="T58" fmla="*/ 38 w 44"/>
                <a:gd name="T59" fmla="*/ 0 h 12"/>
                <a:gd name="T60" fmla="*/ 39 w 44"/>
                <a:gd name="T61" fmla="*/ 0 h 12"/>
                <a:gd name="T62" fmla="*/ 43 w 44"/>
                <a:gd name="T63" fmla="*/ 0 h 12"/>
                <a:gd name="T64" fmla="*/ 44 w 44"/>
                <a:gd name="T65" fmla="*/ 0 h 12"/>
                <a:gd name="T66" fmla="*/ 44 w 44"/>
                <a:gd name="T67" fmla="*/ 3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12"/>
                <a:gd name="T104" fmla="*/ 44 w 44"/>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12">
                  <a:moveTo>
                    <a:pt x="44" y="3"/>
                  </a:moveTo>
                  <a:lnTo>
                    <a:pt x="41" y="4"/>
                  </a:lnTo>
                  <a:lnTo>
                    <a:pt x="39" y="6"/>
                  </a:lnTo>
                  <a:lnTo>
                    <a:pt x="36" y="8"/>
                  </a:lnTo>
                  <a:lnTo>
                    <a:pt x="33" y="8"/>
                  </a:lnTo>
                  <a:lnTo>
                    <a:pt x="30" y="9"/>
                  </a:lnTo>
                  <a:lnTo>
                    <a:pt x="29" y="9"/>
                  </a:lnTo>
                  <a:lnTo>
                    <a:pt x="25" y="11"/>
                  </a:lnTo>
                  <a:lnTo>
                    <a:pt x="22" y="11"/>
                  </a:lnTo>
                  <a:lnTo>
                    <a:pt x="19" y="11"/>
                  </a:lnTo>
                  <a:lnTo>
                    <a:pt x="16" y="12"/>
                  </a:lnTo>
                  <a:lnTo>
                    <a:pt x="14" y="12"/>
                  </a:lnTo>
                  <a:lnTo>
                    <a:pt x="11" y="12"/>
                  </a:lnTo>
                  <a:lnTo>
                    <a:pt x="8" y="12"/>
                  </a:lnTo>
                  <a:lnTo>
                    <a:pt x="5" y="12"/>
                  </a:lnTo>
                  <a:lnTo>
                    <a:pt x="4" y="12"/>
                  </a:lnTo>
                  <a:lnTo>
                    <a:pt x="0" y="11"/>
                  </a:lnTo>
                  <a:lnTo>
                    <a:pt x="4" y="11"/>
                  </a:lnTo>
                  <a:lnTo>
                    <a:pt x="7" y="9"/>
                  </a:lnTo>
                  <a:lnTo>
                    <a:pt x="10" y="9"/>
                  </a:lnTo>
                  <a:lnTo>
                    <a:pt x="14" y="9"/>
                  </a:lnTo>
                  <a:lnTo>
                    <a:pt x="18" y="8"/>
                  </a:lnTo>
                  <a:lnTo>
                    <a:pt x="22" y="6"/>
                  </a:lnTo>
                  <a:lnTo>
                    <a:pt x="25" y="4"/>
                  </a:lnTo>
                  <a:lnTo>
                    <a:pt x="27" y="0"/>
                  </a:lnTo>
                  <a:lnTo>
                    <a:pt x="30" y="0"/>
                  </a:lnTo>
                  <a:lnTo>
                    <a:pt x="32" y="0"/>
                  </a:lnTo>
                  <a:lnTo>
                    <a:pt x="33" y="0"/>
                  </a:lnTo>
                  <a:lnTo>
                    <a:pt x="36" y="0"/>
                  </a:lnTo>
                  <a:lnTo>
                    <a:pt x="38" y="0"/>
                  </a:lnTo>
                  <a:lnTo>
                    <a:pt x="39" y="0"/>
                  </a:lnTo>
                  <a:lnTo>
                    <a:pt x="43" y="0"/>
                  </a:lnTo>
                  <a:lnTo>
                    <a:pt x="44" y="0"/>
                  </a:lnTo>
                  <a:lnTo>
                    <a:pt x="44"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8" name="Freeform 908"/>
            <p:cNvSpPr>
              <a:spLocks/>
            </p:cNvSpPr>
            <p:nvPr/>
          </p:nvSpPr>
          <p:spPr bwMode="auto">
            <a:xfrm>
              <a:off x="1632" y="2913"/>
              <a:ext cx="33" cy="9"/>
            </a:xfrm>
            <a:custGeom>
              <a:avLst/>
              <a:gdLst>
                <a:gd name="T0" fmla="*/ 28 w 33"/>
                <a:gd name="T1" fmla="*/ 5 h 9"/>
                <a:gd name="T2" fmla="*/ 28 w 33"/>
                <a:gd name="T3" fmla="*/ 6 h 9"/>
                <a:gd name="T4" fmla="*/ 29 w 33"/>
                <a:gd name="T5" fmla="*/ 6 h 9"/>
                <a:gd name="T6" fmla="*/ 31 w 33"/>
                <a:gd name="T7" fmla="*/ 6 h 9"/>
                <a:gd name="T8" fmla="*/ 33 w 33"/>
                <a:gd name="T9" fmla="*/ 6 h 9"/>
                <a:gd name="T10" fmla="*/ 31 w 33"/>
                <a:gd name="T11" fmla="*/ 8 h 9"/>
                <a:gd name="T12" fmla="*/ 28 w 33"/>
                <a:gd name="T13" fmla="*/ 8 h 9"/>
                <a:gd name="T14" fmla="*/ 26 w 33"/>
                <a:gd name="T15" fmla="*/ 8 h 9"/>
                <a:gd name="T16" fmla="*/ 25 w 33"/>
                <a:gd name="T17" fmla="*/ 8 h 9"/>
                <a:gd name="T18" fmla="*/ 23 w 33"/>
                <a:gd name="T19" fmla="*/ 8 h 9"/>
                <a:gd name="T20" fmla="*/ 22 w 33"/>
                <a:gd name="T21" fmla="*/ 9 h 9"/>
                <a:gd name="T22" fmla="*/ 19 w 33"/>
                <a:gd name="T23" fmla="*/ 9 h 9"/>
                <a:gd name="T24" fmla="*/ 17 w 33"/>
                <a:gd name="T25" fmla="*/ 9 h 9"/>
                <a:gd name="T26" fmla="*/ 15 w 33"/>
                <a:gd name="T27" fmla="*/ 9 h 9"/>
                <a:gd name="T28" fmla="*/ 12 w 33"/>
                <a:gd name="T29" fmla="*/ 9 h 9"/>
                <a:gd name="T30" fmla="*/ 11 w 33"/>
                <a:gd name="T31" fmla="*/ 9 h 9"/>
                <a:gd name="T32" fmla="*/ 9 w 33"/>
                <a:gd name="T33" fmla="*/ 9 h 9"/>
                <a:gd name="T34" fmla="*/ 6 w 33"/>
                <a:gd name="T35" fmla="*/ 9 h 9"/>
                <a:gd name="T36" fmla="*/ 5 w 33"/>
                <a:gd name="T37" fmla="*/ 9 h 9"/>
                <a:gd name="T38" fmla="*/ 3 w 33"/>
                <a:gd name="T39" fmla="*/ 9 h 9"/>
                <a:gd name="T40" fmla="*/ 0 w 33"/>
                <a:gd name="T41" fmla="*/ 9 h 9"/>
                <a:gd name="T42" fmla="*/ 0 w 33"/>
                <a:gd name="T43" fmla="*/ 8 h 9"/>
                <a:gd name="T44" fmla="*/ 0 w 33"/>
                <a:gd name="T45" fmla="*/ 6 h 9"/>
                <a:gd name="T46" fmla="*/ 0 w 33"/>
                <a:gd name="T47" fmla="*/ 6 h 9"/>
                <a:gd name="T48" fmla="*/ 0 w 33"/>
                <a:gd name="T49" fmla="*/ 5 h 9"/>
                <a:gd name="T50" fmla="*/ 1 w 33"/>
                <a:gd name="T51" fmla="*/ 3 h 9"/>
                <a:gd name="T52" fmla="*/ 5 w 33"/>
                <a:gd name="T53" fmla="*/ 3 h 9"/>
                <a:gd name="T54" fmla="*/ 6 w 33"/>
                <a:gd name="T55" fmla="*/ 2 h 9"/>
                <a:gd name="T56" fmla="*/ 9 w 33"/>
                <a:gd name="T57" fmla="*/ 2 h 9"/>
                <a:gd name="T58" fmla="*/ 11 w 33"/>
                <a:gd name="T59" fmla="*/ 2 h 9"/>
                <a:gd name="T60" fmla="*/ 12 w 33"/>
                <a:gd name="T61" fmla="*/ 2 h 9"/>
                <a:gd name="T62" fmla="*/ 15 w 33"/>
                <a:gd name="T63" fmla="*/ 2 h 9"/>
                <a:gd name="T64" fmla="*/ 17 w 33"/>
                <a:gd name="T65" fmla="*/ 2 h 9"/>
                <a:gd name="T66" fmla="*/ 19 w 33"/>
                <a:gd name="T67" fmla="*/ 2 h 9"/>
                <a:gd name="T68" fmla="*/ 20 w 33"/>
                <a:gd name="T69" fmla="*/ 0 h 9"/>
                <a:gd name="T70" fmla="*/ 22 w 33"/>
                <a:gd name="T71" fmla="*/ 0 h 9"/>
                <a:gd name="T72" fmla="*/ 22 w 33"/>
                <a:gd name="T73" fmla="*/ 2 h 9"/>
                <a:gd name="T74" fmla="*/ 23 w 33"/>
                <a:gd name="T75" fmla="*/ 3 h 9"/>
                <a:gd name="T76" fmla="*/ 25 w 33"/>
                <a:gd name="T77" fmla="*/ 5 h 9"/>
                <a:gd name="T78" fmla="*/ 26 w 33"/>
                <a:gd name="T79" fmla="*/ 5 h 9"/>
                <a:gd name="T80" fmla="*/ 28 w 33"/>
                <a:gd name="T81" fmla="*/ 5 h 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9"/>
                <a:gd name="T125" fmla="*/ 33 w 33"/>
                <a:gd name="T126" fmla="*/ 9 h 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9">
                  <a:moveTo>
                    <a:pt x="28" y="5"/>
                  </a:moveTo>
                  <a:lnTo>
                    <a:pt x="28" y="6"/>
                  </a:lnTo>
                  <a:lnTo>
                    <a:pt x="29" y="6"/>
                  </a:lnTo>
                  <a:lnTo>
                    <a:pt x="31" y="6"/>
                  </a:lnTo>
                  <a:lnTo>
                    <a:pt x="33" y="6"/>
                  </a:lnTo>
                  <a:lnTo>
                    <a:pt x="31" y="8"/>
                  </a:lnTo>
                  <a:lnTo>
                    <a:pt x="28" y="8"/>
                  </a:lnTo>
                  <a:lnTo>
                    <a:pt x="26" y="8"/>
                  </a:lnTo>
                  <a:lnTo>
                    <a:pt x="25" y="8"/>
                  </a:lnTo>
                  <a:lnTo>
                    <a:pt x="23" y="8"/>
                  </a:lnTo>
                  <a:lnTo>
                    <a:pt x="22" y="9"/>
                  </a:lnTo>
                  <a:lnTo>
                    <a:pt x="19" y="9"/>
                  </a:lnTo>
                  <a:lnTo>
                    <a:pt x="17" y="9"/>
                  </a:lnTo>
                  <a:lnTo>
                    <a:pt x="15" y="9"/>
                  </a:lnTo>
                  <a:lnTo>
                    <a:pt x="12" y="9"/>
                  </a:lnTo>
                  <a:lnTo>
                    <a:pt x="11" y="9"/>
                  </a:lnTo>
                  <a:lnTo>
                    <a:pt x="9" y="9"/>
                  </a:lnTo>
                  <a:lnTo>
                    <a:pt x="6" y="9"/>
                  </a:lnTo>
                  <a:lnTo>
                    <a:pt x="5" y="9"/>
                  </a:lnTo>
                  <a:lnTo>
                    <a:pt x="3" y="9"/>
                  </a:lnTo>
                  <a:lnTo>
                    <a:pt x="0" y="9"/>
                  </a:lnTo>
                  <a:lnTo>
                    <a:pt x="0" y="8"/>
                  </a:lnTo>
                  <a:lnTo>
                    <a:pt x="0" y="6"/>
                  </a:lnTo>
                  <a:lnTo>
                    <a:pt x="0" y="5"/>
                  </a:lnTo>
                  <a:lnTo>
                    <a:pt x="1" y="3"/>
                  </a:lnTo>
                  <a:lnTo>
                    <a:pt x="5" y="3"/>
                  </a:lnTo>
                  <a:lnTo>
                    <a:pt x="6" y="2"/>
                  </a:lnTo>
                  <a:lnTo>
                    <a:pt x="9" y="2"/>
                  </a:lnTo>
                  <a:lnTo>
                    <a:pt x="11" y="2"/>
                  </a:lnTo>
                  <a:lnTo>
                    <a:pt x="12" y="2"/>
                  </a:lnTo>
                  <a:lnTo>
                    <a:pt x="15" y="2"/>
                  </a:lnTo>
                  <a:lnTo>
                    <a:pt x="17" y="2"/>
                  </a:lnTo>
                  <a:lnTo>
                    <a:pt x="19" y="2"/>
                  </a:lnTo>
                  <a:lnTo>
                    <a:pt x="20" y="0"/>
                  </a:lnTo>
                  <a:lnTo>
                    <a:pt x="22" y="0"/>
                  </a:lnTo>
                  <a:lnTo>
                    <a:pt x="22" y="2"/>
                  </a:lnTo>
                  <a:lnTo>
                    <a:pt x="23" y="3"/>
                  </a:lnTo>
                  <a:lnTo>
                    <a:pt x="25" y="5"/>
                  </a:lnTo>
                  <a:lnTo>
                    <a:pt x="26" y="5"/>
                  </a:lnTo>
                  <a:lnTo>
                    <a:pt x="28" y="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29" name="Freeform 909"/>
            <p:cNvSpPr>
              <a:spLocks/>
            </p:cNvSpPr>
            <p:nvPr/>
          </p:nvSpPr>
          <p:spPr bwMode="auto">
            <a:xfrm>
              <a:off x="1764" y="2915"/>
              <a:ext cx="85" cy="49"/>
            </a:xfrm>
            <a:custGeom>
              <a:avLst/>
              <a:gdLst>
                <a:gd name="T0" fmla="*/ 14 w 85"/>
                <a:gd name="T1" fmla="*/ 7 h 49"/>
                <a:gd name="T2" fmla="*/ 19 w 85"/>
                <a:gd name="T3" fmla="*/ 7 h 49"/>
                <a:gd name="T4" fmla="*/ 24 w 85"/>
                <a:gd name="T5" fmla="*/ 10 h 49"/>
                <a:gd name="T6" fmla="*/ 28 w 85"/>
                <a:gd name="T7" fmla="*/ 14 h 49"/>
                <a:gd name="T8" fmla="*/ 32 w 85"/>
                <a:gd name="T9" fmla="*/ 17 h 49"/>
                <a:gd name="T10" fmla="*/ 35 w 85"/>
                <a:gd name="T11" fmla="*/ 18 h 49"/>
                <a:gd name="T12" fmla="*/ 39 w 85"/>
                <a:gd name="T13" fmla="*/ 18 h 49"/>
                <a:gd name="T14" fmla="*/ 43 w 85"/>
                <a:gd name="T15" fmla="*/ 18 h 49"/>
                <a:gd name="T16" fmla="*/ 46 w 85"/>
                <a:gd name="T17" fmla="*/ 20 h 49"/>
                <a:gd name="T18" fmla="*/ 49 w 85"/>
                <a:gd name="T19" fmla="*/ 23 h 49"/>
                <a:gd name="T20" fmla="*/ 52 w 85"/>
                <a:gd name="T21" fmla="*/ 26 h 49"/>
                <a:gd name="T22" fmla="*/ 55 w 85"/>
                <a:gd name="T23" fmla="*/ 28 h 49"/>
                <a:gd name="T24" fmla="*/ 60 w 85"/>
                <a:gd name="T25" fmla="*/ 28 h 49"/>
                <a:gd name="T26" fmla="*/ 64 w 85"/>
                <a:gd name="T27" fmla="*/ 31 h 49"/>
                <a:gd name="T28" fmla="*/ 69 w 85"/>
                <a:gd name="T29" fmla="*/ 35 h 49"/>
                <a:gd name="T30" fmla="*/ 74 w 85"/>
                <a:gd name="T31" fmla="*/ 37 h 49"/>
                <a:gd name="T32" fmla="*/ 78 w 85"/>
                <a:gd name="T33" fmla="*/ 37 h 49"/>
                <a:gd name="T34" fmla="*/ 82 w 85"/>
                <a:gd name="T35" fmla="*/ 39 h 49"/>
                <a:gd name="T36" fmla="*/ 83 w 85"/>
                <a:gd name="T37" fmla="*/ 42 h 49"/>
                <a:gd name="T38" fmla="*/ 85 w 85"/>
                <a:gd name="T39" fmla="*/ 45 h 49"/>
                <a:gd name="T40" fmla="*/ 85 w 85"/>
                <a:gd name="T41" fmla="*/ 48 h 49"/>
                <a:gd name="T42" fmla="*/ 83 w 85"/>
                <a:gd name="T43" fmla="*/ 49 h 49"/>
                <a:gd name="T44" fmla="*/ 82 w 85"/>
                <a:gd name="T45" fmla="*/ 48 h 49"/>
                <a:gd name="T46" fmla="*/ 80 w 85"/>
                <a:gd name="T47" fmla="*/ 45 h 49"/>
                <a:gd name="T48" fmla="*/ 77 w 85"/>
                <a:gd name="T49" fmla="*/ 42 h 49"/>
                <a:gd name="T50" fmla="*/ 74 w 85"/>
                <a:gd name="T51" fmla="*/ 42 h 49"/>
                <a:gd name="T52" fmla="*/ 71 w 85"/>
                <a:gd name="T53" fmla="*/ 42 h 49"/>
                <a:gd name="T54" fmla="*/ 67 w 85"/>
                <a:gd name="T55" fmla="*/ 42 h 49"/>
                <a:gd name="T56" fmla="*/ 64 w 85"/>
                <a:gd name="T57" fmla="*/ 37 h 49"/>
                <a:gd name="T58" fmla="*/ 63 w 85"/>
                <a:gd name="T59" fmla="*/ 35 h 49"/>
                <a:gd name="T60" fmla="*/ 60 w 85"/>
                <a:gd name="T61" fmla="*/ 32 h 49"/>
                <a:gd name="T62" fmla="*/ 58 w 85"/>
                <a:gd name="T63" fmla="*/ 32 h 49"/>
                <a:gd name="T64" fmla="*/ 55 w 85"/>
                <a:gd name="T65" fmla="*/ 34 h 49"/>
                <a:gd name="T66" fmla="*/ 53 w 85"/>
                <a:gd name="T67" fmla="*/ 34 h 49"/>
                <a:gd name="T68" fmla="*/ 50 w 85"/>
                <a:gd name="T69" fmla="*/ 32 h 49"/>
                <a:gd name="T70" fmla="*/ 49 w 85"/>
                <a:gd name="T71" fmla="*/ 28 h 49"/>
                <a:gd name="T72" fmla="*/ 46 w 85"/>
                <a:gd name="T73" fmla="*/ 24 h 49"/>
                <a:gd name="T74" fmla="*/ 41 w 85"/>
                <a:gd name="T75" fmla="*/ 23 h 49"/>
                <a:gd name="T76" fmla="*/ 35 w 85"/>
                <a:gd name="T77" fmla="*/ 23 h 49"/>
                <a:gd name="T78" fmla="*/ 30 w 85"/>
                <a:gd name="T79" fmla="*/ 21 h 49"/>
                <a:gd name="T80" fmla="*/ 25 w 85"/>
                <a:gd name="T81" fmla="*/ 17 h 49"/>
                <a:gd name="T82" fmla="*/ 19 w 85"/>
                <a:gd name="T83" fmla="*/ 12 h 49"/>
                <a:gd name="T84" fmla="*/ 14 w 85"/>
                <a:gd name="T85" fmla="*/ 14 h 49"/>
                <a:gd name="T86" fmla="*/ 11 w 85"/>
                <a:gd name="T87" fmla="*/ 14 h 49"/>
                <a:gd name="T88" fmla="*/ 10 w 85"/>
                <a:gd name="T89" fmla="*/ 14 h 49"/>
                <a:gd name="T90" fmla="*/ 7 w 85"/>
                <a:gd name="T91" fmla="*/ 10 h 49"/>
                <a:gd name="T92" fmla="*/ 5 w 85"/>
                <a:gd name="T93" fmla="*/ 7 h 49"/>
                <a:gd name="T94" fmla="*/ 2 w 85"/>
                <a:gd name="T95" fmla="*/ 3 h 49"/>
                <a:gd name="T96" fmla="*/ 4 w 85"/>
                <a:gd name="T97" fmla="*/ 0 h 49"/>
                <a:gd name="T98" fmla="*/ 5 w 85"/>
                <a:gd name="T99" fmla="*/ 3 h 49"/>
                <a:gd name="T100" fmla="*/ 8 w 85"/>
                <a:gd name="T101" fmla="*/ 4 h 49"/>
                <a:gd name="T102" fmla="*/ 10 w 85"/>
                <a:gd name="T103" fmla="*/ 7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5"/>
                <a:gd name="T157" fmla="*/ 0 h 49"/>
                <a:gd name="T158" fmla="*/ 85 w 85"/>
                <a:gd name="T159" fmla="*/ 49 h 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5" h="49">
                  <a:moveTo>
                    <a:pt x="11" y="9"/>
                  </a:moveTo>
                  <a:lnTo>
                    <a:pt x="14" y="7"/>
                  </a:lnTo>
                  <a:lnTo>
                    <a:pt x="18" y="7"/>
                  </a:lnTo>
                  <a:lnTo>
                    <a:pt x="19" y="7"/>
                  </a:lnTo>
                  <a:lnTo>
                    <a:pt x="22" y="9"/>
                  </a:lnTo>
                  <a:lnTo>
                    <a:pt x="24" y="10"/>
                  </a:lnTo>
                  <a:lnTo>
                    <a:pt x="27" y="12"/>
                  </a:lnTo>
                  <a:lnTo>
                    <a:pt x="28" y="14"/>
                  </a:lnTo>
                  <a:lnTo>
                    <a:pt x="30" y="15"/>
                  </a:lnTo>
                  <a:lnTo>
                    <a:pt x="32" y="17"/>
                  </a:lnTo>
                  <a:lnTo>
                    <a:pt x="33" y="18"/>
                  </a:lnTo>
                  <a:lnTo>
                    <a:pt x="35" y="18"/>
                  </a:lnTo>
                  <a:lnTo>
                    <a:pt x="36" y="18"/>
                  </a:lnTo>
                  <a:lnTo>
                    <a:pt x="39" y="18"/>
                  </a:lnTo>
                  <a:lnTo>
                    <a:pt x="41" y="18"/>
                  </a:lnTo>
                  <a:lnTo>
                    <a:pt x="43" y="18"/>
                  </a:lnTo>
                  <a:lnTo>
                    <a:pt x="44" y="18"/>
                  </a:lnTo>
                  <a:lnTo>
                    <a:pt x="46" y="20"/>
                  </a:lnTo>
                  <a:lnTo>
                    <a:pt x="47" y="21"/>
                  </a:lnTo>
                  <a:lnTo>
                    <a:pt x="49" y="23"/>
                  </a:lnTo>
                  <a:lnTo>
                    <a:pt x="50" y="24"/>
                  </a:lnTo>
                  <a:lnTo>
                    <a:pt x="52" y="26"/>
                  </a:lnTo>
                  <a:lnTo>
                    <a:pt x="52" y="28"/>
                  </a:lnTo>
                  <a:lnTo>
                    <a:pt x="55" y="28"/>
                  </a:lnTo>
                  <a:lnTo>
                    <a:pt x="57" y="28"/>
                  </a:lnTo>
                  <a:lnTo>
                    <a:pt x="60" y="28"/>
                  </a:lnTo>
                  <a:lnTo>
                    <a:pt x="63" y="28"/>
                  </a:lnTo>
                  <a:lnTo>
                    <a:pt x="64" y="31"/>
                  </a:lnTo>
                  <a:lnTo>
                    <a:pt x="67" y="34"/>
                  </a:lnTo>
                  <a:lnTo>
                    <a:pt x="69" y="35"/>
                  </a:lnTo>
                  <a:lnTo>
                    <a:pt x="71" y="37"/>
                  </a:lnTo>
                  <a:lnTo>
                    <a:pt x="74" y="37"/>
                  </a:lnTo>
                  <a:lnTo>
                    <a:pt x="77" y="35"/>
                  </a:lnTo>
                  <a:lnTo>
                    <a:pt x="78" y="37"/>
                  </a:lnTo>
                  <a:lnTo>
                    <a:pt x="80" y="39"/>
                  </a:lnTo>
                  <a:lnTo>
                    <a:pt x="82" y="39"/>
                  </a:lnTo>
                  <a:lnTo>
                    <a:pt x="82" y="40"/>
                  </a:lnTo>
                  <a:lnTo>
                    <a:pt x="83" y="42"/>
                  </a:lnTo>
                  <a:lnTo>
                    <a:pt x="85" y="43"/>
                  </a:lnTo>
                  <a:lnTo>
                    <a:pt x="85" y="45"/>
                  </a:lnTo>
                  <a:lnTo>
                    <a:pt x="85" y="46"/>
                  </a:lnTo>
                  <a:lnTo>
                    <a:pt x="85" y="48"/>
                  </a:lnTo>
                  <a:lnTo>
                    <a:pt x="83" y="49"/>
                  </a:lnTo>
                  <a:lnTo>
                    <a:pt x="82" y="49"/>
                  </a:lnTo>
                  <a:lnTo>
                    <a:pt x="82" y="48"/>
                  </a:lnTo>
                  <a:lnTo>
                    <a:pt x="80" y="46"/>
                  </a:lnTo>
                  <a:lnTo>
                    <a:pt x="80" y="45"/>
                  </a:lnTo>
                  <a:lnTo>
                    <a:pt x="78" y="43"/>
                  </a:lnTo>
                  <a:lnTo>
                    <a:pt x="77" y="42"/>
                  </a:lnTo>
                  <a:lnTo>
                    <a:pt x="75" y="42"/>
                  </a:lnTo>
                  <a:lnTo>
                    <a:pt x="74" y="42"/>
                  </a:lnTo>
                  <a:lnTo>
                    <a:pt x="72" y="42"/>
                  </a:lnTo>
                  <a:lnTo>
                    <a:pt x="71" y="42"/>
                  </a:lnTo>
                  <a:lnTo>
                    <a:pt x="69" y="42"/>
                  </a:lnTo>
                  <a:lnTo>
                    <a:pt x="67" y="42"/>
                  </a:lnTo>
                  <a:lnTo>
                    <a:pt x="66" y="40"/>
                  </a:lnTo>
                  <a:lnTo>
                    <a:pt x="64" y="37"/>
                  </a:lnTo>
                  <a:lnTo>
                    <a:pt x="64" y="35"/>
                  </a:lnTo>
                  <a:lnTo>
                    <a:pt x="63" y="35"/>
                  </a:lnTo>
                  <a:lnTo>
                    <a:pt x="61" y="34"/>
                  </a:lnTo>
                  <a:lnTo>
                    <a:pt x="60" y="32"/>
                  </a:lnTo>
                  <a:lnTo>
                    <a:pt x="58" y="32"/>
                  </a:lnTo>
                  <a:lnTo>
                    <a:pt x="57" y="34"/>
                  </a:lnTo>
                  <a:lnTo>
                    <a:pt x="55" y="34"/>
                  </a:lnTo>
                  <a:lnTo>
                    <a:pt x="53" y="34"/>
                  </a:lnTo>
                  <a:lnTo>
                    <a:pt x="52" y="34"/>
                  </a:lnTo>
                  <a:lnTo>
                    <a:pt x="50" y="32"/>
                  </a:lnTo>
                  <a:lnTo>
                    <a:pt x="49" y="29"/>
                  </a:lnTo>
                  <a:lnTo>
                    <a:pt x="49" y="28"/>
                  </a:lnTo>
                  <a:lnTo>
                    <a:pt x="47" y="26"/>
                  </a:lnTo>
                  <a:lnTo>
                    <a:pt x="46" y="24"/>
                  </a:lnTo>
                  <a:lnTo>
                    <a:pt x="43" y="24"/>
                  </a:lnTo>
                  <a:lnTo>
                    <a:pt x="41" y="23"/>
                  </a:lnTo>
                  <a:lnTo>
                    <a:pt x="38" y="23"/>
                  </a:lnTo>
                  <a:lnTo>
                    <a:pt x="35" y="23"/>
                  </a:lnTo>
                  <a:lnTo>
                    <a:pt x="32" y="23"/>
                  </a:lnTo>
                  <a:lnTo>
                    <a:pt x="30" y="21"/>
                  </a:lnTo>
                  <a:lnTo>
                    <a:pt x="27" y="18"/>
                  </a:lnTo>
                  <a:lnTo>
                    <a:pt x="25" y="17"/>
                  </a:lnTo>
                  <a:lnTo>
                    <a:pt x="22" y="14"/>
                  </a:lnTo>
                  <a:lnTo>
                    <a:pt x="19" y="12"/>
                  </a:lnTo>
                  <a:lnTo>
                    <a:pt x="16" y="14"/>
                  </a:lnTo>
                  <a:lnTo>
                    <a:pt x="14" y="14"/>
                  </a:lnTo>
                  <a:lnTo>
                    <a:pt x="13" y="15"/>
                  </a:lnTo>
                  <a:lnTo>
                    <a:pt x="11" y="14"/>
                  </a:lnTo>
                  <a:lnTo>
                    <a:pt x="10" y="14"/>
                  </a:lnTo>
                  <a:lnTo>
                    <a:pt x="8" y="12"/>
                  </a:lnTo>
                  <a:lnTo>
                    <a:pt x="7" y="10"/>
                  </a:lnTo>
                  <a:lnTo>
                    <a:pt x="5" y="7"/>
                  </a:lnTo>
                  <a:lnTo>
                    <a:pt x="4" y="4"/>
                  </a:lnTo>
                  <a:lnTo>
                    <a:pt x="2" y="3"/>
                  </a:lnTo>
                  <a:lnTo>
                    <a:pt x="0" y="0"/>
                  </a:lnTo>
                  <a:lnTo>
                    <a:pt x="4" y="0"/>
                  </a:lnTo>
                  <a:lnTo>
                    <a:pt x="4" y="1"/>
                  </a:lnTo>
                  <a:lnTo>
                    <a:pt x="5" y="3"/>
                  </a:lnTo>
                  <a:lnTo>
                    <a:pt x="7" y="4"/>
                  </a:lnTo>
                  <a:lnTo>
                    <a:pt x="8" y="4"/>
                  </a:lnTo>
                  <a:lnTo>
                    <a:pt x="8" y="7"/>
                  </a:lnTo>
                  <a:lnTo>
                    <a:pt x="10" y="7"/>
                  </a:lnTo>
                  <a:lnTo>
                    <a:pt x="11"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0" name="Freeform 910"/>
            <p:cNvSpPr>
              <a:spLocks/>
            </p:cNvSpPr>
            <p:nvPr/>
          </p:nvSpPr>
          <p:spPr bwMode="auto">
            <a:xfrm>
              <a:off x="1749" y="2938"/>
              <a:ext cx="98" cy="62"/>
            </a:xfrm>
            <a:custGeom>
              <a:avLst/>
              <a:gdLst>
                <a:gd name="T0" fmla="*/ 42 w 98"/>
                <a:gd name="T1" fmla="*/ 16 h 62"/>
                <a:gd name="T2" fmla="*/ 50 w 98"/>
                <a:gd name="T3" fmla="*/ 16 h 62"/>
                <a:gd name="T4" fmla="*/ 56 w 98"/>
                <a:gd name="T5" fmla="*/ 20 h 62"/>
                <a:gd name="T6" fmla="*/ 58 w 98"/>
                <a:gd name="T7" fmla="*/ 23 h 62"/>
                <a:gd name="T8" fmla="*/ 59 w 98"/>
                <a:gd name="T9" fmla="*/ 25 h 62"/>
                <a:gd name="T10" fmla="*/ 65 w 98"/>
                <a:gd name="T11" fmla="*/ 26 h 62"/>
                <a:gd name="T12" fmla="*/ 75 w 98"/>
                <a:gd name="T13" fmla="*/ 31 h 62"/>
                <a:gd name="T14" fmla="*/ 81 w 98"/>
                <a:gd name="T15" fmla="*/ 39 h 62"/>
                <a:gd name="T16" fmla="*/ 87 w 98"/>
                <a:gd name="T17" fmla="*/ 42 h 62"/>
                <a:gd name="T18" fmla="*/ 93 w 98"/>
                <a:gd name="T19" fmla="*/ 45 h 62"/>
                <a:gd name="T20" fmla="*/ 98 w 98"/>
                <a:gd name="T21" fmla="*/ 50 h 62"/>
                <a:gd name="T22" fmla="*/ 95 w 98"/>
                <a:gd name="T23" fmla="*/ 61 h 62"/>
                <a:gd name="T24" fmla="*/ 93 w 98"/>
                <a:gd name="T25" fmla="*/ 58 h 62"/>
                <a:gd name="T26" fmla="*/ 90 w 98"/>
                <a:gd name="T27" fmla="*/ 50 h 62"/>
                <a:gd name="T28" fmla="*/ 84 w 98"/>
                <a:gd name="T29" fmla="*/ 48 h 62"/>
                <a:gd name="T30" fmla="*/ 78 w 98"/>
                <a:gd name="T31" fmla="*/ 45 h 62"/>
                <a:gd name="T32" fmla="*/ 76 w 98"/>
                <a:gd name="T33" fmla="*/ 39 h 62"/>
                <a:gd name="T34" fmla="*/ 75 w 98"/>
                <a:gd name="T35" fmla="*/ 34 h 62"/>
                <a:gd name="T36" fmla="*/ 70 w 98"/>
                <a:gd name="T37" fmla="*/ 33 h 62"/>
                <a:gd name="T38" fmla="*/ 65 w 98"/>
                <a:gd name="T39" fmla="*/ 30 h 62"/>
                <a:gd name="T40" fmla="*/ 59 w 98"/>
                <a:gd name="T41" fmla="*/ 30 h 62"/>
                <a:gd name="T42" fmla="*/ 54 w 98"/>
                <a:gd name="T43" fmla="*/ 26 h 62"/>
                <a:gd name="T44" fmla="*/ 53 w 98"/>
                <a:gd name="T45" fmla="*/ 23 h 62"/>
                <a:gd name="T46" fmla="*/ 50 w 98"/>
                <a:gd name="T47" fmla="*/ 20 h 62"/>
                <a:gd name="T48" fmla="*/ 45 w 98"/>
                <a:gd name="T49" fmla="*/ 20 h 62"/>
                <a:gd name="T50" fmla="*/ 42 w 98"/>
                <a:gd name="T51" fmla="*/ 20 h 62"/>
                <a:gd name="T52" fmla="*/ 37 w 98"/>
                <a:gd name="T53" fmla="*/ 19 h 62"/>
                <a:gd name="T54" fmla="*/ 33 w 98"/>
                <a:gd name="T55" fmla="*/ 12 h 62"/>
                <a:gd name="T56" fmla="*/ 26 w 98"/>
                <a:gd name="T57" fmla="*/ 11 h 62"/>
                <a:gd name="T58" fmla="*/ 20 w 98"/>
                <a:gd name="T59" fmla="*/ 11 h 62"/>
                <a:gd name="T60" fmla="*/ 15 w 98"/>
                <a:gd name="T61" fmla="*/ 6 h 62"/>
                <a:gd name="T62" fmla="*/ 9 w 98"/>
                <a:gd name="T63" fmla="*/ 6 h 62"/>
                <a:gd name="T64" fmla="*/ 6 w 98"/>
                <a:gd name="T65" fmla="*/ 8 h 62"/>
                <a:gd name="T66" fmla="*/ 3 w 98"/>
                <a:gd name="T67" fmla="*/ 6 h 62"/>
                <a:gd name="T68" fmla="*/ 0 w 98"/>
                <a:gd name="T69" fmla="*/ 5 h 62"/>
                <a:gd name="T70" fmla="*/ 1 w 98"/>
                <a:gd name="T71" fmla="*/ 1 h 62"/>
                <a:gd name="T72" fmla="*/ 6 w 98"/>
                <a:gd name="T73" fmla="*/ 3 h 62"/>
                <a:gd name="T74" fmla="*/ 9 w 98"/>
                <a:gd name="T75" fmla="*/ 1 h 62"/>
                <a:gd name="T76" fmla="*/ 15 w 98"/>
                <a:gd name="T77" fmla="*/ 1 h 62"/>
                <a:gd name="T78" fmla="*/ 20 w 98"/>
                <a:gd name="T79" fmla="*/ 5 h 62"/>
                <a:gd name="T80" fmla="*/ 26 w 98"/>
                <a:gd name="T81" fmla="*/ 6 h 62"/>
                <a:gd name="T82" fmla="*/ 34 w 98"/>
                <a:gd name="T83" fmla="*/ 8 h 62"/>
                <a:gd name="T84" fmla="*/ 37 w 98"/>
                <a:gd name="T85" fmla="*/ 14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
                <a:gd name="T130" fmla="*/ 0 h 62"/>
                <a:gd name="T131" fmla="*/ 98 w 98"/>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 h="62">
                  <a:moveTo>
                    <a:pt x="37" y="14"/>
                  </a:moveTo>
                  <a:lnTo>
                    <a:pt x="40" y="16"/>
                  </a:lnTo>
                  <a:lnTo>
                    <a:pt x="42" y="16"/>
                  </a:lnTo>
                  <a:lnTo>
                    <a:pt x="45" y="16"/>
                  </a:lnTo>
                  <a:lnTo>
                    <a:pt x="48" y="16"/>
                  </a:lnTo>
                  <a:lnTo>
                    <a:pt x="50" y="16"/>
                  </a:lnTo>
                  <a:lnTo>
                    <a:pt x="53" y="16"/>
                  </a:lnTo>
                  <a:lnTo>
                    <a:pt x="54" y="17"/>
                  </a:lnTo>
                  <a:lnTo>
                    <a:pt x="56" y="20"/>
                  </a:lnTo>
                  <a:lnTo>
                    <a:pt x="56" y="22"/>
                  </a:lnTo>
                  <a:lnTo>
                    <a:pt x="58" y="23"/>
                  </a:lnTo>
                  <a:lnTo>
                    <a:pt x="59" y="25"/>
                  </a:lnTo>
                  <a:lnTo>
                    <a:pt x="61" y="26"/>
                  </a:lnTo>
                  <a:lnTo>
                    <a:pt x="62" y="26"/>
                  </a:lnTo>
                  <a:lnTo>
                    <a:pt x="65" y="26"/>
                  </a:lnTo>
                  <a:lnTo>
                    <a:pt x="68" y="26"/>
                  </a:lnTo>
                  <a:lnTo>
                    <a:pt x="72" y="28"/>
                  </a:lnTo>
                  <a:lnTo>
                    <a:pt x="75" y="31"/>
                  </a:lnTo>
                  <a:lnTo>
                    <a:pt x="78" y="33"/>
                  </a:lnTo>
                  <a:lnTo>
                    <a:pt x="79" y="36"/>
                  </a:lnTo>
                  <a:lnTo>
                    <a:pt x="81" y="39"/>
                  </a:lnTo>
                  <a:lnTo>
                    <a:pt x="84" y="42"/>
                  </a:lnTo>
                  <a:lnTo>
                    <a:pt x="86" y="42"/>
                  </a:lnTo>
                  <a:lnTo>
                    <a:pt x="87" y="42"/>
                  </a:lnTo>
                  <a:lnTo>
                    <a:pt x="90" y="42"/>
                  </a:lnTo>
                  <a:lnTo>
                    <a:pt x="92" y="44"/>
                  </a:lnTo>
                  <a:lnTo>
                    <a:pt x="93" y="45"/>
                  </a:lnTo>
                  <a:lnTo>
                    <a:pt x="95" y="47"/>
                  </a:lnTo>
                  <a:lnTo>
                    <a:pt x="97" y="48"/>
                  </a:lnTo>
                  <a:lnTo>
                    <a:pt x="98" y="50"/>
                  </a:lnTo>
                  <a:lnTo>
                    <a:pt x="97" y="53"/>
                  </a:lnTo>
                  <a:lnTo>
                    <a:pt x="95" y="56"/>
                  </a:lnTo>
                  <a:lnTo>
                    <a:pt x="95" y="61"/>
                  </a:lnTo>
                  <a:lnTo>
                    <a:pt x="92" y="62"/>
                  </a:lnTo>
                  <a:lnTo>
                    <a:pt x="93" y="61"/>
                  </a:lnTo>
                  <a:lnTo>
                    <a:pt x="93" y="58"/>
                  </a:lnTo>
                  <a:lnTo>
                    <a:pt x="93" y="53"/>
                  </a:lnTo>
                  <a:lnTo>
                    <a:pt x="92" y="51"/>
                  </a:lnTo>
                  <a:lnTo>
                    <a:pt x="90" y="50"/>
                  </a:lnTo>
                  <a:lnTo>
                    <a:pt x="89" y="48"/>
                  </a:lnTo>
                  <a:lnTo>
                    <a:pt x="86" y="48"/>
                  </a:lnTo>
                  <a:lnTo>
                    <a:pt x="84" y="48"/>
                  </a:lnTo>
                  <a:lnTo>
                    <a:pt x="81" y="47"/>
                  </a:lnTo>
                  <a:lnTo>
                    <a:pt x="79" y="47"/>
                  </a:lnTo>
                  <a:lnTo>
                    <a:pt x="78" y="45"/>
                  </a:lnTo>
                  <a:lnTo>
                    <a:pt x="78" y="42"/>
                  </a:lnTo>
                  <a:lnTo>
                    <a:pt x="78" y="40"/>
                  </a:lnTo>
                  <a:lnTo>
                    <a:pt x="76" y="39"/>
                  </a:lnTo>
                  <a:lnTo>
                    <a:pt x="76" y="37"/>
                  </a:lnTo>
                  <a:lnTo>
                    <a:pt x="75" y="36"/>
                  </a:lnTo>
                  <a:lnTo>
                    <a:pt x="75" y="34"/>
                  </a:lnTo>
                  <a:lnTo>
                    <a:pt x="73" y="34"/>
                  </a:lnTo>
                  <a:lnTo>
                    <a:pt x="72" y="33"/>
                  </a:lnTo>
                  <a:lnTo>
                    <a:pt x="70" y="33"/>
                  </a:lnTo>
                  <a:lnTo>
                    <a:pt x="68" y="31"/>
                  </a:lnTo>
                  <a:lnTo>
                    <a:pt x="67" y="31"/>
                  </a:lnTo>
                  <a:lnTo>
                    <a:pt x="65" y="30"/>
                  </a:lnTo>
                  <a:lnTo>
                    <a:pt x="64" y="30"/>
                  </a:lnTo>
                  <a:lnTo>
                    <a:pt x="62" y="30"/>
                  </a:lnTo>
                  <a:lnTo>
                    <a:pt x="59" y="30"/>
                  </a:lnTo>
                  <a:lnTo>
                    <a:pt x="58" y="30"/>
                  </a:lnTo>
                  <a:lnTo>
                    <a:pt x="56" y="28"/>
                  </a:lnTo>
                  <a:lnTo>
                    <a:pt x="54" y="26"/>
                  </a:lnTo>
                  <a:lnTo>
                    <a:pt x="54" y="25"/>
                  </a:lnTo>
                  <a:lnTo>
                    <a:pt x="54" y="23"/>
                  </a:lnTo>
                  <a:lnTo>
                    <a:pt x="53" y="23"/>
                  </a:lnTo>
                  <a:lnTo>
                    <a:pt x="51" y="22"/>
                  </a:lnTo>
                  <a:lnTo>
                    <a:pt x="51" y="20"/>
                  </a:lnTo>
                  <a:lnTo>
                    <a:pt x="50" y="20"/>
                  </a:lnTo>
                  <a:lnTo>
                    <a:pt x="48" y="20"/>
                  </a:lnTo>
                  <a:lnTo>
                    <a:pt x="47" y="20"/>
                  </a:lnTo>
                  <a:lnTo>
                    <a:pt x="45" y="20"/>
                  </a:lnTo>
                  <a:lnTo>
                    <a:pt x="43" y="20"/>
                  </a:lnTo>
                  <a:lnTo>
                    <a:pt x="42" y="20"/>
                  </a:lnTo>
                  <a:lnTo>
                    <a:pt x="40" y="20"/>
                  </a:lnTo>
                  <a:lnTo>
                    <a:pt x="39" y="20"/>
                  </a:lnTo>
                  <a:lnTo>
                    <a:pt x="37" y="19"/>
                  </a:lnTo>
                  <a:lnTo>
                    <a:pt x="36" y="16"/>
                  </a:lnTo>
                  <a:lnTo>
                    <a:pt x="34" y="14"/>
                  </a:lnTo>
                  <a:lnTo>
                    <a:pt x="33" y="12"/>
                  </a:lnTo>
                  <a:lnTo>
                    <a:pt x="31" y="11"/>
                  </a:lnTo>
                  <a:lnTo>
                    <a:pt x="29" y="11"/>
                  </a:lnTo>
                  <a:lnTo>
                    <a:pt x="26" y="11"/>
                  </a:lnTo>
                  <a:lnTo>
                    <a:pt x="25" y="11"/>
                  </a:lnTo>
                  <a:lnTo>
                    <a:pt x="23" y="11"/>
                  </a:lnTo>
                  <a:lnTo>
                    <a:pt x="20" y="11"/>
                  </a:lnTo>
                  <a:lnTo>
                    <a:pt x="19" y="9"/>
                  </a:lnTo>
                  <a:lnTo>
                    <a:pt x="17" y="8"/>
                  </a:lnTo>
                  <a:lnTo>
                    <a:pt x="15" y="6"/>
                  </a:lnTo>
                  <a:lnTo>
                    <a:pt x="14" y="5"/>
                  </a:lnTo>
                  <a:lnTo>
                    <a:pt x="12" y="5"/>
                  </a:lnTo>
                  <a:lnTo>
                    <a:pt x="9" y="6"/>
                  </a:lnTo>
                  <a:lnTo>
                    <a:pt x="8" y="8"/>
                  </a:lnTo>
                  <a:lnTo>
                    <a:pt x="6" y="8"/>
                  </a:lnTo>
                  <a:lnTo>
                    <a:pt x="5" y="8"/>
                  </a:lnTo>
                  <a:lnTo>
                    <a:pt x="3" y="8"/>
                  </a:lnTo>
                  <a:lnTo>
                    <a:pt x="3" y="6"/>
                  </a:lnTo>
                  <a:lnTo>
                    <a:pt x="1" y="6"/>
                  </a:lnTo>
                  <a:lnTo>
                    <a:pt x="0" y="5"/>
                  </a:lnTo>
                  <a:lnTo>
                    <a:pt x="1" y="3"/>
                  </a:lnTo>
                  <a:lnTo>
                    <a:pt x="1" y="1"/>
                  </a:lnTo>
                  <a:lnTo>
                    <a:pt x="3" y="1"/>
                  </a:lnTo>
                  <a:lnTo>
                    <a:pt x="5" y="3"/>
                  </a:lnTo>
                  <a:lnTo>
                    <a:pt x="6" y="3"/>
                  </a:lnTo>
                  <a:lnTo>
                    <a:pt x="8" y="3"/>
                  </a:lnTo>
                  <a:lnTo>
                    <a:pt x="9" y="1"/>
                  </a:lnTo>
                  <a:lnTo>
                    <a:pt x="12" y="0"/>
                  </a:lnTo>
                  <a:lnTo>
                    <a:pt x="14" y="0"/>
                  </a:lnTo>
                  <a:lnTo>
                    <a:pt x="15" y="1"/>
                  </a:lnTo>
                  <a:lnTo>
                    <a:pt x="17" y="3"/>
                  </a:lnTo>
                  <a:lnTo>
                    <a:pt x="19" y="5"/>
                  </a:lnTo>
                  <a:lnTo>
                    <a:pt x="20" y="5"/>
                  </a:lnTo>
                  <a:lnTo>
                    <a:pt x="22" y="6"/>
                  </a:lnTo>
                  <a:lnTo>
                    <a:pt x="25" y="6"/>
                  </a:lnTo>
                  <a:lnTo>
                    <a:pt x="26" y="6"/>
                  </a:lnTo>
                  <a:lnTo>
                    <a:pt x="29" y="6"/>
                  </a:lnTo>
                  <a:lnTo>
                    <a:pt x="31" y="6"/>
                  </a:lnTo>
                  <a:lnTo>
                    <a:pt x="34" y="8"/>
                  </a:lnTo>
                  <a:lnTo>
                    <a:pt x="36" y="9"/>
                  </a:lnTo>
                  <a:lnTo>
                    <a:pt x="36" y="11"/>
                  </a:lnTo>
                  <a:lnTo>
                    <a:pt x="37"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1" name="Freeform 911"/>
            <p:cNvSpPr>
              <a:spLocks/>
            </p:cNvSpPr>
            <p:nvPr/>
          </p:nvSpPr>
          <p:spPr bwMode="auto">
            <a:xfrm>
              <a:off x="1724" y="2954"/>
              <a:ext cx="6" cy="14"/>
            </a:xfrm>
            <a:custGeom>
              <a:avLst/>
              <a:gdLst>
                <a:gd name="T0" fmla="*/ 6 w 6"/>
                <a:gd name="T1" fmla="*/ 0 h 14"/>
                <a:gd name="T2" fmla="*/ 5 w 6"/>
                <a:gd name="T3" fmla="*/ 3 h 14"/>
                <a:gd name="T4" fmla="*/ 3 w 6"/>
                <a:gd name="T5" fmla="*/ 6 h 14"/>
                <a:gd name="T6" fmla="*/ 1 w 6"/>
                <a:gd name="T7" fmla="*/ 9 h 14"/>
                <a:gd name="T8" fmla="*/ 3 w 6"/>
                <a:gd name="T9" fmla="*/ 14 h 14"/>
                <a:gd name="T10" fmla="*/ 1 w 6"/>
                <a:gd name="T11" fmla="*/ 12 h 14"/>
                <a:gd name="T12" fmla="*/ 0 w 6"/>
                <a:gd name="T13" fmla="*/ 10 h 14"/>
                <a:gd name="T14" fmla="*/ 0 w 6"/>
                <a:gd name="T15" fmla="*/ 7 h 14"/>
                <a:gd name="T16" fmla="*/ 0 w 6"/>
                <a:gd name="T17" fmla="*/ 6 h 14"/>
                <a:gd name="T18" fmla="*/ 1 w 6"/>
                <a:gd name="T19" fmla="*/ 4 h 14"/>
                <a:gd name="T20" fmla="*/ 3 w 6"/>
                <a:gd name="T21" fmla="*/ 3 h 14"/>
                <a:gd name="T22" fmla="*/ 3 w 6"/>
                <a:gd name="T23" fmla="*/ 1 h 14"/>
                <a:gd name="T24" fmla="*/ 6 w 6"/>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4"/>
                <a:gd name="T41" fmla="*/ 6 w 6"/>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4">
                  <a:moveTo>
                    <a:pt x="6" y="0"/>
                  </a:moveTo>
                  <a:lnTo>
                    <a:pt x="5" y="3"/>
                  </a:lnTo>
                  <a:lnTo>
                    <a:pt x="3" y="6"/>
                  </a:lnTo>
                  <a:lnTo>
                    <a:pt x="1" y="9"/>
                  </a:lnTo>
                  <a:lnTo>
                    <a:pt x="3" y="14"/>
                  </a:lnTo>
                  <a:lnTo>
                    <a:pt x="1" y="12"/>
                  </a:lnTo>
                  <a:lnTo>
                    <a:pt x="0" y="10"/>
                  </a:lnTo>
                  <a:lnTo>
                    <a:pt x="0" y="7"/>
                  </a:lnTo>
                  <a:lnTo>
                    <a:pt x="0" y="6"/>
                  </a:lnTo>
                  <a:lnTo>
                    <a:pt x="1" y="4"/>
                  </a:lnTo>
                  <a:lnTo>
                    <a:pt x="3" y="3"/>
                  </a:lnTo>
                  <a:lnTo>
                    <a:pt x="3" y="1"/>
                  </a:lnTo>
                  <a:lnTo>
                    <a:pt x="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2" name="Freeform 912"/>
            <p:cNvSpPr>
              <a:spLocks/>
            </p:cNvSpPr>
            <p:nvPr/>
          </p:nvSpPr>
          <p:spPr bwMode="auto">
            <a:xfrm>
              <a:off x="1577" y="2955"/>
              <a:ext cx="50" cy="34"/>
            </a:xfrm>
            <a:custGeom>
              <a:avLst/>
              <a:gdLst>
                <a:gd name="T0" fmla="*/ 49 w 50"/>
                <a:gd name="T1" fmla="*/ 3 h 34"/>
                <a:gd name="T2" fmla="*/ 46 w 50"/>
                <a:gd name="T3" fmla="*/ 5 h 34"/>
                <a:gd name="T4" fmla="*/ 42 w 50"/>
                <a:gd name="T5" fmla="*/ 5 h 34"/>
                <a:gd name="T6" fmla="*/ 41 w 50"/>
                <a:gd name="T7" fmla="*/ 8 h 34"/>
                <a:gd name="T8" fmla="*/ 39 w 50"/>
                <a:gd name="T9" fmla="*/ 9 h 34"/>
                <a:gd name="T10" fmla="*/ 35 w 50"/>
                <a:gd name="T11" fmla="*/ 11 h 34"/>
                <a:gd name="T12" fmla="*/ 30 w 50"/>
                <a:gd name="T13" fmla="*/ 13 h 34"/>
                <a:gd name="T14" fmla="*/ 27 w 50"/>
                <a:gd name="T15" fmla="*/ 17 h 34"/>
                <a:gd name="T16" fmla="*/ 25 w 50"/>
                <a:gd name="T17" fmla="*/ 20 h 34"/>
                <a:gd name="T18" fmla="*/ 21 w 50"/>
                <a:gd name="T19" fmla="*/ 20 h 34"/>
                <a:gd name="T20" fmla="*/ 19 w 50"/>
                <a:gd name="T21" fmla="*/ 22 h 34"/>
                <a:gd name="T22" fmla="*/ 16 w 50"/>
                <a:gd name="T23" fmla="*/ 23 h 34"/>
                <a:gd name="T24" fmla="*/ 16 w 50"/>
                <a:gd name="T25" fmla="*/ 28 h 34"/>
                <a:gd name="T26" fmla="*/ 13 w 50"/>
                <a:gd name="T27" fmla="*/ 31 h 34"/>
                <a:gd name="T28" fmla="*/ 11 w 50"/>
                <a:gd name="T29" fmla="*/ 33 h 34"/>
                <a:gd name="T30" fmla="*/ 8 w 50"/>
                <a:gd name="T31" fmla="*/ 34 h 34"/>
                <a:gd name="T32" fmla="*/ 5 w 50"/>
                <a:gd name="T33" fmla="*/ 34 h 34"/>
                <a:gd name="T34" fmla="*/ 3 w 50"/>
                <a:gd name="T35" fmla="*/ 34 h 34"/>
                <a:gd name="T36" fmla="*/ 2 w 50"/>
                <a:gd name="T37" fmla="*/ 34 h 34"/>
                <a:gd name="T38" fmla="*/ 0 w 50"/>
                <a:gd name="T39" fmla="*/ 33 h 34"/>
                <a:gd name="T40" fmla="*/ 2 w 50"/>
                <a:gd name="T41" fmla="*/ 31 h 34"/>
                <a:gd name="T42" fmla="*/ 7 w 50"/>
                <a:gd name="T43" fmla="*/ 30 h 34"/>
                <a:gd name="T44" fmla="*/ 11 w 50"/>
                <a:gd name="T45" fmla="*/ 27 h 34"/>
                <a:gd name="T46" fmla="*/ 13 w 50"/>
                <a:gd name="T47" fmla="*/ 22 h 34"/>
                <a:gd name="T48" fmla="*/ 16 w 50"/>
                <a:gd name="T49" fmla="*/ 17 h 34"/>
                <a:gd name="T50" fmla="*/ 19 w 50"/>
                <a:gd name="T51" fmla="*/ 17 h 34"/>
                <a:gd name="T52" fmla="*/ 24 w 50"/>
                <a:gd name="T53" fmla="*/ 17 h 34"/>
                <a:gd name="T54" fmla="*/ 25 w 50"/>
                <a:gd name="T55" fmla="*/ 14 h 34"/>
                <a:gd name="T56" fmla="*/ 27 w 50"/>
                <a:gd name="T57" fmla="*/ 9 h 34"/>
                <a:gd name="T58" fmla="*/ 28 w 50"/>
                <a:gd name="T59" fmla="*/ 8 h 34"/>
                <a:gd name="T60" fmla="*/ 31 w 50"/>
                <a:gd name="T61" fmla="*/ 8 h 34"/>
                <a:gd name="T62" fmla="*/ 36 w 50"/>
                <a:gd name="T63" fmla="*/ 8 h 34"/>
                <a:gd name="T64" fmla="*/ 38 w 50"/>
                <a:gd name="T65" fmla="*/ 5 h 34"/>
                <a:gd name="T66" fmla="*/ 41 w 50"/>
                <a:gd name="T67" fmla="*/ 2 h 34"/>
                <a:gd name="T68" fmla="*/ 44 w 50"/>
                <a:gd name="T69" fmla="*/ 0 h 34"/>
                <a:gd name="T70" fmla="*/ 47 w 50"/>
                <a:gd name="T71" fmla="*/ 0 h 34"/>
                <a:gd name="T72" fmla="*/ 50 w 50"/>
                <a:gd name="T73" fmla="*/ 2 h 34"/>
                <a:gd name="T74" fmla="*/ 50 w 50"/>
                <a:gd name="T75" fmla="*/ 3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
                <a:gd name="T115" fmla="*/ 0 h 34"/>
                <a:gd name="T116" fmla="*/ 50 w 50"/>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 h="34">
                  <a:moveTo>
                    <a:pt x="50" y="3"/>
                  </a:moveTo>
                  <a:lnTo>
                    <a:pt x="49" y="3"/>
                  </a:lnTo>
                  <a:lnTo>
                    <a:pt x="47" y="3"/>
                  </a:lnTo>
                  <a:lnTo>
                    <a:pt x="46" y="5"/>
                  </a:lnTo>
                  <a:lnTo>
                    <a:pt x="44" y="5"/>
                  </a:lnTo>
                  <a:lnTo>
                    <a:pt x="42" y="5"/>
                  </a:lnTo>
                  <a:lnTo>
                    <a:pt x="42" y="6"/>
                  </a:lnTo>
                  <a:lnTo>
                    <a:pt x="41" y="8"/>
                  </a:lnTo>
                  <a:lnTo>
                    <a:pt x="41" y="9"/>
                  </a:lnTo>
                  <a:lnTo>
                    <a:pt x="39" y="9"/>
                  </a:lnTo>
                  <a:lnTo>
                    <a:pt x="36" y="11"/>
                  </a:lnTo>
                  <a:lnTo>
                    <a:pt x="35" y="11"/>
                  </a:lnTo>
                  <a:lnTo>
                    <a:pt x="31" y="13"/>
                  </a:lnTo>
                  <a:lnTo>
                    <a:pt x="30" y="13"/>
                  </a:lnTo>
                  <a:lnTo>
                    <a:pt x="28" y="14"/>
                  </a:lnTo>
                  <a:lnTo>
                    <a:pt x="27" y="17"/>
                  </a:lnTo>
                  <a:lnTo>
                    <a:pt x="27" y="20"/>
                  </a:lnTo>
                  <a:lnTo>
                    <a:pt x="25" y="20"/>
                  </a:lnTo>
                  <a:lnTo>
                    <a:pt x="24" y="20"/>
                  </a:lnTo>
                  <a:lnTo>
                    <a:pt x="21" y="20"/>
                  </a:lnTo>
                  <a:lnTo>
                    <a:pt x="19" y="20"/>
                  </a:lnTo>
                  <a:lnTo>
                    <a:pt x="19" y="22"/>
                  </a:lnTo>
                  <a:lnTo>
                    <a:pt x="17" y="22"/>
                  </a:lnTo>
                  <a:lnTo>
                    <a:pt x="16" y="23"/>
                  </a:lnTo>
                  <a:lnTo>
                    <a:pt x="16" y="25"/>
                  </a:lnTo>
                  <a:lnTo>
                    <a:pt x="16" y="28"/>
                  </a:lnTo>
                  <a:lnTo>
                    <a:pt x="14" y="30"/>
                  </a:lnTo>
                  <a:lnTo>
                    <a:pt x="13" y="31"/>
                  </a:lnTo>
                  <a:lnTo>
                    <a:pt x="11" y="31"/>
                  </a:lnTo>
                  <a:lnTo>
                    <a:pt x="11" y="33"/>
                  </a:lnTo>
                  <a:lnTo>
                    <a:pt x="10" y="33"/>
                  </a:lnTo>
                  <a:lnTo>
                    <a:pt x="8" y="34"/>
                  </a:lnTo>
                  <a:lnTo>
                    <a:pt x="7" y="34"/>
                  </a:lnTo>
                  <a:lnTo>
                    <a:pt x="5" y="34"/>
                  </a:lnTo>
                  <a:lnTo>
                    <a:pt x="3" y="34"/>
                  </a:lnTo>
                  <a:lnTo>
                    <a:pt x="2" y="34"/>
                  </a:lnTo>
                  <a:lnTo>
                    <a:pt x="0" y="34"/>
                  </a:lnTo>
                  <a:lnTo>
                    <a:pt x="0" y="33"/>
                  </a:lnTo>
                  <a:lnTo>
                    <a:pt x="0" y="31"/>
                  </a:lnTo>
                  <a:lnTo>
                    <a:pt x="2" y="31"/>
                  </a:lnTo>
                  <a:lnTo>
                    <a:pt x="5" y="31"/>
                  </a:lnTo>
                  <a:lnTo>
                    <a:pt x="7" y="30"/>
                  </a:lnTo>
                  <a:lnTo>
                    <a:pt x="10" y="28"/>
                  </a:lnTo>
                  <a:lnTo>
                    <a:pt x="11" y="27"/>
                  </a:lnTo>
                  <a:lnTo>
                    <a:pt x="13" y="25"/>
                  </a:lnTo>
                  <a:lnTo>
                    <a:pt x="13" y="22"/>
                  </a:lnTo>
                  <a:lnTo>
                    <a:pt x="14" y="19"/>
                  </a:lnTo>
                  <a:lnTo>
                    <a:pt x="16" y="17"/>
                  </a:lnTo>
                  <a:lnTo>
                    <a:pt x="17" y="17"/>
                  </a:lnTo>
                  <a:lnTo>
                    <a:pt x="19" y="17"/>
                  </a:lnTo>
                  <a:lnTo>
                    <a:pt x="22" y="17"/>
                  </a:lnTo>
                  <a:lnTo>
                    <a:pt x="24" y="17"/>
                  </a:lnTo>
                  <a:lnTo>
                    <a:pt x="25" y="16"/>
                  </a:lnTo>
                  <a:lnTo>
                    <a:pt x="25" y="14"/>
                  </a:lnTo>
                  <a:lnTo>
                    <a:pt x="27" y="11"/>
                  </a:lnTo>
                  <a:lnTo>
                    <a:pt x="27" y="9"/>
                  </a:lnTo>
                  <a:lnTo>
                    <a:pt x="28" y="8"/>
                  </a:lnTo>
                  <a:lnTo>
                    <a:pt x="30" y="8"/>
                  </a:lnTo>
                  <a:lnTo>
                    <a:pt x="31" y="8"/>
                  </a:lnTo>
                  <a:lnTo>
                    <a:pt x="35" y="8"/>
                  </a:lnTo>
                  <a:lnTo>
                    <a:pt x="36" y="8"/>
                  </a:lnTo>
                  <a:lnTo>
                    <a:pt x="38" y="6"/>
                  </a:lnTo>
                  <a:lnTo>
                    <a:pt x="38" y="5"/>
                  </a:lnTo>
                  <a:lnTo>
                    <a:pt x="39" y="3"/>
                  </a:lnTo>
                  <a:lnTo>
                    <a:pt x="41" y="2"/>
                  </a:lnTo>
                  <a:lnTo>
                    <a:pt x="42" y="2"/>
                  </a:lnTo>
                  <a:lnTo>
                    <a:pt x="44" y="0"/>
                  </a:lnTo>
                  <a:lnTo>
                    <a:pt x="46" y="0"/>
                  </a:lnTo>
                  <a:lnTo>
                    <a:pt x="47" y="0"/>
                  </a:lnTo>
                  <a:lnTo>
                    <a:pt x="50" y="2"/>
                  </a:lnTo>
                  <a:lnTo>
                    <a:pt x="5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3" name="Freeform 913"/>
            <p:cNvSpPr>
              <a:spLocks/>
            </p:cNvSpPr>
            <p:nvPr/>
          </p:nvSpPr>
          <p:spPr bwMode="auto">
            <a:xfrm>
              <a:off x="1680" y="2963"/>
              <a:ext cx="19" cy="12"/>
            </a:xfrm>
            <a:custGeom>
              <a:avLst/>
              <a:gdLst>
                <a:gd name="T0" fmla="*/ 19 w 19"/>
                <a:gd name="T1" fmla="*/ 3 h 12"/>
                <a:gd name="T2" fmla="*/ 19 w 19"/>
                <a:gd name="T3" fmla="*/ 6 h 12"/>
                <a:gd name="T4" fmla="*/ 19 w 19"/>
                <a:gd name="T5" fmla="*/ 6 h 12"/>
                <a:gd name="T6" fmla="*/ 17 w 19"/>
                <a:gd name="T7" fmla="*/ 8 h 12"/>
                <a:gd name="T8" fmla="*/ 16 w 19"/>
                <a:gd name="T9" fmla="*/ 8 h 12"/>
                <a:gd name="T10" fmla="*/ 14 w 19"/>
                <a:gd name="T11" fmla="*/ 8 h 12"/>
                <a:gd name="T12" fmla="*/ 14 w 19"/>
                <a:gd name="T13" fmla="*/ 8 h 12"/>
                <a:gd name="T14" fmla="*/ 13 w 19"/>
                <a:gd name="T15" fmla="*/ 9 h 12"/>
                <a:gd name="T16" fmla="*/ 11 w 19"/>
                <a:gd name="T17" fmla="*/ 9 h 12"/>
                <a:gd name="T18" fmla="*/ 10 w 19"/>
                <a:gd name="T19" fmla="*/ 9 h 12"/>
                <a:gd name="T20" fmla="*/ 10 w 19"/>
                <a:gd name="T21" fmla="*/ 9 h 12"/>
                <a:gd name="T22" fmla="*/ 8 w 19"/>
                <a:gd name="T23" fmla="*/ 11 h 12"/>
                <a:gd name="T24" fmla="*/ 6 w 19"/>
                <a:gd name="T25" fmla="*/ 11 h 12"/>
                <a:gd name="T26" fmla="*/ 6 w 19"/>
                <a:gd name="T27" fmla="*/ 11 h 12"/>
                <a:gd name="T28" fmla="*/ 5 w 19"/>
                <a:gd name="T29" fmla="*/ 12 h 12"/>
                <a:gd name="T30" fmla="*/ 3 w 19"/>
                <a:gd name="T31" fmla="*/ 12 h 12"/>
                <a:gd name="T32" fmla="*/ 3 w 19"/>
                <a:gd name="T33" fmla="*/ 11 h 12"/>
                <a:gd name="T34" fmla="*/ 2 w 19"/>
                <a:gd name="T35" fmla="*/ 9 h 12"/>
                <a:gd name="T36" fmla="*/ 2 w 19"/>
                <a:gd name="T37" fmla="*/ 8 h 12"/>
                <a:gd name="T38" fmla="*/ 0 w 19"/>
                <a:gd name="T39" fmla="*/ 8 h 12"/>
                <a:gd name="T40" fmla="*/ 0 w 19"/>
                <a:gd name="T41" fmla="*/ 5 h 12"/>
                <a:gd name="T42" fmla="*/ 2 w 19"/>
                <a:gd name="T43" fmla="*/ 5 h 12"/>
                <a:gd name="T44" fmla="*/ 2 w 19"/>
                <a:gd name="T45" fmla="*/ 3 h 12"/>
                <a:gd name="T46" fmla="*/ 3 w 19"/>
                <a:gd name="T47" fmla="*/ 3 h 12"/>
                <a:gd name="T48" fmla="*/ 5 w 19"/>
                <a:gd name="T49" fmla="*/ 3 h 12"/>
                <a:gd name="T50" fmla="*/ 5 w 19"/>
                <a:gd name="T51" fmla="*/ 3 h 12"/>
                <a:gd name="T52" fmla="*/ 6 w 19"/>
                <a:gd name="T53" fmla="*/ 1 h 12"/>
                <a:gd name="T54" fmla="*/ 6 w 19"/>
                <a:gd name="T55" fmla="*/ 1 h 12"/>
                <a:gd name="T56" fmla="*/ 6 w 19"/>
                <a:gd name="T57" fmla="*/ 0 h 12"/>
                <a:gd name="T58" fmla="*/ 10 w 19"/>
                <a:gd name="T59" fmla="*/ 0 h 12"/>
                <a:gd name="T60" fmla="*/ 11 w 19"/>
                <a:gd name="T61" fmla="*/ 0 h 12"/>
                <a:gd name="T62" fmla="*/ 13 w 19"/>
                <a:gd name="T63" fmla="*/ 0 h 12"/>
                <a:gd name="T64" fmla="*/ 14 w 19"/>
                <a:gd name="T65" fmla="*/ 0 h 12"/>
                <a:gd name="T66" fmla="*/ 16 w 19"/>
                <a:gd name="T67" fmla="*/ 0 h 12"/>
                <a:gd name="T68" fmla="*/ 17 w 19"/>
                <a:gd name="T69" fmla="*/ 0 h 12"/>
                <a:gd name="T70" fmla="*/ 19 w 19"/>
                <a:gd name="T71" fmla="*/ 1 h 12"/>
                <a:gd name="T72" fmla="*/ 19 w 19"/>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12"/>
                <a:gd name="T113" fmla="*/ 19 w 19"/>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12">
                  <a:moveTo>
                    <a:pt x="19" y="3"/>
                  </a:moveTo>
                  <a:lnTo>
                    <a:pt x="19" y="6"/>
                  </a:lnTo>
                  <a:lnTo>
                    <a:pt x="17" y="8"/>
                  </a:lnTo>
                  <a:lnTo>
                    <a:pt x="16" y="8"/>
                  </a:lnTo>
                  <a:lnTo>
                    <a:pt x="14" y="8"/>
                  </a:lnTo>
                  <a:lnTo>
                    <a:pt x="13" y="9"/>
                  </a:lnTo>
                  <a:lnTo>
                    <a:pt x="11" y="9"/>
                  </a:lnTo>
                  <a:lnTo>
                    <a:pt x="10" y="9"/>
                  </a:lnTo>
                  <a:lnTo>
                    <a:pt x="8" y="11"/>
                  </a:lnTo>
                  <a:lnTo>
                    <a:pt x="6" y="11"/>
                  </a:lnTo>
                  <a:lnTo>
                    <a:pt x="5" y="12"/>
                  </a:lnTo>
                  <a:lnTo>
                    <a:pt x="3" y="12"/>
                  </a:lnTo>
                  <a:lnTo>
                    <a:pt x="3" y="11"/>
                  </a:lnTo>
                  <a:lnTo>
                    <a:pt x="2" y="9"/>
                  </a:lnTo>
                  <a:lnTo>
                    <a:pt x="2" y="8"/>
                  </a:lnTo>
                  <a:lnTo>
                    <a:pt x="0" y="8"/>
                  </a:lnTo>
                  <a:lnTo>
                    <a:pt x="0" y="5"/>
                  </a:lnTo>
                  <a:lnTo>
                    <a:pt x="2" y="5"/>
                  </a:lnTo>
                  <a:lnTo>
                    <a:pt x="2" y="3"/>
                  </a:lnTo>
                  <a:lnTo>
                    <a:pt x="3" y="3"/>
                  </a:lnTo>
                  <a:lnTo>
                    <a:pt x="5" y="3"/>
                  </a:lnTo>
                  <a:lnTo>
                    <a:pt x="6" y="1"/>
                  </a:lnTo>
                  <a:lnTo>
                    <a:pt x="6" y="0"/>
                  </a:lnTo>
                  <a:lnTo>
                    <a:pt x="10" y="0"/>
                  </a:lnTo>
                  <a:lnTo>
                    <a:pt x="11" y="0"/>
                  </a:lnTo>
                  <a:lnTo>
                    <a:pt x="13" y="0"/>
                  </a:lnTo>
                  <a:lnTo>
                    <a:pt x="14" y="0"/>
                  </a:lnTo>
                  <a:lnTo>
                    <a:pt x="16" y="0"/>
                  </a:lnTo>
                  <a:lnTo>
                    <a:pt x="17" y="0"/>
                  </a:lnTo>
                  <a:lnTo>
                    <a:pt x="19" y="1"/>
                  </a:lnTo>
                  <a:lnTo>
                    <a:pt x="19"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4" name="Freeform 914"/>
            <p:cNvSpPr>
              <a:spLocks/>
            </p:cNvSpPr>
            <p:nvPr/>
          </p:nvSpPr>
          <p:spPr bwMode="auto">
            <a:xfrm>
              <a:off x="1735" y="2971"/>
              <a:ext cx="87" cy="104"/>
            </a:xfrm>
            <a:custGeom>
              <a:avLst/>
              <a:gdLst>
                <a:gd name="T0" fmla="*/ 57 w 87"/>
                <a:gd name="T1" fmla="*/ 14 h 104"/>
                <a:gd name="T2" fmla="*/ 64 w 87"/>
                <a:gd name="T3" fmla="*/ 17 h 104"/>
                <a:gd name="T4" fmla="*/ 70 w 87"/>
                <a:gd name="T5" fmla="*/ 18 h 104"/>
                <a:gd name="T6" fmla="*/ 78 w 87"/>
                <a:gd name="T7" fmla="*/ 23 h 104"/>
                <a:gd name="T8" fmla="*/ 84 w 87"/>
                <a:gd name="T9" fmla="*/ 29 h 104"/>
                <a:gd name="T10" fmla="*/ 87 w 87"/>
                <a:gd name="T11" fmla="*/ 39 h 104"/>
                <a:gd name="T12" fmla="*/ 84 w 87"/>
                <a:gd name="T13" fmla="*/ 46 h 104"/>
                <a:gd name="T14" fmla="*/ 81 w 87"/>
                <a:gd name="T15" fmla="*/ 54 h 104"/>
                <a:gd name="T16" fmla="*/ 76 w 87"/>
                <a:gd name="T17" fmla="*/ 67 h 104"/>
                <a:gd name="T18" fmla="*/ 72 w 87"/>
                <a:gd name="T19" fmla="*/ 81 h 104"/>
                <a:gd name="T20" fmla="*/ 64 w 87"/>
                <a:gd name="T21" fmla="*/ 93 h 104"/>
                <a:gd name="T22" fmla="*/ 56 w 87"/>
                <a:gd name="T23" fmla="*/ 100 h 104"/>
                <a:gd name="T24" fmla="*/ 48 w 87"/>
                <a:gd name="T25" fmla="*/ 104 h 104"/>
                <a:gd name="T26" fmla="*/ 42 w 87"/>
                <a:gd name="T27" fmla="*/ 98 h 104"/>
                <a:gd name="T28" fmla="*/ 37 w 87"/>
                <a:gd name="T29" fmla="*/ 96 h 104"/>
                <a:gd name="T30" fmla="*/ 34 w 87"/>
                <a:gd name="T31" fmla="*/ 95 h 104"/>
                <a:gd name="T32" fmla="*/ 34 w 87"/>
                <a:gd name="T33" fmla="*/ 89 h 104"/>
                <a:gd name="T34" fmla="*/ 39 w 87"/>
                <a:gd name="T35" fmla="*/ 82 h 104"/>
                <a:gd name="T36" fmla="*/ 39 w 87"/>
                <a:gd name="T37" fmla="*/ 75 h 104"/>
                <a:gd name="T38" fmla="*/ 45 w 87"/>
                <a:gd name="T39" fmla="*/ 62 h 104"/>
                <a:gd name="T40" fmla="*/ 54 w 87"/>
                <a:gd name="T41" fmla="*/ 56 h 104"/>
                <a:gd name="T42" fmla="*/ 64 w 87"/>
                <a:gd name="T43" fmla="*/ 48 h 104"/>
                <a:gd name="T44" fmla="*/ 70 w 87"/>
                <a:gd name="T45" fmla="*/ 42 h 104"/>
                <a:gd name="T46" fmla="*/ 75 w 87"/>
                <a:gd name="T47" fmla="*/ 36 h 104"/>
                <a:gd name="T48" fmla="*/ 75 w 87"/>
                <a:gd name="T49" fmla="*/ 31 h 104"/>
                <a:gd name="T50" fmla="*/ 72 w 87"/>
                <a:gd name="T51" fmla="*/ 32 h 104"/>
                <a:gd name="T52" fmla="*/ 68 w 87"/>
                <a:gd name="T53" fmla="*/ 36 h 104"/>
                <a:gd name="T54" fmla="*/ 61 w 87"/>
                <a:gd name="T55" fmla="*/ 43 h 104"/>
                <a:gd name="T56" fmla="*/ 51 w 87"/>
                <a:gd name="T57" fmla="*/ 51 h 104"/>
                <a:gd name="T58" fmla="*/ 42 w 87"/>
                <a:gd name="T59" fmla="*/ 54 h 104"/>
                <a:gd name="T60" fmla="*/ 33 w 87"/>
                <a:gd name="T61" fmla="*/ 48 h 104"/>
                <a:gd name="T62" fmla="*/ 23 w 87"/>
                <a:gd name="T63" fmla="*/ 43 h 104"/>
                <a:gd name="T64" fmla="*/ 20 w 87"/>
                <a:gd name="T65" fmla="*/ 45 h 104"/>
                <a:gd name="T66" fmla="*/ 33 w 87"/>
                <a:gd name="T67" fmla="*/ 56 h 104"/>
                <a:gd name="T68" fmla="*/ 29 w 87"/>
                <a:gd name="T69" fmla="*/ 70 h 104"/>
                <a:gd name="T70" fmla="*/ 29 w 87"/>
                <a:gd name="T71" fmla="*/ 76 h 104"/>
                <a:gd name="T72" fmla="*/ 29 w 87"/>
                <a:gd name="T73" fmla="*/ 84 h 104"/>
                <a:gd name="T74" fmla="*/ 29 w 87"/>
                <a:gd name="T75" fmla="*/ 87 h 104"/>
                <a:gd name="T76" fmla="*/ 20 w 87"/>
                <a:gd name="T77" fmla="*/ 84 h 104"/>
                <a:gd name="T78" fmla="*/ 9 w 87"/>
                <a:gd name="T79" fmla="*/ 73 h 104"/>
                <a:gd name="T80" fmla="*/ 4 w 87"/>
                <a:gd name="T81" fmla="*/ 59 h 104"/>
                <a:gd name="T82" fmla="*/ 0 w 87"/>
                <a:gd name="T83" fmla="*/ 23 h 104"/>
                <a:gd name="T84" fmla="*/ 1 w 87"/>
                <a:gd name="T85" fmla="*/ 4 h 104"/>
                <a:gd name="T86" fmla="*/ 9 w 87"/>
                <a:gd name="T87" fmla="*/ 3 h 104"/>
                <a:gd name="T88" fmla="*/ 17 w 87"/>
                <a:gd name="T89" fmla="*/ 0 h 104"/>
                <a:gd name="T90" fmla="*/ 25 w 87"/>
                <a:gd name="T91" fmla="*/ 0 h 104"/>
                <a:gd name="T92" fmla="*/ 31 w 87"/>
                <a:gd name="T93" fmla="*/ 3 h 104"/>
                <a:gd name="T94" fmla="*/ 36 w 87"/>
                <a:gd name="T95" fmla="*/ 7 h 104"/>
                <a:gd name="T96" fmla="*/ 42 w 87"/>
                <a:gd name="T97" fmla="*/ 11 h 104"/>
                <a:gd name="T98" fmla="*/ 50 w 87"/>
                <a:gd name="T99" fmla="*/ 14 h 1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
                <a:gd name="T151" fmla="*/ 0 h 104"/>
                <a:gd name="T152" fmla="*/ 87 w 87"/>
                <a:gd name="T153" fmla="*/ 104 h 1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 h="104">
                  <a:moveTo>
                    <a:pt x="53" y="14"/>
                  </a:moveTo>
                  <a:lnTo>
                    <a:pt x="54" y="14"/>
                  </a:lnTo>
                  <a:lnTo>
                    <a:pt x="57" y="14"/>
                  </a:lnTo>
                  <a:lnTo>
                    <a:pt x="59" y="15"/>
                  </a:lnTo>
                  <a:lnTo>
                    <a:pt x="62" y="15"/>
                  </a:lnTo>
                  <a:lnTo>
                    <a:pt x="64" y="17"/>
                  </a:lnTo>
                  <a:lnTo>
                    <a:pt x="65" y="17"/>
                  </a:lnTo>
                  <a:lnTo>
                    <a:pt x="68" y="17"/>
                  </a:lnTo>
                  <a:lnTo>
                    <a:pt x="70" y="18"/>
                  </a:lnTo>
                  <a:lnTo>
                    <a:pt x="73" y="18"/>
                  </a:lnTo>
                  <a:lnTo>
                    <a:pt x="75" y="20"/>
                  </a:lnTo>
                  <a:lnTo>
                    <a:pt x="78" y="23"/>
                  </a:lnTo>
                  <a:lnTo>
                    <a:pt x="81" y="25"/>
                  </a:lnTo>
                  <a:lnTo>
                    <a:pt x="82" y="26"/>
                  </a:lnTo>
                  <a:lnTo>
                    <a:pt x="84" y="29"/>
                  </a:lnTo>
                  <a:lnTo>
                    <a:pt x="86" y="32"/>
                  </a:lnTo>
                  <a:lnTo>
                    <a:pt x="86" y="36"/>
                  </a:lnTo>
                  <a:lnTo>
                    <a:pt x="87" y="39"/>
                  </a:lnTo>
                  <a:lnTo>
                    <a:pt x="87" y="42"/>
                  </a:lnTo>
                  <a:lnTo>
                    <a:pt x="86" y="45"/>
                  </a:lnTo>
                  <a:lnTo>
                    <a:pt x="84" y="46"/>
                  </a:lnTo>
                  <a:lnTo>
                    <a:pt x="82" y="50"/>
                  </a:lnTo>
                  <a:lnTo>
                    <a:pt x="81" y="51"/>
                  </a:lnTo>
                  <a:lnTo>
                    <a:pt x="81" y="54"/>
                  </a:lnTo>
                  <a:lnTo>
                    <a:pt x="79" y="57"/>
                  </a:lnTo>
                  <a:lnTo>
                    <a:pt x="78" y="62"/>
                  </a:lnTo>
                  <a:lnTo>
                    <a:pt x="76" y="67"/>
                  </a:lnTo>
                  <a:lnTo>
                    <a:pt x="75" y="73"/>
                  </a:lnTo>
                  <a:lnTo>
                    <a:pt x="73" y="78"/>
                  </a:lnTo>
                  <a:lnTo>
                    <a:pt x="72" y="81"/>
                  </a:lnTo>
                  <a:lnTo>
                    <a:pt x="68" y="85"/>
                  </a:lnTo>
                  <a:lnTo>
                    <a:pt x="67" y="90"/>
                  </a:lnTo>
                  <a:lnTo>
                    <a:pt x="64" y="93"/>
                  </a:lnTo>
                  <a:lnTo>
                    <a:pt x="61" y="95"/>
                  </a:lnTo>
                  <a:lnTo>
                    <a:pt x="57" y="96"/>
                  </a:lnTo>
                  <a:lnTo>
                    <a:pt x="56" y="100"/>
                  </a:lnTo>
                  <a:lnTo>
                    <a:pt x="53" y="103"/>
                  </a:lnTo>
                  <a:lnTo>
                    <a:pt x="50" y="104"/>
                  </a:lnTo>
                  <a:lnTo>
                    <a:pt x="48" y="104"/>
                  </a:lnTo>
                  <a:lnTo>
                    <a:pt x="45" y="103"/>
                  </a:lnTo>
                  <a:lnTo>
                    <a:pt x="42" y="100"/>
                  </a:lnTo>
                  <a:lnTo>
                    <a:pt x="42" y="98"/>
                  </a:lnTo>
                  <a:lnTo>
                    <a:pt x="40" y="98"/>
                  </a:lnTo>
                  <a:lnTo>
                    <a:pt x="39" y="98"/>
                  </a:lnTo>
                  <a:lnTo>
                    <a:pt x="37" y="96"/>
                  </a:lnTo>
                  <a:lnTo>
                    <a:pt x="36" y="96"/>
                  </a:lnTo>
                  <a:lnTo>
                    <a:pt x="34" y="96"/>
                  </a:lnTo>
                  <a:lnTo>
                    <a:pt x="34" y="95"/>
                  </a:lnTo>
                  <a:lnTo>
                    <a:pt x="33" y="93"/>
                  </a:lnTo>
                  <a:lnTo>
                    <a:pt x="33" y="92"/>
                  </a:lnTo>
                  <a:lnTo>
                    <a:pt x="34" y="89"/>
                  </a:lnTo>
                  <a:lnTo>
                    <a:pt x="36" y="87"/>
                  </a:lnTo>
                  <a:lnTo>
                    <a:pt x="37" y="85"/>
                  </a:lnTo>
                  <a:lnTo>
                    <a:pt x="39" y="82"/>
                  </a:lnTo>
                  <a:lnTo>
                    <a:pt x="39" y="81"/>
                  </a:lnTo>
                  <a:lnTo>
                    <a:pt x="39" y="78"/>
                  </a:lnTo>
                  <a:lnTo>
                    <a:pt x="39" y="75"/>
                  </a:lnTo>
                  <a:lnTo>
                    <a:pt x="40" y="70"/>
                  </a:lnTo>
                  <a:lnTo>
                    <a:pt x="42" y="65"/>
                  </a:lnTo>
                  <a:lnTo>
                    <a:pt x="45" y="62"/>
                  </a:lnTo>
                  <a:lnTo>
                    <a:pt x="48" y="61"/>
                  </a:lnTo>
                  <a:lnTo>
                    <a:pt x="51" y="57"/>
                  </a:lnTo>
                  <a:lnTo>
                    <a:pt x="54" y="56"/>
                  </a:lnTo>
                  <a:lnTo>
                    <a:pt x="59" y="53"/>
                  </a:lnTo>
                  <a:lnTo>
                    <a:pt x="62" y="51"/>
                  </a:lnTo>
                  <a:lnTo>
                    <a:pt x="64" y="48"/>
                  </a:lnTo>
                  <a:lnTo>
                    <a:pt x="65" y="46"/>
                  </a:lnTo>
                  <a:lnTo>
                    <a:pt x="67" y="43"/>
                  </a:lnTo>
                  <a:lnTo>
                    <a:pt x="70" y="42"/>
                  </a:lnTo>
                  <a:lnTo>
                    <a:pt x="72" y="40"/>
                  </a:lnTo>
                  <a:lnTo>
                    <a:pt x="73" y="37"/>
                  </a:lnTo>
                  <a:lnTo>
                    <a:pt x="75" y="36"/>
                  </a:lnTo>
                  <a:lnTo>
                    <a:pt x="76" y="32"/>
                  </a:lnTo>
                  <a:lnTo>
                    <a:pt x="75" y="32"/>
                  </a:lnTo>
                  <a:lnTo>
                    <a:pt x="75" y="31"/>
                  </a:lnTo>
                  <a:lnTo>
                    <a:pt x="73" y="32"/>
                  </a:lnTo>
                  <a:lnTo>
                    <a:pt x="72" y="32"/>
                  </a:lnTo>
                  <a:lnTo>
                    <a:pt x="70" y="34"/>
                  </a:lnTo>
                  <a:lnTo>
                    <a:pt x="68" y="36"/>
                  </a:lnTo>
                  <a:lnTo>
                    <a:pt x="65" y="37"/>
                  </a:lnTo>
                  <a:lnTo>
                    <a:pt x="64" y="40"/>
                  </a:lnTo>
                  <a:lnTo>
                    <a:pt x="61" y="43"/>
                  </a:lnTo>
                  <a:lnTo>
                    <a:pt x="57" y="46"/>
                  </a:lnTo>
                  <a:lnTo>
                    <a:pt x="54" y="48"/>
                  </a:lnTo>
                  <a:lnTo>
                    <a:pt x="51" y="51"/>
                  </a:lnTo>
                  <a:lnTo>
                    <a:pt x="50" y="53"/>
                  </a:lnTo>
                  <a:lnTo>
                    <a:pt x="45" y="56"/>
                  </a:lnTo>
                  <a:lnTo>
                    <a:pt x="42" y="54"/>
                  </a:lnTo>
                  <a:lnTo>
                    <a:pt x="39" y="53"/>
                  </a:lnTo>
                  <a:lnTo>
                    <a:pt x="36" y="50"/>
                  </a:lnTo>
                  <a:lnTo>
                    <a:pt x="33" y="48"/>
                  </a:lnTo>
                  <a:lnTo>
                    <a:pt x="29" y="46"/>
                  </a:lnTo>
                  <a:lnTo>
                    <a:pt x="26" y="45"/>
                  </a:lnTo>
                  <a:lnTo>
                    <a:pt x="23" y="43"/>
                  </a:lnTo>
                  <a:lnTo>
                    <a:pt x="20" y="42"/>
                  </a:lnTo>
                  <a:lnTo>
                    <a:pt x="20" y="43"/>
                  </a:lnTo>
                  <a:lnTo>
                    <a:pt x="20" y="45"/>
                  </a:lnTo>
                  <a:lnTo>
                    <a:pt x="23" y="46"/>
                  </a:lnTo>
                  <a:lnTo>
                    <a:pt x="25" y="48"/>
                  </a:lnTo>
                  <a:lnTo>
                    <a:pt x="33" y="56"/>
                  </a:lnTo>
                  <a:lnTo>
                    <a:pt x="31" y="61"/>
                  </a:lnTo>
                  <a:lnTo>
                    <a:pt x="29" y="65"/>
                  </a:lnTo>
                  <a:lnTo>
                    <a:pt x="29" y="70"/>
                  </a:lnTo>
                  <a:lnTo>
                    <a:pt x="29" y="75"/>
                  </a:lnTo>
                  <a:lnTo>
                    <a:pt x="29" y="76"/>
                  </a:lnTo>
                  <a:lnTo>
                    <a:pt x="29" y="78"/>
                  </a:lnTo>
                  <a:lnTo>
                    <a:pt x="29" y="81"/>
                  </a:lnTo>
                  <a:lnTo>
                    <a:pt x="29" y="84"/>
                  </a:lnTo>
                  <a:lnTo>
                    <a:pt x="29" y="85"/>
                  </a:lnTo>
                  <a:lnTo>
                    <a:pt x="29" y="87"/>
                  </a:lnTo>
                  <a:lnTo>
                    <a:pt x="29" y="89"/>
                  </a:lnTo>
                  <a:lnTo>
                    <a:pt x="25" y="87"/>
                  </a:lnTo>
                  <a:lnTo>
                    <a:pt x="20" y="84"/>
                  </a:lnTo>
                  <a:lnTo>
                    <a:pt x="15" y="81"/>
                  </a:lnTo>
                  <a:lnTo>
                    <a:pt x="12" y="78"/>
                  </a:lnTo>
                  <a:lnTo>
                    <a:pt x="9" y="73"/>
                  </a:lnTo>
                  <a:lnTo>
                    <a:pt x="8" y="68"/>
                  </a:lnTo>
                  <a:lnTo>
                    <a:pt x="6" y="64"/>
                  </a:lnTo>
                  <a:lnTo>
                    <a:pt x="4" y="59"/>
                  </a:lnTo>
                  <a:lnTo>
                    <a:pt x="1" y="46"/>
                  </a:lnTo>
                  <a:lnTo>
                    <a:pt x="1" y="34"/>
                  </a:lnTo>
                  <a:lnTo>
                    <a:pt x="0" y="23"/>
                  </a:lnTo>
                  <a:lnTo>
                    <a:pt x="0" y="11"/>
                  </a:lnTo>
                  <a:lnTo>
                    <a:pt x="1" y="7"/>
                  </a:lnTo>
                  <a:lnTo>
                    <a:pt x="1" y="4"/>
                  </a:lnTo>
                  <a:lnTo>
                    <a:pt x="4" y="3"/>
                  </a:lnTo>
                  <a:lnTo>
                    <a:pt x="6" y="3"/>
                  </a:lnTo>
                  <a:lnTo>
                    <a:pt x="9" y="3"/>
                  </a:lnTo>
                  <a:lnTo>
                    <a:pt x="12" y="1"/>
                  </a:lnTo>
                  <a:lnTo>
                    <a:pt x="15" y="1"/>
                  </a:lnTo>
                  <a:lnTo>
                    <a:pt x="17" y="0"/>
                  </a:lnTo>
                  <a:lnTo>
                    <a:pt x="20" y="0"/>
                  </a:lnTo>
                  <a:lnTo>
                    <a:pt x="22" y="0"/>
                  </a:lnTo>
                  <a:lnTo>
                    <a:pt x="25" y="0"/>
                  </a:lnTo>
                  <a:lnTo>
                    <a:pt x="26" y="1"/>
                  </a:lnTo>
                  <a:lnTo>
                    <a:pt x="29" y="1"/>
                  </a:lnTo>
                  <a:lnTo>
                    <a:pt x="31" y="3"/>
                  </a:lnTo>
                  <a:lnTo>
                    <a:pt x="33" y="4"/>
                  </a:lnTo>
                  <a:lnTo>
                    <a:pt x="34" y="6"/>
                  </a:lnTo>
                  <a:lnTo>
                    <a:pt x="36" y="7"/>
                  </a:lnTo>
                  <a:lnTo>
                    <a:pt x="39" y="9"/>
                  </a:lnTo>
                  <a:lnTo>
                    <a:pt x="40" y="11"/>
                  </a:lnTo>
                  <a:lnTo>
                    <a:pt x="42" y="11"/>
                  </a:lnTo>
                  <a:lnTo>
                    <a:pt x="45" y="12"/>
                  </a:lnTo>
                  <a:lnTo>
                    <a:pt x="47" y="14"/>
                  </a:lnTo>
                  <a:lnTo>
                    <a:pt x="50" y="14"/>
                  </a:lnTo>
                  <a:lnTo>
                    <a:pt x="53" y="1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35" name="Freeform 915"/>
            <p:cNvSpPr>
              <a:spLocks/>
            </p:cNvSpPr>
            <p:nvPr/>
          </p:nvSpPr>
          <p:spPr bwMode="auto">
            <a:xfrm>
              <a:off x="1580" y="2975"/>
              <a:ext cx="55" cy="53"/>
            </a:xfrm>
            <a:custGeom>
              <a:avLst/>
              <a:gdLst>
                <a:gd name="T0" fmla="*/ 53 w 55"/>
                <a:gd name="T1" fmla="*/ 5 h 53"/>
                <a:gd name="T2" fmla="*/ 49 w 55"/>
                <a:gd name="T3" fmla="*/ 3 h 53"/>
                <a:gd name="T4" fmla="*/ 46 w 55"/>
                <a:gd name="T5" fmla="*/ 3 h 53"/>
                <a:gd name="T6" fmla="*/ 43 w 55"/>
                <a:gd name="T7" fmla="*/ 5 h 53"/>
                <a:gd name="T8" fmla="*/ 39 w 55"/>
                <a:gd name="T9" fmla="*/ 10 h 53"/>
                <a:gd name="T10" fmla="*/ 36 w 55"/>
                <a:gd name="T11" fmla="*/ 11 h 53"/>
                <a:gd name="T12" fmla="*/ 30 w 55"/>
                <a:gd name="T13" fmla="*/ 13 h 53"/>
                <a:gd name="T14" fmla="*/ 28 w 55"/>
                <a:gd name="T15" fmla="*/ 16 h 53"/>
                <a:gd name="T16" fmla="*/ 27 w 55"/>
                <a:gd name="T17" fmla="*/ 21 h 53"/>
                <a:gd name="T18" fmla="*/ 25 w 55"/>
                <a:gd name="T19" fmla="*/ 22 h 53"/>
                <a:gd name="T20" fmla="*/ 21 w 55"/>
                <a:gd name="T21" fmla="*/ 22 h 53"/>
                <a:gd name="T22" fmla="*/ 19 w 55"/>
                <a:gd name="T23" fmla="*/ 24 h 53"/>
                <a:gd name="T24" fmla="*/ 19 w 55"/>
                <a:gd name="T25" fmla="*/ 28 h 53"/>
                <a:gd name="T26" fmla="*/ 18 w 55"/>
                <a:gd name="T27" fmla="*/ 32 h 53"/>
                <a:gd name="T28" fmla="*/ 14 w 55"/>
                <a:gd name="T29" fmla="*/ 33 h 53"/>
                <a:gd name="T30" fmla="*/ 11 w 55"/>
                <a:gd name="T31" fmla="*/ 35 h 53"/>
                <a:gd name="T32" fmla="*/ 10 w 55"/>
                <a:gd name="T33" fmla="*/ 39 h 53"/>
                <a:gd name="T34" fmla="*/ 10 w 55"/>
                <a:gd name="T35" fmla="*/ 44 h 53"/>
                <a:gd name="T36" fmla="*/ 10 w 55"/>
                <a:gd name="T37" fmla="*/ 49 h 53"/>
                <a:gd name="T38" fmla="*/ 8 w 55"/>
                <a:gd name="T39" fmla="*/ 53 h 53"/>
                <a:gd name="T40" fmla="*/ 0 w 55"/>
                <a:gd name="T41" fmla="*/ 53 h 53"/>
                <a:gd name="T42" fmla="*/ 2 w 55"/>
                <a:gd name="T43" fmla="*/ 50 h 53"/>
                <a:gd name="T44" fmla="*/ 4 w 55"/>
                <a:gd name="T45" fmla="*/ 49 h 53"/>
                <a:gd name="T46" fmla="*/ 5 w 55"/>
                <a:gd name="T47" fmla="*/ 46 h 53"/>
                <a:gd name="T48" fmla="*/ 7 w 55"/>
                <a:gd name="T49" fmla="*/ 42 h 53"/>
                <a:gd name="T50" fmla="*/ 5 w 55"/>
                <a:gd name="T51" fmla="*/ 38 h 53"/>
                <a:gd name="T52" fmla="*/ 7 w 55"/>
                <a:gd name="T53" fmla="*/ 33 h 53"/>
                <a:gd name="T54" fmla="*/ 10 w 55"/>
                <a:gd name="T55" fmla="*/ 32 h 53"/>
                <a:gd name="T56" fmla="*/ 13 w 55"/>
                <a:gd name="T57" fmla="*/ 28 h 53"/>
                <a:gd name="T58" fmla="*/ 16 w 55"/>
                <a:gd name="T59" fmla="*/ 25 h 53"/>
                <a:gd name="T60" fmla="*/ 16 w 55"/>
                <a:gd name="T61" fmla="*/ 22 h 53"/>
                <a:gd name="T62" fmla="*/ 18 w 55"/>
                <a:gd name="T63" fmla="*/ 21 h 53"/>
                <a:gd name="T64" fmla="*/ 21 w 55"/>
                <a:gd name="T65" fmla="*/ 19 h 53"/>
                <a:gd name="T66" fmla="*/ 22 w 55"/>
                <a:gd name="T67" fmla="*/ 19 h 53"/>
                <a:gd name="T68" fmla="*/ 24 w 55"/>
                <a:gd name="T69" fmla="*/ 19 h 53"/>
                <a:gd name="T70" fmla="*/ 25 w 55"/>
                <a:gd name="T71" fmla="*/ 14 h 53"/>
                <a:gd name="T72" fmla="*/ 27 w 55"/>
                <a:gd name="T73" fmla="*/ 11 h 53"/>
                <a:gd name="T74" fmla="*/ 30 w 55"/>
                <a:gd name="T75" fmla="*/ 8 h 53"/>
                <a:gd name="T76" fmla="*/ 35 w 55"/>
                <a:gd name="T77" fmla="*/ 7 h 53"/>
                <a:gd name="T78" fmla="*/ 38 w 55"/>
                <a:gd name="T79" fmla="*/ 5 h 53"/>
                <a:gd name="T80" fmla="*/ 41 w 55"/>
                <a:gd name="T81" fmla="*/ 2 h 53"/>
                <a:gd name="T82" fmla="*/ 44 w 55"/>
                <a:gd name="T83" fmla="*/ 0 h 53"/>
                <a:gd name="T84" fmla="*/ 49 w 55"/>
                <a:gd name="T85" fmla="*/ 0 h 53"/>
                <a:gd name="T86" fmla="*/ 52 w 55"/>
                <a:gd name="T87" fmla="*/ 0 h 53"/>
                <a:gd name="T88" fmla="*/ 55 w 55"/>
                <a:gd name="T89" fmla="*/ 5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
                <a:gd name="T136" fmla="*/ 0 h 53"/>
                <a:gd name="T137" fmla="*/ 55 w 55"/>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 h="53">
                  <a:moveTo>
                    <a:pt x="55" y="5"/>
                  </a:moveTo>
                  <a:lnTo>
                    <a:pt x="53" y="5"/>
                  </a:lnTo>
                  <a:lnTo>
                    <a:pt x="50" y="3"/>
                  </a:lnTo>
                  <a:lnTo>
                    <a:pt x="49" y="3"/>
                  </a:lnTo>
                  <a:lnTo>
                    <a:pt x="47" y="3"/>
                  </a:lnTo>
                  <a:lnTo>
                    <a:pt x="46" y="3"/>
                  </a:lnTo>
                  <a:lnTo>
                    <a:pt x="44" y="3"/>
                  </a:lnTo>
                  <a:lnTo>
                    <a:pt x="43" y="5"/>
                  </a:lnTo>
                  <a:lnTo>
                    <a:pt x="41" y="7"/>
                  </a:lnTo>
                  <a:lnTo>
                    <a:pt x="39" y="10"/>
                  </a:lnTo>
                  <a:lnTo>
                    <a:pt x="38" y="11"/>
                  </a:lnTo>
                  <a:lnTo>
                    <a:pt x="36" y="11"/>
                  </a:lnTo>
                  <a:lnTo>
                    <a:pt x="33" y="11"/>
                  </a:lnTo>
                  <a:lnTo>
                    <a:pt x="30" y="13"/>
                  </a:lnTo>
                  <a:lnTo>
                    <a:pt x="28" y="13"/>
                  </a:lnTo>
                  <a:lnTo>
                    <a:pt x="28" y="16"/>
                  </a:lnTo>
                  <a:lnTo>
                    <a:pt x="28" y="21"/>
                  </a:lnTo>
                  <a:lnTo>
                    <a:pt x="27" y="21"/>
                  </a:lnTo>
                  <a:lnTo>
                    <a:pt x="27" y="22"/>
                  </a:lnTo>
                  <a:lnTo>
                    <a:pt x="25" y="22"/>
                  </a:lnTo>
                  <a:lnTo>
                    <a:pt x="24" y="22"/>
                  </a:lnTo>
                  <a:lnTo>
                    <a:pt x="21" y="22"/>
                  </a:lnTo>
                  <a:lnTo>
                    <a:pt x="21" y="24"/>
                  </a:lnTo>
                  <a:lnTo>
                    <a:pt x="19" y="24"/>
                  </a:lnTo>
                  <a:lnTo>
                    <a:pt x="18" y="25"/>
                  </a:lnTo>
                  <a:lnTo>
                    <a:pt x="19" y="28"/>
                  </a:lnTo>
                  <a:lnTo>
                    <a:pt x="18" y="30"/>
                  </a:lnTo>
                  <a:lnTo>
                    <a:pt x="18" y="32"/>
                  </a:lnTo>
                  <a:lnTo>
                    <a:pt x="16" y="32"/>
                  </a:lnTo>
                  <a:lnTo>
                    <a:pt x="14" y="33"/>
                  </a:lnTo>
                  <a:lnTo>
                    <a:pt x="13" y="35"/>
                  </a:lnTo>
                  <a:lnTo>
                    <a:pt x="11" y="35"/>
                  </a:lnTo>
                  <a:lnTo>
                    <a:pt x="10" y="38"/>
                  </a:lnTo>
                  <a:lnTo>
                    <a:pt x="10" y="39"/>
                  </a:lnTo>
                  <a:lnTo>
                    <a:pt x="10" y="41"/>
                  </a:lnTo>
                  <a:lnTo>
                    <a:pt x="10" y="44"/>
                  </a:lnTo>
                  <a:lnTo>
                    <a:pt x="10" y="47"/>
                  </a:lnTo>
                  <a:lnTo>
                    <a:pt x="10" y="49"/>
                  </a:lnTo>
                  <a:lnTo>
                    <a:pt x="8" y="52"/>
                  </a:lnTo>
                  <a:lnTo>
                    <a:pt x="8" y="53"/>
                  </a:lnTo>
                  <a:lnTo>
                    <a:pt x="5" y="53"/>
                  </a:lnTo>
                  <a:lnTo>
                    <a:pt x="0" y="53"/>
                  </a:lnTo>
                  <a:lnTo>
                    <a:pt x="0" y="52"/>
                  </a:lnTo>
                  <a:lnTo>
                    <a:pt x="2" y="50"/>
                  </a:lnTo>
                  <a:lnTo>
                    <a:pt x="4" y="49"/>
                  </a:lnTo>
                  <a:lnTo>
                    <a:pt x="5" y="47"/>
                  </a:lnTo>
                  <a:lnTo>
                    <a:pt x="5" y="46"/>
                  </a:lnTo>
                  <a:lnTo>
                    <a:pt x="7" y="46"/>
                  </a:lnTo>
                  <a:lnTo>
                    <a:pt x="7" y="42"/>
                  </a:lnTo>
                  <a:lnTo>
                    <a:pt x="5" y="41"/>
                  </a:lnTo>
                  <a:lnTo>
                    <a:pt x="5" y="38"/>
                  </a:lnTo>
                  <a:lnTo>
                    <a:pt x="7" y="36"/>
                  </a:lnTo>
                  <a:lnTo>
                    <a:pt x="7" y="33"/>
                  </a:lnTo>
                  <a:lnTo>
                    <a:pt x="8" y="32"/>
                  </a:lnTo>
                  <a:lnTo>
                    <a:pt x="10" y="32"/>
                  </a:lnTo>
                  <a:lnTo>
                    <a:pt x="11" y="30"/>
                  </a:lnTo>
                  <a:lnTo>
                    <a:pt x="13" y="28"/>
                  </a:lnTo>
                  <a:lnTo>
                    <a:pt x="14" y="28"/>
                  </a:lnTo>
                  <a:lnTo>
                    <a:pt x="16" y="25"/>
                  </a:lnTo>
                  <a:lnTo>
                    <a:pt x="16" y="24"/>
                  </a:lnTo>
                  <a:lnTo>
                    <a:pt x="16" y="22"/>
                  </a:lnTo>
                  <a:lnTo>
                    <a:pt x="16" y="21"/>
                  </a:lnTo>
                  <a:lnTo>
                    <a:pt x="18" y="21"/>
                  </a:lnTo>
                  <a:lnTo>
                    <a:pt x="19" y="21"/>
                  </a:lnTo>
                  <a:lnTo>
                    <a:pt x="21" y="19"/>
                  </a:lnTo>
                  <a:lnTo>
                    <a:pt x="22" y="19"/>
                  </a:lnTo>
                  <a:lnTo>
                    <a:pt x="24" y="19"/>
                  </a:lnTo>
                  <a:lnTo>
                    <a:pt x="25" y="18"/>
                  </a:lnTo>
                  <a:lnTo>
                    <a:pt x="25" y="14"/>
                  </a:lnTo>
                  <a:lnTo>
                    <a:pt x="25" y="13"/>
                  </a:lnTo>
                  <a:lnTo>
                    <a:pt x="27" y="11"/>
                  </a:lnTo>
                  <a:lnTo>
                    <a:pt x="28" y="10"/>
                  </a:lnTo>
                  <a:lnTo>
                    <a:pt x="30" y="8"/>
                  </a:lnTo>
                  <a:lnTo>
                    <a:pt x="32" y="8"/>
                  </a:lnTo>
                  <a:lnTo>
                    <a:pt x="35" y="7"/>
                  </a:lnTo>
                  <a:lnTo>
                    <a:pt x="36" y="7"/>
                  </a:lnTo>
                  <a:lnTo>
                    <a:pt x="38" y="5"/>
                  </a:lnTo>
                  <a:lnTo>
                    <a:pt x="39" y="3"/>
                  </a:lnTo>
                  <a:lnTo>
                    <a:pt x="41" y="2"/>
                  </a:lnTo>
                  <a:lnTo>
                    <a:pt x="43" y="2"/>
                  </a:lnTo>
                  <a:lnTo>
                    <a:pt x="44" y="0"/>
                  </a:lnTo>
                  <a:lnTo>
                    <a:pt x="46" y="0"/>
                  </a:lnTo>
                  <a:lnTo>
                    <a:pt x="49" y="0"/>
                  </a:lnTo>
                  <a:lnTo>
                    <a:pt x="50" y="0"/>
                  </a:lnTo>
                  <a:lnTo>
                    <a:pt x="52" y="0"/>
                  </a:lnTo>
                  <a:lnTo>
                    <a:pt x="53" y="2"/>
                  </a:lnTo>
                  <a:lnTo>
                    <a:pt x="55"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6" name="Freeform 916"/>
            <p:cNvSpPr>
              <a:spLocks/>
            </p:cNvSpPr>
            <p:nvPr/>
          </p:nvSpPr>
          <p:spPr bwMode="auto">
            <a:xfrm>
              <a:off x="1688" y="2978"/>
              <a:ext cx="8" cy="7"/>
            </a:xfrm>
            <a:custGeom>
              <a:avLst/>
              <a:gdLst>
                <a:gd name="T0" fmla="*/ 8 w 8"/>
                <a:gd name="T1" fmla="*/ 4 h 7"/>
                <a:gd name="T2" fmla="*/ 8 w 8"/>
                <a:gd name="T3" fmla="*/ 5 h 7"/>
                <a:gd name="T4" fmla="*/ 6 w 8"/>
                <a:gd name="T5" fmla="*/ 5 h 7"/>
                <a:gd name="T6" fmla="*/ 6 w 8"/>
                <a:gd name="T7" fmla="*/ 7 h 7"/>
                <a:gd name="T8" fmla="*/ 5 w 8"/>
                <a:gd name="T9" fmla="*/ 7 h 7"/>
                <a:gd name="T10" fmla="*/ 5 w 8"/>
                <a:gd name="T11" fmla="*/ 7 h 7"/>
                <a:gd name="T12" fmla="*/ 3 w 8"/>
                <a:gd name="T13" fmla="*/ 7 h 7"/>
                <a:gd name="T14" fmla="*/ 3 w 8"/>
                <a:gd name="T15" fmla="*/ 7 h 7"/>
                <a:gd name="T16" fmla="*/ 2 w 8"/>
                <a:gd name="T17" fmla="*/ 7 h 7"/>
                <a:gd name="T18" fmla="*/ 2 w 8"/>
                <a:gd name="T19" fmla="*/ 5 h 7"/>
                <a:gd name="T20" fmla="*/ 0 w 8"/>
                <a:gd name="T21" fmla="*/ 5 h 7"/>
                <a:gd name="T22" fmla="*/ 0 w 8"/>
                <a:gd name="T23" fmla="*/ 4 h 7"/>
                <a:gd name="T24" fmla="*/ 0 w 8"/>
                <a:gd name="T25" fmla="*/ 2 h 7"/>
                <a:gd name="T26" fmla="*/ 2 w 8"/>
                <a:gd name="T27" fmla="*/ 2 h 7"/>
                <a:gd name="T28" fmla="*/ 2 w 8"/>
                <a:gd name="T29" fmla="*/ 2 h 7"/>
                <a:gd name="T30" fmla="*/ 3 w 8"/>
                <a:gd name="T31" fmla="*/ 0 h 7"/>
                <a:gd name="T32" fmla="*/ 5 w 8"/>
                <a:gd name="T33" fmla="*/ 0 h 7"/>
                <a:gd name="T34" fmla="*/ 6 w 8"/>
                <a:gd name="T35" fmla="*/ 0 h 7"/>
                <a:gd name="T36" fmla="*/ 6 w 8"/>
                <a:gd name="T37" fmla="*/ 0 h 7"/>
                <a:gd name="T38" fmla="*/ 8 w 8"/>
                <a:gd name="T39" fmla="*/ 2 h 7"/>
                <a:gd name="T40" fmla="*/ 8 w 8"/>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4"/>
                  </a:moveTo>
                  <a:lnTo>
                    <a:pt x="8" y="5"/>
                  </a:lnTo>
                  <a:lnTo>
                    <a:pt x="6" y="5"/>
                  </a:lnTo>
                  <a:lnTo>
                    <a:pt x="6" y="7"/>
                  </a:lnTo>
                  <a:lnTo>
                    <a:pt x="5" y="7"/>
                  </a:lnTo>
                  <a:lnTo>
                    <a:pt x="3" y="7"/>
                  </a:lnTo>
                  <a:lnTo>
                    <a:pt x="2" y="7"/>
                  </a:lnTo>
                  <a:lnTo>
                    <a:pt x="2" y="5"/>
                  </a:lnTo>
                  <a:lnTo>
                    <a:pt x="0" y="5"/>
                  </a:lnTo>
                  <a:lnTo>
                    <a:pt x="0" y="4"/>
                  </a:lnTo>
                  <a:lnTo>
                    <a:pt x="0" y="2"/>
                  </a:lnTo>
                  <a:lnTo>
                    <a:pt x="2" y="2"/>
                  </a:lnTo>
                  <a:lnTo>
                    <a:pt x="3" y="0"/>
                  </a:lnTo>
                  <a:lnTo>
                    <a:pt x="5" y="0"/>
                  </a:lnTo>
                  <a:lnTo>
                    <a:pt x="6" y="0"/>
                  </a:lnTo>
                  <a:lnTo>
                    <a:pt x="8" y="2"/>
                  </a:lnTo>
                  <a:lnTo>
                    <a:pt x="8"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7" name="Freeform 917"/>
            <p:cNvSpPr>
              <a:spLocks/>
            </p:cNvSpPr>
            <p:nvPr/>
          </p:nvSpPr>
          <p:spPr bwMode="auto">
            <a:xfrm>
              <a:off x="1669" y="2980"/>
              <a:ext cx="17" cy="22"/>
            </a:xfrm>
            <a:custGeom>
              <a:avLst/>
              <a:gdLst>
                <a:gd name="T0" fmla="*/ 5 w 17"/>
                <a:gd name="T1" fmla="*/ 16 h 22"/>
                <a:gd name="T2" fmla="*/ 8 w 17"/>
                <a:gd name="T3" fmla="*/ 17 h 22"/>
                <a:gd name="T4" fmla="*/ 10 w 17"/>
                <a:gd name="T5" fmla="*/ 17 h 22"/>
                <a:gd name="T6" fmla="*/ 13 w 17"/>
                <a:gd name="T7" fmla="*/ 16 h 22"/>
                <a:gd name="T8" fmla="*/ 14 w 17"/>
                <a:gd name="T9" fmla="*/ 16 h 22"/>
                <a:gd name="T10" fmla="*/ 16 w 17"/>
                <a:gd name="T11" fmla="*/ 16 h 22"/>
                <a:gd name="T12" fmla="*/ 17 w 17"/>
                <a:gd name="T13" fmla="*/ 16 h 22"/>
                <a:gd name="T14" fmla="*/ 17 w 17"/>
                <a:gd name="T15" fmla="*/ 17 h 22"/>
                <a:gd name="T16" fmla="*/ 17 w 17"/>
                <a:gd name="T17" fmla="*/ 20 h 22"/>
                <a:gd name="T18" fmla="*/ 16 w 17"/>
                <a:gd name="T19" fmla="*/ 20 h 22"/>
                <a:gd name="T20" fmla="*/ 14 w 17"/>
                <a:gd name="T21" fmla="*/ 22 h 22"/>
                <a:gd name="T22" fmla="*/ 13 w 17"/>
                <a:gd name="T23" fmla="*/ 22 h 22"/>
                <a:gd name="T24" fmla="*/ 11 w 17"/>
                <a:gd name="T25" fmla="*/ 22 h 22"/>
                <a:gd name="T26" fmla="*/ 10 w 17"/>
                <a:gd name="T27" fmla="*/ 22 h 22"/>
                <a:gd name="T28" fmla="*/ 8 w 17"/>
                <a:gd name="T29" fmla="*/ 22 h 22"/>
                <a:gd name="T30" fmla="*/ 7 w 17"/>
                <a:gd name="T31" fmla="*/ 22 h 22"/>
                <a:gd name="T32" fmla="*/ 5 w 17"/>
                <a:gd name="T33" fmla="*/ 20 h 22"/>
                <a:gd name="T34" fmla="*/ 3 w 17"/>
                <a:gd name="T35" fmla="*/ 16 h 22"/>
                <a:gd name="T36" fmla="*/ 2 w 17"/>
                <a:gd name="T37" fmla="*/ 11 h 22"/>
                <a:gd name="T38" fmla="*/ 2 w 17"/>
                <a:gd name="T39" fmla="*/ 5 h 22"/>
                <a:gd name="T40" fmla="*/ 0 w 17"/>
                <a:gd name="T41" fmla="*/ 0 h 22"/>
                <a:gd name="T42" fmla="*/ 0 w 17"/>
                <a:gd name="T43" fmla="*/ 0 h 22"/>
                <a:gd name="T44" fmla="*/ 2 w 17"/>
                <a:gd name="T45" fmla="*/ 0 h 22"/>
                <a:gd name="T46" fmla="*/ 3 w 17"/>
                <a:gd name="T47" fmla="*/ 2 h 22"/>
                <a:gd name="T48" fmla="*/ 3 w 17"/>
                <a:gd name="T49" fmla="*/ 2 h 22"/>
                <a:gd name="T50" fmla="*/ 5 w 17"/>
                <a:gd name="T51" fmla="*/ 5 h 22"/>
                <a:gd name="T52" fmla="*/ 5 w 17"/>
                <a:gd name="T53" fmla="*/ 8 h 22"/>
                <a:gd name="T54" fmla="*/ 5 w 17"/>
                <a:gd name="T55" fmla="*/ 13 h 22"/>
                <a:gd name="T56" fmla="*/ 5 w 17"/>
                <a:gd name="T57" fmla="*/ 1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22"/>
                <a:gd name="T89" fmla="*/ 17 w 17"/>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22">
                  <a:moveTo>
                    <a:pt x="5" y="16"/>
                  </a:moveTo>
                  <a:lnTo>
                    <a:pt x="8" y="17"/>
                  </a:lnTo>
                  <a:lnTo>
                    <a:pt x="10" y="17"/>
                  </a:lnTo>
                  <a:lnTo>
                    <a:pt x="13" y="16"/>
                  </a:lnTo>
                  <a:lnTo>
                    <a:pt x="14" y="16"/>
                  </a:lnTo>
                  <a:lnTo>
                    <a:pt x="16" y="16"/>
                  </a:lnTo>
                  <a:lnTo>
                    <a:pt x="17" y="16"/>
                  </a:lnTo>
                  <a:lnTo>
                    <a:pt x="17" y="17"/>
                  </a:lnTo>
                  <a:lnTo>
                    <a:pt x="17" y="20"/>
                  </a:lnTo>
                  <a:lnTo>
                    <a:pt x="16" y="20"/>
                  </a:lnTo>
                  <a:lnTo>
                    <a:pt x="14" y="22"/>
                  </a:lnTo>
                  <a:lnTo>
                    <a:pt x="13" y="22"/>
                  </a:lnTo>
                  <a:lnTo>
                    <a:pt x="11" y="22"/>
                  </a:lnTo>
                  <a:lnTo>
                    <a:pt x="10" y="22"/>
                  </a:lnTo>
                  <a:lnTo>
                    <a:pt x="8" y="22"/>
                  </a:lnTo>
                  <a:lnTo>
                    <a:pt x="7" y="22"/>
                  </a:lnTo>
                  <a:lnTo>
                    <a:pt x="5" y="20"/>
                  </a:lnTo>
                  <a:lnTo>
                    <a:pt x="3" y="16"/>
                  </a:lnTo>
                  <a:lnTo>
                    <a:pt x="2" y="11"/>
                  </a:lnTo>
                  <a:lnTo>
                    <a:pt x="2" y="5"/>
                  </a:lnTo>
                  <a:lnTo>
                    <a:pt x="0" y="0"/>
                  </a:lnTo>
                  <a:lnTo>
                    <a:pt x="2" y="0"/>
                  </a:lnTo>
                  <a:lnTo>
                    <a:pt x="3" y="2"/>
                  </a:lnTo>
                  <a:lnTo>
                    <a:pt x="5" y="5"/>
                  </a:lnTo>
                  <a:lnTo>
                    <a:pt x="5" y="8"/>
                  </a:lnTo>
                  <a:lnTo>
                    <a:pt x="5" y="13"/>
                  </a:lnTo>
                  <a:lnTo>
                    <a:pt x="5" y="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8" name="Freeform 918"/>
            <p:cNvSpPr>
              <a:spLocks/>
            </p:cNvSpPr>
            <p:nvPr/>
          </p:nvSpPr>
          <p:spPr bwMode="auto">
            <a:xfrm>
              <a:off x="1657" y="2988"/>
              <a:ext cx="8" cy="5"/>
            </a:xfrm>
            <a:custGeom>
              <a:avLst/>
              <a:gdLst>
                <a:gd name="T0" fmla="*/ 8 w 8"/>
                <a:gd name="T1" fmla="*/ 0 h 5"/>
                <a:gd name="T2" fmla="*/ 8 w 8"/>
                <a:gd name="T3" fmla="*/ 3 h 5"/>
                <a:gd name="T4" fmla="*/ 6 w 8"/>
                <a:gd name="T5" fmla="*/ 3 h 5"/>
                <a:gd name="T6" fmla="*/ 6 w 8"/>
                <a:gd name="T7" fmla="*/ 5 h 5"/>
                <a:gd name="T8" fmla="*/ 4 w 8"/>
                <a:gd name="T9" fmla="*/ 5 h 5"/>
                <a:gd name="T10" fmla="*/ 3 w 8"/>
                <a:gd name="T11" fmla="*/ 5 h 5"/>
                <a:gd name="T12" fmla="*/ 1 w 8"/>
                <a:gd name="T13" fmla="*/ 3 h 5"/>
                <a:gd name="T14" fmla="*/ 1 w 8"/>
                <a:gd name="T15" fmla="*/ 1 h 5"/>
                <a:gd name="T16" fmla="*/ 0 w 8"/>
                <a:gd name="T17" fmla="*/ 0 h 5"/>
                <a:gd name="T18" fmla="*/ 1 w 8"/>
                <a:gd name="T19" fmla="*/ 0 h 5"/>
                <a:gd name="T20" fmla="*/ 1 w 8"/>
                <a:gd name="T21" fmla="*/ 0 h 5"/>
                <a:gd name="T22" fmla="*/ 3 w 8"/>
                <a:gd name="T23" fmla="*/ 0 h 5"/>
                <a:gd name="T24" fmla="*/ 4 w 8"/>
                <a:gd name="T25" fmla="*/ 0 h 5"/>
                <a:gd name="T26" fmla="*/ 4 w 8"/>
                <a:gd name="T27" fmla="*/ 0 h 5"/>
                <a:gd name="T28" fmla="*/ 6 w 8"/>
                <a:gd name="T29" fmla="*/ 0 h 5"/>
                <a:gd name="T30" fmla="*/ 6 w 8"/>
                <a:gd name="T31" fmla="*/ 0 h 5"/>
                <a:gd name="T32" fmla="*/ 8 w 8"/>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8" y="0"/>
                  </a:moveTo>
                  <a:lnTo>
                    <a:pt x="8" y="3"/>
                  </a:lnTo>
                  <a:lnTo>
                    <a:pt x="6" y="3"/>
                  </a:lnTo>
                  <a:lnTo>
                    <a:pt x="6" y="5"/>
                  </a:lnTo>
                  <a:lnTo>
                    <a:pt x="4" y="5"/>
                  </a:lnTo>
                  <a:lnTo>
                    <a:pt x="3" y="5"/>
                  </a:lnTo>
                  <a:lnTo>
                    <a:pt x="1" y="3"/>
                  </a:lnTo>
                  <a:lnTo>
                    <a:pt x="1" y="1"/>
                  </a:lnTo>
                  <a:lnTo>
                    <a:pt x="0" y="0"/>
                  </a:lnTo>
                  <a:lnTo>
                    <a:pt x="1" y="0"/>
                  </a:lnTo>
                  <a:lnTo>
                    <a:pt x="3" y="0"/>
                  </a:lnTo>
                  <a:lnTo>
                    <a:pt x="4" y="0"/>
                  </a:lnTo>
                  <a:lnTo>
                    <a:pt x="6" y="0"/>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39" name="Freeform 919"/>
            <p:cNvSpPr>
              <a:spLocks/>
            </p:cNvSpPr>
            <p:nvPr/>
          </p:nvSpPr>
          <p:spPr bwMode="auto">
            <a:xfrm>
              <a:off x="1696" y="2996"/>
              <a:ext cx="12" cy="17"/>
            </a:xfrm>
            <a:custGeom>
              <a:avLst/>
              <a:gdLst>
                <a:gd name="T0" fmla="*/ 12 w 12"/>
                <a:gd name="T1" fmla="*/ 12 h 17"/>
                <a:gd name="T2" fmla="*/ 12 w 12"/>
                <a:gd name="T3" fmla="*/ 14 h 17"/>
                <a:gd name="T4" fmla="*/ 12 w 12"/>
                <a:gd name="T5" fmla="*/ 15 h 17"/>
                <a:gd name="T6" fmla="*/ 12 w 12"/>
                <a:gd name="T7" fmla="*/ 17 h 17"/>
                <a:gd name="T8" fmla="*/ 11 w 12"/>
                <a:gd name="T9" fmla="*/ 17 h 17"/>
                <a:gd name="T10" fmla="*/ 9 w 12"/>
                <a:gd name="T11" fmla="*/ 15 h 17"/>
                <a:gd name="T12" fmla="*/ 9 w 12"/>
                <a:gd name="T13" fmla="*/ 14 h 17"/>
                <a:gd name="T14" fmla="*/ 9 w 12"/>
                <a:gd name="T15" fmla="*/ 12 h 17"/>
                <a:gd name="T16" fmla="*/ 8 w 12"/>
                <a:gd name="T17" fmla="*/ 11 h 17"/>
                <a:gd name="T18" fmla="*/ 8 w 12"/>
                <a:gd name="T19" fmla="*/ 9 h 17"/>
                <a:gd name="T20" fmla="*/ 6 w 12"/>
                <a:gd name="T21" fmla="*/ 7 h 17"/>
                <a:gd name="T22" fmla="*/ 6 w 12"/>
                <a:gd name="T23" fmla="*/ 6 h 17"/>
                <a:gd name="T24" fmla="*/ 4 w 12"/>
                <a:gd name="T25" fmla="*/ 4 h 17"/>
                <a:gd name="T26" fmla="*/ 3 w 12"/>
                <a:gd name="T27" fmla="*/ 4 h 17"/>
                <a:gd name="T28" fmla="*/ 3 w 12"/>
                <a:gd name="T29" fmla="*/ 3 h 17"/>
                <a:gd name="T30" fmla="*/ 1 w 12"/>
                <a:gd name="T31" fmla="*/ 1 h 17"/>
                <a:gd name="T32" fmla="*/ 0 w 12"/>
                <a:gd name="T33" fmla="*/ 1 h 17"/>
                <a:gd name="T34" fmla="*/ 0 w 12"/>
                <a:gd name="T35" fmla="*/ 0 h 17"/>
                <a:gd name="T36" fmla="*/ 3 w 12"/>
                <a:gd name="T37" fmla="*/ 1 h 17"/>
                <a:gd name="T38" fmla="*/ 4 w 12"/>
                <a:gd name="T39" fmla="*/ 1 h 17"/>
                <a:gd name="T40" fmla="*/ 6 w 12"/>
                <a:gd name="T41" fmla="*/ 3 h 17"/>
                <a:gd name="T42" fmla="*/ 8 w 12"/>
                <a:gd name="T43" fmla="*/ 4 h 17"/>
                <a:gd name="T44" fmla="*/ 9 w 12"/>
                <a:gd name="T45" fmla="*/ 6 h 17"/>
                <a:gd name="T46" fmla="*/ 11 w 12"/>
                <a:gd name="T47" fmla="*/ 7 h 17"/>
                <a:gd name="T48" fmla="*/ 12 w 12"/>
                <a:gd name="T49" fmla="*/ 9 h 17"/>
                <a:gd name="T50" fmla="*/ 12 w 12"/>
                <a:gd name="T51" fmla="*/ 1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7"/>
                <a:gd name="T80" fmla="*/ 12 w 12"/>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7">
                  <a:moveTo>
                    <a:pt x="12" y="12"/>
                  </a:moveTo>
                  <a:lnTo>
                    <a:pt x="12" y="14"/>
                  </a:lnTo>
                  <a:lnTo>
                    <a:pt x="12" y="15"/>
                  </a:lnTo>
                  <a:lnTo>
                    <a:pt x="12" y="17"/>
                  </a:lnTo>
                  <a:lnTo>
                    <a:pt x="11" y="17"/>
                  </a:lnTo>
                  <a:lnTo>
                    <a:pt x="9" y="15"/>
                  </a:lnTo>
                  <a:lnTo>
                    <a:pt x="9" y="14"/>
                  </a:lnTo>
                  <a:lnTo>
                    <a:pt x="9" y="12"/>
                  </a:lnTo>
                  <a:lnTo>
                    <a:pt x="8" y="11"/>
                  </a:lnTo>
                  <a:lnTo>
                    <a:pt x="8" y="9"/>
                  </a:lnTo>
                  <a:lnTo>
                    <a:pt x="6" y="7"/>
                  </a:lnTo>
                  <a:lnTo>
                    <a:pt x="6" y="6"/>
                  </a:lnTo>
                  <a:lnTo>
                    <a:pt x="4" y="4"/>
                  </a:lnTo>
                  <a:lnTo>
                    <a:pt x="3" y="4"/>
                  </a:lnTo>
                  <a:lnTo>
                    <a:pt x="3" y="3"/>
                  </a:lnTo>
                  <a:lnTo>
                    <a:pt x="1" y="1"/>
                  </a:lnTo>
                  <a:lnTo>
                    <a:pt x="0" y="1"/>
                  </a:lnTo>
                  <a:lnTo>
                    <a:pt x="0" y="0"/>
                  </a:lnTo>
                  <a:lnTo>
                    <a:pt x="3" y="1"/>
                  </a:lnTo>
                  <a:lnTo>
                    <a:pt x="4" y="1"/>
                  </a:lnTo>
                  <a:lnTo>
                    <a:pt x="6" y="3"/>
                  </a:lnTo>
                  <a:lnTo>
                    <a:pt x="8" y="4"/>
                  </a:lnTo>
                  <a:lnTo>
                    <a:pt x="9" y="6"/>
                  </a:lnTo>
                  <a:lnTo>
                    <a:pt x="11" y="7"/>
                  </a:lnTo>
                  <a:lnTo>
                    <a:pt x="12" y="9"/>
                  </a:lnTo>
                  <a:lnTo>
                    <a:pt x="12" y="1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0" name="Freeform 920"/>
            <p:cNvSpPr>
              <a:spLocks/>
            </p:cNvSpPr>
            <p:nvPr/>
          </p:nvSpPr>
          <p:spPr bwMode="auto">
            <a:xfrm>
              <a:off x="1679" y="3010"/>
              <a:ext cx="20" cy="6"/>
            </a:xfrm>
            <a:custGeom>
              <a:avLst/>
              <a:gdLst>
                <a:gd name="T0" fmla="*/ 0 w 20"/>
                <a:gd name="T1" fmla="*/ 6 h 6"/>
                <a:gd name="T2" fmla="*/ 1 w 20"/>
                <a:gd name="T3" fmla="*/ 4 h 6"/>
                <a:gd name="T4" fmla="*/ 3 w 20"/>
                <a:gd name="T5" fmla="*/ 3 h 6"/>
                <a:gd name="T6" fmla="*/ 4 w 20"/>
                <a:gd name="T7" fmla="*/ 3 h 6"/>
                <a:gd name="T8" fmla="*/ 6 w 20"/>
                <a:gd name="T9" fmla="*/ 1 h 6"/>
                <a:gd name="T10" fmla="*/ 7 w 20"/>
                <a:gd name="T11" fmla="*/ 1 h 6"/>
                <a:gd name="T12" fmla="*/ 9 w 20"/>
                <a:gd name="T13" fmla="*/ 1 h 6"/>
                <a:gd name="T14" fmla="*/ 11 w 20"/>
                <a:gd name="T15" fmla="*/ 1 h 6"/>
                <a:gd name="T16" fmla="*/ 12 w 20"/>
                <a:gd name="T17" fmla="*/ 0 h 6"/>
                <a:gd name="T18" fmla="*/ 20 w 20"/>
                <a:gd name="T19" fmla="*/ 3 h 6"/>
                <a:gd name="T20" fmla="*/ 0 w 20"/>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6"/>
                <a:gd name="T35" fmla="*/ 20 w 2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6">
                  <a:moveTo>
                    <a:pt x="0" y="6"/>
                  </a:moveTo>
                  <a:lnTo>
                    <a:pt x="1" y="4"/>
                  </a:lnTo>
                  <a:lnTo>
                    <a:pt x="3" y="3"/>
                  </a:lnTo>
                  <a:lnTo>
                    <a:pt x="4" y="3"/>
                  </a:lnTo>
                  <a:lnTo>
                    <a:pt x="6" y="1"/>
                  </a:lnTo>
                  <a:lnTo>
                    <a:pt x="7" y="1"/>
                  </a:lnTo>
                  <a:lnTo>
                    <a:pt x="9" y="1"/>
                  </a:lnTo>
                  <a:lnTo>
                    <a:pt x="11" y="1"/>
                  </a:lnTo>
                  <a:lnTo>
                    <a:pt x="12" y="0"/>
                  </a:lnTo>
                  <a:lnTo>
                    <a:pt x="20" y="3"/>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1" name="Freeform 921"/>
            <p:cNvSpPr>
              <a:spLocks/>
            </p:cNvSpPr>
            <p:nvPr/>
          </p:nvSpPr>
          <p:spPr bwMode="auto">
            <a:xfrm>
              <a:off x="1668" y="3010"/>
              <a:ext cx="61" cy="48"/>
            </a:xfrm>
            <a:custGeom>
              <a:avLst/>
              <a:gdLst>
                <a:gd name="T0" fmla="*/ 56 w 61"/>
                <a:gd name="T1" fmla="*/ 9 h 48"/>
                <a:gd name="T2" fmla="*/ 59 w 61"/>
                <a:gd name="T3" fmla="*/ 26 h 48"/>
                <a:gd name="T4" fmla="*/ 59 w 61"/>
                <a:gd name="T5" fmla="*/ 36 h 48"/>
                <a:gd name="T6" fmla="*/ 56 w 61"/>
                <a:gd name="T7" fmla="*/ 39 h 48"/>
                <a:gd name="T8" fmla="*/ 51 w 61"/>
                <a:gd name="T9" fmla="*/ 42 h 48"/>
                <a:gd name="T10" fmla="*/ 45 w 61"/>
                <a:gd name="T11" fmla="*/ 43 h 48"/>
                <a:gd name="T12" fmla="*/ 40 w 61"/>
                <a:gd name="T13" fmla="*/ 45 h 48"/>
                <a:gd name="T14" fmla="*/ 36 w 61"/>
                <a:gd name="T15" fmla="*/ 46 h 48"/>
                <a:gd name="T16" fmla="*/ 31 w 61"/>
                <a:gd name="T17" fmla="*/ 46 h 48"/>
                <a:gd name="T18" fmla="*/ 26 w 61"/>
                <a:gd name="T19" fmla="*/ 48 h 48"/>
                <a:gd name="T20" fmla="*/ 22 w 61"/>
                <a:gd name="T21" fmla="*/ 48 h 48"/>
                <a:gd name="T22" fmla="*/ 17 w 61"/>
                <a:gd name="T23" fmla="*/ 48 h 48"/>
                <a:gd name="T24" fmla="*/ 12 w 61"/>
                <a:gd name="T25" fmla="*/ 48 h 48"/>
                <a:gd name="T26" fmla="*/ 8 w 61"/>
                <a:gd name="T27" fmla="*/ 46 h 48"/>
                <a:gd name="T28" fmla="*/ 1 w 61"/>
                <a:gd name="T29" fmla="*/ 43 h 48"/>
                <a:gd name="T30" fmla="*/ 1 w 61"/>
                <a:gd name="T31" fmla="*/ 36 h 48"/>
                <a:gd name="T32" fmla="*/ 1 w 61"/>
                <a:gd name="T33" fmla="*/ 26 h 48"/>
                <a:gd name="T34" fmla="*/ 1 w 61"/>
                <a:gd name="T35" fmla="*/ 17 h 48"/>
                <a:gd name="T36" fmla="*/ 6 w 61"/>
                <a:gd name="T37" fmla="*/ 15 h 48"/>
                <a:gd name="T38" fmla="*/ 11 w 61"/>
                <a:gd name="T39" fmla="*/ 17 h 48"/>
                <a:gd name="T40" fmla="*/ 15 w 61"/>
                <a:gd name="T41" fmla="*/ 17 h 48"/>
                <a:gd name="T42" fmla="*/ 20 w 61"/>
                <a:gd name="T43" fmla="*/ 18 h 48"/>
                <a:gd name="T44" fmla="*/ 25 w 61"/>
                <a:gd name="T45" fmla="*/ 20 h 48"/>
                <a:gd name="T46" fmla="*/ 28 w 61"/>
                <a:gd name="T47" fmla="*/ 20 h 48"/>
                <a:gd name="T48" fmla="*/ 31 w 61"/>
                <a:gd name="T49" fmla="*/ 20 h 48"/>
                <a:gd name="T50" fmla="*/ 34 w 61"/>
                <a:gd name="T51" fmla="*/ 18 h 48"/>
                <a:gd name="T52" fmla="*/ 36 w 61"/>
                <a:gd name="T53" fmla="*/ 22 h 48"/>
                <a:gd name="T54" fmla="*/ 34 w 61"/>
                <a:gd name="T55" fmla="*/ 26 h 48"/>
                <a:gd name="T56" fmla="*/ 32 w 61"/>
                <a:gd name="T57" fmla="*/ 29 h 48"/>
                <a:gd name="T58" fmla="*/ 31 w 61"/>
                <a:gd name="T59" fmla="*/ 32 h 48"/>
                <a:gd name="T60" fmla="*/ 29 w 61"/>
                <a:gd name="T61" fmla="*/ 32 h 48"/>
                <a:gd name="T62" fmla="*/ 26 w 61"/>
                <a:gd name="T63" fmla="*/ 29 h 48"/>
                <a:gd name="T64" fmla="*/ 23 w 61"/>
                <a:gd name="T65" fmla="*/ 26 h 48"/>
                <a:gd name="T66" fmla="*/ 20 w 61"/>
                <a:gd name="T67" fmla="*/ 23 h 48"/>
                <a:gd name="T68" fmla="*/ 17 w 61"/>
                <a:gd name="T69" fmla="*/ 25 h 48"/>
                <a:gd name="T70" fmla="*/ 14 w 61"/>
                <a:gd name="T71" fmla="*/ 31 h 48"/>
                <a:gd name="T72" fmla="*/ 11 w 61"/>
                <a:gd name="T73" fmla="*/ 40 h 48"/>
                <a:gd name="T74" fmla="*/ 15 w 61"/>
                <a:gd name="T75" fmla="*/ 39 h 48"/>
                <a:gd name="T76" fmla="*/ 15 w 61"/>
                <a:gd name="T77" fmla="*/ 36 h 48"/>
                <a:gd name="T78" fmla="*/ 17 w 61"/>
                <a:gd name="T79" fmla="*/ 31 h 48"/>
                <a:gd name="T80" fmla="*/ 20 w 61"/>
                <a:gd name="T81" fmla="*/ 28 h 48"/>
                <a:gd name="T82" fmla="*/ 23 w 61"/>
                <a:gd name="T83" fmla="*/ 31 h 48"/>
                <a:gd name="T84" fmla="*/ 25 w 61"/>
                <a:gd name="T85" fmla="*/ 34 h 48"/>
                <a:gd name="T86" fmla="*/ 28 w 61"/>
                <a:gd name="T87" fmla="*/ 37 h 48"/>
                <a:gd name="T88" fmla="*/ 29 w 61"/>
                <a:gd name="T89" fmla="*/ 40 h 48"/>
                <a:gd name="T90" fmla="*/ 31 w 61"/>
                <a:gd name="T91" fmla="*/ 42 h 48"/>
                <a:gd name="T92" fmla="*/ 32 w 61"/>
                <a:gd name="T93" fmla="*/ 40 h 48"/>
                <a:gd name="T94" fmla="*/ 34 w 61"/>
                <a:gd name="T95" fmla="*/ 37 h 48"/>
                <a:gd name="T96" fmla="*/ 36 w 61"/>
                <a:gd name="T97" fmla="*/ 32 h 48"/>
                <a:gd name="T98" fmla="*/ 37 w 61"/>
                <a:gd name="T99" fmla="*/ 29 h 48"/>
                <a:gd name="T100" fmla="*/ 40 w 61"/>
                <a:gd name="T101" fmla="*/ 26 h 48"/>
                <a:gd name="T102" fmla="*/ 43 w 61"/>
                <a:gd name="T103" fmla="*/ 28 h 48"/>
                <a:gd name="T104" fmla="*/ 45 w 61"/>
                <a:gd name="T105" fmla="*/ 29 h 48"/>
                <a:gd name="T106" fmla="*/ 47 w 61"/>
                <a:gd name="T107" fmla="*/ 31 h 48"/>
                <a:gd name="T108" fmla="*/ 50 w 61"/>
                <a:gd name="T109" fmla="*/ 32 h 48"/>
                <a:gd name="T110" fmla="*/ 48 w 61"/>
                <a:gd name="T111" fmla="*/ 26 h 48"/>
                <a:gd name="T112" fmla="*/ 43 w 61"/>
                <a:gd name="T113" fmla="*/ 22 h 48"/>
                <a:gd name="T114" fmla="*/ 40 w 61"/>
                <a:gd name="T115" fmla="*/ 15 h 48"/>
                <a:gd name="T116" fmla="*/ 45 w 61"/>
                <a:gd name="T117" fmla="*/ 9 h 48"/>
                <a:gd name="T118" fmla="*/ 47 w 61"/>
                <a:gd name="T119" fmla="*/ 7 h 48"/>
                <a:gd name="T120" fmla="*/ 50 w 61"/>
                <a:gd name="T121" fmla="*/ 4 h 48"/>
                <a:gd name="T122" fmla="*/ 51 w 61"/>
                <a:gd name="T123" fmla="*/ 3 h 48"/>
                <a:gd name="T124" fmla="*/ 54 w 61"/>
                <a:gd name="T125" fmla="*/ 0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
                <a:gd name="T190" fmla="*/ 0 h 48"/>
                <a:gd name="T191" fmla="*/ 61 w 61"/>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 h="48">
                  <a:moveTo>
                    <a:pt x="56" y="0"/>
                  </a:moveTo>
                  <a:lnTo>
                    <a:pt x="56" y="9"/>
                  </a:lnTo>
                  <a:lnTo>
                    <a:pt x="57" y="17"/>
                  </a:lnTo>
                  <a:lnTo>
                    <a:pt x="59" y="26"/>
                  </a:lnTo>
                  <a:lnTo>
                    <a:pt x="61" y="32"/>
                  </a:lnTo>
                  <a:lnTo>
                    <a:pt x="59" y="36"/>
                  </a:lnTo>
                  <a:lnTo>
                    <a:pt x="57" y="37"/>
                  </a:lnTo>
                  <a:lnTo>
                    <a:pt x="56" y="39"/>
                  </a:lnTo>
                  <a:lnTo>
                    <a:pt x="53" y="40"/>
                  </a:lnTo>
                  <a:lnTo>
                    <a:pt x="51" y="42"/>
                  </a:lnTo>
                  <a:lnTo>
                    <a:pt x="48" y="42"/>
                  </a:lnTo>
                  <a:lnTo>
                    <a:pt x="45" y="43"/>
                  </a:lnTo>
                  <a:lnTo>
                    <a:pt x="43" y="43"/>
                  </a:lnTo>
                  <a:lnTo>
                    <a:pt x="40" y="45"/>
                  </a:lnTo>
                  <a:lnTo>
                    <a:pt x="39" y="45"/>
                  </a:lnTo>
                  <a:lnTo>
                    <a:pt x="36" y="46"/>
                  </a:lnTo>
                  <a:lnTo>
                    <a:pt x="34" y="46"/>
                  </a:lnTo>
                  <a:lnTo>
                    <a:pt x="31" y="46"/>
                  </a:lnTo>
                  <a:lnTo>
                    <a:pt x="29" y="48"/>
                  </a:lnTo>
                  <a:lnTo>
                    <a:pt x="26" y="48"/>
                  </a:lnTo>
                  <a:lnTo>
                    <a:pt x="25" y="48"/>
                  </a:lnTo>
                  <a:lnTo>
                    <a:pt x="22" y="48"/>
                  </a:lnTo>
                  <a:lnTo>
                    <a:pt x="18" y="48"/>
                  </a:lnTo>
                  <a:lnTo>
                    <a:pt x="17" y="48"/>
                  </a:lnTo>
                  <a:lnTo>
                    <a:pt x="14" y="48"/>
                  </a:lnTo>
                  <a:lnTo>
                    <a:pt x="12" y="48"/>
                  </a:lnTo>
                  <a:lnTo>
                    <a:pt x="9" y="46"/>
                  </a:lnTo>
                  <a:lnTo>
                    <a:pt x="8" y="46"/>
                  </a:lnTo>
                  <a:lnTo>
                    <a:pt x="4" y="46"/>
                  </a:lnTo>
                  <a:lnTo>
                    <a:pt x="1" y="43"/>
                  </a:lnTo>
                  <a:lnTo>
                    <a:pt x="1" y="39"/>
                  </a:lnTo>
                  <a:lnTo>
                    <a:pt x="1" y="36"/>
                  </a:lnTo>
                  <a:lnTo>
                    <a:pt x="0" y="31"/>
                  </a:lnTo>
                  <a:lnTo>
                    <a:pt x="1" y="26"/>
                  </a:lnTo>
                  <a:lnTo>
                    <a:pt x="1" y="22"/>
                  </a:lnTo>
                  <a:lnTo>
                    <a:pt x="1" y="17"/>
                  </a:lnTo>
                  <a:lnTo>
                    <a:pt x="3" y="14"/>
                  </a:lnTo>
                  <a:lnTo>
                    <a:pt x="6" y="15"/>
                  </a:lnTo>
                  <a:lnTo>
                    <a:pt x="8" y="17"/>
                  </a:lnTo>
                  <a:lnTo>
                    <a:pt x="11" y="17"/>
                  </a:lnTo>
                  <a:lnTo>
                    <a:pt x="12" y="17"/>
                  </a:lnTo>
                  <a:lnTo>
                    <a:pt x="15" y="17"/>
                  </a:lnTo>
                  <a:lnTo>
                    <a:pt x="18" y="17"/>
                  </a:lnTo>
                  <a:lnTo>
                    <a:pt x="20" y="18"/>
                  </a:lnTo>
                  <a:lnTo>
                    <a:pt x="23" y="20"/>
                  </a:lnTo>
                  <a:lnTo>
                    <a:pt x="25" y="20"/>
                  </a:lnTo>
                  <a:lnTo>
                    <a:pt x="26" y="20"/>
                  </a:lnTo>
                  <a:lnTo>
                    <a:pt x="28" y="20"/>
                  </a:lnTo>
                  <a:lnTo>
                    <a:pt x="29" y="20"/>
                  </a:lnTo>
                  <a:lnTo>
                    <a:pt x="31" y="20"/>
                  </a:lnTo>
                  <a:lnTo>
                    <a:pt x="32" y="18"/>
                  </a:lnTo>
                  <a:lnTo>
                    <a:pt x="34" y="18"/>
                  </a:lnTo>
                  <a:lnTo>
                    <a:pt x="37" y="20"/>
                  </a:lnTo>
                  <a:lnTo>
                    <a:pt x="36" y="22"/>
                  </a:lnTo>
                  <a:lnTo>
                    <a:pt x="36" y="23"/>
                  </a:lnTo>
                  <a:lnTo>
                    <a:pt x="34" y="26"/>
                  </a:lnTo>
                  <a:lnTo>
                    <a:pt x="32" y="28"/>
                  </a:lnTo>
                  <a:lnTo>
                    <a:pt x="32" y="29"/>
                  </a:lnTo>
                  <a:lnTo>
                    <a:pt x="32" y="31"/>
                  </a:lnTo>
                  <a:lnTo>
                    <a:pt x="31" y="32"/>
                  </a:lnTo>
                  <a:lnTo>
                    <a:pt x="29" y="32"/>
                  </a:lnTo>
                  <a:lnTo>
                    <a:pt x="28" y="31"/>
                  </a:lnTo>
                  <a:lnTo>
                    <a:pt x="26" y="29"/>
                  </a:lnTo>
                  <a:lnTo>
                    <a:pt x="25" y="28"/>
                  </a:lnTo>
                  <a:lnTo>
                    <a:pt x="23" y="26"/>
                  </a:lnTo>
                  <a:lnTo>
                    <a:pt x="22" y="25"/>
                  </a:lnTo>
                  <a:lnTo>
                    <a:pt x="20" y="23"/>
                  </a:lnTo>
                  <a:lnTo>
                    <a:pt x="18" y="23"/>
                  </a:lnTo>
                  <a:lnTo>
                    <a:pt x="17" y="25"/>
                  </a:lnTo>
                  <a:lnTo>
                    <a:pt x="15" y="28"/>
                  </a:lnTo>
                  <a:lnTo>
                    <a:pt x="14" y="31"/>
                  </a:lnTo>
                  <a:lnTo>
                    <a:pt x="12" y="36"/>
                  </a:lnTo>
                  <a:lnTo>
                    <a:pt x="11" y="40"/>
                  </a:lnTo>
                  <a:lnTo>
                    <a:pt x="14" y="40"/>
                  </a:lnTo>
                  <a:lnTo>
                    <a:pt x="15" y="39"/>
                  </a:lnTo>
                  <a:lnTo>
                    <a:pt x="15" y="37"/>
                  </a:lnTo>
                  <a:lnTo>
                    <a:pt x="15" y="36"/>
                  </a:lnTo>
                  <a:lnTo>
                    <a:pt x="17" y="32"/>
                  </a:lnTo>
                  <a:lnTo>
                    <a:pt x="17" y="31"/>
                  </a:lnTo>
                  <a:lnTo>
                    <a:pt x="18" y="29"/>
                  </a:lnTo>
                  <a:lnTo>
                    <a:pt x="20" y="28"/>
                  </a:lnTo>
                  <a:lnTo>
                    <a:pt x="22" y="29"/>
                  </a:lnTo>
                  <a:lnTo>
                    <a:pt x="23" y="31"/>
                  </a:lnTo>
                  <a:lnTo>
                    <a:pt x="23" y="32"/>
                  </a:lnTo>
                  <a:lnTo>
                    <a:pt x="25" y="34"/>
                  </a:lnTo>
                  <a:lnTo>
                    <a:pt x="26" y="36"/>
                  </a:lnTo>
                  <a:lnTo>
                    <a:pt x="28" y="37"/>
                  </a:lnTo>
                  <a:lnTo>
                    <a:pt x="29" y="39"/>
                  </a:lnTo>
                  <a:lnTo>
                    <a:pt x="29" y="40"/>
                  </a:lnTo>
                  <a:lnTo>
                    <a:pt x="31" y="42"/>
                  </a:lnTo>
                  <a:lnTo>
                    <a:pt x="32" y="42"/>
                  </a:lnTo>
                  <a:lnTo>
                    <a:pt x="32" y="40"/>
                  </a:lnTo>
                  <a:lnTo>
                    <a:pt x="34" y="39"/>
                  </a:lnTo>
                  <a:lnTo>
                    <a:pt x="34" y="37"/>
                  </a:lnTo>
                  <a:lnTo>
                    <a:pt x="36" y="34"/>
                  </a:lnTo>
                  <a:lnTo>
                    <a:pt x="36" y="32"/>
                  </a:lnTo>
                  <a:lnTo>
                    <a:pt x="37" y="29"/>
                  </a:lnTo>
                  <a:lnTo>
                    <a:pt x="39" y="28"/>
                  </a:lnTo>
                  <a:lnTo>
                    <a:pt x="40" y="26"/>
                  </a:lnTo>
                  <a:lnTo>
                    <a:pt x="42" y="26"/>
                  </a:lnTo>
                  <a:lnTo>
                    <a:pt x="43" y="28"/>
                  </a:lnTo>
                  <a:lnTo>
                    <a:pt x="45" y="29"/>
                  </a:lnTo>
                  <a:lnTo>
                    <a:pt x="47" y="31"/>
                  </a:lnTo>
                  <a:lnTo>
                    <a:pt x="48" y="32"/>
                  </a:lnTo>
                  <a:lnTo>
                    <a:pt x="50" y="32"/>
                  </a:lnTo>
                  <a:lnTo>
                    <a:pt x="50" y="29"/>
                  </a:lnTo>
                  <a:lnTo>
                    <a:pt x="48" y="26"/>
                  </a:lnTo>
                  <a:lnTo>
                    <a:pt x="45" y="23"/>
                  </a:lnTo>
                  <a:lnTo>
                    <a:pt x="43" y="22"/>
                  </a:lnTo>
                  <a:lnTo>
                    <a:pt x="40" y="18"/>
                  </a:lnTo>
                  <a:lnTo>
                    <a:pt x="40" y="15"/>
                  </a:lnTo>
                  <a:lnTo>
                    <a:pt x="42" y="12"/>
                  </a:lnTo>
                  <a:lnTo>
                    <a:pt x="45" y="9"/>
                  </a:lnTo>
                  <a:lnTo>
                    <a:pt x="47" y="7"/>
                  </a:lnTo>
                  <a:lnTo>
                    <a:pt x="48" y="6"/>
                  </a:lnTo>
                  <a:lnTo>
                    <a:pt x="50" y="4"/>
                  </a:lnTo>
                  <a:lnTo>
                    <a:pt x="50" y="3"/>
                  </a:lnTo>
                  <a:lnTo>
                    <a:pt x="51" y="3"/>
                  </a:lnTo>
                  <a:lnTo>
                    <a:pt x="53" y="1"/>
                  </a:lnTo>
                  <a:lnTo>
                    <a:pt x="54" y="0"/>
                  </a:lnTo>
                  <a:lnTo>
                    <a:pt x="56"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42" name="Freeform 922"/>
            <p:cNvSpPr>
              <a:spLocks/>
            </p:cNvSpPr>
            <p:nvPr/>
          </p:nvSpPr>
          <p:spPr bwMode="auto">
            <a:xfrm>
              <a:off x="1626" y="3021"/>
              <a:ext cx="23" cy="31"/>
            </a:xfrm>
            <a:custGeom>
              <a:avLst/>
              <a:gdLst>
                <a:gd name="T0" fmla="*/ 3 w 23"/>
                <a:gd name="T1" fmla="*/ 4 h 31"/>
                <a:gd name="T2" fmla="*/ 6 w 23"/>
                <a:gd name="T3" fmla="*/ 7 h 31"/>
                <a:gd name="T4" fmla="*/ 7 w 23"/>
                <a:gd name="T5" fmla="*/ 11 h 31"/>
                <a:gd name="T6" fmla="*/ 9 w 23"/>
                <a:gd name="T7" fmla="*/ 14 h 31"/>
                <a:gd name="T8" fmla="*/ 12 w 23"/>
                <a:gd name="T9" fmla="*/ 17 h 31"/>
                <a:gd name="T10" fmla="*/ 14 w 23"/>
                <a:gd name="T11" fmla="*/ 18 h 31"/>
                <a:gd name="T12" fmla="*/ 17 w 23"/>
                <a:gd name="T13" fmla="*/ 20 h 31"/>
                <a:gd name="T14" fmla="*/ 18 w 23"/>
                <a:gd name="T15" fmla="*/ 23 h 31"/>
                <a:gd name="T16" fmla="*/ 23 w 23"/>
                <a:gd name="T17" fmla="*/ 23 h 31"/>
                <a:gd name="T18" fmla="*/ 23 w 23"/>
                <a:gd name="T19" fmla="*/ 25 h 31"/>
                <a:gd name="T20" fmla="*/ 23 w 23"/>
                <a:gd name="T21" fmla="*/ 26 h 31"/>
                <a:gd name="T22" fmla="*/ 23 w 23"/>
                <a:gd name="T23" fmla="*/ 28 h 31"/>
                <a:gd name="T24" fmla="*/ 23 w 23"/>
                <a:gd name="T25" fmla="*/ 29 h 31"/>
                <a:gd name="T26" fmla="*/ 20 w 23"/>
                <a:gd name="T27" fmla="*/ 31 h 31"/>
                <a:gd name="T28" fmla="*/ 18 w 23"/>
                <a:gd name="T29" fmla="*/ 31 h 31"/>
                <a:gd name="T30" fmla="*/ 15 w 23"/>
                <a:gd name="T31" fmla="*/ 31 h 31"/>
                <a:gd name="T32" fmla="*/ 14 w 23"/>
                <a:gd name="T33" fmla="*/ 29 h 31"/>
                <a:gd name="T34" fmla="*/ 12 w 23"/>
                <a:gd name="T35" fmla="*/ 28 h 31"/>
                <a:gd name="T36" fmla="*/ 11 w 23"/>
                <a:gd name="T37" fmla="*/ 25 h 31"/>
                <a:gd name="T38" fmla="*/ 9 w 23"/>
                <a:gd name="T39" fmla="*/ 23 h 31"/>
                <a:gd name="T40" fmla="*/ 7 w 23"/>
                <a:gd name="T41" fmla="*/ 21 h 31"/>
                <a:gd name="T42" fmla="*/ 6 w 23"/>
                <a:gd name="T43" fmla="*/ 18 h 31"/>
                <a:gd name="T44" fmla="*/ 4 w 23"/>
                <a:gd name="T45" fmla="*/ 17 h 31"/>
                <a:gd name="T46" fmla="*/ 4 w 23"/>
                <a:gd name="T47" fmla="*/ 14 h 31"/>
                <a:gd name="T48" fmla="*/ 3 w 23"/>
                <a:gd name="T49" fmla="*/ 12 h 31"/>
                <a:gd name="T50" fmla="*/ 1 w 23"/>
                <a:gd name="T51" fmla="*/ 9 h 31"/>
                <a:gd name="T52" fmla="*/ 1 w 23"/>
                <a:gd name="T53" fmla="*/ 7 h 31"/>
                <a:gd name="T54" fmla="*/ 0 w 23"/>
                <a:gd name="T55" fmla="*/ 4 h 31"/>
                <a:gd name="T56" fmla="*/ 0 w 23"/>
                <a:gd name="T57" fmla="*/ 1 h 31"/>
                <a:gd name="T58" fmla="*/ 1 w 23"/>
                <a:gd name="T59" fmla="*/ 0 h 31"/>
                <a:gd name="T60" fmla="*/ 3 w 23"/>
                <a:gd name="T61" fmla="*/ 0 h 31"/>
                <a:gd name="T62" fmla="*/ 3 w 23"/>
                <a:gd name="T63" fmla="*/ 3 h 31"/>
                <a:gd name="T64" fmla="*/ 3 w 23"/>
                <a:gd name="T65" fmla="*/ 4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31"/>
                <a:gd name="T101" fmla="*/ 23 w 23"/>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31">
                  <a:moveTo>
                    <a:pt x="3" y="4"/>
                  </a:moveTo>
                  <a:lnTo>
                    <a:pt x="6" y="7"/>
                  </a:lnTo>
                  <a:lnTo>
                    <a:pt x="7" y="11"/>
                  </a:lnTo>
                  <a:lnTo>
                    <a:pt x="9" y="14"/>
                  </a:lnTo>
                  <a:lnTo>
                    <a:pt x="12" y="17"/>
                  </a:lnTo>
                  <a:lnTo>
                    <a:pt x="14" y="18"/>
                  </a:lnTo>
                  <a:lnTo>
                    <a:pt x="17" y="20"/>
                  </a:lnTo>
                  <a:lnTo>
                    <a:pt x="18" y="23"/>
                  </a:lnTo>
                  <a:lnTo>
                    <a:pt x="23" y="23"/>
                  </a:lnTo>
                  <a:lnTo>
                    <a:pt x="23" y="25"/>
                  </a:lnTo>
                  <a:lnTo>
                    <a:pt x="23" y="26"/>
                  </a:lnTo>
                  <a:lnTo>
                    <a:pt x="23" y="28"/>
                  </a:lnTo>
                  <a:lnTo>
                    <a:pt x="23" y="29"/>
                  </a:lnTo>
                  <a:lnTo>
                    <a:pt x="20" y="31"/>
                  </a:lnTo>
                  <a:lnTo>
                    <a:pt x="18" y="31"/>
                  </a:lnTo>
                  <a:lnTo>
                    <a:pt x="15" y="31"/>
                  </a:lnTo>
                  <a:lnTo>
                    <a:pt x="14" y="29"/>
                  </a:lnTo>
                  <a:lnTo>
                    <a:pt x="12" y="28"/>
                  </a:lnTo>
                  <a:lnTo>
                    <a:pt x="11" y="25"/>
                  </a:lnTo>
                  <a:lnTo>
                    <a:pt x="9" y="23"/>
                  </a:lnTo>
                  <a:lnTo>
                    <a:pt x="7" y="21"/>
                  </a:lnTo>
                  <a:lnTo>
                    <a:pt x="6" y="18"/>
                  </a:lnTo>
                  <a:lnTo>
                    <a:pt x="4" y="17"/>
                  </a:lnTo>
                  <a:lnTo>
                    <a:pt x="4" y="14"/>
                  </a:lnTo>
                  <a:lnTo>
                    <a:pt x="3" y="12"/>
                  </a:lnTo>
                  <a:lnTo>
                    <a:pt x="1" y="9"/>
                  </a:lnTo>
                  <a:lnTo>
                    <a:pt x="1" y="7"/>
                  </a:lnTo>
                  <a:lnTo>
                    <a:pt x="0" y="4"/>
                  </a:lnTo>
                  <a:lnTo>
                    <a:pt x="0" y="1"/>
                  </a:lnTo>
                  <a:lnTo>
                    <a:pt x="1" y="0"/>
                  </a:lnTo>
                  <a:lnTo>
                    <a:pt x="3" y="0"/>
                  </a:lnTo>
                  <a:lnTo>
                    <a:pt x="3" y="3"/>
                  </a:lnTo>
                  <a:lnTo>
                    <a:pt x="3"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3" name="Freeform 923"/>
            <p:cNvSpPr>
              <a:spLocks/>
            </p:cNvSpPr>
            <p:nvPr/>
          </p:nvSpPr>
          <p:spPr bwMode="auto">
            <a:xfrm>
              <a:off x="1791" y="3022"/>
              <a:ext cx="16" cy="10"/>
            </a:xfrm>
            <a:custGeom>
              <a:avLst/>
              <a:gdLst>
                <a:gd name="T0" fmla="*/ 16 w 16"/>
                <a:gd name="T1" fmla="*/ 0 h 10"/>
                <a:gd name="T2" fmla="*/ 16 w 16"/>
                <a:gd name="T3" fmla="*/ 2 h 10"/>
                <a:gd name="T4" fmla="*/ 14 w 16"/>
                <a:gd name="T5" fmla="*/ 3 h 10"/>
                <a:gd name="T6" fmla="*/ 14 w 16"/>
                <a:gd name="T7" fmla="*/ 5 h 10"/>
                <a:gd name="T8" fmla="*/ 12 w 16"/>
                <a:gd name="T9" fmla="*/ 6 h 10"/>
                <a:gd name="T10" fmla="*/ 11 w 16"/>
                <a:gd name="T11" fmla="*/ 6 h 10"/>
                <a:gd name="T12" fmla="*/ 9 w 16"/>
                <a:gd name="T13" fmla="*/ 6 h 10"/>
                <a:gd name="T14" fmla="*/ 8 w 16"/>
                <a:gd name="T15" fmla="*/ 8 h 10"/>
                <a:gd name="T16" fmla="*/ 6 w 16"/>
                <a:gd name="T17" fmla="*/ 8 h 10"/>
                <a:gd name="T18" fmla="*/ 0 w 16"/>
                <a:gd name="T19" fmla="*/ 10 h 10"/>
                <a:gd name="T20" fmla="*/ 1 w 16"/>
                <a:gd name="T21" fmla="*/ 8 h 10"/>
                <a:gd name="T22" fmla="*/ 1 w 16"/>
                <a:gd name="T23" fmla="*/ 6 h 10"/>
                <a:gd name="T24" fmla="*/ 3 w 16"/>
                <a:gd name="T25" fmla="*/ 6 h 10"/>
                <a:gd name="T26" fmla="*/ 5 w 16"/>
                <a:gd name="T27" fmla="*/ 5 h 10"/>
                <a:gd name="T28" fmla="*/ 6 w 16"/>
                <a:gd name="T29" fmla="*/ 3 h 10"/>
                <a:gd name="T30" fmla="*/ 8 w 16"/>
                <a:gd name="T31" fmla="*/ 2 h 10"/>
                <a:gd name="T32" fmla="*/ 9 w 16"/>
                <a:gd name="T33" fmla="*/ 2 h 10"/>
                <a:gd name="T34" fmla="*/ 11 w 16"/>
                <a:gd name="T35" fmla="*/ 0 h 10"/>
                <a:gd name="T36" fmla="*/ 12 w 16"/>
                <a:gd name="T37" fmla="*/ 0 h 10"/>
                <a:gd name="T38" fmla="*/ 14 w 16"/>
                <a:gd name="T39" fmla="*/ 0 h 10"/>
                <a:gd name="T40" fmla="*/ 14 w 16"/>
                <a:gd name="T41" fmla="*/ 0 h 10"/>
                <a:gd name="T42" fmla="*/ 16 w 16"/>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0"/>
                <a:gd name="T68" fmla="*/ 16 w 16"/>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0">
                  <a:moveTo>
                    <a:pt x="16" y="0"/>
                  </a:moveTo>
                  <a:lnTo>
                    <a:pt x="16" y="2"/>
                  </a:lnTo>
                  <a:lnTo>
                    <a:pt x="14" y="3"/>
                  </a:lnTo>
                  <a:lnTo>
                    <a:pt x="14" y="5"/>
                  </a:lnTo>
                  <a:lnTo>
                    <a:pt x="12" y="6"/>
                  </a:lnTo>
                  <a:lnTo>
                    <a:pt x="11" y="6"/>
                  </a:lnTo>
                  <a:lnTo>
                    <a:pt x="9" y="6"/>
                  </a:lnTo>
                  <a:lnTo>
                    <a:pt x="8" y="8"/>
                  </a:lnTo>
                  <a:lnTo>
                    <a:pt x="6" y="8"/>
                  </a:lnTo>
                  <a:lnTo>
                    <a:pt x="0" y="10"/>
                  </a:lnTo>
                  <a:lnTo>
                    <a:pt x="1" y="8"/>
                  </a:lnTo>
                  <a:lnTo>
                    <a:pt x="1" y="6"/>
                  </a:lnTo>
                  <a:lnTo>
                    <a:pt x="3" y="6"/>
                  </a:lnTo>
                  <a:lnTo>
                    <a:pt x="5" y="5"/>
                  </a:lnTo>
                  <a:lnTo>
                    <a:pt x="6" y="3"/>
                  </a:lnTo>
                  <a:lnTo>
                    <a:pt x="8" y="2"/>
                  </a:lnTo>
                  <a:lnTo>
                    <a:pt x="9" y="2"/>
                  </a:lnTo>
                  <a:lnTo>
                    <a:pt x="11" y="0"/>
                  </a:lnTo>
                  <a:lnTo>
                    <a:pt x="12" y="0"/>
                  </a:lnTo>
                  <a:lnTo>
                    <a:pt x="14" y="0"/>
                  </a:lnTo>
                  <a:lnTo>
                    <a:pt x="1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4" name="Freeform 924"/>
            <p:cNvSpPr>
              <a:spLocks/>
            </p:cNvSpPr>
            <p:nvPr/>
          </p:nvSpPr>
          <p:spPr bwMode="auto">
            <a:xfrm>
              <a:off x="1838" y="3063"/>
              <a:ext cx="23" cy="65"/>
            </a:xfrm>
            <a:custGeom>
              <a:avLst/>
              <a:gdLst>
                <a:gd name="T0" fmla="*/ 3 w 23"/>
                <a:gd name="T1" fmla="*/ 3 h 65"/>
                <a:gd name="T2" fmla="*/ 3 w 23"/>
                <a:gd name="T3" fmla="*/ 8 h 65"/>
                <a:gd name="T4" fmla="*/ 6 w 23"/>
                <a:gd name="T5" fmla="*/ 12 h 65"/>
                <a:gd name="T6" fmla="*/ 9 w 23"/>
                <a:gd name="T7" fmla="*/ 15 h 65"/>
                <a:gd name="T8" fmla="*/ 12 w 23"/>
                <a:gd name="T9" fmla="*/ 20 h 65"/>
                <a:gd name="T10" fmla="*/ 12 w 23"/>
                <a:gd name="T11" fmla="*/ 25 h 65"/>
                <a:gd name="T12" fmla="*/ 14 w 23"/>
                <a:gd name="T13" fmla="*/ 29 h 65"/>
                <a:gd name="T14" fmla="*/ 15 w 23"/>
                <a:gd name="T15" fmla="*/ 29 h 65"/>
                <a:gd name="T16" fmla="*/ 17 w 23"/>
                <a:gd name="T17" fmla="*/ 31 h 65"/>
                <a:gd name="T18" fmla="*/ 18 w 23"/>
                <a:gd name="T19" fmla="*/ 34 h 65"/>
                <a:gd name="T20" fmla="*/ 18 w 23"/>
                <a:gd name="T21" fmla="*/ 37 h 65"/>
                <a:gd name="T22" fmla="*/ 18 w 23"/>
                <a:gd name="T23" fmla="*/ 42 h 65"/>
                <a:gd name="T24" fmla="*/ 18 w 23"/>
                <a:gd name="T25" fmla="*/ 45 h 65"/>
                <a:gd name="T26" fmla="*/ 20 w 23"/>
                <a:gd name="T27" fmla="*/ 48 h 65"/>
                <a:gd name="T28" fmla="*/ 23 w 23"/>
                <a:gd name="T29" fmla="*/ 51 h 65"/>
                <a:gd name="T30" fmla="*/ 23 w 23"/>
                <a:gd name="T31" fmla="*/ 54 h 65"/>
                <a:gd name="T32" fmla="*/ 22 w 23"/>
                <a:gd name="T33" fmla="*/ 61 h 65"/>
                <a:gd name="T34" fmla="*/ 20 w 23"/>
                <a:gd name="T35" fmla="*/ 64 h 65"/>
                <a:gd name="T36" fmla="*/ 18 w 23"/>
                <a:gd name="T37" fmla="*/ 65 h 65"/>
                <a:gd name="T38" fmla="*/ 18 w 23"/>
                <a:gd name="T39" fmla="*/ 61 h 65"/>
                <a:gd name="T40" fmla="*/ 18 w 23"/>
                <a:gd name="T41" fmla="*/ 56 h 65"/>
                <a:gd name="T42" fmla="*/ 17 w 23"/>
                <a:gd name="T43" fmla="*/ 51 h 65"/>
                <a:gd name="T44" fmla="*/ 15 w 23"/>
                <a:gd name="T45" fmla="*/ 50 h 65"/>
                <a:gd name="T46" fmla="*/ 14 w 23"/>
                <a:gd name="T47" fmla="*/ 47 h 65"/>
                <a:gd name="T48" fmla="*/ 14 w 23"/>
                <a:gd name="T49" fmla="*/ 40 h 65"/>
                <a:gd name="T50" fmla="*/ 14 w 23"/>
                <a:gd name="T51" fmla="*/ 36 h 65"/>
                <a:gd name="T52" fmla="*/ 12 w 23"/>
                <a:gd name="T53" fmla="*/ 32 h 65"/>
                <a:gd name="T54" fmla="*/ 9 w 23"/>
                <a:gd name="T55" fmla="*/ 26 h 65"/>
                <a:gd name="T56" fmla="*/ 6 w 23"/>
                <a:gd name="T57" fmla="*/ 18 h 65"/>
                <a:gd name="T58" fmla="*/ 1 w 23"/>
                <a:gd name="T59" fmla="*/ 12 h 65"/>
                <a:gd name="T60" fmla="*/ 0 w 23"/>
                <a:gd name="T61" fmla="*/ 4 h 65"/>
                <a:gd name="T62" fmla="*/ 3 w 23"/>
                <a:gd name="T63" fmla="*/ 0 h 65"/>
                <a:gd name="T64" fmla="*/ 4 w 23"/>
                <a:gd name="T65" fmla="*/ 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65"/>
                <a:gd name="T101" fmla="*/ 23 w 23"/>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65">
                  <a:moveTo>
                    <a:pt x="4" y="1"/>
                  </a:moveTo>
                  <a:lnTo>
                    <a:pt x="3" y="3"/>
                  </a:lnTo>
                  <a:lnTo>
                    <a:pt x="3" y="4"/>
                  </a:lnTo>
                  <a:lnTo>
                    <a:pt x="3" y="8"/>
                  </a:lnTo>
                  <a:lnTo>
                    <a:pt x="4" y="11"/>
                  </a:lnTo>
                  <a:lnTo>
                    <a:pt x="6" y="12"/>
                  </a:lnTo>
                  <a:lnTo>
                    <a:pt x="8" y="14"/>
                  </a:lnTo>
                  <a:lnTo>
                    <a:pt x="9" y="15"/>
                  </a:lnTo>
                  <a:lnTo>
                    <a:pt x="11" y="17"/>
                  </a:lnTo>
                  <a:lnTo>
                    <a:pt x="12" y="20"/>
                  </a:lnTo>
                  <a:lnTo>
                    <a:pt x="12" y="22"/>
                  </a:lnTo>
                  <a:lnTo>
                    <a:pt x="12" y="25"/>
                  </a:lnTo>
                  <a:lnTo>
                    <a:pt x="12" y="28"/>
                  </a:lnTo>
                  <a:lnTo>
                    <a:pt x="14" y="29"/>
                  </a:lnTo>
                  <a:lnTo>
                    <a:pt x="15" y="29"/>
                  </a:lnTo>
                  <a:lnTo>
                    <a:pt x="15" y="31"/>
                  </a:lnTo>
                  <a:lnTo>
                    <a:pt x="17" y="31"/>
                  </a:lnTo>
                  <a:lnTo>
                    <a:pt x="17" y="32"/>
                  </a:lnTo>
                  <a:lnTo>
                    <a:pt x="18" y="34"/>
                  </a:lnTo>
                  <a:lnTo>
                    <a:pt x="18" y="36"/>
                  </a:lnTo>
                  <a:lnTo>
                    <a:pt x="18" y="37"/>
                  </a:lnTo>
                  <a:lnTo>
                    <a:pt x="18" y="39"/>
                  </a:lnTo>
                  <a:lnTo>
                    <a:pt x="18" y="42"/>
                  </a:lnTo>
                  <a:lnTo>
                    <a:pt x="18" y="43"/>
                  </a:lnTo>
                  <a:lnTo>
                    <a:pt x="18" y="45"/>
                  </a:lnTo>
                  <a:lnTo>
                    <a:pt x="18" y="47"/>
                  </a:lnTo>
                  <a:lnTo>
                    <a:pt x="20" y="48"/>
                  </a:lnTo>
                  <a:lnTo>
                    <a:pt x="22" y="50"/>
                  </a:lnTo>
                  <a:lnTo>
                    <a:pt x="23" y="51"/>
                  </a:lnTo>
                  <a:lnTo>
                    <a:pt x="23" y="54"/>
                  </a:lnTo>
                  <a:lnTo>
                    <a:pt x="23" y="57"/>
                  </a:lnTo>
                  <a:lnTo>
                    <a:pt x="22" y="61"/>
                  </a:lnTo>
                  <a:lnTo>
                    <a:pt x="22" y="64"/>
                  </a:lnTo>
                  <a:lnTo>
                    <a:pt x="20" y="64"/>
                  </a:lnTo>
                  <a:lnTo>
                    <a:pt x="18" y="64"/>
                  </a:lnTo>
                  <a:lnTo>
                    <a:pt x="18" y="65"/>
                  </a:lnTo>
                  <a:lnTo>
                    <a:pt x="17" y="64"/>
                  </a:lnTo>
                  <a:lnTo>
                    <a:pt x="18" y="61"/>
                  </a:lnTo>
                  <a:lnTo>
                    <a:pt x="18" y="59"/>
                  </a:lnTo>
                  <a:lnTo>
                    <a:pt x="18" y="56"/>
                  </a:lnTo>
                  <a:lnTo>
                    <a:pt x="18" y="53"/>
                  </a:lnTo>
                  <a:lnTo>
                    <a:pt x="17" y="51"/>
                  </a:lnTo>
                  <a:lnTo>
                    <a:pt x="17" y="50"/>
                  </a:lnTo>
                  <a:lnTo>
                    <a:pt x="15" y="50"/>
                  </a:lnTo>
                  <a:lnTo>
                    <a:pt x="14" y="50"/>
                  </a:lnTo>
                  <a:lnTo>
                    <a:pt x="14" y="47"/>
                  </a:lnTo>
                  <a:lnTo>
                    <a:pt x="14" y="43"/>
                  </a:lnTo>
                  <a:lnTo>
                    <a:pt x="14" y="40"/>
                  </a:lnTo>
                  <a:lnTo>
                    <a:pt x="14" y="37"/>
                  </a:lnTo>
                  <a:lnTo>
                    <a:pt x="14" y="36"/>
                  </a:lnTo>
                  <a:lnTo>
                    <a:pt x="14" y="32"/>
                  </a:lnTo>
                  <a:lnTo>
                    <a:pt x="12" y="32"/>
                  </a:lnTo>
                  <a:lnTo>
                    <a:pt x="9" y="31"/>
                  </a:lnTo>
                  <a:lnTo>
                    <a:pt x="9" y="26"/>
                  </a:lnTo>
                  <a:lnTo>
                    <a:pt x="8" y="22"/>
                  </a:lnTo>
                  <a:lnTo>
                    <a:pt x="6" y="18"/>
                  </a:lnTo>
                  <a:lnTo>
                    <a:pt x="3" y="15"/>
                  </a:lnTo>
                  <a:lnTo>
                    <a:pt x="1" y="12"/>
                  </a:lnTo>
                  <a:lnTo>
                    <a:pt x="0" y="8"/>
                  </a:lnTo>
                  <a:lnTo>
                    <a:pt x="0" y="4"/>
                  </a:lnTo>
                  <a:lnTo>
                    <a:pt x="1" y="0"/>
                  </a:lnTo>
                  <a:lnTo>
                    <a:pt x="3" y="0"/>
                  </a:lnTo>
                  <a:lnTo>
                    <a:pt x="4"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5" name="Freeform 925"/>
            <p:cNvSpPr>
              <a:spLocks/>
            </p:cNvSpPr>
            <p:nvPr/>
          </p:nvSpPr>
          <p:spPr bwMode="auto">
            <a:xfrm>
              <a:off x="1526" y="3067"/>
              <a:ext cx="79" cy="77"/>
            </a:xfrm>
            <a:custGeom>
              <a:avLst/>
              <a:gdLst>
                <a:gd name="T0" fmla="*/ 67 w 79"/>
                <a:gd name="T1" fmla="*/ 8 h 77"/>
                <a:gd name="T2" fmla="*/ 73 w 79"/>
                <a:gd name="T3" fmla="*/ 11 h 77"/>
                <a:gd name="T4" fmla="*/ 76 w 79"/>
                <a:gd name="T5" fmla="*/ 16 h 77"/>
                <a:gd name="T6" fmla="*/ 79 w 79"/>
                <a:gd name="T7" fmla="*/ 25 h 77"/>
                <a:gd name="T8" fmla="*/ 75 w 79"/>
                <a:gd name="T9" fmla="*/ 32 h 77"/>
                <a:gd name="T10" fmla="*/ 75 w 79"/>
                <a:gd name="T11" fmla="*/ 25 h 77"/>
                <a:gd name="T12" fmla="*/ 73 w 79"/>
                <a:gd name="T13" fmla="*/ 21 h 77"/>
                <a:gd name="T14" fmla="*/ 70 w 79"/>
                <a:gd name="T15" fmla="*/ 16 h 77"/>
                <a:gd name="T16" fmla="*/ 67 w 79"/>
                <a:gd name="T17" fmla="*/ 13 h 77"/>
                <a:gd name="T18" fmla="*/ 62 w 79"/>
                <a:gd name="T19" fmla="*/ 11 h 77"/>
                <a:gd name="T20" fmla="*/ 58 w 79"/>
                <a:gd name="T21" fmla="*/ 13 h 77"/>
                <a:gd name="T22" fmla="*/ 54 w 79"/>
                <a:gd name="T23" fmla="*/ 16 h 77"/>
                <a:gd name="T24" fmla="*/ 53 w 79"/>
                <a:gd name="T25" fmla="*/ 19 h 77"/>
                <a:gd name="T26" fmla="*/ 50 w 79"/>
                <a:gd name="T27" fmla="*/ 21 h 77"/>
                <a:gd name="T28" fmla="*/ 50 w 79"/>
                <a:gd name="T29" fmla="*/ 16 h 77"/>
                <a:gd name="T30" fmla="*/ 54 w 79"/>
                <a:gd name="T31" fmla="*/ 13 h 77"/>
                <a:gd name="T32" fmla="*/ 56 w 79"/>
                <a:gd name="T33" fmla="*/ 10 h 77"/>
                <a:gd name="T34" fmla="*/ 53 w 79"/>
                <a:gd name="T35" fmla="*/ 5 h 77"/>
                <a:gd name="T36" fmla="*/ 47 w 79"/>
                <a:gd name="T37" fmla="*/ 5 h 77"/>
                <a:gd name="T38" fmla="*/ 39 w 79"/>
                <a:gd name="T39" fmla="*/ 7 h 77"/>
                <a:gd name="T40" fmla="*/ 31 w 79"/>
                <a:gd name="T41" fmla="*/ 16 h 77"/>
                <a:gd name="T42" fmla="*/ 28 w 79"/>
                <a:gd name="T43" fmla="*/ 27 h 77"/>
                <a:gd name="T44" fmla="*/ 28 w 79"/>
                <a:gd name="T45" fmla="*/ 35 h 77"/>
                <a:gd name="T46" fmla="*/ 28 w 79"/>
                <a:gd name="T47" fmla="*/ 39 h 77"/>
                <a:gd name="T48" fmla="*/ 25 w 79"/>
                <a:gd name="T49" fmla="*/ 38 h 77"/>
                <a:gd name="T50" fmla="*/ 23 w 79"/>
                <a:gd name="T51" fmla="*/ 35 h 77"/>
                <a:gd name="T52" fmla="*/ 19 w 79"/>
                <a:gd name="T53" fmla="*/ 35 h 77"/>
                <a:gd name="T54" fmla="*/ 14 w 79"/>
                <a:gd name="T55" fmla="*/ 38 h 77"/>
                <a:gd name="T56" fmla="*/ 9 w 79"/>
                <a:gd name="T57" fmla="*/ 47 h 77"/>
                <a:gd name="T58" fmla="*/ 8 w 79"/>
                <a:gd name="T59" fmla="*/ 58 h 77"/>
                <a:gd name="T60" fmla="*/ 9 w 79"/>
                <a:gd name="T61" fmla="*/ 67 h 77"/>
                <a:gd name="T62" fmla="*/ 12 w 79"/>
                <a:gd name="T63" fmla="*/ 72 h 77"/>
                <a:gd name="T64" fmla="*/ 15 w 79"/>
                <a:gd name="T65" fmla="*/ 75 h 77"/>
                <a:gd name="T66" fmla="*/ 14 w 79"/>
                <a:gd name="T67" fmla="*/ 77 h 77"/>
                <a:gd name="T68" fmla="*/ 8 w 79"/>
                <a:gd name="T69" fmla="*/ 75 h 77"/>
                <a:gd name="T70" fmla="*/ 3 w 79"/>
                <a:gd name="T71" fmla="*/ 69 h 77"/>
                <a:gd name="T72" fmla="*/ 1 w 79"/>
                <a:gd name="T73" fmla="*/ 50 h 77"/>
                <a:gd name="T74" fmla="*/ 12 w 79"/>
                <a:gd name="T75" fmla="*/ 33 h 77"/>
                <a:gd name="T76" fmla="*/ 22 w 79"/>
                <a:gd name="T77" fmla="*/ 27 h 77"/>
                <a:gd name="T78" fmla="*/ 26 w 79"/>
                <a:gd name="T79" fmla="*/ 14 h 77"/>
                <a:gd name="T80" fmla="*/ 33 w 79"/>
                <a:gd name="T81" fmla="*/ 5 h 77"/>
                <a:gd name="T82" fmla="*/ 42 w 79"/>
                <a:gd name="T83" fmla="*/ 0 h 77"/>
                <a:gd name="T84" fmla="*/ 53 w 79"/>
                <a:gd name="T85" fmla="*/ 0 h 77"/>
                <a:gd name="T86" fmla="*/ 62 w 79"/>
                <a:gd name="T87" fmla="*/ 8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9"/>
                <a:gd name="T133" fmla="*/ 0 h 77"/>
                <a:gd name="T134" fmla="*/ 79 w 79"/>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9" h="77">
                  <a:moveTo>
                    <a:pt x="62" y="8"/>
                  </a:moveTo>
                  <a:lnTo>
                    <a:pt x="65" y="8"/>
                  </a:lnTo>
                  <a:lnTo>
                    <a:pt x="67" y="8"/>
                  </a:lnTo>
                  <a:lnTo>
                    <a:pt x="68" y="10"/>
                  </a:lnTo>
                  <a:lnTo>
                    <a:pt x="72" y="10"/>
                  </a:lnTo>
                  <a:lnTo>
                    <a:pt x="73" y="11"/>
                  </a:lnTo>
                  <a:lnTo>
                    <a:pt x="75" y="11"/>
                  </a:lnTo>
                  <a:lnTo>
                    <a:pt x="76" y="13"/>
                  </a:lnTo>
                  <a:lnTo>
                    <a:pt x="76" y="16"/>
                  </a:lnTo>
                  <a:lnTo>
                    <a:pt x="79" y="22"/>
                  </a:lnTo>
                  <a:lnTo>
                    <a:pt x="78" y="22"/>
                  </a:lnTo>
                  <a:lnTo>
                    <a:pt x="79" y="25"/>
                  </a:lnTo>
                  <a:lnTo>
                    <a:pt x="78" y="28"/>
                  </a:lnTo>
                  <a:lnTo>
                    <a:pt x="76" y="30"/>
                  </a:lnTo>
                  <a:lnTo>
                    <a:pt x="75" y="32"/>
                  </a:lnTo>
                  <a:lnTo>
                    <a:pt x="75" y="30"/>
                  </a:lnTo>
                  <a:lnTo>
                    <a:pt x="75" y="28"/>
                  </a:lnTo>
                  <a:lnTo>
                    <a:pt x="75" y="25"/>
                  </a:lnTo>
                  <a:lnTo>
                    <a:pt x="75" y="24"/>
                  </a:lnTo>
                  <a:lnTo>
                    <a:pt x="73" y="22"/>
                  </a:lnTo>
                  <a:lnTo>
                    <a:pt x="73" y="21"/>
                  </a:lnTo>
                  <a:lnTo>
                    <a:pt x="72" y="19"/>
                  </a:lnTo>
                  <a:lnTo>
                    <a:pt x="72" y="18"/>
                  </a:lnTo>
                  <a:lnTo>
                    <a:pt x="70" y="16"/>
                  </a:lnTo>
                  <a:lnTo>
                    <a:pt x="68" y="14"/>
                  </a:lnTo>
                  <a:lnTo>
                    <a:pt x="68" y="13"/>
                  </a:lnTo>
                  <a:lnTo>
                    <a:pt x="67" y="13"/>
                  </a:lnTo>
                  <a:lnTo>
                    <a:pt x="65" y="11"/>
                  </a:lnTo>
                  <a:lnTo>
                    <a:pt x="64" y="11"/>
                  </a:lnTo>
                  <a:lnTo>
                    <a:pt x="62" y="11"/>
                  </a:lnTo>
                  <a:lnTo>
                    <a:pt x="61" y="11"/>
                  </a:lnTo>
                  <a:lnTo>
                    <a:pt x="59" y="13"/>
                  </a:lnTo>
                  <a:lnTo>
                    <a:pt x="58" y="13"/>
                  </a:lnTo>
                  <a:lnTo>
                    <a:pt x="58" y="14"/>
                  </a:lnTo>
                  <a:lnTo>
                    <a:pt x="56" y="14"/>
                  </a:lnTo>
                  <a:lnTo>
                    <a:pt x="54" y="16"/>
                  </a:lnTo>
                  <a:lnTo>
                    <a:pt x="53" y="18"/>
                  </a:lnTo>
                  <a:lnTo>
                    <a:pt x="53" y="19"/>
                  </a:lnTo>
                  <a:lnTo>
                    <a:pt x="51" y="21"/>
                  </a:lnTo>
                  <a:lnTo>
                    <a:pt x="50" y="21"/>
                  </a:lnTo>
                  <a:lnTo>
                    <a:pt x="50" y="19"/>
                  </a:lnTo>
                  <a:lnTo>
                    <a:pt x="50" y="16"/>
                  </a:lnTo>
                  <a:lnTo>
                    <a:pt x="51" y="14"/>
                  </a:lnTo>
                  <a:lnTo>
                    <a:pt x="53" y="13"/>
                  </a:lnTo>
                  <a:lnTo>
                    <a:pt x="54" y="13"/>
                  </a:lnTo>
                  <a:lnTo>
                    <a:pt x="54" y="11"/>
                  </a:lnTo>
                  <a:lnTo>
                    <a:pt x="56" y="11"/>
                  </a:lnTo>
                  <a:lnTo>
                    <a:pt x="56" y="10"/>
                  </a:lnTo>
                  <a:lnTo>
                    <a:pt x="56" y="8"/>
                  </a:lnTo>
                  <a:lnTo>
                    <a:pt x="54" y="7"/>
                  </a:lnTo>
                  <a:lnTo>
                    <a:pt x="53" y="5"/>
                  </a:lnTo>
                  <a:lnTo>
                    <a:pt x="50" y="5"/>
                  </a:lnTo>
                  <a:lnTo>
                    <a:pt x="48" y="5"/>
                  </a:lnTo>
                  <a:lnTo>
                    <a:pt x="47" y="5"/>
                  </a:lnTo>
                  <a:lnTo>
                    <a:pt x="43" y="5"/>
                  </a:lnTo>
                  <a:lnTo>
                    <a:pt x="42" y="5"/>
                  </a:lnTo>
                  <a:lnTo>
                    <a:pt x="39" y="7"/>
                  </a:lnTo>
                  <a:lnTo>
                    <a:pt x="36" y="10"/>
                  </a:lnTo>
                  <a:lnTo>
                    <a:pt x="34" y="13"/>
                  </a:lnTo>
                  <a:lnTo>
                    <a:pt x="31" y="16"/>
                  </a:lnTo>
                  <a:lnTo>
                    <a:pt x="29" y="19"/>
                  </a:lnTo>
                  <a:lnTo>
                    <a:pt x="29" y="24"/>
                  </a:lnTo>
                  <a:lnTo>
                    <a:pt x="28" y="27"/>
                  </a:lnTo>
                  <a:lnTo>
                    <a:pt x="28" y="32"/>
                  </a:lnTo>
                  <a:lnTo>
                    <a:pt x="28" y="33"/>
                  </a:lnTo>
                  <a:lnTo>
                    <a:pt x="28" y="35"/>
                  </a:lnTo>
                  <a:lnTo>
                    <a:pt x="28" y="36"/>
                  </a:lnTo>
                  <a:lnTo>
                    <a:pt x="28" y="38"/>
                  </a:lnTo>
                  <a:lnTo>
                    <a:pt x="28" y="39"/>
                  </a:lnTo>
                  <a:lnTo>
                    <a:pt x="26" y="39"/>
                  </a:lnTo>
                  <a:lnTo>
                    <a:pt x="25" y="39"/>
                  </a:lnTo>
                  <a:lnTo>
                    <a:pt x="25" y="38"/>
                  </a:lnTo>
                  <a:lnTo>
                    <a:pt x="23" y="36"/>
                  </a:lnTo>
                  <a:lnTo>
                    <a:pt x="23" y="35"/>
                  </a:lnTo>
                  <a:lnTo>
                    <a:pt x="22" y="35"/>
                  </a:lnTo>
                  <a:lnTo>
                    <a:pt x="20" y="35"/>
                  </a:lnTo>
                  <a:lnTo>
                    <a:pt x="19" y="35"/>
                  </a:lnTo>
                  <a:lnTo>
                    <a:pt x="17" y="36"/>
                  </a:lnTo>
                  <a:lnTo>
                    <a:pt x="14" y="38"/>
                  </a:lnTo>
                  <a:lnTo>
                    <a:pt x="12" y="41"/>
                  </a:lnTo>
                  <a:lnTo>
                    <a:pt x="11" y="44"/>
                  </a:lnTo>
                  <a:lnTo>
                    <a:pt x="9" y="47"/>
                  </a:lnTo>
                  <a:lnTo>
                    <a:pt x="8" y="50"/>
                  </a:lnTo>
                  <a:lnTo>
                    <a:pt x="8" y="55"/>
                  </a:lnTo>
                  <a:lnTo>
                    <a:pt x="8" y="58"/>
                  </a:lnTo>
                  <a:lnTo>
                    <a:pt x="8" y="63"/>
                  </a:lnTo>
                  <a:lnTo>
                    <a:pt x="9" y="64"/>
                  </a:lnTo>
                  <a:lnTo>
                    <a:pt x="9" y="67"/>
                  </a:lnTo>
                  <a:lnTo>
                    <a:pt x="9" y="69"/>
                  </a:lnTo>
                  <a:lnTo>
                    <a:pt x="11" y="71"/>
                  </a:lnTo>
                  <a:lnTo>
                    <a:pt x="12" y="72"/>
                  </a:lnTo>
                  <a:lnTo>
                    <a:pt x="14" y="72"/>
                  </a:lnTo>
                  <a:lnTo>
                    <a:pt x="14" y="74"/>
                  </a:lnTo>
                  <a:lnTo>
                    <a:pt x="15" y="75"/>
                  </a:lnTo>
                  <a:lnTo>
                    <a:pt x="15" y="77"/>
                  </a:lnTo>
                  <a:lnTo>
                    <a:pt x="14" y="77"/>
                  </a:lnTo>
                  <a:lnTo>
                    <a:pt x="12" y="77"/>
                  </a:lnTo>
                  <a:lnTo>
                    <a:pt x="11" y="77"/>
                  </a:lnTo>
                  <a:lnTo>
                    <a:pt x="8" y="75"/>
                  </a:lnTo>
                  <a:lnTo>
                    <a:pt x="6" y="74"/>
                  </a:lnTo>
                  <a:lnTo>
                    <a:pt x="3" y="69"/>
                  </a:lnTo>
                  <a:lnTo>
                    <a:pt x="1" y="63"/>
                  </a:lnTo>
                  <a:lnTo>
                    <a:pt x="0" y="57"/>
                  </a:lnTo>
                  <a:lnTo>
                    <a:pt x="1" y="50"/>
                  </a:lnTo>
                  <a:lnTo>
                    <a:pt x="3" y="43"/>
                  </a:lnTo>
                  <a:lnTo>
                    <a:pt x="8" y="38"/>
                  </a:lnTo>
                  <a:lnTo>
                    <a:pt x="12" y="33"/>
                  </a:lnTo>
                  <a:lnTo>
                    <a:pt x="20" y="30"/>
                  </a:lnTo>
                  <a:lnTo>
                    <a:pt x="22" y="30"/>
                  </a:lnTo>
                  <a:lnTo>
                    <a:pt x="22" y="27"/>
                  </a:lnTo>
                  <a:lnTo>
                    <a:pt x="23" y="22"/>
                  </a:lnTo>
                  <a:lnTo>
                    <a:pt x="23" y="19"/>
                  </a:lnTo>
                  <a:lnTo>
                    <a:pt x="26" y="14"/>
                  </a:lnTo>
                  <a:lnTo>
                    <a:pt x="28" y="11"/>
                  </a:lnTo>
                  <a:lnTo>
                    <a:pt x="29" y="8"/>
                  </a:lnTo>
                  <a:lnTo>
                    <a:pt x="33" y="5"/>
                  </a:lnTo>
                  <a:lnTo>
                    <a:pt x="36" y="4"/>
                  </a:lnTo>
                  <a:lnTo>
                    <a:pt x="39" y="2"/>
                  </a:lnTo>
                  <a:lnTo>
                    <a:pt x="42" y="0"/>
                  </a:lnTo>
                  <a:lnTo>
                    <a:pt x="45" y="0"/>
                  </a:lnTo>
                  <a:lnTo>
                    <a:pt x="48" y="0"/>
                  </a:lnTo>
                  <a:lnTo>
                    <a:pt x="53" y="0"/>
                  </a:lnTo>
                  <a:lnTo>
                    <a:pt x="56" y="2"/>
                  </a:lnTo>
                  <a:lnTo>
                    <a:pt x="59" y="5"/>
                  </a:lnTo>
                  <a:lnTo>
                    <a:pt x="62"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6" name="Freeform 926"/>
            <p:cNvSpPr>
              <a:spLocks/>
            </p:cNvSpPr>
            <p:nvPr/>
          </p:nvSpPr>
          <p:spPr bwMode="auto">
            <a:xfrm>
              <a:off x="1763" y="3069"/>
              <a:ext cx="17" cy="17"/>
            </a:xfrm>
            <a:custGeom>
              <a:avLst/>
              <a:gdLst>
                <a:gd name="T0" fmla="*/ 17 w 17"/>
                <a:gd name="T1" fmla="*/ 12 h 17"/>
                <a:gd name="T2" fmla="*/ 17 w 17"/>
                <a:gd name="T3" fmla="*/ 14 h 17"/>
                <a:gd name="T4" fmla="*/ 17 w 17"/>
                <a:gd name="T5" fmla="*/ 14 h 17"/>
                <a:gd name="T6" fmla="*/ 15 w 17"/>
                <a:gd name="T7" fmla="*/ 16 h 17"/>
                <a:gd name="T8" fmla="*/ 15 w 17"/>
                <a:gd name="T9" fmla="*/ 17 h 17"/>
                <a:gd name="T10" fmla="*/ 14 w 17"/>
                <a:gd name="T11" fmla="*/ 17 h 17"/>
                <a:gd name="T12" fmla="*/ 12 w 17"/>
                <a:gd name="T13" fmla="*/ 17 h 17"/>
                <a:gd name="T14" fmla="*/ 12 w 17"/>
                <a:gd name="T15" fmla="*/ 17 h 17"/>
                <a:gd name="T16" fmla="*/ 11 w 17"/>
                <a:gd name="T17" fmla="*/ 16 h 17"/>
                <a:gd name="T18" fmla="*/ 9 w 17"/>
                <a:gd name="T19" fmla="*/ 14 h 17"/>
                <a:gd name="T20" fmla="*/ 8 w 17"/>
                <a:gd name="T21" fmla="*/ 14 h 17"/>
                <a:gd name="T22" fmla="*/ 6 w 17"/>
                <a:gd name="T23" fmla="*/ 12 h 17"/>
                <a:gd name="T24" fmla="*/ 6 w 17"/>
                <a:gd name="T25" fmla="*/ 12 h 17"/>
                <a:gd name="T26" fmla="*/ 5 w 17"/>
                <a:gd name="T27" fmla="*/ 12 h 17"/>
                <a:gd name="T28" fmla="*/ 3 w 17"/>
                <a:gd name="T29" fmla="*/ 11 h 17"/>
                <a:gd name="T30" fmla="*/ 1 w 17"/>
                <a:gd name="T31" fmla="*/ 11 h 17"/>
                <a:gd name="T32" fmla="*/ 0 w 17"/>
                <a:gd name="T33" fmla="*/ 9 h 17"/>
                <a:gd name="T34" fmla="*/ 1 w 17"/>
                <a:gd name="T35" fmla="*/ 8 h 17"/>
                <a:gd name="T36" fmla="*/ 1 w 17"/>
                <a:gd name="T37" fmla="*/ 5 h 17"/>
                <a:gd name="T38" fmla="*/ 3 w 17"/>
                <a:gd name="T39" fmla="*/ 2 h 17"/>
                <a:gd name="T40" fmla="*/ 5 w 17"/>
                <a:gd name="T41" fmla="*/ 0 h 17"/>
                <a:gd name="T42" fmla="*/ 6 w 17"/>
                <a:gd name="T43" fmla="*/ 2 h 17"/>
                <a:gd name="T44" fmla="*/ 8 w 17"/>
                <a:gd name="T45" fmla="*/ 3 h 17"/>
                <a:gd name="T46" fmla="*/ 9 w 17"/>
                <a:gd name="T47" fmla="*/ 5 h 17"/>
                <a:gd name="T48" fmla="*/ 12 w 17"/>
                <a:gd name="T49" fmla="*/ 5 h 17"/>
                <a:gd name="T50" fmla="*/ 14 w 17"/>
                <a:gd name="T51" fmla="*/ 6 h 17"/>
                <a:gd name="T52" fmla="*/ 15 w 17"/>
                <a:gd name="T53" fmla="*/ 8 h 17"/>
                <a:gd name="T54" fmla="*/ 17 w 17"/>
                <a:gd name="T55" fmla="*/ 9 h 17"/>
                <a:gd name="T56" fmla="*/ 17 w 17"/>
                <a:gd name="T57" fmla="*/ 12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7"/>
                <a:gd name="T89" fmla="*/ 17 w 1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7">
                  <a:moveTo>
                    <a:pt x="17" y="12"/>
                  </a:moveTo>
                  <a:lnTo>
                    <a:pt x="17" y="14"/>
                  </a:lnTo>
                  <a:lnTo>
                    <a:pt x="15" y="16"/>
                  </a:lnTo>
                  <a:lnTo>
                    <a:pt x="15" y="17"/>
                  </a:lnTo>
                  <a:lnTo>
                    <a:pt x="14" y="17"/>
                  </a:lnTo>
                  <a:lnTo>
                    <a:pt x="12" y="17"/>
                  </a:lnTo>
                  <a:lnTo>
                    <a:pt x="11" y="16"/>
                  </a:lnTo>
                  <a:lnTo>
                    <a:pt x="9" y="14"/>
                  </a:lnTo>
                  <a:lnTo>
                    <a:pt x="8" y="14"/>
                  </a:lnTo>
                  <a:lnTo>
                    <a:pt x="6" y="12"/>
                  </a:lnTo>
                  <a:lnTo>
                    <a:pt x="5" y="12"/>
                  </a:lnTo>
                  <a:lnTo>
                    <a:pt x="3" y="11"/>
                  </a:lnTo>
                  <a:lnTo>
                    <a:pt x="1" y="11"/>
                  </a:lnTo>
                  <a:lnTo>
                    <a:pt x="0" y="9"/>
                  </a:lnTo>
                  <a:lnTo>
                    <a:pt x="1" y="8"/>
                  </a:lnTo>
                  <a:lnTo>
                    <a:pt x="1" y="5"/>
                  </a:lnTo>
                  <a:lnTo>
                    <a:pt x="3" y="2"/>
                  </a:lnTo>
                  <a:lnTo>
                    <a:pt x="5" y="0"/>
                  </a:lnTo>
                  <a:lnTo>
                    <a:pt x="6" y="2"/>
                  </a:lnTo>
                  <a:lnTo>
                    <a:pt x="8" y="3"/>
                  </a:lnTo>
                  <a:lnTo>
                    <a:pt x="9" y="5"/>
                  </a:lnTo>
                  <a:lnTo>
                    <a:pt x="12" y="5"/>
                  </a:lnTo>
                  <a:lnTo>
                    <a:pt x="14" y="6"/>
                  </a:lnTo>
                  <a:lnTo>
                    <a:pt x="15" y="8"/>
                  </a:lnTo>
                  <a:lnTo>
                    <a:pt x="17" y="9"/>
                  </a:lnTo>
                  <a:lnTo>
                    <a:pt x="17"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47" name="Freeform 927"/>
            <p:cNvSpPr>
              <a:spLocks/>
            </p:cNvSpPr>
            <p:nvPr/>
          </p:nvSpPr>
          <p:spPr bwMode="auto">
            <a:xfrm>
              <a:off x="1641" y="3074"/>
              <a:ext cx="47" cy="50"/>
            </a:xfrm>
            <a:custGeom>
              <a:avLst/>
              <a:gdLst>
                <a:gd name="T0" fmla="*/ 31 w 47"/>
                <a:gd name="T1" fmla="*/ 17 h 50"/>
                <a:gd name="T2" fmla="*/ 36 w 47"/>
                <a:gd name="T3" fmla="*/ 17 h 50"/>
                <a:gd name="T4" fmla="*/ 39 w 47"/>
                <a:gd name="T5" fmla="*/ 18 h 50"/>
                <a:gd name="T6" fmla="*/ 42 w 47"/>
                <a:gd name="T7" fmla="*/ 21 h 50"/>
                <a:gd name="T8" fmla="*/ 45 w 47"/>
                <a:gd name="T9" fmla="*/ 25 h 50"/>
                <a:gd name="T10" fmla="*/ 47 w 47"/>
                <a:gd name="T11" fmla="*/ 28 h 50"/>
                <a:gd name="T12" fmla="*/ 45 w 47"/>
                <a:gd name="T13" fmla="*/ 29 h 50"/>
                <a:gd name="T14" fmla="*/ 41 w 47"/>
                <a:gd name="T15" fmla="*/ 29 h 50"/>
                <a:gd name="T16" fmla="*/ 38 w 47"/>
                <a:gd name="T17" fmla="*/ 29 h 50"/>
                <a:gd name="T18" fmla="*/ 35 w 47"/>
                <a:gd name="T19" fmla="*/ 29 h 50"/>
                <a:gd name="T20" fmla="*/ 30 w 47"/>
                <a:gd name="T21" fmla="*/ 31 h 50"/>
                <a:gd name="T22" fmla="*/ 30 w 47"/>
                <a:gd name="T23" fmla="*/ 39 h 50"/>
                <a:gd name="T24" fmla="*/ 31 w 47"/>
                <a:gd name="T25" fmla="*/ 45 h 50"/>
                <a:gd name="T26" fmla="*/ 33 w 47"/>
                <a:gd name="T27" fmla="*/ 48 h 50"/>
                <a:gd name="T28" fmla="*/ 31 w 47"/>
                <a:gd name="T29" fmla="*/ 50 h 50"/>
                <a:gd name="T30" fmla="*/ 28 w 47"/>
                <a:gd name="T31" fmla="*/ 48 h 50"/>
                <a:gd name="T32" fmla="*/ 27 w 47"/>
                <a:gd name="T33" fmla="*/ 45 h 50"/>
                <a:gd name="T34" fmla="*/ 25 w 47"/>
                <a:gd name="T35" fmla="*/ 42 h 50"/>
                <a:gd name="T36" fmla="*/ 24 w 47"/>
                <a:gd name="T37" fmla="*/ 37 h 50"/>
                <a:gd name="T38" fmla="*/ 24 w 47"/>
                <a:gd name="T39" fmla="*/ 32 h 50"/>
                <a:gd name="T40" fmla="*/ 20 w 47"/>
                <a:gd name="T41" fmla="*/ 37 h 50"/>
                <a:gd name="T42" fmla="*/ 20 w 47"/>
                <a:gd name="T43" fmla="*/ 45 h 50"/>
                <a:gd name="T44" fmla="*/ 20 w 47"/>
                <a:gd name="T45" fmla="*/ 50 h 50"/>
                <a:gd name="T46" fmla="*/ 19 w 47"/>
                <a:gd name="T47" fmla="*/ 46 h 50"/>
                <a:gd name="T48" fmla="*/ 17 w 47"/>
                <a:gd name="T49" fmla="*/ 42 h 50"/>
                <a:gd name="T50" fmla="*/ 17 w 47"/>
                <a:gd name="T51" fmla="*/ 34 h 50"/>
                <a:gd name="T52" fmla="*/ 14 w 47"/>
                <a:gd name="T53" fmla="*/ 34 h 50"/>
                <a:gd name="T54" fmla="*/ 13 w 47"/>
                <a:gd name="T55" fmla="*/ 40 h 50"/>
                <a:gd name="T56" fmla="*/ 14 w 47"/>
                <a:gd name="T57" fmla="*/ 45 h 50"/>
                <a:gd name="T58" fmla="*/ 14 w 47"/>
                <a:gd name="T59" fmla="*/ 48 h 50"/>
                <a:gd name="T60" fmla="*/ 14 w 47"/>
                <a:gd name="T61" fmla="*/ 50 h 50"/>
                <a:gd name="T62" fmla="*/ 11 w 47"/>
                <a:gd name="T63" fmla="*/ 48 h 50"/>
                <a:gd name="T64" fmla="*/ 10 w 47"/>
                <a:gd name="T65" fmla="*/ 42 h 50"/>
                <a:gd name="T66" fmla="*/ 10 w 47"/>
                <a:gd name="T67" fmla="*/ 34 h 50"/>
                <a:gd name="T68" fmla="*/ 10 w 47"/>
                <a:gd name="T69" fmla="*/ 28 h 50"/>
                <a:gd name="T70" fmla="*/ 6 w 47"/>
                <a:gd name="T71" fmla="*/ 34 h 50"/>
                <a:gd name="T72" fmla="*/ 5 w 47"/>
                <a:gd name="T73" fmla="*/ 40 h 50"/>
                <a:gd name="T74" fmla="*/ 3 w 47"/>
                <a:gd name="T75" fmla="*/ 45 h 50"/>
                <a:gd name="T76" fmla="*/ 2 w 47"/>
                <a:gd name="T77" fmla="*/ 42 h 50"/>
                <a:gd name="T78" fmla="*/ 2 w 47"/>
                <a:gd name="T79" fmla="*/ 37 h 50"/>
                <a:gd name="T80" fmla="*/ 3 w 47"/>
                <a:gd name="T81" fmla="*/ 32 h 50"/>
                <a:gd name="T82" fmla="*/ 5 w 47"/>
                <a:gd name="T83" fmla="*/ 29 h 50"/>
                <a:gd name="T84" fmla="*/ 6 w 47"/>
                <a:gd name="T85" fmla="*/ 26 h 50"/>
                <a:gd name="T86" fmla="*/ 11 w 47"/>
                <a:gd name="T87" fmla="*/ 25 h 50"/>
                <a:gd name="T88" fmla="*/ 14 w 47"/>
                <a:gd name="T89" fmla="*/ 23 h 50"/>
                <a:gd name="T90" fmla="*/ 17 w 47"/>
                <a:gd name="T91" fmla="*/ 21 h 50"/>
                <a:gd name="T92" fmla="*/ 22 w 47"/>
                <a:gd name="T93" fmla="*/ 21 h 50"/>
                <a:gd name="T94" fmla="*/ 22 w 47"/>
                <a:gd name="T95" fmla="*/ 17 h 50"/>
                <a:gd name="T96" fmla="*/ 17 w 47"/>
                <a:gd name="T97" fmla="*/ 17 h 50"/>
                <a:gd name="T98" fmla="*/ 11 w 47"/>
                <a:gd name="T99" fmla="*/ 18 h 50"/>
                <a:gd name="T100" fmla="*/ 6 w 47"/>
                <a:gd name="T101" fmla="*/ 18 h 50"/>
                <a:gd name="T102" fmla="*/ 5 w 47"/>
                <a:gd name="T103" fmla="*/ 14 h 50"/>
                <a:gd name="T104" fmla="*/ 2 w 47"/>
                <a:gd name="T105" fmla="*/ 11 h 50"/>
                <a:gd name="T106" fmla="*/ 0 w 47"/>
                <a:gd name="T107" fmla="*/ 9 h 50"/>
                <a:gd name="T108" fmla="*/ 2 w 47"/>
                <a:gd name="T109" fmla="*/ 6 h 50"/>
                <a:gd name="T110" fmla="*/ 5 w 47"/>
                <a:gd name="T111" fmla="*/ 3 h 50"/>
                <a:gd name="T112" fmla="*/ 8 w 47"/>
                <a:gd name="T113" fmla="*/ 3 h 50"/>
                <a:gd name="T114" fmla="*/ 13 w 47"/>
                <a:gd name="T115" fmla="*/ 3 h 50"/>
                <a:gd name="T116" fmla="*/ 16 w 47"/>
                <a:gd name="T117" fmla="*/ 1 h 50"/>
                <a:gd name="T118" fmla="*/ 17 w 47"/>
                <a:gd name="T119" fmla="*/ 3 h 50"/>
                <a:gd name="T120" fmla="*/ 19 w 47"/>
                <a:gd name="T121" fmla="*/ 9 h 50"/>
                <a:gd name="T122" fmla="*/ 22 w 47"/>
                <a:gd name="T123" fmla="*/ 14 h 50"/>
                <a:gd name="T124" fmla="*/ 27 w 47"/>
                <a:gd name="T125" fmla="*/ 17 h 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
                <a:gd name="T190" fmla="*/ 0 h 50"/>
                <a:gd name="T191" fmla="*/ 47 w 47"/>
                <a:gd name="T192" fmla="*/ 50 h 5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 h="50">
                  <a:moveTo>
                    <a:pt x="28" y="18"/>
                  </a:moveTo>
                  <a:lnTo>
                    <a:pt x="31" y="17"/>
                  </a:lnTo>
                  <a:lnTo>
                    <a:pt x="33" y="17"/>
                  </a:lnTo>
                  <a:lnTo>
                    <a:pt x="36" y="17"/>
                  </a:lnTo>
                  <a:lnTo>
                    <a:pt x="38" y="18"/>
                  </a:lnTo>
                  <a:lnTo>
                    <a:pt x="39" y="18"/>
                  </a:lnTo>
                  <a:lnTo>
                    <a:pt x="41" y="20"/>
                  </a:lnTo>
                  <a:lnTo>
                    <a:pt x="42" y="21"/>
                  </a:lnTo>
                  <a:lnTo>
                    <a:pt x="45" y="23"/>
                  </a:lnTo>
                  <a:lnTo>
                    <a:pt x="45" y="25"/>
                  </a:lnTo>
                  <a:lnTo>
                    <a:pt x="47" y="26"/>
                  </a:lnTo>
                  <a:lnTo>
                    <a:pt x="47" y="28"/>
                  </a:lnTo>
                  <a:lnTo>
                    <a:pt x="47" y="29"/>
                  </a:lnTo>
                  <a:lnTo>
                    <a:pt x="45" y="29"/>
                  </a:lnTo>
                  <a:lnTo>
                    <a:pt x="42" y="29"/>
                  </a:lnTo>
                  <a:lnTo>
                    <a:pt x="41" y="29"/>
                  </a:lnTo>
                  <a:lnTo>
                    <a:pt x="39" y="29"/>
                  </a:lnTo>
                  <a:lnTo>
                    <a:pt x="38" y="29"/>
                  </a:lnTo>
                  <a:lnTo>
                    <a:pt x="36" y="29"/>
                  </a:lnTo>
                  <a:lnTo>
                    <a:pt x="35" y="29"/>
                  </a:lnTo>
                  <a:lnTo>
                    <a:pt x="33" y="28"/>
                  </a:lnTo>
                  <a:lnTo>
                    <a:pt x="30" y="31"/>
                  </a:lnTo>
                  <a:lnTo>
                    <a:pt x="30" y="36"/>
                  </a:lnTo>
                  <a:lnTo>
                    <a:pt x="30" y="39"/>
                  </a:lnTo>
                  <a:lnTo>
                    <a:pt x="30" y="43"/>
                  </a:lnTo>
                  <a:lnTo>
                    <a:pt x="31" y="45"/>
                  </a:lnTo>
                  <a:lnTo>
                    <a:pt x="33" y="46"/>
                  </a:lnTo>
                  <a:lnTo>
                    <a:pt x="33" y="48"/>
                  </a:lnTo>
                  <a:lnTo>
                    <a:pt x="33" y="50"/>
                  </a:lnTo>
                  <a:lnTo>
                    <a:pt x="31" y="50"/>
                  </a:lnTo>
                  <a:lnTo>
                    <a:pt x="30" y="50"/>
                  </a:lnTo>
                  <a:lnTo>
                    <a:pt x="28" y="48"/>
                  </a:lnTo>
                  <a:lnTo>
                    <a:pt x="28" y="46"/>
                  </a:lnTo>
                  <a:lnTo>
                    <a:pt x="27" y="45"/>
                  </a:lnTo>
                  <a:lnTo>
                    <a:pt x="25" y="43"/>
                  </a:lnTo>
                  <a:lnTo>
                    <a:pt x="25" y="42"/>
                  </a:lnTo>
                  <a:lnTo>
                    <a:pt x="25" y="40"/>
                  </a:lnTo>
                  <a:lnTo>
                    <a:pt x="24" y="37"/>
                  </a:lnTo>
                  <a:lnTo>
                    <a:pt x="24" y="34"/>
                  </a:lnTo>
                  <a:lnTo>
                    <a:pt x="24" y="32"/>
                  </a:lnTo>
                  <a:lnTo>
                    <a:pt x="20" y="32"/>
                  </a:lnTo>
                  <a:lnTo>
                    <a:pt x="20" y="37"/>
                  </a:lnTo>
                  <a:lnTo>
                    <a:pt x="20" y="42"/>
                  </a:lnTo>
                  <a:lnTo>
                    <a:pt x="20" y="45"/>
                  </a:lnTo>
                  <a:lnTo>
                    <a:pt x="24" y="50"/>
                  </a:lnTo>
                  <a:lnTo>
                    <a:pt x="20" y="50"/>
                  </a:lnTo>
                  <a:lnTo>
                    <a:pt x="19" y="46"/>
                  </a:lnTo>
                  <a:lnTo>
                    <a:pt x="17" y="42"/>
                  </a:lnTo>
                  <a:lnTo>
                    <a:pt x="17" y="37"/>
                  </a:lnTo>
                  <a:lnTo>
                    <a:pt x="17" y="34"/>
                  </a:lnTo>
                  <a:lnTo>
                    <a:pt x="14" y="32"/>
                  </a:lnTo>
                  <a:lnTo>
                    <a:pt x="14" y="34"/>
                  </a:lnTo>
                  <a:lnTo>
                    <a:pt x="13" y="37"/>
                  </a:lnTo>
                  <a:lnTo>
                    <a:pt x="13" y="40"/>
                  </a:lnTo>
                  <a:lnTo>
                    <a:pt x="13" y="45"/>
                  </a:lnTo>
                  <a:lnTo>
                    <a:pt x="14" y="45"/>
                  </a:lnTo>
                  <a:lnTo>
                    <a:pt x="14" y="46"/>
                  </a:lnTo>
                  <a:lnTo>
                    <a:pt x="14" y="48"/>
                  </a:lnTo>
                  <a:lnTo>
                    <a:pt x="16" y="50"/>
                  </a:lnTo>
                  <a:lnTo>
                    <a:pt x="14" y="50"/>
                  </a:lnTo>
                  <a:lnTo>
                    <a:pt x="13" y="50"/>
                  </a:lnTo>
                  <a:lnTo>
                    <a:pt x="11" y="48"/>
                  </a:lnTo>
                  <a:lnTo>
                    <a:pt x="10" y="46"/>
                  </a:lnTo>
                  <a:lnTo>
                    <a:pt x="10" y="42"/>
                  </a:lnTo>
                  <a:lnTo>
                    <a:pt x="10" y="39"/>
                  </a:lnTo>
                  <a:lnTo>
                    <a:pt x="10" y="34"/>
                  </a:lnTo>
                  <a:lnTo>
                    <a:pt x="11" y="29"/>
                  </a:lnTo>
                  <a:lnTo>
                    <a:pt x="10" y="28"/>
                  </a:lnTo>
                  <a:lnTo>
                    <a:pt x="8" y="31"/>
                  </a:lnTo>
                  <a:lnTo>
                    <a:pt x="6" y="34"/>
                  </a:lnTo>
                  <a:lnTo>
                    <a:pt x="6" y="37"/>
                  </a:lnTo>
                  <a:lnTo>
                    <a:pt x="5" y="40"/>
                  </a:lnTo>
                  <a:lnTo>
                    <a:pt x="5" y="45"/>
                  </a:lnTo>
                  <a:lnTo>
                    <a:pt x="3" y="45"/>
                  </a:lnTo>
                  <a:lnTo>
                    <a:pt x="2" y="43"/>
                  </a:lnTo>
                  <a:lnTo>
                    <a:pt x="2" y="42"/>
                  </a:lnTo>
                  <a:lnTo>
                    <a:pt x="2" y="39"/>
                  </a:lnTo>
                  <a:lnTo>
                    <a:pt x="2" y="37"/>
                  </a:lnTo>
                  <a:lnTo>
                    <a:pt x="2" y="36"/>
                  </a:lnTo>
                  <a:lnTo>
                    <a:pt x="3" y="32"/>
                  </a:lnTo>
                  <a:lnTo>
                    <a:pt x="3" y="31"/>
                  </a:lnTo>
                  <a:lnTo>
                    <a:pt x="5" y="29"/>
                  </a:lnTo>
                  <a:lnTo>
                    <a:pt x="5" y="28"/>
                  </a:lnTo>
                  <a:lnTo>
                    <a:pt x="6" y="26"/>
                  </a:lnTo>
                  <a:lnTo>
                    <a:pt x="10" y="25"/>
                  </a:lnTo>
                  <a:lnTo>
                    <a:pt x="11" y="25"/>
                  </a:lnTo>
                  <a:lnTo>
                    <a:pt x="13" y="23"/>
                  </a:lnTo>
                  <a:lnTo>
                    <a:pt x="14" y="23"/>
                  </a:lnTo>
                  <a:lnTo>
                    <a:pt x="16" y="21"/>
                  </a:lnTo>
                  <a:lnTo>
                    <a:pt x="17" y="21"/>
                  </a:lnTo>
                  <a:lnTo>
                    <a:pt x="20" y="21"/>
                  </a:lnTo>
                  <a:lnTo>
                    <a:pt x="22" y="21"/>
                  </a:lnTo>
                  <a:lnTo>
                    <a:pt x="24" y="20"/>
                  </a:lnTo>
                  <a:lnTo>
                    <a:pt x="22" y="17"/>
                  </a:lnTo>
                  <a:lnTo>
                    <a:pt x="19" y="17"/>
                  </a:lnTo>
                  <a:lnTo>
                    <a:pt x="17" y="17"/>
                  </a:lnTo>
                  <a:lnTo>
                    <a:pt x="14" y="17"/>
                  </a:lnTo>
                  <a:lnTo>
                    <a:pt x="11" y="18"/>
                  </a:lnTo>
                  <a:lnTo>
                    <a:pt x="8" y="18"/>
                  </a:lnTo>
                  <a:lnTo>
                    <a:pt x="6" y="18"/>
                  </a:lnTo>
                  <a:lnTo>
                    <a:pt x="5" y="15"/>
                  </a:lnTo>
                  <a:lnTo>
                    <a:pt x="5" y="14"/>
                  </a:lnTo>
                  <a:lnTo>
                    <a:pt x="3" y="12"/>
                  </a:lnTo>
                  <a:lnTo>
                    <a:pt x="2" y="11"/>
                  </a:lnTo>
                  <a:lnTo>
                    <a:pt x="2" y="9"/>
                  </a:lnTo>
                  <a:lnTo>
                    <a:pt x="0" y="9"/>
                  </a:lnTo>
                  <a:lnTo>
                    <a:pt x="0" y="7"/>
                  </a:lnTo>
                  <a:lnTo>
                    <a:pt x="2" y="6"/>
                  </a:lnTo>
                  <a:lnTo>
                    <a:pt x="2" y="4"/>
                  </a:lnTo>
                  <a:lnTo>
                    <a:pt x="5" y="3"/>
                  </a:lnTo>
                  <a:lnTo>
                    <a:pt x="6" y="3"/>
                  </a:lnTo>
                  <a:lnTo>
                    <a:pt x="8" y="3"/>
                  </a:lnTo>
                  <a:lnTo>
                    <a:pt x="10" y="3"/>
                  </a:lnTo>
                  <a:lnTo>
                    <a:pt x="13" y="3"/>
                  </a:lnTo>
                  <a:lnTo>
                    <a:pt x="14" y="3"/>
                  </a:lnTo>
                  <a:lnTo>
                    <a:pt x="16" y="1"/>
                  </a:lnTo>
                  <a:lnTo>
                    <a:pt x="17" y="0"/>
                  </a:lnTo>
                  <a:lnTo>
                    <a:pt x="17" y="3"/>
                  </a:lnTo>
                  <a:lnTo>
                    <a:pt x="19" y="6"/>
                  </a:lnTo>
                  <a:lnTo>
                    <a:pt x="19" y="9"/>
                  </a:lnTo>
                  <a:lnTo>
                    <a:pt x="20" y="12"/>
                  </a:lnTo>
                  <a:lnTo>
                    <a:pt x="22" y="14"/>
                  </a:lnTo>
                  <a:lnTo>
                    <a:pt x="24" y="17"/>
                  </a:lnTo>
                  <a:lnTo>
                    <a:pt x="27" y="17"/>
                  </a:lnTo>
                  <a:lnTo>
                    <a:pt x="28" y="1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48" name="Freeform 928"/>
            <p:cNvSpPr>
              <a:spLocks/>
            </p:cNvSpPr>
            <p:nvPr/>
          </p:nvSpPr>
          <p:spPr bwMode="auto">
            <a:xfrm>
              <a:off x="1817" y="3075"/>
              <a:ext cx="27" cy="58"/>
            </a:xfrm>
            <a:custGeom>
              <a:avLst/>
              <a:gdLst>
                <a:gd name="T0" fmla="*/ 8 w 27"/>
                <a:gd name="T1" fmla="*/ 8 h 58"/>
                <a:gd name="T2" fmla="*/ 10 w 27"/>
                <a:gd name="T3" fmla="*/ 10 h 58"/>
                <a:gd name="T4" fmla="*/ 11 w 27"/>
                <a:gd name="T5" fmla="*/ 10 h 58"/>
                <a:gd name="T6" fmla="*/ 13 w 27"/>
                <a:gd name="T7" fmla="*/ 13 h 58"/>
                <a:gd name="T8" fmla="*/ 14 w 27"/>
                <a:gd name="T9" fmla="*/ 13 h 58"/>
                <a:gd name="T10" fmla="*/ 16 w 27"/>
                <a:gd name="T11" fmla="*/ 16 h 58"/>
                <a:gd name="T12" fmla="*/ 18 w 27"/>
                <a:gd name="T13" fmla="*/ 17 h 58"/>
                <a:gd name="T14" fmla="*/ 18 w 27"/>
                <a:gd name="T15" fmla="*/ 20 h 58"/>
                <a:gd name="T16" fmla="*/ 18 w 27"/>
                <a:gd name="T17" fmla="*/ 24 h 58"/>
                <a:gd name="T18" fmla="*/ 18 w 27"/>
                <a:gd name="T19" fmla="*/ 24 h 58"/>
                <a:gd name="T20" fmla="*/ 19 w 27"/>
                <a:gd name="T21" fmla="*/ 25 h 58"/>
                <a:gd name="T22" fmla="*/ 21 w 27"/>
                <a:gd name="T23" fmla="*/ 25 h 58"/>
                <a:gd name="T24" fmla="*/ 22 w 27"/>
                <a:gd name="T25" fmla="*/ 25 h 58"/>
                <a:gd name="T26" fmla="*/ 22 w 27"/>
                <a:gd name="T27" fmla="*/ 27 h 58"/>
                <a:gd name="T28" fmla="*/ 24 w 27"/>
                <a:gd name="T29" fmla="*/ 27 h 58"/>
                <a:gd name="T30" fmla="*/ 24 w 27"/>
                <a:gd name="T31" fmla="*/ 28 h 58"/>
                <a:gd name="T32" fmla="*/ 24 w 27"/>
                <a:gd name="T33" fmla="*/ 30 h 58"/>
                <a:gd name="T34" fmla="*/ 24 w 27"/>
                <a:gd name="T35" fmla="*/ 33 h 58"/>
                <a:gd name="T36" fmla="*/ 24 w 27"/>
                <a:gd name="T37" fmla="*/ 36 h 58"/>
                <a:gd name="T38" fmla="*/ 25 w 27"/>
                <a:gd name="T39" fmla="*/ 41 h 58"/>
                <a:gd name="T40" fmla="*/ 25 w 27"/>
                <a:gd name="T41" fmla="*/ 44 h 58"/>
                <a:gd name="T42" fmla="*/ 27 w 27"/>
                <a:gd name="T43" fmla="*/ 47 h 58"/>
                <a:gd name="T44" fmla="*/ 27 w 27"/>
                <a:gd name="T45" fmla="*/ 49 h 58"/>
                <a:gd name="T46" fmla="*/ 27 w 27"/>
                <a:gd name="T47" fmla="*/ 52 h 58"/>
                <a:gd name="T48" fmla="*/ 25 w 27"/>
                <a:gd name="T49" fmla="*/ 56 h 58"/>
                <a:gd name="T50" fmla="*/ 25 w 27"/>
                <a:gd name="T51" fmla="*/ 56 h 58"/>
                <a:gd name="T52" fmla="*/ 24 w 27"/>
                <a:gd name="T53" fmla="*/ 58 h 58"/>
                <a:gd name="T54" fmla="*/ 22 w 27"/>
                <a:gd name="T55" fmla="*/ 58 h 58"/>
                <a:gd name="T56" fmla="*/ 21 w 27"/>
                <a:gd name="T57" fmla="*/ 56 h 58"/>
                <a:gd name="T58" fmla="*/ 22 w 27"/>
                <a:gd name="T59" fmla="*/ 53 h 58"/>
                <a:gd name="T60" fmla="*/ 24 w 27"/>
                <a:gd name="T61" fmla="*/ 50 h 58"/>
                <a:gd name="T62" fmla="*/ 22 w 27"/>
                <a:gd name="T63" fmla="*/ 47 h 58"/>
                <a:gd name="T64" fmla="*/ 21 w 27"/>
                <a:gd name="T65" fmla="*/ 44 h 58"/>
                <a:gd name="T66" fmla="*/ 21 w 27"/>
                <a:gd name="T67" fmla="*/ 41 h 58"/>
                <a:gd name="T68" fmla="*/ 22 w 27"/>
                <a:gd name="T69" fmla="*/ 36 h 58"/>
                <a:gd name="T70" fmla="*/ 21 w 27"/>
                <a:gd name="T71" fmla="*/ 33 h 58"/>
                <a:gd name="T72" fmla="*/ 21 w 27"/>
                <a:gd name="T73" fmla="*/ 30 h 58"/>
                <a:gd name="T74" fmla="*/ 18 w 27"/>
                <a:gd name="T75" fmla="*/ 28 h 58"/>
                <a:gd name="T76" fmla="*/ 16 w 27"/>
                <a:gd name="T77" fmla="*/ 28 h 58"/>
                <a:gd name="T78" fmla="*/ 14 w 27"/>
                <a:gd name="T79" fmla="*/ 27 h 58"/>
                <a:gd name="T80" fmla="*/ 14 w 27"/>
                <a:gd name="T81" fmla="*/ 25 h 58"/>
                <a:gd name="T82" fmla="*/ 13 w 27"/>
                <a:gd name="T83" fmla="*/ 22 h 58"/>
                <a:gd name="T84" fmla="*/ 13 w 27"/>
                <a:gd name="T85" fmla="*/ 20 h 58"/>
                <a:gd name="T86" fmla="*/ 13 w 27"/>
                <a:gd name="T87" fmla="*/ 19 h 58"/>
                <a:gd name="T88" fmla="*/ 11 w 27"/>
                <a:gd name="T89" fmla="*/ 16 h 58"/>
                <a:gd name="T90" fmla="*/ 11 w 27"/>
                <a:gd name="T91" fmla="*/ 16 h 58"/>
                <a:gd name="T92" fmla="*/ 8 w 27"/>
                <a:gd name="T93" fmla="*/ 13 h 58"/>
                <a:gd name="T94" fmla="*/ 7 w 27"/>
                <a:gd name="T95" fmla="*/ 13 h 58"/>
                <a:gd name="T96" fmla="*/ 5 w 27"/>
                <a:gd name="T97" fmla="*/ 10 h 58"/>
                <a:gd name="T98" fmla="*/ 4 w 27"/>
                <a:gd name="T99" fmla="*/ 10 h 58"/>
                <a:gd name="T100" fmla="*/ 2 w 27"/>
                <a:gd name="T101" fmla="*/ 6 h 58"/>
                <a:gd name="T102" fmla="*/ 0 w 27"/>
                <a:gd name="T103" fmla="*/ 5 h 58"/>
                <a:gd name="T104" fmla="*/ 0 w 27"/>
                <a:gd name="T105" fmla="*/ 3 h 58"/>
                <a:gd name="T106" fmla="*/ 0 w 27"/>
                <a:gd name="T107" fmla="*/ 0 h 58"/>
                <a:gd name="T108" fmla="*/ 2 w 27"/>
                <a:gd name="T109" fmla="*/ 0 h 58"/>
                <a:gd name="T110" fmla="*/ 2 w 27"/>
                <a:gd name="T111" fmla="*/ 2 h 58"/>
                <a:gd name="T112" fmla="*/ 4 w 27"/>
                <a:gd name="T113" fmla="*/ 2 h 58"/>
                <a:gd name="T114" fmla="*/ 4 w 27"/>
                <a:gd name="T115" fmla="*/ 3 h 58"/>
                <a:gd name="T116" fmla="*/ 5 w 27"/>
                <a:gd name="T117" fmla="*/ 5 h 58"/>
                <a:gd name="T118" fmla="*/ 5 w 27"/>
                <a:gd name="T119" fmla="*/ 6 h 58"/>
                <a:gd name="T120" fmla="*/ 7 w 27"/>
                <a:gd name="T121" fmla="*/ 6 h 58"/>
                <a:gd name="T122" fmla="*/ 8 w 27"/>
                <a:gd name="T123" fmla="*/ 8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
                <a:gd name="T187" fmla="*/ 0 h 58"/>
                <a:gd name="T188" fmla="*/ 27 w 27"/>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 h="58">
                  <a:moveTo>
                    <a:pt x="8" y="8"/>
                  </a:moveTo>
                  <a:lnTo>
                    <a:pt x="10" y="10"/>
                  </a:lnTo>
                  <a:lnTo>
                    <a:pt x="11" y="10"/>
                  </a:lnTo>
                  <a:lnTo>
                    <a:pt x="13" y="13"/>
                  </a:lnTo>
                  <a:lnTo>
                    <a:pt x="14" y="13"/>
                  </a:lnTo>
                  <a:lnTo>
                    <a:pt x="16" y="16"/>
                  </a:lnTo>
                  <a:lnTo>
                    <a:pt x="18" y="17"/>
                  </a:lnTo>
                  <a:lnTo>
                    <a:pt x="18" y="20"/>
                  </a:lnTo>
                  <a:lnTo>
                    <a:pt x="18" y="24"/>
                  </a:lnTo>
                  <a:lnTo>
                    <a:pt x="19" y="25"/>
                  </a:lnTo>
                  <a:lnTo>
                    <a:pt x="21" y="25"/>
                  </a:lnTo>
                  <a:lnTo>
                    <a:pt x="22" y="25"/>
                  </a:lnTo>
                  <a:lnTo>
                    <a:pt x="22" y="27"/>
                  </a:lnTo>
                  <a:lnTo>
                    <a:pt x="24" y="27"/>
                  </a:lnTo>
                  <a:lnTo>
                    <a:pt x="24" y="28"/>
                  </a:lnTo>
                  <a:lnTo>
                    <a:pt x="24" y="30"/>
                  </a:lnTo>
                  <a:lnTo>
                    <a:pt x="24" y="33"/>
                  </a:lnTo>
                  <a:lnTo>
                    <a:pt x="24" y="36"/>
                  </a:lnTo>
                  <a:lnTo>
                    <a:pt x="25" y="41"/>
                  </a:lnTo>
                  <a:lnTo>
                    <a:pt x="25" y="44"/>
                  </a:lnTo>
                  <a:lnTo>
                    <a:pt x="27" y="47"/>
                  </a:lnTo>
                  <a:lnTo>
                    <a:pt x="27" y="49"/>
                  </a:lnTo>
                  <a:lnTo>
                    <a:pt x="27" y="52"/>
                  </a:lnTo>
                  <a:lnTo>
                    <a:pt x="25" y="56"/>
                  </a:lnTo>
                  <a:lnTo>
                    <a:pt x="24" y="58"/>
                  </a:lnTo>
                  <a:lnTo>
                    <a:pt x="22" y="58"/>
                  </a:lnTo>
                  <a:lnTo>
                    <a:pt x="21" y="56"/>
                  </a:lnTo>
                  <a:lnTo>
                    <a:pt x="22" y="53"/>
                  </a:lnTo>
                  <a:lnTo>
                    <a:pt x="24" y="50"/>
                  </a:lnTo>
                  <a:lnTo>
                    <a:pt x="22" y="47"/>
                  </a:lnTo>
                  <a:lnTo>
                    <a:pt x="21" y="44"/>
                  </a:lnTo>
                  <a:lnTo>
                    <a:pt x="21" y="41"/>
                  </a:lnTo>
                  <a:lnTo>
                    <a:pt x="22" y="36"/>
                  </a:lnTo>
                  <a:lnTo>
                    <a:pt x="21" y="33"/>
                  </a:lnTo>
                  <a:lnTo>
                    <a:pt x="21" y="30"/>
                  </a:lnTo>
                  <a:lnTo>
                    <a:pt x="18" y="28"/>
                  </a:lnTo>
                  <a:lnTo>
                    <a:pt x="16" y="28"/>
                  </a:lnTo>
                  <a:lnTo>
                    <a:pt x="14" y="27"/>
                  </a:lnTo>
                  <a:lnTo>
                    <a:pt x="14" y="25"/>
                  </a:lnTo>
                  <a:lnTo>
                    <a:pt x="13" y="22"/>
                  </a:lnTo>
                  <a:lnTo>
                    <a:pt x="13" y="20"/>
                  </a:lnTo>
                  <a:lnTo>
                    <a:pt x="13" y="19"/>
                  </a:lnTo>
                  <a:lnTo>
                    <a:pt x="11" y="16"/>
                  </a:lnTo>
                  <a:lnTo>
                    <a:pt x="8" y="13"/>
                  </a:lnTo>
                  <a:lnTo>
                    <a:pt x="7" y="13"/>
                  </a:lnTo>
                  <a:lnTo>
                    <a:pt x="5" y="10"/>
                  </a:lnTo>
                  <a:lnTo>
                    <a:pt x="4" y="10"/>
                  </a:lnTo>
                  <a:lnTo>
                    <a:pt x="2" y="6"/>
                  </a:lnTo>
                  <a:lnTo>
                    <a:pt x="0" y="5"/>
                  </a:lnTo>
                  <a:lnTo>
                    <a:pt x="0" y="3"/>
                  </a:lnTo>
                  <a:lnTo>
                    <a:pt x="0" y="0"/>
                  </a:lnTo>
                  <a:lnTo>
                    <a:pt x="2" y="0"/>
                  </a:lnTo>
                  <a:lnTo>
                    <a:pt x="2" y="2"/>
                  </a:lnTo>
                  <a:lnTo>
                    <a:pt x="4" y="2"/>
                  </a:lnTo>
                  <a:lnTo>
                    <a:pt x="4" y="3"/>
                  </a:lnTo>
                  <a:lnTo>
                    <a:pt x="5" y="5"/>
                  </a:lnTo>
                  <a:lnTo>
                    <a:pt x="5" y="6"/>
                  </a:lnTo>
                  <a:lnTo>
                    <a:pt x="7" y="6"/>
                  </a:lnTo>
                  <a:lnTo>
                    <a:pt x="8"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49" name="Freeform 929"/>
            <p:cNvSpPr>
              <a:spLocks/>
            </p:cNvSpPr>
            <p:nvPr/>
          </p:nvSpPr>
          <p:spPr bwMode="auto">
            <a:xfrm>
              <a:off x="1735" y="3083"/>
              <a:ext cx="39" cy="39"/>
            </a:xfrm>
            <a:custGeom>
              <a:avLst/>
              <a:gdLst>
                <a:gd name="T0" fmla="*/ 37 w 39"/>
                <a:gd name="T1" fmla="*/ 9 h 39"/>
                <a:gd name="T2" fmla="*/ 37 w 39"/>
                <a:gd name="T3" fmla="*/ 16 h 39"/>
                <a:gd name="T4" fmla="*/ 39 w 39"/>
                <a:gd name="T5" fmla="*/ 20 h 39"/>
                <a:gd name="T6" fmla="*/ 39 w 39"/>
                <a:gd name="T7" fmla="*/ 25 h 39"/>
                <a:gd name="T8" fmla="*/ 37 w 39"/>
                <a:gd name="T9" fmla="*/ 28 h 39"/>
                <a:gd name="T10" fmla="*/ 34 w 39"/>
                <a:gd name="T11" fmla="*/ 31 h 39"/>
                <a:gd name="T12" fmla="*/ 33 w 39"/>
                <a:gd name="T13" fmla="*/ 28 h 39"/>
                <a:gd name="T14" fmla="*/ 31 w 39"/>
                <a:gd name="T15" fmla="*/ 25 h 39"/>
                <a:gd name="T16" fmla="*/ 29 w 39"/>
                <a:gd name="T17" fmla="*/ 23 h 39"/>
                <a:gd name="T18" fmla="*/ 28 w 39"/>
                <a:gd name="T19" fmla="*/ 20 h 39"/>
                <a:gd name="T20" fmla="*/ 25 w 39"/>
                <a:gd name="T21" fmla="*/ 20 h 39"/>
                <a:gd name="T22" fmla="*/ 22 w 39"/>
                <a:gd name="T23" fmla="*/ 23 h 39"/>
                <a:gd name="T24" fmla="*/ 20 w 39"/>
                <a:gd name="T25" fmla="*/ 27 h 39"/>
                <a:gd name="T26" fmla="*/ 20 w 39"/>
                <a:gd name="T27" fmla="*/ 31 h 39"/>
                <a:gd name="T28" fmla="*/ 19 w 39"/>
                <a:gd name="T29" fmla="*/ 33 h 39"/>
                <a:gd name="T30" fmla="*/ 19 w 39"/>
                <a:gd name="T31" fmla="*/ 37 h 39"/>
                <a:gd name="T32" fmla="*/ 15 w 39"/>
                <a:gd name="T33" fmla="*/ 34 h 39"/>
                <a:gd name="T34" fmla="*/ 15 w 39"/>
                <a:gd name="T35" fmla="*/ 30 h 39"/>
                <a:gd name="T36" fmla="*/ 17 w 39"/>
                <a:gd name="T37" fmla="*/ 25 h 39"/>
                <a:gd name="T38" fmla="*/ 19 w 39"/>
                <a:gd name="T39" fmla="*/ 19 h 39"/>
                <a:gd name="T40" fmla="*/ 17 w 39"/>
                <a:gd name="T41" fmla="*/ 17 h 39"/>
                <a:gd name="T42" fmla="*/ 15 w 39"/>
                <a:gd name="T43" fmla="*/ 17 h 39"/>
                <a:gd name="T44" fmla="*/ 14 w 39"/>
                <a:gd name="T45" fmla="*/ 19 h 39"/>
                <a:gd name="T46" fmla="*/ 12 w 39"/>
                <a:gd name="T47" fmla="*/ 22 h 39"/>
                <a:gd name="T48" fmla="*/ 12 w 39"/>
                <a:gd name="T49" fmla="*/ 25 h 39"/>
                <a:gd name="T50" fmla="*/ 12 w 39"/>
                <a:gd name="T51" fmla="*/ 34 h 39"/>
                <a:gd name="T52" fmla="*/ 12 w 39"/>
                <a:gd name="T53" fmla="*/ 39 h 39"/>
                <a:gd name="T54" fmla="*/ 8 w 39"/>
                <a:gd name="T55" fmla="*/ 36 h 39"/>
                <a:gd name="T56" fmla="*/ 6 w 39"/>
                <a:gd name="T57" fmla="*/ 30 h 39"/>
                <a:gd name="T58" fmla="*/ 8 w 39"/>
                <a:gd name="T59" fmla="*/ 22 h 39"/>
                <a:gd name="T60" fmla="*/ 9 w 39"/>
                <a:gd name="T61" fmla="*/ 14 h 39"/>
                <a:gd name="T62" fmla="*/ 8 w 39"/>
                <a:gd name="T63" fmla="*/ 16 h 39"/>
                <a:gd name="T64" fmla="*/ 4 w 39"/>
                <a:gd name="T65" fmla="*/ 22 h 39"/>
                <a:gd name="T66" fmla="*/ 3 w 39"/>
                <a:gd name="T67" fmla="*/ 27 h 39"/>
                <a:gd name="T68" fmla="*/ 3 w 39"/>
                <a:gd name="T69" fmla="*/ 33 h 39"/>
                <a:gd name="T70" fmla="*/ 4 w 39"/>
                <a:gd name="T71" fmla="*/ 37 h 39"/>
                <a:gd name="T72" fmla="*/ 3 w 39"/>
                <a:gd name="T73" fmla="*/ 37 h 39"/>
                <a:gd name="T74" fmla="*/ 0 w 39"/>
                <a:gd name="T75" fmla="*/ 37 h 39"/>
                <a:gd name="T76" fmla="*/ 1 w 39"/>
                <a:gd name="T77" fmla="*/ 25 h 39"/>
                <a:gd name="T78" fmla="*/ 3 w 39"/>
                <a:gd name="T79" fmla="*/ 12 h 39"/>
                <a:gd name="T80" fmla="*/ 9 w 39"/>
                <a:gd name="T81" fmla="*/ 8 h 39"/>
                <a:gd name="T82" fmla="*/ 15 w 39"/>
                <a:gd name="T83" fmla="*/ 9 h 39"/>
                <a:gd name="T84" fmla="*/ 22 w 39"/>
                <a:gd name="T85" fmla="*/ 12 h 39"/>
                <a:gd name="T86" fmla="*/ 28 w 39"/>
                <a:gd name="T87" fmla="*/ 16 h 39"/>
                <a:gd name="T88" fmla="*/ 31 w 39"/>
                <a:gd name="T89" fmla="*/ 12 h 39"/>
                <a:gd name="T90" fmla="*/ 26 w 39"/>
                <a:gd name="T91" fmla="*/ 9 h 39"/>
                <a:gd name="T92" fmla="*/ 22 w 39"/>
                <a:gd name="T93" fmla="*/ 6 h 39"/>
                <a:gd name="T94" fmla="*/ 22 w 39"/>
                <a:gd name="T95" fmla="*/ 3 h 39"/>
                <a:gd name="T96" fmla="*/ 26 w 39"/>
                <a:gd name="T97" fmla="*/ 0 h 39"/>
                <a:gd name="T98" fmla="*/ 29 w 39"/>
                <a:gd name="T99" fmla="*/ 0 h 39"/>
                <a:gd name="T100" fmla="*/ 34 w 39"/>
                <a:gd name="T101" fmla="*/ 3 h 39"/>
                <a:gd name="T102" fmla="*/ 37 w 39"/>
                <a:gd name="T103" fmla="*/ 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39"/>
                <a:gd name="T158" fmla="*/ 39 w 39"/>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39">
                  <a:moveTo>
                    <a:pt x="39" y="6"/>
                  </a:moveTo>
                  <a:lnTo>
                    <a:pt x="37" y="9"/>
                  </a:lnTo>
                  <a:lnTo>
                    <a:pt x="37" y="12"/>
                  </a:lnTo>
                  <a:lnTo>
                    <a:pt x="37" y="16"/>
                  </a:lnTo>
                  <a:lnTo>
                    <a:pt x="37" y="19"/>
                  </a:lnTo>
                  <a:lnTo>
                    <a:pt x="39" y="20"/>
                  </a:lnTo>
                  <a:lnTo>
                    <a:pt x="39" y="22"/>
                  </a:lnTo>
                  <a:lnTo>
                    <a:pt x="39" y="25"/>
                  </a:lnTo>
                  <a:lnTo>
                    <a:pt x="37" y="27"/>
                  </a:lnTo>
                  <a:lnTo>
                    <a:pt x="37" y="28"/>
                  </a:lnTo>
                  <a:lnTo>
                    <a:pt x="36" y="30"/>
                  </a:lnTo>
                  <a:lnTo>
                    <a:pt x="34" y="31"/>
                  </a:lnTo>
                  <a:lnTo>
                    <a:pt x="33" y="30"/>
                  </a:lnTo>
                  <a:lnTo>
                    <a:pt x="33" y="28"/>
                  </a:lnTo>
                  <a:lnTo>
                    <a:pt x="31" y="28"/>
                  </a:lnTo>
                  <a:lnTo>
                    <a:pt x="31" y="25"/>
                  </a:lnTo>
                  <a:lnTo>
                    <a:pt x="31" y="23"/>
                  </a:lnTo>
                  <a:lnTo>
                    <a:pt x="29" y="23"/>
                  </a:lnTo>
                  <a:lnTo>
                    <a:pt x="29" y="22"/>
                  </a:lnTo>
                  <a:lnTo>
                    <a:pt x="28" y="20"/>
                  </a:lnTo>
                  <a:lnTo>
                    <a:pt x="26" y="20"/>
                  </a:lnTo>
                  <a:lnTo>
                    <a:pt x="25" y="20"/>
                  </a:lnTo>
                  <a:lnTo>
                    <a:pt x="23" y="22"/>
                  </a:lnTo>
                  <a:lnTo>
                    <a:pt x="22" y="23"/>
                  </a:lnTo>
                  <a:lnTo>
                    <a:pt x="22" y="25"/>
                  </a:lnTo>
                  <a:lnTo>
                    <a:pt x="20" y="27"/>
                  </a:lnTo>
                  <a:lnTo>
                    <a:pt x="20" y="28"/>
                  </a:lnTo>
                  <a:lnTo>
                    <a:pt x="20" y="31"/>
                  </a:lnTo>
                  <a:lnTo>
                    <a:pt x="19" y="33"/>
                  </a:lnTo>
                  <a:lnTo>
                    <a:pt x="19" y="36"/>
                  </a:lnTo>
                  <a:lnTo>
                    <a:pt x="19" y="37"/>
                  </a:lnTo>
                  <a:lnTo>
                    <a:pt x="17" y="37"/>
                  </a:lnTo>
                  <a:lnTo>
                    <a:pt x="15" y="34"/>
                  </a:lnTo>
                  <a:lnTo>
                    <a:pt x="15" y="33"/>
                  </a:lnTo>
                  <a:lnTo>
                    <a:pt x="15" y="30"/>
                  </a:lnTo>
                  <a:lnTo>
                    <a:pt x="15" y="28"/>
                  </a:lnTo>
                  <a:lnTo>
                    <a:pt x="17" y="25"/>
                  </a:lnTo>
                  <a:lnTo>
                    <a:pt x="17" y="22"/>
                  </a:lnTo>
                  <a:lnTo>
                    <a:pt x="19" y="19"/>
                  </a:lnTo>
                  <a:lnTo>
                    <a:pt x="19" y="17"/>
                  </a:lnTo>
                  <a:lnTo>
                    <a:pt x="17" y="17"/>
                  </a:lnTo>
                  <a:lnTo>
                    <a:pt x="15" y="17"/>
                  </a:lnTo>
                  <a:lnTo>
                    <a:pt x="14" y="19"/>
                  </a:lnTo>
                  <a:lnTo>
                    <a:pt x="12" y="20"/>
                  </a:lnTo>
                  <a:lnTo>
                    <a:pt x="12" y="22"/>
                  </a:lnTo>
                  <a:lnTo>
                    <a:pt x="12" y="25"/>
                  </a:lnTo>
                  <a:lnTo>
                    <a:pt x="12" y="30"/>
                  </a:lnTo>
                  <a:lnTo>
                    <a:pt x="12" y="34"/>
                  </a:lnTo>
                  <a:lnTo>
                    <a:pt x="12" y="37"/>
                  </a:lnTo>
                  <a:lnTo>
                    <a:pt x="12" y="39"/>
                  </a:lnTo>
                  <a:lnTo>
                    <a:pt x="9" y="37"/>
                  </a:lnTo>
                  <a:lnTo>
                    <a:pt x="8" y="36"/>
                  </a:lnTo>
                  <a:lnTo>
                    <a:pt x="8" y="33"/>
                  </a:lnTo>
                  <a:lnTo>
                    <a:pt x="6" y="30"/>
                  </a:lnTo>
                  <a:lnTo>
                    <a:pt x="8" y="27"/>
                  </a:lnTo>
                  <a:lnTo>
                    <a:pt x="8" y="22"/>
                  </a:lnTo>
                  <a:lnTo>
                    <a:pt x="9" y="19"/>
                  </a:lnTo>
                  <a:lnTo>
                    <a:pt x="9" y="14"/>
                  </a:lnTo>
                  <a:lnTo>
                    <a:pt x="8" y="16"/>
                  </a:lnTo>
                  <a:lnTo>
                    <a:pt x="6" y="19"/>
                  </a:lnTo>
                  <a:lnTo>
                    <a:pt x="4" y="22"/>
                  </a:lnTo>
                  <a:lnTo>
                    <a:pt x="4" y="23"/>
                  </a:lnTo>
                  <a:lnTo>
                    <a:pt x="3" y="27"/>
                  </a:lnTo>
                  <a:lnTo>
                    <a:pt x="3" y="30"/>
                  </a:lnTo>
                  <a:lnTo>
                    <a:pt x="3" y="33"/>
                  </a:lnTo>
                  <a:lnTo>
                    <a:pt x="3" y="36"/>
                  </a:lnTo>
                  <a:lnTo>
                    <a:pt x="4" y="37"/>
                  </a:lnTo>
                  <a:lnTo>
                    <a:pt x="3" y="37"/>
                  </a:lnTo>
                  <a:lnTo>
                    <a:pt x="1" y="37"/>
                  </a:lnTo>
                  <a:lnTo>
                    <a:pt x="0" y="37"/>
                  </a:lnTo>
                  <a:lnTo>
                    <a:pt x="0" y="31"/>
                  </a:lnTo>
                  <a:lnTo>
                    <a:pt x="1" y="25"/>
                  </a:lnTo>
                  <a:lnTo>
                    <a:pt x="1" y="19"/>
                  </a:lnTo>
                  <a:lnTo>
                    <a:pt x="3" y="12"/>
                  </a:lnTo>
                  <a:lnTo>
                    <a:pt x="4" y="9"/>
                  </a:lnTo>
                  <a:lnTo>
                    <a:pt x="9" y="8"/>
                  </a:lnTo>
                  <a:lnTo>
                    <a:pt x="12" y="8"/>
                  </a:lnTo>
                  <a:lnTo>
                    <a:pt x="15" y="9"/>
                  </a:lnTo>
                  <a:lnTo>
                    <a:pt x="19" y="11"/>
                  </a:lnTo>
                  <a:lnTo>
                    <a:pt x="22" y="12"/>
                  </a:lnTo>
                  <a:lnTo>
                    <a:pt x="25" y="14"/>
                  </a:lnTo>
                  <a:lnTo>
                    <a:pt x="28" y="16"/>
                  </a:lnTo>
                  <a:lnTo>
                    <a:pt x="31" y="14"/>
                  </a:lnTo>
                  <a:lnTo>
                    <a:pt x="31" y="12"/>
                  </a:lnTo>
                  <a:lnTo>
                    <a:pt x="28" y="11"/>
                  </a:lnTo>
                  <a:lnTo>
                    <a:pt x="26" y="9"/>
                  </a:lnTo>
                  <a:lnTo>
                    <a:pt x="23" y="8"/>
                  </a:lnTo>
                  <a:lnTo>
                    <a:pt x="22" y="6"/>
                  </a:lnTo>
                  <a:lnTo>
                    <a:pt x="22" y="5"/>
                  </a:lnTo>
                  <a:lnTo>
                    <a:pt x="22" y="3"/>
                  </a:lnTo>
                  <a:lnTo>
                    <a:pt x="25" y="0"/>
                  </a:lnTo>
                  <a:lnTo>
                    <a:pt x="26" y="0"/>
                  </a:lnTo>
                  <a:lnTo>
                    <a:pt x="28" y="0"/>
                  </a:lnTo>
                  <a:lnTo>
                    <a:pt x="29" y="0"/>
                  </a:lnTo>
                  <a:lnTo>
                    <a:pt x="31" y="2"/>
                  </a:lnTo>
                  <a:lnTo>
                    <a:pt x="34" y="3"/>
                  </a:lnTo>
                  <a:lnTo>
                    <a:pt x="36" y="3"/>
                  </a:lnTo>
                  <a:lnTo>
                    <a:pt x="37" y="5"/>
                  </a:lnTo>
                  <a:lnTo>
                    <a:pt x="39"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0" name="Freeform 930"/>
            <p:cNvSpPr>
              <a:spLocks/>
            </p:cNvSpPr>
            <p:nvPr/>
          </p:nvSpPr>
          <p:spPr bwMode="auto">
            <a:xfrm>
              <a:off x="1785" y="3085"/>
              <a:ext cx="26" cy="23"/>
            </a:xfrm>
            <a:custGeom>
              <a:avLst/>
              <a:gdLst>
                <a:gd name="T0" fmla="*/ 26 w 26"/>
                <a:gd name="T1" fmla="*/ 23 h 23"/>
                <a:gd name="T2" fmla="*/ 25 w 26"/>
                <a:gd name="T3" fmla="*/ 21 h 23"/>
                <a:gd name="T4" fmla="*/ 23 w 26"/>
                <a:gd name="T5" fmla="*/ 21 h 23"/>
                <a:gd name="T6" fmla="*/ 22 w 26"/>
                <a:gd name="T7" fmla="*/ 20 h 23"/>
                <a:gd name="T8" fmla="*/ 22 w 26"/>
                <a:gd name="T9" fmla="*/ 20 h 23"/>
                <a:gd name="T10" fmla="*/ 20 w 26"/>
                <a:gd name="T11" fmla="*/ 18 h 23"/>
                <a:gd name="T12" fmla="*/ 18 w 26"/>
                <a:gd name="T13" fmla="*/ 18 h 23"/>
                <a:gd name="T14" fmla="*/ 18 w 26"/>
                <a:gd name="T15" fmla="*/ 17 h 23"/>
                <a:gd name="T16" fmla="*/ 17 w 26"/>
                <a:gd name="T17" fmla="*/ 17 h 23"/>
                <a:gd name="T18" fmla="*/ 0 w 26"/>
                <a:gd name="T19" fmla="*/ 1 h 23"/>
                <a:gd name="T20" fmla="*/ 0 w 26"/>
                <a:gd name="T21" fmla="*/ 0 h 23"/>
                <a:gd name="T22" fmla="*/ 3 w 26"/>
                <a:gd name="T23" fmla="*/ 3 h 23"/>
                <a:gd name="T24" fmla="*/ 7 w 26"/>
                <a:gd name="T25" fmla="*/ 4 h 23"/>
                <a:gd name="T26" fmla="*/ 11 w 26"/>
                <a:gd name="T27" fmla="*/ 7 h 23"/>
                <a:gd name="T28" fmla="*/ 14 w 26"/>
                <a:gd name="T29" fmla="*/ 10 h 23"/>
                <a:gd name="T30" fmla="*/ 18 w 26"/>
                <a:gd name="T31" fmla="*/ 12 h 23"/>
                <a:gd name="T32" fmla="*/ 22 w 26"/>
                <a:gd name="T33" fmla="*/ 15 h 23"/>
                <a:gd name="T34" fmla="*/ 23 w 26"/>
                <a:gd name="T35" fmla="*/ 18 h 23"/>
                <a:gd name="T36" fmla="*/ 26 w 26"/>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3"/>
                <a:gd name="T59" fmla="*/ 26 w 2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3">
                  <a:moveTo>
                    <a:pt x="26" y="23"/>
                  </a:moveTo>
                  <a:lnTo>
                    <a:pt x="25" y="21"/>
                  </a:lnTo>
                  <a:lnTo>
                    <a:pt x="23" y="21"/>
                  </a:lnTo>
                  <a:lnTo>
                    <a:pt x="22" y="20"/>
                  </a:lnTo>
                  <a:lnTo>
                    <a:pt x="20" y="18"/>
                  </a:lnTo>
                  <a:lnTo>
                    <a:pt x="18" y="18"/>
                  </a:lnTo>
                  <a:lnTo>
                    <a:pt x="18" y="17"/>
                  </a:lnTo>
                  <a:lnTo>
                    <a:pt x="17" y="17"/>
                  </a:lnTo>
                  <a:lnTo>
                    <a:pt x="0" y="1"/>
                  </a:lnTo>
                  <a:lnTo>
                    <a:pt x="0" y="0"/>
                  </a:lnTo>
                  <a:lnTo>
                    <a:pt x="3" y="3"/>
                  </a:lnTo>
                  <a:lnTo>
                    <a:pt x="7" y="4"/>
                  </a:lnTo>
                  <a:lnTo>
                    <a:pt x="11" y="7"/>
                  </a:lnTo>
                  <a:lnTo>
                    <a:pt x="14" y="10"/>
                  </a:lnTo>
                  <a:lnTo>
                    <a:pt x="18" y="12"/>
                  </a:lnTo>
                  <a:lnTo>
                    <a:pt x="22" y="15"/>
                  </a:lnTo>
                  <a:lnTo>
                    <a:pt x="23" y="18"/>
                  </a:lnTo>
                  <a:lnTo>
                    <a:pt x="26" y="2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1" name="Freeform 931"/>
            <p:cNvSpPr>
              <a:spLocks/>
            </p:cNvSpPr>
            <p:nvPr/>
          </p:nvSpPr>
          <p:spPr bwMode="auto">
            <a:xfrm>
              <a:off x="1725" y="3091"/>
              <a:ext cx="11" cy="29"/>
            </a:xfrm>
            <a:custGeom>
              <a:avLst/>
              <a:gdLst>
                <a:gd name="T0" fmla="*/ 11 w 11"/>
                <a:gd name="T1" fmla="*/ 1 h 29"/>
                <a:gd name="T2" fmla="*/ 10 w 11"/>
                <a:gd name="T3" fmla="*/ 4 h 29"/>
                <a:gd name="T4" fmla="*/ 8 w 11"/>
                <a:gd name="T5" fmla="*/ 8 h 29"/>
                <a:gd name="T6" fmla="*/ 7 w 11"/>
                <a:gd name="T7" fmla="*/ 11 h 29"/>
                <a:gd name="T8" fmla="*/ 7 w 11"/>
                <a:gd name="T9" fmla="*/ 15 h 29"/>
                <a:gd name="T10" fmla="*/ 5 w 11"/>
                <a:gd name="T11" fmla="*/ 19 h 29"/>
                <a:gd name="T12" fmla="*/ 5 w 11"/>
                <a:gd name="T13" fmla="*/ 23 h 29"/>
                <a:gd name="T14" fmla="*/ 5 w 11"/>
                <a:gd name="T15" fmla="*/ 26 h 29"/>
                <a:gd name="T16" fmla="*/ 7 w 11"/>
                <a:gd name="T17" fmla="*/ 29 h 29"/>
                <a:gd name="T18" fmla="*/ 4 w 11"/>
                <a:gd name="T19" fmla="*/ 28 h 29"/>
                <a:gd name="T20" fmla="*/ 2 w 11"/>
                <a:gd name="T21" fmla="*/ 25 h 29"/>
                <a:gd name="T22" fmla="*/ 2 w 11"/>
                <a:gd name="T23" fmla="*/ 20 h 29"/>
                <a:gd name="T24" fmla="*/ 0 w 11"/>
                <a:gd name="T25" fmla="*/ 17 h 29"/>
                <a:gd name="T26" fmla="*/ 2 w 11"/>
                <a:gd name="T27" fmla="*/ 17 h 29"/>
                <a:gd name="T28" fmla="*/ 0 w 11"/>
                <a:gd name="T29" fmla="*/ 14 h 29"/>
                <a:gd name="T30" fmla="*/ 0 w 11"/>
                <a:gd name="T31" fmla="*/ 9 h 29"/>
                <a:gd name="T32" fmla="*/ 2 w 11"/>
                <a:gd name="T33" fmla="*/ 6 h 29"/>
                <a:gd name="T34" fmla="*/ 4 w 11"/>
                <a:gd name="T35" fmla="*/ 3 h 29"/>
                <a:gd name="T36" fmla="*/ 5 w 11"/>
                <a:gd name="T37" fmla="*/ 3 h 29"/>
                <a:gd name="T38" fmla="*/ 7 w 11"/>
                <a:gd name="T39" fmla="*/ 1 h 29"/>
                <a:gd name="T40" fmla="*/ 7 w 11"/>
                <a:gd name="T41" fmla="*/ 1 h 29"/>
                <a:gd name="T42" fmla="*/ 8 w 11"/>
                <a:gd name="T43" fmla="*/ 1 h 29"/>
                <a:gd name="T44" fmla="*/ 10 w 11"/>
                <a:gd name="T45" fmla="*/ 0 h 29"/>
                <a:gd name="T46" fmla="*/ 10 w 11"/>
                <a:gd name="T47" fmla="*/ 0 h 29"/>
                <a:gd name="T48" fmla="*/ 11 w 11"/>
                <a:gd name="T49" fmla="*/ 1 h 29"/>
                <a:gd name="T50" fmla="*/ 11 w 11"/>
                <a:gd name="T51" fmla="*/ 1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29"/>
                <a:gd name="T80" fmla="*/ 11 w 11"/>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29">
                  <a:moveTo>
                    <a:pt x="11" y="1"/>
                  </a:moveTo>
                  <a:lnTo>
                    <a:pt x="10" y="4"/>
                  </a:lnTo>
                  <a:lnTo>
                    <a:pt x="8" y="8"/>
                  </a:lnTo>
                  <a:lnTo>
                    <a:pt x="7" y="11"/>
                  </a:lnTo>
                  <a:lnTo>
                    <a:pt x="7" y="15"/>
                  </a:lnTo>
                  <a:lnTo>
                    <a:pt x="5" y="19"/>
                  </a:lnTo>
                  <a:lnTo>
                    <a:pt x="5" y="23"/>
                  </a:lnTo>
                  <a:lnTo>
                    <a:pt x="5" y="26"/>
                  </a:lnTo>
                  <a:lnTo>
                    <a:pt x="7" y="29"/>
                  </a:lnTo>
                  <a:lnTo>
                    <a:pt x="4" y="28"/>
                  </a:lnTo>
                  <a:lnTo>
                    <a:pt x="2" y="25"/>
                  </a:lnTo>
                  <a:lnTo>
                    <a:pt x="2" y="20"/>
                  </a:lnTo>
                  <a:lnTo>
                    <a:pt x="0" y="17"/>
                  </a:lnTo>
                  <a:lnTo>
                    <a:pt x="2" y="17"/>
                  </a:lnTo>
                  <a:lnTo>
                    <a:pt x="0" y="14"/>
                  </a:lnTo>
                  <a:lnTo>
                    <a:pt x="0" y="9"/>
                  </a:lnTo>
                  <a:lnTo>
                    <a:pt x="2" y="6"/>
                  </a:lnTo>
                  <a:lnTo>
                    <a:pt x="4" y="3"/>
                  </a:lnTo>
                  <a:lnTo>
                    <a:pt x="5" y="3"/>
                  </a:lnTo>
                  <a:lnTo>
                    <a:pt x="7" y="1"/>
                  </a:lnTo>
                  <a:lnTo>
                    <a:pt x="8" y="1"/>
                  </a:lnTo>
                  <a:lnTo>
                    <a:pt x="10" y="0"/>
                  </a:lnTo>
                  <a:lnTo>
                    <a:pt x="11"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2" name="Freeform 932"/>
            <p:cNvSpPr>
              <a:spLocks/>
            </p:cNvSpPr>
            <p:nvPr/>
          </p:nvSpPr>
          <p:spPr bwMode="auto">
            <a:xfrm>
              <a:off x="1786" y="3094"/>
              <a:ext cx="25" cy="23"/>
            </a:xfrm>
            <a:custGeom>
              <a:avLst/>
              <a:gdLst>
                <a:gd name="T0" fmla="*/ 10 w 25"/>
                <a:gd name="T1" fmla="*/ 6 h 23"/>
                <a:gd name="T2" fmla="*/ 25 w 25"/>
                <a:gd name="T3" fmla="*/ 20 h 23"/>
                <a:gd name="T4" fmla="*/ 25 w 25"/>
                <a:gd name="T5" fmla="*/ 23 h 23"/>
                <a:gd name="T6" fmla="*/ 22 w 25"/>
                <a:gd name="T7" fmla="*/ 22 h 23"/>
                <a:gd name="T8" fmla="*/ 19 w 25"/>
                <a:gd name="T9" fmla="*/ 19 h 23"/>
                <a:gd name="T10" fmla="*/ 16 w 25"/>
                <a:gd name="T11" fmla="*/ 17 h 23"/>
                <a:gd name="T12" fmla="*/ 13 w 25"/>
                <a:gd name="T13" fmla="*/ 14 h 23"/>
                <a:gd name="T14" fmla="*/ 10 w 25"/>
                <a:gd name="T15" fmla="*/ 11 h 23"/>
                <a:gd name="T16" fmla="*/ 6 w 25"/>
                <a:gd name="T17" fmla="*/ 9 h 23"/>
                <a:gd name="T18" fmla="*/ 3 w 25"/>
                <a:gd name="T19" fmla="*/ 6 h 23"/>
                <a:gd name="T20" fmla="*/ 0 w 25"/>
                <a:gd name="T21" fmla="*/ 5 h 23"/>
                <a:gd name="T22" fmla="*/ 0 w 25"/>
                <a:gd name="T23" fmla="*/ 0 h 23"/>
                <a:gd name="T24" fmla="*/ 2 w 25"/>
                <a:gd name="T25" fmla="*/ 0 h 23"/>
                <a:gd name="T26" fmla="*/ 3 w 25"/>
                <a:gd name="T27" fmla="*/ 0 h 23"/>
                <a:gd name="T28" fmla="*/ 5 w 25"/>
                <a:gd name="T29" fmla="*/ 1 h 23"/>
                <a:gd name="T30" fmla="*/ 5 w 25"/>
                <a:gd name="T31" fmla="*/ 1 h 23"/>
                <a:gd name="T32" fmla="*/ 6 w 25"/>
                <a:gd name="T33" fmla="*/ 3 h 23"/>
                <a:gd name="T34" fmla="*/ 6 w 25"/>
                <a:gd name="T35" fmla="*/ 5 h 23"/>
                <a:gd name="T36" fmla="*/ 8 w 25"/>
                <a:gd name="T37" fmla="*/ 5 h 23"/>
                <a:gd name="T38" fmla="*/ 10 w 25"/>
                <a:gd name="T39" fmla="*/ 6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23"/>
                <a:gd name="T62" fmla="*/ 25 w 25"/>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23">
                  <a:moveTo>
                    <a:pt x="10" y="6"/>
                  </a:moveTo>
                  <a:lnTo>
                    <a:pt x="25" y="20"/>
                  </a:lnTo>
                  <a:lnTo>
                    <a:pt x="25" y="23"/>
                  </a:lnTo>
                  <a:lnTo>
                    <a:pt x="22" y="22"/>
                  </a:lnTo>
                  <a:lnTo>
                    <a:pt x="19" y="19"/>
                  </a:lnTo>
                  <a:lnTo>
                    <a:pt x="16" y="17"/>
                  </a:lnTo>
                  <a:lnTo>
                    <a:pt x="13" y="14"/>
                  </a:lnTo>
                  <a:lnTo>
                    <a:pt x="10" y="11"/>
                  </a:lnTo>
                  <a:lnTo>
                    <a:pt x="6" y="9"/>
                  </a:lnTo>
                  <a:lnTo>
                    <a:pt x="3" y="6"/>
                  </a:lnTo>
                  <a:lnTo>
                    <a:pt x="0" y="5"/>
                  </a:lnTo>
                  <a:lnTo>
                    <a:pt x="0" y="0"/>
                  </a:lnTo>
                  <a:lnTo>
                    <a:pt x="2" y="0"/>
                  </a:lnTo>
                  <a:lnTo>
                    <a:pt x="3" y="0"/>
                  </a:lnTo>
                  <a:lnTo>
                    <a:pt x="5" y="1"/>
                  </a:lnTo>
                  <a:lnTo>
                    <a:pt x="6" y="3"/>
                  </a:lnTo>
                  <a:lnTo>
                    <a:pt x="6" y="5"/>
                  </a:lnTo>
                  <a:lnTo>
                    <a:pt x="8" y="5"/>
                  </a:lnTo>
                  <a:lnTo>
                    <a:pt x="10"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3" name="Freeform 933"/>
            <p:cNvSpPr>
              <a:spLocks/>
            </p:cNvSpPr>
            <p:nvPr/>
          </p:nvSpPr>
          <p:spPr bwMode="auto">
            <a:xfrm>
              <a:off x="1608" y="3094"/>
              <a:ext cx="10" cy="28"/>
            </a:xfrm>
            <a:custGeom>
              <a:avLst/>
              <a:gdLst>
                <a:gd name="T0" fmla="*/ 5 w 10"/>
                <a:gd name="T1" fmla="*/ 17 h 28"/>
                <a:gd name="T2" fmla="*/ 5 w 10"/>
                <a:gd name="T3" fmla="*/ 19 h 28"/>
                <a:gd name="T4" fmla="*/ 5 w 10"/>
                <a:gd name="T5" fmla="*/ 22 h 28"/>
                <a:gd name="T6" fmla="*/ 5 w 10"/>
                <a:gd name="T7" fmla="*/ 25 h 28"/>
                <a:gd name="T8" fmla="*/ 4 w 10"/>
                <a:gd name="T9" fmla="*/ 28 h 28"/>
                <a:gd name="T10" fmla="*/ 2 w 10"/>
                <a:gd name="T11" fmla="*/ 26 h 28"/>
                <a:gd name="T12" fmla="*/ 2 w 10"/>
                <a:gd name="T13" fmla="*/ 25 h 28"/>
                <a:gd name="T14" fmla="*/ 2 w 10"/>
                <a:gd name="T15" fmla="*/ 22 h 28"/>
                <a:gd name="T16" fmla="*/ 0 w 10"/>
                <a:gd name="T17" fmla="*/ 20 h 28"/>
                <a:gd name="T18" fmla="*/ 0 w 10"/>
                <a:gd name="T19" fmla="*/ 19 h 28"/>
                <a:gd name="T20" fmla="*/ 2 w 10"/>
                <a:gd name="T21" fmla="*/ 16 h 28"/>
                <a:gd name="T22" fmla="*/ 2 w 10"/>
                <a:gd name="T23" fmla="*/ 14 h 28"/>
                <a:gd name="T24" fmla="*/ 4 w 10"/>
                <a:gd name="T25" fmla="*/ 11 h 28"/>
                <a:gd name="T26" fmla="*/ 4 w 10"/>
                <a:gd name="T27" fmla="*/ 9 h 28"/>
                <a:gd name="T28" fmla="*/ 5 w 10"/>
                <a:gd name="T29" fmla="*/ 8 h 28"/>
                <a:gd name="T30" fmla="*/ 5 w 10"/>
                <a:gd name="T31" fmla="*/ 5 h 28"/>
                <a:gd name="T32" fmla="*/ 7 w 10"/>
                <a:gd name="T33" fmla="*/ 3 h 28"/>
                <a:gd name="T34" fmla="*/ 10 w 10"/>
                <a:gd name="T35" fmla="*/ 0 h 28"/>
                <a:gd name="T36" fmla="*/ 10 w 10"/>
                <a:gd name="T37" fmla="*/ 3 h 28"/>
                <a:gd name="T38" fmla="*/ 10 w 10"/>
                <a:gd name="T39" fmla="*/ 5 h 28"/>
                <a:gd name="T40" fmla="*/ 8 w 10"/>
                <a:gd name="T41" fmla="*/ 6 h 28"/>
                <a:gd name="T42" fmla="*/ 8 w 10"/>
                <a:gd name="T43" fmla="*/ 8 h 28"/>
                <a:gd name="T44" fmla="*/ 7 w 10"/>
                <a:gd name="T45" fmla="*/ 9 h 28"/>
                <a:gd name="T46" fmla="*/ 5 w 10"/>
                <a:gd name="T47" fmla="*/ 11 h 28"/>
                <a:gd name="T48" fmla="*/ 5 w 10"/>
                <a:gd name="T49" fmla="*/ 14 h 28"/>
                <a:gd name="T50" fmla="*/ 5 w 10"/>
                <a:gd name="T51" fmla="*/ 17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28"/>
                <a:gd name="T80" fmla="*/ 10 w 10"/>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28">
                  <a:moveTo>
                    <a:pt x="5" y="17"/>
                  </a:moveTo>
                  <a:lnTo>
                    <a:pt x="5" y="19"/>
                  </a:lnTo>
                  <a:lnTo>
                    <a:pt x="5" y="22"/>
                  </a:lnTo>
                  <a:lnTo>
                    <a:pt x="5" y="25"/>
                  </a:lnTo>
                  <a:lnTo>
                    <a:pt x="4" y="28"/>
                  </a:lnTo>
                  <a:lnTo>
                    <a:pt x="2" y="26"/>
                  </a:lnTo>
                  <a:lnTo>
                    <a:pt x="2" y="25"/>
                  </a:lnTo>
                  <a:lnTo>
                    <a:pt x="2" y="22"/>
                  </a:lnTo>
                  <a:lnTo>
                    <a:pt x="0" y="20"/>
                  </a:lnTo>
                  <a:lnTo>
                    <a:pt x="0" y="19"/>
                  </a:lnTo>
                  <a:lnTo>
                    <a:pt x="2" y="16"/>
                  </a:lnTo>
                  <a:lnTo>
                    <a:pt x="2" y="14"/>
                  </a:lnTo>
                  <a:lnTo>
                    <a:pt x="4" y="11"/>
                  </a:lnTo>
                  <a:lnTo>
                    <a:pt x="4" y="9"/>
                  </a:lnTo>
                  <a:lnTo>
                    <a:pt x="5" y="8"/>
                  </a:lnTo>
                  <a:lnTo>
                    <a:pt x="5" y="5"/>
                  </a:lnTo>
                  <a:lnTo>
                    <a:pt x="7" y="3"/>
                  </a:lnTo>
                  <a:lnTo>
                    <a:pt x="10" y="0"/>
                  </a:lnTo>
                  <a:lnTo>
                    <a:pt x="10" y="3"/>
                  </a:lnTo>
                  <a:lnTo>
                    <a:pt x="10" y="5"/>
                  </a:lnTo>
                  <a:lnTo>
                    <a:pt x="8" y="6"/>
                  </a:lnTo>
                  <a:lnTo>
                    <a:pt x="8" y="8"/>
                  </a:lnTo>
                  <a:lnTo>
                    <a:pt x="7" y="9"/>
                  </a:lnTo>
                  <a:lnTo>
                    <a:pt x="5" y="11"/>
                  </a:lnTo>
                  <a:lnTo>
                    <a:pt x="5" y="14"/>
                  </a:lnTo>
                  <a:lnTo>
                    <a:pt x="5" y="1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54" name="Freeform 934"/>
            <p:cNvSpPr>
              <a:spLocks/>
            </p:cNvSpPr>
            <p:nvPr/>
          </p:nvSpPr>
          <p:spPr bwMode="auto">
            <a:xfrm>
              <a:off x="1624" y="3094"/>
              <a:ext cx="9" cy="26"/>
            </a:xfrm>
            <a:custGeom>
              <a:avLst/>
              <a:gdLst>
                <a:gd name="T0" fmla="*/ 9 w 9"/>
                <a:gd name="T1" fmla="*/ 0 h 26"/>
                <a:gd name="T2" fmla="*/ 8 w 9"/>
                <a:gd name="T3" fmla="*/ 5 h 26"/>
                <a:gd name="T4" fmla="*/ 6 w 9"/>
                <a:gd name="T5" fmla="*/ 8 h 26"/>
                <a:gd name="T6" fmla="*/ 5 w 9"/>
                <a:gd name="T7" fmla="*/ 12 h 26"/>
                <a:gd name="T8" fmla="*/ 5 w 9"/>
                <a:gd name="T9" fmla="*/ 17 h 26"/>
                <a:gd name="T10" fmla="*/ 3 w 9"/>
                <a:gd name="T11" fmla="*/ 20 h 26"/>
                <a:gd name="T12" fmla="*/ 3 w 9"/>
                <a:gd name="T13" fmla="*/ 23 h 26"/>
                <a:gd name="T14" fmla="*/ 3 w 9"/>
                <a:gd name="T15" fmla="*/ 25 h 26"/>
                <a:gd name="T16" fmla="*/ 3 w 9"/>
                <a:gd name="T17" fmla="*/ 25 h 26"/>
                <a:gd name="T18" fmla="*/ 2 w 9"/>
                <a:gd name="T19" fmla="*/ 25 h 26"/>
                <a:gd name="T20" fmla="*/ 2 w 9"/>
                <a:gd name="T21" fmla="*/ 25 h 26"/>
                <a:gd name="T22" fmla="*/ 2 w 9"/>
                <a:gd name="T23" fmla="*/ 26 h 26"/>
                <a:gd name="T24" fmla="*/ 2 w 9"/>
                <a:gd name="T25" fmla="*/ 26 h 26"/>
                <a:gd name="T26" fmla="*/ 0 w 9"/>
                <a:gd name="T27" fmla="*/ 23 h 26"/>
                <a:gd name="T28" fmla="*/ 0 w 9"/>
                <a:gd name="T29" fmla="*/ 19 h 26"/>
                <a:gd name="T30" fmla="*/ 2 w 9"/>
                <a:gd name="T31" fmla="*/ 12 h 26"/>
                <a:gd name="T32" fmla="*/ 2 w 9"/>
                <a:gd name="T33" fmla="*/ 9 h 26"/>
                <a:gd name="T34" fmla="*/ 3 w 9"/>
                <a:gd name="T35" fmla="*/ 8 h 26"/>
                <a:gd name="T36" fmla="*/ 3 w 9"/>
                <a:gd name="T37" fmla="*/ 6 h 26"/>
                <a:gd name="T38" fmla="*/ 5 w 9"/>
                <a:gd name="T39" fmla="*/ 5 h 26"/>
                <a:gd name="T40" fmla="*/ 5 w 9"/>
                <a:gd name="T41" fmla="*/ 5 h 26"/>
                <a:gd name="T42" fmla="*/ 6 w 9"/>
                <a:gd name="T43" fmla="*/ 3 h 26"/>
                <a:gd name="T44" fmla="*/ 8 w 9"/>
                <a:gd name="T45" fmla="*/ 1 h 26"/>
                <a:gd name="T46" fmla="*/ 8 w 9"/>
                <a:gd name="T47" fmla="*/ 0 h 26"/>
                <a:gd name="T48" fmla="*/ 9 w 9"/>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26"/>
                <a:gd name="T77" fmla="*/ 9 w 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26">
                  <a:moveTo>
                    <a:pt x="9" y="0"/>
                  </a:moveTo>
                  <a:lnTo>
                    <a:pt x="8" y="5"/>
                  </a:lnTo>
                  <a:lnTo>
                    <a:pt x="6" y="8"/>
                  </a:lnTo>
                  <a:lnTo>
                    <a:pt x="5" y="12"/>
                  </a:lnTo>
                  <a:lnTo>
                    <a:pt x="5" y="17"/>
                  </a:lnTo>
                  <a:lnTo>
                    <a:pt x="3" y="20"/>
                  </a:lnTo>
                  <a:lnTo>
                    <a:pt x="3" y="23"/>
                  </a:lnTo>
                  <a:lnTo>
                    <a:pt x="3" y="25"/>
                  </a:lnTo>
                  <a:lnTo>
                    <a:pt x="2" y="25"/>
                  </a:lnTo>
                  <a:lnTo>
                    <a:pt x="2" y="26"/>
                  </a:lnTo>
                  <a:lnTo>
                    <a:pt x="0" y="23"/>
                  </a:lnTo>
                  <a:lnTo>
                    <a:pt x="0" y="19"/>
                  </a:lnTo>
                  <a:lnTo>
                    <a:pt x="2" y="12"/>
                  </a:lnTo>
                  <a:lnTo>
                    <a:pt x="2" y="9"/>
                  </a:lnTo>
                  <a:lnTo>
                    <a:pt x="3" y="8"/>
                  </a:lnTo>
                  <a:lnTo>
                    <a:pt x="3" y="6"/>
                  </a:lnTo>
                  <a:lnTo>
                    <a:pt x="5" y="5"/>
                  </a:lnTo>
                  <a:lnTo>
                    <a:pt x="6" y="3"/>
                  </a:lnTo>
                  <a:lnTo>
                    <a:pt x="8" y="1"/>
                  </a:lnTo>
                  <a:lnTo>
                    <a:pt x="8" y="0"/>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55" name="Freeform 935"/>
            <p:cNvSpPr>
              <a:spLocks/>
            </p:cNvSpPr>
            <p:nvPr/>
          </p:nvSpPr>
          <p:spPr bwMode="auto">
            <a:xfrm>
              <a:off x="1788" y="3105"/>
              <a:ext cx="20" cy="19"/>
            </a:xfrm>
            <a:custGeom>
              <a:avLst/>
              <a:gdLst>
                <a:gd name="T0" fmla="*/ 19 w 20"/>
                <a:gd name="T1" fmla="*/ 15 h 19"/>
                <a:gd name="T2" fmla="*/ 20 w 20"/>
                <a:gd name="T3" fmla="*/ 17 h 19"/>
                <a:gd name="T4" fmla="*/ 19 w 20"/>
                <a:gd name="T5" fmla="*/ 17 h 19"/>
                <a:gd name="T6" fmla="*/ 19 w 20"/>
                <a:gd name="T7" fmla="*/ 19 h 19"/>
                <a:gd name="T8" fmla="*/ 17 w 20"/>
                <a:gd name="T9" fmla="*/ 19 h 19"/>
                <a:gd name="T10" fmla="*/ 14 w 20"/>
                <a:gd name="T11" fmla="*/ 17 h 19"/>
                <a:gd name="T12" fmla="*/ 12 w 20"/>
                <a:gd name="T13" fmla="*/ 14 h 19"/>
                <a:gd name="T14" fmla="*/ 9 w 20"/>
                <a:gd name="T15" fmla="*/ 12 h 19"/>
                <a:gd name="T16" fmla="*/ 6 w 20"/>
                <a:gd name="T17" fmla="*/ 11 h 19"/>
                <a:gd name="T18" fmla="*/ 3 w 20"/>
                <a:gd name="T19" fmla="*/ 8 h 19"/>
                <a:gd name="T20" fmla="*/ 1 w 20"/>
                <a:gd name="T21" fmla="*/ 6 h 19"/>
                <a:gd name="T22" fmla="*/ 0 w 20"/>
                <a:gd name="T23" fmla="*/ 3 h 19"/>
                <a:gd name="T24" fmla="*/ 0 w 20"/>
                <a:gd name="T25" fmla="*/ 0 h 19"/>
                <a:gd name="T26" fmla="*/ 3 w 20"/>
                <a:gd name="T27" fmla="*/ 1 h 19"/>
                <a:gd name="T28" fmla="*/ 6 w 20"/>
                <a:gd name="T29" fmla="*/ 3 h 19"/>
                <a:gd name="T30" fmla="*/ 8 w 20"/>
                <a:gd name="T31" fmla="*/ 5 h 19"/>
                <a:gd name="T32" fmla="*/ 9 w 20"/>
                <a:gd name="T33" fmla="*/ 6 h 19"/>
                <a:gd name="T34" fmla="*/ 12 w 20"/>
                <a:gd name="T35" fmla="*/ 8 h 19"/>
                <a:gd name="T36" fmla="*/ 14 w 20"/>
                <a:gd name="T37" fmla="*/ 11 h 19"/>
                <a:gd name="T38" fmla="*/ 17 w 20"/>
                <a:gd name="T39" fmla="*/ 12 h 19"/>
                <a:gd name="T40" fmla="*/ 19 w 20"/>
                <a:gd name="T41" fmla="*/ 15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9"/>
                <a:gd name="T65" fmla="*/ 20 w 2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9">
                  <a:moveTo>
                    <a:pt x="19" y="15"/>
                  </a:moveTo>
                  <a:lnTo>
                    <a:pt x="20" y="17"/>
                  </a:lnTo>
                  <a:lnTo>
                    <a:pt x="19" y="17"/>
                  </a:lnTo>
                  <a:lnTo>
                    <a:pt x="19" y="19"/>
                  </a:lnTo>
                  <a:lnTo>
                    <a:pt x="17" y="19"/>
                  </a:lnTo>
                  <a:lnTo>
                    <a:pt x="14" y="17"/>
                  </a:lnTo>
                  <a:lnTo>
                    <a:pt x="12" y="14"/>
                  </a:lnTo>
                  <a:lnTo>
                    <a:pt x="9" y="12"/>
                  </a:lnTo>
                  <a:lnTo>
                    <a:pt x="6" y="11"/>
                  </a:lnTo>
                  <a:lnTo>
                    <a:pt x="3" y="8"/>
                  </a:lnTo>
                  <a:lnTo>
                    <a:pt x="1" y="6"/>
                  </a:lnTo>
                  <a:lnTo>
                    <a:pt x="0" y="3"/>
                  </a:lnTo>
                  <a:lnTo>
                    <a:pt x="0" y="0"/>
                  </a:lnTo>
                  <a:lnTo>
                    <a:pt x="3" y="1"/>
                  </a:lnTo>
                  <a:lnTo>
                    <a:pt x="6" y="3"/>
                  </a:lnTo>
                  <a:lnTo>
                    <a:pt x="8" y="5"/>
                  </a:lnTo>
                  <a:lnTo>
                    <a:pt x="9" y="6"/>
                  </a:lnTo>
                  <a:lnTo>
                    <a:pt x="12" y="8"/>
                  </a:lnTo>
                  <a:lnTo>
                    <a:pt x="14" y="11"/>
                  </a:lnTo>
                  <a:lnTo>
                    <a:pt x="17" y="12"/>
                  </a:lnTo>
                  <a:lnTo>
                    <a:pt x="19" y="1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6" name="Freeform 936"/>
            <p:cNvSpPr>
              <a:spLocks/>
            </p:cNvSpPr>
            <p:nvPr/>
          </p:nvSpPr>
          <p:spPr bwMode="auto">
            <a:xfrm>
              <a:off x="1674" y="3106"/>
              <a:ext cx="50" cy="10"/>
            </a:xfrm>
            <a:custGeom>
              <a:avLst/>
              <a:gdLst>
                <a:gd name="T0" fmla="*/ 50 w 50"/>
                <a:gd name="T1" fmla="*/ 0 h 10"/>
                <a:gd name="T2" fmla="*/ 48 w 50"/>
                <a:gd name="T3" fmla="*/ 2 h 10"/>
                <a:gd name="T4" fmla="*/ 48 w 50"/>
                <a:gd name="T5" fmla="*/ 5 h 10"/>
                <a:gd name="T6" fmla="*/ 48 w 50"/>
                <a:gd name="T7" fmla="*/ 7 h 10"/>
                <a:gd name="T8" fmla="*/ 50 w 50"/>
                <a:gd name="T9" fmla="*/ 10 h 10"/>
                <a:gd name="T10" fmla="*/ 48 w 50"/>
                <a:gd name="T11" fmla="*/ 10 h 10"/>
                <a:gd name="T12" fmla="*/ 47 w 50"/>
                <a:gd name="T13" fmla="*/ 10 h 10"/>
                <a:gd name="T14" fmla="*/ 44 w 50"/>
                <a:gd name="T15" fmla="*/ 10 h 10"/>
                <a:gd name="T16" fmla="*/ 41 w 50"/>
                <a:gd name="T17" fmla="*/ 10 h 10"/>
                <a:gd name="T18" fmla="*/ 37 w 50"/>
                <a:gd name="T19" fmla="*/ 10 h 10"/>
                <a:gd name="T20" fmla="*/ 34 w 50"/>
                <a:gd name="T21" fmla="*/ 10 h 10"/>
                <a:gd name="T22" fmla="*/ 30 w 50"/>
                <a:gd name="T23" fmla="*/ 10 h 10"/>
                <a:gd name="T24" fmla="*/ 25 w 50"/>
                <a:gd name="T25" fmla="*/ 10 h 10"/>
                <a:gd name="T26" fmla="*/ 22 w 50"/>
                <a:gd name="T27" fmla="*/ 10 h 10"/>
                <a:gd name="T28" fmla="*/ 17 w 50"/>
                <a:gd name="T29" fmla="*/ 10 h 10"/>
                <a:gd name="T30" fmla="*/ 14 w 50"/>
                <a:gd name="T31" fmla="*/ 10 h 10"/>
                <a:gd name="T32" fmla="*/ 11 w 50"/>
                <a:gd name="T33" fmla="*/ 10 h 10"/>
                <a:gd name="T34" fmla="*/ 9 w 50"/>
                <a:gd name="T35" fmla="*/ 10 h 10"/>
                <a:gd name="T36" fmla="*/ 6 w 50"/>
                <a:gd name="T37" fmla="*/ 10 h 10"/>
                <a:gd name="T38" fmla="*/ 5 w 50"/>
                <a:gd name="T39" fmla="*/ 10 h 10"/>
                <a:gd name="T40" fmla="*/ 5 w 50"/>
                <a:gd name="T41" fmla="*/ 10 h 10"/>
                <a:gd name="T42" fmla="*/ 3 w 50"/>
                <a:gd name="T43" fmla="*/ 10 h 10"/>
                <a:gd name="T44" fmla="*/ 3 w 50"/>
                <a:gd name="T45" fmla="*/ 10 h 10"/>
                <a:gd name="T46" fmla="*/ 2 w 50"/>
                <a:gd name="T47" fmla="*/ 10 h 10"/>
                <a:gd name="T48" fmla="*/ 0 w 50"/>
                <a:gd name="T49" fmla="*/ 10 h 10"/>
                <a:gd name="T50" fmla="*/ 0 w 50"/>
                <a:gd name="T51" fmla="*/ 2 h 10"/>
                <a:gd name="T52" fmla="*/ 3 w 50"/>
                <a:gd name="T53" fmla="*/ 2 h 10"/>
                <a:gd name="T54" fmla="*/ 6 w 50"/>
                <a:gd name="T55" fmla="*/ 2 h 10"/>
                <a:gd name="T56" fmla="*/ 9 w 50"/>
                <a:gd name="T57" fmla="*/ 2 h 10"/>
                <a:gd name="T58" fmla="*/ 12 w 50"/>
                <a:gd name="T59" fmla="*/ 0 h 10"/>
                <a:gd name="T60" fmla="*/ 17 w 50"/>
                <a:gd name="T61" fmla="*/ 0 h 10"/>
                <a:gd name="T62" fmla="*/ 20 w 50"/>
                <a:gd name="T63" fmla="*/ 0 h 10"/>
                <a:gd name="T64" fmla="*/ 23 w 50"/>
                <a:gd name="T65" fmla="*/ 0 h 10"/>
                <a:gd name="T66" fmla="*/ 28 w 50"/>
                <a:gd name="T67" fmla="*/ 0 h 10"/>
                <a:gd name="T68" fmla="*/ 31 w 50"/>
                <a:gd name="T69" fmla="*/ 0 h 10"/>
                <a:gd name="T70" fmla="*/ 34 w 50"/>
                <a:gd name="T71" fmla="*/ 0 h 10"/>
                <a:gd name="T72" fmla="*/ 37 w 50"/>
                <a:gd name="T73" fmla="*/ 0 h 10"/>
                <a:gd name="T74" fmla="*/ 41 w 50"/>
                <a:gd name="T75" fmla="*/ 0 h 10"/>
                <a:gd name="T76" fmla="*/ 44 w 50"/>
                <a:gd name="T77" fmla="*/ 0 h 10"/>
                <a:gd name="T78" fmla="*/ 45 w 50"/>
                <a:gd name="T79" fmla="*/ 0 h 10"/>
                <a:gd name="T80" fmla="*/ 48 w 50"/>
                <a:gd name="T81" fmla="*/ 0 h 10"/>
                <a:gd name="T82" fmla="*/ 50 w 50"/>
                <a:gd name="T83" fmla="*/ 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0"/>
                <a:gd name="T128" fmla="*/ 50 w 5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0">
                  <a:moveTo>
                    <a:pt x="50" y="0"/>
                  </a:moveTo>
                  <a:lnTo>
                    <a:pt x="48" y="2"/>
                  </a:lnTo>
                  <a:lnTo>
                    <a:pt x="48" y="5"/>
                  </a:lnTo>
                  <a:lnTo>
                    <a:pt x="48" y="7"/>
                  </a:lnTo>
                  <a:lnTo>
                    <a:pt x="50" y="10"/>
                  </a:lnTo>
                  <a:lnTo>
                    <a:pt x="48" y="10"/>
                  </a:lnTo>
                  <a:lnTo>
                    <a:pt x="47" y="10"/>
                  </a:lnTo>
                  <a:lnTo>
                    <a:pt x="44" y="10"/>
                  </a:lnTo>
                  <a:lnTo>
                    <a:pt x="41" y="10"/>
                  </a:lnTo>
                  <a:lnTo>
                    <a:pt x="37" y="10"/>
                  </a:lnTo>
                  <a:lnTo>
                    <a:pt x="34" y="10"/>
                  </a:lnTo>
                  <a:lnTo>
                    <a:pt x="30" y="10"/>
                  </a:lnTo>
                  <a:lnTo>
                    <a:pt x="25" y="10"/>
                  </a:lnTo>
                  <a:lnTo>
                    <a:pt x="22" y="10"/>
                  </a:lnTo>
                  <a:lnTo>
                    <a:pt x="17" y="10"/>
                  </a:lnTo>
                  <a:lnTo>
                    <a:pt x="14" y="10"/>
                  </a:lnTo>
                  <a:lnTo>
                    <a:pt x="11" y="10"/>
                  </a:lnTo>
                  <a:lnTo>
                    <a:pt x="9" y="10"/>
                  </a:lnTo>
                  <a:lnTo>
                    <a:pt x="6" y="10"/>
                  </a:lnTo>
                  <a:lnTo>
                    <a:pt x="5" y="10"/>
                  </a:lnTo>
                  <a:lnTo>
                    <a:pt x="3" y="10"/>
                  </a:lnTo>
                  <a:lnTo>
                    <a:pt x="2" y="10"/>
                  </a:lnTo>
                  <a:lnTo>
                    <a:pt x="0" y="10"/>
                  </a:lnTo>
                  <a:lnTo>
                    <a:pt x="0" y="2"/>
                  </a:lnTo>
                  <a:lnTo>
                    <a:pt x="3" y="2"/>
                  </a:lnTo>
                  <a:lnTo>
                    <a:pt x="6" y="2"/>
                  </a:lnTo>
                  <a:lnTo>
                    <a:pt x="9" y="2"/>
                  </a:lnTo>
                  <a:lnTo>
                    <a:pt x="12" y="0"/>
                  </a:lnTo>
                  <a:lnTo>
                    <a:pt x="17" y="0"/>
                  </a:lnTo>
                  <a:lnTo>
                    <a:pt x="20" y="0"/>
                  </a:lnTo>
                  <a:lnTo>
                    <a:pt x="23" y="0"/>
                  </a:lnTo>
                  <a:lnTo>
                    <a:pt x="28" y="0"/>
                  </a:lnTo>
                  <a:lnTo>
                    <a:pt x="31" y="0"/>
                  </a:lnTo>
                  <a:lnTo>
                    <a:pt x="34" y="0"/>
                  </a:lnTo>
                  <a:lnTo>
                    <a:pt x="37" y="0"/>
                  </a:lnTo>
                  <a:lnTo>
                    <a:pt x="41" y="0"/>
                  </a:lnTo>
                  <a:lnTo>
                    <a:pt x="44" y="0"/>
                  </a:lnTo>
                  <a:lnTo>
                    <a:pt x="45" y="0"/>
                  </a:lnTo>
                  <a:lnTo>
                    <a:pt x="48" y="0"/>
                  </a:lnTo>
                  <a:lnTo>
                    <a:pt x="5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7" name="Freeform 937"/>
            <p:cNvSpPr>
              <a:spLocks/>
            </p:cNvSpPr>
            <p:nvPr/>
          </p:nvSpPr>
          <p:spPr bwMode="auto">
            <a:xfrm>
              <a:off x="1757" y="3111"/>
              <a:ext cx="6" cy="11"/>
            </a:xfrm>
            <a:custGeom>
              <a:avLst/>
              <a:gdLst>
                <a:gd name="T0" fmla="*/ 4 w 6"/>
                <a:gd name="T1" fmla="*/ 0 h 11"/>
                <a:gd name="T2" fmla="*/ 3 w 6"/>
                <a:gd name="T3" fmla="*/ 3 h 11"/>
                <a:gd name="T4" fmla="*/ 3 w 6"/>
                <a:gd name="T5" fmla="*/ 6 h 11"/>
                <a:gd name="T6" fmla="*/ 4 w 6"/>
                <a:gd name="T7" fmla="*/ 8 h 11"/>
                <a:gd name="T8" fmla="*/ 6 w 6"/>
                <a:gd name="T9" fmla="*/ 11 h 11"/>
                <a:gd name="T10" fmla="*/ 3 w 6"/>
                <a:gd name="T11" fmla="*/ 11 h 11"/>
                <a:gd name="T12" fmla="*/ 1 w 6"/>
                <a:gd name="T13" fmla="*/ 11 h 11"/>
                <a:gd name="T14" fmla="*/ 1 w 6"/>
                <a:gd name="T15" fmla="*/ 9 h 11"/>
                <a:gd name="T16" fmla="*/ 0 w 6"/>
                <a:gd name="T17" fmla="*/ 8 h 11"/>
                <a:gd name="T18" fmla="*/ 1 w 6"/>
                <a:gd name="T19" fmla="*/ 3 h 11"/>
                <a:gd name="T20" fmla="*/ 3 w 6"/>
                <a:gd name="T21" fmla="*/ 0 h 11"/>
                <a:gd name="T22" fmla="*/ 3 w 6"/>
                <a:gd name="T23" fmla="*/ 0 h 11"/>
                <a:gd name="T24" fmla="*/ 4 w 6"/>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1"/>
                <a:gd name="T41" fmla="*/ 6 w 6"/>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1">
                  <a:moveTo>
                    <a:pt x="4" y="0"/>
                  </a:moveTo>
                  <a:lnTo>
                    <a:pt x="3" y="3"/>
                  </a:lnTo>
                  <a:lnTo>
                    <a:pt x="3" y="6"/>
                  </a:lnTo>
                  <a:lnTo>
                    <a:pt x="4" y="8"/>
                  </a:lnTo>
                  <a:lnTo>
                    <a:pt x="6" y="11"/>
                  </a:lnTo>
                  <a:lnTo>
                    <a:pt x="3" y="11"/>
                  </a:lnTo>
                  <a:lnTo>
                    <a:pt x="1" y="11"/>
                  </a:lnTo>
                  <a:lnTo>
                    <a:pt x="1" y="9"/>
                  </a:lnTo>
                  <a:lnTo>
                    <a:pt x="0" y="8"/>
                  </a:lnTo>
                  <a:lnTo>
                    <a:pt x="1" y="3"/>
                  </a:lnTo>
                  <a:lnTo>
                    <a:pt x="3" y="0"/>
                  </a:lnTo>
                  <a:lnTo>
                    <a:pt x="4"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58" name="Freeform 938"/>
            <p:cNvSpPr>
              <a:spLocks/>
            </p:cNvSpPr>
            <p:nvPr/>
          </p:nvSpPr>
          <p:spPr bwMode="auto">
            <a:xfrm>
              <a:off x="1580" y="3110"/>
              <a:ext cx="7" cy="9"/>
            </a:xfrm>
            <a:custGeom>
              <a:avLst/>
              <a:gdLst>
                <a:gd name="T0" fmla="*/ 7 w 7"/>
                <a:gd name="T1" fmla="*/ 9 h 9"/>
                <a:gd name="T2" fmla="*/ 5 w 7"/>
                <a:gd name="T3" fmla="*/ 9 h 9"/>
                <a:gd name="T4" fmla="*/ 5 w 7"/>
                <a:gd name="T5" fmla="*/ 9 h 9"/>
                <a:gd name="T6" fmla="*/ 4 w 7"/>
                <a:gd name="T7" fmla="*/ 9 h 9"/>
                <a:gd name="T8" fmla="*/ 2 w 7"/>
                <a:gd name="T9" fmla="*/ 7 h 9"/>
                <a:gd name="T10" fmla="*/ 0 w 7"/>
                <a:gd name="T11" fmla="*/ 6 h 9"/>
                <a:gd name="T12" fmla="*/ 2 w 7"/>
                <a:gd name="T13" fmla="*/ 3 h 9"/>
                <a:gd name="T14" fmla="*/ 2 w 7"/>
                <a:gd name="T15" fmla="*/ 1 h 9"/>
                <a:gd name="T16" fmla="*/ 4 w 7"/>
                <a:gd name="T17" fmla="*/ 0 h 9"/>
                <a:gd name="T18" fmla="*/ 7 w 7"/>
                <a:gd name="T19" fmla="*/ 0 h 9"/>
                <a:gd name="T20" fmla="*/ 7 w 7"/>
                <a:gd name="T21" fmla="*/ 3 h 9"/>
                <a:gd name="T22" fmla="*/ 7 w 7"/>
                <a:gd name="T23" fmla="*/ 6 h 9"/>
                <a:gd name="T24" fmla="*/ 7 w 7"/>
                <a:gd name="T25" fmla="*/ 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9"/>
                <a:gd name="T41" fmla="*/ 7 w 7"/>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9">
                  <a:moveTo>
                    <a:pt x="7" y="9"/>
                  </a:moveTo>
                  <a:lnTo>
                    <a:pt x="5" y="9"/>
                  </a:lnTo>
                  <a:lnTo>
                    <a:pt x="4" y="9"/>
                  </a:lnTo>
                  <a:lnTo>
                    <a:pt x="2" y="7"/>
                  </a:lnTo>
                  <a:lnTo>
                    <a:pt x="0" y="6"/>
                  </a:lnTo>
                  <a:lnTo>
                    <a:pt x="2" y="3"/>
                  </a:lnTo>
                  <a:lnTo>
                    <a:pt x="2" y="1"/>
                  </a:lnTo>
                  <a:lnTo>
                    <a:pt x="4" y="0"/>
                  </a:lnTo>
                  <a:lnTo>
                    <a:pt x="7" y="0"/>
                  </a:lnTo>
                  <a:lnTo>
                    <a:pt x="7" y="3"/>
                  </a:lnTo>
                  <a:lnTo>
                    <a:pt x="7" y="6"/>
                  </a:lnTo>
                  <a:lnTo>
                    <a:pt x="7"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59" name="Freeform 939"/>
            <p:cNvSpPr>
              <a:spLocks/>
            </p:cNvSpPr>
            <p:nvPr/>
          </p:nvSpPr>
          <p:spPr bwMode="auto">
            <a:xfrm>
              <a:off x="1788" y="3116"/>
              <a:ext cx="15" cy="17"/>
            </a:xfrm>
            <a:custGeom>
              <a:avLst/>
              <a:gdLst>
                <a:gd name="T0" fmla="*/ 15 w 15"/>
                <a:gd name="T1" fmla="*/ 12 h 17"/>
                <a:gd name="T2" fmla="*/ 15 w 15"/>
                <a:gd name="T3" fmla="*/ 14 h 17"/>
                <a:gd name="T4" fmla="*/ 14 w 15"/>
                <a:gd name="T5" fmla="*/ 14 h 17"/>
                <a:gd name="T6" fmla="*/ 14 w 15"/>
                <a:gd name="T7" fmla="*/ 15 h 17"/>
                <a:gd name="T8" fmla="*/ 12 w 15"/>
                <a:gd name="T9" fmla="*/ 17 h 17"/>
                <a:gd name="T10" fmla="*/ 11 w 15"/>
                <a:gd name="T11" fmla="*/ 15 h 17"/>
                <a:gd name="T12" fmla="*/ 9 w 15"/>
                <a:gd name="T13" fmla="*/ 14 h 17"/>
                <a:gd name="T14" fmla="*/ 8 w 15"/>
                <a:gd name="T15" fmla="*/ 12 h 17"/>
                <a:gd name="T16" fmla="*/ 6 w 15"/>
                <a:gd name="T17" fmla="*/ 11 h 17"/>
                <a:gd name="T18" fmla="*/ 4 w 15"/>
                <a:gd name="T19" fmla="*/ 9 h 17"/>
                <a:gd name="T20" fmla="*/ 3 w 15"/>
                <a:gd name="T21" fmla="*/ 8 h 17"/>
                <a:gd name="T22" fmla="*/ 1 w 15"/>
                <a:gd name="T23" fmla="*/ 6 h 17"/>
                <a:gd name="T24" fmla="*/ 0 w 15"/>
                <a:gd name="T25" fmla="*/ 4 h 17"/>
                <a:gd name="T26" fmla="*/ 1 w 15"/>
                <a:gd name="T27" fmla="*/ 3 h 17"/>
                <a:gd name="T28" fmla="*/ 1 w 15"/>
                <a:gd name="T29" fmla="*/ 1 h 17"/>
                <a:gd name="T30" fmla="*/ 0 w 15"/>
                <a:gd name="T31" fmla="*/ 1 h 17"/>
                <a:gd name="T32" fmla="*/ 1 w 15"/>
                <a:gd name="T33" fmla="*/ 0 h 17"/>
                <a:gd name="T34" fmla="*/ 3 w 15"/>
                <a:gd name="T35" fmla="*/ 1 h 17"/>
                <a:gd name="T36" fmla="*/ 4 w 15"/>
                <a:gd name="T37" fmla="*/ 3 h 17"/>
                <a:gd name="T38" fmla="*/ 6 w 15"/>
                <a:gd name="T39" fmla="*/ 4 h 17"/>
                <a:gd name="T40" fmla="*/ 8 w 15"/>
                <a:gd name="T41" fmla="*/ 6 h 17"/>
                <a:gd name="T42" fmla="*/ 9 w 15"/>
                <a:gd name="T43" fmla="*/ 8 h 17"/>
                <a:gd name="T44" fmla="*/ 11 w 15"/>
                <a:gd name="T45" fmla="*/ 9 h 17"/>
                <a:gd name="T46" fmla="*/ 14 w 15"/>
                <a:gd name="T47" fmla="*/ 11 h 17"/>
                <a:gd name="T48" fmla="*/ 15 w 15"/>
                <a:gd name="T49" fmla="*/ 12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7"/>
                <a:gd name="T77" fmla="*/ 15 w 1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7">
                  <a:moveTo>
                    <a:pt x="15" y="12"/>
                  </a:moveTo>
                  <a:lnTo>
                    <a:pt x="15" y="14"/>
                  </a:lnTo>
                  <a:lnTo>
                    <a:pt x="14" y="14"/>
                  </a:lnTo>
                  <a:lnTo>
                    <a:pt x="14" y="15"/>
                  </a:lnTo>
                  <a:lnTo>
                    <a:pt x="12" y="17"/>
                  </a:lnTo>
                  <a:lnTo>
                    <a:pt x="11" y="15"/>
                  </a:lnTo>
                  <a:lnTo>
                    <a:pt x="9" y="14"/>
                  </a:lnTo>
                  <a:lnTo>
                    <a:pt x="8" y="12"/>
                  </a:lnTo>
                  <a:lnTo>
                    <a:pt x="6" y="11"/>
                  </a:lnTo>
                  <a:lnTo>
                    <a:pt x="4" y="9"/>
                  </a:lnTo>
                  <a:lnTo>
                    <a:pt x="3" y="8"/>
                  </a:lnTo>
                  <a:lnTo>
                    <a:pt x="1" y="6"/>
                  </a:lnTo>
                  <a:lnTo>
                    <a:pt x="0" y="4"/>
                  </a:lnTo>
                  <a:lnTo>
                    <a:pt x="1" y="3"/>
                  </a:lnTo>
                  <a:lnTo>
                    <a:pt x="1" y="1"/>
                  </a:lnTo>
                  <a:lnTo>
                    <a:pt x="0" y="1"/>
                  </a:lnTo>
                  <a:lnTo>
                    <a:pt x="1" y="0"/>
                  </a:lnTo>
                  <a:lnTo>
                    <a:pt x="3" y="1"/>
                  </a:lnTo>
                  <a:lnTo>
                    <a:pt x="4" y="3"/>
                  </a:lnTo>
                  <a:lnTo>
                    <a:pt x="6" y="4"/>
                  </a:lnTo>
                  <a:lnTo>
                    <a:pt x="8" y="6"/>
                  </a:lnTo>
                  <a:lnTo>
                    <a:pt x="9" y="8"/>
                  </a:lnTo>
                  <a:lnTo>
                    <a:pt x="11" y="9"/>
                  </a:lnTo>
                  <a:lnTo>
                    <a:pt x="14" y="11"/>
                  </a:lnTo>
                  <a:lnTo>
                    <a:pt x="15"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0" name="Freeform 940"/>
            <p:cNvSpPr>
              <a:spLocks/>
            </p:cNvSpPr>
            <p:nvPr/>
          </p:nvSpPr>
          <p:spPr bwMode="auto">
            <a:xfrm>
              <a:off x="1696" y="3120"/>
              <a:ext cx="14" cy="13"/>
            </a:xfrm>
            <a:custGeom>
              <a:avLst/>
              <a:gdLst>
                <a:gd name="T0" fmla="*/ 14 w 14"/>
                <a:gd name="T1" fmla="*/ 4 h 13"/>
                <a:gd name="T2" fmla="*/ 12 w 14"/>
                <a:gd name="T3" fmla="*/ 13 h 13"/>
                <a:gd name="T4" fmla="*/ 11 w 14"/>
                <a:gd name="T5" fmla="*/ 13 h 13"/>
                <a:gd name="T6" fmla="*/ 9 w 14"/>
                <a:gd name="T7" fmla="*/ 11 h 13"/>
                <a:gd name="T8" fmla="*/ 6 w 14"/>
                <a:gd name="T9" fmla="*/ 13 h 13"/>
                <a:gd name="T10" fmla="*/ 4 w 14"/>
                <a:gd name="T11" fmla="*/ 13 h 13"/>
                <a:gd name="T12" fmla="*/ 3 w 14"/>
                <a:gd name="T13" fmla="*/ 13 h 13"/>
                <a:gd name="T14" fmla="*/ 1 w 14"/>
                <a:gd name="T15" fmla="*/ 11 h 13"/>
                <a:gd name="T16" fmla="*/ 0 w 14"/>
                <a:gd name="T17" fmla="*/ 10 h 13"/>
                <a:gd name="T18" fmla="*/ 1 w 14"/>
                <a:gd name="T19" fmla="*/ 7 h 13"/>
                <a:gd name="T20" fmla="*/ 1 w 14"/>
                <a:gd name="T21" fmla="*/ 5 h 13"/>
                <a:gd name="T22" fmla="*/ 1 w 14"/>
                <a:gd name="T23" fmla="*/ 4 h 13"/>
                <a:gd name="T24" fmla="*/ 1 w 14"/>
                <a:gd name="T25" fmla="*/ 2 h 13"/>
                <a:gd name="T26" fmla="*/ 3 w 14"/>
                <a:gd name="T27" fmla="*/ 2 h 13"/>
                <a:gd name="T28" fmla="*/ 3 w 14"/>
                <a:gd name="T29" fmla="*/ 2 h 13"/>
                <a:gd name="T30" fmla="*/ 4 w 14"/>
                <a:gd name="T31" fmla="*/ 0 h 13"/>
                <a:gd name="T32" fmla="*/ 6 w 14"/>
                <a:gd name="T33" fmla="*/ 0 h 13"/>
                <a:gd name="T34" fmla="*/ 8 w 14"/>
                <a:gd name="T35" fmla="*/ 0 h 13"/>
                <a:gd name="T36" fmla="*/ 9 w 14"/>
                <a:gd name="T37" fmla="*/ 2 h 13"/>
                <a:gd name="T38" fmla="*/ 11 w 14"/>
                <a:gd name="T39" fmla="*/ 2 h 13"/>
                <a:gd name="T40" fmla="*/ 12 w 14"/>
                <a:gd name="T41" fmla="*/ 2 h 13"/>
                <a:gd name="T42" fmla="*/ 14 w 14"/>
                <a:gd name="T43" fmla="*/ 4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3"/>
                <a:gd name="T68" fmla="*/ 14 w 14"/>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3">
                  <a:moveTo>
                    <a:pt x="14" y="4"/>
                  </a:moveTo>
                  <a:lnTo>
                    <a:pt x="12" y="13"/>
                  </a:lnTo>
                  <a:lnTo>
                    <a:pt x="11" y="13"/>
                  </a:lnTo>
                  <a:lnTo>
                    <a:pt x="9" y="11"/>
                  </a:lnTo>
                  <a:lnTo>
                    <a:pt x="6" y="13"/>
                  </a:lnTo>
                  <a:lnTo>
                    <a:pt x="4" y="13"/>
                  </a:lnTo>
                  <a:lnTo>
                    <a:pt x="3" y="13"/>
                  </a:lnTo>
                  <a:lnTo>
                    <a:pt x="1" y="11"/>
                  </a:lnTo>
                  <a:lnTo>
                    <a:pt x="0" y="10"/>
                  </a:lnTo>
                  <a:lnTo>
                    <a:pt x="1" y="7"/>
                  </a:lnTo>
                  <a:lnTo>
                    <a:pt x="1" y="5"/>
                  </a:lnTo>
                  <a:lnTo>
                    <a:pt x="1" y="4"/>
                  </a:lnTo>
                  <a:lnTo>
                    <a:pt x="1" y="2"/>
                  </a:lnTo>
                  <a:lnTo>
                    <a:pt x="3" y="2"/>
                  </a:lnTo>
                  <a:lnTo>
                    <a:pt x="4" y="0"/>
                  </a:lnTo>
                  <a:lnTo>
                    <a:pt x="6" y="0"/>
                  </a:lnTo>
                  <a:lnTo>
                    <a:pt x="8" y="0"/>
                  </a:lnTo>
                  <a:lnTo>
                    <a:pt x="9" y="2"/>
                  </a:lnTo>
                  <a:lnTo>
                    <a:pt x="11" y="2"/>
                  </a:lnTo>
                  <a:lnTo>
                    <a:pt x="12" y="2"/>
                  </a:lnTo>
                  <a:lnTo>
                    <a:pt x="14" y="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1" name="Freeform 941"/>
            <p:cNvSpPr>
              <a:spLocks/>
            </p:cNvSpPr>
            <p:nvPr/>
          </p:nvSpPr>
          <p:spPr bwMode="auto">
            <a:xfrm>
              <a:off x="1566" y="3125"/>
              <a:ext cx="7" cy="11"/>
            </a:xfrm>
            <a:custGeom>
              <a:avLst/>
              <a:gdLst>
                <a:gd name="T0" fmla="*/ 7 w 7"/>
                <a:gd name="T1" fmla="*/ 9 h 11"/>
                <a:gd name="T2" fmla="*/ 5 w 7"/>
                <a:gd name="T3" fmla="*/ 11 h 11"/>
                <a:gd name="T4" fmla="*/ 3 w 7"/>
                <a:gd name="T5" fmla="*/ 9 h 11"/>
                <a:gd name="T6" fmla="*/ 2 w 7"/>
                <a:gd name="T7" fmla="*/ 8 h 11"/>
                <a:gd name="T8" fmla="*/ 0 w 7"/>
                <a:gd name="T9" fmla="*/ 6 h 11"/>
                <a:gd name="T10" fmla="*/ 0 w 7"/>
                <a:gd name="T11" fmla="*/ 5 h 11"/>
                <a:gd name="T12" fmla="*/ 2 w 7"/>
                <a:gd name="T13" fmla="*/ 3 h 11"/>
                <a:gd name="T14" fmla="*/ 2 w 7"/>
                <a:gd name="T15" fmla="*/ 2 h 11"/>
                <a:gd name="T16" fmla="*/ 3 w 7"/>
                <a:gd name="T17" fmla="*/ 0 h 11"/>
                <a:gd name="T18" fmla="*/ 5 w 7"/>
                <a:gd name="T19" fmla="*/ 2 h 11"/>
                <a:gd name="T20" fmla="*/ 7 w 7"/>
                <a:gd name="T21" fmla="*/ 3 h 11"/>
                <a:gd name="T22" fmla="*/ 7 w 7"/>
                <a:gd name="T23" fmla="*/ 6 h 11"/>
                <a:gd name="T24" fmla="*/ 7 w 7"/>
                <a:gd name="T25" fmla="*/ 9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1"/>
                <a:gd name="T41" fmla="*/ 7 w 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1">
                  <a:moveTo>
                    <a:pt x="7" y="9"/>
                  </a:moveTo>
                  <a:lnTo>
                    <a:pt x="5" y="11"/>
                  </a:lnTo>
                  <a:lnTo>
                    <a:pt x="3" y="9"/>
                  </a:lnTo>
                  <a:lnTo>
                    <a:pt x="2" y="8"/>
                  </a:lnTo>
                  <a:lnTo>
                    <a:pt x="0" y="6"/>
                  </a:lnTo>
                  <a:lnTo>
                    <a:pt x="0" y="5"/>
                  </a:lnTo>
                  <a:lnTo>
                    <a:pt x="2" y="3"/>
                  </a:lnTo>
                  <a:lnTo>
                    <a:pt x="2" y="2"/>
                  </a:lnTo>
                  <a:lnTo>
                    <a:pt x="3" y="0"/>
                  </a:lnTo>
                  <a:lnTo>
                    <a:pt x="5" y="2"/>
                  </a:lnTo>
                  <a:lnTo>
                    <a:pt x="7" y="3"/>
                  </a:lnTo>
                  <a:lnTo>
                    <a:pt x="7" y="6"/>
                  </a:lnTo>
                  <a:lnTo>
                    <a:pt x="7"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62" name="Freeform 942"/>
            <p:cNvSpPr>
              <a:spLocks/>
            </p:cNvSpPr>
            <p:nvPr/>
          </p:nvSpPr>
          <p:spPr bwMode="auto">
            <a:xfrm>
              <a:off x="1590" y="3127"/>
              <a:ext cx="37" cy="54"/>
            </a:xfrm>
            <a:custGeom>
              <a:avLst/>
              <a:gdLst>
                <a:gd name="T0" fmla="*/ 11 w 37"/>
                <a:gd name="T1" fmla="*/ 14 h 54"/>
                <a:gd name="T2" fmla="*/ 14 w 37"/>
                <a:gd name="T3" fmla="*/ 18 h 54"/>
                <a:gd name="T4" fmla="*/ 17 w 37"/>
                <a:gd name="T5" fmla="*/ 23 h 54"/>
                <a:gd name="T6" fmla="*/ 22 w 37"/>
                <a:gd name="T7" fmla="*/ 28 h 54"/>
                <a:gd name="T8" fmla="*/ 23 w 37"/>
                <a:gd name="T9" fmla="*/ 32 h 54"/>
                <a:gd name="T10" fmla="*/ 26 w 37"/>
                <a:gd name="T11" fmla="*/ 37 h 54"/>
                <a:gd name="T12" fmla="*/ 29 w 37"/>
                <a:gd name="T13" fmla="*/ 42 h 54"/>
                <a:gd name="T14" fmla="*/ 33 w 37"/>
                <a:gd name="T15" fmla="*/ 47 h 54"/>
                <a:gd name="T16" fmla="*/ 37 w 37"/>
                <a:gd name="T17" fmla="*/ 51 h 54"/>
                <a:gd name="T18" fmla="*/ 37 w 37"/>
                <a:gd name="T19" fmla="*/ 51 h 54"/>
                <a:gd name="T20" fmla="*/ 37 w 37"/>
                <a:gd name="T21" fmla="*/ 53 h 54"/>
                <a:gd name="T22" fmla="*/ 36 w 37"/>
                <a:gd name="T23" fmla="*/ 54 h 54"/>
                <a:gd name="T24" fmla="*/ 36 w 37"/>
                <a:gd name="T25" fmla="*/ 54 h 54"/>
                <a:gd name="T26" fmla="*/ 34 w 37"/>
                <a:gd name="T27" fmla="*/ 53 h 54"/>
                <a:gd name="T28" fmla="*/ 33 w 37"/>
                <a:gd name="T29" fmla="*/ 51 h 54"/>
                <a:gd name="T30" fmla="*/ 31 w 37"/>
                <a:gd name="T31" fmla="*/ 48 h 54"/>
                <a:gd name="T32" fmla="*/ 29 w 37"/>
                <a:gd name="T33" fmla="*/ 47 h 54"/>
                <a:gd name="T34" fmla="*/ 28 w 37"/>
                <a:gd name="T35" fmla="*/ 45 h 54"/>
                <a:gd name="T36" fmla="*/ 26 w 37"/>
                <a:gd name="T37" fmla="*/ 42 h 54"/>
                <a:gd name="T38" fmla="*/ 25 w 37"/>
                <a:gd name="T39" fmla="*/ 40 h 54"/>
                <a:gd name="T40" fmla="*/ 23 w 37"/>
                <a:gd name="T41" fmla="*/ 37 h 54"/>
                <a:gd name="T42" fmla="*/ 20 w 37"/>
                <a:gd name="T43" fmla="*/ 34 h 54"/>
                <a:gd name="T44" fmla="*/ 17 w 37"/>
                <a:gd name="T45" fmla="*/ 29 h 54"/>
                <a:gd name="T46" fmla="*/ 15 w 37"/>
                <a:gd name="T47" fmla="*/ 26 h 54"/>
                <a:gd name="T48" fmla="*/ 12 w 37"/>
                <a:gd name="T49" fmla="*/ 22 h 54"/>
                <a:gd name="T50" fmla="*/ 9 w 37"/>
                <a:gd name="T51" fmla="*/ 17 h 54"/>
                <a:gd name="T52" fmla="*/ 6 w 37"/>
                <a:gd name="T53" fmla="*/ 14 h 54"/>
                <a:gd name="T54" fmla="*/ 3 w 37"/>
                <a:gd name="T55" fmla="*/ 9 h 54"/>
                <a:gd name="T56" fmla="*/ 0 w 37"/>
                <a:gd name="T57" fmla="*/ 4 h 54"/>
                <a:gd name="T58" fmla="*/ 1 w 37"/>
                <a:gd name="T59" fmla="*/ 0 h 54"/>
                <a:gd name="T60" fmla="*/ 3 w 37"/>
                <a:gd name="T61" fmla="*/ 1 h 54"/>
                <a:gd name="T62" fmla="*/ 4 w 37"/>
                <a:gd name="T63" fmla="*/ 3 h 54"/>
                <a:gd name="T64" fmla="*/ 6 w 37"/>
                <a:gd name="T65" fmla="*/ 4 h 54"/>
                <a:gd name="T66" fmla="*/ 6 w 37"/>
                <a:gd name="T67" fmla="*/ 6 h 54"/>
                <a:gd name="T68" fmla="*/ 8 w 37"/>
                <a:gd name="T69" fmla="*/ 7 h 54"/>
                <a:gd name="T70" fmla="*/ 9 w 37"/>
                <a:gd name="T71" fmla="*/ 11 h 54"/>
                <a:gd name="T72" fmla="*/ 9 w 37"/>
                <a:gd name="T73" fmla="*/ 12 h 54"/>
                <a:gd name="T74" fmla="*/ 11 w 37"/>
                <a:gd name="T75" fmla="*/ 14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54"/>
                <a:gd name="T116" fmla="*/ 37 w 37"/>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54">
                  <a:moveTo>
                    <a:pt x="11" y="14"/>
                  </a:moveTo>
                  <a:lnTo>
                    <a:pt x="14" y="18"/>
                  </a:lnTo>
                  <a:lnTo>
                    <a:pt x="17" y="23"/>
                  </a:lnTo>
                  <a:lnTo>
                    <a:pt x="22" y="28"/>
                  </a:lnTo>
                  <a:lnTo>
                    <a:pt x="23" y="32"/>
                  </a:lnTo>
                  <a:lnTo>
                    <a:pt x="26" y="37"/>
                  </a:lnTo>
                  <a:lnTo>
                    <a:pt x="29" y="42"/>
                  </a:lnTo>
                  <a:lnTo>
                    <a:pt x="33" y="47"/>
                  </a:lnTo>
                  <a:lnTo>
                    <a:pt x="37" y="51"/>
                  </a:lnTo>
                  <a:lnTo>
                    <a:pt x="37" y="53"/>
                  </a:lnTo>
                  <a:lnTo>
                    <a:pt x="36" y="54"/>
                  </a:lnTo>
                  <a:lnTo>
                    <a:pt x="34" y="53"/>
                  </a:lnTo>
                  <a:lnTo>
                    <a:pt x="33" y="51"/>
                  </a:lnTo>
                  <a:lnTo>
                    <a:pt x="31" y="48"/>
                  </a:lnTo>
                  <a:lnTo>
                    <a:pt x="29" y="47"/>
                  </a:lnTo>
                  <a:lnTo>
                    <a:pt x="28" y="45"/>
                  </a:lnTo>
                  <a:lnTo>
                    <a:pt x="26" y="42"/>
                  </a:lnTo>
                  <a:lnTo>
                    <a:pt x="25" y="40"/>
                  </a:lnTo>
                  <a:lnTo>
                    <a:pt x="23" y="37"/>
                  </a:lnTo>
                  <a:lnTo>
                    <a:pt x="20" y="34"/>
                  </a:lnTo>
                  <a:lnTo>
                    <a:pt x="17" y="29"/>
                  </a:lnTo>
                  <a:lnTo>
                    <a:pt x="15" y="26"/>
                  </a:lnTo>
                  <a:lnTo>
                    <a:pt x="12" y="22"/>
                  </a:lnTo>
                  <a:lnTo>
                    <a:pt x="9" y="17"/>
                  </a:lnTo>
                  <a:lnTo>
                    <a:pt x="6" y="14"/>
                  </a:lnTo>
                  <a:lnTo>
                    <a:pt x="3" y="9"/>
                  </a:lnTo>
                  <a:lnTo>
                    <a:pt x="0" y="4"/>
                  </a:lnTo>
                  <a:lnTo>
                    <a:pt x="1" y="0"/>
                  </a:lnTo>
                  <a:lnTo>
                    <a:pt x="3" y="1"/>
                  </a:lnTo>
                  <a:lnTo>
                    <a:pt x="4" y="3"/>
                  </a:lnTo>
                  <a:lnTo>
                    <a:pt x="6" y="4"/>
                  </a:lnTo>
                  <a:lnTo>
                    <a:pt x="6" y="6"/>
                  </a:lnTo>
                  <a:lnTo>
                    <a:pt x="8" y="7"/>
                  </a:lnTo>
                  <a:lnTo>
                    <a:pt x="9" y="11"/>
                  </a:lnTo>
                  <a:lnTo>
                    <a:pt x="9" y="12"/>
                  </a:lnTo>
                  <a:lnTo>
                    <a:pt x="11"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63" name="Freeform 943"/>
            <p:cNvSpPr>
              <a:spLocks/>
            </p:cNvSpPr>
            <p:nvPr/>
          </p:nvSpPr>
          <p:spPr bwMode="auto">
            <a:xfrm>
              <a:off x="1789" y="3128"/>
              <a:ext cx="10" cy="14"/>
            </a:xfrm>
            <a:custGeom>
              <a:avLst/>
              <a:gdLst>
                <a:gd name="T0" fmla="*/ 10 w 10"/>
                <a:gd name="T1" fmla="*/ 10 h 14"/>
                <a:gd name="T2" fmla="*/ 10 w 10"/>
                <a:gd name="T3" fmla="*/ 11 h 14"/>
                <a:gd name="T4" fmla="*/ 10 w 10"/>
                <a:gd name="T5" fmla="*/ 11 h 14"/>
                <a:gd name="T6" fmla="*/ 10 w 10"/>
                <a:gd name="T7" fmla="*/ 13 h 14"/>
                <a:gd name="T8" fmla="*/ 10 w 10"/>
                <a:gd name="T9" fmla="*/ 14 h 14"/>
                <a:gd name="T10" fmla="*/ 8 w 10"/>
                <a:gd name="T11" fmla="*/ 13 h 14"/>
                <a:gd name="T12" fmla="*/ 7 w 10"/>
                <a:gd name="T13" fmla="*/ 11 h 14"/>
                <a:gd name="T14" fmla="*/ 5 w 10"/>
                <a:gd name="T15" fmla="*/ 10 h 14"/>
                <a:gd name="T16" fmla="*/ 3 w 10"/>
                <a:gd name="T17" fmla="*/ 8 h 14"/>
                <a:gd name="T18" fmla="*/ 2 w 10"/>
                <a:gd name="T19" fmla="*/ 6 h 14"/>
                <a:gd name="T20" fmla="*/ 0 w 10"/>
                <a:gd name="T21" fmla="*/ 5 h 14"/>
                <a:gd name="T22" fmla="*/ 0 w 10"/>
                <a:gd name="T23" fmla="*/ 3 h 14"/>
                <a:gd name="T24" fmla="*/ 0 w 10"/>
                <a:gd name="T25" fmla="*/ 0 h 14"/>
                <a:gd name="T26" fmla="*/ 2 w 10"/>
                <a:gd name="T27" fmla="*/ 0 h 14"/>
                <a:gd name="T28" fmla="*/ 3 w 10"/>
                <a:gd name="T29" fmla="*/ 2 h 14"/>
                <a:gd name="T30" fmla="*/ 5 w 10"/>
                <a:gd name="T31" fmla="*/ 2 h 14"/>
                <a:gd name="T32" fmla="*/ 5 w 10"/>
                <a:gd name="T33" fmla="*/ 3 h 14"/>
                <a:gd name="T34" fmla="*/ 7 w 10"/>
                <a:gd name="T35" fmla="*/ 5 h 14"/>
                <a:gd name="T36" fmla="*/ 8 w 10"/>
                <a:gd name="T37" fmla="*/ 6 h 14"/>
                <a:gd name="T38" fmla="*/ 10 w 10"/>
                <a:gd name="T39" fmla="*/ 8 h 14"/>
                <a:gd name="T40" fmla="*/ 10 w 10"/>
                <a:gd name="T41" fmla="*/ 1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4"/>
                <a:gd name="T65" fmla="*/ 10 w 10"/>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4">
                  <a:moveTo>
                    <a:pt x="10" y="10"/>
                  </a:moveTo>
                  <a:lnTo>
                    <a:pt x="10" y="11"/>
                  </a:lnTo>
                  <a:lnTo>
                    <a:pt x="10" y="13"/>
                  </a:lnTo>
                  <a:lnTo>
                    <a:pt x="10" y="14"/>
                  </a:lnTo>
                  <a:lnTo>
                    <a:pt x="8" y="13"/>
                  </a:lnTo>
                  <a:lnTo>
                    <a:pt x="7" y="11"/>
                  </a:lnTo>
                  <a:lnTo>
                    <a:pt x="5" y="10"/>
                  </a:lnTo>
                  <a:lnTo>
                    <a:pt x="3" y="8"/>
                  </a:lnTo>
                  <a:lnTo>
                    <a:pt x="2" y="6"/>
                  </a:lnTo>
                  <a:lnTo>
                    <a:pt x="0" y="5"/>
                  </a:lnTo>
                  <a:lnTo>
                    <a:pt x="0" y="3"/>
                  </a:lnTo>
                  <a:lnTo>
                    <a:pt x="0" y="0"/>
                  </a:lnTo>
                  <a:lnTo>
                    <a:pt x="2" y="0"/>
                  </a:lnTo>
                  <a:lnTo>
                    <a:pt x="3" y="2"/>
                  </a:lnTo>
                  <a:lnTo>
                    <a:pt x="5" y="2"/>
                  </a:lnTo>
                  <a:lnTo>
                    <a:pt x="5" y="3"/>
                  </a:lnTo>
                  <a:lnTo>
                    <a:pt x="7" y="5"/>
                  </a:lnTo>
                  <a:lnTo>
                    <a:pt x="8" y="6"/>
                  </a:lnTo>
                  <a:lnTo>
                    <a:pt x="10" y="8"/>
                  </a:lnTo>
                  <a:lnTo>
                    <a:pt x="10" y="1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4" name="Freeform 944"/>
            <p:cNvSpPr>
              <a:spLocks/>
            </p:cNvSpPr>
            <p:nvPr/>
          </p:nvSpPr>
          <p:spPr bwMode="auto">
            <a:xfrm>
              <a:off x="1690" y="3133"/>
              <a:ext cx="25" cy="9"/>
            </a:xfrm>
            <a:custGeom>
              <a:avLst/>
              <a:gdLst>
                <a:gd name="T0" fmla="*/ 18 w 25"/>
                <a:gd name="T1" fmla="*/ 3 h 9"/>
                <a:gd name="T2" fmla="*/ 18 w 25"/>
                <a:gd name="T3" fmla="*/ 3 h 9"/>
                <a:gd name="T4" fmla="*/ 20 w 25"/>
                <a:gd name="T5" fmla="*/ 3 h 9"/>
                <a:gd name="T6" fmla="*/ 20 w 25"/>
                <a:gd name="T7" fmla="*/ 3 h 9"/>
                <a:gd name="T8" fmla="*/ 21 w 25"/>
                <a:gd name="T9" fmla="*/ 3 h 9"/>
                <a:gd name="T10" fmla="*/ 21 w 25"/>
                <a:gd name="T11" fmla="*/ 3 h 9"/>
                <a:gd name="T12" fmla="*/ 23 w 25"/>
                <a:gd name="T13" fmla="*/ 3 h 9"/>
                <a:gd name="T14" fmla="*/ 23 w 25"/>
                <a:gd name="T15" fmla="*/ 3 h 9"/>
                <a:gd name="T16" fmla="*/ 25 w 25"/>
                <a:gd name="T17" fmla="*/ 5 h 9"/>
                <a:gd name="T18" fmla="*/ 25 w 25"/>
                <a:gd name="T19" fmla="*/ 5 h 9"/>
                <a:gd name="T20" fmla="*/ 25 w 25"/>
                <a:gd name="T21" fmla="*/ 6 h 9"/>
                <a:gd name="T22" fmla="*/ 25 w 25"/>
                <a:gd name="T23" fmla="*/ 6 h 9"/>
                <a:gd name="T24" fmla="*/ 25 w 25"/>
                <a:gd name="T25" fmla="*/ 8 h 9"/>
                <a:gd name="T26" fmla="*/ 21 w 25"/>
                <a:gd name="T27" fmla="*/ 8 h 9"/>
                <a:gd name="T28" fmla="*/ 18 w 25"/>
                <a:gd name="T29" fmla="*/ 9 h 9"/>
                <a:gd name="T30" fmla="*/ 15 w 25"/>
                <a:gd name="T31" fmla="*/ 9 h 9"/>
                <a:gd name="T32" fmla="*/ 12 w 25"/>
                <a:gd name="T33" fmla="*/ 9 h 9"/>
                <a:gd name="T34" fmla="*/ 9 w 25"/>
                <a:gd name="T35" fmla="*/ 8 h 9"/>
                <a:gd name="T36" fmla="*/ 6 w 25"/>
                <a:gd name="T37" fmla="*/ 6 h 9"/>
                <a:gd name="T38" fmla="*/ 3 w 25"/>
                <a:gd name="T39" fmla="*/ 6 h 9"/>
                <a:gd name="T40" fmla="*/ 0 w 25"/>
                <a:gd name="T41" fmla="*/ 5 h 9"/>
                <a:gd name="T42" fmla="*/ 0 w 25"/>
                <a:gd name="T43" fmla="*/ 3 h 9"/>
                <a:gd name="T44" fmla="*/ 0 w 25"/>
                <a:gd name="T45" fmla="*/ 1 h 9"/>
                <a:gd name="T46" fmla="*/ 1 w 25"/>
                <a:gd name="T47" fmla="*/ 0 h 9"/>
                <a:gd name="T48" fmla="*/ 1 w 25"/>
                <a:gd name="T49" fmla="*/ 0 h 9"/>
                <a:gd name="T50" fmla="*/ 3 w 25"/>
                <a:gd name="T51" fmla="*/ 1 h 9"/>
                <a:gd name="T52" fmla="*/ 6 w 25"/>
                <a:gd name="T53" fmla="*/ 1 h 9"/>
                <a:gd name="T54" fmla="*/ 7 w 25"/>
                <a:gd name="T55" fmla="*/ 3 h 9"/>
                <a:gd name="T56" fmla="*/ 9 w 25"/>
                <a:gd name="T57" fmla="*/ 3 h 9"/>
                <a:gd name="T58" fmla="*/ 12 w 25"/>
                <a:gd name="T59" fmla="*/ 3 h 9"/>
                <a:gd name="T60" fmla="*/ 14 w 25"/>
                <a:gd name="T61" fmla="*/ 3 h 9"/>
                <a:gd name="T62" fmla="*/ 15 w 25"/>
                <a:gd name="T63" fmla="*/ 3 h 9"/>
                <a:gd name="T64" fmla="*/ 18 w 25"/>
                <a:gd name="T65" fmla="*/ 3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9"/>
                <a:gd name="T101" fmla="*/ 25 w 2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9">
                  <a:moveTo>
                    <a:pt x="18" y="3"/>
                  </a:moveTo>
                  <a:lnTo>
                    <a:pt x="18" y="3"/>
                  </a:lnTo>
                  <a:lnTo>
                    <a:pt x="20" y="3"/>
                  </a:lnTo>
                  <a:lnTo>
                    <a:pt x="21" y="3"/>
                  </a:lnTo>
                  <a:lnTo>
                    <a:pt x="23" y="3"/>
                  </a:lnTo>
                  <a:lnTo>
                    <a:pt x="25" y="5"/>
                  </a:lnTo>
                  <a:lnTo>
                    <a:pt x="25" y="6"/>
                  </a:lnTo>
                  <a:lnTo>
                    <a:pt x="25" y="8"/>
                  </a:lnTo>
                  <a:lnTo>
                    <a:pt x="21" y="8"/>
                  </a:lnTo>
                  <a:lnTo>
                    <a:pt x="18" y="9"/>
                  </a:lnTo>
                  <a:lnTo>
                    <a:pt x="15" y="9"/>
                  </a:lnTo>
                  <a:lnTo>
                    <a:pt x="12" y="9"/>
                  </a:lnTo>
                  <a:lnTo>
                    <a:pt x="9" y="8"/>
                  </a:lnTo>
                  <a:lnTo>
                    <a:pt x="6" y="6"/>
                  </a:lnTo>
                  <a:lnTo>
                    <a:pt x="3" y="6"/>
                  </a:lnTo>
                  <a:lnTo>
                    <a:pt x="0" y="5"/>
                  </a:lnTo>
                  <a:lnTo>
                    <a:pt x="0" y="3"/>
                  </a:lnTo>
                  <a:lnTo>
                    <a:pt x="0" y="1"/>
                  </a:lnTo>
                  <a:lnTo>
                    <a:pt x="1" y="0"/>
                  </a:lnTo>
                  <a:lnTo>
                    <a:pt x="3" y="1"/>
                  </a:lnTo>
                  <a:lnTo>
                    <a:pt x="6" y="1"/>
                  </a:lnTo>
                  <a:lnTo>
                    <a:pt x="7" y="3"/>
                  </a:lnTo>
                  <a:lnTo>
                    <a:pt x="9" y="3"/>
                  </a:lnTo>
                  <a:lnTo>
                    <a:pt x="12" y="3"/>
                  </a:lnTo>
                  <a:lnTo>
                    <a:pt x="14" y="3"/>
                  </a:lnTo>
                  <a:lnTo>
                    <a:pt x="15" y="3"/>
                  </a:lnTo>
                  <a:lnTo>
                    <a:pt x="18"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5" name="Freeform 945"/>
            <p:cNvSpPr>
              <a:spLocks/>
            </p:cNvSpPr>
            <p:nvPr/>
          </p:nvSpPr>
          <p:spPr bwMode="auto">
            <a:xfrm>
              <a:off x="1878" y="3138"/>
              <a:ext cx="30" cy="37"/>
            </a:xfrm>
            <a:custGeom>
              <a:avLst/>
              <a:gdLst>
                <a:gd name="T0" fmla="*/ 21 w 30"/>
                <a:gd name="T1" fmla="*/ 6 h 37"/>
                <a:gd name="T2" fmla="*/ 19 w 30"/>
                <a:gd name="T3" fmla="*/ 11 h 37"/>
                <a:gd name="T4" fmla="*/ 21 w 30"/>
                <a:gd name="T5" fmla="*/ 14 h 37"/>
                <a:gd name="T6" fmla="*/ 24 w 30"/>
                <a:gd name="T7" fmla="*/ 12 h 37"/>
                <a:gd name="T8" fmla="*/ 25 w 30"/>
                <a:gd name="T9" fmla="*/ 12 h 37"/>
                <a:gd name="T10" fmla="*/ 28 w 30"/>
                <a:gd name="T11" fmla="*/ 11 h 37"/>
                <a:gd name="T12" fmla="*/ 30 w 30"/>
                <a:gd name="T13" fmla="*/ 12 h 37"/>
                <a:gd name="T14" fmla="*/ 28 w 30"/>
                <a:gd name="T15" fmla="*/ 15 h 37"/>
                <a:gd name="T16" fmla="*/ 27 w 30"/>
                <a:gd name="T17" fmla="*/ 17 h 37"/>
                <a:gd name="T18" fmla="*/ 25 w 30"/>
                <a:gd name="T19" fmla="*/ 18 h 37"/>
                <a:gd name="T20" fmla="*/ 22 w 30"/>
                <a:gd name="T21" fmla="*/ 20 h 37"/>
                <a:gd name="T22" fmla="*/ 21 w 30"/>
                <a:gd name="T23" fmla="*/ 23 h 37"/>
                <a:gd name="T24" fmla="*/ 21 w 30"/>
                <a:gd name="T25" fmla="*/ 28 h 37"/>
                <a:gd name="T26" fmla="*/ 21 w 30"/>
                <a:gd name="T27" fmla="*/ 36 h 37"/>
                <a:gd name="T28" fmla="*/ 17 w 30"/>
                <a:gd name="T29" fmla="*/ 36 h 37"/>
                <a:gd name="T30" fmla="*/ 16 w 30"/>
                <a:gd name="T31" fmla="*/ 34 h 37"/>
                <a:gd name="T32" fmla="*/ 14 w 30"/>
                <a:gd name="T33" fmla="*/ 31 h 37"/>
                <a:gd name="T34" fmla="*/ 11 w 30"/>
                <a:gd name="T35" fmla="*/ 29 h 37"/>
                <a:gd name="T36" fmla="*/ 10 w 30"/>
                <a:gd name="T37" fmla="*/ 32 h 37"/>
                <a:gd name="T38" fmla="*/ 8 w 30"/>
                <a:gd name="T39" fmla="*/ 34 h 37"/>
                <a:gd name="T40" fmla="*/ 6 w 30"/>
                <a:gd name="T41" fmla="*/ 37 h 37"/>
                <a:gd name="T42" fmla="*/ 3 w 30"/>
                <a:gd name="T43" fmla="*/ 37 h 37"/>
                <a:gd name="T44" fmla="*/ 3 w 30"/>
                <a:gd name="T45" fmla="*/ 34 h 37"/>
                <a:gd name="T46" fmla="*/ 6 w 30"/>
                <a:gd name="T47" fmla="*/ 28 h 37"/>
                <a:gd name="T48" fmla="*/ 0 w 30"/>
                <a:gd name="T49" fmla="*/ 21 h 37"/>
                <a:gd name="T50" fmla="*/ 5 w 30"/>
                <a:gd name="T51" fmla="*/ 17 h 37"/>
                <a:gd name="T52" fmla="*/ 10 w 30"/>
                <a:gd name="T53" fmla="*/ 15 h 37"/>
                <a:gd name="T54" fmla="*/ 14 w 30"/>
                <a:gd name="T55" fmla="*/ 12 h 37"/>
                <a:gd name="T56" fmla="*/ 14 w 30"/>
                <a:gd name="T57" fmla="*/ 6 h 37"/>
                <a:gd name="T58" fmla="*/ 16 w 30"/>
                <a:gd name="T59" fmla="*/ 3 h 37"/>
                <a:gd name="T60" fmla="*/ 17 w 30"/>
                <a:gd name="T61" fmla="*/ 1 h 37"/>
                <a:gd name="T62" fmla="*/ 19 w 30"/>
                <a:gd name="T63" fmla="*/ 0 h 37"/>
                <a:gd name="T64" fmla="*/ 22 w 30"/>
                <a:gd name="T65" fmla="*/ 3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7"/>
                <a:gd name="T101" fmla="*/ 30 w 30"/>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7">
                  <a:moveTo>
                    <a:pt x="22" y="3"/>
                  </a:moveTo>
                  <a:lnTo>
                    <a:pt x="21" y="6"/>
                  </a:lnTo>
                  <a:lnTo>
                    <a:pt x="19" y="7"/>
                  </a:lnTo>
                  <a:lnTo>
                    <a:pt x="19" y="11"/>
                  </a:lnTo>
                  <a:lnTo>
                    <a:pt x="19" y="12"/>
                  </a:lnTo>
                  <a:lnTo>
                    <a:pt x="21" y="14"/>
                  </a:lnTo>
                  <a:lnTo>
                    <a:pt x="22" y="14"/>
                  </a:lnTo>
                  <a:lnTo>
                    <a:pt x="24" y="12"/>
                  </a:lnTo>
                  <a:lnTo>
                    <a:pt x="25" y="12"/>
                  </a:lnTo>
                  <a:lnTo>
                    <a:pt x="27" y="11"/>
                  </a:lnTo>
                  <a:lnTo>
                    <a:pt x="28" y="11"/>
                  </a:lnTo>
                  <a:lnTo>
                    <a:pt x="30" y="12"/>
                  </a:lnTo>
                  <a:lnTo>
                    <a:pt x="28" y="14"/>
                  </a:lnTo>
                  <a:lnTo>
                    <a:pt x="28" y="15"/>
                  </a:lnTo>
                  <a:lnTo>
                    <a:pt x="28" y="17"/>
                  </a:lnTo>
                  <a:lnTo>
                    <a:pt x="27" y="17"/>
                  </a:lnTo>
                  <a:lnTo>
                    <a:pt x="25" y="18"/>
                  </a:lnTo>
                  <a:lnTo>
                    <a:pt x="24" y="20"/>
                  </a:lnTo>
                  <a:lnTo>
                    <a:pt x="22" y="20"/>
                  </a:lnTo>
                  <a:lnTo>
                    <a:pt x="21" y="20"/>
                  </a:lnTo>
                  <a:lnTo>
                    <a:pt x="21" y="23"/>
                  </a:lnTo>
                  <a:lnTo>
                    <a:pt x="19" y="25"/>
                  </a:lnTo>
                  <a:lnTo>
                    <a:pt x="21" y="28"/>
                  </a:lnTo>
                  <a:lnTo>
                    <a:pt x="21" y="31"/>
                  </a:lnTo>
                  <a:lnTo>
                    <a:pt x="21" y="36"/>
                  </a:lnTo>
                  <a:lnTo>
                    <a:pt x="19" y="37"/>
                  </a:lnTo>
                  <a:lnTo>
                    <a:pt x="17" y="36"/>
                  </a:lnTo>
                  <a:lnTo>
                    <a:pt x="16" y="36"/>
                  </a:lnTo>
                  <a:lnTo>
                    <a:pt x="16" y="34"/>
                  </a:lnTo>
                  <a:lnTo>
                    <a:pt x="14" y="32"/>
                  </a:lnTo>
                  <a:lnTo>
                    <a:pt x="14" y="31"/>
                  </a:lnTo>
                  <a:lnTo>
                    <a:pt x="13" y="29"/>
                  </a:lnTo>
                  <a:lnTo>
                    <a:pt x="11" y="29"/>
                  </a:lnTo>
                  <a:lnTo>
                    <a:pt x="10" y="31"/>
                  </a:lnTo>
                  <a:lnTo>
                    <a:pt x="10" y="32"/>
                  </a:lnTo>
                  <a:lnTo>
                    <a:pt x="8" y="32"/>
                  </a:lnTo>
                  <a:lnTo>
                    <a:pt x="8" y="34"/>
                  </a:lnTo>
                  <a:lnTo>
                    <a:pt x="6" y="36"/>
                  </a:lnTo>
                  <a:lnTo>
                    <a:pt x="6" y="37"/>
                  </a:lnTo>
                  <a:lnTo>
                    <a:pt x="5" y="37"/>
                  </a:lnTo>
                  <a:lnTo>
                    <a:pt x="3" y="37"/>
                  </a:lnTo>
                  <a:lnTo>
                    <a:pt x="3" y="34"/>
                  </a:lnTo>
                  <a:lnTo>
                    <a:pt x="5" y="31"/>
                  </a:lnTo>
                  <a:lnTo>
                    <a:pt x="6" y="28"/>
                  </a:lnTo>
                  <a:lnTo>
                    <a:pt x="6" y="25"/>
                  </a:lnTo>
                  <a:lnTo>
                    <a:pt x="0" y="21"/>
                  </a:lnTo>
                  <a:lnTo>
                    <a:pt x="2" y="18"/>
                  </a:lnTo>
                  <a:lnTo>
                    <a:pt x="5" y="17"/>
                  </a:lnTo>
                  <a:lnTo>
                    <a:pt x="6" y="17"/>
                  </a:lnTo>
                  <a:lnTo>
                    <a:pt x="10" y="15"/>
                  </a:lnTo>
                  <a:lnTo>
                    <a:pt x="13" y="15"/>
                  </a:lnTo>
                  <a:lnTo>
                    <a:pt x="14" y="12"/>
                  </a:lnTo>
                  <a:lnTo>
                    <a:pt x="16" y="11"/>
                  </a:lnTo>
                  <a:lnTo>
                    <a:pt x="14" y="6"/>
                  </a:lnTo>
                  <a:lnTo>
                    <a:pt x="16" y="4"/>
                  </a:lnTo>
                  <a:lnTo>
                    <a:pt x="16" y="3"/>
                  </a:lnTo>
                  <a:lnTo>
                    <a:pt x="17" y="1"/>
                  </a:lnTo>
                  <a:lnTo>
                    <a:pt x="19" y="0"/>
                  </a:lnTo>
                  <a:lnTo>
                    <a:pt x="21" y="1"/>
                  </a:lnTo>
                  <a:lnTo>
                    <a:pt x="22"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66" name="Freeform 946"/>
            <p:cNvSpPr>
              <a:spLocks/>
            </p:cNvSpPr>
            <p:nvPr/>
          </p:nvSpPr>
          <p:spPr bwMode="auto">
            <a:xfrm>
              <a:off x="1789" y="3141"/>
              <a:ext cx="10" cy="12"/>
            </a:xfrm>
            <a:custGeom>
              <a:avLst/>
              <a:gdLst>
                <a:gd name="T0" fmla="*/ 10 w 10"/>
                <a:gd name="T1" fmla="*/ 9 h 12"/>
                <a:gd name="T2" fmla="*/ 10 w 10"/>
                <a:gd name="T3" fmla="*/ 12 h 12"/>
                <a:gd name="T4" fmla="*/ 8 w 10"/>
                <a:gd name="T5" fmla="*/ 12 h 12"/>
                <a:gd name="T6" fmla="*/ 7 w 10"/>
                <a:gd name="T7" fmla="*/ 11 h 12"/>
                <a:gd name="T8" fmla="*/ 5 w 10"/>
                <a:gd name="T9" fmla="*/ 11 h 12"/>
                <a:gd name="T10" fmla="*/ 3 w 10"/>
                <a:gd name="T11" fmla="*/ 9 h 12"/>
                <a:gd name="T12" fmla="*/ 3 w 10"/>
                <a:gd name="T13" fmla="*/ 8 h 12"/>
                <a:gd name="T14" fmla="*/ 2 w 10"/>
                <a:gd name="T15" fmla="*/ 6 h 12"/>
                <a:gd name="T16" fmla="*/ 0 w 10"/>
                <a:gd name="T17" fmla="*/ 6 h 12"/>
                <a:gd name="T18" fmla="*/ 0 w 10"/>
                <a:gd name="T19" fmla="*/ 3 h 12"/>
                <a:gd name="T20" fmla="*/ 2 w 10"/>
                <a:gd name="T21" fmla="*/ 0 h 12"/>
                <a:gd name="T22" fmla="*/ 3 w 10"/>
                <a:gd name="T23" fmla="*/ 0 h 12"/>
                <a:gd name="T24" fmla="*/ 3 w 10"/>
                <a:gd name="T25" fmla="*/ 1 h 12"/>
                <a:gd name="T26" fmla="*/ 5 w 10"/>
                <a:gd name="T27" fmla="*/ 3 h 12"/>
                <a:gd name="T28" fmla="*/ 7 w 10"/>
                <a:gd name="T29" fmla="*/ 3 h 12"/>
                <a:gd name="T30" fmla="*/ 8 w 10"/>
                <a:gd name="T31" fmla="*/ 4 h 12"/>
                <a:gd name="T32" fmla="*/ 8 w 10"/>
                <a:gd name="T33" fmla="*/ 6 h 12"/>
                <a:gd name="T34" fmla="*/ 10 w 10"/>
                <a:gd name="T35" fmla="*/ 8 h 12"/>
                <a:gd name="T36" fmla="*/ 10 w 10"/>
                <a:gd name="T37" fmla="*/ 9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2"/>
                <a:gd name="T59" fmla="*/ 10 w 10"/>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2">
                  <a:moveTo>
                    <a:pt x="10" y="9"/>
                  </a:moveTo>
                  <a:lnTo>
                    <a:pt x="10" y="12"/>
                  </a:lnTo>
                  <a:lnTo>
                    <a:pt x="8" y="12"/>
                  </a:lnTo>
                  <a:lnTo>
                    <a:pt x="7" y="11"/>
                  </a:lnTo>
                  <a:lnTo>
                    <a:pt x="5" y="11"/>
                  </a:lnTo>
                  <a:lnTo>
                    <a:pt x="3" y="9"/>
                  </a:lnTo>
                  <a:lnTo>
                    <a:pt x="3" y="8"/>
                  </a:lnTo>
                  <a:lnTo>
                    <a:pt x="2" y="6"/>
                  </a:lnTo>
                  <a:lnTo>
                    <a:pt x="0" y="6"/>
                  </a:lnTo>
                  <a:lnTo>
                    <a:pt x="0" y="3"/>
                  </a:lnTo>
                  <a:lnTo>
                    <a:pt x="2" y="0"/>
                  </a:lnTo>
                  <a:lnTo>
                    <a:pt x="3" y="0"/>
                  </a:lnTo>
                  <a:lnTo>
                    <a:pt x="3" y="1"/>
                  </a:lnTo>
                  <a:lnTo>
                    <a:pt x="5" y="3"/>
                  </a:lnTo>
                  <a:lnTo>
                    <a:pt x="7" y="3"/>
                  </a:lnTo>
                  <a:lnTo>
                    <a:pt x="8" y="4"/>
                  </a:lnTo>
                  <a:lnTo>
                    <a:pt x="8" y="6"/>
                  </a:lnTo>
                  <a:lnTo>
                    <a:pt x="10" y="8"/>
                  </a:lnTo>
                  <a:lnTo>
                    <a:pt x="10"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7" name="Freeform 947"/>
            <p:cNvSpPr>
              <a:spLocks/>
            </p:cNvSpPr>
            <p:nvPr/>
          </p:nvSpPr>
          <p:spPr bwMode="auto">
            <a:xfrm>
              <a:off x="1686" y="3144"/>
              <a:ext cx="32" cy="14"/>
            </a:xfrm>
            <a:custGeom>
              <a:avLst/>
              <a:gdLst>
                <a:gd name="T0" fmla="*/ 27 w 32"/>
                <a:gd name="T1" fmla="*/ 1 h 14"/>
                <a:gd name="T2" fmla="*/ 27 w 32"/>
                <a:gd name="T3" fmla="*/ 3 h 14"/>
                <a:gd name="T4" fmla="*/ 29 w 32"/>
                <a:gd name="T5" fmla="*/ 5 h 14"/>
                <a:gd name="T6" fmla="*/ 30 w 32"/>
                <a:gd name="T7" fmla="*/ 5 h 14"/>
                <a:gd name="T8" fmla="*/ 30 w 32"/>
                <a:gd name="T9" fmla="*/ 6 h 14"/>
                <a:gd name="T10" fmla="*/ 32 w 32"/>
                <a:gd name="T11" fmla="*/ 8 h 14"/>
                <a:gd name="T12" fmla="*/ 32 w 32"/>
                <a:gd name="T13" fmla="*/ 9 h 14"/>
                <a:gd name="T14" fmla="*/ 32 w 32"/>
                <a:gd name="T15" fmla="*/ 9 h 14"/>
                <a:gd name="T16" fmla="*/ 32 w 32"/>
                <a:gd name="T17" fmla="*/ 11 h 14"/>
                <a:gd name="T18" fmla="*/ 27 w 32"/>
                <a:gd name="T19" fmla="*/ 12 h 14"/>
                <a:gd name="T20" fmla="*/ 24 w 32"/>
                <a:gd name="T21" fmla="*/ 14 h 14"/>
                <a:gd name="T22" fmla="*/ 19 w 32"/>
                <a:gd name="T23" fmla="*/ 14 h 14"/>
                <a:gd name="T24" fmla="*/ 14 w 32"/>
                <a:gd name="T25" fmla="*/ 14 h 14"/>
                <a:gd name="T26" fmla="*/ 11 w 32"/>
                <a:gd name="T27" fmla="*/ 14 h 14"/>
                <a:gd name="T28" fmla="*/ 7 w 32"/>
                <a:gd name="T29" fmla="*/ 12 h 14"/>
                <a:gd name="T30" fmla="*/ 4 w 32"/>
                <a:gd name="T31" fmla="*/ 11 h 14"/>
                <a:gd name="T32" fmla="*/ 0 w 32"/>
                <a:gd name="T33" fmla="*/ 8 h 14"/>
                <a:gd name="T34" fmla="*/ 0 w 32"/>
                <a:gd name="T35" fmla="*/ 5 h 14"/>
                <a:gd name="T36" fmla="*/ 0 w 32"/>
                <a:gd name="T37" fmla="*/ 3 h 14"/>
                <a:gd name="T38" fmla="*/ 2 w 32"/>
                <a:gd name="T39" fmla="*/ 1 h 14"/>
                <a:gd name="T40" fmla="*/ 4 w 32"/>
                <a:gd name="T41" fmla="*/ 0 h 14"/>
                <a:gd name="T42" fmla="*/ 7 w 32"/>
                <a:gd name="T43" fmla="*/ 0 h 14"/>
                <a:gd name="T44" fmla="*/ 10 w 32"/>
                <a:gd name="T45" fmla="*/ 1 h 14"/>
                <a:gd name="T46" fmla="*/ 11 w 32"/>
                <a:gd name="T47" fmla="*/ 1 h 14"/>
                <a:gd name="T48" fmla="*/ 14 w 32"/>
                <a:gd name="T49" fmla="*/ 1 h 14"/>
                <a:gd name="T50" fmla="*/ 18 w 32"/>
                <a:gd name="T51" fmla="*/ 3 h 14"/>
                <a:gd name="T52" fmla="*/ 21 w 32"/>
                <a:gd name="T53" fmla="*/ 3 h 14"/>
                <a:gd name="T54" fmla="*/ 24 w 32"/>
                <a:gd name="T55" fmla="*/ 1 h 14"/>
                <a:gd name="T56" fmla="*/ 27 w 32"/>
                <a:gd name="T57" fmla="*/ 1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14"/>
                <a:gd name="T89" fmla="*/ 32 w 32"/>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14">
                  <a:moveTo>
                    <a:pt x="27" y="1"/>
                  </a:moveTo>
                  <a:lnTo>
                    <a:pt x="27" y="3"/>
                  </a:lnTo>
                  <a:lnTo>
                    <a:pt x="29" y="5"/>
                  </a:lnTo>
                  <a:lnTo>
                    <a:pt x="30" y="5"/>
                  </a:lnTo>
                  <a:lnTo>
                    <a:pt x="30" y="6"/>
                  </a:lnTo>
                  <a:lnTo>
                    <a:pt x="32" y="8"/>
                  </a:lnTo>
                  <a:lnTo>
                    <a:pt x="32" y="9"/>
                  </a:lnTo>
                  <a:lnTo>
                    <a:pt x="32" y="11"/>
                  </a:lnTo>
                  <a:lnTo>
                    <a:pt x="27" y="12"/>
                  </a:lnTo>
                  <a:lnTo>
                    <a:pt x="24" y="14"/>
                  </a:lnTo>
                  <a:lnTo>
                    <a:pt x="19" y="14"/>
                  </a:lnTo>
                  <a:lnTo>
                    <a:pt x="14" y="14"/>
                  </a:lnTo>
                  <a:lnTo>
                    <a:pt x="11" y="14"/>
                  </a:lnTo>
                  <a:lnTo>
                    <a:pt x="7" y="12"/>
                  </a:lnTo>
                  <a:lnTo>
                    <a:pt x="4" y="11"/>
                  </a:lnTo>
                  <a:lnTo>
                    <a:pt x="0" y="8"/>
                  </a:lnTo>
                  <a:lnTo>
                    <a:pt x="0" y="5"/>
                  </a:lnTo>
                  <a:lnTo>
                    <a:pt x="0" y="3"/>
                  </a:lnTo>
                  <a:lnTo>
                    <a:pt x="2" y="1"/>
                  </a:lnTo>
                  <a:lnTo>
                    <a:pt x="4" y="0"/>
                  </a:lnTo>
                  <a:lnTo>
                    <a:pt x="7" y="0"/>
                  </a:lnTo>
                  <a:lnTo>
                    <a:pt x="10" y="1"/>
                  </a:lnTo>
                  <a:lnTo>
                    <a:pt x="11" y="1"/>
                  </a:lnTo>
                  <a:lnTo>
                    <a:pt x="14" y="1"/>
                  </a:lnTo>
                  <a:lnTo>
                    <a:pt x="18" y="3"/>
                  </a:lnTo>
                  <a:lnTo>
                    <a:pt x="21" y="3"/>
                  </a:lnTo>
                  <a:lnTo>
                    <a:pt x="24" y="1"/>
                  </a:lnTo>
                  <a:lnTo>
                    <a:pt x="27"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68" name="Freeform 948"/>
            <p:cNvSpPr>
              <a:spLocks/>
            </p:cNvSpPr>
            <p:nvPr/>
          </p:nvSpPr>
          <p:spPr bwMode="auto">
            <a:xfrm>
              <a:off x="1577" y="3145"/>
              <a:ext cx="8" cy="8"/>
            </a:xfrm>
            <a:custGeom>
              <a:avLst/>
              <a:gdLst>
                <a:gd name="T0" fmla="*/ 8 w 8"/>
                <a:gd name="T1" fmla="*/ 7 h 8"/>
                <a:gd name="T2" fmla="*/ 5 w 8"/>
                <a:gd name="T3" fmla="*/ 8 h 8"/>
                <a:gd name="T4" fmla="*/ 5 w 8"/>
                <a:gd name="T5" fmla="*/ 8 h 8"/>
                <a:gd name="T6" fmla="*/ 3 w 8"/>
                <a:gd name="T7" fmla="*/ 8 h 8"/>
                <a:gd name="T8" fmla="*/ 3 w 8"/>
                <a:gd name="T9" fmla="*/ 7 h 8"/>
                <a:gd name="T10" fmla="*/ 2 w 8"/>
                <a:gd name="T11" fmla="*/ 7 h 8"/>
                <a:gd name="T12" fmla="*/ 2 w 8"/>
                <a:gd name="T13" fmla="*/ 5 h 8"/>
                <a:gd name="T14" fmla="*/ 0 w 8"/>
                <a:gd name="T15" fmla="*/ 4 h 8"/>
                <a:gd name="T16" fmla="*/ 0 w 8"/>
                <a:gd name="T17" fmla="*/ 4 h 8"/>
                <a:gd name="T18" fmla="*/ 0 w 8"/>
                <a:gd name="T19" fmla="*/ 2 h 8"/>
                <a:gd name="T20" fmla="*/ 2 w 8"/>
                <a:gd name="T21" fmla="*/ 0 h 8"/>
                <a:gd name="T22" fmla="*/ 3 w 8"/>
                <a:gd name="T23" fmla="*/ 0 h 8"/>
                <a:gd name="T24" fmla="*/ 5 w 8"/>
                <a:gd name="T25" fmla="*/ 0 h 8"/>
                <a:gd name="T26" fmla="*/ 5 w 8"/>
                <a:gd name="T27" fmla="*/ 2 h 8"/>
                <a:gd name="T28" fmla="*/ 7 w 8"/>
                <a:gd name="T29" fmla="*/ 2 h 8"/>
                <a:gd name="T30" fmla="*/ 7 w 8"/>
                <a:gd name="T31" fmla="*/ 4 h 8"/>
                <a:gd name="T32" fmla="*/ 8 w 8"/>
                <a:gd name="T33" fmla="*/ 5 h 8"/>
                <a:gd name="T34" fmla="*/ 8 w 8"/>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8"/>
                <a:gd name="T56" fmla="*/ 8 w 8"/>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8">
                  <a:moveTo>
                    <a:pt x="8" y="7"/>
                  </a:moveTo>
                  <a:lnTo>
                    <a:pt x="5" y="8"/>
                  </a:lnTo>
                  <a:lnTo>
                    <a:pt x="3" y="8"/>
                  </a:lnTo>
                  <a:lnTo>
                    <a:pt x="3" y="7"/>
                  </a:lnTo>
                  <a:lnTo>
                    <a:pt x="2" y="7"/>
                  </a:lnTo>
                  <a:lnTo>
                    <a:pt x="2" y="5"/>
                  </a:lnTo>
                  <a:lnTo>
                    <a:pt x="0" y="4"/>
                  </a:lnTo>
                  <a:lnTo>
                    <a:pt x="0" y="2"/>
                  </a:lnTo>
                  <a:lnTo>
                    <a:pt x="2" y="0"/>
                  </a:lnTo>
                  <a:lnTo>
                    <a:pt x="3" y="0"/>
                  </a:lnTo>
                  <a:lnTo>
                    <a:pt x="5" y="0"/>
                  </a:lnTo>
                  <a:lnTo>
                    <a:pt x="5" y="2"/>
                  </a:lnTo>
                  <a:lnTo>
                    <a:pt x="7" y="2"/>
                  </a:lnTo>
                  <a:lnTo>
                    <a:pt x="7" y="4"/>
                  </a:lnTo>
                  <a:lnTo>
                    <a:pt x="8" y="5"/>
                  </a:lnTo>
                  <a:lnTo>
                    <a:pt x="8"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69" name="Freeform 949"/>
            <p:cNvSpPr>
              <a:spLocks/>
            </p:cNvSpPr>
            <p:nvPr/>
          </p:nvSpPr>
          <p:spPr bwMode="auto">
            <a:xfrm>
              <a:off x="1516" y="3147"/>
              <a:ext cx="27" cy="39"/>
            </a:xfrm>
            <a:custGeom>
              <a:avLst/>
              <a:gdLst>
                <a:gd name="T0" fmla="*/ 13 w 27"/>
                <a:gd name="T1" fmla="*/ 0 h 39"/>
                <a:gd name="T2" fmla="*/ 11 w 27"/>
                <a:gd name="T3" fmla="*/ 2 h 39"/>
                <a:gd name="T4" fmla="*/ 10 w 27"/>
                <a:gd name="T5" fmla="*/ 5 h 39"/>
                <a:gd name="T6" fmla="*/ 8 w 27"/>
                <a:gd name="T7" fmla="*/ 9 h 39"/>
                <a:gd name="T8" fmla="*/ 8 w 27"/>
                <a:gd name="T9" fmla="*/ 12 h 39"/>
                <a:gd name="T10" fmla="*/ 7 w 27"/>
                <a:gd name="T11" fmla="*/ 17 h 39"/>
                <a:gd name="T12" fmla="*/ 8 w 27"/>
                <a:gd name="T13" fmla="*/ 22 h 39"/>
                <a:gd name="T14" fmla="*/ 11 w 27"/>
                <a:gd name="T15" fmla="*/ 27 h 39"/>
                <a:gd name="T16" fmla="*/ 16 w 27"/>
                <a:gd name="T17" fmla="*/ 31 h 39"/>
                <a:gd name="T18" fmla="*/ 18 w 27"/>
                <a:gd name="T19" fmla="*/ 33 h 39"/>
                <a:gd name="T20" fmla="*/ 19 w 27"/>
                <a:gd name="T21" fmla="*/ 34 h 39"/>
                <a:gd name="T22" fmla="*/ 21 w 27"/>
                <a:gd name="T23" fmla="*/ 34 h 39"/>
                <a:gd name="T24" fmla="*/ 22 w 27"/>
                <a:gd name="T25" fmla="*/ 34 h 39"/>
                <a:gd name="T26" fmla="*/ 24 w 27"/>
                <a:gd name="T27" fmla="*/ 34 h 39"/>
                <a:gd name="T28" fmla="*/ 25 w 27"/>
                <a:gd name="T29" fmla="*/ 34 h 39"/>
                <a:gd name="T30" fmla="*/ 25 w 27"/>
                <a:gd name="T31" fmla="*/ 36 h 39"/>
                <a:gd name="T32" fmla="*/ 27 w 27"/>
                <a:gd name="T33" fmla="*/ 37 h 39"/>
                <a:gd name="T34" fmla="*/ 19 w 27"/>
                <a:gd name="T35" fmla="*/ 39 h 39"/>
                <a:gd name="T36" fmla="*/ 13 w 27"/>
                <a:gd name="T37" fmla="*/ 37 h 39"/>
                <a:gd name="T38" fmla="*/ 8 w 27"/>
                <a:gd name="T39" fmla="*/ 36 h 39"/>
                <a:gd name="T40" fmla="*/ 5 w 27"/>
                <a:gd name="T41" fmla="*/ 31 h 39"/>
                <a:gd name="T42" fmla="*/ 2 w 27"/>
                <a:gd name="T43" fmla="*/ 25 h 39"/>
                <a:gd name="T44" fmla="*/ 0 w 27"/>
                <a:gd name="T45" fmla="*/ 20 h 39"/>
                <a:gd name="T46" fmla="*/ 0 w 27"/>
                <a:gd name="T47" fmla="*/ 16 h 39"/>
                <a:gd name="T48" fmla="*/ 0 w 27"/>
                <a:gd name="T49" fmla="*/ 12 h 39"/>
                <a:gd name="T50" fmla="*/ 2 w 27"/>
                <a:gd name="T51" fmla="*/ 9 h 39"/>
                <a:gd name="T52" fmla="*/ 2 w 27"/>
                <a:gd name="T53" fmla="*/ 8 h 39"/>
                <a:gd name="T54" fmla="*/ 4 w 27"/>
                <a:gd name="T55" fmla="*/ 6 h 39"/>
                <a:gd name="T56" fmla="*/ 5 w 27"/>
                <a:gd name="T57" fmla="*/ 3 h 39"/>
                <a:gd name="T58" fmla="*/ 7 w 27"/>
                <a:gd name="T59" fmla="*/ 2 h 39"/>
                <a:gd name="T60" fmla="*/ 8 w 27"/>
                <a:gd name="T61" fmla="*/ 2 h 39"/>
                <a:gd name="T62" fmla="*/ 10 w 27"/>
                <a:gd name="T63" fmla="*/ 0 h 39"/>
                <a:gd name="T64" fmla="*/ 13 w 27"/>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9"/>
                <a:gd name="T101" fmla="*/ 27 w 27"/>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9">
                  <a:moveTo>
                    <a:pt x="13" y="0"/>
                  </a:moveTo>
                  <a:lnTo>
                    <a:pt x="11" y="2"/>
                  </a:lnTo>
                  <a:lnTo>
                    <a:pt x="10" y="5"/>
                  </a:lnTo>
                  <a:lnTo>
                    <a:pt x="8" y="9"/>
                  </a:lnTo>
                  <a:lnTo>
                    <a:pt x="8" y="12"/>
                  </a:lnTo>
                  <a:lnTo>
                    <a:pt x="7" y="17"/>
                  </a:lnTo>
                  <a:lnTo>
                    <a:pt x="8" y="22"/>
                  </a:lnTo>
                  <a:lnTo>
                    <a:pt x="11" y="27"/>
                  </a:lnTo>
                  <a:lnTo>
                    <a:pt x="16" y="31"/>
                  </a:lnTo>
                  <a:lnTo>
                    <a:pt x="18" y="33"/>
                  </a:lnTo>
                  <a:lnTo>
                    <a:pt x="19" y="34"/>
                  </a:lnTo>
                  <a:lnTo>
                    <a:pt x="21" y="34"/>
                  </a:lnTo>
                  <a:lnTo>
                    <a:pt x="22" y="34"/>
                  </a:lnTo>
                  <a:lnTo>
                    <a:pt x="24" y="34"/>
                  </a:lnTo>
                  <a:lnTo>
                    <a:pt x="25" y="34"/>
                  </a:lnTo>
                  <a:lnTo>
                    <a:pt x="25" y="36"/>
                  </a:lnTo>
                  <a:lnTo>
                    <a:pt x="27" y="37"/>
                  </a:lnTo>
                  <a:lnTo>
                    <a:pt x="19" y="39"/>
                  </a:lnTo>
                  <a:lnTo>
                    <a:pt x="13" y="37"/>
                  </a:lnTo>
                  <a:lnTo>
                    <a:pt x="8" y="36"/>
                  </a:lnTo>
                  <a:lnTo>
                    <a:pt x="5" y="31"/>
                  </a:lnTo>
                  <a:lnTo>
                    <a:pt x="2" y="25"/>
                  </a:lnTo>
                  <a:lnTo>
                    <a:pt x="0" y="20"/>
                  </a:lnTo>
                  <a:lnTo>
                    <a:pt x="0" y="16"/>
                  </a:lnTo>
                  <a:lnTo>
                    <a:pt x="0" y="12"/>
                  </a:lnTo>
                  <a:lnTo>
                    <a:pt x="2" y="9"/>
                  </a:lnTo>
                  <a:lnTo>
                    <a:pt x="2" y="8"/>
                  </a:lnTo>
                  <a:lnTo>
                    <a:pt x="4" y="6"/>
                  </a:lnTo>
                  <a:lnTo>
                    <a:pt x="5" y="3"/>
                  </a:lnTo>
                  <a:lnTo>
                    <a:pt x="7" y="2"/>
                  </a:lnTo>
                  <a:lnTo>
                    <a:pt x="8" y="2"/>
                  </a:lnTo>
                  <a:lnTo>
                    <a:pt x="10" y="0"/>
                  </a:lnTo>
                  <a:lnTo>
                    <a:pt x="1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70" name="Freeform 950"/>
            <p:cNvSpPr>
              <a:spLocks/>
            </p:cNvSpPr>
            <p:nvPr/>
          </p:nvSpPr>
          <p:spPr bwMode="auto">
            <a:xfrm>
              <a:off x="1555" y="3149"/>
              <a:ext cx="8" cy="12"/>
            </a:xfrm>
            <a:custGeom>
              <a:avLst/>
              <a:gdLst>
                <a:gd name="T0" fmla="*/ 8 w 8"/>
                <a:gd name="T1" fmla="*/ 3 h 12"/>
                <a:gd name="T2" fmla="*/ 8 w 8"/>
                <a:gd name="T3" fmla="*/ 12 h 12"/>
                <a:gd name="T4" fmla="*/ 7 w 8"/>
                <a:gd name="T5" fmla="*/ 12 h 12"/>
                <a:gd name="T6" fmla="*/ 7 w 8"/>
                <a:gd name="T7" fmla="*/ 12 h 12"/>
                <a:gd name="T8" fmla="*/ 5 w 8"/>
                <a:gd name="T9" fmla="*/ 10 h 12"/>
                <a:gd name="T10" fmla="*/ 4 w 8"/>
                <a:gd name="T11" fmla="*/ 10 h 12"/>
                <a:gd name="T12" fmla="*/ 4 w 8"/>
                <a:gd name="T13" fmla="*/ 9 h 12"/>
                <a:gd name="T14" fmla="*/ 2 w 8"/>
                <a:gd name="T15" fmla="*/ 9 h 12"/>
                <a:gd name="T16" fmla="*/ 2 w 8"/>
                <a:gd name="T17" fmla="*/ 7 h 12"/>
                <a:gd name="T18" fmla="*/ 0 w 8"/>
                <a:gd name="T19" fmla="*/ 7 h 12"/>
                <a:gd name="T20" fmla="*/ 2 w 8"/>
                <a:gd name="T21" fmla="*/ 6 h 12"/>
                <a:gd name="T22" fmla="*/ 2 w 8"/>
                <a:gd name="T23" fmla="*/ 4 h 12"/>
                <a:gd name="T24" fmla="*/ 4 w 8"/>
                <a:gd name="T25" fmla="*/ 3 h 12"/>
                <a:gd name="T26" fmla="*/ 4 w 8"/>
                <a:gd name="T27" fmla="*/ 0 h 12"/>
                <a:gd name="T28" fmla="*/ 5 w 8"/>
                <a:gd name="T29" fmla="*/ 0 h 12"/>
                <a:gd name="T30" fmla="*/ 7 w 8"/>
                <a:gd name="T31" fmla="*/ 1 h 12"/>
                <a:gd name="T32" fmla="*/ 7 w 8"/>
                <a:gd name="T33" fmla="*/ 3 h 12"/>
                <a:gd name="T34" fmla="*/ 8 w 8"/>
                <a:gd name="T35" fmla="*/ 3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2"/>
                <a:gd name="T56" fmla="*/ 8 w 8"/>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2">
                  <a:moveTo>
                    <a:pt x="8" y="3"/>
                  </a:moveTo>
                  <a:lnTo>
                    <a:pt x="8" y="12"/>
                  </a:lnTo>
                  <a:lnTo>
                    <a:pt x="7" y="12"/>
                  </a:lnTo>
                  <a:lnTo>
                    <a:pt x="5" y="10"/>
                  </a:lnTo>
                  <a:lnTo>
                    <a:pt x="4" y="10"/>
                  </a:lnTo>
                  <a:lnTo>
                    <a:pt x="4" y="9"/>
                  </a:lnTo>
                  <a:lnTo>
                    <a:pt x="2" y="9"/>
                  </a:lnTo>
                  <a:lnTo>
                    <a:pt x="2" y="7"/>
                  </a:lnTo>
                  <a:lnTo>
                    <a:pt x="0" y="7"/>
                  </a:lnTo>
                  <a:lnTo>
                    <a:pt x="2" y="6"/>
                  </a:lnTo>
                  <a:lnTo>
                    <a:pt x="2" y="4"/>
                  </a:lnTo>
                  <a:lnTo>
                    <a:pt x="4" y="3"/>
                  </a:lnTo>
                  <a:lnTo>
                    <a:pt x="4" y="0"/>
                  </a:lnTo>
                  <a:lnTo>
                    <a:pt x="5" y="0"/>
                  </a:lnTo>
                  <a:lnTo>
                    <a:pt x="7" y="1"/>
                  </a:lnTo>
                  <a:lnTo>
                    <a:pt x="7" y="3"/>
                  </a:lnTo>
                  <a:lnTo>
                    <a:pt x="8"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71" name="Freeform 951"/>
            <p:cNvSpPr>
              <a:spLocks/>
            </p:cNvSpPr>
            <p:nvPr/>
          </p:nvSpPr>
          <p:spPr bwMode="auto">
            <a:xfrm>
              <a:off x="1661" y="3155"/>
              <a:ext cx="25" cy="67"/>
            </a:xfrm>
            <a:custGeom>
              <a:avLst/>
              <a:gdLst>
                <a:gd name="T0" fmla="*/ 24 w 25"/>
                <a:gd name="T1" fmla="*/ 8 h 67"/>
                <a:gd name="T2" fmla="*/ 21 w 25"/>
                <a:gd name="T3" fmla="*/ 12 h 67"/>
                <a:gd name="T4" fmla="*/ 18 w 25"/>
                <a:gd name="T5" fmla="*/ 17 h 67"/>
                <a:gd name="T6" fmla="*/ 13 w 25"/>
                <a:gd name="T7" fmla="*/ 22 h 67"/>
                <a:gd name="T8" fmla="*/ 10 w 25"/>
                <a:gd name="T9" fmla="*/ 26 h 67"/>
                <a:gd name="T10" fmla="*/ 8 w 25"/>
                <a:gd name="T11" fmla="*/ 31 h 67"/>
                <a:gd name="T12" fmla="*/ 7 w 25"/>
                <a:gd name="T13" fmla="*/ 37 h 67"/>
                <a:gd name="T14" fmla="*/ 5 w 25"/>
                <a:gd name="T15" fmla="*/ 43 h 67"/>
                <a:gd name="T16" fmla="*/ 7 w 25"/>
                <a:gd name="T17" fmla="*/ 51 h 67"/>
                <a:gd name="T18" fmla="*/ 8 w 25"/>
                <a:gd name="T19" fmla="*/ 54 h 67"/>
                <a:gd name="T20" fmla="*/ 8 w 25"/>
                <a:gd name="T21" fmla="*/ 56 h 67"/>
                <a:gd name="T22" fmla="*/ 10 w 25"/>
                <a:gd name="T23" fmla="*/ 58 h 67"/>
                <a:gd name="T24" fmla="*/ 11 w 25"/>
                <a:gd name="T25" fmla="*/ 59 h 67"/>
                <a:gd name="T26" fmla="*/ 13 w 25"/>
                <a:gd name="T27" fmla="*/ 58 h 67"/>
                <a:gd name="T28" fmla="*/ 13 w 25"/>
                <a:gd name="T29" fmla="*/ 56 h 67"/>
                <a:gd name="T30" fmla="*/ 13 w 25"/>
                <a:gd name="T31" fmla="*/ 54 h 67"/>
                <a:gd name="T32" fmla="*/ 13 w 25"/>
                <a:gd name="T33" fmla="*/ 53 h 67"/>
                <a:gd name="T34" fmla="*/ 15 w 25"/>
                <a:gd name="T35" fmla="*/ 53 h 67"/>
                <a:gd name="T36" fmla="*/ 15 w 25"/>
                <a:gd name="T37" fmla="*/ 51 h 67"/>
                <a:gd name="T38" fmla="*/ 15 w 25"/>
                <a:gd name="T39" fmla="*/ 53 h 67"/>
                <a:gd name="T40" fmla="*/ 16 w 25"/>
                <a:gd name="T41" fmla="*/ 53 h 67"/>
                <a:gd name="T42" fmla="*/ 16 w 25"/>
                <a:gd name="T43" fmla="*/ 56 h 67"/>
                <a:gd name="T44" fmla="*/ 18 w 25"/>
                <a:gd name="T45" fmla="*/ 58 h 67"/>
                <a:gd name="T46" fmla="*/ 18 w 25"/>
                <a:gd name="T47" fmla="*/ 59 h 67"/>
                <a:gd name="T48" fmla="*/ 18 w 25"/>
                <a:gd name="T49" fmla="*/ 61 h 67"/>
                <a:gd name="T50" fmla="*/ 18 w 25"/>
                <a:gd name="T51" fmla="*/ 62 h 67"/>
                <a:gd name="T52" fmla="*/ 18 w 25"/>
                <a:gd name="T53" fmla="*/ 65 h 67"/>
                <a:gd name="T54" fmla="*/ 16 w 25"/>
                <a:gd name="T55" fmla="*/ 65 h 67"/>
                <a:gd name="T56" fmla="*/ 16 w 25"/>
                <a:gd name="T57" fmla="*/ 65 h 67"/>
                <a:gd name="T58" fmla="*/ 15 w 25"/>
                <a:gd name="T59" fmla="*/ 67 h 67"/>
                <a:gd name="T60" fmla="*/ 15 w 25"/>
                <a:gd name="T61" fmla="*/ 67 h 67"/>
                <a:gd name="T62" fmla="*/ 13 w 25"/>
                <a:gd name="T63" fmla="*/ 67 h 67"/>
                <a:gd name="T64" fmla="*/ 11 w 25"/>
                <a:gd name="T65" fmla="*/ 67 h 67"/>
                <a:gd name="T66" fmla="*/ 11 w 25"/>
                <a:gd name="T67" fmla="*/ 65 h 67"/>
                <a:gd name="T68" fmla="*/ 10 w 25"/>
                <a:gd name="T69" fmla="*/ 65 h 67"/>
                <a:gd name="T70" fmla="*/ 7 w 25"/>
                <a:gd name="T71" fmla="*/ 64 h 67"/>
                <a:gd name="T72" fmla="*/ 5 w 25"/>
                <a:gd name="T73" fmla="*/ 61 h 67"/>
                <a:gd name="T74" fmla="*/ 4 w 25"/>
                <a:gd name="T75" fmla="*/ 58 h 67"/>
                <a:gd name="T76" fmla="*/ 2 w 25"/>
                <a:gd name="T77" fmla="*/ 54 h 67"/>
                <a:gd name="T78" fmla="*/ 0 w 25"/>
                <a:gd name="T79" fmla="*/ 50 h 67"/>
                <a:gd name="T80" fmla="*/ 0 w 25"/>
                <a:gd name="T81" fmla="*/ 47 h 67"/>
                <a:gd name="T82" fmla="*/ 0 w 25"/>
                <a:gd name="T83" fmla="*/ 42 h 67"/>
                <a:gd name="T84" fmla="*/ 2 w 25"/>
                <a:gd name="T85" fmla="*/ 37 h 67"/>
                <a:gd name="T86" fmla="*/ 4 w 25"/>
                <a:gd name="T87" fmla="*/ 31 h 67"/>
                <a:gd name="T88" fmla="*/ 4 w 25"/>
                <a:gd name="T89" fmla="*/ 26 h 67"/>
                <a:gd name="T90" fmla="*/ 7 w 25"/>
                <a:gd name="T91" fmla="*/ 22 h 67"/>
                <a:gd name="T92" fmla="*/ 8 w 25"/>
                <a:gd name="T93" fmla="*/ 17 h 67"/>
                <a:gd name="T94" fmla="*/ 11 w 25"/>
                <a:gd name="T95" fmla="*/ 12 h 67"/>
                <a:gd name="T96" fmla="*/ 15 w 25"/>
                <a:gd name="T97" fmla="*/ 8 h 67"/>
                <a:gd name="T98" fmla="*/ 18 w 25"/>
                <a:gd name="T99" fmla="*/ 4 h 67"/>
                <a:gd name="T100" fmla="*/ 22 w 25"/>
                <a:gd name="T101" fmla="*/ 0 h 67"/>
                <a:gd name="T102" fmla="*/ 22 w 25"/>
                <a:gd name="T103" fmla="*/ 1 h 67"/>
                <a:gd name="T104" fmla="*/ 24 w 25"/>
                <a:gd name="T105" fmla="*/ 3 h 67"/>
                <a:gd name="T106" fmla="*/ 25 w 25"/>
                <a:gd name="T107" fmla="*/ 4 h 67"/>
                <a:gd name="T108" fmla="*/ 24 w 25"/>
                <a:gd name="T109" fmla="*/ 8 h 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
                <a:gd name="T166" fmla="*/ 0 h 67"/>
                <a:gd name="T167" fmla="*/ 25 w 25"/>
                <a:gd name="T168" fmla="*/ 67 h 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 h="67">
                  <a:moveTo>
                    <a:pt x="24" y="8"/>
                  </a:moveTo>
                  <a:lnTo>
                    <a:pt x="21" y="12"/>
                  </a:lnTo>
                  <a:lnTo>
                    <a:pt x="18" y="17"/>
                  </a:lnTo>
                  <a:lnTo>
                    <a:pt x="13" y="22"/>
                  </a:lnTo>
                  <a:lnTo>
                    <a:pt x="10" y="26"/>
                  </a:lnTo>
                  <a:lnTo>
                    <a:pt x="8" y="31"/>
                  </a:lnTo>
                  <a:lnTo>
                    <a:pt x="7" y="37"/>
                  </a:lnTo>
                  <a:lnTo>
                    <a:pt x="5" y="43"/>
                  </a:lnTo>
                  <a:lnTo>
                    <a:pt x="7" y="51"/>
                  </a:lnTo>
                  <a:lnTo>
                    <a:pt x="8" y="54"/>
                  </a:lnTo>
                  <a:lnTo>
                    <a:pt x="8" y="56"/>
                  </a:lnTo>
                  <a:lnTo>
                    <a:pt x="10" y="58"/>
                  </a:lnTo>
                  <a:lnTo>
                    <a:pt x="11" y="59"/>
                  </a:lnTo>
                  <a:lnTo>
                    <a:pt x="13" y="58"/>
                  </a:lnTo>
                  <a:lnTo>
                    <a:pt x="13" y="56"/>
                  </a:lnTo>
                  <a:lnTo>
                    <a:pt x="13" y="54"/>
                  </a:lnTo>
                  <a:lnTo>
                    <a:pt x="13" y="53"/>
                  </a:lnTo>
                  <a:lnTo>
                    <a:pt x="15" y="53"/>
                  </a:lnTo>
                  <a:lnTo>
                    <a:pt x="15" y="51"/>
                  </a:lnTo>
                  <a:lnTo>
                    <a:pt x="15" y="53"/>
                  </a:lnTo>
                  <a:lnTo>
                    <a:pt x="16" y="53"/>
                  </a:lnTo>
                  <a:lnTo>
                    <a:pt x="16" y="56"/>
                  </a:lnTo>
                  <a:lnTo>
                    <a:pt x="18" y="58"/>
                  </a:lnTo>
                  <a:lnTo>
                    <a:pt x="18" y="59"/>
                  </a:lnTo>
                  <a:lnTo>
                    <a:pt x="18" y="61"/>
                  </a:lnTo>
                  <a:lnTo>
                    <a:pt x="18" y="62"/>
                  </a:lnTo>
                  <a:lnTo>
                    <a:pt x="18" y="65"/>
                  </a:lnTo>
                  <a:lnTo>
                    <a:pt x="16" y="65"/>
                  </a:lnTo>
                  <a:lnTo>
                    <a:pt x="15" y="67"/>
                  </a:lnTo>
                  <a:lnTo>
                    <a:pt x="13" y="67"/>
                  </a:lnTo>
                  <a:lnTo>
                    <a:pt x="11" y="67"/>
                  </a:lnTo>
                  <a:lnTo>
                    <a:pt x="11" y="65"/>
                  </a:lnTo>
                  <a:lnTo>
                    <a:pt x="10" y="65"/>
                  </a:lnTo>
                  <a:lnTo>
                    <a:pt x="7" y="64"/>
                  </a:lnTo>
                  <a:lnTo>
                    <a:pt x="5" y="61"/>
                  </a:lnTo>
                  <a:lnTo>
                    <a:pt x="4" y="58"/>
                  </a:lnTo>
                  <a:lnTo>
                    <a:pt x="2" y="54"/>
                  </a:lnTo>
                  <a:lnTo>
                    <a:pt x="0" y="50"/>
                  </a:lnTo>
                  <a:lnTo>
                    <a:pt x="0" y="47"/>
                  </a:lnTo>
                  <a:lnTo>
                    <a:pt x="0" y="42"/>
                  </a:lnTo>
                  <a:lnTo>
                    <a:pt x="2" y="37"/>
                  </a:lnTo>
                  <a:lnTo>
                    <a:pt x="4" y="31"/>
                  </a:lnTo>
                  <a:lnTo>
                    <a:pt x="4" y="26"/>
                  </a:lnTo>
                  <a:lnTo>
                    <a:pt x="7" y="22"/>
                  </a:lnTo>
                  <a:lnTo>
                    <a:pt x="8" y="17"/>
                  </a:lnTo>
                  <a:lnTo>
                    <a:pt x="11" y="12"/>
                  </a:lnTo>
                  <a:lnTo>
                    <a:pt x="15" y="8"/>
                  </a:lnTo>
                  <a:lnTo>
                    <a:pt x="18" y="4"/>
                  </a:lnTo>
                  <a:lnTo>
                    <a:pt x="22" y="0"/>
                  </a:lnTo>
                  <a:lnTo>
                    <a:pt x="22" y="1"/>
                  </a:lnTo>
                  <a:lnTo>
                    <a:pt x="24" y="3"/>
                  </a:lnTo>
                  <a:lnTo>
                    <a:pt x="25" y="4"/>
                  </a:lnTo>
                  <a:lnTo>
                    <a:pt x="24" y="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2" name="Freeform 952"/>
            <p:cNvSpPr>
              <a:spLocks/>
            </p:cNvSpPr>
            <p:nvPr/>
          </p:nvSpPr>
          <p:spPr bwMode="auto">
            <a:xfrm>
              <a:off x="1791" y="3156"/>
              <a:ext cx="14" cy="14"/>
            </a:xfrm>
            <a:custGeom>
              <a:avLst/>
              <a:gdLst>
                <a:gd name="T0" fmla="*/ 12 w 14"/>
                <a:gd name="T1" fmla="*/ 8 h 14"/>
                <a:gd name="T2" fmla="*/ 12 w 14"/>
                <a:gd name="T3" fmla="*/ 10 h 14"/>
                <a:gd name="T4" fmla="*/ 12 w 14"/>
                <a:gd name="T5" fmla="*/ 11 h 14"/>
                <a:gd name="T6" fmla="*/ 14 w 14"/>
                <a:gd name="T7" fmla="*/ 13 h 14"/>
                <a:gd name="T8" fmla="*/ 14 w 14"/>
                <a:gd name="T9" fmla="*/ 14 h 14"/>
                <a:gd name="T10" fmla="*/ 12 w 14"/>
                <a:gd name="T11" fmla="*/ 13 h 14"/>
                <a:gd name="T12" fmla="*/ 11 w 14"/>
                <a:gd name="T13" fmla="*/ 11 h 14"/>
                <a:gd name="T14" fmla="*/ 8 w 14"/>
                <a:gd name="T15" fmla="*/ 10 h 14"/>
                <a:gd name="T16" fmla="*/ 6 w 14"/>
                <a:gd name="T17" fmla="*/ 8 h 14"/>
                <a:gd name="T18" fmla="*/ 5 w 14"/>
                <a:gd name="T19" fmla="*/ 7 h 14"/>
                <a:gd name="T20" fmla="*/ 3 w 14"/>
                <a:gd name="T21" fmla="*/ 3 h 14"/>
                <a:gd name="T22" fmla="*/ 1 w 14"/>
                <a:gd name="T23" fmla="*/ 2 h 14"/>
                <a:gd name="T24" fmla="*/ 0 w 14"/>
                <a:gd name="T25" fmla="*/ 0 h 14"/>
                <a:gd name="T26" fmla="*/ 1 w 14"/>
                <a:gd name="T27" fmla="*/ 0 h 14"/>
                <a:gd name="T28" fmla="*/ 3 w 14"/>
                <a:gd name="T29" fmla="*/ 2 h 14"/>
                <a:gd name="T30" fmla="*/ 5 w 14"/>
                <a:gd name="T31" fmla="*/ 2 h 14"/>
                <a:gd name="T32" fmla="*/ 8 w 14"/>
                <a:gd name="T33" fmla="*/ 2 h 14"/>
                <a:gd name="T34" fmla="*/ 8 w 14"/>
                <a:gd name="T35" fmla="*/ 3 h 14"/>
                <a:gd name="T36" fmla="*/ 9 w 14"/>
                <a:gd name="T37" fmla="*/ 5 h 14"/>
                <a:gd name="T38" fmla="*/ 11 w 14"/>
                <a:gd name="T39" fmla="*/ 7 h 14"/>
                <a:gd name="T40" fmla="*/ 12 w 14"/>
                <a:gd name="T41" fmla="*/ 8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12" y="8"/>
                  </a:moveTo>
                  <a:lnTo>
                    <a:pt x="12" y="10"/>
                  </a:lnTo>
                  <a:lnTo>
                    <a:pt x="12" y="11"/>
                  </a:lnTo>
                  <a:lnTo>
                    <a:pt x="14" y="13"/>
                  </a:lnTo>
                  <a:lnTo>
                    <a:pt x="14" y="14"/>
                  </a:lnTo>
                  <a:lnTo>
                    <a:pt x="12" y="13"/>
                  </a:lnTo>
                  <a:lnTo>
                    <a:pt x="11" y="11"/>
                  </a:lnTo>
                  <a:lnTo>
                    <a:pt x="8" y="10"/>
                  </a:lnTo>
                  <a:lnTo>
                    <a:pt x="6" y="8"/>
                  </a:lnTo>
                  <a:lnTo>
                    <a:pt x="5" y="7"/>
                  </a:lnTo>
                  <a:lnTo>
                    <a:pt x="3" y="3"/>
                  </a:lnTo>
                  <a:lnTo>
                    <a:pt x="1" y="2"/>
                  </a:lnTo>
                  <a:lnTo>
                    <a:pt x="0" y="0"/>
                  </a:lnTo>
                  <a:lnTo>
                    <a:pt x="1" y="0"/>
                  </a:lnTo>
                  <a:lnTo>
                    <a:pt x="3" y="2"/>
                  </a:lnTo>
                  <a:lnTo>
                    <a:pt x="5" y="2"/>
                  </a:lnTo>
                  <a:lnTo>
                    <a:pt x="8" y="2"/>
                  </a:lnTo>
                  <a:lnTo>
                    <a:pt x="8" y="3"/>
                  </a:lnTo>
                  <a:lnTo>
                    <a:pt x="9" y="5"/>
                  </a:lnTo>
                  <a:lnTo>
                    <a:pt x="11" y="7"/>
                  </a:lnTo>
                  <a:lnTo>
                    <a:pt x="12" y="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3" name="Freeform 953"/>
            <p:cNvSpPr>
              <a:spLocks/>
            </p:cNvSpPr>
            <p:nvPr/>
          </p:nvSpPr>
          <p:spPr bwMode="auto">
            <a:xfrm>
              <a:off x="1582" y="3161"/>
              <a:ext cx="31" cy="30"/>
            </a:xfrm>
            <a:custGeom>
              <a:avLst/>
              <a:gdLst>
                <a:gd name="T0" fmla="*/ 9 w 31"/>
                <a:gd name="T1" fmla="*/ 8 h 30"/>
                <a:gd name="T2" fmla="*/ 12 w 31"/>
                <a:gd name="T3" fmla="*/ 11 h 30"/>
                <a:gd name="T4" fmla="*/ 16 w 31"/>
                <a:gd name="T5" fmla="*/ 13 h 30"/>
                <a:gd name="T6" fmla="*/ 19 w 31"/>
                <a:gd name="T7" fmla="*/ 16 h 30"/>
                <a:gd name="T8" fmla="*/ 22 w 31"/>
                <a:gd name="T9" fmla="*/ 17 h 30"/>
                <a:gd name="T10" fmla="*/ 25 w 31"/>
                <a:gd name="T11" fmla="*/ 20 h 30"/>
                <a:gd name="T12" fmla="*/ 28 w 31"/>
                <a:gd name="T13" fmla="*/ 23 h 30"/>
                <a:gd name="T14" fmla="*/ 30 w 31"/>
                <a:gd name="T15" fmla="*/ 27 h 30"/>
                <a:gd name="T16" fmla="*/ 31 w 31"/>
                <a:gd name="T17" fmla="*/ 30 h 30"/>
                <a:gd name="T18" fmla="*/ 30 w 31"/>
                <a:gd name="T19" fmla="*/ 30 h 30"/>
                <a:gd name="T20" fmla="*/ 28 w 31"/>
                <a:gd name="T21" fmla="*/ 28 h 30"/>
                <a:gd name="T22" fmla="*/ 26 w 31"/>
                <a:gd name="T23" fmla="*/ 27 h 30"/>
                <a:gd name="T24" fmla="*/ 25 w 31"/>
                <a:gd name="T25" fmla="*/ 25 h 30"/>
                <a:gd name="T26" fmla="*/ 23 w 31"/>
                <a:gd name="T27" fmla="*/ 25 h 30"/>
                <a:gd name="T28" fmla="*/ 23 w 31"/>
                <a:gd name="T29" fmla="*/ 23 h 30"/>
                <a:gd name="T30" fmla="*/ 22 w 31"/>
                <a:gd name="T31" fmla="*/ 22 h 30"/>
                <a:gd name="T32" fmla="*/ 19 w 31"/>
                <a:gd name="T33" fmla="*/ 20 h 30"/>
                <a:gd name="T34" fmla="*/ 17 w 31"/>
                <a:gd name="T35" fmla="*/ 19 h 30"/>
                <a:gd name="T36" fmla="*/ 14 w 31"/>
                <a:gd name="T37" fmla="*/ 17 h 30"/>
                <a:gd name="T38" fmla="*/ 12 w 31"/>
                <a:gd name="T39" fmla="*/ 14 h 30"/>
                <a:gd name="T40" fmla="*/ 9 w 31"/>
                <a:gd name="T41" fmla="*/ 13 h 30"/>
                <a:gd name="T42" fmla="*/ 8 w 31"/>
                <a:gd name="T43" fmla="*/ 11 h 30"/>
                <a:gd name="T44" fmla="*/ 5 w 31"/>
                <a:gd name="T45" fmla="*/ 9 h 30"/>
                <a:gd name="T46" fmla="*/ 3 w 31"/>
                <a:gd name="T47" fmla="*/ 6 h 30"/>
                <a:gd name="T48" fmla="*/ 0 w 31"/>
                <a:gd name="T49" fmla="*/ 3 h 30"/>
                <a:gd name="T50" fmla="*/ 0 w 31"/>
                <a:gd name="T51" fmla="*/ 3 h 30"/>
                <a:gd name="T52" fmla="*/ 0 w 31"/>
                <a:gd name="T53" fmla="*/ 2 h 30"/>
                <a:gd name="T54" fmla="*/ 2 w 31"/>
                <a:gd name="T55" fmla="*/ 2 h 30"/>
                <a:gd name="T56" fmla="*/ 2 w 31"/>
                <a:gd name="T57" fmla="*/ 0 h 30"/>
                <a:gd name="T58" fmla="*/ 3 w 31"/>
                <a:gd name="T59" fmla="*/ 2 h 30"/>
                <a:gd name="T60" fmla="*/ 5 w 31"/>
                <a:gd name="T61" fmla="*/ 2 h 30"/>
                <a:gd name="T62" fmla="*/ 6 w 31"/>
                <a:gd name="T63" fmla="*/ 3 h 30"/>
                <a:gd name="T64" fmla="*/ 6 w 31"/>
                <a:gd name="T65" fmla="*/ 3 h 30"/>
                <a:gd name="T66" fmla="*/ 8 w 31"/>
                <a:gd name="T67" fmla="*/ 5 h 30"/>
                <a:gd name="T68" fmla="*/ 8 w 31"/>
                <a:gd name="T69" fmla="*/ 6 h 30"/>
                <a:gd name="T70" fmla="*/ 9 w 31"/>
                <a:gd name="T71" fmla="*/ 6 h 30"/>
                <a:gd name="T72" fmla="*/ 9 w 31"/>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0"/>
                <a:gd name="T113" fmla="*/ 31 w 31"/>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0">
                  <a:moveTo>
                    <a:pt x="9" y="8"/>
                  </a:moveTo>
                  <a:lnTo>
                    <a:pt x="12" y="11"/>
                  </a:lnTo>
                  <a:lnTo>
                    <a:pt x="16" y="13"/>
                  </a:lnTo>
                  <a:lnTo>
                    <a:pt x="19" y="16"/>
                  </a:lnTo>
                  <a:lnTo>
                    <a:pt x="22" y="17"/>
                  </a:lnTo>
                  <a:lnTo>
                    <a:pt x="25" y="20"/>
                  </a:lnTo>
                  <a:lnTo>
                    <a:pt x="28" y="23"/>
                  </a:lnTo>
                  <a:lnTo>
                    <a:pt x="30" y="27"/>
                  </a:lnTo>
                  <a:lnTo>
                    <a:pt x="31" y="30"/>
                  </a:lnTo>
                  <a:lnTo>
                    <a:pt x="30" y="30"/>
                  </a:lnTo>
                  <a:lnTo>
                    <a:pt x="28" y="28"/>
                  </a:lnTo>
                  <a:lnTo>
                    <a:pt x="26" y="27"/>
                  </a:lnTo>
                  <a:lnTo>
                    <a:pt x="25" y="25"/>
                  </a:lnTo>
                  <a:lnTo>
                    <a:pt x="23" y="25"/>
                  </a:lnTo>
                  <a:lnTo>
                    <a:pt x="23" y="23"/>
                  </a:lnTo>
                  <a:lnTo>
                    <a:pt x="22" y="22"/>
                  </a:lnTo>
                  <a:lnTo>
                    <a:pt x="19" y="20"/>
                  </a:lnTo>
                  <a:lnTo>
                    <a:pt x="17" y="19"/>
                  </a:lnTo>
                  <a:lnTo>
                    <a:pt x="14" y="17"/>
                  </a:lnTo>
                  <a:lnTo>
                    <a:pt x="12" y="14"/>
                  </a:lnTo>
                  <a:lnTo>
                    <a:pt x="9" y="13"/>
                  </a:lnTo>
                  <a:lnTo>
                    <a:pt x="8" y="11"/>
                  </a:lnTo>
                  <a:lnTo>
                    <a:pt x="5" y="9"/>
                  </a:lnTo>
                  <a:lnTo>
                    <a:pt x="3" y="6"/>
                  </a:lnTo>
                  <a:lnTo>
                    <a:pt x="0" y="3"/>
                  </a:lnTo>
                  <a:lnTo>
                    <a:pt x="0" y="2"/>
                  </a:lnTo>
                  <a:lnTo>
                    <a:pt x="2" y="2"/>
                  </a:lnTo>
                  <a:lnTo>
                    <a:pt x="2" y="0"/>
                  </a:lnTo>
                  <a:lnTo>
                    <a:pt x="3" y="2"/>
                  </a:lnTo>
                  <a:lnTo>
                    <a:pt x="5" y="2"/>
                  </a:lnTo>
                  <a:lnTo>
                    <a:pt x="6" y="3"/>
                  </a:lnTo>
                  <a:lnTo>
                    <a:pt x="8" y="5"/>
                  </a:lnTo>
                  <a:lnTo>
                    <a:pt x="8" y="6"/>
                  </a:lnTo>
                  <a:lnTo>
                    <a:pt x="9" y="6"/>
                  </a:lnTo>
                  <a:lnTo>
                    <a:pt x="9"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74" name="Freeform 954"/>
            <p:cNvSpPr>
              <a:spLocks/>
            </p:cNvSpPr>
            <p:nvPr/>
          </p:nvSpPr>
          <p:spPr bwMode="auto">
            <a:xfrm>
              <a:off x="1686" y="3163"/>
              <a:ext cx="25" cy="81"/>
            </a:xfrm>
            <a:custGeom>
              <a:avLst/>
              <a:gdLst>
                <a:gd name="T0" fmla="*/ 25 w 25"/>
                <a:gd name="T1" fmla="*/ 1 h 81"/>
                <a:gd name="T2" fmla="*/ 25 w 25"/>
                <a:gd name="T3" fmla="*/ 3 h 81"/>
                <a:gd name="T4" fmla="*/ 25 w 25"/>
                <a:gd name="T5" fmla="*/ 6 h 81"/>
                <a:gd name="T6" fmla="*/ 25 w 25"/>
                <a:gd name="T7" fmla="*/ 9 h 81"/>
                <a:gd name="T8" fmla="*/ 25 w 25"/>
                <a:gd name="T9" fmla="*/ 11 h 81"/>
                <a:gd name="T10" fmla="*/ 24 w 25"/>
                <a:gd name="T11" fmla="*/ 18 h 81"/>
                <a:gd name="T12" fmla="*/ 24 w 25"/>
                <a:gd name="T13" fmla="*/ 28 h 81"/>
                <a:gd name="T14" fmla="*/ 24 w 25"/>
                <a:gd name="T15" fmla="*/ 35 h 81"/>
                <a:gd name="T16" fmla="*/ 24 w 25"/>
                <a:gd name="T17" fmla="*/ 45 h 81"/>
                <a:gd name="T18" fmla="*/ 24 w 25"/>
                <a:gd name="T19" fmla="*/ 53 h 81"/>
                <a:gd name="T20" fmla="*/ 22 w 25"/>
                <a:gd name="T21" fmla="*/ 60 h 81"/>
                <a:gd name="T22" fmla="*/ 22 w 25"/>
                <a:gd name="T23" fmla="*/ 68 h 81"/>
                <a:gd name="T24" fmla="*/ 22 w 25"/>
                <a:gd name="T25" fmla="*/ 78 h 81"/>
                <a:gd name="T26" fmla="*/ 21 w 25"/>
                <a:gd name="T27" fmla="*/ 79 h 81"/>
                <a:gd name="T28" fmla="*/ 19 w 25"/>
                <a:gd name="T29" fmla="*/ 81 h 81"/>
                <a:gd name="T30" fmla="*/ 18 w 25"/>
                <a:gd name="T31" fmla="*/ 81 h 81"/>
                <a:gd name="T32" fmla="*/ 16 w 25"/>
                <a:gd name="T33" fmla="*/ 81 h 81"/>
                <a:gd name="T34" fmla="*/ 13 w 25"/>
                <a:gd name="T35" fmla="*/ 81 h 81"/>
                <a:gd name="T36" fmla="*/ 11 w 25"/>
                <a:gd name="T37" fmla="*/ 81 h 81"/>
                <a:gd name="T38" fmla="*/ 10 w 25"/>
                <a:gd name="T39" fmla="*/ 81 h 81"/>
                <a:gd name="T40" fmla="*/ 7 w 25"/>
                <a:gd name="T41" fmla="*/ 81 h 81"/>
                <a:gd name="T42" fmla="*/ 4 w 25"/>
                <a:gd name="T43" fmla="*/ 79 h 81"/>
                <a:gd name="T44" fmla="*/ 2 w 25"/>
                <a:gd name="T45" fmla="*/ 78 h 81"/>
                <a:gd name="T46" fmla="*/ 2 w 25"/>
                <a:gd name="T47" fmla="*/ 76 h 81"/>
                <a:gd name="T48" fmla="*/ 0 w 25"/>
                <a:gd name="T49" fmla="*/ 73 h 81"/>
                <a:gd name="T50" fmla="*/ 0 w 25"/>
                <a:gd name="T51" fmla="*/ 70 h 81"/>
                <a:gd name="T52" fmla="*/ 2 w 25"/>
                <a:gd name="T53" fmla="*/ 68 h 81"/>
                <a:gd name="T54" fmla="*/ 2 w 25"/>
                <a:gd name="T55" fmla="*/ 65 h 81"/>
                <a:gd name="T56" fmla="*/ 2 w 25"/>
                <a:gd name="T57" fmla="*/ 62 h 81"/>
                <a:gd name="T58" fmla="*/ 2 w 25"/>
                <a:gd name="T59" fmla="*/ 46 h 81"/>
                <a:gd name="T60" fmla="*/ 2 w 25"/>
                <a:gd name="T61" fmla="*/ 31 h 81"/>
                <a:gd name="T62" fmla="*/ 4 w 25"/>
                <a:gd name="T63" fmla="*/ 14 h 81"/>
                <a:gd name="T64" fmla="*/ 4 w 25"/>
                <a:gd name="T65" fmla="*/ 0 h 81"/>
                <a:gd name="T66" fmla="*/ 25 w 25"/>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81"/>
                <a:gd name="T104" fmla="*/ 25 w 25"/>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81">
                  <a:moveTo>
                    <a:pt x="25" y="1"/>
                  </a:moveTo>
                  <a:lnTo>
                    <a:pt x="25" y="3"/>
                  </a:lnTo>
                  <a:lnTo>
                    <a:pt x="25" y="6"/>
                  </a:lnTo>
                  <a:lnTo>
                    <a:pt x="25" y="9"/>
                  </a:lnTo>
                  <a:lnTo>
                    <a:pt x="25" y="11"/>
                  </a:lnTo>
                  <a:lnTo>
                    <a:pt x="24" y="18"/>
                  </a:lnTo>
                  <a:lnTo>
                    <a:pt x="24" y="28"/>
                  </a:lnTo>
                  <a:lnTo>
                    <a:pt x="24" y="35"/>
                  </a:lnTo>
                  <a:lnTo>
                    <a:pt x="24" y="45"/>
                  </a:lnTo>
                  <a:lnTo>
                    <a:pt x="24" y="53"/>
                  </a:lnTo>
                  <a:lnTo>
                    <a:pt x="22" y="60"/>
                  </a:lnTo>
                  <a:lnTo>
                    <a:pt x="22" y="68"/>
                  </a:lnTo>
                  <a:lnTo>
                    <a:pt x="22" y="78"/>
                  </a:lnTo>
                  <a:lnTo>
                    <a:pt x="21" y="79"/>
                  </a:lnTo>
                  <a:lnTo>
                    <a:pt x="19" y="81"/>
                  </a:lnTo>
                  <a:lnTo>
                    <a:pt x="18" y="81"/>
                  </a:lnTo>
                  <a:lnTo>
                    <a:pt x="16" y="81"/>
                  </a:lnTo>
                  <a:lnTo>
                    <a:pt x="13" y="81"/>
                  </a:lnTo>
                  <a:lnTo>
                    <a:pt x="11" y="81"/>
                  </a:lnTo>
                  <a:lnTo>
                    <a:pt x="10" y="81"/>
                  </a:lnTo>
                  <a:lnTo>
                    <a:pt x="7" y="81"/>
                  </a:lnTo>
                  <a:lnTo>
                    <a:pt x="4" y="79"/>
                  </a:lnTo>
                  <a:lnTo>
                    <a:pt x="2" y="78"/>
                  </a:lnTo>
                  <a:lnTo>
                    <a:pt x="2" y="76"/>
                  </a:lnTo>
                  <a:lnTo>
                    <a:pt x="0" y="73"/>
                  </a:lnTo>
                  <a:lnTo>
                    <a:pt x="0" y="70"/>
                  </a:lnTo>
                  <a:lnTo>
                    <a:pt x="2" y="68"/>
                  </a:lnTo>
                  <a:lnTo>
                    <a:pt x="2" y="65"/>
                  </a:lnTo>
                  <a:lnTo>
                    <a:pt x="2" y="62"/>
                  </a:lnTo>
                  <a:lnTo>
                    <a:pt x="2" y="46"/>
                  </a:lnTo>
                  <a:lnTo>
                    <a:pt x="2" y="31"/>
                  </a:lnTo>
                  <a:lnTo>
                    <a:pt x="4" y="14"/>
                  </a:lnTo>
                  <a:lnTo>
                    <a:pt x="4" y="0"/>
                  </a:lnTo>
                  <a:lnTo>
                    <a:pt x="25"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5" name="Freeform 955"/>
            <p:cNvSpPr>
              <a:spLocks/>
            </p:cNvSpPr>
            <p:nvPr/>
          </p:nvSpPr>
          <p:spPr bwMode="auto">
            <a:xfrm>
              <a:off x="1792" y="3163"/>
              <a:ext cx="15" cy="17"/>
            </a:xfrm>
            <a:custGeom>
              <a:avLst/>
              <a:gdLst>
                <a:gd name="T0" fmla="*/ 15 w 15"/>
                <a:gd name="T1" fmla="*/ 15 h 17"/>
                <a:gd name="T2" fmla="*/ 15 w 15"/>
                <a:gd name="T3" fmla="*/ 15 h 17"/>
                <a:gd name="T4" fmla="*/ 13 w 15"/>
                <a:gd name="T5" fmla="*/ 17 h 17"/>
                <a:gd name="T6" fmla="*/ 11 w 15"/>
                <a:gd name="T7" fmla="*/ 17 h 17"/>
                <a:gd name="T8" fmla="*/ 10 w 15"/>
                <a:gd name="T9" fmla="*/ 15 h 17"/>
                <a:gd name="T10" fmla="*/ 8 w 15"/>
                <a:gd name="T11" fmla="*/ 14 h 17"/>
                <a:gd name="T12" fmla="*/ 7 w 15"/>
                <a:gd name="T13" fmla="*/ 12 h 17"/>
                <a:gd name="T14" fmla="*/ 4 w 15"/>
                <a:gd name="T15" fmla="*/ 11 h 17"/>
                <a:gd name="T16" fmla="*/ 2 w 15"/>
                <a:gd name="T17" fmla="*/ 9 h 17"/>
                <a:gd name="T18" fmla="*/ 0 w 15"/>
                <a:gd name="T19" fmla="*/ 7 h 17"/>
                <a:gd name="T20" fmla="*/ 0 w 15"/>
                <a:gd name="T21" fmla="*/ 6 h 17"/>
                <a:gd name="T22" fmla="*/ 0 w 15"/>
                <a:gd name="T23" fmla="*/ 3 h 17"/>
                <a:gd name="T24" fmla="*/ 0 w 15"/>
                <a:gd name="T25" fmla="*/ 0 h 17"/>
                <a:gd name="T26" fmla="*/ 2 w 15"/>
                <a:gd name="T27" fmla="*/ 1 h 17"/>
                <a:gd name="T28" fmla="*/ 4 w 15"/>
                <a:gd name="T29" fmla="*/ 4 h 17"/>
                <a:gd name="T30" fmla="*/ 7 w 15"/>
                <a:gd name="T31" fmla="*/ 6 h 17"/>
                <a:gd name="T32" fmla="*/ 8 w 15"/>
                <a:gd name="T33" fmla="*/ 7 h 17"/>
                <a:gd name="T34" fmla="*/ 10 w 15"/>
                <a:gd name="T35" fmla="*/ 9 h 17"/>
                <a:gd name="T36" fmla="*/ 11 w 15"/>
                <a:gd name="T37" fmla="*/ 11 h 17"/>
                <a:gd name="T38" fmla="*/ 13 w 15"/>
                <a:gd name="T39" fmla="*/ 12 h 17"/>
                <a:gd name="T40" fmla="*/ 15 w 15"/>
                <a:gd name="T41" fmla="*/ 1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7"/>
                <a:gd name="T65" fmla="*/ 15 w 1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7">
                  <a:moveTo>
                    <a:pt x="15" y="15"/>
                  </a:moveTo>
                  <a:lnTo>
                    <a:pt x="15" y="15"/>
                  </a:lnTo>
                  <a:lnTo>
                    <a:pt x="13" y="17"/>
                  </a:lnTo>
                  <a:lnTo>
                    <a:pt x="11" y="17"/>
                  </a:lnTo>
                  <a:lnTo>
                    <a:pt x="10" y="15"/>
                  </a:lnTo>
                  <a:lnTo>
                    <a:pt x="8" y="14"/>
                  </a:lnTo>
                  <a:lnTo>
                    <a:pt x="7" y="12"/>
                  </a:lnTo>
                  <a:lnTo>
                    <a:pt x="4" y="11"/>
                  </a:lnTo>
                  <a:lnTo>
                    <a:pt x="2" y="9"/>
                  </a:lnTo>
                  <a:lnTo>
                    <a:pt x="0" y="7"/>
                  </a:lnTo>
                  <a:lnTo>
                    <a:pt x="0" y="6"/>
                  </a:lnTo>
                  <a:lnTo>
                    <a:pt x="0" y="3"/>
                  </a:lnTo>
                  <a:lnTo>
                    <a:pt x="0" y="0"/>
                  </a:lnTo>
                  <a:lnTo>
                    <a:pt x="2" y="1"/>
                  </a:lnTo>
                  <a:lnTo>
                    <a:pt x="4" y="4"/>
                  </a:lnTo>
                  <a:lnTo>
                    <a:pt x="7" y="6"/>
                  </a:lnTo>
                  <a:lnTo>
                    <a:pt x="8" y="7"/>
                  </a:lnTo>
                  <a:lnTo>
                    <a:pt x="10" y="9"/>
                  </a:lnTo>
                  <a:lnTo>
                    <a:pt x="11" y="11"/>
                  </a:lnTo>
                  <a:lnTo>
                    <a:pt x="13" y="12"/>
                  </a:lnTo>
                  <a:lnTo>
                    <a:pt x="15" y="1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6" name="Freeform 956"/>
            <p:cNvSpPr>
              <a:spLocks/>
            </p:cNvSpPr>
            <p:nvPr/>
          </p:nvSpPr>
          <p:spPr bwMode="auto">
            <a:xfrm>
              <a:off x="1791" y="3177"/>
              <a:ext cx="8" cy="6"/>
            </a:xfrm>
            <a:custGeom>
              <a:avLst/>
              <a:gdLst>
                <a:gd name="T0" fmla="*/ 8 w 8"/>
                <a:gd name="T1" fmla="*/ 4 h 6"/>
                <a:gd name="T2" fmla="*/ 6 w 8"/>
                <a:gd name="T3" fmla="*/ 4 h 6"/>
                <a:gd name="T4" fmla="*/ 6 w 8"/>
                <a:gd name="T5" fmla="*/ 6 h 6"/>
                <a:gd name="T6" fmla="*/ 5 w 8"/>
                <a:gd name="T7" fmla="*/ 6 h 6"/>
                <a:gd name="T8" fmla="*/ 5 w 8"/>
                <a:gd name="T9" fmla="*/ 6 h 6"/>
                <a:gd name="T10" fmla="*/ 3 w 8"/>
                <a:gd name="T11" fmla="*/ 4 h 6"/>
                <a:gd name="T12" fmla="*/ 1 w 8"/>
                <a:gd name="T13" fmla="*/ 3 h 6"/>
                <a:gd name="T14" fmla="*/ 0 w 8"/>
                <a:gd name="T15" fmla="*/ 1 h 6"/>
                <a:gd name="T16" fmla="*/ 1 w 8"/>
                <a:gd name="T17" fmla="*/ 0 h 6"/>
                <a:gd name="T18" fmla="*/ 1 w 8"/>
                <a:gd name="T19" fmla="*/ 0 h 6"/>
                <a:gd name="T20" fmla="*/ 3 w 8"/>
                <a:gd name="T21" fmla="*/ 0 h 6"/>
                <a:gd name="T22" fmla="*/ 3 w 8"/>
                <a:gd name="T23" fmla="*/ 0 h 6"/>
                <a:gd name="T24" fmla="*/ 5 w 8"/>
                <a:gd name="T25" fmla="*/ 0 h 6"/>
                <a:gd name="T26" fmla="*/ 5 w 8"/>
                <a:gd name="T27" fmla="*/ 1 h 6"/>
                <a:gd name="T28" fmla="*/ 6 w 8"/>
                <a:gd name="T29" fmla="*/ 1 h 6"/>
                <a:gd name="T30" fmla="*/ 6 w 8"/>
                <a:gd name="T31" fmla="*/ 3 h 6"/>
                <a:gd name="T32" fmla="*/ 8 w 8"/>
                <a:gd name="T33" fmla="*/ 4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8" y="4"/>
                  </a:moveTo>
                  <a:lnTo>
                    <a:pt x="6" y="4"/>
                  </a:lnTo>
                  <a:lnTo>
                    <a:pt x="6" y="6"/>
                  </a:lnTo>
                  <a:lnTo>
                    <a:pt x="5" y="6"/>
                  </a:lnTo>
                  <a:lnTo>
                    <a:pt x="3" y="4"/>
                  </a:lnTo>
                  <a:lnTo>
                    <a:pt x="1" y="3"/>
                  </a:lnTo>
                  <a:lnTo>
                    <a:pt x="0" y="1"/>
                  </a:lnTo>
                  <a:lnTo>
                    <a:pt x="1" y="0"/>
                  </a:lnTo>
                  <a:lnTo>
                    <a:pt x="3" y="0"/>
                  </a:lnTo>
                  <a:lnTo>
                    <a:pt x="5" y="0"/>
                  </a:lnTo>
                  <a:lnTo>
                    <a:pt x="5" y="1"/>
                  </a:lnTo>
                  <a:lnTo>
                    <a:pt x="6" y="1"/>
                  </a:lnTo>
                  <a:lnTo>
                    <a:pt x="6" y="3"/>
                  </a:lnTo>
                  <a:lnTo>
                    <a:pt x="8" y="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7" name="Freeform 957"/>
            <p:cNvSpPr>
              <a:spLocks/>
            </p:cNvSpPr>
            <p:nvPr/>
          </p:nvSpPr>
          <p:spPr bwMode="auto">
            <a:xfrm>
              <a:off x="1782" y="3177"/>
              <a:ext cx="10" cy="9"/>
            </a:xfrm>
            <a:custGeom>
              <a:avLst/>
              <a:gdLst>
                <a:gd name="T0" fmla="*/ 10 w 10"/>
                <a:gd name="T1" fmla="*/ 7 h 9"/>
                <a:gd name="T2" fmla="*/ 9 w 10"/>
                <a:gd name="T3" fmla="*/ 9 h 9"/>
                <a:gd name="T4" fmla="*/ 7 w 10"/>
                <a:gd name="T5" fmla="*/ 7 h 9"/>
                <a:gd name="T6" fmla="*/ 6 w 10"/>
                <a:gd name="T7" fmla="*/ 7 h 9"/>
                <a:gd name="T8" fmla="*/ 4 w 10"/>
                <a:gd name="T9" fmla="*/ 6 h 9"/>
                <a:gd name="T10" fmla="*/ 4 w 10"/>
                <a:gd name="T11" fmla="*/ 6 h 9"/>
                <a:gd name="T12" fmla="*/ 3 w 10"/>
                <a:gd name="T13" fmla="*/ 4 h 9"/>
                <a:gd name="T14" fmla="*/ 1 w 10"/>
                <a:gd name="T15" fmla="*/ 3 h 9"/>
                <a:gd name="T16" fmla="*/ 1 w 10"/>
                <a:gd name="T17" fmla="*/ 3 h 9"/>
                <a:gd name="T18" fmla="*/ 0 w 10"/>
                <a:gd name="T19" fmla="*/ 1 h 9"/>
                <a:gd name="T20" fmla="*/ 1 w 10"/>
                <a:gd name="T21" fmla="*/ 0 h 9"/>
                <a:gd name="T22" fmla="*/ 1 w 10"/>
                <a:gd name="T23" fmla="*/ 0 h 9"/>
                <a:gd name="T24" fmla="*/ 3 w 10"/>
                <a:gd name="T25" fmla="*/ 0 h 9"/>
                <a:gd name="T26" fmla="*/ 4 w 10"/>
                <a:gd name="T27" fmla="*/ 0 h 9"/>
                <a:gd name="T28" fmla="*/ 6 w 10"/>
                <a:gd name="T29" fmla="*/ 0 h 9"/>
                <a:gd name="T30" fmla="*/ 6 w 10"/>
                <a:gd name="T31" fmla="*/ 1 h 9"/>
                <a:gd name="T32" fmla="*/ 7 w 10"/>
                <a:gd name="T33" fmla="*/ 3 h 9"/>
                <a:gd name="T34" fmla="*/ 7 w 10"/>
                <a:gd name="T35" fmla="*/ 4 h 9"/>
                <a:gd name="T36" fmla="*/ 9 w 10"/>
                <a:gd name="T37" fmla="*/ 6 h 9"/>
                <a:gd name="T38" fmla="*/ 9 w 10"/>
                <a:gd name="T39" fmla="*/ 6 h 9"/>
                <a:gd name="T40" fmla="*/ 10 w 10"/>
                <a:gd name="T41" fmla="*/ 7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
                <a:gd name="T65" fmla="*/ 10 w 10"/>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
                  <a:moveTo>
                    <a:pt x="10" y="7"/>
                  </a:moveTo>
                  <a:lnTo>
                    <a:pt x="9" y="9"/>
                  </a:lnTo>
                  <a:lnTo>
                    <a:pt x="7" y="7"/>
                  </a:lnTo>
                  <a:lnTo>
                    <a:pt x="6" y="7"/>
                  </a:lnTo>
                  <a:lnTo>
                    <a:pt x="4" y="6"/>
                  </a:lnTo>
                  <a:lnTo>
                    <a:pt x="3" y="4"/>
                  </a:lnTo>
                  <a:lnTo>
                    <a:pt x="1" y="3"/>
                  </a:lnTo>
                  <a:lnTo>
                    <a:pt x="0" y="1"/>
                  </a:lnTo>
                  <a:lnTo>
                    <a:pt x="1" y="0"/>
                  </a:lnTo>
                  <a:lnTo>
                    <a:pt x="3" y="0"/>
                  </a:lnTo>
                  <a:lnTo>
                    <a:pt x="4" y="0"/>
                  </a:lnTo>
                  <a:lnTo>
                    <a:pt x="6" y="0"/>
                  </a:lnTo>
                  <a:lnTo>
                    <a:pt x="6" y="1"/>
                  </a:lnTo>
                  <a:lnTo>
                    <a:pt x="7" y="3"/>
                  </a:lnTo>
                  <a:lnTo>
                    <a:pt x="7" y="4"/>
                  </a:lnTo>
                  <a:lnTo>
                    <a:pt x="9" y="6"/>
                  </a:lnTo>
                  <a:lnTo>
                    <a:pt x="10" y="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8" name="Freeform 958"/>
            <p:cNvSpPr>
              <a:spLocks/>
            </p:cNvSpPr>
            <p:nvPr/>
          </p:nvSpPr>
          <p:spPr bwMode="auto">
            <a:xfrm>
              <a:off x="1774" y="3178"/>
              <a:ext cx="11" cy="10"/>
            </a:xfrm>
            <a:custGeom>
              <a:avLst/>
              <a:gdLst>
                <a:gd name="T0" fmla="*/ 11 w 11"/>
                <a:gd name="T1" fmla="*/ 8 h 10"/>
                <a:gd name="T2" fmla="*/ 11 w 11"/>
                <a:gd name="T3" fmla="*/ 10 h 10"/>
                <a:gd name="T4" fmla="*/ 9 w 11"/>
                <a:gd name="T5" fmla="*/ 10 h 10"/>
                <a:gd name="T6" fmla="*/ 8 w 11"/>
                <a:gd name="T7" fmla="*/ 10 h 10"/>
                <a:gd name="T8" fmla="*/ 6 w 11"/>
                <a:gd name="T9" fmla="*/ 8 h 10"/>
                <a:gd name="T10" fmla="*/ 6 w 11"/>
                <a:gd name="T11" fmla="*/ 8 h 10"/>
                <a:gd name="T12" fmla="*/ 4 w 11"/>
                <a:gd name="T13" fmla="*/ 6 h 10"/>
                <a:gd name="T14" fmla="*/ 3 w 11"/>
                <a:gd name="T15" fmla="*/ 6 h 10"/>
                <a:gd name="T16" fmla="*/ 1 w 11"/>
                <a:gd name="T17" fmla="*/ 5 h 10"/>
                <a:gd name="T18" fmla="*/ 1 w 11"/>
                <a:gd name="T19" fmla="*/ 3 h 10"/>
                <a:gd name="T20" fmla="*/ 0 w 11"/>
                <a:gd name="T21" fmla="*/ 3 h 10"/>
                <a:gd name="T22" fmla="*/ 0 w 11"/>
                <a:gd name="T23" fmla="*/ 2 h 10"/>
                <a:gd name="T24" fmla="*/ 1 w 11"/>
                <a:gd name="T25" fmla="*/ 0 h 10"/>
                <a:gd name="T26" fmla="*/ 4 w 11"/>
                <a:gd name="T27" fmla="*/ 0 h 10"/>
                <a:gd name="T28" fmla="*/ 11 w 11"/>
                <a:gd name="T29" fmla="*/ 8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0"/>
                <a:gd name="T47" fmla="*/ 11 w 11"/>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0">
                  <a:moveTo>
                    <a:pt x="11" y="8"/>
                  </a:moveTo>
                  <a:lnTo>
                    <a:pt x="11" y="10"/>
                  </a:lnTo>
                  <a:lnTo>
                    <a:pt x="9" y="10"/>
                  </a:lnTo>
                  <a:lnTo>
                    <a:pt x="8" y="10"/>
                  </a:lnTo>
                  <a:lnTo>
                    <a:pt x="6" y="8"/>
                  </a:lnTo>
                  <a:lnTo>
                    <a:pt x="4" y="6"/>
                  </a:lnTo>
                  <a:lnTo>
                    <a:pt x="3" y="6"/>
                  </a:lnTo>
                  <a:lnTo>
                    <a:pt x="1" y="5"/>
                  </a:lnTo>
                  <a:lnTo>
                    <a:pt x="1" y="3"/>
                  </a:lnTo>
                  <a:lnTo>
                    <a:pt x="0" y="3"/>
                  </a:lnTo>
                  <a:lnTo>
                    <a:pt x="0" y="2"/>
                  </a:lnTo>
                  <a:lnTo>
                    <a:pt x="1" y="0"/>
                  </a:lnTo>
                  <a:lnTo>
                    <a:pt x="4" y="0"/>
                  </a:lnTo>
                  <a:lnTo>
                    <a:pt x="11" y="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79" name="Freeform 959"/>
            <p:cNvSpPr>
              <a:spLocks/>
            </p:cNvSpPr>
            <p:nvPr/>
          </p:nvSpPr>
          <p:spPr bwMode="auto">
            <a:xfrm>
              <a:off x="1814" y="3178"/>
              <a:ext cx="5" cy="5"/>
            </a:xfrm>
            <a:custGeom>
              <a:avLst/>
              <a:gdLst>
                <a:gd name="T0" fmla="*/ 5 w 5"/>
                <a:gd name="T1" fmla="*/ 5 h 5"/>
                <a:gd name="T2" fmla="*/ 3 w 5"/>
                <a:gd name="T3" fmla="*/ 5 h 5"/>
                <a:gd name="T4" fmla="*/ 2 w 5"/>
                <a:gd name="T5" fmla="*/ 5 h 5"/>
                <a:gd name="T6" fmla="*/ 0 w 5"/>
                <a:gd name="T7" fmla="*/ 3 h 5"/>
                <a:gd name="T8" fmla="*/ 0 w 5"/>
                <a:gd name="T9" fmla="*/ 2 h 5"/>
                <a:gd name="T10" fmla="*/ 0 w 5"/>
                <a:gd name="T11" fmla="*/ 2 h 5"/>
                <a:gd name="T12" fmla="*/ 0 w 5"/>
                <a:gd name="T13" fmla="*/ 0 h 5"/>
                <a:gd name="T14" fmla="*/ 2 w 5"/>
                <a:gd name="T15" fmla="*/ 0 h 5"/>
                <a:gd name="T16" fmla="*/ 2 w 5"/>
                <a:gd name="T17" fmla="*/ 0 h 5"/>
                <a:gd name="T18" fmla="*/ 3 w 5"/>
                <a:gd name="T19" fmla="*/ 2 h 5"/>
                <a:gd name="T20" fmla="*/ 3 w 5"/>
                <a:gd name="T21" fmla="*/ 2 h 5"/>
                <a:gd name="T22" fmla="*/ 5 w 5"/>
                <a:gd name="T23" fmla="*/ 3 h 5"/>
                <a:gd name="T24" fmla="*/ 5 w 5"/>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5"/>
                  </a:moveTo>
                  <a:lnTo>
                    <a:pt x="3" y="5"/>
                  </a:lnTo>
                  <a:lnTo>
                    <a:pt x="2" y="5"/>
                  </a:lnTo>
                  <a:lnTo>
                    <a:pt x="0" y="3"/>
                  </a:lnTo>
                  <a:lnTo>
                    <a:pt x="0" y="2"/>
                  </a:lnTo>
                  <a:lnTo>
                    <a:pt x="0" y="0"/>
                  </a:lnTo>
                  <a:lnTo>
                    <a:pt x="2" y="0"/>
                  </a:lnTo>
                  <a:lnTo>
                    <a:pt x="3" y="2"/>
                  </a:lnTo>
                  <a:lnTo>
                    <a:pt x="5" y="3"/>
                  </a:lnTo>
                  <a:lnTo>
                    <a:pt x="5" y="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0" name="Freeform 960"/>
            <p:cNvSpPr>
              <a:spLocks/>
            </p:cNvSpPr>
            <p:nvPr/>
          </p:nvSpPr>
          <p:spPr bwMode="auto">
            <a:xfrm>
              <a:off x="1764" y="3178"/>
              <a:ext cx="13" cy="13"/>
            </a:xfrm>
            <a:custGeom>
              <a:avLst/>
              <a:gdLst>
                <a:gd name="T0" fmla="*/ 13 w 13"/>
                <a:gd name="T1" fmla="*/ 13 h 13"/>
                <a:gd name="T2" fmla="*/ 10 w 13"/>
                <a:gd name="T3" fmla="*/ 13 h 13"/>
                <a:gd name="T4" fmla="*/ 8 w 13"/>
                <a:gd name="T5" fmla="*/ 13 h 13"/>
                <a:gd name="T6" fmla="*/ 7 w 13"/>
                <a:gd name="T7" fmla="*/ 13 h 13"/>
                <a:gd name="T8" fmla="*/ 5 w 13"/>
                <a:gd name="T9" fmla="*/ 11 h 13"/>
                <a:gd name="T10" fmla="*/ 4 w 13"/>
                <a:gd name="T11" fmla="*/ 10 h 13"/>
                <a:gd name="T12" fmla="*/ 2 w 13"/>
                <a:gd name="T13" fmla="*/ 6 h 13"/>
                <a:gd name="T14" fmla="*/ 2 w 13"/>
                <a:gd name="T15" fmla="*/ 5 h 13"/>
                <a:gd name="T16" fmla="*/ 0 w 13"/>
                <a:gd name="T17" fmla="*/ 3 h 13"/>
                <a:gd name="T18" fmla="*/ 0 w 13"/>
                <a:gd name="T19" fmla="*/ 2 h 13"/>
                <a:gd name="T20" fmla="*/ 2 w 13"/>
                <a:gd name="T21" fmla="*/ 2 h 13"/>
                <a:gd name="T22" fmla="*/ 4 w 13"/>
                <a:gd name="T23" fmla="*/ 2 h 13"/>
                <a:gd name="T24" fmla="*/ 5 w 13"/>
                <a:gd name="T25" fmla="*/ 0 h 13"/>
                <a:gd name="T26" fmla="*/ 5 w 13"/>
                <a:gd name="T27" fmla="*/ 2 h 13"/>
                <a:gd name="T28" fmla="*/ 7 w 13"/>
                <a:gd name="T29" fmla="*/ 3 h 13"/>
                <a:gd name="T30" fmla="*/ 8 w 13"/>
                <a:gd name="T31" fmla="*/ 5 h 13"/>
                <a:gd name="T32" fmla="*/ 10 w 13"/>
                <a:gd name="T33" fmla="*/ 6 h 13"/>
                <a:gd name="T34" fmla="*/ 10 w 13"/>
                <a:gd name="T35" fmla="*/ 8 h 13"/>
                <a:gd name="T36" fmla="*/ 11 w 13"/>
                <a:gd name="T37" fmla="*/ 10 h 13"/>
                <a:gd name="T38" fmla="*/ 11 w 13"/>
                <a:gd name="T39" fmla="*/ 11 h 13"/>
                <a:gd name="T40" fmla="*/ 13 w 13"/>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
                <a:gd name="T65" fmla="*/ 13 w 13"/>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
                  <a:moveTo>
                    <a:pt x="13" y="13"/>
                  </a:moveTo>
                  <a:lnTo>
                    <a:pt x="10" y="13"/>
                  </a:lnTo>
                  <a:lnTo>
                    <a:pt x="8" y="13"/>
                  </a:lnTo>
                  <a:lnTo>
                    <a:pt x="7" y="13"/>
                  </a:lnTo>
                  <a:lnTo>
                    <a:pt x="5" y="11"/>
                  </a:lnTo>
                  <a:lnTo>
                    <a:pt x="4" y="10"/>
                  </a:lnTo>
                  <a:lnTo>
                    <a:pt x="2" y="6"/>
                  </a:lnTo>
                  <a:lnTo>
                    <a:pt x="2" y="5"/>
                  </a:lnTo>
                  <a:lnTo>
                    <a:pt x="0" y="3"/>
                  </a:lnTo>
                  <a:lnTo>
                    <a:pt x="0" y="2"/>
                  </a:lnTo>
                  <a:lnTo>
                    <a:pt x="2" y="2"/>
                  </a:lnTo>
                  <a:lnTo>
                    <a:pt x="4" y="2"/>
                  </a:lnTo>
                  <a:lnTo>
                    <a:pt x="5" y="0"/>
                  </a:lnTo>
                  <a:lnTo>
                    <a:pt x="5" y="2"/>
                  </a:lnTo>
                  <a:lnTo>
                    <a:pt x="7" y="3"/>
                  </a:lnTo>
                  <a:lnTo>
                    <a:pt x="8" y="5"/>
                  </a:lnTo>
                  <a:lnTo>
                    <a:pt x="10" y="6"/>
                  </a:lnTo>
                  <a:lnTo>
                    <a:pt x="10" y="8"/>
                  </a:lnTo>
                  <a:lnTo>
                    <a:pt x="11" y="10"/>
                  </a:lnTo>
                  <a:lnTo>
                    <a:pt x="11" y="11"/>
                  </a:lnTo>
                  <a:lnTo>
                    <a:pt x="13" y="1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1" name="Freeform 961"/>
            <p:cNvSpPr>
              <a:spLocks/>
            </p:cNvSpPr>
            <p:nvPr/>
          </p:nvSpPr>
          <p:spPr bwMode="auto">
            <a:xfrm>
              <a:off x="1807" y="3183"/>
              <a:ext cx="9" cy="6"/>
            </a:xfrm>
            <a:custGeom>
              <a:avLst/>
              <a:gdLst>
                <a:gd name="T0" fmla="*/ 9 w 9"/>
                <a:gd name="T1" fmla="*/ 6 h 6"/>
                <a:gd name="T2" fmla="*/ 9 w 9"/>
                <a:gd name="T3" fmla="*/ 6 h 6"/>
                <a:gd name="T4" fmla="*/ 7 w 9"/>
                <a:gd name="T5" fmla="*/ 6 h 6"/>
                <a:gd name="T6" fmla="*/ 6 w 9"/>
                <a:gd name="T7" fmla="*/ 6 h 6"/>
                <a:gd name="T8" fmla="*/ 4 w 9"/>
                <a:gd name="T9" fmla="*/ 5 h 6"/>
                <a:gd name="T10" fmla="*/ 3 w 9"/>
                <a:gd name="T11" fmla="*/ 3 h 6"/>
                <a:gd name="T12" fmla="*/ 3 w 9"/>
                <a:gd name="T13" fmla="*/ 3 h 6"/>
                <a:gd name="T14" fmla="*/ 1 w 9"/>
                <a:gd name="T15" fmla="*/ 1 h 6"/>
                <a:gd name="T16" fmla="*/ 0 w 9"/>
                <a:gd name="T17" fmla="*/ 1 h 6"/>
                <a:gd name="T18" fmla="*/ 3 w 9"/>
                <a:gd name="T19" fmla="*/ 0 h 6"/>
                <a:gd name="T20" fmla="*/ 4 w 9"/>
                <a:gd name="T21" fmla="*/ 0 h 6"/>
                <a:gd name="T22" fmla="*/ 6 w 9"/>
                <a:gd name="T23" fmla="*/ 1 h 6"/>
                <a:gd name="T24" fmla="*/ 6 w 9"/>
                <a:gd name="T25" fmla="*/ 1 h 6"/>
                <a:gd name="T26" fmla="*/ 7 w 9"/>
                <a:gd name="T27" fmla="*/ 3 h 6"/>
                <a:gd name="T28" fmla="*/ 7 w 9"/>
                <a:gd name="T29" fmla="*/ 3 h 6"/>
                <a:gd name="T30" fmla="*/ 9 w 9"/>
                <a:gd name="T31" fmla="*/ 5 h 6"/>
                <a:gd name="T32" fmla="*/ 9 w 9"/>
                <a:gd name="T33" fmla="*/ 6 h 6"/>
                <a:gd name="T34" fmla="*/ 9 w 9"/>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6"/>
                <a:gd name="T56" fmla="*/ 9 w 9"/>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6">
                  <a:moveTo>
                    <a:pt x="9" y="6"/>
                  </a:moveTo>
                  <a:lnTo>
                    <a:pt x="9" y="6"/>
                  </a:lnTo>
                  <a:lnTo>
                    <a:pt x="7" y="6"/>
                  </a:lnTo>
                  <a:lnTo>
                    <a:pt x="6" y="6"/>
                  </a:lnTo>
                  <a:lnTo>
                    <a:pt x="4" y="5"/>
                  </a:lnTo>
                  <a:lnTo>
                    <a:pt x="3" y="3"/>
                  </a:lnTo>
                  <a:lnTo>
                    <a:pt x="1" y="1"/>
                  </a:lnTo>
                  <a:lnTo>
                    <a:pt x="0" y="1"/>
                  </a:lnTo>
                  <a:lnTo>
                    <a:pt x="3" y="0"/>
                  </a:lnTo>
                  <a:lnTo>
                    <a:pt x="4" y="0"/>
                  </a:lnTo>
                  <a:lnTo>
                    <a:pt x="6" y="1"/>
                  </a:lnTo>
                  <a:lnTo>
                    <a:pt x="7" y="3"/>
                  </a:lnTo>
                  <a:lnTo>
                    <a:pt x="9" y="5"/>
                  </a:lnTo>
                  <a:lnTo>
                    <a:pt x="9"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2" name="Freeform 962"/>
            <p:cNvSpPr>
              <a:spLocks/>
            </p:cNvSpPr>
            <p:nvPr/>
          </p:nvSpPr>
          <p:spPr bwMode="auto">
            <a:xfrm>
              <a:off x="1758" y="3181"/>
              <a:ext cx="11" cy="14"/>
            </a:xfrm>
            <a:custGeom>
              <a:avLst/>
              <a:gdLst>
                <a:gd name="T0" fmla="*/ 11 w 11"/>
                <a:gd name="T1" fmla="*/ 13 h 14"/>
                <a:gd name="T2" fmla="*/ 11 w 11"/>
                <a:gd name="T3" fmla="*/ 13 h 14"/>
                <a:gd name="T4" fmla="*/ 10 w 11"/>
                <a:gd name="T5" fmla="*/ 14 h 14"/>
                <a:gd name="T6" fmla="*/ 10 w 11"/>
                <a:gd name="T7" fmla="*/ 14 h 14"/>
                <a:gd name="T8" fmla="*/ 8 w 11"/>
                <a:gd name="T9" fmla="*/ 13 h 14"/>
                <a:gd name="T10" fmla="*/ 8 w 11"/>
                <a:gd name="T11" fmla="*/ 13 h 14"/>
                <a:gd name="T12" fmla="*/ 6 w 11"/>
                <a:gd name="T13" fmla="*/ 13 h 14"/>
                <a:gd name="T14" fmla="*/ 6 w 11"/>
                <a:gd name="T15" fmla="*/ 13 h 14"/>
                <a:gd name="T16" fmla="*/ 5 w 11"/>
                <a:gd name="T17" fmla="*/ 11 h 14"/>
                <a:gd name="T18" fmla="*/ 3 w 11"/>
                <a:gd name="T19" fmla="*/ 10 h 14"/>
                <a:gd name="T20" fmla="*/ 3 w 11"/>
                <a:gd name="T21" fmla="*/ 10 h 14"/>
                <a:gd name="T22" fmla="*/ 2 w 11"/>
                <a:gd name="T23" fmla="*/ 8 h 14"/>
                <a:gd name="T24" fmla="*/ 2 w 11"/>
                <a:gd name="T25" fmla="*/ 7 h 14"/>
                <a:gd name="T26" fmla="*/ 0 w 11"/>
                <a:gd name="T27" fmla="*/ 5 h 14"/>
                <a:gd name="T28" fmla="*/ 0 w 11"/>
                <a:gd name="T29" fmla="*/ 3 h 14"/>
                <a:gd name="T30" fmla="*/ 0 w 11"/>
                <a:gd name="T31" fmla="*/ 2 h 14"/>
                <a:gd name="T32" fmla="*/ 0 w 11"/>
                <a:gd name="T33" fmla="*/ 0 h 14"/>
                <a:gd name="T34" fmla="*/ 2 w 11"/>
                <a:gd name="T35" fmla="*/ 2 h 14"/>
                <a:gd name="T36" fmla="*/ 3 w 11"/>
                <a:gd name="T37" fmla="*/ 3 h 14"/>
                <a:gd name="T38" fmla="*/ 5 w 11"/>
                <a:gd name="T39" fmla="*/ 5 h 14"/>
                <a:gd name="T40" fmla="*/ 6 w 11"/>
                <a:gd name="T41" fmla="*/ 7 h 14"/>
                <a:gd name="T42" fmla="*/ 8 w 11"/>
                <a:gd name="T43" fmla="*/ 8 h 14"/>
                <a:gd name="T44" fmla="*/ 10 w 11"/>
                <a:gd name="T45" fmla="*/ 10 h 14"/>
                <a:gd name="T46" fmla="*/ 11 w 11"/>
                <a:gd name="T47" fmla="*/ 11 h 14"/>
                <a:gd name="T48" fmla="*/ 11 w 11"/>
                <a:gd name="T49" fmla="*/ 1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4"/>
                <a:gd name="T77" fmla="*/ 11 w 1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4">
                  <a:moveTo>
                    <a:pt x="11" y="13"/>
                  </a:moveTo>
                  <a:lnTo>
                    <a:pt x="11" y="13"/>
                  </a:lnTo>
                  <a:lnTo>
                    <a:pt x="10" y="14"/>
                  </a:lnTo>
                  <a:lnTo>
                    <a:pt x="8" y="13"/>
                  </a:lnTo>
                  <a:lnTo>
                    <a:pt x="6" y="13"/>
                  </a:lnTo>
                  <a:lnTo>
                    <a:pt x="5" y="11"/>
                  </a:lnTo>
                  <a:lnTo>
                    <a:pt x="3" y="10"/>
                  </a:lnTo>
                  <a:lnTo>
                    <a:pt x="2" y="8"/>
                  </a:lnTo>
                  <a:lnTo>
                    <a:pt x="2" y="7"/>
                  </a:lnTo>
                  <a:lnTo>
                    <a:pt x="0" y="5"/>
                  </a:lnTo>
                  <a:lnTo>
                    <a:pt x="0" y="3"/>
                  </a:lnTo>
                  <a:lnTo>
                    <a:pt x="0" y="2"/>
                  </a:lnTo>
                  <a:lnTo>
                    <a:pt x="0" y="0"/>
                  </a:lnTo>
                  <a:lnTo>
                    <a:pt x="2" y="2"/>
                  </a:lnTo>
                  <a:lnTo>
                    <a:pt x="3" y="3"/>
                  </a:lnTo>
                  <a:lnTo>
                    <a:pt x="5" y="5"/>
                  </a:lnTo>
                  <a:lnTo>
                    <a:pt x="6" y="7"/>
                  </a:lnTo>
                  <a:lnTo>
                    <a:pt x="8" y="8"/>
                  </a:lnTo>
                  <a:lnTo>
                    <a:pt x="10" y="10"/>
                  </a:lnTo>
                  <a:lnTo>
                    <a:pt x="11" y="11"/>
                  </a:lnTo>
                  <a:lnTo>
                    <a:pt x="11" y="1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3" name="Freeform 963"/>
            <p:cNvSpPr>
              <a:spLocks/>
            </p:cNvSpPr>
            <p:nvPr/>
          </p:nvSpPr>
          <p:spPr bwMode="auto">
            <a:xfrm>
              <a:off x="1800" y="3184"/>
              <a:ext cx="13" cy="11"/>
            </a:xfrm>
            <a:custGeom>
              <a:avLst/>
              <a:gdLst>
                <a:gd name="T0" fmla="*/ 13 w 13"/>
                <a:gd name="T1" fmla="*/ 8 h 11"/>
                <a:gd name="T2" fmla="*/ 11 w 13"/>
                <a:gd name="T3" fmla="*/ 11 h 11"/>
                <a:gd name="T4" fmla="*/ 10 w 13"/>
                <a:gd name="T5" fmla="*/ 10 h 11"/>
                <a:gd name="T6" fmla="*/ 8 w 13"/>
                <a:gd name="T7" fmla="*/ 10 h 11"/>
                <a:gd name="T8" fmla="*/ 7 w 13"/>
                <a:gd name="T9" fmla="*/ 10 h 11"/>
                <a:gd name="T10" fmla="*/ 5 w 13"/>
                <a:gd name="T11" fmla="*/ 8 h 11"/>
                <a:gd name="T12" fmla="*/ 3 w 13"/>
                <a:gd name="T13" fmla="*/ 7 h 11"/>
                <a:gd name="T14" fmla="*/ 2 w 13"/>
                <a:gd name="T15" fmla="*/ 7 h 11"/>
                <a:gd name="T16" fmla="*/ 2 w 13"/>
                <a:gd name="T17" fmla="*/ 5 h 11"/>
                <a:gd name="T18" fmla="*/ 0 w 13"/>
                <a:gd name="T19" fmla="*/ 4 h 11"/>
                <a:gd name="T20" fmla="*/ 2 w 13"/>
                <a:gd name="T21" fmla="*/ 2 h 11"/>
                <a:gd name="T22" fmla="*/ 3 w 13"/>
                <a:gd name="T23" fmla="*/ 0 h 11"/>
                <a:gd name="T24" fmla="*/ 5 w 13"/>
                <a:gd name="T25" fmla="*/ 2 h 11"/>
                <a:gd name="T26" fmla="*/ 7 w 13"/>
                <a:gd name="T27" fmla="*/ 2 h 11"/>
                <a:gd name="T28" fmla="*/ 8 w 13"/>
                <a:gd name="T29" fmla="*/ 4 h 11"/>
                <a:gd name="T30" fmla="*/ 10 w 13"/>
                <a:gd name="T31" fmla="*/ 5 h 11"/>
                <a:gd name="T32" fmla="*/ 11 w 13"/>
                <a:gd name="T33" fmla="*/ 7 h 11"/>
                <a:gd name="T34" fmla="*/ 13 w 13"/>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1"/>
                <a:gd name="T56" fmla="*/ 13 w 13"/>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1">
                  <a:moveTo>
                    <a:pt x="13" y="8"/>
                  </a:moveTo>
                  <a:lnTo>
                    <a:pt x="11" y="11"/>
                  </a:lnTo>
                  <a:lnTo>
                    <a:pt x="10" y="10"/>
                  </a:lnTo>
                  <a:lnTo>
                    <a:pt x="8" y="10"/>
                  </a:lnTo>
                  <a:lnTo>
                    <a:pt x="7" y="10"/>
                  </a:lnTo>
                  <a:lnTo>
                    <a:pt x="5" y="8"/>
                  </a:lnTo>
                  <a:lnTo>
                    <a:pt x="3" y="7"/>
                  </a:lnTo>
                  <a:lnTo>
                    <a:pt x="2" y="7"/>
                  </a:lnTo>
                  <a:lnTo>
                    <a:pt x="2" y="5"/>
                  </a:lnTo>
                  <a:lnTo>
                    <a:pt x="0" y="4"/>
                  </a:lnTo>
                  <a:lnTo>
                    <a:pt x="2" y="2"/>
                  </a:lnTo>
                  <a:lnTo>
                    <a:pt x="3" y="0"/>
                  </a:lnTo>
                  <a:lnTo>
                    <a:pt x="5" y="2"/>
                  </a:lnTo>
                  <a:lnTo>
                    <a:pt x="7" y="2"/>
                  </a:lnTo>
                  <a:lnTo>
                    <a:pt x="8" y="4"/>
                  </a:lnTo>
                  <a:lnTo>
                    <a:pt x="10" y="5"/>
                  </a:lnTo>
                  <a:lnTo>
                    <a:pt x="11" y="7"/>
                  </a:lnTo>
                  <a:lnTo>
                    <a:pt x="13" y="8"/>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4" name="Freeform 964"/>
            <p:cNvSpPr>
              <a:spLocks/>
            </p:cNvSpPr>
            <p:nvPr/>
          </p:nvSpPr>
          <p:spPr bwMode="auto">
            <a:xfrm>
              <a:off x="1735" y="3186"/>
              <a:ext cx="6" cy="5"/>
            </a:xfrm>
            <a:custGeom>
              <a:avLst/>
              <a:gdLst>
                <a:gd name="T0" fmla="*/ 6 w 6"/>
                <a:gd name="T1" fmla="*/ 3 h 5"/>
                <a:gd name="T2" fmla="*/ 4 w 6"/>
                <a:gd name="T3" fmla="*/ 5 h 5"/>
                <a:gd name="T4" fmla="*/ 3 w 6"/>
                <a:gd name="T5" fmla="*/ 5 h 5"/>
                <a:gd name="T6" fmla="*/ 3 w 6"/>
                <a:gd name="T7" fmla="*/ 3 h 5"/>
                <a:gd name="T8" fmla="*/ 1 w 6"/>
                <a:gd name="T9" fmla="*/ 3 h 5"/>
                <a:gd name="T10" fmla="*/ 0 w 6"/>
                <a:gd name="T11" fmla="*/ 2 h 5"/>
                <a:gd name="T12" fmla="*/ 1 w 6"/>
                <a:gd name="T13" fmla="*/ 0 h 5"/>
                <a:gd name="T14" fmla="*/ 3 w 6"/>
                <a:gd name="T15" fmla="*/ 0 h 5"/>
                <a:gd name="T16" fmla="*/ 4 w 6"/>
                <a:gd name="T17" fmla="*/ 2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4" y="5"/>
                  </a:lnTo>
                  <a:lnTo>
                    <a:pt x="3" y="5"/>
                  </a:lnTo>
                  <a:lnTo>
                    <a:pt x="3" y="3"/>
                  </a:lnTo>
                  <a:lnTo>
                    <a:pt x="1" y="3"/>
                  </a:lnTo>
                  <a:lnTo>
                    <a:pt x="0" y="2"/>
                  </a:lnTo>
                  <a:lnTo>
                    <a:pt x="1" y="0"/>
                  </a:lnTo>
                  <a:lnTo>
                    <a:pt x="3" y="0"/>
                  </a:lnTo>
                  <a:lnTo>
                    <a:pt x="4" y="2"/>
                  </a:lnTo>
                  <a:lnTo>
                    <a:pt x="6"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5" name="Freeform 965"/>
            <p:cNvSpPr>
              <a:spLocks/>
            </p:cNvSpPr>
            <p:nvPr/>
          </p:nvSpPr>
          <p:spPr bwMode="auto">
            <a:xfrm>
              <a:off x="1718" y="3186"/>
              <a:ext cx="14" cy="17"/>
            </a:xfrm>
            <a:custGeom>
              <a:avLst/>
              <a:gdLst>
                <a:gd name="T0" fmla="*/ 11 w 14"/>
                <a:gd name="T1" fmla="*/ 9 h 17"/>
                <a:gd name="T2" fmla="*/ 12 w 14"/>
                <a:gd name="T3" fmla="*/ 11 h 17"/>
                <a:gd name="T4" fmla="*/ 12 w 14"/>
                <a:gd name="T5" fmla="*/ 12 h 17"/>
                <a:gd name="T6" fmla="*/ 14 w 14"/>
                <a:gd name="T7" fmla="*/ 14 h 17"/>
                <a:gd name="T8" fmla="*/ 14 w 14"/>
                <a:gd name="T9" fmla="*/ 16 h 17"/>
                <a:gd name="T10" fmla="*/ 12 w 14"/>
                <a:gd name="T11" fmla="*/ 17 h 17"/>
                <a:gd name="T12" fmla="*/ 11 w 14"/>
                <a:gd name="T13" fmla="*/ 16 h 17"/>
                <a:gd name="T14" fmla="*/ 9 w 14"/>
                <a:gd name="T15" fmla="*/ 14 h 17"/>
                <a:gd name="T16" fmla="*/ 7 w 14"/>
                <a:gd name="T17" fmla="*/ 12 h 17"/>
                <a:gd name="T18" fmla="*/ 6 w 14"/>
                <a:gd name="T19" fmla="*/ 11 h 17"/>
                <a:gd name="T20" fmla="*/ 4 w 14"/>
                <a:gd name="T21" fmla="*/ 8 h 17"/>
                <a:gd name="T22" fmla="*/ 3 w 14"/>
                <a:gd name="T23" fmla="*/ 6 h 17"/>
                <a:gd name="T24" fmla="*/ 1 w 14"/>
                <a:gd name="T25" fmla="*/ 5 h 17"/>
                <a:gd name="T26" fmla="*/ 0 w 14"/>
                <a:gd name="T27" fmla="*/ 3 h 17"/>
                <a:gd name="T28" fmla="*/ 1 w 14"/>
                <a:gd name="T29" fmla="*/ 0 h 17"/>
                <a:gd name="T30" fmla="*/ 3 w 14"/>
                <a:gd name="T31" fmla="*/ 0 h 17"/>
                <a:gd name="T32" fmla="*/ 4 w 14"/>
                <a:gd name="T33" fmla="*/ 0 h 17"/>
                <a:gd name="T34" fmla="*/ 6 w 14"/>
                <a:gd name="T35" fmla="*/ 2 h 17"/>
                <a:gd name="T36" fmla="*/ 7 w 14"/>
                <a:gd name="T37" fmla="*/ 5 h 17"/>
                <a:gd name="T38" fmla="*/ 7 w 14"/>
                <a:gd name="T39" fmla="*/ 6 h 17"/>
                <a:gd name="T40" fmla="*/ 9 w 14"/>
                <a:gd name="T41" fmla="*/ 8 h 17"/>
                <a:gd name="T42" fmla="*/ 11 w 14"/>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7"/>
                <a:gd name="T68" fmla="*/ 14 w 14"/>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7">
                  <a:moveTo>
                    <a:pt x="11" y="9"/>
                  </a:moveTo>
                  <a:lnTo>
                    <a:pt x="12" y="11"/>
                  </a:lnTo>
                  <a:lnTo>
                    <a:pt x="12" y="12"/>
                  </a:lnTo>
                  <a:lnTo>
                    <a:pt x="14" y="14"/>
                  </a:lnTo>
                  <a:lnTo>
                    <a:pt x="14" y="16"/>
                  </a:lnTo>
                  <a:lnTo>
                    <a:pt x="12" y="17"/>
                  </a:lnTo>
                  <a:lnTo>
                    <a:pt x="11" y="16"/>
                  </a:lnTo>
                  <a:lnTo>
                    <a:pt x="9" y="14"/>
                  </a:lnTo>
                  <a:lnTo>
                    <a:pt x="7" y="12"/>
                  </a:lnTo>
                  <a:lnTo>
                    <a:pt x="6" y="11"/>
                  </a:lnTo>
                  <a:lnTo>
                    <a:pt x="4" y="8"/>
                  </a:lnTo>
                  <a:lnTo>
                    <a:pt x="3" y="6"/>
                  </a:lnTo>
                  <a:lnTo>
                    <a:pt x="1" y="5"/>
                  </a:lnTo>
                  <a:lnTo>
                    <a:pt x="0" y="3"/>
                  </a:lnTo>
                  <a:lnTo>
                    <a:pt x="1" y="0"/>
                  </a:lnTo>
                  <a:lnTo>
                    <a:pt x="3" y="0"/>
                  </a:lnTo>
                  <a:lnTo>
                    <a:pt x="4" y="0"/>
                  </a:lnTo>
                  <a:lnTo>
                    <a:pt x="6" y="2"/>
                  </a:lnTo>
                  <a:lnTo>
                    <a:pt x="7" y="5"/>
                  </a:lnTo>
                  <a:lnTo>
                    <a:pt x="7" y="6"/>
                  </a:lnTo>
                  <a:lnTo>
                    <a:pt x="9" y="8"/>
                  </a:lnTo>
                  <a:lnTo>
                    <a:pt x="11"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6" name="Freeform 966"/>
            <p:cNvSpPr>
              <a:spLocks/>
            </p:cNvSpPr>
            <p:nvPr/>
          </p:nvSpPr>
          <p:spPr bwMode="auto">
            <a:xfrm>
              <a:off x="1727" y="3186"/>
              <a:ext cx="9" cy="11"/>
            </a:xfrm>
            <a:custGeom>
              <a:avLst/>
              <a:gdLst>
                <a:gd name="T0" fmla="*/ 8 w 9"/>
                <a:gd name="T1" fmla="*/ 11 h 11"/>
                <a:gd name="T2" fmla="*/ 6 w 9"/>
                <a:gd name="T3" fmla="*/ 11 h 11"/>
                <a:gd name="T4" fmla="*/ 5 w 9"/>
                <a:gd name="T5" fmla="*/ 9 h 11"/>
                <a:gd name="T6" fmla="*/ 5 w 9"/>
                <a:gd name="T7" fmla="*/ 9 h 11"/>
                <a:gd name="T8" fmla="*/ 3 w 9"/>
                <a:gd name="T9" fmla="*/ 8 h 11"/>
                <a:gd name="T10" fmla="*/ 3 w 9"/>
                <a:gd name="T11" fmla="*/ 6 h 11"/>
                <a:gd name="T12" fmla="*/ 2 w 9"/>
                <a:gd name="T13" fmla="*/ 5 h 11"/>
                <a:gd name="T14" fmla="*/ 2 w 9"/>
                <a:gd name="T15" fmla="*/ 3 h 11"/>
                <a:gd name="T16" fmla="*/ 0 w 9"/>
                <a:gd name="T17" fmla="*/ 3 h 11"/>
                <a:gd name="T18" fmla="*/ 2 w 9"/>
                <a:gd name="T19" fmla="*/ 2 h 11"/>
                <a:gd name="T20" fmla="*/ 3 w 9"/>
                <a:gd name="T21" fmla="*/ 0 h 11"/>
                <a:gd name="T22" fmla="*/ 5 w 9"/>
                <a:gd name="T23" fmla="*/ 2 h 11"/>
                <a:gd name="T24" fmla="*/ 5 w 9"/>
                <a:gd name="T25" fmla="*/ 3 h 11"/>
                <a:gd name="T26" fmla="*/ 6 w 9"/>
                <a:gd name="T27" fmla="*/ 3 h 11"/>
                <a:gd name="T28" fmla="*/ 6 w 9"/>
                <a:gd name="T29" fmla="*/ 5 h 11"/>
                <a:gd name="T30" fmla="*/ 8 w 9"/>
                <a:gd name="T31" fmla="*/ 6 h 11"/>
                <a:gd name="T32" fmla="*/ 9 w 9"/>
                <a:gd name="T33" fmla="*/ 6 h 11"/>
                <a:gd name="T34" fmla="*/ 9 w 9"/>
                <a:gd name="T35" fmla="*/ 8 h 11"/>
                <a:gd name="T36" fmla="*/ 9 w 9"/>
                <a:gd name="T37" fmla="*/ 9 h 11"/>
                <a:gd name="T38" fmla="*/ 8 w 9"/>
                <a:gd name="T39" fmla="*/ 11 h 11"/>
                <a:gd name="T40" fmla="*/ 8 w 9"/>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1"/>
                <a:gd name="T65" fmla="*/ 9 w 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1">
                  <a:moveTo>
                    <a:pt x="8" y="11"/>
                  </a:moveTo>
                  <a:lnTo>
                    <a:pt x="6" y="11"/>
                  </a:lnTo>
                  <a:lnTo>
                    <a:pt x="5" y="9"/>
                  </a:lnTo>
                  <a:lnTo>
                    <a:pt x="3" y="8"/>
                  </a:lnTo>
                  <a:lnTo>
                    <a:pt x="3" y="6"/>
                  </a:lnTo>
                  <a:lnTo>
                    <a:pt x="2" y="5"/>
                  </a:lnTo>
                  <a:lnTo>
                    <a:pt x="2" y="3"/>
                  </a:lnTo>
                  <a:lnTo>
                    <a:pt x="0" y="3"/>
                  </a:lnTo>
                  <a:lnTo>
                    <a:pt x="2" y="2"/>
                  </a:lnTo>
                  <a:lnTo>
                    <a:pt x="3" y="0"/>
                  </a:lnTo>
                  <a:lnTo>
                    <a:pt x="5" y="2"/>
                  </a:lnTo>
                  <a:lnTo>
                    <a:pt x="5" y="3"/>
                  </a:lnTo>
                  <a:lnTo>
                    <a:pt x="6" y="3"/>
                  </a:lnTo>
                  <a:lnTo>
                    <a:pt x="6" y="5"/>
                  </a:lnTo>
                  <a:lnTo>
                    <a:pt x="8" y="6"/>
                  </a:lnTo>
                  <a:lnTo>
                    <a:pt x="9" y="6"/>
                  </a:lnTo>
                  <a:lnTo>
                    <a:pt x="9" y="8"/>
                  </a:lnTo>
                  <a:lnTo>
                    <a:pt x="9" y="9"/>
                  </a:lnTo>
                  <a:lnTo>
                    <a:pt x="8" y="1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7" name="Freeform 967"/>
            <p:cNvSpPr>
              <a:spLocks/>
            </p:cNvSpPr>
            <p:nvPr/>
          </p:nvSpPr>
          <p:spPr bwMode="auto">
            <a:xfrm>
              <a:off x="1794" y="3188"/>
              <a:ext cx="13" cy="14"/>
            </a:xfrm>
            <a:custGeom>
              <a:avLst/>
              <a:gdLst>
                <a:gd name="T0" fmla="*/ 13 w 13"/>
                <a:gd name="T1" fmla="*/ 10 h 14"/>
                <a:gd name="T2" fmla="*/ 11 w 13"/>
                <a:gd name="T3" fmla="*/ 14 h 14"/>
                <a:gd name="T4" fmla="*/ 9 w 13"/>
                <a:gd name="T5" fmla="*/ 12 h 14"/>
                <a:gd name="T6" fmla="*/ 8 w 13"/>
                <a:gd name="T7" fmla="*/ 12 h 14"/>
                <a:gd name="T8" fmla="*/ 6 w 13"/>
                <a:gd name="T9" fmla="*/ 10 h 14"/>
                <a:gd name="T10" fmla="*/ 5 w 13"/>
                <a:gd name="T11" fmla="*/ 9 h 14"/>
                <a:gd name="T12" fmla="*/ 5 w 13"/>
                <a:gd name="T13" fmla="*/ 7 h 14"/>
                <a:gd name="T14" fmla="*/ 3 w 13"/>
                <a:gd name="T15" fmla="*/ 6 h 14"/>
                <a:gd name="T16" fmla="*/ 2 w 13"/>
                <a:gd name="T17" fmla="*/ 4 h 14"/>
                <a:gd name="T18" fmla="*/ 0 w 13"/>
                <a:gd name="T19" fmla="*/ 3 h 14"/>
                <a:gd name="T20" fmla="*/ 0 w 13"/>
                <a:gd name="T21" fmla="*/ 3 h 14"/>
                <a:gd name="T22" fmla="*/ 0 w 13"/>
                <a:gd name="T23" fmla="*/ 1 h 14"/>
                <a:gd name="T24" fmla="*/ 0 w 13"/>
                <a:gd name="T25" fmla="*/ 0 h 14"/>
                <a:gd name="T26" fmla="*/ 2 w 13"/>
                <a:gd name="T27" fmla="*/ 0 h 14"/>
                <a:gd name="T28" fmla="*/ 3 w 13"/>
                <a:gd name="T29" fmla="*/ 1 h 14"/>
                <a:gd name="T30" fmla="*/ 5 w 13"/>
                <a:gd name="T31" fmla="*/ 1 h 14"/>
                <a:gd name="T32" fmla="*/ 6 w 13"/>
                <a:gd name="T33" fmla="*/ 3 h 14"/>
                <a:gd name="T34" fmla="*/ 8 w 13"/>
                <a:gd name="T35" fmla="*/ 4 h 14"/>
                <a:gd name="T36" fmla="*/ 9 w 13"/>
                <a:gd name="T37" fmla="*/ 6 h 14"/>
                <a:gd name="T38" fmla="*/ 9 w 13"/>
                <a:gd name="T39" fmla="*/ 7 h 14"/>
                <a:gd name="T40" fmla="*/ 11 w 13"/>
                <a:gd name="T41" fmla="*/ 9 h 14"/>
                <a:gd name="T42" fmla="*/ 13 w 13"/>
                <a:gd name="T43" fmla="*/ 1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4"/>
                <a:gd name="T68" fmla="*/ 13 w 13"/>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4">
                  <a:moveTo>
                    <a:pt x="13" y="10"/>
                  </a:moveTo>
                  <a:lnTo>
                    <a:pt x="11" y="14"/>
                  </a:lnTo>
                  <a:lnTo>
                    <a:pt x="9" y="12"/>
                  </a:lnTo>
                  <a:lnTo>
                    <a:pt x="8" y="12"/>
                  </a:lnTo>
                  <a:lnTo>
                    <a:pt x="6" y="10"/>
                  </a:lnTo>
                  <a:lnTo>
                    <a:pt x="5" y="9"/>
                  </a:lnTo>
                  <a:lnTo>
                    <a:pt x="5" y="7"/>
                  </a:lnTo>
                  <a:lnTo>
                    <a:pt x="3" y="6"/>
                  </a:lnTo>
                  <a:lnTo>
                    <a:pt x="2" y="4"/>
                  </a:lnTo>
                  <a:lnTo>
                    <a:pt x="0" y="3"/>
                  </a:lnTo>
                  <a:lnTo>
                    <a:pt x="0" y="1"/>
                  </a:lnTo>
                  <a:lnTo>
                    <a:pt x="0" y="0"/>
                  </a:lnTo>
                  <a:lnTo>
                    <a:pt x="2" y="0"/>
                  </a:lnTo>
                  <a:lnTo>
                    <a:pt x="3" y="1"/>
                  </a:lnTo>
                  <a:lnTo>
                    <a:pt x="5" y="1"/>
                  </a:lnTo>
                  <a:lnTo>
                    <a:pt x="6" y="3"/>
                  </a:lnTo>
                  <a:lnTo>
                    <a:pt x="8" y="4"/>
                  </a:lnTo>
                  <a:lnTo>
                    <a:pt x="9" y="6"/>
                  </a:lnTo>
                  <a:lnTo>
                    <a:pt x="9" y="7"/>
                  </a:lnTo>
                  <a:lnTo>
                    <a:pt x="11" y="9"/>
                  </a:lnTo>
                  <a:lnTo>
                    <a:pt x="13" y="1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8" name="Freeform 968"/>
            <p:cNvSpPr>
              <a:spLocks/>
            </p:cNvSpPr>
            <p:nvPr/>
          </p:nvSpPr>
          <p:spPr bwMode="auto">
            <a:xfrm>
              <a:off x="1786" y="3191"/>
              <a:ext cx="16" cy="15"/>
            </a:xfrm>
            <a:custGeom>
              <a:avLst/>
              <a:gdLst>
                <a:gd name="T0" fmla="*/ 16 w 16"/>
                <a:gd name="T1" fmla="*/ 12 h 15"/>
                <a:gd name="T2" fmla="*/ 16 w 16"/>
                <a:gd name="T3" fmla="*/ 14 h 15"/>
                <a:gd name="T4" fmla="*/ 16 w 16"/>
                <a:gd name="T5" fmla="*/ 14 h 15"/>
                <a:gd name="T6" fmla="*/ 14 w 16"/>
                <a:gd name="T7" fmla="*/ 15 h 15"/>
                <a:gd name="T8" fmla="*/ 13 w 16"/>
                <a:gd name="T9" fmla="*/ 15 h 15"/>
                <a:gd name="T10" fmla="*/ 11 w 16"/>
                <a:gd name="T11" fmla="*/ 14 h 15"/>
                <a:gd name="T12" fmla="*/ 10 w 16"/>
                <a:gd name="T13" fmla="*/ 12 h 15"/>
                <a:gd name="T14" fmla="*/ 8 w 16"/>
                <a:gd name="T15" fmla="*/ 11 h 15"/>
                <a:gd name="T16" fmla="*/ 6 w 16"/>
                <a:gd name="T17" fmla="*/ 9 h 15"/>
                <a:gd name="T18" fmla="*/ 5 w 16"/>
                <a:gd name="T19" fmla="*/ 7 h 15"/>
                <a:gd name="T20" fmla="*/ 5 w 16"/>
                <a:gd name="T21" fmla="*/ 7 h 15"/>
                <a:gd name="T22" fmla="*/ 3 w 16"/>
                <a:gd name="T23" fmla="*/ 6 h 15"/>
                <a:gd name="T24" fmla="*/ 0 w 16"/>
                <a:gd name="T25" fmla="*/ 4 h 15"/>
                <a:gd name="T26" fmla="*/ 0 w 16"/>
                <a:gd name="T27" fmla="*/ 3 h 15"/>
                <a:gd name="T28" fmla="*/ 0 w 16"/>
                <a:gd name="T29" fmla="*/ 1 h 15"/>
                <a:gd name="T30" fmla="*/ 0 w 16"/>
                <a:gd name="T31" fmla="*/ 0 h 15"/>
                <a:gd name="T32" fmla="*/ 2 w 16"/>
                <a:gd name="T33" fmla="*/ 0 h 15"/>
                <a:gd name="T34" fmla="*/ 5 w 16"/>
                <a:gd name="T35" fmla="*/ 1 h 15"/>
                <a:gd name="T36" fmla="*/ 6 w 16"/>
                <a:gd name="T37" fmla="*/ 3 h 15"/>
                <a:gd name="T38" fmla="*/ 8 w 16"/>
                <a:gd name="T39" fmla="*/ 4 h 15"/>
                <a:gd name="T40" fmla="*/ 10 w 16"/>
                <a:gd name="T41" fmla="*/ 6 h 15"/>
                <a:gd name="T42" fmla="*/ 11 w 16"/>
                <a:gd name="T43" fmla="*/ 7 h 15"/>
                <a:gd name="T44" fmla="*/ 13 w 16"/>
                <a:gd name="T45" fmla="*/ 9 h 15"/>
                <a:gd name="T46" fmla="*/ 14 w 16"/>
                <a:gd name="T47" fmla="*/ 11 h 15"/>
                <a:gd name="T48" fmla="*/ 16 w 16"/>
                <a:gd name="T49" fmla="*/ 12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5"/>
                <a:gd name="T77" fmla="*/ 16 w 16"/>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5">
                  <a:moveTo>
                    <a:pt x="16" y="12"/>
                  </a:moveTo>
                  <a:lnTo>
                    <a:pt x="16" y="14"/>
                  </a:lnTo>
                  <a:lnTo>
                    <a:pt x="14" y="15"/>
                  </a:lnTo>
                  <a:lnTo>
                    <a:pt x="13" y="15"/>
                  </a:lnTo>
                  <a:lnTo>
                    <a:pt x="11" y="14"/>
                  </a:lnTo>
                  <a:lnTo>
                    <a:pt x="10" y="12"/>
                  </a:lnTo>
                  <a:lnTo>
                    <a:pt x="8" y="11"/>
                  </a:lnTo>
                  <a:lnTo>
                    <a:pt x="6" y="9"/>
                  </a:lnTo>
                  <a:lnTo>
                    <a:pt x="5" y="7"/>
                  </a:lnTo>
                  <a:lnTo>
                    <a:pt x="3" y="6"/>
                  </a:lnTo>
                  <a:lnTo>
                    <a:pt x="0" y="4"/>
                  </a:lnTo>
                  <a:lnTo>
                    <a:pt x="0" y="3"/>
                  </a:lnTo>
                  <a:lnTo>
                    <a:pt x="0" y="1"/>
                  </a:lnTo>
                  <a:lnTo>
                    <a:pt x="0" y="0"/>
                  </a:lnTo>
                  <a:lnTo>
                    <a:pt x="2" y="0"/>
                  </a:lnTo>
                  <a:lnTo>
                    <a:pt x="5" y="1"/>
                  </a:lnTo>
                  <a:lnTo>
                    <a:pt x="6" y="3"/>
                  </a:lnTo>
                  <a:lnTo>
                    <a:pt x="8" y="4"/>
                  </a:lnTo>
                  <a:lnTo>
                    <a:pt x="10" y="6"/>
                  </a:lnTo>
                  <a:lnTo>
                    <a:pt x="11" y="7"/>
                  </a:lnTo>
                  <a:lnTo>
                    <a:pt x="13" y="9"/>
                  </a:lnTo>
                  <a:lnTo>
                    <a:pt x="14" y="11"/>
                  </a:lnTo>
                  <a:lnTo>
                    <a:pt x="16"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89" name="Freeform 969"/>
            <p:cNvSpPr>
              <a:spLocks/>
            </p:cNvSpPr>
            <p:nvPr/>
          </p:nvSpPr>
          <p:spPr bwMode="auto">
            <a:xfrm>
              <a:off x="1778" y="3195"/>
              <a:ext cx="18" cy="13"/>
            </a:xfrm>
            <a:custGeom>
              <a:avLst/>
              <a:gdLst>
                <a:gd name="T0" fmla="*/ 18 w 18"/>
                <a:gd name="T1" fmla="*/ 13 h 13"/>
                <a:gd name="T2" fmla="*/ 16 w 18"/>
                <a:gd name="T3" fmla="*/ 13 h 13"/>
                <a:gd name="T4" fmla="*/ 14 w 18"/>
                <a:gd name="T5" fmla="*/ 13 h 13"/>
                <a:gd name="T6" fmla="*/ 13 w 18"/>
                <a:gd name="T7" fmla="*/ 13 h 13"/>
                <a:gd name="T8" fmla="*/ 13 w 18"/>
                <a:gd name="T9" fmla="*/ 13 h 13"/>
                <a:gd name="T10" fmla="*/ 11 w 18"/>
                <a:gd name="T11" fmla="*/ 13 h 13"/>
                <a:gd name="T12" fmla="*/ 10 w 18"/>
                <a:gd name="T13" fmla="*/ 11 h 13"/>
                <a:gd name="T14" fmla="*/ 8 w 18"/>
                <a:gd name="T15" fmla="*/ 10 h 13"/>
                <a:gd name="T16" fmla="*/ 7 w 18"/>
                <a:gd name="T17" fmla="*/ 8 h 13"/>
                <a:gd name="T18" fmla="*/ 5 w 18"/>
                <a:gd name="T19" fmla="*/ 7 h 13"/>
                <a:gd name="T20" fmla="*/ 4 w 18"/>
                <a:gd name="T21" fmla="*/ 5 h 13"/>
                <a:gd name="T22" fmla="*/ 2 w 18"/>
                <a:gd name="T23" fmla="*/ 3 h 13"/>
                <a:gd name="T24" fmla="*/ 0 w 18"/>
                <a:gd name="T25" fmla="*/ 2 h 13"/>
                <a:gd name="T26" fmla="*/ 0 w 18"/>
                <a:gd name="T27" fmla="*/ 2 h 13"/>
                <a:gd name="T28" fmla="*/ 2 w 18"/>
                <a:gd name="T29" fmla="*/ 0 h 13"/>
                <a:gd name="T30" fmla="*/ 4 w 18"/>
                <a:gd name="T31" fmla="*/ 0 h 13"/>
                <a:gd name="T32" fmla="*/ 4 w 18"/>
                <a:gd name="T33" fmla="*/ 0 h 13"/>
                <a:gd name="T34" fmla="*/ 5 w 18"/>
                <a:gd name="T35" fmla="*/ 2 h 13"/>
                <a:gd name="T36" fmla="*/ 8 w 18"/>
                <a:gd name="T37" fmla="*/ 3 h 13"/>
                <a:gd name="T38" fmla="*/ 10 w 18"/>
                <a:gd name="T39" fmla="*/ 5 h 13"/>
                <a:gd name="T40" fmla="*/ 11 w 18"/>
                <a:gd name="T41" fmla="*/ 7 h 13"/>
                <a:gd name="T42" fmla="*/ 13 w 18"/>
                <a:gd name="T43" fmla="*/ 8 h 13"/>
                <a:gd name="T44" fmla="*/ 14 w 18"/>
                <a:gd name="T45" fmla="*/ 10 h 13"/>
                <a:gd name="T46" fmla="*/ 16 w 18"/>
                <a:gd name="T47" fmla="*/ 11 h 13"/>
                <a:gd name="T48" fmla="*/ 18 w 18"/>
                <a:gd name="T49" fmla="*/ 13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3"/>
                <a:gd name="T77" fmla="*/ 18 w 18"/>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3">
                  <a:moveTo>
                    <a:pt x="18" y="13"/>
                  </a:moveTo>
                  <a:lnTo>
                    <a:pt x="16" y="13"/>
                  </a:lnTo>
                  <a:lnTo>
                    <a:pt x="14" y="13"/>
                  </a:lnTo>
                  <a:lnTo>
                    <a:pt x="13" y="13"/>
                  </a:lnTo>
                  <a:lnTo>
                    <a:pt x="11" y="13"/>
                  </a:lnTo>
                  <a:lnTo>
                    <a:pt x="10" y="11"/>
                  </a:lnTo>
                  <a:lnTo>
                    <a:pt x="8" y="10"/>
                  </a:lnTo>
                  <a:lnTo>
                    <a:pt x="7" y="8"/>
                  </a:lnTo>
                  <a:lnTo>
                    <a:pt x="5" y="7"/>
                  </a:lnTo>
                  <a:lnTo>
                    <a:pt x="4" y="5"/>
                  </a:lnTo>
                  <a:lnTo>
                    <a:pt x="2" y="3"/>
                  </a:lnTo>
                  <a:lnTo>
                    <a:pt x="0" y="2"/>
                  </a:lnTo>
                  <a:lnTo>
                    <a:pt x="2" y="0"/>
                  </a:lnTo>
                  <a:lnTo>
                    <a:pt x="4" y="0"/>
                  </a:lnTo>
                  <a:lnTo>
                    <a:pt x="5" y="2"/>
                  </a:lnTo>
                  <a:lnTo>
                    <a:pt x="8" y="3"/>
                  </a:lnTo>
                  <a:lnTo>
                    <a:pt x="10" y="5"/>
                  </a:lnTo>
                  <a:lnTo>
                    <a:pt x="11" y="7"/>
                  </a:lnTo>
                  <a:lnTo>
                    <a:pt x="13" y="8"/>
                  </a:lnTo>
                  <a:lnTo>
                    <a:pt x="14" y="10"/>
                  </a:lnTo>
                  <a:lnTo>
                    <a:pt x="16" y="11"/>
                  </a:lnTo>
                  <a:lnTo>
                    <a:pt x="18" y="1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0" name="Freeform 970"/>
            <p:cNvSpPr>
              <a:spLocks/>
            </p:cNvSpPr>
            <p:nvPr/>
          </p:nvSpPr>
          <p:spPr bwMode="auto">
            <a:xfrm>
              <a:off x="1599" y="3194"/>
              <a:ext cx="59" cy="65"/>
            </a:xfrm>
            <a:custGeom>
              <a:avLst/>
              <a:gdLst>
                <a:gd name="T0" fmla="*/ 59 w 59"/>
                <a:gd name="T1" fmla="*/ 6 h 65"/>
                <a:gd name="T2" fmla="*/ 52 w 59"/>
                <a:gd name="T3" fmla="*/ 6 h 65"/>
                <a:gd name="T4" fmla="*/ 44 w 59"/>
                <a:gd name="T5" fmla="*/ 6 h 65"/>
                <a:gd name="T6" fmla="*/ 36 w 59"/>
                <a:gd name="T7" fmla="*/ 8 h 65"/>
                <a:gd name="T8" fmla="*/ 30 w 59"/>
                <a:gd name="T9" fmla="*/ 9 h 65"/>
                <a:gd name="T10" fmla="*/ 22 w 59"/>
                <a:gd name="T11" fmla="*/ 14 h 65"/>
                <a:gd name="T12" fmla="*/ 17 w 59"/>
                <a:gd name="T13" fmla="*/ 19 h 65"/>
                <a:gd name="T14" fmla="*/ 11 w 59"/>
                <a:gd name="T15" fmla="*/ 23 h 65"/>
                <a:gd name="T16" fmla="*/ 8 w 59"/>
                <a:gd name="T17" fmla="*/ 31 h 65"/>
                <a:gd name="T18" fmla="*/ 5 w 59"/>
                <a:gd name="T19" fmla="*/ 39 h 65"/>
                <a:gd name="T20" fmla="*/ 5 w 59"/>
                <a:gd name="T21" fmla="*/ 50 h 65"/>
                <a:gd name="T22" fmla="*/ 6 w 59"/>
                <a:gd name="T23" fmla="*/ 53 h 65"/>
                <a:gd name="T24" fmla="*/ 8 w 59"/>
                <a:gd name="T25" fmla="*/ 54 h 65"/>
                <a:gd name="T26" fmla="*/ 11 w 59"/>
                <a:gd name="T27" fmla="*/ 58 h 65"/>
                <a:gd name="T28" fmla="*/ 14 w 59"/>
                <a:gd name="T29" fmla="*/ 59 h 65"/>
                <a:gd name="T30" fmla="*/ 16 w 59"/>
                <a:gd name="T31" fmla="*/ 59 h 65"/>
                <a:gd name="T32" fmla="*/ 17 w 59"/>
                <a:gd name="T33" fmla="*/ 58 h 65"/>
                <a:gd name="T34" fmla="*/ 19 w 59"/>
                <a:gd name="T35" fmla="*/ 56 h 65"/>
                <a:gd name="T36" fmla="*/ 20 w 59"/>
                <a:gd name="T37" fmla="*/ 54 h 65"/>
                <a:gd name="T38" fmla="*/ 22 w 59"/>
                <a:gd name="T39" fmla="*/ 42 h 65"/>
                <a:gd name="T40" fmla="*/ 19 w 59"/>
                <a:gd name="T41" fmla="*/ 31 h 65"/>
                <a:gd name="T42" fmla="*/ 17 w 59"/>
                <a:gd name="T43" fmla="*/ 28 h 65"/>
                <a:gd name="T44" fmla="*/ 17 w 59"/>
                <a:gd name="T45" fmla="*/ 25 h 65"/>
                <a:gd name="T46" fmla="*/ 19 w 59"/>
                <a:gd name="T47" fmla="*/ 22 h 65"/>
                <a:gd name="T48" fmla="*/ 24 w 59"/>
                <a:gd name="T49" fmla="*/ 23 h 65"/>
                <a:gd name="T50" fmla="*/ 27 w 59"/>
                <a:gd name="T51" fmla="*/ 31 h 65"/>
                <a:gd name="T52" fmla="*/ 28 w 59"/>
                <a:gd name="T53" fmla="*/ 42 h 65"/>
                <a:gd name="T54" fmla="*/ 28 w 59"/>
                <a:gd name="T55" fmla="*/ 48 h 65"/>
                <a:gd name="T56" fmla="*/ 27 w 59"/>
                <a:gd name="T57" fmla="*/ 56 h 65"/>
                <a:gd name="T58" fmla="*/ 24 w 59"/>
                <a:gd name="T59" fmla="*/ 59 h 65"/>
                <a:gd name="T60" fmla="*/ 20 w 59"/>
                <a:gd name="T61" fmla="*/ 62 h 65"/>
                <a:gd name="T62" fmla="*/ 17 w 59"/>
                <a:gd name="T63" fmla="*/ 65 h 65"/>
                <a:gd name="T64" fmla="*/ 14 w 59"/>
                <a:gd name="T65" fmla="*/ 65 h 65"/>
                <a:gd name="T66" fmla="*/ 9 w 59"/>
                <a:gd name="T67" fmla="*/ 64 h 65"/>
                <a:gd name="T68" fmla="*/ 5 w 59"/>
                <a:gd name="T69" fmla="*/ 61 h 65"/>
                <a:gd name="T70" fmla="*/ 2 w 59"/>
                <a:gd name="T71" fmla="*/ 58 h 65"/>
                <a:gd name="T72" fmla="*/ 0 w 59"/>
                <a:gd name="T73" fmla="*/ 51 h 65"/>
                <a:gd name="T74" fmla="*/ 0 w 59"/>
                <a:gd name="T75" fmla="*/ 39 h 65"/>
                <a:gd name="T76" fmla="*/ 3 w 59"/>
                <a:gd name="T77" fmla="*/ 28 h 65"/>
                <a:gd name="T78" fmla="*/ 8 w 59"/>
                <a:gd name="T79" fmla="*/ 19 h 65"/>
                <a:gd name="T80" fmla="*/ 16 w 59"/>
                <a:gd name="T81" fmla="*/ 11 h 65"/>
                <a:gd name="T82" fmla="*/ 22 w 59"/>
                <a:gd name="T83" fmla="*/ 8 h 65"/>
                <a:gd name="T84" fmla="*/ 27 w 59"/>
                <a:gd name="T85" fmla="*/ 4 h 65"/>
                <a:gd name="T86" fmla="*/ 31 w 59"/>
                <a:gd name="T87" fmla="*/ 3 h 65"/>
                <a:gd name="T88" fmla="*/ 38 w 59"/>
                <a:gd name="T89" fmla="*/ 1 h 65"/>
                <a:gd name="T90" fmla="*/ 42 w 59"/>
                <a:gd name="T91" fmla="*/ 0 h 65"/>
                <a:gd name="T92" fmla="*/ 48 w 59"/>
                <a:gd name="T93" fmla="*/ 0 h 65"/>
                <a:gd name="T94" fmla="*/ 53 w 59"/>
                <a:gd name="T95" fmla="*/ 1 h 65"/>
                <a:gd name="T96" fmla="*/ 59 w 59"/>
                <a:gd name="T97" fmla="*/ 3 h 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
                <a:gd name="T148" fmla="*/ 0 h 65"/>
                <a:gd name="T149" fmla="*/ 59 w 59"/>
                <a:gd name="T150" fmla="*/ 65 h 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 h="65">
                  <a:moveTo>
                    <a:pt x="59" y="3"/>
                  </a:moveTo>
                  <a:lnTo>
                    <a:pt x="59" y="6"/>
                  </a:lnTo>
                  <a:lnTo>
                    <a:pt x="55" y="6"/>
                  </a:lnTo>
                  <a:lnTo>
                    <a:pt x="52" y="6"/>
                  </a:lnTo>
                  <a:lnTo>
                    <a:pt x="47" y="6"/>
                  </a:lnTo>
                  <a:lnTo>
                    <a:pt x="44" y="6"/>
                  </a:lnTo>
                  <a:lnTo>
                    <a:pt x="41" y="8"/>
                  </a:lnTo>
                  <a:lnTo>
                    <a:pt x="36" y="8"/>
                  </a:lnTo>
                  <a:lnTo>
                    <a:pt x="33" y="9"/>
                  </a:lnTo>
                  <a:lnTo>
                    <a:pt x="30" y="9"/>
                  </a:lnTo>
                  <a:lnTo>
                    <a:pt x="25" y="11"/>
                  </a:lnTo>
                  <a:lnTo>
                    <a:pt x="22" y="14"/>
                  </a:lnTo>
                  <a:lnTo>
                    <a:pt x="19" y="15"/>
                  </a:lnTo>
                  <a:lnTo>
                    <a:pt x="17" y="19"/>
                  </a:lnTo>
                  <a:lnTo>
                    <a:pt x="14" y="20"/>
                  </a:lnTo>
                  <a:lnTo>
                    <a:pt x="11" y="23"/>
                  </a:lnTo>
                  <a:lnTo>
                    <a:pt x="9" y="26"/>
                  </a:lnTo>
                  <a:lnTo>
                    <a:pt x="8" y="31"/>
                  </a:lnTo>
                  <a:lnTo>
                    <a:pt x="6" y="34"/>
                  </a:lnTo>
                  <a:lnTo>
                    <a:pt x="5" y="39"/>
                  </a:lnTo>
                  <a:lnTo>
                    <a:pt x="5" y="43"/>
                  </a:lnTo>
                  <a:lnTo>
                    <a:pt x="5" y="50"/>
                  </a:lnTo>
                  <a:lnTo>
                    <a:pt x="6" y="51"/>
                  </a:lnTo>
                  <a:lnTo>
                    <a:pt x="6" y="53"/>
                  </a:lnTo>
                  <a:lnTo>
                    <a:pt x="8" y="54"/>
                  </a:lnTo>
                  <a:lnTo>
                    <a:pt x="9" y="56"/>
                  </a:lnTo>
                  <a:lnTo>
                    <a:pt x="11" y="58"/>
                  </a:lnTo>
                  <a:lnTo>
                    <a:pt x="13" y="58"/>
                  </a:lnTo>
                  <a:lnTo>
                    <a:pt x="14" y="59"/>
                  </a:lnTo>
                  <a:lnTo>
                    <a:pt x="16" y="59"/>
                  </a:lnTo>
                  <a:lnTo>
                    <a:pt x="17" y="58"/>
                  </a:lnTo>
                  <a:lnTo>
                    <a:pt x="19" y="58"/>
                  </a:lnTo>
                  <a:lnTo>
                    <a:pt x="19" y="56"/>
                  </a:lnTo>
                  <a:lnTo>
                    <a:pt x="20" y="54"/>
                  </a:lnTo>
                  <a:lnTo>
                    <a:pt x="22" y="50"/>
                  </a:lnTo>
                  <a:lnTo>
                    <a:pt x="22" y="42"/>
                  </a:lnTo>
                  <a:lnTo>
                    <a:pt x="22" y="36"/>
                  </a:lnTo>
                  <a:lnTo>
                    <a:pt x="19" y="31"/>
                  </a:lnTo>
                  <a:lnTo>
                    <a:pt x="17" y="29"/>
                  </a:lnTo>
                  <a:lnTo>
                    <a:pt x="17" y="28"/>
                  </a:lnTo>
                  <a:lnTo>
                    <a:pt x="16" y="26"/>
                  </a:lnTo>
                  <a:lnTo>
                    <a:pt x="17" y="25"/>
                  </a:lnTo>
                  <a:lnTo>
                    <a:pt x="19" y="23"/>
                  </a:lnTo>
                  <a:lnTo>
                    <a:pt x="19" y="22"/>
                  </a:lnTo>
                  <a:lnTo>
                    <a:pt x="22" y="22"/>
                  </a:lnTo>
                  <a:lnTo>
                    <a:pt x="24" y="23"/>
                  </a:lnTo>
                  <a:lnTo>
                    <a:pt x="25" y="26"/>
                  </a:lnTo>
                  <a:lnTo>
                    <a:pt x="27" y="31"/>
                  </a:lnTo>
                  <a:lnTo>
                    <a:pt x="28" y="36"/>
                  </a:lnTo>
                  <a:lnTo>
                    <a:pt x="28" y="42"/>
                  </a:lnTo>
                  <a:lnTo>
                    <a:pt x="28" y="45"/>
                  </a:lnTo>
                  <a:lnTo>
                    <a:pt x="28" y="48"/>
                  </a:lnTo>
                  <a:lnTo>
                    <a:pt x="28" y="53"/>
                  </a:lnTo>
                  <a:lnTo>
                    <a:pt x="27" y="56"/>
                  </a:lnTo>
                  <a:lnTo>
                    <a:pt x="25" y="58"/>
                  </a:lnTo>
                  <a:lnTo>
                    <a:pt x="24" y="59"/>
                  </a:lnTo>
                  <a:lnTo>
                    <a:pt x="22" y="61"/>
                  </a:lnTo>
                  <a:lnTo>
                    <a:pt x="20" y="62"/>
                  </a:lnTo>
                  <a:lnTo>
                    <a:pt x="19" y="64"/>
                  </a:lnTo>
                  <a:lnTo>
                    <a:pt x="17" y="65"/>
                  </a:lnTo>
                  <a:lnTo>
                    <a:pt x="16" y="65"/>
                  </a:lnTo>
                  <a:lnTo>
                    <a:pt x="14" y="65"/>
                  </a:lnTo>
                  <a:lnTo>
                    <a:pt x="11" y="65"/>
                  </a:lnTo>
                  <a:lnTo>
                    <a:pt x="9" y="64"/>
                  </a:lnTo>
                  <a:lnTo>
                    <a:pt x="6" y="62"/>
                  </a:lnTo>
                  <a:lnTo>
                    <a:pt x="5" y="61"/>
                  </a:lnTo>
                  <a:lnTo>
                    <a:pt x="3" y="59"/>
                  </a:lnTo>
                  <a:lnTo>
                    <a:pt x="2" y="58"/>
                  </a:lnTo>
                  <a:lnTo>
                    <a:pt x="0" y="54"/>
                  </a:lnTo>
                  <a:lnTo>
                    <a:pt x="0" y="51"/>
                  </a:lnTo>
                  <a:lnTo>
                    <a:pt x="0" y="45"/>
                  </a:lnTo>
                  <a:lnTo>
                    <a:pt x="0" y="39"/>
                  </a:lnTo>
                  <a:lnTo>
                    <a:pt x="0" y="34"/>
                  </a:lnTo>
                  <a:lnTo>
                    <a:pt x="3" y="28"/>
                  </a:lnTo>
                  <a:lnTo>
                    <a:pt x="5" y="23"/>
                  </a:lnTo>
                  <a:lnTo>
                    <a:pt x="8" y="19"/>
                  </a:lnTo>
                  <a:lnTo>
                    <a:pt x="13" y="14"/>
                  </a:lnTo>
                  <a:lnTo>
                    <a:pt x="16" y="11"/>
                  </a:lnTo>
                  <a:lnTo>
                    <a:pt x="19" y="9"/>
                  </a:lnTo>
                  <a:lnTo>
                    <a:pt x="22" y="8"/>
                  </a:lnTo>
                  <a:lnTo>
                    <a:pt x="24" y="6"/>
                  </a:lnTo>
                  <a:lnTo>
                    <a:pt x="27" y="4"/>
                  </a:lnTo>
                  <a:lnTo>
                    <a:pt x="30" y="4"/>
                  </a:lnTo>
                  <a:lnTo>
                    <a:pt x="31" y="3"/>
                  </a:lnTo>
                  <a:lnTo>
                    <a:pt x="34" y="1"/>
                  </a:lnTo>
                  <a:lnTo>
                    <a:pt x="38" y="1"/>
                  </a:lnTo>
                  <a:lnTo>
                    <a:pt x="41" y="1"/>
                  </a:lnTo>
                  <a:lnTo>
                    <a:pt x="42" y="0"/>
                  </a:lnTo>
                  <a:lnTo>
                    <a:pt x="45" y="0"/>
                  </a:lnTo>
                  <a:lnTo>
                    <a:pt x="48" y="0"/>
                  </a:lnTo>
                  <a:lnTo>
                    <a:pt x="52" y="1"/>
                  </a:lnTo>
                  <a:lnTo>
                    <a:pt x="53" y="1"/>
                  </a:lnTo>
                  <a:lnTo>
                    <a:pt x="56" y="1"/>
                  </a:lnTo>
                  <a:lnTo>
                    <a:pt x="59"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1" name="Freeform 971"/>
            <p:cNvSpPr>
              <a:spLocks/>
            </p:cNvSpPr>
            <p:nvPr/>
          </p:nvSpPr>
          <p:spPr bwMode="auto">
            <a:xfrm>
              <a:off x="1718" y="3195"/>
              <a:ext cx="9" cy="13"/>
            </a:xfrm>
            <a:custGeom>
              <a:avLst/>
              <a:gdLst>
                <a:gd name="T0" fmla="*/ 9 w 9"/>
                <a:gd name="T1" fmla="*/ 13 h 13"/>
                <a:gd name="T2" fmla="*/ 7 w 9"/>
                <a:gd name="T3" fmla="*/ 13 h 13"/>
                <a:gd name="T4" fmla="*/ 7 w 9"/>
                <a:gd name="T5" fmla="*/ 13 h 13"/>
                <a:gd name="T6" fmla="*/ 6 w 9"/>
                <a:gd name="T7" fmla="*/ 13 h 13"/>
                <a:gd name="T8" fmla="*/ 4 w 9"/>
                <a:gd name="T9" fmla="*/ 11 h 13"/>
                <a:gd name="T10" fmla="*/ 3 w 9"/>
                <a:gd name="T11" fmla="*/ 10 h 13"/>
                <a:gd name="T12" fmla="*/ 1 w 9"/>
                <a:gd name="T13" fmla="*/ 10 h 13"/>
                <a:gd name="T14" fmla="*/ 1 w 9"/>
                <a:gd name="T15" fmla="*/ 8 h 13"/>
                <a:gd name="T16" fmla="*/ 0 w 9"/>
                <a:gd name="T17" fmla="*/ 7 h 13"/>
                <a:gd name="T18" fmla="*/ 0 w 9"/>
                <a:gd name="T19" fmla="*/ 5 h 13"/>
                <a:gd name="T20" fmla="*/ 0 w 9"/>
                <a:gd name="T21" fmla="*/ 3 h 13"/>
                <a:gd name="T22" fmla="*/ 0 w 9"/>
                <a:gd name="T23" fmla="*/ 2 h 13"/>
                <a:gd name="T24" fmla="*/ 0 w 9"/>
                <a:gd name="T25" fmla="*/ 0 h 13"/>
                <a:gd name="T26" fmla="*/ 1 w 9"/>
                <a:gd name="T27" fmla="*/ 2 h 13"/>
                <a:gd name="T28" fmla="*/ 3 w 9"/>
                <a:gd name="T29" fmla="*/ 2 h 13"/>
                <a:gd name="T30" fmla="*/ 4 w 9"/>
                <a:gd name="T31" fmla="*/ 3 h 13"/>
                <a:gd name="T32" fmla="*/ 6 w 9"/>
                <a:gd name="T33" fmla="*/ 5 h 13"/>
                <a:gd name="T34" fmla="*/ 7 w 9"/>
                <a:gd name="T35" fmla="*/ 7 h 13"/>
                <a:gd name="T36" fmla="*/ 7 w 9"/>
                <a:gd name="T37" fmla="*/ 10 h 13"/>
                <a:gd name="T38" fmla="*/ 9 w 9"/>
                <a:gd name="T39" fmla="*/ 11 h 13"/>
                <a:gd name="T40" fmla="*/ 9 w 9"/>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3"/>
                <a:gd name="T65" fmla="*/ 9 w 9"/>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3">
                  <a:moveTo>
                    <a:pt x="9" y="13"/>
                  </a:moveTo>
                  <a:lnTo>
                    <a:pt x="7" y="13"/>
                  </a:lnTo>
                  <a:lnTo>
                    <a:pt x="6" y="13"/>
                  </a:lnTo>
                  <a:lnTo>
                    <a:pt x="4" y="11"/>
                  </a:lnTo>
                  <a:lnTo>
                    <a:pt x="3" y="10"/>
                  </a:lnTo>
                  <a:lnTo>
                    <a:pt x="1" y="10"/>
                  </a:lnTo>
                  <a:lnTo>
                    <a:pt x="1" y="8"/>
                  </a:lnTo>
                  <a:lnTo>
                    <a:pt x="0" y="7"/>
                  </a:lnTo>
                  <a:lnTo>
                    <a:pt x="0" y="5"/>
                  </a:lnTo>
                  <a:lnTo>
                    <a:pt x="0" y="3"/>
                  </a:lnTo>
                  <a:lnTo>
                    <a:pt x="0" y="2"/>
                  </a:lnTo>
                  <a:lnTo>
                    <a:pt x="0" y="0"/>
                  </a:lnTo>
                  <a:lnTo>
                    <a:pt x="1" y="2"/>
                  </a:lnTo>
                  <a:lnTo>
                    <a:pt x="3" y="2"/>
                  </a:lnTo>
                  <a:lnTo>
                    <a:pt x="4" y="3"/>
                  </a:lnTo>
                  <a:lnTo>
                    <a:pt x="6" y="5"/>
                  </a:lnTo>
                  <a:lnTo>
                    <a:pt x="7" y="7"/>
                  </a:lnTo>
                  <a:lnTo>
                    <a:pt x="7" y="10"/>
                  </a:lnTo>
                  <a:lnTo>
                    <a:pt x="9" y="11"/>
                  </a:lnTo>
                  <a:lnTo>
                    <a:pt x="9" y="1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2" name="Freeform 972"/>
            <p:cNvSpPr>
              <a:spLocks/>
            </p:cNvSpPr>
            <p:nvPr/>
          </p:nvSpPr>
          <p:spPr bwMode="auto">
            <a:xfrm>
              <a:off x="1772" y="3197"/>
              <a:ext cx="14" cy="14"/>
            </a:xfrm>
            <a:custGeom>
              <a:avLst/>
              <a:gdLst>
                <a:gd name="T0" fmla="*/ 14 w 14"/>
                <a:gd name="T1" fmla="*/ 12 h 14"/>
                <a:gd name="T2" fmla="*/ 14 w 14"/>
                <a:gd name="T3" fmla="*/ 12 h 14"/>
                <a:gd name="T4" fmla="*/ 13 w 14"/>
                <a:gd name="T5" fmla="*/ 14 h 14"/>
                <a:gd name="T6" fmla="*/ 11 w 14"/>
                <a:gd name="T7" fmla="*/ 14 h 14"/>
                <a:gd name="T8" fmla="*/ 11 w 14"/>
                <a:gd name="T9" fmla="*/ 14 h 14"/>
                <a:gd name="T10" fmla="*/ 10 w 14"/>
                <a:gd name="T11" fmla="*/ 12 h 14"/>
                <a:gd name="T12" fmla="*/ 8 w 14"/>
                <a:gd name="T13" fmla="*/ 11 h 14"/>
                <a:gd name="T14" fmla="*/ 6 w 14"/>
                <a:gd name="T15" fmla="*/ 9 h 14"/>
                <a:gd name="T16" fmla="*/ 6 w 14"/>
                <a:gd name="T17" fmla="*/ 8 h 14"/>
                <a:gd name="T18" fmla="*/ 5 w 14"/>
                <a:gd name="T19" fmla="*/ 6 h 14"/>
                <a:gd name="T20" fmla="*/ 3 w 14"/>
                <a:gd name="T21" fmla="*/ 5 h 14"/>
                <a:gd name="T22" fmla="*/ 2 w 14"/>
                <a:gd name="T23" fmla="*/ 3 h 14"/>
                <a:gd name="T24" fmla="*/ 0 w 14"/>
                <a:gd name="T25" fmla="*/ 1 h 14"/>
                <a:gd name="T26" fmla="*/ 0 w 14"/>
                <a:gd name="T27" fmla="*/ 0 h 14"/>
                <a:gd name="T28" fmla="*/ 3 w 14"/>
                <a:gd name="T29" fmla="*/ 1 h 14"/>
                <a:gd name="T30" fmla="*/ 5 w 14"/>
                <a:gd name="T31" fmla="*/ 3 h 14"/>
                <a:gd name="T32" fmla="*/ 6 w 14"/>
                <a:gd name="T33" fmla="*/ 5 h 14"/>
                <a:gd name="T34" fmla="*/ 8 w 14"/>
                <a:gd name="T35" fmla="*/ 6 h 14"/>
                <a:gd name="T36" fmla="*/ 10 w 14"/>
                <a:gd name="T37" fmla="*/ 8 h 14"/>
                <a:gd name="T38" fmla="*/ 11 w 14"/>
                <a:gd name="T39" fmla="*/ 11 h 14"/>
                <a:gd name="T40" fmla="*/ 13 w 14"/>
                <a:gd name="T41" fmla="*/ 12 h 14"/>
                <a:gd name="T42" fmla="*/ 14 w 14"/>
                <a:gd name="T43" fmla="*/ 12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4"/>
                <a:gd name="T68" fmla="*/ 14 w 14"/>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4">
                  <a:moveTo>
                    <a:pt x="14" y="12"/>
                  </a:moveTo>
                  <a:lnTo>
                    <a:pt x="14" y="12"/>
                  </a:lnTo>
                  <a:lnTo>
                    <a:pt x="13" y="14"/>
                  </a:lnTo>
                  <a:lnTo>
                    <a:pt x="11" y="14"/>
                  </a:lnTo>
                  <a:lnTo>
                    <a:pt x="10" y="12"/>
                  </a:lnTo>
                  <a:lnTo>
                    <a:pt x="8" y="11"/>
                  </a:lnTo>
                  <a:lnTo>
                    <a:pt x="6" y="9"/>
                  </a:lnTo>
                  <a:lnTo>
                    <a:pt x="6" y="8"/>
                  </a:lnTo>
                  <a:lnTo>
                    <a:pt x="5" y="6"/>
                  </a:lnTo>
                  <a:lnTo>
                    <a:pt x="3" y="5"/>
                  </a:lnTo>
                  <a:lnTo>
                    <a:pt x="2" y="3"/>
                  </a:lnTo>
                  <a:lnTo>
                    <a:pt x="0" y="1"/>
                  </a:lnTo>
                  <a:lnTo>
                    <a:pt x="0" y="0"/>
                  </a:lnTo>
                  <a:lnTo>
                    <a:pt x="3" y="1"/>
                  </a:lnTo>
                  <a:lnTo>
                    <a:pt x="5" y="3"/>
                  </a:lnTo>
                  <a:lnTo>
                    <a:pt x="6" y="5"/>
                  </a:lnTo>
                  <a:lnTo>
                    <a:pt x="8" y="6"/>
                  </a:lnTo>
                  <a:lnTo>
                    <a:pt x="10" y="8"/>
                  </a:lnTo>
                  <a:lnTo>
                    <a:pt x="11" y="11"/>
                  </a:lnTo>
                  <a:lnTo>
                    <a:pt x="13" y="12"/>
                  </a:lnTo>
                  <a:lnTo>
                    <a:pt x="14"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3" name="Freeform 973"/>
            <p:cNvSpPr>
              <a:spLocks/>
            </p:cNvSpPr>
            <p:nvPr/>
          </p:nvSpPr>
          <p:spPr bwMode="auto">
            <a:xfrm>
              <a:off x="1718" y="3208"/>
              <a:ext cx="6" cy="8"/>
            </a:xfrm>
            <a:custGeom>
              <a:avLst/>
              <a:gdLst>
                <a:gd name="T0" fmla="*/ 6 w 6"/>
                <a:gd name="T1" fmla="*/ 3 h 8"/>
                <a:gd name="T2" fmla="*/ 6 w 6"/>
                <a:gd name="T3" fmla="*/ 5 h 8"/>
                <a:gd name="T4" fmla="*/ 6 w 6"/>
                <a:gd name="T5" fmla="*/ 6 h 8"/>
                <a:gd name="T6" fmla="*/ 6 w 6"/>
                <a:gd name="T7" fmla="*/ 8 h 8"/>
                <a:gd name="T8" fmla="*/ 4 w 6"/>
                <a:gd name="T9" fmla="*/ 8 h 8"/>
                <a:gd name="T10" fmla="*/ 3 w 6"/>
                <a:gd name="T11" fmla="*/ 8 h 8"/>
                <a:gd name="T12" fmla="*/ 3 w 6"/>
                <a:gd name="T13" fmla="*/ 6 h 8"/>
                <a:gd name="T14" fmla="*/ 1 w 6"/>
                <a:gd name="T15" fmla="*/ 6 h 8"/>
                <a:gd name="T16" fmla="*/ 1 w 6"/>
                <a:gd name="T17" fmla="*/ 5 h 8"/>
                <a:gd name="T18" fmla="*/ 0 w 6"/>
                <a:gd name="T19" fmla="*/ 3 h 8"/>
                <a:gd name="T20" fmla="*/ 0 w 6"/>
                <a:gd name="T21" fmla="*/ 3 h 8"/>
                <a:gd name="T22" fmla="*/ 0 w 6"/>
                <a:gd name="T23" fmla="*/ 1 h 8"/>
                <a:gd name="T24" fmla="*/ 0 w 6"/>
                <a:gd name="T25" fmla="*/ 0 h 8"/>
                <a:gd name="T26" fmla="*/ 1 w 6"/>
                <a:gd name="T27" fmla="*/ 0 h 8"/>
                <a:gd name="T28" fmla="*/ 3 w 6"/>
                <a:gd name="T29" fmla="*/ 0 h 8"/>
                <a:gd name="T30" fmla="*/ 4 w 6"/>
                <a:gd name="T31" fmla="*/ 1 h 8"/>
                <a:gd name="T32" fmla="*/ 6 w 6"/>
                <a:gd name="T33" fmla="*/ 3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8"/>
                <a:gd name="T53" fmla="*/ 6 w 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8">
                  <a:moveTo>
                    <a:pt x="6" y="3"/>
                  </a:moveTo>
                  <a:lnTo>
                    <a:pt x="6" y="5"/>
                  </a:lnTo>
                  <a:lnTo>
                    <a:pt x="6" y="6"/>
                  </a:lnTo>
                  <a:lnTo>
                    <a:pt x="6" y="8"/>
                  </a:lnTo>
                  <a:lnTo>
                    <a:pt x="4" y="8"/>
                  </a:lnTo>
                  <a:lnTo>
                    <a:pt x="3" y="8"/>
                  </a:lnTo>
                  <a:lnTo>
                    <a:pt x="3" y="6"/>
                  </a:lnTo>
                  <a:lnTo>
                    <a:pt x="1" y="6"/>
                  </a:lnTo>
                  <a:lnTo>
                    <a:pt x="1" y="5"/>
                  </a:lnTo>
                  <a:lnTo>
                    <a:pt x="0" y="3"/>
                  </a:lnTo>
                  <a:lnTo>
                    <a:pt x="0" y="1"/>
                  </a:lnTo>
                  <a:lnTo>
                    <a:pt x="0" y="0"/>
                  </a:lnTo>
                  <a:lnTo>
                    <a:pt x="1" y="0"/>
                  </a:lnTo>
                  <a:lnTo>
                    <a:pt x="3" y="0"/>
                  </a:lnTo>
                  <a:lnTo>
                    <a:pt x="4" y="1"/>
                  </a:lnTo>
                  <a:lnTo>
                    <a:pt x="6"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4" name="Freeform 974"/>
            <p:cNvSpPr>
              <a:spLocks/>
            </p:cNvSpPr>
            <p:nvPr/>
          </p:nvSpPr>
          <p:spPr bwMode="auto">
            <a:xfrm>
              <a:off x="1796" y="3213"/>
              <a:ext cx="3" cy="3"/>
            </a:xfrm>
            <a:custGeom>
              <a:avLst/>
              <a:gdLst>
                <a:gd name="T0" fmla="*/ 3 w 3"/>
                <a:gd name="T1" fmla="*/ 0 h 3"/>
                <a:gd name="T2" fmla="*/ 3 w 3"/>
                <a:gd name="T3" fmla="*/ 3 h 3"/>
                <a:gd name="T4" fmla="*/ 1 w 3"/>
                <a:gd name="T5" fmla="*/ 3 h 3"/>
                <a:gd name="T6" fmla="*/ 0 w 3"/>
                <a:gd name="T7" fmla="*/ 3 h 3"/>
                <a:gd name="T8" fmla="*/ 0 w 3"/>
                <a:gd name="T9" fmla="*/ 1 h 3"/>
                <a:gd name="T10" fmla="*/ 0 w 3"/>
                <a:gd name="T11" fmla="*/ 0 h 3"/>
                <a:gd name="T12" fmla="*/ 0 w 3"/>
                <a:gd name="T13" fmla="*/ 0 h 3"/>
                <a:gd name="T14" fmla="*/ 1 w 3"/>
                <a:gd name="T15" fmla="*/ 0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3"/>
                  </a:lnTo>
                  <a:lnTo>
                    <a:pt x="1" y="3"/>
                  </a:lnTo>
                  <a:lnTo>
                    <a:pt x="0" y="3"/>
                  </a:lnTo>
                  <a:lnTo>
                    <a:pt x="0" y="1"/>
                  </a:lnTo>
                  <a:lnTo>
                    <a:pt x="0" y="0"/>
                  </a:lnTo>
                  <a:lnTo>
                    <a:pt x="1" y="0"/>
                  </a:lnTo>
                  <a:lnTo>
                    <a:pt x="3"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5" name="Freeform 975"/>
            <p:cNvSpPr>
              <a:spLocks/>
            </p:cNvSpPr>
            <p:nvPr/>
          </p:nvSpPr>
          <p:spPr bwMode="auto">
            <a:xfrm>
              <a:off x="1785" y="3214"/>
              <a:ext cx="20" cy="20"/>
            </a:xfrm>
            <a:custGeom>
              <a:avLst/>
              <a:gdLst>
                <a:gd name="T0" fmla="*/ 14 w 20"/>
                <a:gd name="T1" fmla="*/ 6 h 20"/>
                <a:gd name="T2" fmla="*/ 15 w 20"/>
                <a:gd name="T3" fmla="*/ 8 h 20"/>
                <a:gd name="T4" fmla="*/ 15 w 20"/>
                <a:gd name="T5" fmla="*/ 9 h 20"/>
                <a:gd name="T6" fmla="*/ 17 w 20"/>
                <a:gd name="T7" fmla="*/ 11 h 20"/>
                <a:gd name="T8" fmla="*/ 18 w 20"/>
                <a:gd name="T9" fmla="*/ 13 h 20"/>
                <a:gd name="T10" fmla="*/ 18 w 20"/>
                <a:gd name="T11" fmla="*/ 14 h 20"/>
                <a:gd name="T12" fmla="*/ 20 w 20"/>
                <a:gd name="T13" fmla="*/ 17 h 20"/>
                <a:gd name="T14" fmla="*/ 20 w 20"/>
                <a:gd name="T15" fmla="*/ 19 h 20"/>
                <a:gd name="T16" fmla="*/ 20 w 20"/>
                <a:gd name="T17" fmla="*/ 20 h 20"/>
                <a:gd name="T18" fmla="*/ 18 w 20"/>
                <a:gd name="T19" fmla="*/ 19 h 20"/>
                <a:gd name="T20" fmla="*/ 15 w 20"/>
                <a:gd name="T21" fmla="*/ 16 h 20"/>
                <a:gd name="T22" fmla="*/ 12 w 20"/>
                <a:gd name="T23" fmla="*/ 14 h 20"/>
                <a:gd name="T24" fmla="*/ 11 w 20"/>
                <a:gd name="T25" fmla="*/ 11 h 20"/>
                <a:gd name="T26" fmla="*/ 7 w 20"/>
                <a:gd name="T27" fmla="*/ 8 h 20"/>
                <a:gd name="T28" fmla="*/ 6 w 20"/>
                <a:gd name="T29" fmla="*/ 5 h 20"/>
                <a:gd name="T30" fmla="*/ 3 w 20"/>
                <a:gd name="T31" fmla="*/ 3 h 20"/>
                <a:gd name="T32" fmla="*/ 0 w 20"/>
                <a:gd name="T33" fmla="*/ 2 h 20"/>
                <a:gd name="T34" fmla="*/ 6 w 20"/>
                <a:gd name="T35" fmla="*/ 0 h 20"/>
                <a:gd name="T36" fmla="*/ 14 w 20"/>
                <a:gd name="T37" fmla="*/ 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0"/>
                <a:gd name="T59" fmla="*/ 20 w 2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0">
                  <a:moveTo>
                    <a:pt x="14" y="6"/>
                  </a:moveTo>
                  <a:lnTo>
                    <a:pt x="15" y="8"/>
                  </a:lnTo>
                  <a:lnTo>
                    <a:pt x="15" y="9"/>
                  </a:lnTo>
                  <a:lnTo>
                    <a:pt x="17" y="11"/>
                  </a:lnTo>
                  <a:lnTo>
                    <a:pt x="18" y="13"/>
                  </a:lnTo>
                  <a:lnTo>
                    <a:pt x="18" y="14"/>
                  </a:lnTo>
                  <a:lnTo>
                    <a:pt x="20" y="17"/>
                  </a:lnTo>
                  <a:lnTo>
                    <a:pt x="20" y="19"/>
                  </a:lnTo>
                  <a:lnTo>
                    <a:pt x="20" y="20"/>
                  </a:lnTo>
                  <a:lnTo>
                    <a:pt x="18" y="19"/>
                  </a:lnTo>
                  <a:lnTo>
                    <a:pt x="15" y="16"/>
                  </a:lnTo>
                  <a:lnTo>
                    <a:pt x="12" y="14"/>
                  </a:lnTo>
                  <a:lnTo>
                    <a:pt x="11" y="11"/>
                  </a:lnTo>
                  <a:lnTo>
                    <a:pt x="7" y="8"/>
                  </a:lnTo>
                  <a:lnTo>
                    <a:pt x="6" y="5"/>
                  </a:lnTo>
                  <a:lnTo>
                    <a:pt x="3" y="3"/>
                  </a:lnTo>
                  <a:lnTo>
                    <a:pt x="0" y="2"/>
                  </a:lnTo>
                  <a:lnTo>
                    <a:pt x="6" y="0"/>
                  </a:lnTo>
                  <a:lnTo>
                    <a:pt x="14"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6" name="Freeform 976"/>
            <p:cNvSpPr>
              <a:spLocks/>
            </p:cNvSpPr>
            <p:nvPr/>
          </p:nvSpPr>
          <p:spPr bwMode="auto">
            <a:xfrm>
              <a:off x="1716" y="3217"/>
              <a:ext cx="5" cy="11"/>
            </a:xfrm>
            <a:custGeom>
              <a:avLst/>
              <a:gdLst>
                <a:gd name="T0" fmla="*/ 5 w 5"/>
                <a:gd name="T1" fmla="*/ 10 h 11"/>
                <a:gd name="T2" fmla="*/ 5 w 5"/>
                <a:gd name="T3" fmla="*/ 11 h 11"/>
                <a:gd name="T4" fmla="*/ 3 w 5"/>
                <a:gd name="T5" fmla="*/ 10 h 11"/>
                <a:gd name="T6" fmla="*/ 2 w 5"/>
                <a:gd name="T7" fmla="*/ 8 h 11"/>
                <a:gd name="T8" fmla="*/ 2 w 5"/>
                <a:gd name="T9" fmla="*/ 5 h 11"/>
                <a:gd name="T10" fmla="*/ 0 w 5"/>
                <a:gd name="T11" fmla="*/ 3 h 11"/>
                <a:gd name="T12" fmla="*/ 2 w 5"/>
                <a:gd name="T13" fmla="*/ 0 h 11"/>
                <a:gd name="T14" fmla="*/ 3 w 5"/>
                <a:gd name="T15" fmla="*/ 2 h 11"/>
                <a:gd name="T16" fmla="*/ 5 w 5"/>
                <a:gd name="T17" fmla="*/ 3 h 11"/>
                <a:gd name="T18" fmla="*/ 5 w 5"/>
                <a:gd name="T19" fmla="*/ 6 h 11"/>
                <a:gd name="T20" fmla="*/ 5 w 5"/>
                <a:gd name="T21" fmla="*/ 1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1"/>
                <a:gd name="T35" fmla="*/ 5 w 5"/>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1">
                  <a:moveTo>
                    <a:pt x="5" y="10"/>
                  </a:moveTo>
                  <a:lnTo>
                    <a:pt x="5" y="11"/>
                  </a:lnTo>
                  <a:lnTo>
                    <a:pt x="3" y="10"/>
                  </a:lnTo>
                  <a:lnTo>
                    <a:pt x="2" y="8"/>
                  </a:lnTo>
                  <a:lnTo>
                    <a:pt x="2" y="5"/>
                  </a:lnTo>
                  <a:lnTo>
                    <a:pt x="0" y="3"/>
                  </a:lnTo>
                  <a:lnTo>
                    <a:pt x="2" y="0"/>
                  </a:lnTo>
                  <a:lnTo>
                    <a:pt x="3" y="2"/>
                  </a:lnTo>
                  <a:lnTo>
                    <a:pt x="5" y="3"/>
                  </a:lnTo>
                  <a:lnTo>
                    <a:pt x="5" y="6"/>
                  </a:lnTo>
                  <a:lnTo>
                    <a:pt x="5" y="1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7" name="Freeform 977"/>
            <p:cNvSpPr>
              <a:spLocks/>
            </p:cNvSpPr>
            <p:nvPr/>
          </p:nvSpPr>
          <p:spPr bwMode="auto">
            <a:xfrm>
              <a:off x="1783" y="3217"/>
              <a:ext cx="28" cy="31"/>
            </a:xfrm>
            <a:custGeom>
              <a:avLst/>
              <a:gdLst>
                <a:gd name="T0" fmla="*/ 27 w 28"/>
                <a:gd name="T1" fmla="*/ 25 h 31"/>
                <a:gd name="T2" fmla="*/ 27 w 28"/>
                <a:gd name="T3" fmla="*/ 27 h 31"/>
                <a:gd name="T4" fmla="*/ 28 w 28"/>
                <a:gd name="T5" fmla="*/ 28 h 31"/>
                <a:gd name="T6" fmla="*/ 27 w 28"/>
                <a:gd name="T7" fmla="*/ 30 h 31"/>
                <a:gd name="T8" fmla="*/ 27 w 28"/>
                <a:gd name="T9" fmla="*/ 31 h 31"/>
                <a:gd name="T10" fmla="*/ 24 w 28"/>
                <a:gd name="T11" fmla="*/ 30 h 31"/>
                <a:gd name="T12" fmla="*/ 0 w 28"/>
                <a:gd name="T13" fmla="*/ 5 h 31"/>
                <a:gd name="T14" fmla="*/ 0 w 28"/>
                <a:gd name="T15" fmla="*/ 3 h 31"/>
                <a:gd name="T16" fmla="*/ 0 w 28"/>
                <a:gd name="T17" fmla="*/ 2 h 31"/>
                <a:gd name="T18" fmla="*/ 0 w 28"/>
                <a:gd name="T19" fmla="*/ 2 h 31"/>
                <a:gd name="T20" fmla="*/ 2 w 28"/>
                <a:gd name="T21" fmla="*/ 0 h 31"/>
                <a:gd name="T22" fmla="*/ 5 w 28"/>
                <a:gd name="T23" fmla="*/ 3 h 31"/>
                <a:gd name="T24" fmla="*/ 8 w 28"/>
                <a:gd name="T25" fmla="*/ 6 h 31"/>
                <a:gd name="T26" fmla="*/ 11 w 28"/>
                <a:gd name="T27" fmla="*/ 10 h 31"/>
                <a:gd name="T28" fmla="*/ 14 w 28"/>
                <a:gd name="T29" fmla="*/ 14 h 31"/>
                <a:gd name="T30" fmla="*/ 17 w 28"/>
                <a:gd name="T31" fmla="*/ 17 h 31"/>
                <a:gd name="T32" fmla="*/ 20 w 28"/>
                <a:gd name="T33" fmla="*/ 20 h 31"/>
                <a:gd name="T34" fmla="*/ 24 w 28"/>
                <a:gd name="T35" fmla="*/ 22 h 31"/>
                <a:gd name="T36" fmla="*/ 27 w 28"/>
                <a:gd name="T37" fmla="*/ 2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1"/>
                <a:gd name="T59" fmla="*/ 28 w 28"/>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1">
                  <a:moveTo>
                    <a:pt x="27" y="25"/>
                  </a:moveTo>
                  <a:lnTo>
                    <a:pt x="27" y="27"/>
                  </a:lnTo>
                  <a:lnTo>
                    <a:pt x="28" y="28"/>
                  </a:lnTo>
                  <a:lnTo>
                    <a:pt x="27" y="30"/>
                  </a:lnTo>
                  <a:lnTo>
                    <a:pt x="27" y="31"/>
                  </a:lnTo>
                  <a:lnTo>
                    <a:pt x="24" y="30"/>
                  </a:lnTo>
                  <a:lnTo>
                    <a:pt x="0" y="5"/>
                  </a:lnTo>
                  <a:lnTo>
                    <a:pt x="0" y="3"/>
                  </a:lnTo>
                  <a:lnTo>
                    <a:pt x="0" y="2"/>
                  </a:lnTo>
                  <a:lnTo>
                    <a:pt x="2" y="0"/>
                  </a:lnTo>
                  <a:lnTo>
                    <a:pt x="5" y="3"/>
                  </a:lnTo>
                  <a:lnTo>
                    <a:pt x="8" y="6"/>
                  </a:lnTo>
                  <a:lnTo>
                    <a:pt x="11" y="10"/>
                  </a:lnTo>
                  <a:lnTo>
                    <a:pt x="14" y="14"/>
                  </a:lnTo>
                  <a:lnTo>
                    <a:pt x="17" y="17"/>
                  </a:lnTo>
                  <a:lnTo>
                    <a:pt x="20" y="20"/>
                  </a:lnTo>
                  <a:lnTo>
                    <a:pt x="24" y="22"/>
                  </a:lnTo>
                  <a:lnTo>
                    <a:pt x="27" y="2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8" name="Freeform 978"/>
            <p:cNvSpPr>
              <a:spLocks/>
            </p:cNvSpPr>
            <p:nvPr/>
          </p:nvSpPr>
          <p:spPr bwMode="auto">
            <a:xfrm>
              <a:off x="1716" y="3228"/>
              <a:ext cx="13" cy="14"/>
            </a:xfrm>
            <a:custGeom>
              <a:avLst/>
              <a:gdLst>
                <a:gd name="T0" fmla="*/ 13 w 13"/>
                <a:gd name="T1" fmla="*/ 14 h 14"/>
                <a:gd name="T2" fmla="*/ 11 w 13"/>
                <a:gd name="T3" fmla="*/ 14 h 14"/>
                <a:gd name="T4" fmla="*/ 9 w 13"/>
                <a:gd name="T5" fmla="*/ 13 h 14"/>
                <a:gd name="T6" fmla="*/ 8 w 13"/>
                <a:gd name="T7" fmla="*/ 11 h 14"/>
                <a:gd name="T8" fmla="*/ 6 w 13"/>
                <a:gd name="T9" fmla="*/ 9 h 14"/>
                <a:gd name="T10" fmla="*/ 5 w 13"/>
                <a:gd name="T11" fmla="*/ 8 h 14"/>
                <a:gd name="T12" fmla="*/ 3 w 13"/>
                <a:gd name="T13" fmla="*/ 6 h 14"/>
                <a:gd name="T14" fmla="*/ 2 w 13"/>
                <a:gd name="T15" fmla="*/ 5 h 14"/>
                <a:gd name="T16" fmla="*/ 0 w 13"/>
                <a:gd name="T17" fmla="*/ 3 h 14"/>
                <a:gd name="T18" fmla="*/ 0 w 13"/>
                <a:gd name="T19" fmla="*/ 2 h 14"/>
                <a:gd name="T20" fmla="*/ 0 w 13"/>
                <a:gd name="T21" fmla="*/ 2 h 14"/>
                <a:gd name="T22" fmla="*/ 0 w 13"/>
                <a:gd name="T23" fmla="*/ 0 h 14"/>
                <a:gd name="T24" fmla="*/ 2 w 13"/>
                <a:gd name="T25" fmla="*/ 0 h 14"/>
                <a:gd name="T26" fmla="*/ 2 w 13"/>
                <a:gd name="T27" fmla="*/ 2 h 14"/>
                <a:gd name="T28" fmla="*/ 5 w 13"/>
                <a:gd name="T29" fmla="*/ 3 h 14"/>
                <a:gd name="T30" fmla="*/ 6 w 13"/>
                <a:gd name="T31" fmla="*/ 5 h 14"/>
                <a:gd name="T32" fmla="*/ 8 w 13"/>
                <a:gd name="T33" fmla="*/ 6 h 14"/>
                <a:gd name="T34" fmla="*/ 9 w 13"/>
                <a:gd name="T35" fmla="*/ 8 h 14"/>
                <a:gd name="T36" fmla="*/ 11 w 13"/>
                <a:gd name="T37" fmla="*/ 9 h 14"/>
                <a:gd name="T38" fmla="*/ 13 w 13"/>
                <a:gd name="T39" fmla="*/ 11 h 14"/>
                <a:gd name="T40" fmla="*/ 13 w 13"/>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4"/>
                <a:gd name="T65" fmla="*/ 13 w 13"/>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4">
                  <a:moveTo>
                    <a:pt x="13" y="14"/>
                  </a:moveTo>
                  <a:lnTo>
                    <a:pt x="11" y="14"/>
                  </a:lnTo>
                  <a:lnTo>
                    <a:pt x="9" y="13"/>
                  </a:lnTo>
                  <a:lnTo>
                    <a:pt x="8" y="11"/>
                  </a:lnTo>
                  <a:lnTo>
                    <a:pt x="6" y="9"/>
                  </a:lnTo>
                  <a:lnTo>
                    <a:pt x="5" y="8"/>
                  </a:lnTo>
                  <a:lnTo>
                    <a:pt x="3" y="6"/>
                  </a:lnTo>
                  <a:lnTo>
                    <a:pt x="2" y="5"/>
                  </a:lnTo>
                  <a:lnTo>
                    <a:pt x="0" y="3"/>
                  </a:lnTo>
                  <a:lnTo>
                    <a:pt x="0" y="2"/>
                  </a:lnTo>
                  <a:lnTo>
                    <a:pt x="0" y="0"/>
                  </a:lnTo>
                  <a:lnTo>
                    <a:pt x="2" y="0"/>
                  </a:lnTo>
                  <a:lnTo>
                    <a:pt x="2" y="2"/>
                  </a:lnTo>
                  <a:lnTo>
                    <a:pt x="5" y="3"/>
                  </a:lnTo>
                  <a:lnTo>
                    <a:pt x="6" y="5"/>
                  </a:lnTo>
                  <a:lnTo>
                    <a:pt x="8" y="6"/>
                  </a:lnTo>
                  <a:lnTo>
                    <a:pt x="9" y="8"/>
                  </a:lnTo>
                  <a:lnTo>
                    <a:pt x="11" y="9"/>
                  </a:lnTo>
                  <a:lnTo>
                    <a:pt x="13" y="11"/>
                  </a:lnTo>
                  <a:lnTo>
                    <a:pt x="13" y="1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99" name="Freeform 979"/>
            <p:cNvSpPr>
              <a:spLocks/>
            </p:cNvSpPr>
            <p:nvPr/>
          </p:nvSpPr>
          <p:spPr bwMode="auto">
            <a:xfrm>
              <a:off x="1782" y="3228"/>
              <a:ext cx="23" cy="27"/>
            </a:xfrm>
            <a:custGeom>
              <a:avLst/>
              <a:gdLst>
                <a:gd name="T0" fmla="*/ 23 w 23"/>
                <a:gd name="T1" fmla="*/ 25 h 27"/>
                <a:gd name="T2" fmla="*/ 23 w 23"/>
                <a:gd name="T3" fmla="*/ 27 h 27"/>
                <a:gd name="T4" fmla="*/ 21 w 23"/>
                <a:gd name="T5" fmla="*/ 27 h 27"/>
                <a:gd name="T6" fmla="*/ 18 w 23"/>
                <a:gd name="T7" fmla="*/ 24 h 27"/>
                <a:gd name="T8" fmla="*/ 15 w 23"/>
                <a:gd name="T9" fmla="*/ 20 h 27"/>
                <a:gd name="T10" fmla="*/ 12 w 23"/>
                <a:gd name="T11" fmla="*/ 17 h 27"/>
                <a:gd name="T12" fmla="*/ 9 w 23"/>
                <a:gd name="T13" fmla="*/ 14 h 27"/>
                <a:gd name="T14" fmla="*/ 7 w 23"/>
                <a:gd name="T15" fmla="*/ 13 h 27"/>
                <a:gd name="T16" fmla="*/ 4 w 23"/>
                <a:gd name="T17" fmla="*/ 9 h 27"/>
                <a:gd name="T18" fmla="*/ 3 w 23"/>
                <a:gd name="T19" fmla="*/ 6 h 27"/>
                <a:gd name="T20" fmla="*/ 0 w 23"/>
                <a:gd name="T21" fmla="*/ 3 h 27"/>
                <a:gd name="T22" fmla="*/ 1 w 23"/>
                <a:gd name="T23" fmla="*/ 0 h 27"/>
                <a:gd name="T24" fmla="*/ 4 w 23"/>
                <a:gd name="T25" fmla="*/ 3 h 27"/>
                <a:gd name="T26" fmla="*/ 7 w 23"/>
                <a:gd name="T27" fmla="*/ 6 h 27"/>
                <a:gd name="T28" fmla="*/ 9 w 23"/>
                <a:gd name="T29" fmla="*/ 9 h 27"/>
                <a:gd name="T30" fmla="*/ 12 w 23"/>
                <a:gd name="T31" fmla="*/ 13 h 27"/>
                <a:gd name="T32" fmla="*/ 15 w 23"/>
                <a:gd name="T33" fmla="*/ 16 h 27"/>
                <a:gd name="T34" fmla="*/ 18 w 23"/>
                <a:gd name="T35" fmla="*/ 19 h 27"/>
                <a:gd name="T36" fmla="*/ 21 w 23"/>
                <a:gd name="T37" fmla="*/ 22 h 27"/>
                <a:gd name="T38" fmla="*/ 23 w 23"/>
                <a:gd name="T39" fmla="*/ 25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27"/>
                <a:gd name="T62" fmla="*/ 23 w 23"/>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27">
                  <a:moveTo>
                    <a:pt x="23" y="25"/>
                  </a:moveTo>
                  <a:lnTo>
                    <a:pt x="23" y="27"/>
                  </a:lnTo>
                  <a:lnTo>
                    <a:pt x="21" y="27"/>
                  </a:lnTo>
                  <a:lnTo>
                    <a:pt x="18" y="24"/>
                  </a:lnTo>
                  <a:lnTo>
                    <a:pt x="15" y="20"/>
                  </a:lnTo>
                  <a:lnTo>
                    <a:pt x="12" y="17"/>
                  </a:lnTo>
                  <a:lnTo>
                    <a:pt x="9" y="14"/>
                  </a:lnTo>
                  <a:lnTo>
                    <a:pt x="7" y="13"/>
                  </a:lnTo>
                  <a:lnTo>
                    <a:pt x="4" y="9"/>
                  </a:lnTo>
                  <a:lnTo>
                    <a:pt x="3" y="6"/>
                  </a:lnTo>
                  <a:lnTo>
                    <a:pt x="0" y="3"/>
                  </a:lnTo>
                  <a:lnTo>
                    <a:pt x="1" y="0"/>
                  </a:lnTo>
                  <a:lnTo>
                    <a:pt x="4" y="3"/>
                  </a:lnTo>
                  <a:lnTo>
                    <a:pt x="7" y="6"/>
                  </a:lnTo>
                  <a:lnTo>
                    <a:pt x="9" y="9"/>
                  </a:lnTo>
                  <a:lnTo>
                    <a:pt x="12" y="13"/>
                  </a:lnTo>
                  <a:lnTo>
                    <a:pt x="15" y="16"/>
                  </a:lnTo>
                  <a:lnTo>
                    <a:pt x="18" y="19"/>
                  </a:lnTo>
                  <a:lnTo>
                    <a:pt x="21" y="22"/>
                  </a:lnTo>
                  <a:lnTo>
                    <a:pt x="23" y="2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0" name="Freeform 980"/>
            <p:cNvSpPr>
              <a:spLocks/>
            </p:cNvSpPr>
            <p:nvPr/>
          </p:nvSpPr>
          <p:spPr bwMode="auto">
            <a:xfrm>
              <a:off x="1727" y="3233"/>
              <a:ext cx="2" cy="3"/>
            </a:xfrm>
            <a:custGeom>
              <a:avLst/>
              <a:gdLst>
                <a:gd name="T0" fmla="*/ 0 w 2"/>
                <a:gd name="T1" fmla="*/ 0 h 3"/>
                <a:gd name="T2" fmla="*/ 2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lnTo>
                    <a:pt x="2" y="3"/>
                  </a:lnTo>
                  <a:lnTo>
                    <a:pt x="0"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1" name="Freeform 981"/>
            <p:cNvSpPr>
              <a:spLocks/>
            </p:cNvSpPr>
            <p:nvPr/>
          </p:nvSpPr>
          <p:spPr bwMode="auto">
            <a:xfrm>
              <a:off x="1778" y="3236"/>
              <a:ext cx="27" cy="28"/>
            </a:xfrm>
            <a:custGeom>
              <a:avLst/>
              <a:gdLst>
                <a:gd name="T0" fmla="*/ 13 w 27"/>
                <a:gd name="T1" fmla="*/ 9 h 28"/>
                <a:gd name="T2" fmla="*/ 27 w 27"/>
                <a:gd name="T3" fmla="*/ 23 h 28"/>
                <a:gd name="T4" fmla="*/ 27 w 27"/>
                <a:gd name="T5" fmla="*/ 25 h 28"/>
                <a:gd name="T6" fmla="*/ 27 w 27"/>
                <a:gd name="T7" fmla="*/ 26 h 28"/>
                <a:gd name="T8" fmla="*/ 27 w 27"/>
                <a:gd name="T9" fmla="*/ 26 h 28"/>
                <a:gd name="T10" fmla="*/ 27 w 27"/>
                <a:gd name="T11" fmla="*/ 28 h 28"/>
                <a:gd name="T12" fmla="*/ 24 w 27"/>
                <a:gd name="T13" fmla="*/ 26 h 28"/>
                <a:gd name="T14" fmla="*/ 21 w 27"/>
                <a:gd name="T15" fmla="*/ 23 h 28"/>
                <a:gd name="T16" fmla="*/ 18 w 27"/>
                <a:gd name="T17" fmla="*/ 20 h 28"/>
                <a:gd name="T18" fmla="*/ 14 w 27"/>
                <a:gd name="T19" fmla="*/ 17 h 28"/>
                <a:gd name="T20" fmla="*/ 11 w 27"/>
                <a:gd name="T21" fmla="*/ 14 h 28"/>
                <a:gd name="T22" fmla="*/ 8 w 27"/>
                <a:gd name="T23" fmla="*/ 11 h 28"/>
                <a:gd name="T24" fmla="*/ 5 w 27"/>
                <a:gd name="T25" fmla="*/ 8 h 28"/>
                <a:gd name="T26" fmla="*/ 2 w 27"/>
                <a:gd name="T27" fmla="*/ 3 h 28"/>
                <a:gd name="T28" fmla="*/ 2 w 27"/>
                <a:gd name="T29" fmla="*/ 3 h 28"/>
                <a:gd name="T30" fmla="*/ 0 w 27"/>
                <a:gd name="T31" fmla="*/ 1 h 28"/>
                <a:gd name="T32" fmla="*/ 0 w 27"/>
                <a:gd name="T33" fmla="*/ 0 h 28"/>
                <a:gd name="T34" fmla="*/ 2 w 27"/>
                <a:gd name="T35" fmla="*/ 0 h 28"/>
                <a:gd name="T36" fmla="*/ 4 w 27"/>
                <a:gd name="T37" fmla="*/ 0 h 28"/>
                <a:gd name="T38" fmla="*/ 5 w 27"/>
                <a:gd name="T39" fmla="*/ 1 h 28"/>
                <a:gd name="T40" fmla="*/ 7 w 27"/>
                <a:gd name="T41" fmla="*/ 3 h 28"/>
                <a:gd name="T42" fmla="*/ 8 w 27"/>
                <a:gd name="T43" fmla="*/ 5 h 28"/>
                <a:gd name="T44" fmla="*/ 8 w 27"/>
                <a:gd name="T45" fmla="*/ 6 h 28"/>
                <a:gd name="T46" fmla="*/ 10 w 27"/>
                <a:gd name="T47" fmla="*/ 8 h 28"/>
                <a:gd name="T48" fmla="*/ 11 w 27"/>
                <a:gd name="T49" fmla="*/ 8 h 28"/>
                <a:gd name="T50" fmla="*/ 13 w 27"/>
                <a:gd name="T51" fmla="*/ 9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
                <a:gd name="T79" fmla="*/ 0 h 28"/>
                <a:gd name="T80" fmla="*/ 27 w 27"/>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 h="28">
                  <a:moveTo>
                    <a:pt x="13" y="9"/>
                  </a:moveTo>
                  <a:lnTo>
                    <a:pt x="27" y="23"/>
                  </a:lnTo>
                  <a:lnTo>
                    <a:pt x="27" y="25"/>
                  </a:lnTo>
                  <a:lnTo>
                    <a:pt x="27" y="26"/>
                  </a:lnTo>
                  <a:lnTo>
                    <a:pt x="27" y="28"/>
                  </a:lnTo>
                  <a:lnTo>
                    <a:pt x="24" y="26"/>
                  </a:lnTo>
                  <a:lnTo>
                    <a:pt x="21" y="23"/>
                  </a:lnTo>
                  <a:lnTo>
                    <a:pt x="18" y="20"/>
                  </a:lnTo>
                  <a:lnTo>
                    <a:pt x="14" y="17"/>
                  </a:lnTo>
                  <a:lnTo>
                    <a:pt x="11" y="14"/>
                  </a:lnTo>
                  <a:lnTo>
                    <a:pt x="8" y="11"/>
                  </a:lnTo>
                  <a:lnTo>
                    <a:pt x="5" y="8"/>
                  </a:lnTo>
                  <a:lnTo>
                    <a:pt x="2" y="3"/>
                  </a:lnTo>
                  <a:lnTo>
                    <a:pt x="0" y="1"/>
                  </a:lnTo>
                  <a:lnTo>
                    <a:pt x="0" y="0"/>
                  </a:lnTo>
                  <a:lnTo>
                    <a:pt x="2" y="0"/>
                  </a:lnTo>
                  <a:lnTo>
                    <a:pt x="4" y="0"/>
                  </a:lnTo>
                  <a:lnTo>
                    <a:pt x="5" y="1"/>
                  </a:lnTo>
                  <a:lnTo>
                    <a:pt x="7" y="3"/>
                  </a:lnTo>
                  <a:lnTo>
                    <a:pt x="8" y="5"/>
                  </a:lnTo>
                  <a:lnTo>
                    <a:pt x="8" y="6"/>
                  </a:lnTo>
                  <a:lnTo>
                    <a:pt x="10" y="8"/>
                  </a:lnTo>
                  <a:lnTo>
                    <a:pt x="11" y="8"/>
                  </a:lnTo>
                  <a:lnTo>
                    <a:pt x="13"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2" name="Freeform 982"/>
            <p:cNvSpPr>
              <a:spLocks/>
            </p:cNvSpPr>
            <p:nvPr/>
          </p:nvSpPr>
          <p:spPr bwMode="auto">
            <a:xfrm>
              <a:off x="1730" y="3236"/>
              <a:ext cx="2" cy="3"/>
            </a:xfrm>
            <a:custGeom>
              <a:avLst/>
              <a:gdLst>
                <a:gd name="T0" fmla="*/ 2 w 2"/>
                <a:gd name="T1" fmla="*/ 1 h 3"/>
                <a:gd name="T2" fmla="*/ 2 w 2"/>
                <a:gd name="T3" fmla="*/ 3 h 3"/>
                <a:gd name="T4" fmla="*/ 0 w 2"/>
                <a:gd name="T5" fmla="*/ 1 h 3"/>
                <a:gd name="T6" fmla="*/ 0 w 2"/>
                <a:gd name="T7" fmla="*/ 1 h 3"/>
                <a:gd name="T8" fmla="*/ 0 w 2"/>
                <a:gd name="T9" fmla="*/ 0 h 3"/>
                <a:gd name="T10" fmla="*/ 2 w 2"/>
                <a:gd name="T11" fmla="*/ 0 h 3"/>
                <a:gd name="T12" fmla="*/ 2 w 2"/>
                <a:gd name="T13" fmla="*/ 0 h 3"/>
                <a:gd name="T14" fmla="*/ 2 w 2"/>
                <a:gd name="T15" fmla="*/ 1 h 3"/>
                <a:gd name="T16" fmla="*/ 2 w 2"/>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3"/>
                  </a:lnTo>
                  <a:lnTo>
                    <a:pt x="0" y="1"/>
                  </a:lnTo>
                  <a:lnTo>
                    <a:pt x="0" y="0"/>
                  </a:lnTo>
                  <a:lnTo>
                    <a:pt x="2" y="0"/>
                  </a:lnTo>
                  <a:lnTo>
                    <a:pt x="2" y="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3" name="Freeform 983"/>
            <p:cNvSpPr>
              <a:spLocks/>
            </p:cNvSpPr>
            <p:nvPr/>
          </p:nvSpPr>
          <p:spPr bwMode="auto">
            <a:xfrm>
              <a:off x="1716" y="3237"/>
              <a:ext cx="11" cy="13"/>
            </a:xfrm>
            <a:custGeom>
              <a:avLst/>
              <a:gdLst>
                <a:gd name="T0" fmla="*/ 11 w 11"/>
                <a:gd name="T1" fmla="*/ 10 h 13"/>
                <a:gd name="T2" fmla="*/ 9 w 11"/>
                <a:gd name="T3" fmla="*/ 11 h 13"/>
                <a:gd name="T4" fmla="*/ 9 w 11"/>
                <a:gd name="T5" fmla="*/ 13 h 13"/>
                <a:gd name="T6" fmla="*/ 8 w 11"/>
                <a:gd name="T7" fmla="*/ 13 h 13"/>
                <a:gd name="T8" fmla="*/ 8 w 11"/>
                <a:gd name="T9" fmla="*/ 13 h 13"/>
                <a:gd name="T10" fmla="*/ 6 w 11"/>
                <a:gd name="T11" fmla="*/ 11 h 13"/>
                <a:gd name="T12" fmla="*/ 5 w 11"/>
                <a:gd name="T13" fmla="*/ 11 h 13"/>
                <a:gd name="T14" fmla="*/ 5 w 11"/>
                <a:gd name="T15" fmla="*/ 10 h 13"/>
                <a:gd name="T16" fmla="*/ 5 w 11"/>
                <a:gd name="T17" fmla="*/ 10 h 13"/>
                <a:gd name="T18" fmla="*/ 3 w 11"/>
                <a:gd name="T19" fmla="*/ 8 h 13"/>
                <a:gd name="T20" fmla="*/ 3 w 11"/>
                <a:gd name="T21" fmla="*/ 7 h 13"/>
                <a:gd name="T22" fmla="*/ 2 w 11"/>
                <a:gd name="T23" fmla="*/ 7 h 13"/>
                <a:gd name="T24" fmla="*/ 0 w 11"/>
                <a:gd name="T25" fmla="*/ 5 h 13"/>
                <a:gd name="T26" fmla="*/ 0 w 11"/>
                <a:gd name="T27" fmla="*/ 5 h 13"/>
                <a:gd name="T28" fmla="*/ 0 w 11"/>
                <a:gd name="T29" fmla="*/ 4 h 13"/>
                <a:gd name="T30" fmla="*/ 0 w 11"/>
                <a:gd name="T31" fmla="*/ 2 h 13"/>
                <a:gd name="T32" fmla="*/ 0 w 11"/>
                <a:gd name="T33" fmla="*/ 0 h 13"/>
                <a:gd name="T34" fmla="*/ 2 w 11"/>
                <a:gd name="T35" fmla="*/ 2 h 13"/>
                <a:gd name="T36" fmla="*/ 3 w 11"/>
                <a:gd name="T37" fmla="*/ 2 h 13"/>
                <a:gd name="T38" fmla="*/ 5 w 11"/>
                <a:gd name="T39" fmla="*/ 4 h 13"/>
                <a:gd name="T40" fmla="*/ 6 w 11"/>
                <a:gd name="T41" fmla="*/ 5 h 13"/>
                <a:gd name="T42" fmla="*/ 8 w 11"/>
                <a:gd name="T43" fmla="*/ 7 h 13"/>
                <a:gd name="T44" fmla="*/ 8 w 11"/>
                <a:gd name="T45" fmla="*/ 8 h 13"/>
                <a:gd name="T46" fmla="*/ 9 w 11"/>
                <a:gd name="T47" fmla="*/ 8 h 13"/>
                <a:gd name="T48" fmla="*/ 11 w 11"/>
                <a:gd name="T49" fmla="*/ 1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3"/>
                <a:gd name="T77" fmla="*/ 11 w 11"/>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3">
                  <a:moveTo>
                    <a:pt x="11" y="10"/>
                  </a:moveTo>
                  <a:lnTo>
                    <a:pt x="9" y="11"/>
                  </a:lnTo>
                  <a:lnTo>
                    <a:pt x="9" y="13"/>
                  </a:lnTo>
                  <a:lnTo>
                    <a:pt x="8" y="13"/>
                  </a:lnTo>
                  <a:lnTo>
                    <a:pt x="6" y="11"/>
                  </a:lnTo>
                  <a:lnTo>
                    <a:pt x="5" y="11"/>
                  </a:lnTo>
                  <a:lnTo>
                    <a:pt x="5" y="10"/>
                  </a:lnTo>
                  <a:lnTo>
                    <a:pt x="3" y="8"/>
                  </a:lnTo>
                  <a:lnTo>
                    <a:pt x="3" y="7"/>
                  </a:lnTo>
                  <a:lnTo>
                    <a:pt x="2" y="7"/>
                  </a:lnTo>
                  <a:lnTo>
                    <a:pt x="0" y="5"/>
                  </a:lnTo>
                  <a:lnTo>
                    <a:pt x="0" y="4"/>
                  </a:lnTo>
                  <a:lnTo>
                    <a:pt x="0" y="2"/>
                  </a:lnTo>
                  <a:lnTo>
                    <a:pt x="0" y="0"/>
                  </a:lnTo>
                  <a:lnTo>
                    <a:pt x="2" y="2"/>
                  </a:lnTo>
                  <a:lnTo>
                    <a:pt x="3" y="2"/>
                  </a:lnTo>
                  <a:lnTo>
                    <a:pt x="5" y="4"/>
                  </a:lnTo>
                  <a:lnTo>
                    <a:pt x="6" y="5"/>
                  </a:lnTo>
                  <a:lnTo>
                    <a:pt x="8" y="7"/>
                  </a:lnTo>
                  <a:lnTo>
                    <a:pt x="8" y="8"/>
                  </a:lnTo>
                  <a:lnTo>
                    <a:pt x="9" y="8"/>
                  </a:lnTo>
                  <a:lnTo>
                    <a:pt x="11" y="1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4" name="Freeform 984"/>
            <p:cNvSpPr>
              <a:spLocks/>
            </p:cNvSpPr>
            <p:nvPr/>
          </p:nvSpPr>
          <p:spPr bwMode="auto">
            <a:xfrm>
              <a:off x="1775" y="3241"/>
              <a:ext cx="30" cy="34"/>
            </a:xfrm>
            <a:custGeom>
              <a:avLst/>
              <a:gdLst>
                <a:gd name="T0" fmla="*/ 30 w 30"/>
                <a:gd name="T1" fmla="*/ 29 h 34"/>
                <a:gd name="T2" fmla="*/ 30 w 30"/>
                <a:gd name="T3" fmla="*/ 31 h 34"/>
                <a:gd name="T4" fmla="*/ 28 w 30"/>
                <a:gd name="T5" fmla="*/ 32 h 34"/>
                <a:gd name="T6" fmla="*/ 28 w 30"/>
                <a:gd name="T7" fmla="*/ 32 h 34"/>
                <a:gd name="T8" fmla="*/ 27 w 30"/>
                <a:gd name="T9" fmla="*/ 34 h 34"/>
                <a:gd name="T10" fmla="*/ 25 w 30"/>
                <a:gd name="T11" fmla="*/ 32 h 34"/>
                <a:gd name="T12" fmla="*/ 25 w 30"/>
                <a:gd name="T13" fmla="*/ 31 h 34"/>
                <a:gd name="T14" fmla="*/ 24 w 30"/>
                <a:gd name="T15" fmla="*/ 31 h 34"/>
                <a:gd name="T16" fmla="*/ 22 w 30"/>
                <a:gd name="T17" fmla="*/ 29 h 34"/>
                <a:gd name="T18" fmla="*/ 21 w 30"/>
                <a:gd name="T19" fmla="*/ 28 h 34"/>
                <a:gd name="T20" fmla="*/ 19 w 30"/>
                <a:gd name="T21" fmla="*/ 26 h 34"/>
                <a:gd name="T22" fmla="*/ 19 w 30"/>
                <a:gd name="T23" fmla="*/ 25 h 34"/>
                <a:gd name="T24" fmla="*/ 17 w 30"/>
                <a:gd name="T25" fmla="*/ 23 h 34"/>
                <a:gd name="T26" fmla="*/ 0 w 30"/>
                <a:gd name="T27" fmla="*/ 4 h 34"/>
                <a:gd name="T28" fmla="*/ 0 w 30"/>
                <a:gd name="T29" fmla="*/ 0 h 34"/>
                <a:gd name="T30" fmla="*/ 3 w 30"/>
                <a:gd name="T31" fmla="*/ 3 h 34"/>
                <a:gd name="T32" fmla="*/ 8 w 30"/>
                <a:gd name="T33" fmla="*/ 7 h 34"/>
                <a:gd name="T34" fmla="*/ 11 w 30"/>
                <a:gd name="T35" fmla="*/ 11 h 34"/>
                <a:gd name="T36" fmla="*/ 16 w 30"/>
                <a:gd name="T37" fmla="*/ 15 h 34"/>
                <a:gd name="T38" fmla="*/ 19 w 30"/>
                <a:gd name="T39" fmla="*/ 18 h 34"/>
                <a:gd name="T40" fmla="*/ 22 w 30"/>
                <a:gd name="T41" fmla="*/ 21 h 34"/>
                <a:gd name="T42" fmla="*/ 25 w 30"/>
                <a:gd name="T43" fmla="*/ 26 h 34"/>
                <a:gd name="T44" fmla="*/ 30 w 30"/>
                <a:gd name="T45" fmla="*/ 29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30" y="29"/>
                  </a:moveTo>
                  <a:lnTo>
                    <a:pt x="30" y="31"/>
                  </a:lnTo>
                  <a:lnTo>
                    <a:pt x="28" y="32"/>
                  </a:lnTo>
                  <a:lnTo>
                    <a:pt x="27" y="34"/>
                  </a:lnTo>
                  <a:lnTo>
                    <a:pt x="25" y="32"/>
                  </a:lnTo>
                  <a:lnTo>
                    <a:pt x="25" y="31"/>
                  </a:lnTo>
                  <a:lnTo>
                    <a:pt x="24" y="31"/>
                  </a:lnTo>
                  <a:lnTo>
                    <a:pt x="22" y="29"/>
                  </a:lnTo>
                  <a:lnTo>
                    <a:pt x="21" y="28"/>
                  </a:lnTo>
                  <a:lnTo>
                    <a:pt x="19" y="26"/>
                  </a:lnTo>
                  <a:lnTo>
                    <a:pt x="19" y="25"/>
                  </a:lnTo>
                  <a:lnTo>
                    <a:pt x="17" y="23"/>
                  </a:lnTo>
                  <a:lnTo>
                    <a:pt x="0" y="4"/>
                  </a:lnTo>
                  <a:lnTo>
                    <a:pt x="0" y="0"/>
                  </a:lnTo>
                  <a:lnTo>
                    <a:pt x="3" y="3"/>
                  </a:lnTo>
                  <a:lnTo>
                    <a:pt x="8" y="7"/>
                  </a:lnTo>
                  <a:lnTo>
                    <a:pt x="11" y="11"/>
                  </a:lnTo>
                  <a:lnTo>
                    <a:pt x="16" y="15"/>
                  </a:lnTo>
                  <a:lnTo>
                    <a:pt x="19" y="18"/>
                  </a:lnTo>
                  <a:lnTo>
                    <a:pt x="22" y="21"/>
                  </a:lnTo>
                  <a:lnTo>
                    <a:pt x="25" y="26"/>
                  </a:lnTo>
                  <a:lnTo>
                    <a:pt x="30" y="2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5" name="Freeform 985"/>
            <p:cNvSpPr>
              <a:spLocks/>
            </p:cNvSpPr>
            <p:nvPr/>
          </p:nvSpPr>
          <p:spPr bwMode="auto">
            <a:xfrm>
              <a:off x="1688" y="3245"/>
              <a:ext cx="23" cy="5"/>
            </a:xfrm>
            <a:custGeom>
              <a:avLst/>
              <a:gdLst>
                <a:gd name="T0" fmla="*/ 23 w 23"/>
                <a:gd name="T1" fmla="*/ 0 h 5"/>
                <a:gd name="T2" fmla="*/ 23 w 23"/>
                <a:gd name="T3" fmla="*/ 2 h 5"/>
                <a:gd name="T4" fmla="*/ 20 w 23"/>
                <a:gd name="T5" fmla="*/ 3 h 5"/>
                <a:gd name="T6" fmla="*/ 17 w 23"/>
                <a:gd name="T7" fmla="*/ 3 h 5"/>
                <a:gd name="T8" fmla="*/ 14 w 23"/>
                <a:gd name="T9" fmla="*/ 5 h 5"/>
                <a:gd name="T10" fmla="*/ 11 w 23"/>
                <a:gd name="T11" fmla="*/ 5 h 5"/>
                <a:gd name="T12" fmla="*/ 8 w 23"/>
                <a:gd name="T13" fmla="*/ 3 h 5"/>
                <a:gd name="T14" fmla="*/ 5 w 23"/>
                <a:gd name="T15" fmla="*/ 3 h 5"/>
                <a:gd name="T16" fmla="*/ 3 w 23"/>
                <a:gd name="T17" fmla="*/ 3 h 5"/>
                <a:gd name="T18" fmla="*/ 0 w 23"/>
                <a:gd name="T19" fmla="*/ 2 h 5"/>
                <a:gd name="T20" fmla="*/ 0 w 23"/>
                <a:gd name="T21" fmla="*/ 0 h 5"/>
                <a:gd name="T22" fmla="*/ 3 w 23"/>
                <a:gd name="T23" fmla="*/ 2 h 5"/>
                <a:gd name="T24" fmla="*/ 6 w 23"/>
                <a:gd name="T25" fmla="*/ 2 h 5"/>
                <a:gd name="T26" fmla="*/ 9 w 23"/>
                <a:gd name="T27" fmla="*/ 2 h 5"/>
                <a:gd name="T28" fmla="*/ 12 w 23"/>
                <a:gd name="T29" fmla="*/ 3 h 5"/>
                <a:gd name="T30" fmla="*/ 16 w 23"/>
                <a:gd name="T31" fmla="*/ 2 h 5"/>
                <a:gd name="T32" fmla="*/ 19 w 23"/>
                <a:gd name="T33" fmla="*/ 2 h 5"/>
                <a:gd name="T34" fmla="*/ 20 w 23"/>
                <a:gd name="T35" fmla="*/ 2 h 5"/>
                <a:gd name="T36" fmla="*/ 23 w 23"/>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
                <a:gd name="T59" fmla="*/ 23 w 23"/>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
                  <a:moveTo>
                    <a:pt x="23" y="0"/>
                  </a:moveTo>
                  <a:lnTo>
                    <a:pt x="23" y="2"/>
                  </a:lnTo>
                  <a:lnTo>
                    <a:pt x="20" y="3"/>
                  </a:lnTo>
                  <a:lnTo>
                    <a:pt x="17" y="3"/>
                  </a:lnTo>
                  <a:lnTo>
                    <a:pt x="14" y="5"/>
                  </a:lnTo>
                  <a:lnTo>
                    <a:pt x="11" y="5"/>
                  </a:lnTo>
                  <a:lnTo>
                    <a:pt x="8" y="3"/>
                  </a:lnTo>
                  <a:lnTo>
                    <a:pt x="5" y="3"/>
                  </a:lnTo>
                  <a:lnTo>
                    <a:pt x="3" y="3"/>
                  </a:lnTo>
                  <a:lnTo>
                    <a:pt x="0" y="2"/>
                  </a:lnTo>
                  <a:lnTo>
                    <a:pt x="0" y="0"/>
                  </a:lnTo>
                  <a:lnTo>
                    <a:pt x="3" y="2"/>
                  </a:lnTo>
                  <a:lnTo>
                    <a:pt x="6" y="2"/>
                  </a:lnTo>
                  <a:lnTo>
                    <a:pt x="9" y="2"/>
                  </a:lnTo>
                  <a:lnTo>
                    <a:pt x="12" y="3"/>
                  </a:lnTo>
                  <a:lnTo>
                    <a:pt x="16" y="2"/>
                  </a:lnTo>
                  <a:lnTo>
                    <a:pt x="19" y="2"/>
                  </a:lnTo>
                  <a:lnTo>
                    <a:pt x="20" y="2"/>
                  </a:lnTo>
                  <a:lnTo>
                    <a:pt x="23"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6" name="Freeform 986"/>
            <p:cNvSpPr>
              <a:spLocks/>
            </p:cNvSpPr>
            <p:nvPr/>
          </p:nvSpPr>
          <p:spPr bwMode="auto">
            <a:xfrm>
              <a:off x="1715" y="3247"/>
              <a:ext cx="14" cy="19"/>
            </a:xfrm>
            <a:custGeom>
              <a:avLst/>
              <a:gdLst>
                <a:gd name="T0" fmla="*/ 14 w 14"/>
                <a:gd name="T1" fmla="*/ 17 h 19"/>
                <a:gd name="T2" fmla="*/ 14 w 14"/>
                <a:gd name="T3" fmla="*/ 19 h 19"/>
                <a:gd name="T4" fmla="*/ 12 w 14"/>
                <a:gd name="T5" fmla="*/ 17 h 19"/>
                <a:gd name="T6" fmla="*/ 10 w 14"/>
                <a:gd name="T7" fmla="*/ 15 h 19"/>
                <a:gd name="T8" fmla="*/ 9 w 14"/>
                <a:gd name="T9" fmla="*/ 14 h 19"/>
                <a:gd name="T10" fmla="*/ 6 w 14"/>
                <a:gd name="T11" fmla="*/ 12 h 19"/>
                <a:gd name="T12" fmla="*/ 6 w 14"/>
                <a:gd name="T13" fmla="*/ 11 h 19"/>
                <a:gd name="T14" fmla="*/ 3 w 14"/>
                <a:gd name="T15" fmla="*/ 9 h 19"/>
                <a:gd name="T16" fmla="*/ 1 w 14"/>
                <a:gd name="T17" fmla="*/ 8 h 19"/>
                <a:gd name="T18" fmla="*/ 0 w 14"/>
                <a:gd name="T19" fmla="*/ 5 h 19"/>
                <a:gd name="T20" fmla="*/ 1 w 14"/>
                <a:gd name="T21" fmla="*/ 0 h 19"/>
                <a:gd name="T22" fmla="*/ 4 w 14"/>
                <a:gd name="T23" fmla="*/ 1 h 19"/>
                <a:gd name="T24" fmla="*/ 6 w 14"/>
                <a:gd name="T25" fmla="*/ 5 h 19"/>
                <a:gd name="T26" fmla="*/ 7 w 14"/>
                <a:gd name="T27" fmla="*/ 6 h 19"/>
                <a:gd name="T28" fmla="*/ 9 w 14"/>
                <a:gd name="T29" fmla="*/ 8 h 19"/>
                <a:gd name="T30" fmla="*/ 10 w 14"/>
                <a:gd name="T31" fmla="*/ 9 h 19"/>
                <a:gd name="T32" fmla="*/ 12 w 14"/>
                <a:gd name="T33" fmla="*/ 11 h 19"/>
                <a:gd name="T34" fmla="*/ 14 w 14"/>
                <a:gd name="T35" fmla="*/ 14 h 19"/>
                <a:gd name="T36" fmla="*/ 14 w 14"/>
                <a:gd name="T37" fmla="*/ 17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9"/>
                <a:gd name="T59" fmla="*/ 14 w 1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9">
                  <a:moveTo>
                    <a:pt x="14" y="17"/>
                  </a:moveTo>
                  <a:lnTo>
                    <a:pt x="14" y="19"/>
                  </a:lnTo>
                  <a:lnTo>
                    <a:pt x="12" y="17"/>
                  </a:lnTo>
                  <a:lnTo>
                    <a:pt x="10" y="15"/>
                  </a:lnTo>
                  <a:lnTo>
                    <a:pt x="9" y="14"/>
                  </a:lnTo>
                  <a:lnTo>
                    <a:pt x="6" y="12"/>
                  </a:lnTo>
                  <a:lnTo>
                    <a:pt x="6" y="11"/>
                  </a:lnTo>
                  <a:lnTo>
                    <a:pt x="3" y="9"/>
                  </a:lnTo>
                  <a:lnTo>
                    <a:pt x="1" y="8"/>
                  </a:lnTo>
                  <a:lnTo>
                    <a:pt x="0" y="5"/>
                  </a:lnTo>
                  <a:lnTo>
                    <a:pt x="1" y="0"/>
                  </a:lnTo>
                  <a:lnTo>
                    <a:pt x="4" y="1"/>
                  </a:lnTo>
                  <a:lnTo>
                    <a:pt x="6" y="5"/>
                  </a:lnTo>
                  <a:lnTo>
                    <a:pt x="7" y="6"/>
                  </a:lnTo>
                  <a:lnTo>
                    <a:pt x="9" y="8"/>
                  </a:lnTo>
                  <a:lnTo>
                    <a:pt x="10" y="9"/>
                  </a:lnTo>
                  <a:lnTo>
                    <a:pt x="12" y="11"/>
                  </a:lnTo>
                  <a:lnTo>
                    <a:pt x="14" y="14"/>
                  </a:lnTo>
                  <a:lnTo>
                    <a:pt x="14" y="1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7" name="Freeform 987"/>
            <p:cNvSpPr>
              <a:spLocks/>
            </p:cNvSpPr>
            <p:nvPr/>
          </p:nvSpPr>
          <p:spPr bwMode="auto">
            <a:xfrm>
              <a:off x="1686" y="3250"/>
              <a:ext cx="19" cy="9"/>
            </a:xfrm>
            <a:custGeom>
              <a:avLst/>
              <a:gdLst>
                <a:gd name="T0" fmla="*/ 18 w 19"/>
                <a:gd name="T1" fmla="*/ 3 h 9"/>
                <a:gd name="T2" fmla="*/ 19 w 19"/>
                <a:gd name="T3" fmla="*/ 5 h 9"/>
                <a:gd name="T4" fmla="*/ 19 w 19"/>
                <a:gd name="T5" fmla="*/ 6 h 9"/>
                <a:gd name="T6" fmla="*/ 18 w 19"/>
                <a:gd name="T7" fmla="*/ 8 h 9"/>
                <a:gd name="T8" fmla="*/ 18 w 19"/>
                <a:gd name="T9" fmla="*/ 9 h 9"/>
                <a:gd name="T10" fmla="*/ 16 w 19"/>
                <a:gd name="T11" fmla="*/ 9 h 9"/>
                <a:gd name="T12" fmla="*/ 13 w 19"/>
                <a:gd name="T13" fmla="*/ 9 h 9"/>
                <a:gd name="T14" fmla="*/ 11 w 19"/>
                <a:gd name="T15" fmla="*/ 9 h 9"/>
                <a:gd name="T16" fmla="*/ 8 w 19"/>
                <a:gd name="T17" fmla="*/ 9 h 9"/>
                <a:gd name="T18" fmla="*/ 7 w 19"/>
                <a:gd name="T19" fmla="*/ 9 h 9"/>
                <a:gd name="T20" fmla="*/ 5 w 19"/>
                <a:gd name="T21" fmla="*/ 8 h 9"/>
                <a:gd name="T22" fmla="*/ 2 w 19"/>
                <a:gd name="T23" fmla="*/ 8 h 9"/>
                <a:gd name="T24" fmla="*/ 0 w 19"/>
                <a:gd name="T25" fmla="*/ 6 h 9"/>
                <a:gd name="T26" fmla="*/ 2 w 19"/>
                <a:gd name="T27" fmla="*/ 0 h 9"/>
                <a:gd name="T28" fmla="*/ 4 w 19"/>
                <a:gd name="T29" fmla="*/ 2 h 9"/>
                <a:gd name="T30" fmla="*/ 5 w 19"/>
                <a:gd name="T31" fmla="*/ 2 h 9"/>
                <a:gd name="T32" fmla="*/ 8 w 19"/>
                <a:gd name="T33" fmla="*/ 3 h 9"/>
                <a:gd name="T34" fmla="*/ 10 w 19"/>
                <a:gd name="T35" fmla="*/ 3 h 9"/>
                <a:gd name="T36" fmla="*/ 11 w 19"/>
                <a:gd name="T37" fmla="*/ 3 h 9"/>
                <a:gd name="T38" fmla="*/ 14 w 19"/>
                <a:gd name="T39" fmla="*/ 3 h 9"/>
                <a:gd name="T40" fmla="*/ 16 w 19"/>
                <a:gd name="T41" fmla="*/ 3 h 9"/>
                <a:gd name="T42" fmla="*/ 18 w 19"/>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9"/>
                <a:gd name="T68" fmla="*/ 19 w 19"/>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9">
                  <a:moveTo>
                    <a:pt x="18" y="3"/>
                  </a:moveTo>
                  <a:lnTo>
                    <a:pt x="19" y="5"/>
                  </a:lnTo>
                  <a:lnTo>
                    <a:pt x="19" y="6"/>
                  </a:lnTo>
                  <a:lnTo>
                    <a:pt x="18" y="8"/>
                  </a:lnTo>
                  <a:lnTo>
                    <a:pt x="18" y="9"/>
                  </a:lnTo>
                  <a:lnTo>
                    <a:pt x="16" y="9"/>
                  </a:lnTo>
                  <a:lnTo>
                    <a:pt x="13" y="9"/>
                  </a:lnTo>
                  <a:lnTo>
                    <a:pt x="11" y="9"/>
                  </a:lnTo>
                  <a:lnTo>
                    <a:pt x="8" y="9"/>
                  </a:lnTo>
                  <a:lnTo>
                    <a:pt x="7" y="9"/>
                  </a:lnTo>
                  <a:lnTo>
                    <a:pt x="5" y="8"/>
                  </a:lnTo>
                  <a:lnTo>
                    <a:pt x="2" y="8"/>
                  </a:lnTo>
                  <a:lnTo>
                    <a:pt x="0" y="6"/>
                  </a:lnTo>
                  <a:lnTo>
                    <a:pt x="2" y="0"/>
                  </a:lnTo>
                  <a:lnTo>
                    <a:pt x="4" y="2"/>
                  </a:lnTo>
                  <a:lnTo>
                    <a:pt x="5" y="2"/>
                  </a:lnTo>
                  <a:lnTo>
                    <a:pt x="8" y="3"/>
                  </a:lnTo>
                  <a:lnTo>
                    <a:pt x="10" y="3"/>
                  </a:lnTo>
                  <a:lnTo>
                    <a:pt x="11" y="3"/>
                  </a:lnTo>
                  <a:lnTo>
                    <a:pt x="14" y="3"/>
                  </a:lnTo>
                  <a:lnTo>
                    <a:pt x="16" y="3"/>
                  </a:lnTo>
                  <a:lnTo>
                    <a:pt x="18"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8" name="Freeform 988"/>
            <p:cNvSpPr>
              <a:spLocks/>
            </p:cNvSpPr>
            <p:nvPr/>
          </p:nvSpPr>
          <p:spPr bwMode="auto">
            <a:xfrm>
              <a:off x="1774" y="3252"/>
              <a:ext cx="9" cy="9"/>
            </a:xfrm>
            <a:custGeom>
              <a:avLst/>
              <a:gdLst>
                <a:gd name="T0" fmla="*/ 9 w 9"/>
                <a:gd name="T1" fmla="*/ 9 h 9"/>
                <a:gd name="T2" fmla="*/ 9 w 9"/>
                <a:gd name="T3" fmla="*/ 7 h 9"/>
                <a:gd name="T4" fmla="*/ 8 w 9"/>
                <a:gd name="T5" fmla="*/ 7 h 9"/>
                <a:gd name="T6" fmla="*/ 6 w 9"/>
                <a:gd name="T7" fmla="*/ 6 h 9"/>
                <a:gd name="T8" fmla="*/ 4 w 9"/>
                <a:gd name="T9" fmla="*/ 6 h 9"/>
                <a:gd name="T10" fmla="*/ 3 w 9"/>
                <a:gd name="T11" fmla="*/ 4 h 9"/>
                <a:gd name="T12" fmla="*/ 1 w 9"/>
                <a:gd name="T13" fmla="*/ 3 h 9"/>
                <a:gd name="T14" fmla="*/ 1 w 9"/>
                <a:gd name="T15" fmla="*/ 1 h 9"/>
                <a:gd name="T16" fmla="*/ 0 w 9"/>
                <a:gd name="T17" fmla="*/ 0 h 9"/>
                <a:gd name="T18" fmla="*/ 1 w 9"/>
                <a:gd name="T19" fmla="*/ 0 h 9"/>
                <a:gd name="T20" fmla="*/ 3 w 9"/>
                <a:gd name="T21" fmla="*/ 1 h 9"/>
                <a:gd name="T22" fmla="*/ 4 w 9"/>
                <a:gd name="T23" fmla="*/ 3 h 9"/>
                <a:gd name="T24" fmla="*/ 6 w 9"/>
                <a:gd name="T25" fmla="*/ 3 h 9"/>
                <a:gd name="T26" fmla="*/ 6 w 9"/>
                <a:gd name="T27" fmla="*/ 4 h 9"/>
                <a:gd name="T28" fmla="*/ 8 w 9"/>
                <a:gd name="T29" fmla="*/ 6 h 9"/>
                <a:gd name="T30" fmla="*/ 9 w 9"/>
                <a:gd name="T31" fmla="*/ 7 h 9"/>
                <a:gd name="T32" fmla="*/ 9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9" y="9"/>
                  </a:moveTo>
                  <a:lnTo>
                    <a:pt x="9" y="7"/>
                  </a:lnTo>
                  <a:lnTo>
                    <a:pt x="8" y="7"/>
                  </a:lnTo>
                  <a:lnTo>
                    <a:pt x="6" y="6"/>
                  </a:lnTo>
                  <a:lnTo>
                    <a:pt x="4" y="6"/>
                  </a:lnTo>
                  <a:lnTo>
                    <a:pt x="3" y="4"/>
                  </a:lnTo>
                  <a:lnTo>
                    <a:pt x="1" y="3"/>
                  </a:lnTo>
                  <a:lnTo>
                    <a:pt x="1" y="1"/>
                  </a:lnTo>
                  <a:lnTo>
                    <a:pt x="0" y="0"/>
                  </a:lnTo>
                  <a:lnTo>
                    <a:pt x="1" y="0"/>
                  </a:lnTo>
                  <a:lnTo>
                    <a:pt x="3" y="1"/>
                  </a:lnTo>
                  <a:lnTo>
                    <a:pt x="4" y="3"/>
                  </a:lnTo>
                  <a:lnTo>
                    <a:pt x="6" y="3"/>
                  </a:lnTo>
                  <a:lnTo>
                    <a:pt x="6" y="4"/>
                  </a:lnTo>
                  <a:lnTo>
                    <a:pt x="8" y="6"/>
                  </a:lnTo>
                  <a:lnTo>
                    <a:pt x="9" y="7"/>
                  </a:lnTo>
                  <a:lnTo>
                    <a:pt x="9"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09" name="Freeform 989"/>
            <p:cNvSpPr>
              <a:spLocks/>
            </p:cNvSpPr>
            <p:nvPr/>
          </p:nvSpPr>
          <p:spPr bwMode="auto">
            <a:xfrm>
              <a:off x="1713" y="3256"/>
              <a:ext cx="14" cy="14"/>
            </a:xfrm>
            <a:custGeom>
              <a:avLst/>
              <a:gdLst>
                <a:gd name="T0" fmla="*/ 2 w 14"/>
                <a:gd name="T1" fmla="*/ 0 h 14"/>
                <a:gd name="T2" fmla="*/ 3 w 14"/>
                <a:gd name="T3" fmla="*/ 3 h 14"/>
                <a:gd name="T4" fmla="*/ 5 w 14"/>
                <a:gd name="T5" fmla="*/ 5 h 14"/>
                <a:gd name="T6" fmla="*/ 6 w 14"/>
                <a:gd name="T7" fmla="*/ 6 h 14"/>
                <a:gd name="T8" fmla="*/ 9 w 14"/>
                <a:gd name="T9" fmla="*/ 8 h 14"/>
                <a:gd name="T10" fmla="*/ 11 w 14"/>
                <a:gd name="T11" fmla="*/ 8 h 14"/>
                <a:gd name="T12" fmla="*/ 12 w 14"/>
                <a:gd name="T13" fmla="*/ 11 h 14"/>
                <a:gd name="T14" fmla="*/ 14 w 14"/>
                <a:gd name="T15" fmla="*/ 13 h 14"/>
                <a:gd name="T16" fmla="*/ 14 w 14"/>
                <a:gd name="T17" fmla="*/ 14 h 14"/>
                <a:gd name="T18" fmla="*/ 12 w 14"/>
                <a:gd name="T19" fmla="*/ 14 h 14"/>
                <a:gd name="T20" fmla="*/ 9 w 14"/>
                <a:gd name="T21" fmla="*/ 13 h 14"/>
                <a:gd name="T22" fmla="*/ 8 w 14"/>
                <a:gd name="T23" fmla="*/ 11 h 14"/>
                <a:gd name="T24" fmla="*/ 6 w 14"/>
                <a:gd name="T25" fmla="*/ 10 h 14"/>
                <a:gd name="T26" fmla="*/ 5 w 14"/>
                <a:gd name="T27" fmla="*/ 8 h 14"/>
                <a:gd name="T28" fmla="*/ 3 w 14"/>
                <a:gd name="T29" fmla="*/ 6 h 14"/>
                <a:gd name="T30" fmla="*/ 2 w 14"/>
                <a:gd name="T31" fmla="*/ 3 h 14"/>
                <a:gd name="T32" fmla="*/ 0 w 14"/>
                <a:gd name="T33" fmla="*/ 2 h 14"/>
                <a:gd name="T34" fmla="*/ 0 w 14"/>
                <a:gd name="T35" fmla="*/ 2 h 14"/>
                <a:gd name="T36" fmla="*/ 0 w 14"/>
                <a:gd name="T37" fmla="*/ 0 h 14"/>
                <a:gd name="T38" fmla="*/ 2 w 14"/>
                <a:gd name="T39" fmla="*/ 0 h 14"/>
                <a:gd name="T40" fmla="*/ 2 w 14"/>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2" y="0"/>
                  </a:moveTo>
                  <a:lnTo>
                    <a:pt x="3" y="3"/>
                  </a:lnTo>
                  <a:lnTo>
                    <a:pt x="5" y="5"/>
                  </a:lnTo>
                  <a:lnTo>
                    <a:pt x="6" y="6"/>
                  </a:lnTo>
                  <a:lnTo>
                    <a:pt x="9" y="8"/>
                  </a:lnTo>
                  <a:lnTo>
                    <a:pt x="11" y="8"/>
                  </a:lnTo>
                  <a:lnTo>
                    <a:pt x="12" y="11"/>
                  </a:lnTo>
                  <a:lnTo>
                    <a:pt x="14" y="13"/>
                  </a:lnTo>
                  <a:lnTo>
                    <a:pt x="14" y="14"/>
                  </a:lnTo>
                  <a:lnTo>
                    <a:pt x="12" y="14"/>
                  </a:lnTo>
                  <a:lnTo>
                    <a:pt x="9" y="13"/>
                  </a:lnTo>
                  <a:lnTo>
                    <a:pt x="8" y="11"/>
                  </a:lnTo>
                  <a:lnTo>
                    <a:pt x="6" y="10"/>
                  </a:lnTo>
                  <a:lnTo>
                    <a:pt x="5" y="8"/>
                  </a:lnTo>
                  <a:lnTo>
                    <a:pt x="3" y="6"/>
                  </a:lnTo>
                  <a:lnTo>
                    <a:pt x="2" y="3"/>
                  </a:lnTo>
                  <a:lnTo>
                    <a:pt x="0" y="2"/>
                  </a:lnTo>
                  <a:lnTo>
                    <a:pt x="0" y="0"/>
                  </a:lnTo>
                  <a:lnTo>
                    <a:pt x="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10" name="Freeform 990"/>
            <p:cNvSpPr>
              <a:spLocks/>
            </p:cNvSpPr>
            <p:nvPr/>
          </p:nvSpPr>
          <p:spPr bwMode="auto">
            <a:xfrm>
              <a:off x="1708" y="3261"/>
              <a:ext cx="11" cy="11"/>
            </a:xfrm>
            <a:custGeom>
              <a:avLst/>
              <a:gdLst>
                <a:gd name="T0" fmla="*/ 11 w 11"/>
                <a:gd name="T1" fmla="*/ 9 h 11"/>
                <a:gd name="T2" fmla="*/ 10 w 11"/>
                <a:gd name="T3" fmla="*/ 11 h 11"/>
                <a:gd name="T4" fmla="*/ 8 w 11"/>
                <a:gd name="T5" fmla="*/ 11 h 11"/>
                <a:gd name="T6" fmla="*/ 7 w 11"/>
                <a:gd name="T7" fmla="*/ 9 h 11"/>
                <a:gd name="T8" fmla="*/ 5 w 11"/>
                <a:gd name="T9" fmla="*/ 9 h 11"/>
                <a:gd name="T10" fmla="*/ 5 w 11"/>
                <a:gd name="T11" fmla="*/ 8 h 11"/>
                <a:gd name="T12" fmla="*/ 3 w 11"/>
                <a:gd name="T13" fmla="*/ 5 h 11"/>
                <a:gd name="T14" fmla="*/ 2 w 11"/>
                <a:gd name="T15" fmla="*/ 5 h 11"/>
                <a:gd name="T16" fmla="*/ 0 w 11"/>
                <a:gd name="T17" fmla="*/ 3 h 11"/>
                <a:gd name="T18" fmla="*/ 0 w 11"/>
                <a:gd name="T19" fmla="*/ 0 h 11"/>
                <a:gd name="T20" fmla="*/ 2 w 11"/>
                <a:gd name="T21" fmla="*/ 1 h 11"/>
                <a:gd name="T22" fmla="*/ 3 w 11"/>
                <a:gd name="T23" fmla="*/ 3 h 11"/>
                <a:gd name="T24" fmla="*/ 5 w 11"/>
                <a:gd name="T25" fmla="*/ 3 h 11"/>
                <a:gd name="T26" fmla="*/ 7 w 11"/>
                <a:gd name="T27" fmla="*/ 5 h 11"/>
                <a:gd name="T28" fmla="*/ 7 w 11"/>
                <a:gd name="T29" fmla="*/ 5 h 11"/>
                <a:gd name="T30" fmla="*/ 8 w 11"/>
                <a:gd name="T31" fmla="*/ 6 h 11"/>
                <a:gd name="T32" fmla="*/ 10 w 11"/>
                <a:gd name="T33" fmla="*/ 8 h 11"/>
                <a:gd name="T34" fmla="*/ 11 w 11"/>
                <a:gd name="T35" fmla="*/ 9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1"/>
                <a:gd name="T56" fmla="*/ 11 w 11"/>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1">
                  <a:moveTo>
                    <a:pt x="11" y="9"/>
                  </a:moveTo>
                  <a:lnTo>
                    <a:pt x="10" y="11"/>
                  </a:lnTo>
                  <a:lnTo>
                    <a:pt x="8" y="11"/>
                  </a:lnTo>
                  <a:lnTo>
                    <a:pt x="7" y="9"/>
                  </a:lnTo>
                  <a:lnTo>
                    <a:pt x="5" y="9"/>
                  </a:lnTo>
                  <a:lnTo>
                    <a:pt x="5" y="8"/>
                  </a:lnTo>
                  <a:lnTo>
                    <a:pt x="3" y="5"/>
                  </a:lnTo>
                  <a:lnTo>
                    <a:pt x="2" y="5"/>
                  </a:lnTo>
                  <a:lnTo>
                    <a:pt x="0" y="3"/>
                  </a:lnTo>
                  <a:lnTo>
                    <a:pt x="0" y="0"/>
                  </a:lnTo>
                  <a:lnTo>
                    <a:pt x="2" y="1"/>
                  </a:lnTo>
                  <a:lnTo>
                    <a:pt x="3" y="3"/>
                  </a:lnTo>
                  <a:lnTo>
                    <a:pt x="5" y="3"/>
                  </a:lnTo>
                  <a:lnTo>
                    <a:pt x="7" y="5"/>
                  </a:lnTo>
                  <a:lnTo>
                    <a:pt x="8" y="6"/>
                  </a:lnTo>
                  <a:lnTo>
                    <a:pt x="10" y="8"/>
                  </a:lnTo>
                  <a:lnTo>
                    <a:pt x="11"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11" name="Freeform 991"/>
            <p:cNvSpPr>
              <a:spLocks/>
            </p:cNvSpPr>
            <p:nvPr/>
          </p:nvSpPr>
          <p:spPr bwMode="auto">
            <a:xfrm>
              <a:off x="1702" y="3264"/>
              <a:ext cx="9" cy="19"/>
            </a:xfrm>
            <a:custGeom>
              <a:avLst/>
              <a:gdLst>
                <a:gd name="T0" fmla="*/ 9 w 9"/>
                <a:gd name="T1" fmla="*/ 9 h 19"/>
                <a:gd name="T2" fmla="*/ 8 w 9"/>
                <a:gd name="T3" fmla="*/ 11 h 19"/>
                <a:gd name="T4" fmla="*/ 6 w 9"/>
                <a:gd name="T5" fmla="*/ 11 h 19"/>
                <a:gd name="T6" fmla="*/ 5 w 9"/>
                <a:gd name="T7" fmla="*/ 11 h 19"/>
                <a:gd name="T8" fmla="*/ 5 w 9"/>
                <a:gd name="T9" fmla="*/ 14 h 19"/>
                <a:gd name="T10" fmla="*/ 3 w 9"/>
                <a:gd name="T11" fmla="*/ 16 h 19"/>
                <a:gd name="T12" fmla="*/ 3 w 9"/>
                <a:gd name="T13" fmla="*/ 17 h 19"/>
                <a:gd name="T14" fmla="*/ 3 w 9"/>
                <a:gd name="T15" fmla="*/ 19 h 19"/>
                <a:gd name="T16" fmla="*/ 2 w 9"/>
                <a:gd name="T17" fmla="*/ 19 h 19"/>
                <a:gd name="T18" fmla="*/ 0 w 9"/>
                <a:gd name="T19" fmla="*/ 17 h 19"/>
                <a:gd name="T20" fmla="*/ 0 w 9"/>
                <a:gd name="T21" fmla="*/ 16 h 19"/>
                <a:gd name="T22" fmla="*/ 2 w 9"/>
                <a:gd name="T23" fmla="*/ 14 h 19"/>
                <a:gd name="T24" fmla="*/ 2 w 9"/>
                <a:gd name="T25" fmla="*/ 12 h 19"/>
                <a:gd name="T26" fmla="*/ 2 w 9"/>
                <a:gd name="T27" fmla="*/ 9 h 19"/>
                <a:gd name="T28" fmla="*/ 2 w 9"/>
                <a:gd name="T29" fmla="*/ 6 h 19"/>
                <a:gd name="T30" fmla="*/ 3 w 9"/>
                <a:gd name="T31" fmla="*/ 3 h 19"/>
                <a:gd name="T32" fmla="*/ 5 w 9"/>
                <a:gd name="T33" fmla="*/ 0 h 19"/>
                <a:gd name="T34" fmla="*/ 5 w 9"/>
                <a:gd name="T35" fmla="*/ 2 h 19"/>
                <a:gd name="T36" fmla="*/ 6 w 9"/>
                <a:gd name="T37" fmla="*/ 3 h 19"/>
                <a:gd name="T38" fmla="*/ 6 w 9"/>
                <a:gd name="T39" fmla="*/ 3 h 19"/>
                <a:gd name="T40" fmla="*/ 8 w 9"/>
                <a:gd name="T41" fmla="*/ 5 h 19"/>
                <a:gd name="T42" fmla="*/ 9 w 9"/>
                <a:gd name="T43" fmla="*/ 5 h 19"/>
                <a:gd name="T44" fmla="*/ 9 w 9"/>
                <a:gd name="T45" fmla="*/ 6 h 19"/>
                <a:gd name="T46" fmla="*/ 9 w 9"/>
                <a:gd name="T47" fmla="*/ 8 h 19"/>
                <a:gd name="T48" fmla="*/ 9 w 9"/>
                <a:gd name="T49" fmla="*/ 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9"/>
                <a:gd name="T77" fmla="*/ 9 w 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9">
                  <a:moveTo>
                    <a:pt x="9" y="9"/>
                  </a:moveTo>
                  <a:lnTo>
                    <a:pt x="8" y="11"/>
                  </a:lnTo>
                  <a:lnTo>
                    <a:pt x="6" y="11"/>
                  </a:lnTo>
                  <a:lnTo>
                    <a:pt x="5" y="11"/>
                  </a:lnTo>
                  <a:lnTo>
                    <a:pt x="5" y="14"/>
                  </a:lnTo>
                  <a:lnTo>
                    <a:pt x="3" y="16"/>
                  </a:lnTo>
                  <a:lnTo>
                    <a:pt x="3" y="17"/>
                  </a:lnTo>
                  <a:lnTo>
                    <a:pt x="3" y="19"/>
                  </a:lnTo>
                  <a:lnTo>
                    <a:pt x="2" y="19"/>
                  </a:lnTo>
                  <a:lnTo>
                    <a:pt x="0" y="17"/>
                  </a:lnTo>
                  <a:lnTo>
                    <a:pt x="0" y="16"/>
                  </a:lnTo>
                  <a:lnTo>
                    <a:pt x="2" y="14"/>
                  </a:lnTo>
                  <a:lnTo>
                    <a:pt x="2" y="12"/>
                  </a:lnTo>
                  <a:lnTo>
                    <a:pt x="2" y="9"/>
                  </a:lnTo>
                  <a:lnTo>
                    <a:pt x="2" y="6"/>
                  </a:lnTo>
                  <a:lnTo>
                    <a:pt x="3" y="3"/>
                  </a:lnTo>
                  <a:lnTo>
                    <a:pt x="5" y="0"/>
                  </a:lnTo>
                  <a:lnTo>
                    <a:pt x="5" y="2"/>
                  </a:lnTo>
                  <a:lnTo>
                    <a:pt x="6" y="3"/>
                  </a:lnTo>
                  <a:lnTo>
                    <a:pt x="8" y="5"/>
                  </a:lnTo>
                  <a:lnTo>
                    <a:pt x="9" y="5"/>
                  </a:lnTo>
                  <a:lnTo>
                    <a:pt x="9" y="6"/>
                  </a:lnTo>
                  <a:lnTo>
                    <a:pt x="9" y="8"/>
                  </a:lnTo>
                  <a:lnTo>
                    <a:pt x="9" y="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612" name="Freeform 992"/>
            <p:cNvSpPr>
              <a:spLocks/>
            </p:cNvSpPr>
            <p:nvPr/>
          </p:nvSpPr>
          <p:spPr bwMode="auto">
            <a:xfrm>
              <a:off x="1555" y="3267"/>
              <a:ext cx="32" cy="47"/>
            </a:xfrm>
            <a:custGeom>
              <a:avLst/>
              <a:gdLst>
                <a:gd name="T0" fmla="*/ 21 w 32"/>
                <a:gd name="T1" fmla="*/ 13 h 47"/>
                <a:gd name="T2" fmla="*/ 22 w 32"/>
                <a:gd name="T3" fmla="*/ 16 h 47"/>
                <a:gd name="T4" fmla="*/ 24 w 32"/>
                <a:gd name="T5" fmla="*/ 19 h 47"/>
                <a:gd name="T6" fmla="*/ 25 w 32"/>
                <a:gd name="T7" fmla="*/ 19 h 47"/>
                <a:gd name="T8" fmla="*/ 27 w 32"/>
                <a:gd name="T9" fmla="*/ 19 h 47"/>
                <a:gd name="T10" fmla="*/ 30 w 32"/>
                <a:gd name="T11" fmla="*/ 19 h 47"/>
                <a:gd name="T12" fmla="*/ 32 w 32"/>
                <a:gd name="T13" fmla="*/ 22 h 47"/>
                <a:gd name="T14" fmla="*/ 30 w 32"/>
                <a:gd name="T15" fmla="*/ 24 h 47"/>
                <a:gd name="T16" fmla="*/ 29 w 32"/>
                <a:gd name="T17" fmla="*/ 25 h 47"/>
                <a:gd name="T18" fmla="*/ 27 w 32"/>
                <a:gd name="T19" fmla="*/ 27 h 47"/>
                <a:gd name="T20" fmla="*/ 25 w 32"/>
                <a:gd name="T21" fmla="*/ 33 h 47"/>
                <a:gd name="T22" fmla="*/ 27 w 32"/>
                <a:gd name="T23" fmla="*/ 42 h 47"/>
                <a:gd name="T24" fmla="*/ 27 w 32"/>
                <a:gd name="T25" fmla="*/ 47 h 47"/>
                <a:gd name="T26" fmla="*/ 24 w 32"/>
                <a:gd name="T27" fmla="*/ 44 h 47"/>
                <a:gd name="T28" fmla="*/ 21 w 32"/>
                <a:gd name="T29" fmla="*/ 39 h 47"/>
                <a:gd name="T30" fmla="*/ 18 w 32"/>
                <a:gd name="T31" fmla="*/ 38 h 47"/>
                <a:gd name="T32" fmla="*/ 14 w 32"/>
                <a:gd name="T33" fmla="*/ 38 h 47"/>
                <a:gd name="T34" fmla="*/ 13 w 32"/>
                <a:gd name="T35" fmla="*/ 41 h 47"/>
                <a:gd name="T36" fmla="*/ 11 w 32"/>
                <a:gd name="T37" fmla="*/ 44 h 47"/>
                <a:gd name="T38" fmla="*/ 8 w 32"/>
                <a:gd name="T39" fmla="*/ 45 h 47"/>
                <a:gd name="T40" fmla="*/ 7 w 32"/>
                <a:gd name="T41" fmla="*/ 42 h 47"/>
                <a:gd name="T42" fmla="*/ 8 w 32"/>
                <a:gd name="T43" fmla="*/ 36 h 47"/>
                <a:gd name="T44" fmla="*/ 10 w 32"/>
                <a:gd name="T45" fmla="*/ 30 h 47"/>
                <a:gd name="T46" fmla="*/ 10 w 32"/>
                <a:gd name="T47" fmla="*/ 25 h 47"/>
                <a:gd name="T48" fmla="*/ 5 w 32"/>
                <a:gd name="T49" fmla="*/ 20 h 47"/>
                <a:gd name="T50" fmla="*/ 4 w 32"/>
                <a:gd name="T51" fmla="*/ 20 h 47"/>
                <a:gd name="T52" fmla="*/ 2 w 32"/>
                <a:gd name="T53" fmla="*/ 19 h 47"/>
                <a:gd name="T54" fmla="*/ 0 w 32"/>
                <a:gd name="T55" fmla="*/ 17 h 47"/>
                <a:gd name="T56" fmla="*/ 2 w 32"/>
                <a:gd name="T57" fmla="*/ 14 h 47"/>
                <a:gd name="T58" fmla="*/ 5 w 32"/>
                <a:gd name="T59" fmla="*/ 14 h 47"/>
                <a:gd name="T60" fmla="*/ 8 w 32"/>
                <a:gd name="T61" fmla="*/ 16 h 47"/>
                <a:gd name="T62" fmla="*/ 13 w 32"/>
                <a:gd name="T63" fmla="*/ 16 h 47"/>
                <a:gd name="T64" fmla="*/ 14 w 32"/>
                <a:gd name="T65" fmla="*/ 11 h 47"/>
                <a:gd name="T66" fmla="*/ 18 w 32"/>
                <a:gd name="T67" fmla="*/ 3 h 47"/>
                <a:gd name="T68" fmla="*/ 21 w 32"/>
                <a:gd name="T69" fmla="*/ 3 h 47"/>
                <a:gd name="T70" fmla="*/ 22 w 32"/>
                <a:gd name="T71" fmla="*/ 8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47"/>
                <a:gd name="T110" fmla="*/ 32 w 32"/>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47">
                  <a:moveTo>
                    <a:pt x="22" y="11"/>
                  </a:moveTo>
                  <a:lnTo>
                    <a:pt x="21" y="13"/>
                  </a:lnTo>
                  <a:lnTo>
                    <a:pt x="21" y="14"/>
                  </a:lnTo>
                  <a:lnTo>
                    <a:pt x="22" y="16"/>
                  </a:lnTo>
                  <a:lnTo>
                    <a:pt x="22" y="17"/>
                  </a:lnTo>
                  <a:lnTo>
                    <a:pt x="24" y="19"/>
                  </a:lnTo>
                  <a:lnTo>
                    <a:pt x="25" y="19"/>
                  </a:lnTo>
                  <a:lnTo>
                    <a:pt x="27" y="19"/>
                  </a:lnTo>
                  <a:lnTo>
                    <a:pt x="29" y="19"/>
                  </a:lnTo>
                  <a:lnTo>
                    <a:pt x="30" y="19"/>
                  </a:lnTo>
                  <a:lnTo>
                    <a:pt x="32" y="20"/>
                  </a:lnTo>
                  <a:lnTo>
                    <a:pt x="32" y="22"/>
                  </a:lnTo>
                  <a:lnTo>
                    <a:pt x="30" y="24"/>
                  </a:lnTo>
                  <a:lnTo>
                    <a:pt x="29" y="25"/>
                  </a:lnTo>
                  <a:lnTo>
                    <a:pt x="29" y="27"/>
                  </a:lnTo>
                  <a:lnTo>
                    <a:pt x="27" y="27"/>
                  </a:lnTo>
                  <a:lnTo>
                    <a:pt x="25" y="27"/>
                  </a:lnTo>
                  <a:lnTo>
                    <a:pt x="25" y="33"/>
                  </a:lnTo>
                  <a:lnTo>
                    <a:pt x="27" y="38"/>
                  </a:lnTo>
                  <a:lnTo>
                    <a:pt x="27" y="42"/>
                  </a:lnTo>
                  <a:lnTo>
                    <a:pt x="29" y="47"/>
                  </a:lnTo>
                  <a:lnTo>
                    <a:pt x="27" y="47"/>
                  </a:lnTo>
                  <a:lnTo>
                    <a:pt x="25" y="45"/>
                  </a:lnTo>
                  <a:lnTo>
                    <a:pt x="24" y="44"/>
                  </a:lnTo>
                  <a:lnTo>
                    <a:pt x="22" y="42"/>
                  </a:lnTo>
                  <a:lnTo>
                    <a:pt x="21" y="39"/>
                  </a:lnTo>
                  <a:lnTo>
                    <a:pt x="19" y="38"/>
                  </a:lnTo>
                  <a:lnTo>
                    <a:pt x="18" y="38"/>
                  </a:lnTo>
                  <a:lnTo>
                    <a:pt x="16" y="36"/>
                  </a:lnTo>
                  <a:lnTo>
                    <a:pt x="14" y="38"/>
                  </a:lnTo>
                  <a:lnTo>
                    <a:pt x="14" y="39"/>
                  </a:lnTo>
                  <a:lnTo>
                    <a:pt x="13" y="41"/>
                  </a:lnTo>
                  <a:lnTo>
                    <a:pt x="11" y="42"/>
                  </a:lnTo>
                  <a:lnTo>
                    <a:pt x="11" y="44"/>
                  </a:lnTo>
                  <a:lnTo>
                    <a:pt x="10" y="45"/>
                  </a:lnTo>
                  <a:lnTo>
                    <a:pt x="8" y="45"/>
                  </a:lnTo>
                  <a:lnTo>
                    <a:pt x="7" y="45"/>
                  </a:lnTo>
                  <a:lnTo>
                    <a:pt x="7" y="42"/>
                  </a:lnTo>
                  <a:lnTo>
                    <a:pt x="7" y="39"/>
                  </a:lnTo>
                  <a:lnTo>
                    <a:pt x="8" y="36"/>
                  </a:lnTo>
                  <a:lnTo>
                    <a:pt x="10" y="33"/>
                  </a:lnTo>
                  <a:lnTo>
                    <a:pt x="10" y="30"/>
                  </a:lnTo>
                  <a:lnTo>
                    <a:pt x="10" y="27"/>
                  </a:lnTo>
                  <a:lnTo>
                    <a:pt x="10" y="25"/>
                  </a:lnTo>
                  <a:lnTo>
                    <a:pt x="7" y="22"/>
                  </a:lnTo>
                  <a:lnTo>
                    <a:pt x="5" y="20"/>
                  </a:lnTo>
                  <a:lnTo>
                    <a:pt x="4" y="20"/>
                  </a:lnTo>
                  <a:lnTo>
                    <a:pt x="2" y="19"/>
                  </a:lnTo>
                  <a:lnTo>
                    <a:pt x="0" y="17"/>
                  </a:lnTo>
                  <a:lnTo>
                    <a:pt x="0" y="16"/>
                  </a:lnTo>
                  <a:lnTo>
                    <a:pt x="2" y="14"/>
                  </a:lnTo>
                  <a:lnTo>
                    <a:pt x="4" y="14"/>
                  </a:lnTo>
                  <a:lnTo>
                    <a:pt x="5" y="14"/>
                  </a:lnTo>
                  <a:lnTo>
                    <a:pt x="7" y="16"/>
                  </a:lnTo>
                  <a:lnTo>
                    <a:pt x="8" y="16"/>
                  </a:lnTo>
                  <a:lnTo>
                    <a:pt x="10" y="17"/>
                  </a:lnTo>
                  <a:lnTo>
                    <a:pt x="13" y="16"/>
                  </a:lnTo>
                  <a:lnTo>
                    <a:pt x="14" y="16"/>
                  </a:lnTo>
                  <a:lnTo>
                    <a:pt x="14" y="11"/>
                  </a:lnTo>
                  <a:lnTo>
                    <a:pt x="16" y="6"/>
                  </a:lnTo>
                  <a:lnTo>
                    <a:pt x="18" y="3"/>
                  </a:lnTo>
                  <a:lnTo>
                    <a:pt x="19" y="0"/>
                  </a:lnTo>
                  <a:lnTo>
                    <a:pt x="21" y="3"/>
                  </a:lnTo>
                  <a:lnTo>
                    <a:pt x="21" y="6"/>
                  </a:lnTo>
                  <a:lnTo>
                    <a:pt x="22" y="8"/>
                  </a:lnTo>
                  <a:lnTo>
                    <a:pt x="22" y="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13" name="Freeform 993"/>
            <p:cNvSpPr>
              <a:spLocks/>
            </p:cNvSpPr>
            <p:nvPr/>
          </p:nvSpPr>
          <p:spPr bwMode="auto">
            <a:xfrm>
              <a:off x="1677" y="3278"/>
              <a:ext cx="13" cy="13"/>
            </a:xfrm>
            <a:custGeom>
              <a:avLst/>
              <a:gdLst>
                <a:gd name="T0" fmla="*/ 11 w 13"/>
                <a:gd name="T1" fmla="*/ 2 h 13"/>
                <a:gd name="T2" fmla="*/ 11 w 13"/>
                <a:gd name="T3" fmla="*/ 3 h 13"/>
                <a:gd name="T4" fmla="*/ 11 w 13"/>
                <a:gd name="T5" fmla="*/ 6 h 13"/>
                <a:gd name="T6" fmla="*/ 11 w 13"/>
                <a:gd name="T7" fmla="*/ 8 h 13"/>
                <a:gd name="T8" fmla="*/ 13 w 13"/>
                <a:gd name="T9" fmla="*/ 9 h 13"/>
                <a:gd name="T10" fmla="*/ 11 w 13"/>
                <a:gd name="T11" fmla="*/ 11 h 13"/>
                <a:gd name="T12" fmla="*/ 11 w 13"/>
                <a:gd name="T13" fmla="*/ 13 h 13"/>
                <a:gd name="T14" fmla="*/ 9 w 13"/>
                <a:gd name="T15" fmla="*/ 13 h 13"/>
                <a:gd name="T16" fmla="*/ 8 w 13"/>
                <a:gd name="T17" fmla="*/ 13 h 13"/>
                <a:gd name="T18" fmla="*/ 8 w 13"/>
                <a:gd name="T19" fmla="*/ 11 h 13"/>
                <a:gd name="T20" fmla="*/ 6 w 13"/>
                <a:gd name="T21" fmla="*/ 11 h 13"/>
                <a:gd name="T22" fmla="*/ 5 w 13"/>
                <a:gd name="T23" fmla="*/ 11 h 13"/>
                <a:gd name="T24" fmla="*/ 5 w 13"/>
                <a:gd name="T25" fmla="*/ 9 h 13"/>
                <a:gd name="T26" fmla="*/ 0 w 13"/>
                <a:gd name="T27" fmla="*/ 5 h 13"/>
                <a:gd name="T28" fmla="*/ 2 w 13"/>
                <a:gd name="T29" fmla="*/ 3 h 13"/>
                <a:gd name="T30" fmla="*/ 3 w 13"/>
                <a:gd name="T31" fmla="*/ 2 h 13"/>
                <a:gd name="T32" fmla="*/ 5 w 13"/>
                <a:gd name="T33" fmla="*/ 2 h 13"/>
                <a:gd name="T34" fmla="*/ 6 w 13"/>
                <a:gd name="T35" fmla="*/ 0 h 13"/>
                <a:gd name="T36" fmla="*/ 8 w 13"/>
                <a:gd name="T37" fmla="*/ 0 h 13"/>
                <a:gd name="T38" fmla="*/ 9 w 13"/>
                <a:gd name="T39" fmla="*/ 0 h 13"/>
                <a:gd name="T40" fmla="*/ 11 w 13"/>
                <a:gd name="T41" fmla="*/ 2 h 13"/>
                <a:gd name="T42" fmla="*/ 11 w 13"/>
                <a:gd name="T43" fmla="*/ 2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3"/>
                <a:gd name="T68" fmla="*/ 13 w 13"/>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3">
                  <a:moveTo>
                    <a:pt x="11" y="2"/>
                  </a:moveTo>
                  <a:lnTo>
                    <a:pt x="11" y="3"/>
                  </a:lnTo>
                  <a:lnTo>
                    <a:pt x="11" y="6"/>
                  </a:lnTo>
                  <a:lnTo>
                    <a:pt x="11" y="8"/>
                  </a:lnTo>
                  <a:lnTo>
                    <a:pt x="13" y="9"/>
                  </a:lnTo>
                  <a:lnTo>
                    <a:pt x="11" y="11"/>
                  </a:lnTo>
                  <a:lnTo>
                    <a:pt x="11" y="13"/>
                  </a:lnTo>
                  <a:lnTo>
                    <a:pt x="9" y="13"/>
                  </a:lnTo>
                  <a:lnTo>
                    <a:pt x="8" y="13"/>
                  </a:lnTo>
                  <a:lnTo>
                    <a:pt x="8" y="11"/>
                  </a:lnTo>
                  <a:lnTo>
                    <a:pt x="6" y="11"/>
                  </a:lnTo>
                  <a:lnTo>
                    <a:pt x="5" y="11"/>
                  </a:lnTo>
                  <a:lnTo>
                    <a:pt x="5" y="9"/>
                  </a:lnTo>
                  <a:lnTo>
                    <a:pt x="0" y="5"/>
                  </a:lnTo>
                  <a:lnTo>
                    <a:pt x="2" y="3"/>
                  </a:lnTo>
                  <a:lnTo>
                    <a:pt x="3" y="2"/>
                  </a:lnTo>
                  <a:lnTo>
                    <a:pt x="5" y="2"/>
                  </a:lnTo>
                  <a:lnTo>
                    <a:pt x="6" y="0"/>
                  </a:lnTo>
                  <a:lnTo>
                    <a:pt x="8" y="0"/>
                  </a:lnTo>
                  <a:lnTo>
                    <a:pt x="9" y="0"/>
                  </a:lnTo>
                  <a:lnTo>
                    <a:pt x="11"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14" name="Freeform 994"/>
            <p:cNvSpPr>
              <a:spLocks/>
            </p:cNvSpPr>
            <p:nvPr/>
          </p:nvSpPr>
          <p:spPr bwMode="auto">
            <a:xfrm>
              <a:off x="1598" y="3283"/>
              <a:ext cx="67" cy="9"/>
            </a:xfrm>
            <a:custGeom>
              <a:avLst/>
              <a:gdLst>
                <a:gd name="T0" fmla="*/ 67 w 67"/>
                <a:gd name="T1" fmla="*/ 4 h 9"/>
                <a:gd name="T2" fmla="*/ 67 w 67"/>
                <a:gd name="T3" fmla="*/ 9 h 9"/>
                <a:gd name="T4" fmla="*/ 62 w 67"/>
                <a:gd name="T5" fmla="*/ 8 h 9"/>
                <a:gd name="T6" fmla="*/ 59 w 67"/>
                <a:gd name="T7" fmla="*/ 8 h 9"/>
                <a:gd name="T8" fmla="*/ 54 w 67"/>
                <a:gd name="T9" fmla="*/ 8 h 9"/>
                <a:gd name="T10" fmla="*/ 51 w 67"/>
                <a:gd name="T11" fmla="*/ 8 h 9"/>
                <a:gd name="T12" fmla="*/ 46 w 67"/>
                <a:gd name="T13" fmla="*/ 8 h 9"/>
                <a:gd name="T14" fmla="*/ 43 w 67"/>
                <a:gd name="T15" fmla="*/ 8 h 9"/>
                <a:gd name="T16" fmla="*/ 39 w 67"/>
                <a:gd name="T17" fmla="*/ 8 h 9"/>
                <a:gd name="T18" fmla="*/ 35 w 67"/>
                <a:gd name="T19" fmla="*/ 8 h 9"/>
                <a:gd name="T20" fmla="*/ 32 w 67"/>
                <a:gd name="T21" fmla="*/ 8 h 9"/>
                <a:gd name="T22" fmla="*/ 28 w 67"/>
                <a:gd name="T23" fmla="*/ 6 h 9"/>
                <a:gd name="T24" fmla="*/ 25 w 67"/>
                <a:gd name="T25" fmla="*/ 6 h 9"/>
                <a:gd name="T26" fmla="*/ 21 w 67"/>
                <a:gd name="T27" fmla="*/ 6 h 9"/>
                <a:gd name="T28" fmla="*/ 17 w 67"/>
                <a:gd name="T29" fmla="*/ 6 h 9"/>
                <a:gd name="T30" fmla="*/ 14 w 67"/>
                <a:gd name="T31" fmla="*/ 6 h 9"/>
                <a:gd name="T32" fmla="*/ 10 w 67"/>
                <a:gd name="T33" fmla="*/ 6 h 9"/>
                <a:gd name="T34" fmla="*/ 7 w 67"/>
                <a:gd name="T35" fmla="*/ 6 h 9"/>
                <a:gd name="T36" fmla="*/ 6 w 67"/>
                <a:gd name="T37" fmla="*/ 6 h 9"/>
                <a:gd name="T38" fmla="*/ 6 w 67"/>
                <a:gd name="T39" fmla="*/ 6 h 9"/>
                <a:gd name="T40" fmla="*/ 4 w 67"/>
                <a:gd name="T41" fmla="*/ 6 h 9"/>
                <a:gd name="T42" fmla="*/ 3 w 67"/>
                <a:gd name="T43" fmla="*/ 6 h 9"/>
                <a:gd name="T44" fmla="*/ 3 w 67"/>
                <a:gd name="T45" fmla="*/ 6 h 9"/>
                <a:gd name="T46" fmla="*/ 1 w 67"/>
                <a:gd name="T47" fmla="*/ 4 h 9"/>
                <a:gd name="T48" fmla="*/ 1 w 67"/>
                <a:gd name="T49" fmla="*/ 4 h 9"/>
                <a:gd name="T50" fmla="*/ 0 w 67"/>
                <a:gd name="T51" fmla="*/ 3 h 9"/>
                <a:gd name="T52" fmla="*/ 1 w 67"/>
                <a:gd name="T53" fmla="*/ 0 h 9"/>
                <a:gd name="T54" fmla="*/ 3 w 67"/>
                <a:gd name="T55" fmla="*/ 0 h 9"/>
                <a:gd name="T56" fmla="*/ 4 w 67"/>
                <a:gd name="T57" fmla="*/ 0 h 9"/>
                <a:gd name="T58" fmla="*/ 7 w 67"/>
                <a:gd name="T59" fmla="*/ 0 h 9"/>
                <a:gd name="T60" fmla="*/ 9 w 67"/>
                <a:gd name="T61" fmla="*/ 1 h 9"/>
                <a:gd name="T62" fmla="*/ 10 w 67"/>
                <a:gd name="T63" fmla="*/ 1 h 9"/>
                <a:gd name="T64" fmla="*/ 14 w 67"/>
                <a:gd name="T65" fmla="*/ 1 h 9"/>
                <a:gd name="T66" fmla="*/ 15 w 67"/>
                <a:gd name="T67" fmla="*/ 1 h 9"/>
                <a:gd name="T68" fmla="*/ 18 w 67"/>
                <a:gd name="T69" fmla="*/ 1 h 9"/>
                <a:gd name="T70" fmla="*/ 21 w 67"/>
                <a:gd name="T71" fmla="*/ 1 h 9"/>
                <a:gd name="T72" fmla="*/ 25 w 67"/>
                <a:gd name="T73" fmla="*/ 3 h 9"/>
                <a:gd name="T74" fmla="*/ 29 w 67"/>
                <a:gd name="T75" fmla="*/ 3 h 9"/>
                <a:gd name="T76" fmla="*/ 32 w 67"/>
                <a:gd name="T77" fmla="*/ 3 h 9"/>
                <a:gd name="T78" fmla="*/ 35 w 67"/>
                <a:gd name="T79" fmla="*/ 3 h 9"/>
                <a:gd name="T80" fmla="*/ 39 w 67"/>
                <a:gd name="T81" fmla="*/ 3 h 9"/>
                <a:gd name="T82" fmla="*/ 42 w 67"/>
                <a:gd name="T83" fmla="*/ 3 h 9"/>
                <a:gd name="T84" fmla="*/ 45 w 67"/>
                <a:gd name="T85" fmla="*/ 4 h 9"/>
                <a:gd name="T86" fmla="*/ 48 w 67"/>
                <a:gd name="T87" fmla="*/ 4 h 9"/>
                <a:gd name="T88" fmla="*/ 51 w 67"/>
                <a:gd name="T89" fmla="*/ 4 h 9"/>
                <a:gd name="T90" fmla="*/ 54 w 67"/>
                <a:gd name="T91" fmla="*/ 4 h 9"/>
                <a:gd name="T92" fmla="*/ 57 w 67"/>
                <a:gd name="T93" fmla="*/ 4 h 9"/>
                <a:gd name="T94" fmla="*/ 60 w 67"/>
                <a:gd name="T95" fmla="*/ 4 h 9"/>
                <a:gd name="T96" fmla="*/ 63 w 67"/>
                <a:gd name="T97" fmla="*/ 4 h 9"/>
                <a:gd name="T98" fmla="*/ 67 w 67"/>
                <a:gd name="T99" fmla="*/ 4 h 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9"/>
                <a:gd name="T152" fmla="*/ 67 w 67"/>
                <a:gd name="T153" fmla="*/ 9 h 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9">
                  <a:moveTo>
                    <a:pt x="67" y="4"/>
                  </a:moveTo>
                  <a:lnTo>
                    <a:pt x="67" y="9"/>
                  </a:lnTo>
                  <a:lnTo>
                    <a:pt x="62" y="8"/>
                  </a:lnTo>
                  <a:lnTo>
                    <a:pt x="59" y="8"/>
                  </a:lnTo>
                  <a:lnTo>
                    <a:pt x="54" y="8"/>
                  </a:lnTo>
                  <a:lnTo>
                    <a:pt x="51" y="8"/>
                  </a:lnTo>
                  <a:lnTo>
                    <a:pt x="46" y="8"/>
                  </a:lnTo>
                  <a:lnTo>
                    <a:pt x="43" y="8"/>
                  </a:lnTo>
                  <a:lnTo>
                    <a:pt x="39" y="8"/>
                  </a:lnTo>
                  <a:lnTo>
                    <a:pt x="35" y="8"/>
                  </a:lnTo>
                  <a:lnTo>
                    <a:pt x="32" y="8"/>
                  </a:lnTo>
                  <a:lnTo>
                    <a:pt x="28" y="6"/>
                  </a:lnTo>
                  <a:lnTo>
                    <a:pt x="25" y="6"/>
                  </a:lnTo>
                  <a:lnTo>
                    <a:pt x="21" y="6"/>
                  </a:lnTo>
                  <a:lnTo>
                    <a:pt x="17" y="6"/>
                  </a:lnTo>
                  <a:lnTo>
                    <a:pt x="14" y="6"/>
                  </a:lnTo>
                  <a:lnTo>
                    <a:pt x="10" y="6"/>
                  </a:lnTo>
                  <a:lnTo>
                    <a:pt x="7" y="6"/>
                  </a:lnTo>
                  <a:lnTo>
                    <a:pt x="6" y="6"/>
                  </a:lnTo>
                  <a:lnTo>
                    <a:pt x="4" y="6"/>
                  </a:lnTo>
                  <a:lnTo>
                    <a:pt x="3" y="6"/>
                  </a:lnTo>
                  <a:lnTo>
                    <a:pt x="1" y="4"/>
                  </a:lnTo>
                  <a:lnTo>
                    <a:pt x="0" y="3"/>
                  </a:lnTo>
                  <a:lnTo>
                    <a:pt x="1" y="0"/>
                  </a:lnTo>
                  <a:lnTo>
                    <a:pt x="3" y="0"/>
                  </a:lnTo>
                  <a:lnTo>
                    <a:pt x="4" y="0"/>
                  </a:lnTo>
                  <a:lnTo>
                    <a:pt x="7" y="0"/>
                  </a:lnTo>
                  <a:lnTo>
                    <a:pt x="9" y="1"/>
                  </a:lnTo>
                  <a:lnTo>
                    <a:pt x="10" y="1"/>
                  </a:lnTo>
                  <a:lnTo>
                    <a:pt x="14" y="1"/>
                  </a:lnTo>
                  <a:lnTo>
                    <a:pt x="15" y="1"/>
                  </a:lnTo>
                  <a:lnTo>
                    <a:pt x="18" y="1"/>
                  </a:lnTo>
                  <a:lnTo>
                    <a:pt x="21" y="1"/>
                  </a:lnTo>
                  <a:lnTo>
                    <a:pt x="25" y="3"/>
                  </a:lnTo>
                  <a:lnTo>
                    <a:pt x="29" y="3"/>
                  </a:lnTo>
                  <a:lnTo>
                    <a:pt x="32" y="3"/>
                  </a:lnTo>
                  <a:lnTo>
                    <a:pt x="35" y="3"/>
                  </a:lnTo>
                  <a:lnTo>
                    <a:pt x="39" y="3"/>
                  </a:lnTo>
                  <a:lnTo>
                    <a:pt x="42" y="3"/>
                  </a:lnTo>
                  <a:lnTo>
                    <a:pt x="45" y="4"/>
                  </a:lnTo>
                  <a:lnTo>
                    <a:pt x="48" y="4"/>
                  </a:lnTo>
                  <a:lnTo>
                    <a:pt x="51" y="4"/>
                  </a:lnTo>
                  <a:lnTo>
                    <a:pt x="54" y="4"/>
                  </a:lnTo>
                  <a:lnTo>
                    <a:pt x="57" y="4"/>
                  </a:lnTo>
                  <a:lnTo>
                    <a:pt x="60" y="4"/>
                  </a:lnTo>
                  <a:lnTo>
                    <a:pt x="63" y="4"/>
                  </a:lnTo>
                  <a:lnTo>
                    <a:pt x="67"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15" name="Freeform 995"/>
            <p:cNvSpPr>
              <a:spLocks/>
            </p:cNvSpPr>
            <p:nvPr/>
          </p:nvSpPr>
          <p:spPr bwMode="auto">
            <a:xfrm>
              <a:off x="1619" y="3300"/>
              <a:ext cx="52" cy="14"/>
            </a:xfrm>
            <a:custGeom>
              <a:avLst/>
              <a:gdLst>
                <a:gd name="T0" fmla="*/ 52 w 52"/>
                <a:gd name="T1" fmla="*/ 1 h 14"/>
                <a:gd name="T2" fmla="*/ 52 w 52"/>
                <a:gd name="T3" fmla="*/ 3 h 14"/>
                <a:gd name="T4" fmla="*/ 47 w 52"/>
                <a:gd name="T5" fmla="*/ 3 h 14"/>
                <a:gd name="T6" fmla="*/ 44 w 52"/>
                <a:gd name="T7" fmla="*/ 3 h 14"/>
                <a:gd name="T8" fmla="*/ 41 w 52"/>
                <a:gd name="T9" fmla="*/ 5 h 14"/>
                <a:gd name="T10" fmla="*/ 38 w 52"/>
                <a:gd name="T11" fmla="*/ 5 h 14"/>
                <a:gd name="T12" fmla="*/ 35 w 52"/>
                <a:gd name="T13" fmla="*/ 6 h 14"/>
                <a:gd name="T14" fmla="*/ 32 w 52"/>
                <a:gd name="T15" fmla="*/ 6 h 14"/>
                <a:gd name="T16" fmla="*/ 28 w 52"/>
                <a:gd name="T17" fmla="*/ 8 h 14"/>
                <a:gd name="T18" fmla="*/ 25 w 52"/>
                <a:gd name="T19" fmla="*/ 8 h 14"/>
                <a:gd name="T20" fmla="*/ 22 w 52"/>
                <a:gd name="T21" fmla="*/ 9 h 14"/>
                <a:gd name="T22" fmla="*/ 19 w 52"/>
                <a:gd name="T23" fmla="*/ 9 h 14"/>
                <a:gd name="T24" fmla="*/ 16 w 52"/>
                <a:gd name="T25" fmla="*/ 11 h 14"/>
                <a:gd name="T26" fmla="*/ 13 w 52"/>
                <a:gd name="T27" fmla="*/ 11 h 14"/>
                <a:gd name="T28" fmla="*/ 10 w 52"/>
                <a:gd name="T29" fmla="*/ 12 h 14"/>
                <a:gd name="T30" fmla="*/ 7 w 52"/>
                <a:gd name="T31" fmla="*/ 12 h 14"/>
                <a:gd name="T32" fmla="*/ 4 w 52"/>
                <a:gd name="T33" fmla="*/ 12 h 14"/>
                <a:gd name="T34" fmla="*/ 0 w 52"/>
                <a:gd name="T35" fmla="*/ 14 h 14"/>
                <a:gd name="T36" fmla="*/ 0 w 52"/>
                <a:gd name="T37" fmla="*/ 12 h 14"/>
                <a:gd name="T38" fmla="*/ 0 w 52"/>
                <a:gd name="T39" fmla="*/ 11 h 14"/>
                <a:gd name="T40" fmla="*/ 0 w 52"/>
                <a:gd name="T41" fmla="*/ 11 h 14"/>
                <a:gd name="T42" fmla="*/ 0 w 52"/>
                <a:gd name="T43" fmla="*/ 9 h 14"/>
                <a:gd name="T44" fmla="*/ 4 w 52"/>
                <a:gd name="T45" fmla="*/ 8 h 14"/>
                <a:gd name="T46" fmla="*/ 7 w 52"/>
                <a:gd name="T47" fmla="*/ 8 h 14"/>
                <a:gd name="T48" fmla="*/ 10 w 52"/>
                <a:gd name="T49" fmla="*/ 8 h 14"/>
                <a:gd name="T50" fmla="*/ 13 w 52"/>
                <a:gd name="T51" fmla="*/ 6 h 14"/>
                <a:gd name="T52" fmla="*/ 16 w 52"/>
                <a:gd name="T53" fmla="*/ 6 h 14"/>
                <a:gd name="T54" fmla="*/ 19 w 52"/>
                <a:gd name="T55" fmla="*/ 5 h 14"/>
                <a:gd name="T56" fmla="*/ 22 w 52"/>
                <a:gd name="T57" fmla="*/ 5 h 14"/>
                <a:gd name="T58" fmla="*/ 25 w 52"/>
                <a:gd name="T59" fmla="*/ 3 h 14"/>
                <a:gd name="T60" fmla="*/ 28 w 52"/>
                <a:gd name="T61" fmla="*/ 3 h 14"/>
                <a:gd name="T62" fmla="*/ 32 w 52"/>
                <a:gd name="T63" fmla="*/ 1 h 14"/>
                <a:gd name="T64" fmla="*/ 35 w 52"/>
                <a:gd name="T65" fmla="*/ 1 h 14"/>
                <a:gd name="T66" fmla="*/ 38 w 52"/>
                <a:gd name="T67" fmla="*/ 0 h 14"/>
                <a:gd name="T68" fmla="*/ 41 w 52"/>
                <a:gd name="T69" fmla="*/ 0 h 14"/>
                <a:gd name="T70" fmla="*/ 44 w 52"/>
                <a:gd name="T71" fmla="*/ 0 h 14"/>
                <a:gd name="T72" fmla="*/ 47 w 52"/>
                <a:gd name="T73" fmla="*/ 0 h 14"/>
                <a:gd name="T74" fmla="*/ 50 w 52"/>
                <a:gd name="T75" fmla="*/ 0 h 14"/>
                <a:gd name="T76" fmla="*/ 52 w 52"/>
                <a:gd name="T77" fmla="*/ 1 h 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
                <a:gd name="T118" fmla="*/ 0 h 14"/>
                <a:gd name="T119" fmla="*/ 52 w 52"/>
                <a:gd name="T120" fmla="*/ 14 h 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 h="14">
                  <a:moveTo>
                    <a:pt x="52" y="1"/>
                  </a:moveTo>
                  <a:lnTo>
                    <a:pt x="52" y="3"/>
                  </a:lnTo>
                  <a:lnTo>
                    <a:pt x="47" y="3"/>
                  </a:lnTo>
                  <a:lnTo>
                    <a:pt x="44" y="3"/>
                  </a:lnTo>
                  <a:lnTo>
                    <a:pt x="41" y="5"/>
                  </a:lnTo>
                  <a:lnTo>
                    <a:pt x="38" y="5"/>
                  </a:lnTo>
                  <a:lnTo>
                    <a:pt x="35" y="6"/>
                  </a:lnTo>
                  <a:lnTo>
                    <a:pt x="32" y="6"/>
                  </a:lnTo>
                  <a:lnTo>
                    <a:pt x="28" y="8"/>
                  </a:lnTo>
                  <a:lnTo>
                    <a:pt x="25" y="8"/>
                  </a:lnTo>
                  <a:lnTo>
                    <a:pt x="22" y="9"/>
                  </a:lnTo>
                  <a:lnTo>
                    <a:pt x="19" y="9"/>
                  </a:lnTo>
                  <a:lnTo>
                    <a:pt x="16" y="11"/>
                  </a:lnTo>
                  <a:lnTo>
                    <a:pt x="13" y="11"/>
                  </a:lnTo>
                  <a:lnTo>
                    <a:pt x="10" y="12"/>
                  </a:lnTo>
                  <a:lnTo>
                    <a:pt x="7" y="12"/>
                  </a:lnTo>
                  <a:lnTo>
                    <a:pt x="4" y="12"/>
                  </a:lnTo>
                  <a:lnTo>
                    <a:pt x="0" y="14"/>
                  </a:lnTo>
                  <a:lnTo>
                    <a:pt x="0" y="12"/>
                  </a:lnTo>
                  <a:lnTo>
                    <a:pt x="0" y="11"/>
                  </a:lnTo>
                  <a:lnTo>
                    <a:pt x="0" y="9"/>
                  </a:lnTo>
                  <a:lnTo>
                    <a:pt x="4" y="8"/>
                  </a:lnTo>
                  <a:lnTo>
                    <a:pt x="7" y="8"/>
                  </a:lnTo>
                  <a:lnTo>
                    <a:pt x="10" y="8"/>
                  </a:lnTo>
                  <a:lnTo>
                    <a:pt x="13" y="6"/>
                  </a:lnTo>
                  <a:lnTo>
                    <a:pt x="16" y="6"/>
                  </a:lnTo>
                  <a:lnTo>
                    <a:pt x="19" y="5"/>
                  </a:lnTo>
                  <a:lnTo>
                    <a:pt x="22" y="5"/>
                  </a:lnTo>
                  <a:lnTo>
                    <a:pt x="25" y="3"/>
                  </a:lnTo>
                  <a:lnTo>
                    <a:pt x="28" y="3"/>
                  </a:lnTo>
                  <a:lnTo>
                    <a:pt x="32" y="1"/>
                  </a:lnTo>
                  <a:lnTo>
                    <a:pt x="35" y="1"/>
                  </a:lnTo>
                  <a:lnTo>
                    <a:pt x="38" y="0"/>
                  </a:lnTo>
                  <a:lnTo>
                    <a:pt x="41" y="0"/>
                  </a:lnTo>
                  <a:lnTo>
                    <a:pt x="44" y="0"/>
                  </a:lnTo>
                  <a:lnTo>
                    <a:pt x="47" y="0"/>
                  </a:lnTo>
                  <a:lnTo>
                    <a:pt x="50" y="0"/>
                  </a:lnTo>
                  <a:lnTo>
                    <a:pt x="52"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16" name="Freeform 996"/>
            <p:cNvSpPr>
              <a:spLocks/>
            </p:cNvSpPr>
            <p:nvPr/>
          </p:nvSpPr>
          <p:spPr bwMode="auto">
            <a:xfrm>
              <a:off x="1755" y="3306"/>
              <a:ext cx="52" cy="19"/>
            </a:xfrm>
            <a:custGeom>
              <a:avLst/>
              <a:gdLst>
                <a:gd name="T0" fmla="*/ 36 w 52"/>
                <a:gd name="T1" fmla="*/ 8 h 19"/>
                <a:gd name="T2" fmla="*/ 37 w 52"/>
                <a:gd name="T3" fmla="*/ 9 h 19"/>
                <a:gd name="T4" fmla="*/ 41 w 52"/>
                <a:gd name="T5" fmla="*/ 9 h 19"/>
                <a:gd name="T6" fmla="*/ 42 w 52"/>
                <a:gd name="T7" fmla="*/ 9 h 19"/>
                <a:gd name="T8" fmla="*/ 45 w 52"/>
                <a:gd name="T9" fmla="*/ 11 h 19"/>
                <a:gd name="T10" fmla="*/ 47 w 52"/>
                <a:gd name="T11" fmla="*/ 11 h 19"/>
                <a:gd name="T12" fmla="*/ 50 w 52"/>
                <a:gd name="T13" fmla="*/ 13 h 19"/>
                <a:gd name="T14" fmla="*/ 50 w 52"/>
                <a:gd name="T15" fmla="*/ 14 h 19"/>
                <a:gd name="T16" fmla="*/ 52 w 52"/>
                <a:gd name="T17" fmla="*/ 17 h 19"/>
                <a:gd name="T18" fmla="*/ 52 w 52"/>
                <a:gd name="T19" fmla="*/ 17 h 19"/>
                <a:gd name="T20" fmla="*/ 50 w 52"/>
                <a:gd name="T21" fmla="*/ 19 h 19"/>
                <a:gd name="T22" fmla="*/ 50 w 52"/>
                <a:gd name="T23" fmla="*/ 19 h 19"/>
                <a:gd name="T24" fmla="*/ 48 w 52"/>
                <a:gd name="T25" fmla="*/ 17 h 19"/>
                <a:gd name="T26" fmla="*/ 48 w 52"/>
                <a:gd name="T27" fmla="*/ 17 h 19"/>
                <a:gd name="T28" fmla="*/ 47 w 52"/>
                <a:gd name="T29" fmla="*/ 17 h 19"/>
                <a:gd name="T30" fmla="*/ 45 w 52"/>
                <a:gd name="T31" fmla="*/ 16 h 19"/>
                <a:gd name="T32" fmla="*/ 44 w 52"/>
                <a:gd name="T33" fmla="*/ 16 h 19"/>
                <a:gd name="T34" fmla="*/ 42 w 52"/>
                <a:gd name="T35" fmla="*/ 16 h 19"/>
                <a:gd name="T36" fmla="*/ 41 w 52"/>
                <a:gd name="T37" fmla="*/ 14 h 19"/>
                <a:gd name="T38" fmla="*/ 37 w 52"/>
                <a:gd name="T39" fmla="*/ 14 h 19"/>
                <a:gd name="T40" fmla="*/ 36 w 52"/>
                <a:gd name="T41" fmla="*/ 13 h 19"/>
                <a:gd name="T42" fmla="*/ 34 w 52"/>
                <a:gd name="T43" fmla="*/ 13 h 19"/>
                <a:gd name="T44" fmla="*/ 31 w 52"/>
                <a:gd name="T45" fmla="*/ 13 h 19"/>
                <a:gd name="T46" fmla="*/ 30 w 52"/>
                <a:gd name="T47" fmla="*/ 11 h 19"/>
                <a:gd name="T48" fmla="*/ 28 w 52"/>
                <a:gd name="T49" fmla="*/ 11 h 19"/>
                <a:gd name="T50" fmla="*/ 25 w 52"/>
                <a:gd name="T51" fmla="*/ 9 h 19"/>
                <a:gd name="T52" fmla="*/ 23 w 52"/>
                <a:gd name="T53" fmla="*/ 9 h 19"/>
                <a:gd name="T54" fmla="*/ 20 w 52"/>
                <a:gd name="T55" fmla="*/ 9 h 19"/>
                <a:gd name="T56" fmla="*/ 19 w 52"/>
                <a:gd name="T57" fmla="*/ 8 h 19"/>
                <a:gd name="T58" fmla="*/ 17 w 52"/>
                <a:gd name="T59" fmla="*/ 8 h 19"/>
                <a:gd name="T60" fmla="*/ 14 w 52"/>
                <a:gd name="T61" fmla="*/ 8 h 19"/>
                <a:gd name="T62" fmla="*/ 13 w 52"/>
                <a:gd name="T63" fmla="*/ 6 h 19"/>
                <a:gd name="T64" fmla="*/ 9 w 52"/>
                <a:gd name="T65" fmla="*/ 6 h 19"/>
                <a:gd name="T66" fmla="*/ 0 w 52"/>
                <a:gd name="T67" fmla="*/ 3 h 19"/>
                <a:gd name="T68" fmla="*/ 2 w 52"/>
                <a:gd name="T69" fmla="*/ 0 h 19"/>
                <a:gd name="T70" fmla="*/ 3 w 52"/>
                <a:gd name="T71" fmla="*/ 0 h 19"/>
                <a:gd name="T72" fmla="*/ 6 w 52"/>
                <a:gd name="T73" fmla="*/ 2 h 19"/>
                <a:gd name="T74" fmla="*/ 8 w 52"/>
                <a:gd name="T75" fmla="*/ 2 h 19"/>
                <a:gd name="T76" fmla="*/ 11 w 52"/>
                <a:gd name="T77" fmla="*/ 3 h 19"/>
                <a:gd name="T78" fmla="*/ 13 w 52"/>
                <a:gd name="T79" fmla="*/ 3 h 19"/>
                <a:gd name="T80" fmla="*/ 14 w 52"/>
                <a:gd name="T81" fmla="*/ 3 h 19"/>
                <a:gd name="T82" fmla="*/ 17 w 52"/>
                <a:gd name="T83" fmla="*/ 3 h 19"/>
                <a:gd name="T84" fmla="*/ 19 w 52"/>
                <a:gd name="T85" fmla="*/ 3 h 19"/>
                <a:gd name="T86" fmla="*/ 20 w 52"/>
                <a:gd name="T87" fmla="*/ 5 h 19"/>
                <a:gd name="T88" fmla="*/ 23 w 52"/>
                <a:gd name="T89" fmla="*/ 5 h 19"/>
                <a:gd name="T90" fmla="*/ 25 w 52"/>
                <a:gd name="T91" fmla="*/ 5 h 19"/>
                <a:gd name="T92" fmla="*/ 28 w 52"/>
                <a:gd name="T93" fmla="*/ 6 h 19"/>
                <a:gd name="T94" fmla="*/ 30 w 52"/>
                <a:gd name="T95" fmla="*/ 6 h 19"/>
                <a:gd name="T96" fmla="*/ 31 w 52"/>
                <a:gd name="T97" fmla="*/ 6 h 19"/>
                <a:gd name="T98" fmla="*/ 34 w 52"/>
                <a:gd name="T99" fmla="*/ 8 h 19"/>
                <a:gd name="T100" fmla="*/ 36 w 52"/>
                <a:gd name="T101" fmla="*/ 8 h 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
                <a:gd name="T154" fmla="*/ 0 h 19"/>
                <a:gd name="T155" fmla="*/ 52 w 52"/>
                <a:gd name="T156" fmla="*/ 19 h 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 h="19">
                  <a:moveTo>
                    <a:pt x="36" y="8"/>
                  </a:moveTo>
                  <a:lnTo>
                    <a:pt x="37" y="9"/>
                  </a:lnTo>
                  <a:lnTo>
                    <a:pt x="41" y="9"/>
                  </a:lnTo>
                  <a:lnTo>
                    <a:pt x="42" y="9"/>
                  </a:lnTo>
                  <a:lnTo>
                    <a:pt x="45" y="11"/>
                  </a:lnTo>
                  <a:lnTo>
                    <a:pt x="47" y="11"/>
                  </a:lnTo>
                  <a:lnTo>
                    <a:pt x="50" y="13"/>
                  </a:lnTo>
                  <a:lnTo>
                    <a:pt x="50" y="14"/>
                  </a:lnTo>
                  <a:lnTo>
                    <a:pt x="52" y="17"/>
                  </a:lnTo>
                  <a:lnTo>
                    <a:pt x="50" y="19"/>
                  </a:lnTo>
                  <a:lnTo>
                    <a:pt x="48" y="17"/>
                  </a:lnTo>
                  <a:lnTo>
                    <a:pt x="47" y="17"/>
                  </a:lnTo>
                  <a:lnTo>
                    <a:pt x="45" y="16"/>
                  </a:lnTo>
                  <a:lnTo>
                    <a:pt x="44" y="16"/>
                  </a:lnTo>
                  <a:lnTo>
                    <a:pt x="42" y="16"/>
                  </a:lnTo>
                  <a:lnTo>
                    <a:pt x="41" y="14"/>
                  </a:lnTo>
                  <a:lnTo>
                    <a:pt x="37" y="14"/>
                  </a:lnTo>
                  <a:lnTo>
                    <a:pt x="36" y="13"/>
                  </a:lnTo>
                  <a:lnTo>
                    <a:pt x="34" y="13"/>
                  </a:lnTo>
                  <a:lnTo>
                    <a:pt x="31" y="13"/>
                  </a:lnTo>
                  <a:lnTo>
                    <a:pt x="30" y="11"/>
                  </a:lnTo>
                  <a:lnTo>
                    <a:pt x="28" y="11"/>
                  </a:lnTo>
                  <a:lnTo>
                    <a:pt x="25" y="9"/>
                  </a:lnTo>
                  <a:lnTo>
                    <a:pt x="23" y="9"/>
                  </a:lnTo>
                  <a:lnTo>
                    <a:pt x="20" y="9"/>
                  </a:lnTo>
                  <a:lnTo>
                    <a:pt x="19" y="8"/>
                  </a:lnTo>
                  <a:lnTo>
                    <a:pt x="17" y="8"/>
                  </a:lnTo>
                  <a:lnTo>
                    <a:pt x="14" y="8"/>
                  </a:lnTo>
                  <a:lnTo>
                    <a:pt x="13" y="6"/>
                  </a:lnTo>
                  <a:lnTo>
                    <a:pt x="9" y="6"/>
                  </a:lnTo>
                  <a:lnTo>
                    <a:pt x="0" y="3"/>
                  </a:lnTo>
                  <a:lnTo>
                    <a:pt x="2" y="0"/>
                  </a:lnTo>
                  <a:lnTo>
                    <a:pt x="3" y="0"/>
                  </a:lnTo>
                  <a:lnTo>
                    <a:pt x="6" y="2"/>
                  </a:lnTo>
                  <a:lnTo>
                    <a:pt x="8" y="2"/>
                  </a:lnTo>
                  <a:lnTo>
                    <a:pt x="11" y="3"/>
                  </a:lnTo>
                  <a:lnTo>
                    <a:pt x="13" y="3"/>
                  </a:lnTo>
                  <a:lnTo>
                    <a:pt x="14" y="3"/>
                  </a:lnTo>
                  <a:lnTo>
                    <a:pt x="17" y="3"/>
                  </a:lnTo>
                  <a:lnTo>
                    <a:pt x="19" y="3"/>
                  </a:lnTo>
                  <a:lnTo>
                    <a:pt x="20" y="5"/>
                  </a:lnTo>
                  <a:lnTo>
                    <a:pt x="23" y="5"/>
                  </a:lnTo>
                  <a:lnTo>
                    <a:pt x="25" y="5"/>
                  </a:lnTo>
                  <a:lnTo>
                    <a:pt x="28" y="6"/>
                  </a:lnTo>
                  <a:lnTo>
                    <a:pt x="30" y="6"/>
                  </a:lnTo>
                  <a:lnTo>
                    <a:pt x="31" y="6"/>
                  </a:lnTo>
                  <a:lnTo>
                    <a:pt x="34" y="8"/>
                  </a:lnTo>
                  <a:lnTo>
                    <a:pt x="36"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617" name="Freeform 997"/>
            <p:cNvSpPr>
              <a:spLocks/>
            </p:cNvSpPr>
            <p:nvPr/>
          </p:nvSpPr>
          <p:spPr bwMode="auto">
            <a:xfrm>
              <a:off x="1649" y="3314"/>
              <a:ext cx="28" cy="16"/>
            </a:xfrm>
            <a:custGeom>
              <a:avLst/>
              <a:gdLst>
                <a:gd name="T0" fmla="*/ 27 w 28"/>
                <a:gd name="T1" fmla="*/ 6 h 16"/>
                <a:gd name="T2" fmla="*/ 23 w 28"/>
                <a:gd name="T3" fmla="*/ 6 h 16"/>
                <a:gd name="T4" fmla="*/ 20 w 28"/>
                <a:gd name="T5" fmla="*/ 8 h 16"/>
                <a:gd name="T6" fmla="*/ 17 w 28"/>
                <a:gd name="T7" fmla="*/ 8 h 16"/>
                <a:gd name="T8" fmla="*/ 14 w 28"/>
                <a:gd name="T9" fmla="*/ 9 h 16"/>
                <a:gd name="T10" fmla="*/ 11 w 28"/>
                <a:gd name="T11" fmla="*/ 11 h 16"/>
                <a:gd name="T12" fmla="*/ 8 w 28"/>
                <a:gd name="T13" fmla="*/ 12 h 16"/>
                <a:gd name="T14" fmla="*/ 5 w 28"/>
                <a:gd name="T15" fmla="*/ 14 h 16"/>
                <a:gd name="T16" fmla="*/ 2 w 28"/>
                <a:gd name="T17" fmla="*/ 16 h 16"/>
                <a:gd name="T18" fmla="*/ 2 w 28"/>
                <a:gd name="T19" fmla="*/ 16 h 16"/>
                <a:gd name="T20" fmla="*/ 0 w 28"/>
                <a:gd name="T21" fmla="*/ 16 h 16"/>
                <a:gd name="T22" fmla="*/ 0 w 28"/>
                <a:gd name="T23" fmla="*/ 14 h 16"/>
                <a:gd name="T24" fmla="*/ 0 w 28"/>
                <a:gd name="T25" fmla="*/ 12 h 16"/>
                <a:gd name="T26" fmla="*/ 2 w 28"/>
                <a:gd name="T27" fmla="*/ 9 h 16"/>
                <a:gd name="T28" fmla="*/ 5 w 28"/>
                <a:gd name="T29" fmla="*/ 8 h 16"/>
                <a:gd name="T30" fmla="*/ 9 w 28"/>
                <a:gd name="T31" fmla="*/ 6 h 16"/>
                <a:gd name="T32" fmla="*/ 12 w 28"/>
                <a:gd name="T33" fmla="*/ 5 h 16"/>
                <a:gd name="T34" fmla="*/ 16 w 28"/>
                <a:gd name="T35" fmla="*/ 3 h 16"/>
                <a:gd name="T36" fmla="*/ 19 w 28"/>
                <a:gd name="T37" fmla="*/ 3 h 16"/>
                <a:gd name="T38" fmla="*/ 22 w 28"/>
                <a:gd name="T39" fmla="*/ 1 h 16"/>
                <a:gd name="T40" fmla="*/ 23 w 28"/>
                <a:gd name="T41" fmla="*/ 0 h 16"/>
                <a:gd name="T42" fmla="*/ 28 w 28"/>
                <a:gd name="T43" fmla="*/ 0 h 16"/>
                <a:gd name="T44" fmla="*/ 27 w 28"/>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6"/>
                <a:gd name="T71" fmla="*/ 28 w 28"/>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6">
                  <a:moveTo>
                    <a:pt x="27" y="6"/>
                  </a:moveTo>
                  <a:lnTo>
                    <a:pt x="23" y="6"/>
                  </a:lnTo>
                  <a:lnTo>
                    <a:pt x="20" y="8"/>
                  </a:lnTo>
                  <a:lnTo>
                    <a:pt x="17" y="8"/>
                  </a:lnTo>
                  <a:lnTo>
                    <a:pt x="14" y="9"/>
                  </a:lnTo>
                  <a:lnTo>
                    <a:pt x="11" y="11"/>
                  </a:lnTo>
                  <a:lnTo>
                    <a:pt x="8" y="12"/>
                  </a:lnTo>
                  <a:lnTo>
                    <a:pt x="5" y="14"/>
                  </a:lnTo>
                  <a:lnTo>
                    <a:pt x="2" y="16"/>
                  </a:lnTo>
                  <a:lnTo>
                    <a:pt x="0" y="16"/>
                  </a:lnTo>
                  <a:lnTo>
                    <a:pt x="0" y="14"/>
                  </a:lnTo>
                  <a:lnTo>
                    <a:pt x="0" y="12"/>
                  </a:lnTo>
                  <a:lnTo>
                    <a:pt x="2" y="9"/>
                  </a:lnTo>
                  <a:lnTo>
                    <a:pt x="5" y="8"/>
                  </a:lnTo>
                  <a:lnTo>
                    <a:pt x="9" y="6"/>
                  </a:lnTo>
                  <a:lnTo>
                    <a:pt x="12" y="5"/>
                  </a:lnTo>
                  <a:lnTo>
                    <a:pt x="16" y="3"/>
                  </a:lnTo>
                  <a:lnTo>
                    <a:pt x="19" y="3"/>
                  </a:lnTo>
                  <a:lnTo>
                    <a:pt x="22" y="1"/>
                  </a:lnTo>
                  <a:lnTo>
                    <a:pt x="23" y="0"/>
                  </a:lnTo>
                  <a:lnTo>
                    <a:pt x="28" y="0"/>
                  </a:lnTo>
                  <a:lnTo>
                    <a:pt x="27" y="6"/>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17" name="Group 998"/>
          <p:cNvGrpSpPr>
            <a:grpSpLocks/>
          </p:cNvGrpSpPr>
          <p:nvPr/>
        </p:nvGrpSpPr>
        <p:grpSpPr bwMode="auto">
          <a:xfrm>
            <a:off x="4400550" y="4048125"/>
            <a:ext cx="379413" cy="388938"/>
            <a:chOff x="2511" y="1899"/>
            <a:chExt cx="239" cy="245"/>
          </a:xfrm>
        </p:grpSpPr>
        <p:sp>
          <p:nvSpPr>
            <p:cNvPr id="4507" name="Freeform 999"/>
            <p:cNvSpPr>
              <a:spLocks/>
            </p:cNvSpPr>
            <p:nvPr/>
          </p:nvSpPr>
          <p:spPr bwMode="auto">
            <a:xfrm>
              <a:off x="2557" y="2091"/>
              <a:ext cx="9" cy="9"/>
            </a:xfrm>
            <a:custGeom>
              <a:avLst/>
              <a:gdLst>
                <a:gd name="T0" fmla="*/ 4 w 9"/>
                <a:gd name="T1" fmla="*/ 9 h 9"/>
                <a:gd name="T2" fmla="*/ 6 w 9"/>
                <a:gd name="T3" fmla="*/ 9 h 9"/>
                <a:gd name="T4" fmla="*/ 7 w 9"/>
                <a:gd name="T5" fmla="*/ 7 h 9"/>
                <a:gd name="T6" fmla="*/ 9 w 9"/>
                <a:gd name="T7" fmla="*/ 6 h 9"/>
                <a:gd name="T8" fmla="*/ 9 w 9"/>
                <a:gd name="T9" fmla="*/ 4 h 9"/>
                <a:gd name="T10" fmla="*/ 9 w 9"/>
                <a:gd name="T11" fmla="*/ 3 h 9"/>
                <a:gd name="T12" fmla="*/ 7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6 h 9"/>
                <a:gd name="T28" fmla="*/ 1 w 9"/>
                <a:gd name="T29" fmla="*/ 7 h 9"/>
                <a:gd name="T30" fmla="*/ 3 w 9"/>
                <a:gd name="T31" fmla="*/ 9 h 9"/>
                <a:gd name="T32" fmla="*/ 4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4" y="9"/>
                  </a:moveTo>
                  <a:lnTo>
                    <a:pt x="6" y="9"/>
                  </a:lnTo>
                  <a:lnTo>
                    <a:pt x="7" y="7"/>
                  </a:lnTo>
                  <a:lnTo>
                    <a:pt x="9" y="6"/>
                  </a:lnTo>
                  <a:lnTo>
                    <a:pt x="9" y="4"/>
                  </a:lnTo>
                  <a:lnTo>
                    <a:pt x="9" y="3"/>
                  </a:lnTo>
                  <a:lnTo>
                    <a:pt x="7" y="1"/>
                  </a:lnTo>
                  <a:lnTo>
                    <a:pt x="6" y="0"/>
                  </a:lnTo>
                  <a:lnTo>
                    <a:pt x="4" y="0"/>
                  </a:lnTo>
                  <a:lnTo>
                    <a:pt x="3" y="0"/>
                  </a:lnTo>
                  <a:lnTo>
                    <a:pt x="1" y="1"/>
                  </a:lnTo>
                  <a:lnTo>
                    <a:pt x="0" y="3"/>
                  </a:lnTo>
                  <a:lnTo>
                    <a:pt x="0" y="4"/>
                  </a:lnTo>
                  <a:lnTo>
                    <a:pt x="0" y="6"/>
                  </a:lnTo>
                  <a:lnTo>
                    <a:pt x="1" y="7"/>
                  </a:lnTo>
                  <a:lnTo>
                    <a:pt x="3" y="9"/>
                  </a:lnTo>
                  <a:lnTo>
                    <a:pt x="4"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8" name="Freeform 1000"/>
            <p:cNvSpPr>
              <a:spLocks/>
            </p:cNvSpPr>
            <p:nvPr/>
          </p:nvSpPr>
          <p:spPr bwMode="auto">
            <a:xfrm>
              <a:off x="2674" y="2133"/>
              <a:ext cx="12" cy="11"/>
            </a:xfrm>
            <a:custGeom>
              <a:avLst/>
              <a:gdLst>
                <a:gd name="T0" fmla="*/ 6 w 12"/>
                <a:gd name="T1" fmla="*/ 11 h 11"/>
                <a:gd name="T2" fmla="*/ 9 w 12"/>
                <a:gd name="T3" fmla="*/ 11 h 11"/>
                <a:gd name="T4" fmla="*/ 11 w 12"/>
                <a:gd name="T5" fmla="*/ 9 h 11"/>
                <a:gd name="T6" fmla="*/ 12 w 12"/>
                <a:gd name="T7" fmla="*/ 7 h 11"/>
                <a:gd name="T8" fmla="*/ 12 w 12"/>
                <a:gd name="T9" fmla="*/ 6 h 11"/>
                <a:gd name="T10" fmla="*/ 12 w 12"/>
                <a:gd name="T11" fmla="*/ 3 h 11"/>
                <a:gd name="T12" fmla="*/ 11 w 12"/>
                <a:gd name="T13" fmla="*/ 1 h 11"/>
                <a:gd name="T14" fmla="*/ 9 w 12"/>
                <a:gd name="T15" fmla="*/ 0 h 11"/>
                <a:gd name="T16" fmla="*/ 6 w 12"/>
                <a:gd name="T17" fmla="*/ 0 h 11"/>
                <a:gd name="T18" fmla="*/ 4 w 12"/>
                <a:gd name="T19" fmla="*/ 0 h 11"/>
                <a:gd name="T20" fmla="*/ 3 w 12"/>
                <a:gd name="T21" fmla="*/ 1 h 11"/>
                <a:gd name="T22" fmla="*/ 1 w 12"/>
                <a:gd name="T23" fmla="*/ 3 h 11"/>
                <a:gd name="T24" fmla="*/ 0 w 12"/>
                <a:gd name="T25" fmla="*/ 6 h 11"/>
                <a:gd name="T26" fmla="*/ 1 w 12"/>
                <a:gd name="T27" fmla="*/ 7 h 11"/>
                <a:gd name="T28" fmla="*/ 3 w 12"/>
                <a:gd name="T29" fmla="*/ 9 h 11"/>
                <a:gd name="T30" fmla="*/ 4 w 12"/>
                <a:gd name="T31" fmla="*/ 11 h 11"/>
                <a:gd name="T32" fmla="*/ 6 w 12"/>
                <a:gd name="T33" fmla="*/ 1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6" y="11"/>
                  </a:moveTo>
                  <a:lnTo>
                    <a:pt x="9" y="11"/>
                  </a:lnTo>
                  <a:lnTo>
                    <a:pt x="11" y="9"/>
                  </a:lnTo>
                  <a:lnTo>
                    <a:pt x="12" y="7"/>
                  </a:lnTo>
                  <a:lnTo>
                    <a:pt x="12" y="6"/>
                  </a:lnTo>
                  <a:lnTo>
                    <a:pt x="12" y="3"/>
                  </a:lnTo>
                  <a:lnTo>
                    <a:pt x="11" y="1"/>
                  </a:lnTo>
                  <a:lnTo>
                    <a:pt x="9" y="0"/>
                  </a:lnTo>
                  <a:lnTo>
                    <a:pt x="6" y="0"/>
                  </a:lnTo>
                  <a:lnTo>
                    <a:pt x="4" y="0"/>
                  </a:lnTo>
                  <a:lnTo>
                    <a:pt x="3" y="1"/>
                  </a:lnTo>
                  <a:lnTo>
                    <a:pt x="1" y="3"/>
                  </a:lnTo>
                  <a:lnTo>
                    <a:pt x="0" y="6"/>
                  </a:lnTo>
                  <a:lnTo>
                    <a:pt x="1" y="7"/>
                  </a:lnTo>
                  <a:lnTo>
                    <a:pt x="3" y="9"/>
                  </a:lnTo>
                  <a:lnTo>
                    <a:pt x="4" y="11"/>
                  </a:lnTo>
                  <a:lnTo>
                    <a:pt x="6" y="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9" name="Freeform 1001"/>
            <p:cNvSpPr>
              <a:spLocks/>
            </p:cNvSpPr>
            <p:nvPr/>
          </p:nvSpPr>
          <p:spPr bwMode="auto">
            <a:xfrm>
              <a:off x="2734" y="2033"/>
              <a:ext cx="5" cy="5"/>
            </a:xfrm>
            <a:custGeom>
              <a:avLst/>
              <a:gdLst>
                <a:gd name="T0" fmla="*/ 2 w 5"/>
                <a:gd name="T1" fmla="*/ 5 h 5"/>
                <a:gd name="T2" fmla="*/ 4 w 5"/>
                <a:gd name="T3" fmla="*/ 5 h 5"/>
                <a:gd name="T4" fmla="*/ 5 w 5"/>
                <a:gd name="T5" fmla="*/ 3 h 5"/>
                <a:gd name="T6" fmla="*/ 5 w 5"/>
                <a:gd name="T7" fmla="*/ 3 h 5"/>
                <a:gd name="T8" fmla="*/ 5 w 5"/>
                <a:gd name="T9" fmla="*/ 1 h 5"/>
                <a:gd name="T10" fmla="*/ 5 w 5"/>
                <a:gd name="T11" fmla="*/ 1 h 5"/>
                <a:gd name="T12" fmla="*/ 5 w 5"/>
                <a:gd name="T13" fmla="*/ 0 h 5"/>
                <a:gd name="T14" fmla="*/ 4 w 5"/>
                <a:gd name="T15" fmla="*/ 0 h 5"/>
                <a:gd name="T16" fmla="*/ 2 w 5"/>
                <a:gd name="T17" fmla="*/ 0 h 5"/>
                <a:gd name="T18" fmla="*/ 2 w 5"/>
                <a:gd name="T19" fmla="*/ 0 h 5"/>
                <a:gd name="T20" fmla="*/ 0 w 5"/>
                <a:gd name="T21" fmla="*/ 0 h 5"/>
                <a:gd name="T22" fmla="*/ 0 w 5"/>
                <a:gd name="T23" fmla="*/ 1 h 5"/>
                <a:gd name="T24" fmla="*/ 0 w 5"/>
                <a:gd name="T25" fmla="*/ 1 h 5"/>
                <a:gd name="T26" fmla="*/ 0 w 5"/>
                <a:gd name="T27" fmla="*/ 3 h 5"/>
                <a:gd name="T28" fmla="*/ 0 w 5"/>
                <a:gd name="T29" fmla="*/ 3 h 5"/>
                <a:gd name="T30" fmla="*/ 2 w 5"/>
                <a:gd name="T31" fmla="*/ 5 h 5"/>
                <a:gd name="T32" fmla="*/ 2 w 5"/>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
                <a:gd name="T53" fmla="*/ 5 w 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
                  <a:moveTo>
                    <a:pt x="2" y="5"/>
                  </a:moveTo>
                  <a:lnTo>
                    <a:pt x="4" y="5"/>
                  </a:lnTo>
                  <a:lnTo>
                    <a:pt x="5" y="3"/>
                  </a:lnTo>
                  <a:lnTo>
                    <a:pt x="5" y="1"/>
                  </a:lnTo>
                  <a:lnTo>
                    <a:pt x="5" y="0"/>
                  </a:lnTo>
                  <a:lnTo>
                    <a:pt x="4" y="0"/>
                  </a:lnTo>
                  <a:lnTo>
                    <a:pt x="2" y="0"/>
                  </a:lnTo>
                  <a:lnTo>
                    <a:pt x="0" y="0"/>
                  </a:lnTo>
                  <a:lnTo>
                    <a:pt x="0" y="1"/>
                  </a:lnTo>
                  <a:lnTo>
                    <a:pt x="0" y="3"/>
                  </a:lnTo>
                  <a:lnTo>
                    <a:pt x="2"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10" name="Freeform 1002"/>
            <p:cNvSpPr>
              <a:spLocks/>
            </p:cNvSpPr>
            <p:nvPr/>
          </p:nvSpPr>
          <p:spPr bwMode="auto">
            <a:xfrm>
              <a:off x="2511" y="1899"/>
              <a:ext cx="239" cy="234"/>
            </a:xfrm>
            <a:custGeom>
              <a:avLst/>
              <a:gdLst>
                <a:gd name="T0" fmla="*/ 110 w 239"/>
                <a:gd name="T1" fmla="*/ 215 h 234"/>
                <a:gd name="T2" fmla="*/ 105 w 239"/>
                <a:gd name="T3" fmla="*/ 218 h 234"/>
                <a:gd name="T4" fmla="*/ 107 w 239"/>
                <a:gd name="T5" fmla="*/ 223 h 234"/>
                <a:gd name="T6" fmla="*/ 111 w 239"/>
                <a:gd name="T7" fmla="*/ 221 h 234"/>
                <a:gd name="T8" fmla="*/ 114 w 239"/>
                <a:gd name="T9" fmla="*/ 217 h 234"/>
                <a:gd name="T10" fmla="*/ 117 w 239"/>
                <a:gd name="T11" fmla="*/ 215 h 234"/>
                <a:gd name="T12" fmla="*/ 130 w 239"/>
                <a:gd name="T13" fmla="*/ 206 h 234"/>
                <a:gd name="T14" fmla="*/ 105 w 239"/>
                <a:gd name="T15" fmla="*/ 179 h 234"/>
                <a:gd name="T16" fmla="*/ 111 w 239"/>
                <a:gd name="T17" fmla="*/ 199 h 234"/>
                <a:gd name="T18" fmla="*/ 113 w 239"/>
                <a:gd name="T19" fmla="*/ 201 h 234"/>
                <a:gd name="T20" fmla="*/ 117 w 239"/>
                <a:gd name="T21" fmla="*/ 182 h 234"/>
                <a:gd name="T22" fmla="*/ 117 w 239"/>
                <a:gd name="T23" fmla="*/ 182 h 234"/>
                <a:gd name="T24" fmla="*/ 119 w 239"/>
                <a:gd name="T25" fmla="*/ 202 h 234"/>
                <a:gd name="T26" fmla="*/ 128 w 239"/>
                <a:gd name="T27" fmla="*/ 187 h 234"/>
                <a:gd name="T28" fmla="*/ 164 w 239"/>
                <a:gd name="T29" fmla="*/ 234 h 234"/>
                <a:gd name="T30" fmla="*/ 192 w 239"/>
                <a:gd name="T31" fmla="*/ 165 h 234"/>
                <a:gd name="T32" fmla="*/ 209 w 239"/>
                <a:gd name="T33" fmla="*/ 154 h 234"/>
                <a:gd name="T34" fmla="*/ 216 w 239"/>
                <a:gd name="T35" fmla="*/ 142 h 234"/>
                <a:gd name="T36" fmla="*/ 216 w 239"/>
                <a:gd name="T37" fmla="*/ 126 h 234"/>
                <a:gd name="T38" fmla="*/ 216 w 239"/>
                <a:gd name="T39" fmla="*/ 117 h 234"/>
                <a:gd name="T40" fmla="*/ 222 w 239"/>
                <a:gd name="T41" fmla="*/ 109 h 234"/>
                <a:gd name="T42" fmla="*/ 223 w 239"/>
                <a:gd name="T43" fmla="*/ 131 h 234"/>
                <a:gd name="T44" fmla="*/ 233 w 239"/>
                <a:gd name="T45" fmla="*/ 103 h 234"/>
                <a:gd name="T46" fmla="*/ 238 w 239"/>
                <a:gd name="T47" fmla="*/ 98 h 234"/>
                <a:gd name="T48" fmla="*/ 239 w 239"/>
                <a:gd name="T49" fmla="*/ 90 h 234"/>
                <a:gd name="T50" fmla="*/ 239 w 239"/>
                <a:gd name="T51" fmla="*/ 75 h 234"/>
                <a:gd name="T52" fmla="*/ 238 w 239"/>
                <a:gd name="T53" fmla="*/ 64 h 234"/>
                <a:gd name="T54" fmla="*/ 223 w 239"/>
                <a:gd name="T55" fmla="*/ 61 h 234"/>
                <a:gd name="T56" fmla="*/ 217 w 239"/>
                <a:gd name="T57" fmla="*/ 50 h 234"/>
                <a:gd name="T58" fmla="*/ 211 w 239"/>
                <a:gd name="T59" fmla="*/ 42 h 234"/>
                <a:gd name="T60" fmla="*/ 184 w 239"/>
                <a:gd name="T61" fmla="*/ 42 h 234"/>
                <a:gd name="T62" fmla="*/ 166 w 239"/>
                <a:gd name="T63" fmla="*/ 37 h 234"/>
                <a:gd name="T64" fmla="*/ 164 w 239"/>
                <a:gd name="T65" fmla="*/ 25 h 234"/>
                <a:gd name="T66" fmla="*/ 166 w 239"/>
                <a:gd name="T67" fmla="*/ 9 h 234"/>
                <a:gd name="T68" fmla="*/ 156 w 239"/>
                <a:gd name="T69" fmla="*/ 1 h 234"/>
                <a:gd name="T70" fmla="*/ 139 w 239"/>
                <a:gd name="T71" fmla="*/ 1 h 234"/>
                <a:gd name="T72" fmla="*/ 64 w 239"/>
                <a:gd name="T73" fmla="*/ 65 h 234"/>
                <a:gd name="T74" fmla="*/ 21 w 239"/>
                <a:gd name="T75" fmla="*/ 100 h 234"/>
                <a:gd name="T76" fmla="*/ 19 w 239"/>
                <a:gd name="T77" fmla="*/ 109 h 234"/>
                <a:gd name="T78" fmla="*/ 15 w 239"/>
                <a:gd name="T79" fmla="*/ 118 h 234"/>
                <a:gd name="T80" fmla="*/ 7 w 239"/>
                <a:gd name="T81" fmla="*/ 121 h 234"/>
                <a:gd name="T82" fmla="*/ 4 w 239"/>
                <a:gd name="T83" fmla="*/ 126 h 234"/>
                <a:gd name="T84" fmla="*/ 4 w 239"/>
                <a:gd name="T85" fmla="*/ 131 h 234"/>
                <a:gd name="T86" fmla="*/ 0 w 239"/>
                <a:gd name="T87" fmla="*/ 131 h 234"/>
                <a:gd name="T88" fmla="*/ 38 w 239"/>
                <a:gd name="T89" fmla="*/ 157 h 234"/>
                <a:gd name="T90" fmla="*/ 53 w 239"/>
                <a:gd name="T91" fmla="*/ 162 h 234"/>
                <a:gd name="T92" fmla="*/ 105 w 239"/>
                <a:gd name="T93" fmla="*/ 199 h 234"/>
                <a:gd name="T94" fmla="*/ 96 w 239"/>
                <a:gd name="T95" fmla="*/ 207 h 234"/>
                <a:gd name="T96" fmla="*/ 88 w 239"/>
                <a:gd name="T97" fmla="*/ 210 h 234"/>
                <a:gd name="T98" fmla="*/ 85 w 239"/>
                <a:gd name="T99" fmla="*/ 213 h 234"/>
                <a:gd name="T100" fmla="*/ 91 w 239"/>
                <a:gd name="T101" fmla="*/ 215 h 234"/>
                <a:gd name="T102" fmla="*/ 94 w 239"/>
                <a:gd name="T103" fmla="*/ 212 h 234"/>
                <a:gd name="T104" fmla="*/ 100 w 239"/>
                <a:gd name="T105" fmla="*/ 209 h 234"/>
                <a:gd name="T106" fmla="*/ 105 w 239"/>
                <a:gd name="T107" fmla="*/ 210 h 234"/>
                <a:gd name="T108" fmla="*/ 100 w 239"/>
                <a:gd name="T109" fmla="*/ 212 h 234"/>
                <a:gd name="T110" fmla="*/ 94 w 239"/>
                <a:gd name="T111" fmla="*/ 215 h 234"/>
                <a:gd name="T112" fmla="*/ 96 w 239"/>
                <a:gd name="T113" fmla="*/ 218 h 234"/>
                <a:gd name="T114" fmla="*/ 102 w 239"/>
                <a:gd name="T115" fmla="*/ 218 h 234"/>
                <a:gd name="T116" fmla="*/ 105 w 239"/>
                <a:gd name="T117" fmla="*/ 213 h 234"/>
                <a:gd name="T118" fmla="*/ 108 w 239"/>
                <a:gd name="T119" fmla="*/ 212 h 234"/>
                <a:gd name="T120" fmla="*/ 113 w 239"/>
                <a:gd name="T121" fmla="*/ 213 h 2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34"/>
                <a:gd name="T185" fmla="*/ 239 w 239"/>
                <a:gd name="T186" fmla="*/ 234 h 2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34">
                  <a:moveTo>
                    <a:pt x="113" y="213"/>
                  </a:moveTo>
                  <a:lnTo>
                    <a:pt x="113" y="213"/>
                  </a:lnTo>
                  <a:lnTo>
                    <a:pt x="110" y="215"/>
                  </a:lnTo>
                  <a:lnTo>
                    <a:pt x="108" y="217"/>
                  </a:lnTo>
                  <a:lnTo>
                    <a:pt x="107" y="218"/>
                  </a:lnTo>
                  <a:lnTo>
                    <a:pt x="105" y="218"/>
                  </a:lnTo>
                  <a:lnTo>
                    <a:pt x="103" y="220"/>
                  </a:lnTo>
                  <a:lnTo>
                    <a:pt x="105" y="221"/>
                  </a:lnTo>
                  <a:lnTo>
                    <a:pt x="107" y="223"/>
                  </a:lnTo>
                  <a:lnTo>
                    <a:pt x="108" y="223"/>
                  </a:lnTo>
                  <a:lnTo>
                    <a:pt x="110" y="223"/>
                  </a:lnTo>
                  <a:lnTo>
                    <a:pt x="111" y="221"/>
                  </a:lnTo>
                  <a:lnTo>
                    <a:pt x="113" y="220"/>
                  </a:lnTo>
                  <a:lnTo>
                    <a:pt x="113" y="218"/>
                  </a:lnTo>
                  <a:lnTo>
                    <a:pt x="114" y="217"/>
                  </a:lnTo>
                  <a:lnTo>
                    <a:pt x="114" y="215"/>
                  </a:lnTo>
                  <a:lnTo>
                    <a:pt x="116" y="215"/>
                  </a:lnTo>
                  <a:lnTo>
                    <a:pt x="117" y="215"/>
                  </a:lnTo>
                  <a:lnTo>
                    <a:pt x="119" y="215"/>
                  </a:lnTo>
                  <a:lnTo>
                    <a:pt x="130" y="206"/>
                  </a:lnTo>
                  <a:lnTo>
                    <a:pt x="108" y="198"/>
                  </a:lnTo>
                  <a:lnTo>
                    <a:pt x="105" y="193"/>
                  </a:lnTo>
                  <a:lnTo>
                    <a:pt x="105" y="179"/>
                  </a:lnTo>
                  <a:lnTo>
                    <a:pt x="110" y="181"/>
                  </a:lnTo>
                  <a:lnTo>
                    <a:pt x="110" y="199"/>
                  </a:lnTo>
                  <a:lnTo>
                    <a:pt x="111" y="199"/>
                  </a:lnTo>
                  <a:lnTo>
                    <a:pt x="111" y="181"/>
                  </a:lnTo>
                  <a:lnTo>
                    <a:pt x="113" y="181"/>
                  </a:lnTo>
                  <a:lnTo>
                    <a:pt x="113" y="201"/>
                  </a:lnTo>
                  <a:lnTo>
                    <a:pt x="114" y="201"/>
                  </a:lnTo>
                  <a:lnTo>
                    <a:pt x="114" y="181"/>
                  </a:lnTo>
                  <a:lnTo>
                    <a:pt x="117" y="182"/>
                  </a:lnTo>
                  <a:lnTo>
                    <a:pt x="117" y="202"/>
                  </a:lnTo>
                  <a:lnTo>
                    <a:pt x="117" y="182"/>
                  </a:lnTo>
                  <a:lnTo>
                    <a:pt x="124" y="184"/>
                  </a:lnTo>
                  <a:lnTo>
                    <a:pt x="124" y="199"/>
                  </a:lnTo>
                  <a:lnTo>
                    <a:pt x="119" y="202"/>
                  </a:lnTo>
                  <a:lnTo>
                    <a:pt x="124" y="204"/>
                  </a:lnTo>
                  <a:lnTo>
                    <a:pt x="128" y="202"/>
                  </a:lnTo>
                  <a:lnTo>
                    <a:pt x="128" y="187"/>
                  </a:lnTo>
                  <a:lnTo>
                    <a:pt x="141" y="190"/>
                  </a:lnTo>
                  <a:lnTo>
                    <a:pt x="158" y="182"/>
                  </a:lnTo>
                  <a:lnTo>
                    <a:pt x="164" y="234"/>
                  </a:lnTo>
                  <a:lnTo>
                    <a:pt x="174" y="234"/>
                  </a:lnTo>
                  <a:lnTo>
                    <a:pt x="184" y="168"/>
                  </a:lnTo>
                  <a:lnTo>
                    <a:pt x="192" y="165"/>
                  </a:lnTo>
                  <a:lnTo>
                    <a:pt x="199" y="162"/>
                  </a:lnTo>
                  <a:lnTo>
                    <a:pt x="205" y="159"/>
                  </a:lnTo>
                  <a:lnTo>
                    <a:pt x="209" y="154"/>
                  </a:lnTo>
                  <a:lnTo>
                    <a:pt x="213" y="151"/>
                  </a:lnTo>
                  <a:lnTo>
                    <a:pt x="214" y="146"/>
                  </a:lnTo>
                  <a:lnTo>
                    <a:pt x="216" y="142"/>
                  </a:lnTo>
                  <a:lnTo>
                    <a:pt x="216" y="134"/>
                  </a:lnTo>
                  <a:lnTo>
                    <a:pt x="216" y="131"/>
                  </a:lnTo>
                  <a:lnTo>
                    <a:pt x="216" y="126"/>
                  </a:lnTo>
                  <a:lnTo>
                    <a:pt x="216" y="123"/>
                  </a:lnTo>
                  <a:lnTo>
                    <a:pt x="216" y="118"/>
                  </a:lnTo>
                  <a:lnTo>
                    <a:pt x="216" y="117"/>
                  </a:lnTo>
                  <a:lnTo>
                    <a:pt x="217" y="114"/>
                  </a:lnTo>
                  <a:lnTo>
                    <a:pt x="219" y="110"/>
                  </a:lnTo>
                  <a:lnTo>
                    <a:pt x="222" y="109"/>
                  </a:lnTo>
                  <a:lnTo>
                    <a:pt x="222" y="114"/>
                  </a:lnTo>
                  <a:lnTo>
                    <a:pt x="223" y="123"/>
                  </a:lnTo>
                  <a:lnTo>
                    <a:pt x="223" y="131"/>
                  </a:lnTo>
                  <a:lnTo>
                    <a:pt x="223" y="134"/>
                  </a:lnTo>
                  <a:lnTo>
                    <a:pt x="228" y="134"/>
                  </a:lnTo>
                  <a:lnTo>
                    <a:pt x="233" y="103"/>
                  </a:lnTo>
                  <a:lnTo>
                    <a:pt x="234" y="101"/>
                  </a:lnTo>
                  <a:lnTo>
                    <a:pt x="236" y="100"/>
                  </a:lnTo>
                  <a:lnTo>
                    <a:pt x="238" y="98"/>
                  </a:lnTo>
                  <a:lnTo>
                    <a:pt x="238" y="96"/>
                  </a:lnTo>
                  <a:lnTo>
                    <a:pt x="239" y="93"/>
                  </a:lnTo>
                  <a:lnTo>
                    <a:pt x="239" y="90"/>
                  </a:lnTo>
                  <a:lnTo>
                    <a:pt x="239" y="85"/>
                  </a:lnTo>
                  <a:lnTo>
                    <a:pt x="239" y="79"/>
                  </a:lnTo>
                  <a:lnTo>
                    <a:pt x="239" y="75"/>
                  </a:lnTo>
                  <a:lnTo>
                    <a:pt x="239" y="70"/>
                  </a:lnTo>
                  <a:lnTo>
                    <a:pt x="239" y="67"/>
                  </a:lnTo>
                  <a:lnTo>
                    <a:pt x="238" y="64"/>
                  </a:lnTo>
                  <a:lnTo>
                    <a:pt x="234" y="62"/>
                  </a:lnTo>
                  <a:lnTo>
                    <a:pt x="231" y="61"/>
                  </a:lnTo>
                  <a:lnTo>
                    <a:pt x="223" y="61"/>
                  </a:lnTo>
                  <a:lnTo>
                    <a:pt x="214" y="59"/>
                  </a:lnTo>
                  <a:lnTo>
                    <a:pt x="216" y="54"/>
                  </a:lnTo>
                  <a:lnTo>
                    <a:pt x="217" y="50"/>
                  </a:lnTo>
                  <a:lnTo>
                    <a:pt x="217" y="46"/>
                  </a:lnTo>
                  <a:lnTo>
                    <a:pt x="216" y="43"/>
                  </a:lnTo>
                  <a:lnTo>
                    <a:pt x="211" y="42"/>
                  </a:lnTo>
                  <a:lnTo>
                    <a:pt x="205" y="40"/>
                  </a:lnTo>
                  <a:lnTo>
                    <a:pt x="197" y="40"/>
                  </a:lnTo>
                  <a:lnTo>
                    <a:pt x="184" y="42"/>
                  </a:lnTo>
                  <a:lnTo>
                    <a:pt x="175" y="42"/>
                  </a:lnTo>
                  <a:lnTo>
                    <a:pt x="169" y="40"/>
                  </a:lnTo>
                  <a:lnTo>
                    <a:pt x="166" y="37"/>
                  </a:lnTo>
                  <a:lnTo>
                    <a:pt x="164" y="34"/>
                  </a:lnTo>
                  <a:lnTo>
                    <a:pt x="164" y="29"/>
                  </a:lnTo>
                  <a:lnTo>
                    <a:pt x="164" y="25"/>
                  </a:lnTo>
                  <a:lnTo>
                    <a:pt x="166" y="20"/>
                  </a:lnTo>
                  <a:lnTo>
                    <a:pt x="166" y="14"/>
                  </a:lnTo>
                  <a:lnTo>
                    <a:pt x="166" y="9"/>
                  </a:lnTo>
                  <a:lnTo>
                    <a:pt x="164" y="6"/>
                  </a:lnTo>
                  <a:lnTo>
                    <a:pt x="161" y="3"/>
                  </a:lnTo>
                  <a:lnTo>
                    <a:pt x="156" y="1"/>
                  </a:lnTo>
                  <a:lnTo>
                    <a:pt x="150" y="1"/>
                  </a:lnTo>
                  <a:lnTo>
                    <a:pt x="146" y="0"/>
                  </a:lnTo>
                  <a:lnTo>
                    <a:pt x="139" y="1"/>
                  </a:lnTo>
                  <a:lnTo>
                    <a:pt x="133" y="1"/>
                  </a:lnTo>
                  <a:lnTo>
                    <a:pt x="78" y="67"/>
                  </a:lnTo>
                  <a:lnTo>
                    <a:pt x="64" y="65"/>
                  </a:lnTo>
                  <a:lnTo>
                    <a:pt x="55" y="90"/>
                  </a:lnTo>
                  <a:lnTo>
                    <a:pt x="21" y="98"/>
                  </a:lnTo>
                  <a:lnTo>
                    <a:pt x="21" y="100"/>
                  </a:lnTo>
                  <a:lnTo>
                    <a:pt x="19" y="103"/>
                  </a:lnTo>
                  <a:lnTo>
                    <a:pt x="19" y="106"/>
                  </a:lnTo>
                  <a:lnTo>
                    <a:pt x="19" y="109"/>
                  </a:lnTo>
                  <a:lnTo>
                    <a:pt x="18" y="114"/>
                  </a:lnTo>
                  <a:lnTo>
                    <a:pt x="16" y="117"/>
                  </a:lnTo>
                  <a:lnTo>
                    <a:pt x="15" y="118"/>
                  </a:lnTo>
                  <a:lnTo>
                    <a:pt x="11" y="120"/>
                  </a:lnTo>
                  <a:lnTo>
                    <a:pt x="8" y="120"/>
                  </a:lnTo>
                  <a:lnTo>
                    <a:pt x="7" y="121"/>
                  </a:lnTo>
                  <a:lnTo>
                    <a:pt x="5" y="123"/>
                  </a:lnTo>
                  <a:lnTo>
                    <a:pt x="4" y="124"/>
                  </a:lnTo>
                  <a:lnTo>
                    <a:pt x="4" y="126"/>
                  </a:lnTo>
                  <a:lnTo>
                    <a:pt x="4" y="128"/>
                  </a:lnTo>
                  <a:lnTo>
                    <a:pt x="4" y="129"/>
                  </a:lnTo>
                  <a:lnTo>
                    <a:pt x="4" y="131"/>
                  </a:lnTo>
                  <a:lnTo>
                    <a:pt x="2" y="131"/>
                  </a:lnTo>
                  <a:lnTo>
                    <a:pt x="0" y="131"/>
                  </a:lnTo>
                  <a:lnTo>
                    <a:pt x="0" y="142"/>
                  </a:lnTo>
                  <a:lnTo>
                    <a:pt x="38" y="157"/>
                  </a:lnTo>
                  <a:lnTo>
                    <a:pt x="46" y="192"/>
                  </a:lnTo>
                  <a:lnTo>
                    <a:pt x="53" y="192"/>
                  </a:lnTo>
                  <a:lnTo>
                    <a:pt x="53" y="162"/>
                  </a:lnTo>
                  <a:lnTo>
                    <a:pt x="99" y="176"/>
                  </a:lnTo>
                  <a:lnTo>
                    <a:pt x="100" y="193"/>
                  </a:lnTo>
                  <a:lnTo>
                    <a:pt x="105" y="199"/>
                  </a:lnTo>
                  <a:lnTo>
                    <a:pt x="92" y="206"/>
                  </a:lnTo>
                  <a:lnTo>
                    <a:pt x="97" y="207"/>
                  </a:lnTo>
                  <a:lnTo>
                    <a:pt x="96" y="207"/>
                  </a:lnTo>
                  <a:lnTo>
                    <a:pt x="92" y="209"/>
                  </a:lnTo>
                  <a:lnTo>
                    <a:pt x="91" y="209"/>
                  </a:lnTo>
                  <a:lnTo>
                    <a:pt x="88" y="210"/>
                  </a:lnTo>
                  <a:lnTo>
                    <a:pt x="86" y="210"/>
                  </a:lnTo>
                  <a:lnTo>
                    <a:pt x="85" y="212"/>
                  </a:lnTo>
                  <a:lnTo>
                    <a:pt x="85" y="213"/>
                  </a:lnTo>
                  <a:lnTo>
                    <a:pt x="88" y="215"/>
                  </a:lnTo>
                  <a:lnTo>
                    <a:pt x="89" y="215"/>
                  </a:lnTo>
                  <a:lnTo>
                    <a:pt x="91" y="215"/>
                  </a:lnTo>
                  <a:lnTo>
                    <a:pt x="92" y="215"/>
                  </a:lnTo>
                  <a:lnTo>
                    <a:pt x="92" y="213"/>
                  </a:lnTo>
                  <a:lnTo>
                    <a:pt x="94" y="212"/>
                  </a:lnTo>
                  <a:lnTo>
                    <a:pt x="96" y="210"/>
                  </a:lnTo>
                  <a:lnTo>
                    <a:pt x="97" y="210"/>
                  </a:lnTo>
                  <a:lnTo>
                    <a:pt x="100" y="209"/>
                  </a:lnTo>
                  <a:lnTo>
                    <a:pt x="102" y="209"/>
                  </a:lnTo>
                  <a:lnTo>
                    <a:pt x="103" y="210"/>
                  </a:lnTo>
                  <a:lnTo>
                    <a:pt x="105" y="210"/>
                  </a:lnTo>
                  <a:lnTo>
                    <a:pt x="103" y="210"/>
                  </a:lnTo>
                  <a:lnTo>
                    <a:pt x="100" y="212"/>
                  </a:lnTo>
                  <a:lnTo>
                    <a:pt x="99" y="213"/>
                  </a:lnTo>
                  <a:lnTo>
                    <a:pt x="97" y="213"/>
                  </a:lnTo>
                  <a:lnTo>
                    <a:pt x="94" y="215"/>
                  </a:lnTo>
                  <a:lnTo>
                    <a:pt x="94" y="217"/>
                  </a:lnTo>
                  <a:lnTo>
                    <a:pt x="96" y="218"/>
                  </a:lnTo>
                  <a:lnTo>
                    <a:pt x="99" y="220"/>
                  </a:lnTo>
                  <a:lnTo>
                    <a:pt x="100" y="220"/>
                  </a:lnTo>
                  <a:lnTo>
                    <a:pt x="102" y="218"/>
                  </a:lnTo>
                  <a:lnTo>
                    <a:pt x="102" y="217"/>
                  </a:lnTo>
                  <a:lnTo>
                    <a:pt x="103" y="215"/>
                  </a:lnTo>
                  <a:lnTo>
                    <a:pt x="105" y="213"/>
                  </a:lnTo>
                  <a:lnTo>
                    <a:pt x="107" y="212"/>
                  </a:lnTo>
                  <a:lnTo>
                    <a:pt x="108" y="212"/>
                  </a:lnTo>
                  <a:lnTo>
                    <a:pt x="110" y="212"/>
                  </a:lnTo>
                  <a:lnTo>
                    <a:pt x="111" y="212"/>
                  </a:lnTo>
                  <a:lnTo>
                    <a:pt x="113" y="21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11" name="Freeform 1003"/>
            <p:cNvSpPr>
              <a:spLocks/>
            </p:cNvSpPr>
            <p:nvPr/>
          </p:nvSpPr>
          <p:spPr bwMode="auto">
            <a:xfrm>
              <a:off x="2580" y="1972"/>
              <a:ext cx="31" cy="33"/>
            </a:xfrm>
            <a:custGeom>
              <a:avLst/>
              <a:gdLst>
                <a:gd name="T0" fmla="*/ 9 w 31"/>
                <a:gd name="T1" fmla="*/ 0 h 33"/>
                <a:gd name="T2" fmla="*/ 31 w 31"/>
                <a:gd name="T3" fmla="*/ 5 h 33"/>
                <a:gd name="T4" fmla="*/ 22 w 31"/>
                <a:gd name="T5" fmla="*/ 33 h 33"/>
                <a:gd name="T6" fmla="*/ 0 w 31"/>
                <a:gd name="T7" fmla="*/ 27 h 33"/>
                <a:gd name="T8" fmla="*/ 9 w 31"/>
                <a:gd name="T9" fmla="*/ 0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9" y="0"/>
                  </a:moveTo>
                  <a:lnTo>
                    <a:pt x="31" y="5"/>
                  </a:lnTo>
                  <a:lnTo>
                    <a:pt x="22" y="33"/>
                  </a:lnTo>
                  <a:lnTo>
                    <a:pt x="0" y="27"/>
                  </a:lnTo>
                  <a:lnTo>
                    <a:pt x="9"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12" name="Freeform 1004"/>
            <p:cNvSpPr>
              <a:spLocks/>
            </p:cNvSpPr>
            <p:nvPr/>
          </p:nvSpPr>
          <p:spPr bwMode="auto">
            <a:xfrm>
              <a:off x="2653" y="1961"/>
              <a:ext cx="92" cy="53"/>
            </a:xfrm>
            <a:custGeom>
              <a:avLst/>
              <a:gdLst>
                <a:gd name="T0" fmla="*/ 0 w 92"/>
                <a:gd name="T1" fmla="*/ 17 h 53"/>
                <a:gd name="T2" fmla="*/ 11 w 92"/>
                <a:gd name="T3" fmla="*/ 19 h 53"/>
                <a:gd name="T4" fmla="*/ 2 w 92"/>
                <a:gd name="T5" fmla="*/ 44 h 53"/>
                <a:gd name="T6" fmla="*/ 49 w 92"/>
                <a:gd name="T7" fmla="*/ 53 h 53"/>
                <a:gd name="T8" fmla="*/ 52 w 92"/>
                <a:gd name="T9" fmla="*/ 53 h 53"/>
                <a:gd name="T10" fmla="*/ 57 w 92"/>
                <a:gd name="T11" fmla="*/ 50 h 53"/>
                <a:gd name="T12" fmla="*/ 61 w 92"/>
                <a:gd name="T13" fmla="*/ 48 h 53"/>
                <a:gd name="T14" fmla="*/ 64 w 92"/>
                <a:gd name="T15" fmla="*/ 47 h 53"/>
                <a:gd name="T16" fmla="*/ 66 w 92"/>
                <a:gd name="T17" fmla="*/ 44 h 53"/>
                <a:gd name="T18" fmla="*/ 66 w 92"/>
                <a:gd name="T19" fmla="*/ 41 h 53"/>
                <a:gd name="T20" fmla="*/ 64 w 92"/>
                <a:gd name="T21" fmla="*/ 38 h 53"/>
                <a:gd name="T22" fmla="*/ 60 w 92"/>
                <a:gd name="T23" fmla="*/ 34 h 53"/>
                <a:gd name="T24" fmla="*/ 57 w 92"/>
                <a:gd name="T25" fmla="*/ 31 h 53"/>
                <a:gd name="T26" fmla="*/ 57 w 92"/>
                <a:gd name="T27" fmla="*/ 28 h 53"/>
                <a:gd name="T28" fmla="*/ 60 w 92"/>
                <a:gd name="T29" fmla="*/ 25 h 53"/>
                <a:gd name="T30" fmla="*/ 63 w 92"/>
                <a:gd name="T31" fmla="*/ 22 h 53"/>
                <a:gd name="T32" fmla="*/ 67 w 92"/>
                <a:gd name="T33" fmla="*/ 19 h 53"/>
                <a:gd name="T34" fmla="*/ 72 w 92"/>
                <a:gd name="T35" fmla="*/ 17 h 53"/>
                <a:gd name="T36" fmla="*/ 75 w 92"/>
                <a:gd name="T37" fmla="*/ 14 h 53"/>
                <a:gd name="T38" fmla="*/ 78 w 92"/>
                <a:gd name="T39" fmla="*/ 14 h 53"/>
                <a:gd name="T40" fmla="*/ 78 w 92"/>
                <a:gd name="T41" fmla="*/ 13 h 53"/>
                <a:gd name="T42" fmla="*/ 80 w 92"/>
                <a:gd name="T43" fmla="*/ 13 h 53"/>
                <a:gd name="T44" fmla="*/ 83 w 92"/>
                <a:gd name="T45" fmla="*/ 11 h 53"/>
                <a:gd name="T46" fmla="*/ 85 w 92"/>
                <a:gd name="T47" fmla="*/ 11 h 53"/>
                <a:gd name="T48" fmla="*/ 86 w 92"/>
                <a:gd name="T49" fmla="*/ 9 h 53"/>
                <a:gd name="T50" fmla="*/ 89 w 92"/>
                <a:gd name="T51" fmla="*/ 8 h 53"/>
                <a:gd name="T52" fmla="*/ 91 w 92"/>
                <a:gd name="T53" fmla="*/ 8 h 53"/>
                <a:gd name="T54" fmla="*/ 92 w 92"/>
                <a:gd name="T55" fmla="*/ 6 h 53"/>
                <a:gd name="T56" fmla="*/ 92 w 92"/>
                <a:gd name="T57" fmla="*/ 5 h 53"/>
                <a:gd name="T58" fmla="*/ 92 w 92"/>
                <a:gd name="T59" fmla="*/ 5 h 53"/>
                <a:gd name="T60" fmla="*/ 92 w 92"/>
                <a:gd name="T61" fmla="*/ 3 h 53"/>
                <a:gd name="T62" fmla="*/ 91 w 92"/>
                <a:gd name="T63" fmla="*/ 2 h 53"/>
                <a:gd name="T64" fmla="*/ 88 w 92"/>
                <a:gd name="T65" fmla="*/ 2 h 53"/>
                <a:gd name="T66" fmla="*/ 83 w 92"/>
                <a:gd name="T67" fmla="*/ 0 h 53"/>
                <a:gd name="T68" fmla="*/ 78 w 92"/>
                <a:gd name="T69" fmla="*/ 0 h 53"/>
                <a:gd name="T70" fmla="*/ 71 w 92"/>
                <a:gd name="T71" fmla="*/ 0 h 53"/>
                <a:gd name="T72" fmla="*/ 67 w 92"/>
                <a:gd name="T73" fmla="*/ 0 h 53"/>
                <a:gd name="T74" fmla="*/ 63 w 92"/>
                <a:gd name="T75" fmla="*/ 2 h 53"/>
                <a:gd name="T76" fmla="*/ 58 w 92"/>
                <a:gd name="T77" fmla="*/ 3 h 53"/>
                <a:gd name="T78" fmla="*/ 53 w 92"/>
                <a:gd name="T79" fmla="*/ 3 h 53"/>
                <a:gd name="T80" fmla="*/ 47 w 92"/>
                <a:gd name="T81" fmla="*/ 5 h 53"/>
                <a:gd name="T82" fmla="*/ 41 w 92"/>
                <a:gd name="T83" fmla="*/ 6 h 53"/>
                <a:gd name="T84" fmla="*/ 36 w 92"/>
                <a:gd name="T85" fmla="*/ 8 h 53"/>
                <a:gd name="T86" fmla="*/ 30 w 92"/>
                <a:gd name="T87" fmla="*/ 9 h 53"/>
                <a:gd name="T88" fmla="*/ 24 w 92"/>
                <a:gd name="T89" fmla="*/ 11 h 53"/>
                <a:gd name="T90" fmla="*/ 19 w 92"/>
                <a:gd name="T91" fmla="*/ 13 h 53"/>
                <a:gd name="T92" fmla="*/ 14 w 92"/>
                <a:gd name="T93" fmla="*/ 14 h 53"/>
                <a:gd name="T94" fmla="*/ 10 w 92"/>
                <a:gd name="T95" fmla="*/ 14 h 53"/>
                <a:gd name="T96" fmla="*/ 7 w 92"/>
                <a:gd name="T97" fmla="*/ 16 h 53"/>
                <a:gd name="T98" fmla="*/ 4 w 92"/>
                <a:gd name="T99" fmla="*/ 16 h 53"/>
                <a:gd name="T100" fmla="*/ 2 w 92"/>
                <a:gd name="T101" fmla="*/ 17 h 53"/>
                <a:gd name="T102" fmla="*/ 0 w 92"/>
                <a:gd name="T103" fmla="*/ 17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53"/>
                <a:gd name="T158" fmla="*/ 92 w 92"/>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53">
                  <a:moveTo>
                    <a:pt x="0" y="17"/>
                  </a:moveTo>
                  <a:lnTo>
                    <a:pt x="11" y="19"/>
                  </a:lnTo>
                  <a:lnTo>
                    <a:pt x="2" y="44"/>
                  </a:lnTo>
                  <a:lnTo>
                    <a:pt x="49" y="53"/>
                  </a:lnTo>
                  <a:lnTo>
                    <a:pt x="52" y="53"/>
                  </a:lnTo>
                  <a:lnTo>
                    <a:pt x="57" y="50"/>
                  </a:lnTo>
                  <a:lnTo>
                    <a:pt x="61" y="48"/>
                  </a:lnTo>
                  <a:lnTo>
                    <a:pt x="64" y="47"/>
                  </a:lnTo>
                  <a:lnTo>
                    <a:pt x="66" y="44"/>
                  </a:lnTo>
                  <a:lnTo>
                    <a:pt x="66" y="41"/>
                  </a:lnTo>
                  <a:lnTo>
                    <a:pt x="64" y="38"/>
                  </a:lnTo>
                  <a:lnTo>
                    <a:pt x="60" y="34"/>
                  </a:lnTo>
                  <a:lnTo>
                    <a:pt x="57" y="31"/>
                  </a:lnTo>
                  <a:lnTo>
                    <a:pt x="57" y="28"/>
                  </a:lnTo>
                  <a:lnTo>
                    <a:pt x="60" y="25"/>
                  </a:lnTo>
                  <a:lnTo>
                    <a:pt x="63" y="22"/>
                  </a:lnTo>
                  <a:lnTo>
                    <a:pt x="67" y="19"/>
                  </a:lnTo>
                  <a:lnTo>
                    <a:pt x="72" y="17"/>
                  </a:lnTo>
                  <a:lnTo>
                    <a:pt x="75" y="14"/>
                  </a:lnTo>
                  <a:lnTo>
                    <a:pt x="78" y="14"/>
                  </a:lnTo>
                  <a:lnTo>
                    <a:pt x="78" y="13"/>
                  </a:lnTo>
                  <a:lnTo>
                    <a:pt x="80" y="13"/>
                  </a:lnTo>
                  <a:lnTo>
                    <a:pt x="83" y="11"/>
                  </a:lnTo>
                  <a:lnTo>
                    <a:pt x="85" y="11"/>
                  </a:lnTo>
                  <a:lnTo>
                    <a:pt x="86" y="9"/>
                  </a:lnTo>
                  <a:lnTo>
                    <a:pt x="89" y="8"/>
                  </a:lnTo>
                  <a:lnTo>
                    <a:pt x="91" y="8"/>
                  </a:lnTo>
                  <a:lnTo>
                    <a:pt x="92" y="6"/>
                  </a:lnTo>
                  <a:lnTo>
                    <a:pt x="92" y="5"/>
                  </a:lnTo>
                  <a:lnTo>
                    <a:pt x="92" y="3"/>
                  </a:lnTo>
                  <a:lnTo>
                    <a:pt x="91" y="2"/>
                  </a:lnTo>
                  <a:lnTo>
                    <a:pt x="88" y="2"/>
                  </a:lnTo>
                  <a:lnTo>
                    <a:pt x="83" y="0"/>
                  </a:lnTo>
                  <a:lnTo>
                    <a:pt x="78" y="0"/>
                  </a:lnTo>
                  <a:lnTo>
                    <a:pt x="71" y="0"/>
                  </a:lnTo>
                  <a:lnTo>
                    <a:pt x="67" y="0"/>
                  </a:lnTo>
                  <a:lnTo>
                    <a:pt x="63" y="2"/>
                  </a:lnTo>
                  <a:lnTo>
                    <a:pt x="58" y="3"/>
                  </a:lnTo>
                  <a:lnTo>
                    <a:pt x="53" y="3"/>
                  </a:lnTo>
                  <a:lnTo>
                    <a:pt x="47" y="5"/>
                  </a:lnTo>
                  <a:lnTo>
                    <a:pt x="41" y="6"/>
                  </a:lnTo>
                  <a:lnTo>
                    <a:pt x="36" y="8"/>
                  </a:lnTo>
                  <a:lnTo>
                    <a:pt x="30" y="9"/>
                  </a:lnTo>
                  <a:lnTo>
                    <a:pt x="24" y="11"/>
                  </a:lnTo>
                  <a:lnTo>
                    <a:pt x="19" y="13"/>
                  </a:lnTo>
                  <a:lnTo>
                    <a:pt x="14" y="14"/>
                  </a:lnTo>
                  <a:lnTo>
                    <a:pt x="10" y="14"/>
                  </a:lnTo>
                  <a:lnTo>
                    <a:pt x="7" y="16"/>
                  </a:lnTo>
                  <a:lnTo>
                    <a:pt x="4" y="16"/>
                  </a:lnTo>
                  <a:lnTo>
                    <a:pt x="2" y="17"/>
                  </a:lnTo>
                  <a:lnTo>
                    <a:pt x="0" y="17"/>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13" name="Freeform 1005"/>
            <p:cNvSpPr>
              <a:spLocks/>
            </p:cNvSpPr>
            <p:nvPr/>
          </p:nvSpPr>
          <p:spPr bwMode="auto">
            <a:xfrm>
              <a:off x="2526" y="2030"/>
              <a:ext cx="120" cy="42"/>
            </a:xfrm>
            <a:custGeom>
              <a:avLst/>
              <a:gdLst>
                <a:gd name="T0" fmla="*/ 120 w 120"/>
                <a:gd name="T1" fmla="*/ 42 h 42"/>
                <a:gd name="T2" fmla="*/ 0 w 120"/>
                <a:gd name="T3" fmla="*/ 3 h 42"/>
                <a:gd name="T4" fmla="*/ 0 w 120"/>
                <a:gd name="T5" fmla="*/ 3 h 42"/>
                <a:gd name="T6" fmla="*/ 0 w 120"/>
                <a:gd name="T7" fmla="*/ 1 h 42"/>
                <a:gd name="T8" fmla="*/ 0 w 120"/>
                <a:gd name="T9" fmla="*/ 1 h 42"/>
                <a:gd name="T10" fmla="*/ 0 w 120"/>
                <a:gd name="T11" fmla="*/ 0 h 42"/>
                <a:gd name="T12" fmla="*/ 120 w 120"/>
                <a:gd name="T13" fmla="*/ 39 h 42"/>
                <a:gd name="T14" fmla="*/ 120 w 120"/>
                <a:gd name="T15" fmla="*/ 40 h 42"/>
                <a:gd name="T16" fmla="*/ 120 w 120"/>
                <a:gd name="T17" fmla="*/ 40 h 42"/>
                <a:gd name="T18" fmla="*/ 120 w 120"/>
                <a:gd name="T19" fmla="*/ 40 h 42"/>
                <a:gd name="T20" fmla="*/ 120 w 120"/>
                <a:gd name="T21" fmla="*/ 42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42"/>
                <a:gd name="T35" fmla="*/ 120 w 1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42">
                  <a:moveTo>
                    <a:pt x="120" y="42"/>
                  </a:moveTo>
                  <a:lnTo>
                    <a:pt x="0" y="3"/>
                  </a:lnTo>
                  <a:lnTo>
                    <a:pt x="0" y="1"/>
                  </a:lnTo>
                  <a:lnTo>
                    <a:pt x="0" y="0"/>
                  </a:lnTo>
                  <a:lnTo>
                    <a:pt x="120" y="39"/>
                  </a:lnTo>
                  <a:lnTo>
                    <a:pt x="120" y="40"/>
                  </a:lnTo>
                  <a:lnTo>
                    <a:pt x="120" y="4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14" name="Freeform 1006"/>
            <p:cNvSpPr>
              <a:spLocks/>
            </p:cNvSpPr>
            <p:nvPr/>
          </p:nvSpPr>
          <p:spPr bwMode="auto">
            <a:xfrm>
              <a:off x="2526" y="2025"/>
              <a:ext cx="134" cy="41"/>
            </a:xfrm>
            <a:custGeom>
              <a:avLst/>
              <a:gdLst>
                <a:gd name="T0" fmla="*/ 121 w 134"/>
                <a:gd name="T1" fmla="*/ 41 h 41"/>
                <a:gd name="T2" fmla="*/ 0 w 134"/>
                <a:gd name="T3" fmla="*/ 5 h 41"/>
                <a:gd name="T4" fmla="*/ 15 w 134"/>
                <a:gd name="T5" fmla="*/ 0 h 41"/>
                <a:gd name="T6" fmla="*/ 134 w 134"/>
                <a:gd name="T7" fmla="*/ 33 h 41"/>
                <a:gd name="T8" fmla="*/ 132 w 134"/>
                <a:gd name="T9" fmla="*/ 34 h 41"/>
                <a:gd name="T10" fmla="*/ 132 w 134"/>
                <a:gd name="T11" fmla="*/ 36 h 41"/>
                <a:gd name="T12" fmla="*/ 131 w 134"/>
                <a:gd name="T13" fmla="*/ 36 h 41"/>
                <a:gd name="T14" fmla="*/ 129 w 134"/>
                <a:gd name="T15" fmla="*/ 36 h 41"/>
                <a:gd name="T16" fmla="*/ 127 w 134"/>
                <a:gd name="T17" fmla="*/ 37 h 41"/>
                <a:gd name="T18" fmla="*/ 126 w 134"/>
                <a:gd name="T19" fmla="*/ 37 h 41"/>
                <a:gd name="T20" fmla="*/ 124 w 134"/>
                <a:gd name="T21" fmla="*/ 37 h 41"/>
                <a:gd name="T22" fmla="*/ 123 w 134"/>
                <a:gd name="T23" fmla="*/ 39 h 41"/>
                <a:gd name="T24" fmla="*/ 123 w 134"/>
                <a:gd name="T25" fmla="*/ 39 h 41"/>
                <a:gd name="T26" fmla="*/ 121 w 134"/>
                <a:gd name="T27" fmla="*/ 39 h 41"/>
                <a:gd name="T28" fmla="*/ 121 w 134"/>
                <a:gd name="T29" fmla="*/ 41 h 41"/>
                <a:gd name="T30" fmla="*/ 121 w 134"/>
                <a:gd name="T31" fmla="*/ 41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41"/>
                <a:gd name="T50" fmla="*/ 134 w 134"/>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41">
                  <a:moveTo>
                    <a:pt x="121" y="41"/>
                  </a:moveTo>
                  <a:lnTo>
                    <a:pt x="0" y="5"/>
                  </a:lnTo>
                  <a:lnTo>
                    <a:pt x="15" y="0"/>
                  </a:lnTo>
                  <a:lnTo>
                    <a:pt x="134" y="33"/>
                  </a:lnTo>
                  <a:lnTo>
                    <a:pt x="132" y="34"/>
                  </a:lnTo>
                  <a:lnTo>
                    <a:pt x="132" y="36"/>
                  </a:lnTo>
                  <a:lnTo>
                    <a:pt x="131" y="36"/>
                  </a:lnTo>
                  <a:lnTo>
                    <a:pt x="129" y="36"/>
                  </a:lnTo>
                  <a:lnTo>
                    <a:pt x="127" y="37"/>
                  </a:lnTo>
                  <a:lnTo>
                    <a:pt x="126" y="37"/>
                  </a:lnTo>
                  <a:lnTo>
                    <a:pt x="124" y="37"/>
                  </a:lnTo>
                  <a:lnTo>
                    <a:pt x="123" y="39"/>
                  </a:lnTo>
                  <a:lnTo>
                    <a:pt x="121" y="39"/>
                  </a:lnTo>
                  <a:lnTo>
                    <a:pt x="121" y="41"/>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515" name="Freeform 1007"/>
            <p:cNvSpPr>
              <a:spLocks/>
            </p:cNvSpPr>
            <p:nvPr/>
          </p:nvSpPr>
          <p:spPr bwMode="auto">
            <a:xfrm>
              <a:off x="2605" y="1978"/>
              <a:ext cx="33" cy="35"/>
            </a:xfrm>
            <a:custGeom>
              <a:avLst/>
              <a:gdLst>
                <a:gd name="T0" fmla="*/ 9 w 33"/>
                <a:gd name="T1" fmla="*/ 0 h 35"/>
                <a:gd name="T2" fmla="*/ 33 w 33"/>
                <a:gd name="T3" fmla="*/ 3 h 35"/>
                <a:gd name="T4" fmla="*/ 22 w 33"/>
                <a:gd name="T5" fmla="*/ 35 h 35"/>
                <a:gd name="T6" fmla="*/ 0 w 33"/>
                <a:gd name="T7" fmla="*/ 28 h 35"/>
                <a:gd name="T8" fmla="*/ 9 w 33"/>
                <a:gd name="T9" fmla="*/ 0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9" y="0"/>
                  </a:moveTo>
                  <a:lnTo>
                    <a:pt x="33" y="3"/>
                  </a:lnTo>
                  <a:lnTo>
                    <a:pt x="22" y="35"/>
                  </a:lnTo>
                  <a:lnTo>
                    <a:pt x="0" y="28"/>
                  </a:lnTo>
                  <a:lnTo>
                    <a:pt x="9" y="0"/>
                  </a:lnTo>
                  <a:close/>
                </a:path>
              </a:pathLst>
            </a:custGeom>
            <a:solidFill>
              <a:srgbClr val="FFFFFF"/>
            </a:solidFill>
            <a:ln w="9525">
              <a:noFill/>
              <a:round/>
              <a:headEnd/>
              <a:tailEnd/>
            </a:ln>
          </p:spPr>
          <p:txBody>
            <a:bodyPr/>
            <a:lstStyle/>
            <a:p>
              <a:endParaRPr lang="en-US" dirty="0">
                <a:latin typeface="Calibri" pitchFamily="34" charset="0"/>
              </a:endParaRPr>
            </a:p>
          </p:txBody>
        </p:sp>
      </p:grpSp>
      <p:grpSp>
        <p:nvGrpSpPr>
          <p:cNvPr id="18" name="Group 1008"/>
          <p:cNvGrpSpPr>
            <a:grpSpLocks/>
          </p:cNvGrpSpPr>
          <p:nvPr/>
        </p:nvGrpSpPr>
        <p:grpSpPr bwMode="auto">
          <a:xfrm>
            <a:off x="5624513" y="4435475"/>
            <a:ext cx="387350" cy="260350"/>
            <a:chOff x="3525" y="2284"/>
            <a:chExt cx="244" cy="164"/>
          </a:xfrm>
        </p:grpSpPr>
        <p:sp>
          <p:nvSpPr>
            <p:cNvPr id="4476" name="Freeform 1009"/>
            <p:cNvSpPr>
              <a:spLocks/>
            </p:cNvSpPr>
            <p:nvPr/>
          </p:nvSpPr>
          <p:spPr bwMode="auto">
            <a:xfrm>
              <a:off x="3526" y="2316"/>
              <a:ext cx="80" cy="123"/>
            </a:xfrm>
            <a:custGeom>
              <a:avLst/>
              <a:gdLst>
                <a:gd name="T0" fmla="*/ 15 w 1032"/>
                <a:gd name="T1" fmla="*/ 2 h 1595"/>
                <a:gd name="T2" fmla="*/ 21 w 1032"/>
                <a:gd name="T3" fmla="*/ 0 h 1595"/>
                <a:gd name="T4" fmla="*/ 29 w 1032"/>
                <a:gd name="T5" fmla="*/ 6 h 1595"/>
                <a:gd name="T6" fmla="*/ 22 w 1032"/>
                <a:gd name="T7" fmla="*/ 41 h 1595"/>
                <a:gd name="T8" fmla="*/ 15 w 1032"/>
                <a:gd name="T9" fmla="*/ 63 h 1595"/>
                <a:gd name="T10" fmla="*/ 12 w 1032"/>
                <a:gd name="T11" fmla="*/ 80 h 1595"/>
                <a:gd name="T12" fmla="*/ 11 w 1032"/>
                <a:gd name="T13" fmla="*/ 91 h 1595"/>
                <a:gd name="T14" fmla="*/ 14 w 1032"/>
                <a:gd name="T15" fmla="*/ 100 h 1595"/>
                <a:gd name="T16" fmla="*/ 19 w 1032"/>
                <a:gd name="T17" fmla="*/ 105 h 1595"/>
                <a:gd name="T18" fmla="*/ 25 w 1032"/>
                <a:gd name="T19" fmla="*/ 108 h 1595"/>
                <a:gd name="T20" fmla="*/ 33 w 1032"/>
                <a:gd name="T21" fmla="*/ 109 h 1595"/>
                <a:gd name="T22" fmla="*/ 41 w 1032"/>
                <a:gd name="T23" fmla="*/ 108 h 1595"/>
                <a:gd name="T24" fmla="*/ 47 w 1032"/>
                <a:gd name="T25" fmla="*/ 105 h 1595"/>
                <a:gd name="T26" fmla="*/ 55 w 1032"/>
                <a:gd name="T27" fmla="*/ 100 h 1595"/>
                <a:gd name="T28" fmla="*/ 59 w 1032"/>
                <a:gd name="T29" fmla="*/ 93 h 1595"/>
                <a:gd name="T30" fmla="*/ 61 w 1032"/>
                <a:gd name="T31" fmla="*/ 81 h 1595"/>
                <a:gd name="T32" fmla="*/ 56 w 1032"/>
                <a:gd name="T33" fmla="*/ 64 h 1595"/>
                <a:gd name="T34" fmla="*/ 65 w 1032"/>
                <a:gd name="T35" fmla="*/ 57 h 1595"/>
                <a:gd name="T36" fmla="*/ 80 w 1032"/>
                <a:gd name="T37" fmla="*/ 64 h 1595"/>
                <a:gd name="T38" fmla="*/ 80 w 1032"/>
                <a:gd name="T39" fmla="*/ 91 h 1595"/>
                <a:gd name="T40" fmla="*/ 75 w 1032"/>
                <a:gd name="T41" fmla="*/ 93 h 1595"/>
                <a:gd name="T42" fmla="*/ 70 w 1032"/>
                <a:gd name="T43" fmla="*/ 103 h 1595"/>
                <a:gd name="T44" fmla="*/ 66 w 1032"/>
                <a:gd name="T45" fmla="*/ 109 h 1595"/>
                <a:gd name="T46" fmla="*/ 57 w 1032"/>
                <a:gd name="T47" fmla="*/ 116 h 1595"/>
                <a:gd name="T48" fmla="*/ 48 w 1032"/>
                <a:gd name="T49" fmla="*/ 120 h 1595"/>
                <a:gd name="T50" fmla="*/ 40 w 1032"/>
                <a:gd name="T51" fmla="*/ 122 h 1595"/>
                <a:gd name="T52" fmla="*/ 30 w 1032"/>
                <a:gd name="T53" fmla="*/ 123 h 1595"/>
                <a:gd name="T54" fmla="*/ 21 w 1032"/>
                <a:gd name="T55" fmla="*/ 121 h 1595"/>
                <a:gd name="T56" fmla="*/ 10 w 1032"/>
                <a:gd name="T57" fmla="*/ 116 h 1595"/>
                <a:gd name="T58" fmla="*/ 3 w 1032"/>
                <a:gd name="T59" fmla="*/ 107 h 1595"/>
                <a:gd name="T60" fmla="*/ 0 w 1032"/>
                <a:gd name="T61" fmla="*/ 96 h 1595"/>
                <a:gd name="T62" fmla="*/ 0 w 1032"/>
                <a:gd name="T63" fmla="*/ 82 h 1595"/>
                <a:gd name="T64" fmla="*/ 2 w 1032"/>
                <a:gd name="T65" fmla="*/ 64 h 1595"/>
                <a:gd name="T66" fmla="*/ 6 w 1032"/>
                <a:gd name="T67" fmla="*/ 48 h 1595"/>
                <a:gd name="T68" fmla="*/ 10 w 1032"/>
                <a:gd name="T69" fmla="*/ 32 h 1595"/>
                <a:gd name="T70" fmla="*/ 13 w 1032"/>
                <a:gd name="T71" fmla="*/ 16 h 1595"/>
                <a:gd name="T72" fmla="*/ 12 w 1032"/>
                <a:gd name="T73" fmla="*/ 5 h 1595"/>
                <a:gd name="T74" fmla="*/ 15 w 1032"/>
                <a:gd name="T75" fmla="*/ 2 h 1595"/>
                <a:gd name="T76" fmla="*/ 15 w 1032"/>
                <a:gd name="T77" fmla="*/ 2 h 1595"/>
                <a:gd name="T78" fmla="*/ 15 w 1032"/>
                <a:gd name="T79" fmla="*/ 2 h 15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2"/>
                <a:gd name="T121" fmla="*/ 0 h 1595"/>
                <a:gd name="T122" fmla="*/ 1032 w 1032"/>
                <a:gd name="T123" fmla="*/ 1595 h 15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2" h="1595">
                  <a:moveTo>
                    <a:pt x="192" y="25"/>
                  </a:moveTo>
                  <a:lnTo>
                    <a:pt x="270" y="0"/>
                  </a:lnTo>
                  <a:lnTo>
                    <a:pt x="373" y="83"/>
                  </a:lnTo>
                  <a:lnTo>
                    <a:pt x="283" y="537"/>
                  </a:lnTo>
                  <a:lnTo>
                    <a:pt x="196" y="811"/>
                  </a:lnTo>
                  <a:lnTo>
                    <a:pt x="150" y="1040"/>
                  </a:lnTo>
                  <a:lnTo>
                    <a:pt x="145" y="1175"/>
                  </a:lnTo>
                  <a:lnTo>
                    <a:pt x="183" y="1292"/>
                  </a:lnTo>
                  <a:lnTo>
                    <a:pt x="241" y="1363"/>
                  </a:lnTo>
                  <a:lnTo>
                    <a:pt x="328" y="1401"/>
                  </a:lnTo>
                  <a:lnTo>
                    <a:pt x="428" y="1413"/>
                  </a:lnTo>
                  <a:lnTo>
                    <a:pt x="523" y="1396"/>
                  </a:lnTo>
                  <a:lnTo>
                    <a:pt x="605" y="1367"/>
                  </a:lnTo>
                  <a:lnTo>
                    <a:pt x="704" y="1301"/>
                  </a:lnTo>
                  <a:lnTo>
                    <a:pt x="758" y="1205"/>
                  </a:lnTo>
                  <a:lnTo>
                    <a:pt x="787" y="1051"/>
                  </a:lnTo>
                  <a:lnTo>
                    <a:pt x="725" y="824"/>
                  </a:lnTo>
                  <a:lnTo>
                    <a:pt x="841" y="744"/>
                  </a:lnTo>
                  <a:lnTo>
                    <a:pt x="1028" y="835"/>
                  </a:lnTo>
                  <a:lnTo>
                    <a:pt x="1032" y="1180"/>
                  </a:lnTo>
                  <a:lnTo>
                    <a:pt x="962" y="1205"/>
                  </a:lnTo>
                  <a:lnTo>
                    <a:pt x="907" y="1330"/>
                  </a:lnTo>
                  <a:lnTo>
                    <a:pt x="849" y="1413"/>
                  </a:lnTo>
                  <a:lnTo>
                    <a:pt x="730" y="1504"/>
                  </a:lnTo>
                  <a:lnTo>
                    <a:pt x="621" y="1559"/>
                  </a:lnTo>
                  <a:lnTo>
                    <a:pt x="518" y="1580"/>
                  </a:lnTo>
                  <a:lnTo>
                    <a:pt x="386" y="1595"/>
                  </a:lnTo>
                  <a:lnTo>
                    <a:pt x="270" y="1571"/>
                  </a:lnTo>
                  <a:lnTo>
                    <a:pt x="133" y="1501"/>
                  </a:lnTo>
                  <a:lnTo>
                    <a:pt x="42" y="1388"/>
                  </a:lnTo>
                  <a:lnTo>
                    <a:pt x="0" y="1243"/>
                  </a:lnTo>
                  <a:lnTo>
                    <a:pt x="5" y="1065"/>
                  </a:lnTo>
                  <a:lnTo>
                    <a:pt x="30" y="835"/>
                  </a:lnTo>
                  <a:lnTo>
                    <a:pt x="79" y="624"/>
                  </a:lnTo>
                  <a:lnTo>
                    <a:pt x="133" y="415"/>
                  </a:lnTo>
                  <a:lnTo>
                    <a:pt x="162" y="208"/>
                  </a:lnTo>
                  <a:lnTo>
                    <a:pt x="158" y="70"/>
                  </a:lnTo>
                  <a:lnTo>
                    <a:pt x="192" y="25"/>
                  </a:lnTo>
                  <a:close/>
                </a:path>
              </a:pathLst>
            </a:custGeom>
            <a:solidFill>
              <a:srgbClr val="E1C3C3"/>
            </a:solidFill>
            <a:ln w="9525">
              <a:noFill/>
              <a:round/>
              <a:headEnd/>
              <a:tailEnd/>
            </a:ln>
          </p:spPr>
          <p:txBody>
            <a:bodyPr/>
            <a:lstStyle/>
            <a:p>
              <a:endParaRPr lang="en-US" dirty="0">
                <a:latin typeface="Calibri" pitchFamily="34" charset="0"/>
              </a:endParaRPr>
            </a:p>
          </p:txBody>
        </p:sp>
        <p:sp>
          <p:nvSpPr>
            <p:cNvPr id="4477" name="Freeform 1010"/>
            <p:cNvSpPr>
              <a:spLocks/>
            </p:cNvSpPr>
            <p:nvPr/>
          </p:nvSpPr>
          <p:spPr bwMode="auto">
            <a:xfrm>
              <a:off x="3547" y="2284"/>
              <a:ext cx="214" cy="161"/>
            </a:xfrm>
            <a:custGeom>
              <a:avLst/>
              <a:gdLst>
                <a:gd name="T0" fmla="*/ 3 w 2782"/>
                <a:gd name="T1" fmla="*/ 27 h 2095"/>
                <a:gd name="T2" fmla="*/ 20 w 2782"/>
                <a:gd name="T3" fmla="*/ 18 h 2095"/>
                <a:gd name="T4" fmla="*/ 47 w 2782"/>
                <a:gd name="T5" fmla="*/ 9 h 2095"/>
                <a:gd name="T6" fmla="*/ 76 w 2782"/>
                <a:gd name="T7" fmla="*/ 3 h 2095"/>
                <a:gd name="T8" fmla="*/ 104 w 2782"/>
                <a:gd name="T9" fmla="*/ 0 h 2095"/>
                <a:gd name="T10" fmla="*/ 126 w 2782"/>
                <a:gd name="T11" fmla="*/ 0 h 2095"/>
                <a:gd name="T12" fmla="*/ 142 w 2782"/>
                <a:gd name="T13" fmla="*/ 2 h 2095"/>
                <a:gd name="T14" fmla="*/ 160 w 2782"/>
                <a:gd name="T15" fmla="*/ 6 h 2095"/>
                <a:gd name="T16" fmla="*/ 170 w 2782"/>
                <a:gd name="T17" fmla="*/ 10 h 2095"/>
                <a:gd name="T18" fmla="*/ 179 w 2782"/>
                <a:gd name="T19" fmla="*/ 32 h 2095"/>
                <a:gd name="T20" fmla="*/ 179 w 2782"/>
                <a:gd name="T21" fmla="*/ 45 h 2095"/>
                <a:gd name="T22" fmla="*/ 179 w 2782"/>
                <a:gd name="T23" fmla="*/ 49 h 2095"/>
                <a:gd name="T24" fmla="*/ 214 w 2782"/>
                <a:gd name="T25" fmla="*/ 95 h 2095"/>
                <a:gd name="T26" fmla="*/ 197 w 2782"/>
                <a:gd name="T27" fmla="*/ 105 h 2095"/>
                <a:gd name="T28" fmla="*/ 97 w 2782"/>
                <a:gd name="T29" fmla="*/ 161 h 2095"/>
                <a:gd name="T30" fmla="*/ 84 w 2782"/>
                <a:gd name="T31" fmla="*/ 151 h 2095"/>
                <a:gd name="T32" fmla="*/ 55 w 2782"/>
                <a:gd name="T33" fmla="*/ 126 h 2095"/>
                <a:gd name="T34" fmla="*/ 60 w 2782"/>
                <a:gd name="T35" fmla="*/ 92 h 2095"/>
                <a:gd name="T36" fmla="*/ 26 w 2782"/>
                <a:gd name="T37" fmla="*/ 77 h 2095"/>
                <a:gd name="T38" fmla="*/ 14 w 2782"/>
                <a:gd name="T39" fmla="*/ 78 h 2095"/>
                <a:gd name="T40" fmla="*/ 7 w 2782"/>
                <a:gd name="T41" fmla="*/ 76 h 2095"/>
                <a:gd name="T42" fmla="*/ 2 w 2782"/>
                <a:gd name="T43" fmla="*/ 68 h 2095"/>
                <a:gd name="T44" fmla="*/ 6 w 2782"/>
                <a:gd name="T45" fmla="*/ 54 h 2095"/>
                <a:gd name="T46" fmla="*/ 6 w 2782"/>
                <a:gd name="T47" fmla="*/ 34 h 2095"/>
                <a:gd name="T48" fmla="*/ 0 w 2782"/>
                <a:gd name="T49" fmla="*/ 32 h 2095"/>
                <a:gd name="T50" fmla="*/ 3 w 2782"/>
                <a:gd name="T51" fmla="*/ 27 h 2095"/>
                <a:gd name="T52" fmla="*/ 3 w 2782"/>
                <a:gd name="T53" fmla="*/ 27 h 2095"/>
                <a:gd name="T54" fmla="*/ 3 w 2782"/>
                <a:gd name="T55" fmla="*/ 27 h 20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82"/>
                <a:gd name="T85" fmla="*/ 0 h 2095"/>
                <a:gd name="T86" fmla="*/ 2782 w 2782"/>
                <a:gd name="T87" fmla="*/ 2095 h 20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82" h="2095">
                  <a:moveTo>
                    <a:pt x="33" y="354"/>
                  </a:moveTo>
                  <a:lnTo>
                    <a:pt x="265" y="237"/>
                  </a:lnTo>
                  <a:lnTo>
                    <a:pt x="609" y="117"/>
                  </a:lnTo>
                  <a:lnTo>
                    <a:pt x="985" y="34"/>
                  </a:lnTo>
                  <a:lnTo>
                    <a:pt x="1350" y="0"/>
                  </a:lnTo>
                  <a:lnTo>
                    <a:pt x="1635" y="0"/>
                  </a:lnTo>
                  <a:lnTo>
                    <a:pt x="1851" y="25"/>
                  </a:lnTo>
                  <a:lnTo>
                    <a:pt x="2086" y="83"/>
                  </a:lnTo>
                  <a:lnTo>
                    <a:pt x="2210" y="129"/>
                  </a:lnTo>
                  <a:lnTo>
                    <a:pt x="2327" y="416"/>
                  </a:lnTo>
                  <a:lnTo>
                    <a:pt x="2331" y="582"/>
                  </a:lnTo>
                  <a:lnTo>
                    <a:pt x="2331" y="633"/>
                  </a:lnTo>
                  <a:lnTo>
                    <a:pt x="2782" y="1231"/>
                  </a:lnTo>
                  <a:lnTo>
                    <a:pt x="2555" y="1364"/>
                  </a:lnTo>
                  <a:lnTo>
                    <a:pt x="1262" y="2095"/>
                  </a:lnTo>
                  <a:lnTo>
                    <a:pt x="1093" y="1970"/>
                  </a:lnTo>
                  <a:lnTo>
                    <a:pt x="709" y="1634"/>
                  </a:lnTo>
                  <a:lnTo>
                    <a:pt x="775" y="1202"/>
                  </a:lnTo>
                  <a:lnTo>
                    <a:pt x="339" y="1002"/>
                  </a:lnTo>
                  <a:lnTo>
                    <a:pt x="186" y="1010"/>
                  </a:lnTo>
                  <a:lnTo>
                    <a:pt x="88" y="990"/>
                  </a:lnTo>
                  <a:lnTo>
                    <a:pt x="20" y="886"/>
                  </a:lnTo>
                  <a:lnTo>
                    <a:pt x="83" y="703"/>
                  </a:lnTo>
                  <a:lnTo>
                    <a:pt x="75" y="445"/>
                  </a:lnTo>
                  <a:lnTo>
                    <a:pt x="0" y="416"/>
                  </a:lnTo>
                  <a:lnTo>
                    <a:pt x="33" y="354"/>
                  </a:lnTo>
                  <a:close/>
                </a:path>
              </a:pathLst>
            </a:custGeom>
            <a:solidFill>
              <a:srgbClr val="A38C8C"/>
            </a:solidFill>
            <a:ln w="9525">
              <a:noFill/>
              <a:round/>
              <a:headEnd/>
              <a:tailEnd/>
            </a:ln>
          </p:spPr>
          <p:txBody>
            <a:bodyPr/>
            <a:lstStyle/>
            <a:p>
              <a:endParaRPr lang="en-US" dirty="0">
                <a:latin typeface="Calibri" pitchFamily="34" charset="0"/>
              </a:endParaRPr>
            </a:p>
          </p:txBody>
        </p:sp>
        <p:sp>
          <p:nvSpPr>
            <p:cNvPr id="4478" name="Freeform 1011"/>
            <p:cNvSpPr>
              <a:spLocks/>
            </p:cNvSpPr>
            <p:nvPr/>
          </p:nvSpPr>
          <p:spPr bwMode="auto">
            <a:xfrm>
              <a:off x="3617" y="2319"/>
              <a:ext cx="143" cy="77"/>
            </a:xfrm>
            <a:custGeom>
              <a:avLst/>
              <a:gdLst>
                <a:gd name="T0" fmla="*/ 4 w 1855"/>
                <a:gd name="T1" fmla="*/ 14 h 998"/>
                <a:gd name="T2" fmla="*/ 25 w 1855"/>
                <a:gd name="T3" fmla="*/ 9 h 998"/>
                <a:gd name="T4" fmla="*/ 51 w 1855"/>
                <a:gd name="T5" fmla="*/ 4 h 998"/>
                <a:gd name="T6" fmla="*/ 77 w 1855"/>
                <a:gd name="T7" fmla="*/ 1 h 998"/>
                <a:gd name="T8" fmla="*/ 98 w 1855"/>
                <a:gd name="T9" fmla="*/ 0 h 998"/>
                <a:gd name="T10" fmla="*/ 115 w 1855"/>
                <a:gd name="T11" fmla="*/ 18 h 998"/>
                <a:gd name="T12" fmla="*/ 132 w 1855"/>
                <a:gd name="T13" fmla="*/ 39 h 998"/>
                <a:gd name="T14" fmla="*/ 143 w 1855"/>
                <a:gd name="T15" fmla="*/ 56 h 998"/>
                <a:gd name="T16" fmla="*/ 141 w 1855"/>
                <a:gd name="T17" fmla="*/ 58 h 998"/>
                <a:gd name="T18" fmla="*/ 115 w 1855"/>
                <a:gd name="T19" fmla="*/ 65 h 998"/>
                <a:gd name="T20" fmla="*/ 87 w 1855"/>
                <a:gd name="T21" fmla="*/ 71 h 998"/>
                <a:gd name="T22" fmla="*/ 56 w 1855"/>
                <a:gd name="T23" fmla="*/ 75 h 998"/>
                <a:gd name="T24" fmla="*/ 35 w 1855"/>
                <a:gd name="T25" fmla="*/ 77 h 998"/>
                <a:gd name="T26" fmla="*/ 10 w 1855"/>
                <a:gd name="T27" fmla="*/ 37 h 998"/>
                <a:gd name="T28" fmla="*/ 0 w 1855"/>
                <a:gd name="T29" fmla="*/ 18 h 998"/>
                <a:gd name="T30" fmla="*/ 0 w 1855"/>
                <a:gd name="T31" fmla="*/ 14 h 998"/>
                <a:gd name="T32" fmla="*/ 4 w 1855"/>
                <a:gd name="T33" fmla="*/ 14 h 998"/>
                <a:gd name="T34" fmla="*/ 4 w 1855"/>
                <a:gd name="T35" fmla="*/ 14 h 998"/>
                <a:gd name="T36" fmla="*/ 4 w 1855"/>
                <a:gd name="T37" fmla="*/ 14 h 9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5"/>
                <a:gd name="T58" fmla="*/ 0 h 998"/>
                <a:gd name="T59" fmla="*/ 1855 w 1855"/>
                <a:gd name="T60" fmla="*/ 998 h 9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5" h="998">
                  <a:moveTo>
                    <a:pt x="58" y="179"/>
                  </a:moveTo>
                  <a:lnTo>
                    <a:pt x="324" y="111"/>
                  </a:lnTo>
                  <a:lnTo>
                    <a:pt x="667" y="58"/>
                  </a:lnTo>
                  <a:lnTo>
                    <a:pt x="1003" y="17"/>
                  </a:lnTo>
                  <a:lnTo>
                    <a:pt x="1275" y="0"/>
                  </a:lnTo>
                  <a:lnTo>
                    <a:pt x="1496" y="228"/>
                  </a:lnTo>
                  <a:lnTo>
                    <a:pt x="1715" y="503"/>
                  </a:lnTo>
                  <a:lnTo>
                    <a:pt x="1855" y="723"/>
                  </a:lnTo>
                  <a:lnTo>
                    <a:pt x="1826" y="748"/>
                  </a:lnTo>
                  <a:lnTo>
                    <a:pt x="1491" y="848"/>
                  </a:lnTo>
                  <a:lnTo>
                    <a:pt x="1135" y="923"/>
                  </a:lnTo>
                  <a:lnTo>
                    <a:pt x="725" y="976"/>
                  </a:lnTo>
                  <a:lnTo>
                    <a:pt x="456" y="998"/>
                  </a:lnTo>
                  <a:lnTo>
                    <a:pt x="124" y="482"/>
                  </a:lnTo>
                  <a:lnTo>
                    <a:pt x="0" y="237"/>
                  </a:lnTo>
                  <a:lnTo>
                    <a:pt x="5" y="186"/>
                  </a:lnTo>
                  <a:lnTo>
                    <a:pt x="58" y="179"/>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79" name="Freeform 1012"/>
            <p:cNvSpPr>
              <a:spLocks/>
            </p:cNvSpPr>
            <p:nvPr/>
          </p:nvSpPr>
          <p:spPr bwMode="auto">
            <a:xfrm>
              <a:off x="3675" y="2296"/>
              <a:ext cx="13" cy="23"/>
            </a:xfrm>
            <a:custGeom>
              <a:avLst/>
              <a:gdLst>
                <a:gd name="T0" fmla="*/ 0 w 170"/>
                <a:gd name="T1" fmla="*/ 1 h 300"/>
                <a:gd name="T2" fmla="*/ 7 w 170"/>
                <a:gd name="T3" fmla="*/ 0 h 300"/>
                <a:gd name="T4" fmla="*/ 10 w 170"/>
                <a:gd name="T5" fmla="*/ 8 h 300"/>
                <a:gd name="T6" fmla="*/ 13 w 170"/>
                <a:gd name="T7" fmla="*/ 22 h 300"/>
                <a:gd name="T8" fmla="*/ 3 w 170"/>
                <a:gd name="T9" fmla="*/ 23 h 300"/>
                <a:gd name="T10" fmla="*/ 2 w 170"/>
                <a:gd name="T11" fmla="*/ 9 h 300"/>
                <a:gd name="T12" fmla="*/ 0 w 170"/>
                <a:gd name="T13" fmla="*/ 1 h 300"/>
                <a:gd name="T14" fmla="*/ 0 w 170"/>
                <a:gd name="T15" fmla="*/ 1 h 300"/>
                <a:gd name="T16" fmla="*/ 0 w 170"/>
                <a:gd name="T17" fmla="*/ 1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300"/>
                <a:gd name="T29" fmla="*/ 170 w 170"/>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300">
                  <a:moveTo>
                    <a:pt x="0" y="8"/>
                  </a:moveTo>
                  <a:lnTo>
                    <a:pt x="87" y="0"/>
                  </a:lnTo>
                  <a:lnTo>
                    <a:pt x="136" y="108"/>
                  </a:lnTo>
                  <a:lnTo>
                    <a:pt x="170" y="283"/>
                  </a:lnTo>
                  <a:lnTo>
                    <a:pt x="42" y="300"/>
                  </a:lnTo>
                  <a:lnTo>
                    <a:pt x="21" y="121"/>
                  </a:lnTo>
                  <a:lnTo>
                    <a:pt x="0" y="8"/>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0" name="Freeform 1013"/>
            <p:cNvSpPr>
              <a:spLocks/>
            </p:cNvSpPr>
            <p:nvPr/>
          </p:nvSpPr>
          <p:spPr bwMode="auto">
            <a:xfrm>
              <a:off x="3617" y="2304"/>
              <a:ext cx="15" cy="23"/>
            </a:xfrm>
            <a:custGeom>
              <a:avLst/>
              <a:gdLst>
                <a:gd name="T0" fmla="*/ 0 w 195"/>
                <a:gd name="T1" fmla="*/ 1 h 304"/>
                <a:gd name="T2" fmla="*/ 7 w 195"/>
                <a:gd name="T3" fmla="*/ 0 h 304"/>
                <a:gd name="T4" fmla="*/ 11 w 195"/>
                <a:gd name="T5" fmla="*/ 6 h 304"/>
                <a:gd name="T6" fmla="*/ 15 w 195"/>
                <a:gd name="T7" fmla="*/ 20 h 304"/>
                <a:gd name="T8" fmla="*/ 3 w 195"/>
                <a:gd name="T9" fmla="*/ 23 h 304"/>
                <a:gd name="T10" fmla="*/ 0 w 195"/>
                <a:gd name="T11" fmla="*/ 1 h 304"/>
                <a:gd name="T12" fmla="*/ 0 w 195"/>
                <a:gd name="T13" fmla="*/ 1 h 304"/>
                <a:gd name="T14" fmla="*/ 0 w 195"/>
                <a:gd name="T15" fmla="*/ 1 h 304"/>
                <a:gd name="T16" fmla="*/ 0 60000 65536"/>
                <a:gd name="T17" fmla="*/ 0 60000 65536"/>
                <a:gd name="T18" fmla="*/ 0 60000 65536"/>
                <a:gd name="T19" fmla="*/ 0 60000 65536"/>
                <a:gd name="T20" fmla="*/ 0 60000 65536"/>
                <a:gd name="T21" fmla="*/ 0 60000 65536"/>
                <a:gd name="T22" fmla="*/ 0 60000 65536"/>
                <a:gd name="T23" fmla="*/ 0 60000 65536"/>
                <a:gd name="T24" fmla="*/ 0 w 195"/>
                <a:gd name="T25" fmla="*/ 0 h 304"/>
                <a:gd name="T26" fmla="*/ 195 w 195"/>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5" h="304">
                  <a:moveTo>
                    <a:pt x="0" y="17"/>
                  </a:moveTo>
                  <a:lnTo>
                    <a:pt x="96" y="0"/>
                  </a:lnTo>
                  <a:lnTo>
                    <a:pt x="137" y="83"/>
                  </a:lnTo>
                  <a:lnTo>
                    <a:pt x="195" y="270"/>
                  </a:lnTo>
                  <a:lnTo>
                    <a:pt x="37" y="304"/>
                  </a:lnTo>
                  <a:lnTo>
                    <a:pt x="0" y="17"/>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1" name="Freeform 1014"/>
            <p:cNvSpPr>
              <a:spLocks/>
            </p:cNvSpPr>
            <p:nvPr/>
          </p:nvSpPr>
          <p:spPr bwMode="auto">
            <a:xfrm>
              <a:off x="3541" y="2381"/>
              <a:ext cx="58" cy="53"/>
            </a:xfrm>
            <a:custGeom>
              <a:avLst/>
              <a:gdLst>
                <a:gd name="T0" fmla="*/ 55 w 758"/>
                <a:gd name="T1" fmla="*/ 2 h 689"/>
                <a:gd name="T2" fmla="*/ 58 w 758"/>
                <a:gd name="T3" fmla="*/ 10 h 689"/>
                <a:gd name="T4" fmla="*/ 58 w 758"/>
                <a:gd name="T5" fmla="*/ 20 h 689"/>
                <a:gd name="T6" fmla="*/ 55 w 758"/>
                <a:gd name="T7" fmla="*/ 29 h 689"/>
                <a:gd name="T8" fmla="*/ 52 w 758"/>
                <a:gd name="T9" fmla="*/ 36 h 689"/>
                <a:gd name="T10" fmla="*/ 46 w 758"/>
                <a:gd name="T11" fmla="*/ 43 h 689"/>
                <a:gd name="T12" fmla="*/ 39 w 758"/>
                <a:gd name="T13" fmla="*/ 47 h 689"/>
                <a:gd name="T14" fmla="*/ 31 w 758"/>
                <a:gd name="T15" fmla="*/ 51 h 689"/>
                <a:gd name="T16" fmla="*/ 21 w 758"/>
                <a:gd name="T17" fmla="*/ 53 h 689"/>
                <a:gd name="T18" fmla="*/ 9 w 758"/>
                <a:gd name="T19" fmla="*/ 52 h 689"/>
                <a:gd name="T20" fmla="*/ 0 w 758"/>
                <a:gd name="T21" fmla="*/ 48 h 689"/>
                <a:gd name="T22" fmla="*/ 20 w 758"/>
                <a:gd name="T23" fmla="*/ 51 h 689"/>
                <a:gd name="T24" fmla="*/ 32 w 758"/>
                <a:gd name="T25" fmla="*/ 48 h 689"/>
                <a:gd name="T26" fmla="*/ 44 w 758"/>
                <a:gd name="T27" fmla="*/ 39 h 689"/>
                <a:gd name="T28" fmla="*/ 50 w 758"/>
                <a:gd name="T29" fmla="*/ 27 h 689"/>
                <a:gd name="T30" fmla="*/ 53 w 758"/>
                <a:gd name="T31" fmla="*/ 12 h 689"/>
                <a:gd name="T32" fmla="*/ 50 w 758"/>
                <a:gd name="T33" fmla="*/ 0 h 689"/>
                <a:gd name="T34" fmla="*/ 55 w 758"/>
                <a:gd name="T35" fmla="*/ 2 h 689"/>
                <a:gd name="T36" fmla="*/ 55 w 758"/>
                <a:gd name="T37" fmla="*/ 2 h 689"/>
                <a:gd name="T38" fmla="*/ 55 w 758"/>
                <a:gd name="T39" fmla="*/ 2 h 6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8"/>
                <a:gd name="T61" fmla="*/ 0 h 689"/>
                <a:gd name="T62" fmla="*/ 758 w 758"/>
                <a:gd name="T63" fmla="*/ 689 h 6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8" h="689">
                  <a:moveTo>
                    <a:pt x="720" y="25"/>
                  </a:moveTo>
                  <a:lnTo>
                    <a:pt x="758" y="130"/>
                  </a:lnTo>
                  <a:lnTo>
                    <a:pt x="754" y="257"/>
                  </a:lnTo>
                  <a:lnTo>
                    <a:pt x="724" y="374"/>
                  </a:lnTo>
                  <a:lnTo>
                    <a:pt x="675" y="469"/>
                  </a:lnTo>
                  <a:lnTo>
                    <a:pt x="600" y="553"/>
                  </a:lnTo>
                  <a:lnTo>
                    <a:pt x="513" y="615"/>
                  </a:lnTo>
                  <a:lnTo>
                    <a:pt x="402" y="668"/>
                  </a:lnTo>
                  <a:lnTo>
                    <a:pt x="274" y="689"/>
                  </a:lnTo>
                  <a:lnTo>
                    <a:pt x="124" y="677"/>
                  </a:lnTo>
                  <a:lnTo>
                    <a:pt x="0" y="627"/>
                  </a:lnTo>
                  <a:lnTo>
                    <a:pt x="265" y="668"/>
                  </a:lnTo>
                  <a:lnTo>
                    <a:pt x="418" y="623"/>
                  </a:lnTo>
                  <a:lnTo>
                    <a:pt x="575" y="511"/>
                  </a:lnTo>
                  <a:lnTo>
                    <a:pt x="650" y="357"/>
                  </a:lnTo>
                  <a:lnTo>
                    <a:pt x="696" y="154"/>
                  </a:lnTo>
                  <a:lnTo>
                    <a:pt x="658" y="0"/>
                  </a:lnTo>
                  <a:lnTo>
                    <a:pt x="720" y="25"/>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2" name="Freeform 1015"/>
            <p:cNvSpPr>
              <a:spLocks/>
            </p:cNvSpPr>
            <p:nvPr/>
          </p:nvSpPr>
          <p:spPr bwMode="auto">
            <a:xfrm>
              <a:off x="3532" y="2319"/>
              <a:ext cx="17" cy="103"/>
            </a:xfrm>
            <a:custGeom>
              <a:avLst/>
              <a:gdLst>
                <a:gd name="T0" fmla="*/ 16 w 223"/>
                <a:gd name="T1" fmla="*/ 1 h 1338"/>
                <a:gd name="T2" fmla="*/ 17 w 223"/>
                <a:gd name="T3" fmla="*/ 16 h 1338"/>
                <a:gd name="T4" fmla="*/ 15 w 223"/>
                <a:gd name="T5" fmla="*/ 29 h 1338"/>
                <a:gd name="T6" fmla="*/ 10 w 223"/>
                <a:gd name="T7" fmla="*/ 50 h 1338"/>
                <a:gd name="T8" fmla="*/ 5 w 223"/>
                <a:gd name="T9" fmla="*/ 70 h 1338"/>
                <a:gd name="T10" fmla="*/ 4 w 223"/>
                <a:gd name="T11" fmla="*/ 83 h 1338"/>
                <a:gd name="T12" fmla="*/ 6 w 223"/>
                <a:gd name="T13" fmla="*/ 95 h 1338"/>
                <a:gd name="T14" fmla="*/ 10 w 223"/>
                <a:gd name="T15" fmla="*/ 103 h 1338"/>
                <a:gd name="T16" fmla="*/ 4 w 223"/>
                <a:gd name="T17" fmla="*/ 97 h 1338"/>
                <a:gd name="T18" fmla="*/ 1 w 223"/>
                <a:gd name="T19" fmla="*/ 87 h 1338"/>
                <a:gd name="T20" fmla="*/ 0 w 223"/>
                <a:gd name="T21" fmla="*/ 71 h 1338"/>
                <a:gd name="T22" fmla="*/ 4 w 223"/>
                <a:gd name="T23" fmla="*/ 54 h 1338"/>
                <a:gd name="T24" fmla="*/ 9 w 223"/>
                <a:gd name="T25" fmla="*/ 32 h 1338"/>
                <a:gd name="T26" fmla="*/ 12 w 223"/>
                <a:gd name="T27" fmla="*/ 13 h 1338"/>
                <a:gd name="T28" fmla="*/ 13 w 223"/>
                <a:gd name="T29" fmla="*/ 0 h 1338"/>
                <a:gd name="T30" fmla="*/ 16 w 223"/>
                <a:gd name="T31" fmla="*/ 1 h 1338"/>
                <a:gd name="T32" fmla="*/ 16 w 223"/>
                <a:gd name="T33" fmla="*/ 1 h 1338"/>
                <a:gd name="T34" fmla="*/ 16 w 223"/>
                <a:gd name="T35" fmla="*/ 1 h 13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338"/>
                <a:gd name="T56" fmla="*/ 223 w 223"/>
                <a:gd name="T57" fmla="*/ 1338 h 13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338">
                  <a:moveTo>
                    <a:pt x="216" y="12"/>
                  </a:moveTo>
                  <a:lnTo>
                    <a:pt x="223" y="207"/>
                  </a:lnTo>
                  <a:lnTo>
                    <a:pt x="191" y="382"/>
                  </a:lnTo>
                  <a:lnTo>
                    <a:pt x="125" y="652"/>
                  </a:lnTo>
                  <a:lnTo>
                    <a:pt x="63" y="910"/>
                  </a:lnTo>
                  <a:lnTo>
                    <a:pt x="50" y="1084"/>
                  </a:lnTo>
                  <a:lnTo>
                    <a:pt x="74" y="1229"/>
                  </a:lnTo>
                  <a:lnTo>
                    <a:pt x="137" y="1338"/>
                  </a:lnTo>
                  <a:lnTo>
                    <a:pt x="57" y="1263"/>
                  </a:lnTo>
                  <a:lnTo>
                    <a:pt x="8" y="1125"/>
                  </a:lnTo>
                  <a:lnTo>
                    <a:pt x="0" y="919"/>
                  </a:lnTo>
                  <a:lnTo>
                    <a:pt x="54" y="702"/>
                  </a:lnTo>
                  <a:lnTo>
                    <a:pt x="116" y="420"/>
                  </a:lnTo>
                  <a:lnTo>
                    <a:pt x="161" y="166"/>
                  </a:lnTo>
                  <a:lnTo>
                    <a:pt x="170" y="0"/>
                  </a:lnTo>
                  <a:lnTo>
                    <a:pt x="216" y="12"/>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3" name="Freeform 1016"/>
            <p:cNvSpPr>
              <a:spLocks/>
            </p:cNvSpPr>
            <p:nvPr/>
          </p:nvSpPr>
          <p:spPr bwMode="auto">
            <a:xfrm>
              <a:off x="3644" y="2379"/>
              <a:ext cx="124" cy="68"/>
            </a:xfrm>
            <a:custGeom>
              <a:avLst/>
              <a:gdLst>
                <a:gd name="T0" fmla="*/ 11 w 1607"/>
                <a:gd name="T1" fmla="*/ 21 h 885"/>
                <a:gd name="T2" fmla="*/ 41 w 1607"/>
                <a:gd name="T3" fmla="*/ 17 h 885"/>
                <a:gd name="T4" fmla="*/ 67 w 1607"/>
                <a:gd name="T5" fmla="*/ 13 h 885"/>
                <a:gd name="T6" fmla="*/ 90 w 1607"/>
                <a:gd name="T7" fmla="*/ 8 h 885"/>
                <a:gd name="T8" fmla="*/ 117 w 1607"/>
                <a:gd name="T9" fmla="*/ 0 h 885"/>
                <a:gd name="T10" fmla="*/ 122 w 1607"/>
                <a:gd name="T11" fmla="*/ 12 h 885"/>
                <a:gd name="T12" fmla="*/ 124 w 1607"/>
                <a:gd name="T13" fmla="*/ 28 h 885"/>
                <a:gd name="T14" fmla="*/ 124 w 1607"/>
                <a:gd name="T15" fmla="*/ 39 h 885"/>
                <a:gd name="T16" fmla="*/ 116 w 1607"/>
                <a:gd name="T17" fmla="*/ 43 h 885"/>
                <a:gd name="T18" fmla="*/ 6 w 1607"/>
                <a:gd name="T19" fmla="*/ 68 h 885"/>
                <a:gd name="T20" fmla="*/ 0 w 1607"/>
                <a:gd name="T21" fmla="*/ 66 h 885"/>
                <a:gd name="T22" fmla="*/ 3 w 1607"/>
                <a:gd name="T23" fmla="*/ 64 h 885"/>
                <a:gd name="T24" fmla="*/ 6 w 1607"/>
                <a:gd name="T25" fmla="*/ 26 h 885"/>
                <a:gd name="T26" fmla="*/ 11 w 1607"/>
                <a:gd name="T27" fmla="*/ 21 h 885"/>
                <a:gd name="T28" fmla="*/ 11 w 1607"/>
                <a:gd name="T29" fmla="*/ 21 h 885"/>
                <a:gd name="T30" fmla="*/ 11 w 1607"/>
                <a:gd name="T31" fmla="*/ 21 h 8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7"/>
                <a:gd name="T49" fmla="*/ 0 h 885"/>
                <a:gd name="T50" fmla="*/ 1607 w 1607"/>
                <a:gd name="T51" fmla="*/ 885 h 8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7" h="885">
                  <a:moveTo>
                    <a:pt x="142" y="270"/>
                  </a:moveTo>
                  <a:lnTo>
                    <a:pt x="530" y="225"/>
                  </a:lnTo>
                  <a:lnTo>
                    <a:pt x="869" y="171"/>
                  </a:lnTo>
                  <a:lnTo>
                    <a:pt x="1168" y="104"/>
                  </a:lnTo>
                  <a:lnTo>
                    <a:pt x="1520" y="0"/>
                  </a:lnTo>
                  <a:lnTo>
                    <a:pt x="1582" y="150"/>
                  </a:lnTo>
                  <a:lnTo>
                    <a:pt x="1607" y="360"/>
                  </a:lnTo>
                  <a:lnTo>
                    <a:pt x="1603" y="507"/>
                  </a:lnTo>
                  <a:lnTo>
                    <a:pt x="1507" y="560"/>
                  </a:lnTo>
                  <a:lnTo>
                    <a:pt x="83" y="885"/>
                  </a:lnTo>
                  <a:lnTo>
                    <a:pt x="0" y="864"/>
                  </a:lnTo>
                  <a:lnTo>
                    <a:pt x="38" y="835"/>
                  </a:lnTo>
                  <a:lnTo>
                    <a:pt x="83" y="340"/>
                  </a:lnTo>
                  <a:lnTo>
                    <a:pt x="142" y="270"/>
                  </a:lnTo>
                  <a:close/>
                </a:path>
              </a:pathLst>
            </a:custGeom>
            <a:solidFill>
              <a:srgbClr val="E1C3C3"/>
            </a:solidFill>
            <a:ln w="9525">
              <a:noFill/>
              <a:round/>
              <a:headEnd/>
              <a:tailEnd/>
            </a:ln>
          </p:spPr>
          <p:txBody>
            <a:bodyPr/>
            <a:lstStyle/>
            <a:p>
              <a:endParaRPr lang="en-US" dirty="0">
                <a:latin typeface="Calibri" pitchFamily="34" charset="0"/>
              </a:endParaRPr>
            </a:p>
          </p:txBody>
        </p:sp>
        <p:sp>
          <p:nvSpPr>
            <p:cNvPr id="4484" name="Freeform 1017"/>
            <p:cNvSpPr>
              <a:spLocks/>
            </p:cNvSpPr>
            <p:nvPr/>
          </p:nvSpPr>
          <p:spPr bwMode="auto">
            <a:xfrm>
              <a:off x="3694" y="2295"/>
              <a:ext cx="27" cy="22"/>
            </a:xfrm>
            <a:custGeom>
              <a:avLst/>
              <a:gdLst>
                <a:gd name="T0" fmla="*/ 20 w 351"/>
                <a:gd name="T1" fmla="*/ 0 h 287"/>
                <a:gd name="T2" fmla="*/ 25 w 351"/>
                <a:gd name="T3" fmla="*/ 3 h 287"/>
                <a:gd name="T4" fmla="*/ 27 w 351"/>
                <a:gd name="T5" fmla="*/ 11 h 287"/>
                <a:gd name="T6" fmla="*/ 6 w 351"/>
                <a:gd name="T7" fmla="*/ 22 h 287"/>
                <a:gd name="T8" fmla="*/ 0 w 351"/>
                <a:gd name="T9" fmla="*/ 22 h 287"/>
                <a:gd name="T10" fmla="*/ 4 w 351"/>
                <a:gd name="T11" fmla="*/ 14 h 287"/>
                <a:gd name="T12" fmla="*/ 11 w 351"/>
                <a:gd name="T13" fmla="*/ 6 h 287"/>
                <a:gd name="T14" fmla="*/ 17 w 351"/>
                <a:gd name="T15" fmla="*/ 1 h 287"/>
                <a:gd name="T16" fmla="*/ 20 w 351"/>
                <a:gd name="T17" fmla="*/ 0 h 287"/>
                <a:gd name="T18" fmla="*/ 20 w 351"/>
                <a:gd name="T19" fmla="*/ 0 h 287"/>
                <a:gd name="T20" fmla="*/ 20 w 351"/>
                <a:gd name="T21" fmla="*/ 0 h 2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1"/>
                <a:gd name="T34" fmla="*/ 0 h 287"/>
                <a:gd name="T35" fmla="*/ 351 w 351"/>
                <a:gd name="T36" fmla="*/ 287 h 2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1" h="287">
                  <a:moveTo>
                    <a:pt x="265" y="0"/>
                  </a:moveTo>
                  <a:lnTo>
                    <a:pt x="323" y="34"/>
                  </a:lnTo>
                  <a:lnTo>
                    <a:pt x="351" y="146"/>
                  </a:lnTo>
                  <a:lnTo>
                    <a:pt x="83" y="287"/>
                  </a:lnTo>
                  <a:lnTo>
                    <a:pt x="0" y="283"/>
                  </a:lnTo>
                  <a:lnTo>
                    <a:pt x="54" y="187"/>
                  </a:lnTo>
                  <a:lnTo>
                    <a:pt x="137" y="83"/>
                  </a:lnTo>
                  <a:lnTo>
                    <a:pt x="219" y="13"/>
                  </a:lnTo>
                  <a:lnTo>
                    <a:pt x="265" y="0"/>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5" name="Freeform 1018"/>
            <p:cNvSpPr>
              <a:spLocks/>
            </p:cNvSpPr>
            <p:nvPr/>
          </p:nvSpPr>
          <p:spPr bwMode="auto">
            <a:xfrm>
              <a:off x="3561" y="2310"/>
              <a:ext cx="39" cy="51"/>
            </a:xfrm>
            <a:custGeom>
              <a:avLst/>
              <a:gdLst>
                <a:gd name="T0" fmla="*/ 12 w 513"/>
                <a:gd name="T1" fmla="*/ 0 h 661"/>
                <a:gd name="T2" fmla="*/ 22 w 513"/>
                <a:gd name="T3" fmla="*/ 4 h 661"/>
                <a:gd name="T4" fmla="*/ 29 w 513"/>
                <a:gd name="T5" fmla="*/ 11 h 661"/>
                <a:gd name="T6" fmla="*/ 35 w 513"/>
                <a:gd name="T7" fmla="*/ 18 h 661"/>
                <a:gd name="T8" fmla="*/ 38 w 513"/>
                <a:gd name="T9" fmla="*/ 29 h 661"/>
                <a:gd name="T10" fmla="*/ 39 w 513"/>
                <a:gd name="T11" fmla="*/ 35 h 661"/>
                <a:gd name="T12" fmla="*/ 34 w 513"/>
                <a:gd name="T13" fmla="*/ 43 h 661"/>
                <a:gd name="T14" fmla="*/ 12 w 513"/>
                <a:gd name="T15" fmla="*/ 51 h 661"/>
                <a:gd name="T16" fmla="*/ 18 w 513"/>
                <a:gd name="T17" fmla="*/ 46 h 661"/>
                <a:gd name="T18" fmla="*/ 10 w 513"/>
                <a:gd name="T19" fmla="*/ 48 h 661"/>
                <a:gd name="T20" fmla="*/ 17 w 513"/>
                <a:gd name="T21" fmla="*/ 43 h 661"/>
                <a:gd name="T22" fmla="*/ 9 w 513"/>
                <a:gd name="T23" fmla="*/ 45 h 661"/>
                <a:gd name="T24" fmla="*/ 16 w 513"/>
                <a:gd name="T25" fmla="*/ 40 h 661"/>
                <a:gd name="T26" fmla="*/ 8 w 513"/>
                <a:gd name="T27" fmla="*/ 41 h 661"/>
                <a:gd name="T28" fmla="*/ 14 w 513"/>
                <a:gd name="T29" fmla="*/ 36 h 661"/>
                <a:gd name="T30" fmla="*/ 6 w 513"/>
                <a:gd name="T31" fmla="*/ 37 h 661"/>
                <a:gd name="T32" fmla="*/ 13 w 513"/>
                <a:gd name="T33" fmla="*/ 33 h 661"/>
                <a:gd name="T34" fmla="*/ 4 w 513"/>
                <a:gd name="T35" fmla="*/ 34 h 661"/>
                <a:gd name="T36" fmla="*/ 11 w 513"/>
                <a:gd name="T37" fmla="*/ 29 h 661"/>
                <a:gd name="T38" fmla="*/ 4 w 513"/>
                <a:gd name="T39" fmla="*/ 30 h 661"/>
                <a:gd name="T40" fmla="*/ 11 w 513"/>
                <a:gd name="T41" fmla="*/ 25 h 661"/>
                <a:gd name="T42" fmla="*/ 5 w 513"/>
                <a:gd name="T43" fmla="*/ 26 h 661"/>
                <a:gd name="T44" fmla="*/ 10 w 513"/>
                <a:gd name="T45" fmla="*/ 22 h 661"/>
                <a:gd name="T46" fmla="*/ 3 w 513"/>
                <a:gd name="T47" fmla="*/ 23 h 661"/>
                <a:gd name="T48" fmla="*/ 9 w 513"/>
                <a:gd name="T49" fmla="*/ 18 h 661"/>
                <a:gd name="T50" fmla="*/ 2 w 513"/>
                <a:gd name="T51" fmla="*/ 19 h 661"/>
                <a:gd name="T52" fmla="*/ 8 w 513"/>
                <a:gd name="T53" fmla="*/ 14 h 661"/>
                <a:gd name="T54" fmla="*/ 2 w 513"/>
                <a:gd name="T55" fmla="*/ 15 h 661"/>
                <a:gd name="T56" fmla="*/ 8 w 513"/>
                <a:gd name="T57" fmla="*/ 10 h 661"/>
                <a:gd name="T58" fmla="*/ 2 w 513"/>
                <a:gd name="T59" fmla="*/ 11 h 661"/>
                <a:gd name="T60" fmla="*/ 6 w 513"/>
                <a:gd name="T61" fmla="*/ 7 h 661"/>
                <a:gd name="T62" fmla="*/ 0 w 513"/>
                <a:gd name="T63" fmla="*/ 7 h 661"/>
                <a:gd name="T64" fmla="*/ 6 w 513"/>
                <a:gd name="T65" fmla="*/ 3 h 661"/>
                <a:gd name="T66" fmla="*/ 12 w 513"/>
                <a:gd name="T67" fmla="*/ 0 h 661"/>
                <a:gd name="T68" fmla="*/ 12 w 513"/>
                <a:gd name="T69" fmla="*/ 0 h 661"/>
                <a:gd name="T70" fmla="*/ 12 w 513"/>
                <a:gd name="T71" fmla="*/ 0 h 6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3"/>
                <a:gd name="T109" fmla="*/ 0 h 661"/>
                <a:gd name="T110" fmla="*/ 513 w 513"/>
                <a:gd name="T111" fmla="*/ 661 h 6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3" h="661">
                  <a:moveTo>
                    <a:pt x="155" y="0"/>
                  </a:moveTo>
                  <a:lnTo>
                    <a:pt x="289" y="54"/>
                  </a:lnTo>
                  <a:lnTo>
                    <a:pt x="388" y="141"/>
                  </a:lnTo>
                  <a:lnTo>
                    <a:pt x="455" y="233"/>
                  </a:lnTo>
                  <a:lnTo>
                    <a:pt x="504" y="375"/>
                  </a:lnTo>
                  <a:lnTo>
                    <a:pt x="513" y="458"/>
                  </a:lnTo>
                  <a:lnTo>
                    <a:pt x="446" y="557"/>
                  </a:lnTo>
                  <a:lnTo>
                    <a:pt x="164" y="661"/>
                  </a:lnTo>
                  <a:lnTo>
                    <a:pt x="238" y="599"/>
                  </a:lnTo>
                  <a:lnTo>
                    <a:pt x="135" y="628"/>
                  </a:lnTo>
                  <a:lnTo>
                    <a:pt x="226" y="557"/>
                  </a:lnTo>
                  <a:lnTo>
                    <a:pt x="123" y="578"/>
                  </a:lnTo>
                  <a:lnTo>
                    <a:pt x="214" y="512"/>
                  </a:lnTo>
                  <a:lnTo>
                    <a:pt x="106" y="533"/>
                  </a:lnTo>
                  <a:lnTo>
                    <a:pt x="189" y="466"/>
                  </a:lnTo>
                  <a:lnTo>
                    <a:pt x="78" y="482"/>
                  </a:lnTo>
                  <a:lnTo>
                    <a:pt x="168" y="424"/>
                  </a:lnTo>
                  <a:lnTo>
                    <a:pt x="58" y="445"/>
                  </a:lnTo>
                  <a:lnTo>
                    <a:pt x="144" y="375"/>
                  </a:lnTo>
                  <a:lnTo>
                    <a:pt x="53" y="383"/>
                  </a:lnTo>
                  <a:lnTo>
                    <a:pt x="144" y="324"/>
                  </a:lnTo>
                  <a:lnTo>
                    <a:pt x="62" y="341"/>
                  </a:lnTo>
                  <a:lnTo>
                    <a:pt x="131" y="283"/>
                  </a:lnTo>
                  <a:lnTo>
                    <a:pt x="37" y="296"/>
                  </a:lnTo>
                  <a:lnTo>
                    <a:pt x="119" y="233"/>
                  </a:lnTo>
                  <a:lnTo>
                    <a:pt x="20" y="241"/>
                  </a:lnTo>
                  <a:lnTo>
                    <a:pt x="110" y="187"/>
                  </a:lnTo>
                  <a:lnTo>
                    <a:pt x="24" y="192"/>
                  </a:lnTo>
                  <a:lnTo>
                    <a:pt x="99" y="134"/>
                  </a:lnTo>
                  <a:lnTo>
                    <a:pt x="24" y="137"/>
                  </a:lnTo>
                  <a:lnTo>
                    <a:pt x="85" y="92"/>
                  </a:lnTo>
                  <a:lnTo>
                    <a:pt x="0" y="92"/>
                  </a:lnTo>
                  <a:lnTo>
                    <a:pt x="78" y="34"/>
                  </a:lnTo>
                  <a:lnTo>
                    <a:pt x="155" y="0"/>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6" name="Freeform 1019"/>
            <p:cNvSpPr>
              <a:spLocks/>
            </p:cNvSpPr>
            <p:nvPr/>
          </p:nvSpPr>
          <p:spPr bwMode="auto">
            <a:xfrm>
              <a:off x="3578" y="2289"/>
              <a:ext cx="131" cy="28"/>
            </a:xfrm>
            <a:custGeom>
              <a:avLst/>
              <a:gdLst>
                <a:gd name="T0" fmla="*/ 0 w 1698"/>
                <a:gd name="T1" fmla="*/ 19 h 375"/>
                <a:gd name="T2" fmla="*/ 29 w 1698"/>
                <a:gd name="T3" fmla="*/ 9 h 375"/>
                <a:gd name="T4" fmla="*/ 52 w 1698"/>
                <a:gd name="T5" fmla="*/ 3 h 375"/>
                <a:gd name="T6" fmla="*/ 75 w 1698"/>
                <a:gd name="T7" fmla="*/ 0 h 375"/>
                <a:gd name="T8" fmla="*/ 92 w 1698"/>
                <a:gd name="T9" fmla="*/ 0 h 375"/>
                <a:gd name="T10" fmla="*/ 112 w 1698"/>
                <a:gd name="T11" fmla="*/ 2 h 375"/>
                <a:gd name="T12" fmla="*/ 124 w 1698"/>
                <a:gd name="T13" fmla="*/ 3 h 375"/>
                <a:gd name="T14" fmla="*/ 131 w 1698"/>
                <a:gd name="T15" fmla="*/ 5 h 375"/>
                <a:gd name="T16" fmla="*/ 111 w 1698"/>
                <a:gd name="T17" fmla="*/ 14 h 375"/>
                <a:gd name="T18" fmla="*/ 108 w 1698"/>
                <a:gd name="T19" fmla="*/ 11 h 375"/>
                <a:gd name="T20" fmla="*/ 104 w 1698"/>
                <a:gd name="T21" fmla="*/ 5 h 375"/>
                <a:gd name="T22" fmla="*/ 92 w 1698"/>
                <a:gd name="T23" fmla="*/ 7 h 375"/>
                <a:gd name="T24" fmla="*/ 88 w 1698"/>
                <a:gd name="T25" fmla="*/ 13 h 375"/>
                <a:gd name="T26" fmla="*/ 50 w 1698"/>
                <a:gd name="T27" fmla="*/ 18 h 375"/>
                <a:gd name="T28" fmla="*/ 46 w 1698"/>
                <a:gd name="T29" fmla="*/ 12 h 375"/>
                <a:gd name="T30" fmla="*/ 33 w 1698"/>
                <a:gd name="T31" fmla="*/ 14 h 375"/>
                <a:gd name="T32" fmla="*/ 29 w 1698"/>
                <a:gd name="T33" fmla="*/ 28 h 375"/>
                <a:gd name="T34" fmla="*/ 9 w 1698"/>
                <a:gd name="T35" fmla="*/ 24 h 375"/>
                <a:gd name="T36" fmla="*/ 0 w 1698"/>
                <a:gd name="T37" fmla="*/ 19 h 375"/>
                <a:gd name="T38" fmla="*/ 0 w 1698"/>
                <a:gd name="T39" fmla="*/ 19 h 375"/>
                <a:gd name="T40" fmla="*/ 0 w 1698"/>
                <a:gd name="T41" fmla="*/ 19 h 3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8"/>
                <a:gd name="T64" fmla="*/ 0 h 375"/>
                <a:gd name="T65" fmla="*/ 1698 w 1698"/>
                <a:gd name="T66" fmla="*/ 375 h 3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8" h="375">
                  <a:moveTo>
                    <a:pt x="0" y="258"/>
                  </a:moveTo>
                  <a:lnTo>
                    <a:pt x="382" y="121"/>
                  </a:lnTo>
                  <a:lnTo>
                    <a:pt x="680" y="42"/>
                  </a:lnTo>
                  <a:lnTo>
                    <a:pt x="970" y="0"/>
                  </a:lnTo>
                  <a:lnTo>
                    <a:pt x="1197" y="4"/>
                  </a:lnTo>
                  <a:lnTo>
                    <a:pt x="1450" y="21"/>
                  </a:lnTo>
                  <a:lnTo>
                    <a:pt x="1607" y="42"/>
                  </a:lnTo>
                  <a:lnTo>
                    <a:pt x="1698" y="71"/>
                  </a:lnTo>
                  <a:lnTo>
                    <a:pt x="1437" y="191"/>
                  </a:lnTo>
                  <a:lnTo>
                    <a:pt x="1404" y="142"/>
                  </a:lnTo>
                  <a:lnTo>
                    <a:pt x="1350" y="71"/>
                  </a:lnTo>
                  <a:lnTo>
                    <a:pt x="1197" y="91"/>
                  </a:lnTo>
                  <a:lnTo>
                    <a:pt x="1143" y="179"/>
                  </a:lnTo>
                  <a:lnTo>
                    <a:pt x="654" y="245"/>
                  </a:lnTo>
                  <a:lnTo>
                    <a:pt x="601" y="158"/>
                  </a:lnTo>
                  <a:lnTo>
                    <a:pt x="423" y="191"/>
                  </a:lnTo>
                  <a:lnTo>
                    <a:pt x="374" y="375"/>
                  </a:lnTo>
                  <a:lnTo>
                    <a:pt x="116" y="325"/>
                  </a:lnTo>
                  <a:lnTo>
                    <a:pt x="0" y="258"/>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7" name="Freeform 1020"/>
            <p:cNvSpPr>
              <a:spLocks/>
            </p:cNvSpPr>
            <p:nvPr/>
          </p:nvSpPr>
          <p:spPr bwMode="auto">
            <a:xfrm>
              <a:off x="3622" y="2322"/>
              <a:ext cx="131" cy="72"/>
            </a:xfrm>
            <a:custGeom>
              <a:avLst/>
              <a:gdLst>
                <a:gd name="T0" fmla="*/ 0 w 1710"/>
                <a:gd name="T1" fmla="*/ 13 h 936"/>
                <a:gd name="T2" fmla="*/ 24 w 1710"/>
                <a:gd name="T3" fmla="*/ 8 h 936"/>
                <a:gd name="T4" fmla="*/ 54 w 1710"/>
                <a:gd name="T5" fmla="*/ 3 h 936"/>
                <a:gd name="T6" fmla="*/ 80 w 1710"/>
                <a:gd name="T7" fmla="*/ 0 h 936"/>
                <a:gd name="T8" fmla="*/ 90 w 1710"/>
                <a:gd name="T9" fmla="*/ 0 h 936"/>
                <a:gd name="T10" fmla="*/ 131 w 1710"/>
                <a:gd name="T11" fmla="*/ 52 h 936"/>
                <a:gd name="T12" fmla="*/ 129 w 1710"/>
                <a:gd name="T13" fmla="*/ 54 h 936"/>
                <a:gd name="T14" fmla="*/ 106 w 1710"/>
                <a:gd name="T15" fmla="*/ 60 h 936"/>
                <a:gd name="T16" fmla="*/ 101 w 1710"/>
                <a:gd name="T17" fmla="*/ 54 h 936"/>
                <a:gd name="T18" fmla="*/ 59 w 1710"/>
                <a:gd name="T19" fmla="*/ 62 h 936"/>
                <a:gd name="T20" fmla="*/ 64 w 1710"/>
                <a:gd name="T21" fmla="*/ 69 h 936"/>
                <a:gd name="T22" fmla="*/ 35 w 1710"/>
                <a:gd name="T23" fmla="*/ 72 h 936"/>
                <a:gd name="T24" fmla="*/ 32 w 1710"/>
                <a:gd name="T25" fmla="*/ 69 h 936"/>
                <a:gd name="T26" fmla="*/ 12 w 1710"/>
                <a:gd name="T27" fmla="*/ 37 h 936"/>
                <a:gd name="T28" fmla="*/ 0 w 1710"/>
                <a:gd name="T29" fmla="*/ 16 h 936"/>
                <a:gd name="T30" fmla="*/ 0 w 1710"/>
                <a:gd name="T31" fmla="*/ 13 h 936"/>
                <a:gd name="T32" fmla="*/ 0 w 1710"/>
                <a:gd name="T33" fmla="*/ 13 h 936"/>
                <a:gd name="T34" fmla="*/ 0 w 1710"/>
                <a:gd name="T35" fmla="*/ 13 h 9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0"/>
                <a:gd name="T55" fmla="*/ 0 h 936"/>
                <a:gd name="T56" fmla="*/ 1710 w 1710"/>
                <a:gd name="T57" fmla="*/ 936 h 9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0" h="936">
                  <a:moveTo>
                    <a:pt x="0" y="171"/>
                  </a:moveTo>
                  <a:lnTo>
                    <a:pt x="307" y="105"/>
                  </a:lnTo>
                  <a:lnTo>
                    <a:pt x="700" y="38"/>
                  </a:lnTo>
                  <a:lnTo>
                    <a:pt x="1040" y="5"/>
                  </a:lnTo>
                  <a:lnTo>
                    <a:pt x="1180" y="0"/>
                  </a:lnTo>
                  <a:lnTo>
                    <a:pt x="1710" y="678"/>
                  </a:lnTo>
                  <a:lnTo>
                    <a:pt x="1686" y="708"/>
                  </a:lnTo>
                  <a:lnTo>
                    <a:pt x="1379" y="778"/>
                  </a:lnTo>
                  <a:lnTo>
                    <a:pt x="1313" y="704"/>
                  </a:lnTo>
                  <a:lnTo>
                    <a:pt x="775" y="804"/>
                  </a:lnTo>
                  <a:lnTo>
                    <a:pt x="837" y="895"/>
                  </a:lnTo>
                  <a:lnTo>
                    <a:pt x="452" y="936"/>
                  </a:lnTo>
                  <a:lnTo>
                    <a:pt x="419" y="899"/>
                  </a:lnTo>
                  <a:lnTo>
                    <a:pt x="154" y="484"/>
                  </a:lnTo>
                  <a:lnTo>
                    <a:pt x="0" y="213"/>
                  </a:lnTo>
                  <a:lnTo>
                    <a:pt x="0" y="171"/>
                  </a:lnTo>
                  <a:close/>
                </a:path>
              </a:pathLst>
            </a:custGeom>
            <a:solidFill>
              <a:srgbClr val="C9C9FF"/>
            </a:solidFill>
            <a:ln w="9525">
              <a:noFill/>
              <a:round/>
              <a:headEnd/>
              <a:tailEnd/>
            </a:ln>
          </p:spPr>
          <p:txBody>
            <a:bodyPr/>
            <a:lstStyle/>
            <a:p>
              <a:endParaRPr lang="en-US" dirty="0">
                <a:latin typeface="Calibri" pitchFamily="34" charset="0"/>
              </a:endParaRPr>
            </a:p>
          </p:txBody>
        </p:sp>
        <p:sp>
          <p:nvSpPr>
            <p:cNvPr id="4488" name="Freeform 1021"/>
            <p:cNvSpPr>
              <a:spLocks/>
            </p:cNvSpPr>
            <p:nvPr/>
          </p:nvSpPr>
          <p:spPr bwMode="auto">
            <a:xfrm>
              <a:off x="3653" y="2329"/>
              <a:ext cx="65" cy="49"/>
            </a:xfrm>
            <a:custGeom>
              <a:avLst/>
              <a:gdLst>
                <a:gd name="T0" fmla="*/ 0 w 852"/>
                <a:gd name="T1" fmla="*/ 5 h 641"/>
                <a:gd name="T2" fmla="*/ 10 w 852"/>
                <a:gd name="T3" fmla="*/ 3 h 641"/>
                <a:gd name="T4" fmla="*/ 13 w 852"/>
                <a:gd name="T5" fmla="*/ 7 h 641"/>
                <a:gd name="T6" fmla="*/ 15 w 852"/>
                <a:gd name="T7" fmla="*/ 2 h 641"/>
                <a:gd name="T8" fmla="*/ 25 w 852"/>
                <a:gd name="T9" fmla="*/ 1 h 641"/>
                <a:gd name="T10" fmla="*/ 27 w 852"/>
                <a:gd name="T11" fmla="*/ 5 h 641"/>
                <a:gd name="T12" fmla="*/ 30 w 852"/>
                <a:gd name="T13" fmla="*/ 5 h 641"/>
                <a:gd name="T14" fmla="*/ 31 w 852"/>
                <a:gd name="T15" fmla="*/ 1 h 641"/>
                <a:gd name="T16" fmla="*/ 39 w 852"/>
                <a:gd name="T17" fmla="*/ 0 h 641"/>
                <a:gd name="T18" fmla="*/ 43 w 852"/>
                <a:gd name="T19" fmla="*/ 5 h 641"/>
                <a:gd name="T20" fmla="*/ 41 w 852"/>
                <a:gd name="T21" fmla="*/ 9 h 641"/>
                <a:gd name="T22" fmla="*/ 46 w 852"/>
                <a:gd name="T23" fmla="*/ 9 h 641"/>
                <a:gd name="T24" fmla="*/ 50 w 852"/>
                <a:gd name="T25" fmla="*/ 16 h 641"/>
                <a:gd name="T26" fmla="*/ 49 w 852"/>
                <a:gd name="T27" fmla="*/ 19 h 641"/>
                <a:gd name="T28" fmla="*/ 54 w 852"/>
                <a:gd name="T29" fmla="*/ 19 h 641"/>
                <a:gd name="T30" fmla="*/ 57 w 852"/>
                <a:gd name="T31" fmla="*/ 26 h 641"/>
                <a:gd name="T32" fmla="*/ 56 w 852"/>
                <a:gd name="T33" fmla="*/ 30 h 641"/>
                <a:gd name="T34" fmla="*/ 60 w 852"/>
                <a:gd name="T35" fmla="*/ 31 h 641"/>
                <a:gd name="T36" fmla="*/ 65 w 852"/>
                <a:gd name="T37" fmla="*/ 37 h 641"/>
                <a:gd name="T38" fmla="*/ 64 w 852"/>
                <a:gd name="T39" fmla="*/ 41 h 641"/>
                <a:gd name="T40" fmla="*/ 55 w 852"/>
                <a:gd name="T41" fmla="*/ 43 h 641"/>
                <a:gd name="T42" fmla="*/ 50 w 852"/>
                <a:gd name="T43" fmla="*/ 39 h 641"/>
                <a:gd name="T44" fmla="*/ 50 w 852"/>
                <a:gd name="T45" fmla="*/ 44 h 641"/>
                <a:gd name="T46" fmla="*/ 38 w 852"/>
                <a:gd name="T47" fmla="*/ 46 h 641"/>
                <a:gd name="T48" fmla="*/ 35 w 852"/>
                <a:gd name="T49" fmla="*/ 43 h 641"/>
                <a:gd name="T50" fmla="*/ 33 w 852"/>
                <a:gd name="T51" fmla="*/ 46 h 641"/>
                <a:gd name="T52" fmla="*/ 23 w 852"/>
                <a:gd name="T53" fmla="*/ 49 h 641"/>
                <a:gd name="T54" fmla="*/ 18 w 852"/>
                <a:gd name="T55" fmla="*/ 40 h 641"/>
                <a:gd name="T56" fmla="*/ 21 w 852"/>
                <a:gd name="T57" fmla="*/ 37 h 641"/>
                <a:gd name="T58" fmla="*/ 16 w 852"/>
                <a:gd name="T59" fmla="*/ 38 h 641"/>
                <a:gd name="T60" fmla="*/ 13 w 852"/>
                <a:gd name="T61" fmla="*/ 31 h 641"/>
                <a:gd name="T62" fmla="*/ 14 w 852"/>
                <a:gd name="T63" fmla="*/ 25 h 641"/>
                <a:gd name="T64" fmla="*/ 9 w 852"/>
                <a:gd name="T65" fmla="*/ 26 h 641"/>
                <a:gd name="T66" fmla="*/ 6 w 852"/>
                <a:gd name="T67" fmla="*/ 15 h 641"/>
                <a:gd name="T68" fmla="*/ 2 w 852"/>
                <a:gd name="T69" fmla="*/ 15 h 641"/>
                <a:gd name="T70" fmla="*/ 0 w 852"/>
                <a:gd name="T71" fmla="*/ 10 h 641"/>
                <a:gd name="T72" fmla="*/ 0 w 852"/>
                <a:gd name="T73" fmla="*/ 5 h 641"/>
                <a:gd name="T74" fmla="*/ 0 w 852"/>
                <a:gd name="T75" fmla="*/ 5 h 641"/>
                <a:gd name="T76" fmla="*/ 0 w 852"/>
                <a:gd name="T77" fmla="*/ 5 h 6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2"/>
                <a:gd name="T118" fmla="*/ 0 h 641"/>
                <a:gd name="T119" fmla="*/ 852 w 852"/>
                <a:gd name="T120" fmla="*/ 641 h 6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2" h="641">
                  <a:moveTo>
                    <a:pt x="4" y="59"/>
                  </a:moveTo>
                  <a:lnTo>
                    <a:pt x="131" y="42"/>
                  </a:lnTo>
                  <a:lnTo>
                    <a:pt x="165" y="92"/>
                  </a:lnTo>
                  <a:lnTo>
                    <a:pt x="201" y="29"/>
                  </a:lnTo>
                  <a:lnTo>
                    <a:pt x="326" y="17"/>
                  </a:lnTo>
                  <a:lnTo>
                    <a:pt x="355" y="59"/>
                  </a:lnTo>
                  <a:lnTo>
                    <a:pt x="388" y="62"/>
                  </a:lnTo>
                  <a:lnTo>
                    <a:pt x="405" y="13"/>
                  </a:lnTo>
                  <a:lnTo>
                    <a:pt x="517" y="0"/>
                  </a:lnTo>
                  <a:lnTo>
                    <a:pt x="563" y="66"/>
                  </a:lnTo>
                  <a:lnTo>
                    <a:pt x="542" y="117"/>
                  </a:lnTo>
                  <a:lnTo>
                    <a:pt x="600" y="117"/>
                  </a:lnTo>
                  <a:lnTo>
                    <a:pt x="657" y="204"/>
                  </a:lnTo>
                  <a:lnTo>
                    <a:pt x="646" y="249"/>
                  </a:lnTo>
                  <a:lnTo>
                    <a:pt x="704" y="254"/>
                  </a:lnTo>
                  <a:lnTo>
                    <a:pt x="752" y="337"/>
                  </a:lnTo>
                  <a:lnTo>
                    <a:pt x="735" y="387"/>
                  </a:lnTo>
                  <a:lnTo>
                    <a:pt x="790" y="400"/>
                  </a:lnTo>
                  <a:lnTo>
                    <a:pt x="852" y="479"/>
                  </a:lnTo>
                  <a:lnTo>
                    <a:pt x="843" y="537"/>
                  </a:lnTo>
                  <a:lnTo>
                    <a:pt x="715" y="562"/>
                  </a:lnTo>
                  <a:lnTo>
                    <a:pt x="657" y="516"/>
                  </a:lnTo>
                  <a:lnTo>
                    <a:pt x="653" y="571"/>
                  </a:lnTo>
                  <a:lnTo>
                    <a:pt x="501" y="599"/>
                  </a:lnTo>
                  <a:lnTo>
                    <a:pt x="455" y="562"/>
                  </a:lnTo>
                  <a:lnTo>
                    <a:pt x="438" y="603"/>
                  </a:lnTo>
                  <a:lnTo>
                    <a:pt x="297" y="641"/>
                  </a:lnTo>
                  <a:lnTo>
                    <a:pt x="239" y="528"/>
                  </a:lnTo>
                  <a:lnTo>
                    <a:pt x="269" y="479"/>
                  </a:lnTo>
                  <a:lnTo>
                    <a:pt x="214" y="499"/>
                  </a:lnTo>
                  <a:lnTo>
                    <a:pt x="165" y="408"/>
                  </a:lnTo>
                  <a:lnTo>
                    <a:pt x="180" y="328"/>
                  </a:lnTo>
                  <a:lnTo>
                    <a:pt x="119" y="341"/>
                  </a:lnTo>
                  <a:lnTo>
                    <a:pt x="74" y="192"/>
                  </a:lnTo>
                  <a:lnTo>
                    <a:pt x="29" y="196"/>
                  </a:lnTo>
                  <a:lnTo>
                    <a:pt x="0" y="125"/>
                  </a:lnTo>
                  <a:lnTo>
                    <a:pt x="4" y="59"/>
                  </a:lnTo>
                  <a:close/>
                </a:path>
              </a:pathLst>
            </a:custGeom>
            <a:solidFill>
              <a:srgbClr val="FFE1E1"/>
            </a:solidFill>
            <a:ln w="9525">
              <a:noFill/>
              <a:round/>
              <a:headEnd/>
              <a:tailEnd/>
            </a:ln>
          </p:spPr>
          <p:txBody>
            <a:bodyPr/>
            <a:lstStyle/>
            <a:p>
              <a:endParaRPr lang="en-US" dirty="0">
                <a:latin typeface="Calibri" pitchFamily="34" charset="0"/>
              </a:endParaRPr>
            </a:p>
          </p:txBody>
        </p:sp>
        <p:sp>
          <p:nvSpPr>
            <p:cNvPr id="4489" name="Freeform 1022"/>
            <p:cNvSpPr>
              <a:spLocks/>
            </p:cNvSpPr>
            <p:nvPr/>
          </p:nvSpPr>
          <p:spPr bwMode="auto">
            <a:xfrm>
              <a:off x="3553" y="2284"/>
              <a:ext cx="161" cy="26"/>
            </a:xfrm>
            <a:custGeom>
              <a:avLst/>
              <a:gdLst>
                <a:gd name="T0" fmla="*/ 127 w 2093"/>
                <a:gd name="T1" fmla="*/ 1 h 337"/>
                <a:gd name="T2" fmla="*/ 132 w 2093"/>
                <a:gd name="T3" fmla="*/ 1 h 337"/>
                <a:gd name="T4" fmla="*/ 137 w 2093"/>
                <a:gd name="T5" fmla="*/ 2 h 337"/>
                <a:gd name="T6" fmla="*/ 141 w 2093"/>
                <a:gd name="T7" fmla="*/ 4 h 337"/>
                <a:gd name="T8" fmla="*/ 144 w 2093"/>
                <a:gd name="T9" fmla="*/ 4 h 337"/>
                <a:gd name="T10" fmla="*/ 155 w 2093"/>
                <a:gd name="T11" fmla="*/ 7 h 337"/>
                <a:gd name="T12" fmla="*/ 156 w 2093"/>
                <a:gd name="T13" fmla="*/ 8 h 337"/>
                <a:gd name="T14" fmla="*/ 160 w 2093"/>
                <a:gd name="T15" fmla="*/ 9 h 337"/>
                <a:gd name="T16" fmla="*/ 161 w 2093"/>
                <a:gd name="T17" fmla="*/ 9 h 337"/>
                <a:gd name="T18" fmla="*/ 161 w 2093"/>
                <a:gd name="T19" fmla="*/ 9 h 337"/>
                <a:gd name="T20" fmla="*/ 160 w 2093"/>
                <a:gd name="T21" fmla="*/ 9 h 337"/>
                <a:gd name="T22" fmla="*/ 151 w 2093"/>
                <a:gd name="T23" fmla="*/ 6 h 337"/>
                <a:gd name="T24" fmla="*/ 142 w 2093"/>
                <a:gd name="T25" fmla="*/ 4 h 337"/>
                <a:gd name="T26" fmla="*/ 137 w 2093"/>
                <a:gd name="T27" fmla="*/ 3 h 337"/>
                <a:gd name="T28" fmla="*/ 133 w 2093"/>
                <a:gd name="T29" fmla="*/ 2 h 337"/>
                <a:gd name="T30" fmla="*/ 125 w 2093"/>
                <a:gd name="T31" fmla="*/ 1 h 337"/>
                <a:gd name="T32" fmla="*/ 115 w 2093"/>
                <a:gd name="T33" fmla="*/ 1 h 337"/>
                <a:gd name="T34" fmla="*/ 105 w 2093"/>
                <a:gd name="T35" fmla="*/ 0 h 337"/>
                <a:gd name="T36" fmla="*/ 95 w 2093"/>
                <a:gd name="T37" fmla="*/ 1 h 337"/>
                <a:gd name="T38" fmla="*/ 78 w 2093"/>
                <a:gd name="T39" fmla="*/ 3 h 337"/>
                <a:gd name="T40" fmla="*/ 76 w 2093"/>
                <a:gd name="T41" fmla="*/ 3 h 337"/>
                <a:gd name="T42" fmla="*/ 71 w 2093"/>
                <a:gd name="T43" fmla="*/ 4 h 337"/>
                <a:gd name="T44" fmla="*/ 64 w 2093"/>
                <a:gd name="T45" fmla="*/ 5 h 337"/>
                <a:gd name="T46" fmla="*/ 54 w 2093"/>
                <a:gd name="T47" fmla="*/ 7 h 337"/>
                <a:gd name="T48" fmla="*/ 44 w 2093"/>
                <a:gd name="T49" fmla="*/ 10 h 337"/>
                <a:gd name="T50" fmla="*/ 38 w 2093"/>
                <a:gd name="T51" fmla="*/ 12 h 337"/>
                <a:gd name="T52" fmla="*/ 30 w 2093"/>
                <a:gd name="T53" fmla="*/ 14 h 337"/>
                <a:gd name="T54" fmla="*/ 20 w 2093"/>
                <a:gd name="T55" fmla="*/ 18 h 337"/>
                <a:gd name="T56" fmla="*/ 5 w 2093"/>
                <a:gd name="T57" fmla="*/ 24 h 337"/>
                <a:gd name="T58" fmla="*/ 1 w 2093"/>
                <a:gd name="T59" fmla="*/ 26 h 337"/>
                <a:gd name="T60" fmla="*/ 1 w 2093"/>
                <a:gd name="T61" fmla="*/ 26 h 337"/>
                <a:gd name="T62" fmla="*/ 0 w 2093"/>
                <a:gd name="T63" fmla="*/ 26 h 337"/>
                <a:gd name="T64" fmla="*/ 0 w 2093"/>
                <a:gd name="T65" fmla="*/ 26 h 337"/>
                <a:gd name="T66" fmla="*/ 1 w 2093"/>
                <a:gd name="T67" fmla="*/ 25 h 337"/>
                <a:gd name="T68" fmla="*/ 10 w 2093"/>
                <a:gd name="T69" fmla="*/ 21 h 337"/>
                <a:gd name="T70" fmla="*/ 30 w 2093"/>
                <a:gd name="T71" fmla="*/ 13 h 337"/>
                <a:gd name="T72" fmla="*/ 38 w 2093"/>
                <a:gd name="T73" fmla="*/ 11 h 337"/>
                <a:gd name="T74" fmla="*/ 47 w 2093"/>
                <a:gd name="T75" fmla="*/ 8 h 337"/>
                <a:gd name="T76" fmla="*/ 56 w 2093"/>
                <a:gd name="T77" fmla="*/ 6 h 337"/>
                <a:gd name="T78" fmla="*/ 61 w 2093"/>
                <a:gd name="T79" fmla="*/ 5 h 337"/>
                <a:gd name="T80" fmla="*/ 65 w 2093"/>
                <a:gd name="T81" fmla="*/ 4 h 337"/>
                <a:gd name="T82" fmla="*/ 71 w 2093"/>
                <a:gd name="T83" fmla="*/ 3 h 337"/>
                <a:gd name="T84" fmla="*/ 77 w 2093"/>
                <a:gd name="T85" fmla="*/ 2 h 337"/>
                <a:gd name="T86" fmla="*/ 82 w 2093"/>
                <a:gd name="T87" fmla="*/ 2 h 337"/>
                <a:gd name="T88" fmla="*/ 101 w 2093"/>
                <a:gd name="T89" fmla="*/ 0 h 337"/>
                <a:gd name="T90" fmla="*/ 115 w 2093"/>
                <a:gd name="T91" fmla="*/ 0 h 337"/>
                <a:gd name="T92" fmla="*/ 127 w 2093"/>
                <a:gd name="T93" fmla="*/ 1 h 337"/>
                <a:gd name="T94" fmla="*/ 127 w 2093"/>
                <a:gd name="T95" fmla="*/ 1 h 337"/>
                <a:gd name="T96" fmla="*/ 127 w 2093"/>
                <a:gd name="T97" fmla="*/ 1 h 3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3"/>
                <a:gd name="T148" fmla="*/ 0 h 337"/>
                <a:gd name="T149" fmla="*/ 2093 w 2093"/>
                <a:gd name="T150" fmla="*/ 337 h 3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3" h="337">
                  <a:moveTo>
                    <a:pt x="1648" y="12"/>
                  </a:moveTo>
                  <a:lnTo>
                    <a:pt x="1712" y="19"/>
                  </a:lnTo>
                  <a:lnTo>
                    <a:pt x="1775" y="32"/>
                  </a:lnTo>
                  <a:lnTo>
                    <a:pt x="1839" y="47"/>
                  </a:lnTo>
                  <a:lnTo>
                    <a:pt x="1878" y="54"/>
                  </a:lnTo>
                  <a:lnTo>
                    <a:pt x="2010" y="89"/>
                  </a:lnTo>
                  <a:lnTo>
                    <a:pt x="2034" y="100"/>
                  </a:lnTo>
                  <a:lnTo>
                    <a:pt x="2079" y="113"/>
                  </a:lnTo>
                  <a:lnTo>
                    <a:pt x="2091" y="122"/>
                  </a:lnTo>
                  <a:lnTo>
                    <a:pt x="2093" y="122"/>
                  </a:lnTo>
                  <a:lnTo>
                    <a:pt x="2079" y="122"/>
                  </a:lnTo>
                  <a:lnTo>
                    <a:pt x="1965" y="83"/>
                  </a:lnTo>
                  <a:lnTo>
                    <a:pt x="1849" y="56"/>
                  </a:lnTo>
                  <a:lnTo>
                    <a:pt x="1777" y="41"/>
                  </a:lnTo>
                  <a:lnTo>
                    <a:pt x="1727" y="30"/>
                  </a:lnTo>
                  <a:lnTo>
                    <a:pt x="1624" y="19"/>
                  </a:lnTo>
                  <a:lnTo>
                    <a:pt x="1497" y="10"/>
                  </a:lnTo>
                  <a:lnTo>
                    <a:pt x="1371" y="6"/>
                  </a:lnTo>
                  <a:lnTo>
                    <a:pt x="1239" y="12"/>
                  </a:lnTo>
                  <a:lnTo>
                    <a:pt x="1012" y="34"/>
                  </a:lnTo>
                  <a:lnTo>
                    <a:pt x="988" y="41"/>
                  </a:lnTo>
                  <a:lnTo>
                    <a:pt x="917" y="47"/>
                  </a:lnTo>
                  <a:lnTo>
                    <a:pt x="832" y="61"/>
                  </a:lnTo>
                  <a:lnTo>
                    <a:pt x="698" y="91"/>
                  </a:lnTo>
                  <a:lnTo>
                    <a:pt x="566" y="128"/>
                  </a:lnTo>
                  <a:lnTo>
                    <a:pt x="488" y="153"/>
                  </a:lnTo>
                  <a:lnTo>
                    <a:pt x="385" y="184"/>
                  </a:lnTo>
                  <a:lnTo>
                    <a:pt x="260" y="228"/>
                  </a:lnTo>
                  <a:lnTo>
                    <a:pt x="64" y="306"/>
                  </a:lnTo>
                  <a:lnTo>
                    <a:pt x="16" y="331"/>
                  </a:lnTo>
                  <a:lnTo>
                    <a:pt x="7" y="337"/>
                  </a:lnTo>
                  <a:lnTo>
                    <a:pt x="4" y="337"/>
                  </a:lnTo>
                  <a:lnTo>
                    <a:pt x="0" y="333"/>
                  </a:lnTo>
                  <a:lnTo>
                    <a:pt x="14" y="322"/>
                  </a:lnTo>
                  <a:lnTo>
                    <a:pt x="129" y="269"/>
                  </a:lnTo>
                  <a:lnTo>
                    <a:pt x="387" y="172"/>
                  </a:lnTo>
                  <a:lnTo>
                    <a:pt x="488" y="144"/>
                  </a:lnTo>
                  <a:lnTo>
                    <a:pt x="617" y="105"/>
                  </a:lnTo>
                  <a:lnTo>
                    <a:pt x="732" y="74"/>
                  </a:lnTo>
                  <a:lnTo>
                    <a:pt x="795" y="61"/>
                  </a:lnTo>
                  <a:lnTo>
                    <a:pt x="841" y="49"/>
                  </a:lnTo>
                  <a:lnTo>
                    <a:pt x="921" y="39"/>
                  </a:lnTo>
                  <a:lnTo>
                    <a:pt x="1001" y="30"/>
                  </a:lnTo>
                  <a:lnTo>
                    <a:pt x="1062" y="21"/>
                  </a:lnTo>
                  <a:lnTo>
                    <a:pt x="1319" y="0"/>
                  </a:lnTo>
                  <a:lnTo>
                    <a:pt x="1497" y="1"/>
                  </a:lnTo>
                  <a:lnTo>
                    <a:pt x="1648" y="1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0" name="Freeform 1023"/>
            <p:cNvSpPr>
              <a:spLocks/>
            </p:cNvSpPr>
            <p:nvPr/>
          </p:nvSpPr>
          <p:spPr bwMode="auto">
            <a:xfrm>
              <a:off x="3570" y="2288"/>
              <a:ext cx="194" cy="160"/>
            </a:xfrm>
            <a:custGeom>
              <a:avLst/>
              <a:gdLst>
                <a:gd name="T0" fmla="*/ 128 w 2520"/>
                <a:gd name="T1" fmla="*/ 3 h 2079"/>
                <a:gd name="T2" fmla="*/ 55 w 2520"/>
                <a:gd name="T3" fmla="*/ 5 h 2079"/>
                <a:gd name="T4" fmla="*/ 12 w 2520"/>
                <a:gd name="T5" fmla="*/ 21 h 2079"/>
                <a:gd name="T6" fmla="*/ 29 w 2520"/>
                <a:gd name="T7" fmla="*/ 18 h 2079"/>
                <a:gd name="T8" fmla="*/ 33 w 2520"/>
                <a:gd name="T9" fmla="*/ 27 h 2079"/>
                <a:gd name="T10" fmla="*/ 38 w 2520"/>
                <a:gd name="T11" fmla="*/ 13 h 2079"/>
                <a:gd name="T12" fmla="*/ 53 w 2520"/>
                <a:gd name="T13" fmla="*/ 11 h 2079"/>
                <a:gd name="T14" fmla="*/ 48 w 2520"/>
                <a:gd name="T15" fmla="*/ 14 h 2079"/>
                <a:gd name="T16" fmla="*/ 42 w 2520"/>
                <a:gd name="T17" fmla="*/ 21 h 2079"/>
                <a:gd name="T18" fmla="*/ 39 w 2520"/>
                <a:gd name="T19" fmla="*/ 31 h 2079"/>
                <a:gd name="T20" fmla="*/ 43 w 2520"/>
                <a:gd name="T21" fmla="*/ 23 h 2079"/>
                <a:gd name="T22" fmla="*/ 45 w 2520"/>
                <a:gd name="T23" fmla="*/ 17 h 2079"/>
                <a:gd name="T24" fmla="*/ 49 w 2520"/>
                <a:gd name="T25" fmla="*/ 42 h 2079"/>
                <a:gd name="T26" fmla="*/ 26 w 2520"/>
                <a:gd name="T27" fmla="*/ 72 h 2079"/>
                <a:gd name="T28" fmla="*/ 17 w 2520"/>
                <a:gd name="T29" fmla="*/ 72 h 2079"/>
                <a:gd name="T30" fmla="*/ 30 w 2520"/>
                <a:gd name="T31" fmla="*/ 74 h 2079"/>
                <a:gd name="T32" fmla="*/ 43 w 2520"/>
                <a:gd name="T33" fmla="*/ 47 h 2079"/>
                <a:gd name="T34" fmla="*/ 79 w 2520"/>
                <a:gd name="T35" fmla="*/ 109 h 2079"/>
                <a:gd name="T36" fmla="*/ 78 w 2520"/>
                <a:gd name="T37" fmla="*/ 136 h 2079"/>
                <a:gd name="T38" fmla="*/ 72 w 2520"/>
                <a:gd name="T39" fmla="*/ 153 h 2079"/>
                <a:gd name="T40" fmla="*/ 74 w 2520"/>
                <a:gd name="T41" fmla="*/ 125 h 2079"/>
                <a:gd name="T42" fmla="*/ 76 w 2520"/>
                <a:gd name="T43" fmla="*/ 112 h 2079"/>
                <a:gd name="T44" fmla="*/ 72 w 2520"/>
                <a:gd name="T45" fmla="*/ 133 h 2079"/>
                <a:gd name="T46" fmla="*/ 68 w 2520"/>
                <a:gd name="T47" fmla="*/ 148 h 2079"/>
                <a:gd name="T48" fmla="*/ 36 w 2520"/>
                <a:gd name="T49" fmla="*/ 121 h 2079"/>
                <a:gd name="T50" fmla="*/ 53 w 2520"/>
                <a:gd name="T51" fmla="*/ 137 h 2079"/>
                <a:gd name="T52" fmla="*/ 77 w 2520"/>
                <a:gd name="T53" fmla="*/ 156 h 2079"/>
                <a:gd name="T54" fmla="*/ 130 w 2520"/>
                <a:gd name="T55" fmla="*/ 147 h 2079"/>
                <a:gd name="T56" fmla="*/ 187 w 2520"/>
                <a:gd name="T57" fmla="*/ 133 h 2079"/>
                <a:gd name="T58" fmla="*/ 193 w 2520"/>
                <a:gd name="T59" fmla="*/ 136 h 2079"/>
                <a:gd name="T60" fmla="*/ 164 w 2520"/>
                <a:gd name="T61" fmla="*/ 142 h 2079"/>
                <a:gd name="T62" fmla="*/ 113 w 2520"/>
                <a:gd name="T63" fmla="*/ 154 h 2079"/>
                <a:gd name="T64" fmla="*/ 81 w 2520"/>
                <a:gd name="T65" fmla="*/ 160 h 2079"/>
                <a:gd name="T66" fmla="*/ 48 w 2520"/>
                <a:gd name="T67" fmla="*/ 137 h 2079"/>
                <a:gd name="T68" fmla="*/ 31 w 2520"/>
                <a:gd name="T69" fmla="*/ 119 h 2079"/>
                <a:gd name="T70" fmla="*/ 32 w 2520"/>
                <a:gd name="T71" fmla="*/ 110 h 2079"/>
                <a:gd name="T72" fmla="*/ 31 w 2520"/>
                <a:gd name="T73" fmla="*/ 102 h 2079"/>
                <a:gd name="T74" fmla="*/ 29 w 2520"/>
                <a:gd name="T75" fmla="*/ 94 h 2079"/>
                <a:gd name="T76" fmla="*/ 17 w 2520"/>
                <a:gd name="T77" fmla="*/ 91 h 2079"/>
                <a:gd name="T78" fmla="*/ 17 w 2520"/>
                <a:gd name="T79" fmla="*/ 101 h 2079"/>
                <a:gd name="T80" fmla="*/ 17 w 2520"/>
                <a:gd name="T81" fmla="*/ 106 h 2079"/>
                <a:gd name="T82" fmla="*/ 18 w 2520"/>
                <a:gd name="T83" fmla="*/ 110 h 2079"/>
                <a:gd name="T84" fmla="*/ 2 w 2520"/>
                <a:gd name="T85" fmla="*/ 102 h 2079"/>
                <a:gd name="T86" fmla="*/ 1 w 2520"/>
                <a:gd name="T87" fmla="*/ 72 h 2079"/>
                <a:gd name="T88" fmla="*/ 31 w 2520"/>
                <a:gd name="T89" fmla="*/ 56 h 2079"/>
                <a:gd name="T90" fmla="*/ 28 w 2520"/>
                <a:gd name="T91" fmla="*/ 54 h 2079"/>
                <a:gd name="T92" fmla="*/ 17 w 2520"/>
                <a:gd name="T93" fmla="*/ 56 h 2079"/>
                <a:gd name="T94" fmla="*/ 25 w 2520"/>
                <a:gd name="T95" fmla="*/ 52 h 2079"/>
                <a:gd name="T96" fmla="*/ 30 w 2520"/>
                <a:gd name="T97" fmla="*/ 53 h 2079"/>
                <a:gd name="T98" fmla="*/ 13 w 2520"/>
                <a:gd name="T99" fmla="*/ 55 h 2079"/>
                <a:gd name="T100" fmla="*/ 20 w 2520"/>
                <a:gd name="T101" fmla="*/ 51 h 2079"/>
                <a:gd name="T102" fmla="*/ 30 w 2520"/>
                <a:gd name="T103" fmla="*/ 44 h 2079"/>
                <a:gd name="T104" fmla="*/ 29 w 2520"/>
                <a:gd name="T105" fmla="*/ 39 h 2079"/>
                <a:gd name="T106" fmla="*/ 27 w 2520"/>
                <a:gd name="T107" fmla="*/ 37 h 2079"/>
                <a:gd name="T108" fmla="*/ 8 w 2520"/>
                <a:gd name="T109" fmla="*/ 22 h 2079"/>
                <a:gd name="T110" fmla="*/ 12 w 2520"/>
                <a:gd name="T111" fmla="*/ 17 h 2079"/>
                <a:gd name="T112" fmla="*/ 31 w 2520"/>
                <a:gd name="T113" fmla="*/ 11 h 2079"/>
                <a:gd name="T114" fmla="*/ 68 w 2520"/>
                <a:gd name="T115" fmla="*/ 2 h 2079"/>
                <a:gd name="T116" fmla="*/ 116 w 2520"/>
                <a:gd name="T117" fmla="*/ 1 h 20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0"/>
                <a:gd name="T178" fmla="*/ 0 h 2079"/>
                <a:gd name="T179" fmla="*/ 2520 w 2520"/>
                <a:gd name="T180" fmla="*/ 2079 h 20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0" h="2079">
                  <a:moveTo>
                    <a:pt x="1507" y="16"/>
                  </a:moveTo>
                  <a:lnTo>
                    <a:pt x="1657" y="28"/>
                  </a:lnTo>
                  <a:lnTo>
                    <a:pt x="1659" y="30"/>
                  </a:lnTo>
                  <a:lnTo>
                    <a:pt x="1664" y="30"/>
                  </a:lnTo>
                  <a:lnTo>
                    <a:pt x="1664" y="34"/>
                  </a:lnTo>
                  <a:lnTo>
                    <a:pt x="1267" y="8"/>
                  </a:lnTo>
                  <a:lnTo>
                    <a:pt x="1078" y="11"/>
                  </a:lnTo>
                  <a:lnTo>
                    <a:pt x="979" y="20"/>
                  </a:lnTo>
                  <a:lnTo>
                    <a:pt x="918" y="28"/>
                  </a:lnTo>
                  <a:lnTo>
                    <a:pt x="708" y="65"/>
                  </a:lnTo>
                  <a:lnTo>
                    <a:pt x="556" y="101"/>
                  </a:lnTo>
                  <a:lnTo>
                    <a:pt x="324" y="184"/>
                  </a:lnTo>
                  <a:lnTo>
                    <a:pt x="223" y="230"/>
                  </a:lnTo>
                  <a:lnTo>
                    <a:pt x="166" y="257"/>
                  </a:lnTo>
                  <a:lnTo>
                    <a:pt x="151" y="270"/>
                  </a:lnTo>
                  <a:lnTo>
                    <a:pt x="144" y="277"/>
                  </a:lnTo>
                  <a:lnTo>
                    <a:pt x="144" y="281"/>
                  </a:lnTo>
                  <a:lnTo>
                    <a:pt x="234" y="279"/>
                  </a:lnTo>
                  <a:lnTo>
                    <a:pt x="293" y="270"/>
                  </a:lnTo>
                  <a:lnTo>
                    <a:pt x="382" y="239"/>
                  </a:lnTo>
                  <a:lnTo>
                    <a:pt x="437" y="228"/>
                  </a:lnTo>
                  <a:lnTo>
                    <a:pt x="471" y="224"/>
                  </a:lnTo>
                  <a:lnTo>
                    <a:pt x="471" y="305"/>
                  </a:lnTo>
                  <a:lnTo>
                    <a:pt x="431" y="347"/>
                  </a:lnTo>
                  <a:lnTo>
                    <a:pt x="435" y="351"/>
                  </a:lnTo>
                  <a:lnTo>
                    <a:pt x="479" y="333"/>
                  </a:lnTo>
                  <a:lnTo>
                    <a:pt x="485" y="323"/>
                  </a:lnTo>
                  <a:lnTo>
                    <a:pt x="487" y="228"/>
                  </a:lnTo>
                  <a:lnTo>
                    <a:pt x="491" y="188"/>
                  </a:lnTo>
                  <a:lnTo>
                    <a:pt x="497" y="171"/>
                  </a:lnTo>
                  <a:lnTo>
                    <a:pt x="519" y="153"/>
                  </a:lnTo>
                  <a:lnTo>
                    <a:pt x="581" y="139"/>
                  </a:lnTo>
                  <a:lnTo>
                    <a:pt x="656" y="129"/>
                  </a:lnTo>
                  <a:lnTo>
                    <a:pt x="678" y="133"/>
                  </a:lnTo>
                  <a:lnTo>
                    <a:pt x="690" y="147"/>
                  </a:lnTo>
                  <a:lnTo>
                    <a:pt x="692" y="169"/>
                  </a:lnTo>
                  <a:lnTo>
                    <a:pt x="696" y="171"/>
                  </a:lnTo>
                  <a:lnTo>
                    <a:pt x="696" y="178"/>
                  </a:lnTo>
                  <a:lnTo>
                    <a:pt x="682" y="182"/>
                  </a:lnTo>
                  <a:lnTo>
                    <a:pt x="625" y="186"/>
                  </a:lnTo>
                  <a:lnTo>
                    <a:pt x="593" y="193"/>
                  </a:lnTo>
                  <a:lnTo>
                    <a:pt x="547" y="194"/>
                  </a:lnTo>
                  <a:lnTo>
                    <a:pt x="534" y="210"/>
                  </a:lnTo>
                  <a:lnTo>
                    <a:pt x="536" y="254"/>
                  </a:lnTo>
                  <a:lnTo>
                    <a:pt x="542" y="272"/>
                  </a:lnTo>
                  <a:lnTo>
                    <a:pt x="541" y="362"/>
                  </a:lnTo>
                  <a:lnTo>
                    <a:pt x="536" y="366"/>
                  </a:lnTo>
                  <a:lnTo>
                    <a:pt x="534" y="382"/>
                  </a:lnTo>
                  <a:lnTo>
                    <a:pt x="507" y="404"/>
                  </a:lnTo>
                  <a:lnTo>
                    <a:pt x="507" y="406"/>
                  </a:lnTo>
                  <a:lnTo>
                    <a:pt x="515" y="412"/>
                  </a:lnTo>
                  <a:lnTo>
                    <a:pt x="541" y="410"/>
                  </a:lnTo>
                  <a:lnTo>
                    <a:pt x="556" y="390"/>
                  </a:lnTo>
                  <a:lnTo>
                    <a:pt x="560" y="340"/>
                  </a:lnTo>
                  <a:lnTo>
                    <a:pt x="558" y="305"/>
                  </a:lnTo>
                  <a:lnTo>
                    <a:pt x="552" y="247"/>
                  </a:lnTo>
                  <a:lnTo>
                    <a:pt x="547" y="226"/>
                  </a:lnTo>
                  <a:lnTo>
                    <a:pt x="547" y="218"/>
                  </a:lnTo>
                  <a:lnTo>
                    <a:pt x="552" y="212"/>
                  </a:lnTo>
                  <a:lnTo>
                    <a:pt x="580" y="224"/>
                  </a:lnTo>
                  <a:lnTo>
                    <a:pt x="596" y="254"/>
                  </a:lnTo>
                  <a:lnTo>
                    <a:pt x="627" y="406"/>
                  </a:lnTo>
                  <a:lnTo>
                    <a:pt x="644" y="536"/>
                  </a:lnTo>
                  <a:lnTo>
                    <a:pt x="644" y="538"/>
                  </a:lnTo>
                  <a:lnTo>
                    <a:pt x="640" y="542"/>
                  </a:lnTo>
                  <a:lnTo>
                    <a:pt x="593" y="555"/>
                  </a:lnTo>
                  <a:lnTo>
                    <a:pt x="562" y="572"/>
                  </a:lnTo>
                  <a:lnTo>
                    <a:pt x="525" y="626"/>
                  </a:lnTo>
                  <a:lnTo>
                    <a:pt x="431" y="812"/>
                  </a:lnTo>
                  <a:lnTo>
                    <a:pt x="337" y="931"/>
                  </a:lnTo>
                  <a:lnTo>
                    <a:pt x="311" y="972"/>
                  </a:lnTo>
                  <a:lnTo>
                    <a:pt x="301" y="972"/>
                  </a:lnTo>
                  <a:lnTo>
                    <a:pt x="238" y="933"/>
                  </a:lnTo>
                  <a:lnTo>
                    <a:pt x="232" y="933"/>
                  </a:lnTo>
                  <a:lnTo>
                    <a:pt x="227" y="940"/>
                  </a:lnTo>
                  <a:lnTo>
                    <a:pt x="267" y="968"/>
                  </a:lnTo>
                  <a:lnTo>
                    <a:pt x="328" y="1001"/>
                  </a:lnTo>
                  <a:lnTo>
                    <a:pt x="354" y="1001"/>
                  </a:lnTo>
                  <a:lnTo>
                    <a:pt x="374" y="990"/>
                  </a:lnTo>
                  <a:lnTo>
                    <a:pt x="394" y="962"/>
                  </a:lnTo>
                  <a:lnTo>
                    <a:pt x="433" y="859"/>
                  </a:lnTo>
                  <a:lnTo>
                    <a:pt x="495" y="718"/>
                  </a:lnTo>
                  <a:lnTo>
                    <a:pt x="534" y="645"/>
                  </a:lnTo>
                  <a:lnTo>
                    <a:pt x="556" y="619"/>
                  </a:lnTo>
                  <a:lnTo>
                    <a:pt x="562" y="612"/>
                  </a:lnTo>
                  <a:lnTo>
                    <a:pt x="566" y="612"/>
                  </a:lnTo>
                  <a:lnTo>
                    <a:pt x="712" y="895"/>
                  </a:lnTo>
                  <a:lnTo>
                    <a:pt x="870" y="1170"/>
                  </a:lnTo>
                  <a:lnTo>
                    <a:pt x="995" y="1366"/>
                  </a:lnTo>
                  <a:lnTo>
                    <a:pt x="1032" y="1419"/>
                  </a:lnTo>
                  <a:lnTo>
                    <a:pt x="1054" y="1434"/>
                  </a:lnTo>
                  <a:lnTo>
                    <a:pt x="1039" y="1468"/>
                  </a:lnTo>
                  <a:lnTo>
                    <a:pt x="1021" y="1551"/>
                  </a:lnTo>
                  <a:lnTo>
                    <a:pt x="1012" y="1664"/>
                  </a:lnTo>
                  <a:lnTo>
                    <a:pt x="1008" y="1768"/>
                  </a:lnTo>
                  <a:lnTo>
                    <a:pt x="989" y="1973"/>
                  </a:lnTo>
                  <a:lnTo>
                    <a:pt x="985" y="2002"/>
                  </a:lnTo>
                  <a:lnTo>
                    <a:pt x="975" y="2008"/>
                  </a:lnTo>
                  <a:lnTo>
                    <a:pt x="953" y="2002"/>
                  </a:lnTo>
                  <a:lnTo>
                    <a:pt x="938" y="1990"/>
                  </a:lnTo>
                  <a:lnTo>
                    <a:pt x="934" y="1970"/>
                  </a:lnTo>
                  <a:lnTo>
                    <a:pt x="949" y="1935"/>
                  </a:lnTo>
                  <a:lnTo>
                    <a:pt x="951" y="1921"/>
                  </a:lnTo>
                  <a:lnTo>
                    <a:pt x="959" y="1885"/>
                  </a:lnTo>
                  <a:lnTo>
                    <a:pt x="959" y="1628"/>
                  </a:lnTo>
                  <a:lnTo>
                    <a:pt x="965" y="1575"/>
                  </a:lnTo>
                  <a:lnTo>
                    <a:pt x="971" y="1509"/>
                  </a:lnTo>
                  <a:lnTo>
                    <a:pt x="986" y="1470"/>
                  </a:lnTo>
                  <a:lnTo>
                    <a:pt x="985" y="1458"/>
                  </a:lnTo>
                  <a:lnTo>
                    <a:pt x="981" y="1454"/>
                  </a:lnTo>
                  <a:lnTo>
                    <a:pt x="971" y="1470"/>
                  </a:lnTo>
                  <a:lnTo>
                    <a:pt x="951" y="1521"/>
                  </a:lnTo>
                  <a:lnTo>
                    <a:pt x="945" y="1565"/>
                  </a:lnTo>
                  <a:lnTo>
                    <a:pt x="945" y="1642"/>
                  </a:lnTo>
                  <a:lnTo>
                    <a:pt x="936" y="1733"/>
                  </a:lnTo>
                  <a:lnTo>
                    <a:pt x="940" y="1812"/>
                  </a:lnTo>
                  <a:lnTo>
                    <a:pt x="931" y="1922"/>
                  </a:lnTo>
                  <a:lnTo>
                    <a:pt x="927" y="1929"/>
                  </a:lnTo>
                  <a:lnTo>
                    <a:pt x="923" y="1933"/>
                  </a:lnTo>
                  <a:lnTo>
                    <a:pt x="885" y="1921"/>
                  </a:lnTo>
                  <a:lnTo>
                    <a:pt x="813" y="1870"/>
                  </a:lnTo>
                  <a:lnTo>
                    <a:pt x="573" y="1664"/>
                  </a:lnTo>
                  <a:lnTo>
                    <a:pt x="473" y="1575"/>
                  </a:lnTo>
                  <a:lnTo>
                    <a:pt x="473" y="1573"/>
                  </a:lnTo>
                  <a:lnTo>
                    <a:pt x="466" y="1566"/>
                  </a:lnTo>
                  <a:lnTo>
                    <a:pt x="464" y="1566"/>
                  </a:lnTo>
                  <a:lnTo>
                    <a:pt x="459" y="1571"/>
                  </a:lnTo>
                  <a:lnTo>
                    <a:pt x="459" y="1582"/>
                  </a:lnTo>
                  <a:lnTo>
                    <a:pt x="527" y="1642"/>
                  </a:lnTo>
                  <a:lnTo>
                    <a:pt x="688" y="1780"/>
                  </a:lnTo>
                  <a:lnTo>
                    <a:pt x="749" y="1830"/>
                  </a:lnTo>
                  <a:lnTo>
                    <a:pt x="894" y="1966"/>
                  </a:lnTo>
                  <a:lnTo>
                    <a:pt x="934" y="2006"/>
                  </a:lnTo>
                  <a:lnTo>
                    <a:pt x="951" y="2016"/>
                  </a:lnTo>
                  <a:lnTo>
                    <a:pt x="1006" y="2030"/>
                  </a:lnTo>
                  <a:lnTo>
                    <a:pt x="1037" y="2030"/>
                  </a:lnTo>
                  <a:lnTo>
                    <a:pt x="1338" y="1980"/>
                  </a:lnTo>
                  <a:lnTo>
                    <a:pt x="1428" y="1962"/>
                  </a:lnTo>
                  <a:lnTo>
                    <a:pt x="1566" y="1933"/>
                  </a:lnTo>
                  <a:lnTo>
                    <a:pt x="1688" y="1907"/>
                  </a:lnTo>
                  <a:lnTo>
                    <a:pt x="1774" y="1887"/>
                  </a:lnTo>
                  <a:lnTo>
                    <a:pt x="2009" y="1832"/>
                  </a:lnTo>
                  <a:lnTo>
                    <a:pt x="2289" y="1760"/>
                  </a:lnTo>
                  <a:lnTo>
                    <a:pt x="2378" y="1735"/>
                  </a:lnTo>
                  <a:lnTo>
                    <a:pt x="2428" y="1723"/>
                  </a:lnTo>
                  <a:lnTo>
                    <a:pt x="2503" y="1703"/>
                  </a:lnTo>
                  <a:lnTo>
                    <a:pt x="2516" y="1701"/>
                  </a:lnTo>
                  <a:lnTo>
                    <a:pt x="2520" y="1705"/>
                  </a:lnTo>
                  <a:lnTo>
                    <a:pt x="2516" y="1740"/>
                  </a:lnTo>
                  <a:lnTo>
                    <a:pt x="2505" y="1764"/>
                  </a:lnTo>
                  <a:lnTo>
                    <a:pt x="2487" y="1777"/>
                  </a:lnTo>
                  <a:lnTo>
                    <a:pt x="2422" y="1800"/>
                  </a:lnTo>
                  <a:lnTo>
                    <a:pt x="2357" y="1812"/>
                  </a:lnTo>
                  <a:lnTo>
                    <a:pt x="2291" y="1826"/>
                  </a:lnTo>
                  <a:lnTo>
                    <a:pt x="2136" y="1847"/>
                  </a:lnTo>
                  <a:lnTo>
                    <a:pt x="2040" y="1861"/>
                  </a:lnTo>
                  <a:lnTo>
                    <a:pt x="1967" y="1876"/>
                  </a:lnTo>
                  <a:lnTo>
                    <a:pt x="1831" y="1905"/>
                  </a:lnTo>
                  <a:lnTo>
                    <a:pt x="1671" y="1940"/>
                  </a:lnTo>
                  <a:lnTo>
                    <a:pt x="1471" y="1996"/>
                  </a:lnTo>
                  <a:lnTo>
                    <a:pt x="1455" y="2000"/>
                  </a:lnTo>
                  <a:lnTo>
                    <a:pt x="1313" y="2041"/>
                  </a:lnTo>
                  <a:lnTo>
                    <a:pt x="1261" y="2052"/>
                  </a:lnTo>
                  <a:lnTo>
                    <a:pt x="1151" y="2071"/>
                  </a:lnTo>
                  <a:lnTo>
                    <a:pt x="1052" y="2079"/>
                  </a:lnTo>
                  <a:lnTo>
                    <a:pt x="958" y="2067"/>
                  </a:lnTo>
                  <a:lnTo>
                    <a:pt x="923" y="2054"/>
                  </a:lnTo>
                  <a:lnTo>
                    <a:pt x="817" y="1962"/>
                  </a:lnTo>
                  <a:lnTo>
                    <a:pt x="690" y="1839"/>
                  </a:lnTo>
                  <a:lnTo>
                    <a:pt x="619" y="1777"/>
                  </a:lnTo>
                  <a:lnTo>
                    <a:pt x="491" y="1672"/>
                  </a:lnTo>
                  <a:lnTo>
                    <a:pt x="392" y="1593"/>
                  </a:lnTo>
                  <a:lnTo>
                    <a:pt x="387" y="1578"/>
                  </a:lnTo>
                  <a:lnTo>
                    <a:pt x="387" y="1569"/>
                  </a:lnTo>
                  <a:lnTo>
                    <a:pt x="400" y="1551"/>
                  </a:lnTo>
                  <a:lnTo>
                    <a:pt x="408" y="1519"/>
                  </a:lnTo>
                  <a:lnTo>
                    <a:pt x="402" y="1501"/>
                  </a:lnTo>
                  <a:lnTo>
                    <a:pt x="414" y="1472"/>
                  </a:lnTo>
                  <a:lnTo>
                    <a:pt x="412" y="1438"/>
                  </a:lnTo>
                  <a:lnTo>
                    <a:pt x="418" y="1430"/>
                  </a:lnTo>
                  <a:lnTo>
                    <a:pt x="416" y="1391"/>
                  </a:lnTo>
                  <a:lnTo>
                    <a:pt x="409" y="1381"/>
                  </a:lnTo>
                  <a:lnTo>
                    <a:pt x="414" y="1363"/>
                  </a:lnTo>
                  <a:lnTo>
                    <a:pt x="409" y="1336"/>
                  </a:lnTo>
                  <a:lnTo>
                    <a:pt x="400" y="1324"/>
                  </a:lnTo>
                  <a:lnTo>
                    <a:pt x="404" y="1311"/>
                  </a:lnTo>
                  <a:lnTo>
                    <a:pt x="392" y="1275"/>
                  </a:lnTo>
                  <a:lnTo>
                    <a:pt x="390" y="1258"/>
                  </a:lnTo>
                  <a:lnTo>
                    <a:pt x="378" y="1241"/>
                  </a:lnTo>
                  <a:lnTo>
                    <a:pt x="378" y="1223"/>
                  </a:lnTo>
                  <a:lnTo>
                    <a:pt x="366" y="1205"/>
                  </a:lnTo>
                  <a:lnTo>
                    <a:pt x="313" y="1176"/>
                  </a:lnTo>
                  <a:lnTo>
                    <a:pt x="267" y="1166"/>
                  </a:lnTo>
                  <a:lnTo>
                    <a:pt x="238" y="1170"/>
                  </a:lnTo>
                  <a:lnTo>
                    <a:pt x="226" y="1179"/>
                  </a:lnTo>
                  <a:lnTo>
                    <a:pt x="208" y="1203"/>
                  </a:lnTo>
                  <a:lnTo>
                    <a:pt x="208" y="1239"/>
                  </a:lnTo>
                  <a:lnTo>
                    <a:pt x="212" y="1267"/>
                  </a:lnTo>
                  <a:lnTo>
                    <a:pt x="221" y="1293"/>
                  </a:lnTo>
                  <a:lnTo>
                    <a:pt x="216" y="1315"/>
                  </a:lnTo>
                  <a:lnTo>
                    <a:pt x="227" y="1330"/>
                  </a:lnTo>
                  <a:lnTo>
                    <a:pt x="223" y="1344"/>
                  </a:lnTo>
                  <a:lnTo>
                    <a:pt x="223" y="1353"/>
                  </a:lnTo>
                  <a:lnTo>
                    <a:pt x="234" y="1366"/>
                  </a:lnTo>
                  <a:lnTo>
                    <a:pt x="227" y="1376"/>
                  </a:lnTo>
                  <a:lnTo>
                    <a:pt x="230" y="1394"/>
                  </a:lnTo>
                  <a:lnTo>
                    <a:pt x="234" y="1398"/>
                  </a:lnTo>
                  <a:lnTo>
                    <a:pt x="227" y="1409"/>
                  </a:lnTo>
                  <a:lnTo>
                    <a:pt x="227" y="1429"/>
                  </a:lnTo>
                  <a:lnTo>
                    <a:pt x="232" y="1433"/>
                  </a:lnTo>
                  <a:lnTo>
                    <a:pt x="221" y="1453"/>
                  </a:lnTo>
                  <a:lnTo>
                    <a:pt x="221" y="1467"/>
                  </a:lnTo>
                  <a:lnTo>
                    <a:pt x="153" y="1415"/>
                  </a:lnTo>
                  <a:lnTo>
                    <a:pt x="103" y="1381"/>
                  </a:lnTo>
                  <a:lnTo>
                    <a:pt x="32" y="1320"/>
                  </a:lnTo>
                  <a:lnTo>
                    <a:pt x="28" y="1271"/>
                  </a:lnTo>
                  <a:lnTo>
                    <a:pt x="4" y="1243"/>
                  </a:lnTo>
                  <a:lnTo>
                    <a:pt x="0" y="1192"/>
                  </a:lnTo>
                  <a:lnTo>
                    <a:pt x="2" y="946"/>
                  </a:lnTo>
                  <a:lnTo>
                    <a:pt x="13" y="935"/>
                  </a:lnTo>
                  <a:lnTo>
                    <a:pt x="28" y="933"/>
                  </a:lnTo>
                  <a:lnTo>
                    <a:pt x="166" y="887"/>
                  </a:lnTo>
                  <a:lnTo>
                    <a:pt x="315" y="806"/>
                  </a:lnTo>
                  <a:lnTo>
                    <a:pt x="346" y="782"/>
                  </a:lnTo>
                  <a:lnTo>
                    <a:pt x="398" y="725"/>
                  </a:lnTo>
                  <a:lnTo>
                    <a:pt x="418" y="691"/>
                  </a:lnTo>
                  <a:lnTo>
                    <a:pt x="418" y="689"/>
                  </a:lnTo>
                  <a:lnTo>
                    <a:pt x="416" y="687"/>
                  </a:lnTo>
                  <a:lnTo>
                    <a:pt x="396" y="705"/>
                  </a:lnTo>
                  <a:lnTo>
                    <a:pt x="366" y="705"/>
                  </a:lnTo>
                  <a:lnTo>
                    <a:pt x="346" y="695"/>
                  </a:lnTo>
                  <a:lnTo>
                    <a:pt x="324" y="683"/>
                  </a:lnTo>
                  <a:lnTo>
                    <a:pt x="287" y="691"/>
                  </a:lnTo>
                  <a:lnTo>
                    <a:pt x="253" y="707"/>
                  </a:lnTo>
                  <a:lnTo>
                    <a:pt x="223" y="727"/>
                  </a:lnTo>
                  <a:lnTo>
                    <a:pt x="221" y="727"/>
                  </a:lnTo>
                  <a:lnTo>
                    <a:pt x="218" y="725"/>
                  </a:lnTo>
                  <a:lnTo>
                    <a:pt x="253" y="700"/>
                  </a:lnTo>
                  <a:lnTo>
                    <a:pt x="295" y="681"/>
                  </a:lnTo>
                  <a:lnTo>
                    <a:pt x="321" y="677"/>
                  </a:lnTo>
                  <a:lnTo>
                    <a:pt x="339" y="681"/>
                  </a:lnTo>
                  <a:lnTo>
                    <a:pt x="372" y="698"/>
                  </a:lnTo>
                  <a:lnTo>
                    <a:pt x="380" y="698"/>
                  </a:lnTo>
                  <a:lnTo>
                    <a:pt x="387" y="691"/>
                  </a:lnTo>
                  <a:lnTo>
                    <a:pt x="387" y="687"/>
                  </a:lnTo>
                  <a:lnTo>
                    <a:pt x="344" y="661"/>
                  </a:lnTo>
                  <a:lnTo>
                    <a:pt x="304" y="663"/>
                  </a:lnTo>
                  <a:lnTo>
                    <a:pt x="208" y="713"/>
                  </a:lnTo>
                  <a:lnTo>
                    <a:pt x="180" y="721"/>
                  </a:lnTo>
                  <a:lnTo>
                    <a:pt x="164" y="721"/>
                  </a:lnTo>
                  <a:lnTo>
                    <a:pt x="155" y="725"/>
                  </a:lnTo>
                  <a:lnTo>
                    <a:pt x="153" y="722"/>
                  </a:lnTo>
                  <a:lnTo>
                    <a:pt x="151" y="722"/>
                  </a:lnTo>
                  <a:lnTo>
                    <a:pt x="151" y="718"/>
                  </a:lnTo>
                  <a:lnTo>
                    <a:pt x="255" y="657"/>
                  </a:lnTo>
                  <a:lnTo>
                    <a:pt x="306" y="614"/>
                  </a:lnTo>
                  <a:lnTo>
                    <a:pt x="359" y="566"/>
                  </a:lnTo>
                  <a:lnTo>
                    <a:pt x="370" y="544"/>
                  </a:lnTo>
                  <a:lnTo>
                    <a:pt x="378" y="538"/>
                  </a:lnTo>
                  <a:lnTo>
                    <a:pt x="394" y="575"/>
                  </a:lnTo>
                  <a:lnTo>
                    <a:pt x="402" y="632"/>
                  </a:lnTo>
                  <a:lnTo>
                    <a:pt x="409" y="639"/>
                  </a:lnTo>
                  <a:lnTo>
                    <a:pt x="416" y="630"/>
                  </a:lnTo>
                  <a:lnTo>
                    <a:pt x="396" y="542"/>
                  </a:lnTo>
                  <a:lnTo>
                    <a:pt x="376" y="501"/>
                  </a:lnTo>
                  <a:lnTo>
                    <a:pt x="372" y="496"/>
                  </a:lnTo>
                  <a:lnTo>
                    <a:pt x="366" y="496"/>
                  </a:lnTo>
                  <a:lnTo>
                    <a:pt x="356" y="507"/>
                  </a:lnTo>
                  <a:lnTo>
                    <a:pt x="352" y="507"/>
                  </a:lnTo>
                  <a:lnTo>
                    <a:pt x="348" y="477"/>
                  </a:lnTo>
                  <a:lnTo>
                    <a:pt x="321" y="426"/>
                  </a:lnTo>
                  <a:lnTo>
                    <a:pt x="285" y="384"/>
                  </a:lnTo>
                  <a:lnTo>
                    <a:pt x="201" y="327"/>
                  </a:lnTo>
                  <a:lnTo>
                    <a:pt x="168" y="311"/>
                  </a:lnTo>
                  <a:lnTo>
                    <a:pt x="101" y="289"/>
                  </a:lnTo>
                  <a:lnTo>
                    <a:pt x="81" y="277"/>
                  </a:lnTo>
                  <a:lnTo>
                    <a:pt x="70" y="274"/>
                  </a:lnTo>
                  <a:lnTo>
                    <a:pt x="65" y="270"/>
                  </a:lnTo>
                  <a:lnTo>
                    <a:pt x="87" y="257"/>
                  </a:lnTo>
                  <a:lnTo>
                    <a:pt x="162" y="222"/>
                  </a:lnTo>
                  <a:lnTo>
                    <a:pt x="230" y="200"/>
                  </a:lnTo>
                  <a:lnTo>
                    <a:pt x="238" y="193"/>
                  </a:lnTo>
                  <a:lnTo>
                    <a:pt x="271" y="186"/>
                  </a:lnTo>
                  <a:lnTo>
                    <a:pt x="304" y="171"/>
                  </a:lnTo>
                  <a:lnTo>
                    <a:pt x="398" y="140"/>
                  </a:lnTo>
                  <a:lnTo>
                    <a:pt x="473" y="119"/>
                  </a:lnTo>
                  <a:lnTo>
                    <a:pt x="512" y="107"/>
                  </a:lnTo>
                  <a:lnTo>
                    <a:pt x="605" y="81"/>
                  </a:lnTo>
                  <a:lnTo>
                    <a:pt x="743" y="52"/>
                  </a:lnTo>
                  <a:lnTo>
                    <a:pt x="888" y="26"/>
                  </a:lnTo>
                  <a:lnTo>
                    <a:pt x="1050" y="6"/>
                  </a:lnTo>
                  <a:lnTo>
                    <a:pt x="1171" y="0"/>
                  </a:lnTo>
                  <a:lnTo>
                    <a:pt x="1281" y="2"/>
                  </a:lnTo>
                  <a:lnTo>
                    <a:pt x="1507" y="1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1" name="Freeform 1024"/>
            <p:cNvSpPr>
              <a:spLocks/>
            </p:cNvSpPr>
            <p:nvPr/>
          </p:nvSpPr>
          <p:spPr bwMode="auto">
            <a:xfrm>
              <a:off x="3628" y="2292"/>
              <a:ext cx="52" cy="25"/>
            </a:xfrm>
            <a:custGeom>
              <a:avLst/>
              <a:gdLst>
                <a:gd name="T0" fmla="*/ 52 w 671"/>
                <a:gd name="T1" fmla="*/ 1 h 324"/>
                <a:gd name="T2" fmla="*/ 48 w 671"/>
                <a:gd name="T3" fmla="*/ 4 h 324"/>
                <a:gd name="T4" fmla="*/ 42 w 671"/>
                <a:gd name="T5" fmla="*/ 5 h 324"/>
                <a:gd name="T6" fmla="*/ 42 w 671"/>
                <a:gd name="T7" fmla="*/ 12 h 324"/>
                <a:gd name="T8" fmla="*/ 40 w 671"/>
                <a:gd name="T9" fmla="*/ 13 h 324"/>
                <a:gd name="T10" fmla="*/ 38 w 671"/>
                <a:gd name="T11" fmla="*/ 12 h 324"/>
                <a:gd name="T12" fmla="*/ 20 w 671"/>
                <a:gd name="T13" fmla="*/ 13 h 324"/>
                <a:gd name="T14" fmla="*/ 20 w 671"/>
                <a:gd name="T15" fmla="*/ 14 h 324"/>
                <a:gd name="T16" fmla="*/ 32 w 671"/>
                <a:gd name="T17" fmla="*/ 13 h 324"/>
                <a:gd name="T18" fmla="*/ 43 w 671"/>
                <a:gd name="T19" fmla="*/ 12 h 324"/>
                <a:gd name="T20" fmla="*/ 44 w 671"/>
                <a:gd name="T21" fmla="*/ 6 h 324"/>
                <a:gd name="T22" fmla="*/ 46 w 671"/>
                <a:gd name="T23" fmla="*/ 8 h 324"/>
                <a:gd name="T24" fmla="*/ 49 w 671"/>
                <a:gd name="T25" fmla="*/ 18 h 324"/>
                <a:gd name="T26" fmla="*/ 48 w 671"/>
                <a:gd name="T27" fmla="*/ 24 h 324"/>
                <a:gd name="T28" fmla="*/ 42 w 671"/>
                <a:gd name="T29" fmla="*/ 22 h 324"/>
                <a:gd name="T30" fmla="*/ 32 w 671"/>
                <a:gd name="T31" fmla="*/ 20 h 324"/>
                <a:gd name="T32" fmla="*/ 20 w 671"/>
                <a:gd name="T33" fmla="*/ 22 h 324"/>
                <a:gd name="T34" fmla="*/ 3 w 671"/>
                <a:gd name="T35" fmla="*/ 25 h 324"/>
                <a:gd name="T36" fmla="*/ 1 w 671"/>
                <a:gd name="T37" fmla="*/ 21 h 324"/>
                <a:gd name="T38" fmla="*/ 9 w 671"/>
                <a:gd name="T39" fmla="*/ 19 h 324"/>
                <a:gd name="T40" fmla="*/ 13 w 671"/>
                <a:gd name="T41" fmla="*/ 18 h 324"/>
                <a:gd name="T42" fmla="*/ 23 w 671"/>
                <a:gd name="T43" fmla="*/ 17 h 324"/>
                <a:gd name="T44" fmla="*/ 22 w 671"/>
                <a:gd name="T45" fmla="*/ 15 h 324"/>
                <a:gd name="T46" fmla="*/ 14 w 671"/>
                <a:gd name="T47" fmla="*/ 16 h 324"/>
                <a:gd name="T48" fmla="*/ 5 w 671"/>
                <a:gd name="T49" fmla="*/ 17 h 324"/>
                <a:gd name="T50" fmla="*/ 1 w 671"/>
                <a:gd name="T51" fmla="*/ 18 h 324"/>
                <a:gd name="T52" fmla="*/ 0 w 671"/>
                <a:gd name="T53" fmla="*/ 15 h 324"/>
                <a:gd name="T54" fmla="*/ 9 w 671"/>
                <a:gd name="T55" fmla="*/ 13 h 324"/>
                <a:gd name="T56" fmla="*/ 27 w 671"/>
                <a:gd name="T57" fmla="*/ 10 h 324"/>
                <a:gd name="T58" fmla="*/ 36 w 671"/>
                <a:gd name="T59" fmla="*/ 9 h 324"/>
                <a:gd name="T60" fmla="*/ 37 w 671"/>
                <a:gd name="T61" fmla="*/ 3 h 324"/>
                <a:gd name="T62" fmla="*/ 40 w 671"/>
                <a:gd name="T63" fmla="*/ 0 h 324"/>
                <a:gd name="T64" fmla="*/ 51 w 671"/>
                <a:gd name="T65" fmla="*/ 0 h 324"/>
                <a:gd name="T66" fmla="*/ 51 w 671"/>
                <a:gd name="T67" fmla="*/ 0 h 3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324"/>
                <a:gd name="T104" fmla="*/ 671 w 671"/>
                <a:gd name="T105" fmla="*/ 324 h 3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324">
                  <a:moveTo>
                    <a:pt x="664" y="4"/>
                  </a:moveTo>
                  <a:lnTo>
                    <a:pt x="671" y="19"/>
                  </a:lnTo>
                  <a:lnTo>
                    <a:pt x="671" y="41"/>
                  </a:lnTo>
                  <a:lnTo>
                    <a:pt x="614" y="48"/>
                  </a:lnTo>
                  <a:lnTo>
                    <a:pt x="551" y="59"/>
                  </a:lnTo>
                  <a:lnTo>
                    <a:pt x="542" y="63"/>
                  </a:lnTo>
                  <a:lnTo>
                    <a:pt x="537" y="91"/>
                  </a:lnTo>
                  <a:lnTo>
                    <a:pt x="537" y="156"/>
                  </a:lnTo>
                  <a:lnTo>
                    <a:pt x="527" y="162"/>
                  </a:lnTo>
                  <a:lnTo>
                    <a:pt x="518" y="162"/>
                  </a:lnTo>
                  <a:lnTo>
                    <a:pt x="518" y="158"/>
                  </a:lnTo>
                  <a:lnTo>
                    <a:pt x="487" y="152"/>
                  </a:lnTo>
                  <a:lnTo>
                    <a:pt x="387" y="156"/>
                  </a:lnTo>
                  <a:lnTo>
                    <a:pt x="258" y="170"/>
                  </a:lnTo>
                  <a:lnTo>
                    <a:pt x="254" y="176"/>
                  </a:lnTo>
                  <a:lnTo>
                    <a:pt x="254" y="180"/>
                  </a:lnTo>
                  <a:lnTo>
                    <a:pt x="258" y="184"/>
                  </a:lnTo>
                  <a:lnTo>
                    <a:pt x="418" y="172"/>
                  </a:lnTo>
                  <a:lnTo>
                    <a:pt x="542" y="172"/>
                  </a:lnTo>
                  <a:lnTo>
                    <a:pt x="553" y="158"/>
                  </a:lnTo>
                  <a:lnTo>
                    <a:pt x="551" y="79"/>
                  </a:lnTo>
                  <a:lnTo>
                    <a:pt x="562" y="74"/>
                  </a:lnTo>
                  <a:lnTo>
                    <a:pt x="579" y="79"/>
                  </a:lnTo>
                  <a:lnTo>
                    <a:pt x="597" y="101"/>
                  </a:lnTo>
                  <a:lnTo>
                    <a:pt x="610" y="149"/>
                  </a:lnTo>
                  <a:lnTo>
                    <a:pt x="626" y="239"/>
                  </a:lnTo>
                  <a:lnTo>
                    <a:pt x="628" y="307"/>
                  </a:lnTo>
                  <a:lnTo>
                    <a:pt x="620" y="314"/>
                  </a:lnTo>
                  <a:lnTo>
                    <a:pt x="597" y="309"/>
                  </a:lnTo>
                  <a:lnTo>
                    <a:pt x="542" y="287"/>
                  </a:lnTo>
                  <a:lnTo>
                    <a:pt x="485" y="267"/>
                  </a:lnTo>
                  <a:lnTo>
                    <a:pt x="407" y="261"/>
                  </a:lnTo>
                  <a:lnTo>
                    <a:pt x="344" y="267"/>
                  </a:lnTo>
                  <a:lnTo>
                    <a:pt x="263" y="281"/>
                  </a:lnTo>
                  <a:lnTo>
                    <a:pt x="66" y="318"/>
                  </a:lnTo>
                  <a:lnTo>
                    <a:pt x="35" y="324"/>
                  </a:lnTo>
                  <a:lnTo>
                    <a:pt x="27" y="324"/>
                  </a:lnTo>
                  <a:lnTo>
                    <a:pt x="13" y="276"/>
                  </a:lnTo>
                  <a:lnTo>
                    <a:pt x="15" y="267"/>
                  </a:lnTo>
                  <a:lnTo>
                    <a:pt x="110" y="249"/>
                  </a:lnTo>
                  <a:lnTo>
                    <a:pt x="124" y="247"/>
                  </a:lnTo>
                  <a:lnTo>
                    <a:pt x="171" y="239"/>
                  </a:lnTo>
                  <a:lnTo>
                    <a:pt x="285" y="223"/>
                  </a:lnTo>
                  <a:lnTo>
                    <a:pt x="294" y="215"/>
                  </a:lnTo>
                  <a:lnTo>
                    <a:pt x="294" y="205"/>
                  </a:lnTo>
                  <a:lnTo>
                    <a:pt x="287" y="199"/>
                  </a:lnTo>
                  <a:lnTo>
                    <a:pt x="193" y="208"/>
                  </a:lnTo>
                  <a:lnTo>
                    <a:pt x="175" y="212"/>
                  </a:lnTo>
                  <a:lnTo>
                    <a:pt x="105" y="219"/>
                  </a:lnTo>
                  <a:lnTo>
                    <a:pt x="61" y="226"/>
                  </a:lnTo>
                  <a:lnTo>
                    <a:pt x="15" y="232"/>
                  </a:lnTo>
                  <a:lnTo>
                    <a:pt x="11" y="232"/>
                  </a:lnTo>
                  <a:lnTo>
                    <a:pt x="5" y="223"/>
                  </a:lnTo>
                  <a:lnTo>
                    <a:pt x="0" y="192"/>
                  </a:lnTo>
                  <a:lnTo>
                    <a:pt x="0" y="190"/>
                  </a:lnTo>
                  <a:lnTo>
                    <a:pt x="114" y="166"/>
                  </a:lnTo>
                  <a:lnTo>
                    <a:pt x="231" y="146"/>
                  </a:lnTo>
                  <a:lnTo>
                    <a:pt x="342" y="136"/>
                  </a:lnTo>
                  <a:lnTo>
                    <a:pt x="448" y="123"/>
                  </a:lnTo>
                  <a:lnTo>
                    <a:pt x="459" y="123"/>
                  </a:lnTo>
                  <a:lnTo>
                    <a:pt x="466" y="116"/>
                  </a:lnTo>
                  <a:lnTo>
                    <a:pt x="472" y="45"/>
                  </a:lnTo>
                  <a:lnTo>
                    <a:pt x="481" y="21"/>
                  </a:lnTo>
                  <a:lnTo>
                    <a:pt x="515" y="6"/>
                  </a:lnTo>
                  <a:lnTo>
                    <a:pt x="586" y="0"/>
                  </a:lnTo>
                  <a:lnTo>
                    <a:pt x="658" y="0"/>
                  </a:lnTo>
                  <a:lnTo>
                    <a:pt x="664"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2" name="Freeform 1025"/>
            <p:cNvSpPr>
              <a:spLocks/>
            </p:cNvSpPr>
            <p:nvPr/>
          </p:nvSpPr>
          <p:spPr bwMode="auto">
            <a:xfrm>
              <a:off x="3682" y="2293"/>
              <a:ext cx="27" cy="20"/>
            </a:xfrm>
            <a:custGeom>
              <a:avLst/>
              <a:gdLst>
                <a:gd name="T0" fmla="*/ 27 w 349"/>
                <a:gd name="T1" fmla="*/ 0 h 260"/>
                <a:gd name="T2" fmla="*/ 27 w 349"/>
                <a:gd name="T3" fmla="*/ 1 h 260"/>
                <a:gd name="T4" fmla="*/ 25 w 349"/>
                <a:gd name="T5" fmla="*/ 2 h 260"/>
                <a:gd name="T6" fmla="*/ 18 w 349"/>
                <a:gd name="T7" fmla="*/ 5 h 260"/>
                <a:gd name="T8" fmla="*/ 15 w 349"/>
                <a:gd name="T9" fmla="*/ 7 h 260"/>
                <a:gd name="T10" fmla="*/ 11 w 349"/>
                <a:gd name="T11" fmla="*/ 12 h 260"/>
                <a:gd name="T12" fmla="*/ 9 w 349"/>
                <a:gd name="T13" fmla="*/ 15 h 260"/>
                <a:gd name="T14" fmla="*/ 7 w 349"/>
                <a:gd name="T15" fmla="*/ 18 h 260"/>
                <a:gd name="T16" fmla="*/ 7 w 349"/>
                <a:gd name="T17" fmla="*/ 20 h 260"/>
                <a:gd name="T18" fmla="*/ 7 w 349"/>
                <a:gd name="T19" fmla="*/ 20 h 260"/>
                <a:gd name="T20" fmla="*/ 6 w 349"/>
                <a:gd name="T21" fmla="*/ 20 h 260"/>
                <a:gd name="T22" fmla="*/ 5 w 349"/>
                <a:gd name="T23" fmla="*/ 12 h 260"/>
                <a:gd name="T24" fmla="*/ 2 w 349"/>
                <a:gd name="T25" fmla="*/ 5 h 260"/>
                <a:gd name="T26" fmla="*/ 1 w 349"/>
                <a:gd name="T27" fmla="*/ 3 h 260"/>
                <a:gd name="T28" fmla="*/ 0 w 349"/>
                <a:gd name="T29" fmla="*/ 2 h 260"/>
                <a:gd name="T30" fmla="*/ 0 w 349"/>
                <a:gd name="T31" fmla="*/ 1 h 260"/>
                <a:gd name="T32" fmla="*/ 1 w 349"/>
                <a:gd name="T33" fmla="*/ 1 h 260"/>
                <a:gd name="T34" fmla="*/ 3 w 349"/>
                <a:gd name="T35" fmla="*/ 4 h 260"/>
                <a:gd name="T36" fmla="*/ 5 w 349"/>
                <a:gd name="T37" fmla="*/ 7 h 260"/>
                <a:gd name="T38" fmla="*/ 6 w 349"/>
                <a:gd name="T39" fmla="*/ 8 h 260"/>
                <a:gd name="T40" fmla="*/ 9 w 349"/>
                <a:gd name="T41" fmla="*/ 7 h 260"/>
                <a:gd name="T42" fmla="*/ 14 w 349"/>
                <a:gd name="T43" fmla="*/ 4 h 260"/>
                <a:gd name="T44" fmla="*/ 23 w 349"/>
                <a:gd name="T45" fmla="*/ 2 h 260"/>
                <a:gd name="T46" fmla="*/ 25 w 349"/>
                <a:gd name="T47" fmla="*/ 0 h 260"/>
                <a:gd name="T48" fmla="*/ 27 w 349"/>
                <a:gd name="T49" fmla="*/ 0 h 260"/>
                <a:gd name="T50" fmla="*/ 27 w 349"/>
                <a:gd name="T51" fmla="*/ 0 h 260"/>
                <a:gd name="T52" fmla="*/ 27 w 349"/>
                <a:gd name="T53" fmla="*/ 0 h 260"/>
                <a:gd name="T54" fmla="*/ 27 w 349"/>
                <a:gd name="T55" fmla="*/ 0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260"/>
                <a:gd name="T86" fmla="*/ 349 w 349"/>
                <a:gd name="T87" fmla="*/ 260 h 2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260">
                  <a:moveTo>
                    <a:pt x="349" y="5"/>
                  </a:moveTo>
                  <a:lnTo>
                    <a:pt x="349" y="9"/>
                  </a:lnTo>
                  <a:lnTo>
                    <a:pt x="317" y="29"/>
                  </a:lnTo>
                  <a:lnTo>
                    <a:pt x="229" y="70"/>
                  </a:lnTo>
                  <a:lnTo>
                    <a:pt x="195" y="95"/>
                  </a:lnTo>
                  <a:lnTo>
                    <a:pt x="142" y="155"/>
                  </a:lnTo>
                  <a:lnTo>
                    <a:pt x="114" y="194"/>
                  </a:lnTo>
                  <a:lnTo>
                    <a:pt x="92" y="240"/>
                  </a:lnTo>
                  <a:lnTo>
                    <a:pt x="90" y="258"/>
                  </a:lnTo>
                  <a:lnTo>
                    <a:pt x="87" y="260"/>
                  </a:lnTo>
                  <a:lnTo>
                    <a:pt x="83" y="260"/>
                  </a:lnTo>
                  <a:lnTo>
                    <a:pt x="61" y="159"/>
                  </a:lnTo>
                  <a:lnTo>
                    <a:pt x="31" y="60"/>
                  </a:lnTo>
                  <a:lnTo>
                    <a:pt x="13" y="36"/>
                  </a:lnTo>
                  <a:lnTo>
                    <a:pt x="0" y="24"/>
                  </a:lnTo>
                  <a:lnTo>
                    <a:pt x="0" y="18"/>
                  </a:lnTo>
                  <a:lnTo>
                    <a:pt x="13" y="18"/>
                  </a:lnTo>
                  <a:lnTo>
                    <a:pt x="39" y="50"/>
                  </a:lnTo>
                  <a:lnTo>
                    <a:pt x="59" y="93"/>
                  </a:lnTo>
                  <a:lnTo>
                    <a:pt x="72" y="103"/>
                  </a:lnTo>
                  <a:lnTo>
                    <a:pt x="112" y="97"/>
                  </a:lnTo>
                  <a:lnTo>
                    <a:pt x="185" y="56"/>
                  </a:lnTo>
                  <a:lnTo>
                    <a:pt x="295" y="27"/>
                  </a:lnTo>
                  <a:lnTo>
                    <a:pt x="325" y="0"/>
                  </a:lnTo>
                  <a:lnTo>
                    <a:pt x="347" y="2"/>
                  </a:lnTo>
                  <a:lnTo>
                    <a:pt x="349"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3" name="Freeform 1026"/>
            <p:cNvSpPr>
              <a:spLocks/>
            </p:cNvSpPr>
            <p:nvPr/>
          </p:nvSpPr>
          <p:spPr bwMode="auto">
            <a:xfrm>
              <a:off x="3690" y="2295"/>
              <a:ext cx="38" cy="34"/>
            </a:xfrm>
            <a:custGeom>
              <a:avLst/>
              <a:gdLst>
                <a:gd name="T0" fmla="*/ 31 w 496"/>
                <a:gd name="T1" fmla="*/ 5 h 448"/>
                <a:gd name="T2" fmla="*/ 35 w 496"/>
                <a:gd name="T3" fmla="*/ 13 h 448"/>
                <a:gd name="T4" fmla="*/ 38 w 496"/>
                <a:gd name="T5" fmla="*/ 25 h 448"/>
                <a:gd name="T6" fmla="*/ 38 w 496"/>
                <a:gd name="T7" fmla="*/ 27 h 448"/>
                <a:gd name="T8" fmla="*/ 37 w 496"/>
                <a:gd name="T9" fmla="*/ 28 h 448"/>
                <a:gd name="T10" fmla="*/ 38 w 496"/>
                <a:gd name="T11" fmla="*/ 29 h 448"/>
                <a:gd name="T12" fmla="*/ 38 w 496"/>
                <a:gd name="T13" fmla="*/ 30 h 448"/>
                <a:gd name="T14" fmla="*/ 36 w 496"/>
                <a:gd name="T15" fmla="*/ 34 h 448"/>
                <a:gd name="T16" fmla="*/ 35 w 496"/>
                <a:gd name="T17" fmla="*/ 34 h 448"/>
                <a:gd name="T18" fmla="*/ 32 w 496"/>
                <a:gd name="T19" fmla="*/ 31 h 448"/>
                <a:gd name="T20" fmla="*/ 32 w 496"/>
                <a:gd name="T21" fmla="*/ 30 h 448"/>
                <a:gd name="T22" fmla="*/ 35 w 496"/>
                <a:gd name="T23" fmla="*/ 29 h 448"/>
                <a:gd name="T24" fmla="*/ 35 w 496"/>
                <a:gd name="T25" fmla="*/ 29 h 448"/>
                <a:gd name="T26" fmla="*/ 35 w 496"/>
                <a:gd name="T27" fmla="*/ 29 h 448"/>
                <a:gd name="T28" fmla="*/ 30 w 496"/>
                <a:gd name="T29" fmla="*/ 28 h 448"/>
                <a:gd name="T30" fmla="*/ 26 w 496"/>
                <a:gd name="T31" fmla="*/ 25 h 448"/>
                <a:gd name="T32" fmla="*/ 23 w 496"/>
                <a:gd name="T33" fmla="*/ 23 h 448"/>
                <a:gd name="T34" fmla="*/ 20 w 496"/>
                <a:gd name="T35" fmla="*/ 23 h 448"/>
                <a:gd name="T36" fmla="*/ 12 w 496"/>
                <a:gd name="T37" fmla="*/ 23 h 448"/>
                <a:gd name="T38" fmla="*/ 7 w 496"/>
                <a:gd name="T39" fmla="*/ 23 h 448"/>
                <a:gd name="T40" fmla="*/ 2 w 496"/>
                <a:gd name="T41" fmla="*/ 24 h 448"/>
                <a:gd name="T42" fmla="*/ 1 w 496"/>
                <a:gd name="T43" fmla="*/ 24 h 448"/>
                <a:gd name="T44" fmla="*/ 0 w 496"/>
                <a:gd name="T45" fmla="*/ 22 h 448"/>
                <a:gd name="T46" fmla="*/ 0 w 496"/>
                <a:gd name="T47" fmla="*/ 21 h 448"/>
                <a:gd name="T48" fmla="*/ 0 w 496"/>
                <a:gd name="T49" fmla="*/ 21 h 448"/>
                <a:gd name="T50" fmla="*/ 2 w 496"/>
                <a:gd name="T51" fmla="*/ 21 h 448"/>
                <a:gd name="T52" fmla="*/ 2 w 496"/>
                <a:gd name="T53" fmla="*/ 22 h 448"/>
                <a:gd name="T54" fmla="*/ 6 w 496"/>
                <a:gd name="T55" fmla="*/ 22 h 448"/>
                <a:gd name="T56" fmla="*/ 12 w 496"/>
                <a:gd name="T57" fmla="*/ 20 h 448"/>
                <a:gd name="T58" fmla="*/ 14 w 496"/>
                <a:gd name="T59" fmla="*/ 18 h 448"/>
                <a:gd name="T60" fmla="*/ 18 w 496"/>
                <a:gd name="T61" fmla="*/ 15 h 448"/>
                <a:gd name="T62" fmla="*/ 20 w 496"/>
                <a:gd name="T63" fmla="*/ 13 h 448"/>
                <a:gd name="T64" fmla="*/ 23 w 496"/>
                <a:gd name="T65" fmla="*/ 9 h 448"/>
                <a:gd name="T66" fmla="*/ 24 w 496"/>
                <a:gd name="T67" fmla="*/ 5 h 448"/>
                <a:gd name="T68" fmla="*/ 24 w 496"/>
                <a:gd name="T69" fmla="*/ 3 h 448"/>
                <a:gd name="T70" fmla="*/ 24 w 496"/>
                <a:gd name="T71" fmla="*/ 2 h 448"/>
                <a:gd name="T72" fmla="*/ 24 w 496"/>
                <a:gd name="T73" fmla="*/ 2 h 448"/>
                <a:gd name="T74" fmla="*/ 25 w 496"/>
                <a:gd name="T75" fmla="*/ 2 h 448"/>
                <a:gd name="T76" fmla="*/ 26 w 496"/>
                <a:gd name="T77" fmla="*/ 4 h 448"/>
                <a:gd name="T78" fmla="*/ 27 w 496"/>
                <a:gd name="T79" fmla="*/ 5 h 448"/>
                <a:gd name="T80" fmla="*/ 28 w 496"/>
                <a:gd name="T81" fmla="*/ 5 h 448"/>
                <a:gd name="T82" fmla="*/ 28 w 496"/>
                <a:gd name="T83" fmla="*/ 5 h 448"/>
                <a:gd name="T84" fmla="*/ 29 w 496"/>
                <a:gd name="T85" fmla="*/ 4 h 448"/>
                <a:gd name="T86" fmla="*/ 29 w 496"/>
                <a:gd name="T87" fmla="*/ 3 h 448"/>
                <a:gd name="T88" fmla="*/ 27 w 496"/>
                <a:gd name="T89" fmla="*/ 0 h 448"/>
                <a:gd name="T90" fmla="*/ 28 w 496"/>
                <a:gd name="T91" fmla="*/ 0 h 448"/>
                <a:gd name="T92" fmla="*/ 28 w 496"/>
                <a:gd name="T93" fmla="*/ 0 h 448"/>
                <a:gd name="T94" fmla="*/ 31 w 496"/>
                <a:gd name="T95" fmla="*/ 5 h 448"/>
                <a:gd name="T96" fmla="*/ 31 w 496"/>
                <a:gd name="T97" fmla="*/ 5 h 448"/>
                <a:gd name="T98" fmla="*/ 31 w 496"/>
                <a:gd name="T99" fmla="*/ 5 h 4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6"/>
                <a:gd name="T151" fmla="*/ 0 h 448"/>
                <a:gd name="T152" fmla="*/ 496 w 496"/>
                <a:gd name="T153" fmla="*/ 448 h 4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6" h="448">
                  <a:moveTo>
                    <a:pt x="404" y="61"/>
                  </a:moveTo>
                  <a:lnTo>
                    <a:pt x="459" y="175"/>
                  </a:lnTo>
                  <a:lnTo>
                    <a:pt x="496" y="331"/>
                  </a:lnTo>
                  <a:lnTo>
                    <a:pt x="490" y="358"/>
                  </a:lnTo>
                  <a:lnTo>
                    <a:pt x="483" y="366"/>
                  </a:lnTo>
                  <a:lnTo>
                    <a:pt x="490" y="378"/>
                  </a:lnTo>
                  <a:lnTo>
                    <a:pt x="490" y="398"/>
                  </a:lnTo>
                  <a:lnTo>
                    <a:pt x="470" y="448"/>
                  </a:lnTo>
                  <a:lnTo>
                    <a:pt x="463" y="448"/>
                  </a:lnTo>
                  <a:lnTo>
                    <a:pt x="417" y="402"/>
                  </a:lnTo>
                  <a:lnTo>
                    <a:pt x="417" y="400"/>
                  </a:lnTo>
                  <a:lnTo>
                    <a:pt x="459" y="388"/>
                  </a:lnTo>
                  <a:lnTo>
                    <a:pt x="463" y="384"/>
                  </a:lnTo>
                  <a:lnTo>
                    <a:pt x="463" y="380"/>
                  </a:lnTo>
                  <a:lnTo>
                    <a:pt x="389" y="375"/>
                  </a:lnTo>
                  <a:lnTo>
                    <a:pt x="334" y="323"/>
                  </a:lnTo>
                  <a:lnTo>
                    <a:pt x="304" y="301"/>
                  </a:lnTo>
                  <a:lnTo>
                    <a:pt x="257" y="297"/>
                  </a:lnTo>
                  <a:lnTo>
                    <a:pt x="160" y="303"/>
                  </a:lnTo>
                  <a:lnTo>
                    <a:pt x="97" y="307"/>
                  </a:lnTo>
                  <a:lnTo>
                    <a:pt x="24" y="317"/>
                  </a:lnTo>
                  <a:lnTo>
                    <a:pt x="16" y="311"/>
                  </a:lnTo>
                  <a:lnTo>
                    <a:pt x="0" y="285"/>
                  </a:lnTo>
                  <a:lnTo>
                    <a:pt x="0" y="283"/>
                  </a:lnTo>
                  <a:lnTo>
                    <a:pt x="4" y="279"/>
                  </a:lnTo>
                  <a:lnTo>
                    <a:pt x="20" y="281"/>
                  </a:lnTo>
                  <a:lnTo>
                    <a:pt x="26" y="285"/>
                  </a:lnTo>
                  <a:lnTo>
                    <a:pt x="83" y="285"/>
                  </a:lnTo>
                  <a:lnTo>
                    <a:pt x="151" y="263"/>
                  </a:lnTo>
                  <a:lnTo>
                    <a:pt x="188" y="242"/>
                  </a:lnTo>
                  <a:lnTo>
                    <a:pt x="235" y="204"/>
                  </a:lnTo>
                  <a:lnTo>
                    <a:pt x="264" y="171"/>
                  </a:lnTo>
                  <a:lnTo>
                    <a:pt x="295" y="119"/>
                  </a:lnTo>
                  <a:lnTo>
                    <a:pt x="310" y="68"/>
                  </a:lnTo>
                  <a:lnTo>
                    <a:pt x="312" y="40"/>
                  </a:lnTo>
                  <a:lnTo>
                    <a:pt x="312" y="32"/>
                  </a:lnTo>
                  <a:lnTo>
                    <a:pt x="318" y="26"/>
                  </a:lnTo>
                  <a:lnTo>
                    <a:pt x="326" y="28"/>
                  </a:lnTo>
                  <a:lnTo>
                    <a:pt x="340" y="50"/>
                  </a:lnTo>
                  <a:lnTo>
                    <a:pt x="354" y="61"/>
                  </a:lnTo>
                  <a:lnTo>
                    <a:pt x="364" y="64"/>
                  </a:lnTo>
                  <a:lnTo>
                    <a:pt x="371" y="64"/>
                  </a:lnTo>
                  <a:lnTo>
                    <a:pt x="380" y="54"/>
                  </a:lnTo>
                  <a:lnTo>
                    <a:pt x="378" y="37"/>
                  </a:lnTo>
                  <a:lnTo>
                    <a:pt x="358" y="4"/>
                  </a:lnTo>
                  <a:lnTo>
                    <a:pt x="360" y="0"/>
                  </a:lnTo>
                  <a:lnTo>
                    <a:pt x="367" y="2"/>
                  </a:lnTo>
                  <a:lnTo>
                    <a:pt x="404" y="6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4" name="Freeform 1027"/>
            <p:cNvSpPr>
              <a:spLocks/>
            </p:cNvSpPr>
            <p:nvPr/>
          </p:nvSpPr>
          <p:spPr bwMode="auto">
            <a:xfrm>
              <a:off x="3668" y="2302"/>
              <a:ext cx="21" cy="20"/>
            </a:xfrm>
            <a:custGeom>
              <a:avLst/>
              <a:gdLst>
                <a:gd name="T0" fmla="*/ 17 w 271"/>
                <a:gd name="T1" fmla="*/ 2 h 254"/>
                <a:gd name="T2" fmla="*/ 19 w 271"/>
                <a:gd name="T3" fmla="*/ 11 h 254"/>
                <a:gd name="T4" fmla="*/ 20 w 271"/>
                <a:gd name="T5" fmla="*/ 14 h 254"/>
                <a:gd name="T6" fmla="*/ 21 w 271"/>
                <a:gd name="T7" fmla="*/ 16 h 254"/>
                <a:gd name="T8" fmla="*/ 21 w 271"/>
                <a:gd name="T9" fmla="*/ 17 h 254"/>
                <a:gd name="T10" fmla="*/ 20 w 271"/>
                <a:gd name="T11" fmla="*/ 17 h 254"/>
                <a:gd name="T12" fmla="*/ 6 w 271"/>
                <a:gd name="T13" fmla="*/ 19 h 254"/>
                <a:gd name="T14" fmla="*/ 1 w 271"/>
                <a:gd name="T15" fmla="*/ 20 h 254"/>
                <a:gd name="T16" fmla="*/ 0 w 271"/>
                <a:gd name="T17" fmla="*/ 20 h 254"/>
                <a:gd name="T18" fmla="*/ 0 w 271"/>
                <a:gd name="T19" fmla="*/ 20 h 254"/>
                <a:gd name="T20" fmla="*/ 0 w 271"/>
                <a:gd name="T21" fmla="*/ 20 h 254"/>
                <a:gd name="T22" fmla="*/ 12 w 271"/>
                <a:gd name="T23" fmla="*/ 17 h 254"/>
                <a:gd name="T24" fmla="*/ 15 w 271"/>
                <a:gd name="T25" fmla="*/ 16 h 254"/>
                <a:gd name="T26" fmla="*/ 16 w 271"/>
                <a:gd name="T27" fmla="*/ 14 h 254"/>
                <a:gd name="T28" fmla="*/ 17 w 271"/>
                <a:gd name="T29" fmla="*/ 12 h 254"/>
                <a:gd name="T30" fmla="*/ 16 w 271"/>
                <a:gd name="T31" fmla="*/ 2 h 254"/>
                <a:gd name="T32" fmla="*/ 16 w 271"/>
                <a:gd name="T33" fmla="*/ 0 h 254"/>
                <a:gd name="T34" fmla="*/ 16 w 271"/>
                <a:gd name="T35" fmla="*/ 0 h 254"/>
                <a:gd name="T36" fmla="*/ 17 w 271"/>
                <a:gd name="T37" fmla="*/ 2 h 254"/>
                <a:gd name="T38" fmla="*/ 17 w 271"/>
                <a:gd name="T39" fmla="*/ 2 h 254"/>
                <a:gd name="T40" fmla="*/ 17 w 271"/>
                <a:gd name="T41" fmla="*/ 2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1"/>
                <a:gd name="T64" fmla="*/ 0 h 254"/>
                <a:gd name="T65" fmla="*/ 271 w 271"/>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1" h="254">
                  <a:moveTo>
                    <a:pt x="220" y="30"/>
                  </a:moveTo>
                  <a:lnTo>
                    <a:pt x="246" y="136"/>
                  </a:lnTo>
                  <a:lnTo>
                    <a:pt x="257" y="173"/>
                  </a:lnTo>
                  <a:lnTo>
                    <a:pt x="271" y="204"/>
                  </a:lnTo>
                  <a:lnTo>
                    <a:pt x="271" y="210"/>
                  </a:lnTo>
                  <a:lnTo>
                    <a:pt x="257" y="220"/>
                  </a:lnTo>
                  <a:lnTo>
                    <a:pt x="71" y="244"/>
                  </a:lnTo>
                  <a:lnTo>
                    <a:pt x="14" y="252"/>
                  </a:lnTo>
                  <a:lnTo>
                    <a:pt x="4" y="254"/>
                  </a:lnTo>
                  <a:lnTo>
                    <a:pt x="0" y="252"/>
                  </a:lnTo>
                  <a:lnTo>
                    <a:pt x="0" y="248"/>
                  </a:lnTo>
                  <a:lnTo>
                    <a:pt x="159" y="217"/>
                  </a:lnTo>
                  <a:lnTo>
                    <a:pt x="190" y="202"/>
                  </a:lnTo>
                  <a:lnTo>
                    <a:pt x="207" y="182"/>
                  </a:lnTo>
                  <a:lnTo>
                    <a:pt x="218" y="153"/>
                  </a:lnTo>
                  <a:lnTo>
                    <a:pt x="209" y="26"/>
                  </a:lnTo>
                  <a:lnTo>
                    <a:pt x="202" y="0"/>
                  </a:lnTo>
                  <a:lnTo>
                    <a:pt x="209" y="0"/>
                  </a:lnTo>
                  <a:lnTo>
                    <a:pt x="220" y="3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5" name="Freeform 1028"/>
            <p:cNvSpPr>
              <a:spLocks/>
            </p:cNvSpPr>
            <p:nvPr/>
          </p:nvSpPr>
          <p:spPr bwMode="auto">
            <a:xfrm>
              <a:off x="3547" y="2311"/>
              <a:ext cx="47" cy="39"/>
            </a:xfrm>
            <a:custGeom>
              <a:avLst/>
              <a:gdLst>
                <a:gd name="T0" fmla="*/ 4 w 619"/>
                <a:gd name="T1" fmla="*/ 1 h 517"/>
                <a:gd name="T2" fmla="*/ 3 w 619"/>
                <a:gd name="T3" fmla="*/ 1 h 517"/>
                <a:gd name="T4" fmla="*/ 3 w 619"/>
                <a:gd name="T5" fmla="*/ 3 h 517"/>
                <a:gd name="T6" fmla="*/ 5 w 619"/>
                <a:gd name="T7" fmla="*/ 5 h 517"/>
                <a:gd name="T8" fmla="*/ 6 w 619"/>
                <a:gd name="T9" fmla="*/ 6 h 517"/>
                <a:gd name="T10" fmla="*/ 11 w 619"/>
                <a:gd name="T11" fmla="*/ 6 h 517"/>
                <a:gd name="T12" fmla="*/ 11 w 619"/>
                <a:gd name="T13" fmla="*/ 5 h 517"/>
                <a:gd name="T14" fmla="*/ 11 w 619"/>
                <a:gd name="T15" fmla="*/ 5 h 517"/>
                <a:gd name="T16" fmla="*/ 12 w 619"/>
                <a:gd name="T17" fmla="*/ 5 h 517"/>
                <a:gd name="T18" fmla="*/ 12 w 619"/>
                <a:gd name="T19" fmla="*/ 6 h 517"/>
                <a:gd name="T20" fmla="*/ 11 w 619"/>
                <a:gd name="T21" fmla="*/ 9 h 517"/>
                <a:gd name="T22" fmla="*/ 10 w 619"/>
                <a:gd name="T23" fmla="*/ 14 h 517"/>
                <a:gd name="T24" fmla="*/ 10 w 619"/>
                <a:gd name="T25" fmla="*/ 22 h 517"/>
                <a:gd name="T26" fmla="*/ 12 w 619"/>
                <a:gd name="T27" fmla="*/ 32 h 517"/>
                <a:gd name="T28" fmla="*/ 12 w 619"/>
                <a:gd name="T29" fmla="*/ 36 h 517"/>
                <a:gd name="T30" fmla="*/ 15 w 619"/>
                <a:gd name="T31" fmla="*/ 36 h 517"/>
                <a:gd name="T32" fmla="*/ 22 w 619"/>
                <a:gd name="T33" fmla="*/ 34 h 517"/>
                <a:gd name="T34" fmla="*/ 31 w 619"/>
                <a:gd name="T35" fmla="*/ 30 h 517"/>
                <a:gd name="T36" fmla="*/ 37 w 619"/>
                <a:gd name="T37" fmla="*/ 28 h 517"/>
                <a:gd name="T38" fmla="*/ 42 w 619"/>
                <a:gd name="T39" fmla="*/ 25 h 517"/>
                <a:gd name="T40" fmla="*/ 47 w 619"/>
                <a:gd name="T41" fmla="*/ 21 h 517"/>
                <a:gd name="T42" fmla="*/ 47 w 619"/>
                <a:gd name="T43" fmla="*/ 21 h 517"/>
                <a:gd name="T44" fmla="*/ 47 w 619"/>
                <a:gd name="T45" fmla="*/ 22 h 517"/>
                <a:gd name="T46" fmla="*/ 41 w 619"/>
                <a:gd name="T47" fmla="*/ 26 h 517"/>
                <a:gd name="T48" fmla="*/ 36 w 619"/>
                <a:gd name="T49" fmla="*/ 30 h 517"/>
                <a:gd name="T50" fmla="*/ 29 w 619"/>
                <a:gd name="T51" fmla="*/ 33 h 517"/>
                <a:gd name="T52" fmla="*/ 22 w 619"/>
                <a:gd name="T53" fmla="*/ 35 h 517"/>
                <a:gd name="T54" fmla="*/ 14 w 619"/>
                <a:gd name="T55" fmla="*/ 38 h 517"/>
                <a:gd name="T56" fmla="*/ 5 w 619"/>
                <a:gd name="T57" fmla="*/ 39 h 517"/>
                <a:gd name="T58" fmla="*/ 3 w 619"/>
                <a:gd name="T59" fmla="*/ 39 h 517"/>
                <a:gd name="T60" fmla="*/ 3 w 619"/>
                <a:gd name="T61" fmla="*/ 38 h 517"/>
                <a:gd name="T62" fmla="*/ 4 w 619"/>
                <a:gd name="T63" fmla="*/ 34 h 517"/>
                <a:gd name="T64" fmla="*/ 4 w 619"/>
                <a:gd name="T65" fmla="*/ 33 h 517"/>
                <a:gd name="T66" fmla="*/ 4 w 619"/>
                <a:gd name="T67" fmla="*/ 32 h 517"/>
                <a:gd name="T68" fmla="*/ 5 w 619"/>
                <a:gd name="T69" fmla="*/ 30 h 517"/>
                <a:gd name="T70" fmla="*/ 5 w 619"/>
                <a:gd name="T71" fmla="*/ 27 h 517"/>
                <a:gd name="T72" fmla="*/ 5 w 619"/>
                <a:gd name="T73" fmla="*/ 26 h 517"/>
                <a:gd name="T74" fmla="*/ 5 w 619"/>
                <a:gd name="T75" fmla="*/ 23 h 517"/>
                <a:gd name="T76" fmla="*/ 5 w 619"/>
                <a:gd name="T77" fmla="*/ 22 h 517"/>
                <a:gd name="T78" fmla="*/ 5 w 619"/>
                <a:gd name="T79" fmla="*/ 22 h 517"/>
                <a:gd name="T80" fmla="*/ 6 w 619"/>
                <a:gd name="T81" fmla="*/ 21 h 517"/>
                <a:gd name="T82" fmla="*/ 6 w 619"/>
                <a:gd name="T83" fmla="*/ 18 h 517"/>
                <a:gd name="T84" fmla="*/ 5 w 619"/>
                <a:gd name="T85" fmla="*/ 16 h 517"/>
                <a:gd name="T86" fmla="*/ 6 w 619"/>
                <a:gd name="T87" fmla="*/ 15 h 517"/>
                <a:gd name="T88" fmla="*/ 6 w 619"/>
                <a:gd name="T89" fmla="*/ 11 h 517"/>
                <a:gd name="T90" fmla="*/ 2 w 619"/>
                <a:gd name="T91" fmla="*/ 7 h 517"/>
                <a:gd name="T92" fmla="*/ 0 w 619"/>
                <a:gd name="T93" fmla="*/ 7 h 517"/>
                <a:gd name="T94" fmla="*/ 0 w 619"/>
                <a:gd name="T95" fmla="*/ 6 h 517"/>
                <a:gd name="T96" fmla="*/ 2 w 619"/>
                <a:gd name="T97" fmla="*/ 2 h 517"/>
                <a:gd name="T98" fmla="*/ 3 w 619"/>
                <a:gd name="T99" fmla="*/ 0 h 517"/>
                <a:gd name="T100" fmla="*/ 4 w 619"/>
                <a:gd name="T101" fmla="*/ 0 h 517"/>
                <a:gd name="T102" fmla="*/ 4 w 619"/>
                <a:gd name="T103" fmla="*/ 1 h 517"/>
                <a:gd name="T104" fmla="*/ 4 w 619"/>
                <a:gd name="T105" fmla="*/ 1 h 517"/>
                <a:gd name="T106" fmla="*/ 4 w 619"/>
                <a:gd name="T107" fmla="*/ 1 h 5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9"/>
                <a:gd name="T163" fmla="*/ 0 h 517"/>
                <a:gd name="T164" fmla="*/ 619 w 619"/>
                <a:gd name="T165" fmla="*/ 517 h 5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9" h="517">
                  <a:moveTo>
                    <a:pt x="48" y="12"/>
                  </a:moveTo>
                  <a:lnTo>
                    <a:pt x="44" y="18"/>
                  </a:lnTo>
                  <a:lnTo>
                    <a:pt x="46" y="40"/>
                  </a:lnTo>
                  <a:lnTo>
                    <a:pt x="61" y="60"/>
                  </a:lnTo>
                  <a:lnTo>
                    <a:pt x="85" y="77"/>
                  </a:lnTo>
                  <a:lnTo>
                    <a:pt x="142" y="73"/>
                  </a:lnTo>
                  <a:lnTo>
                    <a:pt x="149" y="69"/>
                  </a:lnTo>
                  <a:lnTo>
                    <a:pt x="151" y="67"/>
                  </a:lnTo>
                  <a:lnTo>
                    <a:pt x="158" y="67"/>
                  </a:lnTo>
                  <a:lnTo>
                    <a:pt x="158" y="75"/>
                  </a:lnTo>
                  <a:lnTo>
                    <a:pt x="142" y="113"/>
                  </a:lnTo>
                  <a:lnTo>
                    <a:pt x="131" y="192"/>
                  </a:lnTo>
                  <a:lnTo>
                    <a:pt x="131" y="295"/>
                  </a:lnTo>
                  <a:lnTo>
                    <a:pt x="156" y="429"/>
                  </a:lnTo>
                  <a:lnTo>
                    <a:pt x="160" y="471"/>
                  </a:lnTo>
                  <a:lnTo>
                    <a:pt x="194" y="471"/>
                  </a:lnTo>
                  <a:lnTo>
                    <a:pt x="288" y="451"/>
                  </a:lnTo>
                  <a:lnTo>
                    <a:pt x="411" y="404"/>
                  </a:lnTo>
                  <a:lnTo>
                    <a:pt x="483" y="370"/>
                  </a:lnTo>
                  <a:lnTo>
                    <a:pt x="553" y="328"/>
                  </a:lnTo>
                  <a:lnTo>
                    <a:pt x="617" y="283"/>
                  </a:lnTo>
                  <a:lnTo>
                    <a:pt x="619" y="283"/>
                  </a:lnTo>
                  <a:lnTo>
                    <a:pt x="617" y="291"/>
                  </a:lnTo>
                  <a:lnTo>
                    <a:pt x="546" y="345"/>
                  </a:lnTo>
                  <a:lnTo>
                    <a:pt x="470" y="392"/>
                  </a:lnTo>
                  <a:lnTo>
                    <a:pt x="385" y="432"/>
                  </a:lnTo>
                  <a:lnTo>
                    <a:pt x="288" y="469"/>
                  </a:lnTo>
                  <a:lnTo>
                    <a:pt x="190" y="501"/>
                  </a:lnTo>
                  <a:lnTo>
                    <a:pt x="65" y="517"/>
                  </a:lnTo>
                  <a:lnTo>
                    <a:pt x="42" y="511"/>
                  </a:lnTo>
                  <a:lnTo>
                    <a:pt x="37" y="505"/>
                  </a:lnTo>
                  <a:lnTo>
                    <a:pt x="53" y="449"/>
                  </a:lnTo>
                  <a:lnTo>
                    <a:pt x="53" y="432"/>
                  </a:lnTo>
                  <a:lnTo>
                    <a:pt x="57" y="426"/>
                  </a:lnTo>
                  <a:lnTo>
                    <a:pt x="61" y="394"/>
                  </a:lnTo>
                  <a:lnTo>
                    <a:pt x="63" y="363"/>
                  </a:lnTo>
                  <a:lnTo>
                    <a:pt x="68" y="341"/>
                  </a:lnTo>
                  <a:lnTo>
                    <a:pt x="65" y="301"/>
                  </a:lnTo>
                  <a:lnTo>
                    <a:pt x="63" y="297"/>
                  </a:lnTo>
                  <a:lnTo>
                    <a:pt x="63" y="291"/>
                  </a:lnTo>
                  <a:lnTo>
                    <a:pt x="73" y="279"/>
                  </a:lnTo>
                  <a:lnTo>
                    <a:pt x="75" y="234"/>
                  </a:lnTo>
                  <a:lnTo>
                    <a:pt x="63" y="214"/>
                  </a:lnTo>
                  <a:lnTo>
                    <a:pt x="73" y="196"/>
                  </a:lnTo>
                  <a:lnTo>
                    <a:pt x="73" y="141"/>
                  </a:lnTo>
                  <a:lnTo>
                    <a:pt x="20" y="95"/>
                  </a:lnTo>
                  <a:lnTo>
                    <a:pt x="4" y="89"/>
                  </a:lnTo>
                  <a:lnTo>
                    <a:pt x="0" y="84"/>
                  </a:lnTo>
                  <a:lnTo>
                    <a:pt x="24" y="27"/>
                  </a:lnTo>
                  <a:lnTo>
                    <a:pt x="46" y="0"/>
                  </a:lnTo>
                  <a:lnTo>
                    <a:pt x="48" y="0"/>
                  </a:lnTo>
                  <a:lnTo>
                    <a:pt x="48" y="1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6" name="Freeform 1029"/>
            <p:cNvSpPr>
              <a:spLocks/>
            </p:cNvSpPr>
            <p:nvPr/>
          </p:nvSpPr>
          <p:spPr bwMode="auto">
            <a:xfrm>
              <a:off x="3525" y="2317"/>
              <a:ext cx="36" cy="123"/>
            </a:xfrm>
            <a:custGeom>
              <a:avLst/>
              <a:gdLst>
                <a:gd name="T0" fmla="*/ 17 w 470"/>
                <a:gd name="T1" fmla="*/ 4 h 1602"/>
                <a:gd name="T2" fmla="*/ 20 w 470"/>
                <a:gd name="T3" fmla="*/ 6 h 1602"/>
                <a:gd name="T4" fmla="*/ 15 w 470"/>
                <a:gd name="T5" fmla="*/ 11 h 1602"/>
                <a:gd name="T6" fmla="*/ 24 w 470"/>
                <a:gd name="T7" fmla="*/ 16 h 1602"/>
                <a:gd name="T8" fmla="*/ 15 w 470"/>
                <a:gd name="T9" fmla="*/ 17 h 1602"/>
                <a:gd name="T10" fmla="*/ 23 w 470"/>
                <a:gd name="T11" fmla="*/ 20 h 1602"/>
                <a:gd name="T12" fmla="*/ 14 w 470"/>
                <a:gd name="T13" fmla="*/ 23 h 1602"/>
                <a:gd name="T14" fmla="*/ 22 w 470"/>
                <a:gd name="T15" fmla="*/ 27 h 1602"/>
                <a:gd name="T16" fmla="*/ 13 w 470"/>
                <a:gd name="T17" fmla="*/ 29 h 1602"/>
                <a:gd name="T18" fmla="*/ 16 w 470"/>
                <a:gd name="T19" fmla="*/ 31 h 1602"/>
                <a:gd name="T20" fmla="*/ 16 w 470"/>
                <a:gd name="T21" fmla="*/ 36 h 1602"/>
                <a:gd name="T22" fmla="*/ 14 w 470"/>
                <a:gd name="T23" fmla="*/ 39 h 1602"/>
                <a:gd name="T24" fmla="*/ 13 w 470"/>
                <a:gd name="T25" fmla="*/ 41 h 1602"/>
                <a:gd name="T26" fmla="*/ 10 w 470"/>
                <a:gd name="T27" fmla="*/ 44 h 1602"/>
                <a:gd name="T28" fmla="*/ 15 w 470"/>
                <a:gd name="T29" fmla="*/ 52 h 1602"/>
                <a:gd name="T30" fmla="*/ 17 w 470"/>
                <a:gd name="T31" fmla="*/ 54 h 1602"/>
                <a:gd name="T32" fmla="*/ 10 w 470"/>
                <a:gd name="T33" fmla="*/ 55 h 1602"/>
                <a:gd name="T34" fmla="*/ 18 w 470"/>
                <a:gd name="T35" fmla="*/ 58 h 1602"/>
                <a:gd name="T36" fmla="*/ 5 w 470"/>
                <a:gd name="T37" fmla="*/ 56 h 1602"/>
                <a:gd name="T38" fmla="*/ 17 w 470"/>
                <a:gd name="T39" fmla="*/ 61 h 1602"/>
                <a:gd name="T40" fmla="*/ 6 w 470"/>
                <a:gd name="T41" fmla="*/ 61 h 1602"/>
                <a:gd name="T42" fmla="*/ 15 w 470"/>
                <a:gd name="T43" fmla="*/ 66 h 1602"/>
                <a:gd name="T44" fmla="*/ 4 w 470"/>
                <a:gd name="T45" fmla="*/ 66 h 1602"/>
                <a:gd name="T46" fmla="*/ 14 w 470"/>
                <a:gd name="T47" fmla="*/ 73 h 1602"/>
                <a:gd name="T48" fmla="*/ 2 w 470"/>
                <a:gd name="T49" fmla="*/ 76 h 1602"/>
                <a:gd name="T50" fmla="*/ 11 w 470"/>
                <a:gd name="T51" fmla="*/ 78 h 1602"/>
                <a:gd name="T52" fmla="*/ 2 w 470"/>
                <a:gd name="T53" fmla="*/ 82 h 1602"/>
                <a:gd name="T54" fmla="*/ 7 w 470"/>
                <a:gd name="T55" fmla="*/ 85 h 1602"/>
                <a:gd name="T56" fmla="*/ 13 w 470"/>
                <a:gd name="T57" fmla="*/ 88 h 1602"/>
                <a:gd name="T58" fmla="*/ 4 w 470"/>
                <a:gd name="T59" fmla="*/ 91 h 1602"/>
                <a:gd name="T60" fmla="*/ 2 w 470"/>
                <a:gd name="T61" fmla="*/ 96 h 1602"/>
                <a:gd name="T62" fmla="*/ 11 w 470"/>
                <a:gd name="T63" fmla="*/ 96 h 1602"/>
                <a:gd name="T64" fmla="*/ 4 w 470"/>
                <a:gd name="T65" fmla="*/ 103 h 1602"/>
                <a:gd name="T66" fmla="*/ 10 w 470"/>
                <a:gd name="T67" fmla="*/ 100 h 1602"/>
                <a:gd name="T68" fmla="*/ 8 w 470"/>
                <a:gd name="T69" fmla="*/ 106 h 1602"/>
                <a:gd name="T70" fmla="*/ 14 w 470"/>
                <a:gd name="T71" fmla="*/ 103 h 1602"/>
                <a:gd name="T72" fmla="*/ 11 w 470"/>
                <a:gd name="T73" fmla="*/ 113 h 1602"/>
                <a:gd name="T74" fmla="*/ 17 w 470"/>
                <a:gd name="T75" fmla="*/ 107 h 1602"/>
                <a:gd name="T76" fmla="*/ 16 w 470"/>
                <a:gd name="T77" fmla="*/ 117 h 1602"/>
                <a:gd name="T78" fmla="*/ 22 w 470"/>
                <a:gd name="T79" fmla="*/ 109 h 1602"/>
                <a:gd name="T80" fmla="*/ 22 w 470"/>
                <a:gd name="T81" fmla="*/ 119 h 1602"/>
                <a:gd name="T82" fmla="*/ 27 w 470"/>
                <a:gd name="T83" fmla="*/ 111 h 1602"/>
                <a:gd name="T84" fmla="*/ 30 w 470"/>
                <a:gd name="T85" fmla="*/ 121 h 1602"/>
                <a:gd name="T86" fmla="*/ 33 w 470"/>
                <a:gd name="T87" fmla="*/ 112 h 1602"/>
                <a:gd name="T88" fmla="*/ 32 w 470"/>
                <a:gd name="T89" fmla="*/ 123 h 1602"/>
                <a:gd name="T90" fmla="*/ 21 w 470"/>
                <a:gd name="T91" fmla="*/ 120 h 1602"/>
                <a:gd name="T92" fmla="*/ 7 w 470"/>
                <a:gd name="T93" fmla="*/ 110 h 1602"/>
                <a:gd name="T94" fmla="*/ 1 w 470"/>
                <a:gd name="T95" fmla="*/ 98 h 1602"/>
                <a:gd name="T96" fmla="*/ 0 w 470"/>
                <a:gd name="T97" fmla="*/ 83 h 1602"/>
                <a:gd name="T98" fmla="*/ 2 w 470"/>
                <a:gd name="T99" fmla="*/ 68 h 1602"/>
                <a:gd name="T100" fmla="*/ 5 w 470"/>
                <a:gd name="T101" fmla="*/ 54 h 1602"/>
                <a:gd name="T102" fmla="*/ 7 w 470"/>
                <a:gd name="T103" fmla="*/ 43 h 1602"/>
                <a:gd name="T104" fmla="*/ 12 w 470"/>
                <a:gd name="T105" fmla="*/ 23 h 1602"/>
                <a:gd name="T106" fmla="*/ 13 w 470"/>
                <a:gd name="T107" fmla="*/ 8 h 1602"/>
                <a:gd name="T108" fmla="*/ 19 w 470"/>
                <a:gd name="T109" fmla="*/ 1 h 1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0"/>
                <a:gd name="T166" fmla="*/ 0 h 1602"/>
                <a:gd name="T167" fmla="*/ 470 w 470"/>
                <a:gd name="T168" fmla="*/ 1602 h 16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0" h="1602">
                  <a:moveTo>
                    <a:pt x="248" y="7"/>
                  </a:moveTo>
                  <a:lnTo>
                    <a:pt x="234" y="14"/>
                  </a:lnTo>
                  <a:lnTo>
                    <a:pt x="223" y="30"/>
                  </a:lnTo>
                  <a:lnTo>
                    <a:pt x="225" y="38"/>
                  </a:lnTo>
                  <a:lnTo>
                    <a:pt x="240" y="54"/>
                  </a:lnTo>
                  <a:lnTo>
                    <a:pt x="236" y="58"/>
                  </a:lnTo>
                  <a:lnTo>
                    <a:pt x="217" y="58"/>
                  </a:lnTo>
                  <a:lnTo>
                    <a:pt x="193" y="71"/>
                  </a:lnTo>
                  <a:lnTo>
                    <a:pt x="181" y="84"/>
                  </a:lnTo>
                  <a:lnTo>
                    <a:pt x="181" y="95"/>
                  </a:lnTo>
                  <a:lnTo>
                    <a:pt x="188" y="101"/>
                  </a:lnTo>
                  <a:lnTo>
                    <a:pt x="221" y="97"/>
                  </a:lnTo>
                  <a:lnTo>
                    <a:pt x="248" y="99"/>
                  </a:lnTo>
                  <a:lnTo>
                    <a:pt x="262" y="78"/>
                  </a:lnTo>
                  <a:lnTo>
                    <a:pt x="300" y="97"/>
                  </a:lnTo>
                  <a:lnTo>
                    <a:pt x="320" y="119"/>
                  </a:lnTo>
                  <a:lnTo>
                    <a:pt x="320" y="121"/>
                  </a:lnTo>
                  <a:lnTo>
                    <a:pt x="308" y="121"/>
                  </a:lnTo>
                  <a:lnTo>
                    <a:pt x="304" y="117"/>
                  </a:lnTo>
                  <a:lnTo>
                    <a:pt x="239" y="119"/>
                  </a:lnTo>
                  <a:lnTo>
                    <a:pt x="201" y="141"/>
                  </a:lnTo>
                  <a:lnTo>
                    <a:pt x="181" y="161"/>
                  </a:lnTo>
                  <a:lnTo>
                    <a:pt x="181" y="163"/>
                  </a:lnTo>
                  <a:lnTo>
                    <a:pt x="232" y="163"/>
                  </a:lnTo>
                  <a:lnTo>
                    <a:pt x="276" y="178"/>
                  </a:lnTo>
                  <a:lnTo>
                    <a:pt x="311" y="200"/>
                  </a:lnTo>
                  <a:lnTo>
                    <a:pt x="317" y="206"/>
                  </a:lnTo>
                  <a:lnTo>
                    <a:pt x="317" y="209"/>
                  </a:lnTo>
                  <a:lnTo>
                    <a:pt x="304" y="209"/>
                  </a:lnTo>
                  <a:lnTo>
                    <a:pt x="274" y="194"/>
                  </a:lnTo>
                  <a:lnTo>
                    <a:pt x="243" y="189"/>
                  </a:lnTo>
                  <a:lnTo>
                    <a:pt x="232" y="200"/>
                  </a:lnTo>
                  <a:lnTo>
                    <a:pt x="232" y="209"/>
                  </a:lnTo>
                  <a:lnTo>
                    <a:pt x="217" y="220"/>
                  </a:lnTo>
                  <a:lnTo>
                    <a:pt x="191" y="224"/>
                  </a:lnTo>
                  <a:lnTo>
                    <a:pt x="187" y="228"/>
                  </a:lnTo>
                  <a:lnTo>
                    <a:pt x="187" y="232"/>
                  </a:lnTo>
                  <a:lnTo>
                    <a:pt x="191" y="236"/>
                  </a:lnTo>
                  <a:lnTo>
                    <a:pt x="223" y="240"/>
                  </a:lnTo>
                  <a:lnTo>
                    <a:pt x="278" y="255"/>
                  </a:lnTo>
                  <a:lnTo>
                    <a:pt x="291" y="262"/>
                  </a:lnTo>
                  <a:lnTo>
                    <a:pt x="294" y="264"/>
                  </a:lnTo>
                  <a:lnTo>
                    <a:pt x="289" y="268"/>
                  </a:lnTo>
                  <a:lnTo>
                    <a:pt x="254" y="260"/>
                  </a:lnTo>
                  <a:lnTo>
                    <a:pt x="230" y="260"/>
                  </a:lnTo>
                  <a:lnTo>
                    <a:pt x="219" y="275"/>
                  </a:lnTo>
                  <a:lnTo>
                    <a:pt x="219" y="286"/>
                  </a:lnTo>
                  <a:lnTo>
                    <a:pt x="210" y="295"/>
                  </a:lnTo>
                  <a:lnTo>
                    <a:pt x="181" y="299"/>
                  </a:lnTo>
                  <a:lnTo>
                    <a:pt x="177" y="299"/>
                  </a:lnTo>
                  <a:lnTo>
                    <a:pt x="173" y="303"/>
                  </a:lnTo>
                  <a:lnTo>
                    <a:pt x="173" y="307"/>
                  </a:lnTo>
                  <a:lnTo>
                    <a:pt x="179" y="313"/>
                  </a:lnTo>
                  <a:lnTo>
                    <a:pt x="234" y="319"/>
                  </a:lnTo>
                  <a:lnTo>
                    <a:pt x="286" y="343"/>
                  </a:lnTo>
                  <a:lnTo>
                    <a:pt x="291" y="347"/>
                  </a:lnTo>
                  <a:lnTo>
                    <a:pt x="286" y="352"/>
                  </a:lnTo>
                  <a:lnTo>
                    <a:pt x="256" y="345"/>
                  </a:lnTo>
                  <a:lnTo>
                    <a:pt x="228" y="343"/>
                  </a:lnTo>
                  <a:lnTo>
                    <a:pt x="213" y="365"/>
                  </a:lnTo>
                  <a:lnTo>
                    <a:pt x="187" y="367"/>
                  </a:lnTo>
                  <a:lnTo>
                    <a:pt x="179" y="367"/>
                  </a:lnTo>
                  <a:lnTo>
                    <a:pt x="175" y="372"/>
                  </a:lnTo>
                  <a:lnTo>
                    <a:pt x="175" y="374"/>
                  </a:lnTo>
                  <a:lnTo>
                    <a:pt x="195" y="382"/>
                  </a:lnTo>
                  <a:lnTo>
                    <a:pt x="239" y="394"/>
                  </a:lnTo>
                  <a:lnTo>
                    <a:pt x="252" y="400"/>
                  </a:lnTo>
                  <a:lnTo>
                    <a:pt x="256" y="404"/>
                  </a:lnTo>
                  <a:lnTo>
                    <a:pt x="256" y="406"/>
                  </a:lnTo>
                  <a:lnTo>
                    <a:pt x="206" y="408"/>
                  </a:lnTo>
                  <a:lnTo>
                    <a:pt x="193" y="428"/>
                  </a:lnTo>
                  <a:lnTo>
                    <a:pt x="173" y="442"/>
                  </a:lnTo>
                  <a:lnTo>
                    <a:pt x="166" y="442"/>
                  </a:lnTo>
                  <a:lnTo>
                    <a:pt x="165" y="444"/>
                  </a:lnTo>
                  <a:lnTo>
                    <a:pt x="165" y="448"/>
                  </a:lnTo>
                  <a:lnTo>
                    <a:pt x="191" y="459"/>
                  </a:lnTo>
                  <a:lnTo>
                    <a:pt x="214" y="463"/>
                  </a:lnTo>
                  <a:lnTo>
                    <a:pt x="221" y="468"/>
                  </a:lnTo>
                  <a:lnTo>
                    <a:pt x="223" y="471"/>
                  </a:lnTo>
                  <a:lnTo>
                    <a:pt x="223" y="473"/>
                  </a:lnTo>
                  <a:lnTo>
                    <a:pt x="219" y="477"/>
                  </a:lnTo>
                  <a:lnTo>
                    <a:pt x="188" y="477"/>
                  </a:lnTo>
                  <a:lnTo>
                    <a:pt x="181" y="486"/>
                  </a:lnTo>
                  <a:lnTo>
                    <a:pt x="187" y="505"/>
                  </a:lnTo>
                  <a:lnTo>
                    <a:pt x="187" y="515"/>
                  </a:lnTo>
                  <a:lnTo>
                    <a:pt x="181" y="519"/>
                  </a:lnTo>
                  <a:lnTo>
                    <a:pt x="133" y="512"/>
                  </a:lnTo>
                  <a:lnTo>
                    <a:pt x="131" y="512"/>
                  </a:lnTo>
                  <a:lnTo>
                    <a:pt x="127" y="516"/>
                  </a:lnTo>
                  <a:lnTo>
                    <a:pt x="138" y="525"/>
                  </a:lnTo>
                  <a:lnTo>
                    <a:pt x="165" y="534"/>
                  </a:lnTo>
                  <a:lnTo>
                    <a:pt x="171" y="543"/>
                  </a:lnTo>
                  <a:lnTo>
                    <a:pt x="173" y="563"/>
                  </a:lnTo>
                  <a:lnTo>
                    <a:pt x="183" y="578"/>
                  </a:lnTo>
                  <a:lnTo>
                    <a:pt x="183" y="584"/>
                  </a:lnTo>
                  <a:lnTo>
                    <a:pt x="179" y="589"/>
                  </a:lnTo>
                  <a:lnTo>
                    <a:pt x="153" y="584"/>
                  </a:lnTo>
                  <a:lnTo>
                    <a:pt x="133" y="578"/>
                  </a:lnTo>
                  <a:lnTo>
                    <a:pt x="122" y="578"/>
                  </a:lnTo>
                  <a:lnTo>
                    <a:pt x="118" y="584"/>
                  </a:lnTo>
                  <a:lnTo>
                    <a:pt x="161" y="622"/>
                  </a:lnTo>
                  <a:lnTo>
                    <a:pt x="166" y="628"/>
                  </a:lnTo>
                  <a:lnTo>
                    <a:pt x="159" y="648"/>
                  </a:lnTo>
                  <a:lnTo>
                    <a:pt x="165" y="657"/>
                  </a:lnTo>
                  <a:lnTo>
                    <a:pt x="193" y="677"/>
                  </a:lnTo>
                  <a:lnTo>
                    <a:pt x="228" y="687"/>
                  </a:lnTo>
                  <a:lnTo>
                    <a:pt x="236" y="687"/>
                  </a:lnTo>
                  <a:lnTo>
                    <a:pt x="243" y="681"/>
                  </a:lnTo>
                  <a:lnTo>
                    <a:pt x="248" y="681"/>
                  </a:lnTo>
                  <a:lnTo>
                    <a:pt x="248" y="701"/>
                  </a:lnTo>
                  <a:lnTo>
                    <a:pt x="243" y="705"/>
                  </a:lnTo>
                  <a:lnTo>
                    <a:pt x="225" y="699"/>
                  </a:lnTo>
                  <a:lnTo>
                    <a:pt x="142" y="664"/>
                  </a:lnTo>
                  <a:lnTo>
                    <a:pt x="96" y="653"/>
                  </a:lnTo>
                  <a:lnTo>
                    <a:pt x="92" y="657"/>
                  </a:lnTo>
                  <a:lnTo>
                    <a:pt x="110" y="679"/>
                  </a:lnTo>
                  <a:lnTo>
                    <a:pt x="125" y="687"/>
                  </a:lnTo>
                  <a:lnTo>
                    <a:pt x="133" y="697"/>
                  </a:lnTo>
                  <a:lnTo>
                    <a:pt x="135" y="714"/>
                  </a:lnTo>
                  <a:lnTo>
                    <a:pt x="161" y="736"/>
                  </a:lnTo>
                  <a:lnTo>
                    <a:pt x="197" y="752"/>
                  </a:lnTo>
                  <a:lnTo>
                    <a:pt x="219" y="747"/>
                  </a:lnTo>
                  <a:lnTo>
                    <a:pt x="228" y="736"/>
                  </a:lnTo>
                  <a:lnTo>
                    <a:pt x="230" y="734"/>
                  </a:lnTo>
                  <a:lnTo>
                    <a:pt x="236" y="734"/>
                  </a:lnTo>
                  <a:lnTo>
                    <a:pt x="234" y="758"/>
                  </a:lnTo>
                  <a:lnTo>
                    <a:pt x="223" y="769"/>
                  </a:lnTo>
                  <a:lnTo>
                    <a:pt x="201" y="760"/>
                  </a:lnTo>
                  <a:lnTo>
                    <a:pt x="183" y="756"/>
                  </a:lnTo>
                  <a:lnTo>
                    <a:pt x="125" y="734"/>
                  </a:lnTo>
                  <a:lnTo>
                    <a:pt x="78" y="723"/>
                  </a:lnTo>
                  <a:lnTo>
                    <a:pt x="74" y="723"/>
                  </a:lnTo>
                  <a:lnTo>
                    <a:pt x="70" y="727"/>
                  </a:lnTo>
                  <a:lnTo>
                    <a:pt x="70" y="732"/>
                  </a:lnTo>
                  <a:lnTo>
                    <a:pt x="166" y="808"/>
                  </a:lnTo>
                  <a:lnTo>
                    <a:pt x="181" y="813"/>
                  </a:lnTo>
                  <a:lnTo>
                    <a:pt x="191" y="813"/>
                  </a:lnTo>
                  <a:lnTo>
                    <a:pt x="213" y="792"/>
                  </a:lnTo>
                  <a:lnTo>
                    <a:pt x="214" y="792"/>
                  </a:lnTo>
                  <a:lnTo>
                    <a:pt x="219" y="796"/>
                  </a:lnTo>
                  <a:lnTo>
                    <a:pt x="217" y="822"/>
                  </a:lnTo>
                  <a:lnTo>
                    <a:pt x="208" y="835"/>
                  </a:lnTo>
                  <a:lnTo>
                    <a:pt x="203" y="839"/>
                  </a:lnTo>
                  <a:lnTo>
                    <a:pt x="188" y="830"/>
                  </a:lnTo>
                  <a:lnTo>
                    <a:pt x="171" y="826"/>
                  </a:lnTo>
                  <a:lnTo>
                    <a:pt x="122" y="800"/>
                  </a:lnTo>
                  <a:lnTo>
                    <a:pt x="72" y="792"/>
                  </a:lnTo>
                  <a:lnTo>
                    <a:pt x="66" y="793"/>
                  </a:lnTo>
                  <a:lnTo>
                    <a:pt x="64" y="796"/>
                  </a:lnTo>
                  <a:lnTo>
                    <a:pt x="64" y="800"/>
                  </a:lnTo>
                  <a:lnTo>
                    <a:pt x="114" y="839"/>
                  </a:lnTo>
                  <a:lnTo>
                    <a:pt x="129" y="853"/>
                  </a:lnTo>
                  <a:lnTo>
                    <a:pt x="177" y="877"/>
                  </a:lnTo>
                  <a:lnTo>
                    <a:pt x="199" y="866"/>
                  </a:lnTo>
                  <a:lnTo>
                    <a:pt x="203" y="870"/>
                  </a:lnTo>
                  <a:lnTo>
                    <a:pt x="197" y="895"/>
                  </a:lnTo>
                  <a:lnTo>
                    <a:pt x="197" y="896"/>
                  </a:lnTo>
                  <a:lnTo>
                    <a:pt x="193" y="901"/>
                  </a:lnTo>
                  <a:lnTo>
                    <a:pt x="129" y="870"/>
                  </a:lnTo>
                  <a:lnTo>
                    <a:pt x="52" y="859"/>
                  </a:lnTo>
                  <a:lnTo>
                    <a:pt x="48" y="863"/>
                  </a:lnTo>
                  <a:lnTo>
                    <a:pt x="48" y="866"/>
                  </a:lnTo>
                  <a:lnTo>
                    <a:pt x="62" y="875"/>
                  </a:lnTo>
                  <a:lnTo>
                    <a:pt x="92" y="889"/>
                  </a:lnTo>
                  <a:lnTo>
                    <a:pt x="129" y="927"/>
                  </a:lnTo>
                  <a:lnTo>
                    <a:pt x="166" y="945"/>
                  </a:lnTo>
                  <a:lnTo>
                    <a:pt x="187" y="947"/>
                  </a:lnTo>
                  <a:lnTo>
                    <a:pt x="188" y="954"/>
                  </a:lnTo>
                  <a:lnTo>
                    <a:pt x="188" y="956"/>
                  </a:lnTo>
                  <a:lnTo>
                    <a:pt x="183" y="960"/>
                  </a:lnTo>
                  <a:lnTo>
                    <a:pt x="118" y="949"/>
                  </a:lnTo>
                  <a:lnTo>
                    <a:pt x="88" y="976"/>
                  </a:lnTo>
                  <a:lnTo>
                    <a:pt x="46" y="986"/>
                  </a:lnTo>
                  <a:lnTo>
                    <a:pt x="35" y="990"/>
                  </a:lnTo>
                  <a:lnTo>
                    <a:pt x="32" y="993"/>
                  </a:lnTo>
                  <a:lnTo>
                    <a:pt x="32" y="997"/>
                  </a:lnTo>
                  <a:lnTo>
                    <a:pt x="105" y="1000"/>
                  </a:lnTo>
                  <a:lnTo>
                    <a:pt x="159" y="1015"/>
                  </a:lnTo>
                  <a:lnTo>
                    <a:pt x="165" y="1019"/>
                  </a:lnTo>
                  <a:lnTo>
                    <a:pt x="165" y="1025"/>
                  </a:lnTo>
                  <a:lnTo>
                    <a:pt x="155" y="1025"/>
                  </a:lnTo>
                  <a:lnTo>
                    <a:pt x="138" y="1016"/>
                  </a:lnTo>
                  <a:lnTo>
                    <a:pt x="96" y="1016"/>
                  </a:lnTo>
                  <a:lnTo>
                    <a:pt x="90" y="1023"/>
                  </a:lnTo>
                  <a:lnTo>
                    <a:pt x="90" y="1036"/>
                  </a:lnTo>
                  <a:lnTo>
                    <a:pt x="70" y="1053"/>
                  </a:lnTo>
                  <a:lnTo>
                    <a:pt x="26" y="1060"/>
                  </a:lnTo>
                  <a:lnTo>
                    <a:pt x="22" y="1064"/>
                  </a:lnTo>
                  <a:lnTo>
                    <a:pt x="22" y="1067"/>
                  </a:lnTo>
                  <a:lnTo>
                    <a:pt x="35" y="1074"/>
                  </a:lnTo>
                  <a:lnTo>
                    <a:pt x="107" y="1067"/>
                  </a:lnTo>
                  <a:lnTo>
                    <a:pt x="147" y="1078"/>
                  </a:lnTo>
                  <a:lnTo>
                    <a:pt x="157" y="1084"/>
                  </a:lnTo>
                  <a:lnTo>
                    <a:pt x="157" y="1088"/>
                  </a:lnTo>
                  <a:lnTo>
                    <a:pt x="103" y="1092"/>
                  </a:lnTo>
                  <a:lnTo>
                    <a:pt x="94" y="1104"/>
                  </a:lnTo>
                  <a:lnTo>
                    <a:pt x="68" y="1116"/>
                  </a:lnTo>
                  <a:lnTo>
                    <a:pt x="32" y="1119"/>
                  </a:lnTo>
                  <a:lnTo>
                    <a:pt x="31" y="1122"/>
                  </a:lnTo>
                  <a:lnTo>
                    <a:pt x="31" y="1126"/>
                  </a:lnTo>
                  <a:lnTo>
                    <a:pt x="129" y="1128"/>
                  </a:lnTo>
                  <a:lnTo>
                    <a:pt x="161" y="1145"/>
                  </a:lnTo>
                  <a:lnTo>
                    <a:pt x="166" y="1149"/>
                  </a:lnTo>
                  <a:lnTo>
                    <a:pt x="161" y="1155"/>
                  </a:lnTo>
                  <a:lnTo>
                    <a:pt x="147" y="1153"/>
                  </a:lnTo>
                  <a:lnTo>
                    <a:pt x="122" y="1143"/>
                  </a:lnTo>
                  <a:lnTo>
                    <a:pt x="100" y="1145"/>
                  </a:lnTo>
                  <a:lnTo>
                    <a:pt x="64" y="1181"/>
                  </a:lnTo>
                  <a:lnTo>
                    <a:pt x="52" y="1183"/>
                  </a:lnTo>
                  <a:lnTo>
                    <a:pt x="48" y="1187"/>
                  </a:lnTo>
                  <a:lnTo>
                    <a:pt x="48" y="1192"/>
                  </a:lnTo>
                  <a:lnTo>
                    <a:pt x="131" y="1200"/>
                  </a:lnTo>
                  <a:lnTo>
                    <a:pt x="131" y="1205"/>
                  </a:lnTo>
                  <a:lnTo>
                    <a:pt x="92" y="1209"/>
                  </a:lnTo>
                  <a:lnTo>
                    <a:pt x="58" y="1234"/>
                  </a:lnTo>
                  <a:lnTo>
                    <a:pt x="44" y="1240"/>
                  </a:lnTo>
                  <a:lnTo>
                    <a:pt x="28" y="1254"/>
                  </a:lnTo>
                  <a:lnTo>
                    <a:pt x="26" y="1256"/>
                  </a:lnTo>
                  <a:lnTo>
                    <a:pt x="26" y="1260"/>
                  </a:lnTo>
                  <a:lnTo>
                    <a:pt x="28" y="1262"/>
                  </a:lnTo>
                  <a:lnTo>
                    <a:pt x="46" y="1254"/>
                  </a:lnTo>
                  <a:lnTo>
                    <a:pt x="96" y="1244"/>
                  </a:lnTo>
                  <a:lnTo>
                    <a:pt x="125" y="1249"/>
                  </a:lnTo>
                  <a:lnTo>
                    <a:pt x="149" y="1252"/>
                  </a:lnTo>
                  <a:lnTo>
                    <a:pt x="151" y="1254"/>
                  </a:lnTo>
                  <a:lnTo>
                    <a:pt x="151" y="1256"/>
                  </a:lnTo>
                  <a:lnTo>
                    <a:pt x="107" y="1264"/>
                  </a:lnTo>
                  <a:lnTo>
                    <a:pt x="85" y="1280"/>
                  </a:lnTo>
                  <a:lnTo>
                    <a:pt x="50" y="1319"/>
                  </a:lnTo>
                  <a:lnTo>
                    <a:pt x="46" y="1335"/>
                  </a:lnTo>
                  <a:lnTo>
                    <a:pt x="50" y="1339"/>
                  </a:lnTo>
                  <a:lnTo>
                    <a:pt x="105" y="1298"/>
                  </a:lnTo>
                  <a:lnTo>
                    <a:pt x="147" y="1286"/>
                  </a:lnTo>
                  <a:lnTo>
                    <a:pt x="169" y="1286"/>
                  </a:lnTo>
                  <a:lnTo>
                    <a:pt x="171" y="1288"/>
                  </a:lnTo>
                  <a:lnTo>
                    <a:pt x="171" y="1290"/>
                  </a:lnTo>
                  <a:lnTo>
                    <a:pt x="145" y="1295"/>
                  </a:lnTo>
                  <a:lnTo>
                    <a:pt x="127" y="1304"/>
                  </a:lnTo>
                  <a:lnTo>
                    <a:pt x="116" y="1317"/>
                  </a:lnTo>
                  <a:lnTo>
                    <a:pt x="110" y="1357"/>
                  </a:lnTo>
                  <a:lnTo>
                    <a:pt x="90" y="1389"/>
                  </a:lnTo>
                  <a:lnTo>
                    <a:pt x="88" y="1402"/>
                  </a:lnTo>
                  <a:lnTo>
                    <a:pt x="92" y="1407"/>
                  </a:lnTo>
                  <a:lnTo>
                    <a:pt x="103" y="1396"/>
                  </a:lnTo>
                  <a:lnTo>
                    <a:pt x="110" y="1379"/>
                  </a:lnTo>
                  <a:lnTo>
                    <a:pt x="140" y="1353"/>
                  </a:lnTo>
                  <a:lnTo>
                    <a:pt x="177" y="1335"/>
                  </a:lnTo>
                  <a:lnTo>
                    <a:pt x="199" y="1333"/>
                  </a:lnTo>
                  <a:lnTo>
                    <a:pt x="206" y="1333"/>
                  </a:lnTo>
                  <a:lnTo>
                    <a:pt x="208" y="1335"/>
                  </a:lnTo>
                  <a:lnTo>
                    <a:pt x="201" y="1341"/>
                  </a:lnTo>
                  <a:lnTo>
                    <a:pt x="177" y="1347"/>
                  </a:lnTo>
                  <a:lnTo>
                    <a:pt x="165" y="1365"/>
                  </a:lnTo>
                  <a:lnTo>
                    <a:pt x="161" y="1405"/>
                  </a:lnTo>
                  <a:lnTo>
                    <a:pt x="142" y="1440"/>
                  </a:lnTo>
                  <a:lnTo>
                    <a:pt x="138" y="1462"/>
                  </a:lnTo>
                  <a:lnTo>
                    <a:pt x="138" y="1464"/>
                  </a:lnTo>
                  <a:lnTo>
                    <a:pt x="140" y="1466"/>
                  </a:lnTo>
                  <a:lnTo>
                    <a:pt x="145" y="1466"/>
                  </a:lnTo>
                  <a:lnTo>
                    <a:pt x="165" y="1422"/>
                  </a:lnTo>
                  <a:lnTo>
                    <a:pt x="199" y="1389"/>
                  </a:lnTo>
                  <a:lnTo>
                    <a:pt x="234" y="1377"/>
                  </a:lnTo>
                  <a:lnTo>
                    <a:pt x="236" y="1377"/>
                  </a:lnTo>
                  <a:lnTo>
                    <a:pt x="239" y="1379"/>
                  </a:lnTo>
                  <a:lnTo>
                    <a:pt x="239" y="1383"/>
                  </a:lnTo>
                  <a:lnTo>
                    <a:pt x="217" y="1394"/>
                  </a:lnTo>
                  <a:lnTo>
                    <a:pt x="197" y="1405"/>
                  </a:lnTo>
                  <a:lnTo>
                    <a:pt x="187" y="1418"/>
                  </a:lnTo>
                  <a:lnTo>
                    <a:pt x="188" y="1429"/>
                  </a:lnTo>
                  <a:lnTo>
                    <a:pt x="208" y="1448"/>
                  </a:lnTo>
                  <a:lnTo>
                    <a:pt x="208" y="1475"/>
                  </a:lnTo>
                  <a:lnTo>
                    <a:pt x="201" y="1495"/>
                  </a:lnTo>
                  <a:lnTo>
                    <a:pt x="203" y="1519"/>
                  </a:lnTo>
                  <a:lnTo>
                    <a:pt x="206" y="1521"/>
                  </a:lnTo>
                  <a:lnTo>
                    <a:pt x="210" y="1521"/>
                  </a:lnTo>
                  <a:lnTo>
                    <a:pt x="221" y="1473"/>
                  </a:lnTo>
                  <a:lnTo>
                    <a:pt x="260" y="1424"/>
                  </a:lnTo>
                  <a:lnTo>
                    <a:pt x="274" y="1416"/>
                  </a:lnTo>
                  <a:lnTo>
                    <a:pt x="282" y="1416"/>
                  </a:lnTo>
                  <a:lnTo>
                    <a:pt x="282" y="1422"/>
                  </a:lnTo>
                  <a:lnTo>
                    <a:pt x="256" y="1456"/>
                  </a:lnTo>
                  <a:lnTo>
                    <a:pt x="256" y="1464"/>
                  </a:lnTo>
                  <a:lnTo>
                    <a:pt x="272" y="1475"/>
                  </a:lnTo>
                  <a:lnTo>
                    <a:pt x="291" y="1480"/>
                  </a:lnTo>
                  <a:lnTo>
                    <a:pt x="295" y="1486"/>
                  </a:lnTo>
                  <a:lnTo>
                    <a:pt x="291" y="1508"/>
                  </a:lnTo>
                  <a:lnTo>
                    <a:pt x="291" y="1555"/>
                  </a:lnTo>
                  <a:lnTo>
                    <a:pt x="295" y="1559"/>
                  </a:lnTo>
                  <a:lnTo>
                    <a:pt x="300" y="1559"/>
                  </a:lnTo>
                  <a:lnTo>
                    <a:pt x="304" y="1555"/>
                  </a:lnTo>
                  <a:lnTo>
                    <a:pt x="304" y="1513"/>
                  </a:lnTo>
                  <a:lnTo>
                    <a:pt x="333" y="1462"/>
                  </a:lnTo>
                  <a:lnTo>
                    <a:pt x="347" y="1451"/>
                  </a:lnTo>
                  <a:lnTo>
                    <a:pt x="355" y="1451"/>
                  </a:lnTo>
                  <a:lnTo>
                    <a:pt x="357" y="1454"/>
                  </a:lnTo>
                  <a:lnTo>
                    <a:pt x="337" y="1477"/>
                  </a:lnTo>
                  <a:lnTo>
                    <a:pt x="339" y="1504"/>
                  </a:lnTo>
                  <a:lnTo>
                    <a:pt x="368" y="1539"/>
                  </a:lnTo>
                  <a:lnTo>
                    <a:pt x="373" y="1569"/>
                  </a:lnTo>
                  <a:lnTo>
                    <a:pt x="381" y="1579"/>
                  </a:lnTo>
                  <a:lnTo>
                    <a:pt x="387" y="1579"/>
                  </a:lnTo>
                  <a:lnTo>
                    <a:pt x="394" y="1571"/>
                  </a:lnTo>
                  <a:lnTo>
                    <a:pt x="387" y="1539"/>
                  </a:lnTo>
                  <a:lnTo>
                    <a:pt x="394" y="1495"/>
                  </a:lnTo>
                  <a:lnTo>
                    <a:pt x="414" y="1464"/>
                  </a:lnTo>
                  <a:lnTo>
                    <a:pt x="425" y="1456"/>
                  </a:lnTo>
                  <a:lnTo>
                    <a:pt x="429" y="1456"/>
                  </a:lnTo>
                  <a:lnTo>
                    <a:pt x="429" y="1464"/>
                  </a:lnTo>
                  <a:lnTo>
                    <a:pt x="420" y="1490"/>
                  </a:lnTo>
                  <a:lnTo>
                    <a:pt x="425" y="1521"/>
                  </a:lnTo>
                  <a:lnTo>
                    <a:pt x="438" y="1539"/>
                  </a:lnTo>
                  <a:lnTo>
                    <a:pt x="462" y="1555"/>
                  </a:lnTo>
                  <a:lnTo>
                    <a:pt x="470" y="1591"/>
                  </a:lnTo>
                  <a:lnTo>
                    <a:pt x="458" y="1602"/>
                  </a:lnTo>
                  <a:lnTo>
                    <a:pt x="416" y="1600"/>
                  </a:lnTo>
                  <a:lnTo>
                    <a:pt x="407" y="1589"/>
                  </a:lnTo>
                  <a:lnTo>
                    <a:pt x="394" y="1589"/>
                  </a:lnTo>
                  <a:lnTo>
                    <a:pt x="377" y="1600"/>
                  </a:lnTo>
                  <a:lnTo>
                    <a:pt x="347" y="1596"/>
                  </a:lnTo>
                  <a:lnTo>
                    <a:pt x="315" y="1580"/>
                  </a:lnTo>
                  <a:lnTo>
                    <a:pt x="304" y="1569"/>
                  </a:lnTo>
                  <a:lnTo>
                    <a:pt x="278" y="1569"/>
                  </a:lnTo>
                  <a:lnTo>
                    <a:pt x="234" y="1547"/>
                  </a:lnTo>
                  <a:lnTo>
                    <a:pt x="217" y="1533"/>
                  </a:lnTo>
                  <a:lnTo>
                    <a:pt x="191" y="1529"/>
                  </a:lnTo>
                  <a:lnTo>
                    <a:pt x="149" y="1501"/>
                  </a:lnTo>
                  <a:lnTo>
                    <a:pt x="127" y="1480"/>
                  </a:lnTo>
                  <a:lnTo>
                    <a:pt x="88" y="1436"/>
                  </a:lnTo>
                  <a:lnTo>
                    <a:pt x="85" y="1429"/>
                  </a:lnTo>
                  <a:lnTo>
                    <a:pt x="64" y="1411"/>
                  </a:lnTo>
                  <a:lnTo>
                    <a:pt x="54" y="1391"/>
                  </a:lnTo>
                  <a:lnTo>
                    <a:pt x="42" y="1374"/>
                  </a:lnTo>
                  <a:lnTo>
                    <a:pt x="37" y="1353"/>
                  </a:lnTo>
                  <a:lnTo>
                    <a:pt x="26" y="1337"/>
                  </a:lnTo>
                  <a:lnTo>
                    <a:pt x="15" y="1304"/>
                  </a:lnTo>
                  <a:lnTo>
                    <a:pt x="13" y="1278"/>
                  </a:lnTo>
                  <a:lnTo>
                    <a:pt x="7" y="1266"/>
                  </a:lnTo>
                  <a:lnTo>
                    <a:pt x="7" y="1200"/>
                  </a:lnTo>
                  <a:lnTo>
                    <a:pt x="2" y="1194"/>
                  </a:lnTo>
                  <a:lnTo>
                    <a:pt x="2" y="1139"/>
                  </a:lnTo>
                  <a:lnTo>
                    <a:pt x="5" y="1133"/>
                  </a:lnTo>
                  <a:lnTo>
                    <a:pt x="0" y="1113"/>
                  </a:lnTo>
                  <a:lnTo>
                    <a:pt x="5" y="1080"/>
                  </a:lnTo>
                  <a:lnTo>
                    <a:pt x="5" y="1063"/>
                  </a:lnTo>
                  <a:lnTo>
                    <a:pt x="0" y="1056"/>
                  </a:lnTo>
                  <a:lnTo>
                    <a:pt x="7" y="1004"/>
                  </a:lnTo>
                  <a:lnTo>
                    <a:pt x="15" y="987"/>
                  </a:lnTo>
                  <a:lnTo>
                    <a:pt x="17" y="934"/>
                  </a:lnTo>
                  <a:lnTo>
                    <a:pt x="24" y="923"/>
                  </a:lnTo>
                  <a:lnTo>
                    <a:pt x="24" y="889"/>
                  </a:lnTo>
                  <a:lnTo>
                    <a:pt x="32" y="850"/>
                  </a:lnTo>
                  <a:lnTo>
                    <a:pt x="28" y="839"/>
                  </a:lnTo>
                  <a:lnTo>
                    <a:pt x="35" y="798"/>
                  </a:lnTo>
                  <a:lnTo>
                    <a:pt x="39" y="792"/>
                  </a:lnTo>
                  <a:lnTo>
                    <a:pt x="44" y="786"/>
                  </a:lnTo>
                  <a:lnTo>
                    <a:pt x="44" y="752"/>
                  </a:lnTo>
                  <a:lnTo>
                    <a:pt x="64" y="709"/>
                  </a:lnTo>
                  <a:lnTo>
                    <a:pt x="57" y="697"/>
                  </a:lnTo>
                  <a:lnTo>
                    <a:pt x="70" y="651"/>
                  </a:lnTo>
                  <a:lnTo>
                    <a:pt x="74" y="646"/>
                  </a:lnTo>
                  <a:lnTo>
                    <a:pt x="76" y="616"/>
                  </a:lnTo>
                  <a:lnTo>
                    <a:pt x="90" y="586"/>
                  </a:lnTo>
                  <a:lnTo>
                    <a:pt x="98" y="576"/>
                  </a:lnTo>
                  <a:lnTo>
                    <a:pt x="94" y="558"/>
                  </a:lnTo>
                  <a:lnTo>
                    <a:pt x="112" y="509"/>
                  </a:lnTo>
                  <a:lnTo>
                    <a:pt x="125" y="448"/>
                  </a:lnTo>
                  <a:lnTo>
                    <a:pt x="133" y="438"/>
                  </a:lnTo>
                  <a:lnTo>
                    <a:pt x="127" y="420"/>
                  </a:lnTo>
                  <a:lnTo>
                    <a:pt x="145" y="369"/>
                  </a:lnTo>
                  <a:lnTo>
                    <a:pt x="145" y="343"/>
                  </a:lnTo>
                  <a:lnTo>
                    <a:pt x="157" y="305"/>
                  </a:lnTo>
                  <a:lnTo>
                    <a:pt x="153" y="293"/>
                  </a:lnTo>
                  <a:lnTo>
                    <a:pt x="159" y="248"/>
                  </a:lnTo>
                  <a:lnTo>
                    <a:pt x="159" y="194"/>
                  </a:lnTo>
                  <a:lnTo>
                    <a:pt x="169" y="172"/>
                  </a:lnTo>
                  <a:lnTo>
                    <a:pt x="171" y="127"/>
                  </a:lnTo>
                  <a:lnTo>
                    <a:pt x="177" y="115"/>
                  </a:lnTo>
                  <a:lnTo>
                    <a:pt x="175" y="99"/>
                  </a:lnTo>
                  <a:lnTo>
                    <a:pt x="171" y="73"/>
                  </a:lnTo>
                  <a:lnTo>
                    <a:pt x="177" y="40"/>
                  </a:lnTo>
                  <a:lnTo>
                    <a:pt x="193" y="16"/>
                  </a:lnTo>
                  <a:lnTo>
                    <a:pt x="221" y="3"/>
                  </a:lnTo>
                  <a:lnTo>
                    <a:pt x="230" y="0"/>
                  </a:lnTo>
                  <a:lnTo>
                    <a:pt x="248" y="0"/>
                  </a:lnTo>
                  <a:lnTo>
                    <a:pt x="248"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7" name="Freeform 1030"/>
            <p:cNvSpPr>
              <a:spLocks/>
            </p:cNvSpPr>
            <p:nvPr/>
          </p:nvSpPr>
          <p:spPr bwMode="auto">
            <a:xfrm>
              <a:off x="3623" y="2318"/>
              <a:ext cx="8" cy="7"/>
            </a:xfrm>
            <a:custGeom>
              <a:avLst/>
              <a:gdLst>
                <a:gd name="T0" fmla="*/ 8 w 95"/>
                <a:gd name="T1" fmla="*/ 4 h 99"/>
                <a:gd name="T2" fmla="*/ 8 w 95"/>
                <a:gd name="T3" fmla="*/ 4 h 99"/>
                <a:gd name="T4" fmla="*/ 8 w 95"/>
                <a:gd name="T5" fmla="*/ 5 h 99"/>
                <a:gd name="T6" fmla="*/ 7 w 95"/>
                <a:gd name="T7" fmla="*/ 5 h 99"/>
                <a:gd name="T8" fmla="*/ 6 w 95"/>
                <a:gd name="T9" fmla="*/ 5 h 99"/>
                <a:gd name="T10" fmla="*/ 3 w 95"/>
                <a:gd name="T11" fmla="*/ 6 h 99"/>
                <a:gd name="T12" fmla="*/ 1 w 95"/>
                <a:gd name="T13" fmla="*/ 7 h 99"/>
                <a:gd name="T14" fmla="*/ 0 w 95"/>
                <a:gd name="T15" fmla="*/ 7 h 99"/>
                <a:gd name="T16" fmla="*/ 0 w 95"/>
                <a:gd name="T17" fmla="*/ 7 h 99"/>
                <a:gd name="T18" fmla="*/ 4 w 95"/>
                <a:gd name="T19" fmla="*/ 5 h 99"/>
                <a:gd name="T20" fmla="*/ 5 w 95"/>
                <a:gd name="T21" fmla="*/ 3 h 99"/>
                <a:gd name="T22" fmla="*/ 6 w 95"/>
                <a:gd name="T23" fmla="*/ 0 h 99"/>
                <a:gd name="T24" fmla="*/ 6 w 95"/>
                <a:gd name="T25" fmla="*/ 0 h 99"/>
                <a:gd name="T26" fmla="*/ 6 w 95"/>
                <a:gd name="T27" fmla="*/ 0 h 99"/>
                <a:gd name="T28" fmla="*/ 8 w 95"/>
                <a:gd name="T29" fmla="*/ 4 h 99"/>
                <a:gd name="T30" fmla="*/ 8 w 95"/>
                <a:gd name="T31" fmla="*/ 4 h 99"/>
                <a:gd name="T32" fmla="*/ 8 w 95"/>
                <a:gd name="T33" fmla="*/ 4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99"/>
                <a:gd name="T53" fmla="*/ 95 w 95"/>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99">
                  <a:moveTo>
                    <a:pt x="91" y="52"/>
                  </a:moveTo>
                  <a:lnTo>
                    <a:pt x="95" y="59"/>
                  </a:lnTo>
                  <a:lnTo>
                    <a:pt x="95" y="64"/>
                  </a:lnTo>
                  <a:lnTo>
                    <a:pt x="85" y="70"/>
                  </a:lnTo>
                  <a:lnTo>
                    <a:pt x="68" y="74"/>
                  </a:lnTo>
                  <a:lnTo>
                    <a:pt x="31" y="87"/>
                  </a:lnTo>
                  <a:lnTo>
                    <a:pt x="9" y="99"/>
                  </a:lnTo>
                  <a:lnTo>
                    <a:pt x="0" y="99"/>
                  </a:lnTo>
                  <a:lnTo>
                    <a:pt x="0" y="92"/>
                  </a:lnTo>
                  <a:lnTo>
                    <a:pt x="44" y="65"/>
                  </a:lnTo>
                  <a:lnTo>
                    <a:pt x="57" y="44"/>
                  </a:lnTo>
                  <a:lnTo>
                    <a:pt x="71" y="4"/>
                  </a:lnTo>
                  <a:lnTo>
                    <a:pt x="73" y="0"/>
                  </a:lnTo>
                  <a:lnTo>
                    <a:pt x="77" y="0"/>
                  </a:lnTo>
                  <a:lnTo>
                    <a:pt x="91" y="5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8" name="Freeform 1031"/>
            <p:cNvSpPr>
              <a:spLocks/>
            </p:cNvSpPr>
            <p:nvPr/>
          </p:nvSpPr>
          <p:spPr bwMode="auto">
            <a:xfrm>
              <a:off x="3621" y="2319"/>
              <a:ext cx="135" cy="76"/>
            </a:xfrm>
            <a:custGeom>
              <a:avLst/>
              <a:gdLst>
                <a:gd name="T0" fmla="*/ 116 w 1748"/>
                <a:gd name="T1" fmla="*/ 29 h 986"/>
                <a:gd name="T2" fmla="*/ 134 w 1748"/>
                <a:gd name="T3" fmla="*/ 53 h 986"/>
                <a:gd name="T4" fmla="*/ 135 w 1748"/>
                <a:gd name="T5" fmla="*/ 57 h 986"/>
                <a:gd name="T6" fmla="*/ 130 w 1748"/>
                <a:gd name="T7" fmla="*/ 58 h 986"/>
                <a:gd name="T8" fmla="*/ 101 w 1748"/>
                <a:gd name="T9" fmla="*/ 66 h 986"/>
                <a:gd name="T10" fmla="*/ 85 w 1748"/>
                <a:gd name="T11" fmla="*/ 69 h 986"/>
                <a:gd name="T12" fmla="*/ 85 w 1748"/>
                <a:gd name="T13" fmla="*/ 68 h 986"/>
                <a:gd name="T14" fmla="*/ 105 w 1748"/>
                <a:gd name="T15" fmla="*/ 64 h 986"/>
                <a:gd name="T16" fmla="*/ 101 w 1748"/>
                <a:gd name="T17" fmla="*/ 59 h 986"/>
                <a:gd name="T18" fmla="*/ 95 w 1748"/>
                <a:gd name="T19" fmla="*/ 60 h 986"/>
                <a:gd name="T20" fmla="*/ 67 w 1748"/>
                <a:gd name="T21" fmla="*/ 65 h 986"/>
                <a:gd name="T22" fmla="*/ 62 w 1748"/>
                <a:gd name="T23" fmla="*/ 66 h 986"/>
                <a:gd name="T24" fmla="*/ 62 w 1748"/>
                <a:gd name="T25" fmla="*/ 67 h 986"/>
                <a:gd name="T26" fmla="*/ 65 w 1748"/>
                <a:gd name="T27" fmla="*/ 71 h 986"/>
                <a:gd name="T28" fmla="*/ 74 w 1748"/>
                <a:gd name="T29" fmla="*/ 71 h 986"/>
                <a:gd name="T30" fmla="*/ 74 w 1748"/>
                <a:gd name="T31" fmla="*/ 71 h 986"/>
                <a:gd name="T32" fmla="*/ 55 w 1748"/>
                <a:gd name="T33" fmla="*/ 74 h 986"/>
                <a:gd name="T34" fmla="*/ 35 w 1748"/>
                <a:gd name="T35" fmla="*/ 76 h 986"/>
                <a:gd name="T36" fmla="*/ 26 w 1748"/>
                <a:gd name="T37" fmla="*/ 63 h 986"/>
                <a:gd name="T38" fmla="*/ 12 w 1748"/>
                <a:gd name="T39" fmla="*/ 40 h 986"/>
                <a:gd name="T40" fmla="*/ 1 w 1748"/>
                <a:gd name="T41" fmla="*/ 21 h 986"/>
                <a:gd name="T42" fmla="*/ 0 w 1748"/>
                <a:gd name="T43" fmla="*/ 17 h 986"/>
                <a:gd name="T44" fmla="*/ 3 w 1748"/>
                <a:gd name="T45" fmla="*/ 15 h 986"/>
                <a:gd name="T46" fmla="*/ 14 w 1748"/>
                <a:gd name="T47" fmla="*/ 13 h 986"/>
                <a:gd name="T48" fmla="*/ 22 w 1748"/>
                <a:gd name="T49" fmla="*/ 11 h 986"/>
                <a:gd name="T50" fmla="*/ 22 w 1748"/>
                <a:gd name="T51" fmla="*/ 12 h 986"/>
                <a:gd name="T52" fmla="*/ 9 w 1748"/>
                <a:gd name="T53" fmla="*/ 14 h 986"/>
                <a:gd name="T54" fmla="*/ 1 w 1748"/>
                <a:gd name="T55" fmla="*/ 17 h 986"/>
                <a:gd name="T56" fmla="*/ 12 w 1748"/>
                <a:gd name="T57" fmla="*/ 38 h 986"/>
                <a:gd name="T58" fmla="*/ 21 w 1748"/>
                <a:gd name="T59" fmla="*/ 54 h 986"/>
                <a:gd name="T60" fmla="*/ 32 w 1748"/>
                <a:gd name="T61" fmla="*/ 71 h 986"/>
                <a:gd name="T62" fmla="*/ 45 w 1748"/>
                <a:gd name="T63" fmla="*/ 74 h 986"/>
                <a:gd name="T64" fmla="*/ 63 w 1748"/>
                <a:gd name="T65" fmla="*/ 72 h 986"/>
                <a:gd name="T66" fmla="*/ 60 w 1748"/>
                <a:gd name="T67" fmla="*/ 66 h 986"/>
                <a:gd name="T68" fmla="*/ 59 w 1748"/>
                <a:gd name="T69" fmla="*/ 64 h 986"/>
                <a:gd name="T70" fmla="*/ 68 w 1748"/>
                <a:gd name="T71" fmla="*/ 62 h 986"/>
                <a:gd name="T72" fmla="*/ 81 w 1748"/>
                <a:gd name="T73" fmla="*/ 60 h 986"/>
                <a:gd name="T74" fmla="*/ 97 w 1748"/>
                <a:gd name="T75" fmla="*/ 58 h 986"/>
                <a:gd name="T76" fmla="*/ 102 w 1748"/>
                <a:gd name="T77" fmla="*/ 57 h 986"/>
                <a:gd name="T78" fmla="*/ 108 w 1748"/>
                <a:gd name="T79" fmla="*/ 63 h 986"/>
                <a:gd name="T80" fmla="*/ 121 w 1748"/>
                <a:gd name="T81" fmla="*/ 60 h 986"/>
                <a:gd name="T82" fmla="*/ 131 w 1748"/>
                <a:gd name="T83" fmla="*/ 56 h 986"/>
                <a:gd name="T84" fmla="*/ 119 w 1748"/>
                <a:gd name="T85" fmla="*/ 38 h 986"/>
                <a:gd name="T86" fmla="*/ 91 w 1748"/>
                <a:gd name="T87" fmla="*/ 4 h 986"/>
                <a:gd name="T88" fmla="*/ 76 w 1748"/>
                <a:gd name="T89" fmla="*/ 4 h 986"/>
                <a:gd name="T90" fmla="*/ 61 w 1748"/>
                <a:gd name="T91" fmla="*/ 6 h 986"/>
                <a:gd name="T92" fmla="*/ 52 w 1748"/>
                <a:gd name="T93" fmla="*/ 6 h 986"/>
                <a:gd name="T94" fmla="*/ 80 w 1748"/>
                <a:gd name="T95" fmla="*/ 3 h 986"/>
                <a:gd name="T96" fmla="*/ 85 w 1748"/>
                <a:gd name="T97" fmla="*/ 1 h 986"/>
                <a:gd name="T98" fmla="*/ 86 w 1748"/>
                <a:gd name="T99" fmla="*/ 0 h 986"/>
                <a:gd name="T100" fmla="*/ 91 w 1748"/>
                <a:gd name="T101" fmla="*/ 0 h 986"/>
                <a:gd name="T102" fmla="*/ 103 w 1748"/>
                <a:gd name="T103" fmla="*/ 12 h 9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48"/>
                <a:gd name="T157" fmla="*/ 0 h 986"/>
                <a:gd name="T158" fmla="*/ 1748 w 1748"/>
                <a:gd name="T159" fmla="*/ 986 h 9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48" h="986">
                  <a:moveTo>
                    <a:pt x="1331" y="157"/>
                  </a:moveTo>
                  <a:lnTo>
                    <a:pt x="1505" y="370"/>
                  </a:lnTo>
                  <a:lnTo>
                    <a:pt x="1644" y="556"/>
                  </a:lnTo>
                  <a:lnTo>
                    <a:pt x="1734" y="689"/>
                  </a:lnTo>
                  <a:lnTo>
                    <a:pt x="1748" y="719"/>
                  </a:lnTo>
                  <a:lnTo>
                    <a:pt x="1746" y="734"/>
                  </a:lnTo>
                  <a:lnTo>
                    <a:pt x="1728" y="746"/>
                  </a:lnTo>
                  <a:lnTo>
                    <a:pt x="1686" y="758"/>
                  </a:lnTo>
                  <a:lnTo>
                    <a:pt x="1553" y="796"/>
                  </a:lnTo>
                  <a:lnTo>
                    <a:pt x="1303" y="855"/>
                  </a:lnTo>
                  <a:lnTo>
                    <a:pt x="1133" y="884"/>
                  </a:lnTo>
                  <a:lnTo>
                    <a:pt x="1106" y="891"/>
                  </a:lnTo>
                  <a:lnTo>
                    <a:pt x="1097" y="891"/>
                  </a:lnTo>
                  <a:lnTo>
                    <a:pt x="1097" y="886"/>
                  </a:lnTo>
                  <a:lnTo>
                    <a:pt x="1347" y="831"/>
                  </a:lnTo>
                  <a:lnTo>
                    <a:pt x="1355" y="827"/>
                  </a:lnTo>
                  <a:lnTo>
                    <a:pt x="1355" y="816"/>
                  </a:lnTo>
                  <a:lnTo>
                    <a:pt x="1305" y="768"/>
                  </a:lnTo>
                  <a:lnTo>
                    <a:pt x="1279" y="768"/>
                  </a:lnTo>
                  <a:lnTo>
                    <a:pt x="1236" y="774"/>
                  </a:lnTo>
                  <a:lnTo>
                    <a:pt x="1072" y="800"/>
                  </a:lnTo>
                  <a:lnTo>
                    <a:pt x="868" y="837"/>
                  </a:lnTo>
                  <a:lnTo>
                    <a:pt x="820" y="847"/>
                  </a:lnTo>
                  <a:lnTo>
                    <a:pt x="801" y="853"/>
                  </a:lnTo>
                  <a:lnTo>
                    <a:pt x="799" y="853"/>
                  </a:lnTo>
                  <a:lnTo>
                    <a:pt x="799" y="866"/>
                  </a:lnTo>
                  <a:lnTo>
                    <a:pt x="823" y="902"/>
                  </a:lnTo>
                  <a:lnTo>
                    <a:pt x="847" y="924"/>
                  </a:lnTo>
                  <a:lnTo>
                    <a:pt x="866" y="928"/>
                  </a:lnTo>
                  <a:lnTo>
                    <a:pt x="952" y="915"/>
                  </a:lnTo>
                  <a:lnTo>
                    <a:pt x="954" y="915"/>
                  </a:lnTo>
                  <a:lnTo>
                    <a:pt x="954" y="919"/>
                  </a:lnTo>
                  <a:lnTo>
                    <a:pt x="912" y="928"/>
                  </a:lnTo>
                  <a:lnTo>
                    <a:pt x="718" y="956"/>
                  </a:lnTo>
                  <a:lnTo>
                    <a:pt x="458" y="986"/>
                  </a:lnTo>
                  <a:lnTo>
                    <a:pt x="449" y="985"/>
                  </a:lnTo>
                  <a:lnTo>
                    <a:pt x="388" y="908"/>
                  </a:lnTo>
                  <a:lnTo>
                    <a:pt x="333" y="823"/>
                  </a:lnTo>
                  <a:lnTo>
                    <a:pt x="287" y="754"/>
                  </a:lnTo>
                  <a:lnTo>
                    <a:pt x="153" y="522"/>
                  </a:lnTo>
                  <a:lnTo>
                    <a:pt x="114" y="449"/>
                  </a:lnTo>
                  <a:lnTo>
                    <a:pt x="11" y="271"/>
                  </a:lnTo>
                  <a:lnTo>
                    <a:pt x="4" y="251"/>
                  </a:lnTo>
                  <a:lnTo>
                    <a:pt x="0" y="227"/>
                  </a:lnTo>
                  <a:lnTo>
                    <a:pt x="6" y="214"/>
                  </a:lnTo>
                  <a:lnTo>
                    <a:pt x="42" y="198"/>
                  </a:lnTo>
                  <a:lnTo>
                    <a:pt x="105" y="182"/>
                  </a:lnTo>
                  <a:lnTo>
                    <a:pt x="175" y="168"/>
                  </a:lnTo>
                  <a:lnTo>
                    <a:pt x="263" y="150"/>
                  </a:lnTo>
                  <a:lnTo>
                    <a:pt x="283" y="146"/>
                  </a:lnTo>
                  <a:lnTo>
                    <a:pt x="289" y="146"/>
                  </a:lnTo>
                  <a:lnTo>
                    <a:pt x="289" y="150"/>
                  </a:lnTo>
                  <a:lnTo>
                    <a:pt x="214" y="166"/>
                  </a:lnTo>
                  <a:lnTo>
                    <a:pt x="117" y="188"/>
                  </a:lnTo>
                  <a:lnTo>
                    <a:pt x="24" y="214"/>
                  </a:lnTo>
                  <a:lnTo>
                    <a:pt x="16" y="223"/>
                  </a:lnTo>
                  <a:lnTo>
                    <a:pt x="22" y="256"/>
                  </a:lnTo>
                  <a:lnTo>
                    <a:pt x="158" y="495"/>
                  </a:lnTo>
                  <a:lnTo>
                    <a:pt x="202" y="576"/>
                  </a:lnTo>
                  <a:lnTo>
                    <a:pt x="278" y="704"/>
                  </a:lnTo>
                  <a:lnTo>
                    <a:pt x="339" y="811"/>
                  </a:lnTo>
                  <a:lnTo>
                    <a:pt x="416" y="924"/>
                  </a:lnTo>
                  <a:lnTo>
                    <a:pt x="462" y="967"/>
                  </a:lnTo>
                  <a:lnTo>
                    <a:pt x="581" y="957"/>
                  </a:lnTo>
                  <a:lnTo>
                    <a:pt x="813" y="934"/>
                  </a:lnTo>
                  <a:lnTo>
                    <a:pt x="820" y="928"/>
                  </a:lnTo>
                  <a:lnTo>
                    <a:pt x="793" y="893"/>
                  </a:lnTo>
                  <a:lnTo>
                    <a:pt x="772" y="859"/>
                  </a:lnTo>
                  <a:lnTo>
                    <a:pt x="754" y="837"/>
                  </a:lnTo>
                  <a:lnTo>
                    <a:pt x="766" y="827"/>
                  </a:lnTo>
                  <a:lnTo>
                    <a:pt x="859" y="813"/>
                  </a:lnTo>
                  <a:lnTo>
                    <a:pt x="884" y="807"/>
                  </a:lnTo>
                  <a:lnTo>
                    <a:pt x="938" y="800"/>
                  </a:lnTo>
                  <a:lnTo>
                    <a:pt x="1050" y="783"/>
                  </a:lnTo>
                  <a:lnTo>
                    <a:pt x="1156" y="762"/>
                  </a:lnTo>
                  <a:lnTo>
                    <a:pt x="1252" y="746"/>
                  </a:lnTo>
                  <a:lnTo>
                    <a:pt x="1313" y="736"/>
                  </a:lnTo>
                  <a:lnTo>
                    <a:pt x="1325" y="742"/>
                  </a:lnTo>
                  <a:lnTo>
                    <a:pt x="1373" y="790"/>
                  </a:lnTo>
                  <a:lnTo>
                    <a:pt x="1392" y="818"/>
                  </a:lnTo>
                  <a:lnTo>
                    <a:pt x="1428" y="811"/>
                  </a:lnTo>
                  <a:lnTo>
                    <a:pt x="1561" y="776"/>
                  </a:lnTo>
                  <a:lnTo>
                    <a:pt x="1696" y="732"/>
                  </a:lnTo>
                  <a:lnTo>
                    <a:pt x="1700" y="728"/>
                  </a:lnTo>
                  <a:lnTo>
                    <a:pt x="1696" y="715"/>
                  </a:lnTo>
                  <a:lnTo>
                    <a:pt x="1539" y="493"/>
                  </a:lnTo>
                  <a:lnTo>
                    <a:pt x="1309" y="198"/>
                  </a:lnTo>
                  <a:lnTo>
                    <a:pt x="1176" y="52"/>
                  </a:lnTo>
                  <a:lnTo>
                    <a:pt x="1125" y="48"/>
                  </a:lnTo>
                  <a:lnTo>
                    <a:pt x="987" y="54"/>
                  </a:lnTo>
                  <a:lnTo>
                    <a:pt x="807" y="71"/>
                  </a:lnTo>
                  <a:lnTo>
                    <a:pt x="785" y="76"/>
                  </a:lnTo>
                  <a:lnTo>
                    <a:pt x="673" y="87"/>
                  </a:lnTo>
                  <a:lnTo>
                    <a:pt x="673" y="83"/>
                  </a:lnTo>
                  <a:lnTo>
                    <a:pt x="732" y="76"/>
                  </a:lnTo>
                  <a:lnTo>
                    <a:pt x="1037" y="43"/>
                  </a:lnTo>
                  <a:lnTo>
                    <a:pt x="1092" y="26"/>
                  </a:lnTo>
                  <a:lnTo>
                    <a:pt x="1100" y="16"/>
                  </a:lnTo>
                  <a:lnTo>
                    <a:pt x="1100" y="10"/>
                  </a:lnTo>
                  <a:lnTo>
                    <a:pt x="1119" y="1"/>
                  </a:lnTo>
                  <a:lnTo>
                    <a:pt x="1127" y="0"/>
                  </a:lnTo>
                  <a:lnTo>
                    <a:pt x="1183" y="1"/>
                  </a:lnTo>
                  <a:lnTo>
                    <a:pt x="1331" y="15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99" name="Freeform 1032"/>
            <p:cNvSpPr>
              <a:spLocks/>
            </p:cNvSpPr>
            <p:nvPr/>
          </p:nvSpPr>
          <p:spPr bwMode="auto">
            <a:xfrm>
              <a:off x="3670" y="2325"/>
              <a:ext cx="3" cy="1"/>
            </a:xfrm>
            <a:custGeom>
              <a:avLst/>
              <a:gdLst>
                <a:gd name="T0" fmla="*/ 3 w 40"/>
                <a:gd name="T1" fmla="*/ 1 h 6"/>
                <a:gd name="T2" fmla="*/ 0 w 40"/>
                <a:gd name="T3" fmla="*/ 1 h 6"/>
                <a:gd name="T4" fmla="*/ 0 w 40"/>
                <a:gd name="T5" fmla="*/ 0 h 6"/>
                <a:gd name="T6" fmla="*/ 1 w 40"/>
                <a:gd name="T7" fmla="*/ 0 h 6"/>
                <a:gd name="T8" fmla="*/ 3 w 40"/>
                <a:gd name="T9" fmla="*/ 0 h 6"/>
                <a:gd name="T10" fmla="*/ 3 w 40"/>
                <a:gd name="T11" fmla="*/ 1 h 6"/>
                <a:gd name="T12" fmla="*/ 3 w 40"/>
                <a:gd name="T13" fmla="*/ 1 h 6"/>
                <a:gd name="T14" fmla="*/ 3 w 40"/>
                <a:gd name="T15" fmla="*/ 1 h 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
                <a:gd name="T26" fmla="*/ 40 w 4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
                  <a:moveTo>
                    <a:pt x="36" y="4"/>
                  </a:moveTo>
                  <a:lnTo>
                    <a:pt x="0" y="6"/>
                  </a:lnTo>
                  <a:lnTo>
                    <a:pt x="5" y="2"/>
                  </a:lnTo>
                  <a:lnTo>
                    <a:pt x="16" y="0"/>
                  </a:lnTo>
                  <a:lnTo>
                    <a:pt x="40" y="0"/>
                  </a:lnTo>
                  <a:lnTo>
                    <a:pt x="36"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0" name="Freeform 1033"/>
            <p:cNvSpPr>
              <a:spLocks/>
            </p:cNvSpPr>
            <p:nvPr/>
          </p:nvSpPr>
          <p:spPr bwMode="auto">
            <a:xfrm>
              <a:off x="3650" y="2329"/>
              <a:ext cx="70" cy="49"/>
            </a:xfrm>
            <a:custGeom>
              <a:avLst/>
              <a:gdLst>
                <a:gd name="T0" fmla="*/ 36 w 911"/>
                <a:gd name="T1" fmla="*/ 10 h 635"/>
                <a:gd name="T2" fmla="*/ 46 w 911"/>
                <a:gd name="T3" fmla="*/ 5 h 635"/>
                <a:gd name="T4" fmla="*/ 46 w 911"/>
                <a:gd name="T5" fmla="*/ 9 h 635"/>
                <a:gd name="T6" fmla="*/ 42 w 911"/>
                <a:gd name="T7" fmla="*/ 20 h 635"/>
                <a:gd name="T8" fmla="*/ 46 w 911"/>
                <a:gd name="T9" fmla="*/ 16 h 635"/>
                <a:gd name="T10" fmla="*/ 54 w 911"/>
                <a:gd name="T11" fmla="*/ 20 h 635"/>
                <a:gd name="T12" fmla="*/ 50 w 911"/>
                <a:gd name="T13" fmla="*/ 24 h 635"/>
                <a:gd name="T14" fmla="*/ 51 w 911"/>
                <a:gd name="T15" fmla="*/ 31 h 635"/>
                <a:gd name="T16" fmla="*/ 60 w 911"/>
                <a:gd name="T17" fmla="*/ 26 h 635"/>
                <a:gd name="T18" fmla="*/ 57 w 911"/>
                <a:gd name="T19" fmla="*/ 31 h 635"/>
                <a:gd name="T20" fmla="*/ 59 w 911"/>
                <a:gd name="T21" fmla="*/ 36 h 635"/>
                <a:gd name="T22" fmla="*/ 59 w 911"/>
                <a:gd name="T23" fmla="*/ 42 h 635"/>
                <a:gd name="T24" fmla="*/ 63 w 911"/>
                <a:gd name="T25" fmla="*/ 38 h 635"/>
                <a:gd name="T26" fmla="*/ 70 w 911"/>
                <a:gd name="T27" fmla="*/ 42 h 635"/>
                <a:gd name="T28" fmla="*/ 51 w 911"/>
                <a:gd name="T29" fmla="*/ 35 h 635"/>
                <a:gd name="T30" fmla="*/ 50 w 911"/>
                <a:gd name="T31" fmla="*/ 33 h 635"/>
                <a:gd name="T32" fmla="*/ 42 w 911"/>
                <a:gd name="T33" fmla="*/ 24 h 635"/>
                <a:gd name="T34" fmla="*/ 41 w 911"/>
                <a:gd name="T35" fmla="*/ 22 h 635"/>
                <a:gd name="T36" fmla="*/ 36 w 911"/>
                <a:gd name="T37" fmla="*/ 14 h 635"/>
                <a:gd name="T38" fmla="*/ 39 w 911"/>
                <a:gd name="T39" fmla="*/ 11 h 635"/>
                <a:gd name="T40" fmla="*/ 31 w 911"/>
                <a:gd name="T41" fmla="*/ 9 h 635"/>
                <a:gd name="T42" fmla="*/ 29 w 911"/>
                <a:gd name="T43" fmla="*/ 12 h 635"/>
                <a:gd name="T44" fmla="*/ 28 w 911"/>
                <a:gd name="T45" fmla="*/ 21 h 635"/>
                <a:gd name="T46" fmla="*/ 30 w 911"/>
                <a:gd name="T47" fmla="*/ 18 h 635"/>
                <a:gd name="T48" fmla="*/ 39 w 911"/>
                <a:gd name="T49" fmla="*/ 22 h 635"/>
                <a:gd name="T50" fmla="*/ 36 w 911"/>
                <a:gd name="T51" fmla="*/ 29 h 635"/>
                <a:gd name="T52" fmla="*/ 36 w 911"/>
                <a:gd name="T53" fmla="*/ 34 h 635"/>
                <a:gd name="T54" fmla="*/ 44 w 911"/>
                <a:gd name="T55" fmla="*/ 29 h 635"/>
                <a:gd name="T56" fmla="*/ 42 w 911"/>
                <a:gd name="T57" fmla="*/ 34 h 635"/>
                <a:gd name="T58" fmla="*/ 43 w 911"/>
                <a:gd name="T59" fmla="*/ 44 h 635"/>
                <a:gd name="T60" fmla="*/ 45 w 911"/>
                <a:gd name="T61" fmla="*/ 41 h 635"/>
                <a:gd name="T62" fmla="*/ 53 w 911"/>
                <a:gd name="T63" fmla="*/ 41 h 635"/>
                <a:gd name="T64" fmla="*/ 38 w 911"/>
                <a:gd name="T65" fmla="*/ 44 h 635"/>
                <a:gd name="T66" fmla="*/ 38 w 911"/>
                <a:gd name="T67" fmla="*/ 46 h 635"/>
                <a:gd name="T68" fmla="*/ 27 w 911"/>
                <a:gd name="T69" fmla="*/ 47 h 635"/>
                <a:gd name="T70" fmla="*/ 35 w 911"/>
                <a:gd name="T71" fmla="*/ 38 h 635"/>
                <a:gd name="T72" fmla="*/ 34 w 911"/>
                <a:gd name="T73" fmla="*/ 37 h 635"/>
                <a:gd name="T74" fmla="*/ 28 w 911"/>
                <a:gd name="T75" fmla="*/ 28 h 635"/>
                <a:gd name="T76" fmla="*/ 32 w 911"/>
                <a:gd name="T77" fmla="*/ 25 h 635"/>
                <a:gd name="T78" fmla="*/ 23 w 911"/>
                <a:gd name="T79" fmla="*/ 19 h 635"/>
                <a:gd name="T80" fmla="*/ 24 w 911"/>
                <a:gd name="T81" fmla="*/ 14 h 635"/>
                <a:gd name="T82" fmla="*/ 18 w 911"/>
                <a:gd name="T83" fmla="*/ 13 h 635"/>
                <a:gd name="T84" fmla="*/ 10 w 911"/>
                <a:gd name="T85" fmla="*/ 15 h 635"/>
                <a:gd name="T86" fmla="*/ 12 w 911"/>
                <a:gd name="T87" fmla="*/ 25 h 635"/>
                <a:gd name="T88" fmla="*/ 8 w 911"/>
                <a:gd name="T89" fmla="*/ 17 h 635"/>
                <a:gd name="T90" fmla="*/ 0 w 911"/>
                <a:gd name="T91" fmla="*/ 7 h 635"/>
                <a:gd name="T92" fmla="*/ 3 w 911"/>
                <a:gd name="T93" fmla="*/ 5 h 635"/>
                <a:gd name="T94" fmla="*/ 6 w 911"/>
                <a:gd name="T95" fmla="*/ 12 h 635"/>
                <a:gd name="T96" fmla="*/ 7 w 911"/>
                <a:gd name="T97" fmla="*/ 11 h 635"/>
                <a:gd name="T98" fmla="*/ 14 w 911"/>
                <a:gd name="T99" fmla="*/ 6 h 635"/>
                <a:gd name="T100" fmla="*/ 18 w 911"/>
                <a:gd name="T101" fmla="*/ 2 h 635"/>
                <a:gd name="T102" fmla="*/ 20 w 911"/>
                <a:gd name="T103" fmla="*/ 12 h 635"/>
                <a:gd name="T104" fmla="*/ 30 w 911"/>
                <a:gd name="T105" fmla="*/ 7 h 635"/>
                <a:gd name="T106" fmla="*/ 32 w 911"/>
                <a:gd name="T107" fmla="*/ 3 h 635"/>
                <a:gd name="T108" fmla="*/ 35 w 911"/>
                <a:gd name="T109" fmla="*/ 3 h 6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11"/>
                <a:gd name="T166" fmla="*/ 0 h 635"/>
                <a:gd name="T167" fmla="*/ 911 w 911"/>
                <a:gd name="T168" fmla="*/ 635 h 6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11" h="635">
                  <a:moveTo>
                    <a:pt x="454" y="33"/>
                  </a:moveTo>
                  <a:lnTo>
                    <a:pt x="485" y="66"/>
                  </a:lnTo>
                  <a:lnTo>
                    <a:pt x="476" y="97"/>
                  </a:lnTo>
                  <a:lnTo>
                    <a:pt x="468" y="117"/>
                  </a:lnTo>
                  <a:lnTo>
                    <a:pt x="468" y="121"/>
                  </a:lnTo>
                  <a:lnTo>
                    <a:pt x="472" y="126"/>
                  </a:lnTo>
                  <a:lnTo>
                    <a:pt x="478" y="126"/>
                  </a:lnTo>
                  <a:lnTo>
                    <a:pt x="487" y="110"/>
                  </a:lnTo>
                  <a:lnTo>
                    <a:pt x="496" y="81"/>
                  </a:lnTo>
                  <a:lnTo>
                    <a:pt x="505" y="75"/>
                  </a:lnTo>
                  <a:lnTo>
                    <a:pt x="539" y="73"/>
                  </a:lnTo>
                  <a:lnTo>
                    <a:pt x="594" y="59"/>
                  </a:lnTo>
                  <a:lnTo>
                    <a:pt x="598" y="65"/>
                  </a:lnTo>
                  <a:lnTo>
                    <a:pt x="594" y="81"/>
                  </a:lnTo>
                  <a:lnTo>
                    <a:pt x="588" y="93"/>
                  </a:lnTo>
                  <a:lnTo>
                    <a:pt x="588" y="106"/>
                  </a:lnTo>
                  <a:lnTo>
                    <a:pt x="596" y="117"/>
                  </a:lnTo>
                  <a:lnTo>
                    <a:pt x="596" y="119"/>
                  </a:lnTo>
                  <a:lnTo>
                    <a:pt x="549" y="128"/>
                  </a:lnTo>
                  <a:lnTo>
                    <a:pt x="533" y="128"/>
                  </a:lnTo>
                  <a:lnTo>
                    <a:pt x="527" y="134"/>
                  </a:lnTo>
                  <a:lnTo>
                    <a:pt x="541" y="162"/>
                  </a:lnTo>
                  <a:lnTo>
                    <a:pt x="575" y="198"/>
                  </a:lnTo>
                  <a:lnTo>
                    <a:pt x="553" y="257"/>
                  </a:lnTo>
                  <a:lnTo>
                    <a:pt x="553" y="259"/>
                  </a:lnTo>
                  <a:lnTo>
                    <a:pt x="557" y="264"/>
                  </a:lnTo>
                  <a:lnTo>
                    <a:pt x="563" y="264"/>
                  </a:lnTo>
                  <a:lnTo>
                    <a:pt x="575" y="241"/>
                  </a:lnTo>
                  <a:lnTo>
                    <a:pt x="588" y="215"/>
                  </a:lnTo>
                  <a:lnTo>
                    <a:pt x="594" y="211"/>
                  </a:lnTo>
                  <a:lnTo>
                    <a:pt x="654" y="205"/>
                  </a:lnTo>
                  <a:lnTo>
                    <a:pt x="686" y="194"/>
                  </a:lnTo>
                  <a:lnTo>
                    <a:pt x="693" y="198"/>
                  </a:lnTo>
                  <a:lnTo>
                    <a:pt x="693" y="237"/>
                  </a:lnTo>
                  <a:lnTo>
                    <a:pt x="705" y="253"/>
                  </a:lnTo>
                  <a:lnTo>
                    <a:pt x="699" y="259"/>
                  </a:lnTo>
                  <a:lnTo>
                    <a:pt x="649" y="264"/>
                  </a:lnTo>
                  <a:lnTo>
                    <a:pt x="636" y="259"/>
                  </a:lnTo>
                  <a:lnTo>
                    <a:pt x="632" y="259"/>
                  </a:lnTo>
                  <a:lnTo>
                    <a:pt x="622" y="269"/>
                  </a:lnTo>
                  <a:lnTo>
                    <a:pt x="625" y="284"/>
                  </a:lnTo>
                  <a:lnTo>
                    <a:pt x="652" y="312"/>
                  </a:lnTo>
                  <a:lnTo>
                    <a:pt x="671" y="330"/>
                  </a:lnTo>
                  <a:lnTo>
                    <a:pt x="671" y="358"/>
                  </a:lnTo>
                  <a:lnTo>
                    <a:pt x="658" y="389"/>
                  </a:lnTo>
                  <a:lnTo>
                    <a:pt x="658" y="400"/>
                  </a:lnTo>
                  <a:lnTo>
                    <a:pt x="662" y="405"/>
                  </a:lnTo>
                  <a:lnTo>
                    <a:pt x="666" y="405"/>
                  </a:lnTo>
                  <a:lnTo>
                    <a:pt x="686" y="354"/>
                  </a:lnTo>
                  <a:lnTo>
                    <a:pt x="688" y="345"/>
                  </a:lnTo>
                  <a:lnTo>
                    <a:pt x="762" y="334"/>
                  </a:lnTo>
                  <a:lnTo>
                    <a:pt x="768" y="330"/>
                  </a:lnTo>
                  <a:lnTo>
                    <a:pt x="778" y="330"/>
                  </a:lnTo>
                  <a:lnTo>
                    <a:pt x="782" y="336"/>
                  </a:lnTo>
                  <a:lnTo>
                    <a:pt x="778" y="358"/>
                  </a:lnTo>
                  <a:lnTo>
                    <a:pt x="779" y="371"/>
                  </a:lnTo>
                  <a:lnTo>
                    <a:pt x="812" y="389"/>
                  </a:lnTo>
                  <a:lnTo>
                    <a:pt x="815" y="391"/>
                  </a:lnTo>
                  <a:lnTo>
                    <a:pt x="801" y="400"/>
                  </a:lnTo>
                  <a:lnTo>
                    <a:pt x="736" y="407"/>
                  </a:lnTo>
                  <a:lnTo>
                    <a:pt x="729" y="405"/>
                  </a:lnTo>
                  <a:lnTo>
                    <a:pt x="726" y="405"/>
                  </a:lnTo>
                  <a:lnTo>
                    <a:pt x="723" y="409"/>
                  </a:lnTo>
                  <a:lnTo>
                    <a:pt x="729" y="433"/>
                  </a:lnTo>
                  <a:lnTo>
                    <a:pt x="762" y="466"/>
                  </a:lnTo>
                  <a:lnTo>
                    <a:pt x="766" y="468"/>
                  </a:lnTo>
                  <a:lnTo>
                    <a:pt x="772" y="475"/>
                  </a:lnTo>
                  <a:lnTo>
                    <a:pt x="770" y="497"/>
                  </a:lnTo>
                  <a:lnTo>
                    <a:pt x="762" y="518"/>
                  </a:lnTo>
                  <a:lnTo>
                    <a:pt x="760" y="530"/>
                  </a:lnTo>
                  <a:lnTo>
                    <a:pt x="760" y="536"/>
                  </a:lnTo>
                  <a:lnTo>
                    <a:pt x="764" y="540"/>
                  </a:lnTo>
                  <a:lnTo>
                    <a:pt x="768" y="540"/>
                  </a:lnTo>
                  <a:lnTo>
                    <a:pt x="784" y="510"/>
                  </a:lnTo>
                  <a:lnTo>
                    <a:pt x="786" y="494"/>
                  </a:lnTo>
                  <a:lnTo>
                    <a:pt x="786" y="492"/>
                  </a:lnTo>
                  <a:lnTo>
                    <a:pt x="790" y="488"/>
                  </a:lnTo>
                  <a:lnTo>
                    <a:pt x="823" y="486"/>
                  </a:lnTo>
                  <a:lnTo>
                    <a:pt x="837" y="481"/>
                  </a:lnTo>
                  <a:lnTo>
                    <a:pt x="889" y="477"/>
                  </a:lnTo>
                  <a:lnTo>
                    <a:pt x="889" y="506"/>
                  </a:lnTo>
                  <a:lnTo>
                    <a:pt x="911" y="530"/>
                  </a:lnTo>
                  <a:lnTo>
                    <a:pt x="908" y="536"/>
                  </a:lnTo>
                  <a:lnTo>
                    <a:pt x="908" y="538"/>
                  </a:lnTo>
                  <a:lnTo>
                    <a:pt x="904" y="542"/>
                  </a:lnTo>
                  <a:lnTo>
                    <a:pt x="744" y="565"/>
                  </a:lnTo>
                  <a:lnTo>
                    <a:pt x="699" y="528"/>
                  </a:lnTo>
                  <a:lnTo>
                    <a:pt x="693" y="514"/>
                  </a:lnTo>
                  <a:lnTo>
                    <a:pt x="693" y="494"/>
                  </a:lnTo>
                  <a:lnTo>
                    <a:pt x="660" y="453"/>
                  </a:lnTo>
                  <a:lnTo>
                    <a:pt x="660" y="451"/>
                  </a:lnTo>
                  <a:lnTo>
                    <a:pt x="664" y="446"/>
                  </a:lnTo>
                  <a:lnTo>
                    <a:pt x="699" y="444"/>
                  </a:lnTo>
                  <a:lnTo>
                    <a:pt x="708" y="433"/>
                  </a:lnTo>
                  <a:lnTo>
                    <a:pt x="701" y="427"/>
                  </a:lnTo>
                  <a:lnTo>
                    <a:pt x="656" y="433"/>
                  </a:lnTo>
                  <a:lnTo>
                    <a:pt x="646" y="433"/>
                  </a:lnTo>
                  <a:lnTo>
                    <a:pt x="636" y="424"/>
                  </a:lnTo>
                  <a:lnTo>
                    <a:pt x="622" y="424"/>
                  </a:lnTo>
                  <a:lnTo>
                    <a:pt x="594" y="382"/>
                  </a:lnTo>
                  <a:lnTo>
                    <a:pt x="594" y="374"/>
                  </a:lnTo>
                  <a:lnTo>
                    <a:pt x="553" y="308"/>
                  </a:lnTo>
                  <a:lnTo>
                    <a:pt x="555" y="306"/>
                  </a:lnTo>
                  <a:lnTo>
                    <a:pt x="598" y="301"/>
                  </a:lnTo>
                  <a:lnTo>
                    <a:pt x="605" y="295"/>
                  </a:lnTo>
                  <a:lnTo>
                    <a:pt x="598" y="288"/>
                  </a:lnTo>
                  <a:lnTo>
                    <a:pt x="549" y="290"/>
                  </a:lnTo>
                  <a:lnTo>
                    <a:pt x="535" y="286"/>
                  </a:lnTo>
                  <a:lnTo>
                    <a:pt x="513" y="284"/>
                  </a:lnTo>
                  <a:lnTo>
                    <a:pt x="498" y="269"/>
                  </a:lnTo>
                  <a:lnTo>
                    <a:pt x="498" y="225"/>
                  </a:lnTo>
                  <a:lnTo>
                    <a:pt x="493" y="217"/>
                  </a:lnTo>
                  <a:lnTo>
                    <a:pt x="485" y="211"/>
                  </a:lnTo>
                  <a:lnTo>
                    <a:pt x="463" y="180"/>
                  </a:lnTo>
                  <a:lnTo>
                    <a:pt x="460" y="178"/>
                  </a:lnTo>
                  <a:lnTo>
                    <a:pt x="460" y="174"/>
                  </a:lnTo>
                  <a:lnTo>
                    <a:pt x="465" y="170"/>
                  </a:lnTo>
                  <a:lnTo>
                    <a:pt x="500" y="165"/>
                  </a:lnTo>
                  <a:lnTo>
                    <a:pt x="513" y="152"/>
                  </a:lnTo>
                  <a:lnTo>
                    <a:pt x="509" y="146"/>
                  </a:lnTo>
                  <a:lnTo>
                    <a:pt x="482" y="148"/>
                  </a:lnTo>
                  <a:lnTo>
                    <a:pt x="460" y="152"/>
                  </a:lnTo>
                  <a:lnTo>
                    <a:pt x="438" y="146"/>
                  </a:lnTo>
                  <a:lnTo>
                    <a:pt x="428" y="144"/>
                  </a:lnTo>
                  <a:lnTo>
                    <a:pt x="406" y="114"/>
                  </a:lnTo>
                  <a:lnTo>
                    <a:pt x="404" y="114"/>
                  </a:lnTo>
                  <a:lnTo>
                    <a:pt x="399" y="119"/>
                  </a:lnTo>
                  <a:lnTo>
                    <a:pt x="404" y="132"/>
                  </a:lnTo>
                  <a:lnTo>
                    <a:pt x="410" y="140"/>
                  </a:lnTo>
                  <a:lnTo>
                    <a:pt x="410" y="150"/>
                  </a:lnTo>
                  <a:lnTo>
                    <a:pt x="399" y="156"/>
                  </a:lnTo>
                  <a:lnTo>
                    <a:pt x="373" y="158"/>
                  </a:lnTo>
                  <a:lnTo>
                    <a:pt x="335" y="162"/>
                  </a:lnTo>
                  <a:lnTo>
                    <a:pt x="331" y="167"/>
                  </a:lnTo>
                  <a:lnTo>
                    <a:pt x="371" y="241"/>
                  </a:lnTo>
                  <a:lnTo>
                    <a:pt x="371" y="253"/>
                  </a:lnTo>
                  <a:lnTo>
                    <a:pt x="364" y="259"/>
                  </a:lnTo>
                  <a:lnTo>
                    <a:pt x="360" y="275"/>
                  </a:lnTo>
                  <a:lnTo>
                    <a:pt x="353" y="284"/>
                  </a:lnTo>
                  <a:lnTo>
                    <a:pt x="353" y="288"/>
                  </a:lnTo>
                  <a:lnTo>
                    <a:pt x="357" y="292"/>
                  </a:lnTo>
                  <a:lnTo>
                    <a:pt x="364" y="292"/>
                  </a:lnTo>
                  <a:lnTo>
                    <a:pt x="377" y="275"/>
                  </a:lnTo>
                  <a:lnTo>
                    <a:pt x="389" y="239"/>
                  </a:lnTo>
                  <a:lnTo>
                    <a:pt x="436" y="233"/>
                  </a:lnTo>
                  <a:lnTo>
                    <a:pt x="474" y="227"/>
                  </a:lnTo>
                  <a:lnTo>
                    <a:pt x="480" y="227"/>
                  </a:lnTo>
                  <a:lnTo>
                    <a:pt x="485" y="233"/>
                  </a:lnTo>
                  <a:lnTo>
                    <a:pt x="489" y="271"/>
                  </a:lnTo>
                  <a:lnTo>
                    <a:pt x="507" y="288"/>
                  </a:lnTo>
                  <a:lnTo>
                    <a:pt x="507" y="292"/>
                  </a:lnTo>
                  <a:lnTo>
                    <a:pt x="474" y="299"/>
                  </a:lnTo>
                  <a:lnTo>
                    <a:pt x="430" y="299"/>
                  </a:lnTo>
                  <a:lnTo>
                    <a:pt x="424" y="306"/>
                  </a:lnTo>
                  <a:lnTo>
                    <a:pt x="446" y="349"/>
                  </a:lnTo>
                  <a:lnTo>
                    <a:pt x="468" y="376"/>
                  </a:lnTo>
                  <a:lnTo>
                    <a:pt x="468" y="389"/>
                  </a:lnTo>
                  <a:lnTo>
                    <a:pt x="458" y="419"/>
                  </a:lnTo>
                  <a:lnTo>
                    <a:pt x="454" y="429"/>
                  </a:lnTo>
                  <a:lnTo>
                    <a:pt x="454" y="437"/>
                  </a:lnTo>
                  <a:lnTo>
                    <a:pt x="458" y="441"/>
                  </a:lnTo>
                  <a:lnTo>
                    <a:pt x="463" y="441"/>
                  </a:lnTo>
                  <a:lnTo>
                    <a:pt x="489" y="391"/>
                  </a:lnTo>
                  <a:lnTo>
                    <a:pt x="498" y="385"/>
                  </a:lnTo>
                  <a:lnTo>
                    <a:pt x="537" y="382"/>
                  </a:lnTo>
                  <a:lnTo>
                    <a:pt x="544" y="378"/>
                  </a:lnTo>
                  <a:lnTo>
                    <a:pt x="572" y="376"/>
                  </a:lnTo>
                  <a:lnTo>
                    <a:pt x="575" y="374"/>
                  </a:lnTo>
                  <a:lnTo>
                    <a:pt x="583" y="385"/>
                  </a:lnTo>
                  <a:lnTo>
                    <a:pt x="579" y="391"/>
                  </a:lnTo>
                  <a:lnTo>
                    <a:pt x="581" y="400"/>
                  </a:lnTo>
                  <a:lnTo>
                    <a:pt x="608" y="431"/>
                  </a:lnTo>
                  <a:lnTo>
                    <a:pt x="603" y="435"/>
                  </a:lnTo>
                  <a:lnTo>
                    <a:pt x="541" y="439"/>
                  </a:lnTo>
                  <a:lnTo>
                    <a:pt x="525" y="446"/>
                  </a:lnTo>
                  <a:lnTo>
                    <a:pt x="519" y="451"/>
                  </a:lnTo>
                  <a:lnTo>
                    <a:pt x="527" y="472"/>
                  </a:lnTo>
                  <a:lnTo>
                    <a:pt x="568" y="508"/>
                  </a:lnTo>
                  <a:lnTo>
                    <a:pt x="568" y="528"/>
                  </a:lnTo>
                  <a:lnTo>
                    <a:pt x="555" y="572"/>
                  </a:lnTo>
                  <a:lnTo>
                    <a:pt x="553" y="573"/>
                  </a:lnTo>
                  <a:lnTo>
                    <a:pt x="553" y="578"/>
                  </a:lnTo>
                  <a:lnTo>
                    <a:pt x="557" y="582"/>
                  </a:lnTo>
                  <a:lnTo>
                    <a:pt x="563" y="582"/>
                  </a:lnTo>
                  <a:lnTo>
                    <a:pt x="577" y="560"/>
                  </a:lnTo>
                  <a:lnTo>
                    <a:pt x="583" y="528"/>
                  </a:lnTo>
                  <a:lnTo>
                    <a:pt x="590" y="520"/>
                  </a:lnTo>
                  <a:lnTo>
                    <a:pt x="634" y="520"/>
                  </a:lnTo>
                  <a:lnTo>
                    <a:pt x="671" y="514"/>
                  </a:lnTo>
                  <a:lnTo>
                    <a:pt x="673" y="512"/>
                  </a:lnTo>
                  <a:lnTo>
                    <a:pt x="679" y="512"/>
                  </a:lnTo>
                  <a:lnTo>
                    <a:pt x="686" y="536"/>
                  </a:lnTo>
                  <a:lnTo>
                    <a:pt x="710" y="567"/>
                  </a:lnTo>
                  <a:lnTo>
                    <a:pt x="713" y="573"/>
                  </a:lnTo>
                  <a:lnTo>
                    <a:pt x="704" y="580"/>
                  </a:lnTo>
                  <a:lnTo>
                    <a:pt x="664" y="587"/>
                  </a:lnTo>
                  <a:lnTo>
                    <a:pt x="527" y="607"/>
                  </a:lnTo>
                  <a:lnTo>
                    <a:pt x="496" y="576"/>
                  </a:lnTo>
                  <a:lnTo>
                    <a:pt x="496" y="573"/>
                  </a:lnTo>
                  <a:lnTo>
                    <a:pt x="489" y="567"/>
                  </a:lnTo>
                  <a:lnTo>
                    <a:pt x="482" y="567"/>
                  </a:lnTo>
                  <a:lnTo>
                    <a:pt x="478" y="573"/>
                  </a:lnTo>
                  <a:lnTo>
                    <a:pt x="487" y="591"/>
                  </a:lnTo>
                  <a:lnTo>
                    <a:pt x="498" y="602"/>
                  </a:lnTo>
                  <a:lnTo>
                    <a:pt x="498" y="607"/>
                  </a:lnTo>
                  <a:lnTo>
                    <a:pt x="482" y="613"/>
                  </a:lnTo>
                  <a:lnTo>
                    <a:pt x="410" y="629"/>
                  </a:lnTo>
                  <a:lnTo>
                    <a:pt x="377" y="633"/>
                  </a:lnTo>
                  <a:lnTo>
                    <a:pt x="343" y="635"/>
                  </a:lnTo>
                  <a:lnTo>
                    <a:pt x="351" y="611"/>
                  </a:lnTo>
                  <a:lnTo>
                    <a:pt x="369" y="580"/>
                  </a:lnTo>
                  <a:lnTo>
                    <a:pt x="371" y="572"/>
                  </a:lnTo>
                  <a:lnTo>
                    <a:pt x="450" y="558"/>
                  </a:lnTo>
                  <a:lnTo>
                    <a:pt x="480" y="550"/>
                  </a:lnTo>
                  <a:lnTo>
                    <a:pt x="487" y="542"/>
                  </a:lnTo>
                  <a:lnTo>
                    <a:pt x="458" y="498"/>
                  </a:lnTo>
                  <a:lnTo>
                    <a:pt x="458" y="492"/>
                  </a:lnTo>
                  <a:lnTo>
                    <a:pt x="500" y="481"/>
                  </a:lnTo>
                  <a:lnTo>
                    <a:pt x="507" y="472"/>
                  </a:lnTo>
                  <a:lnTo>
                    <a:pt x="507" y="468"/>
                  </a:lnTo>
                  <a:lnTo>
                    <a:pt x="502" y="464"/>
                  </a:lnTo>
                  <a:lnTo>
                    <a:pt x="448" y="475"/>
                  </a:lnTo>
                  <a:lnTo>
                    <a:pt x="441" y="461"/>
                  </a:lnTo>
                  <a:lnTo>
                    <a:pt x="426" y="453"/>
                  </a:lnTo>
                  <a:lnTo>
                    <a:pt x="406" y="431"/>
                  </a:lnTo>
                  <a:lnTo>
                    <a:pt x="399" y="424"/>
                  </a:lnTo>
                  <a:lnTo>
                    <a:pt x="397" y="400"/>
                  </a:lnTo>
                  <a:lnTo>
                    <a:pt x="364" y="362"/>
                  </a:lnTo>
                  <a:lnTo>
                    <a:pt x="360" y="348"/>
                  </a:lnTo>
                  <a:lnTo>
                    <a:pt x="360" y="345"/>
                  </a:lnTo>
                  <a:lnTo>
                    <a:pt x="364" y="340"/>
                  </a:lnTo>
                  <a:lnTo>
                    <a:pt x="399" y="338"/>
                  </a:lnTo>
                  <a:lnTo>
                    <a:pt x="412" y="326"/>
                  </a:lnTo>
                  <a:lnTo>
                    <a:pt x="412" y="319"/>
                  </a:lnTo>
                  <a:lnTo>
                    <a:pt x="408" y="314"/>
                  </a:lnTo>
                  <a:lnTo>
                    <a:pt x="341" y="321"/>
                  </a:lnTo>
                  <a:lnTo>
                    <a:pt x="329" y="312"/>
                  </a:lnTo>
                  <a:lnTo>
                    <a:pt x="323" y="312"/>
                  </a:lnTo>
                  <a:lnTo>
                    <a:pt x="299" y="284"/>
                  </a:lnTo>
                  <a:lnTo>
                    <a:pt x="296" y="249"/>
                  </a:lnTo>
                  <a:lnTo>
                    <a:pt x="279" y="231"/>
                  </a:lnTo>
                  <a:lnTo>
                    <a:pt x="268" y="209"/>
                  </a:lnTo>
                  <a:lnTo>
                    <a:pt x="268" y="205"/>
                  </a:lnTo>
                  <a:lnTo>
                    <a:pt x="299" y="200"/>
                  </a:lnTo>
                  <a:lnTo>
                    <a:pt x="305" y="198"/>
                  </a:lnTo>
                  <a:lnTo>
                    <a:pt x="314" y="185"/>
                  </a:lnTo>
                  <a:lnTo>
                    <a:pt x="314" y="180"/>
                  </a:lnTo>
                  <a:lnTo>
                    <a:pt x="309" y="176"/>
                  </a:lnTo>
                  <a:lnTo>
                    <a:pt x="264" y="185"/>
                  </a:lnTo>
                  <a:lnTo>
                    <a:pt x="246" y="170"/>
                  </a:lnTo>
                  <a:lnTo>
                    <a:pt x="233" y="170"/>
                  </a:lnTo>
                  <a:lnTo>
                    <a:pt x="230" y="167"/>
                  </a:lnTo>
                  <a:lnTo>
                    <a:pt x="228" y="167"/>
                  </a:lnTo>
                  <a:lnTo>
                    <a:pt x="224" y="180"/>
                  </a:lnTo>
                  <a:lnTo>
                    <a:pt x="209" y="189"/>
                  </a:lnTo>
                  <a:lnTo>
                    <a:pt x="150" y="194"/>
                  </a:lnTo>
                  <a:lnTo>
                    <a:pt x="141" y="192"/>
                  </a:lnTo>
                  <a:lnTo>
                    <a:pt x="136" y="192"/>
                  </a:lnTo>
                  <a:lnTo>
                    <a:pt x="127" y="198"/>
                  </a:lnTo>
                  <a:lnTo>
                    <a:pt x="143" y="227"/>
                  </a:lnTo>
                  <a:lnTo>
                    <a:pt x="171" y="267"/>
                  </a:lnTo>
                  <a:lnTo>
                    <a:pt x="165" y="296"/>
                  </a:lnTo>
                  <a:lnTo>
                    <a:pt x="156" y="308"/>
                  </a:lnTo>
                  <a:lnTo>
                    <a:pt x="156" y="319"/>
                  </a:lnTo>
                  <a:lnTo>
                    <a:pt x="147" y="338"/>
                  </a:lnTo>
                  <a:lnTo>
                    <a:pt x="141" y="336"/>
                  </a:lnTo>
                  <a:lnTo>
                    <a:pt x="109" y="295"/>
                  </a:lnTo>
                  <a:lnTo>
                    <a:pt x="85" y="255"/>
                  </a:lnTo>
                  <a:lnTo>
                    <a:pt x="83" y="231"/>
                  </a:lnTo>
                  <a:lnTo>
                    <a:pt x="105" y="217"/>
                  </a:lnTo>
                  <a:lnTo>
                    <a:pt x="109" y="209"/>
                  </a:lnTo>
                  <a:lnTo>
                    <a:pt x="105" y="205"/>
                  </a:lnTo>
                  <a:lnTo>
                    <a:pt x="61" y="202"/>
                  </a:lnTo>
                  <a:lnTo>
                    <a:pt x="47" y="192"/>
                  </a:lnTo>
                  <a:lnTo>
                    <a:pt x="0" y="119"/>
                  </a:lnTo>
                  <a:lnTo>
                    <a:pt x="2" y="95"/>
                  </a:lnTo>
                  <a:lnTo>
                    <a:pt x="6" y="90"/>
                  </a:lnTo>
                  <a:lnTo>
                    <a:pt x="17" y="90"/>
                  </a:lnTo>
                  <a:lnTo>
                    <a:pt x="24" y="84"/>
                  </a:lnTo>
                  <a:lnTo>
                    <a:pt x="26" y="61"/>
                  </a:lnTo>
                  <a:lnTo>
                    <a:pt x="33" y="55"/>
                  </a:lnTo>
                  <a:lnTo>
                    <a:pt x="43" y="71"/>
                  </a:lnTo>
                  <a:lnTo>
                    <a:pt x="55" y="93"/>
                  </a:lnTo>
                  <a:lnTo>
                    <a:pt x="85" y="130"/>
                  </a:lnTo>
                  <a:lnTo>
                    <a:pt x="76" y="150"/>
                  </a:lnTo>
                  <a:lnTo>
                    <a:pt x="76" y="152"/>
                  </a:lnTo>
                  <a:lnTo>
                    <a:pt x="79" y="154"/>
                  </a:lnTo>
                  <a:lnTo>
                    <a:pt x="72" y="160"/>
                  </a:lnTo>
                  <a:lnTo>
                    <a:pt x="67" y="178"/>
                  </a:lnTo>
                  <a:lnTo>
                    <a:pt x="67" y="180"/>
                  </a:lnTo>
                  <a:lnTo>
                    <a:pt x="72" y="185"/>
                  </a:lnTo>
                  <a:lnTo>
                    <a:pt x="76" y="185"/>
                  </a:lnTo>
                  <a:lnTo>
                    <a:pt x="94" y="156"/>
                  </a:lnTo>
                  <a:lnTo>
                    <a:pt x="96" y="140"/>
                  </a:lnTo>
                  <a:lnTo>
                    <a:pt x="101" y="136"/>
                  </a:lnTo>
                  <a:lnTo>
                    <a:pt x="122" y="136"/>
                  </a:lnTo>
                  <a:lnTo>
                    <a:pt x="176" y="119"/>
                  </a:lnTo>
                  <a:lnTo>
                    <a:pt x="191" y="112"/>
                  </a:lnTo>
                  <a:lnTo>
                    <a:pt x="191" y="97"/>
                  </a:lnTo>
                  <a:lnTo>
                    <a:pt x="181" y="77"/>
                  </a:lnTo>
                  <a:lnTo>
                    <a:pt x="181" y="73"/>
                  </a:lnTo>
                  <a:lnTo>
                    <a:pt x="211" y="66"/>
                  </a:lnTo>
                  <a:lnTo>
                    <a:pt x="216" y="66"/>
                  </a:lnTo>
                  <a:lnTo>
                    <a:pt x="222" y="59"/>
                  </a:lnTo>
                  <a:lnTo>
                    <a:pt x="226" y="33"/>
                  </a:lnTo>
                  <a:lnTo>
                    <a:pt x="228" y="31"/>
                  </a:lnTo>
                  <a:lnTo>
                    <a:pt x="234" y="31"/>
                  </a:lnTo>
                  <a:lnTo>
                    <a:pt x="257" y="73"/>
                  </a:lnTo>
                  <a:lnTo>
                    <a:pt x="283" y="106"/>
                  </a:lnTo>
                  <a:lnTo>
                    <a:pt x="272" y="132"/>
                  </a:lnTo>
                  <a:lnTo>
                    <a:pt x="264" y="148"/>
                  </a:lnTo>
                  <a:lnTo>
                    <a:pt x="264" y="158"/>
                  </a:lnTo>
                  <a:lnTo>
                    <a:pt x="268" y="162"/>
                  </a:lnTo>
                  <a:lnTo>
                    <a:pt x="272" y="162"/>
                  </a:lnTo>
                  <a:lnTo>
                    <a:pt x="296" y="124"/>
                  </a:lnTo>
                  <a:lnTo>
                    <a:pt x="299" y="110"/>
                  </a:lnTo>
                  <a:lnTo>
                    <a:pt x="343" y="106"/>
                  </a:lnTo>
                  <a:lnTo>
                    <a:pt x="393" y="93"/>
                  </a:lnTo>
                  <a:lnTo>
                    <a:pt x="397" y="93"/>
                  </a:lnTo>
                  <a:lnTo>
                    <a:pt x="402" y="88"/>
                  </a:lnTo>
                  <a:lnTo>
                    <a:pt x="402" y="81"/>
                  </a:lnTo>
                  <a:lnTo>
                    <a:pt x="379" y="53"/>
                  </a:lnTo>
                  <a:lnTo>
                    <a:pt x="379" y="49"/>
                  </a:lnTo>
                  <a:lnTo>
                    <a:pt x="410" y="42"/>
                  </a:lnTo>
                  <a:lnTo>
                    <a:pt x="422" y="20"/>
                  </a:lnTo>
                  <a:lnTo>
                    <a:pt x="428" y="0"/>
                  </a:lnTo>
                  <a:lnTo>
                    <a:pt x="432" y="0"/>
                  </a:lnTo>
                  <a:lnTo>
                    <a:pt x="454" y="3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1" name="Freeform 1034"/>
            <p:cNvSpPr>
              <a:spLocks/>
            </p:cNvSpPr>
            <p:nvPr/>
          </p:nvSpPr>
          <p:spPr bwMode="auto">
            <a:xfrm>
              <a:off x="3548" y="2346"/>
              <a:ext cx="29" cy="16"/>
            </a:xfrm>
            <a:custGeom>
              <a:avLst/>
              <a:gdLst>
                <a:gd name="T0" fmla="*/ 29 w 371"/>
                <a:gd name="T1" fmla="*/ 0 h 216"/>
                <a:gd name="T2" fmla="*/ 27 w 371"/>
                <a:gd name="T3" fmla="*/ 3 h 216"/>
                <a:gd name="T4" fmla="*/ 24 w 371"/>
                <a:gd name="T5" fmla="*/ 4 h 216"/>
                <a:gd name="T6" fmla="*/ 18 w 371"/>
                <a:gd name="T7" fmla="*/ 10 h 216"/>
                <a:gd name="T8" fmla="*/ 18 w 371"/>
                <a:gd name="T9" fmla="*/ 12 h 216"/>
                <a:gd name="T10" fmla="*/ 21 w 371"/>
                <a:gd name="T11" fmla="*/ 15 h 216"/>
                <a:gd name="T12" fmla="*/ 21 w 371"/>
                <a:gd name="T13" fmla="*/ 15 h 216"/>
                <a:gd name="T14" fmla="*/ 21 w 371"/>
                <a:gd name="T15" fmla="*/ 15 h 216"/>
                <a:gd name="T16" fmla="*/ 20 w 371"/>
                <a:gd name="T17" fmla="*/ 15 h 216"/>
                <a:gd name="T18" fmla="*/ 15 w 371"/>
                <a:gd name="T19" fmla="*/ 16 h 216"/>
                <a:gd name="T20" fmla="*/ 6 w 371"/>
                <a:gd name="T21" fmla="*/ 16 h 216"/>
                <a:gd name="T22" fmla="*/ 5 w 371"/>
                <a:gd name="T23" fmla="*/ 15 h 216"/>
                <a:gd name="T24" fmla="*/ 3 w 371"/>
                <a:gd name="T25" fmla="*/ 14 h 216"/>
                <a:gd name="T26" fmla="*/ 0 w 371"/>
                <a:gd name="T27" fmla="*/ 9 h 216"/>
                <a:gd name="T28" fmla="*/ 1 w 371"/>
                <a:gd name="T29" fmla="*/ 5 h 216"/>
                <a:gd name="T30" fmla="*/ 1 w 371"/>
                <a:gd name="T31" fmla="*/ 5 h 216"/>
                <a:gd name="T32" fmla="*/ 5 w 371"/>
                <a:gd name="T33" fmla="*/ 6 h 216"/>
                <a:gd name="T34" fmla="*/ 10 w 371"/>
                <a:gd name="T35" fmla="*/ 5 h 216"/>
                <a:gd name="T36" fmla="*/ 14 w 371"/>
                <a:gd name="T37" fmla="*/ 4 h 216"/>
                <a:gd name="T38" fmla="*/ 20 w 371"/>
                <a:gd name="T39" fmla="*/ 3 h 216"/>
                <a:gd name="T40" fmla="*/ 22 w 371"/>
                <a:gd name="T41" fmla="*/ 2 h 216"/>
                <a:gd name="T42" fmla="*/ 23 w 371"/>
                <a:gd name="T43" fmla="*/ 2 h 216"/>
                <a:gd name="T44" fmla="*/ 23 w 371"/>
                <a:gd name="T45" fmla="*/ 3 h 216"/>
                <a:gd name="T46" fmla="*/ 18 w 371"/>
                <a:gd name="T47" fmla="*/ 7 h 216"/>
                <a:gd name="T48" fmla="*/ 15 w 371"/>
                <a:gd name="T49" fmla="*/ 9 h 216"/>
                <a:gd name="T50" fmla="*/ 14 w 371"/>
                <a:gd name="T51" fmla="*/ 11 h 216"/>
                <a:gd name="T52" fmla="*/ 14 w 371"/>
                <a:gd name="T53" fmla="*/ 13 h 216"/>
                <a:gd name="T54" fmla="*/ 16 w 371"/>
                <a:gd name="T55" fmla="*/ 15 h 216"/>
                <a:gd name="T56" fmla="*/ 17 w 371"/>
                <a:gd name="T57" fmla="*/ 15 h 216"/>
                <a:gd name="T58" fmla="*/ 18 w 371"/>
                <a:gd name="T59" fmla="*/ 14 h 216"/>
                <a:gd name="T60" fmla="*/ 18 w 371"/>
                <a:gd name="T61" fmla="*/ 13 h 216"/>
                <a:gd name="T62" fmla="*/ 17 w 371"/>
                <a:gd name="T63" fmla="*/ 13 h 216"/>
                <a:gd name="T64" fmla="*/ 17 w 371"/>
                <a:gd name="T65" fmla="*/ 10 h 216"/>
                <a:gd name="T66" fmla="*/ 18 w 371"/>
                <a:gd name="T67" fmla="*/ 9 h 216"/>
                <a:gd name="T68" fmla="*/ 24 w 371"/>
                <a:gd name="T69" fmla="*/ 3 h 216"/>
                <a:gd name="T70" fmla="*/ 25 w 371"/>
                <a:gd name="T71" fmla="*/ 2 h 216"/>
                <a:gd name="T72" fmla="*/ 27 w 371"/>
                <a:gd name="T73" fmla="*/ 1 h 216"/>
                <a:gd name="T74" fmla="*/ 29 w 371"/>
                <a:gd name="T75" fmla="*/ 0 h 216"/>
                <a:gd name="T76" fmla="*/ 29 w 371"/>
                <a:gd name="T77" fmla="*/ 0 h 216"/>
                <a:gd name="T78" fmla="*/ 29 w 371"/>
                <a:gd name="T79" fmla="*/ 0 h 216"/>
                <a:gd name="T80" fmla="*/ 29 w 371"/>
                <a:gd name="T81" fmla="*/ 0 h 216"/>
                <a:gd name="T82" fmla="*/ 29 w 371"/>
                <a:gd name="T83" fmla="*/ 0 h 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216"/>
                <a:gd name="T128" fmla="*/ 371 w 371"/>
                <a:gd name="T129" fmla="*/ 216 h 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216">
                  <a:moveTo>
                    <a:pt x="371" y="6"/>
                  </a:moveTo>
                  <a:lnTo>
                    <a:pt x="343" y="40"/>
                  </a:lnTo>
                  <a:lnTo>
                    <a:pt x="310" y="56"/>
                  </a:lnTo>
                  <a:lnTo>
                    <a:pt x="235" y="129"/>
                  </a:lnTo>
                  <a:lnTo>
                    <a:pt x="235" y="160"/>
                  </a:lnTo>
                  <a:lnTo>
                    <a:pt x="264" y="198"/>
                  </a:lnTo>
                  <a:lnTo>
                    <a:pt x="267" y="200"/>
                  </a:lnTo>
                  <a:lnTo>
                    <a:pt x="267" y="204"/>
                  </a:lnTo>
                  <a:lnTo>
                    <a:pt x="262" y="208"/>
                  </a:lnTo>
                  <a:lnTo>
                    <a:pt x="195" y="216"/>
                  </a:lnTo>
                  <a:lnTo>
                    <a:pt x="79" y="213"/>
                  </a:lnTo>
                  <a:lnTo>
                    <a:pt x="67" y="208"/>
                  </a:lnTo>
                  <a:lnTo>
                    <a:pt x="44" y="185"/>
                  </a:lnTo>
                  <a:lnTo>
                    <a:pt x="0" y="115"/>
                  </a:lnTo>
                  <a:lnTo>
                    <a:pt x="13" y="73"/>
                  </a:lnTo>
                  <a:lnTo>
                    <a:pt x="18" y="68"/>
                  </a:lnTo>
                  <a:lnTo>
                    <a:pt x="63" y="75"/>
                  </a:lnTo>
                  <a:lnTo>
                    <a:pt x="123" y="70"/>
                  </a:lnTo>
                  <a:lnTo>
                    <a:pt x="182" y="60"/>
                  </a:lnTo>
                  <a:lnTo>
                    <a:pt x="253" y="42"/>
                  </a:lnTo>
                  <a:lnTo>
                    <a:pt x="277" y="33"/>
                  </a:lnTo>
                  <a:lnTo>
                    <a:pt x="290" y="33"/>
                  </a:lnTo>
                  <a:lnTo>
                    <a:pt x="290" y="44"/>
                  </a:lnTo>
                  <a:lnTo>
                    <a:pt x="232" y="93"/>
                  </a:lnTo>
                  <a:lnTo>
                    <a:pt x="197" y="123"/>
                  </a:lnTo>
                  <a:lnTo>
                    <a:pt x="175" y="154"/>
                  </a:lnTo>
                  <a:lnTo>
                    <a:pt x="178" y="174"/>
                  </a:lnTo>
                  <a:lnTo>
                    <a:pt x="204" y="196"/>
                  </a:lnTo>
                  <a:lnTo>
                    <a:pt x="223" y="196"/>
                  </a:lnTo>
                  <a:lnTo>
                    <a:pt x="230" y="189"/>
                  </a:lnTo>
                  <a:lnTo>
                    <a:pt x="225" y="182"/>
                  </a:lnTo>
                  <a:lnTo>
                    <a:pt x="221" y="178"/>
                  </a:lnTo>
                  <a:lnTo>
                    <a:pt x="221" y="141"/>
                  </a:lnTo>
                  <a:lnTo>
                    <a:pt x="232" y="115"/>
                  </a:lnTo>
                  <a:lnTo>
                    <a:pt x="307" y="42"/>
                  </a:lnTo>
                  <a:lnTo>
                    <a:pt x="316" y="28"/>
                  </a:lnTo>
                  <a:lnTo>
                    <a:pt x="345" y="9"/>
                  </a:lnTo>
                  <a:lnTo>
                    <a:pt x="365" y="0"/>
                  </a:lnTo>
                  <a:lnTo>
                    <a:pt x="371" y="0"/>
                  </a:lnTo>
                  <a:lnTo>
                    <a:pt x="371"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2" name="Freeform 1035"/>
            <p:cNvSpPr>
              <a:spLocks/>
            </p:cNvSpPr>
            <p:nvPr/>
          </p:nvSpPr>
          <p:spPr bwMode="auto">
            <a:xfrm>
              <a:off x="3663" y="2349"/>
              <a:ext cx="18" cy="30"/>
            </a:xfrm>
            <a:custGeom>
              <a:avLst/>
              <a:gdLst>
                <a:gd name="T0" fmla="*/ 9 w 243"/>
                <a:gd name="T1" fmla="*/ 3 h 380"/>
                <a:gd name="T2" fmla="*/ 11 w 243"/>
                <a:gd name="T3" fmla="*/ 5 h 380"/>
                <a:gd name="T4" fmla="*/ 10 w 243"/>
                <a:gd name="T5" fmla="*/ 5 h 380"/>
                <a:gd name="T6" fmla="*/ 5 w 243"/>
                <a:gd name="T7" fmla="*/ 5 h 380"/>
                <a:gd name="T8" fmla="*/ 4 w 243"/>
                <a:gd name="T9" fmla="*/ 6 h 380"/>
                <a:gd name="T10" fmla="*/ 5 w 243"/>
                <a:gd name="T11" fmla="*/ 8 h 380"/>
                <a:gd name="T12" fmla="*/ 8 w 243"/>
                <a:gd name="T13" fmla="*/ 12 h 380"/>
                <a:gd name="T14" fmla="*/ 7 w 243"/>
                <a:gd name="T15" fmla="*/ 14 h 380"/>
                <a:gd name="T16" fmla="*/ 6 w 243"/>
                <a:gd name="T17" fmla="*/ 16 h 380"/>
                <a:gd name="T18" fmla="*/ 6 w 243"/>
                <a:gd name="T19" fmla="*/ 17 h 380"/>
                <a:gd name="T20" fmla="*/ 6 w 243"/>
                <a:gd name="T21" fmla="*/ 17 h 380"/>
                <a:gd name="T22" fmla="*/ 7 w 243"/>
                <a:gd name="T23" fmla="*/ 17 h 380"/>
                <a:gd name="T24" fmla="*/ 7 w 243"/>
                <a:gd name="T25" fmla="*/ 16 h 380"/>
                <a:gd name="T26" fmla="*/ 8 w 243"/>
                <a:gd name="T27" fmla="*/ 14 h 380"/>
                <a:gd name="T28" fmla="*/ 9 w 243"/>
                <a:gd name="T29" fmla="*/ 13 h 380"/>
                <a:gd name="T30" fmla="*/ 12 w 243"/>
                <a:gd name="T31" fmla="*/ 12 h 380"/>
                <a:gd name="T32" fmla="*/ 15 w 243"/>
                <a:gd name="T33" fmla="*/ 12 h 380"/>
                <a:gd name="T34" fmla="*/ 16 w 243"/>
                <a:gd name="T35" fmla="*/ 12 h 380"/>
                <a:gd name="T36" fmla="*/ 17 w 243"/>
                <a:gd name="T37" fmla="*/ 12 h 380"/>
                <a:gd name="T38" fmla="*/ 17 w 243"/>
                <a:gd name="T39" fmla="*/ 14 h 380"/>
                <a:gd name="T40" fmla="*/ 17 w 243"/>
                <a:gd name="T41" fmla="*/ 15 h 380"/>
                <a:gd name="T42" fmla="*/ 18 w 243"/>
                <a:gd name="T43" fmla="*/ 16 h 380"/>
                <a:gd name="T44" fmla="*/ 18 w 243"/>
                <a:gd name="T45" fmla="*/ 17 h 380"/>
                <a:gd name="T46" fmla="*/ 16 w 243"/>
                <a:gd name="T47" fmla="*/ 17 h 380"/>
                <a:gd name="T48" fmla="*/ 11 w 243"/>
                <a:gd name="T49" fmla="*/ 18 h 380"/>
                <a:gd name="T50" fmla="*/ 11 w 243"/>
                <a:gd name="T51" fmla="*/ 18 h 380"/>
                <a:gd name="T52" fmla="*/ 12 w 243"/>
                <a:gd name="T53" fmla="*/ 20 h 380"/>
                <a:gd name="T54" fmla="*/ 14 w 243"/>
                <a:gd name="T55" fmla="*/ 23 h 380"/>
                <a:gd name="T56" fmla="*/ 14 w 243"/>
                <a:gd name="T57" fmla="*/ 25 h 380"/>
                <a:gd name="T58" fmla="*/ 13 w 243"/>
                <a:gd name="T59" fmla="*/ 27 h 380"/>
                <a:gd name="T60" fmla="*/ 13 w 243"/>
                <a:gd name="T61" fmla="*/ 29 h 380"/>
                <a:gd name="T62" fmla="*/ 12 w 243"/>
                <a:gd name="T63" fmla="*/ 30 h 380"/>
                <a:gd name="T64" fmla="*/ 12 w 243"/>
                <a:gd name="T65" fmla="*/ 30 h 380"/>
                <a:gd name="T66" fmla="*/ 12 w 243"/>
                <a:gd name="T67" fmla="*/ 29 h 380"/>
                <a:gd name="T68" fmla="*/ 8 w 243"/>
                <a:gd name="T69" fmla="*/ 24 h 380"/>
                <a:gd name="T70" fmla="*/ 7 w 243"/>
                <a:gd name="T71" fmla="*/ 21 h 380"/>
                <a:gd name="T72" fmla="*/ 7 w 243"/>
                <a:gd name="T73" fmla="*/ 20 h 380"/>
                <a:gd name="T74" fmla="*/ 10 w 243"/>
                <a:gd name="T75" fmla="*/ 19 h 380"/>
                <a:gd name="T76" fmla="*/ 10 w 243"/>
                <a:gd name="T77" fmla="*/ 19 h 380"/>
                <a:gd name="T78" fmla="*/ 10 w 243"/>
                <a:gd name="T79" fmla="*/ 19 h 380"/>
                <a:gd name="T80" fmla="*/ 9 w 243"/>
                <a:gd name="T81" fmla="*/ 19 h 380"/>
                <a:gd name="T82" fmla="*/ 6 w 243"/>
                <a:gd name="T83" fmla="*/ 19 h 380"/>
                <a:gd name="T84" fmla="*/ 3 w 243"/>
                <a:gd name="T85" fmla="*/ 16 h 380"/>
                <a:gd name="T86" fmla="*/ 1 w 243"/>
                <a:gd name="T87" fmla="*/ 12 h 380"/>
                <a:gd name="T88" fmla="*/ 1 w 243"/>
                <a:gd name="T89" fmla="*/ 9 h 380"/>
                <a:gd name="T90" fmla="*/ 3 w 243"/>
                <a:gd name="T91" fmla="*/ 8 h 380"/>
                <a:gd name="T92" fmla="*/ 3 w 243"/>
                <a:gd name="T93" fmla="*/ 7 h 380"/>
                <a:gd name="T94" fmla="*/ 3 w 243"/>
                <a:gd name="T95" fmla="*/ 6 h 380"/>
                <a:gd name="T96" fmla="*/ 0 w 243"/>
                <a:gd name="T97" fmla="*/ 7 h 380"/>
                <a:gd name="T98" fmla="*/ 1 w 243"/>
                <a:gd name="T99" fmla="*/ 2 h 380"/>
                <a:gd name="T100" fmla="*/ 2 w 243"/>
                <a:gd name="T101" fmla="*/ 2 h 380"/>
                <a:gd name="T102" fmla="*/ 6 w 243"/>
                <a:gd name="T103" fmla="*/ 1 h 380"/>
                <a:gd name="T104" fmla="*/ 9 w 243"/>
                <a:gd name="T105" fmla="*/ 0 h 380"/>
                <a:gd name="T106" fmla="*/ 9 w 243"/>
                <a:gd name="T107" fmla="*/ 0 h 380"/>
                <a:gd name="T108" fmla="*/ 9 w 243"/>
                <a:gd name="T109" fmla="*/ 3 h 380"/>
                <a:gd name="T110" fmla="*/ 9 w 243"/>
                <a:gd name="T111" fmla="*/ 3 h 380"/>
                <a:gd name="T112" fmla="*/ 9 w 243"/>
                <a:gd name="T113" fmla="*/ 3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3"/>
                <a:gd name="T172" fmla="*/ 0 h 380"/>
                <a:gd name="T173" fmla="*/ 243 w 243"/>
                <a:gd name="T174" fmla="*/ 380 h 3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3" h="380">
                  <a:moveTo>
                    <a:pt x="124" y="40"/>
                  </a:moveTo>
                  <a:lnTo>
                    <a:pt x="142" y="62"/>
                  </a:lnTo>
                  <a:lnTo>
                    <a:pt x="129" y="69"/>
                  </a:lnTo>
                  <a:lnTo>
                    <a:pt x="67" y="69"/>
                  </a:lnTo>
                  <a:lnTo>
                    <a:pt x="59" y="77"/>
                  </a:lnTo>
                  <a:lnTo>
                    <a:pt x="67" y="99"/>
                  </a:lnTo>
                  <a:lnTo>
                    <a:pt x="103" y="150"/>
                  </a:lnTo>
                  <a:lnTo>
                    <a:pt x="93" y="174"/>
                  </a:lnTo>
                  <a:lnTo>
                    <a:pt x="81" y="205"/>
                  </a:lnTo>
                  <a:lnTo>
                    <a:pt x="81" y="213"/>
                  </a:lnTo>
                  <a:lnTo>
                    <a:pt x="85" y="218"/>
                  </a:lnTo>
                  <a:lnTo>
                    <a:pt x="89" y="218"/>
                  </a:lnTo>
                  <a:lnTo>
                    <a:pt x="100" y="200"/>
                  </a:lnTo>
                  <a:lnTo>
                    <a:pt x="107" y="178"/>
                  </a:lnTo>
                  <a:lnTo>
                    <a:pt x="120" y="160"/>
                  </a:lnTo>
                  <a:lnTo>
                    <a:pt x="158" y="158"/>
                  </a:lnTo>
                  <a:lnTo>
                    <a:pt x="206" y="152"/>
                  </a:lnTo>
                  <a:lnTo>
                    <a:pt x="216" y="146"/>
                  </a:lnTo>
                  <a:lnTo>
                    <a:pt x="225" y="154"/>
                  </a:lnTo>
                  <a:lnTo>
                    <a:pt x="228" y="178"/>
                  </a:lnTo>
                  <a:lnTo>
                    <a:pt x="228" y="185"/>
                  </a:lnTo>
                  <a:lnTo>
                    <a:pt x="243" y="202"/>
                  </a:lnTo>
                  <a:lnTo>
                    <a:pt x="241" y="211"/>
                  </a:lnTo>
                  <a:lnTo>
                    <a:pt x="210" y="220"/>
                  </a:lnTo>
                  <a:lnTo>
                    <a:pt x="148" y="222"/>
                  </a:lnTo>
                  <a:lnTo>
                    <a:pt x="144" y="229"/>
                  </a:lnTo>
                  <a:lnTo>
                    <a:pt x="158" y="257"/>
                  </a:lnTo>
                  <a:lnTo>
                    <a:pt x="192" y="295"/>
                  </a:lnTo>
                  <a:lnTo>
                    <a:pt x="192" y="319"/>
                  </a:lnTo>
                  <a:lnTo>
                    <a:pt x="174" y="348"/>
                  </a:lnTo>
                  <a:lnTo>
                    <a:pt x="170" y="370"/>
                  </a:lnTo>
                  <a:lnTo>
                    <a:pt x="162" y="380"/>
                  </a:lnTo>
                  <a:lnTo>
                    <a:pt x="158" y="376"/>
                  </a:lnTo>
                  <a:lnTo>
                    <a:pt x="158" y="362"/>
                  </a:lnTo>
                  <a:lnTo>
                    <a:pt x="113" y="306"/>
                  </a:lnTo>
                  <a:lnTo>
                    <a:pt x="96" y="266"/>
                  </a:lnTo>
                  <a:lnTo>
                    <a:pt x="99" y="255"/>
                  </a:lnTo>
                  <a:lnTo>
                    <a:pt x="129" y="245"/>
                  </a:lnTo>
                  <a:lnTo>
                    <a:pt x="131" y="242"/>
                  </a:lnTo>
                  <a:lnTo>
                    <a:pt x="131" y="239"/>
                  </a:lnTo>
                  <a:lnTo>
                    <a:pt x="127" y="235"/>
                  </a:lnTo>
                  <a:lnTo>
                    <a:pt x="79" y="238"/>
                  </a:lnTo>
                  <a:lnTo>
                    <a:pt x="41" y="198"/>
                  </a:lnTo>
                  <a:lnTo>
                    <a:pt x="20" y="156"/>
                  </a:lnTo>
                  <a:lnTo>
                    <a:pt x="10" y="117"/>
                  </a:lnTo>
                  <a:lnTo>
                    <a:pt x="37" y="103"/>
                  </a:lnTo>
                  <a:lnTo>
                    <a:pt x="46" y="89"/>
                  </a:lnTo>
                  <a:lnTo>
                    <a:pt x="39" y="81"/>
                  </a:lnTo>
                  <a:lnTo>
                    <a:pt x="0" y="83"/>
                  </a:lnTo>
                  <a:lnTo>
                    <a:pt x="20" y="31"/>
                  </a:lnTo>
                  <a:lnTo>
                    <a:pt x="22" y="20"/>
                  </a:lnTo>
                  <a:lnTo>
                    <a:pt x="79" y="16"/>
                  </a:lnTo>
                  <a:lnTo>
                    <a:pt x="120" y="0"/>
                  </a:lnTo>
                  <a:lnTo>
                    <a:pt x="122" y="0"/>
                  </a:lnTo>
                  <a:lnTo>
                    <a:pt x="124" y="4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3" name="Freeform 1036"/>
            <p:cNvSpPr>
              <a:spLocks/>
            </p:cNvSpPr>
            <p:nvPr/>
          </p:nvSpPr>
          <p:spPr bwMode="auto">
            <a:xfrm>
              <a:off x="3739" y="2376"/>
              <a:ext cx="30" cy="42"/>
            </a:xfrm>
            <a:custGeom>
              <a:avLst/>
              <a:gdLst>
                <a:gd name="T0" fmla="*/ 25 w 391"/>
                <a:gd name="T1" fmla="*/ 5 h 549"/>
                <a:gd name="T2" fmla="*/ 28 w 391"/>
                <a:gd name="T3" fmla="*/ 16 h 549"/>
                <a:gd name="T4" fmla="*/ 29 w 391"/>
                <a:gd name="T5" fmla="*/ 25 h 549"/>
                <a:gd name="T6" fmla="*/ 30 w 391"/>
                <a:gd name="T7" fmla="*/ 34 h 549"/>
                <a:gd name="T8" fmla="*/ 30 w 391"/>
                <a:gd name="T9" fmla="*/ 41 h 549"/>
                <a:gd name="T10" fmla="*/ 29 w 391"/>
                <a:gd name="T11" fmla="*/ 42 h 549"/>
                <a:gd name="T12" fmla="*/ 29 w 391"/>
                <a:gd name="T13" fmla="*/ 42 h 549"/>
                <a:gd name="T14" fmla="*/ 28 w 391"/>
                <a:gd name="T15" fmla="*/ 32 h 549"/>
                <a:gd name="T16" fmla="*/ 27 w 391"/>
                <a:gd name="T17" fmla="*/ 22 h 549"/>
                <a:gd name="T18" fmla="*/ 26 w 391"/>
                <a:gd name="T19" fmla="*/ 18 h 549"/>
                <a:gd name="T20" fmla="*/ 25 w 391"/>
                <a:gd name="T21" fmla="*/ 17 h 549"/>
                <a:gd name="T22" fmla="*/ 24 w 391"/>
                <a:gd name="T23" fmla="*/ 17 h 549"/>
                <a:gd name="T24" fmla="*/ 25 w 391"/>
                <a:gd name="T25" fmla="*/ 22 h 549"/>
                <a:gd name="T26" fmla="*/ 26 w 391"/>
                <a:gd name="T27" fmla="*/ 27 h 549"/>
                <a:gd name="T28" fmla="*/ 26 w 391"/>
                <a:gd name="T29" fmla="*/ 30 h 549"/>
                <a:gd name="T30" fmla="*/ 26 w 391"/>
                <a:gd name="T31" fmla="*/ 34 h 549"/>
                <a:gd name="T32" fmla="*/ 26 w 391"/>
                <a:gd name="T33" fmla="*/ 34 h 549"/>
                <a:gd name="T34" fmla="*/ 25 w 391"/>
                <a:gd name="T35" fmla="*/ 33 h 549"/>
                <a:gd name="T36" fmla="*/ 24 w 391"/>
                <a:gd name="T37" fmla="*/ 26 h 549"/>
                <a:gd name="T38" fmla="*/ 22 w 391"/>
                <a:gd name="T39" fmla="*/ 18 h 549"/>
                <a:gd name="T40" fmla="*/ 20 w 391"/>
                <a:gd name="T41" fmla="*/ 11 h 549"/>
                <a:gd name="T42" fmla="*/ 18 w 391"/>
                <a:gd name="T43" fmla="*/ 9 h 549"/>
                <a:gd name="T44" fmla="*/ 15 w 391"/>
                <a:gd name="T45" fmla="*/ 8 h 549"/>
                <a:gd name="T46" fmla="*/ 12 w 391"/>
                <a:gd name="T47" fmla="*/ 7 h 549"/>
                <a:gd name="T48" fmla="*/ 8 w 391"/>
                <a:gd name="T49" fmla="*/ 7 h 549"/>
                <a:gd name="T50" fmla="*/ 0 w 391"/>
                <a:gd name="T51" fmla="*/ 9 h 549"/>
                <a:gd name="T52" fmla="*/ 0 w 391"/>
                <a:gd name="T53" fmla="*/ 9 h 549"/>
                <a:gd name="T54" fmla="*/ 0 w 391"/>
                <a:gd name="T55" fmla="*/ 9 h 549"/>
                <a:gd name="T56" fmla="*/ 4 w 391"/>
                <a:gd name="T57" fmla="*/ 7 h 549"/>
                <a:gd name="T58" fmla="*/ 14 w 391"/>
                <a:gd name="T59" fmla="*/ 5 h 549"/>
                <a:gd name="T60" fmla="*/ 16 w 391"/>
                <a:gd name="T61" fmla="*/ 4 h 549"/>
                <a:gd name="T62" fmla="*/ 19 w 391"/>
                <a:gd name="T63" fmla="*/ 3 h 549"/>
                <a:gd name="T64" fmla="*/ 22 w 391"/>
                <a:gd name="T65" fmla="*/ 2 h 549"/>
                <a:gd name="T66" fmla="*/ 22 w 391"/>
                <a:gd name="T67" fmla="*/ 1 h 549"/>
                <a:gd name="T68" fmla="*/ 22 w 391"/>
                <a:gd name="T69" fmla="*/ 0 h 549"/>
                <a:gd name="T70" fmla="*/ 23 w 391"/>
                <a:gd name="T71" fmla="*/ 2 h 549"/>
                <a:gd name="T72" fmla="*/ 25 w 391"/>
                <a:gd name="T73" fmla="*/ 5 h 549"/>
                <a:gd name="T74" fmla="*/ 25 w 391"/>
                <a:gd name="T75" fmla="*/ 5 h 549"/>
                <a:gd name="T76" fmla="*/ 25 w 391"/>
                <a:gd name="T77" fmla="*/ 5 h 5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1"/>
                <a:gd name="T118" fmla="*/ 0 h 549"/>
                <a:gd name="T119" fmla="*/ 391 w 391"/>
                <a:gd name="T120" fmla="*/ 549 h 5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1" h="549">
                  <a:moveTo>
                    <a:pt x="329" y="71"/>
                  </a:moveTo>
                  <a:lnTo>
                    <a:pt x="363" y="204"/>
                  </a:lnTo>
                  <a:lnTo>
                    <a:pt x="384" y="332"/>
                  </a:lnTo>
                  <a:lnTo>
                    <a:pt x="391" y="446"/>
                  </a:lnTo>
                  <a:lnTo>
                    <a:pt x="388" y="538"/>
                  </a:lnTo>
                  <a:lnTo>
                    <a:pt x="379" y="549"/>
                  </a:lnTo>
                  <a:lnTo>
                    <a:pt x="373" y="549"/>
                  </a:lnTo>
                  <a:lnTo>
                    <a:pt x="366" y="415"/>
                  </a:lnTo>
                  <a:lnTo>
                    <a:pt x="349" y="288"/>
                  </a:lnTo>
                  <a:lnTo>
                    <a:pt x="335" y="234"/>
                  </a:lnTo>
                  <a:lnTo>
                    <a:pt x="320" y="218"/>
                  </a:lnTo>
                  <a:lnTo>
                    <a:pt x="316" y="224"/>
                  </a:lnTo>
                  <a:lnTo>
                    <a:pt x="324" y="284"/>
                  </a:lnTo>
                  <a:lnTo>
                    <a:pt x="333" y="351"/>
                  </a:lnTo>
                  <a:lnTo>
                    <a:pt x="340" y="398"/>
                  </a:lnTo>
                  <a:lnTo>
                    <a:pt x="344" y="442"/>
                  </a:lnTo>
                  <a:lnTo>
                    <a:pt x="340" y="446"/>
                  </a:lnTo>
                  <a:lnTo>
                    <a:pt x="326" y="431"/>
                  </a:lnTo>
                  <a:lnTo>
                    <a:pt x="311" y="341"/>
                  </a:lnTo>
                  <a:lnTo>
                    <a:pt x="292" y="230"/>
                  </a:lnTo>
                  <a:lnTo>
                    <a:pt x="265" y="149"/>
                  </a:lnTo>
                  <a:lnTo>
                    <a:pt x="239" y="123"/>
                  </a:lnTo>
                  <a:lnTo>
                    <a:pt x="201" y="105"/>
                  </a:lnTo>
                  <a:lnTo>
                    <a:pt x="150" y="94"/>
                  </a:lnTo>
                  <a:lnTo>
                    <a:pt x="109" y="95"/>
                  </a:lnTo>
                  <a:lnTo>
                    <a:pt x="1" y="123"/>
                  </a:lnTo>
                  <a:lnTo>
                    <a:pt x="0" y="120"/>
                  </a:lnTo>
                  <a:lnTo>
                    <a:pt x="0" y="115"/>
                  </a:lnTo>
                  <a:lnTo>
                    <a:pt x="58" y="95"/>
                  </a:lnTo>
                  <a:lnTo>
                    <a:pt x="177" y="61"/>
                  </a:lnTo>
                  <a:lnTo>
                    <a:pt x="215" y="48"/>
                  </a:lnTo>
                  <a:lnTo>
                    <a:pt x="246" y="38"/>
                  </a:lnTo>
                  <a:lnTo>
                    <a:pt x="282" y="20"/>
                  </a:lnTo>
                  <a:lnTo>
                    <a:pt x="288" y="14"/>
                  </a:lnTo>
                  <a:lnTo>
                    <a:pt x="288" y="0"/>
                  </a:lnTo>
                  <a:lnTo>
                    <a:pt x="306" y="24"/>
                  </a:lnTo>
                  <a:lnTo>
                    <a:pt x="329" y="7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4" name="Freeform 1037"/>
            <p:cNvSpPr>
              <a:spLocks/>
            </p:cNvSpPr>
            <p:nvPr/>
          </p:nvSpPr>
          <p:spPr bwMode="auto">
            <a:xfrm>
              <a:off x="3572" y="2380"/>
              <a:ext cx="25" cy="43"/>
            </a:xfrm>
            <a:custGeom>
              <a:avLst/>
              <a:gdLst>
                <a:gd name="T0" fmla="*/ 22 w 316"/>
                <a:gd name="T1" fmla="*/ 2 h 563"/>
                <a:gd name="T2" fmla="*/ 19 w 316"/>
                <a:gd name="T3" fmla="*/ 2 h 563"/>
                <a:gd name="T4" fmla="*/ 23 w 316"/>
                <a:gd name="T5" fmla="*/ 4 h 563"/>
                <a:gd name="T6" fmla="*/ 21 w 316"/>
                <a:gd name="T7" fmla="*/ 5 h 563"/>
                <a:gd name="T8" fmla="*/ 24 w 316"/>
                <a:gd name="T9" fmla="*/ 7 h 563"/>
                <a:gd name="T10" fmla="*/ 22 w 316"/>
                <a:gd name="T11" fmla="*/ 7 h 563"/>
                <a:gd name="T12" fmla="*/ 21 w 316"/>
                <a:gd name="T13" fmla="*/ 9 h 563"/>
                <a:gd name="T14" fmla="*/ 25 w 316"/>
                <a:gd name="T15" fmla="*/ 11 h 563"/>
                <a:gd name="T16" fmla="*/ 20 w 316"/>
                <a:gd name="T17" fmla="*/ 12 h 563"/>
                <a:gd name="T18" fmla="*/ 21 w 316"/>
                <a:gd name="T19" fmla="*/ 12 h 563"/>
                <a:gd name="T20" fmla="*/ 24 w 316"/>
                <a:gd name="T21" fmla="*/ 16 h 563"/>
                <a:gd name="T22" fmla="*/ 22 w 316"/>
                <a:gd name="T23" fmla="*/ 16 h 563"/>
                <a:gd name="T24" fmla="*/ 25 w 316"/>
                <a:gd name="T25" fmla="*/ 20 h 563"/>
                <a:gd name="T26" fmla="*/ 22 w 316"/>
                <a:gd name="T27" fmla="*/ 19 h 563"/>
                <a:gd name="T28" fmla="*/ 21 w 316"/>
                <a:gd name="T29" fmla="*/ 20 h 563"/>
                <a:gd name="T30" fmla="*/ 23 w 316"/>
                <a:gd name="T31" fmla="*/ 24 h 563"/>
                <a:gd name="T32" fmla="*/ 18 w 316"/>
                <a:gd name="T33" fmla="*/ 24 h 563"/>
                <a:gd name="T34" fmla="*/ 20 w 316"/>
                <a:gd name="T35" fmla="*/ 24 h 563"/>
                <a:gd name="T36" fmla="*/ 19 w 316"/>
                <a:gd name="T37" fmla="*/ 26 h 563"/>
                <a:gd name="T38" fmla="*/ 20 w 316"/>
                <a:gd name="T39" fmla="*/ 29 h 563"/>
                <a:gd name="T40" fmla="*/ 17 w 316"/>
                <a:gd name="T41" fmla="*/ 28 h 563"/>
                <a:gd name="T42" fmla="*/ 19 w 316"/>
                <a:gd name="T43" fmla="*/ 29 h 563"/>
                <a:gd name="T44" fmla="*/ 18 w 316"/>
                <a:gd name="T45" fmla="*/ 33 h 563"/>
                <a:gd name="T46" fmla="*/ 15 w 316"/>
                <a:gd name="T47" fmla="*/ 33 h 563"/>
                <a:gd name="T48" fmla="*/ 14 w 316"/>
                <a:gd name="T49" fmla="*/ 33 h 563"/>
                <a:gd name="T50" fmla="*/ 13 w 316"/>
                <a:gd name="T51" fmla="*/ 37 h 563"/>
                <a:gd name="T52" fmla="*/ 10 w 316"/>
                <a:gd name="T53" fmla="*/ 37 h 563"/>
                <a:gd name="T54" fmla="*/ 6 w 316"/>
                <a:gd name="T55" fmla="*/ 41 h 563"/>
                <a:gd name="T56" fmla="*/ 1 w 316"/>
                <a:gd name="T57" fmla="*/ 43 h 563"/>
                <a:gd name="T58" fmla="*/ 4 w 316"/>
                <a:gd name="T59" fmla="*/ 40 h 563"/>
                <a:gd name="T60" fmla="*/ 9 w 316"/>
                <a:gd name="T61" fmla="*/ 36 h 563"/>
                <a:gd name="T62" fmla="*/ 13 w 316"/>
                <a:gd name="T63" fmla="*/ 30 h 563"/>
                <a:gd name="T64" fmla="*/ 16 w 316"/>
                <a:gd name="T65" fmla="*/ 25 h 563"/>
                <a:gd name="T66" fmla="*/ 18 w 316"/>
                <a:gd name="T67" fmla="*/ 19 h 563"/>
                <a:gd name="T68" fmla="*/ 19 w 316"/>
                <a:gd name="T69" fmla="*/ 16 h 563"/>
                <a:gd name="T70" fmla="*/ 18 w 316"/>
                <a:gd name="T71" fmla="*/ 13 h 563"/>
                <a:gd name="T72" fmla="*/ 18 w 316"/>
                <a:gd name="T73" fmla="*/ 9 h 563"/>
                <a:gd name="T74" fmla="*/ 17 w 316"/>
                <a:gd name="T75" fmla="*/ 9 h 563"/>
                <a:gd name="T76" fmla="*/ 17 w 316"/>
                <a:gd name="T77" fmla="*/ 6 h 563"/>
                <a:gd name="T78" fmla="*/ 16 w 316"/>
                <a:gd name="T79" fmla="*/ 4 h 563"/>
                <a:gd name="T80" fmla="*/ 15 w 316"/>
                <a:gd name="T81" fmla="*/ 2 h 563"/>
                <a:gd name="T82" fmla="*/ 20 w 316"/>
                <a:gd name="T83" fmla="*/ 0 h 563"/>
                <a:gd name="T84" fmla="*/ 22 w 316"/>
                <a:gd name="T85" fmla="*/ 1 h 5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6"/>
                <a:gd name="T130" fmla="*/ 0 h 563"/>
                <a:gd name="T131" fmla="*/ 316 w 316"/>
                <a:gd name="T132" fmla="*/ 563 h 5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6" h="563">
                  <a:moveTo>
                    <a:pt x="276" y="17"/>
                  </a:moveTo>
                  <a:lnTo>
                    <a:pt x="276" y="19"/>
                  </a:lnTo>
                  <a:lnTo>
                    <a:pt x="278" y="21"/>
                  </a:lnTo>
                  <a:lnTo>
                    <a:pt x="273" y="26"/>
                  </a:lnTo>
                  <a:lnTo>
                    <a:pt x="257" y="21"/>
                  </a:lnTo>
                  <a:lnTo>
                    <a:pt x="245" y="21"/>
                  </a:lnTo>
                  <a:lnTo>
                    <a:pt x="241" y="26"/>
                  </a:lnTo>
                  <a:lnTo>
                    <a:pt x="241" y="28"/>
                  </a:lnTo>
                  <a:lnTo>
                    <a:pt x="285" y="57"/>
                  </a:lnTo>
                  <a:lnTo>
                    <a:pt x="287" y="59"/>
                  </a:lnTo>
                  <a:lnTo>
                    <a:pt x="287" y="61"/>
                  </a:lnTo>
                  <a:lnTo>
                    <a:pt x="271" y="69"/>
                  </a:lnTo>
                  <a:lnTo>
                    <a:pt x="271" y="75"/>
                  </a:lnTo>
                  <a:lnTo>
                    <a:pt x="300" y="92"/>
                  </a:lnTo>
                  <a:lnTo>
                    <a:pt x="300" y="94"/>
                  </a:lnTo>
                  <a:lnTo>
                    <a:pt x="302" y="96"/>
                  </a:lnTo>
                  <a:lnTo>
                    <a:pt x="298" y="101"/>
                  </a:lnTo>
                  <a:lnTo>
                    <a:pt x="278" y="98"/>
                  </a:lnTo>
                  <a:lnTo>
                    <a:pt x="271" y="98"/>
                  </a:lnTo>
                  <a:lnTo>
                    <a:pt x="265" y="105"/>
                  </a:lnTo>
                  <a:lnTo>
                    <a:pt x="271" y="116"/>
                  </a:lnTo>
                  <a:lnTo>
                    <a:pt x="302" y="136"/>
                  </a:lnTo>
                  <a:lnTo>
                    <a:pt x="316" y="148"/>
                  </a:lnTo>
                  <a:lnTo>
                    <a:pt x="316" y="150"/>
                  </a:lnTo>
                  <a:lnTo>
                    <a:pt x="302" y="150"/>
                  </a:lnTo>
                  <a:lnTo>
                    <a:pt x="285" y="146"/>
                  </a:lnTo>
                  <a:lnTo>
                    <a:pt x="255" y="154"/>
                  </a:lnTo>
                  <a:lnTo>
                    <a:pt x="251" y="156"/>
                  </a:lnTo>
                  <a:lnTo>
                    <a:pt x="251" y="160"/>
                  </a:lnTo>
                  <a:lnTo>
                    <a:pt x="267" y="162"/>
                  </a:lnTo>
                  <a:lnTo>
                    <a:pt x="298" y="184"/>
                  </a:lnTo>
                  <a:lnTo>
                    <a:pt x="311" y="199"/>
                  </a:lnTo>
                  <a:lnTo>
                    <a:pt x="306" y="203"/>
                  </a:lnTo>
                  <a:lnTo>
                    <a:pt x="291" y="201"/>
                  </a:lnTo>
                  <a:lnTo>
                    <a:pt x="285" y="201"/>
                  </a:lnTo>
                  <a:lnTo>
                    <a:pt x="281" y="205"/>
                  </a:lnTo>
                  <a:lnTo>
                    <a:pt x="285" y="224"/>
                  </a:lnTo>
                  <a:lnTo>
                    <a:pt x="313" y="260"/>
                  </a:lnTo>
                  <a:lnTo>
                    <a:pt x="311" y="262"/>
                  </a:lnTo>
                  <a:lnTo>
                    <a:pt x="311" y="264"/>
                  </a:lnTo>
                  <a:lnTo>
                    <a:pt x="293" y="258"/>
                  </a:lnTo>
                  <a:lnTo>
                    <a:pt x="278" y="252"/>
                  </a:lnTo>
                  <a:lnTo>
                    <a:pt x="271" y="252"/>
                  </a:lnTo>
                  <a:lnTo>
                    <a:pt x="267" y="257"/>
                  </a:lnTo>
                  <a:lnTo>
                    <a:pt x="271" y="267"/>
                  </a:lnTo>
                  <a:lnTo>
                    <a:pt x="271" y="284"/>
                  </a:lnTo>
                  <a:lnTo>
                    <a:pt x="293" y="313"/>
                  </a:lnTo>
                  <a:lnTo>
                    <a:pt x="296" y="315"/>
                  </a:lnTo>
                  <a:lnTo>
                    <a:pt x="291" y="319"/>
                  </a:lnTo>
                  <a:lnTo>
                    <a:pt x="265" y="308"/>
                  </a:lnTo>
                  <a:lnTo>
                    <a:pt x="230" y="310"/>
                  </a:lnTo>
                  <a:lnTo>
                    <a:pt x="230" y="315"/>
                  </a:lnTo>
                  <a:lnTo>
                    <a:pt x="245" y="319"/>
                  </a:lnTo>
                  <a:lnTo>
                    <a:pt x="247" y="319"/>
                  </a:lnTo>
                  <a:lnTo>
                    <a:pt x="251" y="323"/>
                  </a:lnTo>
                  <a:lnTo>
                    <a:pt x="251" y="329"/>
                  </a:lnTo>
                  <a:lnTo>
                    <a:pt x="243" y="341"/>
                  </a:lnTo>
                  <a:lnTo>
                    <a:pt x="245" y="357"/>
                  </a:lnTo>
                  <a:lnTo>
                    <a:pt x="259" y="374"/>
                  </a:lnTo>
                  <a:lnTo>
                    <a:pt x="255" y="379"/>
                  </a:lnTo>
                  <a:lnTo>
                    <a:pt x="235" y="367"/>
                  </a:lnTo>
                  <a:lnTo>
                    <a:pt x="219" y="365"/>
                  </a:lnTo>
                  <a:lnTo>
                    <a:pt x="215" y="365"/>
                  </a:lnTo>
                  <a:lnTo>
                    <a:pt x="213" y="367"/>
                  </a:lnTo>
                  <a:lnTo>
                    <a:pt x="213" y="372"/>
                  </a:lnTo>
                  <a:lnTo>
                    <a:pt x="245" y="385"/>
                  </a:lnTo>
                  <a:lnTo>
                    <a:pt x="247" y="392"/>
                  </a:lnTo>
                  <a:lnTo>
                    <a:pt x="227" y="414"/>
                  </a:lnTo>
                  <a:lnTo>
                    <a:pt x="230" y="438"/>
                  </a:lnTo>
                  <a:lnTo>
                    <a:pt x="237" y="448"/>
                  </a:lnTo>
                  <a:lnTo>
                    <a:pt x="233" y="453"/>
                  </a:lnTo>
                  <a:lnTo>
                    <a:pt x="188" y="426"/>
                  </a:lnTo>
                  <a:lnTo>
                    <a:pt x="182" y="424"/>
                  </a:lnTo>
                  <a:lnTo>
                    <a:pt x="177" y="424"/>
                  </a:lnTo>
                  <a:lnTo>
                    <a:pt x="173" y="429"/>
                  </a:lnTo>
                  <a:lnTo>
                    <a:pt x="180" y="442"/>
                  </a:lnTo>
                  <a:lnTo>
                    <a:pt x="173" y="460"/>
                  </a:lnTo>
                  <a:lnTo>
                    <a:pt x="168" y="478"/>
                  </a:lnTo>
                  <a:lnTo>
                    <a:pt x="158" y="493"/>
                  </a:lnTo>
                  <a:lnTo>
                    <a:pt x="154" y="501"/>
                  </a:lnTo>
                  <a:lnTo>
                    <a:pt x="130" y="490"/>
                  </a:lnTo>
                  <a:lnTo>
                    <a:pt x="118" y="493"/>
                  </a:lnTo>
                  <a:lnTo>
                    <a:pt x="107" y="515"/>
                  </a:lnTo>
                  <a:lnTo>
                    <a:pt x="73" y="533"/>
                  </a:lnTo>
                  <a:lnTo>
                    <a:pt x="63" y="539"/>
                  </a:lnTo>
                  <a:lnTo>
                    <a:pt x="43" y="541"/>
                  </a:lnTo>
                  <a:lnTo>
                    <a:pt x="7" y="563"/>
                  </a:lnTo>
                  <a:lnTo>
                    <a:pt x="0" y="563"/>
                  </a:lnTo>
                  <a:lnTo>
                    <a:pt x="0" y="559"/>
                  </a:lnTo>
                  <a:lnTo>
                    <a:pt x="51" y="525"/>
                  </a:lnTo>
                  <a:lnTo>
                    <a:pt x="59" y="523"/>
                  </a:lnTo>
                  <a:lnTo>
                    <a:pt x="103" y="478"/>
                  </a:lnTo>
                  <a:lnTo>
                    <a:pt x="114" y="473"/>
                  </a:lnTo>
                  <a:lnTo>
                    <a:pt x="142" y="440"/>
                  </a:lnTo>
                  <a:lnTo>
                    <a:pt x="160" y="416"/>
                  </a:lnTo>
                  <a:lnTo>
                    <a:pt x="168" y="396"/>
                  </a:lnTo>
                  <a:lnTo>
                    <a:pt x="186" y="367"/>
                  </a:lnTo>
                  <a:lnTo>
                    <a:pt x="193" y="337"/>
                  </a:lnTo>
                  <a:lnTo>
                    <a:pt x="199" y="323"/>
                  </a:lnTo>
                  <a:lnTo>
                    <a:pt x="213" y="310"/>
                  </a:lnTo>
                  <a:lnTo>
                    <a:pt x="213" y="284"/>
                  </a:lnTo>
                  <a:lnTo>
                    <a:pt x="230" y="254"/>
                  </a:lnTo>
                  <a:lnTo>
                    <a:pt x="225" y="247"/>
                  </a:lnTo>
                  <a:lnTo>
                    <a:pt x="225" y="228"/>
                  </a:lnTo>
                  <a:lnTo>
                    <a:pt x="243" y="212"/>
                  </a:lnTo>
                  <a:lnTo>
                    <a:pt x="243" y="210"/>
                  </a:lnTo>
                  <a:lnTo>
                    <a:pt x="223" y="196"/>
                  </a:lnTo>
                  <a:lnTo>
                    <a:pt x="227" y="170"/>
                  </a:lnTo>
                  <a:lnTo>
                    <a:pt x="219" y="162"/>
                  </a:lnTo>
                  <a:lnTo>
                    <a:pt x="230" y="122"/>
                  </a:lnTo>
                  <a:lnTo>
                    <a:pt x="227" y="120"/>
                  </a:lnTo>
                  <a:lnTo>
                    <a:pt x="223" y="120"/>
                  </a:lnTo>
                  <a:lnTo>
                    <a:pt x="219" y="125"/>
                  </a:lnTo>
                  <a:lnTo>
                    <a:pt x="215" y="120"/>
                  </a:lnTo>
                  <a:lnTo>
                    <a:pt x="223" y="85"/>
                  </a:lnTo>
                  <a:lnTo>
                    <a:pt x="225" y="83"/>
                  </a:lnTo>
                  <a:lnTo>
                    <a:pt x="221" y="79"/>
                  </a:lnTo>
                  <a:lnTo>
                    <a:pt x="206" y="85"/>
                  </a:lnTo>
                  <a:lnTo>
                    <a:pt x="198" y="76"/>
                  </a:lnTo>
                  <a:lnTo>
                    <a:pt x="199" y="57"/>
                  </a:lnTo>
                  <a:lnTo>
                    <a:pt x="199" y="47"/>
                  </a:lnTo>
                  <a:lnTo>
                    <a:pt x="193" y="43"/>
                  </a:lnTo>
                  <a:lnTo>
                    <a:pt x="193" y="30"/>
                  </a:lnTo>
                  <a:lnTo>
                    <a:pt x="202" y="13"/>
                  </a:lnTo>
                  <a:lnTo>
                    <a:pt x="223" y="0"/>
                  </a:lnTo>
                  <a:lnTo>
                    <a:pt x="247" y="2"/>
                  </a:lnTo>
                  <a:lnTo>
                    <a:pt x="276" y="1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5" name="Freeform 1038"/>
            <p:cNvSpPr>
              <a:spLocks/>
            </p:cNvSpPr>
            <p:nvPr/>
          </p:nvSpPr>
          <p:spPr bwMode="auto">
            <a:xfrm>
              <a:off x="3571" y="2410"/>
              <a:ext cx="28" cy="26"/>
            </a:xfrm>
            <a:custGeom>
              <a:avLst/>
              <a:gdLst>
                <a:gd name="T0" fmla="*/ 27 w 372"/>
                <a:gd name="T1" fmla="*/ 3 h 337"/>
                <a:gd name="T2" fmla="*/ 28 w 372"/>
                <a:gd name="T3" fmla="*/ 2 h 337"/>
                <a:gd name="T4" fmla="*/ 28 w 372"/>
                <a:gd name="T5" fmla="*/ 4 h 337"/>
                <a:gd name="T6" fmla="*/ 26 w 372"/>
                <a:gd name="T7" fmla="*/ 6 h 337"/>
                <a:gd name="T8" fmla="*/ 23 w 372"/>
                <a:gd name="T9" fmla="*/ 12 h 337"/>
                <a:gd name="T10" fmla="*/ 21 w 372"/>
                <a:gd name="T11" fmla="*/ 13 h 337"/>
                <a:gd name="T12" fmla="*/ 17 w 372"/>
                <a:gd name="T13" fmla="*/ 17 h 337"/>
                <a:gd name="T14" fmla="*/ 14 w 372"/>
                <a:gd name="T15" fmla="*/ 20 h 337"/>
                <a:gd name="T16" fmla="*/ 9 w 372"/>
                <a:gd name="T17" fmla="*/ 23 h 337"/>
                <a:gd name="T18" fmla="*/ 5 w 372"/>
                <a:gd name="T19" fmla="*/ 26 h 337"/>
                <a:gd name="T20" fmla="*/ 3 w 372"/>
                <a:gd name="T21" fmla="*/ 26 h 337"/>
                <a:gd name="T22" fmla="*/ 0 w 372"/>
                <a:gd name="T23" fmla="*/ 23 h 337"/>
                <a:gd name="T24" fmla="*/ 1 w 372"/>
                <a:gd name="T25" fmla="*/ 15 h 337"/>
                <a:gd name="T26" fmla="*/ 1 w 372"/>
                <a:gd name="T27" fmla="*/ 15 h 337"/>
                <a:gd name="T28" fmla="*/ 2 w 372"/>
                <a:gd name="T29" fmla="*/ 20 h 337"/>
                <a:gd name="T30" fmla="*/ 3 w 372"/>
                <a:gd name="T31" fmla="*/ 24 h 337"/>
                <a:gd name="T32" fmla="*/ 4 w 372"/>
                <a:gd name="T33" fmla="*/ 24 h 337"/>
                <a:gd name="T34" fmla="*/ 6 w 372"/>
                <a:gd name="T35" fmla="*/ 20 h 337"/>
                <a:gd name="T36" fmla="*/ 7 w 372"/>
                <a:gd name="T37" fmla="*/ 21 h 337"/>
                <a:gd name="T38" fmla="*/ 8 w 372"/>
                <a:gd name="T39" fmla="*/ 22 h 337"/>
                <a:gd name="T40" fmla="*/ 8 w 372"/>
                <a:gd name="T41" fmla="*/ 22 h 337"/>
                <a:gd name="T42" fmla="*/ 8 w 372"/>
                <a:gd name="T43" fmla="*/ 14 h 337"/>
                <a:gd name="T44" fmla="*/ 8 w 372"/>
                <a:gd name="T45" fmla="*/ 13 h 337"/>
                <a:gd name="T46" fmla="*/ 10 w 372"/>
                <a:gd name="T47" fmla="*/ 18 h 337"/>
                <a:gd name="T48" fmla="*/ 10 w 372"/>
                <a:gd name="T49" fmla="*/ 20 h 337"/>
                <a:gd name="T50" fmla="*/ 11 w 372"/>
                <a:gd name="T51" fmla="*/ 20 h 337"/>
                <a:gd name="T52" fmla="*/ 13 w 372"/>
                <a:gd name="T53" fmla="*/ 16 h 337"/>
                <a:gd name="T54" fmla="*/ 15 w 372"/>
                <a:gd name="T55" fmla="*/ 15 h 337"/>
                <a:gd name="T56" fmla="*/ 15 w 372"/>
                <a:gd name="T57" fmla="*/ 11 h 337"/>
                <a:gd name="T58" fmla="*/ 15 w 372"/>
                <a:gd name="T59" fmla="*/ 10 h 337"/>
                <a:gd name="T60" fmla="*/ 17 w 372"/>
                <a:gd name="T61" fmla="*/ 12 h 337"/>
                <a:gd name="T62" fmla="*/ 17 w 372"/>
                <a:gd name="T63" fmla="*/ 14 h 337"/>
                <a:gd name="T64" fmla="*/ 19 w 372"/>
                <a:gd name="T65" fmla="*/ 11 h 337"/>
                <a:gd name="T66" fmla="*/ 21 w 372"/>
                <a:gd name="T67" fmla="*/ 8 h 337"/>
                <a:gd name="T68" fmla="*/ 20 w 372"/>
                <a:gd name="T69" fmla="*/ 6 h 337"/>
                <a:gd name="T70" fmla="*/ 22 w 372"/>
                <a:gd name="T71" fmla="*/ 7 h 337"/>
                <a:gd name="T72" fmla="*/ 23 w 372"/>
                <a:gd name="T73" fmla="*/ 10 h 337"/>
                <a:gd name="T74" fmla="*/ 25 w 372"/>
                <a:gd name="T75" fmla="*/ 3 h 337"/>
                <a:gd name="T76" fmla="*/ 24 w 372"/>
                <a:gd name="T77" fmla="*/ 0 h 337"/>
                <a:gd name="T78" fmla="*/ 26 w 372"/>
                <a:gd name="T79" fmla="*/ 3 h 337"/>
                <a:gd name="T80" fmla="*/ 26 w 372"/>
                <a:gd name="T81" fmla="*/ 3 h 3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2"/>
                <a:gd name="T124" fmla="*/ 0 h 337"/>
                <a:gd name="T125" fmla="*/ 372 w 372"/>
                <a:gd name="T126" fmla="*/ 337 h 3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2" h="337">
                  <a:moveTo>
                    <a:pt x="348" y="38"/>
                  </a:moveTo>
                  <a:lnTo>
                    <a:pt x="355" y="40"/>
                  </a:lnTo>
                  <a:lnTo>
                    <a:pt x="359" y="40"/>
                  </a:lnTo>
                  <a:lnTo>
                    <a:pt x="370" y="22"/>
                  </a:lnTo>
                  <a:lnTo>
                    <a:pt x="372" y="22"/>
                  </a:lnTo>
                  <a:lnTo>
                    <a:pt x="372" y="48"/>
                  </a:lnTo>
                  <a:lnTo>
                    <a:pt x="355" y="66"/>
                  </a:lnTo>
                  <a:lnTo>
                    <a:pt x="352" y="84"/>
                  </a:lnTo>
                  <a:lnTo>
                    <a:pt x="326" y="119"/>
                  </a:lnTo>
                  <a:lnTo>
                    <a:pt x="307" y="161"/>
                  </a:lnTo>
                  <a:lnTo>
                    <a:pt x="297" y="167"/>
                  </a:lnTo>
                  <a:lnTo>
                    <a:pt x="283" y="169"/>
                  </a:lnTo>
                  <a:lnTo>
                    <a:pt x="249" y="216"/>
                  </a:lnTo>
                  <a:lnTo>
                    <a:pt x="226" y="226"/>
                  </a:lnTo>
                  <a:lnTo>
                    <a:pt x="217" y="226"/>
                  </a:lnTo>
                  <a:lnTo>
                    <a:pt x="186" y="262"/>
                  </a:lnTo>
                  <a:lnTo>
                    <a:pt x="149" y="290"/>
                  </a:lnTo>
                  <a:lnTo>
                    <a:pt x="120" y="295"/>
                  </a:lnTo>
                  <a:lnTo>
                    <a:pt x="107" y="315"/>
                  </a:lnTo>
                  <a:lnTo>
                    <a:pt x="71" y="331"/>
                  </a:lnTo>
                  <a:lnTo>
                    <a:pt x="48" y="337"/>
                  </a:lnTo>
                  <a:lnTo>
                    <a:pt x="40" y="337"/>
                  </a:lnTo>
                  <a:lnTo>
                    <a:pt x="4" y="307"/>
                  </a:lnTo>
                  <a:lnTo>
                    <a:pt x="0" y="301"/>
                  </a:lnTo>
                  <a:lnTo>
                    <a:pt x="0" y="244"/>
                  </a:lnTo>
                  <a:lnTo>
                    <a:pt x="13" y="198"/>
                  </a:lnTo>
                  <a:lnTo>
                    <a:pt x="15" y="198"/>
                  </a:lnTo>
                  <a:lnTo>
                    <a:pt x="18" y="196"/>
                  </a:lnTo>
                  <a:lnTo>
                    <a:pt x="26" y="208"/>
                  </a:lnTo>
                  <a:lnTo>
                    <a:pt x="33" y="259"/>
                  </a:lnTo>
                  <a:lnTo>
                    <a:pt x="28" y="310"/>
                  </a:lnTo>
                  <a:lnTo>
                    <a:pt x="35" y="317"/>
                  </a:lnTo>
                  <a:lnTo>
                    <a:pt x="41" y="317"/>
                  </a:lnTo>
                  <a:lnTo>
                    <a:pt x="51" y="307"/>
                  </a:lnTo>
                  <a:lnTo>
                    <a:pt x="61" y="272"/>
                  </a:lnTo>
                  <a:lnTo>
                    <a:pt x="75" y="262"/>
                  </a:lnTo>
                  <a:lnTo>
                    <a:pt x="93" y="262"/>
                  </a:lnTo>
                  <a:lnTo>
                    <a:pt x="99" y="268"/>
                  </a:lnTo>
                  <a:lnTo>
                    <a:pt x="101" y="286"/>
                  </a:lnTo>
                  <a:lnTo>
                    <a:pt x="105" y="290"/>
                  </a:lnTo>
                  <a:lnTo>
                    <a:pt x="107" y="290"/>
                  </a:lnTo>
                  <a:lnTo>
                    <a:pt x="111" y="286"/>
                  </a:lnTo>
                  <a:lnTo>
                    <a:pt x="105" y="182"/>
                  </a:lnTo>
                  <a:lnTo>
                    <a:pt x="103" y="176"/>
                  </a:lnTo>
                  <a:lnTo>
                    <a:pt x="103" y="169"/>
                  </a:lnTo>
                  <a:lnTo>
                    <a:pt x="105" y="167"/>
                  </a:lnTo>
                  <a:lnTo>
                    <a:pt x="118" y="180"/>
                  </a:lnTo>
                  <a:lnTo>
                    <a:pt x="131" y="236"/>
                  </a:lnTo>
                  <a:lnTo>
                    <a:pt x="136" y="255"/>
                  </a:lnTo>
                  <a:lnTo>
                    <a:pt x="136" y="259"/>
                  </a:lnTo>
                  <a:lnTo>
                    <a:pt x="138" y="262"/>
                  </a:lnTo>
                  <a:lnTo>
                    <a:pt x="142" y="262"/>
                  </a:lnTo>
                  <a:lnTo>
                    <a:pt x="164" y="218"/>
                  </a:lnTo>
                  <a:lnTo>
                    <a:pt x="173" y="211"/>
                  </a:lnTo>
                  <a:lnTo>
                    <a:pt x="192" y="208"/>
                  </a:lnTo>
                  <a:lnTo>
                    <a:pt x="204" y="193"/>
                  </a:lnTo>
                  <a:lnTo>
                    <a:pt x="201" y="149"/>
                  </a:lnTo>
                  <a:lnTo>
                    <a:pt x="197" y="137"/>
                  </a:lnTo>
                  <a:lnTo>
                    <a:pt x="197" y="135"/>
                  </a:lnTo>
                  <a:lnTo>
                    <a:pt x="200" y="131"/>
                  </a:lnTo>
                  <a:lnTo>
                    <a:pt x="204" y="131"/>
                  </a:lnTo>
                  <a:lnTo>
                    <a:pt x="226" y="161"/>
                  </a:lnTo>
                  <a:lnTo>
                    <a:pt x="228" y="171"/>
                  </a:lnTo>
                  <a:lnTo>
                    <a:pt x="232" y="176"/>
                  </a:lnTo>
                  <a:lnTo>
                    <a:pt x="239" y="176"/>
                  </a:lnTo>
                  <a:lnTo>
                    <a:pt x="259" y="145"/>
                  </a:lnTo>
                  <a:lnTo>
                    <a:pt x="273" y="137"/>
                  </a:lnTo>
                  <a:lnTo>
                    <a:pt x="273" y="107"/>
                  </a:lnTo>
                  <a:lnTo>
                    <a:pt x="267" y="92"/>
                  </a:lnTo>
                  <a:lnTo>
                    <a:pt x="267" y="77"/>
                  </a:lnTo>
                  <a:lnTo>
                    <a:pt x="271" y="72"/>
                  </a:lnTo>
                  <a:lnTo>
                    <a:pt x="291" y="97"/>
                  </a:lnTo>
                  <a:lnTo>
                    <a:pt x="300" y="121"/>
                  </a:lnTo>
                  <a:lnTo>
                    <a:pt x="305" y="125"/>
                  </a:lnTo>
                  <a:lnTo>
                    <a:pt x="346" y="75"/>
                  </a:lnTo>
                  <a:lnTo>
                    <a:pt x="329" y="36"/>
                  </a:lnTo>
                  <a:lnTo>
                    <a:pt x="311" y="6"/>
                  </a:lnTo>
                  <a:lnTo>
                    <a:pt x="313" y="0"/>
                  </a:lnTo>
                  <a:lnTo>
                    <a:pt x="333" y="22"/>
                  </a:lnTo>
                  <a:lnTo>
                    <a:pt x="348" y="3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506" name="Freeform 1039"/>
            <p:cNvSpPr>
              <a:spLocks/>
            </p:cNvSpPr>
            <p:nvPr/>
          </p:nvSpPr>
          <p:spPr bwMode="auto">
            <a:xfrm>
              <a:off x="3563" y="2428"/>
              <a:ext cx="8" cy="11"/>
            </a:xfrm>
            <a:custGeom>
              <a:avLst/>
              <a:gdLst>
                <a:gd name="T0" fmla="*/ 3 w 102"/>
                <a:gd name="T1" fmla="*/ 6 h 141"/>
                <a:gd name="T2" fmla="*/ 3 w 102"/>
                <a:gd name="T3" fmla="*/ 7 h 141"/>
                <a:gd name="T4" fmla="*/ 4 w 102"/>
                <a:gd name="T5" fmla="*/ 6 h 141"/>
                <a:gd name="T6" fmla="*/ 4 w 102"/>
                <a:gd name="T7" fmla="*/ 6 h 141"/>
                <a:gd name="T8" fmla="*/ 5 w 102"/>
                <a:gd name="T9" fmla="*/ 5 h 141"/>
                <a:gd name="T10" fmla="*/ 6 w 102"/>
                <a:gd name="T11" fmla="*/ 5 h 141"/>
                <a:gd name="T12" fmla="*/ 7 w 102"/>
                <a:gd name="T13" fmla="*/ 6 h 141"/>
                <a:gd name="T14" fmla="*/ 7 w 102"/>
                <a:gd name="T15" fmla="*/ 8 h 141"/>
                <a:gd name="T16" fmla="*/ 8 w 102"/>
                <a:gd name="T17" fmla="*/ 9 h 141"/>
                <a:gd name="T18" fmla="*/ 7 w 102"/>
                <a:gd name="T19" fmla="*/ 10 h 141"/>
                <a:gd name="T20" fmla="*/ 5 w 102"/>
                <a:gd name="T21" fmla="*/ 11 h 141"/>
                <a:gd name="T22" fmla="*/ 3 w 102"/>
                <a:gd name="T23" fmla="*/ 11 h 141"/>
                <a:gd name="T24" fmla="*/ 2 w 102"/>
                <a:gd name="T25" fmla="*/ 11 h 141"/>
                <a:gd name="T26" fmla="*/ 1 w 102"/>
                <a:gd name="T27" fmla="*/ 9 h 141"/>
                <a:gd name="T28" fmla="*/ 0 w 102"/>
                <a:gd name="T29" fmla="*/ 4 h 141"/>
                <a:gd name="T30" fmla="*/ 0 w 102"/>
                <a:gd name="T31" fmla="*/ 2 h 141"/>
                <a:gd name="T32" fmla="*/ 2 w 102"/>
                <a:gd name="T33" fmla="*/ 0 h 141"/>
                <a:gd name="T34" fmla="*/ 3 w 102"/>
                <a:gd name="T35" fmla="*/ 0 h 141"/>
                <a:gd name="T36" fmla="*/ 3 w 102"/>
                <a:gd name="T37" fmla="*/ 6 h 141"/>
                <a:gd name="T38" fmla="*/ 3 w 102"/>
                <a:gd name="T39" fmla="*/ 6 h 141"/>
                <a:gd name="T40" fmla="*/ 3 w 102"/>
                <a:gd name="T41" fmla="*/ 6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41"/>
                <a:gd name="T65" fmla="*/ 102 w 102"/>
                <a:gd name="T66" fmla="*/ 141 h 1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41">
                  <a:moveTo>
                    <a:pt x="35" y="82"/>
                  </a:moveTo>
                  <a:lnTo>
                    <a:pt x="39" y="87"/>
                  </a:lnTo>
                  <a:lnTo>
                    <a:pt x="46" y="79"/>
                  </a:lnTo>
                  <a:lnTo>
                    <a:pt x="49" y="71"/>
                  </a:lnTo>
                  <a:lnTo>
                    <a:pt x="59" y="62"/>
                  </a:lnTo>
                  <a:lnTo>
                    <a:pt x="81" y="64"/>
                  </a:lnTo>
                  <a:lnTo>
                    <a:pt x="85" y="71"/>
                  </a:lnTo>
                  <a:lnTo>
                    <a:pt x="91" y="103"/>
                  </a:lnTo>
                  <a:lnTo>
                    <a:pt x="102" y="119"/>
                  </a:lnTo>
                  <a:lnTo>
                    <a:pt x="88" y="130"/>
                  </a:lnTo>
                  <a:lnTo>
                    <a:pt x="67" y="137"/>
                  </a:lnTo>
                  <a:lnTo>
                    <a:pt x="41" y="141"/>
                  </a:lnTo>
                  <a:lnTo>
                    <a:pt x="31" y="139"/>
                  </a:lnTo>
                  <a:lnTo>
                    <a:pt x="14" y="110"/>
                  </a:lnTo>
                  <a:lnTo>
                    <a:pt x="0" y="49"/>
                  </a:lnTo>
                  <a:lnTo>
                    <a:pt x="6" y="24"/>
                  </a:lnTo>
                  <a:lnTo>
                    <a:pt x="26" y="0"/>
                  </a:lnTo>
                  <a:lnTo>
                    <a:pt x="33" y="0"/>
                  </a:lnTo>
                  <a:lnTo>
                    <a:pt x="35" y="82"/>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19" name="Group 1040"/>
          <p:cNvGrpSpPr>
            <a:grpSpLocks/>
          </p:cNvGrpSpPr>
          <p:nvPr/>
        </p:nvGrpSpPr>
        <p:grpSpPr bwMode="auto">
          <a:xfrm>
            <a:off x="6534150" y="4400550"/>
            <a:ext cx="588963" cy="349250"/>
            <a:chOff x="3795" y="2198"/>
            <a:chExt cx="371" cy="220"/>
          </a:xfrm>
        </p:grpSpPr>
        <p:sp>
          <p:nvSpPr>
            <p:cNvPr id="4374" name="Freeform 1041"/>
            <p:cNvSpPr>
              <a:spLocks/>
            </p:cNvSpPr>
            <p:nvPr/>
          </p:nvSpPr>
          <p:spPr bwMode="auto">
            <a:xfrm>
              <a:off x="3870" y="2200"/>
              <a:ext cx="53" cy="59"/>
            </a:xfrm>
            <a:custGeom>
              <a:avLst/>
              <a:gdLst>
                <a:gd name="T0" fmla="*/ 51 w 53"/>
                <a:gd name="T1" fmla="*/ 0 h 59"/>
                <a:gd name="T2" fmla="*/ 39 w 53"/>
                <a:gd name="T3" fmla="*/ 14 h 59"/>
                <a:gd name="T4" fmla="*/ 8 w 53"/>
                <a:gd name="T5" fmla="*/ 39 h 59"/>
                <a:gd name="T6" fmla="*/ 1 w 53"/>
                <a:gd name="T7" fmla="*/ 47 h 59"/>
                <a:gd name="T8" fmla="*/ 6 w 53"/>
                <a:gd name="T9" fmla="*/ 43 h 59"/>
                <a:gd name="T10" fmla="*/ 3 w 53"/>
                <a:gd name="T11" fmla="*/ 53 h 59"/>
                <a:gd name="T12" fmla="*/ 0 w 53"/>
                <a:gd name="T13" fmla="*/ 54 h 59"/>
                <a:gd name="T14" fmla="*/ 3 w 53"/>
                <a:gd name="T15" fmla="*/ 59 h 59"/>
                <a:gd name="T16" fmla="*/ 22 w 53"/>
                <a:gd name="T17" fmla="*/ 43 h 59"/>
                <a:gd name="T18" fmla="*/ 45 w 53"/>
                <a:gd name="T19" fmla="*/ 19 h 59"/>
                <a:gd name="T20" fmla="*/ 53 w 53"/>
                <a:gd name="T21" fmla="*/ 8 h 59"/>
                <a:gd name="T22" fmla="*/ 53 w 53"/>
                <a:gd name="T23" fmla="*/ 1 h 59"/>
                <a:gd name="T24" fmla="*/ 51 w 53"/>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9"/>
                <a:gd name="T41" fmla="*/ 53 w 53"/>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9">
                  <a:moveTo>
                    <a:pt x="51" y="0"/>
                  </a:moveTo>
                  <a:lnTo>
                    <a:pt x="39" y="14"/>
                  </a:lnTo>
                  <a:lnTo>
                    <a:pt x="8" y="39"/>
                  </a:lnTo>
                  <a:lnTo>
                    <a:pt x="1" y="47"/>
                  </a:lnTo>
                  <a:lnTo>
                    <a:pt x="6" y="43"/>
                  </a:lnTo>
                  <a:lnTo>
                    <a:pt x="3" y="53"/>
                  </a:lnTo>
                  <a:lnTo>
                    <a:pt x="0" y="54"/>
                  </a:lnTo>
                  <a:lnTo>
                    <a:pt x="3" y="59"/>
                  </a:lnTo>
                  <a:lnTo>
                    <a:pt x="22" y="43"/>
                  </a:lnTo>
                  <a:lnTo>
                    <a:pt x="45" y="19"/>
                  </a:lnTo>
                  <a:lnTo>
                    <a:pt x="53" y="8"/>
                  </a:lnTo>
                  <a:lnTo>
                    <a:pt x="53" y="1"/>
                  </a:lnTo>
                  <a:lnTo>
                    <a:pt x="51"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75" name="Freeform 1042"/>
            <p:cNvSpPr>
              <a:spLocks/>
            </p:cNvSpPr>
            <p:nvPr/>
          </p:nvSpPr>
          <p:spPr bwMode="auto">
            <a:xfrm>
              <a:off x="3859" y="2198"/>
              <a:ext cx="162" cy="189"/>
            </a:xfrm>
            <a:custGeom>
              <a:avLst/>
              <a:gdLst>
                <a:gd name="T0" fmla="*/ 54 w 162"/>
                <a:gd name="T1" fmla="*/ 24 h 189"/>
                <a:gd name="T2" fmla="*/ 39 w 162"/>
                <a:gd name="T3" fmla="*/ 42 h 189"/>
                <a:gd name="T4" fmla="*/ 33 w 162"/>
                <a:gd name="T5" fmla="*/ 53 h 189"/>
                <a:gd name="T6" fmla="*/ 45 w 162"/>
                <a:gd name="T7" fmla="*/ 69 h 189"/>
                <a:gd name="T8" fmla="*/ 53 w 162"/>
                <a:gd name="T9" fmla="*/ 75 h 189"/>
                <a:gd name="T10" fmla="*/ 92 w 162"/>
                <a:gd name="T11" fmla="*/ 91 h 189"/>
                <a:gd name="T12" fmla="*/ 51 w 162"/>
                <a:gd name="T13" fmla="*/ 77 h 189"/>
                <a:gd name="T14" fmla="*/ 43 w 162"/>
                <a:gd name="T15" fmla="*/ 70 h 189"/>
                <a:gd name="T16" fmla="*/ 22 w 162"/>
                <a:gd name="T17" fmla="*/ 58 h 189"/>
                <a:gd name="T18" fmla="*/ 17 w 162"/>
                <a:gd name="T19" fmla="*/ 66 h 189"/>
                <a:gd name="T20" fmla="*/ 12 w 162"/>
                <a:gd name="T21" fmla="*/ 67 h 189"/>
                <a:gd name="T22" fmla="*/ 4 w 162"/>
                <a:gd name="T23" fmla="*/ 74 h 189"/>
                <a:gd name="T24" fmla="*/ 36 w 162"/>
                <a:gd name="T25" fmla="*/ 91 h 189"/>
                <a:gd name="T26" fmla="*/ 59 w 162"/>
                <a:gd name="T27" fmla="*/ 127 h 189"/>
                <a:gd name="T28" fmla="*/ 78 w 162"/>
                <a:gd name="T29" fmla="*/ 116 h 189"/>
                <a:gd name="T30" fmla="*/ 112 w 162"/>
                <a:gd name="T31" fmla="*/ 100 h 189"/>
                <a:gd name="T32" fmla="*/ 131 w 162"/>
                <a:gd name="T33" fmla="*/ 108 h 189"/>
                <a:gd name="T34" fmla="*/ 137 w 162"/>
                <a:gd name="T35" fmla="*/ 117 h 189"/>
                <a:gd name="T36" fmla="*/ 156 w 162"/>
                <a:gd name="T37" fmla="*/ 138 h 189"/>
                <a:gd name="T38" fmla="*/ 148 w 162"/>
                <a:gd name="T39" fmla="*/ 156 h 189"/>
                <a:gd name="T40" fmla="*/ 156 w 162"/>
                <a:gd name="T41" fmla="*/ 142 h 189"/>
                <a:gd name="T42" fmla="*/ 146 w 162"/>
                <a:gd name="T43" fmla="*/ 145 h 189"/>
                <a:gd name="T44" fmla="*/ 126 w 162"/>
                <a:gd name="T45" fmla="*/ 130 h 189"/>
                <a:gd name="T46" fmla="*/ 134 w 162"/>
                <a:gd name="T47" fmla="*/ 120 h 189"/>
                <a:gd name="T48" fmla="*/ 82 w 162"/>
                <a:gd name="T49" fmla="*/ 123 h 189"/>
                <a:gd name="T50" fmla="*/ 58 w 162"/>
                <a:gd name="T51" fmla="*/ 130 h 189"/>
                <a:gd name="T52" fmla="*/ 43 w 162"/>
                <a:gd name="T53" fmla="*/ 100 h 189"/>
                <a:gd name="T54" fmla="*/ 36 w 162"/>
                <a:gd name="T55" fmla="*/ 94 h 189"/>
                <a:gd name="T56" fmla="*/ 28 w 162"/>
                <a:gd name="T57" fmla="*/ 108 h 189"/>
                <a:gd name="T58" fmla="*/ 48 w 162"/>
                <a:gd name="T59" fmla="*/ 127 h 189"/>
                <a:gd name="T60" fmla="*/ 50 w 162"/>
                <a:gd name="T61" fmla="*/ 134 h 189"/>
                <a:gd name="T62" fmla="*/ 36 w 162"/>
                <a:gd name="T63" fmla="*/ 114 h 189"/>
                <a:gd name="T64" fmla="*/ 33 w 162"/>
                <a:gd name="T65" fmla="*/ 127 h 189"/>
                <a:gd name="T66" fmla="*/ 50 w 162"/>
                <a:gd name="T67" fmla="*/ 158 h 189"/>
                <a:gd name="T68" fmla="*/ 43 w 162"/>
                <a:gd name="T69" fmla="*/ 156 h 189"/>
                <a:gd name="T70" fmla="*/ 26 w 162"/>
                <a:gd name="T71" fmla="*/ 134 h 189"/>
                <a:gd name="T72" fmla="*/ 26 w 162"/>
                <a:gd name="T73" fmla="*/ 141 h 189"/>
                <a:gd name="T74" fmla="*/ 17 w 162"/>
                <a:gd name="T75" fmla="*/ 139 h 189"/>
                <a:gd name="T76" fmla="*/ 11 w 162"/>
                <a:gd name="T77" fmla="*/ 155 h 189"/>
                <a:gd name="T78" fmla="*/ 19 w 162"/>
                <a:gd name="T79" fmla="*/ 142 h 189"/>
                <a:gd name="T80" fmla="*/ 23 w 162"/>
                <a:gd name="T81" fmla="*/ 164 h 189"/>
                <a:gd name="T82" fmla="*/ 29 w 162"/>
                <a:gd name="T83" fmla="*/ 155 h 189"/>
                <a:gd name="T84" fmla="*/ 19 w 162"/>
                <a:gd name="T85" fmla="*/ 166 h 189"/>
                <a:gd name="T86" fmla="*/ 12 w 162"/>
                <a:gd name="T87" fmla="*/ 187 h 189"/>
                <a:gd name="T88" fmla="*/ 14 w 162"/>
                <a:gd name="T89" fmla="*/ 186 h 189"/>
                <a:gd name="T90" fmla="*/ 22 w 162"/>
                <a:gd name="T91" fmla="*/ 172 h 189"/>
                <a:gd name="T92" fmla="*/ 1 w 162"/>
                <a:gd name="T93" fmla="*/ 181 h 189"/>
                <a:gd name="T94" fmla="*/ 6 w 162"/>
                <a:gd name="T95" fmla="*/ 155 h 189"/>
                <a:gd name="T96" fmla="*/ 1 w 162"/>
                <a:gd name="T97" fmla="*/ 155 h 189"/>
                <a:gd name="T98" fmla="*/ 14 w 162"/>
                <a:gd name="T99" fmla="*/ 128 h 189"/>
                <a:gd name="T100" fmla="*/ 26 w 162"/>
                <a:gd name="T101" fmla="*/ 103 h 189"/>
                <a:gd name="T102" fmla="*/ 19 w 162"/>
                <a:gd name="T103" fmla="*/ 103 h 189"/>
                <a:gd name="T104" fmla="*/ 23 w 162"/>
                <a:gd name="T105" fmla="*/ 89 h 189"/>
                <a:gd name="T106" fmla="*/ 4 w 162"/>
                <a:gd name="T107" fmla="*/ 69 h 189"/>
                <a:gd name="T108" fmla="*/ 19 w 162"/>
                <a:gd name="T109" fmla="*/ 45 h 189"/>
                <a:gd name="T110" fmla="*/ 15 w 162"/>
                <a:gd name="T111" fmla="*/ 47 h 189"/>
                <a:gd name="T112" fmla="*/ 23 w 162"/>
                <a:gd name="T113" fmla="*/ 50 h 189"/>
                <a:gd name="T114" fmla="*/ 47 w 162"/>
                <a:gd name="T115" fmla="*/ 30 h 189"/>
                <a:gd name="T116" fmla="*/ 64 w 162"/>
                <a:gd name="T117" fmla="*/ 3 h 189"/>
                <a:gd name="T118" fmla="*/ 42 w 162"/>
                <a:gd name="T119" fmla="*/ 22 h 189"/>
                <a:gd name="T120" fmla="*/ 19 w 162"/>
                <a:gd name="T121" fmla="*/ 41 h 189"/>
                <a:gd name="T122" fmla="*/ 31 w 162"/>
                <a:gd name="T123" fmla="*/ 27 h 189"/>
                <a:gd name="T124" fmla="*/ 50 w 162"/>
                <a:gd name="T125" fmla="*/ 14 h 1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2"/>
                <a:gd name="T190" fmla="*/ 0 h 189"/>
                <a:gd name="T191" fmla="*/ 162 w 162"/>
                <a:gd name="T192" fmla="*/ 189 h 1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2" h="189">
                  <a:moveTo>
                    <a:pt x="64" y="0"/>
                  </a:moveTo>
                  <a:lnTo>
                    <a:pt x="64" y="6"/>
                  </a:lnTo>
                  <a:lnTo>
                    <a:pt x="62" y="13"/>
                  </a:lnTo>
                  <a:lnTo>
                    <a:pt x="61" y="16"/>
                  </a:lnTo>
                  <a:lnTo>
                    <a:pt x="59" y="19"/>
                  </a:lnTo>
                  <a:lnTo>
                    <a:pt x="56" y="21"/>
                  </a:lnTo>
                  <a:lnTo>
                    <a:pt x="54" y="24"/>
                  </a:lnTo>
                  <a:lnTo>
                    <a:pt x="51" y="27"/>
                  </a:lnTo>
                  <a:lnTo>
                    <a:pt x="50" y="30"/>
                  </a:lnTo>
                  <a:lnTo>
                    <a:pt x="47" y="31"/>
                  </a:lnTo>
                  <a:lnTo>
                    <a:pt x="43" y="35"/>
                  </a:lnTo>
                  <a:lnTo>
                    <a:pt x="40" y="38"/>
                  </a:lnTo>
                  <a:lnTo>
                    <a:pt x="37" y="41"/>
                  </a:lnTo>
                  <a:lnTo>
                    <a:pt x="39" y="42"/>
                  </a:lnTo>
                  <a:lnTo>
                    <a:pt x="40" y="45"/>
                  </a:lnTo>
                  <a:lnTo>
                    <a:pt x="43" y="49"/>
                  </a:lnTo>
                  <a:lnTo>
                    <a:pt x="42" y="50"/>
                  </a:lnTo>
                  <a:lnTo>
                    <a:pt x="40" y="49"/>
                  </a:lnTo>
                  <a:lnTo>
                    <a:pt x="37" y="45"/>
                  </a:lnTo>
                  <a:lnTo>
                    <a:pt x="36" y="50"/>
                  </a:lnTo>
                  <a:lnTo>
                    <a:pt x="33" y="53"/>
                  </a:lnTo>
                  <a:lnTo>
                    <a:pt x="31" y="56"/>
                  </a:lnTo>
                  <a:lnTo>
                    <a:pt x="29" y="58"/>
                  </a:lnTo>
                  <a:lnTo>
                    <a:pt x="31" y="61"/>
                  </a:lnTo>
                  <a:lnTo>
                    <a:pt x="34" y="63"/>
                  </a:lnTo>
                  <a:lnTo>
                    <a:pt x="36" y="64"/>
                  </a:lnTo>
                  <a:lnTo>
                    <a:pt x="39" y="66"/>
                  </a:lnTo>
                  <a:lnTo>
                    <a:pt x="45" y="69"/>
                  </a:lnTo>
                  <a:lnTo>
                    <a:pt x="50" y="70"/>
                  </a:lnTo>
                  <a:lnTo>
                    <a:pt x="53" y="72"/>
                  </a:lnTo>
                  <a:lnTo>
                    <a:pt x="58" y="74"/>
                  </a:lnTo>
                  <a:lnTo>
                    <a:pt x="61" y="75"/>
                  </a:lnTo>
                  <a:lnTo>
                    <a:pt x="54" y="75"/>
                  </a:lnTo>
                  <a:lnTo>
                    <a:pt x="50" y="74"/>
                  </a:lnTo>
                  <a:lnTo>
                    <a:pt x="53" y="75"/>
                  </a:lnTo>
                  <a:lnTo>
                    <a:pt x="56" y="77"/>
                  </a:lnTo>
                  <a:lnTo>
                    <a:pt x="64" y="80"/>
                  </a:lnTo>
                  <a:lnTo>
                    <a:pt x="70" y="81"/>
                  </a:lnTo>
                  <a:lnTo>
                    <a:pt x="78" y="83"/>
                  </a:lnTo>
                  <a:lnTo>
                    <a:pt x="86" y="86"/>
                  </a:lnTo>
                  <a:lnTo>
                    <a:pt x="89" y="89"/>
                  </a:lnTo>
                  <a:lnTo>
                    <a:pt x="92" y="91"/>
                  </a:lnTo>
                  <a:lnTo>
                    <a:pt x="86" y="88"/>
                  </a:lnTo>
                  <a:lnTo>
                    <a:pt x="79" y="86"/>
                  </a:lnTo>
                  <a:lnTo>
                    <a:pt x="72" y="83"/>
                  </a:lnTo>
                  <a:lnTo>
                    <a:pt x="65" y="81"/>
                  </a:lnTo>
                  <a:lnTo>
                    <a:pt x="59" y="78"/>
                  </a:lnTo>
                  <a:lnTo>
                    <a:pt x="51" y="77"/>
                  </a:lnTo>
                  <a:lnTo>
                    <a:pt x="45" y="74"/>
                  </a:lnTo>
                  <a:lnTo>
                    <a:pt x="39" y="70"/>
                  </a:lnTo>
                  <a:lnTo>
                    <a:pt x="34" y="69"/>
                  </a:lnTo>
                  <a:lnTo>
                    <a:pt x="43" y="72"/>
                  </a:lnTo>
                  <a:lnTo>
                    <a:pt x="50" y="74"/>
                  </a:lnTo>
                  <a:lnTo>
                    <a:pt x="47" y="72"/>
                  </a:lnTo>
                  <a:lnTo>
                    <a:pt x="43" y="70"/>
                  </a:lnTo>
                  <a:lnTo>
                    <a:pt x="37" y="67"/>
                  </a:lnTo>
                  <a:lnTo>
                    <a:pt x="33" y="64"/>
                  </a:lnTo>
                  <a:lnTo>
                    <a:pt x="26" y="60"/>
                  </a:lnTo>
                  <a:lnTo>
                    <a:pt x="23" y="56"/>
                  </a:lnTo>
                  <a:lnTo>
                    <a:pt x="22" y="56"/>
                  </a:lnTo>
                  <a:lnTo>
                    <a:pt x="20" y="56"/>
                  </a:lnTo>
                  <a:lnTo>
                    <a:pt x="22" y="58"/>
                  </a:lnTo>
                  <a:lnTo>
                    <a:pt x="22" y="61"/>
                  </a:lnTo>
                  <a:lnTo>
                    <a:pt x="19" y="63"/>
                  </a:lnTo>
                  <a:lnTo>
                    <a:pt x="29" y="66"/>
                  </a:lnTo>
                  <a:lnTo>
                    <a:pt x="26" y="66"/>
                  </a:lnTo>
                  <a:lnTo>
                    <a:pt x="23" y="66"/>
                  </a:lnTo>
                  <a:lnTo>
                    <a:pt x="20" y="66"/>
                  </a:lnTo>
                  <a:lnTo>
                    <a:pt x="17" y="66"/>
                  </a:lnTo>
                  <a:lnTo>
                    <a:pt x="15" y="67"/>
                  </a:lnTo>
                  <a:lnTo>
                    <a:pt x="14" y="70"/>
                  </a:lnTo>
                  <a:lnTo>
                    <a:pt x="12" y="72"/>
                  </a:lnTo>
                  <a:lnTo>
                    <a:pt x="9" y="75"/>
                  </a:lnTo>
                  <a:lnTo>
                    <a:pt x="11" y="69"/>
                  </a:lnTo>
                  <a:lnTo>
                    <a:pt x="12" y="67"/>
                  </a:lnTo>
                  <a:lnTo>
                    <a:pt x="15" y="66"/>
                  </a:lnTo>
                  <a:lnTo>
                    <a:pt x="12" y="64"/>
                  </a:lnTo>
                  <a:lnTo>
                    <a:pt x="11" y="61"/>
                  </a:lnTo>
                  <a:lnTo>
                    <a:pt x="9" y="60"/>
                  </a:lnTo>
                  <a:lnTo>
                    <a:pt x="6" y="66"/>
                  </a:lnTo>
                  <a:lnTo>
                    <a:pt x="4" y="74"/>
                  </a:lnTo>
                  <a:lnTo>
                    <a:pt x="8" y="77"/>
                  </a:lnTo>
                  <a:lnTo>
                    <a:pt x="11" y="78"/>
                  </a:lnTo>
                  <a:lnTo>
                    <a:pt x="14" y="80"/>
                  </a:lnTo>
                  <a:lnTo>
                    <a:pt x="17" y="81"/>
                  </a:lnTo>
                  <a:lnTo>
                    <a:pt x="23" y="84"/>
                  </a:lnTo>
                  <a:lnTo>
                    <a:pt x="29" y="88"/>
                  </a:lnTo>
                  <a:lnTo>
                    <a:pt x="36" y="91"/>
                  </a:lnTo>
                  <a:lnTo>
                    <a:pt x="42" y="94"/>
                  </a:lnTo>
                  <a:lnTo>
                    <a:pt x="45" y="97"/>
                  </a:lnTo>
                  <a:lnTo>
                    <a:pt x="48" y="99"/>
                  </a:lnTo>
                  <a:lnTo>
                    <a:pt x="53" y="103"/>
                  </a:lnTo>
                  <a:lnTo>
                    <a:pt x="58" y="111"/>
                  </a:lnTo>
                  <a:lnTo>
                    <a:pt x="59" y="120"/>
                  </a:lnTo>
                  <a:lnTo>
                    <a:pt x="59" y="127"/>
                  </a:lnTo>
                  <a:lnTo>
                    <a:pt x="59" y="128"/>
                  </a:lnTo>
                  <a:lnTo>
                    <a:pt x="61" y="130"/>
                  </a:lnTo>
                  <a:lnTo>
                    <a:pt x="65" y="127"/>
                  </a:lnTo>
                  <a:lnTo>
                    <a:pt x="68" y="123"/>
                  </a:lnTo>
                  <a:lnTo>
                    <a:pt x="72" y="122"/>
                  </a:lnTo>
                  <a:lnTo>
                    <a:pt x="75" y="119"/>
                  </a:lnTo>
                  <a:lnTo>
                    <a:pt x="78" y="116"/>
                  </a:lnTo>
                  <a:lnTo>
                    <a:pt x="82" y="114"/>
                  </a:lnTo>
                  <a:lnTo>
                    <a:pt x="86" y="111"/>
                  </a:lnTo>
                  <a:lnTo>
                    <a:pt x="89" y="109"/>
                  </a:lnTo>
                  <a:lnTo>
                    <a:pt x="95" y="106"/>
                  </a:lnTo>
                  <a:lnTo>
                    <a:pt x="101" y="103"/>
                  </a:lnTo>
                  <a:lnTo>
                    <a:pt x="107" y="102"/>
                  </a:lnTo>
                  <a:lnTo>
                    <a:pt x="112" y="100"/>
                  </a:lnTo>
                  <a:lnTo>
                    <a:pt x="126" y="105"/>
                  </a:lnTo>
                  <a:lnTo>
                    <a:pt x="132" y="109"/>
                  </a:lnTo>
                  <a:lnTo>
                    <a:pt x="139" y="114"/>
                  </a:lnTo>
                  <a:lnTo>
                    <a:pt x="135" y="113"/>
                  </a:lnTo>
                  <a:lnTo>
                    <a:pt x="132" y="109"/>
                  </a:lnTo>
                  <a:lnTo>
                    <a:pt x="131" y="108"/>
                  </a:lnTo>
                  <a:lnTo>
                    <a:pt x="126" y="106"/>
                  </a:lnTo>
                  <a:lnTo>
                    <a:pt x="126" y="108"/>
                  </a:lnTo>
                  <a:lnTo>
                    <a:pt x="128" y="109"/>
                  </a:lnTo>
                  <a:lnTo>
                    <a:pt x="131" y="111"/>
                  </a:lnTo>
                  <a:lnTo>
                    <a:pt x="132" y="114"/>
                  </a:lnTo>
                  <a:lnTo>
                    <a:pt x="135" y="116"/>
                  </a:lnTo>
                  <a:lnTo>
                    <a:pt x="137" y="117"/>
                  </a:lnTo>
                  <a:lnTo>
                    <a:pt x="140" y="119"/>
                  </a:lnTo>
                  <a:lnTo>
                    <a:pt x="143" y="123"/>
                  </a:lnTo>
                  <a:lnTo>
                    <a:pt x="148" y="127"/>
                  </a:lnTo>
                  <a:lnTo>
                    <a:pt x="150" y="130"/>
                  </a:lnTo>
                  <a:lnTo>
                    <a:pt x="151" y="133"/>
                  </a:lnTo>
                  <a:lnTo>
                    <a:pt x="154" y="134"/>
                  </a:lnTo>
                  <a:lnTo>
                    <a:pt x="156" y="138"/>
                  </a:lnTo>
                  <a:lnTo>
                    <a:pt x="162" y="148"/>
                  </a:lnTo>
                  <a:lnTo>
                    <a:pt x="159" y="153"/>
                  </a:lnTo>
                  <a:lnTo>
                    <a:pt x="156" y="156"/>
                  </a:lnTo>
                  <a:lnTo>
                    <a:pt x="150" y="164"/>
                  </a:lnTo>
                  <a:lnTo>
                    <a:pt x="150" y="161"/>
                  </a:lnTo>
                  <a:lnTo>
                    <a:pt x="148" y="156"/>
                  </a:lnTo>
                  <a:lnTo>
                    <a:pt x="151" y="158"/>
                  </a:lnTo>
                  <a:lnTo>
                    <a:pt x="154" y="155"/>
                  </a:lnTo>
                  <a:lnTo>
                    <a:pt x="159" y="150"/>
                  </a:lnTo>
                  <a:lnTo>
                    <a:pt x="159" y="147"/>
                  </a:lnTo>
                  <a:lnTo>
                    <a:pt x="159" y="145"/>
                  </a:lnTo>
                  <a:lnTo>
                    <a:pt x="157" y="144"/>
                  </a:lnTo>
                  <a:lnTo>
                    <a:pt x="156" y="142"/>
                  </a:lnTo>
                  <a:lnTo>
                    <a:pt x="153" y="136"/>
                  </a:lnTo>
                  <a:lnTo>
                    <a:pt x="151" y="134"/>
                  </a:lnTo>
                  <a:lnTo>
                    <a:pt x="148" y="131"/>
                  </a:lnTo>
                  <a:lnTo>
                    <a:pt x="146" y="133"/>
                  </a:lnTo>
                  <a:lnTo>
                    <a:pt x="148" y="136"/>
                  </a:lnTo>
                  <a:lnTo>
                    <a:pt x="148" y="141"/>
                  </a:lnTo>
                  <a:lnTo>
                    <a:pt x="146" y="145"/>
                  </a:lnTo>
                  <a:lnTo>
                    <a:pt x="145" y="145"/>
                  </a:lnTo>
                  <a:lnTo>
                    <a:pt x="146" y="138"/>
                  </a:lnTo>
                  <a:lnTo>
                    <a:pt x="145" y="133"/>
                  </a:lnTo>
                  <a:lnTo>
                    <a:pt x="143" y="131"/>
                  </a:lnTo>
                  <a:lnTo>
                    <a:pt x="142" y="131"/>
                  </a:lnTo>
                  <a:lnTo>
                    <a:pt x="134" y="131"/>
                  </a:lnTo>
                  <a:lnTo>
                    <a:pt x="126" y="130"/>
                  </a:lnTo>
                  <a:lnTo>
                    <a:pt x="129" y="130"/>
                  </a:lnTo>
                  <a:lnTo>
                    <a:pt x="134" y="130"/>
                  </a:lnTo>
                  <a:lnTo>
                    <a:pt x="142" y="128"/>
                  </a:lnTo>
                  <a:lnTo>
                    <a:pt x="139" y="127"/>
                  </a:lnTo>
                  <a:lnTo>
                    <a:pt x="137" y="123"/>
                  </a:lnTo>
                  <a:lnTo>
                    <a:pt x="134" y="120"/>
                  </a:lnTo>
                  <a:lnTo>
                    <a:pt x="132" y="117"/>
                  </a:lnTo>
                  <a:lnTo>
                    <a:pt x="129" y="117"/>
                  </a:lnTo>
                  <a:lnTo>
                    <a:pt x="125" y="116"/>
                  </a:lnTo>
                  <a:lnTo>
                    <a:pt x="118" y="114"/>
                  </a:lnTo>
                  <a:lnTo>
                    <a:pt x="109" y="113"/>
                  </a:lnTo>
                  <a:lnTo>
                    <a:pt x="101" y="114"/>
                  </a:lnTo>
                  <a:lnTo>
                    <a:pt x="82" y="123"/>
                  </a:lnTo>
                  <a:lnTo>
                    <a:pt x="79" y="127"/>
                  </a:lnTo>
                  <a:lnTo>
                    <a:pt x="75" y="130"/>
                  </a:lnTo>
                  <a:lnTo>
                    <a:pt x="72" y="133"/>
                  </a:lnTo>
                  <a:lnTo>
                    <a:pt x="68" y="134"/>
                  </a:lnTo>
                  <a:lnTo>
                    <a:pt x="65" y="134"/>
                  </a:lnTo>
                  <a:lnTo>
                    <a:pt x="62" y="133"/>
                  </a:lnTo>
                  <a:lnTo>
                    <a:pt x="58" y="130"/>
                  </a:lnTo>
                  <a:lnTo>
                    <a:pt x="56" y="123"/>
                  </a:lnTo>
                  <a:lnTo>
                    <a:pt x="56" y="116"/>
                  </a:lnTo>
                  <a:lnTo>
                    <a:pt x="54" y="113"/>
                  </a:lnTo>
                  <a:lnTo>
                    <a:pt x="51" y="109"/>
                  </a:lnTo>
                  <a:lnTo>
                    <a:pt x="50" y="106"/>
                  </a:lnTo>
                  <a:lnTo>
                    <a:pt x="47" y="103"/>
                  </a:lnTo>
                  <a:lnTo>
                    <a:pt x="43" y="100"/>
                  </a:lnTo>
                  <a:lnTo>
                    <a:pt x="40" y="97"/>
                  </a:lnTo>
                  <a:lnTo>
                    <a:pt x="37" y="102"/>
                  </a:lnTo>
                  <a:lnTo>
                    <a:pt x="36" y="105"/>
                  </a:lnTo>
                  <a:lnTo>
                    <a:pt x="34" y="108"/>
                  </a:lnTo>
                  <a:lnTo>
                    <a:pt x="31" y="106"/>
                  </a:lnTo>
                  <a:lnTo>
                    <a:pt x="29" y="105"/>
                  </a:lnTo>
                  <a:lnTo>
                    <a:pt x="36" y="94"/>
                  </a:lnTo>
                  <a:lnTo>
                    <a:pt x="34" y="94"/>
                  </a:lnTo>
                  <a:lnTo>
                    <a:pt x="33" y="94"/>
                  </a:lnTo>
                  <a:lnTo>
                    <a:pt x="29" y="100"/>
                  </a:lnTo>
                  <a:lnTo>
                    <a:pt x="26" y="106"/>
                  </a:lnTo>
                  <a:lnTo>
                    <a:pt x="25" y="109"/>
                  </a:lnTo>
                  <a:lnTo>
                    <a:pt x="26" y="108"/>
                  </a:lnTo>
                  <a:lnTo>
                    <a:pt x="28" y="108"/>
                  </a:lnTo>
                  <a:lnTo>
                    <a:pt x="33" y="109"/>
                  </a:lnTo>
                  <a:lnTo>
                    <a:pt x="36" y="111"/>
                  </a:lnTo>
                  <a:lnTo>
                    <a:pt x="37" y="113"/>
                  </a:lnTo>
                  <a:lnTo>
                    <a:pt x="40" y="114"/>
                  </a:lnTo>
                  <a:lnTo>
                    <a:pt x="43" y="119"/>
                  </a:lnTo>
                  <a:lnTo>
                    <a:pt x="47" y="122"/>
                  </a:lnTo>
                  <a:lnTo>
                    <a:pt x="48" y="127"/>
                  </a:lnTo>
                  <a:lnTo>
                    <a:pt x="51" y="131"/>
                  </a:lnTo>
                  <a:lnTo>
                    <a:pt x="54" y="155"/>
                  </a:lnTo>
                  <a:lnTo>
                    <a:pt x="54" y="158"/>
                  </a:lnTo>
                  <a:lnTo>
                    <a:pt x="53" y="155"/>
                  </a:lnTo>
                  <a:lnTo>
                    <a:pt x="53" y="150"/>
                  </a:lnTo>
                  <a:lnTo>
                    <a:pt x="53" y="142"/>
                  </a:lnTo>
                  <a:lnTo>
                    <a:pt x="50" y="134"/>
                  </a:lnTo>
                  <a:lnTo>
                    <a:pt x="48" y="130"/>
                  </a:lnTo>
                  <a:lnTo>
                    <a:pt x="47" y="127"/>
                  </a:lnTo>
                  <a:lnTo>
                    <a:pt x="43" y="122"/>
                  </a:lnTo>
                  <a:lnTo>
                    <a:pt x="42" y="119"/>
                  </a:lnTo>
                  <a:lnTo>
                    <a:pt x="39" y="116"/>
                  </a:lnTo>
                  <a:lnTo>
                    <a:pt x="37" y="114"/>
                  </a:lnTo>
                  <a:lnTo>
                    <a:pt x="36" y="114"/>
                  </a:lnTo>
                  <a:lnTo>
                    <a:pt x="34" y="116"/>
                  </a:lnTo>
                  <a:lnTo>
                    <a:pt x="33" y="116"/>
                  </a:lnTo>
                  <a:lnTo>
                    <a:pt x="29" y="119"/>
                  </a:lnTo>
                  <a:lnTo>
                    <a:pt x="25" y="119"/>
                  </a:lnTo>
                  <a:lnTo>
                    <a:pt x="22" y="120"/>
                  </a:lnTo>
                  <a:lnTo>
                    <a:pt x="22" y="122"/>
                  </a:lnTo>
                  <a:lnTo>
                    <a:pt x="33" y="127"/>
                  </a:lnTo>
                  <a:lnTo>
                    <a:pt x="36" y="131"/>
                  </a:lnTo>
                  <a:lnTo>
                    <a:pt x="39" y="134"/>
                  </a:lnTo>
                  <a:lnTo>
                    <a:pt x="42" y="142"/>
                  </a:lnTo>
                  <a:lnTo>
                    <a:pt x="43" y="145"/>
                  </a:lnTo>
                  <a:lnTo>
                    <a:pt x="45" y="150"/>
                  </a:lnTo>
                  <a:lnTo>
                    <a:pt x="48" y="153"/>
                  </a:lnTo>
                  <a:lnTo>
                    <a:pt x="50" y="158"/>
                  </a:lnTo>
                  <a:lnTo>
                    <a:pt x="51" y="161"/>
                  </a:lnTo>
                  <a:lnTo>
                    <a:pt x="54" y="162"/>
                  </a:lnTo>
                  <a:lnTo>
                    <a:pt x="54" y="169"/>
                  </a:lnTo>
                  <a:lnTo>
                    <a:pt x="51" y="167"/>
                  </a:lnTo>
                  <a:lnTo>
                    <a:pt x="48" y="164"/>
                  </a:lnTo>
                  <a:lnTo>
                    <a:pt x="47" y="159"/>
                  </a:lnTo>
                  <a:lnTo>
                    <a:pt x="43" y="156"/>
                  </a:lnTo>
                  <a:lnTo>
                    <a:pt x="40" y="153"/>
                  </a:lnTo>
                  <a:lnTo>
                    <a:pt x="39" y="147"/>
                  </a:lnTo>
                  <a:lnTo>
                    <a:pt x="37" y="144"/>
                  </a:lnTo>
                  <a:lnTo>
                    <a:pt x="34" y="141"/>
                  </a:lnTo>
                  <a:lnTo>
                    <a:pt x="33" y="138"/>
                  </a:lnTo>
                  <a:lnTo>
                    <a:pt x="29" y="136"/>
                  </a:lnTo>
                  <a:lnTo>
                    <a:pt x="26" y="134"/>
                  </a:lnTo>
                  <a:lnTo>
                    <a:pt x="23" y="133"/>
                  </a:lnTo>
                  <a:lnTo>
                    <a:pt x="26" y="138"/>
                  </a:lnTo>
                  <a:lnTo>
                    <a:pt x="29" y="144"/>
                  </a:lnTo>
                  <a:lnTo>
                    <a:pt x="31" y="150"/>
                  </a:lnTo>
                  <a:lnTo>
                    <a:pt x="28" y="145"/>
                  </a:lnTo>
                  <a:lnTo>
                    <a:pt x="26" y="141"/>
                  </a:lnTo>
                  <a:lnTo>
                    <a:pt x="25" y="138"/>
                  </a:lnTo>
                  <a:lnTo>
                    <a:pt x="23" y="136"/>
                  </a:lnTo>
                  <a:lnTo>
                    <a:pt x="20" y="133"/>
                  </a:lnTo>
                  <a:lnTo>
                    <a:pt x="19" y="131"/>
                  </a:lnTo>
                  <a:lnTo>
                    <a:pt x="15" y="134"/>
                  </a:lnTo>
                  <a:lnTo>
                    <a:pt x="14" y="136"/>
                  </a:lnTo>
                  <a:lnTo>
                    <a:pt x="17" y="139"/>
                  </a:lnTo>
                  <a:lnTo>
                    <a:pt x="15" y="139"/>
                  </a:lnTo>
                  <a:lnTo>
                    <a:pt x="12" y="141"/>
                  </a:lnTo>
                  <a:lnTo>
                    <a:pt x="11" y="142"/>
                  </a:lnTo>
                  <a:lnTo>
                    <a:pt x="9" y="145"/>
                  </a:lnTo>
                  <a:lnTo>
                    <a:pt x="8" y="148"/>
                  </a:lnTo>
                  <a:lnTo>
                    <a:pt x="6" y="152"/>
                  </a:lnTo>
                  <a:lnTo>
                    <a:pt x="11" y="155"/>
                  </a:lnTo>
                  <a:lnTo>
                    <a:pt x="17" y="153"/>
                  </a:lnTo>
                  <a:lnTo>
                    <a:pt x="20" y="148"/>
                  </a:lnTo>
                  <a:lnTo>
                    <a:pt x="20" y="145"/>
                  </a:lnTo>
                  <a:lnTo>
                    <a:pt x="19" y="144"/>
                  </a:lnTo>
                  <a:lnTo>
                    <a:pt x="17" y="142"/>
                  </a:lnTo>
                  <a:lnTo>
                    <a:pt x="19" y="142"/>
                  </a:lnTo>
                  <a:lnTo>
                    <a:pt x="23" y="144"/>
                  </a:lnTo>
                  <a:lnTo>
                    <a:pt x="22" y="150"/>
                  </a:lnTo>
                  <a:lnTo>
                    <a:pt x="20" y="155"/>
                  </a:lnTo>
                  <a:lnTo>
                    <a:pt x="17" y="156"/>
                  </a:lnTo>
                  <a:lnTo>
                    <a:pt x="19" y="159"/>
                  </a:lnTo>
                  <a:lnTo>
                    <a:pt x="20" y="162"/>
                  </a:lnTo>
                  <a:lnTo>
                    <a:pt x="23" y="164"/>
                  </a:lnTo>
                  <a:lnTo>
                    <a:pt x="25" y="166"/>
                  </a:lnTo>
                  <a:lnTo>
                    <a:pt x="26" y="166"/>
                  </a:lnTo>
                  <a:lnTo>
                    <a:pt x="26" y="162"/>
                  </a:lnTo>
                  <a:lnTo>
                    <a:pt x="26" y="155"/>
                  </a:lnTo>
                  <a:lnTo>
                    <a:pt x="25" y="145"/>
                  </a:lnTo>
                  <a:lnTo>
                    <a:pt x="28" y="150"/>
                  </a:lnTo>
                  <a:lnTo>
                    <a:pt x="29" y="155"/>
                  </a:lnTo>
                  <a:lnTo>
                    <a:pt x="29" y="162"/>
                  </a:lnTo>
                  <a:lnTo>
                    <a:pt x="28" y="166"/>
                  </a:lnTo>
                  <a:lnTo>
                    <a:pt x="26" y="169"/>
                  </a:lnTo>
                  <a:lnTo>
                    <a:pt x="22" y="166"/>
                  </a:lnTo>
                  <a:lnTo>
                    <a:pt x="20" y="164"/>
                  </a:lnTo>
                  <a:lnTo>
                    <a:pt x="17" y="162"/>
                  </a:lnTo>
                  <a:lnTo>
                    <a:pt x="19" y="166"/>
                  </a:lnTo>
                  <a:lnTo>
                    <a:pt x="20" y="167"/>
                  </a:lnTo>
                  <a:lnTo>
                    <a:pt x="23" y="172"/>
                  </a:lnTo>
                  <a:lnTo>
                    <a:pt x="25" y="175"/>
                  </a:lnTo>
                  <a:lnTo>
                    <a:pt x="23" y="178"/>
                  </a:lnTo>
                  <a:lnTo>
                    <a:pt x="20" y="183"/>
                  </a:lnTo>
                  <a:lnTo>
                    <a:pt x="17" y="186"/>
                  </a:lnTo>
                  <a:lnTo>
                    <a:pt x="12" y="187"/>
                  </a:lnTo>
                  <a:lnTo>
                    <a:pt x="8" y="189"/>
                  </a:lnTo>
                  <a:lnTo>
                    <a:pt x="1" y="184"/>
                  </a:lnTo>
                  <a:lnTo>
                    <a:pt x="8" y="186"/>
                  </a:lnTo>
                  <a:lnTo>
                    <a:pt x="9" y="187"/>
                  </a:lnTo>
                  <a:lnTo>
                    <a:pt x="12" y="187"/>
                  </a:lnTo>
                  <a:lnTo>
                    <a:pt x="14" y="186"/>
                  </a:lnTo>
                  <a:lnTo>
                    <a:pt x="15" y="184"/>
                  </a:lnTo>
                  <a:lnTo>
                    <a:pt x="19" y="181"/>
                  </a:lnTo>
                  <a:lnTo>
                    <a:pt x="20" y="180"/>
                  </a:lnTo>
                  <a:lnTo>
                    <a:pt x="22" y="177"/>
                  </a:lnTo>
                  <a:lnTo>
                    <a:pt x="23" y="173"/>
                  </a:lnTo>
                  <a:lnTo>
                    <a:pt x="22" y="172"/>
                  </a:lnTo>
                  <a:lnTo>
                    <a:pt x="17" y="167"/>
                  </a:lnTo>
                  <a:lnTo>
                    <a:pt x="15" y="170"/>
                  </a:lnTo>
                  <a:lnTo>
                    <a:pt x="14" y="173"/>
                  </a:lnTo>
                  <a:lnTo>
                    <a:pt x="11" y="177"/>
                  </a:lnTo>
                  <a:lnTo>
                    <a:pt x="9" y="178"/>
                  </a:lnTo>
                  <a:lnTo>
                    <a:pt x="4" y="181"/>
                  </a:lnTo>
                  <a:lnTo>
                    <a:pt x="1" y="181"/>
                  </a:lnTo>
                  <a:lnTo>
                    <a:pt x="3" y="180"/>
                  </a:lnTo>
                  <a:lnTo>
                    <a:pt x="4" y="180"/>
                  </a:lnTo>
                  <a:lnTo>
                    <a:pt x="8" y="178"/>
                  </a:lnTo>
                  <a:lnTo>
                    <a:pt x="12" y="173"/>
                  </a:lnTo>
                  <a:lnTo>
                    <a:pt x="14" y="169"/>
                  </a:lnTo>
                  <a:lnTo>
                    <a:pt x="15" y="158"/>
                  </a:lnTo>
                  <a:lnTo>
                    <a:pt x="6" y="155"/>
                  </a:lnTo>
                  <a:lnTo>
                    <a:pt x="4" y="156"/>
                  </a:lnTo>
                  <a:lnTo>
                    <a:pt x="3" y="156"/>
                  </a:lnTo>
                  <a:lnTo>
                    <a:pt x="1" y="156"/>
                  </a:lnTo>
                  <a:lnTo>
                    <a:pt x="1" y="158"/>
                  </a:lnTo>
                  <a:lnTo>
                    <a:pt x="0" y="158"/>
                  </a:lnTo>
                  <a:lnTo>
                    <a:pt x="0" y="156"/>
                  </a:lnTo>
                  <a:lnTo>
                    <a:pt x="1" y="155"/>
                  </a:lnTo>
                  <a:lnTo>
                    <a:pt x="0" y="153"/>
                  </a:lnTo>
                  <a:lnTo>
                    <a:pt x="0" y="150"/>
                  </a:lnTo>
                  <a:lnTo>
                    <a:pt x="3" y="145"/>
                  </a:lnTo>
                  <a:lnTo>
                    <a:pt x="6" y="141"/>
                  </a:lnTo>
                  <a:lnTo>
                    <a:pt x="9" y="138"/>
                  </a:lnTo>
                  <a:lnTo>
                    <a:pt x="11" y="133"/>
                  </a:lnTo>
                  <a:lnTo>
                    <a:pt x="14" y="128"/>
                  </a:lnTo>
                  <a:lnTo>
                    <a:pt x="15" y="123"/>
                  </a:lnTo>
                  <a:lnTo>
                    <a:pt x="17" y="119"/>
                  </a:lnTo>
                  <a:lnTo>
                    <a:pt x="22" y="108"/>
                  </a:lnTo>
                  <a:lnTo>
                    <a:pt x="19" y="106"/>
                  </a:lnTo>
                  <a:lnTo>
                    <a:pt x="20" y="105"/>
                  </a:lnTo>
                  <a:lnTo>
                    <a:pt x="23" y="106"/>
                  </a:lnTo>
                  <a:lnTo>
                    <a:pt x="26" y="103"/>
                  </a:lnTo>
                  <a:lnTo>
                    <a:pt x="22" y="103"/>
                  </a:lnTo>
                  <a:lnTo>
                    <a:pt x="23" y="102"/>
                  </a:lnTo>
                  <a:lnTo>
                    <a:pt x="25" y="102"/>
                  </a:lnTo>
                  <a:lnTo>
                    <a:pt x="26" y="102"/>
                  </a:lnTo>
                  <a:lnTo>
                    <a:pt x="28" y="99"/>
                  </a:lnTo>
                  <a:lnTo>
                    <a:pt x="22" y="97"/>
                  </a:lnTo>
                  <a:lnTo>
                    <a:pt x="19" y="103"/>
                  </a:lnTo>
                  <a:lnTo>
                    <a:pt x="17" y="105"/>
                  </a:lnTo>
                  <a:lnTo>
                    <a:pt x="15" y="105"/>
                  </a:lnTo>
                  <a:lnTo>
                    <a:pt x="17" y="102"/>
                  </a:lnTo>
                  <a:lnTo>
                    <a:pt x="19" y="100"/>
                  </a:lnTo>
                  <a:lnTo>
                    <a:pt x="20" y="97"/>
                  </a:lnTo>
                  <a:lnTo>
                    <a:pt x="22" y="94"/>
                  </a:lnTo>
                  <a:lnTo>
                    <a:pt x="23" y="89"/>
                  </a:lnTo>
                  <a:lnTo>
                    <a:pt x="19" y="86"/>
                  </a:lnTo>
                  <a:lnTo>
                    <a:pt x="14" y="84"/>
                  </a:lnTo>
                  <a:lnTo>
                    <a:pt x="9" y="83"/>
                  </a:lnTo>
                  <a:lnTo>
                    <a:pt x="4" y="80"/>
                  </a:lnTo>
                  <a:lnTo>
                    <a:pt x="3" y="75"/>
                  </a:lnTo>
                  <a:lnTo>
                    <a:pt x="3" y="72"/>
                  </a:lnTo>
                  <a:lnTo>
                    <a:pt x="4" y="69"/>
                  </a:lnTo>
                  <a:lnTo>
                    <a:pt x="6" y="63"/>
                  </a:lnTo>
                  <a:lnTo>
                    <a:pt x="8" y="56"/>
                  </a:lnTo>
                  <a:lnTo>
                    <a:pt x="9" y="53"/>
                  </a:lnTo>
                  <a:lnTo>
                    <a:pt x="12" y="50"/>
                  </a:lnTo>
                  <a:lnTo>
                    <a:pt x="14" y="47"/>
                  </a:lnTo>
                  <a:lnTo>
                    <a:pt x="17" y="44"/>
                  </a:lnTo>
                  <a:lnTo>
                    <a:pt x="19" y="45"/>
                  </a:lnTo>
                  <a:lnTo>
                    <a:pt x="19" y="47"/>
                  </a:lnTo>
                  <a:lnTo>
                    <a:pt x="17" y="50"/>
                  </a:lnTo>
                  <a:lnTo>
                    <a:pt x="14" y="53"/>
                  </a:lnTo>
                  <a:lnTo>
                    <a:pt x="14" y="55"/>
                  </a:lnTo>
                  <a:lnTo>
                    <a:pt x="12" y="55"/>
                  </a:lnTo>
                  <a:lnTo>
                    <a:pt x="14" y="52"/>
                  </a:lnTo>
                  <a:lnTo>
                    <a:pt x="15" y="47"/>
                  </a:lnTo>
                  <a:lnTo>
                    <a:pt x="11" y="58"/>
                  </a:lnTo>
                  <a:lnTo>
                    <a:pt x="12" y="60"/>
                  </a:lnTo>
                  <a:lnTo>
                    <a:pt x="14" y="60"/>
                  </a:lnTo>
                  <a:lnTo>
                    <a:pt x="17" y="56"/>
                  </a:lnTo>
                  <a:lnTo>
                    <a:pt x="20" y="53"/>
                  </a:lnTo>
                  <a:lnTo>
                    <a:pt x="23" y="50"/>
                  </a:lnTo>
                  <a:lnTo>
                    <a:pt x="26" y="47"/>
                  </a:lnTo>
                  <a:lnTo>
                    <a:pt x="29" y="44"/>
                  </a:lnTo>
                  <a:lnTo>
                    <a:pt x="33" y="41"/>
                  </a:lnTo>
                  <a:lnTo>
                    <a:pt x="37" y="38"/>
                  </a:lnTo>
                  <a:lnTo>
                    <a:pt x="40" y="35"/>
                  </a:lnTo>
                  <a:lnTo>
                    <a:pt x="43" y="31"/>
                  </a:lnTo>
                  <a:lnTo>
                    <a:pt x="47" y="30"/>
                  </a:lnTo>
                  <a:lnTo>
                    <a:pt x="48" y="27"/>
                  </a:lnTo>
                  <a:lnTo>
                    <a:pt x="51" y="24"/>
                  </a:lnTo>
                  <a:lnTo>
                    <a:pt x="53" y="21"/>
                  </a:lnTo>
                  <a:lnTo>
                    <a:pt x="56" y="19"/>
                  </a:lnTo>
                  <a:lnTo>
                    <a:pt x="59" y="13"/>
                  </a:lnTo>
                  <a:lnTo>
                    <a:pt x="62" y="6"/>
                  </a:lnTo>
                  <a:lnTo>
                    <a:pt x="64" y="3"/>
                  </a:lnTo>
                  <a:lnTo>
                    <a:pt x="61" y="6"/>
                  </a:lnTo>
                  <a:lnTo>
                    <a:pt x="58" y="10"/>
                  </a:lnTo>
                  <a:lnTo>
                    <a:pt x="54" y="13"/>
                  </a:lnTo>
                  <a:lnTo>
                    <a:pt x="50" y="16"/>
                  </a:lnTo>
                  <a:lnTo>
                    <a:pt x="48" y="17"/>
                  </a:lnTo>
                  <a:lnTo>
                    <a:pt x="47" y="19"/>
                  </a:lnTo>
                  <a:lnTo>
                    <a:pt x="42" y="22"/>
                  </a:lnTo>
                  <a:lnTo>
                    <a:pt x="39" y="25"/>
                  </a:lnTo>
                  <a:lnTo>
                    <a:pt x="34" y="28"/>
                  </a:lnTo>
                  <a:lnTo>
                    <a:pt x="31" y="30"/>
                  </a:lnTo>
                  <a:lnTo>
                    <a:pt x="26" y="33"/>
                  </a:lnTo>
                  <a:lnTo>
                    <a:pt x="23" y="36"/>
                  </a:lnTo>
                  <a:lnTo>
                    <a:pt x="19" y="41"/>
                  </a:lnTo>
                  <a:lnTo>
                    <a:pt x="19" y="39"/>
                  </a:lnTo>
                  <a:lnTo>
                    <a:pt x="20" y="38"/>
                  </a:lnTo>
                  <a:lnTo>
                    <a:pt x="22" y="35"/>
                  </a:lnTo>
                  <a:lnTo>
                    <a:pt x="25" y="33"/>
                  </a:lnTo>
                  <a:lnTo>
                    <a:pt x="26" y="31"/>
                  </a:lnTo>
                  <a:lnTo>
                    <a:pt x="29" y="28"/>
                  </a:lnTo>
                  <a:lnTo>
                    <a:pt x="31" y="27"/>
                  </a:lnTo>
                  <a:lnTo>
                    <a:pt x="34" y="25"/>
                  </a:lnTo>
                  <a:lnTo>
                    <a:pt x="37" y="24"/>
                  </a:lnTo>
                  <a:lnTo>
                    <a:pt x="39" y="21"/>
                  </a:lnTo>
                  <a:lnTo>
                    <a:pt x="42" y="19"/>
                  </a:lnTo>
                  <a:lnTo>
                    <a:pt x="43" y="17"/>
                  </a:lnTo>
                  <a:lnTo>
                    <a:pt x="47" y="16"/>
                  </a:lnTo>
                  <a:lnTo>
                    <a:pt x="50" y="14"/>
                  </a:lnTo>
                  <a:lnTo>
                    <a:pt x="53" y="10"/>
                  </a:lnTo>
                  <a:lnTo>
                    <a:pt x="58" y="5"/>
                  </a:lnTo>
                  <a:lnTo>
                    <a:pt x="61" y="2"/>
                  </a:lnTo>
                  <a:lnTo>
                    <a:pt x="64" y="0"/>
                  </a:lnTo>
                  <a:close/>
                </a:path>
              </a:pathLst>
            </a:custGeom>
            <a:solidFill>
              <a:srgbClr val="000000"/>
            </a:solidFill>
            <a:ln w="9525">
              <a:noFill/>
              <a:round/>
              <a:headEnd/>
              <a:tailEnd/>
            </a:ln>
          </p:spPr>
          <p:txBody>
            <a:bodyPr/>
            <a:lstStyle/>
            <a:p>
              <a:endParaRPr lang="en-US" dirty="0">
                <a:latin typeface="Calibri" pitchFamily="34" charset="0"/>
              </a:endParaRPr>
            </a:p>
          </p:txBody>
        </p:sp>
        <p:grpSp>
          <p:nvGrpSpPr>
            <p:cNvPr id="20" name="Group 1043"/>
            <p:cNvGrpSpPr>
              <a:grpSpLocks/>
            </p:cNvGrpSpPr>
            <p:nvPr/>
          </p:nvGrpSpPr>
          <p:grpSpPr bwMode="auto">
            <a:xfrm>
              <a:off x="3795" y="2209"/>
              <a:ext cx="371" cy="209"/>
              <a:chOff x="3795" y="2209"/>
              <a:chExt cx="371" cy="209"/>
            </a:xfrm>
          </p:grpSpPr>
          <p:sp>
            <p:nvSpPr>
              <p:cNvPr id="4377" name="Freeform 1044"/>
              <p:cNvSpPr>
                <a:spLocks/>
              </p:cNvSpPr>
              <p:nvPr/>
            </p:nvSpPr>
            <p:spPr bwMode="auto">
              <a:xfrm>
                <a:off x="4052" y="2317"/>
                <a:ext cx="91" cy="89"/>
              </a:xfrm>
              <a:custGeom>
                <a:avLst/>
                <a:gdLst>
                  <a:gd name="T0" fmla="*/ 0 w 91"/>
                  <a:gd name="T1" fmla="*/ 28 h 89"/>
                  <a:gd name="T2" fmla="*/ 20 w 91"/>
                  <a:gd name="T3" fmla="*/ 8 h 89"/>
                  <a:gd name="T4" fmla="*/ 42 w 91"/>
                  <a:gd name="T5" fmla="*/ 0 h 89"/>
                  <a:gd name="T6" fmla="*/ 75 w 91"/>
                  <a:gd name="T7" fmla="*/ 9 h 89"/>
                  <a:gd name="T8" fmla="*/ 91 w 91"/>
                  <a:gd name="T9" fmla="*/ 36 h 89"/>
                  <a:gd name="T10" fmla="*/ 91 w 91"/>
                  <a:gd name="T11" fmla="*/ 70 h 89"/>
                  <a:gd name="T12" fmla="*/ 63 w 91"/>
                  <a:gd name="T13" fmla="*/ 89 h 89"/>
                  <a:gd name="T14" fmla="*/ 28 w 91"/>
                  <a:gd name="T15" fmla="*/ 89 h 89"/>
                  <a:gd name="T16" fmla="*/ 0 w 91"/>
                  <a:gd name="T17" fmla="*/ 75 h 89"/>
                  <a:gd name="T18" fmla="*/ 2 w 91"/>
                  <a:gd name="T19" fmla="*/ 59 h 89"/>
                  <a:gd name="T20" fmla="*/ 25 w 91"/>
                  <a:gd name="T21" fmla="*/ 58 h 89"/>
                  <a:gd name="T22" fmla="*/ 14 w 91"/>
                  <a:gd name="T23" fmla="*/ 64 h 89"/>
                  <a:gd name="T24" fmla="*/ 17 w 91"/>
                  <a:gd name="T25" fmla="*/ 68 h 89"/>
                  <a:gd name="T26" fmla="*/ 27 w 91"/>
                  <a:gd name="T27" fmla="*/ 75 h 89"/>
                  <a:gd name="T28" fmla="*/ 34 w 91"/>
                  <a:gd name="T29" fmla="*/ 72 h 89"/>
                  <a:gd name="T30" fmla="*/ 38 w 91"/>
                  <a:gd name="T31" fmla="*/ 68 h 89"/>
                  <a:gd name="T32" fmla="*/ 31 w 91"/>
                  <a:gd name="T33" fmla="*/ 64 h 89"/>
                  <a:gd name="T34" fmla="*/ 39 w 91"/>
                  <a:gd name="T35" fmla="*/ 56 h 89"/>
                  <a:gd name="T36" fmla="*/ 45 w 91"/>
                  <a:gd name="T37" fmla="*/ 56 h 89"/>
                  <a:gd name="T38" fmla="*/ 50 w 91"/>
                  <a:gd name="T39" fmla="*/ 58 h 89"/>
                  <a:gd name="T40" fmla="*/ 63 w 91"/>
                  <a:gd name="T41" fmla="*/ 61 h 89"/>
                  <a:gd name="T42" fmla="*/ 59 w 91"/>
                  <a:gd name="T43" fmla="*/ 65 h 89"/>
                  <a:gd name="T44" fmla="*/ 45 w 91"/>
                  <a:gd name="T45" fmla="*/ 70 h 89"/>
                  <a:gd name="T46" fmla="*/ 36 w 91"/>
                  <a:gd name="T47" fmla="*/ 78 h 89"/>
                  <a:gd name="T48" fmla="*/ 42 w 91"/>
                  <a:gd name="T49" fmla="*/ 79 h 89"/>
                  <a:gd name="T50" fmla="*/ 58 w 91"/>
                  <a:gd name="T51" fmla="*/ 78 h 89"/>
                  <a:gd name="T52" fmla="*/ 49 w 91"/>
                  <a:gd name="T53" fmla="*/ 72 h 89"/>
                  <a:gd name="T54" fmla="*/ 55 w 91"/>
                  <a:gd name="T55" fmla="*/ 70 h 89"/>
                  <a:gd name="T56" fmla="*/ 64 w 91"/>
                  <a:gd name="T57" fmla="*/ 75 h 89"/>
                  <a:gd name="T58" fmla="*/ 72 w 91"/>
                  <a:gd name="T59" fmla="*/ 70 h 89"/>
                  <a:gd name="T60" fmla="*/ 75 w 91"/>
                  <a:gd name="T61" fmla="*/ 59 h 89"/>
                  <a:gd name="T62" fmla="*/ 66 w 91"/>
                  <a:gd name="T63" fmla="*/ 51 h 89"/>
                  <a:gd name="T64" fmla="*/ 70 w 91"/>
                  <a:gd name="T65" fmla="*/ 43 h 89"/>
                  <a:gd name="T66" fmla="*/ 78 w 91"/>
                  <a:gd name="T67" fmla="*/ 54 h 89"/>
                  <a:gd name="T68" fmla="*/ 80 w 91"/>
                  <a:gd name="T69" fmla="*/ 43 h 89"/>
                  <a:gd name="T70" fmla="*/ 78 w 91"/>
                  <a:gd name="T71" fmla="*/ 36 h 89"/>
                  <a:gd name="T72" fmla="*/ 75 w 91"/>
                  <a:gd name="T73" fmla="*/ 33 h 89"/>
                  <a:gd name="T74" fmla="*/ 70 w 91"/>
                  <a:gd name="T75" fmla="*/ 42 h 89"/>
                  <a:gd name="T76" fmla="*/ 64 w 91"/>
                  <a:gd name="T77" fmla="*/ 45 h 89"/>
                  <a:gd name="T78" fmla="*/ 69 w 91"/>
                  <a:gd name="T79" fmla="*/ 36 h 89"/>
                  <a:gd name="T80" fmla="*/ 72 w 91"/>
                  <a:gd name="T81" fmla="*/ 25 h 89"/>
                  <a:gd name="T82" fmla="*/ 67 w 91"/>
                  <a:gd name="T83" fmla="*/ 20 h 89"/>
                  <a:gd name="T84" fmla="*/ 61 w 91"/>
                  <a:gd name="T85" fmla="*/ 17 h 89"/>
                  <a:gd name="T86" fmla="*/ 55 w 91"/>
                  <a:gd name="T87" fmla="*/ 19 h 89"/>
                  <a:gd name="T88" fmla="*/ 50 w 91"/>
                  <a:gd name="T89" fmla="*/ 23 h 89"/>
                  <a:gd name="T90" fmla="*/ 59 w 91"/>
                  <a:gd name="T91" fmla="*/ 29 h 89"/>
                  <a:gd name="T92" fmla="*/ 63 w 91"/>
                  <a:gd name="T93" fmla="*/ 39 h 89"/>
                  <a:gd name="T94" fmla="*/ 14 w 91"/>
                  <a:gd name="T95" fmla="*/ 45 h 89"/>
                  <a:gd name="T96" fmla="*/ 0 w 91"/>
                  <a:gd name="T97" fmla="*/ 36 h 89"/>
                  <a:gd name="T98" fmla="*/ 0 w 91"/>
                  <a:gd name="T99" fmla="*/ 28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
                  <a:gd name="T151" fmla="*/ 0 h 89"/>
                  <a:gd name="T152" fmla="*/ 91 w 91"/>
                  <a:gd name="T153" fmla="*/ 89 h 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 h="89">
                    <a:moveTo>
                      <a:pt x="0" y="28"/>
                    </a:moveTo>
                    <a:lnTo>
                      <a:pt x="20" y="8"/>
                    </a:lnTo>
                    <a:lnTo>
                      <a:pt x="42" y="0"/>
                    </a:lnTo>
                    <a:lnTo>
                      <a:pt x="75" y="9"/>
                    </a:lnTo>
                    <a:lnTo>
                      <a:pt x="91" y="36"/>
                    </a:lnTo>
                    <a:lnTo>
                      <a:pt x="91" y="70"/>
                    </a:lnTo>
                    <a:lnTo>
                      <a:pt x="63" y="89"/>
                    </a:lnTo>
                    <a:lnTo>
                      <a:pt x="28" y="89"/>
                    </a:lnTo>
                    <a:lnTo>
                      <a:pt x="0" y="75"/>
                    </a:lnTo>
                    <a:lnTo>
                      <a:pt x="2" y="59"/>
                    </a:lnTo>
                    <a:lnTo>
                      <a:pt x="25" y="58"/>
                    </a:lnTo>
                    <a:lnTo>
                      <a:pt x="14" y="64"/>
                    </a:lnTo>
                    <a:lnTo>
                      <a:pt x="17" y="68"/>
                    </a:lnTo>
                    <a:lnTo>
                      <a:pt x="27" y="75"/>
                    </a:lnTo>
                    <a:lnTo>
                      <a:pt x="34" y="72"/>
                    </a:lnTo>
                    <a:lnTo>
                      <a:pt x="38" y="68"/>
                    </a:lnTo>
                    <a:lnTo>
                      <a:pt x="31" y="64"/>
                    </a:lnTo>
                    <a:lnTo>
                      <a:pt x="39" y="56"/>
                    </a:lnTo>
                    <a:lnTo>
                      <a:pt x="45" y="56"/>
                    </a:lnTo>
                    <a:lnTo>
                      <a:pt x="50" y="58"/>
                    </a:lnTo>
                    <a:lnTo>
                      <a:pt x="63" y="61"/>
                    </a:lnTo>
                    <a:lnTo>
                      <a:pt x="59" y="65"/>
                    </a:lnTo>
                    <a:lnTo>
                      <a:pt x="45" y="70"/>
                    </a:lnTo>
                    <a:lnTo>
                      <a:pt x="36" y="78"/>
                    </a:lnTo>
                    <a:lnTo>
                      <a:pt x="42" y="79"/>
                    </a:lnTo>
                    <a:lnTo>
                      <a:pt x="58" y="78"/>
                    </a:lnTo>
                    <a:lnTo>
                      <a:pt x="49" y="72"/>
                    </a:lnTo>
                    <a:lnTo>
                      <a:pt x="55" y="70"/>
                    </a:lnTo>
                    <a:lnTo>
                      <a:pt x="64" y="75"/>
                    </a:lnTo>
                    <a:lnTo>
                      <a:pt x="72" y="70"/>
                    </a:lnTo>
                    <a:lnTo>
                      <a:pt x="75" y="59"/>
                    </a:lnTo>
                    <a:lnTo>
                      <a:pt x="66" y="51"/>
                    </a:lnTo>
                    <a:lnTo>
                      <a:pt x="70" y="43"/>
                    </a:lnTo>
                    <a:lnTo>
                      <a:pt x="78" y="54"/>
                    </a:lnTo>
                    <a:lnTo>
                      <a:pt x="80" y="43"/>
                    </a:lnTo>
                    <a:lnTo>
                      <a:pt x="78" y="36"/>
                    </a:lnTo>
                    <a:lnTo>
                      <a:pt x="75" y="33"/>
                    </a:lnTo>
                    <a:lnTo>
                      <a:pt x="70" y="42"/>
                    </a:lnTo>
                    <a:lnTo>
                      <a:pt x="64" y="45"/>
                    </a:lnTo>
                    <a:lnTo>
                      <a:pt x="69" y="36"/>
                    </a:lnTo>
                    <a:lnTo>
                      <a:pt x="72" y="25"/>
                    </a:lnTo>
                    <a:lnTo>
                      <a:pt x="67" y="20"/>
                    </a:lnTo>
                    <a:lnTo>
                      <a:pt x="61" y="17"/>
                    </a:lnTo>
                    <a:lnTo>
                      <a:pt x="55" y="19"/>
                    </a:lnTo>
                    <a:lnTo>
                      <a:pt x="50" y="23"/>
                    </a:lnTo>
                    <a:lnTo>
                      <a:pt x="59" y="29"/>
                    </a:lnTo>
                    <a:lnTo>
                      <a:pt x="63" y="39"/>
                    </a:lnTo>
                    <a:lnTo>
                      <a:pt x="14" y="45"/>
                    </a:lnTo>
                    <a:lnTo>
                      <a:pt x="0" y="36"/>
                    </a:lnTo>
                    <a:lnTo>
                      <a:pt x="0" y="28"/>
                    </a:lnTo>
                    <a:close/>
                  </a:path>
                </a:pathLst>
              </a:custGeom>
              <a:solidFill>
                <a:srgbClr val="8CBFBF"/>
              </a:solidFill>
              <a:ln w="9525">
                <a:noFill/>
                <a:round/>
                <a:headEnd/>
                <a:tailEnd/>
              </a:ln>
            </p:spPr>
            <p:txBody>
              <a:bodyPr/>
              <a:lstStyle/>
              <a:p>
                <a:endParaRPr lang="en-US" dirty="0">
                  <a:latin typeface="Calibri" pitchFamily="34" charset="0"/>
                </a:endParaRPr>
              </a:p>
            </p:txBody>
          </p:sp>
          <p:sp>
            <p:nvSpPr>
              <p:cNvPr id="4378" name="Freeform 1045"/>
              <p:cNvSpPr>
                <a:spLocks/>
              </p:cNvSpPr>
              <p:nvPr/>
            </p:nvSpPr>
            <p:spPr bwMode="auto">
              <a:xfrm>
                <a:off x="4043" y="2306"/>
                <a:ext cx="107" cy="111"/>
              </a:xfrm>
              <a:custGeom>
                <a:avLst/>
                <a:gdLst>
                  <a:gd name="T0" fmla="*/ 58 w 107"/>
                  <a:gd name="T1" fmla="*/ 3 h 111"/>
                  <a:gd name="T2" fmla="*/ 79 w 107"/>
                  <a:gd name="T3" fmla="*/ 8 h 111"/>
                  <a:gd name="T4" fmla="*/ 92 w 107"/>
                  <a:gd name="T5" fmla="*/ 17 h 111"/>
                  <a:gd name="T6" fmla="*/ 101 w 107"/>
                  <a:gd name="T7" fmla="*/ 28 h 111"/>
                  <a:gd name="T8" fmla="*/ 107 w 107"/>
                  <a:gd name="T9" fmla="*/ 44 h 111"/>
                  <a:gd name="T10" fmla="*/ 107 w 107"/>
                  <a:gd name="T11" fmla="*/ 59 h 111"/>
                  <a:gd name="T12" fmla="*/ 104 w 107"/>
                  <a:gd name="T13" fmla="*/ 79 h 111"/>
                  <a:gd name="T14" fmla="*/ 95 w 107"/>
                  <a:gd name="T15" fmla="*/ 95 h 111"/>
                  <a:gd name="T16" fmla="*/ 79 w 107"/>
                  <a:gd name="T17" fmla="*/ 106 h 111"/>
                  <a:gd name="T18" fmla="*/ 58 w 107"/>
                  <a:gd name="T19" fmla="*/ 111 h 111"/>
                  <a:gd name="T20" fmla="*/ 36 w 107"/>
                  <a:gd name="T21" fmla="*/ 108 h 111"/>
                  <a:gd name="T22" fmla="*/ 17 w 107"/>
                  <a:gd name="T23" fmla="*/ 100 h 111"/>
                  <a:gd name="T24" fmla="*/ 9 w 107"/>
                  <a:gd name="T25" fmla="*/ 93 h 111"/>
                  <a:gd name="T26" fmla="*/ 5 w 107"/>
                  <a:gd name="T27" fmla="*/ 78 h 111"/>
                  <a:gd name="T28" fmla="*/ 19 w 107"/>
                  <a:gd name="T29" fmla="*/ 78 h 111"/>
                  <a:gd name="T30" fmla="*/ 29 w 107"/>
                  <a:gd name="T31" fmla="*/ 89 h 111"/>
                  <a:gd name="T32" fmla="*/ 42 w 107"/>
                  <a:gd name="T33" fmla="*/ 95 h 111"/>
                  <a:gd name="T34" fmla="*/ 59 w 107"/>
                  <a:gd name="T35" fmla="*/ 97 h 111"/>
                  <a:gd name="T36" fmla="*/ 70 w 107"/>
                  <a:gd name="T37" fmla="*/ 92 h 111"/>
                  <a:gd name="T38" fmla="*/ 86 w 107"/>
                  <a:gd name="T39" fmla="*/ 84 h 111"/>
                  <a:gd name="T40" fmla="*/ 95 w 107"/>
                  <a:gd name="T41" fmla="*/ 62 h 111"/>
                  <a:gd name="T42" fmla="*/ 93 w 107"/>
                  <a:gd name="T43" fmla="*/ 47 h 111"/>
                  <a:gd name="T44" fmla="*/ 87 w 107"/>
                  <a:gd name="T45" fmla="*/ 33 h 111"/>
                  <a:gd name="T46" fmla="*/ 73 w 107"/>
                  <a:gd name="T47" fmla="*/ 23 h 111"/>
                  <a:gd name="T48" fmla="*/ 61 w 107"/>
                  <a:gd name="T49" fmla="*/ 20 h 111"/>
                  <a:gd name="T50" fmla="*/ 48 w 107"/>
                  <a:gd name="T51" fmla="*/ 19 h 111"/>
                  <a:gd name="T52" fmla="*/ 34 w 107"/>
                  <a:gd name="T53" fmla="*/ 23 h 111"/>
                  <a:gd name="T54" fmla="*/ 22 w 107"/>
                  <a:gd name="T55" fmla="*/ 31 h 111"/>
                  <a:gd name="T56" fmla="*/ 14 w 107"/>
                  <a:gd name="T57" fmla="*/ 45 h 111"/>
                  <a:gd name="T58" fmla="*/ 6 w 107"/>
                  <a:gd name="T59" fmla="*/ 36 h 111"/>
                  <a:gd name="T60" fmla="*/ 0 w 107"/>
                  <a:gd name="T61" fmla="*/ 36 h 111"/>
                  <a:gd name="T62" fmla="*/ 6 w 107"/>
                  <a:gd name="T63" fmla="*/ 20 h 111"/>
                  <a:gd name="T64" fmla="*/ 29 w 107"/>
                  <a:gd name="T65" fmla="*/ 0 h 111"/>
                  <a:gd name="T66" fmla="*/ 58 w 107"/>
                  <a:gd name="T67" fmla="*/ 3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
                  <a:gd name="T103" fmla="*/ 0 h 111"/>
                  <a:gd name="T104" fmla="*/ 107 w 107"/>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 h="111">
                    <a:moveTo>
                      <a:pt x="58" y="3"/>
                    </a:moveTo>
                    <a:lnTo>
                      <a:pt x="79" y="8"/>
                    </a:lnTo>
                    <a:lnTo>
                      <a:pt x="92" y="17"/>
                    </a:lnTo>
                    <a:lnTo>
                      <a:pt x="101" y="28"/>
                    </a:lnTo>
                    <a:lnTo>
                      <a:pt x="107" y="44"/>
                    </a:lnTo>
                    <a:lnTo>
                      <a:pt x="107" y="59"/>
                    </a:lnTo>
                    <a:lnTo>
                      <a:pt x="104" y="79"/>
                    </a:lnTo>
                    <a:lnTo>
                      <a:pt x="95" y="95"/>
                    </a:lnTo>
                    <a:lnTo>
                      <a:pt x="79" y="106"/>
                    </a:lnTo>
                    <a:lnTo>
                      <a:pt x="58" y="111"/>
                    </a:lnTo>
                    <a:lnTo>
                      <a:pt x="36" y="108"/>
                    </a:lnTo>
                    <a:lnTo>
                      <a:pt x="17" y="100"/>
                    </a:lnTo>
                    <a:lnTo>
                      <a:pt x="9" y="93"/>
                    </a:lnTo>
                    <a:lnTo>
                      <a:pt x="5" y="78"/>
                    </a:lnTo>
                    <a:lnTo>
                      <a:pt x="19" y="78"/>
                    </a:lnTo>
                    <a:lnTo>
                      <a:pt x="29" y="89"/>
                    </a:lnTo>
                    <a:lnTo>
                      <a:pt x="42" y="95"/>
                    </a:lnTo>
                    <a:lnTo>
                      <a:pt x="59" y="97"/>
                    </a:lnTo>
                    <a:lnTo>
                      <a:pt x="70" y="92"/>
                    </a:lnTo>
                    <a:lnTo>
                      <a:pt x="86" y="84"/>
                    </a:lnTo>
                    <a:lnTo>
                      <a:pt x="95" y="62"/>
                    </a:lnTo>
                    <a:lnTo>
                      <a:pt x="93" y="47"/>
                    </a:lnTo>
                    <a:lnTo>
                      <a:pt x="87" y="33"/>
                    </a:lnTo>
                    <a:lnTo>
                      <a:pt x="73" y="23"/>
                    </a:lnTo>
                    <a:lnTo>
                      <a:pt x="61" y="20"/>
                    </a:lnTo>
                    <a:lnTo>
                      <a:pt x="48" y="19"/>
                    </a:lnTo>
                    <a:lnTo>
                      <a:pt x="34" y="23"/>
                    </a:lnTo>
                    <a:lnTo>
                      <a:pt x="22" y="31"/>
                    </a:lnTo>
                    <a:lnTo>
                      <a:pt x="14" y="45"/>
                    </a:lnTo>
                    <a:lnTo>
                      <a:pt x="6" y="36"/>
                    </a:lnTo>
                    <a:lnTo>
                      <a:pt x="0" y="36"/>
                    </a:lnTo>
                    <a:lnTo>
                      <a:pt x="6" y="20"/>
                    </a:lnTo>
                    <a:lnTo>
                      <a:pt x="29" y="0"/>
                    </a:lnTo>
                    <a:lnTo>
                      <a:pt x="58" y="3"/>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4379" name="Freeform 1046"/>
              <p:cNvSpPr>
                <a:spLocks/>
              </p:cNvSpPr>
              <p:nvPr/>
            </p:nvSpPr>
            <p:spPr bwMode="auto">
              <a:xfrm>
                <a:off x="3918" y="2300"/>
                <a:ext cx="201" cy="89"/>
              </a:xfrm>
              <a:custGeom>
                <a:avLst/>
                <a:gdLst>
                  <a:gd name="T0" fmla="*/ 8 w 201"/>
                  <a:gd name="T1" fmla="*/ 29 h 89"/>
                  <a:gd name="T2" fmla="*/ 13 w 201"/>
                  <a:gd name="T3" fmla="*/ 46 h 89"/>
                  <a:gd name="T4" fmla="*/ 11 w 201"/>
                  <a:gd name="T5" fmla="*/ 65 h 89"/>
                  <a:gd name="T6" fmla="*/ 0 w 201"/>
                  <a:gd name="T7" fmla="*/ 82 h 89"/>
                  <a:gd name="T8" fmla="*/ 3 w 201"/>
                  <a:gd name="T9" fmla="*/ 89 h 89"/>
                  <a:gd name="T10" fmla="*/ 17 w 201"/>
                  <a:gd name="T11" fmla="*/ 84 h 89"/>
                  <a:gd name="T12" fmla="*/ 34 w 201"/>
                  <a:gd name="T13" fmla="*/ 87 h 89"/>
                  <a:gd name="T14" fmla="*/ 64 w 201"/>
                  <a:gd name="T15" fmla="*/ 89 h 89"/>
                  <a:gd name="T16" fmla="*/ 78 w 201"/>
                  <a:gd name="T17" fmla="*/ 85 h 89"/>
                  <a:gd name="T18" fmla="*/ 103 w 201"/>
                  <a:gd name="T19" fmla="*/ 87 h 89"/>
                  <a:gd name="T20" fmla="*/ 114 w 201"/>
                  <a:gd name="T21" fmla="*/ 81 h 89"/>
                  <a:gd name="T22" fmla="*/ 200 w 201"/>
                  <a:gd name="T23" fmla="*/ 71 h 89"/>
                  <a:gd name="T24" fmla="*/ 201 w 201"/>
                  <a:gd name="T25" fmla="*/ 64 h 89"/>
                  <a:gd name="T26" fmla="*/ 198 w 201"/>
                  <a:gd name="T27" fmla="*/ 54 h 89"/>
                  <a:gd name="T28" fmla="*/ 176 w 201"/>
                  <a:gd name="T29" fmla="*/ 56 h 89"/>
                  <a:gd name="T30" fmla="*/ 173 w 201"/>
                  <a:gd name="T31" fmla="*/ 45 h 89"/>
                  <a:gd name="T32" fmla="*/ 173 w 201"/>
                  <a:gd name="T33" fmla="*/ 42 h 89"/>
                  <a:gd name="T34" fmla="*/ 158 w 201"/>
                  <a:gd name="T35" fmla="*/ 3 h 89"/>
                  <a:gd name="T36" fmla="*/ 140 w 201"/>
                  <a:gd name="T37" fmla="*/ 4 h 89"/>
                  <a:gd name="T38" fmla="*/ 150 w 201"/>
                  <a:gd name="T39" fmla="*/ 15 h 89"/>
                  <a:gd name="T40" fmla="*/ 167 w 201"/>
                  <a:gd name="T41" fmla="*/ 50 h 89"/>
                  <a:gd name="T42" fmla="*/ 170 w 201"/>
                  <a:gd name="T43" fmla="*/ 57 h 89"/>
                  <a:gd name="T44" fmla="*/ 150 w 201"/>
                  <a:gd name="T45" fmla="*/ 60 h 89"/>
                  <a:gd name="T46" fmla="*/ 142 w 201"/>
                  <a:gd name="T47" fmla="*/ 53 h 89"/>
                  <a:gd name="T48" fmla="*/ 134 w 201"/>
                  <a:gd name="T49" fmla="*/ 43 h 89"/>
                  <a:gd name="T50" fmla="*/ 123 w 201"/>
                  <a:gd name="T51" fmla="*/ 40 h 89"/>
                  <a:gd name="T52" fmla="*/ 62 w 201"/>
                  <a:gd name="T53" fmla="*/ 0 h 89"/>
                  <a:gd name="T54" fmla="*/ 20 w 201"/>
                  <a:gd name="T55" fmla="*/ 14 h 89"/>
                  <a:gd name="T56" fmla="*/ 8 w 201"/>
                  <a:gd name="T57" fmla="*/ 29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1"/>
                  <a:gd name="T88" fmla="*/ 0 h 89"/>
                  <a:gd name="T89" fmla="*/ 201 w 201"/>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1" h="89">
                    <a:moveTo>
                      <a:pt x="8" y="29"/>
                    </a:moveTo>
                    <a:lnTo>
                      <a:pt x="13" y="46"/>
                    </a:lnTo>
                    <a:lnTo>
                      <a:pt x="11" y="65"/>
                    </a:lnTo>
                    <a:lnTo>
                      <a:pt x="0" y="82"/>
                    </a:lnTo>
                    <a:lnTo>
                      <a:pt x="3" y="89"/>
                    </a:lnTo>
                    <a:lnTo>
                      <a:pt x="17" y="84"/>
                    </a:lnTo>
                    <a:lnTo>
                      <a:pt x="34" y="87"/>
                    </a:lnTo>
                    <a:lnTo>
                      <a:pt x="64" y="89"/>
                    </a:lnTo>
                    <a:lnTo>
                      <a:pt x="78" y="85"/>
                    </a:lnTo>
                    <a:lnTo>
                      <a:pt x="103" y="87"/>
                    </a:lnTo>
                    <a:lnTo>
                      <a:pt x="114" y="81"/>
                    </a:lnTo>
                    <a:lnTo>
                      <a:pt x="200" y="71"/>
                    </a:lnTo>
                    <a:lnTo>
                      <a:pt x="201" y="64"/>
                    </a:lnTo>
                    <a:lnTo>
                      <a:pt x="198" y="54"/>
                    </a:lnTo>
                    <a:lnTo>
                      <a:pt x="176" y="56"/>
                    </a:lnTo>
                    <a:lnTo>
                      <a:pt x="173" y="45"/>
                    </a:lnTo>
                    <a:lnTo>
                      <a:pt x="173" y="42"/>
                    </a:lnTo>
                    <a:lnTo>
                      <a:pt x="158" y="3"/>
                    </a:lnTo>
                    <a:lnTo>
                      <a:pt x="140" y="4"/>
                    </a:lnTo>
                    <a:lnTo>
                      <a:pt x="150" y="15"/>
                    </a:lnTo>
                    <a:lnTo>
                      <a:pt x="167" y="50"/>
                    </a:lnTo>
                    <a:lnTo>
                      <a:pt x="170" y="57"/>
                    </a:lnTo>
                    <a:lnTo>
                      <a:pt x="150" y="60"/>
                    </a:lnTo>
                    <a:lnTo>
                      <a:pt x="142" y="53"/>
                    </a:lnTo>
                    <a:lnTo>
                      <a:pt x="134" y="43"/>
                    </a:lnTo>
                    <a:lnTo>
                      <a:pt x="123" y="40"/>
                    </a:lnTo>
                    <a:lnTo>
                      <a:pt x="62" y="0"/>
                    </a:lnTo>
                    <a:lnTo>
                      <a:pt x="20" y="14"/>
                    </a:lnTo>
                    <a:lnTo>
                      <a:pt x="8" y="29"/>
                    </a:lnTo>
                    <a:close/>
                  </a:path>
                </a:pathLst>
              </a:custGeom>
              <a:solidFill>
                <a:srgbClr val="8CBFBF"/>
              </a:solidFill>
              <a:ln w="9525">
                <a:noFill/>
                <a:round/>
                <a:headEnd/>
                <a:tailEnd/>
              </a:ln>
            </p:spPr>
            <p:txBody>
              <a:bodyPr/>
              <a:lstStyle/>
              <a:p>
                <a:endParaRPr lang="en-US" dirty="0">
                  <a:latin typeface="Calibri" pitchFamily="34" charset="0"/>
                </a:endParaRPr>
              </a:p>
            </p:txBody>
          </p:sp>
          <p:sp>
            <p:nvSpPr>
              <p:cNvPr id="4380" name="Freeform 1047"/>
              <p:cNvSpPr>
                <a:spLocks/>
              </p:cNvSpPr>
              <p:nvPr/>
            </p:nvSpPr>
            <p:spPr bwMode="auto">
              <a:xfrm>
                <a:off x="3862" y="2237"/>
                <a:ext cx="302" cy="128"/>
              </a:xfrm>
              <a:custGeom>
                <a:avLst/>
                <a:gdLst>
                  <a:gd name="T0" fmla="*/ 33 w 302"/>
                  <a:gd name="T1" fmla="*/ 2 h 128"/>
                  <a:gd name="T2" fmla="*/ 48 w 302"/>
                  <a:gd name="T3" fmla="*/ 19 h 128"/>
                  <a:gd name="T4" fmla="*/ 64 w 302"/>
                  <a:gd name="T5" fmla="*/ 24 h 128"/>
                  <a:gd name="T6" fmla="*/ 86 w 302"/>
                  <a:gd name="T7" fmla="*/ 19 h 128"/>
                  <a:gd name="T8" fmla="*/ 108 w 302"/>
                  <a:gd name="T9" fmla="*/ 21 h 128"/>
                  <a:gd name="T10" fmla="*/ 128 w 302"/>
                  <a:gd name="T11" fmla="*/ 25 h 128"/>
                  <a:gd name="T12" fmla="*/ 142 w 302"/>
                  <a:gd name="T13" fmla="*/ 31 h 128"/>
                  <a:gd name="T14" fmla="*/ 151 w 302"/>
                  <a:gd name="T15" fmla="*/ 39 h 128"/>
                  <a:gd name="T16" fmla="*/ 168 w 302"/>
                  <a:gd name="T17" fmla="*/ 44 h 128"/>
                  <a:gd name="T18" fmla="*/ 196 w 302"/>
                  <a:gd name="T19" fmla="*/ 42 h 128"/>
                  <a:gd name="T20" fmla="*/ 206 w 302"/>
                  <a:gd name="T21" fmla="*/ 39 h 128"/>
                  <a:gd name="T22" fmla="*/ 235 w 302"/>
                  <a:gd name="T23" fmla="*/ 38 h 128"/>
                  <a:gd name="T24" fmla="*/ 246 w 302"/>
                  <a:gd name="T25" fmla="*/ 35 h 128"/>
                  <a:gd name="T26" fmla="*/ 254 w 302"/>
                  <a:gd name="T27" fmla="*/ 30 h 128"/>
                  <a:gd name="T28" fmla="*/ 276 w 302"/>
                  <a:gd name="T29" fmla="*/ 35 h 128"/>
                  <a:gd name="T30" fmla="*/ 301 w 302"/>
                  <a:gd name="T31" fmla="*/ 45 h 128"/>
                  <a:gd name="T32" fmla="*/ 302 w 302"/>
                  <a:gd name="T33" fmla="*/ 53 h 128"/>
                  <a:gd name="T34" fmla="*/ 302 w 302"/>
                  <a:gd name="T35" fmla="*/ 64 h 128"/>
                  <a:gd name="T36" fmla="*/ 292 w 302"/>
                  <a:gd name="T37" fmla="*/ 69 h 128"/>
                  <a:gd name="T38" fmla="*/ 293 w 302"/>
                  <a:gd name="T39" fmla="*/ 77 h 128"/>
                  <a:gd name="T40" fmla="*/ 298 w 302"/>
                  <a:gd name="T41" fmla="*/ 89 h 128"/>
                  <a:gd name="T42" fmla="*/ 287 w 302"/>
                  <a:gd name="T43" fmla="*/ 89 h 128"/>
                  <a:gd name="T44" fmla="*/ 271 w 302"/>
                  <a:gd name="T45" fmla="*/ 74 h 128"/>
                  <a:gd name="T46" fmla="*/ 253 w 302"/>
                  <a:gd name="T47" fmla="*/ 70 h 128"/>
                  <a:gd name="T48" fmla="*/ 215 w 302"/>
                  <a:gd name="T49" fmla="*/ 75 h 128"/>
                  <a:gd name="T50" fmla="*/ 212 w 302"/>
                  <a:gd name="T51" fmla="*/ 70 h 128"/>
                  <a:gd name="T52" fmla="*/ 203 w 302"/>
                  <a:gd name="T53" fmla="*/ 72 h 128"/>
                  <a:gd name="T54" fmla="*/ 207 w 302"/>
                  <a:gd name="T55" fmla="*/ 80 h 128"/>
                  <a:gd name="T56" fmla="*/ 193 w 302"/>
                  <a:gd name="T57" fmla="*/ 89 h 128"/>
                  <a:gd name="T58" fmla="*/ 184 w 302"/>
                  <a:gd name="T59" fmla="*/ 103 h 128"/>
                  <a:gd name="T60" fmla="*/ 178 w 302"/>
                  <a:gd name="T61" fmla="*/ 111 h 128"/>
                  <a:gd name="T62" fmla="*/ 171 w 302"/>
                  <a:gd name="T63" fmla="*/ 109 h 128"/>
                  <a:gd name="T64" fmla="*/ 148 w 302"/>
                  <a:gd name="T65" fmla="*/ 128 h 128"/>
                  <a:gd name="T66" fmla="*/ 147 w 302"/>
                  <a:gd name="T67" fmla="*/ 123 h 128"/>
                  <a:gd name="T68" fmla="*/ 157 w 302"/>
                  <a:gd name="T69" fmla="*/ 111 h 128"/>
                  <a:gd name="T70" fmla="*/ 147 w 302"/>
                  <a:gd name="T71" fmla="*/ 94 h 128"/>
                  <a:gd name="T72" fmla="*/ 120 w 302"/>
                  <a:gd name="T73" fmla="*/ 72 h 128"/>
                  <a:gd name="T74" fmla="*/ 104 w 302"/>
                  <a:gd name="T75" fmla="*/ 70 h 128"/>
                  <a:gd name="T76" fmla="*/ 76 w 302"/>
                  <a:gd name="T77" fmla="*/ 83 h 128"/>
                  <a:gd name="T78" fmla="*/ 61 w 302"/>
                  <a:gd name="T79" fmla="*/ 94 h 128"/>
                  <a:gd name="T80" fmla="*/ 55 w 302"/>
                  <a:gd name="T81" fmla="*/ 89 h 128"/>
                  <a:gd name="T82" fmla="*/ 51 w 302"/>
                  <a:gd name="T83" fmla="*/ 67 h 128"/>
                  <a:gd name="T84" fmla="*/ 36 w 302"/>
                  <a:gd name="T85" fmla="*/ 58 h 128"/>
                  <a:gd name="T86" fmla="*/ 8 w 302"/>
                  <a:gd name="T87" fmla="*/ 42 h 128"/>
                  <a:gd name="T88" fmla="*/ 0 w 302"/>
                  <a:gd name="T89" fmla="*/ 38 h 128"/>
                  <a:gd name="T90" fmla="*/ 5 w 302"/>
                  <a:gd name="T91" fmla="*/ 22 h 128"/>
                  <a:gd name="T92" fmla="*/ 12 w 302"/>
                  <a:gd name="T93" fmla="*/ 8 h 128"/>
                  <a:gd name="T94" fmla="*/ 22 w 302"/>
                  <a:gd name="T95" fmla="*/ 0 h 128"/>
                  <a:gd name="T96" fmla="*/ 33 w 302"/>
                  <a:gd name="T97" fmla="*/ 2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128"/>
                  <a:gd name="T149" fmla="*/ 302 w 302"/>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128">
                    <a:moveTo>
                      <a:pt x="33" y="2"/>
                    </a:moveTo>
                    <a:lnTo>
                      <a:pt x="48" y="19"/>
                    </a:lnTo>
                    <a:lnTo>
                      <a:pt x="64" y="24"/>
                    </a:lnTo>
                    <a:lnTo>
                      <a:pt x="86" y="19"/>
                    </a:lnTo>
                    <a:lnTo>
                      <a:pt x="108" y="21"/>
                    </a:lnTo>
                    <a:lnTo>
                      <a:pt x="128" y="25"/>
                    </a:lnTo>
                    <a:lnTo>
                      <a:pt x="142" y="31"/>
                    </a:lnTo>
                    <a:lnTo>
                      <a:pt x="151" y="39"/>
                    </a:lnTo>
                    <a:lnTo>
                      <a:pt x="168" y="44"/>
                    </a:lnTo>
                    <a:lnTo>
                      <a:pt x="196" y="42"/>
                    </a:lnTo>
                    <a:lnTo>
                      <a:pt x="206" y="39"/>
                    </a:lnTo>
                    <a:lnTo>
                      <a:pt x="235" y="38"/>
                    </a:lnTo>
                    <a:lnTo>
                      <a:pt x="246" y="35"/>
                    </a:lnTo>
                    <a:lnTo>
                      <a:pt x="254" y="30"/>
                    </a:lnTo>
                    <a:lnTo>
                      <a:pt x="276" y="35"/>
                    </a:lnTo>
                    <a:lnTo>
                      <a:pt x="301" y="45"/>
                    </a:lnTo>
                    <a:lnTo>
                      <a:pt x="302" y="53"/>
                    </a:lnTo>
                    <a:lnTo>
                      <a:pt x="302" y="64"/>
                    </a:lnTo>
                    <a:lnTo>
                      <a:pt x="292" y="69"/>
                    </a:lnTo>
                    <a:lnTo>
                      <a:pt x="293" y="77"/>
                    </a:lnTo>
                    <a:lnTo>
                      <a:pt x="298" y="89"/>
                    </a:lnTo>
                    <a:lnTo>
                      <a:pt x="287" y="89"/>
                    </a:lnTo>
                    <a:lnTo>
                      <a:pt x="271" y="74"/>
                    </a:lnTo>
                    <a:lnTo>
                      <a:pt x="253" y="70"/>
                    </a:lnTo>
                    <a:lnTo>
                      <a:pt x="215" y="75"/>
                    </a:lnTo>
                    <a:lnTo>
                      <a:pt x="212" y="70"/>
                    </a:lnTo>
                    <a:lnTo>
                      <a:pt x="203" y="72"/>
                    </a:lnTo>
                    <a:lnTo>
                      <a:pt x="207" y="80"/>
                    </a:lnTo>
                    <a:lnTo>
                      <a:pt x="193" y="89"/>
                    </a:lnTo>
                    <a:lnTo>
                      <a:pt x="184" y="103"/>
                    </a:lnTo>
                    <a:lnTo>
                      <a:pt x="178" y="111"/>
                    </a:lnTo>
                    <a:lnTo>
                      <a:pt x="171" y="109"/>
                    </a:lnTo>
                    <a:lnTo>
                      <a:pt x="148" y="128"/>
                    </a:lnTo>
                    <a:lnTo>
                      <a:pt x="147" y="123"/>
                    </a:lnTo>
                    <a:lnTo>
                      <a:pt x="157" y="111"/>
                    </a:lnTo>
                    <a:lnTo>
                      <a:pt x="147" y="94"/>
                    </a:lnTo>
                    <a:lnTo>
                      <a:pt x="120" y="72"/>
                    </a:lnTo>
                    <a:lnTo>
                      <a:pt x="104" y="70"/>
                    </a:lnTo>
                    <a:lnTo>
                      <a:pt x="76" y="83"/>
                    </a:lnTo>
                    <a:lnTo>
                      <a:pt x="61" y="94"/>
                    </a:lnTo>
                    <a:lnTo>
                      <a:pt x="55" y="89"/>
                    </a:lnTo>
                    <a:lnTo>
                      <a:pt x="51" y="67"/>
                    </a:lnTo>
                    <a:lnTo>
                      <a:pt x="36" y="58"/>
                    </a:lnTo>
                    <a:lnTo>
                      <a:pt x="8" y="42"/>
                    </a:lnTo>
                    <a:lnTo>
                      <a:pt x="0" y="38"/>
                    </a:lnTo>
                    <a:lnTo>
                      <a:pt x="5" y="22"/>
                    </a:lnTo>
                    <a:lnTo>
                      <a:pt x="12" y="8"/>
                    </a:lnTo>
                    <a:lnTo>
                      <a:pt x="22" y="0"/>
                    </a:lnTo>
                    <a:lnTo>
                      <a:pt x="33" y="2"/>
                    </a:lnTo>
                    <a:close/>
                  </a:path>
                </a:pathLst>
              </a:custGeom>
              <a:solidFill>
                <a:srgbClr val="FF4D4D"/>
              </a:solidFill>
              <a:ln w="9525">
                <a:noFill/>
                <a:round/>
                <a:headEnd/>
                <a:tailEnd/>
              </a:ln>
            </p:spPr>
            <p:txBody>
              <a:bodyPr/>
              <a:lstStyle/>
              <a:p>
                <a:endParaRPr lang="en-US" dirty="0">
                  <a:latin typeface="Calibri" pitchFamily="34" charset="0"/>
                </a:endParaRPr>
              </a:p>
            </p:txBody>
          </p:sp>
          <p:sp>
            <p:nvSpPr>
              <p:cNvPr id="4381" name="Freeform 1048"/>
              <p:cNvSpPr>
                <a:spLocks/>
              </p:cNvSpPr>
              <p:nvPr/>
            </p:nvSpPr>
            <p:spPr bwMode="auto">
              <a:xfrm>
                <a:off x="3887" y="2242"/>
                <a:ext cx="47" cy="31"/>
              </a:xfrm>
              <a:custGeom>
                <a:avLst/>
                <a:gdLst>
                  <a:gd name="T0" fmla="*/ 31 w 47"/>
                  <a:gd name="T1" fmla="*/ 0 h 31"/>
                  <a:gd name="T2" fmla="*/ 36 w 47"/>
                  <a:gd name="T3" fmla="*/ 0 h 31"/>
                  <a:gd name="T4" fmla="*/ 47 w 47"/>
                  <a:gd name="T5" fmla="*/ 14 h 31"/>
                  <a:gd name="T6" fmla="*/ 45 w 47"/>
                  <a:gd name="T7" fmla="*/ 17 h 31"/>
                  <a:gd name="T8" fmla="*/ 42 w 47"/>
                  <a:gd name="T9" fmla="*/ 19 h 31"/>
                  <a:gd name="T10" fmla="*/ 37 w 47"/>
                  <a:gd name="T11" fmla="*/ 12 h 31"/>
                  <a:gd name="T12" fmla="*/ 36 w 47"/>
                  <a:gd name="T13" fmla="*/ 16 h 31"/>
                  <a:gd name="T14" fmla="*/ 37 w 47"/>
                  <a:gd name="T15" fmla="*/ 20 h 31"/>
                  <a:gd name="T16" fmla="*/ 34 w 47"/>
                  <a:gd name="T17" fmla="*/ 30 h 31"/>
                  <a:gd name="T18" fmla="*/ 30 w 47"/>
                  <a:gd name="T19" fmla="*/ 31 h 31"/>
                  <a:gd name="T20" fmla="*/ 19 w 47"/>
                  <a:gd name="T21" fmla="*/ 26 h 31"/>
                  <a:gd name="T22" fmla="*/ 3 w 47"/>
                  <a:gd name="T23" fmla="*/ 19 h 31"/>
                  <a:gd name="T24" fmla="*/ 0 w 47"/>
                  <a:gd name="T25" fmla="*/ 14 h 31"/>
                  <a:gd name="T26" fmla="*/ 9 w 47"/>
                  <a:gd name="T27" fmla="*/ 0 h 31"/>
                  <a:gd name="T28" fmla="*/ 17 w 47"/>
                  <a:gd name="T29" fmla="*/ 8 h 31"/>
                  <a:gd name="T30" fmla="*/ 31 w 47"/>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31"/>
                  <a:gd name="T50" fmla="*/ 47 w 47"/>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31">
                    <a:moveTo>
                      <a:pt x="31" y="0"/>
                    </a:moveTo>
                    <a:lnTo>
                      <a:pt x="36" y="0"/>
                    </a:lnTo>
                    <a:lnTo>
                      <a:pt x="47" y="14"/>
                    </a:lnTo>
                    <a:lnTo>
                      <a:pt x="45" y="17"/>
                    </a:lnTo>
                    <a:lnTo>
                      <a:pt x="42" y="19"/>
                    </a:lnTo>
                    <a:lnTo>
                      <a:pt x="37" y="12"/>
                    </a:lnTo>
                    <a:lnTo>
                      <a:pt x="36" y="16"/>
                    </a:lnTo>
                    <a:lnTo>
                      <a:pt x="37" y="20"/>
                    </a:lnTo>
                    <a:lnTo>
                      <a:pt x="34" y="30"/>
                    </a:lnTo>
                    <a:lnTo>
                      <a:pt x="30" y="31"/>
                    </a:lnTo>
                    <a:lnTo>
                      <a:pt x="19" y="26"/>
                    </a:lnTo>
                    <a:lnTo>
                      <a:pt x="3" y="19"/>
                    </a:lnTo>
                    <a:lnTo>
                      <a:pt x="0" y="14"/>
                    </a:lnTo>
                    <a:lnTo>
                      <a:pt x="9" y="0"/>
                    </a:lnTo>
                    <a:lnTo>
                      <a:pt x="17" y="8"/>
                    </a:lnTo>
                    <a:lnTo>
                      <a:pt x="31" y="0"/>
                    </a:lnTo>
                    <a:close/>
                  </a:path>
                </a:pathLst>
              </a:custGeom>
              <a:solidFill>
                <a:srgbClr val="8CBFBF"/>
              </a:solidFill>
              <a:ln w="9525">
                <a:noFill/>
                <a:round/>
                <a:headEnd/>
                <a:tailEnd/>
              </a:ln>
            </p:spPr>
            <p:txBody>
              <a:bodyPr/>
              <a:lstStyle/>
              <a:p>
                <a:endParaRPr lang="en-US" dirty="0">
                  <a:latin typeface="Calibri" pitchFamily="34" charset="0"/>
                </a:endParaRPr>
              </a:p>
            </p:txBody>
          </p:sp>
          <p:sp>
            <p:nvSpPr>
              <p:cNvPr id="4382" name="Freeform 1049"/>
              <p:cNvSpPr>
                <a:spLocks/>
              </p:cNvSpPr>
              <p:nvPr/>
            </p:nvSpPr>
            <p:spPr bwMode="auto">
              <a:xfrm>
                <a:off x="3826" y="2331"/>
                <a:ext cx="56" cy="50"/>
              </a:xfrm>
              <a:custGeom>
                <a:avLst/>
                <a:gdLst>
                  <a:gd name="T0" fmla="*/ 36 w 56"/>
                  <a:gd name="T1" fmla="*/ 3 h 50"/>
                  <a:gd name="T2" fmla="*/ 20 w 56"/>
                  <a:gd name="T3" fmla="*/ 1 h 50"/>
                  <a:gd name="T4" fmla="*/ 11 w 56"/>
                  <a:gd name="T5" fmla="*/ 6 h 50"/>
                  <a:gd name="T6" fmla="*/ 5 w 56"/>
                  <a:gd name="T7" fmla="*/ 12 h 50"/>
                  <a:gd name="T8" fmla="*/ 0 w 56"/>
                  <a:gd name="T9" fmla="*/ 22 h 50"/>
                  <a:gd name="T10" fmla="*/ 2 w 56"/>
                  <a:gd name="T11" fmla="*/ 36 h 50"/>
                  <a:gd name="T12" fmla="*/ 9 w 56"/>
                  <a:gd name="T13" fmla="*/ 45 h 50"/>
                  <a:gd name="T14" fmla="*/ 27 w 56"/>
                  <a:gd name="T15" fmla="*/ 50 h 50"/>
                  <a:gd name="T16" fmla="*/ 41 w 56"/>
                  <a:gd name="T17" fmla="*/ 44 h 50"/>
                  <a:gd name="T18" fmla="*/ 50 w 56"/>
                  <a:gd name="T19" fmla="*/ 31 h 50"/>
                  <a:gd name="T20" fmla="*/ 50 w 56"/>
                  <a:gd name="T21" fmla="*/ 23 h 50"/>
                  <a:gd name="T22" fmla="*/ 56 w 56"/>
                  <a:gd name="T23" fmla="*/ 12 h 50"/>
                  <a:gd name="T24" fmla="*/ 45 w 56"/>
                  <a:gd name="T25" fmla="*/ 0 h 50"/>
                  <a:gd name="T26" fmla="*/ 36 w 56"/>
                  <a:gd name="T27" fmla="*/ 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50"/>
                  <a:gd name="T44" fmla="*/ 56 w 5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50">
                    <a:moveTo>
                      <a:pt x="36" y="3"/>
                    </a:moveTo>
                    <a:lnTo>
                      <a:pt x="20" y="1"/>
                    </a:lnTo>
                    <a:lnTo>
                      <a:pt x="11" y="6"/>
                    </a:lnTo>
                    <a:lnTo>
                      <a:pt x="5" y="12"/>
                    </a:lnTo>
                    <a:lnTo>
                      <a:pt x="0" y="22"/>
                    </a:lnTo>
                    <a:lnTo>
                      <a:pt x="2" y="36"/>
                    </a:lnTo>
                    <a:lnTo>
                      <a:pt x="9" y="45"/>
                    </a:lnTo>
                    <a:lnTo>
                      <a:pt x="27" y="50"/>
                    </a:lnTo>
                    <a:lnTo>
                      <a:pt x="41" y="44"/>
                    </a:lnTo>
                    <a:lnTo>
                      <a:pt x="50" y="31"/>
                    </a:lnTo>
                    <a:lnTo>
                      <a:pt x="50" y="23"/>
                    </a:lnTo>
                    <a:lnTo>
                      <a:pt x="56" y="12"/>
                    </a:lnTo>
                    <a:lnTo>
                      <a:pt x="45" y="0"/>
                    </a:lnTo>
                    <a:lnTo>
                      <a:pt x="36" y="3"/>
                    </a:lnTo>
                    <a:close/>
                  </a:path>
                </a:pathLst>
              </a:custGeom>
              <a:solidFill>
                <a:srgbClr val="E5E5E5"/>
              </a:solidFill>
              <a:ln w="9525">
                <a:noFill/>
                <a:round/>
                <a:headEnd/>
                <a:tailEnd/>
              </a:ln>
            </p:spPr>
            <p:txBody>
              <a:bodyPr/>
              <a:lstStyle/>
              <a:p>
                <a:endParaRPr lang="en-US" dirty="0">
                  <a:latin typeface="Calibri" pitchFamily="34" charset="0"/>
                </a:endParaRPr>
              </a:p>
            </p:txBody>
          </p:sp>
          <p:sp>
            <p:nvSpPr>
              <p:cNvPr id="4383" name="Freeform 1050"/>
              <p:cNvSpPr>
                <a:spLocks/>
              </p:cNvSpPr>
              <p:nvPr/>
            </p:nvSpPr>
            <p:spPr bwMode="auto">
              <a:xfrm>
                <a:off x="3806" y="2315"/>
                <a:ext cx="92" cy="83"/>
              </a:xfrm>
              <a:custGeom>
                <a:avLst/>
                <a:gdLst>
                  <a:gd name="T0" fmla="*/ 47 w 92"/>
                  <a:gd name="T1" fmla="*/ 0 h 83"/>
                  <a:gd name="T2" fmla="*/ 25 w 92"/>
                  <a:gd name="T3" fmla="*/ 5 h 83"/>
                  <a:gd name="T4" fmla="*/ 8 w 92"/>
                  <a:gd name="T5" fmla="*/ 17 h 83"/>
                  <a:gd name="T6" fmla="*/ 0 w 92"/>
                  <a:gd name="T7" fmla="*/ 44 h 83"/>
                  <a:gd name="T8" fmla="*/ 14 w 92"/>
                  <a:gd name="T9" fmla="*/ 72 h 83"/>
                  <a:gd name="T10" fmla="*/ 37 w 92"/>
                  <a:gd name="T11" fmla="*/ 83 h 83"/>
                  <a:gd name="T12" fmla="*/ 72 w 92"/>
                  <a:gd name="T13" fmla="*/ 80 h 83"/>
                  <a:gd name="T14" fmla="*/ 87 w 92"/>
                  <a:gd name="T15" fmla="*/ 64 h 83"/>
                  <a:gd name="T16" fmla="*/ 92 w 92"/>
                  <a:gd name="T17" fmla="*/ 38 h 83"/>
                  <a:gd name="T18" fmla="*/ 81 w 92"/>
                  <a:gd name="T19" fmla="*/ 16 h 83"/>
                  <a:gd name="T20" fmla="*/ 70 w 92"/>
                  <a:gd name="T21" fmla="*/ 8 h 83"/>
                  <a:gd name="T22" fmla="*/ 56 w 92"/>
                  <a:gd name="T23" fmla="*/ 31 h 83"/>
                  <a:gd name="T24" fmla="*/ 67 w 92"/>
                  <a:gd name="T25" fmla="*/ 21 h 83"/>
                  <a:gd name="T26" fmla="*/ 73 w 92"/>
                  <a:gd name="T27" fmla="*/ 28 h 83"/>
                  <a:gd name="T28" fmla="*/ 79 w 92"/>
                  <a:gd name="T29" fmla="*/ 44 h 83"/>
                  <a:gd name="T30" fmla="*/ 78 w 92"/>
                  <a:gd name="T31" fmla="*/ 50 h 83"/>
                  <a:gd name="T32" fmla="*/ 70 w 92"/>
                  <a:gd name="T33" fmla="*/ 42 h 83"/>
                  <a:gd name="T34" fmla="*/ 68 w 92"/>
                  <a:gd name="T35" fmla="*/ 49 h 83"/>
                  <a:gd name="T36" fmla="*/ 76 w 92"/>
                  <a:gd name="T37" fmla="*/ 56 h 83"/>
                  <a:gd name="T38" fmla="*/ 72 w 92"/>
                  <a:gd name="T39" fmla="*/ 64 h 83"/>
                  <a:gd name="T40" fmla="*/ 62 w 92"/>
                  <a:gd name="T41" fmla="*/ 70 h 83"/>
                  <a:gd name="T42" fmla="*/ 51 w 92"/>
                  <a:gd name="T43" fmla="*/ 64 h 83"/>
                  <a:gd name="T44" fmla="*/ 47 w 92"/>
                  <a:gd name="T45" fmla="*/ 64 h 83"/>
                  <a:gd name="T46" fmla="*/ 51 w 92"/>
                  <a:gd name="T47" fmla="*/ 69 h 83"/>
                  <a:gd name="T48" fmla="*/ 61 w 92"/>
                  <a:gd name="T49" fmla="*/ 74 h 83"/>
                  <a:gd name="T50" fmla="*/ 53 w 92"/>
                  <a:gd name="T51" fmla="*/ 77 h 83"/>
                  <a:gd name="T52" fmla="*/ 37 w 92"/>
                  <a:gd name="T53" fmla="*/ 75 h 83"/>
                  <a:gd name="T54" fmla="*/ 47 w 92"/>
                  <a:gd name="T55" fmla="*/ 66 h 83"/>
                  <a:gd name="T56" fmla="*/ 40 w 92"/>
                  <a:gd name="T57" fmla="*/ 63 h 83"/>
                  <a:gd name="T58" fmla="*/ 29 w 92"/>
                  <a:gd name="T59" fmla="*/ 72 h 83"/>
                  <a:gd name="T60" fmla="*/ 25 w 92"/>
                  <a:gd name="T61" fmla="*/ 70 h 83"/>
                  <a:gd name="T62" fmla="*/ 17 w 92"/>
                  <a:gd name="T63" fmla="*/ 60 h 83"/>
                  <a:gd name="T64" fmla="*/ 23 w 92"/>
                  <a:gd name="T65" fmla="*/ 52 h 83"/>
                  <a:gd name="T66" fmla="*/ 22 w 92"/>
                  <a:gd name="T67" fmla="*/ 47 h 83"/>
                  <a:gd name="T68" fmla="*/ 14 w 92"/>
                  <a:gd name="T69" fmla="*/ 53 h 83"/>
                  <a:gd name="T70" fmla="*/ 9 w 92"/>
                  <a:gd name="T71" fmla="*/ 42 h 83"/>
                  <a:gd name="T72" fmla="*/ 11 w 92"/>
                  <a:gd name="T73" fmla="*/ 36 h 83"/>
                  <a:gd name="T74" fmla="*/ 20 w 92"/>
                  <a:gd name="T75" fmla="*/ 41 h 83"/>
                  <a:gd name="T76" fmla="*/ 22 w 92"/>
                  <a:gd name="T77" fmla="*/ 36 h 83"/>
                  <a:gd name="T78" fmla="*/ 14 w 92"/>
                  <a:gd name="T79" fmla="*/ 28 h 83"/>
                  <a:gd name="T80" fmla="*/ 19 w 92"/>
                  <a:gd name="T81" fmla="*/ 19 h 83"/>
                  <a:gd name="T82" fmla="*/ 26 w 92"/>
                  <a:gd name="T83" fmla="*/ 14 h 83"/>
                  <a:gd name="T84" fmla="*/ 34 w 92"/>
                  <a:gd name="T85" fmla="*/ 21 h 83"/>
                  <a:gd name="T86" fmla="*/ 42 w 92"/>
                  <a:gd name="T87" fmla="*/ 19 h 83"/>
                  <a:gd name="T88" fmla="*/ 31 w 92"/>
                  <a:gd name="T89" fmla="*/ 11 h 83"/>
                  <a:gd name="T90" fmla="*/ 34 w 92"/>
                  <a:gd name="T91" fmla="*/ 10 h 83"/>
                  <a:gd name="T92" fmla="*/ 45 w 92"/>
                  <a:gd name="T93" fmla="*/ 8 h 83"/>
                  <a:gd name="T94" fmla="*/ 53 w 92"/>
                  <a:gd name="T95" fmla="*/ 10 h 83"/>
                  <a:gd name="T96" fmla="*/ 47 w 92"/>
                  <a:gd name="T97" fmla="*/ 17 h 83"/>
                  <a:gd name="T98" fmla="*/ 54 w 92"/>
                  <a:gd name="T99" fmla="*/ 19 h 83"/>
                  <a:gd name="T100" fmla="*/ 62 w 92"/>
                  <a:gd name="T101" fmla="*/ 3 h 83"/>
                  <a:gd name="T102" fmla="*/ 47 w 92"/>
                  <a:gd name="T103" fmla="*/ 0 h 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3"/>
                  <a:gd name="T158" fmla="*/ 92 w 92"/>
                  <a:gd name="T159" fmla="*/ 83 h 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3">
                    <a:moveTo>
                      <a:pt x="47" y="0"/>
                    </a:moveTo>
                    <a:lnTo>
                      <a:pt x="25" y="5"/>
                    </a:lnTo>
                    <a:lnTo>
                      <a:pt x="8" y="17"/>
                    </a:lnTo>
                    <a:lnTo>
                      <a:pt x="0" y="44"/>
                    </a:lnTo>
                    <a:lnTo>
                      <a:pt x="14" y="72"/>
                    </a:lnTo>
                    <a:lnTo>
                      <a:pt x="37" y="83"/>
                    </a:lnTo>
                    <a:lnTo>
                      <a:pt x="72" y="80"/>
                    </a:lnTo>
                    <a:lnTo>
                      <a:pt x="87" y="64"/>
                    </a:lnTo>
                    <a:lnTo>
                      <a:pt x="92" y="38"/>
                    </a:lnTo>
                    <a:lnTo>
                      <a:pt x="81" y="16"/>
                    </a:lnTo>
                    <a:lnTo>
                      <a:pt x="70" y="8"/>
                    </a:lnTo>
                    <a:lnTo>
                      <a:pt x="56" y="31"/>
                    </a:lnTo>
                    <a:lnTo>
                      <a:pt x="67" y="21"/>
                    </a:lnTo>
                    <a:lnTo>
                      <a:pt x="73" y="28"/>
                    </a:lnTo>
                    <a:lnTo>
                      <a:pt x="79" y="44"/>
                    </a:lnTo>
                    <a:lnTo>
                      <a:pt x="78" y="50"/>
                    </a:lnTo>
                    <a:lnTo>
                      <a:pt x="70" y="42"/>
                    </a:lnTo>
                    <a:lnTo>
                      <a:pt x="68" y="49"/>
                    </a:lnTo>
                    <a:lnTo>
                      <a:pt x="76" y="56"/>
                    </a:lnTo>
                    <a:lnTo>
                      <a:pt x="72" y="64"/>
                    </a:lnTo>
                    <a:lnTo>
                      <a:pt x="62" y="70"/>
                    </a:lnTo>
                    <a:lnTo>
                      <a:pt x="51" y="64"/>
                    </a:lnTo>
                    <a:lnTo>
                      <a:pt x="47" y="64"/>
                    </a:lnTo>
                    <a:lnTo>
                      <a:pt x="51" y="69"/>
                    </a:lnTo>
                    <a:lnTo>
                      <a:pt x="61" y="74"/>
                    </a:lnTo>
                    <a:lnTo>
                      <a:pt x="53" y="77"/>
                    </a:lnTo>
                    <a:lnTo>
                      <a:pt x="37" y="75"/>
                    </a:lnTo>
                    <a:lnTo>
                      <a:pt x="47" y="66"/>
                    </a:lnTo>
                    <a:lnTo>
                      <a:pt x="40" y="63"/>
                    </a:lnTo>
                    <a:lnTo>
                      <a:pt x="29" y="72"/>
                    </a:lnTo>
                    <a:lnTo>
                      <a:pt x="25" y="70"/>
                    </a:lnTo>
                    <a:lnTo>
                      <a:pt x="17" y="60"/>
                    </a:lnTo>
                    <a:lnTo>
                      <a:pt x="23" y="52"/>
                    </a:lnTo>
                    <a:lnTo>
                      <a:pt x="22" y="47"/>
                    </a:lnTo>
                    <a:lnTo>
                      <a:pt x="14" y="53"/>
                    </a:lnTo>
                    <a:lnTo>
                      <a:pt x="9" y="42"/>
                    </a:lnTo>
                    <a:lnTo>
                      <a:pt x="11" y="36"/>
                    </a:lnTo>
                    <a:lnTo>
                      <a:pt x="20" y="41"/>
                    </a:lnTo>
                    <a:lnTo>
                      <a:pt x="22" y="36"/>
                    </a:lnTo>
                    <a:lnTo>
                      <a:pt x="14" y="28"/>
                    </a:lnTo>
                    <a:lnTo>
                      <a:pt x="19" y="19"/>
                    </a:lnTo>
                    <a:lnTo>
                      <a:pt x="26" y="14"/>
                    </a:lnTo>
                    <a:lnTo>
                      <a:pt x="34" y="21"/>
                    </a:lnTo>
                    <a:lnTo>
                      <a:pt x="42" y="19"/>
                    </a:lnTo>
                    <a:lnTo>
                      <a:pt x="31" y="11"/>
                    </a:lnTo>
                    <a:lnTo>
                      <a:pt x="34" y="10"/>
                    </a:lnTo>
                    <a:lnTo>
                      <a:pt x="45" y="8"/>
                    </a:lnTo>
                    <a:lnTo>
                      <a:pt x="53" y="10"/>
                    </a:lnTo>
                    <a:lnTo>
                      <a:pt x="47" y="17"/>
                    </a:lnTo>
                    <a:lnTo>
                      <a:pt x="54" y="19"/>
                    </a:lnTo>
                    <a:lnTo>
                      <a:pt x="62" y="3"/>
                    </a:lnTo>
                    <a:lnTo>
                      <a:pt x="47"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84" name="Freeform 1051"/>
              <p:cNvSpPr>
                <a:spLocks/>
              </p:cNvSpPr>
              <p:nvPr/>
            </p:nvSpPr>
            <p:spPr bwMode="auto">
              <a:xfrm>
                <a:off x="3796" y="2309"/>
                <a:ext cx="114" cy="103"/>
              </a:xfrm>
              <a:custGeom>
                <a:avLst/>
                <a:gdLst>
                  <a:gd name="T0" fmla="*/ 33 w 114"/>
                  <a:gd name="T1" fmla="*/ 0 h 103"/>
                  <a:gd name="T2" fmla="*/ 19 w 114"/>
                  <a:gd name="T3" fmla="*/ 8 h 103"/>
                  <a:gd name="T4" fmla="*/ 10 w 114"/>
                  <a:gd name="T5" fmla="*/ 20 h 103"/>
                  <a:gd name="T6" fmla="*/ 2 w 114"/>
                  <a:gd name="T7" fmla="*/ 37 h 103"/>
                  <a:gd name="T8" fmla="*/ 0 w 114"/>
                  <a:gd name="T9" fmla="*/ 51 h 103"/>
                  <a:gd name="T10" fmla="*/ 4 w 114"/>
                  <a:gd name="T11" fmla="*/ 69 h 103"/>
                  <a:gd name="T12" fmla="*/ 10 w 114"/>
                  <a:gd name="T13" fmla="*/ 83 h 103"/>
                  <a:gd name="T14" fmla="*/ 22 w 114"/>
                  <a:gd name="T15" fmla="*/ 94 h 103"/>
                  <a:gd name="T16" fmla="*/ 41 w 114"/>
                  <a:gd name="T17" fmla="*/ 101 h 103"/>
                  <a:gd name="T18" fmla="*/ 63 w 114"/>
                  <a:gd name="T19" fmla="*/ 103 h 103"/>
                  <a:gd name="T20" fmla="*/ 86 w 114"/>
                  <a:gd name="T21" fmla="*/ 97 h 103"/>
                  <a:gd name="T22" fmla="*/ 100 w 114"/>
                  <a:gd name="T23" fmla="*/ 84 h 103"/>
                  <a:gd name="T24" fmla="*/ 108 w 114"/>
                  <a:gd name="T25" fmla="*/ 69 h 103"/>
                  <a:gd name="T26" fmla="*/ 114 w 114"/>
                  <a:gd name="T27" fmla="*/ 47 h 103"/>
                  <a:gd name="T28" fmla="*/ 97 w 114"/>
                  <a:gd name="T29" fmla="*/ 20 h 103"/>
                  <a:gd name="T30" fmla="*/ 85 w 114"/>
                  <a:gd name="T31" fmla="*/ 20 h 103"/>
                  <a:gd name="T32" fmla="*/ 94 w 114"/>
                  <a:gd name="T33" fmla="*/ 34 h 103"/>
                  <a:gd name="T34" fmla="*/ 97 w 114"/>
                  <a:gd name="T35" fmla="*/ 48 h 103"/>
                  <a:gd name="T36" fmla="*/ 94 w 114"/>
                  <a:gd name="T37" fmla="*/ 59 h 103"/>
                  <a:gd name="T38" fmla="*/ 89 w 114"/>
                  <a:gd name="T39" fmla="*/ 72 h 103"/>
                  <a:gd name="T40" fmla="*/ 78 w 114"/>
                  <a:gd name="T41" fmla="*/ 81 h 103"/>
                  <a:gd name="T42" fmla="*/ 63 w 114"/>
                  <a:gd name="T43" fmla="*/ 86 h 103"/>
                  <a:gd name="T44" fmla="*/ 46 w 114"/>
                  <a:gd name="T45" fmla="*/ 86 h 103"/>
                  <a:gd name="T46" fmla="*/ 35 w 114"/>
                  <a:gd name="T47" fmla="*/ 81 h 103"/>
                  <a:gd name="T48" fmla="*/ 25 w 114"/>
                  <a:gd name="T49" fmla="*/ 73 h 103"/>
                  <a:gd name="T50" fmla="*/ 16 w 114"/>
                  <a:gd name="T51" fmla="*/ 58 h 103"/>
                  <a:gd name="T52" fmla="*/ 16 w 114"/>
                  <a:gd name="T53" fmla="*/ 39 h 103"/>
                  <a:gd name="T54" fmla="*/ 22 w 114"/>
                  <a:gd name="T55" fmla="*/ 25 h 103"/>
                  <a:gd name="T56" fmla="*/ 38 w 114"/>
                  <a:gd name="T57" fmla="*/ 14 h 103"/>
                  <a:gd name="T58" fmla="*/ 60 w 114"/>
                  <a:gd name="T59" fmla="*/ 8 h 103"/>
                  <a:gd name="T60" fmla="*/ 50 w 114"/>
                  <a:gd name="T61" fmla="*/ 2 h 103"/>
                  <a:gd name="T62" fmla="*/ 33 w 114"/>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03"/>
                  <a:gd name="T98" fmla="*/ 114 w 114"/>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03">
                    <a:moveTo>
                      <a:pt x="33" y="0"/>
                    </a:moveTo>
                    <a:lnTo>
                      <a:pt x="19" y="8"/>
                    </a:lnTo>
                    <a:lnTo>
                      <a:pt x="10" y="20"/>
                    </a:lnTo>
                    <a:lnTo>
                      <a:pt x="2" y="37"/>
                    </a:lnTo>
                    <a:lnTo>
                      <a:pt x="0" y="51"/>
                    </a:lnTo>
                    <a:lnTo>
                      <a:pt x="4" y="69"/>
                    </a:lnTo>
                    <a:lnTo>
                      <a:pt x="10" y="83"/>
                    </a:lnTo>
                    <a:lnTo>
                      <a:pt x="22" y="94"/>
                    </a:lnTo>
                    <a:lnTo>
                      <a:pt x="41" y="101"/>
                    </a:lnTo>
                    <a:lnTo>
                      <a:pt x="63" y="103"/>
                    </a:lnTo>
                    <a:lnTo>
                      <a:pt x="86" y="97"/>
                    </a:lnTo>
                    <a:lnTo>
                      <a:pt x="100" y="84"/>
                    </a:lnTo>
                    <a:lnTo>
                      <a:pt x="108" y="69"/>
                    </a:lnTo>
                    <a:lnTo>
                      <a:pt x="114" y="47"/>
                    </a:lnTo>
                    <a:lnTo>
                      <a:pt x="97" y="20"/>
                    </a:lnTo>
                    <a:lnTo>
                      <a:pt x="85" y="20"/>
                    </a:lnTo>
                    <a:lnTo>
                      <a:pt x="94" y="34"/>
                    </a:lnTo>
                    <a:lnTo>
                      <a:pt x="97" y="48"/>
                    </a:lnTo>
                    <a:lnTo>
                      <a:pt x="94" y="59"/>
                    </a:lnTo>
                    <a:lnTo>
                      <a:pt x="89" y="72"/>
                    </a:lnTo>
                    <a:lnTo>
                      <a:pt x="78" y="81"/>
                    </a:lnTo>
                    <a:lnTo>
                      <a:pt x="63" y="86"/>
                    </a:lnTo>
                    <a:lnTo>
                      <a:pt x="46" y="86"/>
                    </a:lnTo>
                    <a:lnTo>
                      <a:pt x="35" y="81"/>
                    </a:lnTo>
                    <a:lnTo>
                      <a:pt x="25" y="73"/>
                    </a:lnTo>
                    <a:lnTo>
                      <a:pt x="16" y="58"/>
                    </a:lnTo>
                    <a:lnTo>
                      <a:pt x="16" y="39"/>
                    </a:lnTo>
                    <a:lnTo>
                      <a:pt x="22" y="25"/>
                    </a:lnTo>
                    <a:lnTo>
                      <a:pt x="38" y="14"/>
                    </a:lnTo>
                    <a:lnTo>
                      <a:pt x="60" y="8"/>
                    </a:lnTo>
                    <a:lnTo>
                      <a:pt x="50" y="2"/>
                    </a:lnTo>
                    <a:lnTo>
                      <a:pt x="33" y="0"/>
                    </a:lnTo>
                    <a:close/>
                  </a:path>
                </a:pathLst>
              </a:custGeom>
              <a:solidFill>
                <a:srgbClr val="B2B2B2"/>
              </a:solidFill>
              <a:ln w="9525">
                <a:noFill/>
                <a:round/>
                <a:headEnd/>
                <a:tailEnd/>
              </a:ln>
            </p:spPr>
            <p:txBody>
              <a:bodyPr/>
              <a:lstStyle/>
              <a:p>
                <a:endParaRPr lang="en-US" dirty="0">
                  <a:latin typeface="Calibri" pitchFamily="34" charset="0"/>
                </a:endParaRPr>
              </a:p>
            </p:txBody>
          </p:sp>
          <p:sp>
            <p:nvSpPr>
              <p:cNvPr id="4385" name="Freeform 1052"/>
              <p:cNvSpPr>
                <a:spLocks/>
              </p:cNvSpPr>
              <p:nvPr/>
            </p:nvSpPr>
            <p:spPr bwMode="auto">
              <a:xfrm>
                <a:off x="3829" y="2354"/>
                <a:ext cx="47" cy="27"/>
              </a:xfrm>
              <a:custGeom>
                <a:avLst/>
                <a:gdLst>
                  <a:gd name="T0" fmla="*/ 0 w 47"/>
                  <a:gd name="T1" fmla="*/ 14 h 27"/>
                  <a:gd name="T2" fmla="*/ 8 w 47"/>
                  <a:gd name="T3" fmla="*/ 24 h 27"/>
                  <a:gd name="T4" fmla="*/ 19 w 47"/>
                  <a:gd name="T5" fmla="*/ 27 h 27"/>
                  <a:gd name="T6" fmla="*/ 30 w 47"/>
                  <a:gd name="T7" fmla="*/ 27 h 27"/>
                  <a:gd name="T8" fmla="*/ 39 w 47"/>
                  <a:gd name="T9" fmla="*/ 22 h 27"/>
                  <a:gd name="T10" fmla="*/ 44 w 47"/>
                  <a:gd name="T11" fmla="*/ 14 h 27"/>
                  <a:gd name="T12" fmla="*/ 47 w 47"/>
                  <a:gd name="T13" fmla="*/ 0 h 27"/>
                  <a:gd name="T14" fmla="*/ 42 w 47"/>
                  <a:gd name="T15" fmla="*/ 11 h 27"/>
                  <a:gd name="T16" fmla="*/ 36 w 47"/>
                  <a:gd name="T17" fmla="*/ 14 h 27"/>
                  <a:gd name="T18" fmla="*/ 30 w 47"/>
                  <a:gd name="T19" fmla="*/ 19 h 27"/>
                  <a:gd name="T20" fmla="*/ 22 w 47"/>
                  <a:gd name="T21" fmla="*/ 21 h 27"/>
                  <a:gd name="T22" fmla="*/ 14 w 47"/>
                  <a:gd name="T23" fmla="*/ 17 h 27"/>
                  <a:gd name="T24" fmla="*/ 11 w 47"/>
                  <a:gd name="T25" fmla="*/ 19 h 27"/>
                  <a:gd name="T26" fmla="*/ 0 w 47"/>
                  <a:gd name="T27" fmla="*/ 14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27"/>
                  <a:gd name="T44" fmla="*/ 47 w 47"/>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27">
                    <a:moveTo>
                      <a:pt x="0" y="14"/>
                    </a:moveTo>
                    <a:lnTo>
                      <a:pt x="8" y="24"/>
                    </a:lnTo>
                    <a:lnTo>
                      <a:pt x="19" y="27"/>
                    </a:lnTo>
                    <a:lnTo>
                      <a:pt x="30" y="27"/>
                    </a:lnTo>
                    <a:lnTo>
                      <a:pt x="39" y="22"/>
                    </a:lnTo>
                    <a:lnTo>
                      <a:pt x="44" y="14"/>
                    </a:lnTo>
                    <a:lnTo>
                      <a:pt x="47" y="0"/>
                    </a:lnTo>
                    <a:lnTo>
                      <a:pt x="42" y="11"/>
                    </a:lnTo>
                    <a:lnTo>
                      <a:pt x="36" y="14"/>
                    </a:lnTo>
                    <a:lnTo>
                      <a:pt x="30" y="19"/>
                    </a:lnTo>
                    <a:lnTo>
                      <a:pt x="22" y="21"/>
                    </a:lnTo>
                    <a:lnTo>
                      <a:pt x="14" y="17"/>
                    </a:lnTo>
                    <a:lnTo>
                      <a:pt x="11" y="19"/>
                    </a:lnTo>
                    <a:lnTo>
                      <a:pt x="0" y="14"/>
                    </a:lnTo>
                    <a:close/>
                  </a:path>
                </a:pathLst>
              </a:custGeom>
              <a:solidFill>
                <a:srgbClr val="8CBFBF"/>
              </a:solidFill>
              <a:ln w="9525">
                <a:noFill/>
                <a:round/>
                <a:headEnd/>
                <a:tailEnd/>
              </a:ln>
            </p:spPr>
            <p:txBody>
              <a:bodyPr/>
              <a:lstStyle/>
              <a:p>
                <a:endParaRPr lang="en-US" dirty="0">
                  <a:latin typeface="Calibri" pitchFamily="34" charset="0"/>
                </a:endParaRPr>
              </a:p>
            </p:txBody>
          </p:sp>
          <p:sp>
            <p:nvSpPr>
              <p:cNvPr id="4386" name="Freeform 1053"/>
              <p:cNvSpPr>
                <a:spLocks/>
              </p:cNvSpPr>
              <p:nvPr/>
            </p:nvSpPr>
            <p:spPr bwMode="auto">
              <a:xfrm>
                <a:off x="3839" y="2286"/>
                <a:ext cx="54" cy="85"/>
              </a:xfrm>
              <a:custGeom>
                <a:avLst/>
                <a:gdLst>
                  <a:gd name="T0" fmla="*/ 45 w 54"/>
                  <a:gd name="T1" fmla="*/ 0 h 85"/>
                  <a:gd name="T2" fmla="*/ 21 w 54"/>
                  <a:gd name="T3" fmla="*/ 48 h 85"/>
                  <a:gd name="T4" fmla="*/ 17 w 54"/>
                  <a:gd name="T5" fmla="*/ 57 h 85"/>
                  <a:gd name="T6" fmla="*/ 9 w 54"/>
                  <a:gd name="T7" fmla="*/ 57 h 85"/>
                  <a:gd name="T8" fmla="*/ 0 w 54"/>
                  <a:gd name="T9" fmla="*/ 67 h 85"/>
                  <a:gd name="T10" fmla="*/ 0 w 54"/>
                  <a:gd name="T11" fmla="*/ 78 h 85"/>
                  <a:gd name="T12" fmla="*/ 7 w 54"/>
                  <a:gd name="T13" fmla="*/ 85 h 85"/>
                  <a:gd name="T14" fmla="*/ 20 w 54"/>
                  <a:gd name="T15" fmla="*/ 85 h 85"/>
                  <a:gd name="T16" fmla="*/ 26 w 54"/>
                  <a:gd name="T17" fmla="*/ 79 h 85"/>
                  <a:gd name="T18" fmla="*/ 28 w 54"/>
                  <a:gd name="T19" fmla="*/ 70 h 85"/>
                  <a:gd name="T20" fmla="*/ 21 w 54"/>
                  <a:gd name="T21" fmla="*/ 65 h 85"/>
                  <a:gd name="T22" fmla="*/ 20 w 54"/>
                  <a:gd name="T23" fmla="*/ 74 h 85"/>
                  <a:gd name="T24" fmla="*/ 12 w 54"/>
                  <a:gd name="T25" fmla="*/ 78 h 85"/>
                  <a:gd name="T26" fmla="*/ 7 w 54"/>
                  <a:gd name="T27" fmla="*/ 74 h 85"/>
                  <a:gd name="T28" fmla="*/ 9 w 54"/>
                  <a:gd name="T29" fmla="*/ 67 h 85"/>
                  <a:gd name="T30" fmla="*/ 14 w 54"/>
                  <a:gd name="T31" fmla="*/ 64 h 85"/>
                  <a:gd name="T32" fmla="*/ 23 w 54"/>
                  <a:gd name="T33" fmla="*/ 62 h 85"/>
                  <a:gd name="T34" fmla="*/ 54 w 54"/>
                  <a:gd name="T35" fmla="*/ 4 h 85"/>
                  <a:gd name="T36" fmla="*/ 45 w 54"/>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5"/>
                  <a:gd name="T59" fmla="*/ 54 w 5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5">
                    <a:moveTo>
                      <a:pt x="45" y="0"/>
                    </a:moveTo>
                    <a:lnTo>
                      <a:pt x="21" y="48"/>
                    </a:lnTo>
                    <a:lnTo>
                      <a:pt x="17" y="57"/>
                    </a:lnTo>
                    <a:lnTo>
                      <a:pt x="9" y="57"/>
                    </a:lnTo>
                    <a:lnTo>
                      <a:pt x="0" y="67"/>
                    </a:lnTo>
                    <a:lnTo>
                      <a:pt x="0" y="78"/>
                    </a:lnTo>
                    <a:lnTo>
                      <a:pt x="7" y="85"/>
                    </a:lnTo>
                    <a:lnTo>
                      <a:pt x="20" y="85"/>
                    </a:lnTo>
                    <a:lnTo>
                      <a:pt x="26" y="79"/>
                    </a:lnTo>
                    <a:lnTo>
                      <a:pt x="28" y="70"/>
                    </a:lnTo>
                    <a:lnTo>
                      <a:pt x="21" y="65"/>
                    </a:lnTo>
                    <a:lnTo>
                      <a:pt x="20" y="74"/>
                    </a:lnTo>
                    <a:lnTo>
                      <a:pt x="12" y="78"/>
                    </a:lnTo>
                    <a:lnTo>
                      <a:pt x="7" y="74"/>
                    </a:lnTo>
                    <a:lnTo>
                      <a:pt x="9" y="67"/>
                    </a:lnTo>
                    <a:lnTo>
                      <a:pt x="14" y="64"/>
                    </a:lnTo>
                    <a:lnTo>
                      <a:pt x="23" y="62"/>
                    </a:lnTo>
                    <a:lnTo>
                      <a:pt x="54" y="4"/>
                    </a:lnTo>
                    <a:lnTo>
                      <a:pt x="45" y="0"/>
                    </a:lnTo>
                    <a:close/>
                  </a:path>
                </a:pathLst>
              </a:custGeom>
              <a:solidFill>
                <a:srgbClr val="8CBFBF"/>
              </a:solidFill>
              <a:ln w="9525">
                <a:noFill/>
                <a:round/>
                <a:headEnd/>
                <a:tailEnd/>
              </a:ln>
            </p:spPr>
            <p:txBody>
              <a:bodyPr/>
              <a:lstStyle/>
              <a:p>
                <a:endParaRPr lang="en-US" dirty="0">
                  <a:latin typeface="Calibri" pitchFamily="34" charset="0"/>
                </a:endParaRPr>
              </a:p>
            </p:txBody>
          </p:sp>
          <p:sp>
            <p:nvSpPr>
              <p:cNvPr id="4387" name="Freeform 1054"/>
              <p:cNvSpPr>
                <a:spLocks/>
              </p:cNvSpPr>
              <p:nvPr/>
            </p:nvSpPr>
            <p:spPr bwMode="auto">
              <a:xfrm>
                <a:off x="3876" y="2303"/>
                <a:ext cx="37" cy="61"/>
              </a:xfrm>
              <a:custGeom>
                <a:avLst/>
                <a:gdLst>
                  <a:gd name="T0" fmla="*/ 9 w 37"/>
                  <a:gd name="T1" fmla="*/ 0 h 61"/>
                  <a:gd name="T2" fmla="*/ 22 w 37"/>
                  <a:gd name="T3" fmla="*/ 11 h 61"/>
                  <a:gd name="T4" fmla="*/ 31 w 37"/>
                  <a:gd name="T5" fmla="*/ 23 h 61"/>
                  <a:gd name="T6" fmla="*/ 36 w 37"/>
                  <a:gd name="T7" fmla="*/ 39 h 61"/>
                  <a:gd name="T8" fmla="*/ 37 w 37"/>
                  <a:gd name="T9" fmla="*/ 61 h 61"/>
                  <a:gd name="T10" fmla="*/ 26 w 37"/>
                  <a:gd name="T11" fmla="*/ 50 h 61"/>
                  <a:gd name="T12" fmla="*/ 17 w 37"/>
                  <a:gd name="T13" fmla="*/ 28 h 61"/>
                  <a:gd name="T14" fmla="*/ 0 w 37"/>
                  <a:gd name="T15" fmla="*/ 20 h 61"/>
                  <a:gd name="T16" fmla="*/ 9 w 37"/>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1"/>
                  <a:gd name="T29" fmla="*/ 37 w 37"/>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1">
                    <a:moveTo>
                      <a:pt x="9" y="0"/>
                    </a:moveTo>
                    <a:lnTo>
                      <a:pt x="22" y="11"/>
                    </a:lnTo>
                    <a:lnTo>
                      <a:pt x="31" y="23"/>
                    </a:lnTo>
                    <a:lnTo>
                      <a:pt x="36" y="39"/>
                    </a:lnTo>
                    <a:lnTo>
                      <a:pt x="37" y="61"/>
                    </a:lnTo>
                    <a:lnTo>
                      <a:pt x="26" y="50"/>
                    </a:lnTo>
                    <a:lnTo>
                      <a:pt x="17" y="28"/>
                    </a:lnTo>
                    <a:lnTo>
                      <a:pt x="0" y="20"/>
                    </a:lnTo>
                    <a:lnTo>
                      <a:pt x="9" y="0"/>
                    </a:lnTo>
                    <a:close/>
                  </a:path>
                </a:pathLst>
              </a:custGeom>
              <a:solidFill>
                <a:srgbClr val="FF4D4D"/>
              </a:solidFill>
              <a:ln w="9525">
                <a:noFill/>
                <a:round/>
                <a:headEnd/>
                <a:tailEnd/>
              </a:ln>
            </p:spPr>
            <p:txBody>
              <a:bodyPr/>
              <a:lstStyle/>
              <a:p>
                <a:endParaRPr lang="en-US" dirty="0">
                  <a:latin typeface="Calibri" pitchFamily="34" charset="0"/>
                </a:endParaRPr>
              </a:p>
            </p:txBody>
          </p:sp>
          <p:sp>
            <p:nvSpPr>
              <p:cNvPr id="4388" name="Freeform 1055"/>
              <p:cNvSpPr>
                <a:spLocks/>
              </p:cNvSpPr>
              <p:nvPr/>
            </p:nvSpPr>
            <p:spPr bwMode="auto">
              <a:xfrm>
                <a:off x="3820" y="2298"/>
                <a:ext cx="58" cy="20"/>
              </a:xfrm>
              <a:custGeom>
                <a:avLst/>
                <a:gdLst>
                  <a:gd name="T0" fmla="*/ 1 w 58"/>
                  <a:gd name="T1" fmla="*/ 6 h 20"/>
                  <a:gd name="T2" fmla="*/ 29 w 58"/>
                  <a:gd name="T3" fmla="*/ 2 h 20"/>
                  <a:gd name="T4" fmla="*/ 43 w 58"/>
                  <a:gd name="T5" fmla="*/ 0 h 20"/>
                  <a:gd name="T6" fmla="*/ 58 w 58"/>
                  <a:gd name="T7" fmla="*/ 2 h 20"/>
                  <a:gd name="T8" fmla="*/ 47 w 58"/>
                  <a:gd name="T9" fmla="*/ 20 h 20"/>
                  <a:gd name="T10" fmla="*/ 0 w 58"/>
                  <a:gd name="T11" fmla="*/ 9 h 20"/>
                  <a:gd name="T12" fmla="*/ 1 w 58"/>
                  <a:gd name="T13" fmla="*/ 6 h 20"/>
                  <a:gd name="T14" fmla="*/ 0 60000 65536"/>
                  <a:gd name="T15" fmla="*/ 0 60000 65536"/>
                  <a:gd name="T16" fmla="*/ 0 60000 65536"/>
                  <a:gd name="T17" fmla="*/ 0 60000 65536"/>
                  <a:gd name="T18" fmla="*/ 0 60000 65536"/>
                  <a:gd name="T19" fmla="*/ 0 60000 65536"/>
                  <a:gd name="T20" fmla="*/ 0 60000 65536"/>
                  <a:gd name="T21" fmla="*/ 0 w 58"/>
                  <a:gd name="T22" fmla="*/ 0 h 20"/>
                  <a:gd name="T23" fmla="*/ 58 w 58"/>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20">
                    <a:moveTo>
                      <a:pt x="1" y="6"/>
                    </a:moveTo>
                    <a:lnTo>
                      <a:pt x="29" y="2"/>
                    </a:lnTo>
                    <a:lnTo>
                      <a:pt x="43" y="0"/>
                    </a:lnTo>
                    <a:lnTo>
                      <a:pt x="58" y="2"/>
                    </a:lnTo>
                    <a:lnTo>
                      <a:pt x="47" y="20"/>
                    </a:lnTo>
                    <a:lnTo>
                      <a:pt x="0" y="9"/>
                    </a:lnTo>
                    <a:lnTo>
                      <a:pt x="1" y="6"/>
                    </a:lnTo>
                    <a:close/>
                  </a:path>
                </a:pathLst>
              </a:custGeom>
              <a:solidFill>
                <a:srgbClr val="FF4D4D"/>
              </a:solidFill>
              <a:ln w="9525">
                <a:noFill/>
                <a:round/>
                <a:headEnd/>
                <a:tailEnd/>
              </a:ln>
            </p:spPr>
            <p:txBody>
              <a:bodyPr/>
              <a:lstStyle/>
              <a:p>
                <a:endParaRPr lang="en-US" dirty="0">
                  <a:latin typeface="Calibri" pitchFamily="34" charset="0"/>
                </a:endParaRPr>
              </a:p>
            </p:txBody>
          </p:sp>
          <p:sp>
            <p:nvSpPr>
              <p:cNvPr id="4389" name="Freeform 1056"/>
              <p:cNvSpPr>
                <a:spLocks/>
              </p:cNvSpPr>
              <p:nvPr/>
            </p:nvSpPr>
            <p:spPr bwMode="auto">
              <a:xfrm>
                <a:off x="3896" y="2212"/>
                <a:ext cx="38" cy="53"/>
              </a:xfrm>
              <a:custGeom>
                <a:avLst/>
                <a:gdLst>
                  <a:gd name="T0" fmla="*/ 31 w 38"/>
                  <a:gd name="T1" fmla="*/ 0 h 53"/>
                  <a:gd name="T2" fmla="*/ 36 w 38"/>
                  <a:gd name="T3" fmla="*/ 7 h 53"/>
                  <a:gd name="T4" fmla="*/ 38 w 38"/>
                  <a:gd name="T5" fmla="*/ 21 h 53"/>
                  <a:gd name="T6" fmla="*/ 35 w 38"/>
                  <a:gd name="T7" fmla="*/ 24 h 53"/>
                  <a:gd name="T8" fmla="*/ 30 w 38"/>
                  <a:gd name="T9" fmla="*/ 24 h 53"/>
                  <a:gd name="T10" fmla="*/ 30 w 38"/>
                  <a:gd name="T11" fmla="*/ 21 h 53"/>
                  <a:gd name="T12" fmla="*/ 25 w 38"/>
                  <a:gd name="T13" fmla="*/ 24 h 53"/>
                  <a:gd name="T14" fmla="*/ 22 w 38"/>
                  <a:gd name="T15" fmla="*/ 28 h 53"/>
                  <a:gd name="T16" fmla="*/ 22 w 38"/>
                  <a:gd name="T17" fmla="*/ 38 h 53"/>
                  <a:gd name="T18" fmla="*/ 17 w 38"/>
                  <a:gd name="T19" fmla="*/ 38 h 53"/>
                  <a:gd name="T20" fmla="*/ 17 w 38"/>
                  <a:gd name="T21" fmla="*/ 42 h 53"/>
                  <a:gd name="T22" fmla="*/ 13 w 38"/>
                  <a:gd name="T23" fmla="*/ 42 h 53"/>
                  <a:gd name="T24" fmla="*/ 6 w 38"/>
                  <a:gd name="T25" fmla="*/ 53 h 53"/>
                  <a:gd name="T26" fmla="*/ 3 w 38"/>
                  <a:gd name="T27" fmla="*/ 49 h 53"/>
                  <a:gd name="T28" fmla="*/ 0 w 38"/>
                  <a:gd name="T29" fmla="*/ 44 h 53"/>
                  <a:gd name="T30" fmla="*/ 6 w 38"/>
                  <a:gd name="T31" fmla="*/ 39 h 53"/>
                  <a:gd name="T32" fmla="*/ 13 w 38"/>
                  <a:gd name="T33" fmla="*/ 36 h 53"/>
                  <a:gd name="T34" fmla="*/ 14 w 38"/>
                  <a:gd name="T35" fmla="*/ 24 h 53"/>
                  <a:gd name="T36" fmla="*/ 17 w 38"/>
                  <a:gd name="T37" fmla="*/ 22 h 53"/>
                  <a:gd name="T38" fmla="*/ 21 w 38"/>
                  <a:gd name="T39" fmla="*/ 24 h 53"/>
                  <a:gd name="T40" fmla="*/ 27 w 38"/>
                  <a:gd name="T41" fmla="*/ 14 h 53"/>
                  <a:gd name="T42" fmla="*/ 27 w 38"/>
                  <a:gd name="T43" fmla="*/ 5 h 53"/>
                  <a:gd name="T44" fmla="*/ 31 w 38"/>
                  <a:gd name="T45" fmla="*/ 0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
                  <a:gd name="T70" fmla="*/ 0 h 53"/>
                  <a:gd name="T71" fmla="*/ 38 w 38"/>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 h="53">
                    <a:moveTo>
                      <a:pt x="31" y="0"/>
                    </a:moveTo>
                    <a:lnTo>
                      <a:pt x="36" y="7"/>
                    </a:lnTo>
                    <a:lnTo>
                      <a:pt x="38" y="21"/>
                    </a:lnTo>
                    <a:lnTo>
                      <a:pt x="35" y="24"/>
                    </a:lnTo>
                    <a:lnTo>
                      <a:pt x="30" y="24"/>
                    </a:lnTo>
                    <a:lnTo>
                      <a:pt x="30" y="21"/>
                    </a:lnTo>
                    <a:lnTo>
                      <a:pt x="25" y="24"/>
                    </a:lnTo>
                    <a:lnTo>
                      <a:pt x="22" y="28"/>
                    </a:lnTo>
                    <a:lnTo>
                      <a:pt x="22" y="38"/>
                    </a:lnTo>
                    <a:lnTo>
                      <a:pt x="17" y="38"/>
                    </a:lnTo>
                    <a:lnTo>
                      <a:pt x="17" y="42"/>
                    </a:lnTo>
                    <a:lnTo>
                      <a:pt x="13" y="42"/>
                    </a:lnTo>
                    <a:lnTo>
                      <a:pt x="6" y="53"/>
                    </a:lnTo>
                    <a:lnTo>
                      <a:pt x="3" y="49"/>
                    </a:lnTo>
                    <a:lnTo>
                      <a:pt x="0" y="44"/>
                    </a:lnTo>
                    <a:lnTo>
                      <a:pt x="6" y="39"/>
                    </a:lnTo>
                    <a:lnTo>
                      <a:pt x="13" y="36"/>
                    </a:lnTo>
                    <a:lnTo>
                      <a:pt x="14" y="24"/>
                    </a:lnTo>
                    <a:lnTo>
                      <a:pt x="17" y="22"/>
                    </a:lnTo>
                    <a:lnTo>
                      <a:pt x="21" y="24"/>
                    </a:lnTo>
                    <a:lnTo>
                      <a:pt x="27" y="14"/>
                    </a:lnTo>
                    <a:lnTo>
                      <a:pt x="27" y="5"/>
                    </a:lnTo>
                    <a:lnTo>
                      <a:pt x="31"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0" name="Freeform 1057"/>
              <p:cNvSpPr>
                <a:spLocks/>
              </p:cNvSpPr>
              <p:nvPr/>
            </p:nvSpPr>
            <p:spPr bwMode="auto">
              <a:xfrm>
                <a:off x="3952" y="2317"/>
                <a:ext cx="21" cy="8"/>
              </a:xfrm>
              <a:custGeom>
                <a:avLst/>
                <a:gdLst>
                  <a:gd name="T0" fmla="*/ 0 w 21"/>
                  <a:gd name="T1" fmla="*/ 0 h 8"/>
                  <a:gd name="T2" fmla="*/ 21 w 21"/>
                  <a:gd name="T3" fmla="*/ 0 h 8"/>
                  <a:gd name="T4" fmla="*/ 11 w 21"/>
                  <a:gd name="T5" fmla="*/ 8 h 8"/>
                  <a:gd name="T6" fmla="*/ 0 w 21"/>
                  <a:gd name="T7" fmla="*/ 8 h 8"/>
                  <a:gd name="T8" fmla="*/ 0 w 21"/>
                  <a:gd name="T9" fmla="*/ 0 h 8"/>
                  <a:gd name="T10" fmla="*/ 0 60000 65536"/>
                  <a:gd name="T11" fmla="*/ 0 60000 65536"/>
                  <a:gd name="T12" fmla="*/ 0 60000 65536"/>
                  <a:gd name="T13" fmla="*/ 0 60000 65536"/>
                  <a:gd name="T14" fmla="*/ 0 60000 65536"/>
                  <a:gd name="T15" fmla="*/ 0 w 21"/>
                  <a:gd name="T16" fmla="*/ 0 h 8"/>
                  <a:gd name="T17" fmla="*/ 21 w 21"/>
                  <a:gd name="T18" fmla="*/ 8 h 8"/>
                </a:gdLst>
                <a:ahLst/>
                <a:cxnLst>
                  <a:cxn ang="T10">
                    <a:pos x="T0" y="T1"/>
                  </a:cxn>
                  <a:cxn ang="T11">
                    <a:pos x="T2" y="T3"/>
                  </a:cxn>
                  <a:cxn ang="T12">
                    <a:pos x="T4" y="T5"/>
                  </a:cxn>
                  <a:cxn ang="T13">
                    <a:pos x="T6" y="T7"/>
                  </a:cxn>
                  <a:cxn ang="T14">
                    <a:pos x="T8" y="T9"/>
                  </a:cxn>
                </a:cxnLst>
                <a:rect l="T15" t="T16" r="T17" b="T18"/>
                <a:pathLst>
                  <a:path w="21" h="8">
                    <a:moveTo>
                      <a:pt x="0" y="0"/>
                    </a:moveTo>
                    <a:lnTo>
                      <a:pt x="21" y="0"/>
                    </a:lnTo>
                    <a:lnTo>
                      <a:pt x="11" y="8"/>
                    </a:lnTo>
                    <a:lnTo>
                      <a:pt x="0" y="8"/>
                    </a:lnTo>
                    <a:lnTo>
                      <a:pt x="0"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1" name="Freeform 1058"/>
              <p:cNvSpPr>
                <a:spLocks/>
              </p:cNvSpPr>
              <p:nvPr/>
            </p:nvSpPr>
            <p:spPr bwMode="auto">
              <a:xfrm>
                <a:off x="3937" y="2331"/>
                <a:ext cx="19" cy="12"/>
              </a:xfrm>
              <a:custGeom>
                <a:avLst/>
                <a:gdLst>
                  <a:gd name="T0" fmla="*/ 3 w 19"/>
                  <a:gd name="T1" fmla="*/ 0 h 12"/>
                  <a:gd name="T2" fmla="*/ 19 w 19"/>
                  <a:gd name="T3" fmla="*/ 0 h 12"/>
                  <a:gd name="T4" fmla="*/ 11 w 19"/>
                  <a:gd name="T5" fmla="*/ 5 h 12"/>
                  <a:gd name="T6" fmla="*/ 19 w 19"/>
                  <a:gd name="T7" fmla="*/ 6 h 12"/>
                  <a:gd name="T8" fmla="*/ 9 w 19"/>
                  <a:gd name="T9" fmla="*/ 9 h 12"/>
                  <a:gd name="T10" fmla="*/ 17 w 19"/>
                  <a:gd name="T11" fmla="*/ 11 h 12"/>
                  <a:gd name="T12" fmla="*/ 9 w 19"/>
                  <a:gd name="T13" fmla="*/ 12 h 12"/>
                  <a:gd name="T14" fmla="*/ 0 w 19"/>
                  <a:gd name="T15" fmla="*/ 12 h 12"/>
                  <a:gd name="T16" fmla="*/ 3 w 19"/>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2"/>
                  <a:gd name="T29" fmla="*/ 19 w 1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2">
                    <a:moveTo>
                      <a:pt x="3" y="0"/>
                    </a:moveTo>
                    <a:lnTo>
                      <a:pt x="19" y="0"/>
                    </a:lnTo>
                    <a:lnTo>
                      <a:pt x="11" y="5"/>
                    </a:lnTo>
                    <a:lnTo>
                      <a:pt x="19" y="6"/>
                    </a:lnTo>
                    <a:lnTo>
                      <a:pt x="9" y="9"/>
                    </a:lnTo>
                    <a:lnTo>
                      <a:pt x="17" y="11"/>
                    </a:lnTo>
                    <a:lnTo>
                      <a:pt x="9" y="12"/>
                    </a:lnTo>
                    <a:lnTo>
                      <a:pt x="0" y="12"/>
                    </a:lnTo>
                    <a:lnTo>
                      <a:pt x="3"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2" name="Freeform 1059"/>
              <p:cNvSpPr>
                <a:spLocks/>
              </p:cNvSpPr>
              <p:nvPr/>
            </p:nvSpPr>
            <p:spPr bwMode="auto">
              <a:xfrm>
                <a:off x="3935" y="2350"/>
                <a:ext cx="24" cy="15"/>
              </a:xfrm>
              <a:custGeom>
                <a:avLst/>
                <a:gdLst>
                  <a:gd name="T0" fmla="*/ 2 w 24"/>
                  <a:gd name="T1" fmla="*/ 0 h 15"/>
                  <a:gd name="T2" fmla="*/ 24 w 24"/>
                  <a:gd name="T3" fmla="*/ 0 h 15"/>
                  <a:gd name="T4" fmla="*/ 10 w 24"/>
                  <a:gd name="T5" fmla="*/ 4 h 15"/>
                  <a:gd name="T6" fmla="*/ 21 w 24"/>
                  <a:gd name="T7" fmla="*/ 4 h 15"/>
                  <a:gd name="T8" fmla="*/ 10 w 24"/>
                  <a:gd name="T9" fmla="*/ 9 h 15"/>
                  <a:gd name="T10" fmla="*/ 17 w 24"/>
                  <a:gd name="T11" fmla="*/ 10 h 15"/>
                  <a:gd name="T12" fmla="*/ 8 w 24"/>
                  <a:gd name="T13" fmla="*/ 15 h 15"/>
                  <a:gd name="T14" fmla="*/ 0 w 24"/>
                  <a:gd name="T15" fmla="*/ 15 h 15"/>
                  <a:gd name="T16" fmla="*/ 2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5"/>
                  <a:gd name="T29" fmla="*/ 24 w 2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5">
                    <a:moveTo>
                      <a:pt x="2" y="0"/>
                    </a:moveTo>
                    <a:lnTo>
                      <a:pt x="24" y="0"/>
                    </a:lnTo>
                    <a:lnTo>
                      <a:pt x="10" y="4"/>
                    </a:lnTo>
                    <a:lnTo>
                      <a:pt x="21" y="4"/>
                    </a:lnTo>
                    <a:lnTo>
                      <a:pt x="10" y="9"/>
                    </a:lnTo>
                    <a:lnTo>
                      <a:pt x="17" y="10"/>
                    </a:lnTo>
                    <a:lnTo>
                      <a:pt x="8" y="15"/>
                    </a:lnTo>
                    <a:lnTo>
                      <a:pt x="0" y="15"/>
                    </a:lnTo>
                    <a:lnTo>
                      <a:pt x="2"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3" name="Freeform 1060"/>
              <p:cNvSpPr>
                <a:spLocks/>
              </p:cNvSpPr>
              <p:nvPr/>
            </p:nvSpPr>
            <p:spPr bwMode="auto">
              <a:xfrm>
                <a:off x="3931" y="2364"/>
                <a:ext cx="35" cy="11"/>
              </a:xfrm>
              <a:custGeom>
                <a:avLst/>
                <a:gdLst>
                  <a:gd name="T0" fmla="*/ 12 w 35"/>
                  <a:gd name="T1" fmla="*/ 4 h 11"/>
                  <a:gd name="T2" fmla="*/ 18 w 35"/>
                  <a:gd name="T3" fmla="*/ 0 h 11"/>
                  <a:gd name="T4" fmla="*/ 35 w 35"/>
                  <a:gd name="T5" fmla="*/ 0 h 11"/>
                  <a:gd name="T6" fmla="*/ 29 w 35"/>
                  <a:gd name="T7" fmla="*/ 6 h 11"/>
                  <a:gd name="T8" fmla="*/ 18 w 35"/>
                  <a:gd name="T9" fmla="*/ 6 h 11"/>
                  <a:gd name="T10" fmla="*/ 12 w 35"/>
                  <a:gd name="T11" fmla="*/ 11 h 11"/>
                  <a:gd name="T12" fmla="*/ 0 w 35"/>
                  <a:gd name="T13" fmla="*/ 11 h 11"/>
                  <a:gd name="T14" fmla="*/ 1 w 35"/>
                  <a:gd name="T15" fmla="*/ 6 h 11"/>
                  <a:gd name="T16" fmla="*/ 12 w 35"/>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1"/>
                  <a:gd name="T29" fmla="*/ 35 w 3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1">
                    <a:moveTo>
                      <a:pt x="12" y="4"/>
                    </a:moveTo>
                    <a:lnTo>
                      <a:pt x="18" y="0"/>
                    </a:lnTo>
                    <a:lnTo>
                      <a:pt x="35" y="0"/>
                    </a:lnTo>
                    <a:lnTo>
                      <a:pt x="29" y="6"/>
                    </a:lnTo>
                    <a:lnTo>
                      <a:pt x="18" y="6"/>
                    </a:lnTo>
                    <a:lnTo>
                      <a:pt x="12" y="11"/>
                    </a:lnTo>
                    <a:lnTo>
                      <a:pt x="0" y="11"/>
                    </a:lnTo>
                    <a:lnTo>
                      <a:pt x="1" y="6"/>
                    </a:lnTo>
                    <a:lnTo>
                      <a:pt x="12" y="4"/>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4" name="Freeform 1061"/>
              <p:cNvSpPr>
                <a:spLocks/>
              </p:cNvSpPr>
              <p:nvPr/>
            </p:nvSpPr>
            <p:spPr bwMode="auto">
              <a:xfrm>
                <a:off x="3966" y="2370"/>
                <a:ext cx="77" cy="9"/>
              </a:xfrm>
              <a:custGeom>
                <a:avLst/>
                <a:gdLst>
                  <a:gd name="T0" fmla="*/ 7 w 77"/>
                  <a:gd name="T1" fmla="*/ 5 h 9"/>
                  <a:gd name="T2" fmla="*/ 28 w 77"/>
                  <a:gd name="T3" fmla="*/ 1 h 9"/>
                  <a:gd name="T4" fmla="*/ 35 w 77"/>
                  <a:gd name="T5" fmla="*/ 5 h 9"/>
                  <a:gd name="T6" fmla="*/ 75 w 77"/>
                  <a:gd name="T7" fmla="*/ 0 h 9"/>
                  <a:gd name="T8" fmla="*/ 77 w 77"/>
                  <a:gd name="T9" fmla="*/ 3 h 9"/>
                  <a:gd name="T10" fmla="*/ 33 w 77"/>
                  <a:gd name="T11" fmla="*/ 9 h 9"/>
                  <a:gd name="T12" fmla="*/ 25 w 77"/>
                  <a:gd name="T13" fmla="*/ 6 h 9"/>
                  <a:gd name="T14" fmla="*/ 10 w 77"/>
                  <a:gd name="T15" fmla="*/ 9 h 9"/>
                  <a:gd name="T16" fmla="*/ 0 w 77"/>
                  <a:gd name="T17" fmla="*/ 3 h 9"/>
                  <a:gd name="T18" fmla="*/ 7 w 77"/>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9"/>
                  <a:gd name="T32" fmla="*/ 77 w 7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9">
                    <a:moveTo>
                      <a:pt x="7" y="5"/>
                    </a:moveTo>
                    <a:lnTo>
                      <a:pt x="28" y="1"/>
                    </a:lnTo>
                    <a:lnTo>
                      <a:pt x="35" y="5"/>
                    </a:lnTo>
                    <a:lnTo>
                      <a:pt x="75" y="0"/>
                    </a:lnTo>
                    <a:lnTo>
                      <a:pt x="77" y="3"/>
                    </a:lnTo>
                    <a:lnTo>
                      <a:pt x="33" y="9"/>
                    </a:lnTo>
                    <a:lnTo>
                      <a:pt x="25" y="6"/>
                    </a:lnTo>
                    <a:lnTo>
                      <a:pt x="10" y="9"/>
                    </a:lnTo>
                    <a:lnTo>
                      <a:pt x="0" y="3"/>
                    </a:lnTo>
                    <a:lnTo>
                      <a:pt x="7" y="5"/>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5" name="Freeform 1062"/>
              <p:cNvSpPr>
                <a:spLocks/>
              </p:cNvSpPr>
              <p:nvPr/>
            </p:nvSpPr>
            <p:spPr bwMode="auto">
              <a:xfrm>
                <a:off x="3982" y="2357"/>
                <a:ext cx="20" cy="14"/>
              </a:xfrm>
              <a:custGeom>
                <a:avLst/>
                <a:gdLst>
                  <a:gd name="T0" fmla="*/ 2 w 20"/>
                  <a:gd name="T1" fmla="*/ 2 h 14"/>
                  <a:gd name="T2" fmla="*/ 20 w 20"/>
                  <a:gd name="T3" fmla="*/ 0 h 14"/>
                  <a:gd name="T4" fmla="*/ 16 w 20"/>
                  <a:gd name="T5" fmla="*/ 5 h 14"/>
                  <a:gd name="T6" fmla="*/ 5 w 20"/>
                  <a:gd name="T7" fmla="*/ 7 h 14"/>
                  <a:gd name="T8" fmla="*/ 12 w 20"/>
                  <a:gd name="T9" fmla="*/ 11 h 14"/>
                  <a:gd name="T10" fmla="*/ 2 w 20"/>
                  <a:gd name="T11" fmla="*/ 14 h 14"/>
                  <a:gd name="T12" fmla="*/ 0 w 20"/>
                  <a:gd name="T13" fmla="*/ 11 h 14"/>
                  <a:gd name="T14" fmla="*/ 2 w 20"/>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2" y="2"/>
                    </a:moveTo>
                    <a:lnTo>
                      <a:pt x="20" y="0"/>
                    </a:lnTo>
                    <a:lnTo>
                      <a:pt x="16" y="5"/>
                    </a:lnTo>
                    <a:lnTo>
                      <a:pt x="5" y="7"/>
                    </a:lnTo>
                    <a:lnTo>
                      <a:pt x="12" y="11"/>
                    </a:lnTo>
                    <a:lnTo>
                      <a:pt x="2" y="14"/>
                    </a:lnTo>
                    <a:lnTo>
                      <a:pt x="0" y="11"/>
                    </a:lnTo>
                    <a:lnTo>
                      <a:pt x="2" y="2"/>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6" name="Freeform 1063"/>
              <p:cNvSpPr>
                <a:spLocks/>
              </p:cNvSpPr>
              <p:nvPr/>
            </p:nvSpPr>
            <p:spPr bwMode="auto">
              <a:xfrm>
                <a:off x="3980" y="2329"/>
                <a:ext cx="14" cy="17"/>
              </a:xfrm>
              <a:custGeom>
                <a:avLst/>
                <a:gdLst>
                  <a:gd name="T0" fmla="*/ 2 w 14"/>
                  <a:gd name="T1" fmla="*/ 0 h 17"/>
                  <a:gd name="T2" fmla="*/ 14 w 14"/>
                  <a:gd name="T3" fmla="*/ 2 h 17"/>
                  <a:gd name="T4" fmla="*/ 5 w 14"/>
                  <a:gd name="T5" fmla="*/ 7 h 17"/>
                  <a:gd name="T6" fmla="*/ 4 w 14"/>
                  <a:gd name="T7" fmla="*/ 17 h 17"/>
                  <a:gd name="T8" fmla="*/ 0 w 14"/>
                  <a:gd name="T9" fmla="*/ 14 h 17"/>
                  <a:gd name="T10" fmla="*/ 2 w 14"/>
                  <a:gd name="T11" fmla="*/ 0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2" y="0"/>
                    </a:moveTo>
                    <a:lnTo>
                      <a:pt x="14" y="2"/>
                    </a:lnTo>
                    <a:lnTo>
                      <a:pt x="5" y="7"/>
                    </a:lnTo>
                    <a:lnTo>
                      <a:pt x="4" y="17"/>
                    </a:lnTo>
                    <a:lnTo>
                      <a:pt x="0" y="14"/>
                    </a:lnTo>
                    <a:lnTo>
                      <a:pt x="2"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7" name="Freeform 1064"/>
              <p:cNvSpPr>
                <a:spLocks/>
              </p:cNvSpPr>
              <p:nvPr/>
            </p:nvSpPr>
            <p:spPr bwMode="auto">
              <a:xfrm>
                <a:off x="3977" y="2317"/>
                <a:ext cx="7" cy="4"/>
              </a:xfrm>
              <a:custGeom>
                <a:avLst/>
                <a:gdLst>
                  <a:gd name="T0" fmla="*/ 0 w 7"/>
                  <a:gd name="T1" fmla="*/ 1 h 4"/>
                  <a:gd name="T2" fmla="*/ 5 w 7"/>
                  <a:gd name="T3" fmla="*/ 0 h 4"/>
                  <a:gd name="T4" fmla="*/ 7 w 7"/>
                  <a:gd name="T5" fmla="*/ 1 h 4"/>
                  <a:gd name="T6" fmla="*/ 3 w 7"/>
                  <a:gd name="T7" fmla="*/ 4 h 4"/>
                  <a:gd name="T8" fmla="*/ 0 w 7"/>
                  <a:gd name="T9" fmla="*/ 1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1"/>
                    </a:moveTo>
                    <a:lnTo>
                      <a:pt x="5" y="0"/>
                    </a:lnTo>
                    <a:lnTo>
                      <a:pt x="7" y="1"/>
                    </a:lnTo>
                    <a:lnTo>
                      <a:pt x="3" y="4"/>
                    </a:lnTo>
                    <a:lnTo>
                      <a:pt x="0" y="1"/>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8" name="Freeform 1065"/>
              <p:cNvSpPr>
                <a:spLocks/>
              </p:cNvSpPr>
              <p:nvPr/>
            </p:nvSpPr>
            <p:spPr bwMode="auto">
              <a:xfrm>
                <a:off x="3987" y="2318"/>
                <a:ext cx="4" cy="3"/>
              </a:xfrm>
              <a:custGeom>
                <a:avLst/>
                <a:gdLst>
                  <a:gd name="T0" fmla="*/ 0 w 4"/>
                  <a:gd name="T1" fmla="*/ 3 h 3"/>
                  <a:gd name="T2" fmla="*/ 1 w 4"/>
                  <a:gd name="T3" fmla="*/ 0 h 3"/>
                  <a:gd name="T4" fmla="*/ 4 w 4"/>
                  <a:gd name="T5" fmla="*/ 2 h 3"/>
                  <a:gd name="T6" fmla="*/ 3 w 4"/>
                  <a:gd name="T7" fmla="*/ 3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1" y="0"/>
                    </a:lnTo>
                    <a:lnTo>
                      <a:pt x="4" y="2"/>
                    </a:lnTo>
                    <a:lnTo>
                      <a:pt x="3" y="3"/>
                    </a:lnTo>
                    <a:lnTo>
                      <a:pt x="0" y="3"/>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399" name="Freeform 1066"/>
              <p:cNvSpPr>
                <a:spLocks/>
              </p:cNvSpPr>
              <p:nvPr/>
            </p:nvSpPr>
            <p:spPr bwMode="auto">
              <a:xfrm>
                <a:off x="3963" y="2334"/>
                <a:ext cx="7" cy="8"/>
              </a:xfrm>
              <a:custGeom>
                <a:avLst/>
                <a:gdLst>
                  <a:gd name="T0" fmla="*/ 5 w 7"/>
                  <a:gd name="T1" fmla="*/ 0 h 8"/>
                  <a:gd name="T2" fmla="*/ 0 w 7"/>
                  <a:gd name="T3" fmla="*/ 8 h 8"/>
                  <a:gd name="T4" fmla="*/ 7 w 7"/>
                  <a:gd name="T5" fmla="*/ 8 h 8"/>
                  <a:gd name="T6" fmla="*/ 5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5" y="0"/>
                    </a:moveTo>
                    <a:lnTo>
                      <a:pt x="0" y="8"/>
                    </a:lnTo>
                    <a:lnTo>
                      <a:pt x="7" y="8"/>
                    </a:lnTo>
                    <a:lnTo>
                      <a:pt x="5"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400" name="Freeform 1067"/>
              <p:cNvSpPr>
                <a:spLocks/>
              </p:cNvSpPr>
              <p:nvPr/>
            </p:nvSpPr>
            <p:spPr bwMode="auto">
              <a:xfrm>
                <a:off x="3959" y="2354"/>
                <a:ext cx="7" cy="8"/>
              </a:xfrm>
              <a:custGeom>
                <a:avLst/>
                <a:gdLst>
                  <a:gd name="T0" fmla="*/ 6 w 7"/>
                  <a:gd name="T1" fmla="*/ 0 h 8"/>
                  <a:gd name="T2" fmla="*/ 0 w 7"/>
                  <a:gd name="T3" fmla="*/ 8 h 8"/>
                  <a:gd name="T4" fmla="*/ 7 w 7"/>
                  <a:gd name="T5" fmla="*/ 8 h 8"/>
                  <a:gd name="T6" fmla="*/ 6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6" y="0"/>
                    </a:moveTo>
                    <a:lnTo>
                      <a:pt x="0" y="8"/>
                    </a:lnTo>
                    <a:lnTo>
                      <a:pt x="7" y="8"/>
                    </a:lnTo>
                    <a:lnTo>
                      <a:pt x="6"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401" name="Freeform 1068"/>
              <p:cNvSpPr>
                <a:spLocks/>
              </p:cNvSpPr>
              <p:nvPr/>
            </p:nvSpPr>
            <p:spPr bwMode="auto">
              <a:xfrm>
                <a:off x="4051" y="2357"/>
                <a:ext cx="67" cy="14"/>
              </a:xfrm>
              <a:custGeom>
                <a:avLst/>
                <a:gdLst>
                  <a:gd name="T0" fmla="*/ 0 w 67"/>
                  <a:gd name="T1" fmla="*/ 11 h 14"/>
                  <a:gd name="T2" fmla="*/ 17 w 67"/>
                  <a:gd name="T3" fmla="*/ 7 h 14"/>
                  <a:gd name="T4" fmla="*/ 32 w 67"/>
                  <a:gd name="T5" fmla="*/ 5 h 14"/>
                  <a:gd name="T6" fmla="*/ 45 w 67"/>
                  <a:gd name="T7" fmla="*/ 3 h 14"/>
                  <a:gd name="T8" fmla="*/ 65 w 67"/>
                  <a:gd name="T9" fmla="*/ 0 h 14"/>
                  <a:gd name="T10" fmla="*/ 67 w 67"/>
                  <a:gd name="T11" fmla="*/ 5 h 14"/>
                  <a:gd name="T12" fmla="*/ 0 w 67"/>
                  <a:gd name="T13" fmla="*/ 14 h 14"/>
                  <a:gd name="T14" fmla="*/ 0 w 67"/>
                  <a:gd name="T15" fmla="*/ 11 h 14"/>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
                  <a:gd name="T26" fmla="*/ 67 w 6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
                    <a:moveTo>
                      <a:pt x="0" y="11"/>
                    </a:moveTo>
                    <a:lnTo>
                      <a:pt x="17" y="7"/>
                    </a:lnTo>
                    <a:lnTo>
                      <a:pt x="32" y="5"/>
                    </a:lnTo>
                    <a:lnTo>
                      <a:pt x="45" y="3"/>
                    </a:lnTo>
                    <a:lnTo>
                      <a:pt x="65" y="0"/>
                    </a:lnTo>
                    <a:lnTo>
                      <a:pt x="67" y="5"/>
                    </a:lnTo>
                    <a:lnTo>
                      <a:pt x="0" y="14"/>
                    </a:lnTo>
                    <a:lnTo>
                      <a:pt x="0" y="11"/>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402" name="Freeform 1069"/>
              <p:cNvSpPr>
                <a:spLocks/>
              </p:cNvSpPr>
              <p:nvPr/>
            </p:nvSpPr>
            <p:spPr bwMode="auto">
              <a:xfrm>
                <a:off x="4069" y="2309"/>
                <a:ext cx="19" cy="39"/>
              </a:xfrm>
              <a:custGeom>
                <a:avLst/>
                <a:gdLst>
                  <a:gd name="T0" fmla="*/ 2 w 19"/>
                  <a:gd name="T1" fmla="*/ 0 h 39"/>
                  <a:gd name="T2" fmla="*/ 19 w 19"/>
                  <a:gd name="T3" fmla="*/ 37 h 39"/>
                  <a:gd name="T4" fmla="*/ 16 w 19"/>
                  <a:gd name="T5" fmla="*/ 39 h 39"/>
                  <a:gd name="T6" fmla="*/ 0 w 19"/>
                  <a:gd name="T7" fmla="*/ 0 h 39"/>
                  <a:gd name="T8" fmla="*/ 2 w 19"/>
                  <a:gd name="T9" fmla="*/ 0 h 39"/>
                  <a:gd name="T10" fmla="*/ 0 60000 65536"/>
                  <a:gd name="T11" fmla="*/ 0 60000 65536"/>
                  <a:gd name="T12" fmla="*/ 0 60000 65536"/>
                  <a:gd name="T13" fmla="*/ 0 60000 65536"/>
                  <a:gd name="T14" fmla="*/ 0 60000 65536"/>
                  <a:gd name="T15" fmla="*/ 0 w 19"/>
                  <a:gd name="T16" fmla="*/ 0 h 39"/>
                  <a:gd name="T17" fmla="*/ 19 w 19"/>
                  <a:gd name="T18" fmla="*/ 39 h 39"/>
                </a:gdLst>
                <a:ahLst/>
                <a:cxnLst>
                  <a:cxn ang="T10">
                    <a:pos x="T0" y="T1"/>
                  </a:cxn>
                  <a:cxn ang="T11">
                    <a:pos x="T2" y="T3"/>
                  </a:cxn>
                  <a:cxn ang="T12">
                    <a:pos x="T4" y="T5"/>
                  </a:cxn>
                  <a:cxn ang="T13">
                    <a:pos x="T6" y="T7"/>
                  </a:cxn>
                  <a:cxn ang="T14">
                    <a:pos x="T8" y="T9"/>
                  </a:cxn>
                </a:cxnLst>
                <a:rect l="T15" t="T16" r="T17" b="T18"/>
                <a:pathLst>
                  <a:path w="19" h="39">
                    <a:moveTo>
                      <a:pt x="2" y="0"/>
                    </a:moveTo>
                    <a:lnTo>
                      <a:pt x="19" y="37"/>
                    </a:lnTo>
                    <a:lnTo>
                      <a:pt x="16" y="39"/>
                    </a:lnTo>
                    <a:lnTo>
                      <a:pt x="0" y="0"/>
                    </a:lnTo>
                    <a:lnTo>
                      <a:pt x="2"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403" name="Freeform 1070"/>
              <p:cNvSpPr>
                <a:spLocks/>
              </p:cNvSpPr>
              <p:nvPr/>
            </p:nvSpPr>
            <p:spPr bwMode="auto">
              <a:xfrm>
                <a:off x="3857" y="2300"/>
                <a:ext cx="24" cy="46"/>
              </a:xfrm>
              <a:custGeom>
                <a:avLst/>
                <a:gdLst>
                  <a:gd name="T0" fmla="*/ 22 w 24"/>
                  <a:gd name="T1" fmla="*/ 0 h 46"/>
                  <a:gd name="T2" fmla="*/ 0 w 24"/>
                  <a:gd name="T3" fmla="*/ 46 h 46"/>
                  <a:gd name="T4" fmla="*/ 2 w 24"/>
                  <a:gd name="T5" fmla="*/ 46 h 46"/>
                  <a:gd name="T6" fmla="*/ 24 w 24"/>
                  <a:gd name="T7" fmla="*/ 3 h 46"/>
                  <a:gd name="T8" fmla="*/ 22 w 24"/>
                  <a:gd name="T9" fmla="*/ 0 h 46"/>
                  <a:gd name="T10" fmla="*/ 0 60000 65536"/>
                  <a:gd name="T11" fmla="*/ 0 60000 65536"/>
                  <a:gd name="T12" fmla="*/ 0 60000 65536"/>
                  <a:gd name="T13" fmla="*/ 0 60000 65536"/>
                  <a:gd name="T14" fmla="*/ 0 60000 65536"/>
                  <a:gd name="T15" fmla="*/ 0 w 24"/>
                  <a:gd name="T16" fmla="*/ 0 h 46"/>
                  <a:gd name="T17" fmla="*/ 24 w 24"/>
                  <a:gd name="T18" fmla="*/ 46 h 46"/>
                </a:gdLst>
                <a:ahLst/>
                <a:cxnLst>
                  <a:cxn ang="T10">
                    <a:pos x="T0" y="T1"/>
                  </a:cxn>
                  <a:cxn ang="T11">
                    <a:pos x="T2" y="T3"/>
                  </a:cxn>
                  <a:cxn ang="T12">
                    <a:pos x="T4" y="T5"/>
                  </a:cxn>
                  <a:cxn ang="T13">
                    <a:pos x="T6" y="T7"/>
                  </a:cxn>
                  <a:cxn ang="T14">
                    <a:pos x="T8" y="T9"/>
                  </a:cxn>
                </a:cxnLst>
                <a:rect l="T15" t="T16" r="T17" b="T18"/>
                <a:pathLst>
                  <a:path w="24" h="46">
                    <a:moveTo>
                      <a:pt x="22" y="0"/>
                    </a:moveTo>
                    <a:lnTo>
                      <a:pt x="0" y="46"/>
                    </a:lnTo>
                    <a:lnTo>
                      <a:pt x="2" y="46"/>
                    </a:lnTo>
                    <a:lnTo>
                      <a:pt x="24" y="3"/>
                    </a:lnTo>
                    <a:lnTo>
                      <a:pt x="22" y="0"/>
                    </a:lnTo>
                    <a:close/>
                  </a:path>
                </a:pathLst>
              </a:custGeom>
              <a:solidFill>
                <a:srgbClr val="A5E5E5"/>
              </a:solidFill>
              <a:ln w="9525">
                <a:noFill/>
                <a:round/>
                <a:headEnd/>
                <a:tailEnd/>
              </a:ln>
            </p:spPr>
            <p:txBody>
              <a:bodyPr/>
              <a:lstStyle/>
              <a:p>
                <a:endParaRPr lang="en-US" dirty="0">
                  <a:latin typeface="Calibri" pitchFamily="34" charset="0"/>
                </a:endParaRPr>
              </a:p>
            </p:txBody>
          </p:sp>
          <p:sp>
            <p:nvSpPr>
              <p:cNvPr id="4404" name="Freeform 1071"/>
              <p:cNvSpPr>
                <a:spLocks/>
              </p:cNvSpPr>
              <p:nvPr/>
            </p:nvSpPr>
            <p:spPr bwMode="auto">
              <a:xfrm>
                <a:off x="3868" y="2264"/>
                <a:ext cx="84" cy="42"/>
              </a:xfrm>
              <a:custGeom>
                <a:avLst/>
                <a:gdLst>
                  <a:gd name="T0" fmla="*/ 0 w 84"/>
                  <a:gd name="T1" fmla="*/ 9 h 42"/>
                  <a:gd name="T2" fmla="*/ 6 w 84"/>
                  <a:gd name="T3" fmla="*/ 0 h 42"/>
                  <a:gd name="T4" fmla="*/ 13 w 84"/>
                  <a:gd name="T5" fmla="*/ 0 h 42"/>
                  <a:gd name="T6" fmla="*/ 20 w 84"/>
                  <a:gd name="T7" fmla="*/ 1 h 42"/>
                  <a:gd name="T8" fmla="*/ 84 w 84"/>
                  <a:gd name="T9" fmla="*/ 25 h 42"/>
                  <a:gd name="T10" fmla="*/ 28 w 84"/>
                  <a:gd name="T11" fmla="*/ 9 h 42"/>
                  <a:gd name="T12" fmla="*/ 83 w 84"/>
                  <a:gd name="T13" fmla="*/ 29 h 42"/>
                  <a:gd name="T14" fmla="*/ 27 w 84"/>
                  <a:gd name="T15" fmla="*/ 12 h 42"/>
                  <a:gd name="T16" fmla="*/ 80 w 84"/>
                  <a:gd name="T17" fmla="*/ 33 h 42"/>
                  <a:gd name="T18" fmla="*/ 28 w 84"/>
                  <a:gd name="T19" fmla="*/ 17 h 42"/>
                  <a:gd name="T20" fmla="*/ 75 w 84"/>
                  <a:gd name="T21" fmla="*/ 37 h 42"/>
                  <a:gd name="T22" fmla="*/ 27 w 84"/>
                  <a:gd name="T23" fmla="*/ 20 h 42"/>
                  <a:gd name="T24" fmla="*/ 70 w 84"/>
                  <a:gd name="T25" fmla="*/ 42 h 42"/>
                  <a:gd name="T26" fmla="*/ 20 w 84"/>
                  <a:gd name="T27" fmla="*/ 22 h 42"/>
                  <a:gd name="T28" fmla="*/ 2 w 84"/>
                  <a:gd name="T29" fmla="*/ 12 h 42"/>
                  <a:gd name="T30" fmla="*/ 0 w 84"/>
                  <a:gd name="T31" fmla="*/ 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42"/>
                  <a:gd name="T50" fmla="*/ 84 w 8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42">
                    <a:moveTo>
                      <a:pt x="0" y="9"/>
                    </a:moveTo>
                    <a:lnTo>
                      <a:pt x="6" y="0"/>
                    </a:lnTo>
                    <a:lnTo>
                      <a:pt x="13" y="0"/>
                    </a:lnTo>
                    <a:lnTo>
                      <a:pt x="20" y="1"/>
                    </a:lnTo>
                    <a:lnTo>
                      <a:pt x="84" y="25"/>
                    </a:lnTo>
                    <a:lnTo>
                      <a:pt x="28" y="9"/>
                    </a:lnTo>
                    <a:lnTo>
                      <a:pt x="83" y="29"/>
                    </a:lnTo>
                    <a:lnTo>
                      <a:pt x="27" y="12"/>
                    </a:lnTo>
                    <a:lnTo>
                      <a:pt x="80" y="33"/>
                    </a:lnTo>
                    <a:lnTo>
                      <a:pt x="28" y="17"/>
                    </a:lnTo>
                    <a:lnTo>
                      <a:pt x="75" y="37"/>
                    </a:lnTo>
                    <a:lnTo>
                      <a:pt x="27" y="20"/>
                    </a:lnTo>
                    <a:lnTo>
                      <a:pt x="70" y="42"/>
                    </a:lnTo>
                    <a:lnTo>
                      <a:pt x="20" y="22"/>
                    </a:lnTo>
                    <a:lnTo>
                      <a:pt x="2" y="12"/>
                    </a:lnTo>
                    <a:lnTo>
                      <a:pt x="0" y="9"/>
                    </a:lnTo>
                    <a:close/>
                  </a:path>
                </a:pathLst>
              </a:custGeom>
              <a:solidFill>
                <a:srgbClr val="FF994D"/>
              </a:solidFill>
              <a:ln w="9525">
                <a:noFill/>
                <a:round/>
                <a:headEnd/>
                <a:tailEnd/>
              </a:ln>
            </p:spPr>
            <p:txBody>
              <a:bodyPr/>
              <a:lstStyle/>
              <a:p>
                <a:endParaRPr lang="en-US" dirty="0">
                  <a:latin typeface="Calibri" pitchFamily="34" charset="0"/>
                </a:endParaRPr>
              </a:p>
            </p:txBody>
          </p:sp>
          <p:sp>
            <p:nvSpPr>
              <p:cNvPr id="4405" name="Freeform 1072"/>
              <p:cNvSpPr>
                <a:spLocks/>
              </p:cNvSpPr>
              <p:nvPr/>
            </p:nvSpPr>
            <p:spPr bwMode="auto">
              <a:xfrm>
                <a:off x="3924" y="2259"/>
                <a:ext cx="53" cy="17"/>
              </a:xfrm>
              <a:custGeom>
                <a:avLst/>
                <a:gdLst>
                  <a:gd name="T0" fmla="*/ 16 w 53"/>
                  <a:gd name="T1" fmla="*/ 2 h 17"/>
                  <a:gd name="T2" fmla="*/ 28 w 53"/>
                  <a:gd name="T3" fmla="*/ 0 h 17"/>
                  <a:gd name="T4" fmla="*/ 41 w 53"/>
                  <a:gd name="T5" fmla="*/ 0 h 17"/>
                  <a:gd name="T6" fmla="*/ 53 w 53"/>
                  <a:gd name="T7" fmla="*/ 3 h 17"/>
                  <a:gd name="T8" fmla="*/ 32 w 53"/>
                  <a:gd name="T9" fmla="*/ 2 h 17"/>
                  <a:gd name="T10" fmla="*/ 50 w 53"/>
                  <a:gd name="T11" fmla="*/ 6 h 17"/>
                  <a:gd name="T12" fmla="*/ 32 w 53"/>
                  <a:gd name="T13" fmla="*/ 6 h 17"/>
                  <a:gd name="T14" fmla="*/ 47 w 53"/>
                  <a:gd name="T15" fmla="*/ 9 h 17"/>
                  <a:gd name="T16" fmla="*/ 28 w 53"/>
                  <a:gd name="T17" fmla="*/ 9 h 17"/>
                  <a:gd name="T18" fmla="*/ 38 w 53"/>
                  <a:gd name="T19" fmla="*/ 14 h 17"/>
                  <a:gd name="T20" fmla="*/ 24 w 53"/>
                  <a:gd name="T21" fmla="*/ 13 h 17"/>
                  <a:gd name="T22" fmla="*/ 14 w 53"/>
                  <a:gd name="T23" fmla="*/ 14 h 17"/>
                  <a:gd name="T24" fmla="*/ 7 w 53"/>
                  <a:gd name="T25" fmla="*/ 16 h 17"/>
                  <a:gd name="T26" fmla="*/ 0 w 53"/>
                  <a:gd name="T27" fmla="*/ 17 h 17"/>
                  <a:gd name="T28" fmla="*/ 2 w 53"/>
                  <a:gd name="T29" fmla="*/ 13 h 17"/>
                  <a:gd name="T30" fmla="*/ 8 w 53"/>
                  <a:gd name="T31" fmla="*/ 9 h 17"/>
                  <a:gd name="T32" fmla="*/ 7 w 53"/>
                  <a:gd name="T33" fmla="*/ 6 h 17"/>
                  <a:gd name="T34" fmla="*/ 13 w 53"/>
                  <a:gd name="T35" fmla="*/ 2 h 17"/>
                  <a:gd name="T36" fmla="*/ 16 w 53"/>
                  <a:gd name="T37" fmla="*/ 2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7"/>
                  <a:gd name="T59" fmla="*/ 53 w 5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7">
                    <a:moveTo>
                      <a:pt x="16" y="2"/>
                    </a:moveTo>
                    <a:lnTo>
                      <a:pt x="28" y="0"/>
                    </a:lnTo>
                    <a:lnTo>
                      <a:pt x="41" y="0"/>
                    </a:lnTo>
                    <a:lnTo>
                      <a:pt x="53" y="3"/>
                    </a:lnTo>
                    <a:lnTo>
                      <a:pt x="32" y="2"/>
                    </a:lnTo>
                    <a:lnTo>
                      <a:pt x="50" y="6"/>
                    </a:lnTo>
                    <a:lnTo>
                      <a:pt x="32" y="6"/>
                    </a:lnTo>
                    <a:lnTo>
                      <a:pt x="47" y="9"/>
                    </a:lnTo>
                    <a:lnTo>
                      <a:pt x="28" y="9"/>
                    </a:lnTo>
                    <a:lnTo>
                      <a:pt x="38" y="14"/>
                    </a:lnTo>
                    <a:lnTo>
                      <a:pt x="24" y="13"/>
                    </a:lnTo>
                    <a:lnTo>
                      <a:pt x="14" y="14"/>
                    </a:lnTo>
                    <a:lnTo>
                      <a:pt x="7" y="16"/>
                    </a:lnTo>
                    <a:lnTo>
                      <a:pt x="0" y="17"/>
                    </a:lnTo>
                    <a:lnTo>
                      <a:pt x="2" y="13"/>
                    </a:lnTo>
                    <a:lnTo>
                      <a:pt x="8" y="9"/>
                    </a:lnTo>
                    <a:lnTo>
                      <a:pt x="7" y="6"/>
                    </a:lnTo>
                    <a:lnTo>
                      <a:pt x="13" y="2"/>
                    </a:lnTo>
                    <a:lnTo>
                      <a:pt x="16" y="2"/>
                    </a:lnTo>
                    <a:close/>
                  </a:path>
                </a:pathLst>
              </a:custGeom>
              <a:solidFill>
                <a:srgbClr val="FF994D"/>
              </a:solidFill>
              <a:ln w="9525">
                <a:noFill/>
                <a:round/>
                <a:headEnd/>
                <a:tailEnd/>
              </a:ln>
            </p:spPr>
            <p:txBody>
              <a:bodyPr/>
              <a:lstStyle/>
              <a:p>
                <a:endParaRPr lang="en-US" dirty="0">
                  <a:latin typeface="Calibri" pitchFamily="34" charset="0"/>
                </a:endParaRPr>
              </a:p>
            </p:txBody>
          </p:sp>
          <p:sp>
            <p:nvSpPr>
              <p:cNvPr id="4406" name="Freeform 1073"/>
              <p:cNvSpPr>
                <a:spLocks/>
              </p:cNvSpPr>
              <p:nvPr/>
            </p:nvSpPr>
            <p:spPr bwMode="auto">
              <a:xfrm>
                <a:off x="4015" y="2279"/>
                <a:ext cx="61" cy="10"/>
              </a:xfrm>
              <a:custGeom>
                <a:avLst/>
                <a:gdLst>
                  <a:gd name="T0" fmla="*/ 4 w 61"/>
                  <a:gd name="T1" fmla="*/ 5 h 10"/>
                  <a:gd name="T2" fmla="*/ 29 w 61"/>
                  <a:gd name="T3" fmla="*/ 5 h 10"/>
                  <a:gd name="T4" fmla="*/ 40 w 61"/>
                  <a:gd name="T5" fmla="*/ 5 h 10"/>
                  <a:gd name="T6" fmla="*/ 51 w 61"/>
                  <a:gd name="T7" fmla="*/ 2 h 10"/>
                  <a:gd name="T8" fmla="*/ 61 w 61"/>
                  <a:gd name="T9" fmla="*/ 0 h 10"/>
                  <a:gd name="T10" fmla="*/ 50 w 61"/>
                  <a:gd name="T11" fmla="*/ 5 h 10"/>
                  <a:gd name="T12" fmla="*/ 43 w 61"/>
                  <a:gd name="T13" fmla="*/ 8 h 10"/>
                  <a:gd name="T14" fmla="*/ 26 w 61"/>
                  <a:gd name="T15" fmla="*/ 10 h 10"/>
                  <a:gd name="T16" fmla="*/ 12 w 61"/>
                  <a:gd name="T17" fmla="*/ 10 h 10"/>
                  <a:gd name="T18" fmla="*/ 6 w 61"/>
                  <a:gd name="T19" fmla="*/ 8 h 10"/>
                  <a:gd name="T20" fmla="*/ 0 w 61"/>
                  <a:gd name="T21" fmla="*/ 3 h 10"/>
                  <a:gd name="T22" fmla="*/ 4 w 61"/>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10"/>
                  <a:gd name="T38" fmla="*/ 61 w 6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10">
                    <a:moveTo>
                      <a:pt x="4" y="5"/>
                    </a:moveTo>
                    <a:lnTo>
                      <a:pt x="29" y="5"/>
                    </a:lnTo>
                    <a:lnTo>
                      <a:pt x="40" y="5"/>
                    </a:lnTo>
                    <a:lnTo>
                      <a:pt x="51" y="2"/>
                    </a:lnTo>
                    <a:lnTo>
                      <a:pt x="61" y="0"/>
                    </a:lnTo>
                    <a:lnTo>
                      <a:pt x="50" y="5"/>
                    </a:lnTo>
                    <a:lnTo>
                      <a:pt x="43" y="8"/>
                    </a:lnTo>
                    <a:lnTo>
                      <a:pt x="26" y="10"/>
                    </a:lnTo>
                    <a:lnTo>
                      <a:pt x="12" y="10"/>
                    </a:lnTo>
                    <a:lnTo>
                      <a:pt x="6" y="8"/>
                    </a:lnTo>
                    <a:lnTo>
                      <a:pt x="0" y="3"/>
                    </a:lnTo>
                    <a:lnTo>
                      <a:pt x="4" y="5"/>
                    </a:lnTo>
                    <a:close/>
                  </a:path>
                </a:pathLst>
              </a:custGeom>
              <a:solidFill>
                <a:srgbClr val="FF994D"/>
              </a:solidFill>
              <a:ln w="9525">
                <a:noFill/>
                <a:round/>
                <a:headEnd/>
                <a:tailEnd/>
              </a:ln>
            </p:spPr>
            <p:txBody>
              <a:bodyPr/>
              <a:lstStyle/>
              <a:p>
                <a:endParaRPr lang="en-US" dirty="0">
                  <a:latin typeface="Calibri" pitchFamily="34" charset="0"/>
                </a:endParaRPr>
              </a:p>
            </p:txBody>
          </p:sp>
          <p:sp>
            <p:nvSpPr>
              <p:cNvPr id="4407" name="Freeform 1074"/>
              <p:cNvSpPr>
                <a:spLocks/>
              </p:cNvSpPr>
              <p:nvPr/>
            </p:nvSpPr>
            <p:spPr bwMode="auto">
              <a:xfrm>
                <a:off x="4004" y="2298"/>
                <a:ext cx="82" cy="19"/>
              </a:xfrm>
              <a:custGeom>
                <a:avLst/>
                <a:gdLst>
                  <a:gd name="T0" fmla="*/ 3 w 82"/>
                  <a:gd name="T1" fmla="*/ 13 h 19"/>
                  <a:gd name="T2" fmla="*/ 75 w 82"/>
                  <a:gd name="T3" fmla="*/ 0 h 19"/>
                  <a:gd name="T4" fmla="*/ 14 w 82"/>
                  <a:gd name="T5" fmla="*/ 13 h 19"/>
                  <a:gd name="T6" fmla="*/ 82 w 82"/>
                  <a:gd name="T7" fmla="*/ 2 h 19"/>
                  <a:gd name="T8" fmla="*/ 15 w 82"/>
                  <a:gd name="T9" fmla="*/ 14 h 19"/>
                  <a:gd name="T10" fmla="*/ 81 w 82"/>
                  <a:gd name="T11" fmla="*/ 3 h 19"/>
                  <a:gd name="T12" fmla="*/ 5 w 82"/>
                  <a:gd name="T13" fmla="*/ 19 h 19"/>
                  <a:gd name="T14" fmla="*/ 0 w 82"/>
                  <a:gd name="T15" fmla="*/ 17 h 19"/>
                  <a:gd name="T16" fmla="*/ 3 w 82"/>
                  <a:gd name="T17" fmla="*/ 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19"/>
                  <a:gd name="T29" fmla="*/ 82 w 8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19">
                    <a:moveTo>
                      <a:pt x="3" y="13"/>
                    </a:moveTo>
                    <a:lnTo>
                      <a:pt x="75" y="0"/>
                    </a:lnTo>
                    <a:lnTo>
                      <a:pt x="14" y="13"/>
                    </a:lnTo>
                    <a:lnTo>
                      <a:pt x="82" y="2"/>
                    </a:lnTo>
                    <a:lnTo>
                      <a:pt x="15" y="14"/>
                    </a:lnTo>
                    <a:lnTo>
                      <a:pt x="81" y="3"/>
                    </a:lnTo>
                    <a:lnTo>
                      <a:pt x="5" y="19"/>
                    </a:lnTo>
                    <a:lnTo>
                      <a:pt x="0" y="17"/>
                    </a:lnTo>
                    <a:lnTo>
                      <a:pt x="3" y="13"/>
                    </a:lnTo>
                    <a:close/>
                  </a:path>
                </a:pathLst>
              </a:custGeom>
              <a:solidFill>
                <a:srgbClr val="FF994D"/>
              </a:solidFill>
              <a:ln w="9525">
                <a:noFill/>
                <a:round/>
                <a:headEnd/>
                <a:tailEnd/>
              </a:ln>
            </p:spPr>
            <p:txBody>
              <a:bodyPr/>
              <a:lstStyle/>
              <a:p>
                <a:endParaRPr lang="en-US" dirty="0">
                  <a:latin typeface="Calibri" pitchFamily="34" charset="0"/>
                </a:endParaRPr>
              </a:p>
            </p:txBody>
          </p:sp>
          <p:sp>
            <p:nvSpPr>
              <p:cNvPr id="4408" name="Freeform 1075"/>
              <p:cNvSpPr>
                <a:spLocks/>
              </p:cNvSpPr>
              <p:nvPr/>
            </p:nvSpPr>
            <p:spPr bwMode="auto">
              <a:xfrm>
                <a:off x="4088" y="2267"/>
                <a:ext cx="39" cy="20"/>
              </a:xfrm>
              <a:custGeom>
                <a:avLst/>
                <a:gdLst>
                  <a:gd name="T0" fmla="*/ 27 w 39"/>
                  <a:gd name="T1" fmla="*/ 0 h 20"/>
                  <a:gd name="T2" fmla="*/ 39 w 39"/>
                  <a:gd name="T3" fmla="*/ 3 h 20"/>
                  <a:gd name="T4" fmla="*/ 13 w 39"/>
                  <a:gd name="T5" fmla="*/ 20 h 20"/>
                  <a:gd name="T6" fmla="*/ 22 w 39"/>
                  <a:gd name="T7" fmla="*/ 12 h 20"/>
                  <a:gd name="T8" fmla="*/ 8 w 39"/>
                  <a:gd name="T9" fmla="*/ 19 h 20"/>
                  <a:gd name="T10" fmla="*/ 19 w 39"/>
                  <a:gd name="T11" fmla="*/ 11 h 20"/>
                  <a:gd name="T12" fmla="*/ 5 w 39"/>
                  <a:gd name="T13" fmla="*/ 17 h 20"/>
                  <a:gd name="T14" fmla="*/ 16 w 39"/>
                  <a:gd name="T15" fmla="*/ 11 h 20"/>
                  <a:gd name="T16" fmla="*/ 3 w 39"/>
                  <a:gd name="T17" fmla="*/ 14 h 20"/>
                  <a:gd name="T18" fmla="*/ 13 w 39"/>
                  <a:gd name="T19" fmla="*/ 9 h 20"/>
                  <a:gd name="T20" fmla="*/ 0 w 39"/>
                  <a:gd name="T21" fmla="*/ 12 h 20"/>
                  <a:gd name="T22" fmla="*/ 9 w 39"/>
                  <a:gd name="T23" fmla="*/ 9 h 20"/>
                  <a:gd name="T24" fmla="*/ 20 w 39"/>
                  <a:gd name="T25" fmla="*/ 6 h 20"/>
                  <a:gd name="T26" fmla="*/ 27 w 39"/>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20"/>
                  <a:gd name="T44" fmla="*/ 39 w 39"/>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20">
                    <a:moveTo>
                      <a:pt x="27" y="0"/>
                    </a:moveTo>
                    <a:lnTo>
                      <a:pt x="39" y="3"/>
                    </a:lnTo>
                    <a:lnTo>
                      <a:pt x="13" y="20"/>
                    </a:lnTo>
                    <a:lnTo>
                      <a:pt x="22" y="12"/>
                    </a:lnTo>
                    <a:lnTo>
                      <a:pt x="8" y="19"/>
                    </a:lnTo>
                    <a:lnTo>
                      <a:pt x="19" y="11"/>
                    </a:lnTo>
                    <a:lnTo>
                      <a:pt x="5" y="17"/>
                    </a:lnTo>
                    <a:lnTo>
                      <a:pt x="16" y="11"/>
                    </a:lnTo>
                    <a:lnTo>
                      <a:pt x="3" y="14"/>
                    </a:lnTo>
                    <a:lnTo>
                      <a:pt x="13" y="9"/>
                    </a:lnTo>
                    <a:lnTo>
                      <a:pt x="0" y="12"/>
                    </a:lnTo>
                    <a:lnTo>
                      <a:pt x="9" y="9"/>
                    </a:lnTo>
                    <a:lnTo>
                      <a:pt x="20" y="6"/>
                    </a:lnTo>
                    <a:lnTo>
                      <a:pt x="27" y="0"/>
                    </a:lnTo>
                    <a:close/>
                  </a:path>
                </a:pathLst>
              </a:custGeom>
              <a:solidFill>
                <a:srgbClr val="FF994D"/>
              </a:solidFill>
              <a:ln w="9525">
                <a:noFill/>
                <a:round/>
                <a:headEnd/>
                <a:tailEnd/>
              </a:ln>
            </p:spPr>
            <p:txBody>
              <a:bodyPr/>
              <a:lstStyle/>
              <a:p>
                <a:endParaRPr lang="en-US" dirty="0">
                  <a:latin typeface="Calibri" pitchFamily="34" charset="0"/>
                </a:endParaRPr>
              </a:p>
            </p:txBody>
          </p:sp>
          <p:sp>
            <p:nvSpPr>
              <p:cNvPr id="4409" name="Freeform 1076"/>
              <p:cNvSpPr>
                <a:spLocks/>
              </p:cNvSpPr>
              <p:nvPr/>
            </p:nvSpPr>
            <p:spPr bwMode="auto">
              <a:xfrm>
                <a:off x="4143" y="2287"/>
                <a:ext cx="9" cy="14"/>
              </a:xfrm>
              <a:custGeom>
                <a:avLst/>
                <a:gdLst>
                  <a:gd name="T0" fmla="*/ 1 w 9"/>
                  <a:gd name="T1" fmla="*/ 0 h 14"/>
                  <a:gd name="T2" fmla="*/ 7 w 9"/>
                  <a:gd name="T3" fmla="*/ 5 h 14"/>
                  <a:gd name="T4" fmla="*/ 9 w 9"/>
                  <a:gd name="T5" fmla="*/ 10 h 14"/>
                  <a:gd name="T6" fmla="*/ 6 w 9"/>
                  <a:gd name="T7" fmla="*/ 14 h 14"/>
                  <a:gd name="T8" fmla="*/ 3 w 9"/>
                  <a:gd name="T9" fmla="*/ 13 h 14"/>
                  <a:gd name="T10" fmla="*/ 3 w 9"/>
                  <a:gd name="T11" fmla="*/ 6 h 14"/>
                  <a:gd name="T12" fmla="*/ 0 w 9"/>
                  <a:gd name="T13" fmla="*/ 3 h 14"/>
                  <a:gd name="T14" fmla="*/ 1 w 9"/>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4"/>
                  <a:gd name="T26" fmla="*/ 9 w 9"/>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4">
                    <a:moveTo>
                      <a:pt x="1" y="0"/>
                    </a:moveTo>
                    <a:lnTo>
                      <a:pt x="7" y="5"/>
                    </a:lnTo>
                    <a:lnTo>
                      <a:pt x="9" y="10"/>
                    </a:lnTo>
                    <a:lnTo>
                      <a:pt x="6" y="14"/>
                    </a:lnTo>
                    <a:lnTo>
                      <a:pt x="3" y="13"/>
                    </a:lnTo>
                    <a:lnTo>
                      <a:pt x="3" y="6"/>
                    </a:lnTo>
                    <a:lnTo>
                      <a:pt x="0" y="3"/>
                    </a:lnTo>
                    <a:lnTo>
                      <a:pt x="1" y="0"/>
                    </a:lnTo>
                    <a:close/>
                  </a:path>
                </a:pathLst>
              </a:custGeom>
              <a:solidFill>
                <a:srgbClr val="FFF2CC"/>
              </a:solidFill>
              <a:ln w="9525">
                <a:noFill/>
                <a:round/>
                <a:headEnd/>
                <a:tailEnd/>
              </a:ln>
            </p:spPr>
            <p:txBody>
              <a:bodyPr/>
              <a:lstStyle/>
              <a:p>
                <a:endParaRPr lang="en-US" dirty="0">
                  <a:latin typeface="Calibri" pitchFamily="34" charset="0"/>
                </a:endParaRPr>
              </a:p>
            </p:txBody>
          </p:sp>
          <p:sp>
            <p:nvSpPr>
              <p:cNvPr id="4410" name="Freeform 1077"/>
              <p:cNvSpPr>
                <a:spLocks/>
              </p:cNvSpPr>
              <p:nvPr/>
            </p:nvSpPr>
            <p:spPr bwMode="auto">
              <a:xfrm>
                <a:off x="3985" y="2275"/>
                <a:ext cx="45" cy="32"/>
              </a:xfrm>
              <a:custGeom>
                <a:avLst/>
                <a:gdLst>
                  <a:gd name="T0" fmla="*/ 17 w 45"/>
                  <a:gd name="T1" fmla="*/ 0 h 32"/>
                  <a:gd name="T2" fmla="*/ 9 w 45"/>
                  <a:gd name="T3" fmla="*/ 0 h 32"/>
                  <a:gd name="T4" fmla="*/ 3 w 45"/>
                  <a:gd name="T5" fmla="*/ 4 h 32"/>
                  <a:gd name="T6" fmla="*/ 0 w 45"/>
                  <a:gd name="T7" fmla="*/ 7 h 32"/>
                  <a:gd name="T8" fmla="*/ 0 w 45"/>
                  <a:gd name="T9" fmla="*/ 14 h 32"/>
                  <a:gd name="T10" fmla="*/ 2 w 45"/>
                  <a:gd name="T11" fmla="*/ 18 h 32"/>
                  <a:gd name="T12" fmla="*/ 5 w 45"/>
                  <a:gd name="T13" fmla="*/ 22 h 32"/>
                  <a:gd name="T14" fmla="*/ 11 w 45"/>
                  <a:gd name="T15" fmla="*/ 26 h 32"/>
                  <a:gd name="T16" fmla="*/ 25 w 45"/>
                  <a:gd name="T17" fmla="*/ 32 h 32"/>
                  <a:gd name="T18" fmla="*/ 9 w 45"/>
                  <a:gd name="T19" fmla="*/ 22 h 32"/>
                  <a:gd name="T20" fmla="*/ 33 w 45"/>
                  <a:gd name="T21" fmla="*/ 31 h 32"/>
                  <a:gd name="T22" fmla="*/ 13 w 45"/>
                  <a:gd name="T23" fmla="*/ 20 h 32"/>
                  <a:gd name="T24" fmla="*/ 38 w 45"/>
                  <a:gd name="T25" fmla="*/ 31 h 32"/>
                  <a:gd name="T26" fmla="*/ 19 w 45"/>
                  <a:gd name="T27" fmla="*/ 20 h 32"/>
                  <a:gd name="T28" fmla="*/ 44 w 45"/>
                  <a:gd name="T29" fmla="*/ 29 h 32"/>
                  <a:gd name="T30" fmla="*/ 24 w 45"/>
                  <a:gd name="T31" fmla="*/ 20 h 32"/>
                  <a:gd name="T32" fmla="*/ 45 w 45"/>
                  <a:gd name="T33" fmla="*/ 26 h 32"/>
                  <a:gd name="T34" fmla="*/ 31 w 45"/>
                  <a:gd name="T35" fmla="*/ 20 h 32"/>
                  <a:gd name="T36" fmla="*/ 27 w 45"/>
                  <a:gd name="T37" fmla="*/ 14 h 32"/>
                  <a:gd name="T38" fmla="*/ 24 w 45"/>
                  <a:gd name="T39" fmla="*/ 4 h 32"/>
                  <a:gd name="T40" fmla="*/ 22 w 45"/>
                  <a:gd name="T41" fmla="*/ 1 h 32"/>
                  <a:gd name="T42" fmla="*/ 17 w 4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32"/>
                  <a:gd name="T68" fmla="*/ 45 w 4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32">
                    <a:moveTo>
                      <a:pt x="17" y="0"/>
                    </a:moveTo>
                    <a:lnTo>
                      <a:pt x="9" y="0"/>
                    </a:lnTo>
                    <a:lnTo>
                      <a:pt x="3" y="4"/>
                    </a:lnTo>
                    <a:lnTo>
                      <a:pt x="0" y="7"/>
                    </a:lnTo>
                    <a:lnTo>
                      <a:pt x="0" y="14"/>
                    </a:lnTo>
                    <a:lnTo>
                      <a:pt x="2" y="18"/>
                    </a:lnTo>
                    <a:lnTo>
                      <a:pt x="5" y="22"/>
                    </a:lnTo>
                    <a:lnTo>
                      <a:pt x="11" y="26"/>
                    </a:lnTo>
                    <a:lnTo>
                      <a:pt x="25" y="32"/>
                    </a:lnTo>
                    <a:lnTo>
                      <a:pt x="9" y="22"/>
                    </a:lnTo>
                    <a:lnTo>
                      <a:pt x="33" y="31"/>
                    </a:lnTo>
                    <a:lnTo>
                      <a:pt x="13" y="20"/>
                    </a:lnTo>
                    <a:lnTo>
                      <a:pt x="38" y="31"/>
                    </a:lnTo>
                    <a:lnTo>
                      <a:pt x="19" y="20"/>
                    </a:lnTo>
                    <a:lnTo>
                      <a:pt x="44" y="29"/>
                    </a:lnTo>
                    <a:lnTo>
                      <a:pt x="24" y="20"/>
                    </a:lnTo>
                    <a:lnTo>
                      <a:pt x="45" y="26"/>
                    </a:lnTo>
                    <a:lnTo>
                      <a:pt x="31" y="20"/>
                    </a:lnTo>
                    <a:lnTo>
                      <a:pt x="27" y="14"/>
                    </a:lnTo>
                    <a:lnTo>
                      <a:pt x="24" y="4"/>
                    </a:lnTo>
                    <a:lnTo>
                      <a:pt x="22" y="1"/>
                    </a:lnTo>
                    <a:lnTo>
                      <a:pt x="17" y="0"/>
                    </a:lnTo>
                    <a:close/>
                  </a:path>
                </a:pathLst>
              </a:custGeom>
              <a:solidFill>
                <a:srgbClr val="B30000"/>
              </a:solidFill>
              <a:ln w="9525">
                <a:noFill/>
                <a:round/>
                <a:headEnd/>
                <a:tailEnd/>
              </a:ln>
            </p:spPr>
            <p:txBody>
              <a:bodyPr/>
              <a:lstStyle/>
              <a:p>
                <a:endParaRPr lang="en-US" dirty="0">
                  <a:latin typeface="Calibri" pitchFamily="34" charset="0"/>
                </a:endParaRPr>
              </a:p>
            </p:txBody>
          </p:sp>
          <p:sp>
            <p:nvSpPr>
              <p:cNvPr id="4411" name="Freeform 1078"/>
              <p:cNvSpPr>
                <a:spLocks/>
              </p:cNvSpPr>
              <p:nvPr/>
            </p:nvSpPr>
            <p:spPr bwMode="auto">
              <a:xfrm>
                <a:off x="3920" y="2290"/>
                <a:ext cx="67" cy="35"/>
              </a:xfrm>
              <a:custGeom>
                <a:avLst/>
                <a:gdLst>
                  <a:gd name="T0" fmla="*/ 51 w 67"/>
                  <a:gd name="T1" fmla="*/ 0 h 35"/>
                  <a:gd name="T2" fmla="*/ 43 w 67"/>
                  <a:gd name="T3" fmla="*/ 3 h 35"/>
                  <a:gd name="T4" fmla="*/ 37 w 67"/>
                  <a:gd name="T5" fmla="*/ 8 h 35"/>
                  <a:gd name="T6" fmla="*/ 12 w 67"/>
                  <a:gd name="T7" fmla="*/ 24 h 35"/>
                  <a:gd name="T8" fmla="*/ 4 w 67"/>
                  <a:gd name="T9" fmla="*/ 27 h 35"/>
                  <a:gd name="T10" fmla="*/ 1 w 67"/>
                  <a:gd name="T11" fmla="*/ 25 h 35"/>
                  <a:gd name="T12" fmla="*/ 0 w 67"/>
                  <a:gd name="T13" fmla="*/ 35 h 35"/>
                  <a:gd name="T14" fmla="*/ 32 w 67"/>
                  <a:gd name="T15" fmla="*/ 13 h 35"/>
                  <a:gd name="T16" fmla="*/ 42 w 67"/>
                  <a:gd name="T17" fmla="*/ 8 h 35"/>
                  <a:gd name="T18" fmla="*/ 51 w 67"/>
                  <a:gd name="T19" fmla="*/ 7 h 35"/>
                  <a:gd name="T20" fmla="*/ 59 w 67"/>
                  <a:gd name="T21" fmla="*/ 7 h 35"/>
                  <a:gd name="T22" fmla="*/ 67 w 67"/>
                  <a:gd name="T23" fmla="*/ 10 h 35"/>
                  <a:gd name="T24" fmla="*/ 56 w 67"/>
                  <a:gd name="T25" fmla="*/ 2 h 35"/>
                  <a:gd name="T26" fmla="*/ 51 w 67"/>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5"/>
                  <a:gd name="T44" fmla="*/ 67 w 6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5">
                    <a:moveTo>
                      <a:pt x="51" y="0"/>
                    </a:moveTo>
                    <a:lnTo>
                      <a:pt x="43" y="3"/>
                    </a:lnTo>
                    <a:lnTo>
                      <a:pt x="37" y="8"/>
                    </a:lnTo>
                    <a:lnTo>
                      <a:pt x="12" y="24"/>
                    </a:lnTo>
                    <a:lnTo>
                      <a:pt x="4" y="27"/>
                    </a:lnTo>
                    <a:lnTo>
                      <a:pt x="1" y="25"/>
                    </a:lnTo>
                    <a:lnTo>
                      <a:pt x="0" y="35"/>
                    </a:lnTo>
                    <a:lnTo>
                      <a:pt x="32" y="13"/>
                    </a:lnTo>
                    <a:lnTo>
                      <a:pt x="42" y="8"/>
                    </a:lnTo>
                    <a:lnTo>
                      <a:pt x="51" y="7"/>
                    </a:lnTo>
                    <a:lnTo>
                      <a:pt x="59" y="7"/>
                    </a:lnTo>
                    <a:lnTo>
                      <a:pt x="67" y="10"/>
                    </a:lnTo>
                    <a:lnTo>
                      <a:pt x="56" y="2"/>
                    </a:lnTo>
                    <a:lnTo>
                      <a:pt x="51" y="0"/>
                    </a:lnTo>
                    <a:close/>
                  </a:path>
                </a:pathLst>
              </a:custGeom>
              <a:solidFill>
                <a:srgbClr val="B30000"/>
              </a:solidFill>
              <a:ln w="9525">
                <a:noFill/>
                <a:round/>
                <a:headEnd/>
                <a:tailEnd/>
              </a:ln>
            </p:spPr>
            <p:txBody>
              <a:bodyPr/>
              <a:lstStyle/>
              <a:p>
                <a:endParaRPr lang="en-US" dirty="0">
                  <a:latin typeface="Calibri" pitchFamily="34" charset="0"/>
                </a:endParaRPr>
              </a:p>
            </p:txBody>
          </p:sp>
          <p:sp>
            <p:nvSpPr>
              <p:cNvPr id="4412" name="Freeform 1079"/>
              <p:cNvSpPr>
                <a:spLocks/>
              </p:cNvSpPr>
              <p:nvPr/>
            </p:nvSpPr>
            <p:spPr bwMode="auto">
              <a:xfrm>
                <a:off x="4079" y="2295"/>
                <a:ext cx="71" cy="14"/>
              </a:xfrm>
              <a:custGeom>
                <a:avLst/>
                <a:gdLst>
                  <a:gd name="T0" fmla="*/ 0 w 71"/>
                  <a:gd name="T1" fmla="*/ 11 h 14"/>
                  <a:gd name="T2" fmla="*/ 64 w 71"/>
                  <a:gd name="T3" fmla="*/ 0 h 14"/>
                  <a:gd name="T4" fmla="*/ 65 w 71"/>
                  <a:gd name="T5" fmla="*/ 6 h 14"/>
                  <a:gd name="T6" fmla="*/ 71 w 71"/>
                  <a:gd name="T7" fmla="*/ 8 h 14"/>
                  <a:gd name="T8" fmla="*/ 59 w 71"/>
                  <a:gd name="T9" fmla="*/ 8 h 14"/>
                  <a:gd name="T10" fmla="*/ 32 w 71"/>
                  <a:gd name="T11" fmla="*/ 9 h 14"/>
                  <a:gd name="T12" fmla="*/ 0 w 71"/>
                  <a:gd name="T13" fmla="*/ 14 h 14"/>
                  <a:gd name="T14" fmla="*/ 0 w 71"/>
                  <a:gd name="T15" fmla="*/ 11 h 14"/>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4"/>
                  <a:gd name="T26" fmla="*/ 71 w 71"/>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4">
                    <a:moveTo>
                      <a:pt x="0" y="11"/>
                    </a:moveTo>
                    <a:lnTo>
                      <a:pt x="64" y="0"/>
                    </a:lnTo>
                    <a:lnTo>
                      <a:pt x="65" y="6"/>
                    </a:lnTo>
                    <a:lnTo>
                      <a:pt x="71" y="8"/>
                    </a:lnTo>
                    <a:lnTo>
                      <a:pt x="59" y="8"/>
                    </a:lnTo>
                    <a:lnTo>
                      <a:pt x="32" y="9"/>
                    </a:lnTo>
                    <a:lnTo>
                      <a:pt x="0" y="14"/>
                    </a:lnTo>
                    <a:lnTo>
                      <a:pt x="0" y="11"/>
                    </a:lnTo>
                    <a:close/>
                  </a:path>
                </a:pathLst>
              </a:custGeom>
              <a:solidFill>
                <a:srgbClr val="B30000"/>
              </a:solidFill>
              <a:ln w="9525">
                <a:noFill/>
                <a:round/>
                <a:headEnd/>
                <a:tailEnd/>
              </a:ln>
            </p:spPr>
            <p:txBody>
              <a:bodyPr/>
              <a:lstStyle/>
              <a:p>
                <a:endParaRPr lang="en-US" dirty="0">
                  <a:latin typeface="Calibri" pitchFamily="34" charset="0"/>
                </a:endParaRPr>
              </a:p>
            </p:txBody>
          </p:sp>
          <p:sp>
            <p:nvSpPr>
              <p:cNvPr id="4413" name="Freeform 1080"/>
              <p:cNvSpPr>
                <a:spLocks/>
              </p:cNvSpPr>
              <p:nvPr/>
            </p:nvSpPr>
            <p:spPr bwMode="auto">
              <a:xfrm>
                <a:off x="4010" y="2317"/>
                <a:ext cx="30" cy="22"/>
              </a:xfrm>
              <a:custGeom>
                <a:avLst/>
                <a:gdLst>
                  <a:gd name="T0" fmla="*/ 0 w 30"/>
                  <a:gd name="T1" fmla="*/ 4 h 22"/>
                  <a:gd name="T2" fmla="*/ 13 w 30"/>
                  <a:gd name="T3" fmla="*/ 22 h 22"/>
                  <a:gd name="T4" fmla="*/ 14 w 30"/>
                  <a:gd name="T5" fmla="*/ 17 h 22"/>
                  <a:gd name="T6" fmla="*/ 30 w 30"/>
                  <a:gd name="T7" fmla="*/ 0 h 22"/>
                  <a:gd name="T8" fmla="*/ 0 w 30"/>
                  <a:gd name="T9" fmla="*/ 4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4"/>
                    </a:moveTo>
                    <a:lnTo>
                      <a:pt x="13" y="22"/>
                    </a:lnTo>
                    <a:lnTo>
                      <a:pt x="14" y="17"/>
                    </a:lnTo>
                    <a:lnTo>
                      <a:pt x="30" y="0"/>
                    </a:lnTo>
                    <a:lnTo>
                      <a:pt x="0" y="4"/>
                    </a:lnTo>
                    <a:close/>
                  </a:path>
                </a:pathLst>
              </a:custGeom>
              <a:solidFill>
                <a:srgbClr val="B30000"/>
              </a:solidFill>
              <a:ln w="9525">
                <a:noFill/>
                <a:round/>
                <a:headEnd/>
                <a:tailEnd/>
              </a:ln>
            </p:spPr>
            <p:txBody>
              <a:bodyPr/>
              <a:lstStyle/>
              <a:p>
                <a:endParaRPr lang="en-US" dirty="0">
                  <a:latin typeface="Calibri" pitchFamily="34" charset="0"/>
                </a:endParaRPr>
              </a:p>
            </p:txBody>
          </p:sp>
          <p:sp>
            <p:nvSpPr>
              <p:cNvPr id="4414" name="Freeform 1081"/>
              <p:cNvSpPr>
                <a:spLocks/>
              </p:cNvSpPr>
              <p:nvPr/>
            </p:nvSpPr>
            <p:spPr bwMode="auto">
              <a:xfrm>
                <a:off x="3878" y="2209"/>
                <a:ext cx="39" cy="36"/>
              </a:xfrm>
              <a:custGeom>
                <a:avLst/>
                <a:gdLst>
                  <a:gd name="T0" fmla="*/ 0 w 39"/>
                  <a:gd name="T1" fmla="*/ 33 h 36"/>
                  <a:gd name="T2" fmla="*/ 10 w 39"/>
                  <a:gd name="T3" fmla="*/ 22 h 36"/>
                  <a:gd name="T4" fmla="*/ 24 w 39"/>
                  <a:gd name="T5" fmla="*/ 11 h 36"/>
                  <a:gd name="T6" fmla="*/ 39 w 39"/>
                  <a:gd name="T7" fmla="*/ 0 h 36"/>
                  <a:gd name="T8" fmla="*/ 32 w 39"/>
                  <a:gd name="T9" fmla="*/ 8 h 36"/>
                  <a:gd name="T10" fmla="*/ 18 w 39"/>
                  <a:gd name="T11" fmla="*/ 22 h 36"/>
                  <a:gd name="T12" fmla="*/ 3 w 39"/>
                  <a:gd name="T13" fmla="*/ 36 h 36"/>
                  <a:gd name="T14" fmla="*/ 0 w 39"/>
                  <a:gd name="T15" fmla="*/ 33 h 3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6"/>
                  <a:gd name="T26" fmla="*/ 39 w 39"/>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6">
                    <a:moveTo>
                      <a:pt x="0" y="33"/>
                    </a:moveTo>
                    <a:lnTo>
                      <a:pt x="10" y="22"/>
                    </a:lnTo>
                    <a:lnTo>
                      <a:pt x="24" y="11"/>
                    </a:lnTo>
                    <a:lnTo>
                      <a:pt x="39" y="0"/>
                    </a:lnTo>
                    <a:lnTo>
                      <a:pt x="32" y="8"/>
                    </a:lnTo>
                    <a:lnTo>
                      <a:pt x="18" y="22"/>
                    </a:lnTo>
                    <a:lnTo>
                      <a:pt x="3" y="36"/>
                    </a:lnTo>
                    <a:lnTo>
                      <a:pt x="0" y="3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415" name="Freeform 1082"/>
              <p:cNvSpPr>
                <a:spLocks/>
              </p:cNvSpPr>
              <p:nvPr/>
            </p:nvSpPr>
            <p:spPr bwMode="auto">
              <a:xfrm>
                <a:off x="3924" y="2219"/>
                <a:ext cx="5" cy="7"/>
              </a:xfrm>
              <a:custGeom>
                <a:avLst/>
                <a:gdLst>
                  <a:gd name="T0" fmla="*/ 2 w 5"/>
                  <a:gd name="T1" fmla="*/ 0 h 7"/>
                  <a:gd name="T2" fmla="*/ 5 w 5"/>
                  <a:gd name="T3" fmla="*/ 1 h 7"/>
                  <a:gd name="T4" fmla="*/ 0 w 5"/>
                  <a:gd name="T5" fmla="*/ 7 h 7"/>
                  <a:gd name="T6" fmla="*/ 2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0"/>
                    </a:moveTo>
                    <a:lnTo>
                      <a:pt x="5" y="1"/>
                    </a:lnTo>
                    <a:lnTo>
                      <a:pt x="0" y="7"/>
                    </a:lnTo>
                    <a:lnTo>
                      <a:pt x="2"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416" name="Freeform 1083"/>
              <p:cNvSpPr>
                <a:spLocks/>
              </p:cNvSpPr>
              <p:nvPr/>
            </p:nvSpPr>
            <p:spPr bwMode="auto">
              <a:xfrm>
                <a:off x="3912" y="2211"/>
                <a:ext cx="23" cy="62"/>
              </a:xfrm>
              <a:custGeom>
                <a:avLst/>
                <a:gdLst>
                  <a:gd name="T0" fmla="*/ 17 w 23"/>
                  <a:gd name="T1" fmla="*/ 1 h 62"/>
                  <a:gd name="T2" fmla="*/ 22 w 23"/>
                  <a:gd name="T3" fmla="*/ 12 h 62"/>
                  <a:gd name="T4" fmla="*/ 20 w 23"/>
                  <a:gd name="T5" fmla="*/ 23 h 62"/>
                  <a:gd name="T6" fmla="*/ 15 w 23"/>
                  <a:gd name="T7" fmla="*/ 25 h 62"/>
                  <a:gd name="T8" fmla="*/ 9 w 23"/>
                  <a:gd name="T9" fmla="*/ 25 h 62"/>
                  <a:gd name="T10" fmla="*/ 12 w 23"/>
                  <a:gd name="T11" fmla="*/ 31 h 62"/>
                  <a:gd name="T12" fmla="*/ 19 w 23"/>
                  <a:gd name="T13" fmla="*/ 39 h 62"/>
                  <a:gd name="T14" fmla="*/ 22 w 23"/>
                  <a:gd name="T15" fmla="*/ 43 h 62"/>
                  <a:gd name="T16" fmla="*/ 22 w 23"/>
                  <a:gd name="T17" fmla="*/ 48 h 62"/>
                  <a:gd name="T18" fmla="*/ 19 w 23"/>
                  <a:gd name="T19" fmla="*/ 50 h 62"/>
                  <a:gd name="T20" fmla="*/ 15 w 23"/>
                  <a:gd name="T21" fmla="*/ 47 h 62"/>
                  <a:gd name="T22" fmla="*/ 12 w 23"/>
                  <a:gd name="T23" fmla="*/ 45 h 62"/>
                  <a:gd name="T24" fmla="*/ 14 w 23"/>
                  <a:gd name="T25" fmla="*/ 51 h 62"/>
                  <a:gd name="T26" fmla="*/ 14 w 23"/>
                  <a:gd name="T27" fmla="*/ 57 h 62"/>
                  <a:gd name="T28" fmla="*/ 11 w 23"/>
                  <a:gd name="T29" fmla="*/ 62 h 62"/>
                  <a:gd name="T30" fmla="*/ 8 w 23"/>
                  <a:gd name="T31" fmla="*/ 57 h 62"/>
                  <a:gd name="T32" fmla="*/ 11 w 23"/>
                  <a:gd name="T33" fmla="*/ 51 h 62"/>
                  <a:gd name="T34" fmla="*/ 6 w 23"/>
                  <a:gd name="T35" fmla="*/ 48 h 62"/>
                  <a:gd name="T36" fmla="*/ 3 w 23"/>
                  <a:gd name="T37" fmla="*/ 43 h 62"/>
                  <a:gd name="T38" fmla="*/ 8 w 23"/>
                  <a:gd name="T39" fmla="*/ 48 h 62"/>
                  <a:gd name="T40" fmla="*/ 9 w 23"/>
                  <a:gd name="T41" fmla="*/ 47 h 62"/>
                  <a:gd name="T42" fmla="*/ 12 w 23"/>
                  <a:gd name="T43" fmla="*/ 42 h 62"/>
                  <a:gd name="T44" fmla="*/ 17 w 23"/>
                  <a:gd name="T45" fmla="*/ 45 h 62"/>
                  <a:gd name="T46" fmla="*/ 19 w 23"/>
                  <a:gd name="T47" fmla="*/ 42 h 62"/>
                  <a:gd name="T48" fmla="*/ 12 w 23"/>
                  <a:gd name="T49" fmla="*/ 36 h 62"/>
                  <a:gd name="T50" fmla="*/ 6 w 23"/>
                  <a:gd name="T51" fmla="*/ 32 h 62"/>
                  <a:gd name="T52" fmla="*/ 5 w 23"/>
                  <a:gd name="T53" fmla="*/ 29 h 62"/>
                  <a:gd name="T54" fmla="*/ 9 w 23"/>
                  <a:gd name="T55" fmla="*/ 22 h 62"/>
                  <a:gd name="T56" fmla="*/ 15 w 23"/>
                  <a:gd name="T57" fmla="*/ 15 h 62"/>
                  <a:gd name="T58" fmla="*/ 15 w 23"/>
                  <a:gd name="T59" fmla="*/ 20 h 62"/>
                  <a:gd name="T60" fmla="*/ 17 w 23"/>
                  <a:gd name="T61" fmla="*/ 23 h 62"/>
                  <a:gd name="T62" fmla="*/ 20 w 23"/>
                  <a:gd name="T63" fmla="*/ 12 h 62"/>
                  <a:gd name="T64" fmla="*/ 17 w 23"/>
                  <a:gd name="T65" fmla="*/ 3 h 62"/>
                  <a:gd name="T66" fmla="*/ 14 w 23"/>
                  <a:gd name="T67" fmla="*/ 4 h 62"/>
                  <a:gd name="T68" fmla="*/ 12 w 23"/>
                  <a:gd name="T69" fmla="*/ 15 h 62"/>
                  <a:gd name="T70" fmla="*/ 5 w 23"/>
                  <a:gd name="T71" fmla="*/ 25 h 62"/>
                  <a:gd name="T72" fmla="*/ 0 w 23"/>
                  <a:gd name="T73" fmla="*/ 32 h 62"/>
                  <a:gd name="T74" fmla="*/ 3 w 23"/>
                  <a:gd name="T75" fmla="*/ 26 h 62"/>
                  <a:gd name="T76" fmla="*/ 6 w 23"/>
                  <a:gd name="T77" fmla="*/ 20 h 62"/>
                  <a:gd name="T78" fmla="*/ 11 w 23"/>
                  <a:gd name="T79" fmla="*/ 15 h 62"/>
                  <a:gd name="T80" fmla="*/ 11 w 23"/>
                  <a:gd name="T81" fmla="*/ 3 h 62"/>
                  <a:gd name="T82" fmla="*/ 14 w 23"/>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
                  <a:gd name="T127" fmla="*/ 0 h 62"/>
                  <a:gd name="T128" fmla="*/ 23 w 23"/>
                  <a:gd name="T129" fmla="*/ 62 h 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 h="62">
                    <a:moveTo>
                      <a:pt x="14" y="0"/>
                    </a:moveTo>
                    <a:lnTo>
                      <a:pt x="17" y="1"/>
                    </a:lnTo>
                    <a:lnTo>
                      <a:pt x="20" y="4"/>
                    </a:lnTo>
                    <a:lnTo>
                      <a:pt x="22" y="12"/>
                    </a:lnTo>
                    <a:lnTo>
                      <a:pt x="22" y="20"/>
                    </a:lnTo>
                    <a:lnTo>
                      <a:pt x="20" y="23"/>
                    </a:lnTo>
                    <a:lnTo>
                      <a:pt x="19" y="26"/>
                    </a:lnTo>
                    <a:lnTo>
                      <a:pt x="15" y="25"/>
                    </a:lnTo>
                    <a:lnTo>
                      <a:pt x="12" y="22"/>
                    </a:lnTo>
                    <a:lnTo>
                      <a:pt x="9" y="25"/>
                    </a:lnTo>
                    <a:lnTo>
                      <a:pt x="8" y="29"/>
                    </a:lnTo>
                    <a:lnTo>
                      <a:pt x="12" y="31"/>
                    </a:lnTo>
                    <a:lnTo>
                      <a:pt x="15" y="36"/>
                    </a:lnTo>
                    <a:lnTo>
                      <a:pt x="19" y="39"/>
                    </a:lnTo>
                    <a:lnTo>
                      <a:pt x="20" y="42"/>
                    </a:lnTo>
                    <a:lnTo>
                      <a:pt x="22" y="43"/>
                    </a:lnTo>
                    <a:lnTo>
                      <a:pt x="23" y="47"/>
                    </a:lnTo>
                    <a:lnTo>
                      <a:pt x="22" y="48"/>
                    </a:lnTo>
                    <a:lnTo>
                      <a:pt x="20" y="48"/>
                    </a:lnTo>
                    <a:lnTo>
                      <a:pt x="19" y="50"/>
                    </a:lnTo>
                    <a:lnTo>
                      <a:pt x="17" y="50"/>
                    </a:lnTo>
                    <a:lnTo>
                      <a:pt x="15" y="47"/>
                    </a:lnTo>
                    <a:lnTo>
                      <a:pt x="14" y="45"/>
                    </a:lnTo>
                    <a:lnTo>
                      <a:pt x="12" y="45"/>
                    </a:lnTo>
                    <a:lnTo>
                      <a:pt x="14" y="48"/>
                    </a:lnTo>
                    <a:lnTo>
                      <a:pt x="14" y="51"/>
                    </a:lnTo>
                    <a:lnTo>
                      <a:pt x="14" y="54"/>
                    </a:lnTo>
                    <a:lnTo>
                      <a:pt x="14" y="57"/>
                    </a:lnTo>
                    <a:lnTo>
                      <a:pt x="12" y="61"/>
                    </a:lnTo>
                    <a:lnTo>
                      <a:pt x="11" y="62"/>
                    </a:lnTo>
                    <a:lnTo>
                      <a:pt x="8" y="61"/>
                    </a:lnTo>
                    <a:lnTo>
                      <a:pt x="8" y="57"/>
                    </a:lnTo>
                    <a:lnTo>
                      <a:pt x="9" y="56"/>
                    </a:lnTo>
                    <a:lnTo>
                      <a:pt x="11" y="51"/>
                    </a:lnTo>
                    <a:lnTo>
                      <a:pt x="8" y="50"/>
                    </a:lnTo>
                    <a:lnTo>
                      <a:pt x="6" y="48"/>
                    </a:lnTo>
                    <a:lnTo>
                      <a:pt x="0" y="43"/>
                    </a:lnTo>
                    <a:lnTo>
                      <a:pt x="3" y="43"/>
                    </a:lnTo>
                    <a:lnTo>
                      <a:pt x="5" y="45"/>
                    </a:lnTo>
                    <a:lnTo>
                      <a:pt x="8" y="48"/>
                    </a:lnTo>
                    <a:lnTo>
                      <a:pt x="11" y="48"/>
                    </a:lnTo>
                    <a:lnTo>
                      <a:pt x="9" y="47"/>
                    </a:lnTo>
                    <a:lnTo>
                      <a:pt x="11" y="43"/>
                    </a:lnTo>
                    <a:lnTo>
                      <a:pt x="12" y="42"/>
                    </a:lnTo>
                    <a:lnTo>
                      <a:pt x="14" y="43"/>
                    </a:lnTo>
                    <a:lnTo>
                      <a:pt x="17" y="45"/>
                    </a:lnTo>
                    <a:lnTo>
                      <a:pt x="20" y="45"/>
                    </a:lnTo>
                    <a:lnTo>
                      <a:pt x="19" y="42"/>
                    </a:lnTo>
                    <a:lnTo>
                      <a:pt x="15" y="40"/>
                    </a:lnTo>
                    <a:lnTo>
                      <a:pt x="12" y="36"/>
                    </a:lnTo>
                    <a:lnTo>
                      <a:pt x="9" y="32"/>
                    </a:lnTo>
                    <a:lnTo>
                      <a:pt x="6" y="32"/>
                    </a:lnTo>
                    <a:lnTo>
                      <a:pt x="5" y="32"/>
                    </a:lnTo>
                    <a:lnTo>
                      <a:pt x="5" y="29"/>
                    </a:lnTo>
                    <a:lnTo>
                      <a:pt x="8" y="26"/>
                    </a:lnTo>
                    <a:lnTo>
                      <a:pt x="9" y="22"/>
                    </a:lnTo>
                    <a:lnTo>
                      <a:pt x="12" y="18"/>
                    </a:lnTo>
                    <a:lnTo>
                      <a:pt x="15" y="15"/>
                    </a:lnTo>
                    <a:lnTo>
                      <a:pt x="15" y="17"/>
                    </a:lnTo>
                    <a:lnTo>
                      <a:pt x="15" y="20"/>
                    </a:lnTo>
                    <a:lnTo>
                      <a:pt x="15" y="23"/>
                    </a:lnTo>
                    <a:lnTo>
                      <a:pt x="17" y="23"/>
                    </a:lnTo>
                    <a:lnTo>
                      <a:pt x="19" y="23"/>
                    </a:lnTo>
                    <a:lnTo>
                      <a:pt x="20" y="12"/>
                    </a:lnTo>
                    <a:lnTo>
                      <a:pt x="19" y="8"/>
                    </a:lnTo>
                    <a:lnTo>
                      <a:pt x="17" y="3"/>
                    </a:lnTo>
                    <a:lnTo>
                      <a:pt x="15" y="3"/>
                    </a:lnTo>
                    <a:lnTo>
                      <a:pt x="14" y="4"/>
                    </a:lnTo>
                    <a:lnTo>
                      <a:pt x="12" y="9"/>
                    </a:lnTo>
                    <a:lnTo>
                      <a:pt x="12" y="15"/>
                    </a:lnTo>
                    <a:lnTo>
                      <a:pt x="9" y="20"/>
                    </a:lnTo>
                    <a:lnTo>
                      <a:pt x="5" y="25"/>
                    </a:lnTo>
                    <a:lnTo>
                      <a:pt x="1" y="34"/>
                    </a:lnTo>
                    <a:lnTo>
                      <a:pt x="0" y="32"/>
                    </a:lnTo>
                    <a:lnTo>
                      <a:pt x="0" y="31"/>
                    </a:lnTo>
                    <a:lnTo>
                      <a:pt x="3" y="26"/>
                    </a:lnTo>
                    <a:lnTo>
                      <a:pt x="5" y="23"/>
                    </a:lnTo>
                    <a:lnTo>
                      <a:pt x="6" y="20"/>
                    </a:lnTo>
                    <a:lnTo>
                      <a:pt x="8" y="17"/>
                    </a:lnTo>
                    <a:lnTo>
                      <a:pt x="11" y="15"/>
                    </a:lnTo>
                    <a:lnTo>
                      <a:pt x="9" y="8"/>
                    </a:lnTo>
                    <a:lnTo>
                      <a:pt x="11" y="3"/>
                    </a:lnTo>
                    <a:lnTo>
                      <a:pt x="12" y="1"/>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17" name="Freeform 1084"/>
              <p:cNvSpPr>
                <a:spLocks/>
              </p:cNvSpPr>
              <p:nvPr/>
            </p:nvSpPr>
            <p:spPr bwMode="auto">
              <a:xfrm>
                <a:off x="3895" y="2233"/>
                <a:ext cx="18" cy="28"/>
              </a:xfrm>
              <a:custGeom>
                <a:avLst/>
                <a:gdLst>
                  <a:gd name="T0" fmla="*/ 18 w 18"/>
                  <a:gd name="T1" fmla="*/ 0 h 28"/>
                  <a:gd name="T2" fmla="*/ 17 w 18"/>
                  <a:gd name="T3" fmla="*/ 3 h 28"/>
                  <a:gd name="T4" fmla="*/ 15 w 18"/>
                  <a:gd name="T5" fmla="*/ 6 h 28"/>
                  <a:gd name="T6" fmla="*/ 15 w 18"/>
                  <a:gd name="T7" fmla="*/ 12 h 28"/>
                  <a:gd name="T8" fmla="*/ 14 w 18"/>
                  <a:gd name="T9" fmla="*/ 15 h 28"/>
                  <a:gd name="T10" fmla="*/ 14 w 18"/>
                  <a:gd name="T11" fmla="*/ 17 h 28"/>
                  <a:gd name="T12" fmla="*/ 11 w 18"/>
                  <a:gd name="T13" fmla="*/ 18 h 28"/>
                  <a:gd name="T14" fmla="*/ 9 w 18"/>
                  <a:gd name="T15" fmla="*/ 18 h 28"/>
                  <a:gd name="T16" fmla="*/ 6 w 18"/>
                  <a:gd name="T17" fmla="*/ 21 h 28"/>
                  <a:gd name="T18" fmla="*/ 4 w 18"/>
                  <a:gd name="T19" fmla="*/ 23 h 28"/>
                  <a:gd name="T20" fmla="*/ 3 w 18"/>
                  <a:gd name="T21" fmla="*/ 23 h 28"/>
                  <a:gd name="T22" fmla="*/ 6 w 18"/>
                  <a:gd name="T23" fmla="*/ 26 h 28"/>
                  <a:gd name="T24" fmla="*/ 7 w 18"/>
                  <a:gd name="T25" fmla="*/ 23 h 28"/>
                  <a:gd name="T26" fmla="*/ 9 w 18"/>
                  <a:gd name="T27" fmla="*/ 21 h 28"/>
                  <a:gd name="T28" fmla="*/ 11 w 18"/>
                  <a:gd name="T29" fmla="*/ 20 h 28"/>
                  <a:gd name="T30" fmla="*/ 11 w 18"/>
                  <a:gd name="T31" fmla="*/ 23 h 28"/>
                  <a:gd name="T32" fmla="*/ 9 w 18"/>
                  <a:gd name="T33" fmla="*/ 26 h 28"/>
                  <a:gd name="T34" fmla="*/ 7 w 18"/>
                  <a:gd name="T35" fmla="*/ 28 h 28"/>
                  <a:gd name="T36" fmla="*/ 4 w 18"/>
                  <a:gd name="T37" fmla="*/ 28 h 28"/>
                  <a:gd name="T38" fmla="*/ 1 w 18"/>
                  <a:gd name="T39" fmla="*/ 26 h 28"/>
                  <a:gd name="T40" fmla="*/ 0 w 18"/>
                  <a:gd name="T41" fmla="*/ 23 h 28"/>
                  <a:gd name="T42" fmla="*/ 4 w 18"/>
                  <a:gd name="T43" fmla="*/ 21 h 28"/>
                  <a:gd name="T44" fmla="*/ 6 w 18"/>
                  <a:gd name="T45" fmla="*/ 17 h 28"/>
                  <a:gd name="T46" fmla="*/ 11 w 18"/>
                  <a:gd name="T47" fmla="*/ 15 h 28"/>
                  <a:gd name="T48" fmla="*/ 12 w 18"/>
                  <a:gd name="T49" fmla="*/ 14 h 28"/>
                  <a:gd name="T50" fmla="*/ 14 w 18"/>
                  <a:gd name="T51" fmla="*/ 10 h 28"/>
                  <a:gd name="T52" fmla="*/ 14 w 18"/>
                  <a:gd name="T53" fmla="*/ 3 h 28"/>
                  <a:gd name="T54" fmla="*/ 18 w 18"/>
                  <a:gd name="T55" fmla="*/ 0 h 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
                  <a:gd name="T85" fmla="*/ 0 h 28"/>
                  <a:gd name="T86" fmla="*/ 18 w 18"/>
                  <a:gd name="T87" fmla="*/ 28 h 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 h="28">
                    <a:moveTo>
                      <a:pt x="18" y="0"/>
                    </a:moveTo>
                    <a:lnTo>
                      <a:pt x="17" y="3"/>
                    </a:lnTo>
                    <a:lnTo>
                      <a:pt x="15" y="6"/>
                    </a:lnTo>
                    <a:lnTo>
                      <a:pt x="15" y="12"/>
                    </a:lnTo>
                    <a:lnTo>
                      <a:pt x="14" y="15"/>
                    </a:lnTo>
                    <a:lnTo>
                      <a:pt x="14" y="17"/>
                    </a:lnTo>
                    <a:lnTo>
                      <a:pt x="11" y="18"/>
                    </a:lnTo>
                    <a:lnTo>
                      <a:pt x="9" y="18"/>
                    </a:lnTo>
                    <a:lnTo>
                      <a:pt x="6" y="21"/>
                    </a:lnTo>
                    <a:lnTo>
                      <a:pt x="4" y="23"/>
                    </a:lnTo>
                    <a:lnTo>
                      <a:pt x="3" y="23"/>
                    </a:lnTo>
                    <a:lnTo>
                      <a:pt x="6" y="26"/>
                    </a:lnTo>
                    <a:lnTo>
                      <a:pt x="7" y="23"/>
                    </a:lnTo>
                    <a:lnTo>
                      <a:pt x="9" y="21"/>
                    </a:lnTo>
                    <a:lnTo>
                      <a:pt x="11" y="20"/>
                    </a:lnTo>
                    <a:lnTo>
                      <a:pt x="11" y="23"/>
                    </a:lnTo>
                    <a:lnTo>
                      <a:pt x="9" y="26"/>
                    </a:lnTo>
                    <a:lnTo>
                      <a:pt x="7" y="28"/>
                    </a:lnTo>
                    <a:lnTo>
                      <a:pt x="4" y="28"/>
                    </a:lnTo>
                    <a:lnTo>
                      <a:pt x="1" y="26"/>
                    </a:lnTo>
                    <a:lnTo>
                      <a:pt x="0" y="23"/>
                    </a:lnTo>
                    <a:lnTo>
                      <a:pt x="4" y="21"/>
                    </a:lnTo>
                    <a:lnTo>
                      <a:pt x="6" y="17"/>
                    </a:lnTo>
                    <a:lnTo>
                      <a:pt x="11" y="15"/>
                    </a:lnTo>
                    <a:lnTo>
                      <a:pt x="12" y="14"/>
                    </a:lnTo>
                    <a:lnTo>
                      <a:pt x="14" y="10"/>
                    </a:lnTo>
                    <a:lnTo>
                      <a:pt x="14" y="3"/>
                    </a:lnTo>
                    <a:lnTo>
                      <a:pt x="1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18" name="Freeform 1085"/>
              <p:cNvSpPr>
                <a:spLocks/>
              </p:cNvSpPr>
              <p:nvPr/>
            </p:nvSpPr>
            <p:spPr bwMode="auto">
              <a:xfrm>
                <a:off x="3917" y="2247"/>
                <a:ext cx="6" cy="6"/>
              </a:xfrm>
              <a:custGeom>
                <a:avLst/>
                <a:gdLst>
                  <a:gd name="T0" fmla="*/ 1 w 6"/>
                  <a:gd name="T1" fmla="*/ 0 h 6"/>
                  <a:gd name="T2" fmla="*/ 4 w 6"/>
                  <a:gd name="T3" fmla="*/ 3 h 6"/>
                  <a:gd name="T4" fmla="*/ 6 w 6"/>
                  <a:gd name="T5" fmla="*/ 6 h 6"/>
                  <a:gd name="T6" fmla="*/ 1 w 6"/>
                  <a:gd name="T7" fmla="*/ 4 h 6"/>
                  <a:gd name="T8" fmla="*/ 0 w 6"/>
                  <a:gd name="T9" fmla="*/ 1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1" y="0"/>
                    </a:moveTo>
                    <a:lnTo>
                      <a:pt x="4" y="3"/>
                    </a:lnTo>
                    <a:lnTo>
                      <a:pt x="6" y="6"/>
                    </a:lnTo>
                    <a:lnTo>
                      <a:pt x="1" y="4"/>
                    </a:lnTo>
                    <a:lnTo>
                      <a:pt x="0" y="1"/>
                    </a:lnTo>
                    <a:lnTo>
                      <a:pt x="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19" name="Freeform 1086"/>
              <p:cNvSpPr>
                <a:spLocks/>
              </p:cNvSpPr>
              <p:nvPr/>
            </p:nvSpPr>
            <p:spPr bwMode="auto">
              <a:xfrm>
                <a:off x="3937" y="2254"/>
                <a:ext cx="181" cy="28"/>
              </a:xfrm>
              <a:custGeom>
                <a:avLst/>
                <a:gdLst>
                  <a:gd name="T0" fmla="*/ 15 w 181"/>
                  <a:gd name="T1" fmla="*/ 0 h 28"/>
                  <a:gd name="T2" fmla="*/ 28 w 181"/>
                  <a:gd name="T3" fmla="*/ 2 h 28"/>
                  <a:gd name="T4" fmla="*/ 40 w 181"/>
                  <a:gd name="T5" fmla="*/ 4 h 28"/>
                  <a:gd name="T6" fmla="*/ 51 w 181"/>
                  <a:gd name="T7" fmla="*/ 7 h 28"/>
                  <a:gd name="T8" fmla="*/ 57 w 181"/>
                  <a:gd name="T9" fmla="*/ 8 h 28"/>
                  <a:gd name="T10" fmla="*/ 64 w 181"/>
                  <a:gd name="T11" fmla="*/ 11 h 28"/>
                  <a:gd name="T12" fmla="*/ 67 w 181"/>
                  <a:gd name="T13" fmla="*/ 14 h 28"/>
                  <a:gd name="T14" fmla="*/ 70 w 181"/>
                  <a:gd name="T15" fmla="*/ 18 h 28"/>
                  <a:gd name="T16" fmla="*/ 73 w 181"/>
                  <a:gd name="T17" fmla="*/ 19 h 28"/>
                  <a:gd name="T18" fmla="*/ 76 w 181"/>
                  <a:gd name="T19" fmla="*/ 22 h 28"/>
                  <a:gd name="T20" fmla="*/ 79 w 181"/>
                  <a:gd name="T21" fmla="*/ 24 h 28"/>
                  <a:gd name="T22" fmla="*/ 82 w 181"/>
                  <a:gd name="T23" fmla="*/ 25 h 28"/>
                  <a:gd name="T24" fmla="*/ 90 w 181"/>
                  <a:gd name="T25" fmla="*/ 25 h 28"/>
                  <a:gd name="T26" fmla="*/ 109 w 181"/>
                  <a:gd name="T27" fmla="*/ 25 h 28"/>
                  <a:gd name="T28" fmla="*/ 118 w 181"/>
                  <a:gd name="T29" fmla="*/ 25 h 28"/>
                  <a:gd name="T30" fmla="*/ 126 w 181"/>
                  <a:gd name="T31" fmla="*/ 22 h 28"/>
                  <a:gd name="T32" fmla="*/ 146 w 181"/>
                  <a:gd name="T33" fmla="*/ 21 h 28"/>
                  <a:gd name="T34" fmla="*/ 165 w 181"/>
                  <a:gd name="T35" fmla="*/ 19 h 28"/>
                  <a:gd name="T36" fmla="*/ 171 w 181"/>
                  <a:gd name="T37" fmla="*/ 16 h 28"/>
                  <a:gd name="T38" fmla="*/ 174 w 181"/>
                  <a:gd name="T39" fmla="*/ 13 h 28"/>
                  <a:gd name="T40" fmla="*/ 178 w 181"/>
                  <a:gd name="T41" fmla="*/ 11 h 28"/>
                  <a:gd name="T42" fmla="*/ 181 w 181"/>
                  <a:gd name="T43" fmla="*/ 11 h 28"/>
                  <a:gd name="T44" fmla="*/ 179 w 181"/>
                  <a:gd name="T45" fmla="*/ 14 h 28"/>
                  <a:gd name="T46" fmla="*/ 176 w 181"/>
                  <a:gd name="T47" fmla="*/ 16 h 28"/>
                  <a:gd name="T48" fmla="*/ 174 w 181"/>
                  <a:gd name="T49" fmla="*/ 18 h 28"/>
                  <a:gd name="T50" fmla="*/ 171 w 181"/>
                  <a:gd name="T51" fmla="*/ 19 h 28"/>
                  <a:gd name="T52" fmla="*/ 167 w 181"/>
                  <a:gd name="T53" fmla="*/ 22 h 28"/>
                  <a:gd name="T54" fmla="*/ 160 w 181"/>
                  <a:gd name="T55" fmla="*/ 22 h 28"/>
                  <a:gd name="T56" fmla="*/ 139 w 181"/>
                  <a:gd name="T57" fmla="*/ 24 h 28"/>
                  <a:gd name="T58" fmla="*/ 129 w 181"/>
                  <a:gd name="T59" fmla="*/ 25 h 28"/>
                  <a:gd name="T60" fmla="*/ 120 w 181"/>
                  <a:gd name="T61" fmla="*/ 27 h 28"/>
                  <a:gd name="T62" fmla="*/ 106 w 181"/>
                  <a:gd name="T63" fmla="*/ 28 h 28"/>
                  <a:gd name="T64" fmla="*/ 92 w 181"/>
                  <a:gd name="T65" fmla="*/ 28 h 28"/>
                  <a:gd name="T66" fmla="*/ 81 w 181"/>
                  <a:gd name="T67" fmla="*/ 27 h 28"/>
                  <a:gd name="T68" fmla="*/ 76 w 181"/>
                  <a:gd name="T69" fmla="*/ 24 h 28"/>
                  <a:gd name="T70" fmla="*/ 72 w 181"/>
                  <a:gd name="T71" fmla="*/ 21 h 28"/>
                  <a:gd name="T72" fmla="*/ 68 w 181"/>
                  <a:gd name="T73" fmla="*/ 19 h 28"/>
                  <a:gd name="T74" fmla="*/ 67 w 181"/>
                  <a:gd name="T75" fmla="*/ 18 h 28"/>
                  <a:gd name="T76" fmla="*/ 65 w 181"/>
                  <a:gd name="T77" fmla="*/ 16 h 28"/>
                  <a:gd name="T78" fmla="*/ 62 w 181"/>
                  <a:gd name="T79" fmla="*/ 14 h 28"/>
                  <a:gd name="T80" fmla="*/ 59 w 181"/>
                  <a:gd name="T81" fmla="*/ 11 h 28"/>
                  <a:gd name="T82" fmla="*/ 53 w 181"/>
                  <a:gd name="T83" fmla="*/ 10 h 28"/>
                  <a:gd name="T84" fmla="*/ 47 w 181"/>
                  <a:gd name="T85" fmla="*/ 8 h 28"/>
                  <a:gd name="T86" fmla="*/ 40 w 181"/>
                  <a:gd name="T87" fmla="*/ 7 h 28"/>
                  <a:gd name="T88" fmla="*/ 28 w 181"/>
                  <a:gd name="T89" fmla="*/ 4 h 28"/>
                  <a:gd name="T90" fmla="*/ 14 w 181"/>
                  <a:gd name="T91" fmla="*/ 4 h 28"/>
                  <a:gd name="T92" fmla="*/ 0 w 181"/>
                  <a:gd name="T93" fmla="*/ 5 h 28"/>
                  <a:gd name="T94" fmla="*/ 1 w 181"/>
                  <a:gd name="T95" fmla="*/ 4 h 28"/>
                  <a:gd name="T96" fmla="*/ 1 w 181"/>
                  <a:gd name="T97" fmla="*/ 2 h 28"/>
                  <a:gd name="T98" fmla="*/ 3 w 181"/>
                  <a:gd name="T99" fmla="*/ 2 h 28"/>
                  <a:gd name="T100" fmla="*/ 8 w 181"/>
                  <a:gd name="T101" fmla="*/ 0 h 28"/>
                  <a:gd name="T102" fmla="*/ 15 w 181"/>
                  <a:gd name="T103" fmla="*/ 0 h 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
                  <a:gd name="T157" fmla="*/ 0 h 28"/>
                  <a:gd name="T158" fmla="*/ 181 w 181"/>
                  <a:gd name="T159" fmla="*/ 28 h 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 h="28">
                    <a:moveTo>
                      <a:pt x="15" y="0"/>
                    </a:moveTo>
                    <a:lnTo>
                      <a:pt x="28" y="2"/>
                    </a:lnTo>
                    <a:lnTo>
                      <a:pt x="40" y="4"/>
                    </a:lnTo>
                    <a:lnTo>
                      <a:pt x="51" y="7"/>
                    </a:lnTo>
                    <a:lnTo>
                      <a:pt x="57" y="8"/>
                    </a:lnTo>
                    <a:lnTo>
                      <a:pt x="64" y="11"/>
                    </a:lnTo>
                    <a:lnTo>
                      <a:pt x="67" y="14"/>
                    </a:lnTo>
                    <a:lnTo>
                      <a:pt x="70" y="18"/>
                    </a:lnTo>
                    <a:lnTo>
                      <a:pt x="73" y="19"/>
                    </a:lnTo>
                    <a:lnTo>
                      <a:pt x="76" y="22"/>
                    </a:lnTo>
                    <a:lnTo>
                      <a:pt x="79" y="24"/>
                    </a:lnTo>
                    <a:lnTo>
                      <a:pt x="82" y="25"/>
                    </a:lnTo>
                    <a:lnTo>
                      <a:pt x="90" y="25"/>
                    </a:lnTo>
                    <a:lnTo>
                      <a:pt x="109" y="25"/>
                    </a:lnTo>
                    <a:lnTo>
                      <a:pt x="118" y="25"/>
                    </a:lnTo>
                    <a:lnTo>
                      <a:pt x="126" y="22"/>
                    </a:lnTo>
                    <a:lnTo>
                      <a:pt x="146" y="21"/>
                    </a:lnTo>
                    <a:lnTo>
                      <a:pt x="165" y="19"/>
                    </a:lnTo>
                    <a:lnTo>
                      <a:pt x="171" y="16"/>
                    </a:lnTo>
                    <a:lnTo>
                      <a:pt x="174" y="13"/>
                    </a:lnTo>
                    <a:lnTo>
                      <a:pt x="178" y="11"/>
                    </a:lnTo>
                    <a:lnTo>
                      <a:pt x="181" y="11"/>
                    </a:lnTo>
                    <a:lnTo>
                      <a:pt x="179" y="14"/>
                    </a:lnTo>
                    <a:lnTo>
                      <a:pt x="176" y="16"/>
                    </a:lnTo>
                    <a:lnTo>
                      <a:pt x="174" y="18"/>
                    </a:lnTo>
                    <a:lnTo>
                      <a:pt x="171" y="19"/>
                    </a:lnTo>
                    <a:lnTo>
                      <a:pt x="167" y="22"/>
                    </a:lnTo>
                    <a:lnTo>
                      <a:pt x="160" y="22"/>
                    </a:lnTo>
                    <a:lnTo>
                      <a:pt x="139" y="24"/>
                    </a:lnTo>
                    <a:lnTo>
                      <a:pt x="129" y="25"/>
                    </a:lnTo>
                    <a:lnTo>
                      <a:pt x="120" y="27"/>
                    </a:lnTo>
                    <a:lnTo>
                      <a:pt x="106" y="28"/>
                    </a:lnTo>
                    <a:lnTo>
                      <a:pt x="92" y="28"/>
                    </a:lnTo>
                    <a:lnTo>
                      <a:pt x="81" y="27"/>
                    </a:lnTo>
                    <a:lnTo>
                      <a:pt x="76" y="24"/>
                    </a:lnTo>
                    <a:lnTo>
                      <a:pt x="72" y="21"/>
                    </a:lnTo>
                    <a:lnTo>
                      <a:pt x="68" y="19"/>
                    </a:lnTo>
                    <a:lnTo>
                      <a:pt x="67" y="18"/>
                    </a:lnTo>
                    <a:lnTo>
                      <a:pt x="65" y="16"/>
                    </a:lnTo>
                    <a:lnTo>
                      <a:pt x="62" y="14"/>
                    </a:lnTo>
                    <a:lnTo>
                      <a:pt x="59" y="11"/>
                    </a:lnTo>
                    <a:lnTo>
                      <a:pt x="53" y="10"/>
                    </a:lnTo>
                    <a:lnTo>
                      <a:pt x="47" y="8"/>
                    </a:lnTo>
                    <a:lnTo>
                      <a:pt x="40" y="7"/>
                    </a:lnTo>
                    <a:lnTo>
                      <a:pt x="28" y="4"/>
                    </a:lnTo>
                    <a:lnTo>
                      <a:pt x="14" y="4"/>
                    </a:lnTo>
                    <a:lnTo>
                      <a:pt x="0" y="5"/>
                    </a:lnTo>
                    <a:lnTo>
                      <a:pt x="1" y="4"/>
                    </a:lnTo>
                    <a:lnTo>
                      <a:pt x="1" y="2"/>
                    </a:lnTo>
                    <a:lnTo>
                      <a:pt x="3" y="2"/>
                    </a:lnTo>
                    <a:lnTo>
                      <a:pt x="8" y="0"/>
                    </a:lnTo>
                    <a:lnTo>
                      <a:pt x="1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0" name="Freeform 1087"/>
              <p:cNvSpPr>
                <a:spLocks/>
              </p:cNvSpPr>
              <p:nvPr/>
            </p:nvSpPr>
            <p:spPr bwMode="auto">
              <a:xfrm>
                <a:off x="3906" y="2256"/>
                <a:ext cx="12" cy="9"/>
              </a:xfrm>
              <a:custGeom>
                <a:avLst/>
                <a:gdLst>
                  <a:gd name="T0" fmla="*/ 6 w 12"/>
                  <a:gd name="T1" fmla="*/ 0 h 9"/>
                  <a:gd name="T2" fmla="*/ 9 w 12"/>
                  <a:gd name="T3" fmla="*/ 3 h 9"/>
                  <a:gd name="T4" fmla="*/ 12 w 12"/>
                  <a:gd name="T5" fmla="*/ 5 h 9"/>
                  <a:gd name="T6" fmla="*/ 12 w 12"/>
                  <a:gd name="T7" fmla="*/ 6 h 9"/>
                  <a:gd name="T8" fmla="*/ 9 w 12"/>
                  <a:gd name="T9" fmla="*/ 5 h 9"/>
                  <a:gd name="T10" fmla="*/ 9 w 12"/>
                  <a:gd name="T11" fmla="*/ 6 h 9"/>
                  <a:gd name="T12" fmla="*/ 7 w 12"/>
                  <a:gd name="T13" fmla="*/ 8 h 9"/>
                  <a:gd name="T14" fmla="*/ 3 w 12"/>
                  <a:gd name="T15" fmla="*/ 8 h 9"/>
                  <a:gd name="T16" fmla="*/ 3 w 12"/>
                  <a:gd name="T17" fmla="*/ 9 h 9"/>
                  <a:gd name="T18" fmla="*/ 0 w 12"/>
                  <a:gd name="T19" fmla="*/ 9 h 9"/>
                  <a:gd name="T20" fmla="*/ 3 w 12"/>
                  <a:gd name="T21" fmla="*/ 5 h 9"/>
                  <a:gd name="T22" fmla="*/ 4 w 12"/>
                  <a:gd name="T23" fmla="*/ 2 h 9"/>
                  <a:gd name="T24" fmla="*/ 6 w 12"/>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9"/>
                  <a:gd name="T41" fmla="*/ 12 w 12"/>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9">
                    <a:moveTo>
                      <a:pt x="6" y="0"/>
                    </a:moveTo>
                    <a:lnTo>
                      <a:pt x="9" y="3"/>
                    </a:lnTo>
                    <a:lnTo>
                      <a:pt x="12" y="5"/>
                    </a:lnTo>
                    <a:lnTo>
                      <a:pt x="12" y="6"/>
                    </a:lnTo>
                    <a:lnTo>
                      <a:pt x="9" y="5"/>
                    </a:lnTo>
                    <a:lnTo>
                      <a:pt x="9" y="6"/>
                    </a:lnTo>
                    <a:lnTo>
                      <a:pt x="7" y="8"/>
                    </a:lnTo>
                    <a:lnTo>
                      <a:pt x="3" y="8"/>
                    </a:lnTo>
                    <a:lnTo>
                      <a:pt x="3" y="9"/>
                    </a:lnTo>
                    <a:lnTo>
                      <a:pt x="0" y="9"/>
                    </a:lnTo>
                    <a:lnTo>
                      <a:pt x="3" y="5"/>
                    </a:lnTo>
                    <a:lnTo>
                      <a:pt x="4" y="2"/>
                    </a:lnTo>
                    <a:lnTo>
                      <a:pt x="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1" name="Freeform 1088"/>
              <p:cNvSpPr>
                <a:spLocks/>
              </p:cNvSpPr>
              <p:nvPr/>
            </p:nvSpPr>
            <p:spPr bwMode="auto">
              <a:xfrm>
                <a:off x="4118" y="2265"/>
                <a:ext cx="48" cy="56"/>
              </a:xfrm>
              <a:custGeom>
                <a:avLst/>
                <a:gdLst>
                  <a:gd name="T0" fmla="*/ 3 w 48"/>
                  <a:gd name="T1" fmla="*/ 0 h 56"/>
                  <a:gd name="T2" fmla="*/ 9 w 48"/>
                  <a:gd name="T3" fmla="*/ 2 h 56"/>
                  <a:gd name="T4" fmla="*/ 17 w 48"/>
                  <a:gd name="T5" fmla="*/ 3 h 56"/>
                  <a:gd name="T6" fmla="*/ 25 w 48"/>
                  <a:gd name="T7" fmla="*/ 7 h 56"/>
                  <a:gd name="T8" fmla="*/ 32 w 48"/>
                  <a:gd name="T9" fmla="*/ 10 h 56"/>
                  <a:gd name="T10" fmla="*/ 40 w 48"/>
                  <a:gd name="T11" fmla="*/ 13 h 56"/>
                  <a:gd name="T12" fmla="*/ 43 w 48"/>
                  <a:gd name="T13" fmla="*/ 16 h 56"/>
                  <a:gd name="T14" fmla="*/ 46 w 48"/>
                  <a:gd name="T15" fmla="*/ 19 h 56"/>
                  <a:gd name="T16" fmla="*/ 48 w 48"/>
                  <a:gd name="T17" fmla="*/ 35 h 56"/>
                  <a:gd name="T18" fmla="*/ 46 w 48"/>
                  <a:gd name="T19" fmla="*/ 38 h 56"/>
                  <a:gd name="T20" fmla="*/ 45 w 48"/>
                  <a:gd name="T21" fmla="*/ 39 h 56"/>
                  <a:gd name="T22" fmla="*/ 39 w 48"/>
                  <a:gd name="T23" fmla="*/ 39 h 56"/>
                  <a:gd name="T24" fmla="*/ 37 w 48"/>
                  <a:gd name="T25" fmla="*/ 42 h 56"/>
                  <a:gd name="T26" fmla="*/ 37 w 48"/>
                  <a:gd name="T27" fmla="*/ 44 h 56"/>
                  <a:gd name="T28" fmla="*/ 37 w 48"/>
                  <a:gd name="T29" fmla="*/ 46 h 56"/>
                  <a:gd name="T30" fmla="*/ 39 w 48"/>
                  <a:gd name="T31" fmla="*/ 49 h 56"/>
                  <a:gd name="T32" fmla="*/ 39 w 48"/>
                  <a:gd name="T33" fmla="*/ 52 h 56"/>
                  <a:gd name="T34" fmla="*/ 40 w 48"/>
                  <a:gd name="T35" fmla="*/ 56 h 56"/>
                  <a:gd name="T36" fmla="*/ 39 w 48"/>
                  <a:gd name="T37" fmla="*/ 56 h 56"/>
                  <a:gd name="T38" fmla="*/ 36 w 48"/>
                  <a:gd name="T39" fmla="*/ 39 h 56"/>
                  <a:gd name="T40" fmla="*/ 37 w 48"/>
                  <a:gd name="T41" fmla="*/ 38 h 56"/>
                  <a:gd name="T42" fmla="*/ 39 w 48"/>
                  <a:gd name="T43" fmla="*/ 38 h 56"/>
                  <a:gd name="T44" fmla="*/ 42 w 48"/>
                  <a:gd name="T45" fmla="*/ 35 h 56"/>
                  <a:gd name="T46" fmla="*/ 42 w 48"/>
                  <a:gd name="T47" fmla="*/ 30 h 56"/>
                  <a:gd name="T48" fmla="*/ 40 w 48"/>
                  <a:gd name="T49" fmla="*/ 28 h 56"/>
                  <a:gd name="T50" fmla="*/ 37 w 48"/>
                  <a:gd name="T51" fmla="*/ 28 h 56"/>
                  <a:gd name="T52" fmla="*/ 36 w 48"/>
                  <a:gd name="T53" fmla="*/ 27 h 56"/>
                  <a:gd name="T54" fmla="*/ 36 w 48"/>
                  <a:gd name="T55" fmla="*/ 27 h 56"/>
                  <a:gd name="T56" fmla="*/ 42 w 48"/>
                  <a:gd name="T57" fmla="*/ 24 h 56"/>
                  <a:gd name="T58" fmla="*/ 43 w 48"/>
                  <a:gd name="T59" fmla="*/ 27 h 56"/>
                  <a:gd name="T60" fmla="*/ 43 w 48"/>
                  <a:gd name="T61" fmla="*/ 30 h 56"/>
                  <a:gd name="T62" fmla="*/ 43 w 48"/>
                  <a:gd name="T63" fmla="*/ 36 h 56"/>
                  <a:gd name="T64" fmla="*/ 45 w 48"/>
                  <a:gd name="T65" fmla="*/ 36 h 56"/>
                  <a:gd name="T66" fmla="*/ 45 w 48"/>
                  <a:gd name="T67" fmla="*/ 36 h 56"/>
                  <a:gd name="T68" fmla="*/ 46 w 48"/>
                  <a:gd name="T69" fmla="*/ 33 h 56"/>
                  <a:gd name="T70" fmla="*/ 46 w 48"/>
                  <a:gd name="T71" fmla="*/ 21 h 56"/>
                  <a:gd name="T72" fmla="*/ 43 w 48"/>
                  <a:gd name="T73" fmla="*/ 19 h 56"/>
                  <a:gd name="T74" fmla="*/ 40 w 48"/>
                  <a:gd name="T75" fmla="*/ 16 h 56"/>
                  <a:gd name="T76" fmla="*/ 37 w 48"/>
                  <a:gd name="T77" fmla="*/ 14 h 56"/>
                  <a:gd name="T78" fmla="*/ 34 w 48"/>
                  <a:gd name="T79" fmla="*/ 13 h 56"/>
                  <a:gd name="T80" fmla="*/ 26 w 48"/>
                  <a:gd name="T81" fmla="*/ 11 h 56"/>
                  <a:gd name="T82" fmla="*/ 20 w 48"/>
                  <a:gd name="T83" fmla="*/ 8 h 56"/>
                  <a:gd name="T84" fmla="*/ 11 w 48"/>
                  <a:gd name="T85" fmla="*/ 5 h 56"/>
                  <a:gd name="T86" fmla="*/ 0 w 48"/>
                  <a:gd name="T87" fmla="*/ 3 h 56"/>
                  <a:gd name="T88" fmla="*/ 3 w 48"/>
                  <a:gd name="T89" fmla="*/ 0 h 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
                  <a:gd name="T136" fmla="*/ 0 h 56"/>
                  <a:gd name="T137" fmla="*/ 48 w 48"/>
                  <a:gd name="T138" fmla="*/ 56 h 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 h="56">
                    <a:moveTo>
                      <a:pt x="3" y="0"/>
                    </a:moveTo>
                    <a:lnTo>
                      <a:pt x="9" y="2"/>
                    </a:lnTo>
                    <a:lnTo>
                      <a:pt x="17" y="3"/>
                    </a:lnTo>
                    <a:lnTo>
                      <a:pt x="25" y="7"/>
                    </a:lnTo>
                    <a:lnTo>
                      <a:pt x="32" y="10"/>
                    </a:lnTo>
                    <a:lnTo>
                      <a:pt x="40" y="13"/>
                    </a:lnTo>
                    <a:lnTo>
                      <a:pt x="43" y="16"/>
                    </a:lnTo>
                    <a:lnTo>
                      <a:pt x="46" y="19"/>
                    </a:lnTo>
                    <a:lnTo>
                      <a:pt x="48" y="35"/>
                    </a:lnTo>
                    <a:lnTo>
                      <a:pt x="46" y="38"/>
                    </a:lnTo>
                    <a:lnTo>
                      <a:pt x="45" y="39"/>
                    </a:lnTo>
                    <a:lnTo>
                      <a:pt x="39" y="39"/>
                    </a:lnTo>
                    <a:lnTo>
                      <a:pt x="37" y="42"/>
                    </a:lnTo>
                    <a:lnTo>
                      <a:pt x="37" y="44"/>
                    </a:lnTo>
                    <a:lnTo>
                      <a:pt x="37" y="46"/>
                    </a:lnTo>
                    <a:lnTo>
                      <a:pt x="39" y="49"/>
                    </a:lnTo>
                    <a:lnTo>
                      <a:pt x="39" y="52"/>
                    </a:lnTo>
                    <a:lnTo>
                      <a:pt x="40" y="56"/>
                    </a:lnTo>
                    <a:lnTo>
                      <a:pt x="39" y="56"/>
                    </a:lnTo>
                    <a:lnTo>
                      <a:pt x="36" y="39"/>
                    </a:lnTo>
                    <a:lnTo>
                      <a:pt x="37" y="38"/>
                    </a:lnTo>
                    <a:lnTo>
                      <a:pt x="39" y="38"/>
                    </a:lnTo>
                    <a:lnTo>
                      <a:pt x="42" y="35"/>
                    </a:lnTo>
                    <a:lnTo>
                      <a:pt x="42" y="30"/>
                    </a:lnTo>
                    <a:lnTo>
                      <a:pt x="40" y="28"/>
                    </a:lnTo>
                    <a:lnTo>
                      <a:pt x="37" y="28"/>
                    </a:lnTo>
                    <a:lnTo>
                      <a:pt x="36" y="27"/>
                    </a:lnTo>
                    <a:lnTo>
                      <a:pt x="42" y="24"/>
                    </a:lnTo>
                    <a:lnTo>
                      <a:pt x="43" y="27"/>
                    </a:lnTo>
                    <a:lnTo>
                      <a:pt x="43" y="30"/>
                    </a:lnTo>
                    <a:lnTo>
                      <a:pt x="43" y="36"/>
                    </a:lnTo>
                    <a:lnTo>
                      <a:pt x="45" y="36"/>
                    </a:lnTo>
                    <a:lnTo>
                      <a:pt x="46" y="33"/>
                    </a:lnTo>
                    <a:lnTo>
                      <a:pt x="46" y="21"/>
                    </a:lnTo>
                    <a:lnTo>
                      <a:pt x="43" y="19"/>
                    </a:lnTo>
                    <a:lnTo>
                      <a:pt x="40" y="16"/>
                    </a:lnTo>
                    <a:lnTo>
                      <a:pt x="37" y="14"/>
                    </a:lnTo>
                    <a:lnTo>
                      <a:pt x="34" y="13"/>
                    </a:lnTo>
                    <a:lnTo>
                      <a:pt x="26" y="11"/>
                    </a:lnTo>
                    <a:lnTo>
                      <a:pt x="20" y="8"/>
                    </a:lnTo>
                    <a:lnTo>
                      <a:pt x="11" y="5"/>
                    </a:lnTo>
                    <a:lnTo>
                      <a:pt x="0" y="3"/>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2" name="Freeform 1089"/>
              <p:cNvSpPr>
                <a:spLocks/>
              </p:cNvSpPr>
              <p:nvPr/>
            </p:nvSpPr>
            <p:spPr bwMode="auto">
              <a:xfrm>
                <a:off x="4101" y="2272"/>
                <a:ext cx="26" cy="21"/>
              </a:xfrm>
              <a:custGeom>
                <a:avLst/>
                <a:gdLst>
                  <a:gd name="T0" fmla="*/ 24 w 26"/>
                  <a:gd name="T1" fmla="*/ 0 h 21"/>
                  <a:gd name="T2" fmla="*/ 26 w 26"/>
                  <a:gd name="T3" fmla="*/ 0 h 21"/>
                  <a:gd name="T4" fmla="*/ 26 w 26"/>
                  <a:gd name="T5" fmla="*/ 1 h 21"/>
                  <a:gd name="T6" fmla="*/ 23 w 26"/>
                  <a:gd name="T7" fmla="*/ 3 h 21"/>
                  <a:gd name="T8" fmla="*/ 20 w 26"/>
                  <a:gd name="T9" fmla="*/ 6 h 21"/>
                  <a:gd name="T10" fmla="*/ 17 w 26"/>
                  <a:gd name="T11" fmla="*/ 7 h 21"/>
                  <a:gd name="T12" fmla="*/ 12 w 26"/>
                  <a:gd name="T13" fmla="*/ 12 h 21"/>
                  <a:gd name="T14" fmla="*/ 10 w 26"/>
                  <a:gd name="T15" fmla="*/ 14 h 21"/>
                  <a:gd name="T16" fmla="*/ 9 w 26"/>
                  <a:gd name="T17" fmla="*/ 15 h 21"/>
                  <a:gd name="T18" fmla="*/ 6 w 26"/>
                  <a:gd name="T19" fmla="*/ 17 h 21"/>
                  <a:gd name="T20" fmla="*/ 4 w 26"/>
                  <a:gd name="T21" fmla="*/ 18 h 21"/>
                  <a:gd name="T22" fmla="*/ 1 w 26"/>
                  <a:gd name="T23" fmla="*/ 20 h 21"/>
                  <a:gd name="T24" fmla="*/ 0 w 26"/>
                  <a:gd name="T25" fmla="*/ 21 h 21"/>
                  <a:gd name="T26" fmla="*/ 0 w 26"/>
                  <a:gd name="T27" fmla="*/ 21 h 21"/>
                  <a:gd name="T28" fmla="*/ 1 w 26"/>
                  <a:gd name="T29" fmla="*/ 20 h 21"/>
                  <a:gd name="T30" fmla="*/ 3 w 26"/>
                  <a:gd name="T31" fmla="*/ 17 h 21"/>
                  <a:gd name="T32" fmla="*/ 4 w 26"/>
                  <a:gd name="T33" fmla="*/ 15 h 21"/>
                  <a:gd name="T34" fmla="*/ 7 w 26"/>
                  <a:gd name="T35" fmla="*/ 14 h 21"/>
                  <a:gd name="T36" fmla="*/ 9 w 26"/>
                  <a:gd name="T37" fmla="*/ 12 h 21"/>
                  <a:gd name="T38" fmla="*/ 12 w 26"/>
                  <a:gd name="T39" fmla="*/ 10 h 21"/>
                  <a:gd name="T40" fmla="*/ 15 w 26"/>
                  <a:gd name="T41" fmla="*/ 6 h 21"/>
                  <a:gd name="T42" fmla="*/ 18 w 26"/>
                  <a:gd name="T43" fmla="*/ 4 h 21"/>
                  <a:gd name="T44" fmla="*/ 20 w 26"/>
                  <a:gd name="T45" fmla="*/ 3 h 21"/>
                  <a:gd name="T46" fmla="*/ 23 w 26"/>
                  <a:gd name="T47" fmla="*/ 1 h 21"/>
                  <a:gd name="T48" fmla="*/ 24 w 26"/>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1"/>
                  <a:gd name="T77" fmla="*/ 26 w 26"/>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1">
                    <a:moveTo>
                      <a:pt x="24" y="0"/>
                    </a:moveTo>
                    <a:lnTo>
                      <a:pt x="26" y="0"/>
                    </a:lnTo>
                    <a:lnTo>
                      <a:pt x="26" y="1"/>
                    </a:lnTo>
                    <a:lnTo>
                      <a:pt x="23" y="3"/>
                    </a:lnTo>
                    <a:lnTo>
                      <a:pt x="20" y="6"/>
                    </a:lnTo>
                    <a:lnTo>
                      <a:pt x="17" y="7"/>
                    </a:lnTo>
                    <a:lnTo>
                      <a:pt x="12" y="12"/>
                    </a:lnTo>
                    <a:lnTo>
                      <a:pt x="10" y="14"/>
                    </a:lnTo>
                    <a:lnTo>
                      <a:pt x="9" y="15"/>
                    </a:lnTo>
                    <a:lnTo>
                      <a:pt x="6" y="17"/>
                    </a:lnTo>
                    <a:lnTo>
                      <a:pt x="4" y="18"/>
                    </a:lnTo>
                    <a:lnTo>
                      <a:pt x="1" y="20"/>
                    </a:lnTo>
                    <a:lnTo>
                      <a:pt x="0" y="21"/>
                    </a:lnTo>
                    <a:lnTo>
                      <a:pt x="1" y="20"/>
                    </a:lnTo>
                    <a:lnTo>
                      <a:pt x="3" y="17"/>
                    </a:lnTo>
                    <a:lnTo>
                      <a:pt x="4" y="15"/>
                    </a:lnTo>
                    <a:lnTo>
                      <a:pt x="7" y="14"/>
                    </a:lnTo>
                    <a:lnTo>
                      <a:pt x="9" y="12"/>
                    </a:lnTo>
                    <a:lnTo>
                      <a:pt x="12" y="10"/>
                    </a:lnTo>
                    <a:lnTo>
                      <a:pt x="15" y="6"/>
                    </a:lnTo>
                    <a:lnTo>
                      <a:pt x="18" y="4"/>
                    </a:lnTo>
                    <a:lnTo>
                      <a:pt x="20" y="3"/>
                    </a:lnTo>
                    <a:lnTo>
                      <a:pt x="23" y="1"/>
                    </a:lnTo>
                    <a:lnTo>
                      <a:pt x="2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3" name="Freeform 1090"/>
              <p:cNvSpPr>
                <a:spLocks/>
              </p:cNvSpPr>
              <p:nvPr/>
            </p:nvSpPr>
            <p:spPr bwMode="auto">
              <a:xfrm>
                <a:off x="3985" y="2273"/>
                <a:ext cx="20" cy="22"/>
              </a:xfrm>
              <a:custGeom>
                <a:avLst/>
                <a:gdLst>
                  <a:gd name="T0" fmla="*/ 14 w 20"/>
                  <a:gd name="T1" fmla="*/ 0 h 22"/>
                  <a:gd name="T2" fmla="*/ 20 w 20"/>
                  <a:gd name="T3" fmla="*/ 2 h 22"/>
                  <a:gd name="T4" fmla="*/ 13 w 20"/>
                  <a:gd name="T5" fmla="*/ 2 h 22"/>
                  <a:gd name="T6" fmla="*/ 6 w 20"/>
                  <a:gd name="T7" fmla="*/ 3 h 22"/>
                  <a:gd name="T8" fmla="*/ 2 w 20"/>
                  <a:gd name="T9" fmla="*/ 8 h 22"/>
                  <a:gd name="T10" fmla="*/ 0 w 20"/>
                  <a:gd name="T11" fmla="*/ 16 h 22"/>
                  <a:gd name="T12" fmla="*/ 2 w 20"/>
                  <a:gd name="T13" fmla="*/ 22 h 22"/>
                  <a:gd name="T14" fmla="*/ 0 w 20"/>
                  <a:gd name="T15" fmla="*/ 16 h 22"/>
                  <a:gd name="T16" fmla="*/ 0 w 20"/>
                  <a:gd name="T17" fmla="*/ 11 h 22"/>
                  <a:gd name="T18" fmla="*/ 0 w 20"/>
                  <a:gd name="T19" fmla="*/ 8 h 22"/>
                  <a:gd name="T20" fmla="*/ 2 w 20"/>
                  <a:gd name="T21" fmla="*/ 5 h 22"/>
                  <a:gd name="T22" fmla="*/ 3 w 20"/>
                  <a:gd name="T23" fmla="*/ 3 h 22"/>
                  <a:gd name="T24" fmla="*/ 6 w 20"/>
                  <a:gd name="T25" fmla="*/ 2 h 22"/>
                  <a:gd name="T26" fmla="*/ 14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14" y="0"/>
                    </a:moveTo>
                    <a:lnTo>
                      <a:pt x="20" y="2"/>
                    </a:lnTo>
                    <a:lnTo>
                      <a:pt x="13" y="2"/>
                    </a:lnTo>
                    <a:lnTo>
                      <a:pt x="6" y="3"/>
                    </a:lnTo>
                    <a:lnTo>
                      <a:pt x="2" y="8"/>
                    </a:lnTo>
                    <a:lnTo>
                      <a:pt x="0" y="16"/>
                    </a:lnTo>
                    <a:lnTo>
                      <a:pt x="2" y="22"/>
                    </a:lnTo>
                    <a:lnTo>
                      <a:pt x="0" y="16"/>
                    </a:lnTo>
                    <a:lnTo>
                      <a:pt x="0" y="11"/>
                    </a:lnTo>
                    <a:lnTo>
                      <a:pt x="0" y="8"/>
                    </a:lnTo>
                    <a:lnTo>
                      <a:pt x="2" y="5"/>
                    </a:lnTo>
                    <a:lnTo>
                      <a:pt x="3" y="3"/>
                    </a:lnTo>
                    <a:lnTo>
                      <a:pt x="6" y="2"/>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4" name="Freeform 1091"/>
              <p:cNvSpPr>
                <a:spLocks/>
              </p:cNvSpPr>
              <p:nvPr/>
            </p:nvSpPr>
            <p:spPr bwMode="auto">
              <a:xfrm>
                <a:off x="4115" y="2275"/>
                <a:ext cx="23" cy="17"/>
              </a:xfrm>
              <a:custGeom>
                <a:avLst/>
                <a:gdLst>
                  <a:gd name="T0" fmla="*/ 20 w 23"/>
                  <a:gd name="T1" fmla="*/ 0 h 17"/>
                  <a:gd name="T2" fmla="*/ 21 w 23"/>
                  <a:gd name="T3" fmla="*/ 1 h 17"/>
                  <a:gd name="T4" fmla="*/ 23 w 23"/>
                  <a:gd name="T5" fmla="*/ 3 h 17"/>
                  <a:gd name="T6" fmla="*/ 23 w 23"/>
                  <a:gd name="T7" fmla="*/ 4 h 17"/>
                  <a:gd name="T8" fmla="*/ 21 w 23"/>
                  <a:gd name="T9" fmla="*/ 6 h 17"/>
                  <a:gd name="T10" fmla="*/ 15 w 23"/>
                  <a:gd name="T11" fmla="*/ 6 h 17"/>
                  <a:gd name="T12" fmla="*/ 9 w 23"/>
                  <a:gd name="T13" fmla="*/ 9 h 17"/>
                  <a:gd name="T14" fmla="*/ 6 w 23"/>
                  <a:gd name="T15" fmla="*/ 11 h 17"/>
                  <a:gd name="T16" fmla="*/ 3 w 23"/>
                  <a:gd name="T17" fmla="*/ 14 h 17"/>
                  <a:gd name="T18" fmla="*/ 20 w 23"/>
                  <a:gd name="T19" fmla="*/ 12 h 17"/>
                  <a:gd name="T20" fmla="*/ 20 w 23"/>
                  <a:gd name="T21" fmla="*/ 12 h 17"/>
                  <a:gd name="T22" fmla="*/ 15 w 23"/>
                  <a:gd name="T23" fmla="*/ 14 h 17"/>
                  <a:gd name="T24" fmla="*/ 9 w 23"/>
                  <a:gd name="T25" fmla="*/ 15 h 17"/>
                  <a:gd name="T26" fmla="*/ 0 w 23"/>
                  <a:gd name="T27" fmla="*/ 17 h 17"/>
                  <a:gd name="T28" fmla="*/ 0 w 23"/>
                  <a:gd name="T29" fmla="*/ 14 h 17"/>
                  <a:gd name="T30" fmla="*/ 1 w 23"/>
                  <a:gd name="T31" fmla="*/ 12 h 17"/>
                  <a:gd name="T32" fmla="*/ 6 w 23"/>
                  <a:gd name="T33" fmla="*/ 9 h 17"/>
                  <a:gd name="T34" fmla="*/ 9 w 23"/>
                  <a:gd name="T35" fmla="*/ 7 h 17"/>
                  <a:gd name="T36" fmla="*/ 10 w 23"/>
                  <a:gd name="T37" fmla="*/ 6 h 17"/>
                  <a:gd name="T38" fmla="*/ 15 w 23"/>
                  <a:gd name="T39" fmla="*/ 1 h 17"/>
                  <a:gd name="T40" fmla="*/ 20 w 23"/>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7"/>
                  <a:gd name="T65" fmla="*/ 23 w 23"/>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7">
                    <a:moveTo>
                      <a:pt x="20" y="0"/>
                    </a:moveTo>
                    <a:lnTo>
                      <a:pt x="21" y="1"/>
                    </a:lnTo>
                    <a:lnTo>
                      <a:pt x="23" y="3"/>
                    </a:lnTo>
                    <a:lnTo>
                      <a:pt x="23" y="4"/>
                    </a:lnTo>
                    <a:lnTo>
                      <a:pt x="21" y="6"/>
                    </a:lnTo>
                    <a:lnTo>
                      <a:pt x="15" y="6"/>
                    </a:lnTo>
                    <a:lnTo>
                      <a:pt x="9" y="9"/>
                    </a:lnTo>
                    <a:lnTo>
                      <a:pt x="6" y="11"/>
                    </a:lnTo>
                    <a:lnTo>
                      <a:pt x="3" y="14"/>
                    </a:lnTo>
                    <a:lnTo>
                      <a:pt x="20" y="12"/>
                    </a:lnTo>
                    <a:lnTo>
                      <a:pt x="15" y="14"/>
                    </a:lnTo>
                    <a:lnTo>
                      <a:pt x="9" y="15"/>
                    </a:lnTo>
                    <a:lnTo>
                      <a:pt x="0" y="17"/>
                    </a:lnTo>
                    <a:lnTo>
                      <a:pt x="0" y="14"/>
                    </a:lnTo>
                    <a:lnTo>
                      <a:pt x="1" y="12"/>
                    </a:lnTo>
                    <a:lnTo>
                      <a:pt x="6" y="9"/>
                    </a:lnTo>
                    <a:lnTo>
                      <a:pt x="9" y="7"/>
                    </a:lnTo>
                    <a:lnTo>
                      <a:pt x="10" y="6"/>
                    </a:lnTo>
                    <a:lnTo>
                      <a:pt x="15" y="1"/>
                    </a:lnTo>
                    <a:lnTo>
                      <a:pt x="2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5" name="Freeform 1092"/>
              <p:cNvSpPr>
                <a:spLocks/>
              </p:cNvSpPr>
              <p:nvPr/>
            </p:nvSpPr>
            <p:spPr bwMode="auto">
              <a:xfrm>
                <a:off x="4009" y="2278"/>
                <a:ext cx="15" cy="19"/>
              </a:xfrm>
              <a:custGeom>
                <a:avLst/>
                <a:gdLst>
                  <a:gd name="T0" fmla="*/ 0 w 15"/>
                  <a:gd name="T1" fmla="*/ 0 h 19"/>
                  <a:gd name="T2" fmla="*/ 6 w 15"/>
                  <a:gd name="T3" fmla="*/ 12 h 19"/>
                  <a:gd name="T4" fmla="*/ 7 w 15"/>
                  <a:gd name="T5" fmla="*/ 15 h 19"/>
                  <a:gd name="T6" fmla="*/ 10 w 15"/>
                  <a:gd name="T7" fmla="*/ 15 h 19"/>
                  <a:gd name="T8" fmla="*/ 15 w 15"/>
                  <a:gd name="T9" fmla="*/ 17 h 19"/>
                  <a:gd name="T10" fmla="*/ 14 w 15"/>
                  <a:gd name="T11" fmla="*/ 19 h 19"/>
                  <a:gd name="T12" fmla="*/ 12 w 15"/>
                  <a:gd name="T13" fmla="*/ 19 h 19"/>
                  <a:gd name="T14" fmla="*/ 9 w 15"/>
                  <a:gd name="T15" fmla="*/ 17 h 19"/>
                  <a:gd name="T16" fmla="*/ 4 w 15"/>
                  <a:gd name="T17" fmla="*/ 14 h 19"/>
                  <a:gd name="T18" fmla="*/ 3 w 15"/>
                  <a:gd name="T19" fmla="*/ 9 h 19"/>
                  <a:gd name="T20" fmla="*/ 0 w 15"/>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9"/>
                  <a:gd name="T35" fmla="*/ 15 w 1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9">
                    <a:moveTo>
                      <a:pt x="0" y="0"/>
                    </a:moveTo>
                    <a:lnTo>
                      <a:pt x="6" y="12"/>
                    </a:lnTo>
                    <a:lnTo>
                      <a:pt x="7" y="15"/>
                    </a:lnTo>
                    <a:lnTo>
                      <a:pt x="10" y="15"/>
                    </a:lnTo>
                    <a:lnTo>
                      <a:pt x="15" y="17"/>
                    </a:lnTo>
                    <a:lnTo>
                      <a:pt x="14" y="19"/>
                    </a:lnTo>
                    <a:lnTo>
                      <a:pt x="12" y="19"/>
                    </a:lnTo>
                    <a:lnTo>
                      <a:pt x="9" y="17"/>
                    </a:lnTo>
                    <a:lnTo>
                      <a:pt x="4" y="14"/>
                    </a:lnTo>
                    <a:lnTo>
                      <a:pt x="3" y="9"/>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6" name="Freeform 1093"/>
              <p:cNvSpPr>
                <a:spLocks/>
              </p:cNvSpPr>
              <p:nvPr/>
            </p:nvSpPr>
            <p:spPr bwMode="auto">
              <a:xfrm>
                <a:off x="3959" y="2290"/>
                <a:ext cx="32" cy="10"/>
              </a:xfrm>
              <a:custGeom>
                <a:avLst/>
                <a:gdLst>
                  <a:gd name="T0" fmla="*/ 11 w 32"/>
                  <a:gd name="T1" fmla="*/ 0 h 10"/>
                  <a:gd name="T2" fmla="*/ 17 w 32"/>
                  <a:gd name="T3" fmla="*/ 0 h 10"/>
                  <a:gd name="T4" fmla="*/ 21 w 32"/>
                  <a:gd name="T5" fmla="*/ 3 h 10"/>
                  <a:gd name="T6" fmla="*/ 26 w 32"/>
                  <a:gd name="T7" fmla="*/ 7 h 10"/>
                  <a:gd name="T8" fmla="*/ 29 w 32"/>
                  <a:gd name="T9" fmla="*/ 8 h 10"/>
                  <a:gd name="T10" fmla="*/ 32 w 32"/>
                  <a:gd name="T11" fmla="*/ 10 h 10"/>
                  <a:gd name="T12" fmla="*/ 32 w 32"/>
                  <a:gd name="T13" fmla="*/ 10 h 10"/>
                  <a:gd name="T14" fmla="*/ 28 w 32"/>
                  <a:gd name="T15" fmla="*/ 8 h 10"/>
                  <a:gd name="T16" fmla="*/ 26 w 32"/>
                  <a:gd name="T17" fmla="*/ 7 h 10"/>
                  <a:gd name="T18" fmla="*/ 23 w 32"/>
                  <a:gd name="T19" fmla="*/ 5 h 10"/>
                  <a:gd name="T20" fmla="*/ 20 w 32"/>
                  <a:gd name="T21" fmla="*/ 3 h 10"/>
                  <a:gd name="T22" fmla="*/ 17 w 32"/>
                  <a:gd name="T23" fmla="*/ 2 h 10"/>
                  <a:gd name="T24" fmla="*/ 11 w 32"/>
                  <a:gd name="T25" fmla="*/ 2 h 10"/>
                  <a:gd name="T26" fmla="*/ 4 w 32"/>
                  <a:gd name="T27" fmla="*/ 3 h 10"/>
                  <a:gd name="T28" fmla="*/ 0 w 32"/>
                  <a:gd name="T29" fmla="*/ 7 h 10"/>
                  <a:gd name="T30" fmla="*/ 0 w 32"/>
                  <a:gd name="T31" fmla="*/ 7 h 10"/>
                  <a:gd name="T32" fmla="*/ 1 w 32"/>
                  <a:gd name="T33" fmla="*/ 3 h 10"/>
                  <a:gd name="T34" fmla="*/ 3 w 32"/>
                  <a:gd name="T35" fmla="*/ 2 h 10"/>
                  <a:gd name="T36" fmla="*/ 11 w 3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0"/>
                  <a:gd name="T59" fmla="*/ 32 w 3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0">
                    <a:moveTo>
                      <a:pt x="11" y="0"/>
                    </a:moveTo>
                    <a:lnTo>
                      <a:pt x="17" y="0"/>
                    </a:lnTo>
                    <a:lnTo>
                      <a:pt x="21" y="3"/>
                    </a:lnTo>
                    <a:lnTo>
                      <a:pt x="26" y="7"/>
                    </a:lnTo>
                    <a:lnTo>
                      <a:pt x="29" y="8"/>
                    </a:lnTo>
                    <a:lnTo>
                      <a:pt x="32" y="10"/>
                    </a:lnTo>
                    <a:lnTo>
                      <a:pt x="28" y="8"/>
                    </a:lnTo>
                    <a:lnTo>
                      <a:pt x="26" y="7"/>
                    </a:lnTo>
                    <a:lnTo>
                      <a:pt x="23" y="5"/>
                    </a:lnTo>
                    <a:lnTo>
                      <a:pt x="20" y="3"/>
                    </a:lnTo>
                    <a:lnTo>
                      <a:pt x="17" y="2"/>
                    </a:lnTo>
                    <a:lnTo>
                      <a:pt x="11" y="2"/>
                    </a:lnTo>
                    <a:lnTo>
                      <a:pt x="4" y="3"/>
                    </a:lnTo>
                    <a:lnTo>
                      <a:pt x="0" y="7"/>
                    </a:lnTo>
                    <a:lnTo>
                      <a:pt x="1" y="3"/>
                    </a:lnTo>
                    <a:lnTo>
                      <a:pt x="3" y="2"/>
                    </a:lnTo>
                    <a:lnTo>
                      <a:pt x="1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7" name="Freeform 1094"/>
              <p:cNvSpPr>
                <a:spLocks/>
              </p:cNvSpPr>
              <p:nvPr/>
            </p:nvSpPr>
            <p:spPr bwMode="auto">
              <a:xfrm>
                <a:off x="4071" y="2290"/>
                <a:ext cx="90" cy="53"/>
              </a:xfrm>
              <a:custGeom>
                <a:avLst/>
                <a:gdLst>
                  <a:gd name="T0" fmla="*/ 81 w 90"/>
                  <a:gd name="T1" fmla="*/ 3 h 53"/>
                  <a:gd name="T2" fmla="*/ 81 w 90"/>
                  <a:gd name="T3" fmla="*/ 11 h 53"/>
                  <a:gd name="T4" fmla="*/ 76 w 90"/>
                  <a:gd name="T5" fmla="*/ 14 h 53"/>
                  <a:gd name="T6" fmla="*/ 70 w 90"/>
                  <a:gd name="T7" fmla="*/ 7 h 53"/>
                  <a:gd name="T8" fmla="*/ 50 w 90"/>
                  <a:gd name="T9" fmla="*/ 10 h 53"/>
                  <a:gd name="T10" fmla="*/ 6 w 90"/>
                  <a:gd name="T11" fmla="*/ 17 h 53"/>
                  <a:gd name="T12" fmla="*/ 22 w 90"/>
                  <a:gd name="T13" fmla="*/ 17 h 53"/>
                  <a:gd name="T14" fmla="*/ 56 w 90"/>
                  <a:gd name="T15" fmla="*/ 16 h 53"/>
                  <a:gd name="T16" fmla="*/ 75 w 90"/>
                  <a:gd name="T17" fmla="*/ 31 h 53"/>
                  <a:gd name="T18" fmla="*/ 89 w 90"/>
                  <a:gd name="T19" fmla="*/ 33 h 53"/>
                  <a:gd name="T20" fmla="*/ 87 w 90"/>
                  <a:gd name="T21" fmla="*/ 39 h 53"/>
                  <a:gd name="T22" fmla="*/ 73 w 90"/>
                  <a:gd name="T23" fmla="*/ 36 h 53"/>
                  <a:gd name="T24" fmla="*/ 62 w 90"/>
                  <a:gd name="T25" fmla="*/ 24 h 53"/>
                  <a:gd name="T26" fmla="*/ 42 w 90"/>
                  <a:gd name="T27" fmla="*/ 21 h 53"/>
                  <a:gd name="T28" fmla="*/ 65 w 90"/>
                  <a:gd name="T29" fmla="*/ 35 h 53"/>
                  <a:gd name="T30" fmla="*/ 62 w 90"/>
                  <a:gd name="T31" fmla="*/ 33 h 53"/>
                  <a:gd name="T32" fmla="*/ 58 w 90"/>
                  <a:gd name="T33" fmla="*/ 28 h 53"/>
                  <a:gd name="T34" fmla="*/ 48 w 90"/>
                  <a:gd name="T35" fmla="*/ 25 h 53"/>
                  <a:gd name="T36" fmla="*/ 34 w 90"/>
                  <a:gd name="T37" fmla="*/ 22 h 53"/>
                  <a:gd name="T38" fmla="*/ 12 w 90"/>
                  <a:gd name="T39" fmla="*/ 22 h 53"/>
                  <a:gd name="T40" fmla="*/ 22 w 90"/>
                  <a:gd name="T41" fmla="*/ 35 h 53"/>
                  <a:gd name="T42" fmla="*/ 15 w 90"/>
                  <a:gd name="T43" fmla="*/ 38 h 53"/>
                  <a:gd name="T44" fmla="*/ 26 w 90"/>
                  <a:gd name="T45" fmla="*/ 39 h 53"/>
                  <a:gd name="T46" fmla="*/ 26 w 90"/>
                  <a:gd name="T47" fmla="*/ 41 h 53"/>
                  <a:gd name="T48" fmla="*/ 17 w 90"/>
                  <a:gd name="T49" fmla="*/ 42 h 53"/>
                  <a:gd name="T50" fmla="*/ 19 w 90"/>
                  <a:gd name="T51" fmla="*/ 52 h 53"/>
                  <a:gd name="T52" fmla="*/ 14 w 90"/>
                  <a:gd name="T53" fmla="*/ 52 h 53"/>
                  <a:gd name="T54" fmla="*/ 12 w 90"/>
                  <a:gd name="T55" fmla="*/ 49 h 53"/>
                  <a:gd name="T56" fmla="*/ 11 w 90"/>
                  <a:gd name="T57" fmla="*/ 46 h 53"/>
                  <a:gd name="T58" fmla="*/ 14 w 90"/>
                  <a:gd name="T59" fmla="*/ 42 h 53"/>
                  <a:gd name="T60" fmla="*/ 11 w 90"/>
                  <a:gd name="T61" fmla="*/ 42 h 53"/>
                  <a:gd name="T62" fmla="*/ 12 w 90"/>
                  <a:gd name="T63" fmla="*/ 36 h 53"/>
                  <a:gd name="T64" fmla="*/ 6 w 90"/>
                  <a:gd name="T65" fmla="*/ 38 h 53"/>
                  <a:gd name="T66" fmla="*/ 11 w 90"/>
                  <a:gd name="T67" fmla="*/ 33 h 53"/>
                  <a:gd name="T68" fmla="*/ 9 w 90"/>
                  <a:gd name="T69" fmla="*/ 28 h 53"/>
                  <a:gd name="T70" fmla="*/ 5 w 90"/>
                  <a:gd name="T71" fmla="*/ 28 h 53"/>
                  <a:gd name="T72" fmla="*/ 3 w 90"/>
                  <a:gd name="T73" fmla="*/ 27 h 53"/>
                  <a:gd name="T74" fmla="*/ 6 w 90"/>
                  <a:gd name="T75" fmla="*/ 22 h 53"/>
                  <a:gd name="T76" fmla="*/ 0 w 90"/>
                  <a:gd name="T77" fmla="*/ 22 h 53"/>
                  <a:gd name="T78" fmla="*/ 5 w 90"/>
                  <a:gd name="T79" fmla="*/ 16 h 53"/>
                  <a:gd name="T80" fmla="*/ 36 w 90"/>
                  <a:gd name="T81" fmla="*/ 11 h 53"/>
                  <a:gd name="T82" fmla="*/ 72 w 90"/>
                  <a:gd name="T83" fmla="*/ 3 h 53"/>
                  <a:gd name="T84" fmla="*/ 75 w 90"/>
                  <a:gd name="T85" fmla="*/ 2 h 53"/>
                  <a:gd name="T86" fmla="*/ 76 w 90"/>
                  <a:gd name="T87" fmla="*/ 5 h 53"/>
                  <a:gd name="T88" fmla="*/ 79 w 90"/>
                  <a:gd name="T89" fmla="*/ 7 h 53"/>
                  <a:gd name="T90" fmla="*/ 76 w 90"/>
                  <a:gd name="T91" fmla="*/ 0 h 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
                  <a:gd name="T139" fmla="*/ 0 h 53"/>
                  <a:gd name="T140" fmla="*/ 90 w 90"/>
                  <a:gd name="T141" fmla="*/ 53 h 5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 h="53">
                    <a:moveTo>
                      <a:pt x="76" y="0"/>
                    </a:moveTo>
                    <a:lnTo>
                      <a:pt x="79" y="2"/>
                    </a:lnTo>
                    <a:lnTo>
                      <a:pt x="81" y="3"/>
                    </a:lnTo>
                    <a:lnTo>
                      <a:pt x="81" y="7"/>
                    </a:lnTo>
                    <a:lnTo>
                      <a:pt x="81" y="10"/>
                    </a:lnTo>
                    <a:lnTo>
                      <a:pt x="81" y="11"/>
                    </a:lnTo>
                    <a:lnTo>
                      <a:pt x="81" y="13"/>
                    </a:lnTo>
                    <a:lnTo>
                      <a:pt x="78" y="14"/>
                    </a:lnTo>
                    <a:lnTo>
                      <a:pt x="76" y="14"/>
                    </a:lnTo>
                    <a:lnTo>
                      <a:pt x="73" y="14"/>
                    </a:lnTo>
                    <a:lnTo>
                      <a:pt x="70" y="10"/>
                    </a:lnTo>
                    <a:lnTo>
                      <a:pt x="70" y="7"/>
                    </a:lnTo>
                    <a:lnTo>
                      <a:pt x="67" y="7"/>
                    </a:lnTo>
                    <a:lnTo>
                      <a:pt x="58" y="8"/>
                    </a:lnTo>
                    <a:lnTo>
                      <a:pt x="50" y="10"/>
                    </a:lnTo>
                    <a:lnTo>
                      <a:pt x="40" y="11"/>
                    </a:lnTo>
                    <a:lnTo>
                      <a:pt x="31" y="13"/>
                    </a:lnTo>
                    <a:lnTo>
                      <a:pt x="6" y="17"/>
                    </a:lnTo>
                    <a:lnTo>
                      <a:pt x="6" y="19"/>
                    </a:lnTo>
                    <a:lnTo>
                      <a:pt x="9" y="21"/>
                    </a:lnTo>
                    <a:lnTo>
                      <a:pt x="22" y="17"/>
                    </a:lnTo>
                    <a:lnTo>
                      <a:pt x="36" y="16"/>
                    </a:lnTo>
                    <a:lnTo>
                      <a:pt x="44" y="16"/>
                    </a:lnTo>
                    <a:lnTo>
                      <a:pt x="56" y="16"/>
                    </a:lnTo>
                    <a:lnTo>
                      <a:pt x="67" y="21"/>
                    </a:lnTo>
                    <a:lnTo>
                      <a:pt x="73" y="27"/>
                    </a:lnTo>
                    <a:lnTo>
                      <a:pt x="75" y="31"/>
                    </a:lnTo>
                    <a:lnTo>
                      <a:pt x="79" y="33"/>
                    </a:lnTo>
                    <a:lnTo>
                      <a:pt x="84" y="35"/>
                    </a:lnTo>
                    <a:lnTo>
                      <a:pt x="89" y="33"/>
                    </a:lnTo>
                    <a:lnTo>
                      <a:pt x="90" y="35"/>
                    </a:lnTo>
                    <a:lnTo>
                      <a:pt x="89" y="38"/>
                    </a:lnTo>
                    <a:lnTo>
                      <a:pt x="87" y="39"/>
                    </a:lnTo>
                    <a:lnTo>
                      <a:pt x="86" y="39"/>
                    </a:lnTo>
                    <a:lnTo>
                      <a:pt x="79" y="39"/>
                    </a:lnTo>
                    <a:lnTo>
                      <a:pt x="73" y="36"/>
                    </a:lnTo>
                    <a:lnTo>
                      <a:pt x="70" y="31"/>
                    </a:lnTo>
                    <a:lnTo>
                      <a:pt x="65" y="27"/>
                    </a:lnTo>
                    <a:lnTo>
                      <a:pt x="62" y="24"/>
                    </a:lnTo>
                    <a:lnTo>
                      <a:pt x="59" y="21"/>
                    </a:lnTo>
                    <a:lnTo>
                      <a:pt x="54" y="21"/>
                    </a:lnTo>
                    <a:lnTo>
                      <a:pt x="42" y="21"/>
                    </a:lnTo>
                    <a:lnTo>
                      <a:pt x="54" y="25"/>
                    </a:lnTo>
                    <a:lnTo>
                      <a:pt x="61" y="30"/>
                    </a:lnTo>
                    <a:lnTo>
                      <a:pt x="65" y="35"/>
                    </a:lnTo>
                    <a:lnTo>
                      <a:pt x="64" y="35"/>
                    </a:lnTo>
                    <a:lnTo>
                      <a:pt x="62" y="33"/>
                    </a:lnTo>
                    <a:lnTo>
                      <a:pt x="61" y="31"/>
                    </a:lnTo>
                    <a:lnTo>
                      <a:pt x="59" y="31"/>
                    </a:lnTo>
                    <a:lnTo>
                      <a:pt x="58" y="28"/>
                    </a:lnTo>
                    <a:lnTo>
                      <a:pt x="54" y="28"/>
                    </a:lnTo>
                    <a:lnTo>
                      <a:pt x="51" y="25"/>
                    </a:lnTo>
                    <a:lnTo>
                      <a:pt x="48" y="25"/>
                    </a:lnTo>
                    <a:lnTo>
                      <a:pt x="44" y="24"/>
                    </a:lnTo>
                    <a:lnTo>
                      <a:pt x="40" y="22"/>
                    </a:lnTo>
                    <a:lnTo>
                      <a:pt x="34" y="22"/>
                    </a:lnTo>
                    <a:lnTo>
                      <a:pt x="30" y="22"/>
                    </a:lnTo>
                    <a:lnTo>
                      <a:pt x="19" y="22"/>
                    </a:lnTo>
                    <a:lnTo>
                      <a:pt x="12" y="22"/>
                    </a:lnTo>
                    <a:lnTo>
                      <a:pt x="15" y="30"/>
                    </a:lnTo>
                    <a:lnTo>
                      <a:pt x="17" y="36"/>
                    </a:lnTo>
                    <a:lnTo>
                      <a:pt x="22" y="35"/>
                    </a:lnTo>
                    <a:lnTo>
                      <a:pt x="22" y="36"/>
                    </a:lnTo>
                    <a:lnTo>
                      <a:pt x="20" y="38"/>
                    </a:lnTo>
                    <a:lnTo>
                      <a:pt x="15" y="38"/>
                    </a:lnTo>
                    <a:lnTo>
                      <a:pt x="15" y="39"/>
                    </a:lnTo>
                    <a:lnTo>
                      <a:pt x="17" y="39"/>
                    </a:lnTo>
                    <a:lnTo>
                      <a:pt x="26" y="39"/>
                    </a:lnTo>
                    <a:lnTo>
                      <a:pt x="34" y="42"/>
                    </a:lnTo>
                    <a:lnTo>
                      <a:pt x="31" y="42"/>
                    </a:lnTo>
                    <a:lnTo>
                      <a:pt x="26" y="41"/>
                    </a:lnTo>
                    <a:lnTo>
                      <a:pt x="25" y="41"/>
                    </a:lnTo>
                    <a:lnTo>
                      <a:pt x="20" y="41"/>
                    </a:lnTo>
                    <a:lnTo>
                      <a:pt x="17" y="42"/>
                    </a:lnTo>
                    <a:lnTo>
                      <a:pt x="19" y="47"/>
                    </a:lnTo>
                    <a:lnTo>
                      <a:pt x="20" y="50"/>
                    </a:lnTo>
                    <a:lnTo>
                      <a:pt x="19" y="52"/>
                    </a:lnTo>
                    <a:lnTo>
                      <a:pt x="15" y="53"/>
                    </a:lnTo>
                    <a:lnTo>
                      <a:pt x="14" y="52"/>
                    </a:lnTo>
                    <a:lnTo>
                      <a:pt x="15" y="50"/>
                    </a:lnTo>
                    <a:lnTo>
                      <a:pt x="17" y="47"/>
                    </a:lnTo>
                    <a:lnTo>
                      <a:pt x="12" y="49"/>
                    </a:lnTo>
                    <a:lnTo>
                      <a:pt x="11" y="47"/>
                    </a:lnTo>
                    <a:lnTo>
                      <a:pt x="15" y="44"/>
                    </a:lnTo>
                    <a:lnTo>
                      <a:pt x="11" y="46"/>
                    </a:lnTo>
                    <a:lnTo>
                      <a:pt x="11" y="44"/>
                    </a:lnTo>
                    <a:lnTo>
                      <a:pt x="12" y="42"/>
                    </a:lnTo>
                    <a:lnTo>
                      <a:pt x="14" y="42"/>
                    </a:lnTo>
                    <a:lnTo>
                      <a:pt x="14" y="41"/>
                    </a:lnTo>
                    <a:lnTo>
                      <a:pt x="12" y="41"/>
                    </a:lnTo>
                    <a:lnTo>
                      <a:pt x="11" y="42"/>
                    </a:lnTo>
                    <a:lnTo>
                      <a:pt x="8" y="41"/>
                    </a:lnTo>
                    <a:lnTo>
                      <a:pt x="12" y="36"/>
                    </a:lnTo>
                    <a:lnTo>
                      <a:pt x="11" y="38"/>
                    </a:lnTo>
                    <a:lnTo>
                      <a:pt x="8" y="39"/>
                    </a:lnTo>
                    <a:lnTo>
                      <a:pt x="6" y="38"/>
                    </a:lnTo>
                    <a:lnTo>
                      <a:pt x="8" y="36"/>
                    </a:lnTo>
                    <a:lnTo>
                      <a:pt x="12" y="35"/>
                    </a:lnTo>
                    <a:lnTo>
                      <a:pt x="11" y="33"/>
                    </a:lnTo>
                    <a:lnTo>
                      <a:pt x="6" y="35"/>
                    </a:lnTo>
                    <a:lnTo>
                      <a:pt x="6" y="33"/>
                    </a:lnTo>
                    <a:lnTo>
                      <a:pt x="9" y="28"/>
                    </a:lnTo>
                    <a:lnTo>
                      <a:pt x="5" y="31"/>
                    </a:lnTo>
                    <a:lnTo>
                      <a:pt x="3" y="30"/>
                    </a:lnTo>
                    <a:lnTo>
                      <a:pt x="5" y="28"/>
                    </a:lnTo>
                    <a:lnTo>
                      <a:pt x="8" y="25"/>
                    </a:lnTo>
                    <a:lnTo>
                      <a:pt x="6" y="27"/>
                    </a:lnTo>
                    <a:lnTo>
                      <a:pt x="3" y="27"/>
                    </a:lnTo>
                    <a:lnTo>
                      <a:pt x="1" y="25"/>
                    </a:lnTo>
                    <a:lnTo>
                      <a:pt x="6" y="24"/>
                    </a:lnTo>
                    <a:lnTo>
                      <a:pt x="6" y="22"/>
                    </a:lnTo>
                    <a:lnTo>
                      <a:pt x="1" y="24"/>
                    </a:lnTo>
                    <a:lnTo>
                      <a:pt x="0" y="25"/>
                    </a:lnTo>
                    <a:lnTo>
                      <a:pt x="0" y="22"/>
                    </a:lnTo>
                    <a:lnTo>
                      <a:pt x="3" y="21"/>
                    </a:lnTo>
                    <a:lnTo>
                      <a:pt x="5" y="17"/>
                    </a:lnTo>
                    <a:lnTo>
                      <a:pt x="5" y="16"/>
                    </a:lnTo>
                    <a:lnTo>
                      <a:pt x="12" y="14"/>
                    </a:lnTo>
                    <a:lnTo>
                      <a:pt x="20" y="13"/>
                    </a:lnTo>
                    <a:lnTo>
                      <a:pt x="36" y="11"/>
                    </a:lnTo>
                    <a:lnTo>
                      <a:pt x="51" y="8"/>
                    </a:lnTo>
                    <a:lnTo>
                      <a:pt x="67" y="5"/>
                    </a:lnTo>
                    <a:lnTo>
                      <a:pt x="72" y="3"/>
                    </a:lnTo>
                    <a:lnTo>
                      <a:pt x="75" y="7"/>
                    </a:lnTo>
                    <a:lnTo>
                      <a:pt x="75" y="5"/>
                    </a:lnTo>
                    <a:lnTo>
                      <a:pt x="75" y="2"/>
                    </a:lnTo>
                    <a:lnTo>
                      <a:pt x="75" y="3"/>
                    </a:lnTo>
                    <a:lnTo>
                      <a:pt x="76" y="5"/>
                    </a:lnTo>
                    <a:lnTo>
                      <a:pt x="76" y="8"/>
                    </a:lnTo>
                    <a:lnTo>
                      <a:pt x="79" y="8"/>
                    </a:lnTo>
                    <a:lnTo>
                      <a:pt x="79" y="7"/>
                    </a:lnTo>
                    <a:lnTo>
                      <a:pt x="79" y="3"/>
                    </a:lnTo>
                    <a:lnTo>
                      <a:pt x="76" y="2"/>
                    </a:lnTo>
                    <a:lnTo>
                      <a:pt x="7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8" name="Freeform 1095"/>
              <p:cNvSpPr>
                <a:spLocks/>
              </p:cNvSpPr>
              <p:nvPr/>
            </p:nvSpPr>
            <p:spPr bwMode="auto">
              <a:xfrm>
                <a:off x="4030" y="2292"/>
                <a:ext cx="64" cy="6"/>
              </a:xfrm>
              <a:custGeom>
                <a:avLst/>
                <a:gdLst>
                  <a:gd name="T0" fmla="*/ 63 w 64"/>
                  <a:gd name="T1" fmla="*/ 0 h 6"/>
                  <a:gd name="T2" fmla="*/ 64 w 64"/>
                  <a:gd name="T3" fmla="*/ 0 h 6"/>
                  <a:gd name="T4" fmla="*/ 64 w 64"/>
                  <a:gd name="T5" fmla="*/ 1 h 6"/>
                  <a:gd name="T6" fmla="*/ 63 w 64"/>
                  <a:gd name="T7" fmla="*/ 1 h 6"/>
                  <a:gd name="T8" fmla="*/ 50 w 64"/>
                  <a:gd name="T9" fmla="*/ 3 h 6"/>
                  <a:gd name="T10" fmla="*/ 38 w 64"/>
                  <a:gd name="T11" fmla="*/ 5 h 6"/>
                  <a:gd name="T12" fmla="*/ 0 w 64"/>
                  <a:gd name="T13" fmla="*/ 6 h 6"/>
                  <a:gd name="T14" fmla="*/ 2 w 64"/>
                  <a:gd name="T15" fmla="*/ 5 h 6"/>
                  <a:gd name="T16" fmla="*/ 3 w 64"/>
                  <a:gd name="T17" fmla="*/ 5 h 6"/>
                  <a:gd name="T18" fmla="*/ 8 w 64"/>
                  <a:gd name="T19" fmla="*/ 5 h 6"/>
                  <a:gd name="T20" fmla="*/ 36 w 64"/>
                  <a:gd name="T21" fmla="*/ 3 h 6"/>
                  <a:gd name="T22" fmla="*/ 63 w 6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
                  <a:gd name="T38" fmla="*/ 64 w 6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
                    <a:moveTo>
                      <a:pt x="63" y="0"/>
                    </a:moveTo>
                    <a:lnTo>
                      <a:pt x="64" y="0"/>
                    </a:lnTo>
                    <a:lnTo>
                      <a:pt x="64" y="1"/>
                    </a:lnTo>
                    <a:lnTo>
                      <a:pt x="63" y="1"/>
                    </a:lnTo>
                    <a:lnTo>
                      <a:pt x="50" y="3"/>
                    </a:lnTo>
                    <a:lnTo>
                      <a:pt x="38" y="5"/>
                    </a:lnTo>
                    <a:lnTo>
                      <a:pt x="0" y="6"/>
                    </a:lnTo>
                    <a:lnTo>
                      <a:pt x="2" y="5"/>
                    </a:lnTo>
                    <a:lnTo>
                      <a:pt x="3" y="5"/>
                    </a:lnTo>
                    <a:lnTo>
                      <a:pt x="8" y="5"/>
                    </a:lnTo>
                    <a:lnTo>
                      <a:pt x="36" y="3"/>
                    </a:lnTo>
                    <a:lnTo>
                      <a:pt x="6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29" name="Freeform 1096"/>
              <p:cNvSpPr>
                <a:spLocks/>
              </p:cNvSpPr>
              <p:nvPr/>
            </p:nvSpPr>
            <p:spPr bwMode="auto">
              <a:xfrm>
                <a:off x="3820" y="2298"/>
                <a:ext cx="54" cy="9"/>
              </a:xfrm>
              <a:custGeom>
                <a:avLst/>
                <a:gdLst>
                  <a:gd name="T0" fmla="*/ 37 w 54"/>
                  <a:gd name="T1" fmla="*/ 0 h 9"/>
                  <a:gd name="T2" fmla="*/ 54 w 54"/>
                  <a:gd name="T3" fmla="*/ 2 h 9"/>
                  <a:gd name="T4" fmla="*/ 53 w 54"/>
                  <a:gd name="T5" fmla="*/ 3 h 9"/>
                  <a:gd name="T6" fmla="*/ 51 w 54"/>
                  <a:gd name="T7" fmla="*/ 3 h 9"/>
                  <a:gd name="T8" fmla="*/ 43 w 54"/>
                  <a:gd name="T9" fmla="*/ 2 h 9"/>
                  <a:gd name="T10" fmla="*/ 36 w 54"/>
                  <a:gd name="T11" fmla="*/ 3 h 9"/>
                  <a:gd name="T12" fmla="*/ 1 w 54"/>
                  <a:gd name="T13" fmla="*/ 8 h 9"/>
                  <a:gd name="T14" fmla="*/ 0 w 54"/>
                  <a:gd name="T15" fmla="*/ 9 h 9"/>
                  <a:gd name="T16" fmla="*/ 0 w 54"/>
                  <a:gd name="T17" fmla="*/ 9 h 9"/>
                  <a:gd name="T18" fmla="*/ 0 w 54"/>
                  <a:gd name="T19" fmla="*/ 6 h 9"/>
                  <a:gd name="T20" fmla="*/ 1 w 54"/>
                  <a:gd name="T21" fmla="*/ 5 h 9"/>
                  <a:gd name="T22" fmla="*/ 8 w 54"/>
                  <a:gd name="T23" fmla="*/ 5 h 9"/>
                  <a:gd name="T24" fmla="*/ 15 w 54"/>
                  <a:gd name="T25" fmla="*/ 3 h 9"/>
                  <a:gd name="T26" fmla="*/ 25 w 54"/>
                  <a:gd name="T27" fmla="*/ 2 h 9"/>
                  <a:gd name="T28" fmla="*/ 37 w 54"/>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9"/>
                  <a:gd name="T47" fmla="*/ 54 w 54"/>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9">
                    <a:moveTo>
                      <a:pt x="37" y="0"/>
                    </a:moveTo>
                    <a:lnTo>
                      <a:pt x="54" y="2"/>
                    </a:lnTo>
                    <a:lnTo>
                      <a:pt x="53" y="3"/>
                    </a:lnTo>
                    <a:lnTo>
                      <a:pt x="51" y="3"/>
                    </a:lnTo>
                    <a:lnTo>
                      <a:pt x="43" y="2"/>
                    </a:lnTo>
                    <a:lnTo>
                      <a:pt x="36" y="3"/>
                    </a:lnTo>
                    <a:lnTo>
                      <a:pt x="1" y="8"/>
                    </a:lnTo>
                    <a:lnTo>
                      <a:pt x="0" y="9"/>
                    </a:lnTo>
                    <a:lnTo>
                      <a:pt x="0" y="6"/>
                    </a:lnTo>
                    <a:lnTo>
                      <a:pt x="1" y="5"/>
                    </a:lnTo>
                    <a:lnTo>
                      <a:pt x="8" y="5"/>
                    </a:lnTo>
                    <a:lnTo>
                      <a:pt x="15" y="3"/>
                    </a:lnTo>
                    <a:lnTo>
                      <a:pt x="25" y="2"/>
                    </a:lnTo>
                    <a:lnTo>
                      <a:pt x="3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0" name="Freeform 1097"/>
              <p:cNvSpPr>
                <a:spLocks/>
              </p:cNvSpPr>
              <p:nvPr/>
            </p:nvSpPr>
            <p:spPr bwMode="auto">
              <a:xfrm>
                <a:off x="3821" y="2304"/>
                <a:ext cx="53" cy="39"/>
              </a:xfrm>
              <a:custGeom>
                <a:avLst/>
                <a:gdLst>
                  <a:gd name="T0" fmla="*/ 53 w 53"/>
                  <a:gd name="T1" fmla="*/ 0 h 39"/>
                  <a:gd name="T2" fmla="*/ 53 w 53"/>
                  <a:gd name="T3" fmla="*/ 5 h 39"/>
                  <a:gd name="T4" fmla="*/ 52 w 53"/>
                  <a:gd name="T5" fmla="*/ 8 h 39"/>
                  <a:gd name="T6" fmla="*/ 50 w 53"/>
                  <a:gd name="T7" fmla="*/ 13 h 39"/>
                  <a:gd name="T8" fmla="*/ 49 w 53"/>
                  <a:gd name="T9" fmla="*/ 16 h 39"/>
                  <a:gd name="T10" fmla="*/ 46 w 53"/>
                  <a:gd name="T11" fmla="*/ 21 h 39"/>
                  <a:gd name="T12" fmla="*/ 44 w 53"/>
                  <a:gd name="T13" fmla="*/ 24 h 39"/>
                  <a:gd name="T14" fmla="*/ 42 w 53"/>
                  <a:gd name="T15" fmla="*/ 28 h 39"/>
                  <a:gd name="T16" fmla="*/ 41 w 53"/>
                  <a:gd name="T17" fmla="*/ 32 h 39"/>
                  <a:gd name="T18" fmla="*/ 38 w 53"/>
                  <a:gd name="T19" fmla="*/ 36 h 39"/>
                  <a:gd name="T20" fmla="*/ 36 w 53"/>
                  <a:gd name="T21" fmla="*/ 39 h 39"/>
                  <a:gd name="T22" fmla="*/ 35 w 53"/>
                  <a:gd name="T23" fmla="*/ 39 h 39"/>
                  <a:gd name="T24" fmla="*/ 38 w 53"/>
                  <a:gd name="T25" fmla="*/ 35 h 39"/>
                  <a:gd name="T26" fmla="*/ 41 w 53"/>
                  <a:gd name="T27" fmla="*/ 28 h 39"/>
                  <a:gd name="T28" fmla="*/ 42 w 53"/>
                  <a:gd name="T29" fmla="*/ 24 h 39"/>
                  <a:gd name="T30" fmla="*/ 46 w 53"/>
                  <a:gd name="T31" fmla="*/ 19 h 39"/>
                  <a:gd name="T32" fmla="*/ 42 w 53"/>
                  <a:gd name="T33" fmla="*/ 17 h 39"/>
                  <a:gd name="T34" fmla="*/ 38 w 53"/>
                  <a:gd name="T35" fmla="*/ 16 h 39"/>
                  <a:gd name="T36" fmla="*/ 27 w 53"/>
                  <a:gd name="T37" fmla="*/ 16 h 39"/>
                  <a:gd name="T38" fmla="*/ 16 w 53"/>
                  <a:gd name="T39" fmla="*/ 19 h 39"/>
                  <a:gd name="T40" fmla="*/ 16 w 53"/>
                  <a:gd name="T41" fmla="*/ 17 h 39"/>
                  <a:gd name="T42" fmla="*/ 19 w 53"/>
                  <a:gd name="T43" fmla="*/ 16 h 39"/>
                  <a:gd name="T44" fmla="*/ 22 w 53"/>
                  <a:gd name="T45" fmla="*/ 14 h 39"/>
                  <a:gd name="T46" fmla="*/ 28 w 53"/>
                  <a:gd name="T47" fmla="*/ 14 h 39"/>
                  <a:gd name="T48" fmla="*/ 25 w 53"/>
                  <a:gd name="T49" fmla="*/ 11 h 39"/>
                  <a:gd name="T50" fmla="*/ 22 w 53"/>
                  <a:gd name="T51" fmla="*/ 11 h 39"/>
                  <a:gd name="T52" fmla="*/ 16 w 53"/>
                  <a:gd name="T53" fmla="*/ 10 h 39"/>
                  <a:gd name="T54" fmla="*/ 5 w 53"/>
                  <a:gd name="T55" fmla="*/ 8 h 39"/>
                  <a:gd name="T56" fmla="*/ 0 w 53"/>
                  <a:gd name="T57" fmla="*/ 10 h 39"/>
                  <a:gd name="T58" fmla="*/ 0 w 53"/>
                  <a:gd name="T59" fmla="*/ 8 h 39"/>
                  <a:gd name="T60" fmla="*/ 0 w 53"/>
                  <a:gd name="T61" fmla="*/ 8 h 39"/>
                  <a:gd name="T62" fmla="*/ 4 w 53"/>
                  <a:gd name="T63" fmla="*/ 7 h 39"/>
                  <a:gd name="T64" fmla="*/ 7 w 53"/>
                  <a:gd name="T65" fmla="*/ 5 h 39"/>
                  <a:gd name="T66" fmla="*/ 7 w 53"/>
                  <a:gd name="T67" fmla="*/ 5 h 39"/>
                  <a:gd name="T68" fmla="*/ 4 w 53"/>
                  <a:gd name="T69" fmla="*/ 3 h 39"/>
                  <a:gd name="T70" fmla="*/ 14 w 53"/>
                  <a:gd name="T71" fmla="*/ 2 h 39"/>
                  <a:gd name="T72" fmla="*/ 27 w 53"/>
                  <a:gd name="T73" fmla="*/ 3 h 39"/>
                  <a:gd name="T74" fmla="*/ 38 w 53"/>
                  <a:gd name="T75" fmla="*/ 7 h 39"/>
                  <a:gd name="T76" fmla="*/ 42 w 53"/>
                  <a:gd name="T77" fmla="*/ 8 h 39"/>
                  <a:gd name="T78" fmla="*/ 47 w 53"/>
                  <a:gd name="T79" fmla="*/ 10 h 39"/>
                  <a:gd name="T80" fmla="*/ 49 w 53"/>
                  <a:gd name="T81" fmla="*/ 11 h 39"/>
                  <a:gd name="T82" fmla="*/ 50 w 53"/>
                  <a:gd name="T83" fmla="*/ 5 h 39"/>
                  <a:gd name="T84" fmla="*/ 53 w 53"/>
                  <a:gd name="T85" fmla="*/ 0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39"/>
                  <a:gd name="T131" fmla="*/ 53 w 53"/>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39">
                    <a:moveTo>
                      <a:pt x="53" y="0"/>
                    </a:moveTo>
                    <a:lnTo>
                      <a:pt x="53" y="5"/>
                    </a:lnTo>
                    <a:lnTo>
                      <a:pt x="52" y="8"/>
                    </a:lnTo>
                    <a:lnTo>
                      <a:pt x="50" y="13"/>
                    </a:lnTo>
                    <a:lnTo>
                      <a:pt x="49" y="16"/>
                    </a:lnTo>
                    <a:lnTo>
                      <a:pt x="46" y="21"/>
                    </a:lnTo>
                    <a:lnTo>
                      <a:pt x="44" y="24"/>
                    </a:lnTo>
                    <a:lnTo>
                      <a:pt x="42" y="28"/>
                    </a:lnTo>
                    <a:lnTo>
                      <a:pt x="41" y="32"/>
                    </a:lnTo>
                    <a:lnTo>
                      <a:pt x="38" y="36"/>
                    </a:lnTo>
                    <a:lnTo>
                      <a:pt x="36" y="39"/>
                    </a:lnTo>
                    <a:lnTo>
                      <a:pt x="35" y="39"/>
                    </a:lnTo>
                    <a:lnTo>
                      <a:pt x="38" y="35"/>
                    </a:lnTo>
                    <a:lnTo>
                      <a:pt x="41" y="28"/>
                    </a:lnTo>
                    <a:lnTo>
                      <a:pt x="42" y="24"/>
                    </a:lnTo>
                    <a:lnTo>
                      <a:pt x="46" y="19"/>
                    </a:lnTo>
                    <a:lnTo>
                      <a:pt x="42" y="17"/>
                    </a:lnTo>
                    <a:lnTo>
                      <a:pt x="38" y="16"/>
                    </a:lnTo>
                    <a:lnTo>
                      <a:pt x="27" y="16"/>
                    </a:lnTo>
                    <a:lnTo>
                      <a:pt x="16" y="19"/>
                    </a:lnTo>
                    <a:lnTo>
                      <a:pt x="16" y="17"/>
                    </a:lnTo>
                    <a:lnTo>
                      <a:pt x="19" y="16"/>
                    </a:lnTo>
                    <a:lnTo>
                      <a:pt x="22" y="14"/>
                    </a:lnTo>
                    <a:lnTo>
                      <a:pt x="28" y="14"/>
                    </a:lnTo>
                    <a:lnTo>
                      <a:pt x="25" y="11"/>
                    </a:lnTo>
                    <a:lnTo>
                      <a:pt x="22" y="11"/>
                    </a:lnTo>
                    <a:lnTo>
                      <a:pt x="16" y="10"/>
                    </a:lnTo>
                    <a:lnTo>
                      <a:pt x="5" y="8"/>
                    </a:lnTo>
                    <a:lnTo>
                      <a:pt x="0" y="10"/>
                    </a:lnTo>
                    <a:lnTo>
                      <a:pt x="0" y="8"/>
                    </a:lnTo>
                    <a:lnTo>
                      <a:pt x="4" y="7"/>
                    </a:lnTo>
                    <a:lnTo>
                      <a:pt x="7" y="5"/>
                    </a:lnTo>
                    <a:lnTo>
                      <a:pt x="4" y="3"/>
                    </a:lnTo>
                    <a:lnTo>
                      <a:pt x="14" y="2"/>
                    </a:lnTo>
                    <a:lnTo>
                      <a:pt x="27" y="3"/>
                    </a:lnTo>
                    <a:lnTo>
                      <a:pt x="38" y="7"/>
                    </a:lnTo>
                    <a:lnTo>
                      <a:pt x="42" y="8"/>
                    </a:lnTo>
                    <a:lnTo>
                      <a:pt x="47" y="10"/>
                    </a:lnTo>
                    <a:lnTo>
                      <a:pt x="49" y="11"/>
                    </a:lnTo>
                    <a:lnTo>
                      <a:pt x="50" y="5"/>
                    </a:lnTo>
                    <a:lnTo>
                      <a:pt x="5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1" name="Freeform 1098"/>
              <p:cNvSpPr>
                <a:spLocks/>
              </p:cNvSpPr>
              <p:nvPr/>
            </p:nvSpPr>
            <p:spPr bwMode="auto">
              <a:xfrm>
                <a:off x="4009" y="2307"/>
                <a:ext cx="82" cy="50"/>
              </a:xfrm>
              <a:custGeom>
                <a:avLst/>
                <a:gdLst>
                  <a:gd name="T0" fmla="*/ 57 w 82"/>
                  <a:gd name="T1" fmla="*/ 2 h 50"/>
                  <a:gd name="T2" fmla="*/ 59 w 82"/>
                  <a:gd name="T3" fmla="*/ 5 h 50"/>
                  <a:gd name="T4" fmla="*/ 62 w 82"/>
                  <a:gd name="T5" fmla="*/ 7 h 50"/>
                  <a:gd name="T6" fmla="*/ 63 w 82"/>
                  <a:gd name="T7" fmla="*/ 11 h 50"/>
                  <a:gd name="T8" fmla="*/ 63 w 82"/>
                  <a:gd name="T9" fmla="*/ 13 h 50"/>
                  <a:gd name="T10" fmla="*/ 65 w 82"/>
                  <a:gd name="T11" fmla="*/ 14 h 50"/>
                  <a:gd name="T12" fmla="*/ 63 w 82"/>
                  <a:gd name="T13" fmla="*/ 18 h 50"/>
                  <a:gd name="T14" fmla="*/ 67 w 82"/>
                  <a:gd name="T15" fmla="*/ 19 h 50"/>
                  <a:gd name="T16" fmla="*/ 65 w 82"/>
                  <a:gd name="T17" fmla="*/ 21 h 50"/>
                  <a:gd name="T18" fmla="*/ 68 w 82"/>
                  <a:gd name="T19" fmla="*/ 22 h 50"/>
                  <a:gd name="T20" fmla="*/ 68 w 82"/>
                  <a:gd name="T21" fmla="*/ 24 h 50"/>
                  <a:gd name="T22" fmla="*/ 68 w 82"/>
                  <a:gd name="T23" fmla="*/ 29 h 50"/>
                  <a:gd name="T24" fmla="*/ 70 w 82"/>
                  <a:gd name="T25" fmla="*/ 32 h 50"/>
                  <a:gd name="T26" fmla="*/ 73 w 82"/>
                  <a:gd name="T27" fmla="*/ 30 h 50"/>
                  <a:gd name="T28" fmla="*/ 73 w 82"/>
                  <a:gd name="T29" fmla="*/ 35 h 50"/>
                  <a:gd name="T30" fmla="*/ 74 w 82"/>
                  <a:gd name="T31" fmla="*/ 36 h 50"/>
                  <a:gd name="T32" fmla="*/ 74 w 82"/>
                  <a:gd name="T33" fmla="*/ 39 h 50"/>
                  <a:gd name="T34" fmla="*/ 81 w 82"/>
                  <a:gd name="T35" fmla="*/ 46 h 50"/>
                  <a:gd name="T36" fmla="*/ 82 w 82"/>
                  <a:gd name="T37" fmla="*/ 50 h 50"/>
                  <a:gd name="T38" fmla="*/ 79 w 82"/>
                  <a:gd name="T39" fmla="*/ 50 h 50"/>
                  <a:gd name="T40" fmla="*/ 76 w 82"/>
                  <a:gd name="T41" fmla="*/ 43 h 50"/>
                  <a:gd name="T42" fmla="*/ 73 w 82"/>
                  <a:gd name="T43" fmla="*/ 41 h 50"/>
                  <a:gd name="T44" fmla="*/ 70 w 82"/>
                  <a:gd name="T45" fmla="*/ 35 h 50"/>
                  <a:gd name="T46" fmla="*/ 67 w 82"/>
                  <a:gd name="T47" fmla="*/ 27 h 50"/>
                  <a:gd name="T48" fmla="*/ 63 w 82"/>
                  <a:gd name="T49" fmla="*/ 19 h 50"/>
                  <a:gd name="T50" fmla="*/ 60 w 82"/>
                  <a:gd name="T51" fmla="*/ 11 h 50"/>
                  <a:gd name="T52" fmla="*/ 56 w 82"/>
                  <a:gd name="T53" fmla="*/ 5 h 50"/>
                  <a:gd name="T54" fmla="*/ 51 w 82"/>
                  <a:gd name="T55" fmla="*/ 4 h 50"/>
                  <a:gd name="T56" fmla="*/ 49 w 82"/>
                  <a:gd name="T57" fmla="*/ 10 h 50"/>
                  <a:gd name="T58" fmla="*/ 42 w 82"/>
                  <a:gd name="T59" fmla="*/ 16 h 50"/>
                  <a:gd name="T60" fmla="*/ 35 w 82"/>
                  <a:gd name="T61" fmla="*/ 22 h 50"/>
                  <a:gd name="T62" fmla="*/ 32 w 82"/>
                  <a:gd name="T63" fmla="*/ 24 h 50"/>
                  <a:gd name="T64" fmla="*/ 35 w 82"/>
                  <a:gd name="T65" fmla="*/ 21 h 50"/>
                  <a:gd name="T66" fmla="*/ 43 w 82"/>
                  <a:gd name="T67" fmla="*/ 11 h 50"/>
                  <a:gd name="T68" fmla="*/ 37 w 82"/>
                  <a:gd name="T69" fmla="*/ 13 h 50"/>
                  <a:gd name="T70" fmla="*/ 29 w 82"/>
                  <a:gd name="T71" fmla="*/ 22 h 50"/>
                  <a:gd name="T72" fmla="*/ 24 w 82"/>
                  <a:gd name="T73" fmla="*/ 30 h 50"/>
                  <a:gd name="T74" fmla="*/ 20 w 82"/>
                  <a:gd name="T75" fmla="*/ 33 h 50"/>
                  <a:gd name="T76" fmla="*/ 14 w 82"/>
                  <a:gd name="T77" fmla="*/ 33 h 50"/>
                  <a:gd name="T78" fmla="*/ 15 w 82"/>
                  <a:gd name="T79" fmla="*/ 30 h 50"/>
                  <a:gd name="T80" fmla="*/ 17 w 82"/>
                  <a:gd name="T81" fmla="*/ 25 h 50"/>
                  <a:gd name="T82" fmla="*/ 20 w 82"/>
                  <a:gd name="T83" fmla="*/ 24 h 50"/>
                  <a:gd name="T84" fmla="*/ 17 w 82"/>
                  <a:gd name="T85" fmla="*/ 30 h 50"/>
                  <a:gd name="T86" fmla="*/ 26 w 82"/>
                  <a:gd name="T87" fmla="*/ 24 h 50"/>
                  <a:gd name="T88" fmla="*/ 31 w 82"/>
                  <a:gd name="T89" fmla="*/ 16 h 50"/>
                  <a:gd name="T90" fmla="*/ 35 w 82"/>
                  <a:gd name="T91" fmla="*/ 11 h 50"/>
                  <a:gd name="T92" fmla="*/ 37 w 82"/>
                  <a:gd name="T93" fmla="*/ 7 h 50"/>
                  <a:gd name="T94" fmla="*/ 32 w 82"/>
                  <a:gd name="T95" fmla="*/ 11 h 50"/>
                  <a:gd name="T96" fmla="*/ 28 w 82"/>
                  <a:gd name="T97" fmla="*/ 18 h 50"/>
                  <a:gd name="T98" fmla="*/ 23 w 82"/>
                  <a:gd name="T99" fmla="*/ 22 h 50"/>
                  <a:gd name="T100" fmla="*/ 24 w 82"/>
                  <a:gd name="T101" fmla="*/ 18 h 50"/>
                  <a:gd name="T102" fmla="*/ 26 w 82"/>
                  <a:gd name="T103" fmla="*/ 14 h 50"/>
                  <a:gd name="T104" fmla="*/ 9 w 82"/>
                  <a:gd name="T105" fmla="*/ 18 h 50"/>
                  <a:gd name="T106" fmla="*/ 0 w 82"/>
                  <a:gd name="T107" fmla="*/ 13 h 50"/>
                  <a:gd name="T108" fmla="*/ 23 w 82"/>
                  <a:gd name="T109" fmla="*/ 8 h 50"/>
                  <a:gd name="T110" fmla="*/ 49 w 82"/>
                  <a:gd name="T111" fmla="*/ 4 h 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2"/>
                  <a:gd name="T169" fmla="*/ 0 h 50"/>
                  <a:gd name="T170" fmla="*/ 82 w 82"/>
                  <a:gd name="T171" fmla="*/ 50 h 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2" h="50">
                    <a:moveTo>
                      <a:pt x="56" y="0"/>
                    </a:moveTo>
                    <a:lnTo>
                      <a:pt x="57" y="2"/>
                    </a:lnTo>
                    <a:lnTo>
                      <a:pt x="59" y="4"/>
                    </a:lnTo>
                    <a:lnTo>
                      <a:pt x="59" y="5"/>
                    </a:lnTo>
                    <a:lnTo>
                      <a:pt x="60" y="7"/>
                    </a:lnTo>
                    <a:lnTo>
                      <a:pt x="62" y="7"/>
                    </a:lnTo>
                    <a:lnTo>
                      <a:pt x="62" y="10"/>
                    </a:lnTo>
                    <a:lnTo>
                      <a:pt x="63" y="11"/>
                    </a:lnTo>
                    <a:lnTo>
                      <a:pt x="63" y="13"/>
                    </a:lnTo>
                    <a:lnTo>
                      <a:pt x="65" y="13"/>
                    </a:lnTo>
                    <a:lnTo>
                      <a:pt x="65" y="14"/>
                    </a:lnTo>
                    <a:lnTo>
                      <a:pt x="63" y="16"/>
                    </a:lnTo>
                    <a:lnTo>
                      <a:pt x="63" y="18"/>
                    </a:lnTo>
                    <a:lnTo>
                      <a:pt x="67" y="16"/>
                    </a:lnTo>
                    <a:lnTo>
                      <a:pt x="67" y="19"/>
                    </a:lnTo>
                    <a:lnTo>
                      <a:pt x="65" y="21"/>
                    </a:lnTo>
                    <a:lnTo>
                      <a:pt x="67" y="21"/>
                    </a:lnTo>
                    <a:lnTo>
                      <a:pt x="68" y="22"/>
                    </a:lnTo>
                    <a:lnTo>
                      <a:pt x="67" y="24"/>
                    </a:lnTo>
                    <a:lnTo>
                      <a:pt x="68" y="24"/>
                    </a:lnTo>
                    <a:lnTo>
                      <a:pt x="70" y="25"/>
                    </a:lnTo>
                    <a:lnTo>
                      <a:pt x="68" y="29"/>
                    </a:lnTo>
                    <a:lnTo>
                      <a:pt x="71" y="27"/>
                    </a:lnTo>
                    <a:lnTo>
                      <a:pt x="70" y="32"/>
                    </a:lnTo>
                    <a:lnTo>
                      <a:pt x="71" y="32"/>
                    </a:lnTo>
                    <a:lnTo>
                      <a:pt x="73" y="30"/>
                    </a:lnTo>
                    <a:lnTo>
                      <a:pt x="73" y="33"/>
                    </a:lnTo>
                    <a:lnTo>
                      <a:pt x="73" y="35"/>
                    </a:lnTo>
                    <a:lnTo>
                      <a:pt x="73" y="36"/>
                    </a:lnTo>
                    <a:lnTo>
                      <a:pt x="74" y="36"/>
                    </a:lnTo>
                    <a:lnTo>
                      <a:pt x="74" y="38"/>
                    </a:lnTo>
                    <a:lnTo>
                      <a:pt x="74" y="39"/>
                    </a:lnTo>
                    <a:lnTo>
                      <a:pt x="79" y="41"/>
                    </a:lnTo>
                    <a:lnTo>
                      <a:pt x="81" y="46"/>
                    </a:lnTo>
                    <a:lnTo>
                      <a:pt x="82" y="49"/>
                    </a:lnTo>
                    <a:lnTo>
                      <a:pt x="82" y="50"/>
                    </a:lnTo>
                    <a:lnTo>
                      <a:pt x="81" y="50"/>
                    </a:lnTo>
                    <a:lnTo>
                      <a:pt x="79" y="50"/>
                    </a:lnTo>
                    <a:lnTo>
                      <a:pt x="77" y="47"/>
                    </a:lnTo>
                    <a:lnTo>
                      <a:pt x="76" y="43"/>
                    </a:lnTo>
                    <a:lnTo>
                      <a:pt x="73" y="41"/>
                    </a:lnTo>
                    <a:lnTo>
                      <a:pt x="71" y="38"/>
                    </a:lnTo>
                    <a:lnTo>
                      <a:pt x="70" y="35"/>
                    </a:lnTo>
                    <a:lnTo>
                      <a:pt x="68" y="30"/>
                    </a:lnTo>
                    <a:lnTo>
                      <a:pt x="67" y="27"/>
                    </a:lnTo>
                    <a:lnTo>
                      <a:pt x="63" y="24"/>
                    </a:lnTo>
                    <a:lnTo>
                      <a:pt x="63" y="19"/>
                    </a:lnTo>
                    <a:lnTo>
                      <a:pt x="62" y="14"/>
                    </a:lnTo>
                    <a:lnTo>
                      <a:pt x="60" y="11"/>
                    </a:lnTo>
                    <a:lnTo>
                      <a:pt x="57" y="7"/>
                    </a:lnTo>
                    <a:lnTo>
                      <a:pt x="56" y="5"/>
                    </a:lnTo>
                    <a:lnTo>
                      <a:pt x="54" y="4"/>
                    </a:lnTo>
                    <a:lnTo>
                      <a:pt x="51" y="4"/>
                    </a:lnTo>
                    <a:lnTo>
                      <a:pt x="51" y="7"/>
                    </a:lnTo>
                    <a:lnTo>
                      <a:pt x="49" y="10"/>
                    </a:lnTo>
                    <a:lnTo>
                      <a:pt x="45" y="13"/>
                    </a:lnTo>
                    <a:lnTo>
                      <a:pt x="42" y="16"/>
                    </a:lnTo>
                    <a:lnTo>
                      <a:pt x="39" y="19"/>
                    </a:lnTo>
                    <a:lnTo>
                      <a:pt x="35" y="22"/>
                    </a:lnTo>
                    <a:lnTo>
                      <a:pt x="32" y="25"/>
                    </a:lnTo>
                    <a:lnTo>
                      <a:pt x="32" y="24"/>
                    </a:lnTo>
                    <a:lnTo>
                      <a:pt x="34" y="22"/>
                    </a:lnTo>
                    <a:lnTo>
                      <a:pt x="35" y="21"/>
                    </a:lnTo>
                    <a:lnTo>
                      <a:pt x="40" y="16"/>
                    </a:lnTo>
                    <a:lnTo>
                      <a:pt x="43" y="11"/>
                    </a:lnTo>
                    <a:lnTo>
                      <a:pt x="39" y="10"/>
                    </a:lnTo>
                    <a:lnTo>
                      <a:pt x="37" y="13"/>
                    </a:lnTo>
                    <a:lnTo>
                      <a:pt x="34" y="16"/>
                    </a:lnTo>
                    <a:lnTo>
                      <a:pt x="29" y="22"/>
                    </a:lnTo>
                    <a:lnTo>
                      <a:pt x="23" y="27"/>
                    </a:lnTo>
                    <a:lnTo>
                      <a:pt x="24" y="30"/>
                    </a:lnTo>
                    <a:lnTo>
                      <a:pt x="23" y="32"/>
                    </a:lnTo>
                    <a:lnTo>
                      <a:pt x="20" y="33"/>
                    </a:lnTo>
                    <a:lnTo>
                      <a:pt x="17" y="35"/>
                    </a:lnTo>
                    <a:lnTo>
                      <a:pt x="14" y="33"/>
                    </a:lnTo>
                    <a:lnTo>
                      <a:pt x="14" y="32"/>
                    </a:lnTo>
                    <a:lnTo>
                      <a:pt x="15" y="30"/>
                    </a:lnTo>
                    <a:lnTo>
                      <a:pt x="15" y="27"/>
                    </a:lnTo>
                    <a:lnTo>
                      <a:pt x="17" y="25"/>
                    </a:lnTo>
                    <a:lnTo>
                      <a:pt x="18" y="24"/>
                    </a:lnTo>
                    <a:lnTo>
                      <a:pt x="20" y="24"/>
                    </a:lnTo>
                    <a:lnTo>
                      <a:pt x="20" y="25"/>
                    </a:lnTo>
                    <a:lnTo>
                      <a:pt x="17" y="30"/>
                    </a:lnTo>
                    <a:lnTo>
                      <a:pt x="21" y="27"/>
                    </a:lnTo>
                    <a:lnTo>
                      <a:pt x="26" y="24"/>
                    </a:lnTo>
                    <a:lnTo>
                      <a:pt x="29" y="19"/>
                    </a:lnTo>
                    <a:lnTo>
                      <a:pt x="31" y="16"/>
                    </a:lnTo>
                    <a:lnTo>
                      <a:pt x="32" y="14"/>
                    </a:lnTo>
                    <a:lnTo>
                      <a:pt x="35" y="11"/>
                    </a:lnTo>
                    <a:lnTo>
                      <a:pt x="39" y="8"/>
                    </a:lnTo>
                    <a:lnTo>
                      <a:pt x="37" y="7"/>
                    </a:lnTo>
                    <a:lnTo>
                      <a:pt x="34" y="8"/>
                    </a:lnTo>
                    <a:lnTo>
                      <a:pt x="32" y="11"/>
                    </a:lnTo>
                    <a:lnTo>
                      <a:pt x="29" y="14"/>
                    </a:lnTo>
                    <a:lnTo>
                      <a:pt x="28" y="18"/>
                    </a:lnTo>
                    <a:lnTo>
                      <a:pt x="24" y="19"/>
                    </a:lnTo>
                    <a:lnTo>
                      <a:pt x="23" y="22"/>
                    </a:lnTo>
                    <a:lnTo>
                      <a:pt x="23" y="19"/>
                    </a:lnTo>
                    <a:lnTo>
                      <a:pt x="24" y="18"/>
                    </a:lnTo>
                    <a:lnTo>
                      <a:pt x="26" y="16"/>
                    </a:lnTo>
                    <a:lnTo>
                      <a:pt x="26" y="14"/>
                    </a:lnTo>
                    <a:lnTo>
                      <a:pt x="15" y="16"/>
                    </a:lnTo>
                    <a:lnTo>
                      <a:pt x="9" y="18"/>
                    </a:lnTo>
                    <a:lnTo>
                      <a:pt x="3" y="18"/>
                    </a:lnTo>
                    <a:lnTo>
                      <a:pt x="0" y="13"/>
                    </a:lnTo>
                    <a:lnTo>
                      <a:pt x="10" y="10"/>
                    </a:lnTo>
                    <a:lnTo>
                      <a:pt x="23" y="8"/>
                    </a:lnTo>
                    <a:lnTo>
                      <a:pt x="46" y="4"/>
                    </a:lnTo>
                    <a:lnTo>
                      <a:pt x="49" y="4"/>
                    </a:lnTo>
                    <a:lnTo>
                      <a:pt x="5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2" name="Freeform 1099"/>
              <p:cNvSpPr>
                <a:spLocks/>
              </p:cNvSpPr>
              <p:nvPr/>
            </p:nvSpPr>
            <p:spPr bwMode="auto">
              <a:xfrm>
                <a:off x="4069" y="2307"/>
                <a:ext cx="3" cy="4"/>
              </a:xfrm>
              <a:custGeom>
                <a:avLst/>
                <a:gdLst>
                  <a:gd name="T0" fmla="*/ 2 w 3"/>
                  <a:gd name="T1" fmla="*/ 0 h 4"/>
                  <a:gd name="T2" fmla="*/ 3 w 3"/>
                  <a:gd name="T3" fmla="*/ 0 h 4"/>
                  <a:gd name="T4" fmla="*/ 3 w 3"/>
                  <a:gd name="T5" fmla="*/ 4 h 4"/>
                  <a:gd name="T6" fmla="*/ 0 w 3"/>
                  <a:gd name="T7" fmla="*/ 4 h 4"/>
                  <a:gd name="T8" fmla="*/ 0 w 3"/>
                  <a:gd name="T9" fmla="*/ 2 h 4"/>
                  <a:gd name="T10" fmla="*/ 2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0"/>
                    </a:moveTo>
                    <a:lnTo>
                      <a:pt x="3" y="0"/>
                    </a:lnTo>
                    <a:lnTo>
                      <a:pt x="3" y="4"/>
                    </a:lnTo>
                    <a:lnTo>
                      <a:pt x="0" y="4"/>
                    </a:lnTo>
                    <a:lnTo>
                      <a:pt x="0" y="2"/>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3" name="Freeform 1100"/>
              <p:cNvSpPr>
                <a:spLocks/>
              </p:cNvSpPr>
              <p:nvPr/>
            </p:nvSpPr>
            <p:spPr bwMode="auto">
              <a:xfrm>
                <a:off x="3921" y="2312"/>
                <a:ext cx="13" cy="6"/>
              </a:xfrm>
              <a:custGeom>
                <a:avLst/>
                <a:gdLst>
                  <a:gd name="T0" fmla="*/ 11 w 13"/>
                  <a:gd name="T1" fmla="*/ 0 h 6"/>
                  <a:gd name="T2" fmla="*/ 13 w 13"/>
                  <a:gd name="T3" fmla="*/ 0 h 6"/>
                  <a:gd name="T4" fmla="*/ 11 w 13"/>
                  <a:gd name="T5" fmla="*/ 2 h 6"/>
                  <a:gd name="T6" fmla="*/ 8 w 13"/>
                  <a:gd name="T7" fmla="*/ 3 h 6"/>
                  <a:gd name="T8" fmla="*/ 5 w 13"/>
                  <a:gd name="T9" fmla="*/ 5 h 6"/>
                  <a:gd name="T10" fmla="*/ 2 w 13"/>
                  <a:gd name="T11" fmla="*/ 6 h 6"/>
                  <a:gd name="T12" fmla="*/ 0 w 13"/>
                  <a:gd name="T13" fmla="*/ 5 h 6"/>
                  <a:gd name="T14" fmla="*/ 6 w 13"/>
                  <a:gd name="T15" fmla="*/ 3 h 6"/>
                  <a:gd name="T16" fmla="*/ 8 w 13"/>
                  <a:gd name="T17" fmla="*/ 2 h 6"/>
                  <a:gd name="T18" fmla="*/ 11 w 1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6"/>
                  <a:gd name="T32" fmla="*/ 13 w 1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6">
                    <a:moveTo>
                      <a:pt x="11" y="0"/>
                    </a:moveTo>
                    <a:lnTo>
                      <a:pt x="13" y="0"/>
                    </a:lnTo>
                    <a:lnTo>
                      <a:pt x="11" y="2"/>
                    </a:lnTo>
                    <a:lnTo>
                      <a:pt x="8" y="3"/>
                    </a:lnTo>
                    <a:lnTo>
                      <a:pt x="5" y="5"/>
                    </a:lnTo>
                    <a:lnTo>
                      <a:pt x="2" y="6"/>
                    </a:lnTo>
                    <a:lnTo>
                      <a:pt x="0" y="5"/>
                    </a:lnTo>
                    <a:lnTo>
                      <a:pt x="6" y="3"/>
                    </a:lnTo>
                    <a:lnTo>
                      <a:pt x="8" y="2"/>
                    </a:lnTo>
                    <a:lnTo>
                      <a:pt x="1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4" name="Freeform 1101"/>
              <p:cNvSpPr>
                <a:spLocks/>
              </p:cNvSpPr>
              <p:nvPr/>
            </p:nvSpPr>
            <p:spPr bwMode="auto">
              <a:xfrm>
                <a:off x="3803" y="2314"/>
                <a:ext cx="17" cy="17"/>
              </a:xfrm>
              <a:custGeom>
                <a:avLst/>
                <a:gdLst>
                  <a:gd name="T0" fmla="*/ 15 w 17"/>
                  <a:gd name="T1" fmla="*/ 0 h 17"/>
                  <a:gd name="T2" fmla="*/ 17 w 17"/>
                  <a:gd name="T3" fmla="*/ 1 h 17"/>
                  <a:gd name="T4" fmla="*/ 15 w 17"/>
                  <a:gd name="T5" fmla="*/ 3 h 17"/>
                  <a:gd name="T6" fmla="*/ 12 w 17"/>
                  <a:gd name="T7" fmla="*/ 4 h 17"/>
                  <a:gd name="T8" fmla="*/ 9 w 17"/>
                  <a:gd name="T9" fmla="*/ 6 h 17"/>
                  <a:gd name="T10" fmla="*/ 9 w 17"/>
                  <a:gd name="T11" fmla="*/ 7 h 17"/>
                  <a:gd name="T12" fmla="*/ 7 w 17"/>
                  <a:gd name="T13" fmla="*/ 9 h 17"/>
                  <a:gd name="T14" fmla="*/ 6 w 17"/>
                  <a:gd name="T15" fmla="*/ 12 h 17"/>
                  <a:gd name="T16" fmla="*/ 3 w 17"/>
                  <a:gd name="T17" fmla="*/ 17 h 17"/>
                  <a:gd name="T18" fmla="*/ 0 w 17"/>
                  <a:gd name="T19" fmla="*/ 17 h 17"/>
                  <a:gd name="T20" fmla="*/ 3 w 17"/>
                  <a:gd name="T21" fmla="*/ 14 h 17"/>
                  <a:gd name="T22" fmla="*/ 4 w 17"/>
                  <a:gd name="T23" fmla="*/ 9 h 17"/>
                  <a:gd name="T24" fmla="*/ 7 w 17"/>
                  <a:gd name="T25" fmla="*/ 6 h 17"/>
                  <a:gd name="T26" fmla="*/ 9 w 17"/>
                  <a:gd name="T27" fmla="*/ 4 h 17"/>
                  <a:gd name="T28" fmla="*/ 11 w 17"/>
                  <a:gd name="T29" fmla="*/ 3 h 17"/>
                  <a:gd name="T30" fmla="*/ 14 w 17"/>
                  <a:gd name="T31" fmla="*/ 1 h 17"/>
                  <a:gd name="T32" fmla="*/ 15 w 1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15" y="0"/>
                    </a:moveTo>
                    <a:lnTo>
                      <a:pt x="17" y="1"/>
                    </a:lnTo>
                    <a:lnTo>
                      <a:pt x="15" y="3"/>
                    </a:lnTo>
                    <a:lnTo>
                      <a:pt x="12" y="4"/>
                    </a:lnTo>
                    <a:lnTo>
                      <a:pt x="9" y="6"/>
                    </a:lnTo>
                    <a:lnTo>
                      <a:pt x="9" y="7"/>
                    </a:lnTo>
                    <a:lnTo>
                      <a:pt x="7" y="9"/>
                    </a:lnTo>
                    <a:lnTo>
                      <a:pt x="6" y="12"/>
                    </a:lnTo>
                    <a:lnTo>
                      <a:pt x="3" y="17"/>
                    </a:lnTo>
                    <a:lnTo>
                      <a:pt x="0" y="17"/>
                    </a:lnTo>
                    <a:lnTo>
                      <a:pt x="3" y="14"/>
                    </a:lnTo>
                    <a:lnTo>
                      <a:pt x="4" y="9"/>
                    </a:lnTo>
                    <a:lnTo>
                      <a:pt x="7" y="6"/>
                    </a:lnTo>
                    <a:lnTo>
                      <a:pt x="9" y="4"/>
                    </a:lnTo>
                    <a:lnTo>
                      <a:pt x="11" y="3"/>
                    </a:lnTo>
                    <a:lnTo>
                      <a:pt x="14" y="1"/>
                    </a:lnTo>
                    <a:lnTo>
                      <a:pt x="1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5" name="Freeform 1102"/>
              <p:cNvSpPr>
                <a:spLocks/>
              </p:cNvSpPr>
              <p:nvPr/>
            </p:nvSpPr>
            <p:spPr bwMode="auto">
              <a:xfrm>
                <a:off x="3918" y="2315"/>
                <a:ext cx="55" cy="69"/>
              </a:xfrm>
              <a:custGeom>
                <a:avLst/>
                <a:gdLst>
                  <a:gd name="T0" fmla="*/ 55 w 55"/>
                  <a:gd name="T1" fmla="*/ 2 h 69"/>
                  <a:gd name="T2" fmla="*/ 55 w 55"/>
                  <a:gd name="T3" fmla="*/ 11 h 69"/>
                  <a:gd name="T4" fmla="*/ 52 w 55"/>
                  <a:gd name="T5" fmla="*/ 14 h 69"/>
                  <a:gd name="T6" fmla="*/ 47 w 55"/>
                  <a:gd name="T7" fmla="*/ 16 h 69"/>
                  <a:gd name="T8" fmla="*/ 23 w 55"/>
                  <a:gd name="T9" fmla="*/ 19 h 69"/>
                  <a:gd name="T10" fmla="*/ 27 w 55"/>
                  <a:gd name="T11" fmla="*/ 17 h 69"/>
                  <a:gd name="T12" fmla="*/ 50 w 55"/>
                  <a:gd name="T13" fmla="*/ 19 h 69"/>
                  <a:gd name="T14" fmla="*/ 33 w 55"/>
                  <a:gd name="T15" fmla="*/ 19 h 69"/>
                  <a:gd name="T16" fmla="*/ 25 w 55"/>
                  <a:gd name="T17" fmla="*/ 21 h 69"/>
                  <a:gd name="T18" fmla="*/ 19 w 55"/>
                  <a:gd name="T19" fmla="*/ 21 h 69"/>
                  <a:gd name="T20" fmla="*/ 22 w 55"/>
                  <a:gd name="T21" fmla="*/ 21 h 69"/>
                  <a:gd name="T22" fmla="*/ 36 w 55"/>
                  <a:gd name="T23" fmla="*/ 21 h 69"/>
                  <a:gd name="T24" fmla="*/ 47 w 55"/>
                  <a:gd name="T25" fmla="*/ 22 h 69"/>
                  <a:gd name="T26" fmla="*/ 28 w 55"/>
                  <a:gd name="T27" fmla="*/ 22 h 69"/>
                  <a:gd name="T28" fmla="*/ 20 w 55"/>
                  <a:gd name="T29" fmla="*/ 24 h 69"/>
                  <a:gd name="T30" fmla="*/ 22 w 55"/>
                  <a:gd name="T31" fmla="*/ 25 h 69"/>
                  <a:gd name="T32" fmla="*/ 33 w 55"/>
                  <a:gd name="T33" fmla="*/ 25 h 69"/>
                  <a:gd name="T34" fmla="*/ 42 w 55"/>
                  <a:gd name="T35" fmla="*/ 25 h 69"/>
                  <a:gd name="T36" fmla="*/ 47 w 55"/>
                  <a:gd name="T37" fmla="*/ 27 h 69"/>
                  <a:gd name="T38" fmla="*/ 44 w 55"/>
                  <a:gd name="T39" fmla="*/ 28 h 69"/>
                  <a:gd name="T40" fmla="*/ 38 w 55"/>
                  <a:gd name="T41" fmla="*/ 30 h 69"/>
                  <a:gd name="T42" fmla="*/ 19 w 55"/>
                  <a:gd name="T43" fmla="*/ 28 h 69"/>
                  <a:gd name="T44" fmla="*/ 19 w 55"/>
                  <a:gd name="T45" fmla="*/ 33 h 69"/>
                  <a:gd name="T46" fmla="*/ 17 w 55"/>
                  <a:gd name="T47" fmla="*/ 28 h 69"/>
                  <a:gd name="T48" fmla="*/ 19 w 55"/>
                  <a:gd name="T49" fmla="*/ 16 h 69"/>
                  <a:gd name="T50" fmla="*/ 16 w 55"/>
                  <a:gd name="T51" fmla="*/ 17 h 69"/>
                  <a:gd name="T52" fmla="*/ 14 w 55"/>
                  <a:gd name="T53" fmla="*/ 24 h 69"/>
                  <a:gd name="T54" fmla="*/ 13 w 55"/>
                  <a:gd name="T55" fmla="*/ 45 h 69"/>
                  <a:gd name="T56" fmla="*/ 9 w 55"/>
                  <a:gd name="T57" fmla="*/ 55 h 69"/>
                  <a:gd name="T58" fmla="*/ 5 w 55"/>
                  <a:gd name="T59" fmla="*/ 63 h 69"/>
                  <a:gd name="T60" fmla="*/ 2 w 55"/>
                  <a:gd name="T61" fmla="*/ 69 h 69"/>
                  <a:gd name="T62" fmla="*/ 0 w 55"/>
                  <a:gd name="T63" fmla="*/ 64 h 69"/>
                  <a:gd name="T64" fmla="*/ 6 w 55"/>
                  <a:gd name="T65" fmla="*/ 56 h 69"/>
                  <a:gd name="T66" fmla="*/ 11 w 55"/>
                  <a:gd name="T67" fmla="*/ 33 h 69"/>
                  <a:gd name="T68" fmla="*/ 14 w 55"/>
                  <a:gd name="T69" fmla="*/ 16 h 69"/>
                  <a:gd name="T70" fmla="*/ 20 w 55"/>
                  <a:gd name="T71" fmla="*/ 13 h 69"/>
                  <a:gd name="T72" fmla="*/ 23 w 55"/>
                  <a:gd name="T73" fmla="*/ 14 h 69"/>
                  <a:gd name="T74" fmla="*/ 36 w 55"/>
                  <a:gd name="T75" fmla="*/ 14 h 69"/>
                  <a:gd name="T76" fmla="*/ 33 w 55"/>
                  <a:gd name="T77" fmla="*/ 5 h 69"/>
                  <a:gd name="T78" fmla="*/ 34 w 55"/>
                  <a:gd name="T79" fmla="*/ 6 h 69"/>
                  <a:gd name="T80" fmla="*/ 34 w 55"/>
                  <a:gd name="T81" fmla="*/ 10 h 69"/>
                  <a:gd name="T82" fmla="*/ 42 w 55"/>
                  <a:gd name="T83" fmla="*/ 11 h 69"/>
                  <a:gd name="T84" fmla="*/ 50 w 55"/>
                  <a:gd name="T85" fmla="*/ 10 h 69"/>
                  <a:gd name="T86" fmla="*/ 52 w 55"/>
                  <a:gd name="T87" fmla="*/ 5 h 69"/>
                  <a:gd name="T88" fmla="*/ 53 w 55"/>
                  <a:gd name="T89" fmla="*/ 3 h 69"/>
                  <a:gd name="T90" fmla="*/ 44 w 55"/>
                  <a:gd name="T91" fmla="*/ 2 h 69"/>
                  <a:gd name="T92" fmla="*/ 34 w 55"/>
                  <a:gd name="T93" fmla="*/ 2 h 69"/>
                  <a:gd name="T94" fmla="*/ 34 w 55"/>
                  <a:gd name="T95" fmla="*/ 0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
                  <a:gd name="T145" fmla="*/ 0 h 69"/>
                  <a:gd name="T146" fmla="*/ 55 w 55"/>
                  <a:gd name="T147" fmla="*/ 69 h 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 h="69">
                    <a:moveTo>
                      <a:pt x="38" y="0"/>
                    </a:moveTo>
                    <a:lnTo>
                      <a:pt x="55" y="2"/>
                    </a:lnTo>
                    <a:lnTo>
                      <a:pt x="55" y="6"/>
                    </a:lnTo>
                    <a:lnTo>
                      <a:pt x="55" y="11"/>
                    </a:lnTo>
                    <a:lnTo>
                      <a:pt x="53" y="13"/>
                    </a:lnTo>
                    <a:lnTo>
                      <a:pt x="52" y="14"/>
                    </a:lnTo>
                    <a:lnTo>
                      <a:pt x="50" y="16"/>
                    </a:lnTo>
                    <a:lnTo>
                      <a:pt x="47" y="16"/>
                    </a:lnTo>
                    <a:lnTo>
                      <a:pt x="23" y="17"/>
                    </a:lnTo>
                    <a:lnTo>
                      <a:pt x="23" y="19"/>
                    </a:lnTo>
                    <a:lnTo>
                      <a:pt x="25" y="19"/>
                    </a:lnTo>
                    <a:lnTo>
                      <a:pt x="27" y="17"/>
                    </a:lnTo>
                    <a:lnTo>
                      <a:pt x="48" y="19"/>
                    </a:lnTo>
                    <a:lnTo>
                      <a:pt x="50" y="19"/>
                    </a:lnTo>
                    <a:lnTo>
                      <a:pt x="36" y="19"/>
                    </a:lnTo>
                    <a:lnTo>
                      <a:pt x="33" y="19"/>
                    </a:lnTo>
                    <a:lnTo>
                      <a:pt x="30" y="19"/>
                    </a:lnTo>
                    <a:lnTo>
                      <a:pt x="25" y="21"/>
                    </a:lnTo>
                    <a:lnTo>
                      <a:pt x="20" y="19"/>
                    </a:lnTo>
                    <a:lnTo>
                      <a:pt x="19" y="21"/>
                    </a:lnTo>
                    <a:lnTo>
                      <a:pt x="20" y="22"/>
                    </a:lnTo>
                    <a:lnTo>
                      <a:pt x="22" y="21"/>
                    </a:lnTo>
                    <a:lnTo>
                      <a:pt x="30" y="22"/>
                    </a:lnTo>
                    <a:lnTo>
                      <a:pt x="36" y="21"/>
                    </a:lnTo>
                    <a:lnTo>
                      <a:pt x="45" y="21"/>
                    </a:lnTo>
                    <a:lnTo>
                      <a:pt x="47" y="22"/>
                    </a:lnTo>
                    <a:lnTo>
                      <a:pt x="28" y="22"/>
                    </a:lnTo>
                    <a:lnTo>
                      <a:pt x="20" y="24"/>
                    </a:lnTo>
                    <a:lnTo>
                      <a:pt x="20" y="25"/>
                    </a:lnTo>
                    <a:lnTo>
                      <a:pt x="22" y="25"/>
                    </a:lnTo>
                    <a:lnTo>
                      <a:pt x="27" y="25"/>
                    </a:lnTo>
                    <a:lnTo>
                      <a:pt x="33" y="25"/>
                    </a:lnTo>
                    <a:lnTo>
                      <a:pt x="39" y="25"/>
                    </a:lnTo>
                    <a:lnTo>
                      <a:pt x="42" y="25"/>
                    </a:lnTo>
                    <a:lnTo>
                      <a:pt x="47" y="25"/>
                    </a:lnTo>
                    <a:lnTo>
                      <a:pt x="47" y="27"/>
                    </a:lnTo>
                    <a:lnTo>
                      <a:pt x="44" y="27"/>
                    </a:lnTo>
                    <a:lnTo>
                      <a:pt x="44" y="28"/>
                    </a:lnTo>
                    <a:lnTo>
                      <a:pt x="42" y="30"/>
                    </a:lnTo>
                    <a:lnTo>
                      <a:pt x="38" y="30"/>
                    </a:lnTo>
                    <a:lnTo>
                      <a:pt x="20" y="28"/>
                    </a:lnTo>
                    <a:lnTo>
                      <a:pt x="19" y="28"/>
                    </a:lnTo>
                    <a:lnTo>
                      <a:pt x="20" y="31"/>
                    </a:lnTo>
                    <a:lnTo>
                      <a:pt x="19" y="33"/>
                    </a:lnTo>
                    <a:lnTo>
                      <a:pt x="17" y="33"/>
                    </a:lnTo>
                    <a:lnTo>
                      <a:pt x="17" y="28"/>
                    </a:lnTo>
                    <a:lnTo>
                      <a:pt x="19" y="28"/>
                    </a:lnTo>
                    <a:lnTo>
                      <a:pt x="19" y="16"/>
                    </a:lnTo>
                    <a:lnTo>
                      <a:pt x="17" y="16"/>
                    </a:lnTo>
                    <a:lnTo>
                      <a:pt x="16" y="17"/>
                    </a:lnTo>
                    <a:lnTo>
                      <a:pt x="13" y="21"/>
                    </a:lnTo>
                    <a:lnTo>
                      <a:pt x="14" y="24"/>
                    </a:lnTo>
                    <a:lnTo>
                      <a:pt x="14" y="35"/>
                    </a:lnTo>
                    <a:lnTo>
                      <a:pt x="13" y="45"/>
                    </a:lnTo>
                    <a:lnTo>
                      <a:pt x="13" y="50"/>
                    </a:lnTo>
                    <a:lnTo>
                      <a:pt x="9" y="55"/>
                    </a:lnTo>
                    <a:lnTo>
                      <a:pt x="8" y="60"/>
                    </a:lnTo>
                    <a:lnTo>
                      <a:pt x="5" y="63"/>
                    </a:lnTo>
                    <a:lnTo>
                      <a:pt x="3" y="64"/>
                    </a:lnTo>
                    <a:lnTo>
                      <a:pt x="2" y="69"/>
                    </a:lnTo>
                    <a:lnTo>
                      <a:pt x="0" y="67"/>
                    </a:lnTo>
                    <a:lnTo>
                      <a:pt x="0" y="64"/>
                    </a:lnTo>
                    <a:lnTo>
                      <a:pt x="3" y="61"/>
                    </a:lnTo>
                    <a:lnTo>
                      <a:pt x="6" y="56"/>
                    </a:lnTo>
                    <a:lnTo>
                      <a:pt x="9" y="49"/>
                    </a:lnTo>
                    <a:lnTo>
                      <a:pt x="11" y="33"/>
                    </a:lnTo>
                    <a:lnTo>
                      <a:pt x="11" y="19"/>
                    </a:lnTo>
                    <a:lnTo>
                      <a:pt x="14" y="16"/>
                    </a:lnTo>
                    <a:lnTo>
                      <a:pt x="17" y="14"/>
                    </a:lnTo>
                    <a:lnTo>
                      <a:pt x="20" y="13"/>
                    </a:lnTo>
                    <a:lnTo>
                      <a:pt x="23" y="11"/>
                    </a:lnTo>
                    <a:lnTo>
                      <a:pt x="23" y="14"/>
                    </a:lnTo>
                    <a:lnTo>
                      <a:pt x="25" y="14"/>
                    </a:lnTo>
                    <a:lnTo>
                      <a:pt x="36" y="14"/>
                    </a:lnTo>
                    <a:lnTo>
                      <a:pt x="33" y="10"/>
                    </a:lnTo>
                    <a:lnTo>
                      <a:pt x="33" y="5"/>
                    </a:lnTo>
                    <a:lnTo>
                      <a:pt x="34" y="5"/>
                    </a:lnTo>
                    <a:lnTo>
                      <a:pt x="34" y="6"/>
                    </a:lnTo>
                    <a:lnTo>
                      <a:pt x="34" y="8"/>
                    </a:lnTo>
                    <a:lnTo>
                      <a:pt x="34" y="10"/>
                    </a:lnTo>
                    <a:lnTo>
                      <a:pt x="38" y="11"/>
                    </a:lnTo>
                    <a:lnTo>
                      <a:pt x="42" y="11"/>
                    </a:lnTo>
                    <a:lnTo>
                      <a:pt x="48" y="11"/>
                    </a:lnTo>
                    <a:lnTo>
                      <a:pt x="50" y="10"/>
                    </a:lnTo>
                    <a:lnTo>
                      <a:pt x="52" y="8"/>
                    </a:lnTo>
                    <a:lnTo>
                      <a:pt x="52" y="5"/>
                    </a:lnTo>
                    <a:lnTo>
                      <a:pt x="53" y="3"/>
                    </a:lnTo>
                    <a:lnTo>
                      <a:pt x="52" y="2"/>
                    </a:lnTo>
                    <a:lnTo>
                      <a:pt x="44" y="2"/>
                    </a:lnTo>
                    <a:lnTo>
                      <a:pt x="36" y="2"/>
                    </a:lnTo>
                    <a:lnTo>
                      <a:pt x="34" y="2"/>
                    </a:lnTo>
                    <a:lnTo>
                      <a:pt x="33" y="0"/>
                    </a:lnTo>
                    <a:lnTo>
                      <a:pt x="34" y="0"/>
                    </a:lnTo>
                    <a:lnTo>
                      <a:pt x="3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6" name="Freeform 1103"/>
              <p:cNvSpPr>
                <a:spLocks/>
              </p:cNvSpPr>
              <p:nvPr/>
            </p:nvSpPr>
            <p:spPr bwMode="auto">
              <a:xfrm>
                <a:off x="4046" y="2317"/>
                <a:ext cx="19" cy="22"/>
              </a:xfrm>
              <a:custGeom>
                <a:avLst/>
                <a:gdLst>
                  <a:gd name="T0" fmla="*/ 19 w 19"/>
                  <a:gd name="T1" fmla="*/ 0 h 22"/>
                  <a:gd name="T2" fmla="*/ 19 w 19"/>
                  <a:gd name="T3" fmla="*/ 3 h 22"/>
                  <a:gd name="T4" fmla="*/ 16 w 19"/>
                  <a:gd name="T5" fmla="*/ 8 h 22"/>
                  <a:gd name="T6" fmla="*/ 12 w 19"/>
                  <a:gd name="T7" fmla="*/ 8 h 22"/>
                  <a:gd name="T8" fmla="*/ 11 w 19"/>
                  <a:gd name="T9" fmla="*/ 11 h 22"/>
                  <a:gd name="T10" fmla="*/ 9 w 19"/>
                  <a:gd name="T11" fmla="*/ 12 h 22"/>
                  <a:gd name="T12" fmla="*/ 8 w 19"/>
                  <a:gd name="T13" fmla="*/ 14 h 22"/>
                  <a:gd name="T14" fmla="*/ 5 w 19"/>
                  <a:gd name="T15" fmla="*/ 19 h 22"/>
                  <a:gd name="T16" fmla="*/ 5 w 19"/>
                  <a:gd name="T17" fmla="*/ 20 h 22"/>
                  <a:gd name="T18" fmla="*/ 2 w 19"/>
                  <a:gd name="T19" fmla="*/ 20 h 22"/>
                  <a:gd name="T20" fmla="*/ 0 w 19"/>
                  <a:gd name="T21" fmla="*/ 22 h 22"/>
                  <a:gd name="T22" fmla="*/ 0 w 19"/>
                  <a:gd name="T23" fmla="*/ 19 h 22"/>
                  <a:gd name="T24" fmla="*/ 3 w 19"/>
                  <a:gd name="T25" fmla="*/ 15 h 22"/>
                  <a:gd name="T26" fmla="*/ 5 w 19"/>
                  <a:gd name="T27" fmla="*/ 14 h 22"/>
                  <a:gd name="T28" fmla="*/ 6 w 19"/>
                  <a:gd name="T29" fmla="*/ 11 h 22"/>
                  <a:gd name="T30" fmla="*/ 8 w 19"/>
                  <a:gd name="T31" fmla="*/ 9 h 22"/>
                  <a:gd name="T32" fmla="*/ 9 w 19"/>
                  <a:gd name="T33" fmla="*/ 6 h 22"/>
                  <a:gd name="T34" fmla="*/ 12 w 19"/>
                  <a:gd name="T35" fmla="*/ 4 h 22"/>
                  <a:gd name="T36" fmla="*/ 14 w 19"/>
                  <a:gd name="T37" fmla="*/ 3 h 22"/>
                  <a:gd name="T38" fmla="*/ 17 w 19"/>
                  <a:gd name="T39" fmla="*/ 1 h 22"/>
                  <a:gd name="T40" fmla="*/ 19 w 19"/>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22"/>
                  <a:gd name="T65" fmla="*/ 19 w 1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22">
                    <a:moveTo>
                      <a:pt x="19" y="0"/>
                    </a:moveTo>
                    <a:lnTo>
                      <a:pt x="19" y="3"/>
                    </a:lnTo>
                    <a:lnTo>
                      <a:pt x="16" y="8"/>
                    </a:lnTo>
                    <a:lnTo>
                      <a:pt x="12" y="8"/>
                    </a:lnTo>
                    <a:lnTo>
                      <a:pt x="11" y="11"/>
                    </a:lnTo>
                    <a:lnTo>
                      <a:pt x="9" y="12"/>
                    </a:lnTo>
                    <a:lnTo>
                      <a:pt x="8" y="14"/>
                    </a:lnTo>
                    <a:lnTo>
                      <a:pt x="5" y="19"/>
                    </a:lnTo>
                    <a:lnTo>
                      <a:pt x="5" y="20"/>
                    </a:lnTo>
                    <a:lnTo>
                      <a:pt x="2" y="20"/>
                    </a:lnTo>
                    <a:lnTo>
                      <a:pt x="0" y="22"/>
                    </a:lnTo>
                    <a:lnTo>
                      <a:pt x="0" y="19"/>
                    </a:lnTo>
                    <a:lnTo>
                      <a:pt x="3" y="15"/>
                    </a:lnTo>
                    <a:lnTo>
                      <a:pt x="5" y="14"/>
                    </a:lnTo>
                    <a:lnTo>
                      <a:pt x="6" y="11"/>
                    </a:lnTo>
                    <a:lnTo>
                      <a:pt x="8" y="9"/>
                    </a:lnTo>
                    <a:lnTo>
                      <a:pt x="9" y="6"/>
                    </a:lnTo>
                    <a:lnTo>
                      <a:pt x="12" y="4"/>
                    </a:lnTo>
                    <a:lnTo>
                      <a:pt x="14" y="3"/>
                    </a:lnTo>
                    <a:lnTo>
                      <a:pt x="17" y="1"/>
                    </a:lnTo>
                    <a:lnTo>
                      <a:pt x="1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7" name="Freeform 1104"/>
              <p:cNvSpPr>
                <a:spLocks/>
              </p:cNvSpPr>
              <p:nvPr/>
            </p:nvSpPr>
            <p:spPr bwMode="auto">
              <a:xfrm>
                <a:off x="3977" y="2320"/>
                <a:ext cx="7" cy="5"/>
              </a:xfrm>
              <a:custGeom>
                <a:avLst/>
                <a:gdLst>
                  <a:gd name="T0" fmla="*/ 0 w 7"/>
                  <a:gd name="T1" fmla="*/ 0 h 5"/>
                  <a:gd name="T2" fmla="*/ 2 w 7"/>
                  <a:gd name="T3" fmla="*/ 1 h 5"/>
                  <a:gd name="T4" fmla="*/ 5 w 7"/>
                  <a:gd name="T5" fmla="*/ 3 h 5"/>
                  <a:gd name="T6" fmla="*/ 7 w 7"/>
                  <a:gd name="T7" fmla="*/ 3 h 5"/>
                  <a:gd name="T8" fmla="*/ 7 w 7"/>
                  <a:gd name="T9" fmla="*/ 5 h 5"/>
                  <a:gd name="T10" fmla="*/ 5 w 7"/>
                  <a:gd name="T11" fmla="*/ 5 h 5"/>
                  <a:gd name="T12" fmla="*/ 2 w 7"/>
                  <a:gd name="T13" fmla="*/ 5 h 5"/>
                  <a:gd name="T14" fmla="*/ 0 w 7"/>
                  <a:gd name="T15" fmla="*/ 3 h 5"/>
                  <a:gd name="T16" fmla="*/ 0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0"/>
                    </a:moveTo>
                    <a:lnTo>
                      <a:pt x="2" y="1"/>
                    </a:lnTo>
                    <a:lnTo>
                      <a:pt x="5" y="3"/>
                    </a:lnTo>
                    <a:lnTo>
                      <a:pt x="7" y="3"/>
                    </a:lnTo>
                    <a:lnTo>
                      <a:pt x="7" y="5"/>
                    </a:lnTo>
                    <a:lnTo>
                      <a:pt x="5" y="5"/>
                    </a:lnTo>
                    <a:lnTo>
                      <a:pt x="2" y="5"/>
                    </a:lnTo>
                    <a:lnTo>
                      <a:pt x="0" y="3"/>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8" name="Freeform 1105"/>
              <p:cNvSpPr>
                <a:spLocks/>
              </p:cNvSpPr>
              <p:nvPr/>
            </p:nvSpPr>
            <p:spPr bwMode="auto">
              <a:xfrm>
                <a:off x="3832" y="2321"/>
                <a:ext cx="28" cy="21"/>
              </a:xfrm>
              <a:custGeom>
                <a:avLst/>
                <a:gdLst>
                  <a:gd name="T0" fmla="*/ 17 w 28"/>
                  <a:gd name="T1" fmla="*/ 0 h 21"/>
                  <a:gd name="T2" fmla="*/ 24 w 28"/>
                  <a:gd name="T3" fmla="*/ 2 h 21"/>
                  <a:gd name="T4" fmla="*/ 28 w 28"/>
                  <a:gd name="T5" fmla="*/ 2 h 21"/>
                  <a:gd name="T6" fmla="*/ 28 w 28"/>
                  <a:gd name="T7" fmla="*/ 5 h 21"/>
                  <a:gd name="T8" fmla="*/ 27 w 28"/>
                  <a:gd name="T9" fmla="*/ 7 h 21"/>
                  <a:gd name="T10" fmla="*/ 22 w 28"/>
                  <a:gd name="T11" fmla="*/ 11 h 21"/>
                  <a:gd name="T12" fmla="*/ 25 w 28"/>
                  <a:gd name="T13" fmla="*/ 13 h 21"/>
                  <a:gd name="T14" fmla="*/ 13 w 28"/>
                  <a:gd name="T15" fmla="*/ 13 h 21"/>
                  <a:gd name="T16" fmla="*/ 7 w 28"/>
                  <a:gd name="T17" fmla="*/ 16 h 21"/>
                  <a:gd name="T18" fmla="*/ 0 w 28"/>
                  <a:gd name="T19" fmla="*/ 21 h 21"/>
                  <a:gd name="T20" fmla="*/ 0 w 28"/>
                  <a:gd name="T21" fmla="*/ 21 h 21"/>
                  <a:gd name="T22" fmla="*/ 0 w 28"/>
                  <a:gd name="T23" fmla="*/ 19 h 21"/>
                  <a:gd name="T24" fmla="*/ 2 w 28"/>
                  <a:gd name="T25" fmla="*/ 16 h 21"/>
                  <a:gd name="T26" fmla="*/ 5 w 28"/>
                  <a:gd name="T27" fmla="*/ 15 h 21"/>
                  <a:gd name="T28" fmla="*/ 7 w 28"/>
                  <a:gd name="T29" fmla="*/ 15 h 21"/>
                  <a:gd name="T30" fmla="*/ 5 w 28"/>
                  <a:gd name="T31" fmla="*/ 13 h 21"/>
                  <a:gd name="T32" fmla="*/ 3 w 28"/>
                  <a:gd name="T33" fmla="*/ 11 h 21"/>
                  <a:gd name="T34" fmla="*/ 0 w 28"/>
                  <a:gd name="T35" fmla="*/ 7 h 21"/>
                  <a:gd name="T36" fmla="*/ 3 w 28"/>
                  <a:gd name="T37" fmla="*/ 8 h 21"/>
                  <a:gd name="T38" fmla="*/ 7 w 28"/>
                  <a:gd name="T39" fmla="*/ 11 h 21"/>
                  <a:gd name="T40" fmla="*/ 8 w 28"/>
                  <a:gd name="T41" fmla="*/ 13 h 21"/>
                  <a:gd name="T42" fmla="*/ 11 w 28"/>
                  <a:gd name="T43" fmla="*/ 13 h 21"/>
                  <a:gd name="T44" fmla="*/ 13 w 28"/>
                  <a:gd name="T45" fmla="*/ 11 h 21"/>
                  <a:gd name="T46" fmla="*/ 13 w 28"/>
                  <a:gd name="T47" fmla="*/ 11 h 21"/>
                  <a:gd name="T48" fmla="*/ 5 w 28"/>
                  <a:gd name="T49" fmla="*/ 5 h 21"/>
                  <a:gd name="T50" fmla="*/ 10 w 28"/>
                  <a:gd name="T51" fmla="*/ 7 h 21"/>
                  <a:gd name="T52" fmla="*/ 13 w 28"/>
                  <a:gd name="T53" fmla="*/ 10 h 21"/>
                  <a:gd name="T54" fmla="*/ 17 w 28"/>
                  <a:gd name="T55" fmla="*/ 11 h 21"/>
                  <a:gd name="T56" fmla="*/ 22 w 28"/>
                  <a:gd name="T57" fmla="*/ 10 h 21"/>
                  <a:gd name="T58" fmla="*/ 24 w 28"/>
                  <a:gd name="T59" fmla="*/ 7 h 21"/>
                  <a:gd name="T60" fmla="*/ 27 w 28"/>
                  <a:gd name="T61" fmla="*/ 4 h 21"/>
                  <a:gd name="T62" fmla="*/ 21 w 28"/>
                  <a:gd name="T63" fmla="*/ 2 h 21"/>
                  <a:gd name="T64" fmla="*/ 14 w 28"/>
                  <a:gd name="T65" fmla="*/ 4 h 21"/>
                  <a:gd name="T66" fmla="*/ 11 w 28"/>
                  <a:gd name="T67" fmla="*/ 4 h 21"/>
                  <a:gd name="T68" fmla="*/ 8 w 28"/>
                  <a:gd name="T69" fmla="*/ 4 h 21"/>
                  <a:gd name="T70" fmla="*/ 8 w 28"/>
                  <a:gd name="T71" fmla="*/ 2 h 21"/>
                  <a:gd name="T72" fmla="*/ 10 w 28"/>
                  <a:gd name="T73" fmla="*/ 2 h 21"/>
                  <a:gd name="T74" fmla="*/ 14 w 28"/>
                  <a:gd name="T75" fmla="*/ 0 h 21"/>
                  <a:gd name="T76" fmla="*/ 17 w 28"/>
                  <a:gd name="T77" fmla="*/ 0 h 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21"/>
                  <a:gd name="T119" fmla="*/ 28 w 28"/>
                  <a:gd name="T120" fmla="*/ 21 h 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21">
                    <a:moveTo>
                      <a:pt x="17" y="0"/>
                    </a:moveTo>
                    <a:lnTo>
                      <a:pt x="24" y="2"/>
                    </a:lnTo>
                    <a:lnTo>
                      <a:pt x="28" y="2"/>
                    </a:lnTo>
                    <a:lnTo>
                      <a:pt x="28" y="5"/>
                    </a:lnTo>
                    <a:lnTo>
                      <a:pt x="27" y="7"/>
                    </a:lnTo>
                    <a:lnTo>
                      <a:pt x="22" y="11"/>
                    </a:lnTo>
                    <a:lnTo>
                      <a:pt x="25" y="13"/>
                    </a:lnTo>
                    <a:lnTo>
                      <a:pt x="13" y="13"/>
                    </a:lnTo>
                    <a:lnTo>
                      <a:pt x="7" y="16"/>
                    </a:lnTo>
                    <a:lnTo>
                      <a:pt x="0" y="21"/>
                    </a:lnTo>
                    <a:lnTo>
                      <a:pt x="0" y="19"/>
                    </a:lnTo>
                    <a:lnTo>
                      <a:pt x="2" y="16"/>
                    </a:lnTo>
                    <a:lnTo>
                      <a:pt x="5" y="15"/>
                    </a:lnTo>
                    <a:lnTo>
                      <a:pt x="7" y="15"/>
                    </a:lnTo>
                    <a:lnTo>
                      <a:pt x="5" y="13"/>
                    </a:lnTo>
                    <a:lnTo>
                      <a:pt x="3" y="11"/>
                    </a:lnTo>
                    <a:lnTo>
                      <a:pt x="0" y="7"/>
                    </a:lnTo>
                    <a:lnTo>
                      <a:pt x="3" y="8"/>
                    </a:lnTo>
                    <a:lnTo>
                      <a:pt x="7" y="11"/>
                    </a:lnTo>
                    <a:lnTo>
                      <a:pt x="8" y="13"/>
                    </a:lnTo>
                    <a:lnTo>
                      <a:pt x="11" y="13"/>
                    </a:lnTo>
                    <a:lnTo>
                      <a:pt x="13" y="11"/>
                    </a:lnTo>
                    <a:lnTo>
                      <a:pt x="5" y="5"/>
                    </a:lnTo>
                    <a:lnTo>
                      <a:pt x="10" y="7"/>
                    </a:lnTo>
                    <a:lnTo>
                      <a:pt x="13" y="10"/>
                    </a:lnTo>
                    <a:lnTo>
                      <a:pt x="17" y="11"/>
                    </a:lnTo>
                    <a:lnTo>
                      <a:pt x="22" y="10"/>
                    </a:lnTo>
                    <a:lnTo>
                      <a:pt x="24" y="7"/>
                    </a:lnTo>
                    <a:lnTo>
                      <a:pt x="27" y="4"/>
                    </a:lnTo>
                    <a:lnTo>
                      <a:pt x="21" y="2"/>
                    </a:lnTo>
                    <a:lnTo>
                      <a:pt x="14" y="4"/>
                    </a:lnTo>
                    <a:lnTo>
                      <a:pt x="11" y="4"/>
                    </a:lnTo>
                    <a:lnTo>
                      <a:pt x="8" y="4"/>
                    </a:lnTo>
                    <a:lnTo>
                      <a:pt x="8" y="2"/>
                    </a:lnTo>
                    <a:lnTo>
                      <a:pt x="10" y="2"/>
                    </a:lnTo>
                    <a:lnTo>
                      <a:pt x="14" y="0"/>
                    </a:lnTo>
                    <a:lnTo>
                      <a:pt x="1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39" name="Freeform 1106"/>
              <p:cNvSpPr>
                <a:spLocks/>
              </p:cNvSpPr>
              <p:nvPr/>
            </p:nvSpPr>
            <p:spPr bwMode="auto">
              <a:xfrm>
                <a:off x="3985" y="2323"/>
                <a:ext cx="6" cy="3"/>
              </a:xfrm>
              <a:custGeom>
                <a:avLst/>
                <a:gdLst>
                  <a:gd name="T0" fmla="*/ 2 w 6"/>
                  <a:gd name="T1" fmla="*/ 0 h 3"/>
                  <a:gd name="T2" fmla="*/ 3 w 6"/>
                  <a:gd name="T3" fmla="*/ 0 h 3"/>
                  <a:gd name="T4" fmla="*/ 6 w 6"/>
                  <a:gd name="T5" fmla="*/ 0 h 3"/>
                  <a:gd name="T6" fmla="*/ 6 w 6"/>
                  <a:gd name="T7" fmla="*/ 2 h 3"/>
                  <a:gd name="T8" fmla="*/ 3 w 6"/>
                  <a:gd name="T9" fmla="*/ 3 h 3"/>
                  <a:gd name="T10" fmla="*/ 2 w 6"/>
                  <a:gd name="T11" fmla="*/ 2 h 3"/>
                  <a:gd name="T12" fmla="*/ 0 w 6"/>
                  <a:gd name="T13" fmla="*/ 0 h 3"/>
                  <a:gd name="T14" fmla="*/ 2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2" y="0"/>
                    </a:moveTo>
                    <a:lnTo>
                      <a:pt x="3" y="0"/>
                    </a:lnTo>
                    <a:lnTo>
                      <a:pt x="6" y="0"/>
                    </a:lnTo>
                    <a:lnTo>
                      <a:pt x="6" y="2"/>
                    </a:lnTo>
                    <a:lnTo>
                      <a:pt x="3" y="3"/>
                    </a:lnTo>
                    <a:lnTo>
                      <a:pt x="2" y="2"/>
                    </a:lnTo>
                    <a:lnTo>
                      <a:pt x="0" y="0"/>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0" name="Freeform 1107"/>
              <p:cNvSpPr>
                <a:spLocks/>
              </p:cNvSpPr>
              <p:nvPr/>
            </p:nvSpPr>
            <p:spPr bwMode="auto">
              <a:xfrm>
                <a:off x="4097" y="2325"/>
                <a:ext cx="39" cy="31"/>
              </a:xfrm>
              <a:custGeom>
                <a:avLst/>
                <a:gdLst>
                  <a:gd name="T0" fmla="*/ 0 w 39"/>
                  <a:gd name="T1" fmla="*/ 0 h 31"/>
                  <a:gd name="T2" fmla="*/ 18 w 39"/>
                  <a:gd name="T3" fmla="*/ 3 h 31"/>
                  <a:gd name="T4" fmla="*/ 22 w 39"/>
                  <a:gd name="T5" fmla="*/ 6 h 31"/>
                  <a:gd name="T6" fmla="*/ 25 w 39"/>
                  <a:gd name="T7" fmla="*/ 7 h 31"/>
                  <a:gd name="T8" fmla="*/ 30 w 39"/>
                  <a:gd name="T9" fmla="*/ 11 h 31"/>
                  <a:gd name="T10" fmla="*/ 33 w 39"/>
                  <a:gd name="T11" fmla="*/ 14 h 31"/>
                  <a:gd name="T12" fmla="*/ 38 w 39"/>
                  <a:gd name="T13" fmla="*/ 21 h 31"/>
                  <a:gd name="T14" fmla="*/ 39 w 39"/>
                  <a:gd name="T15" fmla="*/ 31 h 31"/>
                  <a:gd name="T16" fmla="*/ 38 w 39"/>
                  <a:gd name="T17" fmla="*/ 25 h 31"/>
                  <a:gd name="T18" fmla="*/ 36 w 39"/>
                  <a:gd name="T19" fmla="*/ 20 h 31"/>
                  <a:gd name="T20" fmla="*/ 35 w 39"/>
                  <a:gd name="T21" fmla="*/ 18 h 31"/>
                  <a:gd name="T22" fmla="*/ 32 w 39"/>
                  <a:gd name="T23" fmla="*/ 14 h 31"/>
                  <a:gd name="T24" fmla="*/ 28 w 39"/>
                  <a:gd name="T25" fmla="*/ 12 h 31"/>
                  <a:gd name="T26" fmla="*/ 25 w 39"/>
                  <a:gd name="T27" fmla="*/ 9 h 31"/>
                  <a:gd name="T28" fmla="*/ 22 w 39"/>
                  <a:gd name="T29" fmla="*/ 7 h 31"/>
                  <a:gd name="T30" fmla="*/ 19 w 39"/>
                  <a:gd name="T31" fmla="*/ 6 h 31"/>
                  <a:gd name="T32" fmla="*/ 16 w 39"/>
                  <a:gd name="T33" fmla="*/ 4 h 31"/>
                  <a:gd name="T34" fmla="*/ 8 w 39"/>
                  <a:gd name="T35" fmla="*/ 1 h 31"/>
                  <a:gd name="T36" fmla="*/ 0 w 39"/>
                  <a:gd name="T37" fmla="*/ 0 h 31"/>
                  <a:gd name="T38" fmla="*/ 0 w 3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1"/>
                  <a:gd name="T62" fmla="*/ 39 w 3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1">
                    <a:moveTo>
                      <a:pt x="0" y="0"/>
                    </a:moveTo>
                    <a:lnTo>
                      <a:pt x="18" y="3"/>
                    </a:lnTo>
                    <a:lnTo>
                      <a:pt x="22" y="6"/>
                    </a:lnTo>
                    <a:lnTo>
                      <a:pt x="25" y="7"/>
                    </a:lnTo>
                    <a:lnTo>
                      <a:pt x="30" y="11"/>
                    </a:lnTo>
                    <a:lnTo>
                      <a:pt x="33" y="14"/>
                    </a:lnTo>
                    <a:lnTo>
                      <a:pt x="38" y="21"/>
                    </a:lnTo>
                    <a:lnTo>
                      <a:pt x="39" y="31"/>
                    </a:lnTo>
                    <a:lnTo>
                      <a:pt x="38" y="25"/>
                    </a:lnTo>
                    <a:lnTo>
                      <a:pt x="36" y="20"/>
                    </a:lnTo>
                    <a:lnTo>
                      <a:pt x="35" y="18"/>
                    </a:lnTo>
                    <a:lnTo>
                      <a:pt x="32" y="14"/>
                    </a:lnTo>
                    <a:lnTo>
                      <a:pt x="28" y="12"/>
                    </a:lnTo>
                    <a:lnTo>
                      <a:pt x="25" y="9"/>
                    </a:lnTo>
                    <a:lnTo>
                      <a:pt x="22" y="7"/>
                    </a:lnTo>
                    <a:lnTo>
                      <a:pt x="19" y="6"/>
                    </a:lnTo>
                    <a:lnTo>
                      <a:pt x="16" y="4"/>
                    </a:lnTo>
                    <a:lnTo>
                      <a:pt x="8" y="1"/>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1" name="Freeform 1108"/>
              <p:cNvSpPr>
                <a:spLocks/>
              </p:cNvSpPr>
              <p:nvPr/>
            </p:nvSpPr>
            <p:spPr bwMode="auto">
              <a:xfrm>
                <a:off x="3814" y="2325"/>
                <a:ext cx="17" cy="21"/>
              </a:xfrm>
              <a:custGeom>
                <a:avLst/>
                <a:gdLst>
                  <a:gd name="T0" fmla="*/ 15 w 17"/>
                  <a:gd name="T1" fmla="*/ 0 h 21"/>
                  <a:gd name="T2" fmla="*/ 17 w 17"/>
                  <a:gd name="T3" fmla="*/ 1 h 21"/>
                  <a:gd name="T4" fmla="*/ 17 w 17"/>
                  <a:gd name="T5" fmla="*/ 1 h 21"/>
                  <a:gd name="T6" fmla="*/ 14 w 17"/>
                  <a:gd name="T7" fmla="*/ 3 h 21"/>
                  <a:gd name="T8" fmla="*/ 6 w 17"/>
                  <a:gd name="T9" fmla="*/ 11 h 21"/>
                  <a:gd name="T10" fmla="*/ 3 w 17"/>
                  <a:gd name="T11" fmla="*/ 15 h 21"/>
                  <a:gd name="T12" fmla="*/ 0 w 17"/>
                  <a:gd name="T13" fmla="*/ 21 h 21"/>
                  <a:gd name="T14" fmla="*/ 1 w 17"/>
                  <a:gd name="T15" fmla="*/ 15 h 21"/>
                  <a:gd name="T16" fmla="*/ 3 w 17"/>
                  <a:gd name="T17" fmla="*/ 12 h 21"/>
                  <a:gd name="T18" fmla="*/ 4 w 17"/>
                  <a:gd name="T19" fmla="*/ 9 h 21"/>
                  <a:gd name="T20" fmla="*/ 7 w 17"/>
                  <a:gd name="T21" fmla="*/ 6 h 21"/>
                  <a:gd name="T22" fmla="*/ 11 w 17"/>
                  <a:gd name="T23" fmla="*/ 4 h 21"/>
                  <a:gd name="T24" fmla="*/ 12 w 17"/>
                  <a:gd name="T25" fmla="*/ 3 h 21"/>
                  <a:gd name="T26" fmla="*/ 15 w 17"/>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21"/>
                  <a:gd name="T44" fmla="*/ 17 w 1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21">
                    <a:moveTo>
                      <a:pt x="15" y="0"/>
                    </a:moveTo>
                    <a:lnTo>
                      <a:pt x="17" y="1"/>
                    </a:lnTo>
                    <a:lnTo>
                      <a:pt x="14" y="3"/>
                    </a:lnTo>
                    <a:lnTo>
                      <a:pt x="6" y="11"/>
                    </a:lnTo>
                    <a:lnTo>
                      <a:pt x="3" y="15"/>
                    </a:lnTo>
                    <a:lnTo>
                      <a:pt x="0" y="21"/>
                    </a:lnTo>
                    <a:lnTo>
                      <a:pt x="1" y="15"/>
                    </a:lnTo>
                    <a:lnTo>
                      <a:pt x="3" y="12"/>
                    </a:lnTo>
                    <a:lnTo>
                      <a:pt x="4" y="9"/>
                    </a:lnTo>
                    <a:lnTo>
                      <a:pt x="7" y="6"/>
                    </a:lnTo>
                    <a:lnTo>
                      <a:pt x="11" y="4"/>
                    </a:lnTo>
                    <a:lnTo>
                      <a:pt x="12" y="3"/>
                    </a:lnTo>
                    <a:lnTo>
                      <a:pt x="1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2" name="Freeform 1109"/>
              <p:cNvSpPr>
                <a:spLocks/>
              </p:cNvSpPr>
              <p:nvPr/>
            </p:nvSpPr>
            <p:spPr bwMode="auto">
              <a:xfrm>
                <a:off x="4138" y="2328"/>
                <a:ext cx="9" cy="11"/>
              </a:xfrm>
              <a:custGeom>
                <a:avLst/>
                <a:gdLst>
                  <a:gd name="T0" fmla="*/ 0 w 9"/>
                  <a:gd name="T1" fmla="*/ 0 h 11"/>
                  <a:gd name="T2" fmla="*/ 3 w 9"/>
                  <a:gd name="T3" fmla="*/ 1 h 11"/>
                  <a:gd name="T4" fmla="*/ 5 w 9"/>
                  <a:gd name="T5" fmla="*/ 3 h 11"/>
                  <a:gd name="T6" fmla="*/ 8 w 9"/>
                  <a:gd name="T7" fmla="*/ 3 h 11"/>
                  <a:gd name="T8" fmla="*/ 9 w 9"/>
                  <a:gd name="T9" fmla="*/ 6 h 11"/>
                  <a:gd name="T10" fmla="*/ 8 w 9"/>
                  <a:gd name="T11" fmla="*/ 8 h 11"/>
                  <a:gd name="T12" fmla="*/ 9 w 9"/>
                  <a:gd name="T13" fmla="*/ 11 h 11"/>
                  <a:gd name="T14" fmla="*/ 8 w 9"/>
                  <a:gd name="T15" fmla="*/ 11 h 11"/>
                  <a:gd name="T16" fmla="*/ 6 w 9"/>
                  <a:gd name="T17" fmla="*/ 9 h 11"/>
                  <a:gd name="T18" fmla="*/ 3 w 9"/>
                  <a:gd name="T19" fmla="*/ 8 h 11"/>
                  <a:gd name="T20" fmla="*/ 3 w 9"/>
                  <a:gd name="T21" fmla="*/ 4 h 11"/>
                  <a:gd name="T22" fmla="*/ 0 w 9"/>
                  <a:gd name="T23" fmla="*/ 0 h 11"/>
                  <a:gd name="T24" fmla="*/ 0 w 9"/>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1"/>
                  <a:gd name="T41" fmla="*/ 9 w 9"/>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1">
                    <a:moveTo>
                      <a:pt x="0" y="0"/>
                    </a:moveTo>
                    <a:lnTo>
                      <a:pt x="3" y="1"/>
                    </a:lnTo>
                    <a:lnTo>
                      <a:pt x="5" y="3"/>
                    </a:lnTo>
                    <a:lnTo>
                      <a:pt x="8" y="3"/>
                    </a:lnTo>
                    <a:lnTo>
                      <a:pt x="9" y="6"/>
                    </a:lnTo>
                    <a:lnTo>
                      <a:pt x="8" y="8"/>
                    </a:lnTo>
                    <a:lnTo>
                      <a:pt x="9" y="11"/>
                    </a:lnTo>
                    <a:lnTo>
                      <a:pt x="8" y="11"/>
                    </a:lnTo>
                    <a:lnTo>
                      <a:pt x="6" y="9"/>
                    </a:lnTo>
                    <a:lnTo>
                      <a:pt x="3" y="8"/>
                    </a:lnTo>
                    <a:lnTo>
                      <a:pt x="3" y="4"/>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3" name="Freeform 1110"/>
              <p:cNvSpPr>
                <a:spLocks/>
              </p:cNvSpPr>
              <p:nvPr/>
            </p:nvSpPr>
            <p:spPr bwMode="auto">
              <a:xfrm>
                <a:off x="3820" y="2328"/>
                <a:ext cx="29" cy="61"/>
              </a:xfrm>
              <a:custGeom>
                <a:avLst/>
                <a:gdLst>
                  <a:gd name="T0" fmla="*/ 12 w 29"/>
                  <a:gd name="T1" fmla="*/ 1 h 61"/>
                  <a:gd name="T2" fmla="*/ 5 w 29"/>
                  <a:gd name="T3" fmla="*/ 8 h 61"/>
                  <a:gd name="T4" fmla="*/ 3 w 29"/>
                  <a:gd name="T5" fmla="*/ 18 h 61"/>
                  <a:gd name="T6" fmla="*/ 6 w 29"/>
                  <a:gd name="T7" fmla="*/ 22 h 61"/>
                  <a:gd name="T8" fmla="*/ 11 w 29"/>
                  <a:gd name="T9" fmla="*/ 15 h 61"/>
                  <a:gd name="T10" fmla="*/ 9 w 29"/>
                  <a:gd name="T11" fmla="*/ 23 h 61"/>
                  <a:gd name="T12" fmla="*/ 8 w 29"/>
                  <a:gd name="T13" fmla="*/ 37 h 61"/>
                  <a:gd name="T14" fmla="*/ 11 w 29"/>
                  <a:gd name="T15" fmla="*/ 43 h 61"/>
                  <a:gd name="T16" fmla="*/ 17 w 29"/>
                  <a:gd name="T17" fmla="*/ 48 h 61"/>
                  <a:gd name="T18" fmla="*/ 23 w 29"/>
                  <a:gd name="T19" fmla="*/ 51 h 61"/>
                  <a:gd name="T20" fmla="*/ 29 w 29"/>
                  <a:gd name="T21" fmla="*/ 53 h 61"/>
                  <a:gd name="T22" fmla="*/ 26 w 29"/>
                  <a:gd name="T23" fmla="*/ 53 h 61"/>
                  <a:gd name="T24" fmla="*/ 20 w 29"/>
                  <a:gd name="T25" fmla="*/ 59 h 61"/>
                  <a:gd name="T26" fmla="*/ 19 w 29"/>
                  <a:gd name="T27" fmla="*/ 57 h 61"/>
                  <a:gd name="T28" fmla="*/ 25 w 29"/>
                  <a:gd name="T29" fmla="*/ 53 h 61"/>
                  <a:gd name="T30" fmla="*/ 20 w 29"/>
                  <a:gd name="T31" fmla="*/ 51 h 61"/>
                  <a:gd name="T32" fmla="*/ 8 w 29"/>
                  <a:gd name="T33" fmla="*/ 40 h 61"/>
                  <a:gd name="T34" fmla="*/ 5 w 29"/>
                  <a:gd name="T35" fmla="*/ 50 h 61"/>
                  <a:gd name="T36" fmla="*/ 8 w 29"/>
                  <a:gd name="T37" fmla="*/ 54 h 61"/>
                  <a:gd name="T38" fmla="*/ 12 w 29"/>
                  <a:gd name="T39" fmla="*/ 59 h 61"/>
                  <a:gd name="T40" fmla="*/ 15 w 29"/>
                  <a:gd name="T41" fmla="*/ 61 h 61"/>
                  <a:gd name="T42" fmla="*/ 6 w 29"/>
                  <a:gd name="T43" fmla="*/ 57 h 61"/>
                  <a:gd name="T44" fmla="*/ 1 w 29"/>
                  <a:gd name="T45" fmla="*/ 48 h 61"/>
                  <a:gd name="T46" fmla="*/ 5 w 29"/>
                  <a:gd name="T47" fmla="*/ 43 h 61"/>
                  <a:gd name="T48" fmla="*/ 3 w 29"/>
                  <a:gd name="T49" fmla="*/ 40 h 61"/>
                  <a:gd name="T50" fmla="*/ 0 w 29"/>
                  <a:gd name="T51" fmla="*/ 42 h 61"/>
                  <a:gd name="T52" fmla="*/ 3 w 29"/>
                  <a:gd name="T53" fmla="*/ 39 h 61"/>
                  <a:gd name="T54" fmla="*/ 6 w 29"/>
                  <a:gd name="T55" fmla="*/ 34 h 61"/>
                  <a:gd name="T56" fmla="*/ 6 w 29"/>
                  <a:gd name="T57" fmla="*/ 34 h 61"/>
                  <a:gd name="T58" fmla="*/ 5 w 29"/>
                  <a:gd name="T59" fmla="*/ 22 h 61"/>
                  <a:gd name="T60" fmla="*/ 0 w 29"/>
                  <a:gd name="T61" fmla="*/ 17 h 61"/>
                  <a:gd name="T62" fmla="*/ 0 w 29"/>
                  <a:gd name="T63" fmla="*/ 12 h 61"/>
                  <a:gd name="T64" fmla="*/ 5 w 29"/>
                  <a:gd name="T65" fmla="*/ 6 h 61"/>
                  <a:gd name="T66" fmla="*/ 11 w 29"/>
                  <a:gd name="T67" fmla="*/ 0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61"/>
                  <a:gd name="T104" fmla="*/ 29 w 29"/>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61">
                    <a:moveTo>
                      <a:pt x="11" y="0"/>
                    </a:moveTo>
                    <a:lnTo>
                      <a:pt x="12" y="1"/>
                    </a:lnTo>
                    <a:lnTo>
                      <a:pt x="8" y="4"/>
                    </a:lnTo>
                    <a:lnTo>
                      <a:pt x="5" y="8"/>
                    </a:lnTo>
                    <a:lnTo>
                      <a:pt x="0" y="15"/>
                    </a:lnTo>
                    <a:lnTo>
                      <a:pt x="3" y="18"/>
                    </a:lnTo>
                    <a:lnTo>
                      <a:pt x="5" y="20"/>
                    </a:lnTo>
                    <a:lnTo>
                      <a:pt x="6" y="22"/>
                    </a:lnTo>
                    <a:lnTo>
                      <a:pt x="8" y="18"/>
                    </a:lnTo>
                    <a:lnTo>
                      <a:pt x="11" y="15"/>
                    </a:lnTo>
                    <a:lnTo>
                      <a:pt x="9" y="18"/>
                    </a:lnTo>
                    <a:lnTo>
                      <a:pt x="9" y="23"/>
                    </a:lnTo>
                    <a:lnTo>
                      <a:pt x="8" y="29"/>
                    </a:lnTo>
                    <a:lnTo>
                      <a:pt x="8" y="37"/>
                    </a:lnTo>
                    <a:lnTo>
                      <a:pt x="9" y="40"/>
                    </a:lnTo>
                    <a:lnTo>
                      <a:pt x="11" y="43"/>
                    </a:lnTo>
                    <a:lnTo>
                      <a:pt x="14" y="47"/>
                    </a:lnTo>
                    <a:lnTo>
                      <a:pt x="17" y="48"/>
                    </a:lnTo>
                    <a:lnTo>
                      <a:pt x="20" y="50"/>
                    </a:lnTo>
                    <a:lnTo>
                      <a:pt x="23" y="51"/>
                    </a:lnTo>
                    <a:lnTo>
                      <a:pt x="29" y="53"/>
                    </a:lnTo>
                    <a:lnTo>
                      <a:pt x="29" y="54"/>
                    </a:lnTo>
                    <a:lnTo>
                      <a:pt x="26" y="53"/>
                    </a:lnTo>
                    <a:lnTo>
                      <a:pt x="23" y="56"/>
                    </a:lnTo>
                    <a:lnTo>
                      <a:pt x="20" y="59"/>
                    </a:lnTo>
                    <a:lnTo>
                      <a:pt x="17" y="59"/>
                    </a:lnTo>
                    <a:lnTo>
                      <a:pt x="19" y="57"/>
                    </a:lnTo>
                    <a:lnTo>
                      <a:pt x="20" y="56"/>
                    </a:lnTo>
                    <a:lnTo>
                      <a:pt x="25" y="53"/>
                    </a:lnTo>
                    <a:lnTo>
                      <a:pt x="20" y="51"/>
                    </a:lnTo>
                    <a:lnTo>
                      <a:pt x="12" y="47"/>
                    </a:lnTo>
                    <a:lnTo>
                      <a:pt x="8" y="40"/>
                    </a:lnTo>
                    <a:lnTo>
                      <a:pt x="5" y="47"/>
                    </a:lnTo>
                    <a:lnTo>
                      <a:pt x="5" y="50"/>
                    </a:lnTo>
                    <a:lnTo>
                      <a:pt x="6" y="51"/>
                    </a:lnTo>
                    <a:lnTo>
                      <a:pt x="8" y="54"/>
                    </a:lnTo>
                    <a:lnTo>
                      <a:pt x="9" y="57"/>
                    </a:lnTo>
                    <a:lnTo>
                      <a:pt x="12" y="59"/>
                    </a:lnTo>
                    <a:lnTo>
                      <a:pt x="15" y="61"/>
                    </a:lnTo>
                    <a:lnTo>
                      <a:pt x="11" y="61"/>
                    </a:lnTo>
                    <a:lnTo>
                      <a:pt x="6" y="57"/>
                    </a:lnTo>
                    <a:lnTo>
                      <a:pt x="5" y="53"/>
                    </a:lnTo>
                    <a:lnTo>
                      <a:pt x="1" y="48"/>
                    </a:lnTo>
                    <a:lnTo>
                      <a:pt x="3" y="45"/>
                    </a:lnTo>
                    <a:lnTo>
                      <a:pt x="5" y="43"/>
                    </a:lnTo>
                    <a:lnTo>
                      <a:pt x="6" y="36"/>
                    </a:lnTo>
                    <a:lnTo>
                      <a:pt x="3" y="40"/>
                    </a:lnTo>
                    <a:lnTo>
                      <a:pt x="1" y="43"/>
                    </a:lnTo>
                    <a:lnTo>
                      <a:pt x="0" y="42"/>
                    </a:lnTo>
                    <a:lnTo>
                      <a:pt x="0" y="40"/>
                    </a:lnTo>
                    <a:lnTo>
                      <a:pt x="3" y="39"/>
                    </a:lnTo>
                    <a:lnTo>
                      <a:pt x="5" y="36"/>
                    </a:lnTo>
                    <a:lnTo>
                      <a:pt x="6" y="34"/>
                    </a:lnTo>
                    <a:lnTo>
                      <a:pt x="6" y="25"/>
                    </a:lnTo>
                    <a:lnTo>
                      <a:pt x="5" y="22"/>
                    </a:lnTo>
                    <a:lnTo>
                      <a:pt x="3" y="20"/>
                    </a:lnTo>
                    <a:lnTo>
                      <a:pt x="0" y="17"/>
                    </a:lnTo>
                    <a:lnTo>
                      <a:pt x="0" y="15"/>
                    </a:lnTo>
                    <a:lnTo>
                      <a:pt x="0" y="12"/>
                    </a:lnTo>
                    <a:lnTo>
                      <a:pt x="1" y="9"/>
                    </a:lnTo>
                    <a:lnTo>
                      <a:pt x="5" y="6"/>
                    </a:lnTo>
                    <a:lnTo>
                      <a:pt x="8" y="3"/>
                    </a:lnTo>
                    <a:lnTo>
                      <a:pt x="1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4" name="Freeform 1111"/>
              <p:cNvSpPr>
                <a:spLocks/>
              </p:cNvSpPr>
              <p:nvPr/>
            </p:nvSpPr>
            <p:spPr bwMode="auto">
              <a:xfrm>
                <a:off x="3976" y="2328"/>
                <a:ext cx="31" cy="45"/>
              </a:xfrm>
              <a:custGeom>
                <a:avLst/>
                <a:gdLst>
                  <a:gd name="T0" fmla="*/ 4 w 31"/>
                  <a:gd name="T1" fmla="*/ 0 h 45"/>
                  <a:gd name="T2" fmla="*/ 6 w 31"/>
                  <a:gd name="T3" fmla="*/ 3 h 45"/>
                  <a:gd name="T4" fmla="*/ 6 w 31"/>
                  <a:gd name="T5" fmla="*/ 8 h 45"/>
                  <a:gd name="T6" fmla="*/ 6 w 31"/>
                  <a:gd name="T7" fmla="*/ 14 h 45"/>
                  <a:gd name="T8" fmla="*/ 4 w 31"/>
                  <a:gd name="T9" fmla="*/ 17 h 45"/>
                  <a:gd name="T10" fmla="*/ 8 w 31"/>
                  <a:gd name="T11" fmla="*/ 20 h 45"/>
                  <a:gd name="T12" fmla="*/ 9 w 31"/>
                  <a:gd name="T13" fmla="*/ 22 h 45"/>
                  <a:gd name="T14" fmla="*/ 12 w 31"/>
                  <a:gd name="T15" fmla="*/ 20 h 45"/>
                  <a:gd name="T16" fmla="*/ 22 w 31"/>
                  <a:gd name="T17" fmla="*/ 20 h 45"/>
                  <a:gd name="T18" fmla="*/ 29 w 31"/>
                  <a:gd name="T19" fmla="*/ 18 h 45"/>
                  <a:gd name="T20" fmla="*/ 31 w 31"/>
                  <a:gd name="T21" fmla="*/ 18 h 45"/>
                  <a:gd name="T22" fmla="*/ 29 w 31"/>
                  <a:gd name="T23" fmla="*/ 25 h 45"/>
                  <a:gd name="T24" fmla="*/ 28 w 31"/>
                  <a:gd name="T25" fmla="*/ 25 h 45"/>
                  <a:gd name="T26" fmla="*/ 29 w 31"/>
                  <a:gd name="T27" fmla="*/ 26 h 45"/>
                  <a:gd name="T28" fmla="*/ 28 w 31"/>
                  <a:gd name="T29" fmla="*/ 28 h 45"/>
                  <a:gd name="T30" fmla="*/ 26 w 31"/>
                  <a:gd name="T31" fmla="*/ 28 h 45"/>
                  <a:gd name="T32" fmla="*/ 25 w 31"/>
                  <a:gd name="T33" fmla="*/ 26 h 45"/>
                  <a:gd name="T34" fmla="*/ 22 w 31"/>
                  <a:gd name="T35" fmla="*/ 25 h 45"/>
                  <a:gd name="T36" fmla="*/ 22 w 31"/>
                  <a:gd name="T37" fmla="*/ 26 h 45"/>
                  <a:gd name="T38" fmla="*/ 20 w 31"/>
                  <a:gd name="T39" fmla="*/ 28 h 45"/>
                  <a:gd name="T40" fmla="*/ 18 w 31"/>
                  <a:gd name="T41" fmla="*/ 26 h 45"/>
                  <a:gd name="T42" fmla="*/ 17 w 31"/>
                  <a:gd name="T43" fmla="*/ 25 h 45"/>
                  <a:gd name="T44" fmla="*/ 17 w 31"/>
                  <a:gd name="T45" fmla="*/ 28 h 45"/>
                  <a:gd name="T46" fmla="*/ 11 w 31"/>
                  <a:gd name="T47" fmla="*/ 28 h 45"/>
                  <a:gd name="T48" fmla="*/ 8 w 31"/>
                  <a:gd name="T49" fmla="*/ 29 h 45"/>
                  <a:gd name="T50" fmla="*/ 6 w 31"/>
                  <a:gd name="T51" fmla="*/ 31 h 45"/>
                  <a:gd name="T52" fmla="*/ 4 w 31"/>
                  <a:gd name="T53" fmla="*/ 37 h 45"/>
                  <a:gd name="T54" fmla="*/ 4 w 31"/>
                  <a:gd name="T55" fmla="*/ 40 h 45"/>
                  <a:gd name="T56" fmla="*/ 6 w 31"/>
                  <a:gd name="T57" fmla="*/ 43 h 45"/>
                  <a:gd name="T58" fmla="*/ 3 w 31"/>
                  <a:gd name="T59" fmla="*/ 45 h 45"/>
                  <a:gd name="T60" fmla="*/ 1 w 31"/>
                  <a:gd name="T61" fmla="*/ 45 h 45"/>
                  <a:gd name="T62" fmla="*/ 0 w 31"/>
                  <a:gd name="T63" fmla="*/ 40 h 45"/>
                  <a:gd name="T64" fmla="*/ 1 w 31"/>
                  <a:gd name="T65" fmla="*/ 40 h 45"/>
                  <a:gd name="T66" fmla="*/ 3 w 31"/>
                  <a:gd name="T67" fmla="*/ 40 h 45"/>
                  <a:gd name="T68" fmla="*/ 3 w 31"/>
                  <a:gd name="T69" fmla="*/ 40 h 45"/>
                  <a:gd name="T70" fmla="*/ 4 w 31"/>
                  <a:gd name="T71" fmla="*/ 28 h 45"/>
                  <a:gd name="T72" fmla="*/ 4 w 31"/>
                  <a:gd name="T73" fmla="*/ 26 h 45"/>
                  <a:gd name="T74" fmla="*/ 6 w 31"/>
                  <a:gd name="T75" fmla="*/ 26 h 45"/>
                  <a:gd name="T76" fmla="*/ 9 w 31"/>
                  <a:gd name="T77" fmla="*/ 26 h 45"/>
                  <a:gd name="T78" fmla="*/ 11 w 31"/>
                  <a:gd name="T79" fmla="*/ 26 h 45"/>
                  <a:gd name="T80" fmla="*/ 6 w 31"/>
                  <a:gd name="T81" fmla="*/ 25 h 45"/>
                  <a:gd name="T82" fmla="*/ 4 w 31"/>
                  <a:gd name="T83" fmla="*/ 20 h 45"/>
                  <a:gd name="T84" fmla="*/ 4 w 31"/>
                  <a:gd name="T85" fmla="*/ 12 h 45"/>
                  <a:gd name="T86" fmla="*/ 4 w 31"/>
                  <a:gd name="T87" fmla="*/ 0 h 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
                  <a:gd name="T133" fmla="*/ 0 h 45"/>
                  <a:gd name="T134" fmla="*/ 31 w 31"/>
                  <a:gd name="T135" fmla="*/ 45 h 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 h="45">
                    <a:moveTo>
                      <a:pt x="4" y="0"/>
                    </a:moveTo>
                    <a:lnTo>
                      <a:pt x="6" y="3"/>
                    </a:lnTo>
                    <a:lnTo>
                      <a:pt x="6" y="8"/>
                    </a:lnTo>
                    <a:lnTo>
                      <a:pt x="6" y="14"/>
                    </a:lnTo>
                    <a:lnTo>
                      <a:pt x="4" y="17"/>
                    </a:lnTo>
                    <a:lnTo>
                      <a:pt x="8" y="20"/>
                    </a:lnTo>
                    <a:lnTo>
                      <a:pt x="9" y="22"/>
                    </a:lnTo>
                    <a:lnTo>
                      <a:pt x="12" y="20"/>
                    </a:lnTo>
                    <a:lnTo>
                      <a:pt x="22" y="20"/>
                    </a:lnTo>
                    <a:lnTo>
                      <a:pt x="29" y="18"/>
                    </a:lnTo>
                    <a:lnTo>
                      <a:pt x="31" y="18"/>
                    </a:lnTo>
                    <a:lnTo>
                      <a:pt x="29" y="25"/>
                    </a:lnTo>
                    <a:lnTo>
                      <a:pt x="28" y="25"/>
                    </a:lnTo>
                    <a:lnTo>
                      <a:pt x="29" y="26"/>
                    </a:lnTo>
                    <a:lnTo>
                      <a:pt x="28" y="28"/>
                    </a:lnTo>
                    <a:lnTo>
                      <a:pt x="26" y="28"/>
                    </a:lnTo>
                    <a:lnTo>
                      <a:pt x="25" y="26"/>
                    </a:lnTo>
                    <a:lnTo>
                      <a:pt x="22" y="25"/>
                    </a:lnTo>
                    <a:lnTo>
                      <a:pt x="22" y="26"/>
                    </a:lnTo>
                    <a:lnTo>
                      <a:pt x="20" y="28"/>
                    </a:lnTo>
                    <a:lnTo>
                      <a:pt x="18" y="26"/>
                    </a:lnTo>
                    <a:lnTo>
                      <a:pt x="17" y="25"/>
                    </a:lnTo>
                    <a:lnTo>
                      <a:pt x="17" y="28"/>
                    </a:lnTo>
                    <a:lnTo>
                      <a:pt x="11" y="28"/>
                    </a:lnTo>
                    <a:lnTo>
                      <a:pt x="8" y="29"/>
                    </a:lnTo>
                    <a:lnTo>
                      <a:pt x="6" y="31"/>
                    </a:lnTo>
                    <a:lnTo>
                      <a:pt x="4" y="37"/>
                    </a:lnTo>
                    <a:lnTo>
                      <a:pt x="4" y="40"/>
                    </a:lnTo>
                    <a:lnTo>
                      <a:pt x="6" y="43"/>
                    </a:lnTo>
                    <a:lnTo>
                      <a:pt x="3" y="45"/>
                    </a:lnTo>
                    <a:lnTo>
                      <a:pt x="1" y="45"/>
                    </a:lnTo>
                    <a:lnTo>
                      <a:pt x="0" y="40"/>
                    </a:lnTo>
                    <a:lnTo>
                      <a:pt x="1" y="40"/>
                    </a:lnTo>
                    <a:lnTo>
                      <a:pt x="3" y="40"/>
                    </a:lnTo>
                    <a:lnTo>
                      <a:pt x="4" y="28"/>
                    </a:lnTo>
                    <a:lnTo>
                      <a:pt x="4" y="26"/>
                    </a:lnTo>
                    <a:lnTo>
                      <a:pt x="6" y="26"/>
                    </a:lnTo>
                    <a:lnTo>
                      <a:pt x="9" y="26"/>
                    </a:lnTo>
                    <a:lnTo>
                      <a:pt x="11" y="26"/>
                    </a:lnTo>
                    <a:lnTo>
                      <a:pt x="6" y="25"/>
                    </a:lnTo>
                    <a:lnTo>
                      <a:pt x="4" y="20"/>
                    </a:lnTo>
                    <a:lnTo>
                      <a:pt x="4" y="12"/>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5" name="Freeform 1112"/>
              <p:cNvSpPr>
                <a:spLocks/>
              </p:cNvSpPr>
              <p:nvPr/>
            </p:nvSpPr>
            <p:spPr bwMode="auto">
              <a:xfrm>
                <a:off x="4009" y="2331"/>
                <a:ext cx="65" cy="37"/>
              </a:xfrm>
              <a:custGeom>
                <a:avLst/>
                <a:gdLst>
                  <a:gd name="T0" fmla="*/ 65 w 65"/>
                  <a:gd name="T1" fmla="*/ 3 h 37"/>
                  <a:gd name="T2" fmla="*/ 56 w 65"/>
                  <a:gd name="T3" fmla="*/ 11 h 37"/>
                  <a:gd name="T4" fmla="*/ 46 w 65"/>
                  <a:gd name="T5" fmla="*/ 19 h 37"/>
                  <a:gd name="T6" fmla="*/ 43 w 65"/>
                  <a:gd name="T7" fmla="*/ 14 h 37"/>
                  <a:gd name="T8" fmla="*/ 39 w 65"/>
                  <a:gd name="T9" fmla="*/ 12 h 37"/>
                  <a:gd name="T10" fmla="*/ 37 w 65"/>
                  <a:gd name="T11" fmla="*/ 15 h 37"/>
                  <a:gd name="T12" fmla="*/ 34 w 65"/>
                  <a:gd name="T13" fmla="*/ 19 h 37"/>
                  <a:gd name="T14" fmla="*/ 48 w 65"/>
                  <a:gd name="T15" fmla="*/ 26 h 37"/>
                  <a:gd name="T16" fmla="*/ 46 w 65"/>
                  <a:gd name="T17" fmla="*/ 26 h 37"/>
                  <a:gd name="T18" fmla="*/ 40 w 65"/>
                  <a:gd name="T19" fmla="*/ 23 h 37"/>
                  <a:gd name="T20" fmla="*/ 28 w 65"/>
                  <a:gd name="T21" fmla="*/ 20 h 37"/>
                  <a:gd name="T22" fmla="*/ 24 w 65"/>
                  <a:gd name="T23" fmla="*/ 17 h 37"/>
                  <a:gd name="T24" fmla="*/ 18 w 65"/>
                  <a:gd name="T25" fmla="*/ 20 h 37"/>
                  <a:gd name="T26" fmla="*/ 12 w 65"/>
                  <a:gd name="T27" fmla="*/ 25 h 37"/>
                  <a:gd name="T28" fmla="*/ 10 w 65"/>
                  <a:gd name="T29" fmla="*/ 29 h 37"/>
                  <a:gd name="T30" fmla="*/ 6 w 65"/>
                  <a:gd name="T31" fmla="*/ 36 h 37"/>
                  <a:gd name="T32" fmla="*/ 1 w 65"/>
                  <a:gd name="T33" fmla="*/ 36 h 37"/>
                  <a:gd name="T34" fmla="*/ 1 w 65"/>
                  <a:gd name="T35" fmla="*/ 33 h 37"/>
                  <a:gd name="T36" fmla="*/ 4 w 65"/>
                  <a:gd name="T37" fmla="*/ 29 h 37"/>
                  <a:gd name="T38" fmla="*/ 7 w 65"/>
                  <a:gd name="T39" fmla="*/ 25 h 37"/>
                  <a:gd name="T40" fmla="*/ 17 w 65"/>
                  <a:gd name="T41" fmla="*/ 20 h 37"/>
                  <a:gd name="T42" fmla="*/ 21 w 65"/>
                  <a:gd name="T43" fmla="*/ 17 h 37"/>
                  <a:gd name="T44" fmla="*/ 24 w 65"/>
                  <a:gd name="T45" fmla="*/ 11 h 37"/>
                  <a:gd name="T46" fmla="*/ 28 w 65"/>
                  <a:gd name="T47" fmla="*/ 6 h 37"/>
                  <a:gd name="T48" fmla="*/ 31 w 65"/>
                  <a:gd name="T49" fmla="*/ 5 h 37"/>
                  <a:gd name="T50" fmla="*/ 26 w 65"/>
                  <a:gd name="T51" fmla="*/ 12 h 37"/>
                  <a:gd name="T52" fmla="*/ 28 w 65"/>
                  <a:gd name="T53" fmla="*/ 15 h 37"/>
                  <a:gd name="T54" fmla="*/ 35 w 65"/>
                  <a:gd name="T55" fmla="*/ 11 h 37"/>
                  <a:gd name="T56" fmla="*/ 42 w 65"/>
                  <a:gd name="T57" fmla="*/ 11 h 37"/>
                  <a:gd name="T58" fmla="*/ 48 w 65"/>
                  <a:gd name="T59" fmla="*/ 17 h 37"/>
                  <a:gd name="T60" fmla="*/ 51 w 65"/>
                  <a:gd name="T61" fmla="*/ 14 h 37"/>
                  <a:gd name="T62" fmla="*/ 49 w 65"/>
                  <a:gd name="T63" fmla="*/ 17 h 37"/>
                  <a:gd name="T64" fmla="*/ 54 w 65"/>
                  <a:gd name="T65" fmla="*/ 9 h 37"/>
                  <a:gd name="T66" fmla="*/ 62 w 65"/>
                  <a:gd name="T67" fmla="*/ 1 h 37"/>
                  <a:gd name="T68" fmla="*/ 56 w 65"/>
                  <a:gd name="T69" fmla="*/ 6 h 37"/>
                  <a:gd name="T70" fmla="*/ 53 w 65"/>
                  <a:gd name="T71" fmla="*/ 11 h 37"/>
                  <a:gd name="T72" fmla="*/ 53 w 65"/>
                  <a:gd name="T73" fmla="*/ 8 h 37"/>
                  <a:gd name="T74" fmla="*/ 59 w 65"/>
                  <a:gd name="T75" fmla="*/ 1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37"/>
                  <a:gd name="T116" fmla="*/ 65 w 65"/>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37">
                    <a:moveTo>
                      <a:pt x="62" y="0"/>
                    </a:moveTo>
                    <a:lnTo>
                      <a:pt x="65" y="3"/>
                    </a:lnTo>
                    <a:lnTo>
                      <a:pt x="60" y="6"/>
                    </a:lnTo>
                    <a:lnTo>
                      <a:pt x="56" y="11"/>
                    </a:lnTo>
                    <a:lnTo>
                      <a:pt x="51" y="20"/>
                    </a:lnTo>
                    <a:lnTo>
                      <a:pt x="46" y="19"/>
                    </a:lnTo>
                    <a:lnTo>
                      <a:pt x="45" y="15"/>
                    </a:lnTo>
                    <a:lnTo>
                      <a:pt x="43" y="14"/>
                    </a:lnTo>
                    <a:lnTo>
                      <a:pt x="42" y="12"/>
                    </a:lnTo>
                    <a:lnTo>
                      <a:pt x="39" y="12"/>
                    </a:lnTo>
                    <a:lnTo>
                      <a:pt x="35" y="14"/>
                    </a:lnTo>
                    <a:lnTo>
                      <a:pt x="37" y="15"/>
                    </a:lnTo>
                    <a:lnTo>
                      <a:pt x="35" y="17"/>
                    </a:lnTo>
                    <a:lnTo>
                      <a:pt x="34" y="19"/>
                    </a:lnTo>
                    <a:lnTo>
                      <a:pt x="32" y="20"/>
                    </a:lnTo>
                    <a:lnTo>
                      <a:pt x="48" y="26"/>
                    </a:lnTo>
                    <a:lnTo>
                      <a:pt x="48" y="28"/>
                    </a:lnTo>
                    <a:lnTo>
                      <a:pt x="46" y="26"/>
                    </a:lnTo>
                    <a:lnTo>
                      <a:pt x="45" y="25"/>
                    </a:lnTo>
                    <a:lnTo>
                      <a:pt x="40" y="23"/>
                    </a:lnTo>
                    <a:lnTo>
                      <a:pt x="32" y="20"/>
                    </a:lnTo>
                    <a:lnTo>
                      <a:pt x="28" y="20"/>
                    </a:lnTo>
                    <a:lnTo>
                      <a:pt x="26" y="19"/>
                    </a:lnTo>
                    <a:lnTo>
                      <a:pt x="24" y="17"/>
                    </a:lnTo>
                    <a:lnTo>
                      <a:pt x="21" y="19"/>
                    </a:lnTo>
                    <a:lnTo>
                      <a:pt x="18" y="20"/>
                    </a:lnTo>
                    <a:lnTo>
                      <a:pt x="15" y="22"/>
                    </a:lnTo>
                    <a:lnTo>
                      <a:pt x="12" y="25"/>
                    </a:lnTo>
                    <a:lnTo>
                      <a:pt x="9" y="26"/>
                    </a:lnTo>
                    <a:lnTo>
                      <a:pt x="10" y="29"/>
                    </a:lnTo>
                    <a:lnTo>
                      <a:pt x="9" y="31"/>
                    </a:lnTo>
                    <a:lnTo>
                      <a:pt x="6" y="36"/>
                    </a:lnTo>
                    <a:lnTo>
                      <a:pt x="3" y="37"/>
                    </a:lnTo>
                    <a:lnTo>
                      <a:pt x="1" y="36"/>
                    </a:lnTo>
                    <a:lnTo>
                      <a:pt x="0" y="34"/>
                    </a:lnTo>
                    <a:lnTo>
                      <a:pt x="1" y="33"/>
                    </a:lnTo>
                    <a:lnTo>
                      <a:pt x="3" y="31"/>
                    </a:lnTo>
                    <a:lnTo>
                      <a:pt x="4" y="29"/>
                    </a:lnTo>
                    <a:lnTo>
                      <a:pt x="6" y="26"/>
                    </a:lnTo>
                    <a:lnTo>
                      <a:pt x="7" y="25"/>
                    </a:lnTo>
                    <a:lnTo>
                      <a:pt x="12" y="23"/>
                    </a:lnTo>
                    <a:lnTo>
                      <a:pt x="17" y="20"/>
                    </a:lnTo>
                    <a:lnTo>
                      <a:pt x="18" y="19"/>
                    </a:lnTo>
                    <a:lnTo>
                      <a:pt x="21" y="17"/>
                    </a:lnTo>
                    <a:lnTo>
                      <a:pt x="24" y="14"/>
                    </a:lnTo>
                    <a:lnTo>
                      <a:pt x="24" y="11"/>
                    </a:lnTo>
                    <a:lnTo>
                      <a:pt x="26" y="8"/>
                    </a:lnTo>
                    <a:lnTo>
                      <a:pt x="28" y="6"/>
                    </a:lnTo>
                    <a:lnTo>
                      <a:pt x="29" y="3"/>
                    </a:lnTo>
                    <a:lnTo>
                      <a:pt x="31" y="5"/>
                    </a:lnTo>
                    <a:lnTo>
                      <a:pt x="28" y="8"/>
                    </a:lnTo>
                    <a:lnTo>
                      <a:pt x="26" y="12"/>
                    </a:lnTo>
                    <a:lnTo>
                      <a:pt x="28" y="14"/>
                    </a:lnTo>
                    <a:lnTo>
                      <a:pt x="28" y="15"/>
                    </a:lnTo>
                    <a:lnTo>
                      <a:pt x="34" y="12"/>
                    </a:lnTo>
                    <a:lnTo>
                      <a:pt x="35" y="11"/>
                    </a:lnTo>
                    <a:lnTo>
                      <a:pt x="39" y="9"/>
                    </a:lnTo>
                    <a:lnTo>
                      <a:pt x="42" y="11"/>
                    </a:lnTo>
                    <a:lnTo>
                      <a:pt x="43" y="12"/>
                    </a:lnTo>
                    <a:lnTo>
                      <a:pt x="48" y="17"/>
                    </a:lnTo>
                    <a:lnTo>
                      <a:pt x="49" y="12"/>
                    </a:lnTo>
                    <a:lnTo>
                      <a:pt x="51" y="14"/>
                    </a:lnTo>
                    <a:lnTo>
                      <a:pt x="49" y="17"/>
                    </a:lnTo>
                    <a:lnTo>
                      <a:pt x="53" y="14"/>
                    </a:lnTo>
                    <a:lnTo>
                      <a:pt x="54" y="9"/>
                    </a:lnTo>
                    <a:lnTo>
                      <a:pt x="59" y="6"/>
                    </a:lnTo>
                    <a:lnTo>
                      <a:pt x="62" y="1"/>
                    </a:lnTo>
                    <a:lnTo>
                      <a:pt x="56" y="6"/>
                    </a:lnTo>
                    <a:lnTo>
                      <a:pt x="54" y="8"/>
                    </a:lnTo>
                    <a:lnTo>
                      <a:pt x="53" y="11"/>
                    </a:lnTo>
                    <a:lnTo>
                      <a:pt x="51" y="11"/>
                    </a:lnTo>
                    <a:lnTo>
                      <a:pt x="53" y="8"/>
                    </a:lnTo>
                    <a:lnTo>
                      <a:pt x="56" y="5"/>
                    </a:lnTo>
                    <a:lnTo>
                      <a:pt x="59" y="1"/>
                    </a:lnTo>
                    <a:lnTo>
                      <a:pt x="6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6" name="Freeform 1113"/>
              <p:cNvSpPr>
                <a:spLocks/>
              </p:cNvSpPr>
              <p:nvPr/>
            </p:nvSpPr>
            <p:spPr bwMode="auto">
              <a:xfrm>
                <a:off x="3965" y="2331"/>
                <a:ext cx="11" cy="14"/>
              </a:xfrm>
              <a:custGeom>
                <a:avLst/>
                <a:gdLst>
                  <a:gd name="T0" fmla="*/ 8 w 11"/>
                  <a:gd name="T1" fmla="*/ 0 h 14"/>
                  <a:gd name="T2" fmla="*/ 11 w 11"/>
                  <a:gd name="T3" fmla="*/ 1 h 14"/>
                  <a:gd name="T4" fmla="*/ 11 w 11"/>
                  <a:gd name="T5" fmla="*/ 5 h 14"/>
                  <a:gd name="T6" fmla="*/ 9 w 11"/>
                  <a:gd name="T7" fmla="*/ 12 h 14"/>
                  <a:gd name="T8" fmla="*/ 8 w 11"/>
                  <a:gd name="T9" fmla="*/ 14 h 14"/>
                  <a:gd name="T10" fmla="*/ 5 w 11"/>
                  <a:gd name="T11" fmla="*/ 14 h 14"/>
                  <a:gd name="T12" fmla="*/ 1 w 11"/>
                  <a:gd name="T13" fmla="*/ 14 h 14"/>
                  <a:gd name="T14" fmla="*/ 0 w 11"/>
                  <a:gd name="T15" fmla="*/ 11 h 14"/>
                  <a:gd name="T16" fmla="*/ 5 w 11"/>
                  <a:gd name="T17" fmla="*/ 11 h 14"/>
                  <a:gd name="T18" fmla="*/ 8 w 11"/>
                  <a:gd name="T19" fmla="*/ 9 h 14"/>
                  <a:gd name="T20" fmla="*/ 8 w 11"/>
                  <a:gd name="T21" fmla="*/ 8 h 14"/>
                  <a:gd name="T22" fmla="*/ 8 w 11"/>
                  <a:gd name="T23" fmla="*/ 3 h 14"/>
                  <a:gd name="T24" fmla="*/ 8 w 1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8" y="0"/>
                    </a:moveTo>
                    <a:lnTo>
                      <a:pt x="11" y="1"/>
                    </a:lnTo>
                    <a:lnTo>
                      <a:pt x="11" y="5"/>
                    </a:lnTo>
                    <a:lnTo>
                      <a:pt x="9" y="12"/>
                    </a:lnTo>
                    <a:lnTo>
                      <a:pt x="8" y="14"/>
                    </a:lnTo>
                    <a:lnTo>
                      <a:pt x="5" y="14"/>
                    </a:lnTo>
                    <a:lnTo>
                      <a:pt x="1" y="14"/>
                    </a:lnTo>
                    <a:lnTo>
                      <a:pt x="0" y="11"/>
                    </a:lnTo>
                    <a:lnTo>
                      <a:pt x="5" y="11"/>
                    </a:lnTo>
                    <a:lnTo>
                      <a:pt x="8" y="9"/>
                    </a:lnTo>
                    <a:lnTo>
                      <a:pt x="8" y="8"/>
                    </a:lnTo>
                    <a:lnTo>
                      <a:pt x="8" y="3"/>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7" name="Freeform 1114"/>
              <p:cNvSpPr>
                <a:spLocks/>
              </p:cNvSpPr>
              <p:nvPr/>
            </p:nvSpPr>
            <p:spPr bwMode="auto">
              <a:xfrm>
                <a:off x="4097" y="2332"/>
                <a:ext cx="28" cy="24"/>
              </a:xfrm>
              <a:custGeom>
                <a:avLst/>
                <a:gdLst>
                  <a:gd name="T0" fmla="*/ 14 w 28"/>
                  <a:gd name="T1" fmla="*/ 0 h 24"/>
                  <a:gd name="T2" fmla="*/ 21 w 28"/>
                  <a:gd name="T3" fmla="*/ 2 h 24"/>
                  <a:gd name="T4" fmla="*/ 25 w 28"/>
                  <a:gd name="T5" fmla="*/ 7 h 24"/>
                  <a:gd name="T6" fmla="*/ 28 w 28"/>
                  <a:gd name="T7" fmla="*/ 13 h 24"/>
                  <a:gd name="T8" fmla="*/ 28 w 28"/>
                  <a:gd name="T9" fmla="*/ 16 h 24"/>
                  <a:gd name="T10" fmla="*/ 25 w 28"/>
                  <a:gd name="T11" fmla="*/ 19 h 24"/>
                  <a:gd name="T12" fmla="*/ 22 w 28"/>
                  <a:gd name="T13" fmla="*/ 24 h 24"/>
                  <a:gd name="T14" fmla="*/ 22 w 28"/>
                  <a:gd name="T15" fmla="*/ 21 h 24"/>
                  <a:gd name="T16" fmla="*/ 25 w 28"/>
                  <a:gd name="T17" fmla="*/ 16 h 24"/>
                  <a:gd name="T18" fmla="*/ 27 w 28"/>
                  <a:gd name="T19" fmla="*/ 11 h 24"/>
                  <a:gd name="T20" fmla="*/ 25 w 28"/>
                  <a:gd name="T21" fmla="*/ 8 h 24"/>
                  <a:gd name="T22" fmla="*/ 24 w 28"/>
                  <a:gd name="T23" fmla="*/ 7 h 24"/>
                  <a:gd name="T24" fmla="*/ 21 w 28"/>
                  <a:gd name="T25" fmla="*/ 5 h 24"/>
                  <a:gd name="T26" fmla="*/ 19 w 28"/>
                  <a:gd name="T27" fmla="*/ 4 h 24"/>
                  <a:gd name="T28" fmla="*/ 13 w 28"/>
                  <a:gd name="T29" fmla="*/ 2 h 24"/>
                  <a:gd name="T30" fmla="*/ 10 w 28"/>
                  <a:gd name="T31" fmla="*/ 5 h 24"/>
                  <a:gd name="T32" fmla="*/ 7 w 28"/>
                  <a:gd name="T33" fmla="*/ 8 h 24"/>
                  <a:gd name="T34" fmla="*/ 13 w 28"/>
                  <a:gd name="T35" fmla="*/ 13 h 24"/>
                  <a:gd name="T36" fmla="*/ 18 w 28"/>
                  <a:gd name="T37" fmla="*/ 19 h 24"/>
                  <a:gd name="T38" fmla="*/ 19 w 28"/>
                  <a:gd name="T39" fmla="*/ 21 h 24"/>
                  <a:gd name="T40" fmla="*/ 14 w 28"/>
                  <a:gd name="T41" fmla="*/ 18 h 24"/>
                  <a:gd name="T42" fmla="*/ 13 w 28"/>
                  <a:gd name="T43" fmla="*/ 14 h 24"/>
                  <a:gd name="T44" fmla="*/ 10 w 28"/>
                  <a:gd name="T45" fmla="*/ 13 h 24"/>
                  <a:gd name="T46" fmla="*/ 7 w 28"/>
                  <a:gd name="T47" fmla="*/ 11 h 24"/>
                  <a:gd name="T48" fmla="*/ 4 w 28"/>
                  <a:gd name="T49" fmla="*/ 10 h 24"/>
                  <a:gd name="T50" fmla="*/ 2 w 28"/>
                  <a:gd name="T51" fmla="*/ 16 h 24"/>
                  <a:gd name="T52" fmla="*/ 2 w 28"/>
                  <a:gd name="T53" fmla="*/ 22 h 24"/>
                  <a:gd name="T54" fmla="*/ 0 w 28"/>
                  <a:gd name="T55" fmla="*/ 21 h 24"/>
                  <a:gd name="T56" fmla="*/ 0 w 28"/>
                  <a:gd name="T57" fmla="*/ 19 h 24"/>
                  <a:gd name="T58" fmla="*/ 0 w 28"/>
                  <a:gd name="T59" fmla="*/ 13 h 24"/>
                  <a:gd name="T60" fmla="*/ 2 w 28"/>
                  <a:gd name="T61" fmla="*/ 11 h 24"/>
                  <a:gd name="T62" fmla="*/ 4 w 28"/>
                  <a:gd name="T63" fmla="*/ 8 h 24"/>
                  <a:gd name="T64" fmla="*/ 5 w 28"/>
                  <a:gd name="T65" fmla="*/ 7 h 24"/>
                  <a:gd name="T66" fmla="*/ 8 w 28"/>
                  <a:gd name="T67" fmla="*/ 4 h 24"/>
                  <a:gd name="T68" fmla="*/ 10 w 28"/>
                  <a:gd name="T69" fmla="*/ 2 h 24"/>
                  <a:gd name="T70" fmla="*/ 11 w 28"/>
                  <a:gd name="T71" fmla="*/ 2 h 24"/>
                  <a:gd name="T72" fmla="*/ 14 w 28"/>
                  <a:gd name="T73" fmla="*/ 0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24"/>
                  <a:gd name="T113" fmla="*/ 28 w 28"/>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24">
                    <a:moveTo>
                      <a:pt x="14" y="0"/>
                    </a:moveTo>
                    <a:lnTo>
                      <a:pt x="21" y="2"/>
                    </a:lnTo>
                    <a:lnTo>
                      <a:pt x="25" y="7"/>
                    </a:lnTo>
                    <a:lnTo>
                      <a:pt x="28" y="13"/>
                    </a:lnTo>
                    <a:lnTo>
                      <a:pt x="28" y="16"/>
                    </a:lnTo>
                    <a:lnTo>
                      <a:pt x="25" y="19"/>
                    </a:lnTo>
                    <a:lnTo>
                      <a:pt x="22" y="24"/>
                    </a:lnTo>
                    <a:lnTo>
                      <a:pt x="22" y="21"/>
                    </a:lnTo>
                    <a:lnTo>
                      <a:pt x="25" y="16"/>
                    </a:lnTo>
                    <a:lnTo>
                      <a:pt x="27" y="11"/>
                    </a:lnTo>
                    <a:lnTo>
                      <a:pt x="25" y="8"/>
                    </a:lnTo>
                    <a:lnTo>
                      <a:pt x="24" y="7"/>
                    </a:lnTo>
                    <a:lnTo>
                      <a:pt x="21" y="5"/>
                    </a:lnTo>
                    <a:lnTo>
                      <a:pt x="19" y="4"/>
                    </a:lnTo>
                    <a:lnTo>
                      <a:pt x="13" y="2"/>
                    </a:lnTo>
                    <a:lnTo>
                      <a:pt x="10" y="5"/>
                    </a:lnTo>
                    <a:lnTo>
                      <a:pt x="7" y="8"/>
                    </a:lnTo>
                    <a:lnTo>
                      <a:pt x="13" y="13"/>
                    </a:lnTo>
                    <a:lnTo>
                      <a:pt x="18" y="19"/>
                    </a:lnTo>
                    <a:lnTo>
                      <a:pt x="19" y="21"/>
                    </a:lnTo>
                    <a:lnTo>
                      <a:pt x="14" y="18"/>
                    </a:lnTo>
                    <a:lnTo>
                      <a:pt x="13" y="14"/>
                    </a:lnTo>
                    <a:lnTo>
                      <a:pt x="10" y="13"/>
                    </a:lnTo>
                    <a:lnTo>
                      <a:pt x="7" y="11"/>
                    </a:lnTo>
                    <a:lnTo>
                      <a:pt x="4" y="10"/>
                    </a:lnTo>
                    <a:lnTo>
                      <a:pt x="2" y="16"/>
                    </a:lnTo>
                    <a:lnTo>
                      <a:pt x="2" y="22"/>
                    </a:lnTo>
                    <a:lnTo>
                      <a:pt x="0" y="21"/>
                    </a:lnTo>
                    <a:lnTo>
                      <a:pt x="0" y="19"/>
                    </a:lnTo>
                    <a:lnTo>
                      <a:pt x="0" y="13"/>
                    </a:lnTo>
                    <a:lnTo>
                      <a:pt x="2" y="11"/>
                    </a:lnTo>
                    <a:lnTo>
                      <a:pt x="4" y="8"/>
                    </a:lnTo>
                    <a:lnTo>
                      <a:pt x="5" y="7"/>
                    </a:lnTo>
                    <a:lnTo>
                      <a:pt x="8" y="4"/>
                    </a:lnTo>
                    <a:lnTo>
                      <a:pt x="10" y="2"/>
                    </a:lnTo>
                    <a:lnTo>
                      <a:pt x="11" y="2"/>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8" name="Freeform 1115"/>
              <p:cNvSpPr>
                <a:spLocks/>
              </p:cNvSpPr>
              <p:nvPr/>
            </p:nvSpPr>
            <p:spPr bwMode="auto">
              <a:xfrm>
                <a:off x="3796" y="2334"/>
                <a:ext cx="7" cy="19"/>
              </a:xfrm>
              <a:custGeom>
                <a:avLst/>
                <a:gdLst>
                  <a:gd name="T0" fmla="*/ 7 w 7"/>
                  <a:gd name="T1" fmla="*/ 0 h 19"/>
                  <a:gd name="T2" fmla="*/ 7 w 7"/>
                  <a:gd name="T3" fmla="*/ 0 h 19"/>
                  <a:gd name="T4" fmla="*/ 7 w 7"/>
                  <a:gd name="T5" fmla="*/ 2 h 19"/>
                  <a:gd name="T6" fmla="*/ 5 w 7"/>
                  <a:gd name="T7" fmla="*/ 5 h 19"/>
                  <a:gd name="T8" fmla="*/ 5 w 7"/>
                  <a:gd name="T9" fmla="*/ 6 h 19"/>
                  <a:gd name="T10" fmla="*/ 4 w 7"/>
                  <a:gd name="T11" fmla="*/ 8 h 19"/>
                  <a:gd name="T12" fmla="*/ 4 w 7"/>
                  <a:gd name="T13" fmla="*/ 12 h 19"/>
                  <a:gd name="T14" fmla="*/ 2 w 7"/>
                  <a:gd name="T15" fmla="*/ 17 h 19"/>
                  <a:gd name="T16" fmla="*/ 0 w 7"/>
                  <a:gd name="T17" fmla="*/ 19 h 19"/>
                  <a:gd name="T18" fmla="*/ 0 w 7"/>
                  <a:gd name="T19" fmla="*/ 19 h 19"/>
                  <a:gd name="T20" fmla="*/ 0 w 7"/>
                  <a:gd name="T21" fmla="*/ 14 h 19"/>
                  <a:gd name="T22" fmla="*/ 2 w 7"/>
                  <a:gd name="T23" fmla="*/ 9 h 19"/>
                  <a:gd name="T24" fmla="*/ 4 w 7"/>
                  <a:gd name="T25" fmla="*/ 5 h 19"/>
                  <a:gd name="T26" fmla="*/ 7 w 7"/>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9"/>
                  <a:gd name="T44" fmla="*/ 7 w 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9">
                    <a:moveTo>
                      <a:pt x="7" y="0"/>
                    </a:moveTo>
                    <a:lnTo>
                      <a:pt x="7" y="0"/>
                    </a:lnTo>
                    <a:lnTo>
                      <a:pt x="7" y="2"/>
                    </a:lnTo>
                    <a:lnTo>
                      <a:pt x="5" y="5"/>
                    </a:lnTo>
                    <a:lnTo>
                      <a:pt x="5" y="6"/>
                    </a:lnTo>
                    <a:lnTo>
                      <a:pt x="4" y="8"/>
                    </a:lnTo>
                    <a:lnTo>
                      <a:pt x="4" y="12"/>
                    </a:lnTo>
                    <a:lnTo>
                      <a:pt x="2" y="17"/>
                    </a:lnTo>
                    <a:lnTo>
                      <a:pt x="0" y="19"/>
                    </a:lnTo>
                    <a:lnTo>
                      <a:pt x="0" y="14"/>
                    </a:lnTo>
                    <a:lnTo>
                      <a:pt x="2" y="9"/>
                    </a:lnTo>
                    <a:lnTo>
                      <a:pt x="4" y="5"/>
                    </a:lnTo>
                    <a:lnTo>
                      <a:pt x="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49" name="Freeform 1116"/>
              <p:cNvSpPr>
                <a:spLocks/>
              </p:cNvSpPr>
              <p:nvPr/>
            </p:nvSpPr>
            <p:spPr bwMode="auto">
              <a:xfrm>
                <a:off x="4091" y="2334"/>
                <a:ext cx="11" cy="5"/>
              </a:xfrm>
              <a:custGeom>
                <a:avLst/>
                <a:gdLst>
                  <a:gd name="T0" fmla="*/ 11 w 11"/>
                  <a:gd name="T1" fmla="*/ 0 h 5"/>
                  <a:gd name="T2" fmla="*/ 10 w 11"/>
                  <a:gd name="T3" fmla="*/ 2 h 5"/>
                  <a:gd name="T4" fmla="*/ 10 w 11"/>
                  <a:gd name="T5" fmla="*/ 3 h 5"/>
                  <a:gd name="T6" fmla="*/ 6 w 11"/>
                  <a:gd name="T7" fmla="*/ 5 h 5"/>
                  <a:gd name="T8" fmla="*/ 5 w 11"/>
                  <a:gd name="T9" fmla="*/ 5 h 5"/>
                  <a:gd name="T10" fmla="*/ 2 w 11"/>
                  <a:gd name="T11" fmla="*/ 5 h 5"/>
                  <a:gd name="T12" fmla="*/ 0 w 11"/>
                  <a:gd name="T13" fmla="*/ 3 h 5"/>
                  <a:gd name="T14" fmla="*/ 5 w 11"/>
                  <a:gd name="T15" fmla="*/ 3 h 5"/>
                  <a:gd name="T16" fmla="*/ 8 w 11"/>
                  <a:gd name="T17" fmla="*/ 2 h 5"/>
                  <a:gd name="T18" fmla="*/ 11 w 11"/>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
                  <a:gd name="T32" fmla="*/ 11 w 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
                    <a:moveTo>
                      <a:pt x="11" y="0"/>
                    </a:moveTo>
                    <a:lnTo>
                      <a:pt x="10" y="2"/>
                    </a:lnTo>
                    <a:lnTo>
                      <a:pt x="10" y="3"/>
                    </a:lnTo>
                    <a:lnTo>
                      <a:pt x="6" y="5"/>
                    </a:lnTo>
                    <a:lnTo>
                      <a:pt x="5" y="5"/>
                    </a:lnTo>
                    <a:lnTo>
                      <a:pt x="2" y="5"/>
                    </a:lnTo>
                    <a:lnTo>
                      <a:pt x="0" y="3"/>
                    </a:lnTo>
                    <a:lnTo>
                      <a:pt x="5" y="3"/>
                    </a:lnTo>
                    <a:lnTo>
                      <a:pt x="8" y="2"/>
                    </a:lnTo>
                    <a:lnTo>
                      <a:pt x="1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0" name="Freeform 1117"/>
              <p:cNvSpPr>
                <a:spLocks/>
              </p:cNvSpPr>
              <p:nvPr/>
            </p:nvSpPr>
            <p:spPr bwMode="auto">
              <a:xfrm>
                <a:off x="3920" y="2336"/>
                <a:ext cx="209" cy="60"/>
              </a:xfrm>
              <a:custGeom>
                <a:avLst/>
                <a:gdLst>
                  <a:gd name="T0" fmla="*/ 151 w 209"/>
                  <a:gd name="T1" fmla="*/ 4 h 60"/>
                  <a:gd name="T2" fmla="*/ 146 w 209"/>
                  <a:gd name="T3" fmla="*/ 17 h 60"/>
                  <a:gd name="T4" fmla="*/ 154 w 209"/>
                  <a:gd name="T5" fmla="*/ 6 h 60"/>
                  <a:gd name="T6" fmla="*/ 154 w 209"/>
                  <a:gd name="T7" fmla="*/ 10 h 60"/>
                  <a:gd name="T8" fmla="*/ 149 w 209"/>
                  <a:gd name="T9" fmla="*/ 20 h 60"/>
                  <a:gd name="T10" fmla="*/ 157 w 209"/>
                  <a:gd name="T11" fmla="*/ 23 h 60"/>
                  <a:gd name="T12" fmla="*/ 159 w 209"/>
                  <a:gd name="T13" fmla="*/ 21 h 60"/>
                  <a:gd name="T14" fmla="*/ 132 w 209"/>
                  <a:gd name="T15" fmla="*/ 29 h 60"/>
                  <a:gd name="T16" fmla="*/ 151 w 209"/>
                  <a:gd name="T17" fmla="*/ 32 h 60"/>
                  <a:gd name="T18" fmla="*/ 166 w 209"/>
                  <a:gd name="T19" fmla="*/ 31 h 60"/>
                  <a:gd name="T20" fmla="*/ 190 w 209"/>
                  <a:gd name="T21" fmla="*/ 26 h 60"/>
                  <a:gd name="T22" fmla="*/ 190 w 209"/>
                  <a:gd name="T23" fmla="*/ 29 h 60"/>
                  <a:gd name="T24" fmla="*/ 176 w 209"/>
                  <a:gd name="T25" fmla="*/ 32 h 60"/>
                  <a:gd name="T26" fmla="*/ 160 w 209"/>
                  <a:gd name="T27" fmla="*/ 35 h 60"/>
                  <a:gd name="T28" fmla="*/ 145 w 209"/>
                  <a:gd name="T29" fmla="*/ 35 h 60"/>
                  <a:gd name="T30" fmla="*/ 135 w 209"/>
                  <a:gd name="T31" fmla="*/ 39 h 60"/>
                  <a:gd name="T32" fmla="*/ 160 w 209"/>
                  <a:gd name="T33" fmla="*/ 37 h 60"/>
                  <a:gd name="T34" fmla="*/ 198 w 209"/>
                  <a:gd name="T35" fmla="*/ 31 h 60"/>
                  <a:gd name="T36" fmla="*/ 199 w 209"/>
                  <a:gd name="T37" fmla="*/ 26 h 60"/>
                  <a:gd name="T38" fmla="*/ 207 w 209"/>
                  <a:gd name="T39" fmla="*/ 37 h 60"/>
                  <a:gd name="T40" fmla="*/ 201 w 209"/>
                  <a:gd name="T41" fmla="*/ 34 h 60"/>
                  <a:gd name="T42" fmla="*/ 195 w 209"/>
                  <a:gd name="T43" fmla="*/ 43 h 60"/>
                  <a:gd name="T44" fmla="*/ 182 w 209"/>
                  <a:gd name="T45" fmla="*/ 45 h 60"/>
                  <a:gd name="T46" fmla="*/ 181 w 209"/>
                  <a:gd name="T47" fmla="*/ 40 h 60"/>
                  <a:gd name="T48" fmla="*/ 174 w 209"/>
                  <a:gd name="T49" fmla="*/ 43 h 60"/>
                  <a:gd name="T50" fmla="*/ 168 w 209"/>
                  <a:gd name="T51" fmla="*/ 48 h 60"/>
                  <a:gd name="T52" fmla="*/ 156 w 209"/>
                  <a:gd name="T53" fmla="*/ 42 h 60"/>
                  <a:gd name="T54" fmla="*/ 152 w 209"/>
                  <a:gd name="T55" fmla="*/ 51 h 60"/>
                  <a:gd name="T56" fmla="*/ 168 w 209"/>
                  <a:gd name="T57" fmla="*/ 51 h 60"/>
                  <a:gd name="T58" fmla="*/ 168 w 209"/>
                  <a:gd name="T59" fmla="*/ 54 h 60"/>
                  <a:gd name="T60" fmla="*/ 152 w 209"/>
                  <a:gd name="T61" fmla="*/ 54 h 60"/>
                  <a:gd name="T62" fmla="*/ 148 w 209"/>
                  <a:gd name="T63" fmla="*/ 43 h 60"/>
                  <a:gd name="T64" fmla="*/ 151 w 209"/>
                  <a:gd name="T65" fmla="*/ 56 h 60"/>
                  <a:gd name="T66" fmla="*/ 148 w 209"/>
                  <a:gd name="T67" fmla="*/ 56 h 60"/>
                  <a:gd name="T68" fmla="*/ 132 w 209"/>
                  <a:gd name="T69" fmla="*/ 56 h 60"/>
                  <a:gd name="T70" fmla="*/ 123 w 209"/>
                  <a:gd name="T71" fmla="*/ 49 h 60"/>
                  <a:gd name="T72" fmla="*/ 110 w 209"/>
                  <a:gd name="T73" fmla="*/ 49 h 60"/>
                  <a:gd name="T74" fmla="*/ 84 w 209"/>
                  <a:gd name="T75" fmla="*/ 54 h 60"/>
                  <a:gd name="T76" fmla="*/ 57 w 209"/>
                  <a:gd name="T77" fmla="*/ 56 h 60"/>
                  <a:gd name="T78" fmla="*/ 1 w 209"/>
                  <a:gd name="T79" fmla="*/ 54 h 60"/>
                  <a:gd name="T80" fmla="*/ 7 w 209"/>
                  <a:gd name="T81" fmla="*/ 48 h 60"/>
                  <a:gd name="T82" fmla="*/ 54 w 209"/>
                  <a:gd name="T83" fmla="*/ 51 h 60"/>
                  <a:gd name="T84" fmla="*/ 42 w 209"/>
                  <a:gd name="T85" fmla="*/ 45 h 60"/>
                  <a:gd name="T86" fmla="*/ 7 w 209"/>
                  <a:gd name="T87" fmla="*/ 42 h 60"/>
                  <a:gd name="T88" fmla="*/ 14 w 209"/>
                  <a:gd name="T89" fmla="*/ 40 h 60"/>
                  <a:gd name="T90" fmla="*/ 42 w 209"/>
                  <a:gd name="T91" fmla="*/ 40 h 60"/>
                  <a:gd name="T92" fmla="*/ 53 w 209"/>
                  <a:gd name="T93" fmla="*/ 45 h 60"/>
                  <a:gd name="T94" fmla="*/ 79 w 209"/>
                  <a:gd name="T95" fmla="*/ 48 h 60"/>
                  <a:gd name="T96" fmla="*/ 109 w 209"/>
                  <a:gd name="T97" fmla="*/ 45 h 60"/>
                  <a:gd name="T98" fmla="*/ 121 w 209"/>
                  <a:gd name="T99" fmla="*/ 40 h 60"/>
                  <a:gd name="T100" fmla="*/ 124 w 209"/>
                  <a:gd name="T101" fmla="*/ 42 h 60"/>
                  <a:gd name="T102" fmla="*/ 132 w 209"/>
                  <a:gd name="T103" fmla="*/ 42 h 60"/>
                  <a:gd name="T104" fmla="*/ 146 w 209"/>
                  <a:gd name="T105" fmla="*/ 23 h 60"/>
                  <a:gd name="T106" fmla="*/ 145 w 209"/>
                  <a:gd name="T107" fmla="*/ 20 h 60"/>
                  <a:gd name="T108" fmla="*/ 148 w 209"/>
                  <a:gd name="T109" fmla="*/ 21 h 60"/>
                  <a:gd name="T110" fmla="*/ 143 w 209"/>
                  <a:gd name="T111" fmla="*/ 12 h 60"/>
                  <a:gd name="T112" fmla="*/ 151 w 209"/>
                  <a:gd name="T113" fmla="*/ 3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9"/>
                  <a:gd name="T172" fmla="*/ 0 h 60"/>
                  <a:gd name="T173" fmla="*/ 209 w 209"/>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9" h="60">
                    <a:moveTo>
                      <a:pt x="154" y="0"/>
                    </a:moveTo>
                    <a:lnTo>
                      <a:pt x="156" y="1"/>
                    </a:lnTo>
                    <a:lnTo>
                      <a:pt x="154" y="3"/>
                    </a:lnTo>
                    <a:lnTo>
                      <a:pt x="151" y="4"/>
                    </a:lnTo>
                    <a:lnTo>
                      <a:pt x="149" y="7"/>
                    </a:lnTo>
                    <a:lnTo>
                      <a:pt x="146" y="10"/>
                    </a:lnTo>
                    <a:lnTo>
                      <a:pt x="145" y="14"/>
                    </a:lnTo>
                    <a:lnTo>
                      <a:pt x="146" y="17"/>
                    </a:lnTo>
                    <a:lnTo>
                      <a:pt x="149" y="12"/>
                    </a:lnTo>
                    <a:lnTo>
                      <a:pt x="151" y="10"/>
                    </a:lnTo>
                    <a:lnTo>
                      <a:pt x="154" y="7"/>
                    </a:lnTo>
                    <a:lnTo>
                      <a:pt x="154" y="6"/>
                    </a:lnTo>
                    <a:lnTo>
                      <a:pt x="157" y="4"/>
                    </a:lnTo>
                    <a:lnTo>
                      <a:pt x="157" y="6"/>
                    </a:lnTo>
                    <a:lnTo>
                      <a:pt x="156" y="7"/>
                    </a:lnTo>
                    <a:lnTo>
                      <a:pt x="154" y="10"/>
                    </a:lnTo>
                    <a:lnTo>
                      <a:pt x="151" y="14"/>
                    </a:lnTo>
                    <a:lnTo>
                      <a:pt x="149" y="17"/>
                    </a:lnTo>
                    <a:lnTo>
                      <a:pt x="148" y="18"/>
                    </a:lnTo>
                    <a:lnTo>
                      <a:pt x="149" y="20"/>
                    </a:lnTo>
                    <a:lnTo>
                      <a:pt x="149" y="21"/>
                    </a:lnTo>
                    <a:lnTo>
                      <a:pt x="151" y="23"/>
                    </a:lnTo>
                    <a:lnTo>
                      <a:pt x="154" y="23"/>
                    </a:lnTo>
                    <a:lnTo>
                      <a:pt x="157" y="23"/>
                    </a:lnTo>
                    <a:lnTo>
                      <a:pt x="151" y="20"/>
                    </a:lnTo>
                    <a:lnTo>
                      <a:pt x="159" y="21"/>
                    </a:lnTo>
                    <a:lnTo>
                      <a:pt x="166" y="23"/>
                    </a:lnTo>
                    <a:lnTo>
                      <a:pt x="146" y="26"/>
                    </a:lnTo>
                    <a:lnTo>
                      <a:pt x="132" y="29"/>
                    </a:lnTo>
                    <a:lnTo>
                      <a:pt x="134" y="35"/>
                    </a:lnTo>
                    <a:lnTo>
                      <a:pt x="140" y="34"/>
                    </a:lnTo>
                    <a:lnTo>
                      <a:pt x="146" y="32"/>
                    </a:lnTo>
                    <a:lnTo>
                      <a:pt x="151" y="32"/>
                    </a:lnTo>
                    <a:lnTo>
                      <a:pt x="154" y="31"/>
                    </a:lnTo>
                    <a:lnTo>
                      <a:pt x="157" y="31"/>
                    </a:lnTo>
                    <a:lnTo>
                      <a:pt x="162" y="31"/>
                    </a:lnTo>
                    <a:lnTo>
                      <a:pt x="166" y="31"/>
                    </a:lnTo>
                    <a:lnTo>
                      <a:pt x="170" y="29"/>
                    </a:lnTo>
                    <a:lnTo>
                      <a:pt x="177" y="28"/>
                    </a:lnTo>
                    <a:lnTo>
                      <a:pt x="185" y="28"/>
                    </a:lnTo>
                    <a:lnTo>
                      <a:pt x="190" y="26"/>
                    </a:lnTo>
                    <a:lnTo>
                      <a:pt x="196" y="26"/>
                    </a:lnTo>
                    <a:lnTo>
                      <a:pt x="196" y="28"/>
                    </a:lnTo>
                    <a:lnTo>
                      <a:pt x="195" y="29"/>
                    </a:lnTo>
                    <a:lnTo>
                      <a:pt x="190" y="29"/>
                    </a:lnTo>
                    <a:lnTo>
                      <a:pt x="184" y="31"/>
                    </a:lnTo>
                    <a:lnTo>
                      <a:pt x="181" y="31"/>
                    </a:lnTo>
                    <a:lnTo>
                      <a:pt x="177" y="32"/>
                    </a:lnTo>
                    <a:lnTo>
                      <a:pt x="176" y="32"/>
                    </a:lnTo>
                    <a:lnTo>
                      <a:pt x="173" y="32"/>
                    </a:lnTo>
                    <a:lnTo>
                      <a:pt x="168" y="34"/>
                    </a:lnTo>
                    <a:lnTo>
                      <a:pt x="163" y="34"/>
                    </a:lnTo>
                    <a:lnTo>
                      <a:pt x="160" y="35"/>
                    </a:lnTo>
                    <a:lnTo>
                      <a:pt x="157" y="34"/>
                    </a:lnTo>
                    <a:lnTo>
                      <a:pt x="154" y="34"/>
                    </a:lnTo>
                    <a:lnTo>
                      <a:pt x="152" y="35"/>
                    </a:lnTo>
                    <a:lnTo>
                      <a:pt x="145" y="35"/>
                    </a:lnTo>
                    <a:lnTo>
                      <a:pt x="140" y="35"/>
                    </a:lnTo>
                    <a:lnTo>
                      <a:pt x="135" y="37"/>
                    </a:lnTo>
                    <a:lnTo>
                      <a:pt x="134" y="37"/>
                    </a:lnTo>
                    <a:lnTo>
                      <a:pt x="135" y="39"/>
                    </a:lnTo>
                    <a:lnTo>
                      <a:pt x="137" y="39"/>
                    </a:lnTo>
                    <a:lnTo>
                      <a:pt x="143" y="39"/>
                    </a:lnTo>
                    <a:lnTo>
                      <a:pt x="154" y="37"/>
                    </a:lnTo>
                    <a:lnTo>
                      <a:pt x="160" y="37"/>
                    </a:lnTo>
                    <a:lnTo>
                      <a:pt x="168" y="35"/>
                    </a:lnTo>
                    <a:lnTo>
                      <a:pt x="176" y="35"/>
                    </a:lnTo>
                    <a:lnTo>
                      <a:pt x="196" y="34"/>
                    </a:lnTo>
                    <a:lnTo>
                      <a:pt x="198" y="31"/>
                    </a:lnTo>
                    <a:lnTo>
                      <a:pt x="198" y="28"/>
                    </a:lnTo>
                    <a:lnTo>
                      <a:pt x="198" y="23"/>
                    </a:lnTo>
                    <a:lnTo>
                      <a:pt x="198" y="21"/>
                    </a:lnTo>
                    <a:lnTo>
                      <a:pt x="199" y="26"/>
                    </a:lnTo>
                    <a:lnTo>
                      <a:pt x="201" y="31"/>
                    </a:lnTo>
                    <a:lnTo>
                      <a:pt x="204" y="34"/>
                    </a:lnTo>
                    <a:lnTo>
                      <a:pt x="205" y="35"/>
                    </a:lnTo>
                    <a:lnTo>
                      <a:pt x="207" y="37"/>
                    </a:lnTo>
                    <a:lnTo>
                      <a:pt x="209" y="42"/>
                    </a:lnTo>
                    <a:lnTo>
                      <a:pt x="207" y="40"/>
                    </a:lnTo>
                    <a:lnTo>
                      <a:pt x="205" y="37"/>
                    </a:lnTo>
                    <a:lnTo>
                      <a:pt x="201" y="34"/>
                    </a:lnTo>
                    <a:lnTo>
                      <a:pt x="201" y="35"/>
                    </a:lnTo>
                    <a:lnTo>
                      <a:pt x="199" y="37"/>
                    </a:lnTo>
                    <a:lnTo>
                      <a:pt x="196" y="39"/>
                    </a:lnTo>
                    <a:lnTo>
                      <a:pt x="195" y="43"/>
                    </a:lnTo>
                    <a:lnTo>
                      <a:pt x="191" y="46"/>
                    </a:lnTo>
                    <a:lnTo>
                      <a:pt x="191" y="43"/>
                    </a:lnTo>
                    <a:lnTo>
                      <a:pt x="187" y="45"/>
                    </a:lnTo>
                    <a:lnTo>
                      <a:pt x="182" y="45"/>
                    </a:lnTo>
                    <a:lnTo>
                      <a:pt x="182" y="46"/>
                    </a:lnTo>
                    <a:lnTo>
                      <a:pt x="181" y="45"/>
                    </a:lnTo>
                    <a:lnTo>
                      <a:pt x="181" y="42"/>
                    </a:lnTo>
                    <a:lnTo>
                      <a:pt x="181" y="40"/>
                    </a:lnTo>
                    <a:lnTo>
                      <a:pt x="179" y="40"/>
                    </a:lnTo>
                    <a:lnTo>
                      <a:pt x="174" y="40"/>
                    </a:lnTo>
                    <a:lnTo>
                      <a:pt x="174" y="43"/>
                    </a:lnTo>
                    <a:lnTo>
                      <a:pt x="173" y="45"/>
                    </a:lnTo>
                    <a:lnTo>
                      <a:pt x="171" y="46"/>
                    </a:lnTo>
                    <a:lnTo>
                      <a:pt x="168" y="48"/>
                    </a:lnTo>
                    <a:lnTo>
                      <a:pt x="170" y="48"/>
                    </a:lnTo>
                    <a:lnTo>
                      <a:pt x="170" y="49"/>
                    </a:lnTo>
                    <a:lnTo>
                      <a:pt x="162" y="46"/>
                    </a:lnTo>
                    <a:lnTo>
                      <a:pt x="156" y="42"/>
                    </a:lnTo>
                    <a:lnTo>
                      <a:pt x="149" y="43"/>
                    </a:lnTo>
                    <a:lnTo>
                      <a:pt x="149" y="46"/>
                    </a:lnTo>
                    <a:lnTo>
                      <a:pt x="149" y="49"/>
                    </a:lnTo>
                    <a:lnTo>
                      <a:pt x="152" y="51"/>
                    </a:lnTo>
                    <a:lnTo>
                      <a:pt x="156" y="54"/>
                    </a:lnTo>
                    <a:lnTo>
                      <a:pt x="159" y="56"/>
                    </a:lnTo>
                    <a:lnTo>
                      <a:pt x="163" y="54"/>
                    </a:lnTo>
                    <a:lnTo>
                      <a:pt x="168" y="51"/>
                    </a:lnTo>
                    <a:lnTo>
                      <a:pt x="170" y="49"/>
                    </a:lnTo>
                    <a:lnTo>
                      <a:pt x="173" y="48"/>
                    </a:lnTo>
                    <a:lnTo>
                      <a:pt x="171" y="51"/>
                    </a:lnTo>
                    <a:lnTo>
                      <a:pt x="168" y="54"/>
                    </a:lnTo>
                    <a:lnTo>
                      <a:pt x="165" y="56"/>
                    </a:lnTo>
                    <a:lnTo>
                      <a:pt x="162" y="57"/>
                    </a:lnTo>
                    <a:lnTo>
                      <a:pt x="157" y="57"/>
                    </a:lnTo>
                    <a:lnTo>
                      <a:pt x="152" y="54"/>
                    </a:lnTo>
                    <a:lnTo>
                      <a:pt x="149" y="51"/>
                    </a:lnTo>
                    <a:lnTo>
                      <a:pt x="146" y="46"/>
                    </a:lnTo>
                    <a:lnTo>
                      <a:pt x="146" y="45"/>
                    </a:lnTo>
                    <a:lnTo>
                      <a:pt x="148" y="43"/>
                    </a:lnTo>
                    <a:lnTo>
                      <a:pt x="142" y="43"/>
                    </a:lnTo>
                    <a:lnTo>
                      <a:pt x="143" y="48"/>
                    </a:lnTo>
                    <a:lnTo>
                      <a:pt x="146" y="53"/>
                    </a:lnTo>
                    <a:lnTo>
                      <a:pt x="151" y="56"/>
                    </a:lnTo>
                    <a:lnTo>
                      <a:pt x="154" y="60"/>
                    </a:lnTo>
                    <a:lnTo>
                      <a:pt x="151" y="57"/>
                    </a:lnTo>
                    <a:lnTo>
                      <a:pt x="148" y="56"/>
                    </a:lnTo>
                    <a:lnTo>
                      <a:pt x="143" y="49"/>
                    </a:lnTo>
                    <a:lnTo>
                      <a:pt x="138" y="51"/>
                    </a:lnTo>
                    <a:lnTo>
                      <a:pt x="135" y="53"/>
                    </a:lnTo>
                    <a:lnTo>
                      <a:pt x="132" y="56"/>
                    </a:lnTo>
                    <a:lnTo>
                      <a:pt x="128" y="57"/>
                    </a:lnTo>
                    <a:lnTo>
                      <a:pt x="126" y="56"/>
                    </a:lnTo>
                    <a:lnTo>
                      <a:pt x="126" y="54"/>
                    </a:lnTo>
                    <a:lnTo>
                      <a:pt x="123" y="49"/>
                    </a:lnTo>
                    <a:lnTo>
                      <a:pt x="123" y="46"/>
                    </a:lnTo>
                    <a:lnTo>
                      <a:pt x="115" y="46"/>
                    </a:lnTo>
                    <a:lnTo>
                      <a:pt x="113" y="48"/>
                    </a:lnTo>
                    <a:lnTo>
                      <a:pt x="110" y="49"/>
                    </a:lnTo>
                    <a:lnTo>
                      <a:pt x="106" y="53"/>
                    </a:lnTo>
                    <a:lnTo>
                      <a:pt x="101" y="54"/>
                    </a:lnTo>
                    <a:lnTo>
                      <a:pt x="96" y="54"/>
                    </a:lnTo>
                    <a:lnTo>
                      <a:pt x="84" y="54"/>
                    </a:lnTo>
                    <a:lnTo>
                      <a:pt x="78" y="53"/>
                    </a:lnTo>
                    <a:lnTo>
                      <a:pt x="73" y="54"/>
                    </a:lnTo>
                    <a:lnTo>
                      <a:pt x="67" y="56"/>
                    </a:lnTo>
                    <a:lnTo>
                      <a:pt x="57" y="56"/>
                    </a:lnTo>
                    <a:lnTo>
                      <a:pt x="28" y="53"/>
                    </a:lnTo>
                    <a:lnTo>
                      <a:pt x="15" y="51"/>
                    </a:lnTo>
                    <a:lnTo>
                      <a:pt x="4" y="54"/>
                    </a:lnTo>
                    <a:lnTo>
                      <a:pt x="1" y="54"/>
                    </a:lnTo>
                    <a:lnTo>
                      <a:pt x="0" y="51"/>
                    </a:lnTo>
                    <a:lnTo>
                      <a:pt x="3" y="48"/>
                    </a:lnTo>
                    <a:lnTo>
                      <a:pt x="7" y="48"/>
                    </a:lnTo>
                    <a:lnTo>
                      <a:pt x="23" y="46"/>
                    </a:lnTo>
                    <a:lnTo>
                      <a:pt x="39" y="48"/>
                    </a:lnTo>
                    <a:lnTo>
                      <a:pt x="54" y="51"/>
                    </a:lnTo>
                    <a:lnTo>
                      <a:pt x="50" y="46"/>
                    </a:lnTo>
                    <a:lnTo>
                      <a:pt x="48" y="45"/>
                    </a:lnTo>
                    <a:lnTo>
                      <a:pt x="45" y="45"/>
                    </a:lnTo>
                    <a:lnTo>
                      <a:pt x="42" y="45"/>
                    </a:lnTo>
                    <a:lnTo>
                      <a:pt x="34" y="43"/>
                    </a:lnTo>
                    <a:lnTo>
                      <a:pt x="25" y="42"/>
                    </a:lnTo>
                    <a:lnTo>
                      <a:pt x="9" y="43"/>
                    </a:lnTo>
                    <a:lnTo>
                      <a:pt x="7" y="42"/>
                    </a:lnTo>
                    <a:lnTo>
                      <a:pt x="9" y="39"/>
                    </a:lnTo>
                    <a:lnTo>
                      <a:pt x="11" y="39"/>
                    </a:lnTo>
                    <a:lnTo>
                      <a:pt x="12" y="39"/>
                    </a:lnTo>
                    <a:lnTo>
                      <a:pt x="14" y="40"/>
                    </a:lnTo>
                    <a:lnTo>
                      <a:pt x="15" y="42"/>
                    </a:lnTo>
                    <a:lnTo>
                      <a:pt x="18" y="42"/>
                    </a:lnTo>
                    <a:lnTo>
                      <a:pt x="39" y="40"/>
                    </a:lnTo>
                    <a:lnTo>
                      <a:pt x="42" y="40"/>
                    </a:lnTo>
                    <a:lnTo>
                      <a:pt x="45" y="40"/>
                    </a:lnTo>
                    <a:lnTo>
                      <a:pt x="46" y="42"/>
                    </a:lnTo>
                    <a:lnTo>
                      <a:pt x="50" y="42"/>
                    </a:lnTo>
                    <a:lnTo>
                      <a:pt x="53" y="45"/>
                    </a:lnTo>
                    <a:lnTo>
                      <a:pt x="57" y="46"/>
                    </a:lnTo>
                    <a:lnTo>
                      <a:pt x="65" y="46"/>
                    </a:lnTo>
                    <a:lnTo>
                      <a:pt x="73" y="46"/>
                    </a:lnTo>
                    <a:lnTo>
                      <a:pt x="79" y="48"/>
                    </a:lnTo>
                    <a:lnTo>
                      <a:pt x="85" y="48"/>
                    </a:lnTo>
                    <a:lnTo>
                      <a:pt x="99" y="48"/>
                    </a:lnTo>
                    <a:lnTo>
                      <a:pt x="109" y="46"/>
                    </a:lnTo>
                    <a:lnTo>
                      <a:pt x="109" y="45"/>
                    </a:lnTo>
                    <a:lnTo>
                      <a:pt x="101" y="46"/>
                    </a:lnTo>
                    <a:lnTo>
                      <a:pt x="92" y="46"/>
                    </a:lnTo>
                    <a:lnTo>
                      <a:pt x="92" y="45"/>
                    </a:lnTo>
                    <a:lnTo>
                      <a:pt x="121" y="40"/>
                    </a:lnTo>
                    <a:lnTo>
                      <a:pt x="121" y="42"/>
                    </a:lnTo>
                    <a:lnTo>
                      <a:pt x="123" y="43"/>
                    </a:lnTo>
                    <a:lnTo>
                      <a:pt x="124" y="43"/>
                    </a:lnTo>
                    <a:lnTo>
                      <a:pt x="124" y="42"/>
                    </a:lnTo>
                    <a:lnTo>
                      <a:pt x="124" y="40"/>
                    </a:lnTo>
                    <a:lnTo>
                      <a:pt x="129" y="40"/>
                    </a:lnTo>
                    <a:lnTo>
                      <a:pt x="131" y="42"/>
                    </a:lnTo>
                    <a:lnTo>
                      <a:pt x="132" y="42"/>
                    </a:lnTo>
                    <a:lnTo>
                      <a:pt x="131" y="28"/>
                    </a:lnTo>
                    <a:lnTo>
                      <a:pt x="134" y="26"/>
                    </a:lnTo>
                    <a:lnTo>
                      <a:pt x="138" y="26"/>
                    </a:lnTo>
                    <a:lnTo>
                      <a:pt x="146" y="23"/>
                    </a:lnTo>
                    <a:lnTo>
                      <a:pt x="145" y="21"/>
                    </a:lnTo>
                    <a:lnTo>
                      <a:pt x="143" y="20"/>
                    </a:lnTo>
                    <a:lnTo>
                      <a:pt x="140" y="17"/>
                    </a:lnTo>
                    <a:lnTo>
                      <a:pt x="145" y="20"/>
                    </a:lnTo>
                    <a:lnTo>
                      <a:pt x="148" y="23"/>
                    </a:lnTo>
                    <a:lnTo>
                      <a:pt x="149" y="23"/>
                    </a:lnTo>
                    <a:lnTo>
                      <a:pt x="148" y="21"/>
                    </a:lnTo>
                    <a:lnTo>
                      <a:pt x="146" y="20"/>
                    </a:lnTo>
                    <a:lnTo>
                      <a:pt x="143" y="17"/>
                    </a:lnTo>
                    <a:lnTo>
                      <a:pt x="142" y="15"/>
                    </a:lnTo>
                    <a:lnTo>
                      <a:pt x="143" y="12"/>
                    </a:lnTo>
                    <a:lnTo>
                      <a:pt x="145" y="9"/>
                    </a:lnTo>
                    <a:lnTo>
                      <a:pt x="148" y="7"/>
                    </a:lnTo>
                    <a:lnTo>
                      <a:pt x="149" y="4"/>
                    </a:lnTo>
                    <a:lnTo>
                      <a:pt x="151" y="3"/>
                    </a:lnTo>
                    <a:lnTo>
                      <a:pt x="15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1" name="Freeform 1118"/>
              <p:cNvSpPr>
                <a:spLocks/>
              </p:cNvSpPr>
              <p:nvPr/>
            </p:nvSpPr>
            <p:spPr bwMode="auto">
              <a:xfrm>
                <a:off x="4146" y="2340"/>
                <a:ext cx="6" cy="11"/>
              </a:xfrm>
              <a:custGeom>
                <a:avLst/>
                <a:gdLst>
                  <a:gd name="T0" fmla="*/ 3 w 6"/>
                  <a:gd name="T1" fmla="*/ 0 h 11"/>
                  <a:gd name="T2" fmla="*/ 4 w 6"/>
                  <a:gd name="T3" fmla="*/ 2 h 11"/>
                  <a:gd name="T4" fmla="*/ 6 w 6"/>
                  <a:gd name="T5" fmla="*/ 3 h 11"/>
                  <a:gd name="T6" fmla="*/ 6 w 6"/>
                  <a:gd name="T7" fmla="*/ 8 h 11"/>
                  <a:gd name="T8" fmla="*/ 6 w 6"/>
                  <a:gd name="T9" fmla="*/ 11 h 11"/>
                  <a:gd name="T10" fmla="*/ 6 w 6"/>
                  <a:gd name="T11" fmla="*/ 11 h 11"/>
                  <a:gd name="T12" fmla="*/ 4 w 6"/>
                  <a:gd name="T13" fmla="*/ 11 h 11"/>
                  <a:gd name="T14" fmla="*/ 3 w 6"/>
                  <a:gd name="T15" fmla="*/ 11 h 11"/>
                  <a:gd name="T16" fmla="*/ 1 w 6"/>
                  <a:gd name="T17" fmla="*/ 6 h 11"/>
                  <a:gd name="T18" fmla="*/ 0 w 6"/>
                  <a:gd name="T19" fmla="*/ 3 h 11"/>
                  <a:gd name="T20" fmla="*/ 1 w 6"/>
                  <a:gd name="T21" fmla="*/ 0 h 11"/>
                  <a:gd name="T22" fmla="*/ 3 w 6"/>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1"/>
                  <a:gd name="T38" fmla="*/ 6 w 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1">
                    <a:moveTo>
                      <a:pt x="3" y="0"/>
                    </a:moveTo>
                    <a:lnTo>
                      <a:pt x="4" y="2"/>
                    </a:lnTo>
                    <a:lnTo>
                      <a:pt x="6" y="3"/>
                    </a:lnTo>
                    <a:lnTo>
                      <a:pt x="6" y="8"/>
                    </a:lnTo>
                    <a:lnTo>
                      <a:pt x="6" y="11"/>
                    </a:lnTo>
                    <a:lnTo>
                      <a:pt x="4" y="11"/>
                    </a:lnTo>
                    <a:lnTo>
                      <a:pt x="3" y="11"/>
                    </a:lnTo>
                    <a:lnTo>
                      <a:pt x="1" y="6"/>
                    </a:lnTo>
                    <a:lnTo>
                      <a:pt x="0" y="3"/>
                    </a:lnTo>
                    <a:lnTo>
                      <a:pt x="1" y="0"/>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2" name="Freeform 1119"/>
              <p:cNvSpPr>
                <a:spLocks/>
              </p:cNvSpPr>
              <p:nvPr/>
            </p:nvSpPr>
            <p:spPr bwMode="auto">
              <a:xfrm>
                <a:off x="3837" y="2342"/>
                <a:ext cx="16" cy="17"/>
              </a:xfrm>
              <a:custGeom>
                <a:avLst/>
                <a:gdLst>
                  <a:gd name="T0" fmla="*/ 9 w 16"/>
                  <a:gd name="T1" fmla="*/ 0 h 17"/>
                  <a:gd name="T2" fmla="*/ 16 w 16"/>
                  <a:gd name="T3" fmla="*/ 1 h 17"/>
                  <a:gd name="T4" fmla="*/ 11 w 16"/>
                  <a:gd name="T5" fmla="*/ 1 h 17"/>
                  <a:gd name="T6" fmla="*/ 8 w 16"/>
                  <a:gd name="T7" fmla="*/ 4 h 17"/>
                  <a:gd name="T8" fmla="*/ 3 w 16"/>
                  <a:gd name="T9" fmla="*/ 11 h 17"/>
                  <a:gd name="T10" fmla="*/ 2 w 16"/>
                  <a:gd name="T11" fmla="*/ 17 h 17"/>
                  <a:gd name="T12" fmla="*/ 0 w 16"/>
                  <a:gd name="T13" fmla="*/ 12 h 17"/>
                  <a:gd name="T14" fmla="*/ 2 w 16"/>
                  <a:gd name="T15" fmla="*/ 8 h 17"/>
                  <a:gd name="T16" fmla="*/ 3 w 16"/>
                  <a:gd name="T17" fmla="*/ 4 h 17"/>
                  <a:gd name="T18" fmla="*/ 5 w 16"/>
                  <a:gd name="T19" fmla="*/ 3 h 17"/>
                  <a:gd name="T20" fmla="*/ 8 w 16"/>
                  <a:gd name="T21" fmla="*/ 1 h 17"/>
                  <a:gd name="T22" fmla="*/ 9 w 16"/>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7"/>
                  <a:gd name="T38" fmla="*/ 16 w 1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7">
                    <a:moveTo>
                      <a:pt x="9" y="0"/>
                    </a:moveTo>
                    <a:lnTo>
                      <a:pt x="16" y="1"/>
                    </a:lnTo>
                    <a:lnTo>
                      <a:pt x="11" y="1"/>
                    </a:lnTo>
                    <a:lnTo>
                      <a:pt x="8" y="4"/>
                    </a:lnTo>
                    <a:lnTo>
                      <a:pt x="3" y="11"/>
                    </a:lnTo>
                    <a:lnTo>
                      <a:pt x="2" y="17"/>
                    </a:lnTo>
                    <a:lnTo>
                      <a:pt x="0" y="12"/>
                    </a:lnTo>
                    <a:lnTo>
                      <a:pt x="2" y="8"/>
                    </a:lnTo>
                    <a:lnTo>
                      <a:pt x="3" y="4"/>
                    </a:lnTo>
                    <a:lnTo>
                      <a:pt x="5" y="3"/>
                    </a:lnTo>
                    <a:lnTo>
                      <a:pt x="8" y="1"/>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3" name="Freeform 1120"/>
              <p:cNvSpPr>
                <a:spLocks/>
              </p:cNvSpPr>
              <p:nvPr/>
            </p:nvSpPr>
            <p:spPr bwMode="auto">
              <a:xfrm>
                <a:off x="4086" y="2342"/>
                <a:ext cx="33" cy="15"/>
              </a:xfrm>
              <a:custGeom>
                <a:avLst/>
                <a:gdLst>
                  <a:gd name="T0" fmla="*/ 5 w 33"/>
                  <a:gd name="T1" fmla="*/ 0 h 15"/>
                  <a:gd name="T2" fmla="*/ 5 w 33"/>
                  <a:gd name="T3" fmla="*/ 1 h 15"/>
                  <a:gd name="T4" fmla="*/ 5 w 33"/>
                  <a:gd name="T5" fmla="*/ 3 h 15"/>
                  <a:gd name="T6" fmla="*/ 5 w 33"/>
                  <a:gd name="T7" fmla="*/ 6 h 15"/>
                  <a:gd name="T8" fmla="*/ 8 w 33"/>
                  <a:gd name="T9" fmla="*/ 11 h 15"/>
                  <a:gd name="T10" fmla="*/ 8 w 33"/>
                  <a:gd name="T11" fmla="*/ 12 h 15"/>
                  <a:gd name="T12" fmla="*/ 10 w 33"/>
                  <a:gd name="T13" fmla="*/ 14 h 15"/>
                  <a:gd name="T14" fmla="*/ 29 w 33"/>
                  <a:gd name="T15" fmla="*/ 11 h 15"/>
                  <a:gd name="T16" fmla="*/ 33 w 33"/>
                  <a:gd name="T17" fmla="*/ 15 h 15"/>
                  <a:gd name="T18" fmla="*/ 30 w 33"/>
                  <a:gd name="T19" fmla="*/ 14 h 15"/>
                  <a:gd name="T20" fmla="*/ 27 w 33"/>
                  <a:gd name="T21" fmla="*/ 14 h 15"/>
                  <a:gd name="T22" fmla="*/ 21 w 33"/>
                  <a:gd name="T23" fmla="*/ 14 h 15"/>
                  <a:gd name="T24" fmla="*/ 15 w 33"/>
                  <a:gd name="T25" fmla="*/ 15 h 15"/>
                  <a:gd name="T26" fmla="*/ 8 w 33"/>
                  <a:gd name="T27" fmla="*/ 15 h 15"/>
                  <a:gd name="T28" fmla="*/ 5 w 33"/>
                  <a:gd name="T29" fmla="*/ 9 h 15"/>
                  <a:gd name="T30" fmla="*/ 5 w 33"/>
                  <a:gd name="T31" fmla="*/ 8 h 15"/>
                  <a:gd name="T32" fmla="*/ 2 w 33"/>
                  <a:gd name="T33" fmla="*/ 4 h 15"/>
                  <a:gd name="T34" fmla="*/ 2 w 33"/>
                  <a:gd name="T35" fmla="*/ 4 h 15"/>
                  <a:gd name="T36" fmla="*/ 0 w 33"/>
                  <a:gd name="T37" fmla="*/ 3 h 15"/>
                  <a:gd name="T38" fmla="*/ 2 w 33"/>
                  <a:gd name="T39" fmla="*/ 1 h 15"/>
                  <a:gd name="T40" fmla="*/ 5 w 33"/>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5"/>
                  <a:gd name="T65" fmla="*/ 33 w 33"/>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5">
                    <a:moveTo>
                      <a:pt x="5" y="0"/>
                    </a:moveTo>
                    <a:lnTo>
                      <a:pt x="5" y="1"/>
                    </a:lnTo>
                    <a:lnTo>
                      <a:pt x="5" y="3"/>
                    </a:lnTo>
                    <a:lnTo>
                      <a:pt x="5" y="6"/>
                    </a:lnTo>
                    <a:lnTo>
                      <a:pt x="8" y="11"/>
                    </a:lnTo>
                    <a:lnTo>
                      <a:pt x="8" y="12"/>
                    </a:lnTo>
                    <a:lnTo>
                      <a:pt x="10" y="14"/>
                    </a:lnTo>
                    <a:lnTo>
                      <a:pt x="29" y="11"/>
                    </a:lnTo>
                    <a:lnTo>
                      <a:pt x="33" y="15"/>
                    </a:lnTo>
                    <a:lnTo>
                      <a:pt x="30" y="14"/>
                    </a:lnTo>
                    <a:lnTo>
                      <a:pt x="27" y="14"/>
                    </a:lnTo>
                    <a:lnTo>
                      <a:pt x="21" y="14"/>
                    </a:lnTo>
                    <a:lnTo>
                      <a:pt x="15" y="15"/>
                    </a:lnTo>
                    <a:lnTo>
                      <a:pt x="8" y="15"/>
                    </a:lnTo>
                    <a:lnTo>
                      <a:pt x="5" y="9"/>
                    </a:lnTo>
                    <a:lnTo>
                      <a:pt x="5" y="8"/>
                    </a:lnTo>
                    <a:lnTo>
                      <a:pt x="2" y="4"/>
                    </a:lnTo>
                    <a:lnTo>
                      <a:pt x="0" y="3"/>
                    </a:lnTo>
                    <a:lnTo>
                      <a:pt x="2" y="1"/>
                    </a:lnTo>
                    <a:lnTo>
                      <a:pt x="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4" name="Freeform 1121"/>
              <p:cNvSpPr>
                <a:spLocks/>
              </p:cNvSpPr>
              <p:nvPr/>
            </p:nvSpPr>
            <p:spPr bwMode="auto">
              <a:xfrm>
                <a:off x="4121" y="2348"/>
                <a:ext cx="11" cy="25"/>
              </a:xfrm>
              <a:custGeom>
                <a:avLst/>
                <a:gdLst>
                  <a:gd name="T0" fmla="*/ 6 w 11"/>
                  <a:gd name="T1" fmla="*/ 0 h 25"/>
                  <a:gd name="T2" fmla="*/ 9 w 11"/>
                  <a:gd name="T3" fmla="*/ 3 h 25"/>
                  <a:gd name="T4" fmla="*/ 11 w 11"/>
                  <a:gd name="T5" fmla="*/ 6 h 25"/>
                  <a:gd name="T6" fmla="*/ 11 w 11"/>
                  <a:gd name="T7" fmla="*/ 16 h 25"/>
                  <a:gd name="T8" fmla="*/ 11 w 11"/>
                  <a:gd name="T9" fmla="*/ 22 h 25"/>
                  <a:gd name="T10" fmla="*/ 9 w 11"/>
                  <a:gd name="T11" fmla="*/ 19 h 25"/>
                  <a:gd name="T12" fmla="*/ 11 w 11"/>
                  <a:gd name="T13" fmla="*/ 16 h 25"/>
                  <a:gd name="T14" fmla="*/ 9 w 11"/>
                  <a:gd name="T15" fmla="*/ 8 h 25"/>
                  <a:gd name="T16" fmla="*/ 8 w 11"/>
                  <a:gd name="T17" fmla="*/ 2 h 25"/>
                  <a:gd name="T18" fmla="*/ 6 w 11"/>
                  <a:gd name="T19" fmla="*/ 5 h 25"/>
                  <a:gd name="T20" fmla="*/ 4 w 11"/>
                  <a:gd name="T21" fmla="*/ 8 h 25"/>
                  <a:gd name="T22" fmla="*/ 3 w 11"/>
                  <a:gd name="T23" fmla="*/ 16 h 25"/>
                  <a:gd name="T24" fmla="*/ 6 w 11"/>
                  <a:gd name="T25" fmla="*/ 19 h 25"/>
                  <a:gd name="T26" fmla="*/ 9 w 11"/>
                  <a:gd name="T27" fmla="*/ 23 h 25"/>
                  <a:gd name="T28" fmla="*/ 9 w 11"/>
                  <a:gd name="T29" fmla="*/ 25 h 25"/>
                  <a:gd name="T30" fmla="*/ 6 w 11"/>
                  <a:gd name="T31" fmla="*/ 22 h 25"/>
                  <a:gd name="T32" fmla="*/ 4 w 11"/>
                  <a:gd name="T33" fmla="*/ 19 h 25"/>
                  <a:gd name="T34" fmla="*/ 0 w 11"/>
                  <a:gd name="T35" fmla="*/ 12 h 25"/>
                  <a:gd name="T36" fmla="*/ 3 w 11"/>
                  <a:gd name="T37" fmla="*/ 6 h 25"/>
                  <a:gd name="T38" fmla="*/ 4 w 11"/>
                  <a:gd name="T39" fmla="*/ 3 h 25"/>
                  <a:gd name="T40" fmla="*/ 6 w 1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5"/>
                  <a:gd name="T65" fmla="*/ 11 w 1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5">
                    <a:moveTo>
                      <a:pt x="6" y="0"/>
                    </a:moveTo>
                    <a:lnTo>
                      <a:pt x="9" y="3"/>
                    </a:lnTo>
                    <a:lnTo>
                      <a:pt x="11" y="6"/>
                    </a:lnTo>
                    <a:lnTo>
                      <a:pt x="11" y="16"/>
                    </a:lnTo>
                    <a:lnTo>
                      <a:pt x="11" y="22"/>
                    </a:lnTo>
                    <a:lnTo>
                      <a:pt x="9" y="19"/>
                    </a:lnTo>
                    <a:lnTo>
                      <a:pt x="11" y="16"/>
                    </a:lnTo>
                    <a:lnTo>
                      <a:pt x="9" y="8"/>
                    </a:lnTo>
                    <a:lnTo>
                      <a:pt x="8" y="2"/>
                    </a:lnTo>
                    <a:lnTo>
                      <a:pt x="6" y="5"/>
                    </a:lnTo>
                    <a:lnTo>
                      <a:pt x="4" y="8"/>
                    </a:lnTo>
                    <a:lnTo>
                      <a:pt x="3" y="16"/>
                    </a:lnTo>
                    <a:lnTo>
                      <a:pt x="6" y="19"/>
                    </a:lnTo>
                    <a:lnTo>
                      <a:pt x="9" y="23"/>
                    </a:lnTo>
                    <a:lnTo>
                      <a:pt x="9" y="25"/>
                    </a:lnTo>
                    <a:lnTo>
                      <a:pt x="6" y="22"/>
                    </a:lnTo>
                    <a:lnTo>
                      <a:pt x="4" y="19"/>
                    </a:lnTo>
                    <a:lnTo>
                      <a:pt x="0" y="12"/>
                    </a:lnTo>
                    <a:lnTo>
                      <a:pt x="3" y="6"/>
                    </a:lnTo>
                    <a:lnTo>
                      <a:pt x="4" y="3"/>
                    </a:lnTo>
                    <a:lnTo>
                      <a:pt x="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5" name="Freeform 1122"/>
              <p:cNvSpPr>
                <a:spLocks/>
              </p:cNvSpPr>
              <p:nvPr/>
            </p:nvSpPr>
            <p:spPr bwMode="auto">
              <a:xfrm>
                <a:off x="3810" y="2348"/>
                <a:ext cx="18" cy="41"/>
              </a:xfrm>
              <a:custGeom>
                <a:avLst/>
                <a:gdLst>
                  <a:gd name="T0" fmla="*/ 4 w 18"/>
                  <a:gd name="T1" fmla="*/ 0 h 41"/>
                  <a:gd name="T2" fmla="*/ 4 w 18"/>
                  <a:gd name="T3" fmla="*/ 17 h 41"/>
                  <a:gd name="T4" fmla="*/ 5 w 18"/>
                  <a:gd name="T5" fmla="*/ 23 h 41"/>
                  <a:gd name="T6" fmla="*/ 7 w 18"/>
                  <a:gd name="T7" fmla="*/ 27 h 41"/>
                  <a:gd name="T8" fmla="*/ 8 w 18"/>
                  <a:gd name="T9" fmla="*/ 30 h 41"/>
                  <a:gd name="T10" fmla="*/ 10 w 18"/>
                  <a:gd name="T11" fmla="*/ 33 h 41"/>
                  <a:gd name="T12" fmla="*/ 13 w 18"/>
                  <a:gd name="T13" fmla="*/ 34 h 41"/>
                  <a:gd name="T14" fmla="*/ 15 w 18"/>
                  <a:gd name="T15" fmla="*/ 37 h 41"/>
                  <a:gd name="T16" fmla="*/ 18 w 18"/>
                  <a:gd name="T17" fmla="*/ 41 h 41"/>
                  <a:gd name="T18" fmla="*/ 18 w 18"/>
                  <a:gd name="T19" fmla="*/ 41 h 41"/>
                  <a:gd name="T20" fmla="*/ 15 w 18"/>
                  <a:gd name="T21" fmla="*/ 39 h 41"/>
                  <a:gd name="T22" fmla="*/ 13 w 18"/>
                  <a:gd name="T23" fmla="*/ 37 h 41"/>
                  <a:gd name="T24" fmla="*/ 10 w 18"/>
                  <a:gd name="T25" fmla="*/ 33 h 41"/>
                  <a:gd name="T26" fmla="*/ 7 w 18"/>
                  <a:gd name="T27" fmla="*/ 30 h 41"/>
                  <a:gd name="T28" fmla="*/ 2 w 18"/>
                  <a:gd name="T29" fmla="*/ 20 h 41"/>
                  <a:gd name="T30" fmla="*/ 0 w 18"/>
                  <a:gd name="T31" fmla="*/ 11 h 41"/>
                  <a:gd name="T32" fmla="*/ 2 w 18"/>
                  <a:gd name="T33" fmla="*/ 6 h 41"/>
                  <a:gd name="T34" fmla="*/ 4 w 18"/>
                  <a:gd name="T35" fmla="*/ 2 h 41"/>
                  <a:gd name="T36" fmla="*/ 4 w 18"/>
                  <a:gd name="T37" fmla="*/ 0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1"/>
                  <a:gd name="T59" fmla="*/ 18 w 18"/>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1">
                    <a:moveTo>
                      <a:pt x="4" y="0"/>
                    </a:moveTo>
                    <a:lnTo>
                      <a:pt x="4" y="17"/>
                    </a:lnTo>
                    <a:lnTo>
                      <a:pt x="5" y="23"/>
                    </a:lnTo>
                    <a:lnTo>
                      <a:pt x="7" y="27"/>
                    </a:lnTo>
                    <a:lnTo>
                      <a:pt x="8" y="30"/>
                    </a:lnTo>
                    <a:lnTo>
                      <a:pt x="10" y="33"/>
                    </a:lnTo>
                    <a:lnTo>
                      <a:pt x="13" y="34"/>
                    </a:lnTo>
                    <a:lnTo>
                      <a:pt x="15" y="37"/>
                    </a:lnTo>
                    <a:lnTo>
                      <a:pt x="18" y="41"/>
                    </a:lnTo>
                    <a:lnTo>
                      <a:pt x="15" y="39"/>
                    </a:lnTo>
                    <a:lnTo>
                      <a:pt x="13" y="37"/>
                    </a:lnTo>
                    <a:lnTo>
                      <a:pt x="10" y="33"/>
                    </a:lnTo>
                    <a:lnTo>
                      <a:pt x="7" y="30"/>
                    </a:lnTo>
                    <a:lnTo>
                      <a:pt x="2" y="20"/>
                    </a:lnTo>
                    <a:lnTo>
                      <a:pt x="0" y="11"/>
                    </a:lnTo>
                    <a:lnTo>
                      <a:pt x="2" y="6"/>
                    </a:lnTo>
                    <a:lnTo>
                      <a:pt x="4" y="2"/>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6" name="Freeform 1123"/>
              <p:cNvSpPr>
                <a:spLocks/>
              </p:cNvSpPr>
              <p:nvPr/>
            </p:nvSpPr>
            <p:spPr bwMode="auto">
              <a:xfrm>
                <a:off x="3815" y="2348"/>
                <a:ext cx="10" cy="20"/>
              </a:xfrm>
              <a:custGeom>
                <a:avLst/>
                <a:gdLst>
                  <a:gd name="T0" fmla="*/ 2 w 10"/>
                  <a:gd name="T1" fmla="*/ 0 h 20"/>
                  <a:gd name="T2" fmla="*/ 10 w 10"/>
                  <a:gd name="T3" fmla="*/ 6 h 20"/>
                  <a:gd name="T4" fmla="*/ 10 w 10"/>
                  <a:gd name="T5" fmla="*/ 8 h 20"/>
                  <a:gd name="T6" fmla="*/ 6 w 10"/>
                  <a:gd name="T7" fmla="*/ 5 h 20"/>
                  <a:gd name="T8" fmla="*/ 3 w 10"/>
                  <a:gd name="T9" fmla="*/ 3 h 20"/>
                  <a:gd name="T10" fmla="*/ 2 w 10"/>
                  <a:gd name="T11" fmla="*/ 11 h 20"/>
                  <a:gd name="T12" fmla="*/ 3 w 10"/>
                  <a:gd name="T13" fmla="*/ 16 h 20"/>
                  <a:gd name="T14" fmla="*/ 5 w 10"/>
                  <a:gd name="T15" fmla="*/ 19 h 20"/>
                  <a:gd name="T16" fmla="*/ 5 w 10"/>
                  <a:gd name="T17" fmla="*/ 20 h 20"/>
                  <a:gd name="T18" fmla="*/ 2 w 10"/>
                  <a:gd name="T19" fmla="*/ 16 h 20"/>
                  <a:gd name="T20" fmla="*/ 0 w 10"/>
                  <a:gd name="T21" fmla="*/ 11 h 20"/>
                  <a:gd name="T22" fmla="*/ 0 w 10"/>
                  <a:gd name="T23" fmla="*/ 6 h 20"/>
                  <a:gd name="T24" fmla="*/ 2 w 1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0"/>
                  <a:gd name="T41" fmla="*/ 10 w 10"/>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0">
                    <a:moveTo>
                      <a:pt x="2" y="0"/>
                    </a:moveTo>
                    <a:lnTo>
                      <a:pt x="10" y="6"/>
                    </a:lnTo>
                    <a:lnTo>
                      <a:pt x="10" y="8"/>
                    </a:lnTo>
                    <a:lnTo>
                      <a:pt x="6" y="5"/>
                    </a:lnTo>
                    <a:lnTo>
                      <a:pt x="3" y="3"/>
                    </a:lnTo>
                    <a:lnTo>
                      <a:pt x="2" y="11"/>
                    </a:lnTo>
                    <a:lnTo>
                      <a:pt x="3" y="16"/>
                    </a:lnTo>
                    <a:lnTo>
                      <a:pt x="5" y="19"/>
                    </a:lnTo>
                    <a:lnTo>
                      <a:pt x="5" y="20"/>
                    </a:lnTo>
                    <a:lnTo>
                      <a:pt x="2" y="16"/>
                    </a:lnTo>
                    <a:lnTo>
                      <a:pt x="0" y="11"/>
                    </a:lnTo>
                    <a:lnTo>
                      <a:pt x="0" y="6"/>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7" name="Freeform 1124"/>
              <p:cNvSpPr>
                <a:spLocks/>
              </p:cNvSpPr>
              <p:nvPr/>
            </p:nvSpPr>
            <p:spPr bwMode="auto">
              <a:xfrm>
                <a:off x="3843" y="2348"/>
                <a:ext cx="10" cy="12"/>
              </a:xfrm>
              <a:custGeom>
                <a:avLst/>
                <a:gdLst>
                  <a:gd name="T0" fmla="*/ 6 w 10"/>
                  <a:gd name="T1" fmla="*/ 0 h 12"/>
                  <a:gd name="T2" fmla="*/ 10 w 10"/>
                  <a:gd name="T3" fmla="*/ 3 h 12"/>
                  <a:gd name="T4" fmla="*/ 6 w 10"/>
                  <a:gd name="T5" fmla="*/ 3 h 12"/>
                  <a:gd name="T6" fmla="*/ 3 w 10"/>
                  <a:gd name="T7" fmla="*/ 6 h 12"/>
                  <a:gd name="T8" fmla="*/ 2 w 10"/>
                  <a:gd name="T9" fmla="*/ 12 h 12"/>
                  <a:gd name="T10" fmla="*/ 0 w 10"/>
                  <a:gd name="T11" fmla="*/ 9 h 12"/>
                  <a:gd name="T12" fmla="*/ 2 w 10"/>
                  <a:gd name="T13" fmla="*/ 6 h 12"/>
                  <a:gd name="T14" fmla="*/ 3 w 10"/>
                  <a:gd name="T15" fmla="*/ 3 h 12"/>
                  <a:gd name="T16" fmla="*/ 5 w 10"/>
                  <a:gd name="T17" fmla="*/ 2 h 12"/>
                  <a:gd name="T18" fmla="*/ 6 w 1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6" y="0"/>
                    </a:moveTo>
                    <a:lnTo>
                      <a:pt x="10" y="3"/>
                    </a:lnTo>
                    <a:lnTo>
                      <a:pt x="6" y="3"/>
                    </a:lnTo>
                    <a:lnTo>
                      <a:pt x="3" y="6"/>
                    </a:lnTo>
                    <a:lnTo>
                      <a:pt x="2" y="12"/>
                    </a:lnTo>
                    <a:lnTo>
                      <a:pt x="0" y="9"/>
                    </a:lnTo>
                    <a:lnTo>
                      <a:pt x="2" y="6"/>
                    </a:lnTo>
                    <a:lnTo>
                      <a:pt x="3" y="3"/>
                    </a:lnTo>
                    <a:lnTo>
                      <a:pt x="5" y="2"/>
                    </a:lnTo>
                    <a:lnTo>
                      <a:pt x="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8" name="Freeform 1125"/>
              <p:cNvSpPr>
                <a:spLocks/>
              </p:cNvSpPr>
              <p:nvPr/>
            </p:nvSpPr>
            <p:spPr bwMode="auto">
              <a:xfrm>
                <a:off x="3937" y="2350"/>
                <a:ext cx="29" cy="3"/>
              </a:xfrm>
              <a:custGeom>
                <a:avLst/>
                <a:gdLst>
                  <a:gd name="T0" fmla="*/ 1 w 29"/>
                  <a:gd name="T1" fmla="*/ 0 h 3"/>
                  <a:gd name="T2" fmla="*/ 29 w 29"/>
                  <a:gd name="T3" fmla="*/ 1 h 3"/>
                  <a:gd name="T4" fmla="*/ 29 w 29"/>
                  <a:gd name="T5" fmla="*/ 1 h 3"/>
                  <a:gd name="T6" fmla="*/ 28 w 29"/>
                  <a:gd name="T7" fmla="*/ 3 h 3"/>
                  <a:gd name="T8" fmla="*/ 26 w 29"/>
                  <a:gd name="T9" fmla="*/ 3 h 3"/>
                  <a:gd name="T10" fmla="*/ 23 w 29"/>
                  <a:gd name="T11" fmla="*/ 1 h 3"/>
                  <a:gd name="T12" fmla="*/ 20 w 29"/>
                  <a:gd name="T13" fmla="*/ 1 h 3"/>
                  <a:gd name="T14" fmla="*/ 1 w 29"/>
                  <a:gd name="T15" fmla="*/ 1 h 3"/>
                  <a:gd name="T16" fmla="*/ 0 w 29"/>
                  <a:gd name="T17" fmla="*/ 1 h 3"/>
                  <a:gd name="T18" fmla="*/ 1 w 29"/>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
                  <a:gd name="T32" fmla="*/ 29 w 2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
                    <a:moveTo>
                      <a:pt x="1" y="0"/>
                    </a:moveTo>
                    <a:lnTo>
                      <a:pt x="29" y="1"/>
                    </a:lnTo>
                    <a:lnTo>
                      <a:pt x="28" y="3"/>
                    </a:lnTo>
                    <a:lnTo>
                      <a:pt x="26" y="3"/>
                    </a:lnTo>
                    <a:lnTo>
                      <a:pt x="23" y="1"/>
                    </a:lnTo>
                    <a:lnTo>
                      <a:pt x="20" y="1"/>
                    </a:lnTo>
                    <a:lnTo>
                      <a:pt x="1" y="1"/>
                    </a:lnTo>
                    <a:lnTo>
                      <a:pt x="0" y="1"/>
                    </a:lnTo>
                    <a:lnTo>
                      <a:pt x="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59" name="Freeform 1126"/>
              <p:cNvSpPr>
                <a:spLocks/>
              </p:cNvSpPr>
              <p:nvPr/>
            </p:nvSpPr>
            <p:spPr bwMode="auto">
              <a:xfrm>
                <a:off x="3935" y="2351"/>
                <a:ext cx="41" cy="17"/>
              </a:xfrm>
              <a:custGeom>
                <a:avLst/>
                <a:gdLst>
                  <a:gd name="T0" fmla="*/ 38 w 41"/>
                  <a:gd name="T1" fmla="*/ 0 h 17"/>
                  <a:gd name="T2" fmla="*/ 39 w 41"/>
                  <a:gd name="T3" fmla="*/ 2 h 17"/>
                  <a:gd name="T4" fmla="*/ 41 w 41"/>
                  <a:gd name="T5" fmla="*/ 5 h 17"/>
                  <a:gd name="T6" fmla="*/ 39 w 41"/>
                  <a:gd name="T7" fmla="*/ 8 h 17"/>
                  <a:gd name="T8" fmla="*/ 38 w 41"/>
                  <a:gd name="T9" fmla="*/ 11 h 17"/>
                  <a:gd name="T10" fmla="*/ 38 w 41"/>
                  <a:gd name="T11" fmla="*/ 13 h 17"/>
                  <a:gd name="T12" fmla="*/ 38 w 41"/>
                  <a:gd name="T13" fmla="*/ 14 h 17"/>
                  <a:gd name="T14" fmla="*/ 35 w 41"/>
                  <a:gd name="T15" fmla="*/ 13 h 17"/>
                  <a:gd name="T16" fmla="*/ 33 w 41"/>
                  <a:gd name="T17" fmla="*/ 11 h 17"/>
                  <a:gd name="T18" fmla="*/ 31 w 41"/>
                  <a:gd name="T19" fmla="*/ 13 h 17"/>
                  <a:gd name="T20" fmla="*/ 21 w 41"/>
                  <a:gd name="T21" fmla="*/ 11 h 17"/>
                  <a:gd name="T22" fmla="*/ 10 w 41"/>
                  <a:gd name="T23" fmla="*/ 14 h 17"/>
                  <a:gd name="T24" fmla="*/ 8 w 41"/>
                  <a:gd name="T25" fmla="*/ 16 h 17"/>
                  <a:gd name="T26" fmla="*/ 5 w 41"/>
                  <a:gd name="T27" fmla="*/ 17 h 17"/>
                  <a:gd name="T28" fmla="*/ 2 w 41"/>
                  <a:gd name="T29" fmla="*/ 16 h 17"/>
                  <a:gd name="T30" fmla="*/ 0 w 41"/>
                  <a:gd name="T31" fmla="*/ 14 h 17"/>
                  <a:gd name="T32" fmla="*/ 2 w 41"/>
                  <a:gd name="T33" fmla="*/ 8 h 17"/>
                  <a:gd name="T34" fmla="*/ 6 w 41"/>
                  <a:gd name="T35" fmla="*/ 6 h 17"/>
                  <a:gd name="T36" fmla="*/ 13 w 41"/>
                  <a:gd name="T37" fmla="*/ 6 h 17"/>
                  <a:gd name="T38" fmla="*/ 30 w 41"/>
                  <a:gd name="T39" fmla="*/ 8 h 17"/>
                  <a:gd name="T40" fmla="*/ 22 w 41"/>
                  <a:gd name="T41" fmla="*/ 9 h 17"/>
                  <a:gd name="T42" fmla="*/ 14 w 41"/>
                  <a:gd name="T43" fmla="*/ 9 h 17"/>
                  <a:gd name="T44" fmla="*/ 8 w 41"/>
                  <a:gd name="T45" fmla="*/ 9 h 17"/>
                  <a:gd name="T46" fmla="*/ 3 w 41"/>
                  <a:gd name="T47" fmla="*/ 11 h 17"/>
                  <a:gd name="T48" fmla="*/ 2 w 41"/>
                  <a:gd name="T49" fmla="*/ 14 h 17"/>
                  <a:gd name="T50" fmla="*/ 3 w 41"/>
                  <a:gd name="T51" fmla="*/ 14 h 17"/>
                  <a:gd name="T52" fmla="*/ 8 w 41"/>
                  <a:gd name="T53" fmla="*/ 13 h 17"/>
                  <a:gd name="T54" fmla="*/ 10 w 41"/>
                  <a:gd name="T55" fmla="*/ 11 h 17"/>
                  <a:gd name="T56" fmla="*/ 13 w 41"/>
                  <a:gd name="T57" fmla="*/ 11 h 17"/>
                  <a:gd name="T58" fmla="*/ 35 w 41"/>
                  <a:gd name="T59" fmla="*/ 11 h 17"/>
                  <a:gd name="T60" fmla="*/ 35 w 41"/>
                  <a:gd name="T61" fmla="*/ 9 h 17"/>
                  <a:gd name="T62" fmla="*/ 36 w 41"/>
                  <a:gd name="T63" fmla="*/ 8 h 17"/>
                  <a:gd name="T64" fmla="*/ 38 w 41"/>
                  <a:gd name="T65" fmla="*/ 5 h 17"/>
                  <a:gd name="T66" fmla="*/ 38 w 4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17"/>
                  <a:gd name="T104" fmla="*/ 41 w 4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17">
                    <a:moveTo>
                      <a:pt x="38" y="0"/>
                    </a:moveTo>
                    <a:lnTo>
                      <a:pt x="39" y="2"/>
                    </a:lnTo>
                    <a:lnTo>
                      <a:pt x="41" y="5"/>
                    </a:lnTo>
                    <a:lnTo>
                      <a:pt x="39" y="8"/>
                    </a:lnTo>
                    <a:lnTo>
                      <a:pt x="38" y="11"/>
                    </a:lnTo>
                    <a:lnTo>
                      <a:pt x="38" y="13"/>
                    </a:lnTo>
                    <a:lnTo>
                      <a:pt x="38" y="14"/>
                    </a:lnTo>
                    <a:lnTo>
                      <a:pt x="35" y="13"/>
                    </a:lnTo>
                    <a:lnTo>
                      <a:pt x="33" y="11"/>
                    </a:lnTo>
                    <a:lnTo>
                      <a:pt x="31" y="13"/>
                    </a:lnTo>
                    <a:lnTo>
                      <a:pt x="21" y="11"/>
                    </a:lnTo>
                    <a:lnTo>
                      <a:pt x="10" y="14"/>
                    </a:lnTo>
                    <a:lnTo>
                      <a:pt x="8" y="16"/>
                    </a:lnTo>
                    <a:lnTo>
                      <a:pt x="5" y="17"/>
                    </a:lnTo>
                    <a:lnTo>
                      <a:pt x="2" y="16"/>
                    </a:lnTo>
                    <a:lnTo>
                      <a:pt x="0" y="14"/>
                    </a:lnTo>
                    <a:lnTo>
                      <a:pt x="2" y="8"/>
                    </a:lnTo>
                    <a:lnTo>
                      <a:pt x="6" y="6"/>
                    </a:lnTo>
                    <a:lnTo>
                      <a:pt x="13" y="6"/>
                    </a:lnTo>
                    <a:lnTo>
                      <a:pt x="30" y="8"/>
                    </a:lnTo>
                    <a:lnTo>
                      <a:pt x="22" y="9"/>
                    </a:lnTo>
                    <a:lnTo>
                      <a:pt x="14" y="9"/>
                    </a:lnTo>
                    <a:lnTo>
                      <a:pt x="8" y="9"/>
                    </a:lnTo>
                    <a:lnTo>
                      <a:pt x="3" y="11"/>
                    </a:lnTo>
                    <a:lnTo>
                      <a:pt x="2" y="14"/>
                    </a:lnTo>
                    <a:lnTo>
                      <a:pt x="3" y="14"/>
                    </a:lnTo>
                    <a:lnTo>
                      <a:pt x="8" y="13"/>
                    </a:lnTo>
                    <a:lnTo>
                      <a:pt x="10" y="11"/>
                    </a:lnTo>
                    <a:lnTo>
                      <a:pt x="13" y="11"/>
                    </a:lnTo>
                    <a:lnTo>
                      <a:pt x="35" y="11"/>
                    </a:lnTo>
                    <a:lnTo>
                      <a:pt x="35" y="9"/>
                    </a:lnTo>
                    <a:lnTo>
                      <a:pt x="36" y="8"/>
                    </a:lnTo>
                    <a:lnTo>
                      <a:pt x="38" y="5"/>
                    </a:lnTo>
                    <a:lnTo>
                      <a:pt x="3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0" name="Freeform 1127"/>
              <p:cNvSpPr>
                <a:spLocks/>
              </p:cNvSpPr>
              <p:nvPr/>
            </p:nvSpPr>
            <p:spPr bwMode="auto">
              <a:xfrm>
                <a:off x="3938" y="2354"/>
                <a:ext cx="30" cy="2"/>
              </a:xfrm>
              <a:custGeom>
                <a:avLst/>
                <a:gdLst>
                  <a:gd name="T0" fmla="*/ 2 w 30"/>
                  <a:gd name="T1" fmla="*/ 0 h 2"/>
                  <a:gd name="T2" fmla="*/ 16 w 30"/>
                  <a:gd name="T3" fmla="*/ 0 h 2"/>
                  <a:gd name="T4" fmla="*/ 30 w 30"/>
                  <a:gd name="T5" fmla="*/ 0 h 2"/>
                  <a:gd name="T6" fmla="*/ 30 w 30"/>
                  <a:gd name="T7" fmla="*/ 2 h 2"/>
                  <a:gd name="T8" fmla="*/ 0 w 30"/>
                  <a:gd name="T9" fmla="*/ 2 h 2"/>
                  <a:gd name="T10" fmla="*/ 0 w 30"/>
                  <a:gd name="T11" fmla="*/ 0 h 2"/>
                  <a:gd name="T12" fmla="*/ 2 w 30"/>
                  <a:gd name="T13" fmla="*/ 0 h 2"/>
                  <a:gd name="T14" fmla="*/ 0 60000 65536"/>
                  <a:gd name="T15" fmla="*/ 0 60000 65536"/>
                  <a:gd name="T16" fmla="*/ 0 60000 65536"/>
                  <a:gd name="T17" fmla="*/ 0 60000 65536"/>
                  <a:gd name="T18" fmla="*/ 0 60000 65536"/>
                  <a:gd name="T19" fmla="*/ 0 60000 65536"/>
                  <a:gd name="T20" fmla="*/ 0 60000 65536"/>
                  <a:gd name="T21" fmla="*/ 0 w 30"/>
                  <a:gd name="T22" fmla="*/ 0 h 2"/>
                  <a:gd name="T23" fmla="*/ 30 w 30"/>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
                    <a:moveTo>
                      <a:pt x="2" y="0"/>
                    </a:moveTo>
                    <a:lnTo>
                      <a:pt x="16" y="0"/>
                    </a:lnTo>
                    <a:lnTo>
                      <a:pt x="30" y="0"/>
                    </a:lnTo>
                    <a:lnTo>
                      <a:pt x="30" y="2"/>
                    </a:lnTo>
                    <a:lnTo>
                      <a:pt x="0" y="2"/>
                    </a:lnTo>
                    <a:lnTo>
                      <a:pt x="0" y="0"/>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1" name="Freeform 1128"/>
              <p:cNvSpPr>
                <a:spLocks/>
              </p:cNvSpPr>
              <p:nvPr/>
            </p:nvSpPr>
            <p:spPr bwMode="auto">
              <a:xfrm>
                <a:off x="4049" y="2354"/>
                <a:ext cx="105" cy="64"/>
              </a:xfrm>
              <a:custGeom>
                <a:avLst/>
                <a:gdLst>
                  <a:gd name="T0" fmla="*/ 103 w 105"/>
                  <a:gd name="T1" fmla="*/ 0 h 64"/>
                  <a:gd name="T2" fmla="*/ 105 w 105"/>
                  <a:gd name="T3" fmla="*/ 8 h 64"/>
                  <a:gd name="T4" fmla="*/ 103 w 105"/>
                  <a:gd name="T5" fmla="*/ 19 h 64"/>
                  <a:gd name="T6" fmla="*/ 103 w 105"/>
                  <a:gd name="T7" fmla="*/ 25 h 64"/>
                  <a:gd name="T8" fmla="*/ 98 w 105"/>
                  <a:gd name="T9" fmla="*/ 38 h 64"/>
                  <a:gd name="T10" fmla="*/ 95 w 105"/>
                  <a:gd name="T11" fmla="*/ 39 h 64"/>
                  <a:gd name="T12" fmla="*/ 94 w 105"/>
                  <a:gd name="T13" fmla="*/ 44 h 64"/>
                  <a:gd name="T14" fmla="*/ 92 w 105"/>
                  <a:gd name="T15" fmla="*/ 49 h 64"/>
                  <a:gd name="T16" fmla="*/ 87 w 105"/>
                  <a:gd name="T17" fmla="*/ 50 h 64"/>
                  <a:gd name="T18" fmla="*/ 81 w 105"/>
                  <a:gd name="T19" fmla="*/ 56 h 64"/>
                  <a:gd name="T20" fmla="*/ 76 w 105"/>
                  <a:gd name="T21" fmla="*/ 60 h 64"/>
                  <a:gd name="T22" fmla="*/ 62 w 105"/>
                  <a:gd name="T23" fmla="*/ 63 h 64"/>
                  <a:gd name="T24" fmla="*/ 55 w 105"/>
                  <a:gd name="T25" fmla="*/ 64 h 64"/>
                  <a:gd name="T26" fmla="*/ 48 w 105"/>
                  <a:gd name="T27" fmla="*/ 64 h 64"/>
                  <a:gd name="T28" fmla="*/ 28 w 105"/>
                  <a:gd name="T29" fmla="*/ 60 h 64"/>
                  <a:gd name="T30" fmla="*/ 19 w 105"/>
                  <a:gd name="T31" fmla="*/ 56 h 64"/>
                  <a:gd name="T32" fmla="*/ 14 w 105"/>
                  <a:gd name="T33" fmla="*/ 53 h 64"/>
                  <a:gd name="T34" fmla="*/ 6 w 105"/>
                  <a:gd name="T35" fmla="*/ 49 h 64"/>
                  <a:gd name="T36" fmla="*/ 0 w 105"/>
                  <a:gd name="T37" fmla="*/ 44 h 64"/>
                  <a:gd name="T38" fmla="*/ 2 w 105"/>
                  <a:gd name="T39" fmla="*/ 41 h 64"/>
                  <a:gd name="T40" fmla="*/ 5 w 105"/>
                  <a:gd name="T41" fmla="*/ 39 h 64"/>
                  <a:gd name="T42" fmla="*/ 6 w 105"/>
                  <a:gd name="T43" fmla="*/ 42 h 64"/>
                  <a:gd name="T44" fmla="*/ 13 w 105"/>
                  <a:gd name="T45" fmla="*/ 49 h 64"/>
                  <a:gd name="T46" fmla="*/ 22 w 105"/>
                  <a:gd name="T47" fmla="*/ 52 h 64"/>
                  <a:gd name="T48" fmla="*/ 28 w 105"/>
                  <a:gd name="T49" fmla="*/ 55 h 64"/>
                  <a:gd name="T50" fmla="*/ 36 w 105"/>
                  <a:gd name="T51" fmla="*/ 56 h 64"/>
                  <a:gd name="T52" fmla="*/ 44 w 105"/>
                  <a:gd name="T53" fmla="*/ 58 h 64"/>
                  <a:gd name="T54" fmla="*/ 53 w 105"/>
                  <a:gd name="T55" fmla="*/ 60 h 64"/>
                  <a:gd name="T56" fmla="*/ 61 w 105"/>
                  <a:gd name="T57" fmla="*/ 58 h 64"/>
                  <a:gd name="T58" fmla="*/ 69 w 105"/>
                  <a:gd name="T59" fmla="*/ 55 h 64"/>
                  <a:gd name="T60" fmla="*/ 75 w 105"/>
                  <a:gd name="T61" fmla="*/ 53 h 64"/>
                  <a:gd name="T62" fmla="*/ 84 w 105"/>
                  <a:gd name="T63" fmla="*/ 45 h 64"/>
                  <a:gd name="T64" fmla="*/ 87 w 105"/>
                  <a:gd name="T65" fmla="*/ 42 h 64"/>
                  <a:gd name="T66" fmla="*/ 89 w 105"/>
                  <a:gd name="T67" fmla="*/ 41 h 64"/>
                  <a:gd name="T68" fmla="*/ 94 w 105"/>
                  <a:gd name="T69" fmla="*/ 36 h 64"/>
                  <a:gd name="T70" fmla="*/ 95 w 105"/>
                  <a:gd name="T71" fmla="*/ 30 h 64"/>
                  <a:gd name="T72" fmla="*/ 98 w 105"/>
                  <a:gd name="T73" fmla="*/ 24 h 64"/>
                  <a:gd name="T74" fmla="*/ 101 w 105"/>
                  <a:gd name="T75" fmla="*/ 11 h 64"/>
                  <a:gd name="T76" fmla="*/ 98 w 105"/>
                  <a:gd name="T77" fmla="*/ 2 h 64"/>
                  <a:gd name="T78" fmla="*/ 101 w 105"/>
                  <a:gd name="T79" fmla="*/ 0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
                  <a:gd name="T121" fmla="*/ 0 h 64"/>
                  <a:gd name="T122" fmla="*/ 105 w 10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 h="64">
                    <a:moveTo>
                      <a:pt x="101" y="0"/>
                    </a:moveTo>
                    <a:lnTo>
                      <a:pt x="103" y="0"/>
                    </a:lnTo>
                    <a:lnTo>
                      <a:pt x="105" y="3"/>
                    </a:lnTo>
                    <a:lnTo>
                      <a:pt x="105" y="8"/>
                    </a:lnTo>
                    <a:lnTo>
                      <a:pt x="103" y="13"/>
                    </a:lnTo>
                    <a:lnTo>
                      <a:pt x="103" y="19"/>
                    </a:lnTo>
                    <a:lnTo>
                      <a:pt x="103" y="22"/>
                    </a:lnTo>
                    <a:lnTo>
                      <a:pt x="103" y="25"/>
                    </a:lnTo>
                    <a:lnTo>
                      <a:pt x="100" y="33"/>
                    </a:lnTo>
                    <a:lnTo>
                      <a:pt x="98" y="38"/>
                    </a:lnTo>
                    <a:lnTo>
                      <a:pt x="98" y="39"/>
                    </a:lnTo>
                    <a:lnTo>
                      <a:pt x="95" y="39"/>
                    </a:lnTo>
                    <a:lnTo>
                      <a:pt x="95" y="42"/>
                    </a:lnTo>
                    <a:lnTo>
                      <a:pt x="94" y="44"/>
                    </a:lnTo>
                    <a:lnTo>
                      <a:pt x="92" y="44"/>
                    </a:lnTo>
                    <a:lnTo>
                      <a:pt x="92" y="49"/>
                    </a:lnTo>
                    <a:lnTo>
                      <a:pt x="91" y="50"/>
                    </a:lnTo>
                    <a:lnTo>
                      <a:pt x="87" y="50"/>
                    </a:lnTo>
                    <a:lnTo>
                      <a:pt x="83" y="55"/>
                    </a:lnTo>
                    <a:lnTo>
                      <a:pt x="81" y="56"/>
                    </a:lnTo>
                    <a:lnTo>
                      <a:pt x="80" y="56"/>
                    </a:lnTo>
                    <a:lnTo>
                      <a:pt x="76" y="60"/>
                    </a:lnTo>
                    <a:lnTo>
                      <a:pt x="69" y="61"/>
                    </a:lnTo>
                    <a:lnTo>
                      <a:pt x="62" y="63"/>
                    </a:lnTo>
                    <a:lnTo>
                      <a:pt x="58" y="63"/>
                    </a:lnTo>
                    <a:lnTo>
                      <a:pt x="55" y="64"/>
                    </a:lnTo>
                    <a:lnTo>
                      <a:pt x="52" y="63"/>
                    </a:lnTo>
                    <a:lnTo>
                      <a:pt x="48" y="64"/>
                    </a:lnTo>
                    <a:lnTo>
                      <a:pt x="39" y="63"/>
                    </a:lnTo>
                    <a:lnTo>
                      <a:pt x="28" y="60"/>
                    </a:lnTo>
                    <a:lnTo>
                      <a:pt x="23" y="60"/>
                    </a:lnTo>
                    <a:lnTo>
                      <a:pt x="19" y="56"/>
                    </a:lnTo>
                    <a:lnTo>
                      <a:pt x="16" y="56"/>
                    </a:lnTo>
                    <a:lnTo>
                      <a:pt x="14" y="53"/>
                    </a:lnTo>
                    <a:lnTo>
                      <a:pt x="8" y="52"/>
                    </a:lnTo>
                    <a:lnTo>
                      <a:pt x="6" y="49"/>
                    </a:lnTo>
                    <a:lnTo>
                      <a:pt x="3" y="45"/>
                    </a:lnTo>
                    <a:lnTo>
                      <a:pt x="0" y="44"/>
                    </a:lnTo>
                    <a:lnTo>
                      <a:pt x="0" y="42"/>
                    </a:lnTo>
                    <a:lnTo>
                      <a:pt x="2" y="41"/>
                    </a:lnTo>
                    <a:lnTo>
                      <a:pt x="5" y="39"/>
                    </a:lnTo>
                    <a:lnTo>
                      <a:pt x="5" y="41"/>
                    </a:lnTo>
                    <a:lnTo>
                      <a:pt x="6" y="42"/>
                    </a:lnTo>
                    <a:lnTo>
                      <a:pt x="8" y="44"/>
                    </a:lnTo>
                    <a:lnTo>
                      <a:pt x="13" y="49"/>
                    </a:lnTo>
                    <a:lnTo>
                      <a:pt x="17" y="50"/>
                    </a:lnTo>
                    <a:lnTo>
                      <a:pt x="22" y="52"/>
                    </a:lnTo>
                    <a:lnTo>
                      <a:pt x="25" y="55"/>
                    </a:lnTo>
                    <a:lnTo>
                      <a:pt x="28" y="55"/>
                    </a:lnTo>
                    <a:lnTo>
                      <a:pt x="31" y="56"/>
                    </a:lnTo>
                    <a:lnTo>
                      <a:pt x="36" y="56"/>
                    </a:lnTo>
                    <a:lnTo>
                      <a:pt x="41" y="58"/>
                    </a:lnTo>
                    <a:lnTo>
                      <a:pt x="44" y="58"/>
                    </a:lnTo>
                    <a:lnTo>
                      <a:pt x="48" y="60"/>
                    </a:lnTo>
                    <a:lnTo>
                      <a:pt x="53" y="60"/>
                    </a:lnTo>
                    <a:lnTo>
                      <a:pt x="56" y="58"/>
                    </a:lnTo>
                    <a:lnTo>
                      <a:pt x="61" y="58"/>
                    </a:lnTo>
                    <a:lnTo>
                      <a:pt x="64" y="56"/>
                    </a:lnTo>
                    <a:lnTo>
                      <a:pt x="69" y="55"/>
                    </a:lnTo>
                    <a:lnTo>
                      <a:pt x="72" y="55"/>
                    </a:lnTo>
                    <a:lnTo>
                      <a:pt x="75" y="53"/>
                    </a:lnTo>
                    <a:lnTo>
                      <a:pt x="80" y="50"/>
                    </a:lnTo>
                    <a:lnTo>
                      <a:pt x="84" y="45"/>
                    </a:lnTo>
                    <a:lnTo>
                      <a:pt x="87" y="45"/>
                    </a:lnTo>
                    <a:lnTo>
                      <a:pt x="87" y="42"/>
                    </a:lnTo>
                    <a:lnTo>
                      <a:pt x="87" y="41"/>
                    </a:lnTo>
                    <a:lnTo>
                      <a:pt x="89" y="41"/>
                    </a:lnTo>
                    <a:lnTo>
                      <a:pt x="92" y="38"/>
                    </a:lnTo>
                    <a:lnTo>
                      <a:pt x="94" y="36"/>
                    </a:lnTo>
                    <a:lnTo>
                      <a:pt x="95" y="33"/>
                    </a:lnTo>
                    <a:lnTo>
                      <a:pt x="95" y="30"/>
                    </a:lnTo>
                    <a:lnTo>
                      <a:pt x="97" y="27"/>
                    </a:lnTo>
                    <a:lnTo>
                      <a:pt x="98" y="24"/>
                    </a:lnTo>
                    <a:lnTo>
                      <a:pt x="100" y="19"/>
                    </a:lnTo>
                    <a:lnTo>
                      <a:pt x="101" y="11"/>
                    </a:lnTo>
                    <a:lnTo>
                      <a:pt x="100" y="3"/>
                    </a:lnTo>
                    <a:lnTo>
                      <a:pt x="98" y="2"/>
                    </a:lnTo>
                    <a:lnTo>
                      <a:pt x="100" y="0"/>
                    </a:lnTo>
                    <a:lnTo>
                      <a:pt x="10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2" name="Freeform 1129"/>
              <p:cNvSpPr>
                <a:spLocks/>
              </p:cNvSpPr>
              <p:nvPr/>
            </p:nvSpPr>
            <p:spPr bwMode="auto">
              <a:xfrm>
                <a:off x="3795" y="2356"/>
                <a:ext cx="8" cy="22"/>
              </a:xfrm>
              <a:custGeom>
                <a:avLst/>
                <a:gdLst>
                  <a:gd name="T0" fmla="*/ 3 w 8"/>
                  <a:gd name="T1" fmla="*/ 0 h 22"/>
                  <a:gd name="T2" fmla="*/ 5 w 8"/>
                  <a:gd name="T3" fmla="*/ 0 h 22"/>
                  <a:gd name="T4" fmla="*/ 5 w 8"/>
                  <a:gd name="T5" fmla="*/ 1 h 22"/>
                  <a:gd name="T6" fmla="*/ 5 w 8"/>
                  <a:gd name="T7" fmla="*/ 3 h 22"/>
                  <a:gd name="T8" fmla="*/ 3 w 8"/>
                  <a:gd name="T9" fmla="*/ 6 h 22"/>
                  <a:gd name="T10" fmla="*/ 5 w 8"/>
                  <a:gd name="T11" fmla="*/ 8 h 22"/>
                  <a:gd name="T12" fmla="*/ 5 w 8"/>
                  <a:gd name="T13" fmla="*/ 9 h 22"/>
                  <a:gd name="T14" fmla="*/ 6 w 8"/>
                  <a:gd name="T15" fmla="*/ 12 h 22"/>
                  <a:gd name="T16" fmla="*/ 6 w 8"/>
                  <a:gd name="T17" fmla="*/ 15 h 22"/>
                  <a:gd name="T18" fmla="*/ 8 w 8"/>
                  <a:gd name="T19" fmla="*/ 19 h 22"/>
                  <a:gd name="T20" fmla="*/ 6 w 8"/>
                  <a:gd name="T21" fmla="*/ 22 h 22"/>
                  <a:gd name="T22" fmla="*/ 3 w 8"/>
                  <a:gd name="T23" fmla="*/ 22 h 22"/>
                  <a:gd name="T24" fmla="*/ 1 w 8"/>
                  <a:gd name="T25" fmla="*/ 19 h 22"/>
                  <a:gd name="T26" fmla="*/ 1 w 8"/>
                  <a:gd name="T27" fmla="*/ 15 h 22"/>
                  <a:gd name="T28" fmla="*/ 0 w 8"/>
                  <a:gd name="T29" fmla="*/ 12 h 22"/>
                  <a:gd name="T30" fmla="*/ 1 w 8"/>
                  <a:gd name="T31" fmla="*/ 8 h 22"/>
                  <a:gd name="T32" fmla="*/ 0 w 8"/>
                  <a:gd name="T33" fmla="*/ 4 h 22"/>
                  <a:gd name="T34" fmla="*/ 0 w 8"/>
                  <a:gd name="T35" fmla="*/ 3 h 22"/>
                  <a:gd name="T36" fmla="*/ 1 w 8"/>
                  <a:gd name="T37" fmla="*/ 0 h 22"/>
                  <a:gd name="T38" fmla="*/ 3 w 8"/>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22"/>
                  <a:gd name="T62" fmla="*/ 8 w 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22">
                    <a:moveTo>
                      <a:pt x="3" y="0"/>
                    </a:moveTo>
                    <a:lnTo>
                      <a:pt x="5" y="0"/>
                    </a:lnTo>
                    <a:lnTo>
                      <a:pt x="5" y="1"/>
                    </a:lnTo>
                    <a:lnTo>
                      <a:pt x="5" y="3"/>
                    </a:lnTo>
                    <a:lnTo>
                      <a:pt x="3" y="6"/>
                    </a:lnTo>
                    <a:lnTo>
                      <a:pt x="5" y="8"/>
                    </a:lnTo>
                    <a:lnTo>
                      <a:pt x="5" y="9"/>
                    </a:lnTo>
                    <a:lnTo>
                      <a:pt x="6" y="12"/>
                    </a:lnTo>
                    <a:lnTo>
                      <a:pt x="6" y="15"/>
                    </a:lnTo>
                    <a:lnTo>
                      <a:pt x="8" y="19"/>
                    </a:lnTo>
                    <a:lnTo>
                      <a:pt x="6" y="22"/>
                    </a:lnTo>
                    <a:lnTo>
                      <a:pt x="3" y="22"/>
                    </a:lnTo>
                    <a:lnTo>
                      <a:pt x="1" y="19"/>
                    </a:lnTo>
                    <a:lnTo>
                      <a:pt x="1" y="15"/>
                    </a:lnTo>
                    <a:lnTo>
                      <a:pt x="0" y="12"/>
                    </a:lnTo>
                    <a:lnTo>
                      <a:pt x="1" y="8"/>
                    </a:lnTo>
                    <a:lnTo>
                      <a:pt x="0" y="4"/>
                    </a:lnTo>
                    <a:lnTo>
                      <a:pt x="0" y="3"/>
                    </a:lnTo>
                    <a:lnTo>
                      <a:pt x="1" y="0"/>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3" name="Freeform 1130"/>
              <p:cNvSpPr>
                <a:spLocks/>
              </p:cNvSpPr>
              <p:nvPr/>
            </p:nvSpPr>
            <p:spPr bwMode="auto">
              <a:xfrm>
                <a:off x="3845" y="2357"/>
                <a:ext cx="15" cy="10"/>
              </a:xfrm>
              <a:custGeom>
                <a:avLst/>
                <a:gdLst>
                  <a:gd name="T0" fmla="*/ 14 w 15"/>
                  <a:gd name="T1" fmla="*/ 0 h 10"/>
                  <a:gd name="T2" fmla="*/ 15 w 15"/>
                  <a:gd name="T3" fmla="*/ 3 h 10"/>
                  <a:gd name="T4" fmla="*/ 15 w 15"/>
                  <a:gd name="T5" fmla="*/ 5 h 10"/>
                  <a:gd name="T6" fmla="*/ 14 w 15"/>
                  <a:gd name="T7" fmla="*/ 8 h 10"/>
                  <a:gd name="T8" fmla="*/ 12 w 15"/>
                  <a:gd name="T9" fmla="*/ 10 h 10"/>
                  <a:gd name="T10" fmla="*/ 9 w 15"/>
                  <a:gd name="T11" fmla="*/ 10 h 10"/>
                  <a:gd name="T12" fmla="*/ 6 w 15"/>
                  <a:gd name="T13" fmla="*/ 10 h 10"/>
                  <a:gd name="T14" fmla="*/ 3 w 15"/>
                  <a:gd name="T15" fmla="*/ 10 h 10"/>
                  <a:gd name="T16" fmla="*/ 0 w 15"/>
                  <a:gd name="T17" fmla="*/ 7 h 10"/>
                  <a:gd name="T18" fmla="*/ 0 w 15"/>
                  <a:gd name="T19" fmla="*/ 5 h 10"/>
                  <a:gd name="T20" fmla="*/ 1 w 15"/>
                  <a:gd name="T21" fmla="*/ 3 h 10"/>
                  <a:gd name="T22" fmla="*/ 6 w 15"/>
                  <a:gd name="T23" fmla="*/ 5 h 10"/>
                  <a:gd name="T24" fmla="*/ 11 w 15"/>
                  <a:gd name="T25" fmla="*/ 3 h 10"/>
                  <a:gd name="T26" fmla="*/ 14 w 15"/>
                  <a:gd name="T27" fmla="*/ 0 h 10"/>
                  <a:gd name="T28" fmla="*/ 14 w 15"/>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0"/>
                  <a:gd name="T47" fmla="*/ 15 w 15"/>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0">
                    <a:moveTo>
                      <a:pt x="14" y="0"/>
                    </a:moveTo>
                    <a:lnTo>
                      <a:pt x="15" y="3"/>
                    </a:lnTo>
                    <a:lnTo>
                      <a:pt x="15" y="5"/>
                    </a:lnTo>
                    <a:lnTo>
                      <a:pt x="14" y="8"/>
                    </a:lnTo>
                    <a:lnTo>
                      <a:pt x="12" y="10"/>
                    </a:lnTo>
                    <a:lnTo>
                      <a:pt x="9" y="10"/>
                    </a:lnTo>
                    <a:lnTo>
                      <a:pt x="6" y="10"/>
                    </a:lnTo>
                    <a:lnTo>
                      <a:pt x="3" y="10"/>
                    </a:lnTo>
                    <a:lnTo>
                      <a:pt x="0" y="7"/>
                    </a:lnTo>
                    <a:lnTo>
                      <a:pt x="0" y="5"/>
                    </a:lnTo>
                    <a:lnTo>
                      <a:pt x="1" y="3"/>
                    </a:lnTo>
                    <a:lnTo>
                      <a:pt x="6" y="5"/>
                    </a:lnTo>
                    <a:lnTo>
                      <a:pt x="11" y="3"/>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4" name="Freeform 1131"/>
              <p:cNvSpPr>
                <a:spLocks/>
              </p:cNvSpPr>
              <p:nvPr/>
            </p:nvSpPr>
            <p:spPr bwMode="auto">
              <a:xfrm>
                <a:off x="3835" y="2357"/>
                <a:ext cx="32" cy="18"/>
              </a:xfrm>
              <a:custGeom>
                <a:avLst/>
                <a:gdLst>
                  <a:gd name="T0" fmla="*/ 30 w 32"/>
                  <a:gd name="T1" fmla="*/ 0 h 18"/>
                  <a:gd name="T2" fmla="*/ 32 w 32"/>
                  <a:gd name="T3" fmla="*/ 2 h 18"/>
                  <a:gd name="T4" fmla="*/ 32 w 32"/>
                  <a:gd name="T5" fmla="*/ 5 h 18"/>
                  <a:gd name="T6" fmla="*/ 30 w 32"/>
                  <a:gd name="T7" fmla="*/ 7 h 18"/>
                  <a:gd name="T8" fmla="*/ 28 w 32"/>
                  <a:gd name="T9" fmla="*/ 10 h 18"/>
                  <a:gd name="T10" fmla="*/ 30 w 32"/>
                  <a:gd name="T11" fmla="*/ 11 h 18"/>
                  <a:gd name="T12" fmla="*/ 30 w 32"/>
                  <a:gd name="T13" fmla="*/ 13 h 18"/>
                  <a:gd name="T14" fmla="*/ 28 w 32"/>
                  <a:gd name="T15" fmla="*/ 14 h 18"/>
                  <a:gd name="T16" fmla="*/ 25 w 32"/>
                  <a:gd name="T17" fmla="*/ 14 h 18"/>
                  <a:gd name="T18" fmla="*/ 22 w 32"/>
                  <a:gd name="T19" fmla="*/ 16 h 18"/>
                  <a:gd name="T20" fmla="*/ 19 w 32"/>
                  <a:gd name="T21" fmla="*/ 18 h 18"/>
                  <a:gd name="T22" fmla="*/ 13 w 32"/>
                  <a:gd name="T23" fmla="*/ 18 h 18"/>
                  <a:gd name="T24" fmla="*/ 4 w 32"/>
                  <a:gd name="T25" fmla="*/ 11 h 18"/>
                  <a:gd name="T26" fmla="*/ 5 w 32"/>
                  <a:gd name="T27" fmla="*/ 10 h 18"/>
                  <a:gd name="T28" fmla="*/ 4 w 32"/>
                  <a:gd name="T29" fmla="*/ 10 h 18"/>
                  <a:gd name="T30" fmla="*/ 0 w 32"/>
                  <a:gd name="T31" fmla="*/ 8 h 18"/>
                  <a:gd name="T32" fmla="*/ 2 w 32"/>
                  <a:gd name="T33" fmla="*/ 5 h 18"/>
                  <a:gd name="T34" fmla="*/ 4 w 32"/>
                  <a:gd name="T35" fmla="*/ 5 h 18"/>
                  <a:gd name="T36" fmla="*/ 4 w 32"/>
                  <a:gd name="T37" fmla="*/ 3 h 18"/>
                  <a:gd name="T38" fmla="*/ 8 w 32"/>
                  <a:gd name="T39" fmla="*/ 8 h 18"/>
                  <a:gd name="T40" fmla="*/ 10 w 32"/>
                  <a:gd name="T41" fmla="*/ 11 h 18"/>
                  <a:gd name="T42" fmla="*/ 13 w 32"/>
                  <a:gd name="T43" fmla="*/ 11 h 18"/>
                  <a:gd name="T44" fmla="*/ 16 w 32"/>
                  <a:gd name="T45" fmla="*/ 13 h 18"/>
                  <a:gd name="T46" fmla="*/ 19 w 32"/>
                  <a:gd name="T47" fmla="*/ 13 h 18"/>
                  <a:gd name="T48" fmla="*/ 24 w 32"/>
                  <a:gd name="T49" fmla="*/ 11 h 18"/>
                  <a:gd name="T50" fmla="*/ 27 w 32"/>
                  <a:gd name="T51" fmla="*/ 8 h 18"/>
                  <a:gd name="T52" fmla="*/ 28 w 32"/>
                  <a:gd name="T53" fmla="*/ 0 h 18"/>
                  <a:gd name="T54" fmla="*/ 30 w 32"/>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18"/>
                  <a:gd name="T86" fmla="*/ 32 w 3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18">
                    <a:moveTo>
                      <a:pt x="30" y="0"/>
                    </a:moveTo>
                    <a:lnTo>
                      <a:pt x="32" y="2"/>
                    </a:lnTo>
                    <a:lnTo>
                      <a:pt x="32" y="5"/>
                    </a:lnTo>
                    <a:lnTo>
                      <a:pt x="30" y="7"/>
                    </a:lnTo>
                    <a:lnTo>
                      <a:pt x="28" y="10"/>
                    </a:lnTo>
                    <a:lnTo>
                      <a:pt x="30" y="11"/>
                    </a:lnTo>
                    <a:lnTo>
                      <a:pt x="30" y="13"/>
                    </a:lnTo>
                    <a:lnTo>
                      <a:pt x="28" y="14"/>
                    </a:lnTo>
                    <a:lnTo>
                      <a:pt x="25" y="14"/>
                    </a:lnTo>
                    <a:lnTo>
                      <a:pt x="22" y="16"/>
                    </a:lnTo>
                    <a:lnTo>
                      <a:pt x="19" y="18"/>
                    </a:lnTo>
                    <a:lnTo>
                      <a:pt x="13" y="18"/>
                    </a:lnTo>
                    <a:lnTo>
                      <a:pt x="4" y="11"/>
                    </a:lnTo>
                    <a:lnTo>
                      <a:pt x="5" y="10"/>
                    </a:lnTo>
                    <a:lnTo>
                      <a:pt x="4" y="10"/>
                    </a:lnTo>
                    <a:lnTo>
                      <a:pt x="0" y="8"/>
                    </a:lnTo>
                    <a:lnTo>
                      <a:pt x="2" y="5"/>
                    </a:lnTo>
                    <a:lnTo>
                      <a:pt x="4" y="5"/>
                    </a:lnTo>
                    <a:lnTo>
                      <a:pt x="4" y="3"/>
                    </a:lnTo>
                    <a:lnTo>
                      <a:pt x="8" y="8"/>
                    </a:lnTo>
                    <a:lnTo>
                      <a:pt x="10" y="11"/>
                    </a:lnTo>
                    <a:lnTo>
                      <a:pt x="13" y="11"/>
                    </a:lnTo>
                    <a:lnTo>
                      <a:pt x="16" y="13"/>
                    </a:lnTo>
                    <a:lnTo>
                      <a:pt x="19" y="13"/>
                    </a:lnTo>
                    <a:lnTo>
                      <a:pt x="24" y="11"/>
                    </a:lnTo>
                    <a:lnTo>
                      <a:pt x="27" y="8"/>
                    </a:lnTo>
                    <a:lnTo>
                      <a:pt x="28" y="0"/>
                    </a:lnTo>
                    <a:lnTo>
                      <a:pt x="3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5" name="Freeform 1132"/>
              <p:cNvSpPr>
                <a:spLocks/>
              </p:cNvSpPr>
              <p:nvPr/>
            </p:nvSpPr>
            <p:spPr bwMode="auto">
              <a:xfrm>
                <a:off x="4135" y="2359"/>
                <a:ext cx="5" cy="16"/>
              </a:xfrm>
              <a:custGeom>
                <a:avLst/>
                <a:gdLst>
                  <a:gd name="T0" fmla="*/ 1 w 5"/>
                  <a:gd name="T1" fmla="*/ 0 h 16"/>
                  <a:gd name="T2" fmla="*/ 5 w 5"/>
                  <a:gd name="T3" fmla="*/ 8 h 16"/>
                  <a:gd name="T4" fmla="*/ 3 w 5"/>
                  <a:gd name="T5" fmla="*/ 12 h 16"/>
                  <a:gd name="T6" fmla="*/ 1 w 5"/>
                  <a:gd name="T7" fmla="*/ 16 h 16"/>
                  <a:gd name="T8" fmla="*/ 0 w 5"/>
                  <a:gd name="T9" fmla="*/ 16 h 16"/>
                  <a:gd name="T10" fmla="*/ 1 w 5"/>
                  <a:gd name="T11" fmla="*/ 14 h 16"/>
                  <a:gd name="T12" fmla="*/ 1 w 5"/>
                  <a:gd name="T13" fmla="*/ 12 h 16"/>
                  <a:gd name="T14" fmla="*/ 1 w 5"/>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6"/>
                  <a:gd name="T26" fmla="*/ 5 w 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6">
                    <a:moveTo>
                      <a:pt x="1" y="0"/>
                    </a:moveTo>
                    <a:lnTo>
                      <a:pt x="5" y="8"/>
                    </a:lnTo>
                    <a:lnTo>
                      <a:pt x="3" y="12"/>
                    </a:lnTo>
                    <a:lnTo>
                      <a:pt x="1" y="16"/>
                    </a:lnTo>
                    <a:lnTo>
                      <a:pt x="0" y="16"/>
                    </a:lnTo>
                    <a:lnTo>
                      <a:pt x="1" y="14"/>
                    </a:lnTo>
                    <a:lnTo>
                      <a:pt x="1" y="12"/>
                    </a:lnTo>
                    <a:lnTo>
                      <a:pt x="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6" name="Freeform 1133"/>
              <p:cNvSpPr>
                <a:spLocks/>
              </p:cNvSpPr>
              <p:nvPr/>
            </p:nvSpPr>
            <p:spPr bwMode="auto">
              <a:xfrm>
                <a:off x="3800" y="2362"/>
                <a:ext cx="109" cy="52"/>
              </a:xfrm>
              <a:custGeom>
                <a:avLst/>
                <a:gdLst>
                  <a:gd name="T0" fmla="*/ 107 w 109"/>
                  <a:gd name="T1" fmla="*/ 3 h 52"/>
                  <a:gd name="T2" fmla="*/ 109 w 109"/>
                  <a:gd name="T3" fmla="*/ 5 h 52"/>
                  <a:gd name="T4" fmla="*/ 107 w 109"/>
                  <a:gd name="T5" fmla="*/ 9 h 52"/>
                  <a:gd name="T6" fmla="*/ 104 w 109"/>
                  <a:gd name="T7" fmla="*/ 20 h 52"/>
                  <a:gd name="T8" fmla="*/ 99 w 109"/>
                  <a:gd name="T9" fmla="*/ 28 h 52"/>
                  <a:gd name="T10" fmla="*/ 93 w 109"/>
                  <a:gd name="T11" fmla="*/ 34 h 52"/>
                  <a:gd name="T12" fmla="*/ 90 w 109"/>
                  <a:gd name="T13" fmla="*/ 37 h 52"/>
                  <a:gd name="T14" fmla="*/ 88 w 109"/>
                  <a:gd name="T15" fmla="*/ 42 h 52"/>
                  <a:gd name="T16" fmla="*/ 84 w 109"/>
                  <a:gd name="T17" fmla="*/ 45 h 52"/>
                  <a:gd name="T18" fmla="*/ 79 w 109"/>
                  <a:gd name="T19" fmla="*/ 47 h 52"/>
                  <a:gd name="T20" fmla="*/ 76 w 109"/>
                  <a:gd name="T21" fmla="*/ 48 h 52"/>
                  <a:gd name="T22" fmla="*/ 68 w 109"/>
                  <a:gd name="T23" fmla="*/ 50 h 52"/>
                  <a:gd name="T24" fmla="*/ 62 w 109"/>
                  <a:gd name="T25" fmla="*/ 52 h 52"/>
                  <a:gd name="T26" fmla="*/ 53 w 109"/>
                  <a:gd name="T27" fmla="*/ 52 h 52"/>
                  <a:gd name="T28" fmla="*/ 40 w 109"/>
                  <a:gd name="T29" fmla="*/ 50 h 52"/>
                  <a:gd name="T30" fmla="*/ 31 w 109"/>
                  <a:gd name="T31" fmla="*/ 48 h 52"/>
                  <a:gd name="T32" fmla="*/ 23 w 109"/>
                  <a:gd name="T33" fmla="*/ 45 h 52"/>
                  <a:gd name="T34" fmla="*/ 18 w 109"/>
                  <a:gd name="T35" fmla="*/ 42 h 52"/>
                  <a:gd name="T36" fmla="*/ 14 w 109"/>
                  <a:gd name="T37" fmla="*/ 39 h 52"/>
                  <a:gd name="T38" fmla="*/ 9 w 109"/>
                  <a:gd name="T39" fmla="*/ 37 h 52"/>
                  <a:gd name="T40" fmla="*/ 4 w 109"/>
                  <a:gd name="T41" fmla="*/ 30 h 52"/>
                  <a:gd name="T42" fmla="*/ 3 w 109"/>
                  <a:gd name="T43" fmla="*/ 25 h 52"/>
                  <a:gd name="T44" fmla="*/ 0 w 109"/>
                  <a:gd name="T45" fmla="*/ 20 h 52"/>
                  <a:gd name="T46" fmla="*/ 3 w 109"/>
                  <a:gd name="T47" fmla="*/ 19 h 52"/>
                  <a:gd name="T48" fmla="*/ 6 w 109"/>
                  <a:gd name="T49" fmla="*/ 22 h 52"/>
                  <a:gd name="T50" fmla="*/ 7 w 109"/>
                  <a:gd name="T51" fmla="*/ 25 h 52"/>
                  <a:gd name="T52" fmla="*/ 12 w 109"/>
                  <a:gd name="T53" fmla="*/ 33 h 52"/>
                  <a:gd name="T54" fmla="*/ 15 w 109"/>
                  <a:gd name="T55" fmla="*/ 34 h 52"/>
                  <a:gd name="T56" fmla="*/ 18 w 109"/>
                  <a:gd name="T57" fmla="*/ 37 h 52"/>
                  <a:gd name="T58" fmla="*/ 23 w 109"/>
                  <a:gd name="T59" fmla="*/ 39 h 52"/>
                  <a:gd name="T60" fmla="*/ 25 w 109"/>
                  <a:gd name="T61" fmla="*/ 41 h 52"/>
                  <a:gd name="T62" fmla="*/ 29 w 109"/>
                  <a:gd name="T63" fmla="*/ 44 h 52"/>
                  <a:gd name="T64" fmla="*/ 35 w 109"/>
                  <a:gd name="T65" fmla="*/ 45 h 52"/>
                  <a:gd name="T66" fmla="*/ 39 w 109"/>
                  <a:gd name="T67" fmla="*/ 45 h 52"/>
                  <a:gd name="T68" fmla="*/ 46 w 109"/>
                  <a:gd name="T69" fmla="*/ 45 h 52"/>
                  <a:gd name="T70" fmla="*/ 57 w 109"/>
                  <a:gd name="T71" fmla="*/ 45 h 52"/>
                  <a:gd name="T72" fmla="*/ 67 w 109"/>
                  <a:gd name="T73" fmla="*/ 45 h 52"/>
                  <a:gd name="T74" fmla="*/ 74 w 109"/>
                  <a:gd name="T75" fmla="*/ 42 h 52"/>
                  <a:gd name="T76" fmla="*/ 87 w 109"/>
                  <a:gd name="T77" fmla="*/ 34 h 52"/>
                  <a:gd name="T78" fmla="*/ 90 w 109"/>
                  <a:gd name="T79" fmla="*/ 33 h 52"/>
                  <a:gd name="T80" fmla="*/ 93 w 109"/>
                  <a:gd name="T81" fmla="*/ 28 h 52"/>
                  <a:gd name="T82" fmla="*/ 98 w 109"/>
                  <a:gd name="T83" fmla="*/ 20 h 52"/>
                  <a:gd name="T84" fmla="*/ 102 w 109"/>
                  <a:gd name="T85" fmla="*/ 11 h 52"/>
                  <a:gd name="T86" fmla="*/ 104 w 109"/>
                  <a:gd name="T87" fmla="*/ 0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52"/>
                  <a:gd name="T134" fmla="*/ 109 w 109"/>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52">
                    <a:moveTo>
                      <a:pt x="104" y="0"/>
                    </a:moveTo>
                    <a:lnTo>
                      <a:pt x="107" y="3"/>
                    </a:lnTo>
                    <a:lnTo>
                      <a:pt x="109" y="3"/>
                    </a:lnTo>
                    <a:lnTo>
                      <a:pt x="109" y="5"/>
                    </a:lnTo>
                    <a:lnTo>
                      <a:pt x="109" y="6"/>
                    </a:lnTo>
                    <a:lnTo>
                      <a:pt x="107" y="9"/>
                    </a:lnTo>
                    <a:lnTo>
                      <a:pt x="106" y="16"/>
                    </a:lnTo>
                    <a:lnTo>
                      <a:pt x="104" y="20"/>
                    </a:lnTo>
                    <a:lnTo>
                      <a:pt x="101" y="27"/>
                    </a:lnTo>
                    <a:lnTo>
                      <a:pt x="99" y="28"/>
                    </a:lnTo>
                    <a:lnTo>
                      <a:pt x="98" y="31"/>
                    </a:lnTo>
                    <a:lnTo>
                      <a:pt x="93" y="34"/>
                    </a:lnTo>
                    <a:lnTo>
                      <a:pt x="93" y="37"/>
                    </a:lnTo>
                    <a:lnTo>
                      <a:pt x="90" y="37"/>
                    </a:lnTo>
                    <a:lnTo>
                      <a:pt x="88" y="41"/>
                    </a:lnTo>
                    <a:lnTo>
                      <a:pt x="88" y="42"/>
                    </a:lnTo>
                    <a:lnTo>
                      <a:pt x="84" y="44"/>
                    </a:lnTo>
                    <a:lnTo>
                      <a:pt x="84" y="45"/>
                    </a:lnTo>
                    <a:lnTo>
                      <a:pt x="82" y="45"/>
                    </a:lnTo>
                    <a:lnTo>
                      <a:pt x="79" y="47"/>
                    </a:lnTo>
                    <a:lnTo>
                      <a:pt x="78" y="48"/>
                    </a:lnTo>
                    <a:lnTo>
                      <a:pt x="76" y="48"/>
                    </a:lnTo>
                    <a:lnTo>
                      <a:pt x="71" y="48"/>
                    </a:lnTo>
                    <a:lnTo>
                      <a:pt x="68" y="50"/>
                    </a:lnTo>
                    <a:lnTo>
                      <a:pt x="65" y="50"/>
                    </a:lnTo>
                    <a:lnTo>
                      <a:pt x="62" y="52"/>
                    </a:lnTo>
                    <a:lnTo>
                      <a:pt x="57" y="50"/>
                    </a:lnTo>
                    <a:lnTo>
                      <a:pt x="53" y="52"/>
                    </a:lnTo>
                    <a:lnTo>
                      <a:pt x="48" y="50"/>
                    </a:lnTo>
                    <a:lnTo>
                      <a:pt x="40" y="50"/>
                    </a:lnTo>
                    <a:lnTo>
                      <a:pt x="35" y="50"/>
                    </a:lnTo>
                    <a:lnTo>
                      <a:pt x="31" y="48"/>
                    </a:lnTo>
                    <a:lnTo>
                      <a:pt x="28" y="48"/>
                    </a:lnTo>
                    <a:lnTo>
                      <a:pt x="23" y="45"/>
                    </a:lnTo>
                    <a:lnTo>
                      <a:pt x="20" y="44"/>
                    </a:lnTo>
                    <a:lnTo>
                      <a:pt x="18" y="42"/>
                    </a:lnTo>
                    <a:lnTo>
                      <a:pt x="15" y="41"/>
                    </a:lnTo>
                    <a:lnTo>
                      <a:pt x="14" y="39"/>
                    </a:lnTo>
                    <a:lnTo>
                      <a:pt x="12" y="39"/>
                    </a:lnTo>
                    <a:lnTo>
                      <a:pt x="9" y="37"/>
                    </a:lnTo>
                    <a:lnTo>
                      <a:pt x="7" y="34"/>
                    </a:lnTo>
                    <a:lnTo>
                      <a:pt x="4" y="30"/>
                    </a:lnTo>
                    <a:lnTo>
                      <a:pt x="3" y="27"/>
                    </a:lnTo>
                    <a:lnTo>
                      <a:pt x="3" y="25"/>
                    </a:lnTo>
                    <a:lnTo>
                      <a:pt x="1" y="25"/>
                    </a:lnTo>
                    <a:lnTo>
                      <a:pt x="0" y="20"/>
                    </a:lnTo>
                    <a:lnTo>
                      <a:pt x="0" y="19"/>
                    </a:lnTo>
                    <a:lnTo>
                      <a:pt x="3" y="19"/>
                    </a:lnTo>
                    <a:lnTo>
                      <a:pt x="4" y="20"/>
                    </a:lnTo>
                    <a:lnTo>
                      <a:pt x="6" y="22"/>
                    </a:lnTo>
                    <a:lnTo>
                      <a:pt x="7" y="22"/>
                    </a:lnTo>
                    <a:lnTo>
                      <a:pt x="7" y="25"/>
                    </a:lnTo>
                    <a:lnTo>
                      <a:pt x="9" y="27"/>
                    </a:lnTo>
                    <a:lnTo>
                      <a:pt x="12" y="33"/>
                    </a:lnTo>
                    <a:lnTo>
                      <a:pt x="14" y="34"/>
                    </a:lnTo>
                    <a:lnTo>
                      <a:pt x="15" y="34"/>
                    </a:lnTo>
                    <a:lnTo>
                      <a:pt x="18" y="36"/>
                    </a:lnTo>
                    <a:lnTo>
                      <a:pt x="18" y="37"/>
                    </a:lnTo>
                    <a:lnTo>
                      <a:pt x="20" y="37"/>
                    </a:lnTo>
                    <a:lnTo>
                      <a:pt x="23" y="39"/>
                    </a:lnTo>
                    <a:lnTo>
                      <a:pt x="23" y="41"/>
                    </a:lnTo>
                    <a:lnTo>
                      <a:pt x="25" y="41"/>
                    </a:lnTo>
                    <a:lnTo>
                      <a:pt x="28" y="42"/>
                    </a:lnTo>
                    <a:lnTo>
                      <a:pt x="29" y="44"/>
                    </a:lnTo>
                    <a:lnTo>
                      <a:pt x="31" y="44"/>
                    </a:lnTo>
                    <a:lnTo>
                      <a:pt x="35" y="45"/>
                    </a:lnTo>
                    <a:lnTo>
                      <a:pt x="37" y="45"/>
                    </a:lnTo>
                    <a:lnTo>
                      <a:pt x="39" y="45"/>
                    </a:lnTo>
                    <a:lnTo>
                      <a:pt x="43" y="45"/>
                    </a:lnTo>
                    <a:lnTo>
                      <a:pt x="46" y="45"/>
                    </a:lnTo>
                    <a:lnTo>
                      <a:pt x="53" y="47"/>
                    </a:lnTo>
                    <a:lnTo>
                      <a:pt x="57" y="45"/>
                    </a:lnTo>
                    <a:lnTo>
                      <a:pt x="62" y="47"/>
                    </a:lnTo>
                    <a:lnTo>
                      <a:pt x="67" y="45"/>
                    </a:lnTo>
                    <a:lnTo>
                      <a:pt x="71" y="44"/>
                    </a:lnTo>
                    <a:lnTo>
                      <a:pt x="74" y="42"/>
                    </a:lnTo>
                    <a:lnTo>
                      <a:pt x="81" y="39"/>
                    </a:lnTo>
                    <a:lnTo>
                      <a:pt x="87" y="34"/>
                    </a:lnTo>
                    <a:lnTo>
                      <a:pt x="88" y="34"/>
                    </a:lnTo>
                    <a:lnTo>
                      <a:pt x="90" y="33"/>
                    </a:lnTo>
                    <a:lnTo>
                      <a:pt x="92" y="30"/>
                    </a:lnTo>
                    <a:lnTo>
                      <a:pt x="93" y="28"/>
                    </a:lnTo>
                    <a:lnTo>
                      <a:pt x="96" y="22"/>
                    </a:lnTo>
                    <a:lnTo>
                      <a:pt x="98" y="20"/>
                    </a:lnTo>
                    <a:lnTo>
                      <a:pt x="99" y="17"/>
                    </a:lnTo>
                    <a:lnTo>
                      <a:pt x="102" y="11"/>
                    </a:lnTo>
                    <a:lnTo>
                      <a:pt x="104" y="5"/>
                    </a:lnTo>
                    <a:lnTo>
                      <a:pt x="10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7" name="Freeform 1134"/>
              <p:cNvSpPr>
                <a:spLocks/>
              </p:cNvSpPr>
              <p:nvPr/>
            </p:nvSpPr>
            <p:spPr bwMode="auto">
              <a:xfrm>
                <a:off x="4012" y="2365"/>
                <a:ext cx="32" cy="10"/>
              </a:xfrm>
              <a:custGeom>
                <a:avLst/>
                <a:gdLst>
                  <a:gd name="T0" fmla="*/ 29 w 32"/>
                  <a:gd name="T1" fmla="*/ 0 h 10"/>
                  <a:gd name="T2" fmla="*/ 31 w 32"/>
                  <a:gd name="T3" fmla="*/ 2 h 10"/>
                  <a:gd name="T4" fmla="*/ 32 w 32"/>
                  <a:gd name="T5" fmla="*/ 3 h 10"/>
                  <a:gd name="T6" fmla="*/ 32 w 32"/>
                  <a:gd name="T7" fmla="*/ 8 h 10"/>
                  <a:gd name="T8" fmla="*/ 32 w 32"/>
                  <a:gd name="T9" fmla="*/ 10 h 10"/>
                  <a:gd name="T10" fmla="*/ 29 w 32"/>
                  <a:gd name="T11" fmla="*/ 6 h 10"/>
                  <a:gd name="T12" fmla="*/ 29 w 32"/>
                  <a:gd name="T13" fmla="*/ 3 h 10"/>
                  <a:gd name="T14" fmla="*/ 15 w 32"/>
                  <a:gd name="T15" fmla="*/ 5 h 10"/>
                  <a:gd name="T16" fmla="*/ 7 w 32"/>
                  <a:gd name="T17" fmla="*/ 6 h 10"/>
                  <a:gd name="T18" fmla="*/ 0 w 32"/>
                  <a:gd name="T19" fmla="*/ 6 h 10"/>
                  <a:gd name="T20" fmla="*/ 0 w 32"/>
                  <a:gd name="T21" fmla="*/ 6 h 10"/>
                  <a:gd name="T22" fmla="*/ 15 w 32"/>
                  <a:gd name="T23" fmla="*/ 3 h 10"/>
                  <a:gd name="T24" fmla="*/ 29 w 32"/>
                  <a:gd name="T25" fmla="*/ 2 h 10"/>
                  <a:gd name="T26" fmla="*/ 29 w 32"/>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0"/>
                  <a:gd name="T44" fmla="*/ 32 w 3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0">
                    <a:moveTo>
                      <a:pt x="29" y="0"/>
                    </a:moveTo>
                    <a:lnTo>
                      <a:pt x="31" y="2"/>
                    </a:lnTo>
                    <a:lnTo>
                      <a:pt x="32" y="3"/>
                    </a:lnTo>
                    <a:lnTo>
                      <a:pt x="32" y="8"/>
                    </a:lnTo>
                    <a:lnTo>
                      <a:pt x="32" y="10"/>
                    </a:lnTo>
                    <a:lnTo>
                      <a:pt x="29" y="6"/>
                    </a:lnTo>
                    <a:lnTo>
                      <a:pt x="29" y="3"/>
                    </a:lnTo>
                    <a:lnTo>
                      <a:pt x="15" y="5"/>
                    </a:lnTo>
                    <a:lnTo>
                      <a:pt x="7" y="6"/>
                    </a:lnTo>
                    <a:lnTo>
                      <a:pt x="0" y="6"/>
                    </a:lnTo>
                    <a:lnTo>
                      <a:pt x="15" y="3"/>
                    </a:lnTo>
                    <a:lnTo>
                      <a:pt x="29" y="2"/>
                    </a:lnTo>
                    <a:lnTo>
                      <a:pt x="2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8" name="Freeform 1135"/>
              <p:cNvSpPr>
                <a:spLocks/>
              </p:cNvSpPr>
              <p:nvPr/>
            </p:nvSpPr>
            <p:spPr bwMode="auto">
              <a:xfrm>
                <a:off x="3970" y="2367"/>
                <a:ext cx="4" cy="6"/>
              </a:xfrm>
              <a:custGeom>
                <a:avLst/>
                <a:gdLst>
                  <a:gd name="T0" fmla="*/ 3 w 4"/>
                  <a:gd name="T1" fmla="*/ 0 h 6"/>
                  <a:gd name="T2" fmla="*/ 4 w 4"/>
                  <a:gd name="T3" fmla="*/ 1 h 6"/>
                  <a:gd name="T4" fmla="*/ 4 w 4"/>
                  <a:gd name="T5" fmla="*/ 3 h 6"/>
                  <a:gd name="T6" fmla="*/ 3 w 4"/>
                  <a:gd name="T7" fmla="*/ 4 h 6"/>
                  <a:gd name="T8" fmla="*/ 1 w 4"/>
                  <a:gd name="T9" fmla="*/ 6 h 6"/>
                  <a:gd name="T10" fmla="*/ 0 w 4"/>
                  <a:gd name="T11" fmla="*/ 6 h 6"/>
                  <a:gd name="T12" fmla="*/ 1 w 4"/>
                  <a:gd name="T13" fmla="*/ 4 h 6"/>
                  <a:gd name="T14" fmla="*/ 1 w 4"/>
                  <a:gd name="T15" fmla="*/ 3 h 6"/>
                  <a:gd name="T16" fmla="*/ 3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3" y="0"/>
                    </a:moveTo>
                    <a:lnTo>
                      <a:pt x="4" y="1"/>
                    </a:lnTo>
                    <a:lnTo>
                      <a:pt x="4" y="3"/>
                    </a:lnTo>
                    <a:lnTo>
                      <a:pt x="3" y="4"/>
                    </a:lnTo>
                    <a:lnTo>
                      <a:pt x="1" y="6"/>
                    </a:lnTo>
                    <a:lnTo>
                      <a:pt x="0" y="6"/>
                    </a:lnTo>
                    <a:lnTo>
                      <a:pt x="1" y="4"/>
                    </a:lnTo>
                    <a:lnTo>
                      <a:pt x="1" y="3"/>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69" name="Freeform 1136"/>
              <p:cNvSpPr>
                <a:spLocks/>
              </p:cNvSpPr>
              <p:nvPr/>
            </p:nvSpPr>
            <p:spPr bwMode="auto">
              <a:xfrm>
                <a:off x="3834" y="2368"/>
                <a:ext cx="58" cy="28"/>
              </a:xfrm>
              <a:custGeom>
                <a:avLst/>
                <a:gdLst>
                  <a:gd name="T0" fmla="*/ 58 w 58"/>
                  <a:gd name="T1" fmla="*/ 0 h 28"/>
                  <a:gd name="T2" fmla="*/ 58 w 58"/>
                  <a:gd name="T3" fmla="*/ 5 h 28"/>
                  <a:gd name="T4" fmla="*/ 56 w 58"/>
                  <a:gd name="T5" fmla="*/ 8 h 28"/>
                  <a:gd name="T6" fmla="*/ 53 w 58"/>
                  <a:gd name="T7" fmla="*/ 13 h 28"/>
                  <a:gd name="T8" fmla="*/ 50 w 58"/>
                  <a:gd name="T9" fmla="*/ 16 h 28"/>
                  <a:gd name="T10" fmla="*/ 48 w 58"/>
                  <a:gd name="T11" fmla="*/ 17 h 28"/>
                  <a:gd name="T12" fmla="*/ 47 w 58"/>
                  <a:gd name="T13" fmla="*/ 19 h 28"/>
                  <a:gd name="T14" fmla="*/ 42 w 58"/>
                  <a:gd name="T15" fmla="*/ 22 h 28"/>
                  <a:gd name="T16" fmla="*/ 37 w 58"/>
                  <a:gd name="T17" fmla="*/ 25 h 28"/>
                  <a:gd name="T18" fmla="*/ 33 w 58"/>
                  <a:gd name="T19" fmla="*/ 27 h 28"/>
                  <a:gd name="T20" fmla="*/ 26 w 58"/>
                  <a:gd name="T21" fmla="*/ 28 h 28"/>
                  <a:gd name="T22" fmla="*/ 19 w 58"/>
                  <a:gd name="T23" fmla="*/ 28 h 28"/>
                  <a:gd name="T24" fmla="*/ 5 w 58"/>
                  <a:gd name="T25" fmla="*/ 27 h 28"/>
                  <a:gd name="T26" fmla="*/ 0 w 58"/>
                  <a:gd name="T27" fmla="*/ 22 h 28"/>
                  <a:gd name="T28" fmla="*/ 3 w 58"/>
                  <a:gd name="T29" fmla="*/ 24 h 28"/>
                  <a:gd name="T30" fmla="*/ 5 w 58"/>
                  <a:gd name="T31" fmla="*/ 25 h 28"/>
                  <a:gd name="T32" fmla="*/ 11 w 58"/>
                  <a:gd name="T33" fmla="*/ 27 h 28"/>
                  <a:gd name="T34" fmla="*/ 23 w 58"/>
                  <a:gd name="T35" fmla="*/ 27 h 28"/>
                  <a:gd name="T36" fmla="*/ 36 w 58"/>
                  <a:gd name="T37" fmla="*/ 24 h 28"/>
                  <a:gd name="T38" fmla="*/ 42 w 58"/>
                  <a:gd name="T39" fmla="*/ 21 h 28"/>
                  <a:gd name="T40" fmla="*/ 47 w 58"/>
                  <a:gd name="T41" fmla="*/ 16 h 28"/>
                  <a:gd name="T42" fmla="*/ 50 w 58"/>
                  <a:gd name="T43" fmla="*/ 13 h 28"/>
                  <a:gd name="T44" fmla="*/ 54 w 58"/>
                  <a:gd name="T45" fmla="*/ 8 h 28"/>
                  <a:gd name="T46" fmla="*/ 58 w 58"/>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28"/>
                  <a:gd name="T74" fmla="*/ 58 w 58"/>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28">
                    <a:moveTo>
                      <a:pt x="58" y="0"/>
                    </a:moveTo>
                    <a:lnTo>
                      <a:pt x="58" y="5"/>
                    </a:lnTo>
                    <a:lnTo>
                      <a:pt x="56" y="8"/>
                    </a:lnTo>
                    <a:lnTo>
                      <a:pt x="53" y="13"/>
                    </a:lnTo>
                    <a:lnTo>
                      <a:pt x="50" y="16"/>
                    </a:lnTo>
                    <a:lnTo>
                      <a:pt x="48" y="17"/>
                    </a:lnTo>
                    <a:lnTo>
                      <a:pt x="47" y="19"/>
                    </a:lnTo>
                    <a:lnTo>
                      <a:pt x="42" y="22"/>
                    </a:lnTo>
                    <a:lnTo>
                      <a:pt x="37" y="25"/>
                    </a:lnTo>
                    <a:lnTo>
                      <a:pt x="33" y="27"/>
                    </a:lnTo>
                    <a:lnTo>
                      <a:pt x="26" y="28"/>
                    </a:lnTo>
                    <a:lnTo>
                      <a:pt x="19" y="28"/>
                    </a:lnTo>
                    <a:lnTo>
                      <a:pt x="5" y="27"/>
                    </a:lnTo>
                    <a:lnTo>
                      <a:pt x="0" y="22"/>
                    </a:lnTo>
                    <a:lnTo>
                      <a:pt x="3" y="24"/>
                    </a:lnTo>
                    <a:lnTo>
                      <a:pt x="5" y="25"/>
                    </a:lnTo>
                    <a:lnTo>
                      <a:pt x="11" y="27"/>
                    </a:lnTo>
                    <a:lnTo>
                      <a:pt x="23" y="27"/>
                    </a:lnTo>
                    <a:lnTo>
                      <a:pt x="36" y="24"/>
                    </a:lnTo>
                    <a:lnTo>
                      <a:pt x="42" y="21"/>
                    </a:lnTo>
                    <a:lnTo>
                      <a:pt x="47" y="16"/>
                    </a:lnTo>
                    <a:lnTo>
                      <a:pt x="50" y="13"/>
                    </a:lnTo>
                    <a:lnTo>
                      <a:pt x="54" y="8"/>
                    </a:lnTo>
                    <a:lnTo>
                      <a:pt x="5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0" name="Freeform 1137"/>
              <p:cNvSpPr>
                <a:spLocks/>
              </p:cNvSpPr>
              <p:nvPr/>
            </p:nvSpPr>
            <p:spPr bwMode="auto">
              <a:xfrm>
                <a:off x="3991" y="2368"/>
                <a:ext cx="19" cy="7"/>
              </a:xfrm>
              <a:custGeom>
                <a:avLst/>
                <a:gdLst>
                  <a:gd name="T0" fmla="*/ 5 w 19"/>
                  <a:gd name="T1" fmla="*/ 0 h 7"/>
                  <a:gd name="T2" fmla="*/ 8 w 19"/>
                  <a:gd name="T3" fmla="*/ 2 h 7"/>
                  <a:gd name="T4" fmla="*/ 10 w 19"/>
                  <a:gd name="T5" fmla="*/ 3 h 7"/>
                  <a:gd name="T6" fmla="*/ 13 w 19"/>
                  <a:gd name="T7" fmla="*/ 3 h 7"/>
                  <a:gd name="T8" fmla="*/ 14 w 19"/>
                  <a:gd name="T9" fmla="*/ 3 h 7"/>
                  <a:gd name="T10" fmla="*/ 18 w 19"/>
                  <a:gd name="T11" fmla="*/ 2 h 7"/>
                  <a:gd name="T12" fmla="*/ 19 w 19"/>
                  <a:gd name="T13" fmla="*/ 3 h 7"/>
                  <a:gd name="T14" fmla="*/ 16 w 19"/>
                  <a:gd name="T15" fmla="*/ 5 h 7"/>
                  <a:gd name="T16" fmla="*/ 13 w 19"/>
                  <a:gd name="T17" fmla="*/ 7 h 7"/>
                  <a:gd name="T18" fmla="*/ 8 w 19"/>
                  <a:gd name="T19" fmla="*/ 3 h 7"/>
                  <a:gd name="T20" fmla="*/ 3 w 19"/>
                  <a:gd name="T21" fmla="*/ 3 h 7"/>
                  <a:gd name="T22" fmla="*/ 2 w 19"/>
                  <a:gd name="T23" fmla="*/ 3 h 7"/>
                  <a:gd name="T24" fmla="*/ 0 w 19"/>
                  <a:gd name="T25" fmla="*/ 2 h 7"/>
                  <a:gd name="T26" fmla="*/ 5 w 1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7"/>
                  <a:gd name="T44" fmla="*/ 19 w 19"/>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7">
                    <a:moveTo>
                      <a:pt x="5" y="0"/>
                    </a:moveTo>
                    <a:lnTo>
                      <a:pt x="8" y="2"/>
                    </a:lnTo>
                    <a:lnTo>
                      <a:pt x="10" y="3"/>
                    </a:lnTo>
                    <a:lnTo>
                      <a:pt x="13" y="3"/>
                    </a:lnTo>
                    <a:lnTo>
                      <a:pt x="14" y="3"/>
                    </a:lnTo>
                    <a:lnTo>
                      <a:pt x="18" y="2"/>
                    </a:lnTo>
                    <a:lnTo>
                      <a:pt x="19" y="3"/>
                    </a:lnTo>
                    <a:lnTo>
                      <a:pt x="16" y="5"/>
                    </a:lnTo>
                    <a:lnTo>
                      <a:pt x="13" y="7"/>
                    </a:lnTo>
                    <a:lnTo>
                      <a:pt x="8" y="3"/>
                    </a:lnTo>
                    <a:lnTo>
                      <a:pt x="3" y="3"/>
                    </a:lnTo>
                    <a:lnTo>
                      <a:pt x="2" y="3"/>
                    </a:lnTo>
                    <a:lnTo>
                      <a:pt x="0" y="2"/>
                    </a:lnTo>
                    <a:lnTo>
                      <a:pt x="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1" name="Freeform 1138"/>
              <p:cNvSpPr>
                <a:spLocks/>
              </p:cNvSpPr>
              <p:nvPr/>
            </p:nvSpPr>
            <p:spPr bwMode="auto">
              <a:xfrm>
                <a:off x="4113" y="2379"/>
                <a:ext cx="20" cy="19"/>
              </a:xfrm>
              <a:custGeom>
                <a:avLst/>
                <a:gdLst>
                  <a:gd name="T0" fmla="*/ 20 w 20"/>
                  <a:gd name="T1" fmla="*/ 0 h 19"/>
                  <a:gd name="T2" fmla="*/ 19 w 20"/>
                  <a:gd name="T3" fmla="*/ 3 h 19"/>
                  <a:gd name="T4" fmla="*/ 17 w 20"/>
                  <a:gd name="T5" fmla="*/ 8 h 19"/>
                  <a:gd name="T6" fmla="*/ 14 w 20"/>
                  <a:gd name="T7" fmla="*/ 11 h 19"/>
                  <a:gd name="T8" fmla="*/ 11 w 20"/>
                  <a:gd name="T9" fmla="*/ 14 h 19"/>
                  <a:gd name="T10" fmla="*/ 8 w 20"/>
                  <a:gd name="T11" fmla="*/ 16 h 19"/>
                  <a:gd name="T12" fmla="*/ 5 w 20"/>
                  <a:gd name="T13" fmla="*/ 17 h 19"/>
                  <a:gd name="T14" fmla="*/ 3 w 20"/>
                  <a:gd name="T15" fmla="*/ 19 h 19"/>
                  <a:gd name="T16" fmla="*/ 0 w 20"/>
                  <a:gd name="T17" fmla="*/ 19 h 19"/>
                  <a:gd name="T18" fmla="*/ 0 w 20"/>
                  <a:gd name="T19" fmla="*/ 19 h 19"/>
                  <a:gd name="T20" fmla="*/ 6 w 20"/>
                  <a:gd name="T21" fmla="*/ 16 h 19"/>
                  <a:gd name="T22" fmla="*/ 9 w 20"/>
                  <a:gd name="T23" fmla="*/ 13 h 19"/>
                  <a:gd name="T24" fmla="*/ 12 w 20"/>
                  <a:gd name="T25" fmla="*/ 11 h 19"/>
                  <a:gd name="T26" fmla="*/ 17 w 20"/>
                  <a:gd name="T27" fmla="*/ 5 h 19"/>
                  <a:gd name="T28" fmla="*/ 20 w 20"/>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9"/>
                  <a:gd name="T47" fmla="*/ 20 w 20"/>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9">
                    <a:moveTo>
                      <a:pt x="20" y="0"/>
                    </a:moveTo>
                    <a:lnTo>
                      <a:pt x="19" y="3"/>
                    </a:lnTo>
                    <a:lnTo>
                      <a:pt x="17" y="8"/>
                    </a:lnTo>
                    <a:lnTo>
                      <a:pt x="14" y="11"/>
                    </a:lnTo>
                    <a:lnTo>
                      <a:pt x="11" y="14"/>
                    </a:lnTo>
                    <a:lnTo>
                      <a:pt x="8" y="16"/>
                    </a:lnTo>
                    <a:lnTo>
                      <a:pt x="5" y="17"/>
                    </a:lnTo>
                    <a:lnTo>
                      <a:pt x="3" y="19"/>
                    </a:lnTo>
                    <a:lnTo>
                      <a:pt x="0" y="19"/>
                    </a:lnTo>
                    <a:lnTo>
                      <a:pt x="6" y="16"/>
                    </a:lnTo>
                    <a:lnTo>
                      <a:pt x="9" y="13"/>
                    </a:lnTo>
                    <a:lnTo>
                      <a:pt x="12" y="11"/>
                    </a:lnTo>
                    <a:lnTo>
                      <a:pt x="17" y="5"/>
                    </a:lnTo>
                    <a:lnTo>
                      <a:pt x="2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2" name="Freeform 1139"/>
              <p:cNvSpPr>
                <a:spLocks/>
              </p:cNvSpPr>
              <p:nvPr/>
            </p:nvSpPr>
            <p:spPr bwMode="auto">
              <a:xfrm>
                <a:off x="4104" y="2379"/>
                <a:ext cx="25" cy="14"/>
              </a:xfrm>
              <a:custGeom>
                <a:avLst/>
                <a:gdLst>
                  <a:gd name="T0" fmla="*/ 23 w 25"/>
                  <a:gd name="T1" fmla="*/ 0 h 14"/>
                  <a:gd name="T2" fmla="*/ 25 w 25"/>
                  <a:gd name="T3" fmla="*/ 0 h 14"/>
                  <a:gd name="T4" fmla="*/ 23 w 25"/>
                  <a:gd name="T5" fmla="*/ 5 h 14"/>
                  <a:gd name="T6" fmla="*/ 21 w 25"/>
                  <a:gd name="T7" fmla="*/ 6 h 14"/>
                  <a:gd name="T8" fmla="*/ 20 w 25"/>
                  <a:gd name="T9" fmla="*/ 8 h 14"/>
                  <a:gd name="T10" fmla="*/ 18 w 25"/>
                  <a:gd name="T11" fmla="*/ 11 h 14"/>
                  <a:gd name="T12" fmla="*/ 17 w 25"/>
                  <a:gd name="T13" fmla="*/ 11 h 14"/>
                  <a:gd name="T14" fmla="*/ 12 w 25"/>
                  <a:gd name="T15" fmla="*/ 14 h 14"/>
                  <a:gd name="T16" fmla="*/ 0 w 25"/>
                  <a:gd name="T17" fmla="*/ 5 h 14"/>
                  <a:gd name="T18" fmla="*/ 4 w 25"/>
                  <a:gd name="T19" fmla="*/ 5 h 14"/>
                  <a:gd name="T20" fmla="*/ 6 w 25"/>
                  <a:gd name="T21" fmla="*/ 5 h 14"/>
                  <a:gd name="T22" fmla="*/ 4 w 25"/>
                  <a:gd name="T23" fmla="*/ 6 h 14"/>
                  <a:gd name="T24" fmla="*/ 3 w 25"/>
                  <a:gd name="T25" fmla="*/ 6 h 14"/>
                  <a:gd name="T26" fmla="*/ 6 w 25"/>
                  <a:gd name="T27" fmla="*/ 10 h 14"/>
                  <a:gd name="T28" fmla="*/ 11 w 25"/>
                  <a:gd name="T29" fmla="*/ 11 h 14"/>
                  <a:gd name="T30" fmla="*/ 14 w 25"/>
                  <a:gd name="T31" fmla="*/ 11 h 14"/>
                  <a:gd name="T32" fmla="*/ 18 w 25"/>
                  <a:gd name="T33" fmla="*/ 8 h 14"/>
                  <a:gd name="T34" fmla="*/ 20 w 25"/>
                  <a:gd name="T35" fmla="*/ 5 h 14"/>
                  <a:gd name="T36" fmla="*/ 23 w 25"/>
                  <a:gd name="T37" fmla="*/ 2 h 14"/>
                  <a:gd name="T38" fmla="*/ 23 w 25"/>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4"/>
                  <a:gd name="T62" fmla="*/ 25 w 2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4">
                    <a:moveTo>
                      <a:pt x="23" y="0"/>
                    </a:moveTo>
                    <a:lnTo>
                      <a:pt x="25" y="0"/>
                    </a:lnTo>
                    <a:lnTo>
                      <a:pt x="23" y="5"/>
                    </a:lnTo>
                    <a:lnTo>
                      <a:pt x="21" y="6"/>
                    </a:lnTo>
                    <a:lnTo>
                      <a:pt x="20" y="8"/>
                    </a:lnTo>
                    <a:lnTo>
                      <a:pt x="18" y="11"/>
                    </a:lnTo>
                    <a:lnTo>
                      <a:pt x="17" y="11"/>
                    </a:lnTo>
                    <a:lnTo>
                      <a:pt x="12" y="14"/>
                    </a:lnTo>
                    <a:lnTo>
                      <a:pt x="0" y="5"/>
                    </a:lnTo>
                    <a:lnTo>
                      <a:pt x="4" y="5"/>
                    </a:lnTo>
                    <a:lnTo>
                      <a:pt x="6" y="5"/>
                    </a:lnTo>
                    <a:lnTo>
                      <a:pt x="4" y="6"/>
                    </a:lnTo>
                    <a:lnTo>
                      <a:pt x="3" y="6"/>
                    </a:lnTo>
                    <a:lnTo>
                      <a:pt x="6" y="10"/>
                    </a:lnTo>
                    <a:lnTo>
                      <a:pt x="11" y="11"/>
                    </a:lnTo>
                    <a:lnTo>
                      <a:pt x="14" y="11"/>
                    </a:lnTo>
                    <a:lnTo>
                      <a:pt x="18" y="8"/>
                    </a:lnTo>
                    <a:lnTo>
                      <a:pt x="20" y="5"/>
                    </a:lnTo>
                    <a:lnTo>
                      <a:pt x="23" y="2"/>
                    </a:lnTo>
                    <a:lnTo>
                      <a:pt x="2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3" name="Freeform 1140"/>
              <p:cNvSpPr>
                <a:spLocks/>
              </p:cNvSpPr>
              <p:nvPr/>
            </p:nvSpPr>
            <p:spPr bwMode="auto">
              <a:xfrm>
                <a:off x="3842" y="2382"/>
                <a:ext cx="26" cy="10"/>
              </a:xfrm>
              <a:custGeom>
                <a:avLst/>
                <a:gdLst>
                  <a:gd name="T0" fmla="*/ 7 w 26"/>
                  <a:gd name="T1" fmla="*/ 0 h 10"/>
                  <a:gd name="T2" fmla="*/ 9 w 26"/>
                  <a:gd name="T3" fmla="*/ 2 h 10"/>
                  <a:gd name="T4" fmla="*/ 7 w 26"/>
                  <a:gd name="T5" fmla="*/ 2 h 10"/>
                  <a:gd name="T6" fmla="*/ 6 w 26"/>
                  <a:gd name="T7" fmla="*/ 3 h 10"/>
                  <a:gd name="T8" fmla="*/ 4 w 26"/>
                  <a:gd name="T9" fmla="*/ 5 h 10"/>
                  <a:gd name="T10" fmla="*/ 3 w 26"/>
                  <a:gd name="T11" fmla="*/ 8 h 10"/>
                  <a:gd name="T12" fmla="*/ 12 w 26"/>
                  <a:gd name="T13" fmla="*/ 8 h 10"/>
                  <a:gd name="T14" fmla="*/ 23 w 26"/>
                  <a:gd name="T15" fmla="*/ 7 h 10"/>
                  <a:gd name="T16" fmla="*/ 23 w 26"/>
                  <a:gd name="T17" fmla="*/ 7 h 10"/>
                  <a:gd name="T18" fmla="*/ 20 w 26"/>
                  <a:gd name="T19" fmla="*/ 5 h 10"/>
                  <a:gd name="T20" fmla="*/ 17 w 26"/>
                  <a:gd name="T21" fmla="*/ 3 h 10"/>
                  <a:gd name="T22" fmla="*/ 12 w 26"/>
                  <a:gd name="T23" fmla="*/ 2 h 10"/>
                  <a:gd name="T24" fmla="*/ 15 w 26"/>
                  <a:gd name="T25" fmla="*/ 2 h 10"/>
                  <a:gd name="T26" fmla="*/ 18 w 26"/>
                  <a:gd name="T27" fmla="*/ 3 h 10"/>
                  <a:gd name="T28" fmla="*/ 23 w 26"/>
                  <a:gd name="T29" fmla="*/ 5 h 10"/>
                  <a:gd name="T30" fmla="*/ 26 w 26"/>
                  <a:gd name="T31" fmla="*/ 7 h 10"/>
                  <a:gd name="T32" fmla="*/ 26 w 26"/>
                  <a:gd name="T33" fmla="*/ 8 h 10"/>
                  <a:gd name="T34" fmla="*/ 25 w 26"/>
                  <a:gd name="T35" fmla="*/ 8 h 10"/>
                  <a:gd name="T36" fmla="*/ 21 w 26"/>
                  <a:gd name="T37" fmla="*/ 8 h 10"/>
                  <a:gd name="T38" fmla="*/ 17 w 26"/>
                  <a:gd name="T39" fmla="*/ 10 h 10"/>
                  <a:gd name="T40" fmla="*/ 11 w 26"/>
                  <a:gd name="T41" fmla="*/ 10 h 10"/>
                  <a:gd name="T42" fmla="*/ 0 w 26"/>
                  <a:gd name="T43" fmla="*/ 10 h 10"/>
                  <a:gd name="T44" fmla="*/ 0 w 26"/>
                  <a:gd name="T45" fmla="*/ 7 h 10"/>
                  <a:gd name="T46" fmla="*/ 1 w 26"/>
                  <a:gd name="T47" fmla="*/ 5 h 10"/>
                  <a:gd name="T48" fmla="*/ 6 w 26"/>
                  <a:gd name="T49" fmla="*/ 2 h 10"/>
                  <a:gd name="T50" fmla="*/ 7 w 26"/>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10"/>
                  <a:gd name="T80" fmla="*/ 26 w 26"/>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10">
                    <a:moveTo>
                      <a:pt x="7" y="0"/>
                    </a:moveTo>
                    <a:lnTo>
                      <a:pt x="9" y="2"/>
                    </a:lnTo>
                    <a:lnTo>
                      <a:pt x="7" y="2"/>
                    </a:lnTo>
                    <a:lnTo>
                      <a:pt x="6" y="3"/>
                    </a:lnTo>
                    <a:lnTo>
                      <a:pt x="4" y="5"/>
                    </a:lnTo>
                    <a:lnTo>
                      <a:pt x="3" y="8"/>
                    </a:lnTo>
                    <a:lnTo>
                      <a:pt x="12" y="8"/>
                    </a:lnTo>
                    <a:lnTo>
                      <a:pt x="23" y="7"/>
                    </a:lnTo>
                    <a:lnTo>
                      <a:pt x="20" y="5"/>
                    </a:lnTo>
                    <a:lnTo>
                      <a:pt x="17" y="3"/>
                    </a:lnTo>
                    <a:lnTo>
                      <a:pt x="12" y="2"/>
                    </a:lnTo>
                    <a:lnTo>
                      <a:pt x="15" y="2"/>
                    </a:lnTo>
                    <a:lnTo>
                      <a:pt x="18" y="3"/>
                    </a:lnTo>
                    <a:lnTo>
                      <a:pt x="23" y="5"/>
                    </a:lnTo>
                    <a:lnTo>
                      <a:pt x="26" y="7"/>
                    </a:lnTo>
                    <a:lnTo>
                      <a:pt x="26" y="8"/>
                    </a:lnTo>
                    <a:lnTo>
                      <a:pt x="25" y="8"/>
                    </a:lnTo>
                    <a:lnTo>
                      <a:pt x="21" y="8"/>
                    </a:lnTo>
                    <a:lnTo>
                      <a:pt x="17" y="10"/>
                    </a:lnTo>
                    <a:lnTo>
                      <a:pt x="11" y="10"/>
                    </a:lnTo>
                    <a:lnTo>
                      <a:pt x="0" y="10"/>
                    </a:lnTo>
                    <a:lnTo>
                      <a:pt x="0" y="7"/>
                    </a:lnTo>
                    <a:lnTo>
                      <a:pt x="1" y="5"/>
                    </a:lnTo>
                    <a:lnTo>
                      <a:pt x="6" y="2"/>
                    </a:lnTo>
                    <a:lnTo>
                      <a:pt x="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4" name="Freeform 1141"/>
              <p:cNvSpPr>
                <a:spLocks/>
              </p:cNvSpPr>
              <p:nvPr/>
            </p:nvSpPr>
            <p:spPr bwMode="auto">
              <a:xfrm>
                <a:off x="4085" y="2387"/>
                <a:ext cx="25" cy="12"/>
              </a:xfrm>
              <a:custGeom>
                <a:avLst/>
                <a:gdLst>
                  <a:gd name="T0" fmla="*/ 14 w 25"/>
                  <a:gd name="T1" fmla="*/ 0 h 12"/>
                  <a:gd name="T2" fmla="*/ 12 w 25"/>
                  <a:gd name="T3" fmla="*/ 2 h 12"/>
                  <a:gd name="T4" fmla="*/ 11 w 25"/>
                  <a:gd name="T5" fmla="*/ 3 h 12"/>
                  <a:gd name="T6" fmla="*/ 8 w 25"/>
                  <a:gd name="T7" fmla="*/ 5 h 12"/>
                  <a:gd name="T8" fmla="*/ 5 w 25"/>
                  <a:gd name="T9" fmla="*/ 8 h 12"/>
                  <a:gd name="T10" fmla="*/ 8 w 25"/>
                  <a:gd name="T11" fmla="*/ 9 h 12"/>
                  <a:gd name="T12" fmla="*/ 11 w 25"/>
                  <a:gd name="T13" fmla="*/ 9 h 12"/>
                  <a:gd name="T14" fmla="*/ 19 w 25"/>
                  <a:gd name="T15" fmla="*/ 8 h 12"/>
                  <a:gd name="T16" fmla="*/ 20 w 25"/>
                  <a:gd name="T17" fmla="*/ 8 h 12"/>
                  <a:gd name="T18" fmla="*/ 22 w 25"/>
                  <a:gd name="T19" fmla="*/ 8 h 12"/>
                  <a:gd name="T20" fmla="*/ 23 w 25"/>
                  <a:gd name="T21" fmla="*/ 8 h 12"/>
                  <a:gd name="T22" fmla="*/ 16 w 25"/>
                  <a:gd name="T23" fmla="*/ 2 h 12"/>
                  <a:gd name="T24" fmla="*/ 16 w 25"/>
                  <a:gd name="T25" fmla="*/ 0 h 12"/>
                  <a:gd name="T26" fmla="*/ 20 w 25"/>
                  <a:gd name="T27" fmla="*/ 3 h 12"/>
                  <a:gd name="T28" fmla="*/ 22 w 25"/>
                  <a:gd name="T29" fmla="*/ 5 h 12"/>
                  <a:gd name="T30" fmla="*/ 23 w 25"/>
                  <a:gd name="T31" fmla="*/ 5 h 12"/>
                  <a:gd name="T32" fmla="*/ 25 w 25"/>
                  <a:gd name="T33" fmla="*/ 9 h 12"/>
                  <a:gd name="T34" fmla="*/ 22 w 25"/>
                  <a:gd name="T35" fmla="*/ 9 h 12"/>
                  <a:gd name="T36" fmla="*/ 19 w 25"/>
                  <a:gd name="T37" fmla="*/ 11 h 12"/>
                  <a:gd name="T38" fmla="*/ 16 w 25"/>
                  <a:gd name="T39" fmla="*/ 12 h 12"/>
                  <a:gd name="T40" fmla="*/ 12 w 25"/>
                  <a:gd name="T41" fmla="*/ 12 h 12"/>
                  <a:gd name="T42" fmla="*/ 1 w 25"/>
                  <a:gd name="T43" fmla="*/ 11 h 12"/>
                  <a:gd name="T44" fmla="*/ 0 w 25"/>
                  <a:gd name="T45" fmla="*/ 8 h 12"/>
                  <a:gd name="T46" fmla="*/ 6 w 25"/>
                  <a:gd name="T47" fmla="*/ 5 h 12"/>
                  <a:gd name="T48" fmla="*/ 11 w 25"/>
                  <a:gd name="T49" fmla="*/ 2 h 12"/>
                  <a:gd name="T50" fmla="*/ 14 w 25"/>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12"/>
                  <a:gd name="T80" fmla="*/ 25 w 25"/>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12">
                    <a:moveTo>
                      <a:pt x="14" y="0"/>
                    </a:moveTo>
                    <a:lnTo>
                      <a:pt x="12" y="2"/>
                    </a:lnTo>
                    <a:lnTo>
                      <a:pt x="11" y="3"/>
                    </a:lnTo>
                    <a:lnTo>
                      <a:pt x="8" y="5"/>
                    </a:lnTo>
                    <a:lnTo>
                      <a:pt x="5" y="8"/>
                    </a:lnTo>
                    <a:lnTo>
                      <a:pt x="8" y="9"/>
                    </a:lnTo>
                    <a:lnTo>
                      <a:pt x="11" y="9"/>
                    </a:lnTo>
                    <a:lnTo>
                      <a:pt x="19" y="8"/>
                    </a:lnTo>
                    <a:lnTo>
                      <a:pt x="20" y="8"/>
                    </a:lnTo>
                    <a:lnTo>
                      <a:pt x="22" y="8"/>
                    </a:lnTo>
                    <a:lnTo>
                      <a:pt x="23" y="8"/>
                    </a:lnTo>
                    <a:lnTo>
                      <a:pt x="16" y="2"/>
                    </a:lnTo>
                    <a:lnTo>
                      <a:pt x="16" y="0"/>
                    </a:lnTo>
                    <a:lnTo>
                      <a:pt x="20" y="3"/>
                    </a:lnTo>
                    <a:lnTo>
                      <a:pt x="22" y="5"/>
                    </a:lnTo>
                    <a:lnTo>
                      <a:pt x="23" y="5"/>
                    </a:lnTo>
                    <a:lnTo>
                      <a:pt x="25" y="9"/>
                    </a:lnTo>
                    <a:lnTo>
                      <a:pt x="22" y="9"/>
                    </a:lnTo>
                    <a:lnTo>
                      <a:pt x="19" y="11"/>
                    </a:lnTo>
                    <a:lnTo>
                      <a:pt x="16" y="12"/>
                    </a:lnTo>
                    <a:lnTo>
                      <a:pt x="12" y="12"/>
                    </a:lnTo>
                    <a:lnTo>
                      <a:pt x="1" y="11"/>
                    </a:lnTo>
                    <a:lnTo>
                      <a:pt x="0" y="8"/>
                    </a:lnTo>
                    <a:lnTo>
                      <a:pt x="6" y="5"/>
                    </a:lnTo>
                    <a:lnTo>
                      <a:pt x="11" y="2"/>
                    </a:lnTo>
                    <a:lnTo>
                      <a:pt x="1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475" name="Freeform 1142"/>
              <p:cNvSpPr>
                <a:spLocks/>
              </p:cNvSpPr>
              <p:nvPr/>
            </p:nvSpPr>
            <p:spPr bwMode="auto">
              <a:xfrm>
                <a:off x="4080" y="2398"/>
                <a:ext cx="30" cy="5"/>
              </a:xfrm>
              <a:custGeom>
                <a:avLst/>
                <a:gdLst>
                  <a:gd name="T0" fmla="*/ 0 w 30"/>
                  <a:gd name="T1" fmla="*/ 0 h 5"/>
                  <a:gd name="T2" fmla="*/ 6 w 30"/>
                  <a:gd name="T3" fmla="*/ 1 h 5"/>
                  <a:gd name="T4" fmla="*/ 14 w 30"/>
                  <a:gd name="T5" fmla="*/ 3 h 5"/>
                  <a:gd name="T6" fmla="*/ 30 w 30"/>
                  <a:gd name="T7" fmla="*/ 1 h 5"/>
                  <a:gd name="T8" fmla="*/ 22 w 30"/>
                  <a:gd name="T9" fmla="*/ 5 h 5"/>
                  <a:gd name="T10" fmla="*/ 11 w 30"/>
                  <a:gd name="T11" fmla="*/ 3 h 5"/>
                  <a:gd name="T12" fmla="*/ 0 w 30"/>
                  <a:gd name="T13" fmla="*/ 0 h 5"/>
                  <a:gd name="T14" fmla="*/ 0 w 30"/>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5"/>
                  <a:gd name="T26" fmla="*/ 30 w 30"/>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5">
                    <a:moveTo>
                      <a:pt x="0" y="0"/>
                    </a:moveTo>
                    <a:lnTo>
                      <a:pt x="6" y="1"/>
                    </a:lnTo>
                    <a:lnTo>
                      <a:pt x="14" y="3"/>
                    </a:lnTo>
                    <a:lnTo>
                      <a:pt x="30" y="1"/>
                    </a:lnTo>
                    <a:lnTo>
                      <a:pt x="22" y="5"/>
                    </a:lnTo>
                    <a:lnTo>
                      <a:pt x="11" y="3"/>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grpSp>
      </p:grpSp>
      <p:grpSp>
        <p:nvGrpSpPr>
          <p:cNvPr id="21" name="Group 1143"/>
          <p:cNvGrpSpPr>
            <a:grpSpLocks/>
          </p:cNvGrpSpPr>
          <p:nvPr/>
        </p:nvGrpSpPr>
        <p:grpSpPr bwMode="auto">
          <a:xfrm>
            <a:off x="6648450" y="5257800"/>
            <a:ext cx="471488" cy="377825"/>
            <a:chOff x="3867" y="2566"/>
            <a:chExt cx="297" cy="238"/>
          </a:xfrm>
        </p:grpSpPr>
        <p:sp>
          <p:nvSpPr>
            <p:cNvPr id="4333" name="Freeform 1144"/>
            <p:cNvSpPr>
              <a:spLocks/>
            </p:cNvSpPr>
            <p:nvPr/>
          </p:nvSpPr>
          <p:spPr bwMode="auto">
            <a:xfrm>
              <a:off x="3867" y="2590"/>
              <a:ext cx="265" cy="214"/>
            </a:xfrm>
            <a:custGeom>
              <a:avLst/>
              <a:gdLst>
                <a:gd name="T0" fmla="*/ 131 w 265"/>
                <a:gd name="T1" fmla="*/ 164 h 214"/>
                <a:gd name="T2" fmla="*/ 112 w 265"/>
                <a:gd name="T3" fmla="*/ 168 h 214"/>
                <a:gd name="T4" fmla="*/ 104 w 265"/>
                <a:gd name="T5" fmla="*/ 181 h 214"/>
                <a:gd name="T6" fmla="*/ 115 w 265"/>
                <a:gd name="T7" fmla="*/ 182 h 214"/>
                <a:gd name="T8" fmla="*/ 132 w 265"/>
                <a:gd name="T9" fmla="*/ 176 h 214"/>
                <a:gd name="T10" fmla="*/ 148 w 265"/>
                <a:gd name="T11" fmla="*/ 167 h 214"/>
                <a:gd name="T12" fmla="*/ 163 w 265"/>
                <a:gd name="T13" fmla="*/ 167 h 214"/>
                <a:gd name="T14" fmla="*/ 179 w 265"/>
                <a:gd name="T15" fmla="*/ 167 h 214"/>
                <a:gd name="T16" fmla="*/ 185 w 265"/>
                <a:gd name="T17" fmla="*/ 171 h 214"/>
                <a:gd name="T18" fmla="*/ 165 w 265"/>
                <a:gd name="T19" fmla="*/ 181 h 214"/>
                <a:gd name="T20" fmla="*/ 143 w 265"/>
                <a:gd name="T21" fmla="*/ 189 h 214"/>
                <a:gd name="T22" fmla="*/ 123 w 265"/>
                <a:gd name="T23" fmla="*/ 195 h 214"/>
                <a:gd name="T24" fmla="*/ 99 w 265"/>
                <a:gd name="T25" fmla="*/ 201 h 214"/>
                <a:gd name="T26" fmla="*/ 68 w 265"/>
                <a:gd name="T27" fmla="*/ 210 h 214"/>
                <a:gd name="T28" fmla="*/ 42 w 265"/>
                <a:gd name="T29" fmla="*/ 212 h 214"/>
                <a:gd name="T30" fmla="*/ 34 w 265"/>
                <a:gd name="T31" fmla="*/ 203 h 214"/>
                <a:gd name="T32" fmla="*/ 46 w 265"/>
                <a:gd name="T33" fmla="*/ 200 h 214"/>
                <a:gd name="T34" fmla="*/ 60 w 265"/>
                <a:gd name="T35" fmla="*/ 198 h 214"/>
                <a:gd name="T36" fmla="*/ 78 w 265"/>
                <a:gd name="T37" fmla="*/ 193 h 214"/>
                <a:gd name="T38" fmla="*/ 90 w 265"/>
                <a:gd name="T39" fmla="*/ 182 h 214"/>
                <a:gd name="T40" fmla="*/ 60 w 265"/>
                <a:gd name="T41" fmla="*/ 184 h 214"/>
                <a:gd name="T42" fmla="*/ 25 w 265"/>
                <a:gd name="T43" fmla="*/ 190 h 214"/>
                <a:gd name="T44" fmla="*/ 17 w 265"/>
                <a:gd name="T45" fmla="*/ 182 h 214"/>
                <a:gd name="T46" fmla="*/ 31 w 265"/>
                <a:gd name="T47" fmla="*/ 176 h 214"/>
                <a:gd name="T48" fmla="*/ 60 w 265"/>
                <a:gd name="T49" fmla="*/ 173 h 214"/>
                <a:gd name="T50" fmla="*/ 54 w 265"/>
                <a:gd name="T51" fmla="*/ 164 h 214"/>
                <a:gd name="T52" fmla="*/ 35 w 265"/>
                <a:gd name="T53" fmla="*/ 154 h 214"/>
                <a:gd name="T54" fmla="*/ 31 w 265"/>
                <a:gd name="T55" fmla="*/ 123 h 214"/>
                <a:gd name="T56" fmla="*/ 54 w 265"/>
                <a:gd name="T57" fmla="*/ 95 h 214"/>
                <a:gd name="T58" fmla="*/ 60 w 265"/>
                <a:gd name="T59" fmla="*/ 76 h 214"/>
                <a:gd name="T60" fmla="*/ 74 w 265"/>
                <a:gd name="T61" fmla="*/ 59 h 214"/>
                <a:gd name="T62" fmla="*/ 99 w 265"/>
                <a:gd name="T63" fmla="*/ 50 h 214"/>
                <a:gd name="T64" fmla="*/ 99 w 265"/>
                <a:gd name="T65" fmla="*/ 17 h 214"/>
                <a:gd name="T66" fmla="*/ 45 w 265"/>
                <a:gd name="T67" fmla="*/ 14 h 214"/>
                <a:gd name="T68" fmla="*/ 1 w 265"/>
                <a:gd name="T69" fmla="*/ 9 h 214"/>
                <a:gd name="T70" fmla="*/ 12 w 265"/>
                <a:gd name="T71" fmla="*/ 0 h 214"/>
                <a:gd name="T72" fmla="*/ 68 w 265"/>
                <a:gd name="T73" fmla="*/ 6 h 214"/>
                <a:gd name="T74" fmla="*/ 103 w 265"/>
                <a:gd name="T75" fmla="*/ 8 h 214"/>
                <a:gd name="T76" fmla="*/ 121 w 265"/>
                <a:gd name="T77" fmla="*/ 11 h 214"/>
                <a:gd name="T78" fmla="*/ 151 w 265"/>
                <a:gd name="T79" fmla="*/ 11 h 214"/>
                <a:gd name="T80" fmla="*/ 179 w 265"/>
                <a:gd name="T81" fmla="*/ 11 h 214"/>
                <a:gd name="T82" fmla="*/ 205 w 265"/>
                <a:gd name="T83" fmla="*/ 9 h 214"/>
                <a:gd name="T84" fmla="*/ 218 w 265"/>
                <a:gd name="T85" fmla="*/ 15 h 214"/>
                <a:gd name="T86" fmla="*/ 199 w 265"/>
                <a:gd name="T87" fmla="*/ 20 h 214"/>
                <a:gd name="T88" fmla="*/ 170 w 265"/>
                <a:gd name="T89" fmla="*/ 20 h 214"/>
                <a:gd name="T90" fmla="*/ 140 w 265"/>
                <a:gd name="T91" fmla="*/ 19 h 214"/>
                <a:gd name="T92" fmla="*/ 110 w 265"/>
                <a:gd name="T93" fmla="*/ 19 h 214"/>
                <a:gd name="T94" fmla="*/ 129 w 265"/>
                <a:gd name="T95" fmla="*/ 43 h 214"/>
                <a:gd name="T96" fmla="*/ 157 w 265"/>
                <a:gd name="T97" fmla="*/ 53 h 214"/>
                <a:gd name="T98" fmla="*/ 171 w 265"/>
                <a:gd name="T99" fmla="*/ 72 h 214"/>
                <a:gd name="T100" fmla="*/ 182 w 265"/>
                <a:gd name="T101" fmla="*/ 72 h 214"/>
                <a:gd name="T102" fmla="*/ 218 w 265"/>
                <a:gd name="T103" fmla="*/ 64 h 214"/>
                <a:gd name="T104" fmla="*/ 260 w 265"/>
                <a:gd name="T105" fmla="*/ 56 h 214"/>
                <a:gd name="T106" fmla="*/ 263 w 265"/>
                <a:gd name="T107" fmla="*/ 65 h 214"/>
                <a:gd name="T108" fmla="*/ 249 w 265"/>
                <a:gd name="T109" fmla="*/ 73 h 214"/>
                <a:gd name="T110" fmla="*/ 229 w 265"/>
                <a:gd name="T111" fmla="*/ 81 h 214"/>
                <a:gd name="T112" fmla="*/ 198 w 265"/>
                <a:gd name="T113" fmla="*/ 92 h 214"/>
                <a:gd name="T114" fmla="*/ 174 w 265"/>
                <a:gd name="T115" fmla="*/ 111 h 214"/>
                <a:gd name="T116" fmla="*/ 159 w 265"/>
                <a:gd name="T117" fmla="*/ 136 h 214"/>
                <a:gd name="T118" fmla="*/ 151 w 265"/>
                <a:gd name="T119" fmla="*/ 146 h 214"/>
                <a:gd name="T120" fmla="*/ 157 w 265"/>
                <a:gd name="T121" fmla="*/ 154 h 214"/>
                <a:gd name="T122" fmla="*/ 151 w 265"/>
                <a:gd name="T123" fmla="*/ 156 h 214"/>
                <a:gd name="T124" fmla="*/ 148 w 265"/>
                <a:gd name="T125" fmla="*/ 162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5"/>
                <a:gd name="T190" fmla="*/ 0 h 214"/>
                <a:gd name="T191" fmla="*/ 265 w 265"/>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5" h="214">
                  <a:moveTo>
                    <a:pt x="148" y="167"/>
                  </a:moveTo>
                  <a:lnTo>
                    <a:pt x="137" y="167"/>
                  </a:lnTo>
                  <a:lnTo>
                    <a:pt x="137" y="165"/>
                  </a:lnTo>
                  <a:lnTo>
                    <a:pt x="135" y="164"/>
                  </a:lnTo>
                  <a:lnTo>
                    <a:pt x="135" y="162"/>
                  </a:lnTo>
                  <a:lnTo>
                    <a:pt x="132" y="162"/>
                  </a:lnTo>
                  <a:lnTo>
                    <a:pt x="131" y="164"/>
                  </a:lnTo>
                  <a:lnTo>
                    <a:pt x="129" y="164"/>
                  </a:lnTo>
                  <a:lnTo>
                    <a:pt x="126" y="164"/>
                  </a:lnTo>
                  <a:lnTo>
                    <a:pt x="124" y="165"/>
                  </a:lnTo>
                  <a:lnTo>
                    <a:pt x="123" y="165"/>
                  </a:lnTo>
                  <a:lnTo>
                    <a:pt x="121" y="167"/>
                  </a:lnTo>
                  <a:lnTo>
                    <a:pt x="118" y="167"/>
                  </a:lnTo>
                  <a:lnTo>
                    <a:pt x="117" y="167"/>
                  </a:lnTo>
                  <a:lnTo>
                    <a:pt x="115" y="168"/>
                  </a:lnTo>
                  <a:lnTo>
                    <a:pt x="112" y="168"/>
                  </a:lnTo>
                  <a:lnTo>
                    <a:pt x="110" y="170"/>
                  </a:lnTo>
                  <a:lnTo>
                    <a:pt x="109" y="170"/>
                  </a:lnTo>
                  <a:lnTo>
                    <a:pt x="106" y="171"/>
                  </a:lnTo>
                  <a:lnTo>
                    <a:pt x="104" y="171"/>
                  </a:lnTo>
                  <a:lnTo>
                    <a:pt x="103" y="171"/>
                  </a:lnTo>
                  <a:lnTo>
                    <a:pt x="103" y="175"/>
                  </a:lnTo>
                  <a:lnTo>
                    <a:pt x="103" y="176"/>
                  </a:lnTo>
                  <a:lnTo>
                    <a:pt x="103" y="179"/>
                  </a:lnTo>
                  <a:lnTo>
                    <a:pt x="104" y="181"/>
                  </a:lnTo>
                  <a:lnTo>
                    <a:pt x="104" y="182"/>
                  </a:lnTo>
                  <a:lnTo>
                    <a:pt x="104" y="184"/>
                  </a:lnTo>
                  <a:lnTo>
                    <a:pt x="104" y="185"/>
                  </a:lnTo>
                  <a:lnTo>
                    <a:pt x="107" y="185"/>
                  </a:lnTo>
                  <a:lnTo>
                    <a:pt x="109" y="184"/>
                  </a:lnTo>
                  <a:lnTo>
                    <a:pt x="110" y="184"/>
                  </a:lnTo>
                  <a:lnTo>
                    <a:pt x="113" y="184"/>
                  </a:lnTo>
                  <a:lnTo>
                    <a:pt x="115" y="182"/>
                  </a:lnTo>
                  <a:lnTo>
                    <a:pt x="117" y="182"/>
                  </a:lnTo>
                  <a:lnTo>
                    <a:pt x="118" y="181"/>
                  </a:lnTo>
                  <a:lnTo>
                    <a:pt x="121" y="181"/>
                  </a:lnTo>
                  <a:lnTo>
                    <a:pt x="123" y="179"/>
                  </a:lnTo>
                  <a:lnTo>
                    <a:pt x="124" y="179"/>
                  </a:lnTo>
                  <a:lnTo>
                    <a:pt x="127" y="178"/>
                  </a:lnTo>
                  <a:lnTo>
                    <a:pt x="129" y="178"/>
                  </a:lnTo>
                  <a:lnTo>
                    <a:pt x="131" y="176"/>
                  </a:lnTo>
                  <a:lnTo>
                    <a:pt x="132" y="176"/>
                  </a:lnTo>
                  <a:lnTo>
                    <a:pt x="135" y="176"/>
                  </a:lnTo>
                  <a:lnTo>
                    <a:pt x="137" y="175"/>
                  </a:lnTo>
                  <a:lnTo>
                    <a:pt x="137" y="171"/>
                  </a:lnTo>
                  <a:lnTo>
                    <a:pt x="137" y="170"/>
                  </a:lnTo>
                  <a:lnTo>
                    <a:pt x="137" y="168"/>
                  </a:lnTo>
                  <a:lnTo>
                    <a:pt x="137" y="167"/>
                  </a:lnTo>
                  <a:lnTo>
                    <a:pt x="148" y="167"/>
                  </a:lnTo>
                  <a:lnTo>
                    <a:pt x="149" y="168"/>
                  </a:lnTo>
                  <a:lnTo>
                    <a:pt x="149" y="170"/>
                  </a:lnTo>
                  <a:lnTo>
                    <a:pt x="149" y="171"/>
                  </a:lnTo>
                  <a:lnTo>
                    <a:pt x="151" y="171"/>
                  </a:lnTo>
                  <a:lnTo>
                    <a:pt x="154" y="170"/>
                  </a:lnTo>
                  <a:lnTo>
                    <a:pt x="157" y="170"/>
                  </a:lnTo>
                  <a:lnTo>
                    <a:pt x="159" y="168"/>
                  </a:lnTo>
                  <a:lnTo>
                    <a:pt x="162" y="168"/>
                  </a:lnTo>
                  <a:lnTo>
                    <a:pt x="163" y="167"/>
                  </a:lnTo>
                  <a:lnTo>
                    <a:pt x="166" y="167"/>
                  </a:lnTo>
                  <a:lnTo>
                    <a:pt x="170" y="165"/>
                  </a:lnTo>
                  <a:lnTo>
                    <a:pt x="171" y="164"/>
                  </a:lnTo>
                  <a:lnTo>
                    <a:pt x="173" y="164"/>
                  </a:lnTo>
                  <a:lnTo>
                    <a:pt x="174" y="164"/>
                  </a:lnTo>
                  <a:lnTo>
                    <a:pt x="176" y="165"/>
                  </a:lnTo>
                  <a:lnTo>
                    <a:pt x="177" y="167"/>
                  </a:lnTo>
                  <a:lnTo>
                    <a:pt x="179" y="167"/>
                  </a:lnTo>
                  <a:lnTo>
                    <a:pt x="181" y="168"/>
                  </a:lnTo>
                  <a:lnTo>
                    <a:pt x="182" y="168"/>
                  </a:lnTo>
                  <a:lnTo>
                    <a:pt x="182" y="170"/>
                  </a:lnTo>
                  <a:lnTo>
                    <a:pt x="184" y="170"/>
                  </a:lnTo>
                  <a:lnTo>
                    <a:pt x="185" y="171"/>
                  </a:lnTo>
                  <a:lnTo>
                    <a:pt x="187" y="173"/>
                  </a:lnTo>
                  <a:lnTo>
                    <a:pt x="185" y="175"/>
                  </a:lnTo>
                  <a:lnTo>
                    <a:pt x="184" y="176"/>
                  </a:lnTo>
                  <a:lnTo>
                    <a:pt x="181" y="178"/>
                  </a:lnTo>
                  <a:lnTo>
                    <a:pt x="177" y="178"/>
                  </a:lnTo>
                  <a:lnTo>
                    <a:pt x="174" y="179"/>
                  </a:lnTo>
                  <a:lnTo>
                    <a:pt x="171" y="179"/>
                  </a:lnTo>
                  <a:lnTo>
                    <a:pt x="168" y="181"/>
                  </a:lnTo>
                  <a:lnTo>
                    <a:pt x="165" y="181"/>
                  </a:lnTo>
                  <a:lnTo>
                    <a:pt x="162" y="182"/>
                  </a:lnTo>
                  <a:lnTo>
                    <a:pt x="160" y="182"/>
                  </a:lnTo>
                  <a:lnTo>
                    <a:pt x="157" y="184"/>
                  </a:lnTo>
                  <a:lnTo>
                    <a:pt x="156" y="184"/>
                  </a:lnTo>
                  <a:lnTo>
                    <a:pt x="152" y="185"/>
                  </a:lnTo>
                  <a:lnTo>
                    <a:pt x="151" y="185"/>
                  </a:lnTo>
                  <a:lnTo>
                    <a:pt x="148" y="187"/>
                  </a:lnTo>
                  <a:lnTo>
                    <a:pt x="146" y="187"/>
                  </a:lnTo>
                  <a:lnTo>
                    <a:pt x="143" y="189"/>
                  </a:lnTo>
                  <a:lnTo>
                    <a:pt x="142" y="189"/>
                  </a:lnTo>
                  <a:lnTo>
                    <a:pt x="138" y="189"/>
                  </a:lnTo>
                  <a:lnTo>
                    <a:pt x="137" y="190"/>
                  </a:lnTo>
                  <a:lnTo>
                    <a:pt x="134" y="190"/>
                  </a:lnTo>
                  <a:lnTo>
                    <a:pt x="132" y="192"/>
                  </a:lnTo>
                  <a:lnTo>
                    <a:pt x="129" y="192"/>
                  </a:lnTo>
                  <a:lnTo>
                    <a:pt x="127" y="193"/>
                  </a:lnTo>
                  <a:lnTo>
                    <a:pt x="124" y="193"/>
                  </a:lnTo>
                  <a:lnTo>
                    <a:pt x="123" y="195"/>
                  </a:lnTo>
                  <a:lnTo>
                    <a:pt x="120" y="195"/>
                  </a:lnTo>
                  <a:lnTo>
                    <a:pt x="118" y="196"/>
                  </a:lnTo>
                  <a:lnTo>
                    <a:pt x="115" y="196"/>
                  </a:lnTo>
                  <a:lnTo>
                    <a:pt x="113" y="198"/>
                  </a:lnTo>
                  <a:lnTo>
                    <a:pt x="110" y="198"/>
                  </a:lnTo>
                  <a:lnTo>
                    <a:pt x="109" y="200"/>
                  </a:lnTo>
                  <a:lnTo>
                    <a:pt x="106" y="200"/>
                  </a:lnTo>
                  <a:lnTo>
                    <a:pt x="103" y="201"/>
                  </a:lnTo>
                  <a:lnTo>
                    <a:pt x="99" y="201"/>
                  </a:lnTo>
                  <a:lnTo>
                    <a:pt x="96" y="203"/>
                  </a:lnTo>
                  <a:lnTo>
                    <a:pt x="92" y="204"/>
                  </a:lnTo>
                  <a:lnTo>
                    <a:pt x="89" y="204"/>
                  </a:lnTo>
                  <a:lnTo>
                    <a:pt x="85" y="206"/>
                  </a:lnTo>
                  <a:lnTo>
                    <a:pt x="82" y="207"/>
                  </a:lnTo>
                  <a:lnTo>
                    <a:pt x="79" y="207"/>
                  </a:lnTo>
                  <a:lnTo>
                    <a:pt x="74" y="209"/>
                  </a:lnTo>
                  <a:lnTo>
                    <a:pt x="71" y="210"/>
                  </a:lnTo>
                  <a:lnTo>
                    <a:pt x="68" y="210"/>
                  </a:lnTo>
                  <a:lnTo>
                    <a:pt x="65" y="212"/>
                  </a:lnTo>
                  <a:lnTo>
                    <a:pt x="60" y="212"/>
                  </a:lnTo>
                  <a:lnTo>
                    <a:pt x="57" y="212"/>
                  </a:lnTo>
                  <a:lnTo>
                    <a:pt x="54" y="214"/>
                  </a:lnTo>
                  <a:lnTo>
                    <a:pt x="50" y="214"/>
                  </a:lnTo>
                  <a:lnTo>
                    <a:pt x="48" y="214"/>
                  </a:lnTo>
                  <a:lnTo>
                    <a:pt x="45" y="214"/>
                  </a:lnTo>
                  <a:lnTo>
                    <a:pt x="43" y="212"/>
                  </a:lnTo>
                  <a:lnTo>
                    <a:pt x="42" y="212"/>
                  </a:lnTo>
                  <a:lnTo>
                    <a:pt x="40" y="212"/>
                  </a:lnTo>
                  <a:lnTo>
                    <a:pt x="39" y="210"/>
                  </a:lnTo>
                  <a:lnTo>
                    <a:pt x="37" y="209"/>
                  </a:lnTo>
                  <a:lnTo>
                    <a:pt x="35" y="207"/>
                  </a:lnTo>
                  <a:lnTo>
                    <a:pt x="34" y="206"/>
                  </a:lnTo>
                  <a:lnTo>
                    <a:pt x="34" y="204"/>
                  </a:lnTo>
                  <a:lnTo>
                    <a:pt x="34" y="203"/>
                  </a:lnTo>
                  <a:lnTo>
                    <a:pt x="34" y="201"/>
                  </a:lnTo>
                  <a:lnTo>
                    <a:pt x="34" y="200"/>
                  </a:lnTo>
                  <a:lnTo>
                    <a:pt x="35" y="200"/>
                  </a:lnTo>
                  <a:lnTo>
                    <a:pt x="35" y="198"/>
                  </a:lnTo>
                  <a:lnTo>
                    <a:pt x="39" y="200"/>
                  </a:lnTo>
                  <a:lnTo>
                    <a:pt x="42" y="200"/>
                  </a:lnTo>
                  <a:lnTo>
                    <a:pt x="43" y="200"/>
                  </a:lnTo>
                  <a:lnTo>
                    <a:pt x="46" y="200"/>
                  </a:lnTo>
                  <a:lnTo>
                    <a:pt x="48" y="200"/>
                  </a:lnTo>
                  <a:lnTo>
                    <a:pt x="51" y="200"/>
                  </a:lnTo>
                  <a:lnTo>
                    <a:pt x="54" y="200"/>
                  </a:lnTo>
                  <a:lnTo>
                    <a:pt x="56" y="200"/>
                  </a:lnTo>
                  <a:lnTo>
                    <a:pt x="57" y="200"/>
                  </a:lnTo>
                  <a:lnTo>
                    <a:pt x="59" y="198"/>
                  </a:lnTo>
                  <a:lnTo>
                    <a:pt x="60" y="198"/>
                  </a:lnTo>
                  <a:lnTo>
                    <a:pt x="64" y="198"/>
                  </a:lnTo>
                  <a:lnTo>
                    <a:pt x="65" y="196"/>
                  </a:lnTo>
                  <a:lnTo>
                    <a:pt x="67" y="196"/>
                  </a:lnTo>
                  <a:lnTo>
                    <a:pt x="68" y="196"/>
                  </a:lnTo>
                  <a:lnTo>
                    <a:pt x="71" y="195"/>
                  </a:lnTo>
                  <a:lnTo>
                    <a:pt x="73" y="195"/>
                  </a:lnTo>
                  <a:lnTo>
                    <a:pt x="74" y="195"/>
                  </a:lnTo>
                  <a:lnTo>
                    <a:pt x="76" y="193"/>
                  </a:lnTo>
                  <a:lnTo>
                    <a:pt x="78" y="193"/>
                  </a:lnTo>
                  <a:lnTo>
                    <a:pt x="81" y="193"/>
                  </a:lnTo>
                  <a:lnTo>
                    <a:pt x="82" y="192"/>
                  </a:lnTo>
                  <a:lnTo>
                    <a:pt x="84" y="192"/>
                  </a:lnTo>
                  <a:lnTo>
                    <a:pt x="85" y="192"/>
                  </a:lnTo>
                  <a:lnTo>
                    <a:pt x="87" y="190"/>
                  </a:lnTo>
                  <a:lnTo>
                    <a:pt x="89" y="190"/>
                  </a:lnTo>
                  <a:lnTo>
                    <a:pt x="92" y="189"/>
                  </a:lnTo>
                  <a:lnTo>
                    <a:pt x="92" y="185"/>
                  </a:lnTo>
                  <a:lnTo>
                    <a:pt x="90" y="182"/>
                  </a:lnTo>
                  <a:lnTo>
                    <a:pt x="90" y="179"/>
                  </a:lnTo>
                  <a:lnTo>
                    <a:pt x="89" y="176"/>
                  </a:lnTo>
                  <a:lnTo>
                    <a:pt x="85" y="178"/>
                  </a:lnTo>
                  <a:lnTo>
                    <a:pt x="81" y="178"/>
                  </a:lnTo>
                  <a:lnTo>
                    <a:pt x="78" y="179"/>
                  </a:lnTo>
                  <a:lnTo>
                    <a:pt x="73" y="181"/>
                  </a:lnTo>
                  <a:lnTo>
                    <a:pt x="68" y="182"/>
                  </a:lnTo>
                  <a:lnTo>
                    <a:pt x="65" y="182"/>
                  </a:lnTo>
                  <a:lnTo>
                    <a:pt x="60" y="184"/>
                  </a:lnTo>
                  <a:lnTo>
                    <a:pt x="57" y="185"/>
                  </a:lnTo>
                  <a:lnTo>
                    <a:pt x="53" y="187"/>
                  </a:lnTo>
                  <a:lnTo>
                    <a:pt x="50" y="187"/>
                  </a:lnTo>
                  <a:lnTo>
                    <a:pt x="45" y="189"/>
                  </a:lnTo>
                  <a:lnTo>
                    <a:pt x="42" y="189"/>
                  </a:lnTo>
                  <a:lnTo>
                    <a:pt x="37" y="190"/>
                  </a:lnTo>
                  <a:lnTo>
                    <a:pt x="32" y="190"/>
                  </a:lnTo>
                  <a:lnTo>
                    <a:pt x="29" y="190"/>
                  </a:lnTo>
                  <a:lnTo>
                    <a:pt x="25" y="190"/>
                  </a:lnTo>
                  <a:lnTo>
                    <a:pt x="25" y="189"/>
                  </a:lnTo>
                  <a:lnTo>
                    <a:pt x="23" y="189"/>
                  </a:lnTo>
                  <a:lnTo>
                    <a:pt x="21" y="189"/>
                  </a:lnTo>
                  <a:lnTo>
                    <a:pt x="21" y="187"/>
                  </a:lnTo>
                  <a:lnTo>
                    <a:pt x="20" y="187"/>
                  </a:lnTo>
                  <a:lnTo>
                    <a:pt x="20" y="185"/>
                  </a:lnTo>
                  <a:lnTo>
                    <a:pt x="18" y="184"/>
                  </a:lnTo>
                  <a:lnTo>
                    <a:pt x="17" y="184"/>
                  </a:lnTo>
                  <a:lnTo>
                    <a:pt x="17" y="182"/>
                  </a:lnTo>
                  <a:lnTo>
                    <a:pt x="17" y="181"/>
                  </a:lnTo>
                  <a:lnTo>
                    <a:pt x="17" y="178"/>
                  </a:lnTo>
                  <a:lnTo>
                    <a:pt x="20" y="178"/>
                  </a:lnTo>
                  <a:lnTo>
                    <a:pt x="21" y="176"/>
                  </a:lnTo>
                  <a:lnTo>
                    <a:pt x="25" y="176"/>
                  </a:lnTo>
                  <a:lnTo>
                    <a:pt x="28" y="176"/>
                  </a:lnTo>
                  <a:lnTo>
                    <a:pt x="31" y="176"/>
                  </a:lnTo>
                  <a:lnTo>
                    <a:pt x="34" y="176"/>
                  </a:lnTo>
                  <a:lnTo>
                    <a:pt x="39" y="176"/>
                  </a:lnTo>
                  <a:lnTo>
                    <a:pt x="42" y="176"/>
                  </a:lnTo>
                  <a:lnTo>
                    <a:pt x="45" y="176"/>
                  </a:lnTo>
                  <a:lnTo>
                    <a:pt x="48" y="176"/>
                  </a:lnTo>
                  <a:lnTo>
                    <a:pt x="51" y="175"/>
                  </a:lnTo>
                  <a:lnTo>
                    <a:pt x="54" y="175"/>
                  </a:lnTo>
                  <a:lnTo>
                    <a:pt x="57" y="173"/>
                  </a:lnTo>
                  <a:lnTo>
                    <a:pt x="60" y="173"/>
                  </a:lnTo>
                  <a:lnTo>
                    <a:pt x="64" y="171"/>
                  </a:lnTo>
                  <a:lnTo>
                    <a:pt x="67" y="170"/>
                  </a:lnTo>
                  <a:lnTo>
                    <a:pt x="67" y="168"/>
                  </a:lnTo>
                  <a:lnTo>
                    <a:pt x="65" y="167"/>
                  </a:lnTo>
                  <a:lnTo>
                    <a:pt x="62" y="167"/>
                  </a:lnTo>
                  <a:lnTo>
                    <a:pt x="60" y="165"/>
                  </a:lnTo>
                  <a:lnTo>
                    <a:pt x="59" y="165"/>
                  </a:lnTo>
                  <a:lnTo>
                    <a:pt x="56" y="164"/>
                  </a:lnTo>
                  <a:lnTo>
                    <a:pt x="54" y="164"/>
                  </a:lnTo>
                  <a:lnTo>
                    <a:pt x="51" y="162"/>
                  </a:lnTo>
                  <a:lnTo>
                    <a:pt x="50" y="162"/>
                  </a:lnTo>
                  <a:lnTo>
                    <a:pt x="48" y="161"/>
                  </a:lnTo>
                  <a:lnTo>
                    <a:pt x="45" y="161"/>
                  </a:lnTo>
                  <a:lnTo>
                    <a:pt x="43" y="159"/>
                  </a:lnTo>
                  <a:lnTo>
                    <a:pt x="42" y="159"/>
                  </a:lnTo>
                  <a:lnTo>
                    <a:pt x="40" y="157"/>
                  </a:lnTo>
                  <a:lnTo>
                    <a:pt x="37" y="156"/>
                  </a:lnTo>
                  <a:lnTo>
                    <a:pt x="35" y="154"/>
                  </a:lnTo>
                  <a:lnTo>
                    <a:pt x="34" y="153"/>
                  </a:lnTo>
                  <a:lnTo>
                    <a:pt x="34" y="151"/>
                  </a:lnTo>
                  <a:lnTo>
                    <a:pt x="32" y="146"/>
                  </a:lnTo>
                  <a:lnTo>
                    <a:pt x="31" y="143"/>
                  </a:lnTo>
                  <a:lnTo>
                    <a:pt x="31" y="139"/>
                  </a:lnTo>
                  <a:lnTo>
                    <a:pt x="29" y="136"/>
                  </a:lnTo>
                  <a:lnTo>
                    <a:pt x="29" y="131"/>
                  </a:lnTo>
                  <a:lnTo>
                    <a:pt x="29" y="126"/>
                  </a:lnTo>
                  <a:lnTo>
                    <a:pt x="31" y="123"/>
                  </a:lnTo>
                  <a:lnTo>
                    <a:pt x="32" y="118"/>
                  </a:lnTo>
                  <a:lnTo>
                    <a:pt x="34" y="115"/>
                  </a:lnTo>
                  <a:lnTo>
                    <a:pt x="35" y="112"/>
                  </a:lnTo>
                  <a:lnTo>
                    <a:pt x="39" y="109"/>
                  </a:lnTo>
                  <a:lnTo>
                    <a:pt x="42" y="106"/>
                  </a:lnTo>
                  <a:lnTo>
                    <a:pt x="45" y="103"/>
                  </a:lnTo>
                  <a:lnTo>
                    <a:pt x="48" y="101"/>
                  </a:lnTo>
                  <a:lnTo>
                    <a:pt x="51" y="98"/>
                  </a:lnTo>
                  <a:lnTo>
                    <a:pt x="54" y="95"/>
                  </a:lnTo>
                  <a:lnTo>
                    <a:pt x="54" y="93"/>
                  </a:lnTo>
                  <a:lnTo>
                    <a:pt x="56" y="92"/>
                  </a:lnTo>
                  <a:lnTo>
                    <a:pt x="56" y="90"/>
                  </a:lnTo>
                  <a:lnTo>
                    <a:pt x="56" y="89"/>
                  </a:lnTo>
                  <a:lnTo>
                    <a:pt x="57" y="86"/>
                  </a:lnTo>
                  <a:lnTo>
                    <a:pt x="57" y="84"/>
                  </a:lnTo>
                  <a:lnTo>
                    <a:pt x="59" y="81"/>
                  </a:lnTo>
                  <a:lnTo>
                    <a:pt x="59" y="78"/>
                  </a:lnTo>
                  <a:lnTo>
                    <a:pt x="60" y="76"/>
                  </a:lnTo>
                  <a:lnTo>
                    <a:pt x="60" y="73"/>
                  </a:lnTo>
                  <a:lnTo>
                    <a:pt x="62" y="72"/>
                  </a:lnTo>
                  <a:lnTo>
                    <a:pt x="62" y="70"/>
                  </a:lnTo>
                  <a:lnTo>
                    <a:pt x="64" y="67"/>
                  </a:lnTo>
                  <a:lnTo>
                    <a:pt x="67" y="65"/>
                  </a:lnTo>
                  <a:lnTo>
                    <a:pt x="68" y="64"/>
                  </a:lnTo>
                  <a:lnTo>
                    <a:pt x="70" y="62"/>
                  </a:lnTo>
                  <a:lnTo>
                    <a:pt x="73" y="61"/>
                  </a:lnTo>
                  <a:lnTo>
                    <a:pt x="74" y="59"/>
                  </a:lnTo>
                  <a:lnTo>
                    <a:pt x="78" y="58"/>
                  </a:lnTo>
                  <a:lnTo>
                    <a:pt x="79" y="58"/>
                  </a:lnTo>
                  <a:lnTo>
                    <a:pt x="82" y="56"/>
                  </a:lnTo>
                  <a:lnTo>
                    <a:pt x="85" y="54"/>
                  </a:lnTo>
                  <a:lnTo>
                    <a:pt x="89" y="54"/>
                  </a:lnTo>
                  <a:lnTo>
                    <a:pt x="90" y="53"/>
                  </a:lnTo>
                  <a:lnTo>
                    <a:pt x="93" y="53"/>
                  </a:lnTo>
                  <a:lnTo>
                    <a:pt x="96" y="51"/>
                  </a:lnTo>
                  <a:lnTo>
                    <a:pt x="99" y="50"/>
                  </a:lnTo>
                  <a:lnTo>
                    <a:pt x="101" y="50"/>
                  </a:lnTo>
                  <a:lnTo>
                    <a:pt x="101" y="42"/>
                  </a:lnTo>
                  <a:lnTo>
                    <a:pt x="103" y="36"/>
                  </a:lnTo>
                  <a:lnTo>
                    <a:pt x="101" y="28"/>
                  </a:lnTo>
                  <a:lnTo>
                    <a:pt x="101" y="22"/>
                  </a:lnTo>
                  <a:lnTo>
                    <a:pt x="101" y="20"/>
                  </a:lnTo>
                  <a:lnTo>
                    <a:pt x="99" y="19"/>
                  </a:lnTo>
                  <a:lnTo>
                    <a:pt x="99" y="17"/>
                  </a:lnTo>
                  <a:lnTo>
                    <a:pt x="93" y="17"/>
                  </a:lnTo>
                  <a:lnTo>
                    <a:pt x="87" y="17"/>
                  </a:lnTo>
                  <a:lnTo>
                    <a:pt x="81" y="17"/>
                  </a:lnTo>
                  <a:lnTo>
                    <a:pt x="74" y="15"/>
                  </a:lnTo>
                  <a:lnTo>
                    <a:pt x="70" y="15"/>
                  </a:lnTo>
                  <a:lnTo>
                    <a:pt x="64" y="15"/>
                  </a:lnTo>
                  <a:lnTo>
                    <a:pt x="57" y="15"/>
                  </a:lnTo>
                  <a:lnTo>
                    <a:pt x="51" y="15"/>
                  </a:lnTo>
                  <a:lnTo>
                    <a:pt x="45" y="14"/>
                  </a:lnTo>
                  <a:lnTo>
                    <a:pt x="39" y="14"/>
                  </a:lnTo>
                  <a:lnTo>
                    <a:pt x="32" y="14"/>
                  </a:lnTo>
                  <a:lnTo>
                    <a:pt x="26" y="14"/>
                  </a:lnTo>
                  <a:lnTo>
                    <a:pt x="21" y="14"/>
                  </a:lnTo>
                  <a:lnTo>
                    <a:pt x="15" y="14"/>
                  </a:lnTo>
                  <a:lnTo>
                    <a:pt x="9" y="12"/>
                  </a:lnTo>
                  <a:lnTo>
                    <a:pt x="3" y="12"/>
                  </a:lnTo>
                  <a:lnTo>
                    <a:pt x="3" y="11"/>
                  </a:lnTo>
                  <a:lnTo>
                    <a:pt x="1" y="9"/>
                  </a:lnTo>
                  <a:lnTo>
                    <a:pt x="0" y="8"/>
                  </a:lnTo>
                  <a:lnTo>
                    <a:pt x="0" y="6"/>
                  </a:lnTo>
                  <a:lnTo>
                    <a:pt x="0" y="4"/>
                  </a:lnTo>
                  <a:lnTo>
                    <a:pt x="0" y="3"/>
                  </a:lnTo>
                  <a:lnTo>
                    <a:pt x="0" y="1"/>
                  </a:lnTo>
                  <a:lnTo>
                    <a:pt x="0" y="0"/>
                  </a:lnTo>
                  <a:lnTo>
                    <a:pt x="6" y="0"/>
                  </a:lnTo>
                  <a:lnTo>
                    <a:pt x="12" y="0"/>
                  </a:lnTo>
                  <a:lnTo>
                    <a:pt x="18" y="0"/>
                  </a:lnTo>
                  <a:lnTo>
                    <a:pt x="25" y="0"/>
                  </a:lnTo>
                  <a:lnTo>
                    <a:pt x="31" y="1"/>
                  </a:lnTo>
                  <a:lnTo>
                    <a:pt x="37" y="1"/>
                  </a:lnTo>
                  <a:lnTo>
                    <a:pt x="43" y="3"/>
                  </a:lnTo>
                  <a:lnTo>
                    <a:pt x="50" y="3"/>
                  </a:lnTo>
                  <a:lnTo>
                    <a:pt x="56" y="4"/>
                  </a:lnTo>
                  <a:lnTo>
                    <a:pt x="62" y="6"/>
                  </a:lnTo>
                  <a:lnTo>
                    <a:pt x="68" y="6"/>
                  </a:lnTo>
                  <a:lnTo>
                    <a:pt x="74" y="8"/>
                  </a:lnTo>
                  <a:lnTo>
                    <a:pt x="81" y="9"/>
                  </a:lnTo>
                  <a:lnTo>
                    <a:pt x="87" y="9"/>
                  </a:lnTo>
                  <a:lnTo>
                    <a:pt x="93" y="11"/>
                  </a:lnTo>
                  <a:lnTo>
                    <a:pt x="99" y="11"/>
                  </a:lnTo>
                  <a:lnTo>
                    <a:pt x="101" y="9"/>
                  </a:lnTo>
                  <a:lnTo>
                    <a:pt x="103" y="8"/>
                  </a:lnTo>
                  <a:lnTo>
                    <a:pt x="104" y="8"/>
                  </a:lnTo>
                  <a:lnTo>
                    <a:pt x="107" y="8"/>
                  </a:lnTo>
                  <a:lnTo>
                    <a:pt x="109" y="8"/>
                  </a:lnTo>
                  <a:lnTo>
                    <a:pt x="109" y="9"/>
                  </a:lnTo>
                  <a:lnTo>
                    <a:pt x="110" y="11"/>
                  </a:lnTo>
                  <a:lnTo>
                    <a:pt x="112" y="11"/>
                  </a:lnTo>
                  <a:lnTo>
                    <a:pt x="115" y="11"/>
                  </a:lnTo>
                  <a:lnTo>
                    <a:pt x="118" y="11"/>
                  </a:lnTo>
                  <a:lnTo>
                    <a:pt x="121" y="11"/>
                  </a:lnTo>
                  <a:lnTo>
                    <a:pt x="124" y="11"/>
                  </a:lnTo>
                  <a:lnTo>
                    <a:pt x="127" y="11"/>
                  </a:lnTo>
                  <a:lnTo>
                    <a:pt x="131" y="11"/>
                  </a:lnTo>
                  <a:lnTo>
                    <a:pt x="134" y="11"/>
                  </a:lnTo>
                  <a:lnTo>
                    <a:pt x="137" y="11"/>
                  </a:lnTo>
                  <a:lnTo>
                    <a:pt x="140" y="11"/>
                  </a:lnTo>
                  <a:lnTo>
                    <a:pt x="145" y="11"/>
                  </a:lnTo>
                  <a:lnTo>
                    <a:pt x="148" y="11"/>
                  </a:lnTo>
                  <a:lnTo>
                    <a:pt x="151" y="11"/>
                  </a:lnTo>
                  <a:lnTo>
                    <a:pt x="154" y="11"/>
                  </a:lnTo>
                  <a:lnTo>
                    <a:pt x="157" y="11"/>
                  </a:lnTo>
                  <a:lnTo>
                    <a:pt x="160" y="11"/>
                  </a:lnTo>
                  <a:lnTo>
                    <a:pt x="163" y="11"/>
                  </a:lnTo>
                  <a:lnTo>
                    <a:pt x="166" y="11"/>
                  </a:lnTo>
                  <a:lnTo>
                    <a:pt x="170" y="11"/>
                  </a:lnTo>
                  <a:lnTo>
                    <a:pt x="173" y="11"/>
                  </a:lnTo>
                  <a:lnTo>
                    <a:pt x="174" y="11"/>
                  </a:lnTo>
                  <a:lnTo>
                    <a:pt x="179" y="11"/>
                  </a:lnTo>
                  <a:lnTo>
                    <a:pt x="182" y="11"/>
                  </a:lnTo>
                  <a:lnTo>
                    <a:pt x="184" y="11"/>
                  </a:lnTo>
                  <a:lnTo>
                    <a:pt x="187" y="11"/>
                  </a:lnTo>
                  <a:lnTo>
                    <a:pt x="190" y="11"/>
                  </a:lnTo>
                  <a:lnTo>
                    <a:pt x="193" y="11"/>
                  </a:lnTo>
                  <a:lnTo>
                    <a:pt x="196" y="11"/>
                  </a:lnTo>
                  <a:lnTo>
                    <a:pt x="199" y="9"/>
                  </a:lnTo>
                  <a:lnTo>
                    <a:pt x="202" y="9"/>
                  </a:lnTo>
                  <a:lnTo>
                    <a:pt x="205" y="9"/>
                  </a:lnTo>
                  <a:lnTo>
                    <a:pt x="209" y="9"/>
                  </a:lnTo>
                  <a:lnTo>
                    <a:pt x="212" y="9"/>
                  </a:lnTo>
                  <a:lnTo>
                    <a:pt x="215" y="9"/>
                  </a:lnTo>
                  <a:lnTo>
                    <a:pt x="216" y="11"/>
                  </a:lnTo>
                  <a:lnTo>
                    <a:pt x="216" y="12"/>
                  </a:lnTo>
                  <a:lnTo>
                    <a:pt x="216" y="14"/>
                  </a:lnTo>
                  <a:lnTo>
                    <a:pt x="218" y="14"/>
                  </a:lnTo>
                  <a:lnTo>
                    <a:pt x="218" y="15"/>
                  </a:lnTo>
                  <a:lnTo>
                    <a:pt x="218" y="17"/>
                  </a:lnTo>
                  <a:lnTo>
                    <a:pt x="216" y="19"/>
                  </a:lnTo>
                  <a:lnTo>
                    <a:pt x="216" y="20"/>
                  </a:lnTo>
                  <a:lnTo>
                    <a:pt x="213" y="20"/>
                  </a:lnTo>
                  <a:lnTo>
                    <a:pt x="210" y="20"/>
                  </a:lnTo>
                  <a:lnTo>
                    <a:pt x="207" y="20"/>
                  </a:lnTo>
                  <a:lnTo>
                    <a:pt x="204" y="20"/>
                  </a:lnTo>
                  <a:lnTo>
                    <a:pt x="199" y="20"/>
                  </a:lnTo>
                  <a:lnTo>
                    <a:pt x="196" y="20"/>
                  </a:lnTo>
                  <a:lnTo>
                    <a:pt x="193" y="20"/>
                  </a:lnTo>
                  <a:lnTo>
                    <a:pt x="190" y="20"/>
                  </a:lnTo>
                  <a:lnTo>
                    <a:pt x="187" y="20"/>
                  </a:lnTo>
                  <a:lnTo>
                    <a:pt x="184" y="20"/>
                  </a:lnTo>
                  <a:lnTo>
                    <a:pt x="181" y="20"/>
                  </a:lnTo>
                  <a:lnTo>
                    <a:pt x="177" y="20"/>
                  </a:lnTo>
                  <a:lnTo>
                    <a:pt x="173" y="20"/>
                  </a:lnTo>
                  <a:lnTo>
                    <a:pt x="170" y="20"/>
                  </a:lnTo>
                  <a:lnTo>
                    <a:pt x="166" y="19"/>
                  </a:lnTo>
                  <a:lnTo>
                    <a:pt x="163" y="19"/>
                  </a:lnTo>
                  <a:lnTo>
                    <a:pt x="160" y="19"/>
                  </a:lnTo>
                  <a:lnTo>
                    <a:pt x="157" y="19"/>
                  </a:lnTo>
                  <a:lnTo>
                    <a:pt x="154" y="19"/>
                  </a:lnTo>
                  <a:lnTo>
                    <a:pt x="151" y="19"/>
                  </a:lnTo>
                  <a:lnTo>
                    <a:pt x="146" y="19"/>
                  </a:lnTo>
                  <a:lnTo>
                    <a:pt x="143" y="19"/>
                  </a:lnTo>
                  <a:lnTo>
                    <a:pt x="140" y="19"/>
                  </a:lnTo>
                  <a:lnTo>
                    <a:pt x="137" y="19"/>
                  </a:lnTo>
                  <a:lnTo>
                    <a:pt x="134" y="19"/>
                  </a:lnTo>
                  <a:lnTo>
                    <a:pt x="131" y="19"/>
                  </a:lnTo>
                  <a:lnTo>
                    <a:pt x="127" y="19"/>
                  </a:lnTo>
                  <a:lnTo>
                    <a:pt x="124" y="19"/>
                  </a:lnTo>
                  <a:lnTo>
                    <a:pt x="120" y="19"/>
                  </a:lnTo>
                  <a:lnTo>
                    <a:pt x="117" y="19"/>
                  </a:lnTo>
                  <a:lnTo>
                    <a:pt x="113" y="19"/>
                  </a:lnTo>
                  <a:lnTo>
                    <a:pt x="110" y="19"/>
                  </a:lnTo>
                  <a:lnTo>
                    <a:pt x="110" y="22"/>
                  </a:lnTo>
                  <a:lnTo>
                    <a:pt x="112" y="28"/>
                  </a:lnTo>
                  <a:lnTo>
                    <a:pt x="112" y="33"/>
                  </a:lnTo>
                  <a:lnTo>
                    <a:pt x="113" y="39"/>
                  </a:lnTo>
                  <a:lnTo>
                    <a:pt x="115" y="45"/>
                  </a:lnTo>
                  <a:lnTo>
                    <a:pt x="118" y="45"/>
                  </a:lnTo>
                  <a:lnTo>
                    <a:pt x="121" y="45"/>
                  </a:lnTo>
                  <a:lnTo>
                    <a:pt x="124" y="43"/>
                  </a:lnTo>
                  <a:lnTo>
                    <a:pt x="129" y="43"/>
                  </a:lnTo>
                  <a:lnTo>
                    <a:pt x="132" y="43"/>
                  </a:lnTo>
                  <a:lnTo>
                    <a:pt x="135" y="45"/>
                  </a:lnTo>
                  <a:lnTo>
                    <a:pt x="138" y="45"/>
                  </a:lnTo>
                  <a:lnTo>
                    <a:pt x="143" y="45"/>
                  </a:lnTo>
                  <a:lnTo>
                    <a:pt x="146" y="47"/>
                  </a:lnTo>
                  <a:lnTo>
                    <a:pt x="149" y="48"/>
                  </a:lnTo>
                  <a:lnTo>
                    <a:pt x="152" y="50"/>
                  </a:lnTo>
                  <a:lnTo>
                    <a:pt x="156" y="51"/>
                  </a:lnTo>
                  <a:lnTo>
                    <a:pt x="157" y="53"/>
                  </a:lnTo>
                  <a:lnTo>
                    <a:pt x="160" y="56"/>
                  </a:lnTo>
                  <a:lnTo>
                    <a:pt x="163" y="59"/>
                  </a:lnTo>
                  <a:lnTo>
                    <a:pt x="165" y="62"/>
                  </a:lnTo>
                  <a:lnTo>
                    <a:pt x="166" y="64"/>
                  </a:lnTo>
                  <a:lnTo>
                    <a:pt x="166" y="65"/>
                  </a:lnTo>
                  <a:lnTo>
                    <a:pt x="168" y="67"/>
                  </a:lnTo>
                  <a:lnTo>
                    <a:pt x="170" y="68"/>
                  </a:lnTo>
                  <a:lnTo>
                    <a:pt x="170" y="70"/>
                  </a:lnTo>
                  <a:lnTo>
                    <a:pt x="171" y="72"/>
                  </a:lnTo>
                  <a:lnTo>
                    <a:pt x="171" y="73"/>
                  </a:lnTo>
                  <a:lnTo>
                    <a:pt x="173" y="75"/>
                  </a:lnTo>
                  <a:lnTo>
                    <a:pt x="174" y="75"/>
                  </a:lnTo>
                  <a:lnTo>
                    <a:pt x="176" y="73"/>
                  </a:lnTo>
                  <a:lnTo>
                    <a:pt x="177" y="73"/>
                  </a:lnTo>
                  <a:lnTo>
                    <a:pt x="179" y="73"/>
                  </a:lnTo>
                  <a:lnTo>
                    <a:pt x="181" y="73"/>
                  </a:lnTo>
                  <a:lnTo>
                    <a:pt x="182" y="72"/>
                  </a:lnTo>
                  <a:lnTo>
                    <a:pt x="184" y="72"/>
                  </a:lnTo>
                  <a:lnTo>
                    <a:pt x="187" y="72"/>
                  </a:lnTo>
                  <a:lnTo>
                    <a:pt x="191" y="70"/>
                  </a:lnTo>
                  <a:lnTo>
                    <a:pt x="196" y="70"/>
                  </a:lnTo>
                  <a:lnTo>
                    <a:pt x="201" y="68"/>
                  </a:lnTo>
                  <a:lnTo>
                    <a:pt x="205" y="67"/>
                  </a:lnTo>
                  <a:lnTo>
                    <a:pt x="210" y="65"/>
                  </a:lnTo>
                  <a:lnTo>
                    <a:pt x="215" y="65"/>
                  </a:lnTo>
                  <a:lnTo>
                    <a:pt x="218" y="64"/>
                  </a:lnTo>
                  <a:lnTo>
                    <a:pt x="223" y="62"/>
                  </a:lnTo>
                  <a:lnTo>
                    <a:pt x="227" y="61"/>
                  </a:lnTo>
                  <a:lnTo>
                    <a:pt x="232" y="61"/>
                  </a:lnTo>
                  <a:lnTo>
                    <a:pt x="237" y="59"/>
                  </a:lnTo>
                  <a:lnTo>
                    <a:pt x="241" y="59"/>
                  </a:lnTo>
                  <a:lnTo>
                    <a:pt x="246" y="58"/>
                  </a:lnTo>
                  <a:lnTo>
                    <a:pt x="251" y="58"/>
                  </a:lnTo>
                  <a:lnTo>
                    <a:pt x="255" y="56"/>
                  </a:lnTo>
                  <a:lnTo>
                    <a:pt x="260" y="56"/>
                  </a:lnTo>
                  <a:lnTo>
                    <a:pt x="262" y="56"/>
                  </a:lnTo>
                  <a:lnTo>
                    <a:pt x="262" y="58"/>
                  </a:lnTo>
                  <a:lnTo>
                    <a:pt x="263" y="58"/>
                  </a:lnTo>
                  <a:lnTo>
                    <a:pt x="263" y="59"/>
                  </a:lnTo>
                  <a:lnTo>
                    <a:pt x="265" y="61"/>
                  </a:lnTo>
                  <a:lnTo>
                    <a:pt x="265" y="62"/>
                  </a:lnTo>
                  <a:lnTo>
                    <a:pt x="265" y="64"/>
                  </a:lnTo>
                  <a:lnTo>
                    <a:pt x="263" y="65"/>
                  </a:lnTo>
                  <a:lnTo>
                    <a:pt x="262" y="67"/>
                  </a:lnTo>
                  <a:lnTo>
                    <a:pt x="262" y="68"/>
                  </a:lnTo>
                  <a:lnTo>
                    <a:pt x="260" y="68"/>
                  </a:lnTo>
                  <a:lnTo>
                    <a:pt x="258" y="70"/>
                  </a:lnTo>
                  <a:lnTo>
                    <a:pt x="255" y="70"/>
                  </a:lnTo>
                  <a:lnTo>
                    <a:pt x="254" y="72"/>
                  </a:lnTo>
                  <a:lnTo>
                    <a:pt x="252" y="72"/>
                  </a:lnTo>
                  <a:lnTo>
                    <a:pt x="251" y="73"/>
                  </a:lnTo>
                  <a:lnTo>
                    <a:pt x="249" y="73"/>
                  </a:lnTo>
                  <a:lnTo>
                    <a:pt x="248" y="75"/>
                  </a:lnTo>
                  <a:lnTo>
                    <a:pt x="246" y="75"/>
                  </a:lnTo>
                  <a:lnTo>
                    <a:pt x="244" y="76"/>
                  </a:lnTo>
                  <a:lnTo>
                    <a:pt x="241" y="76"/>
                  </a:lnTo>
                  <a:lnTo>
                    <a:pt x="240" y="76"/>
                  </a:lnTo>
                  <a:lnTo>
                    <a:pt x="238" y="78"/>
                  </a:lnTo>
                  <a:lnTo>
                    <a:pt x="237" y="78"/>
                  </a:lnTo>
                  <a:lnTo>
                    <a:pt x="234" y="79"/>
                  </a:lnTo>
                  <a:lnTo>
                    <a:pt x="229" y="81"/>
                  </a:lnTo>
                  <a:lnTo>
                    <a:pt x="226" y="83"/>
                  </a:lnTo>
                  <a:lnTo>
                    <a:pt x="223" y="83"/>
                  </a:lnTo>
                  <a:lnTo>
                    <a:pt x="219" y="84"/>
                  </a:lnTo>
                  <a:lnTo>
                    <a:pt x="215" y="86"/>
                  </a:lnTo>
                  <a:lnTo>
                    <a:pt x="212" y="87"/>
                  </a:lnTo>
                  <a:lnTo>
                    <a:pt x="209" y="89"/>
                  </a:lnTo>
                  <a:lnTo>
                    <a:pt x="204" y="90"/>
                  </a:lnTo>
                  <a:lnTo>
                    <a:pt x="201" y="90"/>
                  </a:lnTo>
                  <a:lnTo>
                    <a:pt x="198" y="92"/>
                  </a:lnTo>
                  <a:lnTo>
                    <a:pt x="193" y="93"/>
                  </a:lnTo>
                  <a:lnTo>
                    <a:pt x="190" y="95"/>
                  </a:lnTo>
                  <a:lnTo>
                    <a:pt x="187" y="97"/>
                  </a:lnTo>
                  <a:lnTo>
                    <a:pt x="184" y="98"/>
                  </a:lnTo>
                  <a:lnTo>
                    <a:pt x="181" y="100"/>
                  </a:lnTo>
                  <a:lnTo>
                    <a:pt x="179" y="103"/>
                  </a:lnTo>
                  <a:lnTo>
                    <a:pt x="177" y="106"/>
                  </a:lnTo>
                  <a:lnTo>
                    <a:pt x="176" y="109"/>
                  </a:lnTo>
                  <a:lnTo>
                    <a:pt x="174" y="111"/>
                  </a:lnTo>
                  <a:lnTo>
                    <a:pt x="173" y="114"/>
                  </a:lnTo>
                  <a:lnTo>
                    <a:pt x="171" y="117"/>
                  </a:lnTo>
                  <a:lnTo>
                    <a:pt x="170" y="120"/>
                  </a:lnTo>
                  <a:lnTo>
                    <a:pt x="168" y="122"/>
                  </a:lnTo>
                  <a:lnTo>
                    <a:pt x="166" y="125"/>
                  </a:lnTo>
                  <a:lnTo>
                    <a:pt x="165" y="128"/>
                  </a:lnTo>
                  <a:lnTo>
                    <a:pt x="163" y="129"/>
                  </a:lnTo>
                  <a:lnTo>
                    <a:pt x="162" y="132"/>
                  </a:lnTo>
                  <a:lnTo>
                    <a:pt x="159" y="136"/>
                  </a:lnTo>
                  <a:lnTo>
                    <a:pt x="157" y="137"/>
                  </a:lnTo>
                  <a:lnTo>
                    <a:pt x="156" y="140"/>
                  </a:lnTo>
                  <a:lnTo>
                    <a:pt x="152" y="142"/>
                  </a:lnTo>
                  <a:lnTo>
                    <a:pt x="151" y="143"/>
                  </a:lnTo>
                  <a:lnTo>
                    <a:pt x="149" y="145"/>
                  </a:lnTo>
                  <a:lnTo>
                    <a:pt x="148" y="145"/>
                  </a:lnTo>
                  <a:lnTo>
                    <a:pt x="149" y="146"/>
                  </a:lnTo>
                  <a:lnTo>
                    <a:pt x="151" y="146"/>
                  </a:lnTo>
                  <a:lnTo>
                    <a:pt x="151" y="148"/>
                  </a:lnTo>
                  <a:lnTo>
                    <a:pt x="152" y="148"/>
                  </a:lnTo>
                  <a:lnTo>
                    <a:pt x="154" y="150"/>
                  </a:lnTo>
                  <a:lnTo>
                    <a:pt x="156" y="150"/>
                  </a:lnTo>
                  <a:lnTo>
                    <a:pt x="157" y="150"/>
                  </a:lnTo>
                  <a:lnTo>
                    <a:pt x="157" y="153"/>
                  </a:lnTo>
                  <a:lnTo>
                    <a:pt x="157" y="154"/>
                  </a:lnTo>
                  <a:lnTo>
                    <a:pt x="156" y="154"/>
                  </a:lnTo>
                  <a:lnTo>
                    <a:pt x="154" y="154"/>
                  </a:lnTo>
                  <a:lnTo>
                    <a:pt x="154" y="156"/>
                  </a:lnTo>
                  <a:lnTo>
                    <a:pt x="152" y="156"/>
                  </a:lnTo>
                  <a:lnTo>
                    <a:pt x="151" y="156"/>
                  </a:lnTo>
                  <a:lnTo>
                    <a:pt x="149" y="156"/>
                  </a:lnTo>
                  <a:lnTo>
                    <a:pt x="148" y="157"/>
                  </a:lnTo>
                  <a:lnTo>
                    <a:pt x="148" y="159"/>
                  </a:lnTo>
                  <a:lnTo>
                    <a:pt x="148" y="161"/>
                  </a:lnTo>
                  <a:lnTo>
                    <a:pt x="148" y="162"/>
                  </a:lnTo>
                  <a:lnTo>
                    <a:pt x="148" y="165"/>
                  </a:lnTo>
                  <a:lnTo>
                    <a:pt x="148" y="16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34" name="Freeform 1145"/>
            <p:cNvSpPr>
              <a:spLocks/>
            </p:cNvSpPr>
            <p:nvPr/>
          </p:nvSpPr>
          <p:spPr bwMode="auto">
            <a:xfrm>
              <a:off x="3902" y="2757"/>
              <a:ext cx="147" cy="43"/>
            </a:xfrm>
            <a:custGeom>
              <a:avLst/>
              <a:gdLst>
                <a:gd name="T0" fmla="*/ 11 w 147"/>
                <a:gd name="T1" fmla="*/ 43 h 43"/>
                <a:gd name="T2" fmla="*/ 10 w 147"/>
                <a:gd name="T3" fmla="*/ 43 h 43"/>
                <a:gd name="T4" fmla="*/ 7 w 147"/>
                <a:gd name="T5" fmla="*/ 42 h 43"/>
                <a:gd name="T6" fmla="*/ 5 w 147"/>
                <a:gd name="T7" fmla="*/ 40 h 43"/>
                <a:gd name="T8" fmla="*/ 2 w 147"/>
                <a:gd name="T9" fmla="*/ 39 h 43"/>
                <a:gd name="T10" fmla="*/ 2 w 147"/>
                <a:gd name="T11" fmla="*/ 34 h 43"/>
                <a:gd name="T12" fmla="*/ 11 w 147"/>
                <a:gd name="T13" fmla="*/ 36 h 43"/>
                <a:gd name="T14" fmla="*/ 22 w 147"/>
                <a:gd name="T15" fmla="*/ 34 h 43"/>
                <a:gd name="T16" fmla="*/ 32 w 147"/>
                <a:gd name="T17" fmla="*/ 33 h 43"/>
                <a:gd name="T18" fmla="*/ 43 w 147"/>
                <a:gd name="T19" fmla="*/ 29 h 43"/>
                <a:gd name="T20" fmla="*/ 54 w 147"/>
                <a:gd name="T21" fmla="*/ 25 h 43"/>
                <a:gd name="T22" fmla="*/ 58 w 147"/>
                <a:gd name="T23" fmla="*/ 28 h 43"/>
                <a:gd name="T24" fmla="*/ 61 w 147"/>
                <a:gd name="T25" fmla="*/ 29 h 43"/>
                <a:gd name="T26" fmla="*/ 68 w 147"/>
                <a:gd name="T27" fmla="*/ 28 h 43"/>
                <a:gd name="T28" fmla="*/ 71 w 147"/>
                <a:gd name="T29" fmla="*/ 25 h 43"/>
                <a:gd name="T30" fmla="*/ 74 w 147"/>
                <a:gd name="T31" fmla="*/ 20 h 43"/>
                <a:gd name="T32" fmla="*/ 80 w 147"/>
                <a:gd name="T33" fmla="*/ 18 h 43"/>
                <a:gd name="T34" fmla="*/ 86 w 147"/>
                <a:gd name="T35" fmla="*/ 17 h 43"/>
                <a:gd name="T36" fmla="*/ 91 w 147"/>
                <a:gd name="T37" fmla="*/ 14 h 43"/>
                <a:gd name="T38" fmla="*/ 97 w 147"/>
                <a:gd name="T39" fmla="*/ 12 h 43"/>
                <a:gd name="T40" fmla="*/ 103 w 147"/>
                <a:gd name="T41" fmla="*/ 11 h 43"/>
                <a:gd name="T42" fmla="*/ 107 w 147"/>
                <a:gd name="T43" fmla="*/ 14 h 43"/>
                <a:gd name="T44" fmla="*/ 108 w 147"/>
                <a:gd name="T45" fmla="*/ 14 h 43"/>
                <a:gd name="T46" fmla="*/ 110 w 147"/>
                <a:gd name="T47" fmla="*/ 14 h 43"/>
                <a:gd name="T48" fmla="*/ 114 w 147"/>
                <a:gd name="T49" fmla="*/ 12 h 43"/>
                <a:gd name="T50" fmla="*/ 114 w 147"/>
                <a:gd name="T51" fmla="*/ 11 h 43"/>
                <a:gd name="T52" fmla="*/ 119 w 147"/>
                <a:gd name="T53" fmla="*/ 6 h 43"/>
                <a:gd name="T54" fmla="*/ 127 w 147"/>
                <a:gd name="T55" fmla="*/ 3 h 43"/>
                <a:gd name="T56" fmla="*/ 135 w 147"/>
                <a:gd name="T57" fmla="*/ 0 h 43"/>
                <a:gd name="T58" fmla="*/ 139 w 147"/>
                <a:gd name="T59" fmla="*/ 0 h 43"/>
                <a:gd name="T60" fmla="*/ 144 w 147"/>
                <a:gd name="T61" fmla="*/ 3 h 43"/>
                <a:gd name="T62" fmla="*/ 147 w 147"/>
                <a:gd name="T63" fmla="*/ 4 h 43"/>
                <a:gd name="T64" fmla="*/ 139 w 147"/>
                <a:gd name="T65" fmla="*/ 8 h 43"/>
                <a:gd name="T66" fmla="*/ 127 w 147"/>
                <a:gd name="T67" fmla="*/ 12 h 43"/>
                <a:gd name="T68" fmla="*/ 114 w 147"/>
                <a:gd name="T69" fmla="*/ 15 h 43"/>
                <a:gd name="T70" fmla="*/ 102 w 147"/>
                <a:gd name="T71" fmla="*/ 20 h 43"/>
                <a:gd name="T72" fmla="*/ 89 w 147"/>
                <a:gd name="T73" fmla="*/ 25 h 43"/>
                <a:gd name="T74" fmla="*/ 77 w 147"/>
                <a:gd name="T75" fmla="*/ 28 h 43"/>
                <a:gd name="T76" fmla="*/ 64 w 147"/>
                <a:gd name="T77" fmla="*/ 33 h 43"/>
                <a:gd name="T78" fmla="*/ 50 w 147"/>
                <a:gd name="T79" fmla="*/ 36 h 43"/>
                <a:gd name="T80" fmla="*/ 38 w 147"/>
                <a:gd name="T81" fmla="*/ 39 h 43"/>
                <a:gd name="T82" fmla="*/ 25 w 147"/>
                <a:gd name="T83" fmla="*/ 42 h 43"/>
                <a:gd name="T84" fmla="*/ 13 w 147"/>
                <a:gd name="T85" fmla="*/ 43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43"/>
                <a:gd name="T131" fmla="*/ 147 w 147"/>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43">
                  <a:moveTo>
                    <a:pt x="13" y="43"/>
                  </a:moveTo>
                  <a:lnTo>
                    <a:pt x="13" y="43"/>
                  </a:lnTo>
                  <a:lnTo>
                    <a:pt x="11" y="43"/>
                  </a:lnTo>
                  <a:lnTo>
                    <a:pt x="10" y="43"/>
                  </a:lnTo>
                  <a:lnTo>
                    <a:pt x="8" y="43"/>
                  </a:lnTo>
                  <a:lnTo>
                    <a:pt x="8" y="42"/>
                  </a:lnTo>
                  <a:lnTo>
                    <a:pt x="7" y="42"/>
                  </a:lnTo>
                  <a:lnTo>
                    <a:pt x="5" y="42"/>
                  </a:lnTo>
                  <a:lnTo>
                    <a:pt x="5" y="40"/>
                  </a:lnTo>
                  <a:lnTo>
                    <a:pt x="4" y="40"/>
                  </a:lnTo>
                  <a:lnTo>
                    <a:pt x="4" y="39"/>
                  </a:lnTo>
                  <a:lnTo>
                    <a:pt x="2" y="39"/>
                  </a:lnTo>
                  <a:lnTo>
                    <a:pt x="2" y="37"/>
                  </a:lnTo>
                  <a:lnTo>
                    <a:pt x="0" y="37"/>
                  </a:lnTo>
                  <a:lnTo>
                    <a:pt x="2" y="34"/>
                  </a:lnTo>
                  <a:lnTo>
                    <a:pt x="5" y="34"/>
                  </a:lnTo>
                  <a:lnTo>
                    <a:pt x="8" y="36"/>
                  </a:lnTo>
                  <a:lnTo>
                    <a:pt x="11" y="36"/>
                  </a:lnTo>
                  <a:lnTo>
                    <a:pt x="15" y="36"/>
                  </a:lnTo>
                  <a:lnTo>
                    <a:pt x="19" y="36"/>
                  </a:lnTo>
                  <a:lnTo>
                    <a:pt x="22" y="34"/>
                  </a:lnTo>
                  <a:lnTo>
                    <a:pt x="25" y="34"/>
                  </a:lnTo>
                  <a:lnTo>
                    <a:pt x="29" y="33"/>
                  </a:lnTo>
                  <a:lnTo>
                    <a:pt x="32" y="33"/>
                  </a:lnTo>
                  <a:lnTo>
                    <a:pt x="36" y="31"/>
                  </a:lnTo>
                  <a:lnTo>
                    <a:pt x="39" y="29"/>
                  </a:lnTo>
                  <a:lnTo>
                    <a:pt x="43" y="29"/>
                  </a:lnTo>
                  <a:lnTo>
                    <a:pt x="46" y="28"/>
                  </a:lnTo>
                  <a:lnTo>
                    <a:pt x="50" y="26"/>
                  </a:lnTo>
                  <a:lnTo>
                    <a:pt x="54" y="25"/>
                  </a:lnTo>
                  <a:lnTo>
                    <a:pt x="57" y="25"/>
                  </a:lnTo>
                  <a:lnTo>
                    <a:pt x="58" y="26"/>
                  </a:lnTo>
                  <a:lnTo>
                    <a:pt x="58" y="28"/>
                  </a:lnTo>
                  <a:lnTo>
                    <a:pt x="60" y="28"/>
                  </a:lnTo>
                  <a:lnTo>
                    <a:pt x="61" y="29"/>
                  </a:lnTo>
                  <a:lnTo>
                    <a:pt x="66" y="29"/>
                  </a:lnTo>
                  <a:lnTo>
                    <a:pt x="68" y="28"/>
                  </a:lnTo>
                  <a:lnTo>
                    <a:pt x="69" y="26"/>
                  </a:lnTo>
                  <a:lnTo>
                    <a:pt x="71" y="25"/>
                  </a:lnTo>
                  <a:lnTo>
                    <a:pt x="71" y="22"/>
                  </a:lnTo>
                  <a:lnTo>
                    <a:pt x="72" y="22"/>
                  </a:lnTo>
                  <a:lnTo>
                    <a:pt x="74" y="20"/>
                  </a:lnTo>
                  <a:lnTo>
                    <a:pt x="77" y="20"/>
                  </a:lnTo>
                  <a:lnTo>
                    <a:pt x="78" y="18"/>
                  </a:lnTo>
                  <a:lnTo>
                    <a:pt x="80" y="18"/>
                  </a:lnTo>
                  <a:lnTo>
                    <a:pt x="82" y="18"/>
                  </a:lnTo>
                  <a:lnTo>
                    <a:pt x="85" y="17"/>
                  </a:lnTo>
                  <a:lnTo>
                    <a:pt x="86" y="17"/>
                  </a:lnTo>
                  <a:lnTo>
                    <a:pt x="88" y="15"/>
                  </a:lnTo>
                  <a:lnTo>
                    <a:pt x="89" y="15"/>
                  </a:lnTo>
                  <a:lnTo>
                    <a:pt x="91" y="14"/>
                  </a:lnTo>
                  <a:lnTo>
                    <a:pt x="94" y="14"/>
                  </a:lnTo>
                  <a:lnTo>
                    <a:pt x="96" y="12"/>
                  </a:lnTo>
                  <a:lnTo>
                    <a:pt x="97" y="12"/>
                  </a:lnTo>
                  <a:lnTo>
                    <a:pt x="100" y="11"/>
                  </a:lnTo>
                  <a:lnTo>
                    <a:pt x="102" y="11"/>
                  </a:lnTo>
                  <a:lnTo>
                    <a:pt x="103" y="11"/>
                  </a:lnTo>
                  <a:lnTo>
                    <a:pt x="103" y="12"/>
                  </a:lnTo>
                  <a:lnTo>
                    <a:pt x="105" y="14"/>
                  </a:lnTo>
                  <a:lnTo>
                    <a:pt x="107" y="14"/>
                  </a:lnTo>
                  <a:lnTo>
                    <a:pt x="108" y="14"/>
                  </a:lnTo>
                  <a:lnTo>
                    <a:pt x="110" y="14"/>
                  </a:lnTo>
                  <a:lnTo>
                    <a:pt x="111" y="14"/>
                  </a:lnTo>
                  <a:lnTo>
                    <a:pt x="113" y="14"/>
                  </a:lnTo>
                  <a:lnTo>
                    <a:pt x="114" y="12"/>
                  </a:lnTo>
                  <a:lnTo>
                    <a:pt x="114" y="11"/>
                  </a:lnTo>
                  <a:lnTo>
                    <a:pt x="116" y="9"/>
                  </a:lnTo>
                  <a:lnTo>
                    <a:pt x="116" y="6"/>
                  </a:lnTo>
                  <a:lnTo>
                    <a:pt x="119" y="6"/>
                  </a:lnTo>
                  <a:lnTo>
                    <a:pt x="121" y="4"/>
                  </a:lnTo>
                  <a:lnTo>
                    <a:pt x="124" y="4"/>
                  </a:lnTo>
                  <a:lnTo>
                    <a:pt x="127" y="3"/>
                  </a:lnTo>
                  <a:lnTo>
                    <a:pt x="128" y="3"/>
                  </a:lnTo>
                  <a:lnTo>
                    <a:pt x="131" y="1"/>
                  </a:lnTo>
                  <a:lnTo>
                    <a:pt x="135" y="0"/>
                  </a:lnTo>
                  <a:lnTo>
                    <a:pt x="138" y="0"/>
                  </a:lnTo>
                  <a:lnTo>
                    <a:pt x="139" y="0"/>
                  </a:lnTo>
                  <a:lnTo>
                    <a:pt x="141" y="1"/>
                  </a:lnTo>
                  <a:lnTo>
                    <a:pt x="142" y="1"/>
                  </a:lnTo>
                  <a:lnTo>
                    <a:pt x="144" y="3"/>
                  </a:lnTo>
                  <a:lnTo>
                    <a:pt x="146" y="4"/>
                  </a:lnTo>
                  <a:lnTo>
                    <a:pt x="147" y="4"/>
                  </a:lnTo>
                  <a:lnTo>
                    <a:pt x="147" y="6"/>
                  </a:lnTo>
                  <a:lnTo>
                    <a:pt x="144" y="8"/>
                  </a:lnTo>
                  <a:lnTo>
                    <a:pt x="139" y="8"/>
                  </a:lnTo>
                  <a:lnTo>
                    <a:pt x="135" y="9"/>
                  </a:lnTo>
                  <a:lnTo>
                    <a:pt x="131" y="11"/>
                  </a:lnTo>
                  <a:lnTo>
                    <a:pt x="127" y="12"/>
                  </a:lnTo>
                  <a:lnTo>
                    <a:pt x="122" y="14"/>
                  </a:lnTo>
                  <a:lnTo>
                    <a:pt x="119" y="15"/>
                  </a:lnTo>
                  <a:lnTo>
                    <a:pt x="114" y="15"/>
                  </a:lnTo>
                  <a:lnTo>
                    <a:pt x="110" y="17"/>
                  </a:lnTo>
                  <a:lnTo>
                    <a:pt x="107" y="18"/>
                  </a:lnTo>
                  <a:lnTo>
                    <a:pt x="102" y="20"/>
                  </a:lnTo>
                  <a:lnTo>
                    <a:pt x="97" y="22"/>
                  </a:lnTo>
                  <a:lnTo>
                    <a:pt x="94" y="23"/>
                  </a:lnTo>
                  <a:lnTo>
                    <a:pt x="89" y="25"/>
                  </a:lnTo>
                  <a:lnTo>
                    <a:pt x="85" y="26"/>
                  </a:lnTo>
                  <a:lnTo>
                    <a:pt x="80" y="26"/>
                  </a:lnTo>
                  <a:lnTo>
                    <a:pt x="77" y="28"/>
                  </a:lnTo>
                  <a:lnTo>
                    <a:pt x="72" y="29"/>
                  </a:lnTo>
                  <a:lnTo>
                    <a:pt x="68" y="31"/>
                  </a:lnTo>
                  <a:lnTo>
                    <a:pt x="64" y="33"/>
                  </a:lnTo>
                  <a:lnTo>
                    <a:pt x="60" y="34"/>
                  </a:lnTo>
                  <a:lnTo>
                    <a:pt x="55" y="34"/>
                  </a:lnTo>
                  <a:lnTo>
                    <a:pt x="50" y="36"/>
                  </a:lnTo>
                  <a:lnTo>
                    <a:pt x="47" y="37"/>
                  </a:lnTo>
                  <a:lnTo>
                    <a:pt x="43" y="37"/>
                  </a:lnTo>
                  <a:lnTo>
                    <a:pt x="38" y="39"/>
                  </a:lnTo>
                  <a:lnTo>
                    <a:pt x="35" y="40"/>
                  </a:lnTo>
                  <a:lnTo>
                    <a:pt x="30" y="40"/>
                  </a:lnTo>
                  <a:lnTo>
                    <a:pt x="25" y="42"/>
                  </a:lnTo>
                  <a:lnTo>
                    <a:pt x="21" y="42"/>
                  </a:lnTo>
                  <a:lnTo>
                    <a:pt x="18" y="43"/>
                  </a:lnTo>
                  <a:lnTo>
                    <a:pt x="13" y="43"/>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35" name="Freeform 1146"/>
            <p:cNvSpPr>
              <a:spLocks/>
            </p:cNvSpPr>
            <p:nvPr/>
          </p:nvSpPr>
          <p:spPr bwMode="auto">
            <a:xfrm>
              <a:off x="3957" y="2755"/>
              <a:ext cx="13" cy="28"/>
            </a:xfrm>
            <a:custGeom>
              <a:avLst/>
              <a:gdLst>
                <a:gd name="T0" fmla="*/ 6 w 13"/>
                <a:gd name="T1" fmla="*/ 28 h 28"/>
                <a:gd name="T2" fmla="*/ 6 w 13"/>
                <a:gd name="T3" fmla="*/ 28 h 28"/>
                <a:gd name="T4" fmla="*/ 5 w 13"/>
                <a:gd name="T5" fmla="*/ 25 h 28"/>
                <a:gd name="T6" fmla="*/ 5 w 13"/>
                <a:gd name="T7" fmla="*/ 24 h 28"/>
                <a:gd name="T8" fmla="*/ 3 w 13"/>
                <a:gd name="T9" fmla="*/ 20 h 28"/>
                <a:gd name="T10" fmla="*/ 3 w 13"/>
                <a:gd name="T11" fmla="*/ 19 h 28"/>
                <a:gd name="T12" fmla="*/ 3 w 13"/>
                <a:gd name="T13" fmla="*/ 16 h 28"/>
                <a:gd name="T14" fmla="*/ 2 w 13"/>
                <a:gd name="T15" fmla="*/ 14 h 28"/>
                <a:gd name="T16" fmla="*/ 2 w 13"/>
                <a:gd name="T17" fmla="*/ 11 h 28"/>
                <a:gd name="T18" fmla="*/ 0 w 13"/>
                <a:gd name="T19" fmla="*/ 10 h 28"/>
                <a:gd name="T20" fmla="*/ 0 w 13"/>
                <a:gd name="T21" fmla="*/ 6 h 28"/>
                <a:gd name="T22" fmla="*/ 0 w 13"/>
                <a:gd name="T23" fmla="*/ 6 h 28"/>
                <a:gd name="T24" fmla="*/ 0 w 13"/>
                <a:gd name="T25" fmla="*/ 5 h 28"/>
                <a:gd name="T26" fmla="*/ 0 w 13"/>
                <a:gd name="T27" fmla="*/ 3 h 28"/>
                <a:gd name="T28" fmla="*/ 0 w 13"/>
                <a:gd name="T29" fmla="*/ 2 h 28"/>
                <a:gd name="T30" fmla="*/ 0 w 13"/>
                <a:gd name="T31" fmla="*/ 2 h 28"/>
                <a:gd name="T32" fmla="*/ 2 w 13"/>
                <a:gd name="T33" fmla="*/ 2 h 28"/>
                <a:gd name="T34" fmla="*/ 3 w 13"/>
                <a:gd name="T35" fmla="*/ 2 h 28"/>
                <a:gd name="T36" fmla="*/ 3 w 13"/>
                <a:gd name="T37" fmla="*/ 0 h 28"/>
                <a:gd name="T38" fmla="*/ 5 w 13"/>
                <a:gd name="T39" fmla="*/ 0 h 28"/>
                <a:gd name="T40" fmla="*/ 6 w 13"/>
                <a:gd name="T41" fmla="*/ 0 h 28"/>
                <a:gd name="T42" fmla="*/ 6 w 13"/>
                <a:gd name="T43" fmla="*/ 0 h 28"/>
                <a:gd name="T44" fmla="*/ 8 w 13"/>
                <a:gd name="T45" fmla="*/ 0 h 28"/>
                <a:gd name="T46" fmla="*/ 8 w 13"/>
                <a:gd name="T47" fmla="*/ 2 h 28"/>
                <a:gd name="T48" fmla="*/ 8 w 13"/>
                <a:gd name="T49" fmla="*/ 3 h 28"/>
                <a:gd name="T50" fmla="*/ 8 w 13"/>
                <a:gd name="T51" fmla="*/ 5 h 28"/>
                <a:gd name="T52" fmla="*/ 8 w 13"/>
                <a:gd name="T53" fmla="*/ 6 h 28"/>
                <a:gd name="T54" fmla="*/ 9 w 13"/>
                <a:gd name="T55" fmla="*/ 8 h 28"/>
                <a:gd name="T56" fmla="*/ 9 w 13"/>
                <a:gd name="T57" fmla="*/ 11 h 28"/>
                <a:gd name="T58" fmla="*/ 11 w 13"/>
                <a:gd name="T59" fmla="*/ 13 h 28"/>
                <a:gd name="T60" fmla="*/ 11 w 13"/>
                <a:gd name="T61" fmla="*/ 14 h 28"/>
                <a:gd name="T62" fmla="*/ 11 w 13"/>
                <a:gd name="T63" fmla="*/ 17 h 28"/>
                <a:gd name="T64" fmla="*/ 11 w 13"/>
                <a:gd name="T65" fmla="*/ 20 h 28"/>
                <a:gd name="T66" fmla="*/ 13 w 13"/>
                <a:gd name="T67" fmla="*/ 22 h 28"/>
                <a:gd name="T68" fmla="*/ 13 w 13"/>
                <a:gd name="T69" fmla="*/ 25 h 28"/>
                <a:gd name="T70" fmla="*/ 13 w 13"/>
                <a:gd name="T71" fmla="*/ 27 h 28"/>
                <a:gd name="T72" fmla="*/ 11 w 13"/>
                <a:gd name="T73" fmla="*/ 27 h 28"/>
                <a:gd name="T74" fmla="*/ 11 w 13"/>
                <a:gd name="T75" fmla="*/ 28 h 28"/>
                <a:gd name="T76" fmla="*/ 9 w 13"/>
                <a:gd name="T77" fmla="*/ 28 h 28"/>
                <a:gd name="T78" fmla="*/ 9 w 13"/>
                <a:gd name="T79" fmla="*/ 28 h 28"/>
                <a:gd name="T80" fmla="*/ 6 w 13"/>
                <a:gd name="T81" fmla="*/ 28 h 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
                <a:gd name="T124" fmla="*/ 0 h 28"/>
                <a:gd name="T125" fmla="*/ 13 w 13"/>
                <a:gd name="T126" fmla="*/ 28 h 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 h="28">
                  <a:moveTo>
                    <a:pt x="6" y="28"/>
                  </a:moveTo>
                  <a:lnTo>
                    <a:pt x="6" y="28"/>
                  </a:lnTo>
                  <a:lnTo>
                    <a:pt x="5" y="25"/>
                  </a:lnTo>
                  <a:lnTo>
                    <a:pt x="5" y="24"/>
                  </a:lnTo>
                  <a:lnTo>
                    <a:pt x="3" y="20"/>
                  </a:lnTo>
                  <a:lnTo>
                    <a:pt x="3" y="19"/>
                  </a:lnTo>
                  <a:lnTo>
                    <a:pt x="3" y="16"/>
                  </a:lnTo>
                  <a:lnTo>
                    <a:pt x="2" y="14"/>
                  </a:lnTo>
                  <a:lnTo>
                    <a:pt x="2" y="11"/>
                  </a:lnTo>
                  <a:lnTo>
                    <a:pt x="0" y="10"/>
                  </a:lnTo>
                  <a:lnTo>
                    <a:pt x="0" y="6"/>
                  </a:lnTo>
                  <a:lnTo>
                    <a:pt x="0" y="5"/>
                  </a:lnTo>
                  <a:lnTo>
                    <a:pt x="0" y="3"/>
                  </a:lnTo>
                  <a:lnTo>
                    <a:pt x="0" y="2"/>
                  </a:lnTo>
                  <a:lnTo>
                    <a:pt x="2" y="2"/>
                  </a:lnTo>
                  <a:lnTo>
                    <a:pt x="3" y="2"/>
                  </a:lnTo>
                  <a:lnTo>
                    <a:pt x="3" y="0"/>
                  </a:lnTo>
                  <a:lnTo>
                    <a:pt x="5" y="0"/>
                  </a:lnTo>
                  <a:lnTo>
                    <a:pt x="6" y="0"/>
                  </a:lnTo>
                  <a:lnTo>
                    <a:pt x="8" y="0"/>
                  </a:lnTo>
                  <a:lnTo>
                    <a:pt x="8" y="2"/>
                  </a:lnTo>
                  <a:lnTo>
                    <a:pt x="8" y="3"/>
                  </a:lnTo>
                  <a:lnTo>
                    <a:pt x="8" y="5"/>
                  </a:lnTo>
                  <a:lnTo>
                    <a:pt x="8" y="6"/>
                  </a:lnTo>
                  <a:lnTo>
                    <a:pt x="9" y="8"/>
                  </a:lnTo>
                  <a:lnTo>
                    <a:pt x="9" y="11"/>
                  </a:lnTo>
                  <a:lnTo>
                    <a:pt x="11" y="13"/>
                  </a:lnTo>
                  <a:lnTo>
                    <a:pt x="11" y="14"/>
                  </a:lnTo>
                  <a:lnTo>
                    <a:pt x="11" y="17"/>
                  </a:lnTo>
                  <a:lnTo>
                    <a:pt x="11" y="20"/>
                  </a:lnTo>
                  <a:lnTo>
                    <a:pt x="13" y="22"/>
                  </a:lnTo>
                  <a:lnTo>
                    <a:pt x="13" y="25"/>
                  </a:lnTo>
                  <a:lnTo>
                    <a:pt x="13" y="27"/>
                  </a:lnTo>
                  <a:lnTo>
                    <a:pt x="11" y="27"/>
                  </a:lnTo>
                  <a:lnTo>
                    <a:pt x="11" y="28"/>
                  </a:lnTo>
                  <a:lnTo>
                    <a:pt x="9" y="28"/>
                  </a:lnTo>
                  <a:lnTo>
                    <a:pt x="6" y="28"/>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36" name="Freeform 1147"/>
            <p:cNvSpPr>
              <a:spLocks/>
            </p:cNvSpPr>
            <p:nvPr/>
          </p:nvSpPr>
          <p:spPr bwMode="auto">
            <a:xfrm>
              <a:off x="3885" y="2757"/>
              <a:ext cx="69" cy="20"/>
            </a:xfrm>
            <a:custGeom>
              <a:avLst/>
              <a:gdLst>
                <a:gd name="T0" fmla="*/ 11 w 69"/>
                <a:gd name="T1" fmla="*/ 20 h 20"/>
                <a:gd name="T2" fmla="*/ 8 w 69"/>
                <a:gd name="T3" fmla="*/ 20 h 20"/>
                <a:gd name="T4" fmla="*/ 8 w 69"/>
                <a:gd name="T5" fmla="*/ 20 h 20"/>
                <a:gd name="T6" fmla="*/ 7 w 69"/>
                <a:gd name="T7" fmla="*/ 20 h 20"/>
                <a:gd name="T8" fmla="*/ 7 w 69"/>
                <a:gd name="T9" fmla="*/ 18 h 20"/>
                <a:gd name="T10" fmla="*/ 5 w 69"/>
                <a:gd name="T11" fmla="*/ 18 h 20"/>
                <a:gd name="T12" fmla="*/ 5 w 69"/>
                <a:gd name="T13" fmla="*/ 18 h 20"/>
                <a:gd name="T14" fmla="*/ 3 w 69"/>
                <a:gd name="T15" fmla="*/ 18 h 20"/>
                <a:gd name="T16" fmla="*/ 3 w 69"/>
                <a:gd name="T17" fmla="*/ 17 h 20"/>
                <a:gd name="T18" fmla="*/ 2 w 69"/>
                <a:gd name="T19" fmla="*/ 17 h 20"/>
                <a:gd name="T20" fmla="*/ 2 w 69"/>
                <a:gd name="T21" fmla="*/ 15 h 20"/>
                <a:gd name="T22" fmla="*/ 2 w 69"/>
                <a:gd name="T23" fmla="*/ 15 h 20"/>
                <a:gd name="T24" fmla="*/ 0 w 69"/>
                <a:gd name="T25" fmla="*/ 14 h 20"/>
                <a:gd name="T26" fmla="*/ 0 w 69"/>
                <a:gd name="T27" fmla="*/ 14 h 20"/>
                <a:gd name="T28" fmla="*/ 0 w 69"/>
                <a:gd name="T29" fmla="*/ 12 h 20"/>
                <a:gd name="T30" fmla="*/ 2 w 69"/>
                <a:gd name="T31" fmla="*/ 11 h 20"/>
                <a:gd name="T32" fmla="*/ 7 w 69"/>
                <a:gd name="T33" fmla="*/ 12 h 20"/>
                <a:gd name="T34" fmla="*/ 10 w 69"/>
                <a:gd name="T35" fmla="*/ 12 h 20"/>
                <a:gd name="T36" fmla="*/ 14 w 69"/>
                <a:gd name="T37" fmla="*/ 12 h 20"/>
                <a:gd name="T38" fmla="*/ 17 w 69"/>
                <a:gd name="T39" fmla="*/ 12 h 20"/>
                <a:gd name="T40" fmla="*/ 22 w 69"/>
                <a:gd name="T41" fmla="*/ 12 h 20"/>
                <a:gd name="T42" fmla="*/ 27 w 69"/>
                <a:gd name="T43" fmla="*/ 12 h 20"/>
                <a:gd name="T44" fmla="*/ 30 w 69"/>
                <a:gd name="T45" fmla="*/ 11 h 20"/>
                <a:gd name="T46" fmla="*/ 35 w 69"/>
                <a:gd name="T47" fmla="*/ 11 h 20"/>
                <a:gd name="T48" fmla="*/ 39 w 69"/>
                <a:gd name="T49" fmla="*/ 9 h 20"/>
                <a:gd name="T50" fmla="*/ 42 w 69"/>
                <a:gd name="T51" fmla="*/ 8 h 20"/>
                <a:gd name="T52" fmla="*/ 47 w 69"/>
                <a:gd name="T53" fmla="*/ 8 h 20"/>
                <a:gd name="T54" fmla="*/ 52 w 69"/>
                <a:gd name="T55" fmla="*/ 6 h 20"/>
                <a:gd name="T56" fmla="*/ 55 w 69"/>
                <a:gd name="T57" fmla="*/ 4 h 20"/>
                <a:gd name="T58" fmla="*/ 60 w 69"/>
                <a:gd name="T59" fmla="*/ 3 h 20"/>
                <a:gd name="T60" fmla="*/ 63 w 69"/>
                <a:gd name="T61" fmla="*/ 1 h 20"/>
                <a:gd name="T62" fmla="*/ 67 w 69"/>
                <a:gd name="T63" fmla="*/ 0 h 20"/>
                <a:gd name="T64" fmla="*/ 69 w 69"/>
                <a:gd name="T65" fmla="*/ 1 h 20"/>
                <a:gd name="T66" fmla="*/ 69 w 69"/>
                <a:gd name="T67" fmla="*/ 1 h 20"/>
                <a:gd name="T68" fmla="*/ 69 w 69"/>
                <a:gd name="T69" fmla="*/ 3 h 20"/>
                <a:gd name="T70" fmla="*/ 69 w 69"/>
                <a:gd name="T71" fmla="*/ 4 h 20"/>
                <a:gd name="T72" fmla="*/ 69 w 69"/>
                <a:gd name="T73" fmla="*/ 4 h 20"/>
                <a:gd name="T74" fmla="*/ 69 w 69"/>
                <a:gd name="T75" fmla="*/ 6 h 20"/>
                <a:gd name="T76" fmla="*/ 69 w 69"/>
                <a:gd name="T77" fmla="*/ 6 h 20"/>
                <a:gd name="T78" fmla="*/ 64 w 69"/>
                <a:gd name="T79" fmla="*/ 8 h 20"/>
                <a:gd name="T80" fmla="*/ 61 w 69"/>
                <a:gd name="T81" fmla="*/ 9 h 20"/>
                <a:gd name="T82" fmla="*/ 58 w 69"/>
                <a:gd name="T83" fmla="*/ 11 h 20"/>
                <a:gd name="T84" fmla="*/ 53 w 69"/>
                <a:gd name="T85" fmla="*/ 11 h 20"/>
                <a:gd name="T86" fmla="*/ 50 w 69"/>
                <a:gd name="T87" fmla="*/ 12 h 20"/>
                <a:gd name="T88" fmla="*/ 47 w 69"/>
                <a:gd name="T89" fmla="*/ 14 h 20"/>
                <a:gd name="T90" fmla="*/ 44 w 69"/>
                <a:gd name="T91" fmla="*/ 14 h 20"/>
                <a:gd name="T92" fmla="*/ 39 w 69"/>
                <a:gd name="T93" fmla="*/ 15 h 20"/>
                <a:gd name="T94" fmla="*/ 36 w 69"/>
                <a:gd name="T95" fmla="*/ 17 h 20"/>
                <a:gd name="T96" fmla="*/ 33 w 69"/>
                <a:gd name="T97" fmla="*/ 17 h 20"/>
                <a:gd name="T98" fmla="*/ 30 w 69"/>
                <a:gd name="T99" fmla="*/ 18 h 20"/>
                <a:gd name="T100" fmla="*/ 25 w 69"/>
                <a:gd name="T101" fmla="*/ 18 h 20"/>
                <a:gd name="T102" fmla="*/ 22 w 69"/>
                <a:gd name="T103" fmla="*/ 20 h 20"/>
                <a:gd name="T104" fmla="*/ 19 w 69"/>
                <a:gd name="T105" fmla="*/ 20 h 20"/>
                <a:gd name="T106" fmla="*/ 14 w 69"/>
                <a:gd name="T107" fmla="*/ 20 h 20"/>
                <a:gd name="T108" fmla="*/ 11 w 69"/>
                <a:gd name="T109" fmla="*/ 20 h 20"/>
                <a:gd name="T110" fmla="*/ 11 w 69"/>
                <a:gd name="T111" fmla="*/ 20 h 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
                <a:gd name="T169" fmla="*/ 0 h 20"/>
                <a:gd name="T170" fmla="*/ 69 w 69"/>
                <a:gd name="T171" fmla="*/ 20 h 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 h="20">
                  <a:moveTo>
                    <a:pt x="11" y="20"/>
                  </a:moveTo>
                  <a:lnTo>
                    <a:pt x="8" y="20"/>
                  </a:lnTo>
                  <a:lnTo>
                    <a:pt x="7" y="20"/>
                  </a:lnTo>
                  <a:lnTo>
                    <a:pt x="7" y="18"/>
                  </a:lnTo>
                  <a:lnTo>
                    <a:pt x="5" y="18"/>
                  </a:lnTo>
                  <a:lnTo>
                    <a:pt x="3" y="18"/>
                  </a:lnTo>
                  <a:lnTo>
                    <a:pt x="3" y="17"/>
                  </a:lnTo>
                  <a:lnTo>
                    <a:pt x="2" y="17"/>
                  </a:lnTo>
                  <a:lnTo>
                    <a:pt x="2" y="15"/>
                  </a:lnTo>
                  <a:lnTo>
                    <a:pt x="0" y="14"/>
                  </a:lnTo>
                  <a:lnTo>
                    <a:pt x="0" y="12"/>
                  </a:lnTo>
                  <a:lnTo>
                    <a:pt x="2" y="11"/>
                  </a:lnTo>
                  <a:lnTo>
                    <a:pt x="7" y="12"/>
                  </a:lnTo>
                  <a:lnTo>
                    <a:pt x="10" y="12"/>
                  </a:lnTo>
                  <a:lnTo>
                    <a:pt x="14" y="12"/>
                  </a:lnTo>
                  <a:lnTo>
                    <a:pt x="17" y="12"/>
                  </a:lnTo>
                  <a:lnTo>
                    <a:pt x="22" y="12"/>
                  </a:lnTo>
                  <a:lnTo>
                    <a:pt x="27" y="12"/>
                  </a:lnTo>
                  <a:lnTo>
                    <a:pt x="30" y="11"/>
                  </a:lnTo>
                  <a:lnTo>
                    <a:pt x="35" y="11"/>
                  </a:lnTo>
                  <a:lnTo>
                    <a:pt x="39" y="9"/>
                  </a:lnTo>
                  <a:lnTo>
                    <a:pt x="42" y="8"/>
                  </a:lnTo>
                  <a:lnTo>
                    <a:pt x="47" y="8"/>
                  </a:lnTo>
                  <a:lnTo>
                    <a:pt x="52" y="6"/>
                  </a:lnTo>
                  <a:lnTo>
                    <a:pt x="55" y="4"/>
                  </a:lnTo>
                  <a:lnTo>
                    <a:pt x="60" y="3"/>
                  </a:lnTo>
                  <a:lnTo>
                    <a:pt x="63" y="1"/>
                  </a:lnTo>
                  <a:lnTo>
                    <a:pt x="67" y="0"/>
                  </a:lnTo>
                  <a:lnTo>
                    <a:pt x="69" y="1"/>
                  </a:lnTo>
                  <a:lnTo>
                    <a:pt x="69" y="3"/>
                  </a:lnTo>
                  <a:lnTo>
                    <a:pt x="69" y="4"/>
                  </a:lnTo>
                  <a:lnTo>
                    <a:pt x="69" y="6"/>
                  </a:lnTo>
                  <a:lnTo>
                    <a:pt x="64" y="8"/>
                  </a:lnTo>
                  <a:lnTo>
                    <a:pt x="61" y="9"/>
                  </a:lnTo>
                  <a:lnTo>
                    <a:pt x="58" y="11"/>
                  </a:lnTo>
                  <a:lnTo>
                    <a:pt x="53" y="11"/>
                  </a:lnTo>
                  <a:lnTo>
                    <a:pt x="50" y="12"/>
                  </a:lnTo>
                  <a:lnTo>
                    <a:pt x="47" y="14"/>
                  </a:lnTo>
                  <a:lnTo>
                    <a:pt x="44" y="14"/>
                  </a:lnTo>
                  <a:lnTo>
                    <a:pt x="39" y="15"/>
                  </a:lnTo>
                  <a:lnTo>
                    <a:pt x="36" y="17"/>
                  </a:lnTo>
                  <a:lnTo>
                    <a:pt x="33" y="17"/>
                  </a:lnTo>
                  <a:lnTo>
                    <a:pt x="30" y="18"/>
                  </a:lnTo>
                  <a:lnTo>
                    <a:pt x="25" y="18"/>
                  </a:lnTo>
                  <a:lnTo>
                    <a:pt x="22" y="20"/>
                  </a:lnTo>
                  <a:lnTo>
                    <a:pt x="19" y="20"/>
                  </a:lnTo>
                  <a:lnTo>
                    <a:pt x="14" y="20"/>
                  </a:lnTo>
                  <a:lnTo>
                    <a:pt x="11" y="20"/>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37" name="Freeform 1148"/>
            <p:cNvSpPr>
              <a:spLocks/>
            </p:cNvSpPr>
            <p:nvPr/>
          </p:nvSpPr>
          <p:spPr bwMode="auto">
            <a:xfrm>
              <a:off x="4004" y="2738"/>
              <a:ext cx="11" cy="31"/>
            </a:xfrm>
            <a:custGeom>
              <a:avLst/>
              <a:gdLst>
                <a:gd name="T0" fmla="*/ 5 w 11"/>
                <a:gd name="T1" fmla="*/ 31 h 31"/>
                <a:gd name="T2" fmla="*/ 5 w 11"/>
                <a:gd name="T3" fmla="*/ 30 h 31"/>
                <a:gd name="T4" fmla="*/ 3 w 11"/>
                <a:gd name="T5" fmla="*/ 27 h 31"/>
                <a:gd name="T6" fmla="*/ 3 w 11"/>
                <a:gd name="T7" fmla="*/ 23 h 31"/>
                <a:gd name="T8" fmla="*/ 1 w 11"/>
                <a:gd name="T9" fmla="*/ 20 h 31"/>
                <a:gd name="T10" fmla="*/ 1 w 11"/>
                <a:gd name="T11" fmla="*/ 17 h 31"/>
                <a:gd name="T12" fmla="*/ 1 w 11"/>
                <a:gd name="T13" fmla="*/ 13 h 31"/>
                <a:gd name="T14" fmla="*/ 1 w 11"/>
                <a:gd name="T15" fmla="*/ 9 h 31"/>
                <a:gd name="T16" fmla="*/ 0 w 11"/>
                <a:gd name="T17" fmla="*/ 6 h 31"/>
                <a:gd name="T18" fmla="*/ 0 w 11"/>
                <a:gd name="T19" fmla="*/ 3 h 31"/>
                <a:gd name="T20" fmla="*/ 0 w 11"/>
                <a:gd name="T21" fmla="*/ 3 h 31"/>
                <a:gd name="T22" fmla="*/ 1 w 11"/>
                <a:gd name="T23" fmla="*/ 3 h 31"/>
                <a:gd name="T24" fmla="*/ 1 w 11"/>
                <a:gd name="T25" fmla="*/ 2 h 31"/>
                <a:gd name="T26" fmla="*/ 3 w 11"/>
                <a:gd name="T27" fmla="*/ 2 h 31"/>
                <a:gd name="T28" fmla="*/ 3 w 11"/>
                <a:gd name="T29" fmla="*/ 2 h 31"/>
                <a:gd name="T30" fmla="*/ 3 w 11"/>
                <a:gd name="T31" fmla="*/ 2 h 31"/>
                <a:gd name="T32" fmla="*/ 5 w 11"/>
                <a:gd name="T33" fmla="*/ 0 h 31"/>
                <a:gd name="T34" fmla="*/ 5 w 11"/>
                <a:gd name="T35" fmla="*/ 0 h 31"/>
                <a:gd name="T36" fmla="*/ 6 w 11"/>
                <a:gd name="T37" fmla="*/ 2 h 31"/>
                <a:gd name="T38" fmla="*/ 6 w 11"/>
                <a:gd name="T39" fmla="*/ 5 h 31"/>
                <a:gd name="T40" fmla="*/ 8 w 11"/>
                <a:gd name="T41" fmla="*/ 8 h 31"/>
                <a:gd name="T42" fmla="*/ 8 w 11"/>
                <a:gd name="T43" fmla="*/ 13 h 31"/>
                <a:gd name="T44" fmla="*/ 9 w 11"/>
                <a:gd name="T45" fmla="*/ 16 h 31"/>
                <a:gd name="T46" fmla="*/ 9 w 11"/>
                <a:gd name="T47" fmla="*/ 19 h 31"/>
                <a:gd name="T48" fmla="*/ 11 w 11"/>
                <a:gd name="T49" fmla="*/ 23 h 31"/>
                <a:gd name="T50" fmla="*/ 11 w 11"/>
                <a:gd name="T51" fmla="*/ 27 h 31"/>
                <a:gd name="T52" fmla="*/ 9 w 11"/>
                <a:gd name="T53" fmla="*/ 30 h 31"/>
                <a:gd name="T54" fmla="*/ 9 w 11"/>
                <a:gd name="T55" fmla="*/ 30 h 31"/>
                <a:gd name="T56" fmla="*/ 9 w 11"/>
                <a:gd name="T57" fmla="*/ 31 h 31"/>
                <a:gd name="T58" fmla="*/ 8 w 11"/>
                <a:gd name="T59" fmla="*/ 31 h 31"/>
                <a:gd name="T60" fmla="*/ 8 w 11"/>
                <a:gd name="T61" fmla="*/ 31 h 31"/>
                <a:gd name="T62" fmla="*/ 8 w 11"/>
                <a:gd name="T63" fmla="*/ 31 h 31"/>
                <a:gd name="T64" fmla="*/ 6 w 11"/>
                <a:gd name="T65" fmla="*/ 31 h 31"/>
                <a:gd name="T66" fmla="*/ 6 w 11"/>
                <a:gd name="T67" fmla="*/ 31 h 31"/>
                <a:gd name="T68" fmla="*/ 5 w 11"/>
                <a:gd name="T69" fmla="*/ 31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
                <a:gd name="T106" fmla="*/ 0 h 31"/>
                <a:gd name="T107" fmla="*/ 11 w 11"/>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 h="31">
                  <a:moveTo>
                    <a:pt x="5" y="31"/>
                  </a:moveTo>
                  <a:lnTo>
                    <a:pt x="5" y="30"/>
                  </a:lnTo>
                  <a:lnTo>
                    <a:pt x="3" y="27"/>
                  </a:lnTo>
                  <a:lnTo>
                    <a:pt x="3" y="23"/>
                  </a:lnTo>
                  <a:lnTo>
                    <a:pt x="1" y="20"/>
                  </a:lnTo>
                  <a:lnTo>
                    <a:pt x="1" y="17"/>
                  </a:lnTo>
                  <a:lnTo>
                    <a:pt x="1" y="13"/>
                  </a:lnTo>
                  <a:lnTo>
                    <a:pt x="1" y="9"/>
                  </a:lnTo>
                  <a:lnTo>
                    <a:pt x="0" y="6"/>
                  </a:lnTo>
                  <a:lnTo>
                    <a:pt x="0" y="3"/>
                  </a:lnTo>
                  <a:lnTo>
                    <a:pt x="1" y="3"/>
                  </a:lnTo>
                  <a:lnTo>
                    <a:pt x="1" y="2"/>
                  </a:lnTo>
                  <a:lnTo>
                    <a:pt x="3" y="2"/>
                  </a:lnTo>
                  <a:lnTo>
                    <a:pt x="5" y="0"/>
                  </a:lnTo>
                  <a:lnTo>
                    <a:pt x="6" y="2"/>
                  </a:lnTo>
                  <a:lnTo>
                    <a:pt x="6" y="5"/>
                  </a:lnTo>
                  <a:lnTo>
                    <a:pt x="8" y="8"/>
                  </a:lnTo>
                  <a:lnTo>
                    <a:pt x="8" y="13"/>
                  </a:lnTo>
                  <a:lnTo>
                    <a:pt x="9" y="16"/>
                  </a:lnTo>
                  <a:lnTo>
                    <a:pt x="9" y="19"/>
                  </a:lnTo>
                  <a:lnTo>
                    <a:pt x="11" y="23"/>
                  </a:lnTo>
                  <a:lnTo>
                    <a:pt x="11" y="27"/>
                  </a:lnTo>
                  <a:lnTo>
                    <a:pt x="9" y="30"/>
                  </a:lnTo>
                  <a:lnTo>
                    <a:pt x="9" y="31"/>
                  </a:lnTo>
                  <a:lnTo>
                    <a:pt x="8" y="31"/>
                  </a:lnTo>
                  <a:lnTo>
                    <a:pt x="6" y="31"/>
                  </a:lnTo>
                  <a:lnTo>
                    <a:pt x="5" y="31"/>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38" name="Freeform 1149"/>
            <p:cNvSpPr>
              <a:spLocks/>
            </p:cNvSpPr>
            <p:nvPr/>
          </p:nvSpPr>
          <p:spPr bwMode="auto">
            <a:xfrm>
              <a:off x="3935" y="2758"/>
              <a:ext cx="5" cy="2"/>
            </a:xfrm>
            <a:custGeom>
              <a:avLst/>
              <a:gdLst>
                <a:gd name="T0" fmla="*/ 0 w 5"/>
                <a:gd name="T1" fmla="*/ 2 h 2"/>
                <a:gd name="T2" fmla="*/ 0 w 5"/>
                <a:gd name="T3" fmla="*/ 0 h 2"/>
                <a:gd name="T4" fmla="*/ 0 w 5"/>
                <a:gd name="T5" fmla="*/ 0 h 2"/>
                <a:gd name="T6" fmla="*/ 2 w 5"/>
                <a:gd name="T7" fmla="*/ 0 h 2"/>
                <a:gd name="T8" fmla="*/ 2 w 5"/>
                <a:gd name="T9" fmla="*/ 0 h 2"/>
                <a:gd name="T10" fmla="*/ 3 w 5"/>
                <a:gd name="T11" fmla="*/ 0 h 2"/>
                <a:gd name="T12" fmla="*/ 3 w 5"/>
                <a:gd name="T13" fmla="*/ 0 h 2"/>
                <a:gd name="T14" fmla="*/ 3 w 5"/>
                <a:gd name="T15" fmla="*/ 0 h 2"/>
                <a:gd name="T16" fmla="*/ 5 w 5"/>
                <a:gd name="T17" fmla="*/ 0 h 2"/>
                <a:gd name="T18" fmla="*/ 5 w 5"/>
                <a:gd name="T19" fmla="*/ 0 h 2"/>
                <a:gd name="T20" fmla="*/ 5 w 5"/>
                <a:gd name="T21" fmla="*/ 0 h 2"/>
                <a:gd name="T22" fmla="*/ 5 w 5"/>
                <a:gd name="T23" fmla="*/ 0 h 2"/>
                <a:gd name="T24" fmla="*/ 3 w 5"/>
                <a:gd name="T25" fmla="*/ 0 h 2"/>
                <a:gd name="T26" fmla="*/ 3 w 5"/>
                <a:gd name="T27" fmla="*/ 0 h 2"/>
                <a:gd name="T28" fmla="*/ 2 w 5"/>
                <a:gd name="T29" fmla="*/ 2 h 2"/>
                <a:gd name="T30" fmla="*/ 2 w 5"/>
                <a:gd name="T31" fmla="*/ 2 h 2"/>
                <a:gd name="T32" fmla="*/ 2 w 5"/>
                <a:gd name="T33" fmla="*/ 2 h 2"/>
                <a:gd name="T34" fmla="*/ 0 w 5"/>
                <a:gd name="T35" fmla="*/ 2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2"/>
                <a:gd name="T56" fmla="*/ 5 w 5"/>
                <a:gd name="T57" fmla="*/ 2 h 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2">
                  <a:moveTo>
                    <a:pt x="0" y="2"/>
                  </a:moveTo>
                  <a:lnTo>
                    <a:pt x="0" y="0"/>
                  </a:lnTo>
                  <a:lnTo>
                    <a:pt x="2" y="0"/>
                  </a:lnTo>
                  <a:lnTo>
                    <a:pt x="3" y="0"/>
                  </a:lnTo>
                  <a:lnTo>
                    <a:pt x="5" y="0"/>
                  </a:lnTo>
                  <a:lnTo>
                    <a:pt x="3" y="0"/>
                  </a:lnTo>
                  <a:lnTo>
                    <a:pt x="2" y="2"/>
                  </a:lnTo>
                  <a:lnTo>
                    <a:pt x="0" y="2"/>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39" name="Freeform 1150"/>
            <p:cNvSpPr>
              <a:spLocks/>
            </p:cNvSpPr>
            <p:nvPr/>
          </p:nvSpPr>
          <p:spPr bwMode="auto">
            <a:xfrm>
              <a:off x="3966" y="2743"/>
              <a:ext cx="36" cy="17"/>
            </a:xfrm>
            <a:custGeom>
              <a:avLst/>
              <a:gdLst>
                <a:gd name="T0" fmla="*/ 2 w 36"/>
                <a:gd name="T1" fmla="*/ 17 h 17"/>
                <a:gd name="T2" fmla="*/ 2 w 36"/>
                <a:gd name="T3" fmla="*/ 15 h 17"/>
                <a:gd name="T4" fmla="*/ 2 w 36"/>
                <a:gd name="T5" fmla="*/ 14 h 17"/>
                <a:gd name="T6" fmla="*/ 2 w 36"/>
                <a:gd name="T7" fmla="*/ 14 h 17"/>
                <a:gd name="T8" fmla="*/ 0 w 36"/>
                <a:gd name="T9" fmla="*/ 12 h 17"/>
                <a:gd name="T10" fmla="*/ 2 w 36"/>
                <a:gd name="T11" fmla="*/ 11 h 17"/>
                <a:gd name="T12" fmla="*/ 4 w 36"/>
                <a:gd name="T13" fmla="*/ 11 h 17"/>
                <a:gd name="T14" fmla="*/ 5 w 36"/>
                <a:gd name="T15" fmla="*/ 11 h 17"/>
                <a:gd name="T16" fmla="*/ 8 w 36"/>
                <a:gd name="T17" fmla="*/ 9 h 17"/>
                <a:gd name="T18" fmla="*/ 10 w 36"/>
                <a:gd name="T19" fmla="*/ 9 h 17"/>
                <a:gd name="T20" fmla="*/ 11 w 36"/>
                <a:gd name="T21" fmla="*/ 8 h 17"/>
                <a:gd name="T22" fmla="*/ 14 w 36"/>
                <a:gd name="T23" fmla="*/ 8 h 17"/>
                <a:gd name="T24" fmla="*/ 16 w 36"/>
                <a:gd name="T25" fmla="*/ 6 h 17"/>
                <a:gd name="T26" fmla="*/ 18 w 36"/>
                <a:gd name="T27" fmla="*/ 6 h 17"/>
                <a:gd name="T28" fmla="*/ 21 w 36"/>
                <a:gd name="T29" fmla="*/ 6 h 17"/>
                <a:gd name="T30" fmla="*/ 22 w 36"/>
                <a:gd name="T31" fmla="*/ 4 h 17"/>
                <a:gd name="T32" fmla="*/ 24 w 36"/>
                <a:gd name="T33" fmla="*/ 4 h 17"/>
                <a:gd name="T34" fmla="*/ 25 w 36"/>
                <a:gd name="T35" fmla="*/ 3 h 17"/>
                <a:gd name="T36" fmla="*/ 28 w 36"/>
                <a:gd name="T37" fmla="*/ 3 h 17"/>
                <a:gd name="T38" fmla="*/ 30 w 36"/>
                <a:gd name="T39" fmla="*/ 1 h 17"/>
                <a:gd name="T40" fmla="*/ 32 w 36"/>
                <a:gd name="T41" fmla="*/ 0 h 17"/>
                <a:gd name="T42" fmla="*/ 35 w 36"/>
                <a:gd name="T43" fmla="*/ 0 h 17"/>
                <a:gd name="T44" fmla="*/ 35 w 36"/>
                <a:gd name="T45" fmla="*/ 0 h 17"/>
                <a:gd name="T46" fmla="*/ 35 w 36"/>
                <a:gd name="T47" fmla="*/ 1 h 17"/>
                <a:gd name="T48" fmla="*/ 35 w 36"/>
                <a:gd name="T49" fmla="*/ 3 h 17"/>
                <a:gd name="T50" fmla="*/ 36 w 36"/>
                <a:gd name="T51" fmla="*/ 4 h 17"/>
                <a:gd name="T52" fmla="*/ 33 w 36"/>
                <a:gd name="T53" fmla="*/ 6 h 17"/>
                <a:gd name="T54" fmla="*/ 32 w 36"/>
                <a:gd name="T55" fmla="*/ 6 h 17"/>
                <a:gd name="T56" fmla="*/ 30 w 36"/>
                <a:gd name="T57" fmla="*/ 8 h 17"/>
                <a:gd name="T58" fmla="*/ 27 w 36"/>
                <a:gd name="T59" fmla="*/ 8 h 17"/>
                <a:gd name="T60" fmla="*/ 25 w 36"/>
                <a:gd name="T61" fmla="*/ 9 h 17"/>
                <a:gd name="T62" fmla="*/ 24 w 36"/>
                <a:gd name="T63" fmla="*/ 9 h 17"/>
                <a:gd name="T64" fmla="*/ 21 w 36"/>
                <a:gd name="T65" fmla="*/ 11 h 17"/>
                <a:gd name="T66" fmla="*/ 19 w 36"/>
                <a:gd name="T67" fmla="*/ 11 h 17"/>
                <a:gd name="T68" fmla="*/ 18 w 36"/>
                <a:gd name="T69" fmla="*/ 12 h 17"/>
                <a:gd name="T70" fmla="*/ 14 w 36"/>
                <a:gd name="T71" fmla="*/ 12 h 17"/>
                <a:gd name="T72" fmla="*/ 13 w 36"/>
                <a:gd name="T73" fmla="*/ 12 h 17"/>
                <a:gd name="T74" fmla="*/ 11 w 36"/>
                <a:gd name="T75" fmla="*/ 14 h 17"/>
                <a:gd name="T76" fmla="*/ 8 w 36"/>
                <a:gd name="T77" fmla="*/ 14 h 17"/>
                <a:gd name="T78" fmla="*/ 7 w 36"/>
                <a:gd name="T79" fmla="*/ 15 h 17"/>
                <a:gd name="T80" fmla="*/ 4 w 36"/>
                <a:gd name="T81" fmla="*/ 15 h 17"/>
                <a:gd name="T82" fmla="*/ 2 w 36"/>
                <a:gd name="T83" fmla="*/ 17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
                <a:gd name="T127" fmla="*/ 0 h 17"/>
                <a:gd name="T128" fmla="*/ 36 w 36"/>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 h="17">
                  <a:moveTo>
                    <a:pt x="2" y="17"/>
                  </a:moveTo>
                  <a:lnTo>
                    <a:pt x="2" y="15"/>
                  </a:lnTo>
                  <a:lnTo>
                    <a:pt x="2" y="14"/>
                  </a:lnTo>
                  <a:lnTo>
                    <a:pt x="0" y="12"/>
                  </a:lnTo>
                  <a:lnTo>
                    <a:pt x="2" y="11"/>
                  </a:lnTo>
                  <a:lnTo>
                    <a:pt x="4" y="11"/>
                  </a:lnTo>
                  <a:lnTo>
                    <a:pt x="5" y="11"/>
                  </a:lnTo>
                  <a:lnTo>
                    <a:pt x="8" y="9"/>
                  </a:lnTo>
                  <a:lnTo>
                    <a:pt x="10" y="9"/>
                  </a:lnTo>
                  <a:lnTo>
                    <a:pt x="11" y="8"/>
                  </a:lnTo>
                  <a:lnTo>
                    <a:pt x="14" y="8"/>
                  </a:lnTo>
                  <a:lnTo>
                    <a:pt x="16" y="6"/>
                  </a:lnTo>
                  <a:lnTo>
                    <a:pt x="18" y="6"/>
                  </a:lnTo>
                  <a:lnTo>
                    <a:pt x="21" y="6"/>
                  </a:lnTo>
                  <a:lnTo>
                    <a:pt x="22" y="4"/>
                  </a:lnTo>
                  <a:lnTo>
                    <a:pt x="24" y="4"/>
                  </a:lnTo>
                  <a:lnTo>
                    <a:pt x="25" y="3"/>
                  </a:lnTo>
                  <a:lnTo>
                    <a:pt x="28" y="3"/>
                  </a:lnTo>
                  <a:lnTo>
                    <a:pt x="30" y="1"/>
                  </a:lnTo>
                  <a:lnTo>
                    <a:pt x="32" y="0"/>
                  </a:lnTo>
                  <a:lnTo>
                    <a:pt x="35" y="0"/>
                  </a:lnTo>
                  <a:lnTo>
                    <a:pt x="35" y="1"/>
                  </a:lnTo>
                  <a:lnTo>
                    <a:pt x="35" y="3"/>
                  </a:lnTo>
                  <a:lnTo>
                    <a:pt x="36" y="4"/>
                  </a:lnTo>
                  <a:lnTo>
                    <a:pt x="33" y="6"/>
                  </a:lnTo>
                  <a:lnTo>
                    <a:pt x="32" y="6"/>
                  </a:lnTo>
                  <a:lnTo>
                    <a:pt x="30" y="8"/>
                  </a:lnTo>
                  <a:lnTo>
                    <a:pt x="27" y="8"/>
                  </a:lnTo>
                  <a:lnTo>
                    <a:pt x="25" y="9"/>
                  </a:lnTo>
                  <a:lnTo>
                    <a:pt x="24" y="9"/>
                  </a:lnTo>
                  <a:lnTo>
                    <a:pt x="21" y="11"/>
                  </a:lnTo>
                  <a:lnTo>
                    <a:pt x="19" y="11"/>
                  </a:lnTo>
                  <a:lnTo>
                    <a:pt x="18" y="12"/>
                  </a:lnTo>
                  <a:lnTo>
                    <a:pt x="14" y="12"/>
                  </a:lnTo>
                  <a:lnTo>
                    <a:pt x="13" y="12"/>
                  </a:lnTo>
                  <a:lnTo>
                    <a:pt x="11" y="14"/>
                  </a:lnTo>
                  <a:lnTo>
                    <a:pt x="8" y="14"/>
                  </a:lnTo>
                  <a:lnTo>
                    <a:pt x="7" y="15"/>
                  </a:lnTo>
                  <a:lnTo>
                    <a:pt x="4" y="15"/>
                  </a:lnTo>
                  <a:lnTo>
                    <a:pt x="2" y="17"/>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40" name="Freeform 1151"/>
            <p:cNvSpPr>
              <a:spLocks/>
            </p:cNvSpPr>
            <p:nvPr/>
          </p:nvSpPr>
          <p:spPr bwMode="auto">
            <a:xfrm>
              <a:off x="3899" y="2637"/>
              <a:ext cx="231" cy="118"/>
            </a:xfrm>
            <a:custGeom>
              <a:avLst/>
              <a:gdLst>
                <a:gd name="T0" fmla="*/ 35 w 231"/>
                <a:gd name="T1" fmla="*/ 118 h 118"/>
                <a:gd name="T2" fmla="*/ 21 w 231"/>
                <a:gd name="T3" fmla="*/ 114 h 118"/>
                <a:gd name="T4" fmla="*/ 8 w 231"/>
                <a:gd name="T5" fmla="*/ 107 h 118"/>
                <a:gd name="T6" fmla="*/ 2 w 231"/>
                <a:gd name="T7" fmla="*/ 98 h 118"/>
                <a:gd name="T8" fmla="*/ 10 w 231"/>
                <a:gd name="T9" fmla="*/ 99 h 118"/>
                <a:gd name="T10" fmla="*/ 24 w 231"/>
                <a:gd name="T11" fmla="*/ 104 h 118"/>
                <a:gd name="T12" fmla="*/ 39 w 231"/>
                <a:gd name="T13" fmla="*/ 104 h 118"/>
                <a:gd name="T14" fmla="*/ 55 w 231"/>
                <a:gd name="T15" fmla="*/ 98 h 118"/>
                <a:gd name="T16" fmla="*/ 75 w 231"/>
                <a:gd name="T17" fmla="*/ 90 h 118"/>
                <a:gd name="T18" fmla="*/ 94 w 231"/>
                <a:gd name="T19" fmla="*/ 82 h 118"/>
                <a:gd name="T20" fmla="*/ 110 w 231"/>
                <a:gd name="T21" fmla="*/ 76 h 118"/>
                <a:gd name="T22" fmla="*/ 106 w 231"/>
                <a:gd name="T23" fmla="*/ 73 h 118"/>
                <a:gd name="T24" fmla="*/ 91 w 231"/>
                <a:gd name="T25" fmla="*/ 76 h 118"/>
                <a:gd name="T26" fmla="*/ 74 w 231"/>
                <a:gd name="T27" fmla="*/ 82 h 118"/>
                <a:gd name="T28" fmla="*/ 57 w 231"/>
                <a:gd name="T29" fmla="*/ 89 h 118"/>
                <a:gd name="T30" fmla="*/ 41 w 231"/>
                <a:gd name="T31" fmla="*/ 92 h 118"/>
                <a:gd name="T32" fmla="*/ 24 w 231"/>
                <a:gd name="T33" fmla="*/ 92 h 118"/>
                <a:gd name="T34" fmla="*/ 8 w 231"/>
                <a:gd name="T35" fmla="*/ 87 h 118"/>
                <a:gd name="T36" fmla="*/ 2 w 231"/>
                <a:gd name="T37" fmla="*/ 84 h 118"/>
                <a:gd name="T38" fmla="*/ 0 w 231"/>
                <a:gd name="T39" fmla="*/ 79 h 118"/>
                <a:gd name="T40" fmla="*/ 5 w 231"/>
                <a:gd name="T41" fmla="*/ 67 h 118"/>
                <a:gd name="T42" fmla="*/ 19 w 231"/>
                <a:gd name="T43" fmla="*/ 54 h 118"/>
                <a:gd name="T44" fmla="*/ 25 w 231"/>
                <a:gd name="T45" fmla="*/ 45 h 118"/>
                <a:gd name="T46" fmla="*/ 28 w 231"/>
                <a:gd name="T47" fmla="*/ 34 h 118"/>
                <a:gd name="T48" fmla="*/ 33 w 231"/>
                <a:gd name="T49" fmla="*/ 25 h 118"/>
                <a:gd name="T50" fmla="*/ 38 w 231"/>
                <a:gd name="T51" fmla="*/ 18 h 118"/>
                <a:gd name="T52" fmla="*/ 49 w 231"/>
                <a:gd name="T53" fmla="*/ 12 h 118"/>
                <a:gd name="T54" fmla="*/ 60 w 231"/>
                <a:gd name="T55" fmla="*/ 7 h 118"/>
                <a:gd name="T56" fmla="*/ 71 w 231"/>
                <a:gd name="T57" fmla="*/ 6 h 118"/>
                <a:gd name="T58" fmla="*/ 72 w 231"/>
                <a:gd name="T59" fmla="*/ 11 h 118"/>
                <a:gd name="T60" fmla="*/ 77 w 231"/>
                <a:gd name="T61" fmla="*/ 12 h 118"/>
                <a:gd name="T62" fmla="*/ 80 w 231"/>
                <a:gd name="T63" fmla="*/ 11 h 118"/>
                <a:gd name="T64" fmla="*/ 83 w 231"/>
                <a:gd name="T65" fmla="*/ 7 h 118"/>
                <a:gd name="T66" fmla="*/ 89 w 231"/>
                <a:gd name="T67" fmla="*/ 1 h 118"/>
                <a:gd name="T68" fmla="*/ 103 w 231"/>
                <a:gd name="T69" fmla="*/ 0 h 118"/>
                <a:gd name="T70" fmla="*/ 116 w 231"/>
                <a:gd name="T71" fmla="*/ 3 h 118"/>
                <a:gd name="T72" fmla="*/ 127 w 231"/>
                <a:gd name="T73" fmla="*/ 11 h 118"/>
                <a:gd name="T74" fmla="*/ 136 w 231"/>
                <a:gd name="T75" fmla="*/ 23 h 118"/>
                <a:gd name="T76" fmla="*/ 141 w 231"/>
                <a:gd name="T77" fmla="*/ 29 h 118"/>
                <a:gd name="T78" fmla="*/ 147 w 231"/>
                <a:gd name="T79" fmla="*/ 28 h 118"/>
                <a:gd name="T80" fmla="*/ 169 w 231"/>
                <a:gd name="T81" fmla="*/ 23 h 118"/>
                <a:gd name="T82" fmla="*/ 194 w 231"/>
                <a:gd name="T83" fmla="*/ 18 h 118"/>
                <a:gd name="T84" fmla="*/ 219 w 231"/>
                <a:gd name="T85" fmla="*/ 12 h 118"/>
                <a:gd name="T86" fmla="*/ 230 w 231"/>
                <a:gd name="T87" fmla="*/ 14 h 118"/>
                <a:gd name="T88" fmla="*/ 219 w 231"/>
                <a:gd name="T89" fmla="*/ 23 h 118"/>
                <a:gd name="T90" fmla="*/ 194 w 231"/>
                <a:gd name="T91" fmla="*/ 32 h 118"/>
                <a:gd name="T92" fmla="*/ 169 w 231"/>
                <a:gd name="T93" fmla="*/ 42 h 118"/>
                <a:gd name="T94" fmla="*/ 145 w 231"/>
                <a:gd name="T95" fmla="*/ 51 h 118"/>
                <a:gd name="T96" fmla="*/ 139 w 231"/>
                <a:gd name="T97" fmla="*/ 65 h 118"/>
                <a:gd name="T98" fmla="*/ 131 w 231"/>
                <a:gd name="T99" fmla="*/ 79 h 118"/>
                <a:gd name="T100" fmla="*/ 120 w 231"/>
                <a:gd name="T101" fmla="*/ 92 h 118"/>
                <a:gd name="T102" fmla="*/ 102 w 231"/>
                <a:gd name="T103" fmla="*/ 103 h 118"/>
                <a:gd name="T104" fmla="*/ 80 w 231"/>
                <a:gd name="T105" fmla="*/ 110 h 118"/>
                <a:gd name="T106" fmla="*/ 57 w 231"/>
                <a:gd name="T107" fmla="*/ 117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1"/>
                <a:gd name="T163" fmla="*/ 0 h 118"/>
                <a:gd name="T164" fmla="*/ 231 w 231"/>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1" h="118">
                  <a:moveTo>
                    <a:pt x="46" y="118"/>
                  </a:moveTo>
                  <a:lnTo>
                    <a:pt x="42" y="118"/>
                  </a:lnTo>
                  <a:lnTo>
                    <a:pt x="39" y="118"/>
                  </a:lnTo>
                  <a:lnTo>
                    <a:pt x="38" y="118"/>
                  </a:lnTo>
                  <a:lnTo>
                    <a:pt x="35" y="118"/>
                  </a:lnTo>
                  <a:lnTo>
                    <a:pt x="32" y="117"/>
                  </a:lnTo>
                  <a:lnTo>
                    <a:pt x="28" y="117"/>
                  </a:lnTo>
                  <a:lnTo>
                    <a:pt x="25" y="115"/>
                  </a:lnTo>
                  <a:lnTo>
                    <a:pt x="24" y="115"/>
                  </a:lnTo>
                  <a:lnTo>
                    <a:pt x="21" y="114"/>
                  </a:lnTo>
                  <a:lnTo>
                    <a:pt x="18" y="114"/>
                  </a:lnTo>
                  <a:lnTo>
                    <a:pt x="16" y="112"/>
                  </a:lnTo>
                  <a:lnTo>
                    <a:pt x="13" y="110"/>
                  </a:lnTo>
                  <a:lnTo>
                    <a:pt x="10" y="109"/>
                  </a:lnTo>
                  <a:lnTo>
                    <a:pt x="8" y="107"/>
                  </a:lnTo>
                  <a:lnTo>
                    <a:pt x="5" y="106"/>
                  </a:lnTo>
                  <a:lnTo>
                    <a:pt x="3" y="103"/>
                  </a:lnTo>
                  <a:lnTo>
                    <a:pt x="3" y="101"/>
                  </a:lnTo>
                  <a:lnTo>
                    <a:pt x="2" y="99"/>
                  </a:lnTo>
                  <a:lnTo>
                    <a:pt x="2" y="98"/>
                  </a:lnTo>
                  <a:lnTo>
                    <a:pt x="0" y="96"/>
                  </a:lnTo>
                  <a:lnTo>
                    <a:pt x="2" y="96"/>
                  </a:lnTo>
                  <a:lnTo>
                    <a:pt x="5" y="96"/>
                  </a:lnTo>
                  <a:lnTo>
                    <a:pt x="7" y="98"/>
                  </a:lnTo>
                  <a:lnTo>
                    <a:pt x="10" y="99"/>
                  </a:lnTo>
                  <a:lnTo>
                    <a:pt x="13" y="101"/>
                  </a:lnTo>
                  <a:lnTo>
                    <a:pt x="16" y="101"/>
                  </a:lnTo>
                  <a:lnTo>
                    <a:pt x="19" y="103"/>
                  </a:lnTo>
                  <a:lnTo>
                    <a:pt x="21" y="103"/>
                  </a:lnTo>
                  <a:lnTo>
                    <a:pt x="24" y="104"/>
                  </a:lnTo>
                  <a:lnTo>
                    <a:pt x="27" y="104"/>
                  </a:lnTo>
                  <a:lnTo>
                    <a:pt x="30" y="104"/>
                  </a:lnTo>
                  <a:lnTo>
                    <a:pt x="33" y="104"/>
                  </a:lnTo>
                  <a:lnTo>
                    <a:pt x="36" y="104"/>
                  </a:lnTo>
                  <a:lnTo>
                    <a:pt x="39" y="104"/>
                  </a:lnTo>
                  <a:lnTo>
                    <a:pt x="42" y="103"/>
                  </a:lnTo>
                  <a:lnTo>
                    <a:pt x="46" y="103"/>
                  </a:lnTo>
                  <a:lnTo>
                    <a:pt x="47" y="101"/>
                  </a:lnTo>
                  <a:lnTo>
                    <a:pt x="52" y="99"/>
                  </a:lnTo>
                  <a:lnTo>
                    <a:pt x="55" y="98"/>
                  </a:lnTo>
                  <a:lnTo>
                    <a:pt x="60" y="96"/>
                  </a:lnTo>
                  <a:lnTo>
                    <a:pt x="63" y="95"/>
                  </a:lnTo>
                  <a:lnTo>
                    <a:pt x="67" y="93"/>
                  </a:lnTo>
                  <a:lnTo>
                    <a:pt x="71" y="92"/>
                  </a:lnTo>
                  <a:lnTo>
                    <a:pt x="75" y="90"/>
                  </a:lnTo>
                  <a:lnTo>
                    <a:pt x="78" y="89"/>
                  </a:lnTo>
                  <a:lnTo>
                    <a:pt x="81" y="87"/>
                  </a:lnTo>
                  <a:lnTo>
                    <a:pt x="86" y="85"/>
                  </a:lnTo>
                  <a:lnTo>
                    <a:pt x="89" y="84"/>
                  </a:lnTo>
                  <a:lnTo>
                    <a:pt x="94" y="82"/>
                  </a:lnTo>
                  <a:lnTo>
                    <a:pt x="97" y="81"/>
                  </a:lnTo>
                  <a:lnTo>
                    <a:pt x="102" y="79"/>
                  </a:lnTo>
                  <a:lnTo>
                    <a:pt x="105" y="78"/>
                  </a:lnTo>
                  <a:lnTo>
                    <a:pt x="108" y="76"/>
                  </a:lnTo>
                  <a:lnTo>
                    <a:pt x="110" y="76"/>
                  </a:lnTo>
                  <a:lnTo>
                    <a:pt x="110" y="75"/>
                  </a:lnTo>
                  <a:lnTo>
                    <a:pt x="111" y="75"/>
                  </a:lnTo>
                  <a:lnTo>
                    <a:pt x="110" y="73"/>
                  </a:lnTo>
                  <a:lnTo>
                    <a:pt x="106" y="73"/>
                  </a:lnTo>
                  <a:lnTo>
                    <a:pt x="103" y="73"/>
                  </a:lnTo>
                  <a:lnTo>
                    <a:pt x="100" y="75"/>
                  </a:lnTo>
                  <a:lnTo>
                    <a:pt x="97" y="75"/>
                  </a:lnTo>
                  <a:lnTo>
                    <a:pt x="94" y="76"/>
                  </a:lnTo>
                  <a:lnTo>
                    <a:pt x="91" y="76"/>
                  </a:lnTo>
                  <a:lnTo>
                    <a:pt x="86" y="78"/>
                  </a:lnTo>
                  <a:lnTo>
                    <a:pt x="83" y="79"/>
                  </a:lnTo>
                  <a:lnTo>
                    <a:pt x="80" y="81"/>
                  </a:lnTo>
                  <a:lnTo>
                    <a:pt x="77" y="81"/>
                  </a:lnTo>
                  <a:lnTo>
                    <a:pt x="74" y="82"/>
                  </a:lnTo>
                  <a:lnTo>
                    <a:pt x="71" y="84"/>
                  </a:lnTo>
                  <a:lnTo>
                    <a:pt x="67" y="85"/>
                  </a:lnTo>
                  <a:lnTo>
                    <a:pt x="64" y="85"/>
                  </a:lnTo>
                  <a:lnTo>
                    <a:pt x="60" y="87"/>
                  </a:lnTo>
                  <a:lnTo>
                    <a:pt x="57" y="89"/>
                  </a:lnTo>
                  <a:lnTo>
                    <a:pt x="53" y="89"/>
                  </a:lnTo>
                  <a:lnTo>
                    <a:pt x="50" y="90"/>
                  </a:lnTo>
                  <a:lnTo>
                    <a:pt x="47" y="90"/>
                  </a:lnTo>
                  <a:lnTo>
                    <a:pt x="44" y="92"/>
                  </a:lnTo>
                  <a:lnTo>
                    <a:pt x="41" y="92"/>
                  </a:lnTo>
                  <a:lnTo>
                    <a:pt x="36" y="93"/>
                  </a:lnTo>
                  <a:lnTo>
                    <a:pt x="33" y="93"/>
                  </a:lnTo>
                  <a:lnTo>
                    <a:pt x="30" y="93"/>
                  </a:lnTo>
                  <a:lnTo>
                    <a:pt x="27" y="93"/>
                  </a:lnTo>
                  <a:lnTo>
                    <a:pt x="24" y="92"/>
                  </a:lnTo>
                  <a:lnTo>
                    <a:pt x="21" y="92"/>
                  </a:lnTo>
                  <a:lnTo>
                    <a:pt x="18" y="92"/>
                  </a:lnTo>
                  <a:lnTo>
                    <a:pt x="14" y="90"/>
                  </a:lnTo>
                  <a:lnTo>
                    <a:pt x="11" y="89"/>
                  </a:lnTo>
                  <a:lnTo>
                    <a:pt x="8" y="87"/>
                  </a:lnTo>
                  <a:lnTo>
                    <a:pt x="5" y="85"/>
                  </a:lnTo>
                  <a:lnTo>
                    <a:pt x="3" y="85"/>
                  </a:lnTo>
                  <a:lnTo>
                    <a:pt x="3" y="84"/>
                  </a:lnTo>
                  <a:lnTo>
                    <a:pt x="2" y="84"/>
                  </a:lnTo>
                  <a:lnTo>
                    <a:pt x="2" y="82"/>
                  </a:lnTo>
                  <a:lnTo>
                    <a:pt x="0" y="82"/>
                  </a:lnTo>
                  <a:lnTo>
                    <a:pt x="0" y="81"/>
                  </a:lnTo>
                  <a:lnTo>
                    <a:pt x="0" y="79"/>
                  </a:lnTo>
                  <a:lnTo>
                    <a:pt x="0" y="78"/>
                  </a:lnTo>
                  <a:lnTo>
                    <a:pt x="0" y="75"/>
                  </a:lnTo>
                  <a:lnTo>
                    <a:pt x="2" y="73"/>
                  </a:lnTo>
                  <a:lnTo>
                    <a:pt x="3" y="70"/>
                  </a:lnTo>
                  <a:lnTo>
                    <a:pt x="5" y="67"/>
                  </a:lnTo>
                  <a:lnTo>
                    <a:pt x="8" y="65"/>
                  </a:lnTo>
                  <a:lnTo>
                    <a:pt x="11" y="62"/>
                  </a:lnTo>
                  <a:lnTo>
                    <a:pt x="13" y="59"/>
                  </a:lnTo>
                  <a:lnTo>
                    <a:pt x="16" y="56"/>
                  </a:lnTo>
                  <a:lnTo>
                    <a:pt x="19" y="54"/>
                  </a:lnTo>
                  <a:lnTo>
                    <a:pt x="22" y="51"/>
                  </a:lnTo>
                  <a:lnTo>
                    <a:pt x="25" y="50"/>
                  </a:lnTo>
                  <a:lnTo>
                    <a:pt x="25" y="48"/>
                  </a:lnTo>
                  <a:lnTo>
                    <a:pt x="25" y="46"/>
                  </a:lnTo>
                  <a:lnTo>
                    <a:pt x="25" y="45"/>
                  </a:lnTo>
                  <a:lnTo>
                    <a:pt x="27" y="43"/>
                  </a:lnTo>
                  <a:lnTo>
                    <a:pt x="27" y="40"/>
                  </a:lnTo>
                  <a:lnTo>
                    <a:pt x="28" y="39"/>
                  </a:lnTo>
                  <a:lnTo>
                    <a:pt x="28" y="36"/>
                  </a:lnTo>
                  <a:lnTo>
                    <a:pt x="28" y="34"/>
                  </a:lnTo>
                  <a:lnTo>
                    <a:pt x="30" y="31"/>
                  </a:lnTo>
                  <a:lnTo>
                    <a:pt x="30" y="29"/>
                  </a:lnTo>
                  <a:lnTo>
                    <a:pt x="32" y="28"/>
                  </a:lnTo>
                  <a:lnTo>
                    <a:pt x="32" y="25"/>
                  </a:lnTo>
                  <a:lnTo>
                    <a:pt x="33" y="25"/>
                  </a:lnTo>
                  <a:lnTo>
                    <a:pt x="33" y="23"/>
                  </a:lnTo>
                  <a:lnTo>
                    <a:pt x="35" y="21"/>
                  </a:lnTo>
                  <a:lnTo>
                    <a:pt x="36" y="20"/>
                  </a:lnTo>
                  <a:lnTo>
                    <a:pt x="38" y="18"/>
                  </a:lnTo>
                  <a:lnTo>
                    <a:pt x="39" y="17"/>
                  </a:lnTo>
                  <a:lnTo>
                    <a:pt x="41" y="15"/>
                  </a:lnTo>
                  <a:lnTo>
                    <a:pt x="44" y="14"/>
                  </a:lnTo>
                  <a:lnTo>
                    <a:pt x="46" y="14"/>
                  </a:lnTo>
                  <a:lnTo>
                    <a:pt x="49" y="12"/>
                  </a:lnTo>
                  <a:lnTo>
                    <a:pt x="50" y="11"/>
                  </a:lnTo>
                  <a:lnTo>
                    <a:pt x="53" y="11"/>
                  </a:lnTo>
                  <a:lnTo>
                    <a:pt x="55" y="9"/>
                  </a:lnTo>
                  <a:lnTo>
                    <a:pt x="58" y="9"/>
                  </a:lnTo>
                  <a:lnTo>
                    <a:pt x="60" y="7"/>
                  </a:lnTo>
                  <a:lnTo>
                    <a:pt x="63" y="7"/>
                  </a:lnTo>
                  <a:lnTo>
                    <a:pt x="64" y="7"/>
                  </a:lnTo>
                  <a:lnTo>
                    <a:pt x="67" y="6"/>
                  </a:lnTo>
                  <a:lnTo>
                    <a:pt x="69" y="6"/>
                  </a:lnTo>
                  <a:lnTo>
                    <a:pt x="71" y="6"/>
                  </a:lnTo>
                  <a:lnTo>
                    <a:pt x="71" y="7"/>
                  </a:lnTo>
                  <a:lnTo>
                    <a:pt x="71" y="9"/>
                  </a:lnTo>
                  <a:lnTo>
                    <a:pt x="72" y="11"/>
                  </a:lnTo>
                  <a:lnTo>
                    <a:pt x="74" y="11"/>
                  </a:lnTo>
                  <a:lnTo>
                    <a:pt x="74" y="12"/>
                  </a:lnTo>
                  <a:lnTo>
                    <a:pt x="75" y="12"/>
                  </a:lnTo>
                  <a:lnTo>
                    <a:pt x="77" y="12"/>
                  </a:lnTo>
                  <a:lnTo>
                    <a:pt x="78" y="12"/>
                  </a:lnTo>
                  <a:lnTo>
                    <a:pt x="80" y="11"/>
                  </a:lnTo>
                  <a:lnTo>
                    <a:pt x="81" y="11"/>
                  </a:lnTo>
                  <a:lnTo>
                    <a:pt x="81" y="9"/>
                  </a:lnTo>
                  <a:lnTo>
                    <a:pt x="83" y="9"/>
                  </a:lnTo>
                  <a:lnTo>
                    <a:pt x="83" y="7"/>
                  </a:lnTo>
                  <a:lnTo>
                    <a:pt x="83" y="6"/>
                  </a:lnTo>
                  <a:lnTo>
                    <a:pt x="85" y="6"/>
                  </a:lnTo>
                  <a:lnTo>
                    <a:pt x="83" y="1"/>
                  </a:lnTo>
                  <a:lnTo>
                    <a:pt x="86" y="1"/>
                  </a:lnTo>
                  <a:lnTo>
                    <a:pt x="89" y="1"/>
                  </a:lnTo>
                  <a:lnTo>
                    <a:pt x="92" y="0"/>
                  </a:lnTo>
                  <a:lnTo>
                    <a:pt x="95" y="0"/>
                  </a:lnTo>
                  <a:lnTo>
                    <a:pt x="97" y="0"/>
                  </a:lnTo>
                  <a:lnTo>
                    <a:pt x="100" y="0"/>
                  </a:lnTo>
                  <a:lnTo>
                    <a:pt x="103" y="0"/>
                  </a:lnTo>
                  <a:lnTo>
                    <a:pt x="106" y="0"/>
                  </a:lnTo>
                  <a:lnTo>
                    <a:pt x="108" y="1"/>
                  </a:lnTo>
                  <a:lnTo>
                    <a:pt x="111" y="1"/>
                  </a:lnTo>
                  <a:lnTo>
                    <a:pt x="114" y="3"/>
                  </a:lnTo>
                  <a:lnTo>
                    <a:pt x="116" y="3"/>
                  </a:lnTo>
                  <a:lnTo>
                    <a:pt x="119" y="4"/>
                  </a:lnTo>
                  <a:lnTo>
                    <a:pt x="120" y="6"/>
                  </a:lnTo>
                  <a:lnTo>
                    <a:pt x="122" y="7"/>
                  </a:lnTo>
                  <a:lnTo>
                    <a:pt x="125" y="9"/>
                  </a:lnTo>
                  <a:lnTo>
                    <a:pt x="127" y="11"/>
                  </a:lnTo>
                  <a:lnTo>
                    <a:pt x="128" y="14"/>
                  </a:lnTo>
                  <a:lnTo>
                    <a:pt x="131" y="15"/>
                  </a:lnTo>
                  <a:lnTo>
                    <a:pt x="133" y="18"/>
                  </a:lnTo>
                  <a:lnTo>
                    <a:pt x="134" y="20"/>
                  </a:lnTo>
                  <a:lnTo>
                    <a:pt x="136" y="23"/>
                  </a:lnTo>
                  <a:lnTo>
                    <a:pt x="138" y="25"/>
                  </a:lnTo>
                  <a:lnTo>
                    <a:pt x="139" y="28"/>
                  </a:lnTo>
                  <a:lnTo>
                    <a:pt x="141" y="29"/>
                  </a:lnTo>
                  <a:lnTo>
                    <a:pt x="142" y="29"/>
                  </a:lnTo>
                  <a:lnTo>
                    <a:pt x="144" y="29"/>
                  </a:lnTo>
                  <a:lnTo>
                    <a:pt x="145" y="29"/>
                  </a:lnTo>
                  <a:lnTo>
                    <a:pt x="147" y="28"/>
                  </a:lnTo>
                  <a:lnTo>
                    <a:pt x="149" y="28"/>
                  </a:lnTo>
                  <a:lnTo>
                    <a:pt x="153" y="28"/>
                  </a:lnTo>
                  <a:lnTo>
                    <a:pt x="158" y="26"/>
                  </a:lnTo>
                  <a:lnTo>
                    <a:pt x="163" y="25"/>
                  </a:lnTo>
                  <a:lnTo>
                    <a:pt x="169" y="23"/>
                  </a:lnTo>
                  <a:lnTo>
                    <a:pt x="173" y="23"/>
                  </a:lnTo>
                  <a:lnTo>
                    <a:pt x="178" y="21"/>
                  </a:lnTo>
                  <a:lnTo>
                    <a:pt x="183" y="20"/>
                  </a:lnTo>
                  <a:lnTo>
                    <a:pt x="187" y="18"/>
                  </a:lnTo>
                  <a:lnTo>
                    <a:pt x="194" y="18"/>
                  </a:lnTo>
                  <a:lnTo>
                    <a:pt x="198" y="17"/>
                  </a:lnTo>
                  <a:lnTo>
                    <a:pt x="203" y="15"/>
                  </a:lnTo>
                  <a:lnTo>
                    <a:pt x="208" y="14"/>
                  </a:lnTo>
                  <a:lnTo>
                    <a:pt x="214" y="14"/>
                  </a:lnTo>
                  <a:lnTo>
                    <a:pt x="219" y="12"/>
                  </a:lnTo>
                  <a:lnTo>
                    <a:pt x="223" y="12"/>
                  </a:lnTo>
                  <a:lnTo>
                    <a:pt x="228" y="11"/>
                  </a:lnTo>
                  <a:lnTo>
                    <a:pt x="230" y="12"/>
                  </a:lnTo>
                  <a:lnTo>
                    <a:pt x="230" y="14"/>
                  </a:lnTo>
                  <a:lnTo>
                    <a:pt x="231" y="15"/>
                  </a:lnTo>
                  <a:lnTo>
                    <a:pt x="230" y="17"/>
                  </a:lnTo>
                  <a:lnTo>
                    <a:pt x="228" y="18"/>
                  </a:lnTo>
                  <a:lnTo>
                    <a:pt x="223" y="20"/>
                  </a:lnTo>
                  <a:lnTo>
                    <a:pt x="219" y="23"/>
                  </a:lnTo>
                  <a:lnTo>
                    <a:pt x="214" y="25"/>
                  </a:lnTo>
                  <a:lnTo>
                    <a:pt x="209" y="26"/>
                  </a:lnTo>
                  <a:lnTo>
                    <a:pt x="205" y="29"/>
                  </a:lnTo>
                  <a:lnTo>
                    <a:pt x="198" y="31"/>
                  </a:lnTo>
                  <a:lnTo>
                    <a:pt x="194" y="32"/>
                  </a:lnTo>
                  <a:lnTo>
                    <a:pt x="189" y="34"/>
                  </a:lnTo>
                  <a:lnTo>
                    <a:pt x="183" y="36"/>
                  </a:lnTo>
                  <a:lnTo>
                    <a:pt x="178" y="37"/>
                  </a:lnTo>
                  <a:lnTo>
                    <a:pt x="173" y="40"/>
                  </a:lnTo>
                  <a:lnTo>
                    <a:pt x="169" y="42"/>
                  </a:lnTo>
                  <a:lnTo>
                    <a:pt x="164" y="43"/>
                  </a:lnTo>
                  <a:lnTo>
                    <a:pt x="158" y="45"/>
                  </a:lnTo>
                  <a:lnTo>
                    <a:pt x="153" y="48"/>
                  </a:lnTo>
                  <a:lnTo>
                    <a:pt x="149" y="50"/>
                  </a:lnTo>
                  <a:lnTo>
                    <a:pt x="145" y="51"/>
                  </a:lnTo>
                  <a:lnTo>
                    <a:pt x="145" y="54"/>
                  </a:lnTo>
                  <a:lnTo>
                    <a:pt x="144" y="57"/>
                  </a:lnTo>
                  <a:lnTo>
                    <a:pt x="142" y="60"/>
                  </a:lnTo>
                  <a:lnTo>
                    <a:pt x="141" y="62"/>
                  </a:lnTo>
                  <a:lnTo>
                    <a:pt x="139" y="65"/>
                  </a:lnTo>
                  <a:lnTo>
                    <a:pt x="138" y="68"/>
                  </a:lnTo>
                  <a:lnTo>
                    <a:pt x="136" y="71"/>
                  </a:lnTo>
                  <a:lnTo>
                    <a:pt x="134" y="75"/>
                  </a:lnTo>
                  <a:lnTo>
                    <a:pt x="133" y="76"/>
                  </a:lnTo>
                  <a:lnTo>
                    <a:pt x="131" y="79"/>
                  </a:lnTo>
                  <a:lnTo>
                    <a:pt x="130" y="82"/>
                  </a:lnTo>
                  <a:lnTo>
                    <a:pt x="127" y="84"/>
                  </a:lnTo>
                  <a:lnTo>
                    <a:pt x="125" y="87"/>
                  </a:lnTo>
                  <a:lnTo>
                    <a:pt x="124" y="89"/>
                  </a:lnTo>
                  <a:lnTo>
                    <a:pt x="120" y="92"/>
                  </a:lnTo>
                  <a:lnTo>
                    <a:pt x="117" y="95"/>
                  </a:lnTo>
                  <a:lnTo>
                    <a:pt x="114" y="96"/>
                  </a:lnTo>
                  <a:lnTo>
                    <a:pt x="110" y="98"/>
                  </a:lnTo>
                  <a:lnTo>
                    <a:pt x="106" y="99"/>
                  </a:lnTo>
                  <a:lnTo>
                    <a:pt x="102" y="103"/>
                  </a:lnTo>
                  <a:lnTo>
                    <a:pt x="97" y="104"/>
                  </a:lnTo>
                  <a:lnTo>
                    <a:pt x="92" y="106"/>
                  </a:lnTo>
                  <a:lnTo>
                    <a:pt x="89" y="107"/>
                  </a:lnTo>
                  <a:lnTo>
                    <a:pt x="85" y="109"/>
                  </a:lnTo>
                  <a:lnTo>
                    <a:pt x="80" y="110"/>
                  </a:lnTo>
                  <a:lnTo>
                    <a:pt x="75" y="112"/>
                  </a:lnTo>
                  <a:lnTo>
                    <a:pt x="71" y="114"/>
                  </a:lnTo>
                  <a:lnTo>
                    <a:pt x="66" y="115"/>
                  </a:lnTo>
                  <a:lnTo>
                    <a:pt x="61" y="117"/>
                  </a:lnTo>
                  <a:lnTo>
                    <a:pt x="57" y="117"/>
                  </a:lnTo>
                  <a:lnTo>
                    <a:pt x="52" y="118"/>
                  </a:lnTo>
                  <a:lnTo>
                    <a:pt x="47" y="118"/>
                  </a:lnTo>
                  <a:lnTo>
                    <a:pt x="46" y="118"/>
                  </a:lnTo>
                  <a:close/>
                </a:path>
              </a:pathLst>
            </a:custGeom>
            <a:solidFill>
              <a:srgbClr val="003399"/>
            </a:solidFill>
            <a:ln w="9525">
              <a:noFill/>
              <a:round/>
              <a:headEnd/>
              <a:tailEnd/>
            </a:ln>
          </p:spPr>
          <p:txBody>
            <a:bodyPr/>
            <a:lstStyle/>
            <a:p>
              <a:endParaRPr lang="en-US" dirty="0">
                <a:latin typeface="Calibri" pitchFamily="34" charset="0"/>
              </a:endParaRPr>
            </a:p>
          </p:txBody>
        </p:sp>
        <p:sp>
          <p:nvSpPr>
            <p:cNvPr id="4341" name="Freeform 1152"/>
            <p:cNvSpPr>
              <a:spLocks/>
            </p:cNvSpPr>
            <p:nvPr/>
          </p:nvSpPr>
          <p:spPr bwMode="auto">
            <a:xfrm>
              <a:off x="4013" y="2738"/>
              <a:ext cx="8" cy="6"/>
            </a:xfrm>
            <a:custGeom>
              <a:avLst/>
              <a:gdLst>
                <a:gd name="T0" fmla="*/ 0 w 8"/>
                <a:gd name="T1" fmla="*/ 6 h 6"/>
                <a:gd name="T2" fmla="*/ 0 w 8"/>
                <a:gd name="T3" fmla="*/ 5 h 6"/>
                <a:gd name="T4" fmla="*/ 0 w 8"/>
                <a:gd name="T5" fmla="*/ 3 h 6"/>
                <a:gd name="T6" fmla="*/ 0 w 8"/>
                <a:gd name="T7" fmla="*/ 2 h 6"/>
                <a:gd name="T8" fmla="*/ 0 w 8"/>
                <a:gd name="T9" fmla="*/ 0 h 6"/>
                <a:gd name="T10" fmla="*/ 0 w 8"/>
                <a:gd name="T11" fmla="*/ 0 h 6"/>
                <a:gd name="T12" fmla="*/ 2 w 8"/>
                <a:gd name="T13" fmla="*/ 0 h 6"/>
                <a:gd name="T14" fmla="*/ 3 w 8"/>
                <a:gd name="T15" fmla="*/ 2 h 6"/>
                <a:gd name="T16" fmla="*/ 3 w 8"/>
                <a:gd name="T17" fmla="*/ 2 h 6"/>
                <a:gd name="T18" fmla="*/ 5 w 8"/>
                <a:gd name="T19" fmla="*/ 2 h 6"/>
                <a:gd name="T20" fmla="*/ 5 w 8"/>
                <a:gd name="T21" fmla="*/ 2 h 6"/>
                <a:gd name="T22" fmla="*/ 6 w 8"/>
                <a:gd name="T23" fmla="*/ 3 h 6"/>
                <a:gd name="T24" fmla="*/ 8 w 8"/>
                <a:gd name="T25" fmla="*/ 3 h 6"/>
                <a:gd name="T26" fmla="*/ 8 w 8"/>
                <a:gd name="T27" fmla="*/ 5 h 6"/>
                <a:gd name="T28" fmla="*/ 6 w 8"/>
                <a:gd name="T29" fmla="*/ 5 h 6"/>
                <a:gd name="T30" fmla="*/ 6 w 8"/>
                <a:gd name="T31" fmla="*/ 5 h 6"/>
                <a:gd name="T32" fmla="*/ 5 w 8"/>
                <a:gd name="T33" fmla="*/ 5 h 6"/>
                <a:gd name="T34" fmla="*/ 5 w 8"/>
                <a:gd name="T35" fmla="*/ 5 h 6"/>
                <a:gd name="T36" fmla="*/ 3 w 8"/>
                <a:gd name="T37" fmla="*/ 5 h 6"/>
                <a:gd name="T38" fmla="*/ 2 w 8"/>
                <a:gd name="T39" fmla="*/ 6 h 6"/>
                <a:gd name="T40" fmla="*/ 2 w 8"/>
                <a:gd name="T41" fmla="*/ 6 h 6"/>
                <a:gd name="T42" fmla="*/ 0 w 8"/>
                <a:gd name="T43" fmla="*/ 6 h 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6"/>
                <a:gd name="T68" fmla="*/ 8 w 8"/>
                <a:gd name="T69" fmla="*/ 6 h 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6">
                  <a:moveTo>
                    <a:pt x="0" y="6"/>
                  </a:moveTo>
                  <a:lnTo>
                    <a:pt x="0" y="5"/>
                  </a:lnTo>
                  <a:lnTo>
                    <a:pt x="0" y="3"/>
                  </a:lnTo>
                  <a:lnTo>
                    <a:pt x="0" y="2"/>
                  </a:lnTo>
                  <a:lnTo>
                    <a:pt x="0" y="0"/>
                  </a:lnTo>
                  <a:lnTo>
                    <a:pt x="2" y="0"/>
                  </a:lnTo>
                  <a:lnTo>
                    <a:pt x="3" y="2"/>
                  </a:lnTo>
                  <a:lnTo>
                    <a:pt x="5" y="2"/>
                  </a:lnTo>
                  <a:lnTo>
                    <a:pt x="6" y="3"/>
                  </a:lnTo>
                  <a:lnTo>
                    <a:pt x="8" y="3"/>
                  </a:lnTo>
                  <a:lnTo>
                    <a:pt x="8" y="5"/>
                  </a:lnTo>
                  <a:lnTo>
                    <a:pt x="6" y="5"/>
                  </a:lnTo>
                  <a:lnTo>
                    <a:pt x="5" y="5"/>
                  </a:lnTo>
                  <a:lnTo>
                    <a:pt x="3" y="5"/>
                  </a:lnTo>
                  <a:lnTo>
                    <a:pt x="2" y="6"/>
                  </a:lnTo>
                  <a:lnTo>
                    <a:pt x="0" y="6"/>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42" name="Freeform 1153"/>
            <p:cNvSpPr>
              <a:spLocks/>
            </p:cNvSpPr>
            <p:nvPr/>
          </p:nvSpPr>
          <p:spPr bwMode="auto">
            <a:xfrm>
              <a:off x="3899" y="2713"/>
              <a:ext cx="103" cy="25"/>
            </a:xfrm>
            <a:custGeom>
              <a:avLst/>
              <a:gdLst>
                <a:gd name="T0" fmla="*/ 24 w 103"/>
                <a:gd name="T1" fmla="*/ 25 h 25"/>
                <a:gd name="T2" fmla="*/ 21 w 103"/>
                <a:gd name="T3" fmla="*/ 23 h 25"/>
                <a:gd name="T4" fmla="*/ 18 w 103"/>
                <a:gd name="T5" fmla="*/ 23 h 25"/>
                <a:gd name="T6" fmla="*/ 14 w 103"/>
                <a:gd name="T7" fmla="*/ 22 h 25"/>
                <a:gd name="T8" fmla="*/ 11 w 103"/>
                <a:gd name="T9" fmla="*/ 20 h 25"/>
                <a:gd name="T10" fmla="*/ 7 w 103"/>
                <a:gd name="T11" fmla="*/ 19 h 25"/>
                <a:gd name="T12" fmla="*/ 5 w 103"/>
                <a:gd name="T13" fmla="*/ 17 h 25"/>
                <a:gd name="T14" fmla="*/ 2 w 103"/>
                <a:gd name="T15" fmla="*/ 16 h 25"/>
                <a:gd name="T16" fmla="*/ 0 w 103"/>
                <a:gd name="T17" fmla="*/ 14 h 25"/>
                <a:gd name="T18" fmla="*/ 0 w 103"/>
                <a:gd name="T19" fmla="*/ 11 h 25"/>
                <a:gd name="T20" fmla="*/ 0 w 103"/>
                <a:gd name="T21" fmla="*/ 9 h 25"/>
                <a:gd name="T22" fmla="*/ 2 w 103"/>
                <a:gd name="T23" fmla="*/ 11 h 25"/>
                <a:gd name="T24" fmla="*/ 5 w 103"/>
                <a:gd name="T25" fmla="*/ 13 h 25"/>
                <a:gd name="T26" fmla="*/ 11 w 103"/>
                <a:gd name="T27" fmla="*/ 16 h 25"/>
                <a:gd name="T28" fmla="*/ 18 w 103"/>
                <a:gd name="T29" fmla="*/ 17 h 25"/>
                <a:gd name="T30" fmla="*/ 24 w 103"/>
                <a:gd name="T31" fmla="*/ 19 h 25"/>
                <a:gd name="T32" fmla="*/ 30 w 103"/>
                <a:gd name="T33" fmla="*/ 19 h 25"/>
                <a:gd name="T34" fmla="*/ 36 w 103"/>
                <a:gd name="T35" fmla="*/ 19 h 25"/>
                <a:gd name="T36" fmla="*/ 44 w 103"/>
                <a:gd name="T37" fmla="*/ 19 h 25"/>
                <a:gd name="T38" fmla="*/ 50 w 103"/>
                <a:gd name="T39" fmla="*/ 17 h 25"/>
                <a:gd name="T40" fmla="*/ 57 w 103"/>
                <a:gd name="T41" fmla="*/ 16 h 25"/>
                <a:gd name="T42" fmla="*/ 63 w 103"/>
                <a:gd name="T43" fmla="*/ 13 h 25"/>
                <a:gd name="T44" fmla="*/ 69 w 103"/>
                <a:gd name="T45" fmla="*/ 11 h 25"/>
                <a:gd name="T46" fmla="*/ 75 w 103"/>
                <a:gd name="T47" fmla="*/ 9 h 25"/>
                <a:gd name="T48" fmla="*/ 81 w 103"/>
                <a:gd name="T49" fmla="*/ 6 h 25"/>
                <a:gd name="T50" fmla="*/ 88 w 103"/>
                <a:gd name="T51" fmla="*/ 5 h 25"/>
                <a:gd name="T52" fmla="*/ 94 w 103"/>
                <a:gd name="T53" fmla="*/ 2 h 25"/>
                <a:gd name="T54" fmla="*/ 102 w 103"/>
                <a:gd name="T55" fmla="*/ 0 h 25"/>
                <a:gd name="T56" fmla="*/ 99 w 103"/>
                <a:gd name="T57" fmla="*/ 2 h 25"/>
                <a:gd name="T58" fmla="*/ 89 w 103"/>
                <a:gd name="T59" fmla="*/ 5 h 25"/>
                <a:gd name="T60" fmla="*/ 80 w 103"/>
                <a:gd name="T61" fmla="*/ 9 h 25"/>
                <a:gd name="T62" fmla="*/ 71 w 103"/>
                <a:gd name="T63" fmla="*/ 13 h 25"/>
                <a:gd name="T64" fmla="*/ 61 w 103"/>
                <a:gd name="T65" fmla="*/ 17 h 25"/>
                <a:gd name="T66" fmla="*/ 50 w 103"/>
                <a:gd name="T67" fmla="*/ 20 h 25"/>
                <a:gd name="T68" fmla="*/ 41 w 103"/>
                <a:gd name="T69" fmla="*/ 23 h 25"/>
                <a:gd name="T70" fmla="*/ 30 w 103"/>
                <a:gd name="T71" fmla="*/ 25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25"/>
                <a:gd name="T110" fmla="*/ 103 w 103"/>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25">
                  <a:moveTo>
                    <a:pt x="25" y="25"/>
                  </a:moveTo>
                  <a:lnTo>
                    <a:pt x="24" y="25"/>
                  </a:lnTo>
                  <a:lnTo>
                    <a:pt x="22" y="25"/>
                  </a:lnTo>
                  <a:lnTo>
                    <a:pt x="21" y="23"/>
                  </a:lnTo>
                  <a:lnTo>
                    <a:pt x="19" y="23"/>
                  </a:lnTo>
                  <a:lnTo>
                    <a:pt x="18" y="23"/>
                  </a:lnTo>
                  <a:lnTo>
                    <a:pt x="16" y="22"/>
                  </a:lnTo>
                  <a:lnTo>
                    <a:pt x="14" y="22"/>
                  </a:lnTo>
                  <a:lnTo>
                    <a:pt x="13" y="22"/>
                  </a:lnTo>
                  <a:lnTo>
                    <a:pt x="11" y="20"/>
                  </a:lnTo>
                  <a:lnTo>
                    <a:pt x="8" y="20"/>
                  </a:lnTo>
                  <a:lnTo>
                    <a:pt x="7" y="19"/>
                  </a:lnTo>
                  <a:lnTo>
                    <a:pt x="5" y="17"/>
                  </a:lnTo>
                  <a:lnTo>
                    <a:pt x="3" y="17"/>
                  </a:lnTo>
                  <a:lnTo>
                    <a:pt x="2" y="16"/>
                  </a:lnTo>
                  <a:lnTo>
                    <a:pt x="0" y="14"/>
                  </a:lnTo>
                  <a:lnTo>
                    <a:pt x="0" y="13"/>
                  </a:lnTo>
                  <a:lnTo>
                    <a:pt x="0" y="11"/>
                  </a:lnTo>
                  <a:lnTo>
                    <a:pt x="0" y="9"/>
                  </a:lnTo>
                  <a:lnTo>
                    <a:pt x="2" y="11"/>
                  </a:lnTo>
                  <a:lnTo>
                    <a:pt x="5" y="13"/>
                  </a:lnTo>
                  <a:lnTo>
                    <a:pt x="8" y="14"/>
                  </a:lnTo>
                  <a:lnTo>
                    <a:pt x="11" y="16"/>
                  </a:lnTo>
                  <a:lnTo>
                    <a:pt x="14" y="17"/>
                  </a:lnTo>
                  <a:lnTo>
                    <a:pt x="18" y="17"/>
                  </a:lnTo>
                  <a:lnTo>
                    <a:pt x="21" y="19"/>
                  </a:lnTo>
                  <a:lnTo>
                    <a:pt x="24" y="19"/>
                  </a:lnTo>
                  <a:lnTo>
                    <a:pt x="27" y="19"/>
                  </a:lnTo>
                  <a:lnTo>
                    <a:pt x="30" y="19"/>
                  </a:lnTo>
                  <a:lnTo>
                    <a:pt x="33" y="19"/>
                  </a:lnTo>
                  <a:lnTo>
                    <a:pt x="36" y="19"/>
                  </a:lnTo>
                  <a:lnTo>
                    <a:pt x="41" y="19"/>
                  </a:lnTo>
                  <a:lnTo>
                    <a:pt x="44" y="19"/>
                  </a:lnTo>
                  <a:lnTo>
                    <a:pt x="47" y="17"/>
                  </a:lnTo>
                  <a:lnTo>
                    <a:pt x="50" y="17"/>
                  </a:lnTo>
                  <a:lnTo>
                    <a:pt x="53" y="16"/>
                  </a:lnTo>
                  <a:lnTo>
                    <a:pt x="57" y="16"/>
                  </a:lnTo>
                  <a:lnTo>
                    <a:pt x="60" y="14"/>
                  </a:lnTo>
                  <a:lnTo>
                    <a:pt x="63" y="13"/>
                  </a:lnTo>
                  <a:lnTo>
                    <a:pt x="66" y="13"/>
                  </a:lnTo>
                  <a:lnTo>
                    <a:pt x="69" y="11"/>
                  </a:lnTo>
                  <a:lnTo>
                    <a:pt x="72" y="9"/>
                  </a:lnTo>
                  <a:lnTo>
                    <a:pt x="75" y="9"/>
                  </a:lnTo>
                  <a:lnTo>
                    <a:pt x="78" y="8"/>
                  </a:lnTo>
                  <a:lnTo>
                    <a:pt x="81" y="6"/>
                  </a:lnTo>
                  <a:lnTo>
                    <a:pt x="85" y="5"/>
                  </a:lnTo>
                  <a:lnTo>
                    <a:pt x="88" y="5"/>
                  </a:lnTo>
                  <a:lnTo>
                    <a:pt x="91" y="3"/>
                  </a:lnTo>
                  <a:lnTo>
                    <a:pt x="94" y="2"/>
                  </a:lnTo>
                  <a:lnTo>
                    <a:pt x="99" y="2"/>
                  </a:lnTo>
                  <a:lnTo>
                    <a:pt x="102" y="0"/>
                  </a:lnTo>
                  <a:lnTo>
                    <a:pt x="103" y="0"/>
                  </a:lnTo>
                  <a:lnTo>
                    <a:pt x="99" y="2"/>
                  </a:lnTo>
                  <a:lnTo>
                    <a:pt x="94" y="3"/>
                  </a:lnTo>
                  <a:lnTo>
                    <a:pt x="89" y="5"/>
                  </a:lnTo>
                  <a:lnTo>
                    <a:pt x="85" y="6"/>
                  </a:lnTo>
                  <a:lnTo>
                    <a:pt x="80" y="9"/>
                  </a:lnTo>
                  <a:lnTo>
                    <a:pt x="75" y="11"/>
                  </a:lnTo>
                  <a:lnTo>
                    <a:pt x="71" y="13"/>
                  </a:lnTo>
                  <a:lnTo>
                    <a:pt x="66" y="16"/>
                  </a:lnTo>
                  <a:lnTo>
                    <a:pt x="61" y="17"/>
                  </a:lnTo>
                  <a:lnTo>
                    <a:pt x="55" y="19"/>
                  </a:lnTo>
                  <a:lnTo>
                    <a:pt x="50" y="20"/>
                  </a:lnTo>
                  <a:lnTo>
                    <a:pt x="46" y="22"/>
                  </a:lnTo>
                  <a:lnTo>
                    <a:pt x="41" y="23"/>
                  </a:lnTo>
                  <a:lnTo>
                    <a:pt x="35" y="25"/>
                  </a:lnTo>
                  <a:lnTo>
                    <a:pt x="30" y="25"/>
                  </a:lnTo>
                  <a:lnTo>
                    <a:pt x="25" y="25"/>
                  </a:lnTo>
                  <a:close/>
                </a:path>
              </a:pathLst>
            </a:custGeom>
            <a:solidFill>
              <a:srgbClr val="D81919"/>
            </a:solidFill>
            <a:ln w="9525">
              <a:noFill/>
              <a:round/>
              <a:headEnd/>
              <a:tailEnd/>
            </a:ln>
          </p:spPr>
          <p:txBody>
            <a:bodyPr/>
            <a:lstStyle/>
            <a:p>
              <a:endParaRPr lang="en-US" dirty="0">
                <a:latin typeface="Calibri" pitchFamily="34" charset="0"/>
              </a:endParaRPr>
            </a:p>
          </p:txBody>
        </p:sp>
        <p:sp>
          <p:nvSpPr>
            <p:cNvPr id="4343" name="Freeform 1154"/>
            <p:cNvSpPr>
              <a:spLocks/>
            </p:cNvSpPr>
            <p:nvPr/>
          </p:nvSpPr>
          <p:spPr bwMode="auto">
            <a:xfrm>
              <a:off x="4101" y="2662"/>
              <a:ext cx="24" cy="37"/>
            </a:xfrm>
            <a:custGeom>
              <a:avLst/>
              <a:gdLst>
                <a:gd name="T0" fmla="*/ 7 w 24"/>
                <a:gd name="T1" fmla="*/ 37 h 37"/>
                <a:gd name="T2" fmla="*/ 6 w 24"/>
                <a:gd name="T3" fmla="*/ 37 h 37"/>
                <a:gd name="T4" fmla="*/ 6 w 24"/>
                <a:gd name="T5" fmla="*/ 35 h 37"/>
                <a:gd name="T6" fmla="*/ 4 w 24"/>
                <a:gd name="T7" fmla="*/ 35 h 37"/>
                <a:gd name="T8" fmla="*/ 4 w 24"/>
                <a:gd name="T9" fmla="*/ 35 h 37"/>
                <a:gd name="T10" fmla="*/ 3 w 24"/>
                <a:gd name="T11" fmla="*/ 35 h 37"/>
                <a:gd name="T12" fmla="*/ 1 w 24"/>
                <a:gd name="T13" fmla="*/ 35 h 37"/>
                <a:gd name="T14" fmla="*/ 1 w 24"/>
                <a:gd name="T15" fmla="*/ 34 h 37"/>
                <a:gd name="T16" fmla="*/ 0 w 24"/>
                <a:gd name="T17" fmla="*/ 34 h 37"/>
                <a:gd name="T18" fmla="*/ 0 w 24"/>
                <a:gd name="T19" fmla="*/ 31 h 37"/>
                <a:gd name="T20" fmla="*/ 1 w 24"/>
                <a:gd name="T21" fmla="*/ 28 h 37"/>
                <a:gd name="T22" fmla="*/ 4 w 24"/>
                <a:gd name="T23" fmla="*/ 25 h 37"/>
                <a:gd name="T24" fmla="*/ 6 w 24"/>
                <a:gd name="T25" fmla="*/ 21 h 37"/>
                <a:gd name="T26" fmla="*/ 9 w 24"/>
                <a:gd name="T27" fmla="*/ 17 h 37"/>
                <a:gd name="T28" fmla="*/ 12 w 24"/>
                <a:gd name="T29" fmla="*/ 14 h 37"/>
                <a:gd name="T30" fmla="*/ 14 w 24"/>
                <a:gd name="T31" fmla="*/ 11 h 37"/>
                <a:gd name="T32" fmla="*/ 17 w 24"/>
                <a:gd name="T33" fmla="*/ 7 h 37"/>
                <a:gd name="T34" fmla="*/ 18 w 24"/>
                <a:gd name="T35" fmla="*/ 3 h 37"/>
                <a:gd name="T36" fmla="*/ 18 w 24"/>
                <a:gd name="T37" fmla="*/ 3 h 37"/>
                <a:gd name="T38" fmla="*/ 20 w 24"/>
                <a:gd name="T39" fmla="*/ 3 h 37"/>
                <a:gd name="T40" fmla="*/ 20 w 24"/>
                <a:gd name="T41" fmla="*/ 3 h 37"/>
                <a:gd name="T42" fmla="*/ 21 w 24"/>
                <a:gd name="T43" fmla="*/ 3 h 37"/>
                <a:gd name="T44" fmla="*/ 21 w 24"/>
                <a:gd name="T45" fmla="*/ 1 h 37"/>
                <a:gd name="T46" fmla="*/ 23 w 24"/>
                <a:gd name="T47" fmla="*/ 1 h 37"/>
                <a:gd name="T48" fmla="*/ 23 w 24"/>
                <a:gd name="T49" fmla="*/ 1 h 37"/>
                <a:gd name="T50" fmla="*/ 24 w 24"/>
                <a:gd name="T51" fmla="*/ 0 h 37"/>
                <a:gd name="T52" fmla="*/ 24 w 24"/>
                <a:gd name="T53" fmla="*/ 1 h 37"/>
                <a:gd name="T54" fmla="*/ 24 w 24"/>
                <a:gd name="T55" fmla="*/ 6 h 37"/>
                <a:gd name="T56" fmla="*/ 21 w 24"/>
                <a:gd name="T57" fmla="*/ 11 h 37"/>
                <a:gd name="T58" fmla="*/ 20 w 24"/>
                <a:gd name="T59" fmla="*/ 14 h 37"/>
                <a:gd name="T60" fmla="*/ 18 w 24"/>
                <a:gd name="T61" fmla="*/ 18 h 37"/>
                <a:gd name="T62" fmla="*/ 17 w 24"/>
                <a:gd name="T63" fmla="*/ 23 h 37"/>
                <a:gd name="T64" fmla="*/ 14 w 24"/>
                <a:gd name="T65" fmla="*/ 28 h 37"/>
                <a:gd name="T66" fmla="*/ 12 w 24"/>
                <a:gd name="T67" fmla="*/ 31 h 37"/>
                <a:gd name="T68" fmla="*/ 10 w 24"/>
                <a:gd name="T69" fmla="*/ 35 h 37"/>
                <a:gd name="T70" fmla="*/ 7 w 24"/>
                <a:gd name="T71" fmla="*/ 37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7"/>
                <a:gd name="T110" fmla="*/ 24 w 24"/>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7">
                  <a:moveTo>
                    <a:pt x="7" y="37"/>
                  </a:moveTo>
                  <a:lnTo>
                    <a:pt x="6" y="37"/>
                  </a:lnTo>
                  <a:lnTo>
                    <a:pt x="6" y="35"/>
                  </a:lnTo>
                  <a:lnTo>
                    <a:pt x="4" y="35"/>
                  </a:lnTo>
                  <a:lnTo>
                    <a:pt x="3" y="35"/>
                  </a:lnTo>
                  <a:lnTo>
                    <a:pt x="1" y="35"/>
                  </a:lnTo>
                  <a:lnTo>
                    <a:pt x="1" y="34"/>
                  </a:lnTo>
                  <a:lnTo>
                    <a:pt x="0" y="34"/>
                  </a:lnTo>
                  <a:lnTo>
                    <a:pt x="0" y="31"/>
                  </a:lnTo>
                  <a:lnTo>
                    <a:pt x="1" y="28"/>
                  </a:lnTo>
                  <a:lnTo>
                    <a:pt x="4" y="25"/>
                  </a:lnTo>
                  <a:lnTo>
                    <a:pt x="6" y="21"/>
                  </a:lnTo>
                  <a:lnTo>
                    <a:pt x="9" y="17"/>
                  </a:lnTo>
                  <a:lnTo>
                    <a:pt x="12" y="14"/>
                  </a:lnTo>
                  <a:lnTo>
                    <a:pt x="14" y="11"/>
                  </a:lnTo>
                  <a:lnTo>
                    <a:pt x="17" y="7"/>
                  </a:lnTo>
                  <a:lnTo>
                    <a:pt x="18" y="3"/>
                  </a:lnTo>
                  <a:lnTo>
                    <a:pt x="20" y="3"/>
                  </a:lnTo>
                  <a:lnTo>
                    <a:pt x="21" y="3"/>
                  </a:lnTo>
                  <a:lnTo>
                    <a:pt x="21" y="1"/>
                  </a:lnTo>
                  <a:lnTo>
                    <a:pt x="23" y="1"/>
                  </a:lnTo>
                  <a:lnTo>
                    <a:pt x="24" y="0"/>
                  </a:lnTo>
                  <a:lnTo>
                    <a:pt x="24" y="1"/>
                  </a:lnTo>
                  <a:lnTo>
                    <a:pt x="24" y="6"/>
                  </a:lnTo>
                  <a:lnTo>
                    <a:pt x="21" y="11"/>
                  </a:lnTo>
                  <a:lnTo>
                    <a:pt x="20" y="14"/>
                  </a:lnTo>
                  <a:lnTo>
                    <a:pt x="18" y="18"/>
                  </a:lnTo>
                  <a:lnTo>
                    <a:pt x="17" y="23"/>
                  </a:lnTo>
                  <a:lnTo>
                    <a:pt x="14" y="28"/>
                  </a:lnTo>
                  <a:lnTo>
                    <a:pt x="12" y="31"/>
                  </a:lnTo>
                  <a:lnTo>
                    <a:pt x="10" y="35"/>
                  </a:lnTo>
                  <a:lnTo>
                    <a:pt x="7" y="3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44" name="Freeform 1155"/>
            <p:cNvSpPr>
              <a:spLocks/>
            </p:cNvSpPr>
            <p:nvPr/>
          </p:nvSpPr>
          <p:spPr bwMode="auto">
            <a:xfrm>
              <a:off x="3966" y="2665"/>
              <a:ext cx="36" cy="32"/>
            </a:xfrm>
            <a:custGeom>
              <a:avLst/>
              <a:gdLst>
                <a:gd name="T0" fmla="*/ 4 w 36"/>
                <a:gd name="T1" fmla="*/ 32 h 32"/>
                <a:gd name="T2" fmla="*/ 2 w 36"/>
                <a:gd name="T3" fmla="*/ 31 h 32"/>
                <a:gd name="T4" fmla="*/ 2 w 36"/>
                <a:gd name="T5" fmla="*/ 31 h 32"/>
                <a:gd name="T6" fmla="*/ 0 w 36"/>
                <a:gd name="T7" fmla="*/ 31 h 32"/>
                <a:gd name="T8" fmla="*/ 0 w 36"/>
                <a:gd name="T9" fmla="*/ 29 h 32"/>
                <a:gd name="T10" fmla="*/ 0 w 36"/>
                <a:gd name="T11" fmla="*/ 28 h 32"/>
                <a:gd name="T12" fmla="*/ 0 w 36"/>
                <a:gd name="T13" fmla="*/ 25 h 32"/>
                <a:gd name="T14" fmla="*/ 2 w 36"/>
                <a:gd name="T15" fmla="*/ 22 h 32"/>
                <a:gd name="T16" fmla="*/ 2 w 36"/>
                <a:gd name="T17" fmla="*/ 18 h 32"/>
                <a:gd name="T18" fmla="*/ 4 w 36"/>
                <a:gd name="T19" fmla="*/ 15 h 32"/>
                <a:gd name="T20" fmla="*/ 4 w 36"/>
                <a:gd name="T21" fmla="*/ 14 h 32"/>
                <a:gd name="T22" fmla="*/ 5 w 36"/>
                <a:gd name="T23" fmla="*/ 11 h 32"/>
                <a:gd name="T24" fmla="*/ 5 w 36"/>
                <a:gd name="T25" fmla="*/ 8 h 32"/>
                <a:gd name="T26" fmla="*/ 8 w 36"/>
                <a:gd name="T27" fmla="*/ 6 h 32"/>
                <a:gd name="T28" fmla="*/ 11 w 36"/>
                <a:gd name="T29" fmla="*/ 6 h 32"/>
                <a:gd name="T30" fmla="*/ 14 w 36"/>
                <a:gd name="T31" fmla="*/ 4 h 32"/>
                <a:gd name="T32" fmla="*/ 18 w 36"/>
                <a:gd name="T33" fmla="*/ 4 h 32"/>
                <a:gd name="T34" fmla="*/ 21 w 36"/>
                <a:gd name="T35" fmla="*/ 3 h 32"/>
                <a:gd name="T36" fmla="*/ 24 w 36"/>
                <a:gd name="T37" fmla="*/ 1 h 32"/>
                <a:gd name="T38" fmla="*/ 27 w 36"/>
                <a:gd name="T39" fmla="*/ 1 h 32"/>
                <a:gd name="T40" fmla="*/ 30 w 36"/>
                <a:gd name="T41" fmla="*/ 0 h 32"/>
                <a:gd name="T42" fmla="*/ 32 w 36"/>
                <a:gd name="T43" fmla="*/ 0 h 32"/>
                <a:gd name="T44" fmla="*/ 33 w 36"/>
                <a:gd name="T45" fmla="*/ 1 h 32"/>
                <a:gd name="T46" fmla="*/ 35 w 36"/>
                <a:gd name="T47" fmla="*/ 3 h 32"/>
                <a:gd name="T48" fmla="*/ 36 w 36"/>
                <a:gd name="T49" fmla="*/ 6 h 32"/>
                <a:gd name="T50" fmla="*/ 36 w 36"/>
                <a:gd name="T51" fmla="*/ 9 h 32"/>
                <a:gd name="T52" fmla="*/ 36 w 36"/>
                <a:gd name="T53" fmla="*/ 11 h 32"/>
                <a:gd name="T54" fmla="*/ 36 w 36"/>
                <a:gd name="T55" fmla="*/ 14 h 32"/>
                <a:gd name="T56" fmla="*/ 36 w 36"/>
                <a:gd name="T57" fmla="*/ 17 h 32"/>
                <a:gd name="T58" fmla="*/ 36 w 36"/>
                <a:gd name="T59" fmla="*/ 20 h 32"/>
                <a:gd name="T60" fmla="*/ 35 w 36"/>
                <a:gd name="T61" fmla="*/ 22 h 32"/>
                <a:gd name="T62" fmla="*/ 33 w 36"/>
                <a:gd name="T63" fmla="*/ 23 h 32"/>
                <a:gd name="T64" fmla="*/ 32 w 36"/>
                <a:gd name="T65" fmla="*/ 23 h 32"/>
                <a:gd name="T66" fmla="*/ 30 w 36"/>
                <a:gd name="T67" fmla="*/ 25 h 32"/>
                <a:gd name="T68" fmla="*/ 28 w 36"/>
                <a:gd name="T69" fmla="*/ 26 h 32"/>
                <a:gd name="T70" fmla="*/ 25 w 36"/>
                <a:gd name="T71" fmla="*/ 26 h 32"/>
                <a:gd name="T72" fmla="*/ 24 w 36"/>
                <a:gd name="T73" fmla="*/ 28 h 32"/>
                <a:gd name="T74" fmla="*/ 22 w 36"/>
                <a:gd name="T75" fmla="*/ 28 h 32"/>
                <a:gd name="T76" fmla="*/ 19 w 36"/>
                <a:gd name="T77" fmla="*/ 29 h 32"/>
                <a:gd name="T78" fmla="*/ 18 w 36"/>
                <a:gd name="T79" fmla="*/ 29 h 32"/>
                <a:gd name="T80" fmla="*/ 14 w 36"/>
                <a:gd name="T81" fmla="*/ 29 h 32"/>
                <a:gd name="T82" fmla="*/ 13 w 36"/>
                <a:gd name="T83" fmla="*/ 31 h 32"/>
                <a:gd name="T84" fmla="*/ 10 w 36"/>
                <a:gd name="T85" fmla="*/ 31 h 32"/>
                <a:gd name="T86" fmla="*/ 8 w 36"/>
                <a:gd name="T87" fmla="*/ 31 h 32"/>
                <a:gd name="T88" fmla="*/ 5 w 36"/>
                <a:gd name="T89" fmla="*/ 31 h 32"/>
                <a:gd name="T90" fmla="*/ 4 w 36"/>
                <a:gd name="T91" fmla="*/ 32 h 32"/>
                <a:gd name="T92" fmla="*/ 4 w 36"/>
                <a:gd name="T93" fmla="*/ 32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
                <a:gd name="T142" fmla="*/ 0 h 32"/>
                <a:gd name="T143" fmla="*/ 36 w 36"/>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 h="32">
                  <a:moveTo>
                    <a:pt x="4" y="32"/>
                  </a:moveTo>
                  <a:lnTo>
                    <a:pt x="2" y="31"/>
                  </a:lnTo>
                  <a:lnTo>
                    <a:pt x="0" y="31"/>
                  </a:lnTo>
                  <a:lnTo>
                    <a:pt x="0" y="29"/>
                  </a:lnTo>
                  <a:lnTo>
                    <a:pt x="0" y="28"/>
                  </a:lnTo>
                  <a:lnTo>
                    <a:pt x="0" y="25"/>
                  </a:lnTo>
                  <a:lnTo>
                    <a:pt x="2" y="22"/>
                  </a:lnTo>
                  <a:lnTo>
                    <a:pt x="2" y="18"/>
                  </a:lnTo>
                  <a:lnTo>
                    <a:pt x="4" y="15"/>
                  </a:lnTo>
                  <a:lnTo>
                    <a:pt x="4" y="14"/>
                  </a:lnTo>
                  <a:lnTo>
                    <a:pt x="5" y="11"/>
                  </a:lnTo>
                  <a:lnTo>
                    <a:pt x="5" y="8"/>
                  </a:lnTo>
                  <a:lnTo>
                    <a:pt x="8" y="6"/>
                  </a:lnTo>
                  <a:lnTo>
                    <a:pt x="11" y="6"/>
                  </a:lnTo>
                  <a:lnTo>
                    <a:pt x="14" y="4"/>
                  </a:lnTo>
                  <a:lnTo>
                    <a:pt x="18" y="4"/>
                  </a:lnTo>
                  <a:lnTo>
                    <a:pt x="21" y="3"/>
                  </a:lnTo>
                  <a:lnTo>
                    <a:pt x="24" y="1"/>
                  </a:lnTo>
                  <a:lnTo>
                    <a:pt x="27" y="1"/>
                  </a:lnTo>
                  <a:lnTo>
                    <a:pt x="30" y="0"/>
                  </a:lnTo>
                  <a:lnTo>
                    <a:pt x="32" y="0"/>
                  </a:lnTo>
                  <a:lnTo>
                    <a:pt x="33" y="1"/>
                  </a:lnTo>
                  <a:lnTo>
                    <a:pt x="35" y="3"/>
                  </a:lnTo>
                  <a:lnTo>
                    <a:pt x="36" y="6"/>
                  </a:lnTo>
                  <a:lnTo>
                    <a:pt x="36" y="9"/>
                  </a:lnTo>
                  <a:lnTo>
                    <a:pt x="36" y="11"/>
                  </a:lnTo>
                  <a:lnTo>
                    <a:pt x="36" y="14"/>
                  </a:lnTo>
                  <a:lnTo>
                    <a:pt x="36" y="17"/>
                  </a:lnTo>
                  <a:lnTo>
                    <a:pt x="36" y="20"/>
                  </a:lnTo>
                  <a:lnTo>
                    <a:pt x="35" y="22"/>
                  </a:lnTo>
                  <a:lnTo>
                    <a:pt x="33" y="23"/>
                  </a:lnTo>
                  <a:lnTo>
                    <a:pt x="32" y="23"/>
                  </a:lnTo>
                  <a:lnTo>
                    <a:pt x="30" y="25"/>
                  </a:lnTo>
                  <a:lnTo>
                    <a:pt x="28" y="26"/>
                  </a:lnTo>
                  <a:lnTo>
                    <a:pt x="25" y="26"/>
                  </a:lnTo>
                  <a:lnTo>
                    <a:pt x="24" y="28"/>
                  </a:lnTo>
                  <a:lnTo>
                    <a:pt x="22" y="28"/>
                  </a:lnTo>
                  <a:lnTo>
                    <a:pt x="19" y="29"/>
                  </a:lnTo>
                  <a:lnTo>
                    <a:pt x="18" y="29"/>
                  </a:lnTo>
                  <a:lnTo>
                    <a:pt x="14" y="29"/>
                  </a:lnTo>
                  <a:lnTo>
                    <a:pt x="13" y="31"/>
                  </a:lnTo>
                  <a:lnTo>
                    <a:pt x="10" y="31"/>
                  </a:lnTo>
                  <a:lnTo>
                    <a:pt x="8" y="31"/>
                  </a:lnTo>
                  <a:lnTo>
                    <a:pt x="5" y="31"/>
                  </a:lnTo>
                  <a:lnTo>
                    <a:pt x="4" y="3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45" name="Freeform 1156"/>
            <p:cNvSpPr>
              <a:spLocks/>
            </p:cNvSpPr>
            <p:nvPr/>
          </p:nvSpPr>
          <p:spPr bwMode="auto">
            <a:xfrm>
              <a:off x="4102" y="2666"/>
              <a:ext cx="20" cy="30"/>
            </a:xfrm>
            <a:custGeom>
              <a:avLst/>
              <a:gdLst>
                <a:gd name="T0" fmla="*/ 5 w 20"/>
                <a:gd name="T1" fmla="*/ 30 h 30"/>
                <a:gd name="T2" fmla="*/ 3 w 20"/>
                <a:gd name="T3" fmla="*/ 30 h 30"/>
                <a:gd name="T4" fmla="*/ 3 w 20"/>
                <a:gd name="T5" fmla="*/ 30 h 30"/>
                <a:gd name="T6" fmla="*/ 2 w 20"/>
                <a:gd name="T7" fmla="*/ 28 h 30"/>
                <a:gd name="T8" fmla="*/ 2 w 20"/>
                <a:gd name="T9" fmla="*/ 28 h 30"/>
                <a:gd name="T10" fmla="*/ 0 w 20"/>
                <a:gd name="T11" fmla="*/ 27 h 30"/>
                <a:gd name="T12" fmla="*/ 3 w 20"/>
                <a:gd name="T13" fmla="*/ 24 h 30"/>
                <a:gd name="T14" fmla="*/ 5 w 20"/>
                <a:gd name="T15" fmla="*/ 22 h 30"/>
                <a:gd name="T16" fmla="*/ 6 w 20"/>
                <a:gd name="T17" fmla="*/ 19 h 30"/>
                <a:gd name="T18" fmla="*/ 9 w 20"/>
                <a:gd name="T19" fmla="*/ 16 h 30"/>
                <a:gd name="T20" fmla="*/ 11 w 20"/>
                <a:gd name="T21" fmla="*/ 13 h 30"/>
                <a:gd name="T22" fmla="*/ 13 w 20"/>
                <a:gd name="T23" fmla="*/ 10 h 30"/>
                <a:gd name="T24" fmla="*/ 16 w 20"/>
                <a:gd name="T25" fmla="*/ 7 h 30"/>
                <a:gd name="T26" fmla="*/ 17 w 20"/>
                <a:gd name="T27" fmla="*/ 3 h 30"/>
                <a:gd name="T28" fmla="*/ 17 w 20"/>
                <a:gd name="T29" fmla="*/ 3 h 30"/>
                <a:gd name="T30" fmla="*/ 19 w 20"/>
                <a:gd name="T31" fmla="*/ 2 h 30"/>
                <a:gd name="T32" fmla="*/ 19 w 20"/>
                <a:gd name="T33" fmla="*/ 2 h 30"/>
                <a:gd name="T34" fmla="*/ 20 w 20"/>
                <a:gd name="T35" fmla="*/ 0 h 30"/>
                <a:gd name="T36" fmla="*/ 20 w 20"/>
                <a:gd name="T37" fmla="*/ 2 h 30"/>
                <a:gd name="T38" fmla="*/ 19 w 20"/>
                <a:gd name="T39" fmla="*/ 5 h 30"/>
                <a:gd name="T40" fmla="*/ 17 w 20"/>
                <a:gd name="T41" fmla="*/ 8 h 30"/>
                <a:gd name="T42" fmla="*/ 16 w 20"/>
                <a:gd name="T43" fmla="*/ 13 h 30"/>
                <a:gd name="T44" fmla="*/ 14 w 20"/>
                <a:gd name="T45" fmla="*/ 16 h 30"/>
                <a:gd name="T46" fmla="*/ 13 w 20"/>
                <a:gd name="T47" fmla="*/ 19 h 30"/>
                <a:gd name="T48" fmla="*/ 11 w 20"/>
                <a:gd name="T49" fmla="*/ 22 h 30"/>
                <a:gd name="T50" fmla="*/ 9 w 20"/>
                <a:gd name="T51" fmla="*/ 27 h 30"/>
                <a:gd name="T52" fmla="*/ 8 w 20"/>
                <a:gd name="T53" fmla="*/ 30 h 30"/>
                <a:gd name="T54" fmla="*/ 5 w 20"/>
                <a:gd name="T55" fmla="*/ 3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
                <a:gd name="T85" fmla="*/ 0 h 30"/>
                <a:gd name="T86" fmla="*/ 20 w 20"/>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 h="30">
                  <a:moveTo>
                    <a:pt x="5" y="30"/>
                  </a:moveTo>
                  <a:lnTo>
                    <a:pt x="3" y="30"/>
                  </a:lnTo>
                  <a:lnTo>
                    <a:pt x="2" y="28"/>
                  </a:lnTo>
                  <a:lnTo>
                    <a:pt x="0" y="27"/>
                  </a:lnTo>
                  <a:lnTo>
                    <a:pt x="3" y="24"/>
                  </a:lnTo>
                  <a:lnTo>
                    <a:pt x="5" y="22"/>
                  </a:lnTo>
                  <a:lnTo>
                    <a:pt x="6" y="19"/>
                  </a:lnTo>
                  <a:lnTo>
                    <a:pt x="9" y="16"/>
                  </a:lnTo>
                  <a:lnTo>
                    <a:pt x="11" y="13"/>
                  </a:lnTo>
                  <a:lnTo>
                    <a:pt x="13" y="10"/>
                  </a:lnTo>
                  <a:lnTo>
                    <a:pt x="16" y="7"/>
                  </a:lnTo>
                  <a:lnTo>
                    <a:pt x="17" y="3"/>
                  </a:lnTo>
                  <a:lnTo>
                    <a:pt x="19" y="2"/>
                  </a:lnTo>
                  <a:lnTo>
                    <a:pt x="20" y="0"/>
                  </a:lnTo>
                  <a:lnTo>
                    <a:pt x="20" y="2"/>
                  </a:lnTo>
                  <a:lnTo>
                    <a:pt x="19" y="5"/>
                  </a:lnTo>
                  <a:lnTo>
                    <a:pt x="17" y="8"/>
                  </a:lnTo>
                  <a:lnTo>
                    <a:pt x="16" y="13"/>
                  </a:lnTo>
                  <a:lnTo>
                    <a:pt x="14" y="16"/>
                  </a:lnTo>
                  <a:lnTo>
                    <a:pt x="13" y="19"/>
                  </a:lnTo>
                  <a:lnTo>
                    <a:pt x="11" y="22"/>
                  </a:lnTo>
                  <a:lnTo>
                    <a:pt x="9" y="27"/>
                  </a:lnTo>
                  <a:lnTo>
                    <a:pt x="8" y="30"/>
                  </a:lnTo>
                  <a:lnTo>
                    <a:pt x="5" y="30"/>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46" name="Freeform 1157"/>
            <p:cNvSpPr>
              <a:spLocks/>
            </p:cNvSpPr>
            <p:nvPr/>
          </p:nvSpPr>
          <p:spPr bwMode="auto">
            <a:xfrm>
              <a:off x="3929" y="2660"/>
              <a:ext cx="33" cy="34"/>
            </a:xfrm>
            <a:custGeom>
              <a:avLst/>
              <a:gdLst>
                <a:gd name="T0" fmla="*/ 23 w 33"/>
                <a:gd name="T1" fmla="*/ 34 h 34"/>
                <a:gd name="T2" fmla="*/ 20 w 33"/>
                <a:gd name="T3" fmla="*/ 34 h 34"/>
                <a:gd name="T4" fmla="*/ 17 w 33"/>
                <a:gd name="T5" fmla="*/ 33 h 34"/>
                <a:gd name="T6" fmla="*/ 14 w 33"/>
                <a:gd name="T7" fmla="*/ 31 h 34"/>
                <a:gd name="T8" fmla="*/ 11 w 33"/>
                <a:gd name="T9" fmla="*/ 31 h 34"/>
                <a:gd name="T10" fmla="*/ 8 w 33"/>
                <a:gd name="T11" fmla="*/ 30 h 34"/>
                <a:gd name="T12" fmla="*/ 5 w 33"/>
                <a:gd name="T13" fmla="*/ 28 h 34"/>
                <a:gd name="T14" fmla="*/ 2 w 33"/>
                <a:gd name="T15" fmla="*/ 27 h 34"/>
                <a:gd name="T16" fmla="*/ 0 w 33"/>
                <a:gd name="T17" fmla="*/ 25 h 34"/>
                <a:gd name="T18" fmla="*/ 0 w 33"/>
                <a:gd name="T19" fmla="*/ 22 h 34"/>
                <a:gd name="T20" fmla="*/ 0 w 33"/>
                <a:gd name="T21" fmla="*/ 20 h 34"/>
                <a:gd name="T22" fmla="*/ 0 w 33"/>
                <a:gd name="T23" fmla="*/ 17 h 34"/>
                <a:gd name="T24" fmla="*/ 0 w 33"/>
                <a:gd name="T25" fmla="*/ 16 h 34"/>
                <a:gd name="T26" fmla="*/ 2 w 33"/>
                <a:gd name="T27" fmla="*/ 13 h 34"/>
                <a:gd name="T28" fmla="*/ 2 w 33"/>
                <a:gd name="T29" fmla="*/ 11 h 34"/>
                <a:gd name="T30" fmla="*/ 3 w 33"/>
                <a:gd name="T31" fmla="*/ 8 h 34"/>
                <a:gd name="T32" fmla="*/ 3 w 33"/>
                <a:gd name="T33" fmla="*/ 6 h 34"/>
                <a:gd name="T34" fmla="*/ 3 w 33"/>
                <a:gd name="T35" fmla="*/ 5 h 34"/>
                <a:gd name="T36" fmla="*/ 5 w 33"/>
                <a:gd name="T37" fmla="*/ 3 h 34"/>
                <a:gd name="T38" fmla="*/ 5 w 33"/>
                <a:gd name="T39" fmla="*/ 2 h 34"/>
                <a:gd name="T40" fmla="*/ 6 w 33"/>
                <a:gd name="T41" fmla="*/ 0 h 34"/>
                <a:gd name="T42" fmla="*/ 8 w 33"/>
                <a:gd name="T43" fmla="*/ 0 h 34"/>
                <a:gd name="T44" fmla="*/ 9 w 33"/>
                <a:gd name="T45" fmla="*/ 2 h 34"/>
                <a:gd name="T46" fmla="*/ 11 w 33"/>
                <a:gd name="T47" fmla="*/ 2 h 34"/>
                <a:gd name="T48" fmla="*/ 12 w 33"/>
                <a:gd name="T49" fmla="*/ 2 h 34"/>
                <a:gd name="T50" fmla="*/ 14 w 33"/>
                <a:gd name="T51" fmla="*/ 3 h 34"/>
                <a:gd name="T52" fmla="*/ 16 w 33"/>
                <a:gd name="T53" fmla="*/ 3 h 34"/>
                <a:gd name="T54" fmla="*/ 17 w 33"/>
                <a:gd name="T55" fmla="*/ 5 h 34"/>
                <a:gd name="T56" fmla="*/ 20 w 33"/>
                <a:gd name="T57" fmla="*/ 5 h 34"/>
                <a:gd name="T58" fmla="*/ 22 w 33"/>
                <a:gd name="T59" fmla="*/ 5 h 34"/>
                <a:gd name="T60" fmla="*/ 23 w 33"/>
                <a:gd name="T61" fmla="*/ 6 h 34"/>
                <a:gd name="T62" fmla="*/ 25 w 33"/>
                <a:gd name="T63" fmla="*/ 6 h 34"/>
                <a:gd name="T64" fmla="*/ 27 w 33"/>
                <a:gd name="T65" fmla="*/ 8 h 34"/>
                <a:gd name="T66" fmla="*/ 28 w 33"/>
                <a:gd name="T67" fmla="*/ 8 h 34"/>
                <a:gd name="T68" fmla="*/ 30 w 33"/>
                <a:gd name="T69" fmla="*/ 9 h 34"/>
                <a:gd name="T70" fmla="*/ 31 w 33"/>
                <a:gd name="T71" fmla="*/ 9 h 34"/>
                <a:gd name="T72" fmla="*/ 33 w 33"/>
                <a:gd name="T73" fmla="*/ 11 h 34"/>
                <a:gd name="T74" fmla="*/ 33 w 33"/>
                <a:gd name="T75" fmla="*/ 13 h 34"/>
                <a:gd name="T76" fmla="*/ 33 w 33"/>
                <a:gd name="T77" fmla="*/ 16 h 34"/>
                <a:gd name="T78" fmla="*/ 33 w 33"/>
                <a:gd name="T79" fmla="*/ 19 h 34"/>
                <a:gd name="T80" fmla="*/ 33 w 33"/>
                <a:gd name="T81" fmla="*/ 22 h 34"/>
                <a:gd name="T82" fmla="*/ 31 w 33"/>
                <a:gd name="T83" fmla="*/ 25 h 34"/>
                <a:gd name="T84" fmla="*/ 31 w 33"/>
                <a:gd name="T85" fmla="*/ 28 h 34"/>
                <a:gd name="T86" fmla="*/ 30 w 33"/>
                <a:gd name="T87" fmla="*/ 31 h 34"/>
                <a:gd name="T88" fmla="*/ 28 w 33"/>
                <a:gd name="T89" fmla="*/ 34 h 34"/>
                <a:gd name="T90" fmla="*/ 27 w 33"/>
                <a:gd name="T91" fmla="*/ 34 h 34"/>
                <a:gd name="T92" fmla="*/ 23 w 33"/>
                <a:gd name="T93" fmla="*/ 34 h 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
                <a:gd name="T142" fmla="*/ 0 h 34"/>
                <a:gd name="T143" fmla="*/ 33 w 33"/>
                <a:gd name="T144" fmla="*/ 34 h 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 h="34">
                  <a:moveTo>
                    <a:pt x="23" y="34"/>
                  </a:moveTo>
                  <a:lnTo>
                    <a:pt x="20" y="34"/>
                  </a:lnTo>
                  <a:lnTo>
                    <a:pt x="17" y="33"/>
                  </a:lnTo>
                  <a:lnTo>
                    <a:pt x="14" y="31"/>
                  </a:lnTo>
                  <a:lnTo>
                    <a:pt x="11" y="31"/>
                  </a:lnTo>
                  <a:lnTo>
                    <a:pt x="8" y="30"/>
                  </a:lnTo>
                  <a:lnTo>
                    <a:pt x="5" y="28"/>
                  </a:lnTo>
                  <a:lnTo>
                    <a:pt x="2" y="27"/>
                  </a:lnTo>
                  <a:lnTo>
                    <a:pt x="0" y="25"/>
                  </a:lnTo>
                  <a:lnTo>
                    <a:pt x="0" y="22"/>
                  </a:lnTo>
                  <a:lnTo>
                    <a:pt x="0" y="20"/>
                  </a:lnTo>
                  <a:lnTo>
                    <a:pt x="0" y="17"/>
                  </a:lnTo>
                  <a:lnTo>
                    <a:pt x="0" y="16"/>
                  </a:lnTo>
                  <a:lnTo>
                    <a:pt x="2" y="13"/>
                  </a:lnTo>
                  <a:lnTo>
                    <a:pt x="2" y="11"/>
                  </a:lnTo>
                  <a:lnTo>
                    <a:pt x="3" y="8"/>
                  </a:lnTo>
                  <a:lnTo>
                    <a:pt x="3" y="6"/>
                  </a:lnTo>
                  <a:lnTo>
                    <a:pt x="3" y="5"/>
                  </a:lnTo>
                  <a:lnTo>
                    <a:pt x="5" y="3"/>
                  </a:lnTo>
                  <a:lnTo>
                    <a:pt x="5" y="2"/>
                  </a:lnTo>
                  <a:lnTo>
                    <a:pt x="6" y="0"/>
                  </a:lnTo>
                  <a:lnTo>
                    <a:pt x="8" y="0"/>
                  </a:lnTo>
                  <a:lnTo>
                    <a:pt x="9" y="2"/>
                  </a:lnTo>
                  <a:lnTo>
                    <a:pt x="11" y="2"/>
                  </a:lnTo>
                  <a:lnTo>
                    <a:pt x="12" y="2"/>
                  </a:lnTo>
                  <a:lnTo>
                    <a:pt x="14" y="3"/>
                  </a:lnTo>
                  <a:lnTo>
                    <a:pt x="16" y="3"/>
                  </a:lnTo>
                  <a:lnTo>
                    <a:pt x="17" y="5"/>
                  </a:lnTo>
                  <a:lnTo>
                    <a:pt x="20" y="5"/>
                  </a:lnTo>
                  <a:lnTo>
                    <a:pt x="22" y="5"/>
                  </a:lnTo>
                  <a:lnTo>
                    <a:pt x="23" y="6"/>
                  </a:lnTo>
                  <a:lnTo>
                    <a:pt x="25" y="6"/>
                  </a:lnTo>
                  <a:lnTo>
                    <a:pt x="27" y="8"/>
                  </a:lnTo>
                  <a:lnTo>
                    <a:pt x="28" y="8"/>
                  </a:lnTo>
                  <a:lnTo>
                    <a:pt x="30" y="9"/>
                  </a:lnTo>
                  <a:lnTo>
                    <a:pt x="31" y="9"/>
                  </a:lnTo>
                  <a:lnTo>
                    <a:pt x="33" y="11"/>
                  </a:lnTo>
                  <a:lnTo>
                    <a:pt x="33" y="13"/>
                  </a:lnTo>
                  <a:lnTo>
                    <a:pt x="33" y="16"/>
                  </a:lnTo>
                  <a:lnTo>
                    <a:pt x="33" y="19"/>
                  </a:lnTo>
                  <a:lnTo>
                    <a:pt x="33" y="22"/>
                  </a:lnTo>
                  <a:lnTo>
                    <a:pt x="31" y="25"/>
                  </a:lnTo>
                  <a:lnTo>
                    <a:pt x="31" y="28"/>
                  </a:lnTo>
                  <a:lnTo>
                    <a:pt x="30" y="31"/>
                  </a:lnTo>
                  <a:lnTo>
                    <a:pt x="28" y="34"/>
                  </a:lnTo>
                  <a:lnTo>
                    <a:pt x="27" y="34"/>
                  </a:lnTo>
                  <a:lnTo>
                    <a:pt x="23" y="3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47" name="Freeform 1158"/>
            <p:cNvSpPr>
              <a:spLocks/>
            </p:cNvSpPr>
            <p:nvPr/>
          </p:nvSpPr>
          <p:spPr bwMode="auto">
            <a:xfrm>
              <a:off x="3970" y="2668"/>
              <a:ext cx="31" cy="26"/>
            </a:xfrm>
            <a:custGeom>
              <a:avLst/>
              <a:gdLst>
                <a:gd name="T0" fmla="*/ 0 w 31"/>
                <a:gd name="T1" fmla="*/ 26 h 26"/>
                <a:gd name="T2" fmla="*/ 0 w 31"/>
                <a:gd name="T3" fmla="*/ 26 h 26"/>
                <a:gd name="T4" fmla="*/ 0 w 31"/>
                <a:gd name="T5" fmla="*/ 22 h 26"/>
                <a:gd name="T6" fmla="*/ 1 w 31"/>
                <a:gd name="T7" fmla="*/ 17 h 26"/>
                <a:gd name="T8" fmla="*/ 3 w 31"/>
                <a:gd name="T9" fmla="*/ 12 h 26"/>
                <a:gd name="T10" fmla="*/ 3 w 31"/>
                <a:gd name="T11" fmla="*/ 8 h 26"/>
                <a:gd name="T12" fmla="*/ 4 w 31"/>
                <a:gd name="T13" fmla="*/ 6 h 26"/>
                <a:gd name="T14" fmla="*/ 6 w 31"/>
                <a:gd name="T15" fmla="*/ 6 h 26"/>
                <a:gd name="T16" fmla="*/ 9 w 31"/>
                <a:gd name="T17" fmla="*/ 5 h 26"/>
                <a:gd name="T18" fmla="*/ 12 w 31"/>
                <a:gd name="T19" fmla="*/ 3 h 26"/>
                <a:gd name="T20" fmla="*/ 15 w 31"/>
                <a:gd name="T21" fmla="*/ 3 h 26"/>
                <a:gd name="T22" fmla="*/ 18 w 31"/>
                <a:gd name="T23" fmla="*/ 1 h 26"/>
                <a:gd name="T24" fmla="*/ 21 w 31"/>
                <a:gd name="T25" fmla="*/ 1 h 26"/>
                <a:gd name="T26" fmla="*/ 24 w 31"/>
                <a:gd name="T27" fmla="*/ 0 h 26"/>
                <a:gd name="T28" fmla="*/ 26 w 31"/>
                <a:gd name="T29" fmla="*/ 0 h 26"/>
                <a:gd name="T30" fmla="*/ 28 w 31"/>
                <a:gd name="T31" fmla="*/ 0 h 26"/>
                <a:gd name="T32" fmla="*/ 29 w 31"/>
                <a:gd name="T33" fmla="*/ 1 h 26"/>
                <a:gd name="T34" fmla="*/ 29 w 31"/>
                <a:gd name="T35" fmla="*/ 3 h 26"/>
                <a:gd name="T36" fmla="*/ 29 w 31"/>
                <a:gd name="T37" fmla="*/ 5 h 26"/>
                <a:gd name="T38" fmla="*/ 31 w 31"/>
                <a:gd name="T39" fmla="*/ 6 h 26"/>
                <a:gd name="T40" fmla="*/ 31 w 31"/>
                <a:gd name="T41" fmla="*/ 9 h 26"/>
                <a:gd name="T42" fmla="*/ 31 w 31"/>
                <a:gd name="T43" fmla="*/ 12 h 26"/>
                <a:gd name="T44" fmla="*/ 31 w 31"/>
                <a:gd name="T45" fmla="*/ 14 h 26"/>
                <a:gd name="T46" fmla="*/ 29 w 31"/>
                <a:gd name="T47" fmla="*/ 17 h 26"/>
                <a:gd name="T48" fmla="*/ 28 w 31"/>
                <a:gd name="T49" fmla="*/ 19 h 26"/>
                <a:gd name="T50" fmla="*/ 26 w 31"/>
                <a:gd name="T51" fmla="*/ 19 h 26"/>
                <a:gd name="T52" fmla="*/ 24 w 31"/>
                <a:gd name="T53" fmla="*/ 20 h 26"/>
                <a:gd name="T54" fmla="*/ 23 w 31"/>
                <a:gd name="T55" fmla="*/ 20 h 26"/>
                <a:gd name="T56" fmla="*/ 21 w 31"/>
                <a:gd name="T57" fmla="*/ 22 h 26"/>
                <a:gd name="T58" fmla="*/ 20 w 31"/>
                <a:gd name="T59" fmla="*/ 22 h 26"/>
                <a:gd name="T60" fmla="*/ 17 w 31"/>
                <a:gd name="T61" fmla="*/ 23 h 26"/>
                <a:gd name="T62" fmla="*/ 15 w 31"/>
                <a:gd name="T63" fmla="*/ 23 h 26"/>
                <a:gd name="T64" fmla="*/ 14 w 31"/>
                <a:gd name="T65" fmla="*/ 25 h 26"/>
                <a:gd name="T66" fmla="*/ 12 w 31"/>
                <a:gd name="T67" fmla="*/ 25 h 26"/>
                <a:gd name="T68" fmla="*/ 9 w 31"/>
                <a:gd name="T69" fmla="*/ 25 h 26"/>
                <a:gd name="T70" fmla="*/ 7 w 31"/>
                <a:gd name="T71" fmla="*/ 25 h 26"/>
                <a:gd name="T72" fmla="*/ 6 w 31"/>
                <a:gd name="T73" fmla="*/ 26 h 26"/>
                <a:gd name="T74" fmla="*/ 4 w 31"/>
                <a:gd name="T75" fmla="*/ 26 h 26"/>
                <a:gd name="T76" fmla="*/ 1 w 31"/>
                <a:gd name="T77" fmla="*/ 26 h 26"/>
                <a:gd name="T78" fmla="*/ 0 w 31"/>
                <a:gd name="T79" fmla="*/ 26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26"/>
                <a:gd name="T122" fmla="*/ 31 w 31"/>
                <a:gd name="T123" fmla="*/ 26 h 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26">
                  <a:moveTo>
                    <a:pt x="0" y="26"/>
                  </a:moveTo>
                  <a:lnTo>
                    <a:pt x="0" y="26"/>
                  </a:lnTo>
                  <a:lnTo>
                    <a:pt x="0" y="22"/>
                  </a:lnTo>
                  <a:lnTo>
                    <a:pt x="1" y="17"/>
                  </a:lnTo>
                  <a:lnTo>
                    <a:pt x="3" y="12"/>
                  </a:lnTo>
                  <a:lnTo>
                    <a:pt x="3" y="8"/>
                  </a:lnTo>
                  <a:lnTo>
                    <a:pt x="4" y="6"/>
                  </a:lnTo>
                  <a:lnTo>
                    <a:pt x="6" y="6"/>
                  </a:lnTo>
                  <a:lnTo>
                    <a:pt x="9" y="5"/>
                  </a:lnTo>
                  <a:lnTo>
                    <a:pt x="12" y="3"/>
                  </a:lnTo>
                  <a:lnTo>
                    <a:pt x="15" y="3"/>
                  </a:lnTo>
                  <a:lnTo>
                    <a:pt x="18" y="1"/>
                  </a:lnTo>
                  <a:lnTo>
                    <a:pt x="21" y="1"/>
                  </a:lnTo>
                  <a:lnTo>
                    <a:pt x="24" y="0"/>
                  </a:lnTo>
                  <a:lnTo>
                    <a:pt x="26" y="0"/>
                  </a:lnTo>
                  <a:lnTo>
                    <a:pt x="28" y="0"/>
                  </a:lnTo>
                  <a:lnTo>
                    <a:pt x="29" y="1"/>
                  </a:lnTo>
                  <a:lnTo>
                    <a:pt x="29" y="3"/>
                  </a:lnTo>
                  <a:lnTo>
                    <a:pt x="29" y="5"/>
                  </a:lnTo>
                  <a:lnTo>
                    <a:pt x="31" y="6"/>
                  </a:lnTo>
                  <a:lnTo>
                    <a:pt x="31" y="9"/>
                  </a:lnTo>
                  <a:lnTo>
                    <a:pt x="31" y="12"/>
                  </a:lnTo>
                  <a:lnTo>
                    <a:pt x="31" y="14"/>
                  </a:lnTo>
                  <a:lnTo>
                    <a:pt x="29" y="17"/>
                  </a:lnTo>
                  <a:lnTo>
                    <a:pt x="28" y="19"/>
                  </a:lnTo>
                  <a:lnTo>
                    <a:pt x="26" y="19"/>
                  </a:lnTo>
                  <a:lnTo>
                    <a:pt x="24" y="20"/>
                  </a:lnTo>
                  <a:lnTo>
                    <a:pt x="23" y="20"/>
                  </a:lnTo>
                  <a:lnTo>
                    <a:pt x="21" y="22"/>
                  </a:lnTo>
                  <a:lnTo>
                    <a:pt x="20" y="22"/>
                  </a:lnTo>
                  <a:lnTo>
                    <a:pt x="17" y="23"/>
                  </a:lnTo>
                  <a:lnTo>
                    <a:pt x="15" y="23"/>
                  </a:lnTo>
                  <a:lnTo>
                    <a:pt x="14" y="25"/>
                  </a:lnTo>
                  <a:lnTo>
                    <a:pt x="12" y="25"/>
                  </a:lnTo>
                  <a:lnTo>
                    <a:pt x="9" y="25"/>
                  </a:lnTo>
                  <a:lnTo>
                    <a:pt x="7" y="25"/>
                  </a:lnTo>
                  <a:lnTo>
                    <a:pt x="6" y="26"/>
                  </a:lnTo>
                  <a:lnTo>
                    <a:pt x="4" y="26"/>
                  </a:lnTo>
                  <a:lnTo>
                    <a:pt x="1" y="26"/>
                  </a:lnTo>
                  <a:lnTo>
                    <a:pt x="0" y="26"/>
                  </a:lnTo>
                  <a:close/>
                </a:path>
              </a:pathLst>
            </a:custGeom>
            <a:solidFill>
              <a:srgbClr val="9BC9C9"/>
            </a:solidFill>
            <a:ln w="9525">
              <a:noFill/>
              <a:round/>
              <a:headEnd/>
              <a:tailEnd/>
            </a:ln>
          </p:spPr>
          <p:txBody>
            <a:bodyPr/>
            <a:lstStyle/>
            <a:p>
              <a:endParaRPr lang="en-US" dirty="0">
                <a:latin typeface="Calibri" pitchFamily="34" charset="0"/>
              </a:endParaRPr>
            </a:p>
          </p:txBody>
        </p:sp>
        <p:sp>
          <p:nvSpPr>
            <p:cNvPr id="4348" name="Freeform 1159"/>
            <p:cNvSpPr>
              <a:spLocks/>
            </p:cNvSpPr>
            <p:nvPr/>
          </p:nvSpPr>
          <p:spPr bwMode="auto">
            <a:xfrm>
              <a:off x="3931" y="2663"/>
              <a:ext cx="29" cy="30"/>
            </a:xfrm>
            <a:custGeom>
              <a:avLst/>
              <a:gdLst>
                <a:gd name="T0" fmla="*/ 21 w 29"/>
                <a:gd name="T1" fmla="*/ 30 h 30"/>
                <a:gd name="T2" fmla="*/ 20 w 29"/>
                <a:gd name="T3" fmla="*/ 28 h 30"/>
                <a:gd name="T4" fmla="*/ 17 w 29"/>
                <a:gd name="T5" fmla="*/ 28 h 30"/>
                <a:gd name="T6" fmla="*/ 14 w 29"/>
                <a:gd name="T7" fmla="*/ 27 h 30"/>
                <a:gd name="T8" fmla="*/ 10 w 29"/>
                <a:gd name="T9" fmla="*/ 27 h 30"/>
                <a:gd name="T10" fmla="*/ 7 w 29"/>
                <a:gd name="T11" fmla="*/ 25 h 30"/>
                <a:gd name="T12" fmla="*/ 4 w 29"/>
                <a:gd name="T13" fmla="*/ 24 h 30"/>
                <a:gd name="T14" fmla="*/ 1 w 29"/>
                <a:gd name="T15" fmla="*/ 22 h 30"/>
                <a:gd name="T16" fmla="*/ 0 w 29"/>
                <a:gd name="T17" fmla="*/ 20 h 30"/>
                <a:gd name="T18" fmla="*/ 0 w 29"/>
                <a:gd name="T19" fmla="*/ 17 h 30"/>
                <a:gd name="T20" fmla="*/ 0 w 29"/>
                <a:gd name="T21" fmla="*/ 14 h 30"/>
                <a:gd name="T22" fmla="*/ 1 w 29"/>
                <a:gd name="T23" fmla="*/ 11 h 30"/>
                <a:gd name="T24" fmla="*/ 3 w 29"/>
                <a:gd name="T25" fmla="*/ 10 h 30"/>
                <a:gd name="T26" fmla="*/ 3 w 29"/>
                <a:gd name="T27" fmla="*/ 6 h 30"/>
                <a:gd name="T28" fmla="*/ 3 w 29"/>
                <a:gd name="T29" fmla="*/ 5 h 30"/>
                <a:gd name="T30" fmla="*/ 4 w 29"/>
                <a:gd name="T31" fmla="*/ 2 h 30"/>
                <a:gd name="T32" fmla="*/ 4 w 29"/>
                <a:gd name="T33" fmla="*/ 0 h 30"/>
                <a:gd name="T34" fmla="*/ 7 w 29"/>
                <a:gd name="T35" fmla="*/ 0 h 30"/>
                <a:gd name="T36" fmla="*/ 9 w 29"/>
                <a:gd name="T37" fmla="*/ 2 h 30"/>
                <a:gd name="T38" fmla="*/ 12 w 29"/>
                <a:gd name="T39" fmla="*/ 2 h 30"/>
                <a:gd name="T40" fmla="*/ 15 w 29"/>
                <a:gd name="T41" fmla="*/ 3 h 30"/>
                <a:gd name="T42" fmla="*/ 17 w 29"/>
                <a:gd name="T43" fmla="*/ 5 h 30"/>
                <a:gd name="T44" fmla="*/ 20 w 29"/>
                <a:gd name="T45" fmla="*/ 5 h 30"/>
                <a:gd name="T46" fmla="*/ 23 w 29"/>
                <a:gd name="T47" fmla="*/ 6 h 30"/>
                <a:gd name="T48" fmla="*/ 26 w 29"/>
                <a:gd name="T49" fmla="*/ 8 h 30"/>
                <a:gd name="T50" fmla="*/ 28 w 29"/>
                <a:gd name="T51" fmla="*/ 8 h 30"/>
                <a:gd name="T52" fmla="*/ 29 w 29"/>
                <a:gd name="T53" fmla="*/ 11 h 30"/>
                <a:gd name="T54" fmla="*/ 29 w 29"/>
                <a:gd name="T55" fmla="*/ 14 h 30"/>
                <a:gd name="T56" fmla="*/ 28 w 29"/>
                <a:gd name="T57" fmla="*/ 19 h 30"/>
                <a:gd name="T58" fmla="*/ 26 w 29"/>
                <a:gd name="T59" fmla="*/ 24 h 30"/>
                <a:gd name="T60" fmla="*/ 25 w 29"/>
                <a:gd name="T61" fmla="*/ 28 h 30"/>
                <a:gd name="T62" fmla="*/ 25 w 29"/>
                <a:gd name="T63" fmla="*/ 28 h 30"/>
                <a:gd name="T64" fmla="*/ 25 w 29"/>
                <a:gd name="T65" fmla="*/ 30 h 30"/>
                <a:gd name="T66" fmla="*/ 23 w 29"/>
                <a:gd name="T67" fmla="*/ 30 h 30"/>
                <a:gd name="T68" fmla="*/ 21 w 29"/>
                <a:gd name="T69" fmla="*/ 30 h 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0"/>
                <a:gd name="T107" fmla="*/ 29 w 29"/>
                <a:gd name="T108" fmla="*/ 30 h 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0">
                  <a:moveTo>
                    <a:pt x="21" y="30"/>
                  </a:moveTo>
                  <a:lnTo>
                    <a:pt x="20" y="28"/>
                  </a:lnTo>
                  <a:lnTo>
                    <a:pt x="17" y="28"/>
                  </a:lnTo>
                  <a:lnTo>
                    <a:pt x="14" y="27"/>
                  </a:lnTo>
                  <a:lnTo>
                    <a:pt x="10" y="27"/>
                  </a:lnTo>
                  <a:lnTo>
                    <a:pt x="7" y="25"/>
                  </a:lnTo>
                  <a:lnTo>
                    <a:pt x="4" y="24"/>
                  </a:lnTo>
                  <a:lnTo>
                    <a:pt x="1" y="22"/>
                  </a:lnTo>
                  <a:lnTo>
                    <a:pt x="0" y="20"/>
                  </a:lnTo>
                  <a:lnTo>
                    <a:pt x="0" y="17"/>
                  </a:lnTo>
                  <a:lnTo>
                    <a:pt x="0" y="14"/>
                  </a:lnTo>
                  <a:lnTo>
                    <a:pt x="1" y="11"/>
                  </a:lnTo>
                  <a:lnTo>
                    <a:pt x="3" y="10"/>
                  </a:lnTo>
                  <a:lnTo>
                    <a:pt x="3" y="6"/>
                  </a:lnTo>
                  <a:lnTo>
                    <a:pt x="3" y="5"/>
                  </a:lnTo>
                  <a:lnTo>
                    <a:pt x="4" y="2"/>
                  </a:lnTo>
                  <a:lnTo>
                    <a:pt x="4" y="0"/>
                  </a:lnTo>
                  <a:lnTo>
                    <a:pt x="7" y="0"/>
                  </a:lnTo>
                  <a:lnTo>
                    <a:pt x="9" y="2"/>
                  </a:lnTo>
                  <a:lnTo>
                    <a:pt x="12" y="2"/>
                  </a:lnTo>
                  <a:lnTo>
                    <a:pt x="15" y="3"/>
                  </a:lnTo>
                  <a:lnTo>
                    <a:pt x="17" y="5"/>
                  </a:lnTo>
                  <a:lnTo>
                    <a:pt x="20" y="5"/>
                  </a:lnTo>
                  <a:lnTo>
                    <a:pt x="23" y="6"/>
                  </a:lnTo>
                  <a:lnTo>
                    <a:pt x="26" y="8"/>
                  </a:lnTo>
                  <a:lnTo>
                    <a:pt x="28" y="8"/>
                  </a:lnTo>
                  <a:lnTo>
                    <a:pt x="29" y="11"/>
                  </a:lnTo>
                  <a:lnTo>
                    <a:pt x="29" y="14"/>
                  </a:lnTo>
                  <a:lnTo>
                    <a:pt x="28" y="19"/>
                  </a:lnTo>
                  <a:lnTo>
                    <a:pt x="26" y="24"/>
                  </a:lnTo>
                  <a:lnTo>
                    <a:pt x="25" y="28"/>
                  </a:lnTo>
                  <a:lnTo>
                    <a:pt x="25" y="30"/>
                  </a:lnTo>
                  <a:lnTo>
                    <a:pt x="23" y="30"/>
                  </a:lnTo>
                  <a:lnTo>
                    <a:pt x="21" y="30"/>
                  </a:lnTo>
                  <a:close/>
                </a:path>
              </a:pathLst>
            </a:custGeom>
            <a:solidFill>
              <a:srgbClr val="9BC9C9"/>
            </a:solidFill>
            <a:ln w="9525">
              <a:noFill/>
              <a:round/>
              <a:headEnd/>
              <a:tailEnd/>
            </a:ln>
          </p:spPr>
          <p:txBody>
            <a:bodyPr/>
            <a:lstStyle/>
            <a:p>
              <a:endParaRPr lang="en-US" dirty="0">
                <a:latin typeface="Calibri" pitchFamily="34" charset="0"/>
              </a:endParaRPr>
            </a:p>
          </p:txBody>
        </p:sp>
        <p:sp>
          <p:nvSpPr>
            <p:cNvPr id="4349" name="Freeform 1160"/>
            <p:cNvSpPr>
              <a:spLocks/>
            </p:cNvSpPr>
            <p:nvPr/>
          </p:nvSpPr>
          <p:spPr bwMode="auto">
            <a:xfrm>
              <a:off x="4118" y="2688"/>
              <a:ext cx="9" cy="3"/>
            </a:xfrm>
            <a:custGeom>
              <a:avLst/>
              <a:gdLst>
                <a:gd name="T0" fmla="*/ 4 w 9"/>
                <a:gd name="T1" fmla="*/ 3 h 3"/>
                <a:gd name="T2" fmla="*/ 4 w 9"/>
                <a:gd name="T3" fmla="*/ 3 h 3"/>
                <a:gd name="T4" fmla="*/ 3 w 9"/>
                <a:gd name="T5" fmla="*/ 3 h 3"/>
                <a:gd name="T6" fmla="*/ 1 w 9"/>
                <a:gd name="T7" fmla="*/ 3 h 3"/>
                <a:gd name="T8" fmla="*/ 0 w 9"/>
                <a:gd name="T9" fmla="*/ 2 h 3"/>
                <a:gd name="T10" fmla="*/ 1 w 9"/>
                <a:gd name="T11" fmla="*/ 0 h 3"/>
                <a:gd name="T12" fmla="*/ 3 w 9"/>
                <a:gd name="T13" fmla="*/ 2 h 3"/>
                <a:gd name="T14" fmla="*/ 3 w 9"/>
                <a:gd name="T15" fmla="*/ 2 h 3"/>
                <a:gd name="T16" fmla="*/ 4 w 9"/>
                <a:gd name="T17" fmla="*/ 2 h 3"/>
                <a:gd name="T18" fmla="*/ 4 w 9"/>
                <a:gd name="T19" fmla="*/ 2 h 3"/>
                <a:gd name="T20" fmla="*/ 6 w 9"/>
                <a:gd name="T21" fmla="*/ 2 h 3"/>
                <a:gd name="T22" fmla="*/ 6 w 9"/>
                <a:gd name="T23" fmla="*/ 2 h 3"/>
                <a:gd name="T24" fmla="*/ 7 w 9"/>
                <a:gd name="T25" fmla="*/ 2 h 3"/>
                <a:gd name="T26" fmla="*/ 7 w 9"/>
                <a:gd name="T27" fmla="*/ 2 h 3"/>
                <a:gd name="T28" fmla="*/ 7 w 9"/>
                <a:gd name="T29" fmla="*/ 2 h 3"/>
                <a:gd name="T30" fmla="*/ 9 w 9"/>
                <a:gd name="T31" fmla="*/ 3 h 3"/>
                <a:gd name="T32" fmla="*/ 7 w 9"/>
                <a:gd name="T33" fmla="*/ 3 h 3"/>
                <a:gd name="T34" fmla="*/ 6 w 9"/>
                <a:gd name="T35" fmla="*/ 3 h 3"/>
                <a:gd name="T36" fmla="*/ 6 w 9"/>
                <a:gd name="T37" fmla="*/ 3 h 3"/>
                <a:gd name="T38" fmla="*/ 4 w 9"/>
                <a:gd name="T39" fmla="*/ 3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3"/>
                <a:gd name="T62" fmla="*/ 9 w 9"/>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3">
                  <a:moveTo>
                    <a:pt x="4" y="3"/>
                  </a:moveTo>
                  <a:lnTo>
                    <a:pt x="4" y="3"/>
                  </a:lnTo>
                  <a:lnTo>
                    <a:pt x="3" y="3"/>
                  </a:lnTo>
                  <a:lnTo>
                    <a:pt x="1" y="3"/>
                  </a:lnTo>
                  <a:lnTo>
                    <a:pt x="0" y="2"/>
                  </a:lnTo>
                  <a:lnTo>
                    <a:pt x="1" y="0"/>
                  </a:lnTo>
                  <a:lnTo>
                    <a:pt x="3" y="2"/>
                  </a:lnTo>
                  <a:lnTo>
                    <a:pt x="4" y="2"/>
                  </a:lnTo>
                  <a:lnTo>
                    <a:pt x="6" y="2"/>
                  </a:lnTo>
                  <a:lnTo>
                    <a:pt x="7" y="2"/>
                  </a:lnTo>
                  <a:lnTo>
                    <a:pt x="9" y="3"/>
                  </a:lnTo>
                  <a:lnTo>
                    <a:pt x="7" y="3"/>
                  </a:lnTo>
                  <a:lnTo>
                    <a:pt x="6" y="3"/>
                  </a:lnTo>
                  <a:lnTo>
                    <a:pt x="4"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0" name="Freeform 1161"/>
            <p:cNvSpPr>
              <a:spLocks/>
            </p:cNvSpPr>
            <p:nvPr/>
          </p:nvSpPr>
          <p:spPr bwMode="auto">
            <a:xfrm>
              <a:off x="4130" y="2616"/>
              <a:ext cx="34" cy="74"/>
            </a:xfrm>
            <a:custGeom>
              <a:avLst/>
              <a:gdLst>
                <a:gd name="T0" fmla="*/ 2 w 34"/>
                <a:gd name="T1" fmla="*/ 74 h 74"/>
                <a:gd name="T2" fmla="*/ 0 w 34"/>
                <a:gd name="T3" fmla="*/ 74 h 74"/>
                <a:gd name="T4" fmla="*/ 2 w 34"/>
                <a:gd name="T5" fmla="*/ 72 h 74"/>
                <a:gd name="T6" fmla="*/ 3 w 34"/>
                <a:gd name="T7" fmla="*/ 72 h 74"/>
                <a:gd name="T8" fmla="*/ 6 w 34"/>
                <a:gd name="T9" fmla="*/ 71 h 74"/>
                <a:gd name="T10" fmla="*/ 8 w 34"/>
                <a:gd name="T11" fmla="*/ 69 h 74"/>
                <a:gd name="T12" fmla="*/ 10 w 34"/>
                <a:gd name="T13" fmla="*/ 67 h 74"/>
                <a:gd name="T14" fmla="*/ 13 w 34"/>
                <a:gd name="T15" fmla="*/ 67 h 74"/>
                <a:gd name="T16" fmla="*/ 14 w 34"/>
                <a:gd name="T17" fmla="*/ 66 h 74"/>
                <a:gd name="T18" fmla="*/ 16 w 34"/>
                <a:gd name="T19" fmla="*/ 63 h 74"/>
                <a:gd name="T20" fmla="*/ 17 w 34"/>
                <a:gd name="T21" fmla="*/ 61 h 74"/>
                <a:gd name="T22" fmla="*/ 19 w 34"/>
                <a:gd name="T23" fmla="*/ 60 h 74"/>
                <a:gd name="T24" fmla="*/ 20 w 34"/>
                <a:gd name="T25" fmla="*/ 58 h 74"/>
                <a:gd name="T26" fmla="*/ 22 w 34"/>
                <a:gd name="T27" fmla="*/ 57 h 74"/>
                <a:gd name="T28" fmla="*/ 24 w 34"/>
                <a:gd name="T29" fmla="*/ 53 h 74"/>
                <a:gd name="T30" fmla="*/ 25 w 34"/>
                <a:gd name="T31" fmla="*/ 52 h 74"/>
                <a:gd name="T32" fmla="*/ 25 w 34"/>
                <a:gd name="T33" fmla="*/ 50 h 74"/>
                <a:gd name="T34" fmla="*/ 27 w 34"/>
                <a:gd name="T35" fmla="*/ 47 h 74"/>
                <a:gd name="T36" fmla="*/ 28 w 34"/>
                <a:gd name="T37" fmla="*/ 46 h 74"/>
                <a:gd name="T38" fmla="*/ 30 w 34"/>
                <a:gd name="T39" fmla="*/ 42 h 74"/>
                <a:gd name="T40" fmla="*/ 31 w 34"/>
                <a:gd name="T41" fmla="*/ 38 h 74"/>
                <a:gd name="T42" fmla="*/ 33 w 34"/>
                <a:gd name="T43" fmla="*/ 33 h 74"/>
                <a:gd name="T44" fmla="*/ 33 w 34"/>
                <a:gd name="T45" fmla="*/ 30 h 74"/>
                <a:gd name="T46" fmla="*/ 33 w 34"/>
                <a:gd name="T47" fmla="*/ 25 h 74"/>
                <a:gd name="T48" fmla="*/ 33 w 34"/>
                <a:gd name="T49" fmla="*/ 21 h 74"/>
                <a:gd name="T50" fmla="*/ 33 w 34"/>
                <a:gd name="T51" fmla="*/ 16 h 74"/>
                <a:gd name="T52" fmla="*/ 33 w 34"/>
                <a:gd name="T53" fmla="*/ 11 h 74"/>
                <a:gd name="T54" fmla="*/ 31 w 34"/>
                <a:gd name="T55" fmla="*/ 10 h 74"/>
                <a:gd name="T56" fmla="*/ 30 w 34"/>
                <a:gd name="T57" fmla="*/ 7 h 74"/>
                <a:gd name="T58" fmla="*/ 30 w 34"/>
                <a:gd name="T59" fmla="*/ 3 h 74"/>
                <a:gd name="T60" fmla="*/ 28 w 34"/>
                <a:gd name="T61" fmla="*/ 2 h 74"/>
                <a:gd name="T62" fmla="*/ 30 w 34"/>
                <a:gd name="T63" fmla="*/ 0 h 74"/>
                <a:gd name="T64" fmla="*/ 30 w 34"/>
                <a:gd name="T65" fmla="*/ 2 h 74"/>
                <a:gd name="T66" fmla="*/ 31 w 34"/>
                <a:gd name="T67" fmla="*/ 3 h 74"/>
                <a:gd name="T68" fmla="*/ 31 w 34"/>
                <a:gd name="T69" fmla="*/ 5 h 74"/>
                <a:gd name="T70" fmla="*/ 33 w 34"/>
                <a:gd name="T71" fmla="*/ 7 h 74"/>
                <a:gd name="T72" fmla="*/ 33 w 34"/>
                <a:gd name="T73" fmla="*/ 8 h 74"/>
                <a:gd name="T74" fmla="*/ 34 w 34"/>
                <a:gd name="T75" fmla="*/ 11 h 74"/>
                <a:gd name="T76" fmla="*/ 34 w 34"/>
                <a:gd name="T77" fmla="*/ 13 h 74"/>
                <a:gd name="T78" fmla="*/ 34 w 34"/>
                <a:gd name="T79" fmla="*/ 14 h 74"/>
                <a:gd name="T80" fmla="*/ 34 w 34"/>
                <a:gd name="T81" fmla="*/ 24 h 74"/>
                <a:gd name="T82" fmla="*/ 34 w 34"/>
                <a:gd name="T83" fmla="*/ 32 h 74"/>
                <a:gd name="T84" fmla="*/ 33 w 34"/>
                <a:gd name="T85" fmla="*/ 38 h 74"/>
                <a:gd name="T86" fmla="*/ 30 w 34"/>
                <a:gd name="T87" fmla="*/ 44 h 74"/>
                <a:gd name="T88" fmla="*/ 27 w 34"/>
                <a:gd name="T89" fmla="*/ 50 h 74"/>
                <a:gd name="T90" fmla="*/ 24 w 34"/>
                <a:gd name="T91" fmla="*/ 57 h 74"/>
                <a:gd name="T92" fmla="*/ 19 w 34"/>
                <a:gd name="T93" fmla="*/ 63 h 74"/>
                <a:gd name="T94" fmla="*/ 14 w 34"/>
                <a:gd name="T95" fmla="*/ 69 h 74"/>
                <a:gd name="T96" fmla="*/ 13 w 34"/>
                <a:gd name="T97" fmla="*/ 69 h 74"/>
                <a:gd name="T98" fmla="*/ 11 w 34"/>
                <a:gd name="T99" fmla="*/ 71 h 74"/>
                <a:gd name="T100" fmla="*/ 10 w 34"/>
                <a:gd name="T101" fmla="*/ 71 h 74"/>
                <a:gd name="T102" fmla="*/ 8 w 34"/>
                <a:gd name="T103" fmla="*/ 72 h 74"/>
                <a:gd name="T104" fmla="*/ 6 w 34"/>
                <a:gd name="T105" fmla="*/ 72 h 74"/>
                <a:gd name="T106" fmla="*/ 5 w 34"/>
                <a:gd name="T107" fmla="*/ 74 h 74"/>
                <a:gd name="T108" fmla="*/ 3 w 34"/>
                <a:gd name="T109" fmla="*/ 74 h 74"/>
                <a:gd name="T110" fmla="*/ 2 w 34"/>
                <a:gd name="T111" fmla="*/ 74 h 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
                <a:gd name="T169" fmla="*/ 0 h 74"/>
                <a:gd name="T170" fmla="*/ 34 w 34"/>
                <a:gd name="T171" fmla="*/ 74 h 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 h="74">
                  <a:moveTo>
                    <a:pt x="2" y="74"/>
                  </a:moveTo>
                  <a:lnTo>
                    <a:pt x="0" y="74"/>
                  </a:lnTo>
                  <a:lnTo>
                    <a:pt x="2" y="72"/>
                  </a:lnTo>
                  <a:lnTo>
                    <a:pt x="3" y="72"/>
                  </a:lnTo>
                  <a:lnTo>
                    <a:pt x="6" y="71"/>
                  </a:lnTo>
                  <a:lnTo>
                    <a:pt x="8" y="69"/>
                  </a:lnTo>
                  <a:lnTo>
                    <a:pt x="10" y="67"/>
                  </a:lnTo>
                  <a:lnTo>
                    <a:pt x="13" y="67"/>
                  </a:lnTo>
                  <a:lnTo>
                    <a:pt x="14" y="66"/>
                  </a:lnTo>
                  <a:lnTo>
                    <a:pt x="16" y="63"/>
                  </a:lnTo>
                  <a:lnTo>
                    <a:pt x="17" y="61"/>
                  </a:lnTo>
                  <a:lnTo>
                    <a:pt x="19" y="60"/>
                  </a:lnTo>
                  <a:lnTo>
                    <a:pt x="20" y="58"/>
                  </a:lnTo>
                  <a:lnTo>
                    <a:pt x="22" y="57"/>
                  </a:lnTo>
                  <a:lnTo>
                    <a:pt x="24" y="53"/>
                  </a:lnTo>
                  <a:lnTo>
                    <a:pt x="25" y="52"/>
                  </a:lnTo>
                  <a:lnTo>
                    <a:pt x="25" y="50"/>
                  </a:lnTo>
                  <a:lnTo>
                    <a:pt x="27" y="47"/>
                  </a:lnTo>
                  <a:lnTo>
                    <a:pt x="28" y="46"/>
                  </a:lnTo>
                  <a:lnTo>
                    <a:pt x="30" y="42"/>
                  </a:lnTo>
                  <a:lnTo>
                    <a:pt x="31" y="38"/>
                  </a:lnTo>
                  <a:lnTo>
                    <a:pt x="33" y="33"/>
                  </a:lnTo>
                  <a:lnTo>
                    <a:pt x="33" y="30"/>
                  </a:lnTo>
                  <a:lnTo>
                    <a:pt x="33" y="25"/>
                  </a:lnTo>
                  <a:lnTo>
                    <a:pt x="33" y="21"/>
                  </a:lnTo>
                  <a:lnTo>
                    <a:pt x="33" y="16"/>
                  </a:lnTo>
                  <a:lnTo>
                    <a:pt x="33" y="11"/>
                  </a:lnTo>
                  <a:lnTo>
                    <a:pt x="31" y="10"/>
                  </a:lnTo>
                  <a:lnTo>
                    <a:pt x="30" y="7"/>
                  </a:lnTo>
                  <a:lnTo>
                    <a:pt x="30" y="3"/>
                  </a:lnTo>
                  <a:lnTo>
                    <a:pt x="28" y="2"/>
                  </a:lnTo>
                  <a:lnTo>
                    <a:pt x="30" y="0"/>
                  </a:lnTo>
                  <a:lnTo>
                    <a:pt x="30" y="2"/>
                  </a:lnTo>
                  <a:lnTo>
                    <a:pt x="31" y="3"/>
                  </a:lnTo>
                  <a:lnTo>
                    <a:pt x="31" y="5"/>
                  </a:lnTo>
                  <a:lnTo>
                    <a:pt x="33" y="7"/>
                  </a:lnTo>
                  <a:lnTo>
                    <a:pt x="33" y="8"/>
                  </a:lnTo>
                  <a:lnTo>
                    <a:pt x="34" y="11"/>
                  </a:lnTo>
                  <a:lnTo>
                    <a:pt x="34" y="13"/>
                  </a:lnTo>
                  <a:lnTo>
                    <a:pt x="34" y="14"/>
                  </a:lnTo>
                  <a:lnTo>
                    <a:pt x="34" y="24"/>
                  </a:lnTo>
                  <a:lnTo>
                    <a:pt x="34" y="32"/>
                  </a:lnTo>
                  <a:lnTo>
                    <a:pt x="33" y="38"/>
                  </a:lnTo>
                  <a:lnTo>
                    <a:pt x="30" y="44"/>
                  </a:lnTo>
                  <a:lnTo>
                    <a:pt x="27" y="50"/>
                  </a:lnTo>
                  <a:lnTo>
                    <a:pt x="24" y="57"/>
                  </a:lnTo>
                  <a:lnTo>
                    <a:pt x="19" y="63"/>
                  </a:lnTo>
                  <a:lnTo>
                    <a:pt x="14" y="69"/>
                  </a:lnTo>
                  <a:lnTo>
                    <a:pt x="13" y="69"/>
                  </a:lnTo>
                  <a:lnTo>
                    <a:pt x="11" y="71"/>
                  </a:lnTo>
                  <a:lnTo>
                    <a:pt x="10" y="71"/>
                  </a:lnTo>
                  <a:lnTo>
                    <a:pt x="8" y="72"/>
                  </a:lnTo>
                  <a:lnTo>
                    <a:pt x="6" y="72"/>
                  </a:lnTo>
                  <a:lnTo>
                    <a:pt x="5" y="74"/>
                  </a:lnTo>
                  <a:lnTo>
                    <a:pt x="3" y="74"/>
                  </a:lnTo>
                  <a:lnTo>
                    <a:pt x="2" y="7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1" name="Freeform 1162"/>
            <p:cNvSpPr>
              <a:spLocks/>
            </p:cNvSpPr>
            <p:nvPr/>
          </p:nvSpPr>
          <p:spPr bwMode="auto">
            <a:xfrm>
              <a:off x="4002" y="2658"/>
              <a:ext cx="27" cy="25"/>
            </a:xfrm>
            <a:custGeom>
              <a:avLst/>
              <a:gdLst>
                <a:gd name="T0" fmla="*/ 5 w 27"/>
                <a:gd name="T1" fmla="*/ 25 h 25"/>
                <a:gd name="T2" fmla="*/ 5 w 27"/>
                <a:gd name="T3" fmla="*/ 24 h 25"/>
                <a:gd name="T4" fmla="*/ 5 w 27"/>
                <a:gd name="T5" fmla="*/ 22 h 25"/>
                <a:gd name="T6" fmla="*/ 5 w 27"/>
                <a:gd name="T7" fmla="*/ 19 h 25"/>
                <a:gd name="T8" fmla="*/ 5 w 27"/>
                <a:gd name="T9" fmla="*/ 18 h 25"/>
                <a:gd name="T10" fmla="*/ 3 w 27"/>
                <a:gd name="T11" fmla="*/ 15 h 25"/>
                <a:gd name="T12" fmla="*/ 3 w 27"/>
                <a:gd name="T13" fmla="*/ 13 h 25"/>
                <a:gd name="T14" fmla="*/ 2 w 27"/>
                <a:gd name="T15" fmla="*/ 10 h 25"/>
                <a:gd name="T16" fmla="*/ 2 w 27"/>
                <a:gd name="T17" fmla="*/ 8 h 25"/>
                <a:gd name="T18" fmla="*/ 0 w 27"/>
                <a:gd name="T19" fmla="*/ 7 h 25"/>
                <a:gd name="T20" fmla="*/ 0 w 27"/>
                <a:gd name="T21" fmla="*/ 5 h 25"/>
                <a:gd name="T22" fmla="*/ 2 w 27"/>
                <a:gd name="T23" fmla="*/ 4 h 25"/>
                <a:gd name="T24" fmla="*/ 3 w 27"/>
                <a:gd name="T25" fmla="*/ 4 h 25"/>
                <a:gd name="T26" fmla="*/ 7 w 27"/>
                <a:gd name="T27" fmla="*/ 2 h 25"/>
                <a:gd name="T28" fmla="*/ 8 w 27"/>
                <a:gd name="T29" fmla="*/ 2 h 25"/>
                <a:gd name="T30" fmla="*/ 11 w 27"/>
                <a:gd name="T31" fmla="*/ 0 h 25"/>
                <a:gd name="T32" fmla="*/ 13 w 27"/>
                <a:gd name="T33" fmla="*/ 0 h 25"/>
                <a:gd name="T34" fmla="*/ 14 w 27"/>
                <a:gd name="T35" fmla="*/ 0 h 25"/>
                <a:gd name="T36" fmla="*/ 17 w 27"/>
                <a:gd name="T37" fmla="*/ 0 h 25"/>
                <a:gd name="T38" fmla="*/ 19 w 27"/>
                <a:gd name="T39" fmla="*/ 0 h 25"/>
                <a:gd name="T40" fmla="*/ 21 w 27"/>
                <a:gd name="T41" fmla="*/ 2 h 25"/>
                <a:gd name="T42" fmla="*/ 22 w 27"/>
                <a:gd name="T43" fmla="*/ 4 h 25"/>
                <a:gd name="T44" fmla="*/ 22 w 27"/>
                <a:gd name="T45" fmla="*/ 5 h 25"/>
                <a:gd name="T46" fmla="*/ 24 w 27"/>
                <a:gd name="T47" fmla="*/ 7 h 25"/>
                <a:gd name="T48" fmla="*/ 25 w 27"/>
                <a:gd name="T49" fmla="*/ 8 h 25"/>
                <a:gd name="T50" fmla="*/ 25 w 27"/>
                <a:gd name="T51" fmla="*/ 10 h 25"/>
                <a:gd name="T52" fmla="*/ 27 w 27"/>
                <a:gd name="T53" fmla="*/ 13 h 25"/>
                <a:gd name="T54" fmla="*/ 27 w 27"/>
                <a:gd name="T55" fmla="*/ 15 h 25"/>
                <a:gd name="T56" fmla="*/ 25 w 27"/>
                <a:gd name="T57" fmla="*/ 16 h 25"/>
                <a:gd name="T58" fmla="*/ 24 w 27"/>
                <a:gd name="T59" fmla="*/ 18 h 25"/>
                <a:gd name="T60" fmla="*/ 22 w 27"/>
                <a:gd name="T61" fmla="*/ 19 h 25"/>
                <a:gd name="T62" fmla="*/ 21 w 27"/>
                <a:gd name="T63" fmla="*/ 19 h 25"/>
                <a:gd name="T64" fmla="*/ 17 w 27"/>
                <a:gd name="T65" fmla="*/ 21 h 25"/>
                <a:gd name="T66" fmla="*/ 16 w 27"/>
                <a:gd name="T67" fmla="*/ 22 h 25"/>
                <a:gd name="T68" fmla="*/ 14 w 27"/>
                <a:gd name="T69" fmla="*/ 22 h 25"/>
                <a:gd name="T70" fmla="*/ 11 w 27"/>
                <a:gd name="T71" fmla="*/ 24 h 25"/>
                <a:gd name="T72" fmla="*/ 10 w 27"/>
                <a:gd name="T73" fmla="*/ 24 h 25"/>
                <a:gd name="T74" fmla="*/ 5 w 27"/>
                <a:gd name="T75" fmla="*/ 25 h 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
                <a:gd name="T115" fmla="*/ 0 h 25"/>
                <a:gd name="T116" fmla="*/ 27 w 27"/>
                <a:gd name="T117" fmla="*/ 25 h 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 h="25">
                  <a:moveTo>
                    <a:pt x="5" y="25"/>
                  </a:moveTo>
                  <a:lnTo>
                    <a:pt x="5" y="24"/>
                  </a:lnTo>
                  <a:lnTo>
                    <a:pt x="5" y="22"/>
                  </a:lnTo>
                  <a:lnTo>
                    <a:pt x="5" y="19"/>
                  </a:lnTo>
                  <a:lnTo>
                    <a:pt x="5" y="18"/>
                  </a:lnTo>
                  <a:lnTo>
                    <a:pt x="3" y="15"/>
                  </a:lnTo>
                  <a:lnTo>
                    <a:pt x="3" y="13"/>
                  </a:lnTo>
                  <a:lnTo>
                    <a:pt x="2" y="10"/>
                  </a:lnTo>
                  <a:lnTo>
                    <a:pt x="2" y="8"/>
                  </a:lnTo>
                  <a:lnTo>
                    <a:pt x="0" y="7"/>
                  </a:lnTo>
                  <a:lnTo>
                    <a:pt x="0" y="5"/>
                  </a:lnTo>
                  <a:lnTo>
                    <a:pt x="2" y="4"/>
                  </a:lnTo>
                  <a:lnTo>
                    <a:pt x="3" y="4"/>
                  </a:lnTo>
                  <a:lnTo>
                    <a:pt x="7" y="2"/>
                  </a:lnTo>
                  <a:lnTo>
                    <a:pt x="8" y="2"/>
                  </a:lnTo>
                  <a:lnTo>
                    <a:pt x="11" y="0"/>
                  </a:lnTo>
                  <a:lnTo>
                    <a:pt x="13" y="0"/>
                  </a:lnTo>
                  <a:lnTo>
                    <a:pt x="14" y="0"/>
                  </a:lnTo>
                  <a:lnTo>
                    <a:pt x="17" y="0"/>
                  </a:lnTo>
                  <a:lnTo>
                    <a:pt x="19" y="0"/>
                  </a:lnTo>
                  <a:lnTo>
                    <a:pt x="21" y="2"/>
                  </a:lnTo>
                  <a:lnTo>
                    <a:pt x="22" y="4"/>
                  </a:lnTo>
                  <a:lnTo>
                    <a:pt x="22" y="5"/>
                  </a:lnTo>
                  <a:lnTo>
                    <a:pt x="24" y="7"/>
                  </a:lnTo>
                  <a:lnTo>
                    <a:pt x="25" y="8"/>
                  </a:lnTo>
                  <a:lnTo>
                    <a:pt x="25" y="10"/>
                  </a:lnTo>
                  <a:lnTo>
                    <a:pt x="27" y="13"/>
                  </a:lnTo>
                  <a:lnTo>
                    <a:pt x="27" y="15"/>
                  </a:lnTo>
                  <a:lnTo>
                    <a:pt x="25" y="16"/>
                  </a:lnTo>
                  <a:lnTo>
                    <a:pt x="24" y="18"/>
                  </a:lnTo>
                  <a:lnTo>
                    <a:pt x="22" y="19"/>
                  </a:lnTo>
                  <a:lnTo>
                    <a:pt x="21" y="19"/>
                  </a:lnTo>
                  <a:lnTo>
                    <a:pt x="17" y="21"/>
                  </a:lnTo>
                  <a:lnTo>
                    <a:pt x="16" y="22"/>
                  </a:lnTo>
                  <a:lnTo>
                    <a:pt x="14" y="22"/>
                  </a:lnTo>
                  <a:lnTo>
                    <a:pt x="11" y="24"/>
                  </a:lnTo>
                  <a:lnTo>
                    <a:pt x="10" y="24"/>
                  </a:lnTo>
                  <a:lnTo>
                    <a:pt x="5" y="2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2" name="Freeform 1163"/>
            <p:cNvSpPr>
              <a:spLocks/>
            </p:cNvSpPr>
            <p:nvPr/>
          </p:nvSpPr>
          <p:spPr bwMode="auto">
            <a:xfrm>
              <a:off x="4099" y="2674"/>
              <a:ext cx="3" cy="8"/>
            </a:xfrm>
            <a:custGeom>
              <a:avLst/>
              <a:gdLst>
                <a:gd name="T0" fmla="*/ 3 w 3"/>
                <a:gd name="T1" fmla="*/ 8 h 8"/>
                <a:gd name="T2" fmla="*/ 2 w 3"/>
                <a:gd name="T3" fmla="*/ 6 h 8"/>
                <a:gd name="T4" fmla="*/ 2 w 3"/>
                <a:gd name="T5" fmla="*/ 5 h 8"/>
                <a:gd name="T6" fmla="*/ 0 w 3"/>
                <a:gd name="T7" fmla="*/ 3 h 8"/>
                <a:gd name="T8" fmla="*/ 0 w 3"/>
                <a:gd name="T9" fmla="*/ 0 h 8"/>
                <a:gd name="T10" fmla="*/ 2 w 3"/>
                <a:gd name="T11" fmla="*/ 0 h 8"/>
                <a:gd name="T12" fmla="*/ 2 w 3"/>
                <a:gd name="T13" fmla="*/ 2 h 8"/>
                <a:gd name="T14" fmla="*/ 3 w 3"/>
                <a:gd name="T15" fmla="*/ 3 h 8"/>
                <a:gd name="T16" fmla="*/ 3 w 3"/>
                <a:gd name="T17" fmla="*/ 5 h 8"/>
                <a:gd name="T18" fmla="*/ 3 w 3"/>
                <a:gd name="T19" fmla="*/ 6 h 8"/>
                <a:gd name="T20" fmla="*/ 3 w 3"/>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8"/>
                <a:gd name="T35" fmla="*/ 3 w 3"/>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8">
                  <a:moveTo>
                    <a:pt x="3" y="8"/>
                  </a:moveTo>
                  <a:lnTo>
                    <a:pt x="2" y="6"/>
                  </a:lnTo>
                  <a:lnTo>
                    <a:pt x="2" y="5"/>
                  </a:lnTo>
                  <a:lnTo>
                    <a:pt x="0" y="3"/>
                  </a:lnTo>
                  <a:lnTo>
                    <a:pt x="0" y="0"/>
                  </a:lnTo>
                  <a:lnTo>
                    <a:pt x="2" y="0"/>
                  </a:lnTo>
                  <a:lnTo>
                    <a:pt x="2" y="2"/>
                  </a:lnTo>
                  <a:lnTo>
                    <a:pt x="3" y="3"/>
                  </a:lnTo>
                  <a:lnTo>
                    <a:pt x="3" y="5"/>
                  </a:lnTo>
                  <a:lnTo>
                    <a:pt x="3" y="6"/>
                  </a:lnTo>
                  <a:lnTo>
                    <a:pt x="3"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3" name="Freeform 1164"/>
            <p:cNvSpPr>
              <a:spLocks/>
            </p:cNvSpPr>
            <p:nvPr/>
          </p:nvSpPr>
          <p:spPr bwMode="auto">
            <a:xfrm>
              <a:off x="4005" y="2660"/>
              <a:ext cx="21" cy="20"/>
            </a:xfrm>
            <a:custGeom>
              <a:avLst/>
              <a:gdLst>
                <a:gd name="T0" fmla="*/ 4 w 21"/>
                <a:gd name="T1" fmla="*/ 20 h 20"/>
                <a:gd name="T2" fmla="*/ 4 w 21"/>
                <a:gd name="T3" fmla="*/ 17 h 20"/>
                <a:gd name="T4" fmla="*/ 4 w 21"/>
                <a:gd name="T5" fmla="*/ 16 h 20"/>
                <a:gd name="T6" fmla="*/ 4 w 21"/>
                <a:gd name="T7" fmla="*/ 13 h 20"/>
                <a:gd name="T8" fmla="*/ 4 w 21"/>
                <a:gd name="T9" fmla="*/ 11 h 20"/>
                <a:gd name="T10" fmla="*/ 2 w 21"/>
                <a:gd name="T11" fmla="*/ 9 h 20"/>
                <a:gd name="T12" fmla="*/ 2 w 21"/>
                <a:gd name="T13" fmla="*/ 8 h 20"/>
                <a:gd name="T14" fmla="*/ 2 w 21"/>
                <a:gd name="T15" fmla="*/ 6 h 20"/>
                <a:gd name="T16" fmla="*/ 0 w 21"/>
                <a:gd name="T17" fmla="*/ 5 h 20"/>
                <a:gd name="T18" fmla="*/ 0 w 21"/>
                <a:gd name="T19" fmla="*/ 3 h 20"/>
                <a:gd name="T20" fmla="*/ 2 w 21"/>
                <a:gd name="T21" fmla="*/ 3 h 20"/>
                <a:gd name="T22" fmla="*/ 2 w 21"/>
                <a:gd name="T23" fmla="*/ 3 h 20"/>
                <a:gd name="T24" fmla="*/ 4 w 21"/>
                <a:gd name="T25" fmla="*/ 3 h 20"/>
                <a:gd name="T26" fmla="*/ 5 w 21"/>
                <a:gd name="T27" fmla="*/ 2 h 20"/>
                <a:gd name="T28" fmla="*/ 5 w 21"/>
                <a:gd name="T29" fmla="*/ 2 h 20"/>
                <a:gd name="T30" fmla="*/ 7 w 21"/>
                <a:gd name="T31" fmla="*/ 2 h 20"/>
                <a:gd name="T32" fmla="*/ 8 w 21"/>
                <a:gd name="T33" fmla="*/ 2 h 20"/>
                <a:gd name="T34" fmla="*/ 8 w 21"/>
                <a:gd name="T35" fmla="*/ 0 h 20"/>
                <a:gd name="T36" fmla="*/ 10 w 21"/>
                <a:gd name="T37" fmla="*/ 0 h 20"/>
                <a:gd name="T38" fmla="*/ 10 w 21"/>
                <a:gd name="T39" fmla="*/ 0 h 20"/>
                <a:gd name="T40" fmla="*/ 10 w 21"/>
                <a:gd name="T41" fmla="*/ 0 h 20"/>
                <a:gd name="T42" fmla="*/ 11 w 21"/>
                <a:gd name="T43" fmla="*/ 0 h 20"/>
                <a:gd name="T44" fmla="*/ 11 w 21"/>
                <a:gd name="T45" fmla="*/ 0 h 20"/>
                <a:gd name="T46" fmla="*/ 13 w 21"/>
                <a:gd name="T47" fmla="*/ 0 h 20"/>
                <a:gd name="T48" fmla="*/ 13 w 21"/>
                <a:gd name="T49" fmla="*/ 0 h 20"/>
                <a:gd name="T50" fmla="*/ 14 w 21"/>
                <a:gd name="T51" fmla="*/ 0 h 20"/>
                <a:gd name="T52" fmla="*/ 14 w 21"/>
                <a:gd name="T53" fmla="*/ 2 h 20"/>
                <a:gd name="T54" fmla="*/ 16 w 21"/>
                <a:gd name="T55" fmla="*/ 2 h 20"/>
                <a:gd name="T56" fmla="*/ 18 w 21"/>
                <a:gd name="T57" fmla="*/ 3 h 20"/>
                <a:gd name="T58" fmla="*/ 18 w 21"/>
                <a:gd name="T59" fmla="*/ 5 h 20"/>
                <a:gd name="T60" fmla="*/ 19 w 21"/>
                <a:gd name="T61" fmla="*/ 6 h 20"/>
                <a:gd name="T62" fmla="*/ 19 w 21"/>
                <a:gd name="T63" fmla="*/ 8 h 20"/>
                <a:gd name="T64" fmla="*/ 21 w 21"/>
                <a:gd name="T65" fmla="*/ 9 h 20"/>
                <a:gd name="T66" fmla="*/ 21 w 21"/>
                <a:gd name="T67" fmla="*/ 11 h 20"/>
                <a:gd name="T68" fmla="*/ 21 w 21"/>
                <a:gd name="T69" fmla="*/ 13 h 20"/>
                <a:gd name="T70" fmla="*/ 19 w 21"/>
                <a:gd name="T71" fmla="*/ 14 h 20"/>
                <a:gd name="T72" fmla="*/ 18 w 21"/>
                <a:gd name="T73" fmla="*/ 14 h 20"/>
                <a:gd name="T74" fmla="*/ 14 w 21"/>
                <a:gd name="T75" fmla="*/ 16 h 20"/>
                <a:gd name="T76" fmla="*/ 13 w 21"/>
                <a:gd name="T77" fmla="*/ 17 h 20"/>
                <a:gd name="T78" fmla="*/ 11 w 21"/>
                <a:gd name="T79" fmla="*/ 17 h 20"/>
                <a:gd name="T80" fmla="*/ 8 w 21"/>
                <a:gd name="T81" fmla="*/ 19 h 20"/>
                <a:gd name="T82" fmla="*/ 7 w 21"/>
                <a:gd name="T83" fmla="*/ 19 h 20"/>
                <a:gd name="T84" fmla="*/ 4 w 21"/>
                <a:gd name="T85" fmla="*/ 20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
                <a:gd name="T130" fmla="*/ 0 h 20"/>
                <a:gd name="T131" fmla="*/ 21 w 21"/>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 h="20">
                  <a:moveTo>
                    <a:pt x="4" y="20"/>
                  </a:moveTo>
                  <a:lnTo>
                    <a:pt x="4" y="17"/>
                  </a:lnTo>
                  <a:lnTo>
                    <a:pt x="4" y="16"/>
                  </a:lnTo>
                  <a:lnTo>
                    <a:pt x="4" y="13"/>
                  </a:lnTo>
                  <a:lnTo>
                    <a:pt x="4" y="11"/>
                  </a:lnTo>
                  <a:lnTo>
                    <a:pt x="2" y="9"/>
                  </a:lnTo>
                  <a:lnTo>
                    <a:pt x="2" y="8"/>
                  </a:lnTo>
                  <a:lnTo>
                    <a:pt x="2" y="6"/>
                  </a:lnTo>
                  <a:lnTo>
                    <a:pt x="0" y="5"/>
                  </a:lnTo>
                  <a:lnTo>
                    <a:pt x="0" y="3"/>
                  </a:lnTo>
                  <a:lnTo>
                    <a:pt x="2" y="3"/>
                  </a:lnTo>
                  <a:lnTo>
                    <a:pt x="4" y="3"/>
                  </a:lnTo>
                  <a:lnTo>
                    <a:pt x="5" y="2"/>
                  </a:lnTo>
                  <a:lnTo>
                    <a:pt x="7" y="2"/>
                  </a:lnTo>
                  <a:lnTo>
                    <a:pt x="8" y="2"/>
                  </a:lnTo>
                  <a:lnTo>
                    <a:pt x="8" y="0"/>
                  </a:lnTo>
                  <a:lnTo>
                    <a:pt x="10" y="0"/>
                  </a:lnTo>
                  <a:lnTo>
                    <a:pt x="11" y="0"/>
                  </a:lnTo>
                  <a:lnTo>
                    <a:pt x="13" y="0"/>
                  </a:lnTo>
                  <a:lnTo>
                    <a:pt x="14" y="0"/>
                  </a:lnTo>
                  <a:lnTo>
                    <a:pt x="14" y="2"/>
                  </a:lnTo>
                  <a:lnTo>
                    <a:pt x="16" y="2"/>
                  </a:lnTo>
                  <a:lnTo>
                    <a:pt x="18" y="3"/>
                  </a:lnTo>
                  <a:lnTo>
                    <a:pt x="18" y="5"/>
                  </a:lnTo>
                  <a:lnTo>
                    <a:pt x="19" y="6"/>
                  </a:lnTo>
                  <a:lnTo>
                    <a:pt x="19" y="8"/>
                  </a:lnTo>
                  <a:lnTo>
                    <a:pt x="21" y="9"/>
                  </a:lnTo>
                  <a:lnTo>
                    <a:pt x="21" y="11"/>
                  </a:lnTo>
                  <a:lnTo>
                    <a:pt x="21" y="13"/>
                  </a:lnTo>
                  <a:lnTo>
                    <a:pt x="19" y="14"/>
                  </a:lnTo>
                  <a:lnTo>
                    <a:pt x="18" y="14"/>
                  </a:lnTo>
                  <a:lnTo>
                    <a:pt x="14" y="16"/>
                  </a:lnTo>
                  <a:lnTo>
                    <a:pt x="13" y="17"/>
                  </a:lnTo>
                  <a:lnTo>
                    <a:pt x="11" y="17"/>
                  </a:lnTo>
                  <a:lnTo>
                    <a:pt x="8" y="19"/>
                  </a:lnTo>
                  <a:lnTo>
                    <a:pt x="7" y="19"/>
                  </a:lnTo>
                  <a:lnTo>
                    <a:pt x="4" y="20"/>
                  </a:lnTo>
                  <a:close/>
                </a:path>
              </a:pathLst>
            </a:custGeom>
            <a:solidFill>
              <a:srgbClr val="9BC9C9"/>
            </a:solidFill>
            <a:ln w="9525">
              <a:noFill/>
              <a:round/>
              <a:headEnd/>
              <a:tailEnd/>
            </a:ln>
          </p:spPr>
          <p:txBody>
            <a:bodyPr/>
            <a:lstStyle/>
            <a:p>
              <a:endParaRPr lang="en-US" dirty="0">
                <a:latin typeface="Calibri" pitchFamily="34" charset="0"/>
              </a:endParaRPr>
            </a:p>
          </p:txBody>
        </p:sp>
        <p:sp>
          <p:nvSpPr>
            <p:cNvPr id="4354" name="Freeform 1165"/>
            <p:cNvSpPr>
              <a:spLocks/>
            </p:cNvSpPr>
            <p:nvPr/>
          </p:nvSpPr>
          <p:spPr bwMode="auto">
            <a:xfrm>
              <a:off x="4130" y="2671"/>
              <a:ext cx="6" cy="5"/>
            </a:xfrm>
            <a:custGeom>
              <a:avLst/>
              <a:gdLst>
                <a:gd name="T0" fmla="*/ 0 w 6"/>
                <a:gd name="T1" fmla="*/ 5 h 5"/>
                <a:gd name="T2" fmla="*/ 2 w 6"/>
                <a:gd name="T3" fmla="*/ 3 h 5"/>
                <a:gd name="T4" fmla="*/ 2 w 6"/>
                <a:gd name="T5" fmla="*/ 2 h 5"/>
                <a:gd name="T6" fmla="*/ 3 w 6"/>
                <a:gd name="T7" fmla="*/ 2 h 5"/>
                <a:gd name="T8" fmla="*/ 5 w 6"/>
                <a:gd name="T9" fmla="*/ 0 h 5"/>
                <a:gd name="T10" fmla="*/ 5 w 6"/>
                <a:gd name="T11" fmla="*/ 0 h 5"/>
                <a:gd name="T12" fmla="*/ 6 w 6"/>
                <a:gd name="T13" fmla="*/ 0 h 5"/>
                <a:gd name="T14" fmla="*/ 5 w 6"/>
                <a:gd name="T15" fmla="*/ 2 h 5"/>
                <a:gd name="T16" fmla="*/ 5 w 6"/>
                <a:gd name="T17" fmla="*/ 3 h 5"/>
                <a:gd name="T18" fmla="*/ 3 w 6"/>
                <a:gd name="T19" fmla="*/ 3 h 5"/>
                <a:gd name="T20" fmla="*/ 2 w 6"/>
                <a:gd name="T21" fmla="*/ 5 h 5"/>
                <a:gd name="T22" fmla="*/ 0 w 6"/>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0" y="5"/>
                  </a:moveTo>
                  <a:lnTo>
                    <a:pt x="2" y="3"/>
                  </a:lnTo>
                  <a:lnTo>
                    <a:pt x="2" y="2"/>
                  </a:lnTo>
                  <a:lnTo>
                    <a:pt x="3" y="2"/>
                  </a:lnTo>
                  <a:lnTo>
                    <a:pt x="5" y="0"/>
                  </a:lnTo>
                  <a:lnTo>
                    <a:pt x="6" y="0"/>
                  </a:lnTo>
                  <a:lnTo>
                    <a:pt x="5" y="2"/>
                  </a:lnTo>
                  <a:lnTo>
                    <a:pt x="5" y="3"/>
                  </a:lnTo>
                  <a:lnTo>
                    <a:pt x="3" y="3"/>
                  </a:lnTo>
                  <a:lnTo>
                    <a:pt x="2" y="5"/>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5" name="Freeform 1166"/>
            <p:cNvSpPr>
              <a:spLocks/>
            </p:cNvSpPr>
            <p:nvPr/>
          </p:nvSpPr>
          <p:spPr bwMode="auto">
            <a:xfrm>
              <a:off x="4138" y="2630"/>
              <a:ext cx="12" cy="36"/>
            </a:xfrm>
            <a:custGeom>
              <a:avLst/>
              <a:gdLst>
                <a:gd name="T0" fmla="*/ 2 w 12"/>
                <a:gd name="T1" fmla="*/ 36 h 36"/>
                <a:gd name="T2" fmla="*/ 0 w 12"/>
                <a:gd name="T3" fmla="*/ 36 h 36"/>
                <a:gd name="T4" fmla="*/ 2 w 12"/>
                <a:gd name="T5" fmla="*/ 35 h 36"/>
                <a:gd name="T6" fmla="*/ 3 w 12"/>
                <a:gd name="T7" fmla="*/ 33 h 36"/>
                <a:gd name="T8" fmla="*/ 3 w 12"/>
                <a:gd name="T9" fmla="*/ 32 h 36"/>
                <a:gd name="T10" fmla="*/ 5 w 12"/>
                <a:gd name="T11" fmla="*/ 28 h 36"/>
                <a:gd name="T12" fmla="*/ 6 w 12"/>
                <a:gd name="T13" fmla="*/ 27 h 36"/>
                <a:gd name="T14" fmla="*/ 6 w 12"/>
                <a:gd name="T15" fmla="*/ 25 h 36"/>
                <a:gd name="T16" fmla="*/ 8 w 12"/>
                <a:gd name="T17" fmla="*/ 24 h 36"/>
                <a:gd name="T18" fmla="*/ 8 w 12"/>
                <a:gd name="T19" fmla="*/ 22 h 36"/>
                <a:gd name="T20" fmla="*/ 9 w 12"/>
                <a:gd name="T21" fmla="*/ 16 h 36"/>
                <a:gd name="T22" fmla="*/ 9 w 12"/>
                <a:gd name="T23" fmla="*/ 11 h 36"/>
                <a:gd name="T24" fmla="*/ 11 w 12"/>
                <a:gd name="T25" fmla="*/ 7 h 36"/>
                <a:gd name="T26" fmla="*/ 11 w 12"/>
                <a:gd name="T27" fmla="*/ 0 h 36"/>
                <a:gd name="T28" fmla="*/ 12 w 12"/>
                <a:gd name="T29" fmla="*/ 2 h 36"/>
                <a:gd name="T30" fmla="*/ 12 w 12"/>
                <a:gd name="T31" fmla="*/ 5 h 36"/>
                <a:gd name="T32" fmla="*/ 12 w 12"/>
                <a:gd name="T33" fmla="*/ 10 h 36"/>
                <a:gd name="T34" fmla="*/ 12 w 12"/>
                <a:gd name="T35" fmla="*/ 13 h 36"/>
                <a:gd name="T36" fmla="*/ 11 w 12"/>
                <a:gd name="T37" fmla="*/ 16 h 36"/>
                <a:gd name="T38" fmla="*/ 11 w 12"/>
                <a:gd name="T39" fmla="*/ 19 h 36"/>
                <a:gd name="T40" fmla="*/ 9 w 12"/>
                <a:gd name="T41" fmla="*/ 22 h 36"/>
                <a:gd name="T42" fmla="*/ 9 w 12"/>
                <a:gd name="T43" fmla="*/ 25 h 36"/>
                <a:gd name="T44" fmla="*/ 8 w 12"/>
                <a:gd name="T45" fmla="*/ 28 h 36"/>
                <a:gd name="T46" fmla="*/ 6 w 12"/>
                <a:gd name="T47" fmla="*/ 30 h 36"/>
                <a:gd name="T48" fmla="*/ 6 w 12"/>
                <a:gd name="T49" fmla="*/ 30 h 36"/>
                <a:gd name="T50" fmla="*/ 6 w 12"/>
                <a:gd name="T51" fmla="*/ 32 h 36"/>
                <a:gd name="T52" fmla="*/ 5 w 12"/>
                <a:gd name="T53" fmla="*/ 33 h 36"/>
                <a:gd name="T54" fmla="*/ 5 w 12"/>
                <a:gd name="T55" fmla="*/ 33 h 36"/>
                <a:gd name="T56" fmla="*/ 3 w 12"/>
                <a:gd name="T57" fmla="*/ 35 h 36"/>
                <a:gd name="T58" fmla="*/ 3 w 12"/>
                <a:gd name="T59" fmla="*/ 36 h 36"/>
                <a:gd name="T60" fmla="*/ 2 w 12"/>
                <a:gd name="T61" fmla="*/ 36 h 36"/>
                <a:gd name="T62" fmla="*/ 2 w 12"/>
                <a:gd name="T63" fmla="*/ 3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36"/>
                <a:gd name="T98" fmla="*/ 12 w 12"/>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36">
                  <a:moveTo>
                    <a:pt x="2" y="36"/>
                  </a:moveTo>
                  <a:lnTo>
                    <a:pt x="0" y="36"/>
                  </a:lnTo>
                  <a:lnTo>
                    <a:pt x="2" y="35"/>
                  </a:lnTo>
                  <a:lnTo>
                    <a:pt x="3" y="33"/>
                  </a:lnTo>
                  <a:lnTo>
                    <a:pt x="3" y="32"/>
                  </a:lnTo>
                  <a:lnTo>
                    <a:pt x="5" y="28"/>
                  </a:lnTo>
                  <a:lnTo>
                    <a:pt x="6" y="27"/>
                  </a:lnTo>
                  <a:lnTo>
                    <a:pt x="6" y="25"/>
                  </a:lnTo>
                  <a:lnTo>
                    <a:pt x="8" y="24"/>
                  </a:lnTo>
                  <a:lnTo>
                    <a:pt x="8" y="22"/>
                  </a:lnTo>
                  <a:lnTo>
                    <a:pt x="9" y="16"/>
                  </a:lnTo>
                  <a:lnTo>
                    <a:pt x="9" y="11"/>
                  </a:lnTo>
                  <a:lnTo>
                    <a:pt x="11" y="7"/>
                  </a:lnTo>
                  <a:lnTo>
                    <a:pt x="11" y="0"/>
                  </a:lnTo>
                  <a:lnTo>
                    <a:pt x="12" y="2"/>
                  </a:lnTo>
                  <a:lnTo>
                    <a:pt x="12" y="5"/>
                  </a:lnTo>
                  <a:lnTo>
                    <a:pt x="12" y="10"/>
                  </a:lnTo>
                  <a:lnTo>
                    <a:pt x="12" y="13"/>
                  </a:lnTo>
                  <a:lnTo>
                    <a:pt x="11" y="16"/>
                  </a:lnTo>
                  <a:lnTo>
                    <a:pt x="11" y="19"/>
                  </a:lnTo>
                  <a:lnTo>
                    <a:pt x="9" y="22"/>
                  </a:lnTo>
                  <a:lnTo>
                    <a:pt x="9" y="25"/>
                  </a:lnTo>
                  <a:lnTo>
                    <a:pt x="8" y="28"/>
                  </a:lnTo>
                  <a:lnTo>
                    <a:pt x="6" y="30"/>
                  </a:lnTo>
                  <a:lnTo>
                    <a:pt x="6" y="32"/>
                  </a:lnTo>
                  <a:lnTo>
                    <a:pt x="5" y="33"/>
                  </a:lnTo>
                  <a:lnTo>
                    <a:pt x="3" y="35"/>
                  </a:lnTo>
                  <a:lnTo>
                    <a:pt x="3" y="36"/>
                  </a:lnTo>
                  <a:lnTo>
                    <a:pt x="2" y="3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6" name="Freeform 1167"/>
            <p:cNvSpPr>
              <a:spLocks/>
            </p:cNvSpPr>
            <p:nvPr/>
          </p:nvSpPr>
          <p:spPr bwMode="auto">
            <a:xfrm>
              <a:off x="3971" y="2612"/>
              <a:ext cx="9" cy="34"/>
            </a:xfrm>
            <a:custGeom>
              <a:avLst/>
              <a:gdLst>
                <a:gd name="T0" fmla="*/ 5 w 9"/>
                <a:gd name="T1" fmla="*/ 34 h 34"/>
                <a:gd name="T2" fmla="*/ 3 w 9"/>
                <a:gd name="T3" fmla="*/ 34 h 34"/>
                <a:gd name="T4" fmla="*/ 3 w 9"/>
                <a:gd name="T5" fmla="*/ 34 h 34"/>
                <a:gd name="T6" fmla="*/ 3 w 9"/>
                <a:gd name="T7" fmla="*/ 34 h 34"/>
                <a:gd name="T8" fmla="*/ 2 w 9"/>
                <a:gd name="T9" fmla="*/ 32 h 34"/>
                <a:gd name="T10" fmla="*/ 0 w 9"/>
                <a:gd name="T11" fmla="*/ 26 h 34"/>
                <a:gd name="T12" fmla="*/ 0 w 9"/>
                <a:gd name="T13" fmla="*/ 18 h 34"/>
                <a:gd name="T14" fmla="*/ 0 w 9"/>
                <a:gd name="T15" fmla="*/ 9 h 34"/>
                <a:gd name="T16" fmla="*/ 0 w 9"/>
                <a:gd name="T17" fmla="*/ 1 h 34"/>
                <a:gd name="T18" fmla="*/ 0 w 9"/>
                <a:gd name="T19" fmla="*/ 1 h 34"/>
                <a:gd name="T20" fmla="*/ 2 w 9"/>
                <a:gd name="T21" fmla="*/ 1 h 34"/>
                <a:gd name="T22" fmla="*/ 3 w 9"/>
                <a:gd name="T23" fmla="*/ 0 h 34"/>
                <a:gd name="T24" fmla="*/ 3 w 9"/>
                <a:gd name="T25" fmla="*/ 0 h 34"/>
                <a:gd name="T26" fmla="*/ 5 w 9"/>
                <a:gd name="T27" fmla="*/ 1 h 34"/>
                <a:gd name="T28" fmla="*/ 5 w 9"/>
                <a:gd name="T29" fmla="*/ 3 h 34"/>
                <a:gd name="T30" fmla="*/ 6 w 9"/>
                <a:gd name="T31" fmla="*/ 6 h 34"/>
                <a:gd name="T32" fmla="*/ 6 w 9"/>
                <a:gd name="T33" fmla="*/ 9 h 34"/>
                <a:gd name="T34" fmla="*/ 6 w 9"/>
                <a:gd name="T35" fmla="*/ 11 h 34"/>
                <a:gd name="T36" fmla="*/ 6 w 9"/>
                <a:gd name="T37" fmla="*/ 12 h 34"/>
                <a:gd name="T38" fmla="*/ 6 w 9"/>
                <a:gd name="T39" fmla="*/ 12 h 34"/>
                <a:gd name="T40" fmla="*/ 8 w 9"/>
                <a:gd name="T41" fmla="*/ 14 h 34"/>
                <a:gd name="T42" fmla="*/ 8 w 9"/>
                <a:gd name="T43" fmla="*/ 14 h 34"/>
                <a:gd name="T44" fmla="*/ 8 w 9"/>
                <a:gd name="T45" fmla="*/ 18 h 34"/>
                <a:gd name="T46" fmla="*/ 8 w 9"/>
                <a:gd name="T47" fmla="*/ 23 h 34"/>
                <a:gd name="T48" fmla="*/ 9 w 9"/>
                <a:gd name="T49" fmla="*/ 26 h 34"/>
                <a:gd name="T50" fmla="*/ 9 w 9"/>
                <a:gd name="T51" fmla="*/ 31 h 34"/>
                <a:gd name="T52" fmla="*/ 8 w 9"/>
                <a:gd name="T53" fmla="*/ 32 h 34"/>
                <a:gd name="T54" fmla="*/ 6 w 9"/>
                <a:gd name="T55" fmla="*/ 32 h 34"/>
                <a:gd name="T56" fmla="*/ 6 w 9"/>
                <a:gd name="T57" fmla="*/ 34 h 34"/>
                <a:gd name="T58" fmla="*/ 5 w 9"/>
                <a:gd name="T59" fmla="*/ 34 h 34"/>
                <a:gd name="T60" fmla="*/ 5 w 9"/>
                <a:gd name="T61" fmla="*/ 34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
                <a:gd name="T94" fmla="*/ 0 h 34"/>
                <a:gd name="T95" fmla="*/ 9 w 9"/>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 h="34">
                  <a:moveTo>
                    <a:pt x="5" y="34"/>
                  </a:moveTo>
                  <a:lnTo>
                    <a:pt x="3" y="34"/>
                  </a:lnTo>
                  <a:lnTo>
                    <a:pt x="2" y="32"/>
                  </a:lnTo>
                  <a:lnTo>
                    <a:pt x="0" y="26"/>
                  </a:lnTo>
                  <a:lnTo>
                    <a:pt x="0" y="18"/>
                  </a:lnTo>
                  <a:lnTo>
                    <a:pt x="0" y="9"/>
                  </a:lnTo>
                  <a:lnTo>
                    <a:pt x="0" y="1"/>
                  </a:lnTo>
                  <a:lnTo>
                    <a:pt x="2" y="1"/>
                  </a:lnTo>
                  <a:lnTo>
                    <a:pt x="3" y="0"/>
                  </a:lnTo>
                  <a:lnTo>
                    <a:pt x="5" y="1"/>
                  </a:lnTo>
                  <a:lnTo>
                    <a:pt x="5" y="3"/>
                  </a:lnTo>
                  <a:lnTo>
                    <a:pt x="6" y="6"/>
                  </a:lnTo>
                  <a:lnTo>
                    <a:pt x="6" y="9"/>
                  </a:lnTo>
                  <a:lnTo>
                    <a:pt x="6" y="11"/>
                  </a:lnTo>
                  <a:lnTo>
                    <a:pt x="6" y="12"/>
                  </a:lnTo>
                  <a:lnTo>
                    <a:pt x="8" y="14"/>
                  </a:lnTo>
                  <a:lnTo>
                    <a:pt x="8" y="18"/>
                  </a:lnTo>
                  <a:lnTo>
                    <a:pt x="8" y="23"/>
                  </a:lnTo>
                  <a:lnTo>
                    <a:pt x="9" y="26"/>
                  </a:lnTo>
                  <a:lnTo>
                    <a:pt x="9" y="31"/>
                  </a:lnTo>
                  <a:lnTo>
                    <a:pt x="8" y="32"/>
                  </a:lnTo>
                  <a:lnTo>
                    <a:pt x="6" y="32"/>
                  </a:lnTo>
                  <a:lnTo>
                    <a:pt x="6" y="34"/>
                  </a:lnTo>
                  <a:lnTo>
                    <a:pt x="5" y="34"/>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57" name="Freeform 1168"/>
            <p:cNvSpPr>
              <a:spLocks/>
            </p:cNvSpPr>
            <p:nvPr/>
          </p:nvSpPr>
          <p:spPr bwMode="auto">
            <a:xfrm>
              <a:off x="4129" y="2599"/>
              <a:ext cx="25" cy="45"/>
            </a:xfrm>
            <a:custGeom>
              <a:avLst/>
              <a:gdLst>
                <a:gd name="T0" fmla="*/ 3 w 25"/>
                <a:gd name="T1" fmla="*/ 45 h 45"/>
                <a:gd name="T2" fmla="*/ 1 w 25"/>
                <a:gd name="T3" fmla="*/ 45 h 45"/>
                <a:gd name="T4" fmla="*/ 1 w 25"/>
                <a:gd name="T5" fmla="*/ 44 h 45"/>
                <a:gd name="T6" fmla="*/ 0 w 25"/>
                <a:gd name="T7" fmla="*/ 42 h 45"/>
                <a:gd name="T8" fmla="*/ 0 w 25"/>
                <a:gd name="T9" fmla="*/ 42 h 45"/>
                <a:gd name="T10" fmla="*/ 1 w 25"/>
                <a:gd name="T11" fmla="*/ 38 h 45"/>
                <a:gd name="T12" fmla="*/ 1 w 25"/>
                <a:gd name="T13" fmla="*/ 31 h 45"/>
                <a:gd name="T14" fmla="*/ 3 w 25"/>
                <a:gd name="T15" fmla="*/ 27 h 45"/>
                <a:gd name="T16" fmla="*/ 4 w 25"/>
                <a:gd name="T17" fmla="*/ 22 h 45"/>
                <a:gd name="T18" fmla="*/ 6 w 25"/>
                <a:gd name="T19" fmla="*/ 17 h 45"/>
                <a:gd name="T20" fmla="*/ 9 w 25"/>
                <a:gd name="T21" fmla="*/ 13 h 45"/>
                <a:gd name="T22" fmla="*/ 11 w 25"/>
                <a:gd name="T23" fmla="*/ 6 h 45"/>
                <a:gd name="T24" fmla="*/ 12 w 25"/>
                <a:gd name="T25" fmla="*/ 2 h 45"/>
                <a:gd name="T26" fmla="*/ 12 w 25"/>
                <a:gd name="T27" fmla="*/ 2 h 45"/>
                <a:gd name="T28" fmla="*/ 14 w 25"/>
                <a:gd name="T29" fmla="*/ 0 h 45"/>
                <a:gd name="T30" fmla="*/ 14 w 25"/>
                <a:gd name="T31" fmla="*/ 0 h 45"/>
                <a:gd name="T32" fmla="*/ 15 w 25"/>
                <a:gd name="T33" fmla="*/ 2 h 45"/>
                <a:gd name="T34" fmla="*/ 17 w 25"/>
                <a:gd name="T35" fmla="*/ 2 h 45"/>
                <a:gd name="T36" fmla="*/ 17 w 25"/>
                <a:gd name="T37" fmla="*/ 2 h 45"/>
                <a:gd name="T38" fmla="*/ 18 w 25"/>
                <a:gd name="T39" fmla="*/ 2 h 45"/>
                <a:gd name="T40" fmla="*/ 20 w 25"/>
                <a:gd name="T41" fmla="*/ 2 h 45"/>
                <a:gd name="T42" fmla="*/ 21 w 25"/>
                <a:gd name="T43" fmla="*/ 3 h 45"/>
                <a:gd name="T44" fmla="*/ 21 w 25"/>
                <a:gd name="T45" fmla="*/ 3 h 45"/>
                <a:gd name="T46" fmla="*/ 23 w 25"/>
                <a:gd name="T47" fmla="*/ 5 h 45"/>
                <a:gd name="T48" fmla="*/ 23 w 25"/>
                <a:gd name="T49" fmla="*/ 5 h 45"/>
                <a:gd name="T50" fmla="*/ 25 w 25"/>
                <a:gd name="T51" fmla="*/ 6 h 45"/>
                <a:gd name="T52" fmla="*/ 21 w 25"/>
                <a:gd name="T53" fmla="*/ 11 h 45"/>
                <a:gd name="T54" fmla="*/ 20 w 25"/>
                <a:gd name="T55" fmla="*/ 17 h 45"/>
                <a:gd name="T56" fmla="*/ 17 w 25"/>
                <a:gd name="T57" fmla="*/ 22 h 45"/>
                <a:gd name="T58" fmla="*/ 15 w 25"/>
                <a:gd name="T59" fmla="*/ 27 h 45"/>
                <a:gd name="T60" fmla="*/ 12 w 25"/>
                <a:gd name="T61" fmla="*/ 31 h 45"/>
                <a:gd name="T62" fmla="*/ 9 w 25"/>
                <a:gd name="T63" fmla="*/ 36 h 45"/>
                <a:gd name="T64" fmla="*/ 6 w 25"/>
                <a:gd name="T65" fmla="*/ 41 h 45"/>
                <a:gd name="T66" fmla="*/ 3 w 25"/>
                <a:gd name="T67" fmla="*/ 45 h 45"/>
                <a:gd name="T68" fmla="*/ 3 w 25"/>
                <a:gd name="T69" fmla="*/ 45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45"/>
                <a:gd name="T107" fmla="*/ 25 w 25"/>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45">
                  <a:moveTo>
                    <a:pt x="3" y="45"/>
                  </a:moveTo>
                  <a:lnTo>
                    <a:pt x="1" y="45"/>
                  </a:lnTo>
                  <a:lnTo>
                    <a:pt x="1" y="44"/>
                  </a:lnTo>
                  <a:lnTo>
                    <a:pt x="0" y="42"/>
                  </a:lnTo>
                  <a:lnTo>
                    <a:pt x="1" y="38"/>
                  </a:lnTo>
                  <a:lnTo>
                    <a:pt x="1" y="31"/>
                  </a:lnTo>
                  <a:lnTo>
                    <a:pt x="3" y="27"/>
                  </a:lnTo>
                  <a:lnTo>
                    <a:pt x="4" y="22"/>
                  </a:lnTo>
                  <a:lnTo>
                    <a:pt x="6" y="17"/>
                  </a:lnTo>
                  <a:lnTo>
                    <a:pt x="9" y="13"/>
                  </a:lnTo>
                  <a:lnTo>
                    <a:pt x="11" y="6"/>
                  </a:lnTo>
                  <a:lnTo>
                    <a:pt x="12" y="2"/>
                  </a:lnTo>
                  <a:lnTo>
                    <a:pt x="14" y="0"/>
                  </a:lnTo>
                  <a:lnTo>
                    <a:pt x="15" y="2"/>
                  </a:lnTo>
                  <a:lnTo>
                    <a:pt x="17" y="2"/>
                  </a:lnTo>
                  <a:lnTo>
                    <a:pt x="18" y="2"/>
                  </a:lnTo>
                  <a:lnTo>
                    <a:pt x="20" y="2"/>
                  </a:lnTo>
                  <a:lnTo>
                    <a:pt x="21" y="3"/>
                  </a:lnTo>
                  <a:lnTo>
                    <a:pt x="23" y="5"/>
                  </a:lnTo>
                  <a:lnTo>
                    <a:pt x="25" y="6"/>
                  </a:lnTo>
                  <a:lnTo>
                    <a:pt x="21" y="11"/>
                  </a:lnTo>
                  <a:lnTo>
                    <a:pt x="20" y="17"/>
                  </a:lnTo>
                  <a:lnTo>
                    <a:pt x="17" y="22"/>
                  </a:lnTo>
                  <a:lnTo>
                    <a:pt x="15" y="27"/>
                  </a:lnTo>
                  <a:lnTo>
                    <a:pt x="12" y="31"/>
                  </a:lnTo>
                  <a:lnTo>
                    <a:pt x="9" y="36"/>
                  </a:lnTo>
                  <a:lnTo>
                    <a:pt x="6" y="41"/>
                  </a:lnTo>
                  <a:lnTo>
                    <a:pt x="3" y="4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8" name="Freeform 1169"/>
            <p:cNvSpPr>
              <a:spLocks/>
            </p:cNvSpPr>
            <p:nvPr/>
          </p:nvSpPr>
          <p:spPr bwMode="auto">
            <a:xfrm>
              <a:off x="3896" y="2630"/>
              <a:ext cx="49" cy="14"/>
            </a:xfrm>
            <a:custGeom>
              <a:avLst/>
              <a:gdLst>
                <a:gd name="T0" fmla="*/ 38 w 49"/>
                <a:gd name="T1" fmla="*/ 14 h 14"/>
                <a:gd name="T2" fmla="*/ 35 w 49"/>
                <a:gd name="T3" fmla="*/ 14 h 14"/>
                <a:gd name="T4" fmla="*/ 31 w 49"/>
                <a:gd name="T5" fmla="*/ 14 h 14"/>
                <a:gd name="T6" fmla="*/ 30 w 49"/>
                <a:gd name="T7" fmla="*/ 13 h 14"/>
                <a:gd name="T8" fmla="*/ 27 w 49"/>
                <a:gd name="T9" fmla="*/ 13 h 14"/>
                <a:gd name="T10" fmla="*/ 25 w 49"/>
                <a:gd name="T11" fmla="*/ 13 h 14"/>
                <a:gd name="T12" fmla="*/ 22 w 49"/>
                <a:gd name="T13" fmla="*/ 11 h 14"/>
                <a:gd name="T14" fmla="*/ 21 w 49"/>
                <a:gd name="T15" fmla="*/ 11 h 14"/>
                <a:gd name="T16" fmla="*/ 17 w 49"/>
                <a:gd name="T17" fmla="*/ 10 h 14"/>
                <a:gd name="T18" fmla="*/ 16 w 49"/>
                <a:gd name="T19" fmla="*/ 10 h 14"/>
                <a:gd name="T20" fmla="*/ 13 w 49"/>
                <a:gd name="T21" fmla="*/ 8 h 14"/>
                <a:gd name="T22" fmla="*/ 11 w 49"/>
                <a:gd name="T23" fmla="*/ 8 h 14"/>
                <a:gd name="T24" fmla="*/ 8 w 49"/>
                <a:gd name="T25" fmla="*/ 7 h 14"/>
                <a:gd name="T26" fmla="*/ 6 w 49"/>
                <a:gd name="T27" fmla="*/ 5 h 14"/>
                <a:gd name="T28" fmla="*/ 3 w 49"/>
                <a:gd name="T29" fmla="*/ 3 h 14"/>
                <a:gd name="T30" fmla="*/ 2 w 49"/>
                <a:gd name="T31" fmla="*/ 3 h 14"/>
                <a:gd name="T32" fmla="*/ 0 w 49"/>
                <a:gd name="T33" fmla="*/ 2 h 14"/>
                <a:gd name="T34" fmla="*/ 0 w 49"/>
                <a:gd name="T35" fmla="*/ 0 h 14"/>
                <a:gd name="T36" fmla="*/ 3 w 49"/>
                <a:gd name="T37" fmla="*/ 2 h 14"/>
                <a:gd name="T38" fmla="*/ 6 w 49"/>
                <a:gd name="T39" fmla="*/ 3 h 14"/>
                <a:gd name="T40" fmla="*/ 10 w 49"/>
                <a:gd name="T41" fmla="*/ 5 h 14"/>
                <a:gd name="T42" fmla="*/ 13 w 49"/>
                <a:gd name="T43" fmla="*/ 5 h 14"/>
                <a:gd name="T44" fmla="*/ 14 w 49"/>
                <a:gd name="T45" fmla="*/ 7 h 14"/>
                <a:gd name="T46" fmla="*/ 17 w 49"/>
                <a:gd name="T47" fmla="*/ 8 h 14"/>
                <a:gd name="T48" fmla="*/ 21 w 49"/>
                <a:gd name="T49" fmla="*/ 8 h 14"/>
                <a:gd name="T50" fmla="*/ 24 w 49"/>
                <a:gd name="T51" fmla="*/ 10 h 14"/>
                <a:gd name="T52" fmla="*/ 27 w 49"/>
                <a:gd name="T53" fmla="*/ 10 h 14"/>
                <a:gd name="T54" fmla="*/ 30 w 49"/>
                <a:gd name="T55" fmla="*/ 11 h 14"/>
                <a:gd name="T56" fmla="*/ 33 w 49"/>
                <a:gd name="T57" fmla="*/ 11 h 14"/>
                <a:gd name="T58" fmla="*/ 36 w 49"/>
                <a:gd name="T59" fmla="*/ 11 h 14"/>
                <a:gd name="T60" fmla="*/ 39 w 49"/>
                <a:gd name="T61" fmla="*/ 13 h 14"/>
                <a:gd name="T62" fmla="*/ 42 w 49"/>
                <a:gd name="T63" fmla="*/ 13 h 14"/>
                <a:gd name="T64" fmla="*/ 45 w 49"/>
                <a:gd name="T65" fmla="*/ 13 h 14"/>
                <a:gd name="T66" fmla="*/ 49 w 49"/>
                <a:gd name="T67" fmla="*/ 13 h 14"/>
                <a:gd name="T68" fmla="*/ 49 w 49"/>
                <a:gd name="T69" fmla="*/ 14 h 14"/>
                <a:gd name="T70" fmla="*/ 47 w 49"/>
                <a:gd name="T71" fmla="*/ 14 h 14"/>
                <a:gd name="T72" fmla="*/ 45 w 49"/>
                <a:gd name="T73" fmla="*/ 14 h 14"/>
                <a:gd name="T74" fmla="*/ 44 w 49"/>
                <a:gd name="T75" fmla="*/ 14 h 14"/>
                <a:gd name="T76" fmla="*/ 42 w 49"/>
                <a:gd name="T77" fmla="*/ 14 h 14"/>
                <a:gd name="T78" fmla="*/ 41 w 49"/>
                <a:gd name="T79" fmla="*/ 14 h 14"/>
                <a:gd name="T80" fmla="*/ 39 w 49"/>
                <a:gd name="T81" fmla="*/ 14 h 14"/>
                <a:gd name="T82" fmla="*/ 38 w 49"/>
                <a:gd name="T83" fmla="*/ 14 h 14"/>
                <a:gd name="T84" fmla="*/ 38 w 49"/>
                <a:gd name="T85" fmla="*/ 14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4"/>
                <a:gd name="T131" fmla="*/ 49 w 49"/>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4">
                  <a:moveTo>
                    <a:pt x="38" y="14"/>
                  </a:moveTo>
                  <a:lnTo>
                    <a:pt x="35" y="14"/>
                  </a:lnTo>
                  <a:lnTo>
                    <a:pt x="31" y="14"/>
                  </a:lnTo>
                  <a:lnTo>
                    <a:pt x="30" y="13"/>
                  </a:lnTo>
                  <a:lnTo>
                    <a:pt x="27" y="13"/>
                  </a:lnTo>
                  <a:lnTo>
                    <a:pt x="25" y="13"/>
                  </a:lnTo>
                  <a:lnTo>
                    <a:pt x="22" y="11"/>
                  </a:lnTo>
                  <a:lnTo>
                    <a:pt x="21" y="11"/>
                  </a:lnTo>
                  <a:lnTo>
                    <a:pt x="17" y="10"/>
                  </a:lnTo>
                  <a:lnTo>
                    <a:pt x="16" y="10"/>
                  </a:lnTo>
                  <a:lnTo>
                    <a:pt x="13" y="8"/>
                  </a:lnTo>
                  <a:lnTo>
                    <a:pt x="11" y="8"/>
                  </a:lnTo>
                  <a:lnTo>
                    <a:pt x="8" y="7"/>
                  </a:lnTo>
                  <a:lnTo>
                    <a:pt x="6" y="5"/>
                  </a:lnTo>
                  <a:lnTo>
                    <a:pt x="3" y="3"/>
                  </a:lnTo>
                  <a:lnTo>
                    <a:pt x="2" y="3"/>
                  </a:lnTo>
                  <a:lnTo>
                    <a:pt x="0" y="2"/>
                  </a:lnTo>
                  <a:lnTo>
                    <a:pt x="0" y="0"/>
                  </a:lnTo>
                  <a:lnTo>
                    <a:pt x="3" y="2"/>
                  </a:lnTo>
                  <a:lnTo>
                    <a:pt x="6" y="3"/>
                  </a:lnTo>
                  <a:lnTo>
                    <a:pt x="10" y="5"/>
                  </a:lnTo>
                  <a:lnTo>
                    <a:pt x="13" y="5"/>
                  </a:lnTo>
                  <a:lnTo>
                    <a:pt x="14" y="7"/>
                  </a:lnTo>
                  <a:lnTo>
                    <a:pt x="17" y="8"/>
                  </a:lnTo>
                  <a:lnTo>
                    <a:pt x="21" y="8"/>
                  </a:lnTo>
                  <a:lnTo>
                    <a:pt x="24" y="10"/>
                  </a:lnTo>
                  <a:lnTo>
                    <a:pt x="27" y="10"/>
                  </a:lnTo>
                  <a:lnTo>
                    <a:pt x="30" y="11"/>
                  </a:lnTo>
                  <a:lnTo>
                    <a:pt x="33" y="11"/>
                  </a:lnTo>
                  <a:lnTo>
                    <a:pt x="36" y="11"/>
                  </a:lnTo>
                  <a:lnTo>
                    <a:pt x="39" y="13"/>
                  </a:lnTo>
                  <a:lnTo>
                    <a:pt x="42" y="13"/>
                  </a:lnTo>
                  <a:lnTo>
                    <a:pt x="45" y="13"/>
                  </a:lnTo>
                  <a:lnTo>
                    <a:pt x="49" y="13"/>
                  </a:lnTo>
                  <a:lnTo>
                    <a:pt x="49" y="14"/>
                  </a:lnTo>
                  <a:lnTo>
                    <a:pt x="47" y="14"/>
                  </a:lnTo>
                  <a:lnTo>
                    <a:pt x="45" y="14"/>
                  </a:lnTo>
                  <a:lnTo>
                    <a:pt x="44" y="14"/>
                  </a:lnTo>
                  <a:lnTo>
                    <a:pt x="42" y="14"/>
                  </a:lnTo>
                  <a:lnTo>
                    <a:pt x="41" y="14"/>
                  </a:lnTo>
                  <a:lnTo>
                    <a:pt x="39" y="14"/>
                  </a:lnTo>
                  <a:lnTo>
                    <a:pt x="38"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59" name="Freeform 1170"/>
            <p:cNvSpPr>
              <a:spLocks/>
            </p:cNvSpPr>
            <p:nvPr/>
          </p:nvSpPr>
          <p:spPr bwMode="auto">
            <a:xfrm>
              <a:off x="4033" y="2641"/>
              <a:ext cx="7" cy="3"/>
            </a:xfrm>
            <a:custGeom>
              <a:avLst/>
              <a:gdLst>
                <a:gd name="T0" fmla="*/ 0 w 7"/>
                <a:gd name="T1" fmla="*/ 3 h 3"/>
                <a:gd name="T2" fmla="*/ 0 w 7"/>
                <a:gd name="T3" fmla="*/ 2 h 3"/>
                <a:gd name="T4" fmla="*/ 2 w 7"/>
                <a:gd name="T5" fmla="*/ 0 h 3"/>
                <a:gd name="T6" fmla="*/ 2 w 7"/>
                <a:gd name="T7" fmla="*/ 0 h 3"/>
                <a:gd name="T8" fmla="*/ 2 w 7"/>
                <a:gd name="T9" fmla="*/ 0 h 3"/>
                <a:gd name="T10" fmla="*/ 4 w 7"/>
                <a:gd name="T11" fmla="*/ 0 h 3"/>
                <a:gd name="T12" fmla="*/ 4 w 7"/>
                <a:gd name="T13" fmla="*/ 0 h 3"/>
                <a:gd name="T14" fmla="*/ 5 w 7"/>
                <a:gd name="T15" fmla="*/ 0 h 3"/>
                <a:gd name="T16" fmla="*/ 5 w 7"/>
                <a:gd name="T17" fmla="*/ 0 h 3"/>
                <a:gd name="T18" fmla="*/ 7 w 7"/>
                <a:gd name="T19" fmla="*/ 0 h 3"/>
                <a:gd name="T20" fmla="*/ 7 w 7"/>
                <a:gd name="T21" fmla="*/ 0 h 3"/>
                <a:gd name="T22" fmla="*/ 7 w 7"/>
                <a:gd name="T23" fmla="*/ 0 h 3"/>
                <a:gd name="T24" fmla="*/ 5 w 7"/>
                <a:gd name="T25" fmla="*/ 2 h 3"/>
                <a:gd name="T26" fmla="*/ 5 w 7"/>
                <a:gd name="T27" fmla="*/ 2 h 3"/>
                <a:gd name="T28" fmla="*/ 5 w 7"/>
                <a:gd name="T29" fmla="*/ 2 h 3"/>
                <a:gd name="T30" fmla="*/ 4 w 7"/>
                <a:gd name="T31" fmla="*/ 2 h 3"/>
                <a:gd name="T32" fmla="*/ 2 w 7"/>
                <a:gd name="T33" fmla="*/ 2 h 3"/>
                <a:gd name="T34" fmla="*/ 2 w 7"/>
                <a:gd name="T35" fmla="*/ 2 h 3"/>
                <a:gd name="T36" fmla="*/ 0 w 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
                <a:gd name="T59" fmla="*/ 7 w 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
                  <a:moveTo>
                    <a:pt x="0" y="3"/>
                  </a:moveTo>
                  <a:lnTo>
                    <a:pt x="0" y="2"/>
                  </a:lnTo>
                  <a:lnTo>
                    <a:pt x="2" y="0"/>
                  </a:lnTo>
                  <a:lnTo>
                    <a:pt x="4" y="0"/>
                  </a:lnTo>
                  <a:lnTo>
                    <a:pt x="5" y="0"/>
                  </a:lnTo>
                  <a:lnTo>
                    <a:pt x="7" y="0"/>
                  </a:lnTo>
                  <a:lnTo>
                    <a:pt x="5" y="2"/>
                  </a:lnTo>
                  <a:lnTo>
                    <a:pt x="4" y="2"/>
                  </a:lnTo>
                  <a:lnTo>
                    <a:pt x="2" y="2"/>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0" name="Freeform 1171"/>
            <p:cNvSpPr>
              <a:spLocks/>
            </p:cNvSpPr>
            <p:nvPr/>
          </p:nvSpPr>
          <p:spPr bwMode="auto">
            <a:xfrm>
              <a:off x="4132" y="2602"/>
              <a:ext cx="18" cy="41"/>
            </a:xfrm>
            <a:custGeom>
              <a:avLst/>
              <a:gdLst>
                <a:gd name="T0" fmla="*/ 0 w 18"/>
                <a:gd name="T1" fmla="*/ 41 h 41"/>
                <a:gd name="T2" fmla="*/ 0 w 18"/>
                <a:gd name="T3" fmla="*/ 36 h 41"/>
                <a:gd name="T4" fmla="*/ 1 w 18"/>
                <a:gd name="T5" fmla="*/ 30 h 41"/>
                <a:gd name="T6" fmla="*/ 1 w 18"/>
                <a:gd name="T7" fmla="*/ 25 h 41"/>
                <a:gd name="T8" fmla="*/ 3 w 18"/>
                <a:gd name="T9" fmla="*/ 21 h 41"/>
                <a:gd name="T10" fmla="*/ 4 w 18"/>
                <a:gd name="T11" fmla="*/ 16 h 41"/>
                <a:gd name="T12" fmla="*/ 8 w 18"/>
                <a:gd name="T13" fmla="*/ 11 h 41"/>
                <a:gd name="T14" fmla="*/ 9 w 18"/>
                <a:gd name="T15" fmla="*/ 5 h 41"/>
                <a:gd name="T16" fmla="*/ 11 w 18"/>
                <a:gd name="T17" fmla="*/ 0 h 41"/>
                <a:gd name="T18" fmla="*/ 11 w 18"/>
                <a:gd name="T19" fmla="*/ 0 h 41"/>
                <a:gd name="T20" fmla="*/ 12 w 18"/>
                <a:gd name="T21" fmla="*/ 0 h 41"/>
                <a:gd name="T22" fmla="*/ 12 w 18"/>
                <a:gd name="T23" fmla="*/ 0 h 41"/>
                <a:gd name="T24" fmla="*/ 14 w 18"/>
                <a:gd name="T25" fmla="*/ 0 h 41"/>
                <a:gd name="T26" fmla="*/ 14 w 18"/>
                <a:gd name="T27" fmla="*/ 2 h 41"/>
                <a:gd name="T28" fmla="*/ 15 w 18"/>
                <a:gd name="T29" fmla="*/ 2 h 41"/>
                <a:gd name="T30" fmla="*/ 15 w 18"/>
                <a:gd name="T31" fmla="*/ 2 h 41"/>
                <a:gd name="T32" fmla="*/ 17 w 18"/>
                <a:gd name="T33" fmla="*/ 2 h 41"/>
                <a:gd name="T34" fmla="*/ 18 w 18"/>
                <a:gd name="T35" fmla="*/ 3 h 41"/>
                <a:gd name="T36" fmla="*/ 18 w 18"/>
                <a:gd name="T37" fmla="*/ 5 h 41"/>
                <a:gd name="T38" fmla="*/ 17 w 18"/>
                <a:gd name="T39" fmla="*/ 10 h 41"/>
                <a:gd name="T40" fmla="*/ 14 w 18"/>
                <a:gd name="T41" fmla="*/ 14 h 41"/>
                <a:gd name="T42" fmla="*/ 12 w 18"/>
                <a:gd name="T43" fmla="*/ 17 h 41"/>
                <a:gd name="T44" fmla="*/ 11 w 18"/>
                <a:gd name="T45" fmla="*/ 22 h 41"/>
                <a:gd name="T46" fmla="*/ 8 w 18"/>
                <a:gd name="T47" fmla="*/ 27 h 41"/>
                <a:gd name="T48" fmla="*/ 6 w 18"/>
                <a:gd name="T49" fmla="*/ 31 h 41"/>
                <a:gd name="T50" fmla="*/ 3 w 18"/>
                <a:gd name="T51" fmla="*/ 35 h 41"/>
                <a:gd name="T52" fmla="*/ 1 w 18"/>
                <a:gd name="T53" fmla="*/ 39 h 41"/>
                <a:gd name="T54" fmla="*/ 0 w 18"/>
                <a:gd name="T55" fmla="*/ 4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
                <a:gd name="T85" fmla="*/ 0 h 41"/>
                <a:gd name="T86" fmla="*/ 18 w 18"/>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 h="41">
                  <a:moveTo>
                    <a:pt x="0" y="41"/>
                  </a:moveTo>
                  <a:lnTo>
                    <a:pt x="0" y="36"/>
                  </a:lnTo>
                  <a:lnTo>
                    <a:pt x="1" y="30"/>
                  </a:lnTo>
                  <a:lnTo>
                    <a:pt x="1" y="25"/>
                  </a:lnTo>
                  <a:lnTo>
                    <a:pt x="3" y="21"/>
                  </a:lnTo>
                  <a:lnTo>
                    <a:pt x="4" y="16"/>
                  </a:lnTo>
                  <a:lnTo>
                    <a:pt x="8" y="11"/>
                  </a:lnTo>
                  <a:lnTo>
                    <a:pt x="9" y="5"/>
                  </a:lnTo>
                  <a:lnTo>
                    <a:pt x="11" y="0"/>
                  </a:lnTo>
                  <a:lnTo>
                    <a:pt x="12" y="0"/>
                  </a:lnTo>
                  <a:lnTo>
                    <a:pt x="14" y="0"/>
                  </a:lnTo>
                  <a:lnTo>
                    <a:pt x="14" y="2"/>
                  </a:lnTo>
                  <a:lnTo>
                    <a:pt x="15" y="2"/>
                  </a:lnTo>
                  <a:lnTo>
                    <a:pt x="17" y="2"/>
                  </a:lnTo>
                  <a:lnTo>
                    <a:pt x="18" y="3"/>
                  </a:lnTo>
                  <a:lnTo>
                    <a:pt x="18" y="5"/>
                  </a:lnTo>
                  <a:lnTo>
                    <a:pt x="17" y="10"/>
                  </a:lnTo>
                  <a:lnTo>
                    <a:pt x="14" y="14"/>
                  </a:lnTo>
                  <a:lnTo>
                    <a:pt x="12" y="17"/>
                  </a:lnTo>
                  <a:lnTo>
                    <a:pt x="11" y="22"/>
                  </a:lnTo>
                  <a:lnTo>
                    <a:pt x="8" y="27"/>
                  </a:lnTo>
                  <a:lnTo>
                    <a:pt x="6" y="31"/>
                  </a:lnTo>
                  <a:lnTo>
                    <a:pt x="3" y="35"/>
                  </a:lnTo>
                  <a:lnTo>
                    <a:pt x="1" y="39"/>
                  </a:lnTo>
                  <a:lnTo>
                    <a:pt x="0" y="41"/>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61" name="Freeform 1172"/>
            <p:cNvSpPr>
              <a:spLocks/>
            </p:cNvSpPr>
            <p:nvPr/>
          </p:nvSpPr>
          <p:spPr bwMode="auto">
            <a:xfrm>
              <a:off x="4101" y="2604"/>
              <a:ext cx="32" cy="36"/>
            </a:xfrm>
            <a:custGeom>
              <a:avLst/>
              <a:gdLst>
                <a:gd name="T0" fmla="*/ 0 w 32"/>
                <a:gd name="T1" fmla="*/ 36 h 36"/>
                <a:gd name="T2" fmla="*/ 0 w 32"/>
                <a:gd name="T3" fmla="*/ 36 h 36"/>
                <a:gd name="T4" fmla="*/ 1 w 32"/>
                <a:gd name="T5" fmla="*/ 31 h 36"/>
                <a:gd name="T6" fmla="*/ 3 w 32"/>
                <a:gd name="T7" fmla="*/ 26 h 36"/>
                <a:gd name="T8" fmla="*/ 4 w 32"/>
                <a:gd name="T9" fmla="*/ 22 h 36"/>
                <a:gd name="T10" fmla="*/ 7 w 32"/>
                <a:gd name="T11" fmla="*/ 17 h 36"/>
                <a:gd name="T12" fmla="*/ 10 w 32"/>
                <a:gd name="T13" fmla="*/ 14 h 36"/>
                <a:gd name="T14" fmla="*/ 14 w 32"/>
                <a:gd name="T15" fmla="*/ 9 h 36"/>
                <a:gd name="T16" fmla="*/ 18 w 32"/>
                <a:gd name="T17" fmla="*/ 8 h 36"/>
                <a:gd name="T18" fmla="*/ 21 w 32"/>
                <a:gd name="T19" fmla="*/ 5 h 36"/>
                <a:gd name="T20" fmla="*/ 23 w 32"/>
                <a:gd name="T21" fmla="*/ 5 h 36"/>
                <a:gd name="T22" fmla="*/ 24 w 32"/>
                <a:gd name="T23" fmla="*/ 3 h 36"/>
                <a:gd name="T24" fmla="*/ 26 w 32"/>
                <a:gd name="T25" fmla="*/ 3 h 36"/>
                <a:gd name="T26" fmla="*/ 26 w 32"/>
                <a:gd name="T27" fmla="*/ 1 h 36"/>
                <a:gd name="T28" fmla="*/ 28 w 32"/>
                <a:gd name="T29" fmla="*/ 1 h 36"/>
                <a:gd name="T30" fmla="*/ 29 w 32"/>
                <a:gd name="T31" fmla="*/ 1 h 36"/>
                <a:gd name="T32" fmla="*/ 31 w 32"/>
                <a:gd name="T33" fmla="*/ 0 h 36"/>
                <a:gd name="T34" fmla="*/ 32 w 32"/>
                <a:gd name="T35" fmla="*/ 0 h 36"/>
                <a:gd name="T36" fmla="*/ 32 w 32"/>
                <a:gd name="T37" fmla="*/ 1 h 36"/>
                <a:gd name="T38" fmla="*/ 31 w 32"/>
                <a:gd name="T39" fmla="*/ 3 h 36"/>
                <a:gd name="T40" fmla="*/ 28 w 32"/>
                <a:gd name="T41" fmla="*/ 3 h 36"/>
                <a:gd name="T42" fmla="*/ 24 w 32"/>
                <a:gd name="T43" fmla="*/ 5 h 36"/>
                <a:gd name="T44" fmla="*/ 23 w 32"/>
                <a:gd name="T45" fmla="*/ 6 h 36"/>
                <a:gd name="T46" fmla="*/ 21 w 32"/>
                <a:gd name="T47" fmla="*/ 8 h 36"/>
                <a:gd name="T48" fmla="*/ 18 w 32"/>
                <a:gd name="T49" fmla="*/ 9 h 36"/>
                <a:gd name="T50" fmla="*/ 17 w 32"/>
                <a:gd name="T51" fmla="*/ 11 h 36"/>
                <a:gd name="T52" fmla="*/ 15 w 32"/>
                <a:gd name="T53" fmla="*/ 12 h 36"/>
                <a:gd name="T54" fmla="*/ 12 w 32"/>
                <a:gd name="T55" fmla="*/ 14 h 36"/>
                <a:gd name="T56" fmla="*/ 10 w 32"/>
                <a:gd name="T57" fmla="*/ 15 h 36"/>
                <a:gd name="T58" fmla="*/ 9 w 32"/>
                <a:gd name="T59" fmla="*/ 19 h 36"/>
                <a:gd name="T60" fmla="*/ 7 w 32"/>
                <a:gd name="T61" fmla="*/ 20 h 36"/>
                <a:gd name="T62" fmla="*/ 6 w 32"/>
                <a:gd name="T63" fmla="*/ 23 h 36"/>
                <a:gd name="T64" fmla="*/ 4 w 32"/>
                <a:gd name="T65" fmla="*/ 25 h 36"/>
                <a:gd name="T66" fmla="*/ 4 w 32"/>
                <a:gd name="T67" fmla="*/ 28 h 36"/>
                <a:gd name="T68" fmla="*/ 3 w 32"/>
                <a:gd name="T69" fmla="*/ 29 h 36"/>
                <a:gd name="T70" fmla="*/ 3 w 32"/>
                <a:gd name="T71" fmla="*/ 31 h 36"/>
                <a:gd name="T72" fmla="*/ 1 w 32"/>
                <a:gd name="T73" fmla="*/ 33 h 36"/>
                <a:gd name="T74" fmla="*/ 1 w 32"/>
                <a:gd name="T75" fmla="*/ 34 h 36"/>
                <a:gd name="T76" fmla="*/ 1 w 32"/>
                <a:gd name="T77" fmla="*/ 36 h 36"/>
                <a:gd name="T78" fmla="*/ 0 w 32"/>
                <a:gd name="T79" fmla="*/ 36 h 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
                <a:gd name="T121" fmla="*/ 0 h 36"/>
                <a:gd name="T122" fmla="*/ 32 w 32"/>
                <a:gd name="T123" fmla="*/ 36 h 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 h="36">
                  <a:moveTo>
                    <a:pt x="0" y="36"/>
                  </a:moveTo>
                  <a:lnTo>
                    <a:pt x="0" y="36"/>
                  </a:lnTo>
                  <a:lnTo>
                    <a:pt x="1" y="31"/>
                  </a:lnTo>
                  <a:lnTo>
                    <a:pt x="3" y="26"/>
                  </a:lnTo>
                  <a:lnTo>
                    <a:pt x="4" y="22"/>
                  </a:lnTo>
                  <a:lnTo>
                    <a:pt x="7" y="17"/>
                  </a:lnTo>
                  <a:lnTo>
                    <a:pt x="10" y="14"/>
                  </a:lnTo>
                  <a:lnTo>
                    <a:pt x="14" y="9"/>
                  </a:lnTo>
                  <a:lnTo>
                    <a:pt x="18" y="8"/>
                  </a:lnTo>
                  <a:lnTo>
                    <a:pt x="21" y="5"/>
                  </a:lnTo>
                  <a:lnTo>
                    <a:pt x="23" y="5"/>
                  </a:lnTo>
                  <a:lnTo>
                    <a:pt x="24" y="3"/>
                  </a:lnTo>
                  <a:lnTo>
                    <a:pt x="26" y="3"/>
                  </a:lnTo>
                  <a:lnTo>
                    <a:pt x="26" y="1"/>
                  </a:lnTo>
                  <a:lnTo>
                    <a:pt x="28" y="1"/>
                  </a:lnTo>
                  <a:lnTo>
                    <a:pt x="29" y="1"/>
                  </a:lnTo>
                  <a:lnTo>
                    <a:pt x="31" y="0"/>
                  </a:lnTo>
                  <a:lnTo>
                    <a:pt x="32" y="0"/>
                  </a:lnTo>
                  <a:lnTo>
                    <a:pt x="32" y="1"/>
                  </a:lnTo>
                  <a:lnTo>
                    <a:pt x="31" y="3"/>
                  </a:lnTo>
                  <a:lnTo>
                    <a:pt x="28" y="3"/>
                  </a:lnTo>
                  <a:lnTo>
                    <a:pt x="24" y="5"/>
                  </a:lnTo>
                  <a:lnTo>
                    <a:pt x="23" y="6"/>
                  </a:lnTo>
                  <a:lnTo>
                    <a:pt x="21" y="8"/>
                  </a:lnTo>
                  <a:lnTo>
                    <a:pt x="18" y="9"/>
                  </a:lnTo>
                  <a:lnTo>
                    <a:pt x="17" y="11"/>
                  </a:lnTo>
                  <a:lnTo>
                    <a:pt x="15" y="12"/>
                  </a:lnTo>
                  <a:lnTo>
                    <a:pt x="12" y="14"/>
                  </a:lnTo>
                  <a:lnTo>
                    <a:pt x="10" y="15"/>
                  </a:lnTo>
                  <a:lnTo>
                    <a:pt x="9" y="19"/>
                  </a:lnTo>
                  <a:lnTo>
                    <a:pt x="7" y="20"/>
                  </a:lnTo>
                  <a:lnTo>
                    <a:pt x="6" y="23"/>
                  </a:lnTo>
                  <a:lnTo>
                    <a:pt x="4" y="25"/>
                  </a:lnTo>
                  <a:lnTo>
                    <a:pt x="4" y="28"/>
                  </a:lnTo>
                  <a:lnTo>
                    <a:pt x="3" y="29"/>
                  </a:lnTo>
                  <a:lnTo>
                    <a:pt x="3" y="31"/>
                  </a:lnTo>
                  <a:lnTo>
                    <a:pt x="1" y="33"/>
                  </a:lnTo>
                  <a:lnTo>
                    <a:pt x="1" y="34"/>
                  </a:lnTo>
                  <a:lnTo>
                    <a:pt x="1" y="36"/>
                  </a:lnTo>
                  <a:lnTo>
                    <a:pt x="0" y="3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2" name="Freeform 1173"/>
            <p:cNvSpPr>
              <a:spLocks/>
            </p:cNvSpPr>
            <p:nvPr/>
          </p:nvSpPr>
          <p:spPr bwMode="auto">
            <a:xfrm>
              <a:off x="4111" y="2619"/>
              <a:ext cx="18" cy="21"/>
            </a:xfrm>
            <a:custGeom>
              <a:avLst/>
              <a:gdLst>
                <a:gd name="T0" fmla="*/ 0 w 18"/>
                <a:gd name="T1" fmla="*/ 21 h 21"/>
                <a:gd name="T2" fmla="*/ 0 w 18"/>
                <a:gd name="T3" fmla="*/ 19 h 21"/>
                <a:gd name="T4" fmla="*/ 0 w 18"/>
                <a:gd name="T5" fmla="*/ 18 h 21"/>
                <a:gd name="T6" fmla="*/ 2 w 18"/>
                <a:gd name="T7" fmla="*/ 18 h 21"/>
                <a:gd name="T8" fmla="*/ 2 w 18"/>
                <a:gd name="T9" fmla="*/ 16 h 21"/>
                <a:gd name="T10" fmla="*/ 4 w 18"/>
                <a:gd name="T11" fmla="*/ 14 h 21"/>
                <a:gd name="T12" fmla="*/ 4 w 18"/>
                <a:gd name="T13" fmla="*/ 13 h 21"/>
                <a:gd name="T14" fmla="*/ 5 w 18"/>
                <a:gd name="T15" fmla="*/ 10 h 21"/>
                <a:gd name="T16" fmla="*/ 7 w 18"/>
                <a:gd name="T17" fmla="*/ 8 h 21"/>
                <a:gd name="T18" fmla="*/ 8 w 18"/>
                <a:gd name="T19" fmla="*/ 7 h 21"/>
                <a:gd name="T20" fmla="*/ 10 w 18"/>
                <a:gd name="T21" fmla="*/ 4 h 21"/>
                <a:gd name="T22" fmla="*/ 13 w 18"/>
                <a:gd name="T23" fmla="*/ 2 h 21"/>
                <a:gd name="T24" fmla="*/ 14 w 18"/>
                <a:gd name="T25" fmla="*/ 2 h 21"/>
                <a:gd name="T26" fmla="*/ 16 w 18"/>
                <a:gd name="T27" fmla="*/ 0 h 21"/>
                <a:gd name="T28" fmla="*/ 18 w 18"/>
                <a:gd name="T29" fmla="*/ 2 h 21"/>
                <a:gd name="T30" fmla="*/ 18 w 18"/>
                <a:gd name="T31" fmla="*/ 2 h 21"/>
                <a:gd name="T32" fmla="*/ 16 w 18"/>
                <a:gd name="T33" fmla="*/ 2 h 21"/>
                <a:gd name="T34" fmla="*/ 16 w 18"/>
                <a:gd name="T35" fmla="*/ 4 h 21"/>
                <a:gd name="T36" fmla="*/ 14 w 18"/>
                <a:gd name="T37" fmla="*/ 4 h 21"/>
                <a:gd name="T38" fmla="*/ 14 w 18"/>
                <a:gd name="T39" fmla="*/ 4 h 21"/>
                <a:gd name="T40" fmla="*/ 13 w 18"/>
                <a:gd name="T41" fmla="*/ 5 h 21"/>
                <a:gd name="T42" fmla="*/ 11 w 18"/>
                <a:gd name="T43" fmla="*/ 7 h 21"/>
                <a:gd name="T44" fmla="*/ 10 w 18"/>
                <a:gd name="T45" fmla="*/ 8 h 21"/>
                <a:gd name="T46" fmla="*/ 8 w 18"/>
                <a:gd name="T47" fmla="*/ 10 h 21"/>
                <a:gd name="T48" fmla="*/ 7 w 18"/>
                <a:gd name="T49" fmla="*/ 11 h 21"/>
                <a:gd name="T50" fmla="*/ 7 w 18"/>
                <a:gd name="T51" fmla="*/ 13 h 21"/>
                <a:gd name="T52" fmla="*/ 5 w 18"/>
                <a:gd name="T53" fmla="*/ 14 h 21"/>
                <a:gd name="T54" fmla="*/ 4 w 18"/>
                <a:gd name="T55" fmla="*/ 16 h 21"/>
                <a:gd name="T56" fmla="*/ 4 w 18"/>
                <a:gd name="T57" fmla="*/ 18 h 21"/>
                <a:gd name="T58" fmla="*/ 4 w 18"/>
                <a:gd name="T59" fmla="*/ 19 h 21"/>
                <a:gd name="T60" fmla="*/ 2 w 18"/>
                <a:gd name="T61" fmla="*/ 21 h 21"/>
                <a:gd name="T62" fmla="*/ 0 w 18"/>
                <a:gd name="T63" fmla="*/ 21 h 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
                <a:gd name="T97" fmla="*/ 0 h 21"/>
                <a:gd name="T98" fmla="*/ 18 w 18"/>
                <a:gd name="T99" fmla="*/ 21 h 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 h="21">
                  <a:moveTo>
                    <a:pt x="0" y="21"/>
                  </a:moveTo>
                  <a:lnTo>
                    <a:pt x="0" y="19"/>
                  </a:lnTo>
                  <a:lnTo>
                    <a:pt x="0" y="18"/>
                  </a:lnTo>
                  <a:lnTo>
                    <a:pt x="2" y="18"/>
                  </a:lnTo>
                  <a:lnTo>
                    <a:pt x="2" y="16"/>
                  </a:lnTo>
                  <a:lnTo>
                    <a:pt x="4" y="14"/>
                  </a:lnTo>
                  <a:lnTo>
                    <a:pt x="4" y="13"/>
                  </a:lnTo>
                  <a:lnTo>
                    <a:pt x="5" y="10"/>
                  </a:lnTo>
                  <a:lnTo>
                    <a:pt x="7" y="8"/>
                  </a:lnTo>
                  <a:lnTo>
                    <a:pt x="8" y="7"/>
                  </a:lnTo>
                  <a:lnTo>
                    <a:pt x="10" y="4"/>
                  </a:lnTo>
                  <a:lnTo>
                    <a:pt x="13" y="2"/>
                  </a:lnTo>
                  <a:lnTo>
                    <a:pt x="14" y="2"/>
                  </a:lnTo>
                  <a:lnTo>
                    <a:pt x="16" y="0"/>
                  </a:lnTo>
                  <a:lnTo>
                    <a:pt x="18" y="2"/>
                  </a:lnTo>
                  <a:lnTo>
                    <a:pt x="16" y="2"/>
                  </a:lnTo>
                  <a:lnTo>
                    <a:pt x="16" y="4"/>
                  </a:lnTo>
                  <a:lnTo>
                    <a:pt x="14" y="4"/>
                  </a:lnTo>
                  <a:lnTo>
                    <a:pt x="13" y="5"/>
                  </a:lnTo>
                  <a:lnTo>
                    <a:pt x="11" y="7"/>
                  </a:lnTo>
                  <a:lnTo>
                    <a:pt x="10" y="8"/>
                  </a:lnTo>
                  <a:lnTo>
                    <a:pt x="8" y="10"/>
                  </a:lnTo>
                  <a:lnTo>
                    <a:pt x="7" y="11"/>
                  </a:lnTo>
                  <a:lnTo>
                    <a:pt x="7" y="13"/>
                  </a:lnTo>
                  <a:lnTo>
                    <a:pt x="5" y="14"/>
                  </a:lnTo>
                  <a:lnTo>
                    <a:pt x="4" y="16"/>
                  </a:lnTo>
                  <a:lnTo>
                    <a:pt x="4" y="18"/>
                  </a:lnTo>
                  <a:lnTo>
                    <a:pt x="4" y="19"/>
                  </a:lnTo>
                  <a:lnTo>
                    <a:pt x="2" y="21"/>
                  </a:lnTo>
                  <a:lnTo>
                    <a:pt x="0" y="2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3" name="Freeform 1174"/>
            <p:cNvSpPr>
              <a:spLocks/>
            </p:cNvSpPr>
            <p:nvPr/>
          </p:nvSpPr>
          <p:spPr bwMode="auto">
            <a:xfrm>
              <a:off x="4044" y="2618"/>
              <a:ext cx="28" cy="22"/>
            </a:xfrm>
            <a:custGeom>
              <a:avLst/>
              <a:gdLst>
                <a:gd name="T0" fmla="*/ 0 w 28"/>
                <a:gd name="T1" fmla="*/ 22 h 22"/>
                <a:gd name="T2" fmla="*/ 0 w 28"/>
                <a:gd name="T3" fmla="*/ 20 h 22"/>
                <a:gd name="T4" fmla="*/ 0 w 28"/>
                <a:gd name="T5" fmla="*/ 20 h 22"/>
                <a:gd name="T6" fmla="*/ 2 w 28"/>
                <a:gd name="T7" fmla="*/ 19 h 22"/>
                <a:gd name="T8" fmla="*/ 5 w 28"/>
                <a:gd name="T9" fmla="*/ 17 h 22"/>
                <a:gd name="T10" fmla="*/ 7 w 28"/>
                <a:gd name="T11" fmla="*/ 17 h 22"/>
                <a:gd name="T12" fmla="*/ 8 w 28"/>
                <a:gd name="T13" fmla="*/ 15 h 22"/>
                <a:gd name="T14" fmla="*/ 10 w 28"/>
                <a:gd name="T15" fmla="*/ 14 h 22"/>
                <a:gd name="T16" fmla="*/ 11 w 28"/>
                <a:gd name="T17" fmla="*/ 14 h 22"/>
                <a:gd name="T18" fmla="*/ 13 w 28"/>
                <a:gd name="T19" fmla="*/ 12 h 22"/>
                <a:gd name="T20" fmla="*/ 14 w 28"/>
                <a:gd name="T21" fmla="*/ 11 h 22"/>
                <a:gd name="T22" fmla="*/ 16 w 28"/>
                <a:gd name="T23" fmla="*/ 11 h 22"/>
                <a:gd name="T24" fmla="*/ 18 w 28"/>
                <a:gd name="T25" fmla="*/ 9 h 22"/>
                <a:gd name="T26" fmla="*/ 19 w 28"/>
                <a:gd name="T27" fmla="*/ 8 h 22"/>
                <a:gd name="T28" fmla="*/ 21 w 28"/>
                <a:gd name="T29" fmla="*/ 6 h 22"/>
                <a:gd name="T30" fmla="*/ 22 w 28"/>
                <a:gd name="T31" fmla="*/ 5 h 22"/>
                <a:gd name="T32" fmla="*/ 24 w 28"/>
                <a:gd name="T33" fmla="*/ 3 h 22"/>
                <a:gd name="T34" fmla="*/ 25 w 28"/>
                <a:gd name="T35" fmla="*/ 1 h 22"/>
                <a:gd name="T36" fmla="*/ 27 w 28"/>
                <a:gd name="T37" fmla="*/ 0 h 22"/>
                <a:gd name="T38" fmla="*/ 28 w 28"/>
                <a:gd name="T39" fmla="*/ 1 h 22"/>
                <a:gd name="T40" fmla="*/ 28 w 28"/>
                <a:gd name="T41" fmla="*/ 3 h 22"/>
                <a:gd name="T42" fmla="*/ 27 w 28"/>
                <a:gd name="T43" fmla="*/ 5 h 22"/>
                <a:gd name="T44" fmla="*/ 25 w 28"/>
                <a:gd name="T45" fmla="*/ 6 h 22"/>
                <a:gd name="T46" fmla="*/ 24 w 28"/>
                <a:gd name="T47" fmla="*/ 8 h 22"/>
                <a:gd name="T48" fmla="*/ 22 w 28"/>
                <a:gd name="T49" fmla="*/ 8 h 22"/>
                <a:gd name="T50" fmla="*/ 21 w 28"/>
                <a:gd name="T51" fmla="*/ 9 h 22"/>
                <a:gd name="T52" fmla="*/ 19 w 28"/>
                <a:gd name="T53" fmla="*/ 11 h 22"/>
                <a:gd name="T54" fmla="*/ 18 w 28"/>
                <a:gd name="T55" fmla="*/ 12 h 22"/>
                <a:gd name="T56" fmla="*/ 16 w 28"/>
                <a:gd name="T57" fmla="*/ 12 h 22"/>
                <a:gd name="T58" fmla="*/ 14 w 28"/>
                <a:gd name="T59" fmla="*/ 14 h 22"/>
                <a:gd name="T60" fmla="*/ 13 w 28"/>
                <a:gd name="T61" fmla="*/ 15 h 22"/>
                <a:gd name="T62" fmla="*/ 11 w 28"/>
                <a:gd name="T63" fmla="*/ 17 h 22"/>
                <a:gd name="T64" fmla="*/ 8 w 28"/>
                <a:gd name="T65" fmla="*/ 17 h 22"/>
                <a:gd name="T66" fmla="*/ 7 w 28"/>
                <a:gd name="T67" fmla="*/ 19 h 22"/>
                <a:gd name="T68" fmla="*/ 5 w 28"/>
                <a:gd name="T69" fmla="*/ 20 h 22"/>
                <a:gd name="T70" fmla="*/ 4 w 28"/>
                <a:gd name="T71" fmla="*/ 20 h 22"/>
                <a:gd name="T72" fmla="*/ 0 w 28"/>
                <a:gd name="T73" fmla="*/ 22 h 22"/>
                <a:gd name="T74" fmla="*/ 0 w 28"/>
                <a:gd name="T75" fmla="*/ 22 h 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22"/>
                <a:gd name="T116" fmla="*/ 28 w 28"/>
                <a:gd name="T117" fmla="*/ 22 h 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22">
                  <a:moveTo>
                    <a:pt x="0" y="22"/>
                  </a:moveTo>
                  <a:lnTo>
                    <a:pt x="0" y="20"/>
                  </a:lnTo>
                  <a:lnTo>
                    <a:pt x="2" y="19"/>
                  </a:lnTo>
                  <a:lnTo>
                    <a:pt x="5" y="17"/>
                  </a:lnTo>
                  <a:lnTo>
                    <a:pt x="7" y="17"/>
                  </a:lnTo>
                  <a:lnTo>
                    <a:pt x="8" y="15"/>
                  </a:lnTo>
                  <a:lnTo>
                    <a:pt x="10" y="14"/>
                  </a:lnTo>
                  <a:lnTo>
                    <a:pt x="11" y="14"/>
                  </a:lnTo>
                  <a:lnTo>
                    <a:pt x="13" y="12"/>
                  </a:lnTo>
                  <a:lnTo>
                    <a:pt x="14" y="11"/>
                  </a:lnTo>
                  <a:lnTo>
                    <a:pt x="16" y="11"/>
                  </a:lnTo>
                  <a:lnTo>
                    <a:pt x="18" y="9"/>
                  </a:lnTo>
                  <a:lnTo>
                    <a:pt x="19" y="8"/>
                  </a:lnTo>
                  <a:lnTo>
                    <a:pt x="21" y="6"/>
                  </a:lnTo>
                  <a:lnTo>
                    <a:pt x="22" y="5"/>
                  </a:lnTo>
                  <a:lnTo>
                    <a:pt x="24" y="3"/>
                  </a:lnTo>
                  <a:lnTo>
                    <a:pt x="25" y="1"/>
                  </a:lnTo>
                  <a:lnTo>
                    <a:pt x="27" y="0"/>
                  </a:lnTo>
                  <a:lnTo>
                    <a:pt x="28" y="1"/>
                  </a:lnTo>
                  <a:lnTo>
                    <a:pt x="28" y="3"/>
                  </a:lnTo>
                  <a:lnTo>
                    <a:pt x="27" y="5"/>
                  </a:lnTo>
                  <a:lnTo>
                    <a:pt x="25" y="6"/>
                  </a:lnTo>
                  <a:lnTo>
                    <a:pt x="24" y="8"/>
                  </a:lnTo>
                  <a:lnTo>
                    <a:pt x="22" y="8"/>
                  </a:lnTo>
                  <a:lnTo>
                    <a:pt x="21" y="9"/>
                  </a:lnTo>
                  <a:lnTo>
                    <a:pt x="19" y="11"/>
                  </a:lnTo>
                  <a:lnTo>
                    <a:pt x="18" y="12"/>
                  </a:lnTo>
                  <a:lnTo>
                    <a:pt x="16" y="12"/>
                  </a:lnTo>
                  <a:lnTo>
                    <a:pt x="14" y="14"/>
                  </a:lnTo>
                  <a:lnTo>
                    <a:pt x="13" y="15"/>
                  </a:lnTo>
                  <a:lnTo>
                    <a:pt x="11" y="17"/>
                  </a:lnTo>
                  <a:lnTo>
                    <a:pt x="8" y="17"/>
                  </a:lnTo>
                  <a:lnTo>
                    <a:pt x="7" y="19"/>
                  </a:lnTo>
                  <a:lnTo>
                    <a:pt x="5" y="20"/>
                  </a:lnTo>
                  <a:lnTo>
                    <a:pt x="4" y="20"/>
                  </a:lnTo>
                  <a:lnTo>
                    <a:pt x="0" y="2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4" name="Freeform 1175"/>
            <p:cNvSpPr>
              <a:spLocks/>
            </p:cNvSpPr>
            <p:nvPr/>
          </p:nvSpPr>
          <p:spPr bwMode="auto">
            <a:xfrm>
              <a:off x="4026" y="2615"/>
              <a:ext cx="36" cy="22"/>
            </a:xfrm>
            <a:custGeom>
              <a:avLst/>
              <a:gdLst>
                <a:gd name="T0" fmla="*/ 1 w 36"/>
                <a:gd name="T1" fmla="*/ 22 h 22"/>
                <a:gd name="T2" fmla="*/ 0 w 36"/>
                <a:gd name="T3" fmla="*/ 20 h 22"/>
                <a:gd name="T4" fmla="*/ 1 w 36"/>
                <a:gd name="T5" fmla="*/ 18 h 22"/>
                <a:gd name="T6" fmla="*/ 4 w 36"/>
                <a:gd name="T7" fmla="*/ 18 h 22"/>
                <a:gd name="T8" fmla="*/ 6 w 36"/>
                <a:gd name="T9" fmla="*/ 17 h 22"/>
                <a:gd name="T10" fmla="*/ 9 w 36"/>
                <a:gd name="T11" fmla="*/ 17 h 22"/>
                <a:gd name="T12" fmla="*/ 11 w 36"/>
                <a:gd name="T13" fmla="*/ 15 h 22"/>
                <a:gd name="T14" fmla="*/ 12 w 36"/>
                <a:gd name="T15" fmla="*/ 15 h 22"/>
                <a:gd name="T16" fmla="*/ 15 w 36"/>
                <a:gd name="T17" fmla="*/ 14 h 22"/>
                <a:gd name="T18" fmla="*/ 17 w 36"/>
                <a:gd name="T19" fmla="*/ 12 h 22"/>
                <a:gd name="T20" fmla="*/ 18 w 36"/>
                <a:gd name="T21" fmla="*/ 11 h 22"/>
                <a:gd name="T22" fmla="*/ 22 w 36"/>
                <a:gd name="T23" fmla="*/ 11 h 22"/>
                <a:gd name="T24" fmla="*/ 23 w 36"/>
                <a:gd name="T25" fmla="*/ 9 h 22"/>
                <a:gd name="T26" fmla="*/ 25 w 36"/>
                <a:gd name="T27" fmla="*/ 8 h 22"/>
                <a:gd name="T28" fmla="*/ 26 w 36"/>
                <a:gd name="T29" fmla="*/ 6 h 22"/>
                <a:gd name="T30" fmla="*/ 29 w 36"/>
                <a:gd name="T31" fmla="*/ 4 h 22"/>
                <a:gd name="T32" fmla="*/ 31 w 36"/>
                <a:gd name="T33" fmla="*/ 3 h 22"/>
                <a:gd name="T34" fmla="*/ 32 w 36"/>
                <a:gd name="T35" fmla="*/ 1 h 22"/>
                <a:gd name="T36" fmla="*/ 34 w 36"/>
                <a:gd name="T37" fmla="*/ 0 h 22"/>
                <a:gd name="T38" fmla="*/ 36 w 36"/>
                <a:gd name="T39" fmla="*/ 1 h 22"/>
                <a:gd name="T40" fmla="*/ 34 w 36"/>
                <a:gd name="T41" fmla="*/ 3 h 22"/>
                <a:gd name="T42" fmla="*/ 34 w 36"/>
                <a:gd name="T43" fmla="*/ 3 h 22"/>
                <a:gd name="T44" fmla="*/ 32 w 36"/>
                <a:gd name="T45" fmla="*/ 4 h 22"/>
                <a:gd name="T46" fmla="*/ 32 w 36"/>
                <a:gd name="T47" fmla="*/ 4 h 22"/>
                <a:gd name="T48" fmla="*/ 31 w 36"/>
                <a:gd name="T49" fmla="*/ 6 h 22"/>
                <a:gd name="T50" fmla="*/ 29 w 36"/>
                <a:gd name="T51" fmla="*/ 8 h 22"/>
                <a:gd name="T52" fmla="*/ 26 w 36"/>
                <a:gd name="T53" fmla="*/ 9 h 22"/>
                <a:gd name="T54" fmla="*/ 25 w 36"/>
                <a:gd name="T55" fmla="*/ 9 h 22"/>
                <a:gd name="T56" fmla="*/ 23 w 36"/>
                <a:gd name="T57" fmla="*/ 11 h 22"/>
                <a:gd name="T58" fmla="*/ 22 w 36"/>
                <a:gd name="T59" fmla="*/ 12 h 22"/>
                <a:gd name="T60" fmla="*/ 20 w 36"/>
                <a:gd name="T61" fmla="*/ 14 h 22"/>
                <a:gd name="T62" fmla="*/ 18 w 36"/>
                <a:gd name="T63" fmla="*/ 14 h 22"/>
                <a:gd name="T64" fmla="*/ 15 w 36"/>
                <a:gd name="T65" fmla="*/ 15 h 22"/>
                <a:gd name="T66" fmla="*/ 14 w 36"/>
                <a:gd name="T67" fmla="*/ 17 h 22"/>
                <a:gd name="T68" fmla="*/ 12 w 36"/>
                <a:gd name="T69" fmla="*/ 17 h 22"/>
                <a:gd name="T70" fmla="*/ 9 w 36"/>
                <a:gd name="T71" fmla="*/ 18 h 22"/>
                <a:gd name="T72" fmla="*/ 7 w 36"/>
                <a:gd name="T73" fmla="*/ 18 h 22"/>
                <a:gd name="T74" fmla="*/ 6 w 36"/>
                <a:gd name="T75" fmla="*/ 20 h 22"/>
                <a:gd name="T76" fmla="*/ 3 w 36"/>
                <a:gd name="T77" fmla="*/ 20 h 22"/>
                <a:gd name="T78" fmla="*/ 1 w 36"/>
                <a:gd name="T79" fmla="*/ 22 h 22"/>
                <a:gd name="T80" fmla="*/ 1 w 36"/>
                <a:gd name="T81" fmla="*/ 22 h 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
                <a:gd name="T124" fmla="*/ 0 h 22"/>
                <a:gd name="T125" fmla="*/ 36 w 36"/>
                <a:gd name="T126" fmla="*/ 22 h 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 h="22">
                  <a:moveTo>
                    <a:pt x="1" y="22"/>
                  </a:moveTo>
                  <a:lnTo>
                    <a:pt x="0" y="20"/>
                  </a:lnTo>
                  <a:lnTo>
                    <a:pt x="1" y="18"/>
                  </a:lnTo>
                  <a:lnTo>
                    <a:pt x="4" y="18"/>
                  </a:lnTo>
                  <a:lnTo>
                    <a:pt x="6" y="17"/>
                  </a:lnTo>
                  <a:lnTo>
                    <a:pt x="9" y="17"/>
                  </a:lnTo>
                  <a:lnTo>
                    <a:pt x="11" y="15"/>
                  </a:lnTo>
                  <a:lnTo>
                    <a:pt x="12" y="15"/>
                  </a:lnTo>
                  <a:lnTo>
                    <a:pt x="15" y="14"/>
                  </a:lnTo>
                  <a:lnTo>
                    <a:pt x="17" y="12"/>
                  </a:lnTo>
                  <a:lnTo>
                    <a:pt x="18" y="11"/>
                  </a:lnTo>
                  <a:lnTo>
                    <a:pt x="22" y="11"/>
                  </a:lnTo>
                  <a:lnTo>
                    <a:pt x="23" y="9"/>
                  </a:lnTo>
                  <a:lnTo>
                    <a:pt x="25" y="8"/>
                  </a:lnTo>
                  <a:lnTo>
                    <a:pt x="26" y="6"/>
                  </a:lnTo>
                  <a:lnTo>
                    <a:pt x="29" y="4"/>
                  </a:lnTo>
                  <a:lnTo>
                    <a:pt x="31" y="3"/>
                  </a:lnTo>
                  <a:lnTo>
                    <a:pt x="32" y="1"/>
                  </a:lnTo>
                  <a:lnTo>
                    <a:pt x="34" y="0"/>
                  </a:lnTo>
                  <a:lnTo>
                    <a:pt x="36" y="1"/>
                  </a:lnTo>
                  <a:lnTo>
                    <a:pt x="34" y="3"/>
                  </a:lnTo>
                  <a:lnTo>
                    <a:pt x="32" y="4"/>
                  </a:lnTo>
                  <a:lnTo>
                    <a:pt x="31" y="6"/>
                  </a:lnTo>
                  <a:lnTo>
                    <a:pt x="29" y="8"/>
                  </a:lnTo>
                  <a:lnTo>
                    <a:pt x="26" y="9"/>
                  </a:lnTo>
                  <a:lnTo>
                    <a:pt x="25" y="9"/>
                  </a:lnTo>
                  <a:lnTo>
                    <a:pt x="23" y="11"/>
                  </a:lnTo>
                  <a:lnTo>
                    <a:pt x="22" y="12"/>
                  </a:lnTo>
                  <a:lnTo>
                    <a:pt x="20" y="14"/>
                  </a:lnTo>
                  <a:lnTo>
                    <a:pt x="18" y="14"/>
                  </a:lnTo>
                  <a:lnTo>
                    <a:pt x="15" y="15"/>
                  </a:lnTo>
                  <a:lnTo>
                    <a:pt x="14" y="17"/>
                  </a:lnTo>
                  <a:lnTo>
                    <a:pt x="12" y="17"/>
                  </a:lnTo>
                  <a:lnTo>
                    <a:pt x="9" y="18"/>
                  </a:lnTo>
                  <a:lnTo>
                    <a:pt x="7" y="18"/>
                  </a:lnTo>
                  <a:lnTo>
                    <a:pt x="6" y="20"/>
                  </a:lnTo>
                  <a:lnTo>
                    <a:pt x="3" y="20"/>
                  </a:lnTo>
                  <a:lnTo>
                    <a:pt x="1" y="2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5" name="Freeform 1176"/>
            <p:cNvSpPr>
              <a:spLocks/>
            </p:cNvSpPr>
            <p:nvPr/>
          </p:nvSpPr>
          <p:spPr bwMode="auto">
            <a:xfrm>
              <a:off x="3898" y="2618"/>
              <a:ext cx="61" cy="14"/>
            </a:xfrm>
            <a:custGeom>
              <a:avLst/>
              <a:gdLst>
                <a:gd name="T0" fmla="*/ 47 w 61"/>
                <a:gd name="T1" fmla="*/ 14 h 14"/>
                <a:gd name="T2" fmla="*/ 45 w 61"/>
                <a:gd name="T3" fmla="*/ 14 h 14"/>
                <a:gd name="T4" fmla="*/ 43 w 61"/>
                <a:gd name="T5" fmla="*/ 14 h 14"/>
                <a:gd name="T6" fmla="*/ 42 w 61"/>
                <a:gd name="T7" fmla="*/ 14 h 14"/>
                <a:gd name="T8" fmla="*/ 39 w 61"/>
                <a:gd name="T9" fmla="*/ 14 h 14"/>
                <a:gd name="T10" fmla="*/ 37 w 61"/>
                <a:gd name="T11" fmla="*/ 14 h 14"/>
                <a:gd name="T12" fmla="*/ 36 w 61"/>
                <a:gd name="T13" fmla="*/ 12 h 14"/>
                <a:gd name="T14" fmla="*/ 33 w 61"/>
                <a:gd name="T15" fmla="*/ 12 h 14"/>
                <a:gd name="T16" fmla="*/ 31 w 61"/>
                <a:gd name="T17" fmla="*/ 12 h 14"/>
                <a:gd name="T18" fmla="*/ 29 w 61"/>
                <a:gd name="T19" fmla="*/ 12 h 14"/>
                <a:gd name="T20" fmla="*/ 26 w 61"/>
                <a:gd name="T21" fmla="*/ 11 h 14"/>
                <a:gd name="T22" fmla="*/ 25 w 61"/>
                <a:gd name="T23" fmla="*/ 11 h 14"/>
                <a:gd name="T24" fmla="*/ 23 w 61"/>
                <a:gd name="T25" fmla="*/ 11 h 14"/>
                <a:gd name="T26" fmla="*/ 20 w 61"/>
                <a:gd name="T27" fmla="*/ 9 h 14"/>
                <a:gd name="T28" fmla="*/ 19 w 61"/>
                <a:gd name="T29" fmla="*/ 9 h 14"/>
                <a:gd name="T30" fmla="*/ 17 w 61"/>
                <a:gd name="T31" fmla="*/ 9 h 14"/>
                <a:gd name="T32" fmla="*/ 15 w 61"/>
                <a:gd name="T33" fmla="*/ 8 h 14"/>
                <a:gd name="T34" fmla="*/ 12 w 61"/>
                <a:gd name="T35" fmla="*/ 8 h 14"/>
                <a:gd name="T36" fmla="*/ 11 w 61"/>
                <a:gd name="T37" fmla="*/ 6 h 14"/>
                <a:gd name="T38" fmla="*/ 9 w 61"/>
                <a:gd name="T39" fmla="*/ 6 h 14"/>
                <a:gd name="T40" fmla="*/ 6 w 61"/>
                <a:gd name="T41" fmla="*/ 5 h 14"/>
                <a:gd name="T42" fmla="*/ 4 w 61"/>
                <a:gd name="T43" fmla="*/ 5 h 14"/>
                <a:gd name="T44" fmla="*/ 3 w 61"/>
                <a:gd name="T45" fmla="*/ 3 h 14"/>
                <a:gd name="T46" fmla="*/ 1 w 61"/>
                <a:gd name="T47" fmla="*/ 3 h 14"/>
                <a:gd name="T48" fmla="*/ 0 w 61"/>
                <a:gd name="T49" fmla="*/ 1 h 14"/>
                <a:gd name="T50" fmla="*/ 0 w 61"/>
                <a:gd name="T51" fmla="*/ 0 h 14"/>
                <a:gd name="T52" fmla="*/ 4 w 61"/>
                <a:gd name="T53" fmla="*/ 1 h 14"/>
                <a:gd name="T54" fmla="*/ 8 w 61"/>
                <a:gd name="T55" fmla="*/ 3 h 14"/>
                <a:gd name="T56" fmla="*/ 11 w 61"/>
                <a:gd name="T57" fmla="*/ 5 h 14"/>
                <a:gd name="T58" fmla="*/ 15 w 61"/>
                <a:gd name="T59" fmla="*/ 6 h 14"/>
                <a:gd name="T60" fmla="*/ 19 w 61"/>
                <a:gd name="T61" fmla="*/ 8 h 14"/>
                <a:gd name="T62" fmla="*/ 22 w 61"/>
                <a:gd name="T63" fmla="*/ 8 h 14"/>
                <a:gd name="T64" fmla="*/ 26 w 61"/>
                <a:gd name="T65" fmla="*/ 9 h 14"/>
                <a:gd name="T66" fmla="*/ 29 w 61"/>
                <a:gd name="T67" fmla="*/ 9 h 14"/>
                <a:gd name="T68" fmla="*/ 34 w 61"/>
                <a:gd name="T69" fmla="*/ 11 h 14"/>
                <a:gd name="T70" fmla="*/ 37 w 61"/>
                <a:gd name="T71" fmla="*/ 11 h 14"/>
                <a:gd name="T72" fmla="*/ 42 w 61"/>
                <a:gd name="T73" fmla="*/ 11 h 14"/>
                <a:gd name="T74" fmla="*/ 45 w 61"/>
                <a:gd name="T75" fmla="*/ 12 h 14"/>
                <a:gd name="T76" fmla="*/ 48 w 61"/>
                <a:gd name="T77" fmla="*/ 12 h 14"/>
                <a:gd name="T78" fmla="*/ 53 w 61"/>
                <a:gd name="T79" fmla="*/ 12 h 14"/>
                <a:gd name="T80" fmla="*/ 56 w 61"/>
                <a:gd name="T81" fmla="*/ 12 h 14"/>
                <a:gd name="T82" fmla="*/ 61 w 61"/>
                <a:gd name="T83" fmla="*/ 12 h 14"/>
                <a:gd name="T84" fmla="*/ 59 w 61"/>
                <a:gd name="T85" fmla="*/ 14 h 14"/>
                <a:gd name="T86" fmla="*/ 58 w 61"/>
                <a:gd name="T87" fmla="*/ 14 h 14"/>
                <a:gd name="T88" fmla="*/ 56 w 61"/>
                <a:gd name="T89" fmla="*/ 14 h 14"/>
                <a:gd name="T90" fmla="*/ 54 w 61"/>
                <a:gd name="T91" fmla="*/ 14 h 14"/>
                <a:gd name="T92" fmla="*/ 53 w 61"/>
                <a:gd name="T93" fmla="*/ 14 h 14"/>
                <a:gd name="T94" fmla="*/ 51 w 61"/>
                <a:gd name="T95" fmla="*/ 14 h 14"/>
                <a:gd name="T96" fmla="*/ 51 w 61"/>
                <a:gd name="T97" fmla="*/ 14 h 14"/>
                <a:gd name="T98" fmla="*/ 48 w 61"/>
                <a:gd name="T99" fmla="*/ 14 h 14"/>
                <a:gd name="T100" fmla="*/ 47 w 61"/>
                <a:gd name="T101" fmla="*/ 14 h 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
                <a:gd name="T154" fmla="*/ 0 h 14"/>
                <a:gd name="T155" fmla="*/ 61 w 61"/>
                <a:gd name="T156" fmla="*/ 14 h 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 h="14">
                  <a:moveTo>
                    <a:pt x="47" y="14"/>
                  </a:moveTo>
                  <a:lnTo>
                    <a:pt x="45" y="14"/>
                  </a:lnTo>
                  <a:lnTo>
                    <a:pt x="43" y="14"/>
                  </a:lnTo>
                  <a:lnTo>
                    <a:pt x="42" y="14"/>
                  </a:lnTo>
                  <a:lnTo>
                    <a:pt x="39" y="14"/>
                  </a:lnTo>
                  <a:lnTo>
                    <a:pt x="37" y="14"/>
                  </a:lnTo>
                  <a:lnTo>
                    <a:pt x="36" y="12"/>
                  </a:lnTo>
                  <a:lnTo>
                    <a:pt x="33" y="12"/>
                  </a:lnTo>
                  <a:lnTo>
                    <a:pt x="31" y="12"/>
                  </a:lnTo>
                  <a:lnTo>
                    <a:pt x="29" y="12"/>
                  </a:lnTo>
                  <a:lnTo>
                    <a:pt x="26" y="11"/>
                  </a:lnTo>
                  <a:lnTo>
                    <a:pt x="25" y="11"/>
                  </a:lnTo>
                  <a:lnTo>
                    <a:pt x="23" y="11"/>
                  </a:lnTo>
                  <a:lnTo>
                    <a:pt x="20" y="9"/>
                  </a:lnTo>
                  <a:lnTo>
                    <a:pt x="19" y="9"/>
                  </a:lnTo>
                  <a:lnTo>
                    <a:pt x="17" y="9"/>
                  </a:lnTo>
                  <a:lnTo>
                    <a:pt x="15" y="8"/>
                  </a:lnTo>
                  <a:lnTo>
                    <a:pt x="12" y="8"/>
                  </a:lnTo>
                  <a:lnTo>
                    <a:pt x="11" y="6"/>
                  </a:lnTo>
                  <a:lnTo>
                    <a:pt x="9" y="6"/>
                  </a:lnTo>
                  <a:lnTo>
                    <a:pt x="6" y="5"/>
                  </a:lnTo>
                  <a:lnTo>
                    <a:pt x="4" y="5"/>
                  </a:lnTo>
                  <a:lnTo>
                    <a:pt x="3" y="3"/>
                  </a:lnTo>
                  <a:lnTo>
                    <a:pt x="1" y="3"/>
                  </a:lnTo>
                  <a:lnTo>
                    <a:pt x="0" y="1"/>
                  </a:lnTo>
                  <a:lnTo>
                    <a:pt x="0" y="0"/>
                  </a:lnTo>
                  <a:lnTo>
                    <a:pt x="4" y="1"/>
                  </a:lnTo>
                  <a:lnTo>
                    <a:pt x="8" y="3"/>
                  </a:lnTo>
                  <a:lnTo>
                    <a:pt x="11" y="5"/>
                  </a:lnTo>
                  <a:lnTo>
                    <a:pt x="15" y="6"/>
                  </a:lnTo>
                  <a:lnTo>
                    <a:pt x="19" y="8"/>
                  </a:lnTo>
                  <a:lnTo>
                    <a:pt x="22" y="8"/>
                  </a:lnTo>
                  <a:lnTo>
                    <a:pt x="26" y="9"/>
                  </a:lnTo>
                  <a:lnTo>
                    <a:pt x="29" y="9"/>
                  </a:lnTo>
                  <a:lnTo>
                    <a:pt x="34" y="11"/>
                  </a:lnTo>
                  <a:lnTo>
                    <a:pt x="37" y="11"/>
                  </a:lnTo>
                  <a:lnTo>
                    <a:pt x="42" y="11"/>
                  </a:lnTo>
                  <a:lnTo>
                    <a:pt x="45" y="12"/>
                  </a:lnTo>
                  <a:lnTo>
                    <a:pt x="48" y="12"/>
                  </a:lnTo>
                  <a:lnTo>
                    <a:pt x="53" y="12"/>
                  </a:lnTo>
                  <a:lnTo>
                    <a:pt x="56" y="12"/>
                  </a:lnTo>
                  <a:lnTo>
                    <a:pt x="61" y="12"/>
                  </a:lnTo>
                  <a:lnTo>
                    <a:pt x="59" y="14"/>
                  </a:lnTo>
                  <a:lnTo>
                    <a:pt x="58" y="14"/>
                  </a:lnTo>
                  <a:lnTo>
                    <a:pt x="56" y="14"/>
                  </a:lnTo>
                  <a:lnTo>
                    <a:pt x="54" y="14"/>
                  </a:lnTo>
                  <a:lnTo>
                    <a:pt x="53" y="14"/>
                  </a:lnTo>
                  <a:lnTo>
                    <a:pt x="51" y="14"/>
                  </a:lnTo>
                  <a:lnTo>
                    <a:pt x="48" y="14"/>
                  </a:lnTo>
                  <a:lnTo>
                    <a:pt x="47" y="1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6" name="Freeform 1177"/>
            <p:cNvSpPr>
              <a:spLocks/>
            </p:cNvSpPr>
            <p:nvPr/>
          </p:nvSpPr>
          <p:spPr bwMode="auto">
            <a:xfrm>
              <a:off x="3881" y="2613"/>
              <a:ext cx="6" cy="8"/>
            </a:xfrm>
            <a:custGeom>
              <a:avLst/>
              <a:gdLst>
                <a:gd name="T0" fmla="*/ 4 w 6"/>
                <a:gd name="T1" fmla="*/ 8 h 8"/>
                <a:gd name="T2" fmla="*/ 4 w 6"/>
                <a:gd name="T3" fmla="*/ 8 h 8"/>
                <a:gd name="T4" fmla="*/ 4 w 6"/>
                <a:gd name="T5" fmla="*/ 6 h 8"/>
                <a:gd name="T6" fmla="*/ 3 w 6"/>
                <a:gd name="T7" fmla="*/ 6 h 8"/>
                <a:gd name="T8" fmla="*/ 3 w 6"/>
                <a:gd name="T9" fmla="*/ 6 h 8"/>
                <a:gd name="T10" fmla="*/ 1 w 6"/>
                <a:gd name="T11" fmla="*/ 5 h 8"/>
                <a:gd name="T12" fmla="*/ 1 w 6"/>
                <a:gd name="T13" fmla="*/ 3 h 8"/>
                <a:gd name="T14" fmla="*/ 0 w 6"/>
                <a:gd name="T15" fmla="*/ 3 h 8"/>
                <a:gd name="T16" fmla="*/ 0 w 6"/>
                <a:gd name="T17" fmla="*/ 2 h 8"/>
                <a:gd name="T18" fmla="*/ 0 w 6"/>
                <a:gd name="T19" fmla="*/ 0 h 8"/>
                <a:gd name="T20" fmla="*/ 1 w 6"/>
                <a:gd name="T21" fmla="*/ 2 h 8"/>
                <a:gd name="T22" fmla="*/ 1 w 6"/>
                <a:gd name="T23" fmla="*/ 2 h 8"/>
                <a:gd name="T24" fmla="*/ 3 w 6"/>
                <a:gd name="T25" fmla="*/ 3 h 8"/>
                <a:gd name="T26" fmla="*/ 3 w 6"/>
                <a:gd name="T27" fmla="*/ 3 h 8"/>
                <a:gd name="T28" fmla="*/ 4 w 6"/>
                <a:gd name="T29" fmla="*/ 3 h 8"/>
                <a:gd name="T30" fmla="*/ 4 w 6"/>
                <a:gd name="T31" fmla="*/ 5 h 8"/>
                <a:gd name="T32" fmla="*/ 4 w 6"/>
                <a:gd name="T33" fmla="*/ 5 h 8"/>
                <a:gd name="T34" fmla="*/ 6 w 6"/>
                <a:gd name="T35" fmla="*/ 6 h 8"/>
                <a:gd name="T36" fmla="*/ 6 w 6"/>
                <a:gd name="T37" fmla="*/ 6 h 8"/>
                <a:gd name="T38" fmla="*/ 4 w 6"/>
                <a:gd name="T39" fmla="*/ 8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
                <a:gd name="T61" fmla="*/ 0 h 8"/>
                <a:gd name="T62" fmla="*/ 6 w 6"/>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 h="8">
                  <a:moveTo>
                    <a:pt x="4" y="8"/>
                  </a:moveTo>
                  <a:lnTo>
                    <a:pt x="4" y="8"/>
                  </a:lnTo>
                  <a:lnTo>
                    <a:pt x="4" y="6"/>
                  </a:lnTo>
                  <a:lnTo>
                    <a:pt x="3" y="6"/>
                  </a:lnTo>
                  <a:lnTo>
                    <a:pt x="1" y="5"/>
                  </a:lnTo>
                  <a:lnTo>
                    <a:pt x="1" y="3"/>
                  </a:lnTo>
                  <a:lnTo>
                    <a:pt x="0" y="3"/>
                  </a:lnTo>
                  <a:lnTo>
                    <a:pt x="0" y="2"/>
                  </a:lnTo>
                  <a:lnTo>
                    <a:pt x="0" y="0"/>
                  </a:lnTo>
                  <a:lnTo>
                    <a:pt x="1" y="2"/>
                  </a:lnTo>
                  <a:lnTo>
                    <a:pt x="3" y="3"/>
                  </a:lnTo>
                  <a:lnTo>
                    <a:pt x="4" y="3"/>
                  </a:lnTo>
                  <a:lnTo>
                    <a:pt x="4" y="5"/>
                  </a:lnTo>
                  <a:lnTo>
                    <a:pt x="6" y="6"/>
                  </a:lnTo>
                  <a:lnTo>
                    <a:pt x="4"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67" name="Freeform 1178"/>
            <p:cNvSpPr>
              <a:spLocks/>
            </p:cNvSpPr>
            <p:nvPr/>
          </p:nvSpPr>
          <p:spPr bwMode="auto">
            <a:xfrm>
              <a:off x="3968" y="2599"/>
              <a:ext cx="8" cy="11"/>
            </a:xfrm>
            <a:custGeom>
              <a:avLst/>
              <a:gdLst>
                <a:gd name="T0" fmla="*/ 3 w 8"/>
                <a:gd name="T1" fmla="*/ 11 h 11"/>
                <a:gd name="T2" fmla="*/ 2 w 8"/>
                <a:gd name="T3" fmla="*/ 10 h 11"/>
                <a:gd name="T4" fmla="*/ 0 w 8"/>
                <a:gd name="T5" fmla="*/ 8 h 11"/>
                <a:gd name="T6" fmla="*/ 0 w 8"/>
                <a:gd name="T7" fmla="*/ 5 h 11"/>
                <a:gd name="T8" fmla="*/ 0 w 8"/>
                <a:gd name="T9" fmla="*/ 3 h 11"/>
                <a:gd name="T10" fmla="*/ 2 w 8"/>
                <a:gd name="T11" fmla="*/ 2 h 11"/>
                <a:gd name="T12" fmla="*/ 3 w 8"/>
                <a:gd name="T13" fmla="*/ 0 h 11"/>
                <a:gd name="T14" fmla="*/ 5 w 8"/>
                <a:gd name="T15" fmla="*/ 0 h 11"/>
                <a:gd name="T16" fmla="*/ 5 w 8"/>
                <a:gd name="T17" fmla="*/ 2 h 11"/>
                <a:gd name="T18" fmla="*/ 6 w 8"/>
                <a:gd name="T19" fmla="*/ 2 h 11"/>
                <a:gd name="T20" fmla="*/ 6 w 8"/>
                <a:gd name="T21" fmla="*/ 2 h 11"/>
                <a:gd name="T22" fmla="*/ 8 w 8"/>
                <a:gd name="T23" fmla="*/ 3 h 11"/>
                <a:gd name="T24" fmla="*/ 8 w 8"/>
                <a:gd name="T25" fmla="*/ 5 h 11"/>
                <a:gd name="T26" fmla="*/ 8 w 8"/>
                <a:gd name="T27" fmla="*/ 6 h 11"/>
                <a:gd name="T28" fmla="*/ 8 w 8"/>
                <a:gd name="T29" fmla="*/ 6 h 11"/>
                <a:gd name="T30" fmla="*/ 6 w 8"/>
                <a:gd name="T31" fmla="*/ 8 h 11"/>
                <a:gd name="T32" fmla="*/ 6 w 8"/>
                <a:gd name="T33" fmla="*/ 10 h 11"/>
                <a:gd name="T34" fmla="*/ 5 w 8"/>
                <a:gd name="T35" fmla="*/ 10 h 11"/>
                <a:gd name="T36" fmla="*/ 3 w 8"/>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11"/>
                <a:gd name="T59" fmla="*/ 8 w 8"/>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11">
                  <a:moveTo>
                    <a:pt x="3" y="11"/>
                  </a:moveTo>
                  <a:lnTo>
                    <a:pt x="2" y="10"/>
                  </a:lnTo>
                  <a:lnTo>
                    <a:pt x="0" y="8"/>
                  </a:lnTo>
                  <a:lnTo>
                    <a:pt x="0" y="5"/>
                  </a:lnTo>
                  <a:lnTo>
                    <a:pt x="0" y="3"/>
                  </a:lnTo>
                  <a:lnTo>
                    <a:pt x="2" y="2"/>
                  </a:lnTo>
                  <a:lnTo>
                    <a:pt x="3" y="0"/>
                  </a:lnTo>
                  <a:lnTo>
                    <a:pt x="5" y="0"/>
                  </a:lnTo>
                  <a:lnTo>
                    <a:pt x="5" y="2"/>
                  </a:lnTo>
                  <a:lnTo>
                    <a:pt x="6" y="2"/>
                  </a:lnTo>
                  <a:lnTo>
                    <a:pt x="8" y="3"/>
                  </a:lnTo>
                  <a:lnTo>
                    <a:pt x="8" y="5"/>
                  </a:lnTo>
                  <a:lnTo>
                    <a:pt x="8" y="6"/>
                  </a:lnTo>
                  <a:lnTo>
                    <a:pt x="6" y="8"/>
                  </a:lnTo>
                  <a:lnTo>
                    <a:pt x="6" y="10"/>
                  </a:lnTo>
                  <a:lnTo>
                    <a:pt x="5" y="10"/>
                  </a:lnTo>
                  <a:lnTo>
                    <a:pt x="3" y="11"/>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68" name="Freeform 1179"/>
            <p:cNvSpPr>
              <a:spLocks/>
            </p:cNvSpPr>
            <p:nvPr/>
          </p:nvSpPr>
          <p:spPr bwMode="auto">
            <a:xfrm>
              <a:off x="3979" y="2602"/>
              <a:ext cx="104" cy="7"/>
            </a:xfrm>
            <a:custGeom>
              <a:avLst/>
              <a:gdLst>
                <a:gd name="T0" fmla="*/ 98 w 104"/>
                <a:gd name="T1" fmla="*/ 7 h 7"/>
                <a:gd name="T2" fmla="*/ 92 w 104"/>
                <a:gd name="T3" fmla="*/ 7 h 7"/>
                <a:gd name="T4" fmla="*/ 86 w 104"/>
                <a:gd name="T5" fmla="*/ 7 h 7"/>
                <a:gd name="T6" fmla="*/ 79 w 104"/>
                <a:gd name="T7" fmla="*/ 7 h 7"/>
                <a:gd name="T8" fmla="*/ 73 w 104"/>
                <a:gd name="T9" fmla="*/ 7 h 7"/>
                <a:gd name="T10" fmla="*/ 67 w 104"/>
                <a:gd name="T11" fmla="*/ 5 h 7"/>
                <a:gd name="T12" fmla="*/ 59 w 104"/>
                <a:gd name="T13" fmla="*/ 5 h 7"/>
                <a:gd name="T14" fmla="*/ 53 w 104"/>
                <a:gd name="T15" fmla="*/ 5 h 7"/>
                <a:gd name="T16" fmla="*/ 47 w 104"/>
                <a:gd name="T17" fmla="*/ 5 h 7"/>
                <a:gd name="T18" fmla="*/ 40 w 104"/>
                <a:gd name="T19" fmla="*/ 5 h 7"/>
                <a:gd name="T20" fmla="*/ 34 w 104"/>
                <a:gd name="T21" fmla="*/ 3 h 7"/>
                <a:gd name="T22" fmla="*/ 28 w 104"/>
                <a:gd name="T23" fmla="*/ 3 h 7"/>
                <a:gd name="T24" fmla="*/ 22 w 104"/>
                <a:gd name="T25" fmla="*/ 3 h 7"/>
                <a:gd name="T26" fmla="*/ 15 w 104"/>
                <a:gd name="T27" fmla="*/ 3 h 7"/>
                <a:gd name="T28" fmla="*/ 9 w 104"/>
                <a:gd name="T29" fmla="*/ 3 h 7"/>
                <a:gd name="T30" fmla="*/ 3 w 104"/>
                <a:gd name="T31" fmla="*/ 3 h 7"/>
                <a:gd name="T32" fmla="*/ 0 w 104"/>
                <a:gd name="T33" fmla="*/ 2 h 7"/>
                <a:gd name="T34" fmla="*/ 6 w 104"/>
                <a:gd name="T35" fmla="*/ 2 h 7"/>
                <a:gd name="T36" fmla="*/ 12 w 104"/>
                <a:gd name="T37" fmla="*/ 2 h 7"/>
                <a:gd name="T38" fmla="*/ 19 w 104"/>
                <a:gd name="T39" fmla="*/ 2 h 7"/>
                <a:gd name="T40" fmla="*/ 25 w 104"/>
                <a:gd name="T41" fmla="*/ 2 h 7"/>
                <a:gd name="T42" fmla="*/ 31 w 104"/>
                <a:gd name="T43" fmla="*/ 2 h 7"/>
                <a:gd name="T44" fmla="*/ 39 w 104"/>
                <a:gd name="T45" fmla="*/ 2 h 7"/>
                <a:gd name="T46" fmla="*/ 45 w 104"/>
                <a:gd name="T47" fmla="*/ 0 h 7"/>
                <a:gd name="T48" fmla="*/ 51 w 104"/>
                <a:gd name="T49" fmla="*/ 0 h 7"/>
                <a:gd name="T50" fmla="*/ 58 w 104"/>
                <a:gd name="T51" fmla="*/ 0 h 7"/>
                <a:gd name="T52" fmla="*/ 64 w 104"/>
                <a:gd name="T53" fmla="*/ 0 h 7"/>
                <a:gd name="T54" fmla="*/ 70 w 104"/>
                <a:gd name="T55" fmla="*/ 0 h 7"/>
                <a:gd name="T56" fmla="*/ 76 w 104"/>
                <a:gd name="T57" fmla="*/ 0 h 7"/>
                <a:gd name="T58" fmla="*/ 83 w 104"/>
                <a:gd name="T59" fmla="*/ 0 h 7"/>
                <a:gd name="T60" fmla="*/ 89 w 104"/>
                <a:gd name="T61" fmla="*/ 0 h 7"/>
                <a:gd name="T62" fmla="*/ 95 w 104"/>
                <a:gd name="T63" fmla="*/ 0 h 7"/>
                <a:gd name="T64" fmla="*/ 101 w 104"/>
                <a:gd name="T65" fmla="*/ 0 h 7"/>
                <a:gd name="T66" fmla="*/ 103 w 104"/>
                <a:gd name="T67" fmla="*/ 2 h 7"/>
                <a:gd name="T68" fmla="*/ 103 w 104"/>
                <a:gd name="T69" fmla="*/ 3 h 7"/>
                <a:gd name="T70" fmla="*/ 103 w 104"/>
                <a:gd name="T71" fmla="*/ 5 h 7"/>
                <a:gd name="T72" fmla="*/ 103 w 104"/>
                <a:gd name="T73" fmla="*/ 7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7"/>
                <a:gd name="T113" fmla="*/ 104 w 104"/>
                <a:gd name="T114" fmla="*/ 7 h 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7">
                  <a:moveTo>
                    <a:pt x="101" y="7"/>
                  </a:moveTo>
                  <a:lnTo>
                    <a:pt x="98" y="7"/>
                  </a:lnTo>
                  <a:lnTo>
                    <a:pt x="95" y="7"/>
                  </a:lnTo>
                  <a:lnTo>
                    <a:pt x="92" y="7"/>
                  </a:lnTo>
                  <a:lnTo>
                    <a:pt x="89" y="7"/>
                  </a:lnTo>
                  <a:lnTo>
                    <a:pt x="86" y="7"/>
                  </a:lnTo>
                  <a:lnTo>
                    <a:pt x="83" y="7"/>
                  </a:lnTo>
                  <a:lnTo>
                    <a:pt x="79" y="7"/>
                  </a:lnTo>
                  <a:lnTo>
                    <a:pt x="76" y="7"/>
                  </a:lnTo>
                  <a:lnTo>
                    <a:pt x="73" y="7"/>
                  </a:lnTo>
                  <a:lnTo>
                    <a:pt x="70" y="5"/>
                  </a:lnTo>
                  <a:lnTo>
                    <a:pt x="67" y="5"/>
                  </a:lnTo>
                  <a:lnTo>
                    <a:pt x="62" y="5"/>
                  </a:lnTo>
                  <a:lnTo>
                    <a:pt x="59" y="5"/>
                  </a:lnTo>
                  <a:lnTo>
                    <a:pt x="56" y="5"/>
                  </a:lnTo>
                  <a:lnTo>
                    <a:pt x="53" y="5"/>
                  </a:lnTo>
                  <a:lnTo>
                    <a:pt x="50" y="5"/>
                  </a:lnTo>
                  <a:lnTo>
                    <a:pt x="47" y="5"/>
                  </a:lnTo>
                  <a:lnTo>
                    <a:pt x="44" y="5"/>
                  </a:lnTo>
                  <a:lnTo>
                    <a:pt x="40" y="5"/>
                  </a:lnTo>
                  <a:lnTo>
                    <a:pt x="37" y="3"/>
                  </a:lnTo>
                  <a:lnTo>
                    <a:pt x="34" y="3"/>
                  </a:lnTo>
                  <a:lnTo>
                    <a:pt x="31" y="3"/>
                  </a:lnTo>
                  <a:lnTo>
                    <a:pt x="28" y="3"/>
                  </a:lnTo>
                  <a:lnTo>
                    <a:pt x="25" y="3"/>
                  </a:lnTo>
                  <a:lnTo>
                    <a:pt x="22" y="3"/>
                  </a:lnTo>
                  <a:lnTo>
                    <a:pt x="19" y="3"/>
                  </a:lnTo>
                  <a:lnTo>
                    <a:pt x="15" y="3"/>
                  </a:lnTo>
                  <a:lnTo>
                    <a:pt x="12" y="3"/>
                  </a:lnTo>
                  <a:lnTo>
                    <a:pt x="9" y="3"/>
                  </a:lnTo>
                  <a:lnTo>
                    <a:pt x="6" y="3"/>
                  </a:lnTo>
                  <a:lnTo>
                    <a:pt x="3" y="3"/>
                  </a:lnTo>
                  <a:lnTo>
                    <a:pt x="0" y="3"/>
                  </a:lnTo>
                  <a:lnTo>
                    <a:pt x="0" y="2"/>
                  </a:lnTo>
                  <a:lnTo>
                    <a:pt x="3" y="2"/>
                  </a:lnTo>
                  <a:lnTo>
                    <a:pt x="6" y="2"/>
                  </a:lnTo>
                  <a:lnTo>
                    <a:pt x="9" y="2"/>
                  </a:lnTo>
                  <a:lnTo>
                    <a:pt x="12" y="2"/>
                  </a:lnTo>
                  <a:lnTo>
                    <a:pt x="15" y="2"/>
                  </a:lnTo>
                  <a:lnTo>
                    <a:pt x="19" y="2"/>
                  </a:lnTo>
                  <a:lnTo>
                    <a:pt x="22" y="2"/>
                  </a:lnTo>
                  <a:lnTo>
                    <a:pt x="25" y="2"/>
                  </a:lnTo>
                  <a:lnTo>
                    <a:pt x="28" y="2"/>
                  </a:lnTo>
                  <a:lnTo>
                    <a:pt x="31" y="2"/>
                  </a:lnTo>
                  <a:lnTo>
                    <a:pt x="36" y="2"/>
                  </a:lnTo>
                  <a:lnTo>
                    <a:pt x="39" y="2"/>
                  </a:lnTo>
                  <a:lnTo>
                    <a:pt x="42" y="2"/>
                  </a:lnTo>
                  <a:lnTo>
                    <a:pt x="45" y="0"/>
                  </a:lnTo>
                  <a:lnTo>
                    <a:pt x="48" y="0"/>
                  </a:lnTo>
                  <a:lnTo>
                    <a:pt x="51" y="0"/>
                  </a:lnTo>
                  <a:lnTo>
                    <a:pt x="54" y="0"/>
                  </a:lnTo>
                  <a:lnTo>
                    <a:pt x="58" y="0"/>
                  </a:lnTo>
                  <a:lnTo>
                    <a:pt x="61" y="0"/>
                  </a:lnTo>
                  <a:lnTo>
                    <a:pt x="64" y="0"/>
                  </a:lnTo>
                  <a:lnTo>
                    <a:pt x="67" y="0"/>
                  </a:lnTo>
                  <a:lnTo>
                    <a:pt x="70" y="0"/>
                  </a:lnTo>
                  <a:lnTo>
                    <a:pt x="73" y="0"/>
                  </a:lnTo>
                  <a:lnTo>
                    <a:pt x="76" y="0"/>
                  </a:lnTo>
                  <a:lnTo>
                    <a:pt x="79" y="0"/>
                  </a:lnTo>
                  <a:lnTo>
                    <a:pt x="83" y="0"/>
                  </a:lnTo>
                  <a:lnTo>
                    <a:pt x="86" y="0"/>
                  </a:lnTo>
                  <a:lnTo>
                    <a:pt x="89" y="0"/>
                  </a:lnTo>
                  <a:lnTo>
                    <a:pt x="92" y="0"/>
                  </a:lnTo>
                  <a:lnTo>
                    <a:pt x="95" y="0"/>
                  </a:lnTo>
                  <a:lnTo>
                    <a:pt x="98" y="0"/>
                  </a:lnTo>
                  <a:lnTo>
                    <a:pt x="101" y="0"/>
                  </a:lnTo>
                  <a:lnTo>
                    <a:pt x="103" y="2"/>
                  </a:lnTo>
                  <a:lnTo>
                    <a:pt x="103" y="3"/>
                  </a:lnTo>
                  <a:lnTo>
                    <a:pt x="104" y="5"/>
                  </a:lnTo>
                  <a:lnTo>
                    <a:pt x="103" y="5"/>
                  </a:lnTo>
                  <a:lnTo>
                    <a:pt x="103" y="7"/>
                  </a:lnTo>
                  <a:lnTo>
                    <a:pt x="101" y="7"/>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69" name="Freeform 1180"/>
            <p:cNvSpPr>
              <a:spLocks/>
            </p:cNvSpPr>
            <p:nvPr/>
          </p:nvSpPr>
          <p:spPr bwMode="auto">
            <a:xfrm>
              <a:off x="3868" y="2591"/>
              <a:ext cx="97" cy="13"/>
            </a:xfrm>
            <a:custGeom>
              <a:avLst/>
              <a:gdLst>
                <a:gd name="T0" fmla="*/ 95 w 97"/>
                <a:gd name="T1" fmla="*/ 13 h 13"/>
                <a:gd name="T2" fmla="*/ 89 w 97"/>
                <a:gd name="T3" fmla="*/ 13 h 13"/>
                <a:gd name="T4" fmla="*/ 83 w 97"/>
                <a:gd name="T5" fmla="*/ 13 h 13"/>
                <a:gd name="T6" fmla="*/ 78 w 97"/>
                <a:gd name="T7" fmla="*/ 13 h 13"/>
                <a:gd name="T8" fmla="*/ 72 w 97"/>
                <a:gd name="T9" fmla="*/ 13 h 13"/>
                <a:gd name="T10" fmla="*/ 66 w 97"/>
                <a:gd name="T11" fmla="*/ 11 h 13"/>
                <a:gd name="T12" fmla="*/ 61 w 97"/>
                <a:gd name="T13" fmla="*/ 11 h 13"/>
                <a:gd name="T14" fmla="*/ 55 w 97"/>
                <a:gd name="T15" fmla="*/ 11 h 13"/>
                <a:gd name="T16" fmla="*/ 49 w 97"/>
                <a:gd name="T17" fmla="*/ 11 h 13"/>
                <a:gd name="T18" fmla="*/ 42 w 97"/>
                <a:gd name="T19" fmla="*/ 11 h 13"/>
                <a:gd name="T20" fmla="*/ 38 w 97"/>
                <a:gd name="T21" fmla="*/ 11 h 13"/>
                <a:gd name="T22" fmla="*/ 31 w 97"/>
                <a:gd name="T23" fmla="*/ 10 h 13"/>
                <a:gd name="T24" fmla="*/ 25 w 97"/>
                <a:gd name="T25" fmla="*/ 10 h 13"/>
                <a:gd name="T26" fmla="*/ 20 w 97"/>
                <a:gd name="T27" fmla="*/ 10 h 13"/>
                <a:gd name="T28" fmla="*/ 14 w 97"/>
                <a:gd name="T29" fmla="*/ 10 h 13"/>
                <a:gd name="T30" fmla="*/ 8 w 97"/>
                <a:gd name="T31" fmla="*/ 10 h 13"/>
                <a:gd name="T32" fmla="*/ 3 w 97"/>
                <a:gd name="T33" fmla="*/ 8 h 13"/>
                <a:gd name="T34" fmla="*/ 2 w 97"/>
                <a:gd name="T35" fmla="*/ 8 h 13"/>
                <a:gd name="T36" fmla="*/ 2 w 97"/>
                <a:gd name="T37" fmla="*/ 7 h 13"/>
                <a:gd name="T38" fmla="*/ 0 w 97"/>
                <a:gd name="T39" fmla="*/ 5 h 13"/>
                <a:gd name="T40" fmla="*/ 0 w 97"/>
                <a:gd name="T41" fmla="*/ 3 h 13"/>
                <a:gd name="T42" fmla="*/ 0 w 97"/>
                <a:gd name="T43" fmla="*/ 0 h 13"/>
                <a:gd name="T44" fmla="*/ 6 w 97"/>
                <a:gd name="T45" fmla="*/ 0 h 13"/>
                <a:gd name="T46" fmla="*/ 13 w 97"/>
                <a:gd name="T47" fmla="*/ 0 h 13"/>
                <a:gd name="T48" fmla="*/ 17 w 97"/>
                <a:gd name="T49" fmla="*/ 0 h 13"/>
                <a:gd name="T50" fmla="*/ 24 w 97"/>
                <a:gd name="T51" fmla="*/ 2 h 13"/>
                <a:gd name="T52" fmla="*/ 30 w 97"/>
                <a:gd name="T53" fmla="*/ 2 h 13"/>
                <a:gd name="T54" fmla="*/ 36 w 97"/>
                <a:gd name="T55" fmla="*/ 3 h 13"/>
                <a:gd name="T56" fmla="*/ 42 w 97"/>
                <a:gd name="T57" fmla="*/ 3 h 13"/>
                <a:gd name="T58" fmla="*/ 49 w 97"/>
                <a:gd name="T59" fmla="*/ 5 h 13"/>
                <a:gd name="T60" fmla="*/ 55 w 97"/>
                <a:gd name="T61" fmla="*/ 7 h 13"/>
                <a:gd name="T62" fmla="*/ 61 w 97"/>
                <a:gd name="T63" fmla="*/ 7 h 13"/>
                <a:gd name="T64" fmla="*/ 67 w 97"/>
                <a:gd name="T65" fmla="*/ 8 h 13"/>
                <a:gd name="T66" fmla="*/ 73 w 97"/>
                <a:gd name="T67" fmla="*/ 10 h 13"/>
                <a:gd name="T68" fmla="*/ 80 w 97"/>
                <a:gd name="T69" fmla="*/ 10 h 13"/>
                <a:gd name="T70" fmla="*/ 84 w 97"/>
                <a:gd name="T71" fmla="*/ 11 h 13"/>
                <a:gd name="T72" fmla="*/ 91 w 97"/>
                <a:gd name="T73" fmla="*/ 11 h 13"/>
                <a:gd name="T74" fmla="*/ 97 w 97"/>
                <a:gd name="T75" fmla="*/ 13 h 13"/>
                <a:gd name="T76" fmla="*/ 95 w 97"/>
                <a:gd name="T77" fmla="*/ 13 h 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3"/>
                <a:gd name="T119" fmla="*/ 97 w 97"/>
                <a:gd name="T120" fmla="*/ 13 h 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3">
                  <a:moveTo>
                    <a:pt x="95" y="13"/>
                  </a:moveTo>
                  <a:lnTo>
                    <a:pt x="89" y="13"/>
                  </a:lnTo>
                  <a:lnTo>
                    <a:pt x="83" y="13"/>
                  </a:lnTo>
                  <a:lnTo>
                    <a:pt x="78" y="13"/>
                  </a:lnTo>
                  <a:lnTo>
                    <a:pt x="72" y="13"/>
                  </a:lnTo>
                  <a:lnTo>
                    <a:pt x="66" y="11"/>
                  </a:lnTo>
                  <a:lnTo>
                    <a:pt x="61" y="11"/>
                  </a:lnTo>
                  <a:lnTo>
                    <a:pt x="55" y="11"/>
                  </a:lnTo>
                  <a:lnTo>
                    <a:pt x="49" y="11"/>
                  </a:lnTo>
                  <a:lnTo>
                    <a:pt x="42" y="11"/>
                  </a:lnTo>
                  <a:lnTo>
                    <a:pt x="38" y="11"/>
                  </a:lnTo>
                  <a:lnTo>
                    <a:pt x="31" y="10"/>
                  </a:lnTo>
                  <a:lnTo>
                    <a:pt x="25" y="10"/>
                  </a:lnTo>
                  <a:lnTo>
                    <a:pt x="20" y="10"/>
                  </a:lnTo>
                  <a:lnTo>
                    <a:pt x="14" y="10"/>
                  </a:lnTo>
                  <a:lnTo>
                    <a:pt x="8" y="10"/>
                  </a:lnTo>
                  <a:lnTo>
                    <a:pt x="3" y="8"/>
                  </a:lnTo>
                  <a:lnTo>
                    <a:pt x="2" y="8"/>
                  </a:lnTo>
                  <a:lnTo>
                    <a:pt x="2" y="7"/>
                  </a:lnTo>
                  <a:lnTo>
                    <a:pt x="0" y="5"/>
                  </a:lnTo>
                  <a:lnTo>
                    <a:pt x="0" y="3"/>
                  </a:lnTo>
                  <a:lnTo>
                    <a:pt x="0" y="0"/>
                  </a:lnTo>
                  <a:lnTo>
                    <a:pt x="6" y="0"/>
                  </a:lnTo>
                  <a:lnTo>
                    <a:pt x="13" y="0"/>
                  </a:lnTo>
                  <a:lnTo>
                    <a:pt x="17" y="0"/>
                  </a:lnTo>
                  <a:lnTo>
                    <a:pt x="24" y="2"/>
                  </a:lnTo>
                  <a:lnTo>
                    <a:pt x="30" y="2"/>
                  </a:lnTo>
                  <a:lnTo>
                    <a:pt x="36" y="3"/>
                  </a:lnTo>
                  <a:lnTo>
                    <a:pt x="42" y="3"/>
                  </a:lnTo>
                  <a:lnTo>
                    <a:pt x="49" y="5"/>
                  </a:lnTo>
                  <a:lnTo>
                    <a:pt x="55" y="7"/>
                  </a:lnTo>
                  <a:lnTo>
                    <a:pt x="61" y="7"/>
                  </a:lnTo>
                  <a:lnTo>
                    <a:pt x="67" y="8"/>
                  </a:lnTo>
                  <a:lnTo>
                    <a:pt x="73" y="10"/>
                  </a:lnTo>
                  <a:lnTo>
                    <a:pt x="80" y="10"/>
                  </a:lnTo>
                  <a:lnTo>
                    <a:pt x="84" y="11"/>
                  </a:lnTo>
                  <a:lnTo>
                    <a:pt x="91" y="11"/>
                  </a:lnTo>
                  <a:lnTo>
                    <a:pt x="97" y="13"/>
                  </a:lnTo>
                  <a:lnTo>
                    <a:pt x="95" y="13"/>
                  </a:lnTo>
                  <a:close/>
                </a:path>
              </a:pathLst>
            </a:custGeom>
            <a:solidFill>
              <a:srgbClr val="666666"/>
            </a:solidFill>
            <a:ln w="9525">
              <a:noFill/>
              <a:round/>
              <a:headEnd/>
              <a:tailEnd/>
            </a:ln>
          </p:spPr>
          <p:txBody>
            <a:bodyPr/>
            <a:lstStyle/>
            <a:p>
              <a:endParaRPr lang="en-US" dirty="0">
                <a:latin typeface="Calibri" pitchFamily="34" charset="0"/>
              </a:endParaRPr>
            </a:p>
          </p:txBody>
        </p:sp>
        <p:sp>
          <p:nvSpPr>
            <p:cNvPr id="4370" name="Freeform 1181"/>
            <p:cNvSpPr>
              <a:spLocks/>
            </p:cNvSpPr>
            <p:nvPr/>
          </p:nvSpPr>
          <p:spPr bwMode="auto">
            <a:xfrm>
              <a:off x="3893" y="2566"/>
              <a:ext cx="164" cy="30"/>
            </a:xfrm>
            <a:custGeom>
              <a:avLst/>
              <a:gdLst>
                <a:gd name="T0" fmla="*/ 162 w 164"/>
                <a:gd name="T1" fmla="*/ 28 h 30"/>
                <a:gd name="T2" fmla="*/ 161 w 164"/>
                <a:gd name="T3" fmla="*/ 27 h 30"/>
                <a:gd name="T4" fmla="*/ 158 w 164"/>
                <a:gd name="T5" fmla="*/ 24 h 30"/>
                <a:gd name="T6" fmla="*/ 156 w 164"/>
                <a:gd name="T7" fmla="*/ 22 h 30"/>
                <a:gd name="T8" fmla="*/ 153 w 164"/>
                <a:gd name="T9" fmla="*/ 21 h 30"/>
                <a:gd name="T10" fmla="*/ 151 w 164"/>
                <a:gd name="T11" fmla="*/ 19 h 30"/>
                <a:gd name="T12" fmla="*/ 150 w 164"/>
                <a:gd name="T13" fmla="*/ 19 h 30"/>
                <a:gd name="T14" fmla="*/ 147 w 164"/>
                <a:gd name="T15" fmla="*/ 18 h 30"/>
                <a:gd name="T16" fmla="*/ 142 w 164"/>
                <a:gd name="T17" fmla="*/ 14 h 30"/>
                <a:gd name="T18" fmla="*/ 133 w 164"/>
                <a:gd name="T19" fmla="*/ 13 h 30"/>
                <a:gd name="T20" fmla="*/ 125 w 164"/>
                <a:gd name="T21" fmla="*/ 10 h 30"/>
                <a:gd name="T22" fmla="*/ 116 w 164"/>
                <a:gd name="T23" fmla="*/ 8 h 30"/>
                <a:gd name="T24" fmla="*/ 108 w 164"/>
                <a:gd name="T25" fmla="*/ 7 h 30"/>
                <a:gd name="T26" fmla="*/ 98 w 164"/>
                <a:gd name="T27" fmla="*/ 5 h 30"/>
                <a:gd name="T28" fmla="*/ 89 w 164"/>
                <a:gd name="T29" fmla="*/ 4 h 30"/>
                <a:gd name="T30" fmla="*/ 80 w 164"/>
                <a:gd name="T31" fmla="*/ 2 h 30"/>
                <a:gd name="T32" fmla="*/ 70 w 164"/>
                <a:gd name="T33" fmla="*/ 2 h 30"/>
                <a:gd name="T34" fmla="*/ 63 w 164"/>
                <a:gd name="T35" fmla="*/ 2 h 30"/>
                <a:gd name="T36" fmla="*/ 53 w 164"/>
                <a:gd name="T37" fmla="*/ 2 h 30"/>
                <a:gd name="T38" fmla="*/ 44 w 164"/>
                <a:gd name="T39" fmla="*/ 4 h 30"/>
                <a:gd name="T40" fmla="*/ 36 w 164"/>
                <a:gd name="T41" fmla="*/ 5 h 30"/>
                <a:gd name="T42" fmla="*/ 27 w 164"/>
                <a:gd name="T43" fmla="*/ 7 h 30"/>
                <a:gd name="T44" fmla="*/ 17 w 164"/>
                <a:gd name="T45" fmla="*/ 8 h 30"/>
                <a:gd name="T46" fmla="*/ 9 w 164"/>
                <a:gd name="T47" fmla="*/ 11 h 30"/>
                <a:gd name="T48" fmla="*/ 5 w 164"/>
                <a:gd name="T49" fmla="*/ 13 h 30"/>
                <a:gd name="T50" fmla="*/ 2 w 164"/>
                <a:gd name="T51" fmla="*/ 14 h 30"/>
                <a:gd name="T52" fmla="*/ 0 w 164"/>
                <a:gd name="T53" fmla="*/ 16 h 30"/>
                <a:gd name="T54" fmla="*/ 2 w 164"/>
                <a:gd name="T55" fmla="*/ 13 h 30"/>
                <a:gd name="T56" fmla="*/ 3 w 164"/>
                <a:gd name="T57" fmla="*/ 11 h 30"/>
                <a:gd name="T58" fmla="*/ 6 w 164"/>
                <a:gd name="T59" fmla="*/ 10 h 30"/>
                <a:gd name="T60" fmla="*/ 8 w 164"/>
                <a:gd name="T61" fmla="*/ 8 h 30"/>
                <a:gd name="T62" fmla="*/ 14 w 164"/>
                <a:gd name="T63" fmla="*/ 7 h 30"/>
                <a:gd name="T64" fmla="*/ 22 w 164"/>
                <a:gd name="T65" fmla="*/ 5 h 30"/>
                <a:gd name="T66" fmla="*/ 30 w 164"/>
                <a:gd name="T67" fmla="*/ 4 h 30"/>
                <a:gd name="T68" fmla="*/ 39 w 164"/>
                <a:gd name="T69" fmla="*/ 2 h 30"/>
                <a:gd name="T70" fmla="*/ 47 w 164"/>
                <a:gd name="T71" fmla="*/ 2 h 30"/>
                <a:gd name="T72" fmla="*/ 55 w 164"/>
                <a:gd name="T73" fmla="*/ 0 h 30"/>
                <a:gd name="T74" fmla="*/ 64 w 164"/>
                <a:gd name="T75" fmla="*/ 0 h 30"/>
                <a:gd name="T76" fmla="*/ 72 w 164"/>
                <a:gd name="T77" fmla="*/ 0 h 30"/>
                <a:gd name="T78" fmla="*/ 81 w 164"/>
                <a:gd name="T79" fmla="*/ 0 h 30"/>
                <a:gd name="T80" fmla="*/ 89 w 164"/>
                <a:gd name="T81" fmla="*/ 2 h 30"/>
                <a:gd name="T82" fmla="*/ 98 w 164"/>
                <a:gd name="T83" fmla="*/ 2 h 30"/>
                <a:gd name="T84" fmla="*/ 106 w 164"/>
                <a:gd name="T85" fmla="*/ 4 h 30"/>
                <a:gd name="T86" fmla="*/ 114 w 164"/>
                <a:gd name="T87" fmla="*/ 5 h 30"/>
                <a:gd name="T88" fmla="*/ 123 w 164"/>
                <a:gd name="T89" fmla="*/ 7 h 30"/>
                <a:gd name="T90" fmla="*/ 131 w 164"/>
                <a:gd name="T91" fmla="*/ 10 h 30"/>
                <a:gd name="T92" fmla="*/ 140 w 164"/>
                <a:gd name="T93" fmla="*/ 11 h 30"/>
                <a:gd name="T94" fmla="*/ 145 w 164"/>
                <a:gd name="T95" fmla="*/ 14 h 30"/>
                <a:gd name="T96" fmla="*/ 148 w 164"/>
                <a:gd name="T97" fmla="*/ 16 h 30"/>
                <a:gd name="T98" fmla="*/ 151 w 164"/>
                <a:gd name="T99" fmla="*/ 16 h 30"/>
                <a:gd name="T100" fmla="*/ 153 w 164"/>
                <a:gd name="T101" fmla="*/ 18 h 30"/>
                <a:gd name="T102" fmla="*/ 156 w 164"/>
                <a:gd name="T103" fmla="*/ 19 h 30"/>
                <a:gd name="T104" fmla="*/ 158 w 164"/>
                <a:gd name="T105" fmla="*/ 22 h 30"/>
                <a:gd name="T106" fmla="*/ 161 w 164"/>
                <a:gd name="T107" fmla="*/ 24 h 30"/>
                <a:gd name="T108" fmla="*/ 164 w 164"/>
                <a:gd name="T109" fmla="*/ 27 h 30"/>
                <a:gd name="T110" fmla="*/ 164 w 164"/>
                <a:gd name="T111" fmla="*/ 30 h 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4"/>
                <a:gd name="T169" fmla="*/ 0 h 30"/>
                <a:gd name="T170" fmla="*/ 164 w 164"/>
                <a:gd name="T171" fmla="*/ 30 h 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4" h="30">
                  <a:moveTo>
                    <a:pt x="164" y="30"/>
                  </a:moveTo>
                  <a:lnTo>
                    <a:pt x="162" y="28"/>
                  </a:lnTo>
                  <a:lnTo>
                    <a:pt x="161" y="28"/>
                  </a:lnTo>
                  <a:lnTo>
                    <a:pt x="161" y="27"/>
                  </a:lnTo>
                  <a:lnTo>
                    <a:pt x="159" y="25"/>
                  </a:lnTo>
                  <a:lnTo>
                    <a:pt x="158" y="24"/>
                  </a:lnTo>
                  <a:lnTo>
                    <a:pt x="156" y="22"/>
                  </a:lnTo>
                  <a:lnTo>
                    <a:pt x="155" y="22"/>
                  </a:lnTo>
                  <a:lnTo>
                    <a:pt x="153" y="21"/>
                  </a:lnTo>
                  <a:lnTo>
                    <a:pt x="151" y="19"/>
                  </a:lnTo>
                  <a:lnTo>
                    <a:pt x="150" y="19"/>
                  </a:lnTo>
                  <a:lnTo>
                    <a:pt x="148" y="18"/>
                  </a:lnTo>
                  <a:lnTo>
                    <a:pt x="147" y="18"/>
                  </a:lnTo>
                  <a:lnTo>
                    <a:pt x="147" y="16"/>
                  </a:lnTo>
                  <a:lnTo>
                    <a:pt x="142" y="14"/>
                  </a:lnTo>
                  <a:lnTo>
                    <a:pt x="137" y="13"/>
                  </a:lnTo>
                  <a:lnTo>
                    <a:pt x="133" y="13"/>
                  </a:lnTo>
                  <a:lnTo>
                    <a:pt x="130" y="11"/>
                  </a:lnTo>
                  <a:lnTo>
                    <a:pt x="125" y="10"/>
                  </a:lnTo>
                  <a:lnTo>
                    <a:pt x="120" y="8"/>
                  </a:lnTo>
                  <a:lnTo>
                    <a:pt x="116" y="8"/>
                  </a:lnTo>
                  <a:lnTo>
                    <a:pt x="111" y="7"/>
                  </a:lnTo>
                  <a:lnTo>
                    <a:pt x="108" y="7"/>
                  </a:lnTo>
                  <a:lnTo>
                    <a:pt x="103" y="5"/>
                  </a:lnTo>
                  <a:lnTo>
                    <a:pt x="98" y="5"/>
                  </a:lnTo>
                  <a:lnTo>
                    <a:pt x="94" y="4"/>
                  </a:lnTo>
                  <a:lnTo>
                    <a:pt x="89" y="4"/>
                  </a:lnTo>
                  <a:lnTo>
                    <a:pt x="84" y="4"/>
                  </a:lnTo>
                  <a:lnTo>
                    <a:pt x="80" y="2"/>
                  </a:lnTo>
                  <a:lnTo>
                    <a:pt x="75" y="2"/>
                  </a:lnTo>
                  <a:lnTo>
                    <a:pt x="70" y="2"/>
                  </a:lnTo>
                  <a:lnTo>
                    <a:pt x="67" y="2"/>
                  </a:lnTo>
                  <a:lnTo>
                    <a:pt x="63" y="2"/>
                  </a:lnTo>
                  <a:lnTo>
                    <a:pt x="58" y="2"/>
                  </a:lnTo>
                  <a:lnTo>
                    <a:pt x="53" y="2"/>
                  </a:lnTo>
                  <a:lnTo>
                    <a:pt x="48" y="4"/>
                  </a:lnTo>
                  <a:lnTo>
                    <a:pt x="44" y="4"/>
                  </a:lnTo>
                  <a:lnTo>
                    <a:pt x="39" y="4"/>
                  </a:lnTo>
                  <a:lnTo>
                    <a:pt x="36" y="5"/>
                  </a:lnTo>
                  <a:lnTo>
                    <a:pt x="31" y="5"/>
                  </a:lnTo>
                  <a:lnTo>
                    <a:pt x="27" y="7"/>
                  </a:lnTo>
                  <a:lnTo>
                    <a:pt x="22" y="7"/>
                  </a:lnTo>
                  <a:lnTo>
                    <a:pt x="17" y="8"/>
                  </a:lnTo>
                  <a:lnTo>
                    <a:pt x="14" y="10"/>
                  </a:lnTo>
                  <a:lnTo>
                    <a:pt x="9" y="11"/>
                  </a:lnTo>
                  <a:lnTo>
                    <a:pt x="5" y="13"/>
                  </a:lnTo>
                  <a:lnTo>
                    <a:pt x="3" y="14"/>
                  </a:lnTo>
                  <a:lnTo>
                    <a:pt x="2" y="14"/>
                  </a:lnTo>
                  <a:lnTo>
                    <a:pt x="2" y="16"/>
                  </a:lnTo>
                  <a:lnTo>
                    <a:pt x="0" y="16"/>
                  </a:lnTo>
                  <a:lnTo>
                    <a:pt x="0" y="13"/>
                  </a:lnTo>
                  <a:lnTo>
                    <a:pt x="2" y="13"/>
                  </a:lnTo>
                  <a:lnTo>
                    <a:pt x="3" y="13"/>
                  </a:lnTo>
                  <a:lnTo>
                    <a:pt x="3" y="11"/>
                  </a:lnTo>
                  <a:lnTo>
                    <a:pt x="5" y="11"/>
                  </a:lnTo>
                  <a:lnTo>
                    <a:pt x="6" y="10"/>
                  </a:lnTo>
                  <a:lnTo>
                    <a:pt x="8" y="8"/>
                  </a:lnTo>
                  <a:lnTo>
                    <a:pt x="9" y="8"/>
                  </a:lnTo>
                  <a:lnTo>
                    <a:pt x="14" y="7"/>
                  </a:lnTo>
                  <a:lnTo>
                    <a:pt x="17" y="7"/>
                  </a:lnTo>
                  <a:lnTo>
                    <a:pt x="22" y="5"/>
                  </a:lnTo>
                  <a:lnTo>
                    <a:pt x="27" y="5"/>
                  </a:lnTo>
                  <a:lnTo>
                    <a:pt x="30" y="4"/>
                  </a:lnTo>
                  <a:lnTo>
                    <a:pt x="34" y="4"/>
                  </a:lnTo>
                  <a:lnTo>
                    <a:pt x="39" y="2"/>
                  </a:lnTo>
                  <a:lnTo>
                    <a:pt x="42" y="2"/>
                  </a:lnTo>
                  <a:lnTo>
                    <a:pt x="47" y="2"/>
                  </a:lnTo>
                  <a:lnTo>
                    <a:pt x="52" y="0"/>
                  </a:lnTo>
                  <a:lnTo>
                    <a:pt x="55" y="0"/>
                  </a:lnTo>
                  <a:lnTo>
                    <a:pt x="59" y="0"/>
                  </a:lnTo>
                  <a:lnTo>
                    <a:pt x="64" y="0"/>
                  </a:lnTo>
                  <a:lnTo>
                    <a:pt x="69" y="0"/>
                  </a:lnTo>
                  <a:lnTo>
                    <a:pt x="72" y="0"/>
                  </a:lnTo>
                  <a:lnTo>
                    <a:pt x="77" y="0"/>
                  </a:lnTo>
                  <a:lnTo>
                    <a:pt x="81" y="0"/>
                  </a:lnTo>
                  <a:lnTo>
                    <a:pt x="84" y="2"/>
                  </a:lnTo>
                  <a:lnTo>
                    <a:pt x="89" y="2"/>
                  </a:lnTo>
                  <a:lnTo>
                    <a:pt x="94" y="2"/>
                  </a:lnTo>
                  <a:lnTo>
                    <a:pt x="98" y="2"/>
                  </a:lnTo>
                  <a:lnTo>
                    <a:pt x="101" y="4"/>
                  </a:lnTo>
                  <a:lnTo>
                    <a:pt x="106" y="4"/>
                  </a:lnTo>
                  <a:lnTo>
                    <a:pt x="111" y="5"/>
                  </a:lnTo>
                  <a:lnTo>
                    <a:pt x="114" y="5"/>
                  </a:lnTo>
                  <a:lnTo>
                    <a:pt x="119" y="7"/>
                  </a:lnTo>
                  <a:lnTo>
                    <a:pt x="123" y="7"/>
                  </a:lnTo>
                  <a:lnTo>
                    <a:pt x="126" y="8"/>
                  </a:lnTo>
                  <a:lnTo>
                    <a:pt x="131" y="10"/>
                  </a:lnTo>
                  <a:lnTo>
                    <a:pt x="136" y="11"/>
                  </a:lnTo>
                  <a:lnTo>
                    <a:pt x="140" y="11"/>
                  </a:lnTo>
                  <a:lnTo>
                    <a:pt x="144" y="13"/>
                  </a:lnTo>
                  <a:lnTo>
                    <a:pt x="145" y="14"/>
                  </a:lnTo>
                  <a:lnTo>
                    <a:pt x="147" y="14"/>
                  </a:lnTo>
                  <a:lnTo>
                    <a:pt x="148" y="16"/>
                  </a:lnTo>
                  <a:lnTo>
                    <a:pt x="150" y="16"/>
                  </a:lnTo>
                  <a:lnTo>
                    <a:pt x="151" y="16"/>
                  </a:lnTo>
                  <a:lnTo>
                    <a:pt x="151" y="18"/>
                  </a:lnTo>
                  <a:lnTo>
                    <a:pt x="153" y="18"/>
                  </a:lnTo>
                  <a:lnTo>
                    <a:pt x="155" y="19"/>
                  </a:lnTo>
                  <a:lnTo>
                    <a:pt x="156" y="19"/>
                  </a:lnTo>
                  <a:lnTo>
                    <a:pt x="156" y="21"/>
                  </a:lnTo>
                  <a:lnTo>
                    <a:pt x="158" y="22"/>
                  </a:lnTo>
                  <a:lnTo>
                    <a:pt x="159" y="24"/>
                  </a:lnTo>
                  <a:lnTo>
                    <a:pt x="161" y="24"/>
                  </a:lnTo>
                  <a:lnTo>
                    <a:pt x="162" y="25"/>
                  </a:lnTo>
                  <a:lnTo>
                    <a:pt x="164" y="27"/>
                  </a:lnTo>
                  <a:lnTo>
                    <a:pt x="164" y="28"/>
                  </a:lnTo>
                  <a:lnTo>
                    <a:pt x="164" y="3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71" name="Freeform 1182"/>
            <p:cNvSpPr>
              <a:spLocks/>
            </p:cNvSpPr>
            <p:nvPr/>
          </p:nvSpPr>
          <p:spPr bwMode="auto">
            <a:xfrm>
              <a:off x="4023" y="2588"/>
              <a:ext cx="9" cy="5"/>
            </a:xfrm>
            <a:custGeom>
              <a:avLst/>
              <a:gdLst>
                <a:gd name="T0" fmla="*/ 7 w 9"/>
                <a:gd name="T1" fmla="*/ 5 h 5"/>
                <a:gd name="T2" fmla="*/ 7 w 9"/>
                <a:gd name="T3" fmla="*/ 5 h 5"/>
                <a:gd name="T4" fmla="*/ 6 w 9"/>
                <a:gd name="T5" fmla="*/ 5 h 5"/>
                <a:gd name="T6" fmla="*/ 6 w 9"/>
                <a:gd name="T7" fmla="*/ 3 h 5"/>
                <a:gd name="T8" fmla="*/ 4 w 9"/>
                <a:gd name="T9" fmla="*/ 3 h 5"/>
                <a:gd name="T10" fmla="*/ 3 w 9"/>
                <a:gd name="T11" fmla="*/ 3 h 5"/>
                <a:gd name="T12" fmla="*/ 1 w 9"/>
                <a:gd name="T13" fmla="*/ 2 h 5"/>
                <a:gd name="T14" fmla="*/ 1 w 9"/>
                <a:gd name="T15" fmla="*/ 2 h 5"/>
                <a:gd name="T16" fmla="*/ 0 w 9"/>
                <a:gd name="T17" fmla="*/ 2 h 5"/>
                <a:gd name="T18" fmla="*/ 0 w 9"/>
                <a:gd name="T19" fmla="*/ 0 h 5"/>
                <a:gd name="T20" fmla="*/ 1 w 9"/>
                <a:gd name="T21" fmla="*/ 0 h 5"/>
                <a:gd name="T22" fmla="*/ 1 w 9"/>
                <a:gd name="T23" fmla="*/ 0 h 5"/>
                <a:gd name="T24" fmla="*/ 1 w 9"/>
                <a:gd name="T25" fmla="*/ 0 h 5"/>
                <a:gd name="T26" fmla="*/ 3 w 9"/>
                <a:gd name="T27" fmla="*/ 2 h 5"/>
                <a:gd name="T28" fmla="*/ 4 w 9"/>
                <a:gd name="T29" fmla="*/ 2 h 5"/>
                <a:gd name="T30" fmla="*/ 4 w 9"/>
                <a:gd name="T31" fmla="*/ 2 h 5"/>
                <a:gd name="T32" fmla="*/ 6 w 9"/>
                <a:gd name="T33" fmla="*/ 2 h 5"/>
                <a:gd name="T34" fmla="*/ 7 w 9"/>
                <a:gd name="T35" fmla="*/ 2 h 5"/>
                <a:gd name="T36" fmla="*/ 7 w 9"/>
                <a:gd name="T37" fmla="*/ 3 h 5"/>
                <a:gd name="T38" fmla="*/ 9 w 9"/>
                <a:gd name="T39" fmla="*/ 3 h 5"/>
                <a:gd name="T40" fmla="*/ 9 w 9"/>
                <a:gd name="T41" fmla="*/ 3 h 5"/>
                <a:gd name="T42" fmla="*/ 9 w 9"/>
                <a:gd name="T43" fmla="*/ 5 h 5"/>
                <a:gd name="T44" fmla="*/ 7 w 9"/>
                <a:gd name="T45" fmla="*/ 5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5"/>
                <a:gd name="T71" fmla="*/ 9 w 9"/>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5">
                  <a:moveTo>
                    <a:pt x="7" y="5"/>
                  </a:moveTo>
                  <a:lnTo>
                    <a:pt x="7" y="5"/>
                  </a:lnTo>
                  <a:lnTo>
                    <a:pt x="6" y="5"/>
                  </a:lnTo>
                  <a:lnTo>
                    <a:pt x="6" y="3"/>
                  </a:lnTo>
                  <a:lnTo>
                    <a:pt x="4" y="3"/>
                  </a:lnTo>
                  <a:lnTo>
                    <a:pt x="3" y="3"/>
                  </a:lnTo>
                  <a:lnTo>
                    <a:pt x="1" y="2"/>
                  </a:lnTo>
                  <a:lnTo>
                    <a:pt x="0" y="2"/>
                  </a:lnTo>
                  <a:lnTo>
                    <a:pt x="0" y="0"/>
                  </a:lnTo>
                  <a:lnTo>
                    <a:pt x="1" y="0"/>
                  </a:lnTo>
                  <a:lnTo>
                    <a:pt x="3" y="2"/>
                  </a:lnTo>
                  <a:lnTo>
                    <a:pt x="4" y="2"/>
                  </a:lnTo>
                  <a:lnTo>
                    <a:pt x="6" y="2"/>
                  </a:lnTo>
                  <a:lnTo>
                    <a:pt x="7" y="2"/>
                  </a:lnTo>
                  <a:lnTo>
                    <a:pt x="7" y="3"/>
                  </a:lnTo>
                  <a:lnTo>
                    <a:pt x="9" y="3"/>
                  </a:lnTo>
                  <a:lnTo>
                    <a:pt x="9" y="5"/>
                  </a:lnTo>
                  <a:lnTo>
                    <a:pt x="7"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72" name="Freeform 1183"/>
            <p:cNvSpPr>
              <a:spLocks/>
            </p:cNvSpPr>
            <p:nvPr/>
          </p:nvSpPr>
          <p:spPr bwMode="auto">
            <a:xfrm>
              <a:off x="3943" y="2577"/>
              <a:ext cx="64" cy="10"/>
            </a:xfrm>
            <a:custGeom>
              <a:avLst/>
              <a:gdLst>
                <a:gd name="T0" fmla="*/ 64 w 64"/>
                <a:gd name="T1" fmla="*/ 10 h 10"/>
                <a:gd name="T2" fmla="*/ 59 w 64"/>
                <a:gd name="T3" fmla="*/ 8 h 10"/>
                <a:gd name="T4" fmla="*/ 56 w 64"/>
                <a:gd name="T5" fmla="*/ 8 h 10"/>
                <a:gd name="T6" fmla="*/ 51 w 64"/>
                <a:gd name="T7" fmla="*/ 7 h 10"/>
                <a:gd name="T8" fmla="*/ 48 w 64"/>
                <a:gd name="T9" fmla="*/ 5 h 10"/>
                <a:gd name="T10" fmla="*/ 44 w 64"/>
                <a:gd name="T11" fmla="*/ 5 h 10"/>
                <a:gd name="T12" fmla="*/ 39 w 64"/>
                <a:gd name="T13" fmla="*/ 5 h 10"/>
                <a:gd name="T14" fmla="*/ 36 w 64"/>
                <a:gd name="T15" fmla="*/ 3 h 10"/>
                <a:gd name="T16" fmla="*/ 31 w 64"/>
                <a:gd name="T17" fmla="*/ 3 h 10"/>
                <a:gd name="T18" fmla="*/ 28 w 64"/>
                <a:gd name="T19" fmla="*/ 3 h 10"/>
                <a:gd name="T20" fmla="*/ 23 w 64"/>
                <a:gd name="T21" fmla="*/ 2 h 10"/>
                <a:gd name="T22" fmla="*/ 20 w 64"/>
                <a:gd name="T23" fmla="*/ 2 h 10"/>
                <a:gd name="T24" fmla="*/ 16 w 64"/>
                <a:gd name="T25" fmla="*/ 2 h 10"/>
                <a:gd name="T26" fmla="*/ 11 w 64"/>
                <a:gd name="T27" fmla="*/ 2 h 10"/>
                <a:gd name="T28" fmla="*/ 8 w 64"/>
                <a:gd name="T29" fmla="*/ 2 h 10"/>
                <a:gd name="T30" fmla="*/ 3 w 64"/>
                <a:gd name="T31" fmla="*/ 2 h 10"/>
                <a:gd name="T32" fmla="*/ 0 w 64"/>
                <a:gd name="T33" fmla="*/ 2 h 10"/>
                <a:gd name="T34" fmla="*/ 0 w 64"/>
                <a:gd name="T35" fmla="*/ 0 h 10"/>
                <a:gd name="T36" fmla="*/ 0 w 64"/>
                <a:gd name="T37" fmla="*/ 0 h 10"/>
                <a:gd name="T38" fmla="*/ 0 w 64"/>
                <a:gd name="T39" fmla="*/ 0 h 10"/>
                <a:gd name="T40" fmla="*/ 2 w 64"/>
                <a:gd name="T41" fmla="*/ 0 h 10"/>
                <a:gd name="T42" fmla="*/ 2 w 64"/>
                <a:gd name="T43" fmla="*/ 0 h 10"/>
                <a:gd name="T44" fmla="*/ 5 w 64"/>
                <a:gd name="T45" fmla="*/ 0 h 10"/>
                <a:gd name="T46" fmla="*/ 9 w 64"/>
                <a:gd name="T47" fmla="*/ 0 h 10"/>
                <a:gd name="T48" fmla="*/ 13 w 64"/>
                <a:gd name="T49" fmla="*/ 0 h 10"/>
                <a:gd name="T50" fmla="*/ 16 w 64"/>
                <a:gd name="T51" fmla="*/ 0 h 10"/>
                <a:gd name="T52" fmla="*/ 19 w 64"/>
                <a:gd name="T53" fmla="*/ 0 h 10"/>
                <a:gd name="T54" fmla="*/ 22 w 64"/>
                <a:gd name="T55" fmla="*/ 0 h 10"/>
                <a:gd name="T56" fmla="*/ 25 w 64"/>
                <a:gd name="T57" fmla="*/ 0 h 10"/>
                <a:gd name="T58" fmla="*/ 28 w 64"/>
                <a:gd name="T59" fmla="*/ 0 h 10"/>
                <a:gd name="T60" fmla="*/ 31 w 64"/>
                <a:gd name="T61" fmla="*/ 0 h 10"/>
                <a:gd name="T62" fmla="*/ 34 w 64"/>
                <a:gd name="T63" fmla="*/ 2 h 10"/>
                <a:gd name="T64" fmla="*/ 39 w 64"/>
                <a:gd name="T65" fmla="*/ 2 h 10"/>
                <a:gd name="T66" fmla="*/ 42 w 64"/>
                <a:gd name="T67" fmla="*/ 2 h 10"/>
                <a:gd name="T68" fmla="*/ 45 w 64"/>
                <a:gd name="T69" fmla="*/ 3 h 10"/>
                <a:gd name="T70" fmla="*/ 48 w 64"/>
                <a:gd name="T71" fmla="*/ 3 h 10"/>
                <a:gd name="T72" fmla="*/ 51 w 64"/>
                <a:gd name="T73" fmla="*/ 3 h 10"/>
                <a:gd name="T74" fmla="*/ 55 w 64"/>
                <a:gd name="T75" fmla="*/ 5 h 10"/>
                <a:gd name="T76" fmla="*/ 56 w 64"/>
                <a:gd name="T77" fmla="*/ 5 h 10"/>
                <a:gd name="T78" fmla="*/ 58 w 64"/>
                <a:gd name="T79" fmla="*/ 5 h 10"/>
                <a:gd name="T80" fmla="*/ 58 w 64"/>
                <a:gd name="T81" fmla="*/ 7 h 10"/>
                <a:gd name="T82" fmla="*/ 59 w 64"/>
                <a:gd name="T83" fmla="*/ 7 h 10"/>
                <a:gd name="T84" fmla="*/ 61 w 64"/>
                <a:gd name="T85" fmla="*/ 7 h 10"/>
                <a:gd name="T86" fmla="*/ 62 w 64"/>
                <a:gd name="T87" fmla="*/ 7 h 10"/>
                <a:gd name="T88" fmla="*/ 62 w 64"/>
                <a:gd name="T89" fmla="*/ 7 h 10"/>
                <a:gd name="T90" fmla="*/ 64 w 64"/>
                <a:gd name="T91" fmla="*/ 8 h 10"/>
                <a:gd name="T92" fmla="*/ 64 w 64"/>
                <a:gd name="T93" fmla="*/ 10 h 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10"/>
                <a:gd name="T143" fmla="*/ 64 w 64"/>
                <a:gd name="T144" fmla="*/ 10 h 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10">
                  <a:moveTo>
                    <a:pt x="64" y="10"/>
                  </a:moveTo>
                  <a:lnTo>
                    <a:pt x="59" y="8"/>
                  </a:lnTo>
                  <a:lnTo>
                    <a:pt x="56" y="8"/>
                  </a:lnTo>
                  <a:lnTo>
                    <a:pt x="51" y="7"/>
                  </a:lnTo>
                  <a:lnTo>
                    <a:pt x="48" y="5"/>
                  </a:lnTo>
                  <a:lnTo>
                    <a:pt x="44" y="5"/>
                  </a:lnTo>
                  <a:lnTo>
                    <a:pt x="39" y="5"/>
                  </a:lnTo>
                  <a:lnTo>
                    <a:pt x="36" y="3"/>
                  </a:lnTo>
                  <a:lnTo>
                    <a:pt x="31" y="3"/>
                  </a:lnTo>
                  <a:lnTo>
                    <a:pt x="28" y="3"/>
                  </a:lnTo>
                  <a:lnTo>
                    <a:pt x="23" y="2"/>
                  </a:lnTo>
                  <a:lnTo>
                    <a:pt x="20" y="2"/>
                  </a:lnTo>
                  <a:lnTo>
                    <a:pt x="16" y="2"/>
                  </a:lnTo>
                  <a:lnTo>
                    <a:pt x="11" y="2"/>
                  </a:lnTo>
                  <a:lnTo>
                    <a:pt x="8" y="2"/>
                  </a:lnTo>
                  <a:lnTo>
                    <a:pt x="3" y="2"/>
                  </a:lnTo>
                  <a:lnTo>
                    <a:pt x="0" y="2"/>
                  </a:lnTo>
                  <a:lnTo>
                    <a:pt x="0" y="0"/>
                  </a:lnTo>
                  <a:lnTo>
                    <a:pt x="2" y="0"/>
                  </a:lnTo>
                  <a:lnTo>
                    <a:pt x="5" y="0"/>
                  </a:lnTo>
                  <a:lnTo>
                    <a:pt x="9" y="0"/>
                  </a:lnTo>
                  <a:lnTo>
                    <a:pt x="13" y="0"/>
                  </a:lnTo>
                  <a:lnTo>
                    <a:pt x="16" y="0"/>
                  </a:lnTo>
                  <a:lnTo>
                    <a:pt x="19" y="0"/>
                  </a:lnTo>
                  <a:lnTo>
                    <a:pt x="22" y="0"/>
                  </a:lnTo>
                  <a:lnTo>
                    <a:pt x="25" y="0"/>
                  </a:lnTo>
                  <a:lnTo>
                    <a:pt x="28" y="0"/>
                  </a:lnTo>
                  <a:lnTo>
                    <a:pt x="31" y="0"/>
                  </a:lnTo>
                  <a:lnTo>
                    <a:pt x="34" y="2"/>
                  </a:lnTo>
                  <a:lnTo>
                    <a:pt x="39" y="2"/>
                  </a:lnTo>
                  <a:lnTo>
                    <a:pt x="42" y="2"/>
                  </a:lnTo>
                  <a:lnTo>
                    <a:pt x="45" y="3"/>
                  </a:lnTo>
                  <a:lnTo>
                    <a:pt x="48" y="3"/>
                  </a:lnTo>
                  <a:lnTo>
                    <a:pt x="51" y="3"/>
                  </a:lnTo>
                  <a:lnTo>
                    <a:pt x="55" y="5"/>
                  </a:lnTo>
                  <a:lnTo>
                    <a:pt x="56" y="5"/>
                  </a:lnTo>
                  <a:lnTo>
                    <a:pt x="58" y="5"/>
                  </a:lnTo>
                  <a:lnTo>
                    <a:pt x="58" y="7"/>
                  </a:lnTo>
                  <a:lnTo>
                    <a:pt x="59" y="7"/>
                  </a:lnTo>
                  <a:lnTo>
                    <a:pt x="61" y="7"/>
                  </a:lnTo>
                  <a:lnTo>
                    <a:pt x="62" y="7"/>
                  </a:lnTo>
                  <a:lnTo>
                    <a:pt x="64" y="8"/>
                  </a:lnTo>
                  <a:lnTo>
                    <a:pt x="64" y="1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73" name="Freeform 1184"/>
            <p:cNvSpPr>
              <a:spLocks/>
            </p:cNvSpPr>
            <p:nvPr/>
          </p:nvSpPr>
          <p:spPr bwMode="auto">
            <a:xfrm>
              <a:off x="3915" y="2582"/>
              <a:ext cx="14" cy="5"/>
            </a:xfrm>
            <a:custGeom>
              <a:avLst/>
              <a:gdLst>
                <a:gd name="T0" fmla="*/ 2 w 14"/>
                <a:gd name="T1" fmla="*/ 5 h 5"/>
                <a:gd name="T2" fmla="*/ 0 w 14"/>
                <a:gd name="T3" fmla="*/ 3 h 5"/>
                <a:gd name="T4" fmla="*/ 2 w 14"/>
                <a:gd name="T5" fmla="*/ 2 h 5"/>
                <a:gd name="T6" fmla="*/ 3 w 14"/>
                <a:gd name="T7" fmla="*/ 2 h 5"/>
                <a:gd name="T8" fmla="*/ 5 w 14"/>
                <a:gd name="T9" fmla="*/ 0 h 5"/>
                <a:gd name="T10" fmla="*/ 8 w 14"/>
                <a:gd name="T11" fmla="*/ 0 h 5"/>
                <a:gd name="T12" fmla="*/ 9 w 14"/>
                <a:gd name="T13" fmla="*/ 0 h 5"/>
                <a:gd name="T14" fmla="*/ 11 w 14"/>
                <a:gd name="T15" fmla="*/ 0 h 5"/>
                <a:gd name="T16" fmla="*/ 12 w 14"/>
                <a:gd name="T17" fmla="*/ 0 h 5"/>
                <a:gd name="T18" fmla="*/ 14 w 14"/>
                <a:gd name="T19" fmla="*/ 0 h 5"/>
                <a:gd name="T20" fmla="*/ 12 w 14"/>
                <a:gd name="T21" fmla="*/ 0 h 5"/>
                <a:gd name="T22" fmla="*/ 11 w 14"/>
                <a:gd name="T23" fmla="*/ 2 h 5"/>
                <a:gd name="T24" fmla="*/ 9 w 14"/>
                <a:gd name="T25" fmla="*/ 2 h 5"/>
                <a:gd name="T26" fmla="*/ 8 w 14"/>
                <a:gd name="T27" fmla="*/ 2 h 5"/>
                <a:gd name="T28" fmla="*/ 6 w 14"/>
                <a:gd name="T29" fmla="*/ 2 h 5"/>
                <a:gd name="T30" fmla="*/ 5 w 14"/>
                <a:gd name="T31" fmla="*/ 3 h 5"/>
                <a:gd name="T32" fmla="*/ 3 w 14"/>
                <a:gd name="T33" fmla="*/ 3 h 5"/>
                <a:gd name="T34" fmla="*/ 2 w 14"/>
                <a:gd name="T35" fmla="*/ 5 h 5"/>
                <a:gd name="T36" fmla="*/ 2 w 14"/>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5"/>
                <a:gd name="T59" fmla="*/ 14 w 14"/>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5">
                  <a:moveTo>
                    <a:pt x="2" y="5"/>
                  </a:moveTo>
                  <a:lnTo>
                    <a:pt x="0" y="3"/>
                  </a:lnTo>
                  <a:lnTo>
                    <a:pt x="2" y="2"/>
                  </a:lnTo>
                  <a:lnTo>
                    <a:pt x="3" y="2"/>
                  </a:lnTo>
                  <a:lnTo>
                    <a:pt x="5" y="0"/>
                  </a:lnTo>
                  <a:lnTo>
                    <a:pt x="8" y="0"/>
                  </a:lnTo>
                  <a:lnTo>
                    <a:pt x="9" y="0"/>
                  </a:lnTo>
                  <a:lnTo>
                    <a:pt x="11" y="0"/>
                  </a:lnTo>
                  <a:lnTo>
                    <a:pt x="12" y="0"/>
                  </a:lnTo>
                  <a:lnTo>
                    <a:pt x="14" y="0"/>
                  </a:lnTo>
                  <a:lnTo>
                    <a:pt x="12" y="0"/>
                  </a:lnTo>
                  <a:lnTo>
                    <a:pt x="11" y="2"/>
                  </a:lnTo>
                  <a:lnTo>
                    <a:pt x="9" y="2"/>
                  </a:lnTo>
                  <a:lnTo>
                    <a:pt x="8" y="2"/>
                  </a:lnTo>
                  <a:lnTo>
                    <a:pt x="6" y="2"/>
                  </a:lnTo>
                  <a:lnTo>
                    <a:pt x="5" y="3"/>
                  </a:lnTo>
                  <a:lnTo>
                    <a:pt x="3" y="3"/>
                  </a:lnTo>
                  <a:lnTo>
                    <a:pt x="2" y="5"/>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22" name="Group 1185"/>
          <p:cNvGrpSpPr>
            <a:grpSpLocks/>
          </p:cNvGrpSpPr>
          <p:nvPr/>
        </p:nvGrpSpPr>
        <p:grpSpPr bwMode="auto">
          <a:xfrm>
            <a:off x="5591175" y="2533650"/>
            <a:ext cx="455613" cy="449263"/>
            <a:chOff x="3201" y="1335"/>
            <a:chExt cx="287" cy="283"/>
          </a:xfrm>
        </p:grpSpPr>
        <p:sp>
          <p:nvSpPr>
            <p:cNvPr id="4308" name="Freeform 1186"/>
            <p:cNvSpPr>
              <a:spLocks/>
            </p:cNvSpPr>
            <p:nvPr/>
          </p:nvSpPr>
          <p:spPr bwMode="auto">
            <a:xfrm>
              <a:off x="3272" y="1560"/>
              <a:ext cx="53" cy="17"/>
            </a:xfrm>
            <a:custGeom>
              <a:avLst/>
              <a:gdLst>
                <a:gd name="T0" fmla="*/ 0 w 53"/>
                <a:gd name="T1" fmla="*/ 16 h 17"/>
                <a:gd name="T2" fmla="*/ 11 w 53"/>
                <a:gd name="T3" fmla="*/ 2 h 17"/>
                <a:gd name="T4" fmla="*/ 11 w 53"/>
                <a:gd name="T5" fmla="*/ 2 h 17"/>
                <a:gd name="T6" fmla="*/ 13 w 53"/>
                <a:gd name="T7" fmla="*/ 2 h 17"/>
                <a:gd name="T8" fmla="*/ 13 w 53"/>
                <a:gd name="T9" fmla="*/ 2 h 17"/>
                <a:gd name="T10" fmla="*/ 15 w 53"/>
                <a:gd name="T11" fmla="*/ 2 h 17"/>
                <a:gd name="T12" fmla="*/ 16 w 53"/>
                <a:gd name="T13" fmla="*/ 2 h 17"/>
                <a:gd name="T14" fmla="*/ 18 w 53"/>
                <a:gd name="T15" fmla="*/ 2 h 17"/>
                <a:gd name="T16" fmla="*/ 19 w 53"/>
                <a:gd name="T17" fmla="*/ 0 h 17"/>
                <a:gd name="T18" fmla="*/ 22 w 53"/>
                <a:gd name="T19" fmla="*/ 0 h 17"/>
                <a:gd name="T20" fmla="*/ 24 w 53"/>
                <a:gd name="T21" fmla="*/ 0 h 17"/>
                <a:gd name="T22" fmla="*/ 27 w 53"/>
                <a:gd name="T23" fmla="*/ 0 h 17"/>
                <a:gd name="T24" fmla="*/ 30 w 53"/>
                <a:gd name="T25" fmla="*/ 0 h 17"/>
                <a:gd name="T26" fmla="*/ 32 w 53"/>
                <a:gd name="T27" fmla="*/ 0 h 17"/>
                <a:gd name="T28" fmla="*/ 35 w 53"/>
                <a:gd name="T29" fmla="*/ 0 h 17"/>
                <a:gd name="T30" fmla="*/ 36 w 53"/>
                <a:gd name="T31" fmla="*/ 0 h 17"/>
                <a:gd name="T32" fmla="*/ 39 w 53"/>
                <a:gd name="T33" fmla="*/ 0 h 17"/>
                <a:gd name="T34" fmla="*/ 41 w 53"/>
                <a:gd name="T35" fmla="*/ 0 h 17"/>
                <a:gd name="T36" fmla="*/ 46 w 53"/>
                <a:gd name="T37" fmla="*/ 0 h 17"/>
                <a:gd name="T38" fmla="*/ 47 w 53"/>
                <a:gd name="T39" fmla="*/ 2 h 17"/>
                <a:gd name="T40" fmla="*/ 50 w 53"/>
                <a:gd name="T41" fmla="*/ 2 h 17"/>
                <a:gd name="T42" fmla="*/ 52 w 53"/>
                <a:gd name="T43" fmla="*/ 2 h 17"/>
                <a:gd name="T44" fmla="*/ 52 w 53"/>
                <a:gd name="T45" fmla="*/ 3 h 17"/>
                <a:gd name="T46" fmla="*/ 53 w 53"/>
                <a:gd name="T47" fmla="*/ 3 h 17"/>
                <a:gd name="T48" fmla="*/ 53 w 53"/>
                <a:gd name="T49" fmla="*/ 3 h 17"/>
                <a:gd name="T50" fmla="*/ 53 w 53"/>
                <a:gd name="T51" fmla="*/ 3 h 17"/>
                <a:gd name="T52" fmla="*/ 53 w 53"/>
                <a:gd name="T53" fmla="*/ 8 h 17"/>
                <a:gd name="T54" fmla="*/ 52 w 53"/>
                <a:gd name="T55" fmla="*/ 9 h 17"/>
                <a:gd name="T56" fmla="*/ 50 w 53"/>
                <a:gd name="T57" fmla="*/ 9 h 17"/>
                <a:gd name="T58" fmla="*/ 47 w 53"/>
                <a:gd name="T59" fmla="*/ 11 h 17"/>
                <a:gd name="T60" fmla="*/ 44 w 53"/>
                <a:gd name="T61" fmla="*/ 13 h 17"/>
                <a:gd name="T62" fmla="*/ 39 w 53"/>
                <a:gd name="T63" fmla="*/ 13 h 17"/>
                <a:gd name="T64" fmla="*/ 33 w 53"/>
                <a:gd name="T65" fmla="*/ 14 h 17"/>
                <a:gd name="T66" fmla="*/ 29 w 53"/>
                <a:gd name="T67" fmla="*/ 16 h 17"/>
                <a:gd name="T68" fmla="*/ 24 w 53"/>
                <a:gd name="T69" fmla="*/ 17 h 17"/>
                <a:gd name="T70" fmla="*/ 19 w 53"/>
                <a:gd name="T71" fmla="*/ 17 h 17"/>
                <a:gd name="T72" fmla="*/ 15 w 53"/>
                <a:gd name="T73" fmla="*/ 17 h 17"/>
                <a:gd name="T74" fmla="*/ 11 w 53"/>
                <a:gd name="T75" fmla="*/ 17 h 17"/>
                <a:gd name="T76" fmla="*/ 7 w 53"/>
                <a:gd name="T77" fmla="*/ 17 h 17"/>
                <a:gd name="T78" fmla="*/ 5 w 53"/>
                <a:gd name="T79" fmla="*/ 17 h 17"/>
                <a:gd name="T80" fmla="*/ 2 w 53"/>
                <a:gd name="T81" fmla="*/ 16 h 17"/>
                <a:gd name="T82" fmla="*/ 0 w 53"/>
                <a:gd name="T83" fmla="*/ 16 h 17"/>
                <a:gd name="T84" fmla="*/ 0 w 53"/>
                <a:gd name="T85" fmla="*/ 16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7"/>
                <a:gd name="T131" fmla="*/ 53 w 5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7">
                  <a:moveTo>
                    <a:pt x="0" y="16"/>
                  </a:moveTo>
                  <a:lnTo>
                    <a:pt x="11" y="2"/>
                  </a:lnTo>
                  <a:lnTo>
                    <a:pt x="13" y="2"/>
                  </a:lnTo>
                  <a:lnTo>
                    <a:pt x="15" y="2"/>
                  </a:lnTo>
                  <a:lnTo>
                    <a:pt x="16" y="2"/>
                  </a:lnTo>
                  <a:lnTo>
                    <a:pt x="18" y="2"/>
                  </a:lnTo>
                  <a:lnTo>
                    <a:pt x="19" y="0"/>
                  </a:lnTo>
                  <a:lnTo>
                    <a:pt x="22" y="0"/>
                  </a:lnTo>
                  <a:lnTo>
                    <a:pt x="24" y="0"/>
                  </a:lnTo>
                  <a:lnTo>
                    <a:pt x="27" y="0"/>
                  </a:lnTo>
                  <a:lnTo>
                    <a:pt x="30" y="0"/>
                  </a:lnTo>
                  <a:lnTo>
                    <a:pt x="32" y="0"/>
                  </a:lnTo>
                  <a:lnTo>
                    <a:pt x="35" y="0"/>
                  </a:lnTo>
                  <a:lnTo>
                    <a:pt x="36" y="0"/>
                  </a:lnTo>
                  <a:lnTo>
                    <a:pt x="39" y="0"/>
                  </a:lnTo>
                  <a:lnTo>
                    <a:pt x="41" y="0"/>
                  </a:lnTo>
                  <a:lnTo>
                    <a:pt x="46" y="0"/>
                  </a:lnTo>
                  <a:lnTo>
                    <a:pt x="47" y="2"/>
                  </a:lnTo>
                  <a:lnTo>
                    <a:pt x="50" y="2"/>
                  </a:lnTo>
                  <a:lnTo>
                    <a:pt x="52" y="2"/>
                  </a:lnTo>
                  <a:lnTo>
                    <a:pt x="52" y="3"/>
                  </a:lnTo>
                  <a:lnTo>
                    <a:pt x="53" y="3"/>
                  </a:lnTo>
                  <a:lnTo>
                    <a:pt x="53" y="8"/>
                  </a:lnTo>
                  <a:lnTo>
                    <a:pt x="52" y="9"/>
                  </a:lnTo>
                  <a:lnTo>
                    <a:pt x="50" y="9"/>
                  </a:lnTo>
                  <a:lnTo>
                    <a:pt x="47" y="11"/>
                  </a:lnTo>
                  <a:lnTo>
                    <a:pt x="44" y="13"/>
                  </a:lnTo>
                  <a:lnTo>
                    <a:pt x="39" y="13"/>
                  </a:lnTo>
                  <a:lnTo>
                    <a:pt x="33" y="14"/>
                  </a:lnTo>
                  <a:lnTo>
                    <a:pt x="29" y="16"/>
                  </a:lnTo>
                  <a:lnTo>
                    <a:pt x="24" y="17"/>
                  </a:lnTo>
                  <a:lnTo>
                    <a:pt x="19" y="17"/>
                  </a:lnTo>
                  <a:lnTo>
                    <a:pt x="15" y="17"/>
                  </a:lnTo>
                  <a:lnTo>
                    <a:pt x="11" y="17"/>
                  </a:lnTo>
                  <a:lnTo>
                    <a:pt x="7" y="17"/>
                  </a:lnTo>
                  <a:lnTo>
                    <a:pt x="5" y="17"/>
                  </a:lnTo>
                  <a:lnTo>
                    <a:pt x="2" y="16"/>
                  </a:lnTo>
                  <a:lnTo>
                    <a:pt x="0" y="16"/>
                  </a:lnTo>
                  <a:close/>
                </a:path>
              </a:pathLst>
            </a:custGeom>
            <a:solidFill>
              <a:srgbClr val="D1A0FF"/>
            </a:solidFill>
            <a:ln w="9525">
              <a:noFill/>
              <a:round/>
              <a:headEnd/>
              <a:tailEnd/>
            </a:ln>
          </p:spPr>
          <p:txBody>
            <a:bodyPr/>
            <a:lstStyle/>
            <a:p>
              <a:endParaRPr lang="en-US" dirty="0">
                <a:latin typeface="Calibri" pitchFamily="34" charset="0"/>
              </a:endParaRPr>
            </a:p>
          </p:txBody>
        </p:sp>
        <p:sp>
          <p:nvSpPr>
            <p:cNvPr id="4309" name="Freeform 1187"/>
            <p:cNvSpPr>
              <a:spLocks/>
            </p:cNvSpPr>
            <p:nvPr/>
          </p:nvSpPr>
          <p:spPr bwMode="auto">
            <a:xfrm>
              <a:off x="3240" y="1579"/>
              <a:ext cx="107" cy="25"/>
            </a:xfrm>
            <a:custGeom>
              <a:avLst/>
              <a:gdLst>
                <a:gd name="T0" fmla="*/ 11 w 107"/>
                <a:gd name="T1" fmla="*/ 9 h 25"/>
                <a:gd name="T2" fmla="*/ 14 w 107"/>
                <a:gd name="T3" fmla="*/ 9 h 25"/>
                <a:gd name="T4" fmla="*/ 18 w 107"/>
                <a:gd name="T5" fmla="*/ 9 h 25"/>
                <a:gd name="T6" fmla="*/ 25 w 107"/>
                <a:gd name="T7" fmla="*/ 9 h 25"/>
                <a:gd name="T8" fmla="*/ 32 w 107"/>
                <a:gd name="T9" fmla="*/ 9 h 25"/>
                <a:gd name="T10" fmla="*/ 42 w 107"/>
                <a:gd name="T11" fmla="*/ 9 h 25"/>
                <a:gd name="T12" fmla="*/ 51 w 107"/>
                <a:gd name="T13" fmla="*/ 9 h 25"/>
                <a:gd name="T14" fmla="*/ 62 w 107"/>
                <a:gd name="T15" fmla="*/ 8 h 25"/>
                <a:gd name="T16" fmla="*/ 71 w 107"/>
                <a:gd name="T17" fmla="*/ 6 h 25"/>
                <a:gd name="T18" fmla="*/ 79 w 107"/>
                <a:gd name="T19" fmla="*/ 5 h 25"/>
                <a:gd name="T20" fmla="*/ 87 w 107"/>
                <a:gd name="T21" fmla="*/ 5 h 25"/>
                <a:gd name="T22" fmla="*/ 93 w 107"/>
                <a:gd name="T23" fmla="*/ 3 h 25"/>
                <a:gd name="T24" fmla="*/ 98 w 107"/>
                <a:gd name="T25" fmla="*/ 1 h 25"/>
                <a:gd name="T26" fmla="*/ 103 w 107"/>
                <a:gd name="T27" fmla="*/ 1 h 25"/>
                <a:gd name="T28" fmla="*/ 104 w 107"/>
                <a:gd name="T29" fmla="*/ 0 h 25"/>
                <a:gd name="T30" fmla="*/ 106 w 107"/>
                <a:gd name="T31" fmla="*/ 0 h 25"/>
                <a:gd name="T32" fmla="*/ 106 w 107"/>
                <a:gd name="T33" fmla="*/ 0 h 25"/>
                <a:gd name="T34" fmla="*/ 106 w 107"/>
                <a:gd name="T35" fmla="*/ 5 h 25"/>
                <a:gd name="T36" fmla="*/ 107 w 107"/>
                <a:gd name="T37" fmla="*/ 8 h 25"/>
                <a:gd name="T38" fmla="*/ 107 w 107"/>
                <a:gd name="T39" fmla="*/ 12 h 25"/>
                <a:gd name="T40" fmla="*/ 107 w 107"/>
                <a:gd name="T41" fmla="*/ 12 h 25"/>
                <a:gd name="T42" fmla="*/ 106 w 107"/>
                <a:gd name="T43" fmla="*/ 14 h 25"/>
                <a:gd name="T44" fmla="*/ 101 w 107"/>
                <a:gd name="T45" fmla="*/ 15 h 25"/>
                <a:gd name="T46" fmla="*/ 95 w 107"/>
                <a:gd name="T47" fmla="*/ 17 h 25"/>
                <a:gd name="T48" fmla="*/ 87 w 107"/>
                <a:gd name="T49" fmla="*/ 19 h 25"/>
                <a:gd name="T50" fmla="*/ 76 w 107"/>
                <a:gd name="T51" fmla="*/ 22 h 25"/>
                <a:gd name="T52" fmla="*/ 64 w 107"/>
                <a:gd name="T53" fmla="*/ 23 h 25"/>
                <a:gd name="T54" fmla="*/ 50 w 107"/>
                <a:gd name="T55" fmla="*/ 23 h 25"/>
                <a:gd name="T56" fmla="*/ 34 w 107"/>
                <a:gd name="T57" fmla="*/ 25 h 25"/>
                <a:gd name="T58" fmla="*/ 20 w 107"/>
                <a:gd name="T59" fmla="*/ 25 h 25"/>
                <a:gd name="T60" fmla="*/ 12 w 107"/>
                <a:gd name="T61" fmla="*/ 25 h 25"/>
                <a:gd name="T62" fmla="*/ 6 w 107"/>
                <a:gd name="T63" fmla="*/ 25 h 25"/>
                <a:gd name="T64" fmla="*/ 3 w 107"/>
                <a:gd name="T65" fmla="*/ 25 h 25"/>
                <a:gd name="T66" fmla="*/ 1 w 107"/>
                <a:gd name="T67" fmla="*/ 25 h 25"/>
                <a:gd name="T68" fmla="*/ 1 w 107"/>
                <a:gd name="T69" fmla="*/ 25 h 25"/>
                <a:gd name="T70" fmla="*/ 1 w 107"/>
                <a:gd name="T71" fmla="*/ 25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25"/>
                <a:gd name="T110" fmla="*/ 107 w 107"/>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25">
                  <a:moveTo>
                    <a:pt x="11" y="9"/>
                  </a:moveTo>
                  <a:lnTo>
                    <a:pt x="11" y="9"/>
                  </a:lnTo>
                  <a:lnTo>
                    <a:pt x="12" y="9"/>
                  </a:lnTo>
                  <a:lnTo>
                    <a:pt x="14" y="9"/>
                  </a:lnTo>
                  <a:lnTo>
                    <a:pt x="15" y="9"/>
                  </a:lnTo>
                  <a:lnTo>
                    <a:pt x="18" y="9"/>
                  </a:lnTo>
                  <a:lnTo>
                    <a:pt x="22" y="9"/>
                  </a:lnTo>
                  <a:lnTo>
                    <a:pt x="25" y="9"/>
                  </a:lnTo>
                  <a:lnTo>
                    <a:pt x="29" y="9"/>
                  </a:lnTo>
                  <a:lnTo>
                    <a:pt x="32" y="9"/>
                  </a:lnTo>
                  <a:lnTo>
                    <a:pt x="37" y="9"/>
                  </a:lnTo>
                  <a:lnTo>
                    <a:pt x="42" y="9"/>
                  </a:lnTo>
                  <a:lnTo>
                    <a:pt x="47" y="9"/>
                  </a:lnTo>
                  <a:lnTo>
                    <a:pt x="51" y="9"/>
                  </a:lnTo>
                  <a:lnTo>
                    <a:pt x="56" y="8"/>
                  </a:lnTo>
                  <a:lnTo>
                    <a:pt x="62" y="8"/>
                  </a:lnTo>
                  <a:lnTo>
                    <a:pt x="67" y="8"/>
                  </a:lnTo>
                  <a:lnTo>
                    <a:pt x="71" y="6"/>
                  </a:lnTo>
                  <a:lnTo>
                    <a:pt x="76" y="6"/>
                  </a:lnTo>
                  <a:lnTo>
                    <a:pt x="79" y="5"/>
                  </a:lnTo>
                  <a:lnTo>
                    <a:pt x="84" y="5"/>
                  </a:lnTo>
                  <a:lnTo>
                    <a:pt x="87" y="5"/>
                  </a:lnTo>
                  <a:lnTo>
                    <a:pt x="90" y="3"/>
                  </a:lnTo>
                  <a:lnTo>
                    <a:pt x="93" y="3"/>
                  </a:lnTo>
                  <a:lnTo>
                    <a:pt x="96" y="3"/>
                  </a:lnTo>
                  <a:lnTo>
                    <a:pt x="98" y="1"/>
                  </a:lnTo>
                  <a:lnTo>
                    <a:pt x="101" y="1"/>
                  </a:lnTo>
                  <a:lnTo>
                    <a:pt x="103" y="1"/>
                  </a:lnTo>
                  <a:lnTo>
                    <a:pt x="104" y="1"/>
                  </a:lnTo>
                  <a:lnTo>
                    <a:pt x="104" y="0"/>
                  </a:lnTo>
                  <a:lnTo>
                    <a:pt x="106" y="0"/>
                  </a:lnTo>
                  <a:lnTo>
                    <a:pt x="106" y="1"/>
                  </a:lnTo>
                  <a:lnTo>
                    <a:pt x="106" y="5"/>
                  </a:lnTo>
                  <a:lnTo>
                    <a:pt x="107" y="6"/>
                  </a:lnTo>
                  <a:lnTo>
                    <a:pt x="107" y="8"/>
                  </a:lnTo>
                  <a:lnTo>
                    <a:pt x="107" y="11"/>
                  </a:lnTo>
                  <a:lnTo>
                    <a:pt x="107" y="12"/>
                  </a:lnTo>
                  <a:lnTo>
                    <a:pt x="106" y="14"/>
                  </a:lnTo>
                  <a:lnTo>
                    <a:pt x="104" y="14"/>
                  </a:lnTo>
                  <a:lnTo>
                    <a:pt x="101" y="15"/>
                  </a:lnTo>
                  <a:lnTo>
                    <a:pt x="98" y="15"/>
                  </a:lnTo>
                  <a:lnTo>
                    <a:pt x="95" y="17"/>
                  </a:lnTo>
                  <a:lnTo>
                    <a:pt x="92" y="19"/>
                  </a:lnTo>
                  <a:lnTo>
                    <a:pt x="87" y="19"/>
                  </a:lnTo>
                  <a:lnTo>
                    <a:pt x="82" y="20"/>
                  </a:lnTo>
                  <a:lnTo>
                    <a:pt x="76" y="22"/>
                  </a:lnTo>
                  <a:lnTo>
                    <a:pt x="70" y="22"/>
                  </a:lnTo>
                  <a:lnTo>
                    <a:pt x="64" y="23"/>
                  </a:lnTo>
                  <a:lnTo>
                    <a:pt x="57" y="23"/>
                  </a:lnTo>
                  <a:lnTo>
                    <a:pt x="50" y="23"/>
                  </a:lnTo>
                  <a:lnTo>
                    <a:pt x="40" y="25"/>
                  </a:lnTo>
                  <a:lnTo>
                    <a:pt x="34" y="25"/>
                  </a:lnTo>
                  <a:lnTo>
                    <a:pt x="26" y="25"/>
                  </a:lnTo>
                  <a:lnTo>
                    <a:pt x="20" y="25"/>
                  </a:lnTo>
                  <a:lnTo>
                    <a:pt x="15" y="25"/>
                  </a:lnTo>
                  <a:lnTo>
                    <a:pt x="12" y="25"/>
                  </a:lnTo>
                  <a:lnTo>
                    <a:pt x="9" y="25"/>
                  </a:lnTo>
                  <a:lnTo>
                    <a:pt x="6" y="25"/>
                  </a:lnTo>
                  <a:lnTo>
                    <a:pt x="4" y="25"/>
                  </a:lnTo>
                  <a:lnTo>
                    <a:pt x="3" y="25"/>
                  </a:lnTo>
                  <a:lnTo>
                    <a:pt x="1" y="25"/>
                  </a:lnTo>
                  <a:lnTo>
                    <a:pt x="0" y="25"/>
                  </a:lnTo>
                  <a:lnTo>
                    <a:pt x="1" y="25"/>
                  </a:lnTo>
                  <a:lnTo>
                    <a:pt x="11" y="9"/>
                  </a:lnTo>
                  <a:close/>
                </a:path>
              </a:pathLst>
            </a:custGeom>
            <a:solidFill>
              <a:srgbClr val="D1A0FF"/>
            </a:solidFill>
            <a:ln w="9525">
              <a:noFill/>
              <a:round/>
              <a:headEnd/>
              <a:tailEnd/>
            </a:ln>
          </p:spPr>
          <p:txBody>
            <a:bodyPr/>
            <a:lstStyle/>
            <a:p>
              <a:endParaRPr lang="en-US" dirty="0">
                <a:latin typeface="Calibri" pitchFamily="34" charset="0"/>
              </a:endParaRPr>
            </a:p>
          </p:txBody>
        </p:sp>
        <p:sp>
          <p:nvSpPr>
            <p:cNvPr id="4310" name="Freeform 1188"/>
            <p:cNvSpPr>
              <a:spLocks/>
            </p:cNvSpPr>
            <p:nvPr/>
          </p:nvSpPr>
          <p:spPr bwMode="auto">
            <a:xfrm>
              <a:off x="3265" y="1534"/>
              <a:ext cx="60" cy="31"/>
            </a:xfrm>
            <a:custGeom>
              <a:avLst/>
              <a:gdLst>
                <a:gd name="T0" fmla="*/ 57 w 60"/>
                <a:gd name="T1" fmla="*/ 23 h 31"/>
                <a:gd name="T2" fmla="*/ 57 w 60"/>
                <a:gd name="T3" fmla="*/ 23 h 31"/>
                <a:gd name="T4" fmla="*/ 57 w 60"/>
                <a:gd name="T5" fmla="*/ 23 h 31"/>
                <a:gd name="T6" fmla="*/ 57 w 60"/>
                <a:gd name="T7" fmla="*/ 21 h 31"/>
                <a:gd name="T8" fmla="*/ 57 w 60"/>
                <a:gd name="T9" fmla="*/ 20 h 31"/>
                <a:gd name="T10" fmla="*/ 56 w 60"/>
                <a:gd name="T11" fmla="*/ 17 h 31"/>
                <a:gd name="T12" fmla="*/ 53 w 60"/>
                <a:gd name="T13" fmla="*/ 15 h 31"/>
                <a:gd name="T14" fmla="*/ 50 w 60"/>
                <a:gd name="T15" fmla="*/ 12 h 31"/>
                <a:gd name="T16" fmla="*/ 45 w 60"/>
                <a:gd name="T17" fmla="*/ 11 h 31"/>
                <a:gd name="T18" fmla="*/ 42 w 60"/>
                <a:gd name="T19" fmla="*/ 9 h 31"/>
                <a:gd name="T20" fmla="*/ 39 w 60"/>
                <a:gd name="T21" fmla="*/ 9 h 31"/>
                <a:gd name="T22" fmla="*/ 34 w 60"/>
                <a:gd name="T23" fmla="*/ 7 h 31"/>
                <a:gd name="T24" fmla="*/ 31 w 60"/>
                <a:gd name="T25" fmla="*/ 6 h 31"/>
                <a:gd name="T26" fmla="*/ 28 w 60"/>
                <a:gd name="T27" fmla="*/ 6 h 31"/>
                <a:gd name="T28" fmla="*/ 23 w 60"/>
                <a:gd name="T29" fmla="*/ 4 h 31"/>
                <a:gd name="T30" fmla="*/ 20 w 60"/>
                <a:gd name="T31" fmla="*/ 4 h 31"/>
                <a:gd name="T32" fmla="*/ 17 w 60"/>
                <a:gd name="T33" fmla="*/ 3 h 31"/>
                <a:gd name="T34" fmla="*/ 14 w 60"/>
                <a:gd name="T35" fmla="*/ 3 h 31"/>
                <a:gd name="T36" fmla="*/ 11 w 60"/>
                <a:gd name="T37" fmla="*/ 1 h 31"/>
                <a:gd name="T38" fmla="*/ 7 w 60"/>
                <a:gd name="T39" fmla="*/ 1 h 31"/>
                <a:gd name="T40" fmla="*/ 4 w 60"/>
                <a:gd name="T41" fmla="*/ 1 h 31"/>
                <a:gd name="T42" fmla="*/ 3 w 60"/>
                <a:gd name="T43" fmla="*/ 0 h 31"/>
                <a:gd name="T44" fmla="*/ 1 w 60"/>
                <a:gd name="T45" fmla="*/ 0 h 31"/>
                <a:gd name="T46" fmla="*/ 0 w 60"/>
                <a:gd name="T47" fmla="*/ 0 h 31"/>
                <a:gd name="T48" fmla="*/ 0 w 60"/>
                <a:gd name="T49" fmla="*/ 0 h 31"/>
                <a:gd name="T50" fmla="*/ 0 w 60"/>
                <a:gd name="T51" fmla="*/ 0 h 31"/>
                <a:gd name="T52" fmla="*/ 0 w 60"/>
                <a:gd name="T53" fmla="*/ 3 h 31"/>
                <a:gd name="T54" fmla="*/ 1 w 60"/>
                <a:gd name="T55" fmla="*/ 4 h 31"/>
                <a:gd name="T56" fmla="*/ 3 w 60"/>
                <a:gd name="T57" fmla="*/ 7 h 31"/>
                <a:gd name="T58" fmla="*/ 3 w 60"/>
                <a:gd name="T59" fmla="*/ 11 h 31"/>
                <a:gd name="T60" fmla="*/ 4 w 60"/>
                <a:gd name="T61" fmla="*/ 14 h 31"/>
                <a:gd name="T62" fmla="*/ 7 w 60"/>
                <a:gd name="T63" fmla="*/ 17 h 31"/>
                <a:gd name="T64" fmla="*/ 9 w 60"/>
                <a:gd name="T65" fmla="*/ 20 h 31"/>
                <a:gd name="T66" fmla="*/ 11 w 60"/>
                <a:gd name="T67" fmla="*/ 21 h 31"/>
                <a:gd name="T68" fmla="*/ 14 w 60"/>
                <a:gd name="T69" fmla="*/ 23 h 31"/>
                <a:gd name="T70" fmla="*/ 15 w 60"/>
                <a:gd name="T71" fmla="*/ 25 h 31"/>
                <a:gd name="T72" fmla="*/ 17 w 60"/>
                <a:gd name="T73" fmla="*/ 26 h 31"/>
                <a:gd name="T74" fmla="*/ 18 w 60"/>
                <a:gd name="T75" fmla="*/ 28 h 31"/>
                <a:gd name="T76" fmla="*/ 18 w 60"/>
                <a:gd name="T77" fmla="*/ 28 h 31"/>
                <a:gd name="T78" fmla="*/ 18 w 60"/>
                <a:gd name="T79" fmla="*/ 29 h 31"/>
                <a:gd name="T80" fmla="*/ 18 w 60"/>
                <a:gd name="T81" fmla="*/ 29 h 31"/>
                <a:gd name="T82" fmla="*/ 20 w 60"/>
                <a:gd name="T83" fmla="*/ 29 h 31"/>
                <a:gd name="T84" fmla="*/ 22 w 60"/>
                <a:gd name="T85" fmla="*/ 28 h 31"/>
                <a:gd name="T86" fmla="*/ 25 w 60"/>
                <a:gd name="T87" fmla="*/ 28 h 31"/>
                <a:gd name="T88" fmla="*/ 28 w 60"/>
                <a:gd name="T89" fmla="*/ 26 h 31"/>
                <a:gd name="T90" fmla="*/ 32 w 60"/>
                <a:gd name="T91" fmla="*/ 25 h 31"/>
                <a:gd name="T92" fmla="*/ 37 w 60"/>
                <a:gd name="T93" fmla="*/ 25 h 31"/>
                <a:gd name="T94" fmla="*/ 40 w 60"/>
                <a:gd name="T95" fmla="*/ 25 h 31"/>
                <a:gd name="T96" fmla="*/ 45 w 60"/>
                <a:gd name="T97" fmla="*/ 26 h 31"/>
                <a:gd name="T98" fmla="*/ 48 w 60"/>
                <a:gd name="T99" fmla="*/ 26 h 31"/>
                <a:gd name="T100" fmla="*/ 51 w 60"/>
                <a:gd name="T101" fmla="*/ 28 h 31"/>
                <a:gd name="T102" fmla="*/ 54 w 60"/>
                <a:gd name="T103" fmla="*/ 29 h 31"/>
                <a:gd name="T104" fmla="*/ 56 w 60"/>
                <a:gd name="T105" fmla="*/ 29 h 31"/>
                <a:gd name="T106" fmla="*/ 59 w 60"/>
                <a:gd name="T107" fmla="*/ 31 h 31"/>
                <a:gd name="T108" fmla="*/ 59 w 60"/>
                <a:gd name="T109" fmla="*/ 31 h 31"/>
                <a:gd name="T110" fmla="*/ 60 w 60"/>
                <a:gd name="T111" fmla="*/ 31 h 31"/>
                <a:gd name="T112" fmla="*/ 60 w 60"/>
                <a:gd name="T113" fmla="*/ 31 h 31"/>
                <a:gd name="T114" fmla="*/ 57 w 60"/>
                <a:gd name="T115" fmla="*/ 2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31"/>
                <a:gd name="T176" fmla="*/ 60 w 60"/>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31">
                  <a:moveTo>
                    <a:pt x="57" y="23"/>
                  </a:moveTo>
                  <a:lnTo>
                    <a:pt x="57" y="23"/>
                  </a:lnTo>
                  <a:lnTo>
                    <a:pt x="57" y="21"/>
                  </a:lnTo>
                  <a:lnTo>
                    <a:pt x="57" y="20"/>
                  </a:lnTo>
                  <a:lnTo>
                    <a:pt x="56" y="17"/>
                  </a:lnTo>
                  <a:lnTo>
                    <a:pt x="53" y="15"/>
                  </a:lnTo>
                  <a:lnTo>
                    <a:pt x="50" y="12"/>
                  </a:lnTo>
                  <a:lnTo>
                    <a:pt x="45" y="11"/>
                  </a:lnTo>
                  <a:lnTo>
                    <a:pt x="42" y="9"/>
                  </a:lnTo>
                  <a:lnTo>
                    <a:pt x="39" y="9"/>
                  </a:lnTo>
                  <a:lnTo>
                    <a:pt x="34" y="7"/>
                  </a:lnTo>
                  <a:lnTo>
                    <a:pt x="31" y="6"/>
                  </a:lnTo>
                  <a:lnTo>
                    <a:pt x="28" y="6"/>
                  </a:lnTo>
                  <a:lnTo>
                    <a:pt x="23" y="4"/>
                  </a:lnTo>
                  <a:lnTo>
                    <a:pt x="20" y="4"/>
                  </a:lnTo>
                  <a:lnTo>
                    <a:pt x="17" y="3"/>
                  </a:lnTo>
                  <a:lnTo>
                    <a:pt x="14" y="3"/>
                  </a:lnTo>
                  <a:lnTo>
                    <a:pt x="11" y="1"/>
                  </a:lnTo>
                  <a:lnTo>
                    <a:pt x="7" y="1"/>
                  </a:lnTo>
                  <a:lnTo>
                    <a:pt x="4" y="1"/>
                  </a:lnTo>
                  <a:lnTo>
                    <a:pt x="3" y="0"/>
                  </a:lnTo>
                  <a:lnTo>
                    <a:pt x="1" y="0"/>
                  </a:lnTo>
                  <a:lnTo>
                    <a:pt x="0" y="0"/>
                  </a:lnTo>
                  <a:lnTo>
                    <a:pt x="0" y="3"/>
                  </a:lnTo>
                  <a:lnTo>
                    <a:pt x="1" y="4"/>
                  </a:lnTo>
                  <a:lnTo>
                    <a:pt x="3" y="7"/>
                  </a:lnTo>
                  <a:lnTo>
                    <a:pt x="3" y="11"/>
                  </a:lnTo>
                  <a:lnTo>
                    <a:pt x="4" y="14"/>
                  </a:lnTo>
                  <a:lnTo>
                    <a:pt x="7" y="17"/>
                  </a:lnTo>
                  <a:lnTo>
                    <a:pt x="9" y="20"/>
                  </a:lnTo>
                  <a:lnTo>
                    <a:pt x="11" y="21"/>
                  </a:lnTo>
                  <a:lnTo>
                    <a:pt x="14" y="23"/>
                  </a:lnTo>
                  <a:lnTo>
                    <a:pt x="15" y="25"/>
                  </a:lnTo>
                  <a:lnTo>
                    <a:pt x="17" y="26"/>
                  </a:lnTo>
                  <a:lnTo>
                    <a:pt x="18" y="28"/>
                  </a:lnTo>
                  <a:lnTo>
                    <a:pt x="18" y="29"/>
                  </a:lnTo>
                  <a:lnTo>
                    <a:pt x="20" y="29"/>
                  </a:lnTo>
                  <a:lnTo>
                    <a:pt x="22" y="28"/>
                  </a:lnTo>
                  <a:lnTo>
                    <a:pt x="25" y="28"/>
                  </a:lnTo>
                  <a:lnTo>
                    <a:pt x="28" y="26"/>
                  </a:lnTo>
                  <a:lnTo>
                    <a:pt x="32" y="25"/>
                  </a:lnTo>
                  <a:lnTo>
                    <a:pt x="37" y="25"/>
                  </a:lnTo>
                  <a:lnTo>
                    <a:pt x="40" y="25"/>
                  </a:lnTo>
                  <a:lnTo>
                    <a:pt x="45" y="26"/>
                  </a:lnTo>
                  <a:lnTo>
                    <a:pt x="48" y="26"/>
                  </a:lnTo>
                  <a:lnTo>
                    <a:pt x="51" y="28"/>
                  </a:lnTo>
                  <a:lnTo>
                    <a:pt x="54" y="29"/>
                  </a:lnTo>
                  <a:lnTo>
                    <a:pt x="56" y="29"/>
                  </a:lnTo>
                  <a:lnTo>
                    <a:pt x="59" y="31"/>
                  </a:lnTo>
                  <a:lnTo>
                    <a:pt x="60" y="31"/>
                  </a:lnTo>
                  <a:lnTo>
                    <a:pt x="57" y="23"/>
                  </a:lnTo>
                  <a:close/>
                </a:path>
              </a:pathLst>
            </a:custGeom>
            <a:solidFill>
              <a:srgbClr val="8ED1ED"/>
            </a:solidFill>
            <a:ln w="9525">
              <a:noFill/>
              <a:round/>
              <a:headEnd/>
              <a:tailEnd/>
            </a:ln>
          </p:spPr>
          <p:txBody>
            <a:bodyPr/>
            <a:lstStyle/>
            <a:p>
              <a:endParaRPr lang="en-US" dirty="0">
                <a:latin typeface="Calibri" pitchFamily="34" charset="0"/>
              </a:endParaRPr>
            </a:p>
          </p:txBody>
        </p:sp>
        <p:sp>
          <p:nvSpPr>
            <p:cNvPr id="4311" name="Freeform 1189"/>
            <p:cNvSpPr>
              <a:spLocks/>
            </p:cNvSpPr>
            <p:nvPr/>
          </p:nvSpPr>
          <p:spPr bwMode="auto">
            <a:xfrm>
              <a:off x="3219" y="1541"/>
              <a:ext cx="127" cy="49"/>
            </a:xfrm>
            <a:custGeom>
              <a:avLst/>
              <a:gdLst>
                <a:gd name="T0" fmla="*/ 124 w 127"/>
                <a:gd name="T1" fmla="*/ 43 h 49"/>
                <a:gd name="T2" fmla="*/ 119 w 127"/>
                <a:gd name="T3" fmla="*/ 43 h 49"/>
                <a:gd name="T4" fmla="*/ 111 w 127"/>
                <a:gd name="T5" fmla="*/ 44 h 49"/>
                <a:gd name="T6" fmla="*/ 102 w 127"/>
                <a:gd name="T7" fmla="*/ 46 h 49"/>
                <a:gd name="T8" fmla="*/ 89 w 127"/>
                <a:gd name="T9" fmla="*/ 46 h 49"/>
                <a:gd name="T10" fmla="*/ 78 w 127"/>
                <a:gd name="T11" fmla="*/ 47 h 49"/>
                <a:gd name="T12" fmla="*/ 68 w 127"/>
                <a:gd name="T13" fmla="*/ 47 h 49"/>
                <a:gd name="T14" fmla="*/ 57 w 127"/>
                <a:gd name="T15" fmla="*/ 47 h 49"/>
                <a:gd name="T16" fmla="*/ 47 w 127"/>
                <a:gd name="T17" fmla="*/ 47 h 49"/>
                <a:gd name="T18" fmla="*/ 39 w 127"/>
                <a:gd name="T19" fmla="*/ 46 h 49"/>
                <a:gd name="T20" fmla="*/ 33 w 127"/>
                <a:gd name="T21" fmla="*/ 44 h 49"/>
                <a:gd name="T22" fmla="*/ 32 w 127"/>
                <a:gd name="T23" fmla="*/ 44 h 49"/>
                <a:gd name="T24" fmla="*/ 0 w 127"/>
                <a:gd name="T25" fmla="*/ 4 h 49"/>
                <a:gd name="T26" fmla="*/ 32 w 127"/>
                <a:gd name="T27" fmla="*/ 0 h 49"/>
                <a:gd name="T28" fmla="*/ 32 w 127"/>
                <a:gd name="T29" fmla="*/ 5 h 49"/>
                <a:gd name="T30" fmla="*/ 35 w 127"/>
                <a:gd name="T31" fmla="*/ 11 h 49"/>
                <a:gd name="T32" fmla="*/ 38 w 127"/>
                <a:gd name="T33" fmla="*/ 18 h 49"/>
                <a:gd name="T34" fmla="*/ 43 w 127"/>
                <a:gd name="T35" fmla="*/ 24 h 49"/>
                <a:gd name="T36" fmla="*/ 46 w 127"/>
                <a:gd name="T37" fmla="*/ 28 h 49"/>
                <a:gd name="T38" fmla="*/ 50 w 127"/>
                <a:gd name="T39" fmla="*/ 33 h 49"/>
                <a:gd name="T40" fmla="*/ 52 w 127"/>
                <a:gd name="T41" fmla="*/ 35 h 49"/>
                <a:gd name="T42" fmla="*/ 53 w 127"/>
                <a:gd name="T43" fmla="*/ 35 h 49"/>
                <a:gd name="T44" fmla="*/ 55 w 127"/>
                <a:gd name="T45" fmla="*/ 36 h 49"/>
                <a:gd name="T46" fmla="*/ 58 w 127"/>
                <a:gd name="T47" fmla="*/ 36 h 49"/>
                <a:gd name="T48" fmla="*/ 61 w 127"/>
                <a:gd name="T49" fmla="*/ 36 h 49"/>
                <a:gd name="T50" fmla="*/ 68 w 127"/>
                <a:gd name="T51" fmla="*/ 36 h 49"/>
                <a:gd name="T52" fmla="*/ 72 w 127"/>
                <a:gd name="T53" fmla="*/ 35 h 49"/>
                <a:gd name="T54" fmla="*/ 80 w 127"/>
                <a:gd name="T55" fmla="*/ 35 h 49"/>
                <a:gd name="T56" fmla="*/ 86 w 127"/>
                <a:gd name="T57" fmla="*/ 33 h 49"/>
                <a:gd name="T58" fmla="*/ 96 w 127"/>
                <a:gd name="T59" fmla="*/ 32 h 49"/>
                <a:gd name="T60" fmla="*/ 103 w 127"/>
                <a:gd name="T61" fmla="*/ 28 h 49"/>
                <a:gd name="T62" fmla="*/ 106 w 127"/>
                <a:gd name="T63" fmla="*/ 27 h 49"/>
                <a:gd name="T64" fmla="*/ 108 w 127"/>
                <a:gd name="T65" fmla="*/ 27 h 49"/>
                <a:gd name="T66" fmla="*/ 127 w 127"/>
                <a:gd name="T67" fmla="*/ 38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49"/>
                <a:gd name="T104" fmla="*/ 127 w 127"/>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49">
                  <a:moveTo>
                    <a:pt x="125" y="43"/>
                  </a:moveTo>
                  <a:lnTo>
                    <a:pt x="124" y="43"/>
                  </a:lnTo>
                  <a:lnTo>
                    <a:pt x="122" y="43"/>
                  </a:lnTo>
                  <a:lnTo>
                    <a:pt x="119" y="43"/>
                  </a:lnTo>
                  <a:lnTo>
                    <a:pt x="116" y="43"/>
                  </a:lnTo>
                  <a:lnTo>
                    <a:pt x="111" y="44"/>
                  </a:lnTo>
                  <a:lnTo>
                    <a:pt x="106" y="44"/>
                  </a:lnTo>
                  <a:lnTo>
                    <a:pt x="102" y="46"/>
                  </a:lnTo>
                  <a:lnTo>
                    <a:pt x="96" y="46"/>
                  </a:lnTo>
                  <a:lnTo>
                    <a:pt x="89" y="46"/>
                  </a:lnTo>
                  <a:lnTo>
                    <a:pt x="83" y="47"/>
                  </a:lnTo>
                  <a:lnTo>
                    <a:pt x="78" y="47"/>
                  </a:lnTo>
                  <a:lnTo>
                    <a:pt x="72" y="47"/>
                  </a:lnTo>
                  <a:lnTo>
                    <a:pt x="68" y="47"/>
                  </a:lnTo>
                  <a:lnTo>
                    <a:pt x="61" y="49"/>
                  </a:lnTo>
                  <a:lnTo>
                    <a:pt x="57" y="47"/>
                  </a:lnTo>
                  <a:lnTo>
                    <a:pt x="53" y="47"/>
                  </a:lnTo>
                  <a:lnTo>
                    <a:pt x="47" y="47"/>
                  </a:lnTo>
                  <a:lnTo>
                    <a:pt x="43" y="46"/>
                  </a:lnTo>
                  <a:lnTo>
                    <a:pt x="39" y="46"/>
                  </a:lnTo>
                  <a:lnTo>
                    <a:pt x="36" y="44"/>
                  </a:lnTo>
                  <a:lnTo>
                    <a:pt x="33" y="44"/>
                  </a:lnTo>
                  <a:lnTo>
                    <a:pt x="32" y="44"/>
                  </a:lnTo>
                  <a:lnTo>
                    <a:pt x="0" y="4"/>
                  </a:lnTo>
                  <a:lnTo>
                    <a:pt x="30" y="0"/>
                  </a:lnTo>
                  <a:lnTo>
                    <a:pt x="32" y="0"/>
                  </a:lnTo>
                  <a:lnTo>
                    <a:pt x="32" y="2"/>
                  </a:lnTo>
                  <a:lnTo>
                    <a:pt x="32" y="5"/>
                  </a:lnTo>
                  <a:lnTo>
                    <a:pt x="33" y="8"/>
                  </a:lnTo>
                  <a:lnTo>
                    <a:pt x="35" y="11"/>
                  </a:lnTo>
                  <a:lnTo>
                    <a:pt x="36" y="14"/>
                  </a:lnTo>
                  <a:lnTo>
                    <a:pt x="38" y="18"/>
                  </a:lnTo>
                  <a:lnTo>
                    <a:pt x="39" y="21"/>
                  </a:lnTo>
                  <a:lnTo>
                    <a:pt x="43" y="24"/>
                  </a:lnTo>
                  <a:lnTo>
                    <a:pt x="44" y="27"/>
                  </a:lnTo>
                  <a:lnTo>
                    <a:pt x="46" y="28"/>
                  </a:lnTo>
                  <a:lnTo>
                    <a:pt x="49" y="32"/>
                  </a:lnTo>
                  <a:lnTo>
                    <a:pt x="50" y="33"/>
                  </a:lnTo>
                  <a:lnTo>
                    <a:pt x="52" y="35"/>
                  </a:lnTo>
                  <a:lnTo>
                    <a:pt x="53" y="35"/>
                  </a:lnTo>
                  <a:lnTo>
                    <a:pt x="55" y="36"/>
                  </a:lnTo>
                  <a:lnTo>
                    <a:pt x="57" y="36"/>
                  </a:lnTo>
                  <a:lnTo>
                    <a:pt x="58" y="36"/>
                  </a:lnTo>
                  <a:lnTo>
                    <a:pt x="60" y="36"/>
                  </a:lnTo>
                  <a:lnTo>
                    <a:pt x="61" y="36"/>
                  </a:lnTo>
                  <a:lnTo>
                    <a:pt x="64" y="36"/>
                  </a:lnTo>
                  <a:lnTo>
                    <a:pt x="68" y="36"/>
                  </a:lnTo>
                  <a:lnTo>
                    <a:pt x="69" y="35"/>
                  </a:lnTo>
                  <a:lnTo>
                    <a:pt x="72" y="35"/>
                  </a:lnTo>
                  <a:lnTo>
                    <a:pt x="75" y="35"/>
                  </a:lnTo>
                  <a:lnTo>
                    <a:pt x="80" y="35"/>
                  </a:lnTo>
                  <a:lnTo>
                    <a:pt x="83" y="35"/>
                  </a:lnTo>
                  <a:lnTo>
                    <a:pt x="86" y="33"/>
                  </a:lnTo>
                  <a:lnTo>
                    <a:pt x="89" y="33"/>
                  </a:lnTo>
                  <a:lnTo>
                    <a:pt x="96" y="32"/>
                  </a:lnTo>
                  <a:lnTo>
                    <a:pt x="100" y="30"/>
                  </a:lnTo>
                  <a:lnTo>
                    <a:pt x="103" y="28"/>
                  </a:lnTo>
                  <a:lnTo>
                    <a:pt x="105" y="28"/>
                  </a:lnTo>
                  <a:lnTo>
                    <a:pt x="106" y="27"/>
                  </a:lnTo>
                  <a:lnTo>
                    <a:pt x="108" y="27"/>
                  </a:lnTo>
                  <a:lnTo>
                    <a:pt x="127" y="38"/>
                  </a:lnTo>
                  <a:lnTo>
                    <a:pt x="125" y="43"/>
                  </a:lnTo>
                  <a:close/>
                </a:path>
              </a:pathLst>
            </a:custGeom>
            <a:solidFill>
              <a:srgbClr val="8ED1ED"/>
            </a:solidFill>
            <a:ln w="9525">
              <a:noFill/>
              <a:round/>
              <a:headEnd/>
              <a:tailEnd/>
            </a:ln>
          </p:spPr>
          <p:txBody>
            <a:bodyPr/>
            <a:lstStyle/>
            <a:p>
              <a:endParaRPr lang="en-US" dirty="0">
                <a:latin typeface="Calibri" pitchFamily="34" charset="0"/>
              </a:endParaRPr>
            </a:p>
          </p:txBody>
        </p:sp>
        <p:sp>
          <p:nvSpPr>
            <p:cNvPr id="4312" name="Freeform 1190"/>
            <p:cNvSpPr>
              <a:spLocks/>
            </p:cNvSpPr>
            <p:nvPr/>
          </p:nvSpPr>
          <p:spPr bwMode="auto">
            <a:xfrm>
              <a:off x="3251" y="1535"/>
              <a:ext cx="32" cy="42"/>
            </a:xfrm>
            <a:custGeom>
              <a:avLst/>
              <a:gdLst>
                <a:gd name="T0" fmla="*/ 14 w 32"/>
                <a:gd name="T1" fmla="*/ 0 h 42"/>
                <a:gd name="T2" fmla="*/ 14 w 32"/>
                <a:gd name="T3" fmla="*/ 0 h 42"/>
                <a:gd name="T4" fmla="*/ 14 w 32"/>
                <a:gd name="T5" fmla="*/ 2 h 42"/>
                <a:gd name="T6" fmla="*/ 15 w 32"/>
                <a:gd name="T7" fmla="*/ 5 h 42"/>
                <a:gd name="T8" fmla="*/ 15 w 32"/>
                <a:gd name="T9" fmla="*/ 6 h 42"/>
                <a:gd name="T10" fmla="*/ 17 w 32"/>
                <a:gd name="T11" fmla="*/ 10 h 42"/>
                <a:gd name="T12" fmla="*/ 20 w 32"/>
                <a:gd name="T13" fmla="*/ 13 h 42"/>
                <a:gd name="T14" fmla="*/ 21 w 32"/>
                <a:gd name="T15" fmla="*/ 16 h 42"/>
                <a:gd name="T16" fmla="*/ 25 w 32"/>
                <a:gd name="T17" fmla="*/ 19 h 42"/>
                <a:gd name="T18" fmla="*/ 26 w 32"/>
                <a:gd name="T19" fmla="*/ 22 h 42"/>
                <a:gd name="T20" fmla="*/ 29 w 32"/>
                <a:gd name="T21" fmla="*/ 24 h 42"/>
                <a:gd name="T22" fmla="*/ 29 w 32"/>
                <a:gd name="T23" fmla="*/ 25 h 42"/>
                <a:gd name="T24" fmla="*/ 31 w 32"/>
                <a:gd name="T25" fmla="*/ 27 h 42"/>
                <a:gd name="T26" fmla="*/ 32 w 32"/>
                <a:gd name="T27" fmla="*/ 28 h 42"/>
                <a:gd name="T28" fmla="*/ 32 w 32"/>
                <a:gd name="T29" fmla="*/ 28 h 42"/>
                <a:gd name="T30" fmla="*/ 32 w 32"/>
                <a:gd name="T31" fmla="*/ 28 h 42"/>
                <a:gd name="T32" fmla="*/ 32 w 32"/>
                <a:gd name="T33" fmla="*/ 28 h 42"/>
                <a:gd name="T34" fmla="*/ 21 w 32"/>
                <a:gd name="T35" fmla="*/ 42 h 42"/>
                <a:gd name="T36" fmla="*/ 21 w 32"/>
                <a:gd name="T37" fmla="*/ 42 h 42"/>
                <a:gd name="T38" fmla="*/ 20 w 32"/>
                <a:gd name="T39" fmla="*/ 41 h 42"/>
                <a:gd name="T40" fmla="*/ 17 w 32"/>
                <a:gd name="T41" fmla="*/ 39 h 42"/>
                <a:gd name="T42" fmla="*/ 15 w 32"/>
                <a:gd name="T43" fmla="*/ 36 h 42"/>
                <a:gd name="T44" fmla="*/ 12 w 32"/>
                <a:gd name="T45" fmla="*/ 34 h 42"/>
                <a:gd name="T46" fmla="*/ 9 w 32"/>
                <a:gd name="T47" fmla="*/ 31 h 42"/>
                <a:gd name="T48" fmla="*/ 7 w 32"/>
                <a:gd name="T49" fmla="*/ 28 h 42"/>
                <a:gd name="T50" fmla="*/ 4 w 32"/>
                <a:gd name="T51" fmla="*/ 25 h 42"/>
                <a:gd name="T52" fmla="*/ 3 w 32"/>
                <a:gd name="T53" fmla="*/ 20 h 42"/>
                <a:gd name="T54" fmla="*/ 1 w 32"/>
                <a:gd name="T55" fmla="*/ 16 h 42"/>
                <a:gd name="T56" fmla="*/ 0 w 32"/>
                <a:gd name="T57" fmla="*/ 13 h 42"/>
                <a:gd name="T58" fmla="*/ 0 w 32"/>
                <a:gd name="T59" fmla="*/ 11 h 42"/>
                <a:gd name="T60" fmla="*/ 14 w 32"/>
                <a:gd name="T61" fmla="*/ 0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42"/>
                <a:gd name="T95" fmla="*/ 32 w 32"/>
                <a:gd name="T96" fmla="*/ 42 h 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42">
                  <a:moveTo>
                    <a:pt x="14" y="0"/>
                  </a:moveTo>
                  <a:lnTo>
                    <a:pt x="14" y="0"/>
                  </a:lnTo>
                  <a:lnTo>
                    <a:pt x="14" y="2"/>
                  </a:lnTo>
                  <a:lnTo>
                    <a:pt x="15" y="5"/>
                  </a:lnTo>
                  <a:lnTo>
                    <a:pt x="15" y="6"/>
                  </a:lnTo>
                  <a:lnTo>
                    <a:pt x="17" y="10"/>
                  </a:lnTo>
                  <a:lnTo>
                    <a:pt x="20" y="13"/>
                  </a:lnTo>
                  <a:lnTo>
                    <a:pt x="21" y="16"/>
                  </a:lnTo>
                  <a:lnTo>
                    <a:pt x="25" y="19"/>
                  </a:lnTo>
                  <a:lnTo>
                    <a:pt x="26" y="22"/>
                  </a:lnTo>
                  <a:lnTo>
                    <a:pt x="29" y="24"/>
                  </a:lnTo>
                  <a:lnTo>
                    <a:pt x="29" y="25"/>
                  </a:lnTo>
                  <a:lnTo>
                    <a:pt x="31" y="27"/>
                  </a:lnTo>
                  <a:lnTo>
                    <a:pt x="32" y="28"/>
                  </a:lnTo>
                  <a:lnTo>
                    <a:pt x="21" y="42"/>
                  </a:lnTo>
                  <a:lnTo>
                    <a:pt x="20" y="41"/>
                  </a:lnTo>
                  <a:lnTo>
                    <a:pt x="17" y="39"/>
                  </a:lnTo>
                  <a:lnTo>
                    <a:pt x="15" y="36"/>
                  </a:lnTo>
                  <a:lnTo>
                    <a:pt x="12" y="34"/>
                  </a:lnTo>
                  <a:lnTo>
                    <a:pt x="9" y="31"/>
                  </a:lnTo>
                  <a:lnTo>
                    <a:pt x="7" y="28"/>
                  </a:lnTo>
                  <a:lnTo>
                    <a:pt x="4" y="25"/>
                  </a:lnTo>
                  <a:lnTo>
                    <a:pt x="3" y="20"/>
                  </a:lnTo>
                  <a:lnTo>
                    <a:pt x="1" y="16"/>
                  </a:lnTo>
                  <a:lnTo>
                    <a:pt x="0" y="13"/>
                  </a:lnTo>
                  <a:lnTo>
                    <a:pt x="0" y="11"/>
                  </a:lnTo>
                  <a:lnTo>
                    <a:pt x="14" y="0"/>
                  </a:lnTo>
                  <a:close/>
                </a:path>
              </a:pathLst>
            </a:custGeom>
            <a:solidFill>
              <a:srgbClr val="33ADE0"/>
            </a:solidFill>
            <a:ln w="9525">
              <a:noFill/>
              <a:round/>
              <a:headEnd/>
              <a:tailEnd/>
            </a:ln>
          </p:spPr>
          <p:txBody>
            <a:bodyPr/>
            <a:lstStyle/>
            <a:p>
              <a:endParaRPr lang="en-US" dirty="0">
                <a:latin typeface="Calibri" pitchFamily="34" charset="0"/>
              </a:endParaRPr>
            </a:p>
          </p:txBody>
        </p:sp>
        <p:sp>
          <p:nvSpPr>
            <p:cNvPr id="4313" name="Freeform 1191"/>
            <p:cNvSpPr>
              <a:spLocks/>
            </p:cNvSpPr>
            <p:nvPr/>
          </p:nvSpPr>
          <p:spPr bwMode="auto">
            <a:xfrm>
              <a:off x="3205" y="1545"/>
              <a:ext cx="47" cy="59"/>
            </a:xfrm>
            <a:custGeom>
              <a:avLst/>
              <a:gdLst>
                <a:gd name="T0" fmla="*/ 11 w 47"/>
                <a:gd name="T1" fmla="*/ 0 h 59"/>
                <a:gd name="T2" fmla="*/ 47 w 47"/>
                <a:gd name="T3" fmla="*/ 40 h 59"/>
                <a:gd name="T4" fmla="*/ 35 w 47"/>
                <a:gd name="T5" fmla="*/ 59 h 59"/>
                <a:gd name="T6" fmla="*/ 33 w 47"/>
                <a:gd name="T7" fmla="*/ 59 h 59"/>
                <a:gd name="T8" fmla="*/ 32 w 47"/>
                <a:gd name="T9" fmla="*/ 57 h 59"/>
                <a:gd name="T10" fmla="*/ 28 w 47"/>
                <a:gd name="T11" fmla="*/ 54 h 59"/>
                <a:gd name="T12" fmla="*/ 25 w 47"/>
                <a:gd name="T13" fmla="*/ 53 h 59"/>
                <a:gd name="T14" fmla="*/ 21 w 47"/>
                <a:gd name="T15" fmla="*/ 48 h 59"/>
                <a:gd name="T16" fmla="*/ 16 w 47"/>
                <a:gd name="T17" fmla="*/ 45 h 59"/>
                <a:gd name="T18" fmla="*/ 13 w 47"/>
                <a:gd name="T19" fmla="*/ 42 h 59"/>
                <a:gd name="T20" fmla="*/ 10 w 47"/>
                <a:gd name="T21" fmla="*/ 39 h 59"/>
                <a:gd name="T22" fmla="*/ 7 w 47"/>
                <a:gd name="T23" fmla="*/ 35 h 59"/>
                <a:gd name="T24" fmla="*/ 5 w 47"/>
                <a:gd name="T25" fmla="*/ 32 h 59"/>
                <a:gd name="T26" fmla="*/ 4 w 47"/>
                <a:gd name="T27" fmla="*/ 31 h 59"/>
                <a:gd name="T28" fmla="*/ 2 w 47"/>
                <a:gd name="T29" fmla="*/ 28 h 59"/>
                <a:gd name="T30" fmla="*/ 2 w 47"/>
                <a:gd name="T31" fmla="*/ 26 h 59"/>
                <a:gd name="T32" fmla="*/ 0 w 47"/>
                <a:gd name="T33" fmla="*/ 24 h 59"/>
                <a:gd name="T34" fmla="*/ 0 w 47"/>
                <a:gd name="T35" fmla="*/ 24 h 59"/>
                <a:gd name="T36" fmla="*/ 0 w 47"/>
                <a:gd name="T37" fmla="*/ 24 h 59"/>
                <a:gd name="T38" fmla="*/ 11 w 47"/>
                <a:gd name="T39" fmla="*/ 0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59"/>
                <a:gd name="T62" fmla="*/ 47 w 47"/>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59">
                  <a:moveTo>
                    <a:pt x="11" y="0"/>
                  </a:moveTo>
                  <a:lnTo>
                    <a:pt x="47" y="40"/>
                  </a:lnTo>
                  <a:lnTo>
                    <a:pt x="35" y="59"/>
                  </a:lnTo>
                  <a:lnTo>
                    <a:pt x="33" y="59"/>
                  </a:lnTo>
                  <a:lnTo>
                    <a:pt x="32" y="57"/>
                  </a:lnTo>
                  <a:lnTo>
                    <a:pt x="28" y="54"/>
                  </a:lnTo>
                  <a:lnTo>
                    <a:pt x="25" y="53"/>
                  </a:lnTo>
                  <a:lnTo>
                    <a:pt x="21" y="48"/>
                  </a:lnTo>
                  <a:lnTo>
                    <a:pt x="16" y="45"/>
                  </a:lnTo>
                  <a:lnTo>
                    <a:pt x="13" y="42"/>
                  </a:lnTo>
                  <a:lnTo>
                    <a:pt x="10" y="39"/>
                  </a:lnTo>
                  <a:lnTo>
                    <a:pt x="7" y="35"/>
                  </a:lnTo>
                  <a:lnTo>
                    <a:pt x="5" y="32"/>
                  </a:lnTo>
                  <a:lnTo>
                    <a:pt x="4" y="31"/>
                  </a:lnTo>
                  <a:lnTo>
                    <a:pt x="2" y="28"/>
                  </a:lnTo>
                  <a:lnTo>
                    <a:pt x="2" y="26"/>
                  </a:lnTo>
                  <a:lnTo>
                    <a:pt x="0" y="24"/>
                  </a:lnTo>
                  <a:lnTo>
                    <a:pt x="11" y="0"/>
                  </a:lnTo>
                  <a:close/>
                </a:path>
              </a:pathLst>
            </a:custGeom>
            <a:solidFill>
              <a:srgbClr val="33ADE0"/>
            </a:solidFill>
            <a:ln w="9525">
              <a:noFill/>
              <a:round/>
              <a:headEnd/>
              <a:tailEnd/>
            </a:ln>
          </p:spPr>
          <p:txBody>
            <a:bodyPr/>
            <a:lstStyle/>
            <a:p>
              <a:endParaRPr lang="en-US" dirty="0">
                <a:latin typeface="Calibri" pitchFamily="34" charset="0"/>
              </a:endParaRPr>
            </a:p>
          </p:txBody>
        </p:sp>
        <p:sp>
          <p:nvSpPr>
            <p:cNvPr id="4314" name="Freeform 1192"/>
            <p:cNvSpPr>
              <a:spLocks/>
            </p:cNvSpPr>
            <p:nvPr/>
          </p:nvSpPr>
          <p:spPr bwMode="auto">
            <a:xfrm>
              <a:off x="3396" y="1346"/>
              <a:ext cx="37" cy="64"/>
            </a:xfrm>
            <a:custGeom>
              <a:avLst/>
              <a:gdLst>
                <a:gd name="T0" fmla="*/ 0 w 37"/>
                <a:gd name="T1" fmla="*/ 60 h 64"/>
                <a:gd name="T2" fmla="*/ 29 w 37"/>
                <a:gd name="T3" fmla="*/ 0 h 64"/>
                <a:gd name="T4" fmla="*/ 37 w 37"/>
                <a:gd name="T5" fmla="*/ 4 h 64"/>
                <a:gd name="T6" fmla="*/ 11 w 37"/>
                <a:gd name="T7" fmla="*/ 64 h 64"/>
                <a:gd name="T8" fmla="*/ 0 w 37"/>
                <a:gd name="T9" fmla="*/ 60 h 64"/>
                <a:gd name="T10" fmla="*/ 0 60000 65536"/>
                <a:gd name="T11" fmla="*/ 0 60000 65536"/>
                <a:gd name="T12" fmla="*/ 0 60000 65536"/>
                <a:gd name="T13" fmla="*/ 0 60000 65536"/>
                <a:gd name="T14" fmla="*/ 0 60000 65536"/>
                <a:gd name="T15" fmla="*/ 0 w 37"/>
                <a:gd name="T16" fmla="*/ 0 h 64"/>
                <a:gd name="T17" fmla="*/ 37 w 37"/>
                <a:gd name="T18" fmla="*/ 64 h 64"/>
              </a:gdLst>
              <a:ahLst/>
              <a:cxnLst>
                <a:cxn ang="T10">
                  <a:pos x="T0" y="T1"/>
                </a:cxn>
                <a:cxn ang="T11">
                  <a:pos x="T2" y="T3"/>
                </a:cxn>
                <a:cxn ang="T12">
                  <a:pos x="T4" y="T5"/>
                </a:cxn>
                <a:cxn ang="T13">
                  <a:pos x="T6" y="T7"/>
                </a:cxn>
                <a:cxn ang="T14">
                  <a:pos x="T8" y="T9"/>
                </a:cxn>
              </a:cxnLst>
              <a:rect l="T15" t="T16" r="T17" b="T18"/>
              <a:pathLst>
                <a:path w="37" h="64">
                  <a:moveTo>
                    <a:pt x="0" y="60"/>
                  </a:moveTo>
                  <a:lnTo>
                    <a:pt x="29" y="0"/>
                  </a:lnTo>
                  <a:lnTo>
                    <a:pt x="37" y="4"/>
                  </a:lnTo>
                  <a:lnTo>
                    <a:pt x="11" y="64"/>
                  </a:lnTo>
                  <a:lnTo>
                    <a:pt x="0" y="60"/>
                  </a:lnTo>
                  <a:close/>
                </a:path>
              </a:pathLst>
            </a:custGeom>
            <a:solidFill>
              <a:srgbClr val="8ED1ED"/>
            </a:solidFill>
            <a:ln w="9525">
              <a:noFill/>
              <a:round/>
              <a:headEnd/>
              <a:tailEnd/>
            </a:ln>
          </p:spPr>
          <p:txBody>
            <a:bodyPr/>
            <a:lstStyle/>
            <a:p>
              <a:endParaRPr lang="en-US" dirty="0">
                <a:latin typeface="Calibri" pitchFamily="34" charset="0"/>
              </a:endParaRPr>
            </a:p>
          </p:txBody>
        </p:sp>
        <p:sp>
          <p:nvSpPr>
            <p:cNvPr id="4315" name="Freeform 1193"/>
            <p:cNvSpPr>
              <a:spLocks/>
            </p:cNvSpPr>
            <p:nvPr/>
          </p:nvSpPr>
          <p:spPr bwMode="auto">
            <a:xfrm>
              <a:off x="3307" y="1398"/>
              <a:ext cx="120" cy="176"/>
            </a:xfrm>
            <a:custGeom>
              <a:avLst/>
              <a:gdLst>
                <a:gd name="T0" fmla="*/ 67 w 120"/>
                <a:gd name="T1" fmla="*/ 0 h 176"/>
                <a:gd name="T2" fmla="*/ 67 w 120"/>
                <a:gd name="T3" fmla="*/ 3 h 176"/>
                <a:gd name="T4" fmla="*/ 64 w 120"/>
                <a:gd name="T5" fmla="*/ 8 h 176"/>
                <a:gd name="T6" fmla="*/ 61 w 120"/>
                <a:gd name="T7" fmla="*/ 15 h 176"/>
                <a:gd name="T8" fmla="*/ 54 w 120"/>
                <a:gd name="T9" fmla="*/ 23 h 176"/>
                <a:gd name="T10" fmla="*/ 50 w 120"/>
                <a:gd name="T11" fmla="*/ 34 h 176"/>
                <a:gd name="T12" fmla="*/ 42 w 120"/>
                <a:gd name="T13" fmla="*/ 44 h 176"/>
                <a:gd name="T14" fmla="*/ 34 w 120"/>
                <a:gd name="T15" fmla="*/ 54 h 176"/>
                <a:gd name="T16" fmla="*/ 26 w 120"/>
                <a:gd name="T17" fmla="*/ 65 h 176"/>
                <a:gd name="T18" fmla="*/ 20 w 120"/>
                <a:gd name="T19" fmla="*/ 76 h 176"/>
                <a:gd name="T20" fmla="*/ 14 w 120"/>
                <a:gd name="T21" fmla="*/ 86 h 176"/>
                <a:gd name="T22" fmla="*/ 9 w 120"/>
                <a:gd name="T23" fmla="*/ 95 h 176"/>
                <a:gd name="T24" fmla="*/ 6 w 120"/>
                <a:gd name="T25" fmla="*/ 103 h 176"/>
                <a:gd name="T26" fmla="*/ 3 w 120"/>
                <a:gd name="T27" fmla="*/ 111 h 176"/>
                <a:gd name="T28" fmla="*/ 1 w 120"/>
                <a:gd name="T29" fmla="*/ 117 h 176"/>
                <a:gd name="T30" fmla="*/ 0 w 120"/>
                <a:gd name="T31" fmla="*/ 123 h 176"/>
                <a:gd name="T32" fmla="*/ 0 w 120"/>
                <a:gd name="T33" fmla="*/ 134 h 176"/>
                <a:gd name="T34" fmla="*/ 1 w 120"/>
                <a:gd name="T35" fmla="*/ 143 h 176"/>
                <a:gd name="T36" fmla="*/ 1 w 120"/>
                <a:gd name="T37" fmla="*/ 143 h 176"/>
                <a:gd name="T38" fmla="*/ 4 w 120"/>
                <a:gd name="T39" fmla="*/ 145 h 176"/>
                <a:gd name="T40" fmla="*/ 8 w 120"/>
                <a:gd name="T41" fmla="*/ 148 h 176"/>
                <a:gd name="T42" fmla="*/ 12 w 120"/>
                <a:gd name="T43" fmla="*/ 153 h 176"/>
                <a:gd name="T44" fmla="*/ 15 w 120"/>
                <a:gd name="T45" fmla="*/ 161 h 176"/>
                <a:gd name="T46" fmla="*/ 18 w 120"/>
                <a:gd name="T47" fmla="*/ 167 h 176"/>
                <a:gd name="T48" fmla="*/ 34 w 120"/>
                <a:gd name="T49" fmla="*/ 176 h 176"/>
                <a:gd name="T50" fmla="*/ 36 w 120"/>
                <a:gd name="T51" fmla="*/ 176 h 176"/>
                <a:gd name="T52" fmla="*/ 39 w 120"/>
                <a:gd name="T53" fmla="*/ 175 h 176"/>
                <a:gd name="T54" fmla="*/ 45 w 120"/>
                <a:gd name="T55" fmla="*/ 171 h 176"/>
                <a:gd name="T56" fmla="*/ 53 w 120"/>
                <a:gd name="T57" fmla="*/ 168 h 176"/>
                <a:gd name="T58" fmla="*/ 62 w 120"/>
                <a:gd name="T59" fmla="*/ 164 h 176"/>
                <a:gd name="T60" fmla="*/ 70 w 120"/>
                <a:gd name="T61" fmla="*/ 156 h 176"/>
                <a:gd name="T62" fmla="*/ 78 w 120"/>
                <a:gd name="T63" fmla="*/ 147 h 176"/>
                <a:gd name="T64" fmla="*/ 86 w 120"/>
                <a:gd name="T65" fmla="*/ 136 h 176"/>
                <a:gd name="T66" fmla="*/ 95 w 120"/>
                <a:gd name="T67" fmla="*/ 112 h 176"/>
                <a:gd name="T68" fmla="*/ 101 w 120"/>
                <a:gd name="T69" fmla="*/ 95 h 176"/>
                <a:gd name="T70" fmla="*/ 104 w 120"/>
                <a:gd name="T71" fmla="*/ 79 h 176"/>
                <a:gd name="T72" fmla="*/ 109 w 120"/>
                <a:gd name="T73" fmla="*/ 64 h 176"/>
                <a:gd name="T74" fmla="*/ 114 w 120"/>
                <a:gd name="T75" fmla="*/ 50 h 176"/>
                <a:gd name="T76" fmla="*/ 117 w 120"/>
                <a:gd name="T77" fmla="*/ 39 h 176"/>
                <a:gd name="T78" fmla="*/ 120 w 120"/>
                <a:gd name="T79" fmla="*/ 33 h 176"/>
                <a:gd name="T80" fmla="*/ 120 w 120"/>
                <a:gd name="T81" fmla="*/ 30 h 176"/>
                <a:gd name="T82" fmla="*/ 118 w 120"/>
                <a:gd name="T83" fmla="*/ 30 h 176"/>
                <a:gd name="T84" fmla="*/ 115 w 120"/>
                <a:gd name="T85" fmla="*/ 28 h 176"/>
                <a:gd name="T86" fmla="*/ 112 w 120"/>
                <a:gd name="T87" fmla="*/ 25 h 176"/>
                <a:gd name="T88" fmla="*/ 106 w 120"/>
                <a:gd name="T89" fmla="*/ 22 h 176"/>
                <a:gd name="T90" fmla="*/ 101 w 120"/>
                <a:gd name="T91" fmla="*/ 19 h 176"/>
                <a:gd name="T92" fmla="*/ 95 w 120"/>
                <a:gd name="T93" fmla="*/ 15 h 176"/>
                <a:gd name="T94" fmla="*/ 92 w 120"/>
                <a:gd name="T95" fmla="*/ 14 h 176"/>
                <a:gd name="T96" fmla="*/ 89 w 120"/>
                <a:gd name="T97" fmla="*/ 12 h 176"/>
                <a:gd name="T98" fmla="*/ 82 w 120"/>
                <a:gd name="T99" fmla="*/ 9 h 176"/>
                <a:gd name="T100" fmla="*/ 76 w 120"/>
                <a:gd name="T101" fmla="*/ 5 h 176"/>
                <a:gd name="T102" fmla="*/ 70 w 120"/>
                <a:gd name="T103" fmla="*/ 1 h 176"/>
                <a:gd name="T104" fmla="*/ 67 w 120"/>
                <a:gd name="T105" fmla="*/ 0 h 1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0"/>
                <a:gd name="T160" fmla="*/ 0 h 176"/>
                <a:gd name="T161" fmla="*/ 120 w 120"/>
                <a:gd name="T162" fmla="*/ 176 h 17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0" h="176">
                  <a:moveTo>
                    <a:pt x="67" y="0"/>
                  </a:moveTo>
                  <a:lnTo>
                    <a:pt x="67" y="0"/>
                  </a:lnTo>
                  <a:lnTo>
                    <a:pt x="67" y="1"/>
                  </a:lnTo>
                  <a:lnTo>
                    <a:pt x="67" y="3"/>
                  </a:lnTo>
                  <a:lnTo>
                    <a:pt x="65" y="6"/>
                  </a:lnTo>
                  <a:lnTo>
                    <a:pt x="64" y="8"/>
                  </a:lnTo>
                  <a:lnTo>
                    <a:pt x="62" y="11"/>
                  </a:lnTo>
                  <a:lnTo>
                    <a:pt x="61" y="15"/>
                  </a:lnTo>
                  <a:lnTo>
                    <a:pt x="57" y="19"/>
                  </a:lnTo>
                  <a:lnTo>
                    <a:pt x="54" y="23"/>
                  </a:lnTo>
                  <a:lnTo>
                    <a:pt x="53" y="28"/>
                  </a:lnTo>
                  <a:lnTo>
                    <a:pt x="50" y="34"/>
                  </a:lnTo>
                  <a:lnTo>
                    <a:pt x="47" y="39"/>
                  </a:lnTo>
                  <a:lnTo>
                    <a:pt x="42" y="44"/>
                  </a:lnTo>
                  <a:lnTo>
                    <a:pt x="39" y="50"/>
                  </a:lnTo>
                  <a:lnTo>
                    <a:pt x="34" y="54"/>
                  </a:lnTo>
                  <a:lnTo>
                    <a:pt x="31" y="61"/>
                  </a:lnTo>
                  <a:lnTo>
                    <a:pt x="26" y="65"/>
                  </a:lnTo>
                  <a:lnTo>
                    <a:pt x="23" y="72"/>
                  </a:lnTo>
                  <a:lnTo>
                    <a:pt x="20" y="76"/>
                  </a:lnTo>
                  <a:lnTo>
                    <a:pt x="17" y="81"/>
                  </a:lnTo>
                  <a:lnTo>
                    <a:pt x="14" y="86"/>
                  </a:lnTo>
                  <a:lnTo>
                    <a:pt x="11" y="90"/>
                  </a:lnTo>
                  <a:lnTo>
                    <a:pt x="9" y="95"/>
                  </a:lnTo>
                  <a:lnTo>
                    <a:pt x="6" y="98"/>
                  </a:lnTo>
                  <a:lnTo>
                    <a:pt x="6" y="103"/>
                  </a:lnTo>
                  <a:lnTo>
                    <a:pt x="4" y="106"/>
                  </a:lnTo>
                  <a:lnTo>
                    <a:pt x="3" y="111"/>
                  </a:lnTo>
                  <a:lnTo>
                    <a:pt x="1" y="114"/>
                  </a:lnTo>
                  <a:lnTo>
                    <a:pt x="1" y="117"/>
                  </a:lnTo>
                  <a:lnTo>
                    <a:pt x="0" y="120"/>
                  </a:lnTo>
                  <a:lnTo>
                    <a:pt x="0" y="123"/>
                  </a:lnTo>
                  <a:lnTo>
                    <a:pt x="0" y="125"/>
                  </a:lnTo>
                  <a:lnTo>
                    <a:pt x="0" y="134"/>
                  </a:lnTo>
                  <a:lnTo>
                    <a:pt x="1" y="140"/>
                  </a:lnTo>
                  <a:lnTo>
                    <a:pt x="1" y="143"/>
                  </a:lnTo>
                  <a:lnTo>
                    <a:pt x="3" y="145"/>
                  </a:lnTo>
                  <a:lnTo>
                    <a:pt x="4" y="145"/>
                  </a:lnTo>
                  <a:lnTo>
                    <a:pt x="6" y="147"/>
                  </a:lnTo>
                  <a:lnTo>
                    <a:pt x="8" y="148"/>
                  </a:lnTo>
                  <a:lnTo>
                    <a:pt x="11" y="150"/>
                  </a:lnTo>
                  <a:lnTo>
                    <a:pt x="12" y="153"/>
                  </a:lnTo>
                  <a:lnTo>
                    <a:pt x="14" y="156"/>
                  </a:lnTo>
                  <a:lnTo>
                    <a:pt x="15" y="161"/>
                  </a:lnTo>
                  <a:lnTo>
                    <a:pt x="17" y="164"/>
                  </a:lnTo>
                  <a:lnTo>
                    <a:pt x="18" y="167"/>
                  </a:lnTo>
                  <a:lnTo>
                    <a:pt x="34" y="176"/>
                  </a:lnTo>
                  <a:lnTo>
                    <a:pt x="36" y="176"/>
                  </a:lnTo>
                  <a:lnTo>
                    <a:pt x="37" y="175"/>
                  </a:lnTo>
                  <a:lnTo>
                    <a:pt x="39" y="175"/>
                  </a:lnTo>
                  <a:lnTo>
                    <a:pt x="42" y="173"/>
                  </a:lnTo>
                  <a:lnTo>
                    <a:pt x="45" y="171"/>
                  </a:lnTo>
                  <a:lnTo>
                    <a:pt x="50" y="170"/>
                  </a:lnTo>
                  <a:lnTo>
                    <a:pt x="53" y="168"/>
                  </a:lnTo>
                  <a:lnTo>
                    <a:pt x="57" y="167"/>
                  </a:lnTo>
                  <a:lnTo>
                    <a:pt x="62" y="164"/>
                  </a:lnTo>
                  <a:lnTo>
                    <a:pt x="65" y="161"/>
                  </a:lnTo>
                  <a:lnTo>
                    <a:pt x="70" y="156"/>
                  </a:lnTo>
                  <a:lnTo>
                    <a:pt x="75" y="151"/>
                  </a:lnTo>
                  <a:lnTo>
                    <a:pt x="78" y="147"/>
                  </a:lnTo>
                  <a:lnTo>
                    <a:pt x="82" y="142"/>
                  </a:lnTo>
                  <a:lnTo>
                    <a:pt x="86" y="136"/>
                  </a:lnTo>
                  <a:lnTo>
                    <a:pt x="92" y="123"/>
                  </a:lnTo>
                  <a:lnTo>
                    <a:pt x="95" y="112"/>
                  </a:lnTo>
                  <a:lnTo>
                    <a:pt x="98" y="103"/>
                  </a:lnTo>
                  <a:lnTo>
                    <a:pt x="101" y="95"/>
                  </a:lnTo>
                  <a:lnTo>
                    <a:pt x="103" y="87"/>
                  </a:lnTo>
                  <a:lnTo>
                    <a:pt x="104" y="79"/>
                  </a:lnTo>
                  <a:lnTo>
                    <a:pt x="106" y="73"/>
                  </a:lnTo>
                  <a:lnTo>
                    <a:pt x="109" y="64"/>
                  </a:lnTo>
                  <a:lnTo>
                    <a:pt x="112" y="56"/>
                  </a:lnTo>
                  <a:lnTo>
                    <a:pt x="114" y="50"/>
                  </a:lnTo>
                  <a:lnTo>
                    <a:pt x="115" y="44"/>
                  </a:lnTo>
                  <a:lnTo>
                    <a:pt x="117" y="39"/>
                  </a:lnTo>
                  <a:lnTo>
                    <a:pt x="118" y="34"/>
                  </a:lnTo>
                  <a:lnTo>
                    <a:pt x="120" y="33"/>
                  </a:lnTo>
                  <a:lnTo>
                    <a:pt x="120" y="31"/>
                  </a:lnTo>
                  <a:lnTo>
                    <a:pt x="120" y="30"/>
                  </a:lnTo>
                  <a:lnTo>
                    <a:pt x="118" y="30"/>
                  </a:lnTo>
                  <a:lnTo>
                    <a:pt x="117" y="30"/>
                  </a:lnTo>
                  <a:lnTo>
                    <a:pt x="115" y="28"/>
                  </a:lnTo>
                  <a:lnTo>
                    <a:pt x="114" y="26"/>
                  </a:lnTo>
                  <a:lnTo>
                    <a:pt x="112" y="25"/>
                  </a:lnTo>
                  <a:lnTo>
                    <a:pt x="109" y="23"/>
                  </a:lnTo>
                  <a:lnTo>
                    <a:pt x="106" y="22"/>
                  </a:lnTo>
                  <a:lnTo>
                    <a:pt x="103" y="20"/>
                  </a:lnTo>
                  <a:lnTo>
                    <a:pt x="101" y="19"/>
                  </a:lnTo>
                  <a:lnTo>
                    <a:pt x="98" y="17"/>
                  </a:lnTo>
                  <a:lnTo>
                    <a:pt x="95" y="15"/>
                  </a:lnTo>
                  <a:lnTo>
                    <a:pt x="93" y="14"/>
                  </a:lnTo>
                  <a:lnTo>
                    <a:pt x="92" y="14"/>
                  </a:lnTo>
                  <a:lnTo>
                    <a:pt x="89" y="12"/>
                  </a:lnTo>
                  <a:lnTo>
                    <a:pt x="86" y="11"/>
                  </a:lnTo>
                  <a:lnTo>
                    <a:pt x="82" y="9"/>
                  </a:lnTo>
                  <a:lnTo>
                    <a:pt x="79" y="6"/>
                  </a:lnTo>
                  <a:lnTo>
                    <a:pt x="76" y="5"/>
                  </a:lnTo>
                  <a:lnTo>
                    <a:pt x="73" y="3"/>
                  </a:lnTo>
                  <a:lnTo>
                    <a:pt x="70" y="1"/>
                  </a:lnTo>
                  <a:lnTo>
                    <a:pt x="68" y="1"/>
                  </a:lnTo>
                  <a:lnTo>
                    <a:pt x="67" y="0"/>
                  </a:lnTo>
                  <a:close/>
                </a:path>
              </a:pathLst>
            </a:custGeom>
            <a:solidFill>
              <a:srgbClr val="FF1900"/>
            </a:solidFill>
            <a:ln w="9525">
              <a:noFill/>
              <a:round/>
              <a:headEnd/>
              <a:tailEnd/>
            </a:ln>
          </p:spPr>
          <p:txBody>
            <a:bodyPr/>
            <a:lstStyle/>
            <a:p>
              <a:endParaRPr lang="en-US" dirty="0">
                <a:latin typeface="Calibri" pitchFamily="34" charset="0"/>
              </a:endParaRPr>
            </a:p>
          </p:txBody>
        </p:sp>
        <p:sp>
          <p:nvSpPr>
            <p:cNvPr id="4316" name="Freeform 1194"/>
            <p:cNvSpPr>
              <a:spLocks/>
            </p:cNvSpPr>
            <p:nvPr/>
          </p:nvSpPr>
          <p:spPr bwMode="auto">
            <a:xfrm>
              <a:off x="3368" y="1390"/>
              <a:ext cx="65" cy="38"/>
            </a:xfrm>
            <a:custGeom>
              <a:avLst/>
              <a:gdLst>
                <a:gd name="T0" fmla="*/ 4 w 65"/>
                <a:gd name="T1" fmla="*/ 0 h 38"/>
                <a:gd name="T2" fmla="*/ 0 w 65"/>
                <a:gd name="T3" fmla="*/ 6 h 38"/>
                <a:gd name="T4" fmla="*/ 1 w 65"/>
                <a:gd name="T5" fmla="*/ 9 h 38"/>
                <a:gd name="T6" fmla="*/ 60 w 65"/>
                <a:gd name="T7" fmla="*/ 38 h 38"/>
                <a:gd name="T8" fmla="*/ 65 w 65"/>
                <a:gd name="T9" fmla="*/ 30 h 38"/>
                <a:gd name="T10" fmla="*/ 4 w 65"/>
                <a:gd name="T11" fmla="*/ 0 h 38"/>
                <a:gd name="T12" fmla="*/ 0 60000 65536"/>
                <a:gd name="T13" fmla="*/ 0 60000 65536"/>
                <a:gd name="T14" fmla="*/ 0 60000 65536"/>
                <a:gd name="T15" fmla="*/ 0 60000 65536"/>
                <a:gd name="T16" fmla="*/ 0 60000 65536"/>
                <a:gd name="T17" fmla="*/ 0 60000 65536"/>
                <a:gd name="T18" fmla="*/ 0 w 65"/>
                <a:gd name="T19" fmla="*/ 0 h 38"/>
                <a:gd name="T20" fmla="*/ 65 w 6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65" h="38">
                  <a:moveTo>
                    <a:pt x="4" y="0"/>
                  </a:moveTo>
                  <a:lnTo>
                    <a:pt x="0" y="6"/>
                  </a:lnTo>
                  <a:lnTo>
                    <a:pt x="1" y="9"/>
                  </a:lnTo>
                  <a:lnTo>
                    <a:pt x="60" y="38"/>
                  </a:lnTo>
                  <a:lnTo>
                    <a:pt x="65" y="30"/>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17" name="Freeform 1195"/>
            <p:cNvSpPr>
              <a:spLocks/>
            </p:cNvSpPr>
            <p:nvPr/>
          </p:nvSpPr>
          <p:spPr bwMode="auto">
            <a:xfrm>
              <a:off x="3397" y="1335"/>
              <a:ext cx="91" cy="75"/>
            </a:xfrm>
            <a:custGeom>
              <a:avLst/>
              <a:gdLst>
                <a:gd name="T0" fmla="*/ 0 w 91"/>
                <a:gd name="T1" fmla="*/ 64 h 75"/>
                <a:gd name="T2" fmla="*/ 3 w 91"/>
                <a:gd name="T3" fmla="*/ 58 h 75"/>
                <a:gd name="T4" fmla="*/ 10 w 91"/>
                <a:gd name="T5" fmla="*/ 46 h 75"/>
                <a:gd name="T6" fmla="*/ 16 w 91"/>
                <a:gd name="T7" fmla="*/ 33 h 75"/>
                <a:gd name="T8" fmla="*/ 22 w 91"/>
                <a:gd name="T9" fmla="*/ 21 h 75"/>
                <a:gd name="T10" fmla="*/ 27 w 91"/>
                <a:gd name="T11" fmla="*/ 13 h 75"/>
                <a:gd name="T12" fmla="*/ 31 w 91"/>
                <a:gd name="T13" fmla="*/ 8 h 75"/>
                <a:gd name="T14" fmla="*/ 33 w 91"/>
                <a:gd name="T15" fmla="*/ 7 h 75"/>
                <a:gd name="T16" fmla="*/ 84 w 91"/>
                <a:gd name="T17" fmla="*/ 0 h 75"/>
                <a:gd name="T18" fmla="*/ 86 w 91"/>
                <a:gd name="T19" fmla="*/ 2 h 75"/>
                <a:gd name="T20" fmla="*/ 88 w 91"/>
                <a:gd name="T21" fmla="*/ 5 h 75"/>
                <a:gd name="T22" fmla="*/ 91 w 91"/>
                <a:gd name="T23" fmla="*/ 8 h 75"/>
                <a:gd name="T24" fmla="*/ 91 w 91"/>
                <a:gd name="T25" fmla="*/ 11 h 75"/>
                <a:gd name="T26" fmla="*/ 89 w 91"/>
                <a:gd name="T27" fmla="*/ 15 h 75"/>
                <a:gd name="T28" fmla="*/ 88 w 91"/>
                <a:gd name="T29" fmla="*/ 16 h 75"/>
                <a:gd name="T30" fmla="*/ 84 w 91"/>
                <a:gd name="T31" fmla="*/ 16 h 75"/>
                <a:gd name="T32" fmla="*/ 83 w 91"/>
                <a:gd name="T33" fmla="*/ 16 h 75"/>
                <a:gd name="T34" fmla="*/ 80 w 91"/>
                <a:gd name="T35" fmla="*/ 18 h 75"/>
                <a:gd name="T36" fmla="*/ 77 w 91"/>
                <a:gd name="T37" fmla="*/ 16 h 75"/>
                <a:gd name="T38" fmla="*/ 75 w 91"/>
                <a:gd name="T39" fmla="*/ 16 h 75"/>
                <a:gd name="T40" fmla="*/ 74 w 91"/>
                <a:gd name="T41" fmla="*/ 16 h 75"/>
                <a:gd name="T42" fmla="*/ 72 w 91"/>
                <a:gd name="T43" fmla="*/ 16 h 75"/>
                <a:gd name="T44" fmla="*/ 70 w 91"/>
                <a:gd name="T45" fmla="*/ 18 h 75"/>
                <a:gd name="T46" fmla="*/ 67 w 91"/>
                <a:gd name="T47" fmla="*/ 18 h 75"/>
                <a:gd name="T48" fmla="*/ 66 w 91"/>
                <a:gd name="T49" fmla="*/ 18 h 75"/>
                <a:gd name="T50" fmla="*/ 63 w 91"/>
                <a:gd name="T51" fmla="*/ 18 h 75"/>
                <a:gd name="T52" fmla="*/ 61 w 91"/>
                <a:gd name="T53" fmla="*/ 16 h 75"/>
                <a:gd name="T54" fmla="*/ 58 w 91"/>
                <a:gd name="T55" fmla="*/ 16 h 75"/>
                <a:gd name="T56" fmla="*/ 56 w 91"/>
                <a:gd name="T57" fmla="*/ 18 h 75"/>
                <a:gd name="T58" fmla="*/ 55 w 91"/>
                <a:gd name="T59" fmla="*/ 21 h 75"/>
                <a:gd name="T60" fmla="*/ 52 w 91"/>
                <a:gd name="T61" fmla="*/ 21 h 75"/>
                <a:gd name="T62" fmla="*/ 49 w 91"/>
                <a:gd name="T63" fmla="*/ 19 h 75"/>
                <a:gd name="T64" fmla="*/ 45 w 91"/>
                <a:gd name="T65" fmla="*/ 19 h 75"/>
                <a:gd name="T66" fmla="*/ 44 w 91"/>
                <a:gd name="T67" fmla="*/ 19 h 75"/>
                <a:gd name="T68" fmla="*/ 44 w 91"/>
                <a:gd name="T69" fmla="*/ 19 h 75"/>
                <a:gd name="T70" fmla="*/ 38 w 91"/>
                <a:gd name="T71" fmla="*/ 19 h 75"/>
                <a:gd name="T72" fmla="*/ 33 w 91"/>
                <a:gd name="T73" fmla="*/ 19 h 75"/>
                <a:gd name="T74" fmla="*/ 35 w 91"/>
                <a:gd name="T75" fmla="*/ 18 h 75"/>
                <a:gd name="T76" fmla="*/ 33 w 91"/>
                <a:gd name="T77" fmla="*/ 15 h 75"/>
                <a:gd name="T78" fmla="*/ 30 w 91"/>
                <a:gd name="T79" fmla="*/ 15 h 75"/>
                <a:gd name="T80" fmla="*/ 30 w 91"/>
                <a:gd name="T81" fmla="*/ 15 h 75"/>
                <a:gd name="T82" fmla="*/ 28 w 91"/>
                <a:gd name="T83" fmla="*/ 18 h 75"/>
                <a:gd name="T84" fmla="*/ 24 w 91"/>
                <a:gd name="T85" fmla="*/ 27 h 75"/>
                <a:gd name="T86" fmla="*/ 17 w 91"/>
                <a:gd name="T87" fmla="*/ 36 h 75"/>
                <a:gd name="T88" fmla="*/ 13 w 91"/>
                <a:gd name="T89" fmla="*/ 47 h 75"/>
                <a:gd name="T90" fmla="*/ 8 w 91"/>
                <a:gd name="T91" fmla="*/ 57 h 75"/>
                <a:gd name="T92" fmla="*/ 5 w 91"/>
                <a:gd name="T93" fmla="*/ 64 h 75"/>
                <a:gd name="T94" fmla="*/ 3 w 91"/>
                <a:gd name="T95" fmla="*/ 69 h 75"/>
                <a:gd name="T96" fmla="*/ 2 w 91"/>
                <a:gd name="T97" fmla="*/ 71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5"/>
                <a:gd name="T149" fmla="*/ 91 w 91"/>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5">
                  <a:moveTo>
                    <a:pt x="0" y="66"/>
                  </a:moveTo>
                  <a:lnTo>
                    <a:pt x="0" y="64"/>
                  </a:lnTo>
                  <a:lnTo>
                    <a:pt x="2" y="63"/>
                  </a:lnTo>
                  <a:lnTo>
                    <a:pt x="3" y="58"/>
                  </a:lnTo>
                  <a:lnTo>
                    <a:pt x="6" y="52"/>
                  </a:lnTo>
                  <a:lnTo>
                    <a:pt x="10" y="46"/>
                  </a:lnTo>
                  <a:lnTo>
                    <a:pt x="13" y="39"/>
                  </a:lnTo>
                  <a:lnTo>
                    <a:pt x="16" y="33"/>
                  </a:lnTo>
                  <a:lnTo>
                    <a:pt x="19" y="27"/>
                  </a:lnTo>
                  <a:lnTo>
                    <a:pt x="22" y="21"/>
                  </a:lnTo>
                  <a:lnTo>
                    <a:pt x="24" y="18"/>
                  </a:lnTo>
                  <a:lnTo>
                    <a:pt x="27" y="13"/>
                  </a:lnTo>
                  <a:lnTo>
                    <a:pt x="28" y="11"/>
                  </a:lnTo>
                  <a:lnTo>
                    <a:pt x="31" y="8"/>
                  </a:lnTo>
                  <a:lnTo>
                    <a:pt x="33" y="8"/>
                  </a:lnTo>
                  <a:lnTo>
                    <a:pt x="33" y="7"/>
                  </a:lnTo>
                  <a:lnTo>
                    <a:pt x="84" y="0"/>
                  </a:lnTo>
                  <a:lnTo>
                    <a:pt x="86" y="2"/>
                  </a:lnTo>
                  <a:lnTo>
                    <a:pt x="86" y="4"/>
                  </a:lnTo>
                  <a:lnTo>
                    <a:pt x="88" y="5"/>
                  </a:lnTo>
                  <a:lnTo>
                    <a:pt x="89" y="7"/>
                  </a:lnTo>
                  <a:lnTo>
                    <a:pt x="91" y="8"/>
                  </a:lnTo>
                  <a:lnTo>
                    <a:pt x="91" y="10"/>
                  </a:lnTo>
                  <a:lnTo>
                    <a:pt x="91" y="11"/>
                  </a:lnTo>
                  <a:lnTo>
                    <a:pt x="91" y="13"/>
                  </a:lnTo>
                  <a:lnTo>
                    <a:pt x="89" y="15"/>
                  </a:lnTo>
                  <a:lnTo>
                    <a:pt x="88" y="16"/>
                  </a:lnTo>
                  <a:lnTo>
                    <a:pt x="86" y="16"/>
                  </a:lnTo>
                  <a:lnTo>
                    <a:pt x="84" y="16"/>
                  </a:lnTo>
                  <a:lnTo>
                    <a:pt x="83" y="16"/>
                  </a:lnTo>
                  <a:lnTo>
                    <a:pt x="81" y="18"/>
                  </a:lnTo>
                  <a:lnTo>
                    <a:pt x="80" y="18"/>
                  </a:lnTo>
                  <a:lnTo>
                    <a:pt x="78" y="18"/>
                  </a:lnTo>
                  <a:lnTo>
                    <a:pt x="77" y="16"/>
                  </a:lnTo>
                  <a:lnTo>
                    <a:pt x="75" y="16"/>
                  </a:lnTo>
                  <a:lnTo>
                    <a:pt x="74" y="16"/>
                  </a:lnTo>
                  <a:lnTo>
                    <a:pt x="72" y="16"/>
                  </a:lnTo>
                  <a:lnTo>
                    <a:pt x="72" y="18"/>
                  </a:lnTo>
                  <a:lnTo>
                    <a:pt x="70" y="18"/>
                  </a:lnTo>
                  <a:lnTo>
                    <a:pt x="69" y="18"/>
                  </a:lnTo>
                  <a:lnTo>
                    <a:pt x="67" y="18"/>
                  </a:lnTo>
                  <a:lnTo>
                    <a:pt x="66" y="18"/>
                  </a:lnTo>
                  <a:lnTo>
                    <a:pt x="64" y="18"/>
                  </a:lnTo>
                  <a:lnTo>
                    <a:pt x="63" y="18"/>
                  </a:lnTo>
                  <a:lnTo>
                    <a:pt x="63" y="16"/>
                  </a:lnTo>
                  <a:lnTo>
                    <a:pt x="61" y="16"/>
                  </a:lnTo>
                  <a:lnTo>
                    <a:pt x="59" y="16"/>
                  </a:lnTo>
                  <a:lnTo>
                    <a:pt x="58" y="16"/>
                  </a:lnTo>
                  <a:lnTo>
                    <a:pt x="56" y="18"/>
                  </a:lnTo>
                  <a:lnTo>
                    <a:pt x="55" y="19"/>
                  </a:lnTo>
                  <a:lnTo>
                    <a:pt x="55" y="21"/>
                  </a:lnTo>
                  <a:lnTo>
                    <a:pt x="53" y="21"/>
                  </a:lnTo>
                  <a:lnTo>
                    <a:pt x="52" y="21"/>
                  </a:lnTo>
                  <a:lnTo>
                    <a:pt x="50" y="19"/>
                  </a:lnTo>
                  <a:lnTo>
                    <a:pt x="49" y="19"/>
                  </a:lnTo>
                  <a:lnTo>
                    <a:pt x="47" y="19"/>
                  </a:lnTo>
                  <a:lnTo>
                    <a:pt x="45" y="19"/>
                  </a:lnTo>
                  <a:lnTo>
                    <a:pt x="44" y="19"/>
                  </a:lnTo>
                  <a:lnTo>
                    <a:pt x="41" y="21"/>
                  </a:lnTo>
                  <a:lnTo>
                    <a:pt x="38" y="19"/>
                  </a:lnTo>
                  <a:lnTo>
                    <a:pt x="14" y="75"/>
                  </a:lnTo>
                  <a:lnTo>
                    <a:pt x="33" y="19"/>
                  </a:lnTo>
                  <a:lnTo>
                    <a:pt x="33" y="18"/>
                  </a:lnTo>
                  <a:lnTo>
                    <a:pt x="35" y="18"/>
                  </a:lnTo>
                  <a:lnTo>
                    <a:pt x="35" y="16"/>
                  </a:lnTo>
                  <a:lnTo>
                    <a:pt x="33" y="15"/>
                  </a:lnTo>
                  <a:lnTo>
                    <a:pt x="31" y="15"/>
                  </a:lnTo>
                  <a:lnTo>
                    <a:pt x="30" y="15"/>
                  </a:lnTo>
                  <a:lnTo>
                    <a:pt x="28" y="16"/>
                  </a:lnTo>
                  <a:lnTo>
                    <a:pt x="28" y="18"/>
                  </a:lnTo>
                  <a:lnTo>
                    <a:pt x="25" y="22"/>
                  </a:lnTo>
                  <a:lnTo>
                    <a:pt x="24" y="27"/>
                  </a:lnTo>
                  <a:lnTo>
                    <a:pt x="21" y="32"/>
                  </a:lnTo>
                  <a:lnTo>
                    <a:pt x="17" y="36"/>
                  </a:lnTo>
                  <a:lnTo>
                    <a:pt x="14" y="43"/>
                  </a:lnTo>
                  <a:lnTo>
                    <a:pt x="13" y="47"/>
                  </a:lnTo>
                  <a:lnTo>
                    <a:pt x="10" y="52"/>
                  </a:lnTo>
                  <a:lnTo>
                    <a:pt x="8" y="57"/>
                  </a:lnTo>
                  <a:lnTo>
                    <a:pt x="6" y="60"/>
                  </a:lnTo>
                  <a:lnTo>
                    <a:pt x="5" y="64"/>
                  </a:lnTo>
                  <a:lnTo>
                    <a:pt x="3" y="68"/>
                  </a:lnTo>
                  <a:lnTo>
                    <a:pt x="3" y="69"/>
                  </a:lnTo>
                  <a:lnTo>
                    <a:pt x="2" y="71"/>
                  </a:lnTo>
                  <a:lnTo>
                    <a:pt x="0" y="6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18" name="Freeform 1196"/>
            <p:cNvSpPr>
              <a:spLocks/>
            </p:cNvSpPr>
            <p:nvPr/>
          </p:nvSpPr>
          <p:spPr bwMode="auto">
            <a:xfrm>
              <a:off x="3305" y="1403"/>
              <a:ext cx="67" cy="135"/>
            </a:xfrm>
            <a:custGeom>
              <a:avLst/>
              <a:gdLst>
                <a:gd name="T0" fmla="*/ 67 w 67"/>
                <a:gd name="T1" fmla="*/ 0 h 135"/>
                <a:gd name="T2" fmla="*/ 67 w 67"/>
                <a:gd name="T3" fmla="*/ 0 h 135"/>
                <a:gd name="T4" fmla="*/ 67 w 67"/>
                <a:gd name="T5" fmla="*/ 1 h 135"/>
                <a:gd name="T6" fmla="*/ 66 w 67"/>
                <a:gd name="T7" fmla="*/ 3 h 135"/>
                <a:gd name="T8" fmla="*/ 64 w 67"/>
                <a:gd name="T9" fmla="*/ 4 h 135"/>
                <a:gd name="T10" fmla="*/ 63 w 67"/>
                <a:gd name="T11" fmla="*/ 7 h 135"/>
                <a:gd name="T12" fmla="*/ 61 w 67"/>
                <a:gd name="T13" fmla="*/ 10 h 135"/>
                <a:gd name="T14" fmla="*/ 59 w 67"/>
                <a:gd name="T15" fmla="*/ 14 h 135"/>
                <a:gd name="T16" fmla="*/ 56 w 67"/>
                <a:gd name="T17" fmla="*/ 17 h 135"/>
                <a:gd name="T18" fmla="*/ 55 w 67"/>
                <a:gd name="T19" fmla="*/ 21 h 135"/>
                <a:gd name="T20" fmla="*/ 52 w 67"/>
                <a:gd name="T21" fmla="*/ 25 h 135"/>
                <a:gd name="T22" fmla="*/ 49 w 67"/>
                <a:gd name="T23" fmla="*/ 29 h 135"/>
                <a:gd name="T24" fmla="*/ 45 w 67"/>
                <a:gd name="T25" fmla="*/ 34 h 135"/>
                <a:gd name="T26" fmla="*/ 42 w 67"/>
                <a:gd name="T27" fmla="*/ 39 h 135"/>
                <a:gd name="T28" fmla="*/ 38 w 67"/>
                <a:gd name="T29" fmla="*/ 43 h 135"/>
                <a:gd name="T30" fmla="*/ 35 w 67"/>
                <a:gd name="T31" fmla="*/ 48 h 135"/>
                <a:gd name="T32" fmla="*/ 31 w 67"/>
                <a:gd name="T33" fmla="*/ 53 h 135"/>
                <a:gd name="T34" fmla="*/ 24 w 67"/>
                <a:gd name="T35" fmla="*/ 60 h 135"/>
                <a:gd name="T36" fmla="*/ 19 w 67"/>
                <a:gd name="T37" fmla="*/ 68 h 135"/>
                <a:gd name="T38" fmla="*/ 14 w 67"/>
                <a:gd name="T39" fmla="*/ 74 h 135"/>
                <a:gd name="T40" fmla="*/ 11 w 67"/>
                <a:gd name="T41" fmla="*/ 81 h 135"/>
                <a:gd name="T42" fmla="*/ 8 w 67"/>
                <a:gd name="T43" fmla="*/ 85 h 135"/>
                <a:gd name="T44" fmla="*/ 6 w 67"/>
                <a:gd name="T45" fmla="*/ 92 h 135"/>
                <a:gd name="T46" fmla="*/ 3 w 67"/>
                <a:gd name="T47" fmla="*/ 99 h 135"/>
                <a:gd name="T48" fmla="*/ 2 w 67"/>
                <a:gd name="T49" fmla="*/ 107 h 135"/>
                <a:gd name="T50" fmla="*/ 0 w 67"/>
                <a:gd name="T51" fmla="*/ 121 h 135"/>
                <a:gd name="T52" fmla="*/ 0 w 67"/>
                <a:gd name="T53" fmla="*/ 129 h 135"/>
                <a:gd name="T54" fmla="*/ 0 w 67"/>
                <a:gd name="T55" fmla="*/ 134 h 135"/>
                <a:gd name="T56" fmla="*/ 2 w 67"/>
                <a:gd name="T57" fmla="*/ 135 h 135"/>
                <a:gd name="T58" fmla="*/ 2 w 67"/>
                <a:gd name="T59" fmla="*/ 134 h 135"/>
                <a:gd name="T60" fmla="*/ 2 w 67"/>
                <a:gd name="T61" fmla="*/ 131 h 135"/>
                <a:gd name="T62" fmla="*/ 2 w 67"/>
                <a:gd name="T63" fmla="*/ 124 h 135"/>
                <a:gd name="T64" fmla="*/ 3 w 67"/>
                <a:gd name="T65" fmla="*/ 118 h 135"/>
                <a:gd name="T66" fmla="*/ 5 w 67"/>
                <a:gd name="T67" fmla="*/ 109 h 135"/>
                <a:gd name="T68" fmla="*/ 8 w 67"/>
                <a:gd name="T69" fmla="*/ 99 h 135"/>
                <a:gd name="T70" fmla="*/ 13 w 67"/>
                <a:gd name="T71" fmla="*/ 90 h 135"/>
                <a:gd name="T72" fmla="*/ 19 w 67"/>
                <a:gd name="T73" fmla="*/ 79 h 135"/>
                <a:gd name="T74" fmla="*/ 22 w 67"/>
                <a:gd name="T75" fmla="*/ 74 h 135"/>
                <a:gd name="T76" fmla="*/ 25 w 67"/>
                <a:gd name="T77" fmla="*/ 70 h 135"/>
                <a:gd name="T78" fmla="*/ 28 w 67"/>
                <a:gd name="T79" fmla="*/ 65 h 135"/>
                <a:gd name="T80" fmla="*/ 31 w 67"/>
                <a:gd name="T81" fmla="*/ 62 h 135"/>
                <a:gd name="T82" fmla="*/ 33 w 67"/>
                <a:gd name="T83" fmla="*/ 57 h 135"/>
                <a:gd name="T84" fmla="*/ 36 w 67"/>
                <a:gd name="T85" fmla="*/ 54 h 135"/>
                <a:gd name="T86" fmla="*/ 38 w 67"/>
                <a:gd name="T87" fmla="*/ 51 h 135"/>
                <a:gd name="T88" fmla="*/ 39 w 67"/>
                <a:gd name="T89" fmla="*/ 49 h 135"/>
                <a:gd name="T90" fmla="*/ 41 w 67"/>
                <a:gd name="T91" fmla="*/ 46 h 135"/>
                <a:gd name="T92" fmla="*/ 44 w 67"/>
                <a:gd name="T93" fmla="*/ 43 h 135"/>
                <a:gd name="T94" fmla="*/ 45 w 67"/>
                <a:gd name="T95" fmla="*/ 40 h 135"/>
                <a:gd name="T96" fmla="*/ 47 w 67"/>
                <a:gd name="T97" fmla="*/ 39 h 135"/>
                <a:gd name="T98" fmla="*/ 49 w 67"/>
                <a:gd name="T99" fmla="*/ 35 h 135"/>
                <a:gd name="T100" fmla="*/ 52 w 67"/>
                <a:gd name="T101" fmla="*/ 32 h 135"/>
                <a:gd name="T102" fmla="*/ 53 w 67"/>
                <a:gd name="T103" fmla="*/ 29 h 135"/>
                <a:gd name="T104" fmla="*/ 56 w 67"/>
                <a:gd name="T105" fmla="*/ 26 h 135"/>
                <a:gd name="T106" fmla="*/ 59 w 67"/>
                <a:gd name="T107" fmla="*/ 18 h 135"/>
                <a:gd name="T108" fmla="*/ 63 w 67"/>
                <a:gd name="T109" fmla="*/ 14 h 135"/>
                <a:gd name="T110" fmla="*/ 64 w 67"/>
                <a:gd name="T111" fmla="*/ 9 h 135"/>
                <a:gd name="T112" fmla="*/ 66 w 67"/>
                <a:gd name="T113" fmla="*/ 4 h 135"/>
                <a:gd name="T114" fmla="*/ 67 w 67"/>
                <a:gd name="T115" fmla="*/ 3 h 135"/>
                <a:gd name="T116" fmla="*/ 67 w 67"/>
                <a:gd name="T117" fmla="*/ 1 h 135"/>
                <a:gd name="T118" fmla="*/ 67 w 67"/>
                <a:gd name="T119" fmla="*/ 0 h 135"/>
                <a:gd name="T120" fmla="*/ 67 w 67"/>
                <a:gd name="T121" fmla="*/ 0 h 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
                <a:gd name="T184" fmla="*/ 0 h 135"/>
                <a:gd name="T185" fmla="*/ 67 w 67"/>
                <a:gd name="T186" fmla="*/ 135 h 1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 h="135">
                  <a:moveTo>
                    <a:pt x="67" y="0"/>
                  </a:moveTo>
                  <a:lnTo>
                    <a:pt x="67" y="0"/>
                  </a:lnTo>
                  <a:lnTo>
                    <a:pt x="67" y="1"/>
                  </a:lnTo>
                  <a:lnTo>
                    <a:pt x="66" y="3"/>
                  </a:lnTo>
                  <a:lnTo>
                    <a:pt x="64" y="4"/>
                  </a:lnTo>
                  <a:lnTo>
                    <a:pt x="63" y="7"/>
                  </a:lnTo>
                  <a:lnTo>
                    <a:pt x="61" y="10"/>
                  </a:lnTo>
                  <a:lnTo>
                    <a:pt x="59" y="14"/>
                  </a:lnTo>
                  <a:lnTo>
                    <a:pt x="56" y="17"/>
                  </a:lnTo>
                  <a:lnTo>
                    <a:pt x="55" y="21"/>
                  </a:lnTo>
                  <a:lnTo>
                    <a:pt x="52" y="25"/>
                  </a:lnTo>
                  <a:lnTo>
                    <a:pt x="49" y="29"/>
                  </a:lnTo>
                  <a:lnTo>
                    <a:pt x="45" y="34"/>
                  </a:lnTo>
                  <a:lnTo>
                    <a:pt x="42" y="39"/>
                  </a:lnTo>
                  <a:lnTo>
                    <a:pt x="38" y="43"/>
                  </a:lnTo>
                  <a:lnTo>
                    <a:pt x="35" y="48"/>
                  </a:lnTo>
                  <a:lnTo>
                    <a:pt x="31" y="53"/>
                  </a:lnTo>
                  <a:lnTo>
                    <a:pt x="24" y="60"/>
                  </a:lnTo>
                  <a:lnTo>
                    <a:pt x="19" y="68"/>
                  </a:lnTo>
                  <a:lnTo>
                    <a:pt x="14" y="74"/>
                  </a:lnTo>
                  <a:lnTo>
                    <a:pt x="11" y="81"/>
                  </a:lnTo>
                  <a:lnTo>
                    <a:pt x="8" y="85"/>
                  </a:lnTo>
                  <a:lnTo>
                    <a:pt x="6" y="92"/>
                  </a:lnTo>
                  <a:lnTo>
                    <a:pt x="3" y="99"/>
                  </a:lnTo>
                  <a:lnTo>
                    <a:pt x="2" y="107"/>
                  </a:lnTo>
                  <a:lnTo>
                    <a:pt x="0" y="121"/>
                  </a:lnTo>
                  <a:lnTo>
                    <a:pt x="0" y="129"/>
                  </a:lnTo>
                  <a:lnTo>
                    <a:pt x="0" y="134"/>
                  </a:lnTo>
                  <a:lnTo>
                    <a:pt x="2" y="135"/>
                  </a:lnTo>
                  <a:lnTo>
                    <a:pt x="2" y="134"/>
                  </a:lnTo>
                  <a:lnTo>
                    <a:pt x="2" y="131"/>
                  </a:lnTo>
                  <a:lnTo>
                    <a:pt x="2" y="124"/>
                  </a:lnTo>
                  <a:lnTo>
                    <a:pt x="3" y="118"/>
                  </a:lnTo>
                  <a:lnTo>
                    <a:pt x="5" y="109"/>
                  </a:lnTo>
                  <a:lnTo>
                    <a:pt x="8" y="99"/>
                  </a:lnTo>
                  <a:lnTo>
                    <a:pt x="13" y="90"/>
                  </a:lnTo>
                  <a:lnTo>
                    <a:pt x="19" y="79"/>
                  </a:lnTo>
                  <a:lnTo>
                    <a:pt x="22" y="74"/>
                  </a:lnTo>
                  <a:lnTo>
                    <a:pt x="25" y="70"/>
                  </a:lnTo>
                  <a:lnTo>
                    <a:pt x="28" y="65"/>
                  </a:lnTo>
                  <a:lnTo>
                    <a:pt x="31" y="62"/>
                  </a:lnTo>
                  <a:lnTo>
                    <a:pt x="33" y="57"/>
                  </a:lnTo>
                  <a:lnTo>
                    <a:pt x="36" y="54"/>
                  </a:lnTo>
                  <a:lnTo>
                    <a:pt x="38" y="51"/>
                  </a:lnTo>
                  <a:lnTo>
                    <a:pt x="39" y="49"/>
                  </a:lnTo>
                  <a:lnTo>
                    <a:pt x="41" y="46"/>
                  </a:lnTo>
                  <a:lnTo>
                    <a:pt x="44" y="43"/>
                  </a:lnTo>
                  <a:lnTo>
                    <a:pt x="45" y="40"/>
                  </a:lnTo>
                  <a:lnTo>
                    <a:pt x="47" y="39"/>
                  </a:lnTo>
                  <a:lnTo>
                    <a:pt x="49" y="35"/>
                  </a:lnTo>
                  <a:lnTo>
                    <a:pt x="52" y="32"/>
                  </a:lnTo>
                  <a:lnTo>
                    <a:pt x="53" y="29"/>
                  </a:lnTo>
                  <a:lnTo>
                    <a:pt x="56" y="26"/>
                  </a:lnTo>
                  <a:lnTo>
                    <a:pt x="59" y="18"/>
                  </a:lnTo>
                  <a:lnTo>
                    <a:pt x="63" y="14"/>
                  </a:lnTo>
                  <a:lnTo>
                    <a:pt x="64" y="9"/>
                  </a:lnTo>
                  <a:lnTo>
                    <a:pt x="66" y="4"/>
                  </a:lnTo>
                  <a:lnTo>
                    <a:pt x="67" y="3"/>
                  </a:lnTo>
                  <a:lnTo>
                    <a:pt x="67" y="1"/>
                  </a:lnTo>
                  <a:lnTo>
                    <a:pt x="67"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19" name="Freeform 1197"/>
            <p:cNvSpPr>
              <a:spLocks/>
            </p:cNvSpPr>
            <p:nvPr/>
          </p:nvSpPr>
          <p:spPr bwMode="auto">
            <a:xfrm>
              <a:off x="3346" y="1429"/>
              <a:ext cx="78" cy="139"/>
            </a:xfrm>
            <a:custGeom>
              <a:avLst/>
              <a:gdLst>
                <a:gd name="T0" fmla="*/ 78 w 78"/>
                <a:gd name="T1" fmla="*/ 2 h 139"/>
                <a:gd name="T2" fmla="*/ 75 w 78"/>
                <a:gd name="T3" fmla="*/ 13 h 139"/>
                <a:gd name="T4" fmla="*/ 68 w 78"/>
                <a:gd name="T5" fmla="*/ 28 h 139"/>
                <a:gd name="T6" fmla="*/ 62 w 78"/>
                <a:gd name="T7" fmla="*/ 47 h 139"/>
                <a:gd name="T8" fmla="*/ 57 w 78"/>
                <a:gd name="T9" fmla="*/ 64 h 139"/>
                <a:gd name="T10" fmla="*/ 54 w 78"/>
                <a:gd name="T11" fmla="*/ 77 h 139"/>
                <a:gd name="T12" fmla="*/ 51 w 78"/>
                <a:gd name="T13" fmla="*/ 89 h 139"/>
                <a:gd name="T14" fmla="*/ 42 w 78"/>
                <a:gd name="T15" fmla="*/ 101 h 139"/>
                <a:gd name="T16" fmla="*/ 31 w 78"/>
                <a:gd name="T17" fmla="*/ 111 h 139"/>
                <a:gd name="T18" fmla="*/ 23 w 78"/>
                <a:gd name="T19" fmla="*/ 117 h 139"/>
                <a:gd name="T20" fmla="*/ 17 w 78"/>
                <a:gd name="T21" fmla="*/ 122 h 139"/>
                <a:gd name="T22" fmla="*/ 11 w 78"/>
                <a:gd name="T23" fmla="*/ 126 h 139"/>
                <a:gd name="T24" fmla="*/ 8 w 78"/>
                <a:gd name="T25" fmla="*/ 131 h 139"/>
                <a:gd name="T26" fmla="*/ 3 w 78"/>
                <a:gd name="T27" fmla="*/ 134 h 139"/>
                <a:gd name="T28" fmla="*/ 1 w 78"/>
                <a:gd name="T29" fmla="*/ 136 h 139"/>
                <a:gd name="T30" fmla="*/ 0 w 78"/>
                <a:gd name="T31" fmla="*/ 137 h 139"/>
                <a:gd name="T32" fmla="*/ 1 w 78"/>
                <a:gd name="T33" fmla="*/ 139 h 139"/>
                <a:gd name="T34" fmla="*/ 3 w 78"/>
                <a:gd name="T35" fmla="*/ 139 h 139"/>
                <a:gd name="T36" fmla="*/ 8 w 78"/>
                <a:gd name="T37" fmla="*/ 137 h 139"/>
                <a:gd name="T38" fmla="*/ 14 w 78"/>
                <a:gd name="T39" fmla="*/ 134 h 139"/>
                <a:gd name="T40" fmla="*/ 22 w 78"/>
                <a:gd name="T41" fmla="*/ 131 h 139"/>
                <a:gd name="T42" fmla="*/ 31 w 78"/>
                <a:gd name="T43" fmla="*/ 125 h 139"/>
                <a:gd name="T44" fmla="*/ 39 w 78"/>
                <a:gd name="T45" fmla="*/ 117 h 139"/>
                <a:gd name="T46" fmla="*/ 47 w 78"/>
                <a:gd name="T47" fmla="*/ 108 h 139"/>
                <a:gd name="T48" fmla="*/ 53 w 78"/>
                <a:gd name="T49" fmla="*/ 97 h 139"/>
                <a:gd name="T50" fmla="*/ 61 w 78"/>
                <a:gd name="T51" fmla="*/ 77 h 139"/>
                <a:gd name="T52" fmla="*/ 64 w 78"/>
                <a:gd name="T53" fmla="*/ 66 h 139"/>
                <a:gd name="T54" fmla="*/ 67 w 78"/>
                <a:gd name="T55" fmla="*/ 55 h 139"/>
                <a:gd name="T56" fmla="*/ 70 w 78"/>
                <a:gd name="T57" fmla="*/ 41 h 139"/>
                <a:gd name="T58" fmla="*/ 75 w 78"/>
                <a:gd name="T59" fmla="*/ 23 h 139"/>
                <a:gd name="T60" fmla="*/ 78 w 78"/>
                <a:gd name="T61" fmla="*/ 11 h 139"/>
                <a:gd name="T62" fmla="*/ 78 w 78"/>
                <a:gd name="T63" fmla="*/ 3 h 139"/>
                <a:gd name="T64" fmla="*/ 78 w 78"/>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139"/>
                <a:gd name="T101" fmla="*/ 78 w 78"/>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139">
                  <a:moveTo>
                    <a:pt x="78" y="0"/>
                  </a:moveTo>
                  <a:lnTo>
                    <a:pt x="78" y="2"/>
                  </a:lnTo>
                  <a:lnTo>
                    <a:pt x="76" y="6"/>
                  </a:lnTo>
                  <a:lnTo>
                    <a:pt x="75" y="13"/>
                  </a:lnTo>
                  <a:lnTo>
                    <a:pt x="72" y="20"/>
                  </a:lnTo>
                  <a:lnTo>
                    <a:pt x="68" y="28"/>
                  </a:lnTo>
                  <a:lnTo>
                    <a:pt x="65" y="38"/>
                  </a:lnTo>
                  <a:lnTo>
                    <a:pt x="62" y="47"/>
                  </a:lnTo>
                  <a:lnTo>
                    <a:pt x="61" y="56"/>
                  </a:lnTo>
                  <a:lnTo>
                    <a:pt x="57" y="64"/>
                  </a:lnTo>
                  <a:lnTo>
                    <a:pt x="56" y="70"/>
                  </a:lnTo>
                  <a:lnTo>
                    <a:pt x="54" y="77"/>
                  </a:lnTo>
                  <a:lnTo>
                    <a:pt x="53" y="83"/>
                  </a:lnTo>
                  <a:lnTo>
                    <a:pt x="51" y="89"/>
                  </a:lnTo>
                  <a:lnTo>
                    <a:pt x="47" y="95"/>
                  </a:lnTo>
                  <a:lnTo>
                    <a:pt x="42" y="101"/>
                  </a:lnTo>
                  <a:lnTo>
                    <a:pt x="34" y="108"/>
                  </a:lnTo>
                  <a:lnTo>
                    <a:pt x="31" y="111"/>
                  </a:lnTo>
                  <a:lnTo>
                    <a:pt x="26" y="114"/>
                  </a:lnTo>
                  <a:lnTo>
                    <a:pt x="23" y="117"/>
                  </a:lnTo>
                  <a:lnTo>
                    <a:pt x="20" y="120"/>
                  </a:lnTo>
                  <a:lnTo>
                    <a:pt x="17" y="122"/>
                  </a:lnTo>
                  <a:lnTo>
                    <a:pt x="14" y="125"/>
                  </a:lnTo>
                  <a:lnTo>
                    <a:pt x="11" y="126"/>
                  </a:lnTo>
                  <a:lnTo>
                    <a:pt x="9" y="128"/>
                  </a:lnTo>
                  <a:lnTo>
                    <a:pt x="8" y="131"/>
                  </a:lnTo>
                  <a:lnTo>
                    <a:pt x="4" y="133"/>
                  </a:lnTo>
                  <a:lnTo>
                    <a:pt x="3" y="134"/>
                  </a:lnTo>
                  <a:lnTo>
                    <a:pt x="1" y="136"/>
                  </a:lnTo>
                  <a:lnTo>
                    <a:pt x="0" y="137"/>
                  </a:lnTo>
                  <a:lnTo>
                    <a:pt x="1" y="139"/>
                  </a:lnTo>
                  <a:lnTo>
                    <a:pt x="3" y="139"/>
                  </a:lnTo>
                  <a:lnTo>
                    <a:pt x="4" y="139"/>
                  </a:lnTo>
                  <a:lnTo>
                    <a:pt x="8" y="137"/>
                  </a:lnTo>
                  <a:lnTo>
                    <a:pt x="11" y="136"/>
                  </a:lnTo>
                  <a:lnTo>
                    <a:pt x="14" y="134"/>
                  </a:lnTo>
                  <a:lnTo>
                    <a:pt x="18" y="133"/>
                  </a:lnTo>
                  <a:lnTo>
                    <a:pt x="22" y="131"/>
                  </a:lnTo>
                  <a:lnTo>
                    <a:pt x="26" y="128"/>
                  </a:lnTo>
                  <a:lnTo>
                    <a:pt x="31" y="125"/>
                  </a:lnTo>
                  <a:lnTo>
                    <a:pt x="36" y="122"/>
                  </a:lnTo>
                  <a:lnTo>
                    <a:pt x="39" y="117"/>
                  </a:lnTo>
                  <a:lnTo>
                    <a:pt x="43" y="112"/>
                  </a:lnTo>
                  <a:lnTo>
                    <a:pt x="47" y="108"/>
                  </a:lnTo>
                  <a:lnTo>
                    <a:pt x="50" y="103"/>
                  </a:lnTo>
                  <a:lnTo>
                    <a:pt x="53" y="97"/>
                  </a:lnTo>
                  <a:lnTo>
                    <a:pt x="57" y="86"/>
                  </a:lnTo>
                  <a:lnTo>
                    <a:pt x="61" y="77"/>
                  </a:lnTo>
                  <a:lnTo>
                    <a:pt x="62" y="70"/>
                  </a:lnTo>
                  <a:lnTo>
                    <a:pt x="64" y="66"/>
                  </a:lnTo>
                  <a:lnTo>
                    <a:pt x="65" y="59"/>
                  </a:lnTo>
                  <a:lnTo>
                    <a:pt x="67" y="55"/>
                  </a:lnTo>
                  <a:lnTo>
                    <a:pt x="68" y="48"/>
                  </a:lnTo>
                  <a:lnTo>
                    <a:pt x="70" y="41"/>
                  </a:lnTo>
                  <a:lnTo>
                    <a:pt x="73" y="31"/>
                  </a:lnTo>
                  <a:lnTo>
                    <a:pt x="75" y="23"/>
                  </a:lnTo>
                  <a:lnTo>
                    <a:pt x="76" y="17"/>
                  </a:lnTo>
                  <a:lnTo>
                    <a:pt x="78" y="11"/>
                  </a:lnTo>
                  <a:lnTo>
                    <a:pt x="78" y="6"/>
                  </a:lnTo>
                  <a:lnTo>
                    <a:pt x="78" y="3"/>
                  </a:lnTo>
                  <a:lnTo>
                    <a:pt x="78" y="2"/>
                  </a:lnTo>
                  <a:lnTo>
                    <a:pt x="7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0" name="Freeform 1198"/>
            <p:cNvSpPr>
              <a:spLocks/>
            </p:cNvSpPr>
            <p:nvPr/>
          </p:nvSpPr>
          <p:spPr bwMode="auto">
            <a:xfrm>
              <a:off x="3391" y="1509"/>
              <a:ext cx="25" cy="39"/>
            </a:xfrm>
            <a:custGeom>
              <a:avLst/>
              <a:gdLst>
                <a:gd name="T0" fmla="*/ 23 w 25"/>
                <a:gd name="T1" fmla="*/ 0 h 39"/>
                <a:gd name="T2" fmla="*/ 23 w 25"/>
                <a:gd name="T3" fmla="*/ 0 h 39"/>
                <a:gd name="T4" fmla="*/ 23 w 25"/>
                <a:gd name="T5" fmla="*/ 1 h 39"/>
                <a:gd name="T6" fmla="*/ 23 w 25"/>
                <a:gd name="T7" fmla="*/ 3 h 39"/>
                <a:gd name="T8" fmla="*/ 22 w 25"/>
                <a:gd name="T9" fmla="*/ 6 h 39"/>
                <a:gd name="T10" fmla="*/ 22 w 25"/>
                <a:gd name="T11" fmla="*/ 9 h 39"/>
                <a:gd name="T12" fmla="*/ 20 w 25"/>
                <a:gd name="T13" fmla="*/ 12 h 39"/>
                <a:gd name="T14" fmla="*/ 19 w 25"/>
                <a:gd name="T15" fmla="*/ 17 h 39"/>
                <a:gd name="T16" fmla="*/ 16 w 25"/>
                <a:gd name="T17" fmla="*/ 21 h 39"/>
                <a:gd name="T18" fmla="*/ 12 w 25"/>
                <a:gd name="T19" fmla="*/ 25 h 39"/>
                <a:gd name="T20" fmla="*/ 9 w 25"/>
                <a:gd name="T21" fmla="*/ 29 h 39"/>
                <a:gd name="T22" fmla="*/ 8 w 25"/>
                <a:gd name="T23" fmla="*/ 32 h 39"/>
                <a:gd name="T24" fmla="*/ 5 w 25"/>
                <a:gd name="T25" fmla="*/ 34 h 39"/>
                <a:gd name="T26" fmla="*/ 3 w 25"/>
                <a:gd name="T27" fmla="*/ 36 h 39"/>
                <a:gd name="T28" fmla="*/ 2 w 25"/>
                <a:gd name="T29" fmla="*/ 37 h 39"/>
                <a:gd name="T30" fmla="*/ 0 w 25"/>
                <a:gd name="T31" fmla="*/ 39 h 39"/>
                <a:gd name="T32" fmla="*/ 0 w 25"/>
                <a:gd name="T33" fmla="*/ 39 h 39"/>
                <a:gd name="T34" fmla="*/ 0 w 25"/>
                <a:gd name="T35" fmla="*/ 39 h 39"/>
                <a:gd name="T36" fmla="*/ 2 w 25"/>
                <a:gd name="T37" fmla="*/ 37 h 39"/>
                <a:gd name="T38" fmla="*/ 5 w 25"/>
                <a:gd name="T39" fmla="*/ 37 h 39"/>
                <a:gd name="T40" fmla="*/ 8 w 25"/>
                <a:gd name="T41" fmla="*/ 36 h 39"/>
                <a:gd name="T42" fmla="*/ 12 w 25"/>
                <a:gd name="T43" fmla="*/ 32 h 39"/>
                <a:gd name="T44" fmla="*/ 16 w 25"/>
                <a:gd name="T45" fmla="*/ 29 h 39"/>
                <a:gd name="T46" fmla="*/ 19 w 25"/>
                <a:gd name="T47" fmla="*/ 26 h 39"/>
                <a:gd name="T48" fmla="*/ 22 w 25"/>
                <a:gd name="T49" fmla="*/ 21 h 39"/>
                <a:gd name="T50" fmla="*/ 23 w 25"/>
                <a:gd name="T51" fmla="*/ 17 h 39"/>
                <a:gd name="T52" fmla="*/ 25 w 25"/>
                <a:gd name="T53" fmla="*/ 12 h 39"/>
                <a:gd name="T54" fmla="*/ 25 w 25"/>
                <a:gd name="T55" fmla="*/ 9 h 39"/>
                <a:gd name="T56" fmla="*/ 25 w 25"/>
                <a:gd name="T57" fmla="*/ 6 h 39"/>
                <a:gd name="T58" fmla="*/ 25 w 25"/>
                <a:gd name="T59" fmla="*/ 3 h 39"/>
                <a:gd name="T60" fmla="*/ 23 w 25"/>
                <a:gd name="T61" fmla="*/ 1 h 39"/>
                <a:gd name="T62" fmla="*/ 23 w 25"/>
                <a:gd name="T63" fmla="*/ 0 h 39"/>
                <a:gd name="T64" fmla="*/ 23 w 25"/>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39"/>
                <a:gd name="T101" fmla="*/ 25 w 25"/>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39">
                  <a:moveTo>
                    <a:pt x="23" y="0"/>
                  </a:moveTo>
                  <a:lnTo>
                    <a:pt x="23" y="0"/>
                  </a:lnTo>
                  <a:lnTo>
                    <a:pt x="23" y="1"/>
                  </a:lnTo>
                  <a:lnTo>
                    <a:pt x="23" y="3"/>
                  </a:lnTo>
                  <a:lnTo>
                    <a:pt x="22" y="6"/>
                  </a:lnTo>
                  <a:lnTo>
                    <a:pt x="22" y="9"/>
                  </a:lnTo>
                  <a:lnTo>
                    <a:pt x="20" y="12"/>
                  </a:lnTo>
                  <a:lnTo>
                    <a:pt x="19" y="17"/>
                  </a:lnTo>
                  <a:lnTo>
                    <a:pt x="16" y="21"/>
                  </a:lnTo>
                  <a:lnTo>
                    <a:pt x="12" y="25"/>
                  </a:lnTo>
                  <a:lnTo>
                    <a:pt x="9" y="29"/>
                  </a:lnTo>
                  <a:lnTo>
                    <a:pt x="8" y="32"/>
                  </a:lnTo>
                  <a:lnTo>
                    <a:pt x="5" y="34"/>
                  </a:lnTo>
                  <a:lnTo>
                    <a:pt x="3" y="36"/>
                  </a:lnTo>
                  <a:lnTo>
                    <a:pt x="2" y="37"/>
                  </a:lnTo>
                  <a:lnTo>
                    <a:pt x="0" y="39"/>
                  </a:lnTo>
                  <a:lnTo>
                    <a:pt x="2" y="37"/>
                  </a:lnTo>
                  <a:lnTo>
                    <a:pt x="5" y="37"/>
                  </a:lnTo>
                  <a:lnTo>
                    <a:pt x="8" y="36"/>
                  </a:lnTo>
                  <a:lnTo>
                    <a:pt x="12" y="32"/>
                  </a:lnTo>
                  <a:lnTo>
                    <a:pt x="16" y="29"/>
                  </a:lnTo>
                  <a:lnTo>
                    <a:pt x="19" y="26"/>
                  </a:lnTo>
                  <a:lnTo>
                    <a:pt x="22" y="21"/>
                  </a:lnTo>
                  <a:lnTo>
                    <a:pt x="23" y="17"/>
                  </a:lnTo>
                  <a:lnTo>
                    <a:pt x="25" y="12"/>
                  </a:lnTo>
                  <a:lnTo>
                    <a:pt x="25" y="9"/>
                  </a:lnTo>
                  <a:lnTo>
                    <a:pt x="25" y="6"/>
                  </a:lnTo>
                  <a:lnTo>
                    <a:pt x="25" y="3"/>
                  </a:lnTo>
                  <a:lnTo>
                    <a:pt x="23" y="1"/>
                  </a:lnTo>
                  <a:lnTo>
                    <a:pt x="2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1" name="Freeform 1199"/>
            <p:cNvSpPr>
              <a:spLocks/>
            </p:cNvSpPr>
            <p:nvPr/>
          </p:nvSpPr>
          <p:spPr bwMode="auto">
            <a:xfrm>
              <a:off x="3297" y="1457"/>
              <a:ext cx="24" cy="52"/>
            </a:xfrm>
            <a:custGeom>
              <a:avLst/>
              <a:gdLst>
                <a:gd name="T0" fmla="*/ 24 w 24"/>
                <a:gd name="T1" fmla="*/ 0 h 52"/>
                <a:gd name="T2" fmla="*/ 24 w 24"/>
                <a:gd name="T3" fmla="*/ 0 h 52"/>
                <a:gd name="T4" fmla="*/ 22 w 24"/>
                <a:gd name="T5" fmla="*/ 2 h 52"/>
                <a:gd name="T6" fmla="*/ 21 w 24"/>
                <a:gd name="T7" fmla="*/ 5 h 52"/>
                <a:gd name="T8" fmla="*/ 18 w 24"/>
                <a:gd name="T9" fmla="*/ 8 h 52"/>
                <a:gd name="T10" fmla="*/ 14 w 24"/>
                <a:gd name="T11" fmla="*/ 13 h 52"/>
                <a:gd name="T12" fmla="*/ 11 w 24"/>
                <a:gd name="T13" fmla="*/ 17 h 52"/>
                <a:gd name="T14" fmla="*/ 10 w 24"/>
                <a:gd name="T15" fmla="*/ 22 h 52"/>
                <a:gd name="T16" fmla="*/ 8 w 24"/>
                <a:gd name="T17" fmla="*/ 27 h 52"/>
                <a:gd name="T18" fmla="*/ 5 w 24"/>
                <a:gd name="T19" fmla="*/ 36 h 52"/>
                <a:gd name="T20" fmla="*/ 5 w 24"/>
                <a:gd name="T21" fmla="*/ 44 h 52"/>
                <a:gd name="T22" fmla="*/ 4 w 24"/>
                <a:gd name="T23" fmla="*/ 50 h 52"/>
                <a:gd name="T24" fmla="*/ 4 w 24"/>
                <a:gd name="T25" fmla="*/ 52 h 52"/>
                <a:gd name="T26" fmla="*/ 4 w 24"/>
                <a:gd name="T27" fmla="*/ 52 h 52"/>
                <a:gd name="T28" fmla="*/ 4 w 24"/>
                <a:gd name="T29" fmla="*/ 50 h 52"/>
                <a:gd name="T30" fmla="*/ 2 w 24"/>
                <a:gd name="T31" fmla="*/ 47 h 52"/>
                <a:gd name="T32" fmla="*/ 2 w 24"/>
                <a:gd name="T33" fmla="*/ 44 h 52"/>
                <a:gd name="T34" fmla="*/ 0 w 24"/>
                <a:gd name="T35" fmla="*/ 39 h 52"/>
                <a:gd name="T36" fmla="*/ 0 w 24"/>
                <a:gd name="T37" fmla="*/ 34 h 52"/>
                <a:gd name="T38" fmla="*/ 2 w 24"/>
                <a:gd name="T39" fmla="*/ 30 h 52"/>
                <a:gd name="T40" fmla="*/ 4 w 24"/>
                <a:gd name="T41" fmla="*/ 24 h 52"/>
                <a:gd name="T42" fmla="*/ 7 w 24"/>
                <a:gd name="T43" fmla="*/ 17 h 52"/>
                <a:gd name="T44" fmla="*/ 10 w 24"/>
                <a:gd name="T45" fmla="*/ 13 h 52"/>
                <a:gd name="T46" fmla="*/ 13 w 24"/>
                <a:gd name="T47" fmla="*/ 8 h 52"/>
                <a:gd name="T48" fmla="*/ 18 w 24"/>
                <a:gd name="T49" fmla="*/ 5 h 52"/>
                <a:gd name="T50" fmla="*/ 19 w 24"/>
                <a:gd name="T51" fmla="*/ 3 h 52"/>
                <a:gd name="T52" fmla="*/ 22 w 24"/>
                <a:gd name="T53" fmla="*/ 2 h 52"/>
                <a:gd name="T54" fmla="*/ 24 w 24"/>
                <a:gd name="T55" fmla="*/ 0 h 52"/>
                <a:gd name="T56" fmla="*/ 24 w 24"/>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52"/>
                <a:gd name="T89" fmla="*/ 24 w 24"/>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52">
                  <a:moveTo>
                    <a:pt x="24" y="0"/>
                  </a:moveTo>
                  <a:lnTo>
                    <a:pt x="24" y="0"/>
                  </a:lnTo>
                  <a:lnTo>
                    <a:pt x="22" y="2"/>
                  </a:lnTo>
                  <a:lnTo>
                    <a:pt x="21" y="5"/>
                  </a:lnTo>
                  <a:lnTo>
                    <a:pt x="18" y="8"/>
                  </a:lnTo>
                  <a:lnTo>
                    <a:pt x="14" y="13"/>
                  </a:lnTo>
                  <a:lnTo>
                    <a:pt x="11" y="17"/>
                  </a:lnTo>
                  <a:lnTo>
                    <a:pt x="10" y="22"/>
                  </a:lnTo>
                  <a:lnTo>
                    <a:pt x="8" y="27"/>
                  </a:lnTo>
                  <a:lnTo>
                    <a:pt x="5" y="36"/>
                  </a:lnTo>
                  <a:lnTo>
                    <a:pt x="5" y="44"/>
                  </a:lnTo>
                  <a:lnTo>
                    <a:pt x="4" y="50"/>
                  </a:lnTo>
                  <a:lnTo>
                    <a:pt x="4" y="52"/>
                  </a:lnTo>
                  <a:lnTo>
                    <a:pt x="4" y="50"/>
                  </a:lnTo>
                  <a:lnTo>
                    <a:pt x="2" y="47"/>
                  </a:lnTo>
                  <a:lnTo>
                    <a:pt x="2" y="44"/>
                  </a:lnTo>
                  <a:lnTo>
                    <a:pt x="0" y="39"/>
                  </a:lnTo>
                  <a:lnTo>
                    <a:pt x="0" y="34"/>
                  </a:lnTo>
                  <a:lnTo>
                    <a:pt x="2" y="30"/>
                  </a:lnTo>
                  <a:lnTo>
                    <a:pt x="4" y="24"/>
                  </a:lnTo>
                  <a:lnTo>
                    <a:pt x="7" y="17"/>
                  </a:lnTo>
                  <a:lnTo>
                    <a:pt x="10" y="13"/>
                  </a:lnTo>
                  <a:lnTo>
                    <a:pt x="13" y="8"/>
                  </a:lnTo>
                  <a:lnTo>
                    <a:pt x="18" y="5"/>
                  </a:lnTo>
                  <a:lnTo>
                    <a:pt x="19" y="3"/>
                  </a:lnTo>
                  <a:lnTo>
                    <a:pt x="22" y="2"/>
                  </a:lnTo>
                  <a:lnTo>
                    <a:pt x="2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2" name="Freeform 1200"/>
            <p:cNvSpPr>
              <a:spLocks/>
            </p:cNvSpPr>
            <p:nvPr/>
          </p:nvSpPr>
          <p:spPr bwMode="auto">
            <a:xfrm>
              <a:off x="3293" y="1468"/>
              <a:ext cx="9" cy="28"/>
            </a:xfrm>
            <a:custGeom>
              <a:avLst/>
              <a:gdLst>
                <a:gd name="T0" fmla="*/ 9 w 9"/>
                <a:gd name="T1" fmla="*/ 0 h 28"/>
                <a:gd name="T2" fmla="*/ 9 w 9"/>
                <a:gd name="T3" fmla="*/ 2 h 28"/>
                <a:gd name="T4" fmla="*/ 8 w 9"/>
                <a:gd name="T5" fmla="*/ 5 h 28"/>
                <a:gd name="T6" fmla="*/ 6 w 9"/>
                <a:gd name="T7" fmla="*/ 8 h 28"/>
                <a:gd name="T8" fmla="*/ 4 w 9"/>
                <a:gd name="T9" fmla="*/ 13 h 28"/>
                <a:gd name="T10" fmla="*/ 3 w 9"/>
                <a:gd name="T11" fmla="*/ 17 h 28"/>
                <a:gd name="T12" fmla="*/ 3 w 9"/>
                <a:gd name="T13" fmla="*/ 22 h 28"/>
                <a:gd name="T14" fmla="*/ 3 w 9"/>
                <a:gd name="T15" fmla="*/ 27 h 28"/>
                <a:gd name="T16" fmla="*/ 3 w 9"/>
                <a:gd name="T17" fmla="*/ 28 h 28"/>
                <a:gd name="T18" fmla="*/ 1 w 9"/>
                <a:gd name="T19" fmla="*/ 27 h 28"/>
                <a:gd name="T20" fmla="*/ 0 w 9"/>
                <a:gd name="T21" fmla="*/ 22 h 28"/>
                <a:gd name="T22" fmla="*/ 0 w 9"/>
                <a:gd name="T23" fmla="*/ 17 h 28"/>
                <a:gd name="T24" fmla="*/ 0 w 9"/>
                <a:gd name="T25" fmla="*/ 11 h 28"/>
                <a:gd name="T26" fmla="*/ 1 w 9"/>
                <a:gd name="T27" fmla="*/ 9 h 28"/>
                <a:gd name="T28" fmla="*/ 1 w 9"/>
                <a:gd name="T29" fmla="*/ 6 h 28"/>
                <a:gd name="T30" fmla="*/ 3 w 9"/>
                <a:gd name="T31" fmla="*/ 5 h 28"/>
                <a:gd name="T32" fmla="*/ 4 w 9"/>
                <a:gd name="T33" fmla="*/ 3 h 28"/>
                <a:gd name="T34" fmla="*/ 6 w 9"/>
                <a:gd name="T35" fmla="*/ 2 h 28"/>
                <a:gd name="T36" fmla="*/ 8 w 9"/>
                <a:gd name="T37" fmla="*/ 2 h 28"/>
                <a:gd name="T38" fmla="*/ 9 w 9"/>
                <a:gd name="T39" fmla="*/ 0 h 28"/>
                <a:gd name="T40" fmla="*/ 9 w 9"/>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28"/>
                <a:gd name="T65" fmla="*/ 9 w 9"/>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28">
                  <a:moveTo>
                    <a:pt x="9" y="0"/>
                  </a:moveTo>
                  <a:lnTo>
                    <a:pt x="9" y="2"/>
                  </a:lnTo>
                  <a:lnTo>
                    <a:pt x="8" y="5"/>
                  </a:lnTo>
                  <a:lnTo>
                    <a:pt x="6" y="8"/>
                  </a:lnTo>
                  <a:lnTo>
                    <a:pt x="4" y="13"/>
                  </a:lnTo>
                  <a:lnTo>
                    <a:pt x="3" y="17"/>
                  </a:lnTo>
                  <a:lnTo>
                    <a:pt x="3" y="22"/>
                  </a:lnTo>
                  <a:lnTo>
                    <a:pt x="3" y="27"/>
                  </a:lnTo>
                  <a:lnTo>
                    <a:pt x="3" y="28"/>
                  </a:lnTo>
                  <a:lnTo>
                    <a:pt x="1" y="27"/>
                  </a:lnTo>
                  <a:lnTo>
                    <a:pt x="0" y="22"/>
                  </a:lnTo>
                  <a:lnTo>
                    <a:pt x="0" y="17"/>
                  </a:lnTo>
                  <a:lnTo>
                    <a:pt x="0" y="11"/>
                  </a:lnTo>
                  <a:lnTo>
                    <a:pt x="1" y="9"/>
                  </a:lnTo>
                  <a:lnTo>
                    <a:pt x="1" y="6"/>
                  </a:lnTo>
                  <a:lnTo>
                    <a:pt x="3" y="5"/>
                  </a:lnTo>
                  <a:lnTo>
                    <a:pt x="4" y="3"/>
                  </a:lnTo>
                  <a:lnTo>
                    <a:pt x="6" y="2"/>
                  </a:lnTo>
                  <a:lnTo>
                    <a:pt x="8" y="2"/>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3" name="Freeform 1201"/>
            <p:cNvSpPr>
              <a:spLocks/>
            </p:cNvSpPr>
            <p:nvPr/>
          </p:nvSpPr>
          <p:spPr bwMode="auto">
            <a:xfrm>
              <a:off x="3352" y="1571"/>
              <a:ext cx="122" cy="33"/>
            </a:xfrm>
            <a:custGeom>
              <a:avLst/>
              <a:gdLst>
                <a:gd name="T0" fmla="*/ 8 w 122"/>
                <a:gd name="T1" fmla="*/ 3 h 33"/>
                <a:gd name="T2" fmla="*/ 17 w 122"/>
                <a:gd name="T3" fmla="*/ 3 h 33"/>
                <a:gd name="T4" fmla="*/ 28 w 122"/>
                <a:gd name="T5" fmla="*/ 2 h 33"/>
                <a:gd name="T6" fmla="*/ 37 w 122"/>
                <a:gd name="T7" fmla="*/ 2 h 33"/>
                <a:gd name="T8" fmla="*/ 48 w 122"/>
                <a:gd name="T9" fmla="*/ 2 h 33"/>
                <a:gd name="T10" fmla="*/ 58 w 122"/>
                <a:gd name="T11" fmla="*/ 2 h 33"/>
                <a:gd name="T12" fmla="*/ 67 w 122"/>
                <a:gd name="T13" fmla="*/ 5 h 33"/>
                <a:gd name="T14" fmla="*/ 76 w 122"/>
                <a:gd name="T15" fmla="*/ 8 h 33"/>
                <a:gd name="T16" fmla="*/ 81 w 122"/>
                <a:gd name="T17" fmla="*/ 13 h 33"/>
                <a:gd name="T18" fmla="*/ 80 w 122"/>
                <a:gd name="T19" fmla="*/ 16 h 33"/>
                <a:gd name="T20" fmla="*/ 78 w 122"/>
                <a:gd name="T21" fmla="*/ 19 h 33"/>
                <a:gd name="T22" fmla="*/ 78 w 122"/>
                <a:gd name="T23" fmla="*/ 20 h 33"/>
                <a:gd name="T24" fmla="*/ 80 w 122"/>
                <a:gd name="T25" fmla="*/ 22 h 33"/>
                <a:gd name="T26" fmla="*/ 83 w 122"/>
                <a:gd name="T27" fmla="*/ 22 h 33"/>
                <a:gd name="T28" fmla="*/ 87 w 122"/>
                <a:gd name="T29" fmla="*/ 22 h 33"/>
                <a:gd name="T30" fmla="*/ 92 w 122"/>
                <a:gd name="T31" fmla="*/ 22 h 33"/>
                <a:gd name="T32" fmla="*/ 97 w 122"/>
                <a:gd name="T33" fmla="*/ 22 h 33"/>
                <a:gd name="T34" fmla="*/ 103 w 122"/>
                <a:gd name="T35" fmla="*/ 22 h 33"/>
                <a:gd name="T36" fmla="*/ 108 w 122"/>
                <a:gd name="T37" fmla="*/ 23 h 33"/>
                <a:gd name="T38" fmla="*/ 112 w 122"/>
                <a:gd name="T39" fmla="*/ 25 h 33"/>
                <a:gd name="T40" fmla="*/ 115 w 122"/>
                <a:gd name="T41" fmla="*/ 27 h 33"/>
                <a:gd name="T42" fmla="*/ 120 w 122"/>
                <a:gd name="T43" fmla="*/ 30 h 33"/>
                <a:gd name="T44" fmla="*/ 119 w 122"/>
                <a:gd name="T45" fmla="*/ 33 h 33"/>
                <a:gd name="T46" fmla="*/ 114 w 122"/>
                <a:gd name="T47" fmla="*/ 30 h 33"/>
                <a:gd name="T48" fmla="*/ 111 w 122"/>
                <a:gd name="T49" fmla="*/ 27 h 33"/>
                <a:gd name="T50" fmla="*/ 106 w 122"/>
                <a:gd name="T51" fmla="*/ 25 h 33"/>
                <a:gd name="T52" fmla="*/ 101 w 122"/>
                <a:gd name="T53" fmla="*/ 23 h 33"/>
                <a:gd name="T54" fmla="*/ 97 w 122"/>
                <a:gd name="T55" fmla="*/ 23 h 33"/>
                <a:gd name="T56" fmla="*/ 92 w 122"/>
                <a:gd name="T57" fmla="*/ 23 h 33"/>
                <a:gd name="T58" fmla="*/ 86 w 122"/>
                <a:gd name="T59" fmla="*/ 23 h 33"/>
                <a:gd name="T60" fmla="*/ 81 w 122"/>
                <a:gd name="T61" fmla="*/ 23 h 33"/>
                <a:gd name="T62" fmla="*/ 80 w 122"/>
                <a:gd name="T63" fmla="*/ 23 h 33"/>
                <a:gd name="T64" fmla="*/ 76 w 122"/>
                <a:gd name="T65" fmla="*/ 23 h 33"/>
                <a:gd name="T66" fmla="*/ 75 w 122"/>
                <a:gd name="T67" fmla="*/ 23 h 33"/>
                <a:gd name="T68" fmla="*/ 75 w 122"/>
                <a:gd name="T69" fmla="*/ 22 h 33"/>
                <a:gd name="T70" fmla="*/ 76 w 122"/>
                <a:gd name="T71" fmla="*/ 17 h 33"/>
                <a:gd name="T72" fmla="*/ 78 w 122"/>
                <a:gd name="T73" fmla="*/ 13 h 33"/>
                <a:gd name="T74" fmla="*/ 78 w 122"/>
                <a:gd name="T75" fmla="*/ 13 h 33"/>
                <a:gd name="T76" fmla="*/ 76 w 122"/>
                <a:gd name="T77" fmla="*/ 11 h 33"/>
                <a:gd name="T78" fmla="*/ 69 w 122"/>
                <a:gd name="T79" fmla="*/ 6 h 33"/>
                <a:gd name="T80" fmla="*/ 59 w 122"/>
                <a:gd name="T81" fmla="*/ 5 h 33"/>
                <a:gd name="T82" fmla="*/ 48 w 122"/>
                <a:gd name="T83" fmla="*/ 3 h 33"/>
                <a:gd name="T84" fmla="*/ 39 w 122"/>
                <a:gd name="T85" fmla="*/ 2 h 33"/>
                <a:gd name="T86" fmla="*/ 30 w 122"/>
                <a:gd name="T87" fmla="*/ 3 h 33"/>
                <a:gd name="T88" fmla="*/ 19 w 122"/>
                <a:gd name="T89" fmla="*/ 3 h 33"/>
                <a:gd name="T90" fmla="*/ 9 w 122"/>
                <a:gd name="T91" fmla="*/ 5 h 33"/>
                <a:gd name="T92" fmla="*/ 0 w 122"/>
                <a:gd name="T93" fmla="*/ 6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2"/>
                <a:gd name="T142" fmla="*/ 0 h 33"/>
                <a:gd name="T143" fmla="*/ 122 w 122"/>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2" h="33">
                  <a:moveTo>
                    <a:pt x="3" y="5"/>
                  </a:moveTo>
                  <a:lnTo>
                    <a:pt x="8" y="3"/>
                  </a:lnTo>
                  <a:lnTo>
                    <a:pt x="12" y="3"/>
                  </a:lnTo>
                  <a:lnTo>
                    <a:pt x="17" y="3"/>
                  </a:lnTo>
                  <a:lnTo>
                    <a:pt x="22" y="2"/>
                  </a:lnTo>
                  <a:lnTo>
                    <a:pt x="28" y="2"/>
                  </a:lnTo>
                  <a:lnTo>
                    <a:pt x="33" y="2"/>
                  </a:lnTo>
                  <a:lnTo>
                    <a:pt x="37" y="2"/>
                  </a:lnTo>
                  <a:lnTo>
                    <a:pt x="44" y="0"/>
                  </a:lnTo>
                  <a:lnTo>
                    <a:pt x="48" y="2"/>
                  </a:lnTo>
                  <a:lnTo>
                    <a:pt x="53" y="2"/>
                  </a:lnTo>
                  <a:lnTo>
                    <a:pt x="58" y="2"/>
                  </a:lnTo>
                  <a:lnTo>
                    <a:pt x="62" y="3"/>
                  </a:lnTo>
                  <a:lnTo>
                    <a:pt x="67" y="5"/>
                  </a:lnTo>
                  <a:lnTo>
                    <a:pt x="72" y="6"/>
                  </a:lnTo>
                  <a:lnTo>
                    <a:pt x="76" y="8"/>
                  </a:lnTo>
                  <a:lnTo>
                    <a:pt x="81" y="11"/>
                  </a:lnTo>
                  <a:lnTo>
                    <a:pt x="81" y="13"/>
                  </a:lnTo>
                  <a:lnTo>
                    <a:pt x="80" y="14"/>
                  </a:lnTo>
                  <a:lnTo>
                    <a:pt x="80" y="16"/>
                  </a:lnTo>
                  <a:lnTo>
                    <a:pt x="78" y="17"/>
                  </a:lnTo>
                  <a:lnTo>
                    <a:pt x="78" y="19"/>
                  </a:lnTo>
                  <a:lnTo>
                    <a:pt x="78" y="20"/>
                  </a:lnTo>
                  <a:lnTo>
                    <a:pt x="80" y="22"/>
                  </a:lnTo>
                  <a:lnTo>
                    <a:pt x="81" y="22"/>
                  </a:lnTo>
                  <a:lnTo>
                    <a:pt x="83" y="22"/>
                  </a:lnTo>
                  <a:lnTo>
                    <a:pt x="84" y="22"/>
                  </a:lnTo>
                  <a:lnTo>
                    <a:pt x="87" y="22"/>
                  </a:lnTo>
                  <a:lnTo>
                    <a:pt x="89" y="22"/>
                  </a:lnTo>
                  <a:lnTo>
                    <a:pt x="92" y="22"/>
                  </a:lnTo>
                  <a:lnTo>
                    <a:pt x="95" y="22"/>
                  </a:lnTo>
                  <a:lnTo>
                    <a:pt x="97" y="22"/>
                  </a:lnTo>
                  <a:lnTo>
                    <a:pt x="100" y="22"/>
                  </a:lnTo>
                  <a:lnTo>
                    <a:pt x="103" y="22"/>
                  </a:lnTo>
                  <a:lnTo>
                    <a:pt x="104" y="22"/>
                  </a:lnTo>
                  <a:lnTo>
                    <a:pt x="108" y="23"/>
                  </a:lnTo>
                  <a:lnTo>
                    <a:pt x="109" y="23"/>
                  </a:lnTo>
                  <a:lnTo>
                    <a:pt x="112" y="25"/>
                  </a:lnTo>
                  <a:lnTo>
                    <a:pt x="114" y="25"/>
                  </a:lnTo>
                  <a:lnTo>
                    <a:pt x="115" y="27"/>
                  </a:lnTo>
                  <a:lnTo>
                    <a:pt x="119" y="28"/>
                  </a:lnTo>
                  <a:lnTo>
                    <a:pt x="120" y="30"/>
                  </a:lnTo>
                  <a:lnTo>
                    <a:pt x="122" y="31"/>
                  </a:lnTo>
                  <a:lnTo>
                    <a:pt x="119" y="33"/>
                  </a:lnTo>
                  <a:lnTo>
                    <a:pt x="117" y="31"/>
                  </a:lnTo>
                  <a:lnTo>
                    <a:pt x="114" y="30"/>
                  </a:lnTo>
                  <a:lnTo>
                    <a:pt x="112" y="28"/>
                  </a:lnTo>
                  <a:lnTo>
                    <a:pt x="111" y="27"/>
                  </a:lnTo>
                  <a:lnTo>
                    <a:pt x="109" y="27"/>
                  </a:lnTo>
                  <a:lnTo>
                    <a:pt x="106" y="25"/>
                  </a:lnTo>
                  <a:lnTo>
                    <a:pt x="104" y="25"/>
                  </a:lnTo>
                  <a:lnTo>
                    <a:pt x="101" y="23"/>
                  </a:lnTo>
                  <a:lnTo>
                    <a:pt x="100" y="23"/>
                  </a:lnTo>
                  <a:lnTo>
                    <a:pt x="97" y="23"/>
                  </a:lnTo>
                  <a:lnTo>
                    <a:pt x="94" y="23"/>
                  </a:lnTo>
                  <a:lnTo>
                    <a:pt x="92" y="23"/>
                  </a:lnTo>
                  <a:lnTo>
                    <a:pt x="89" y="23"/>
                  </a:lnTo>
                  <a:lnTo>
                    <a:pt x="86" y="23"/>
                  </a:lnTo>
                  <a:lnTo>
                    <a:pt x="84" y="23"/>
                  </a:lnTo>
                  <a:lnTo>
                    <a:pt x="81" y="23"/>
                  </a:lnTo>
                  <a:lnTo>
                    <a:pt x="80" y="23"/>
                  </a:lnTo>
                  <a:lnTo>
                    <a:pt x="78" y="23"/>
                  </a:lnTo>
                  <a:lnTo>
                    <a:pt x="76" y="23"/>
                  </a:lnTo>
                  <a:lnTo>
                    <a:pt x="75" y="23"/>
                  </a:lnTo>
                  <a:lnTo>
                    <a:pt x="75" y="22"/>
                  </a:lnTo>
                  <a:lnTo>
                    <a:pt x="75" y="19"/>
                  </a:lnTo>
                  <a:lnTo>
                    <a:pt x="76" y="17"/>
                  </a:lnTo>
                  <a:lnTo>
                    <a:pt x="76" y="16"/>
                  </a:lnTo>
                  <a:lnTo>
                    <a:pt x="78" y="13"/>
                  </a:lnTo>
                  <a:lnTo>
                    <a:pt x="76" y="13"/>
                  </a:lnTo>
                  <a:lnTo>
                    <a:pt x="76" y="11"/>
                  </a:lnTo>
                  <a:lnTo>
                    <a:pt x="73" y="9"/>
                  </a:lnTo>
                  <a:lnTo>
                    <a:pt x="69" y="6"/>
                  </a:lnTo>
                  <a:lnTo>
                    <a:pt x="64" y="5"/>
                  </a:lnTo>
                  <a:lnTo>
                    <a:pt x="59" y="5"/>
                  </a:lnTo>
                  <a:lnTo>
                    <a:pt x="55" y="3"/>
                  </a:lnTo>
                  <a:lnTo>
                    <a:pt x="48" y="3"/>
                  </a:lnTo>
                  <a:lnTo>
                    <a:pt x="44" y="2"/>
                  </a:lnTo>
                  <a:lnTo>
                    <a:pt x="39" y="2"/>
                  </a:lnTo>
                  <a:lnTo>
                    <a:pt x="34" y="3"/>
                  </a:lnTo>
                  <a:lnTo>
                    <a:pt x="30" y="3"/>
                  </a:lnTo>
                  <a:lnTo>
                    <a:pt x="23" y="3"/>
                  </a:lnTo>
                  <a:lnTo>
                    <a:pt x="19" y="3"/>
                  </a:lnTo>
                  <a:lnTo>
                    <a:pt x="14" y="5"/>
                  </a:lnTo>
                  <a:lnTo>
                    <a:pt x="9" y="5"/>
                  </a:lnTo>
                  <a:lnTo>
                    <a:pt x="5" y="5"/>
                  </a:lnTo>
                  <a:lnTo>
                    <a:pt x="0" y="6"/>
                  </a:lnTo>
                  <a:lnTo>
                    <a:pt x="3"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4" name="Freeform 1202"/>
            <p:cNvSpPr>
              <a:spLocks/>
            </p:cNvSpPr>
            <p:nvPr/>
          </p:nvSpPr>
          <p:spPr bwMode="auto">
            <a:xfrm>
              <a:off x="3202" y="1535"/>
              <a:ext cx="145" cy="78"/>
            </a:xfrm>
            <a:custGeom>
              <a:avLst/>
              <a:gdLst>
                <a:gd name="T0" fmla="*/ 14 w 145"/>
                <a:gd name="T1" fmla="*/ 6 h 78"/>
                <a:gd name="T2" fmla="*/ 10 w 145"/>
                <a:gd name="T3" fmla="*/ 13 h 78"/>
                <a:gd name="T4" fmla="*/ 5 w 145"/>
                <a:gd name="T5" fmla="*/ 24 h 78"/>
                <a:gd name="T6" fmla="*/ 2 w 145"/>
                <a:gd name="T7" fmla="*/ 31 h 78"/>
                <a:gd name="T8" fmla="*/ 2 w 145"/>
                <a:gd name="T9" fmla="*/ 36 h 78"/>
                <a:gd name="T10" fmla="*/ 13 w 145"/>
                <a:gd name="T11" fmla="*/ 52 h 78"/>
                <a:gd name="T12" fmla="*/ 28 w 145"/>
                <a:gd name="T13" fmla="*/ 66 h 78"/>
                <a:gd name="T14" fmla="*/ 38 w 145"/>
                <a:gd name="T15" fmla="*/ 73 h 78"/>
                <a:gd name="T16" fmla="*/ 56 w 145"/>
                <a:gd name="T17" fmla="*/ 73 h 78"/>
                <a:gd name="T18" fmla="*/ 63 w 145"/>
                <a:gd name="T19" fmla="*/ 78 h 78"/>
                <a:gd name="T20" fmla="*/ 75 w 145"/>
                <a:gd name="T21" fmla="*/ 78 h 78"/>
                <a:gd name="T22" fmla="*/ 81 w 145"/>
                <a:gd name="T23" fmla="*/ 73 h 78"/>
                <a:gd name="T24" fmla="*/ 83 w 145"/>
                <a:gd name="T25" fmla="*/ 72 h 78"/>
                <a:gd name="T26" fmla="*/ 88 w 145"/>
                <a:gd name="T27" fmla="*/ 72 h 78"/>
                <a:gd name="T28" fmla="*/ 100 w 145"/>
                <a:gd name="T29" fmla="*/ 70 h 78"/>
                <a:gd name="T30" fmla="*/ 114 w 145"/>
                <a:gd name="T31" fmla="*/ 67 h 78"/>
                <a:gd name="T32" fmla="*/ 130 w 145"/>
                <a:gd name="T33" fmla="*/ 63 h 78"/>
                <a:gd name="T34" fmla="*/ 144 w 145"/>
                <a:gd name="T35" fmla="*/ 56 h 78"/>
                <a:gd name="T36" fmla="*/ 145 w 145"/>
                <a:gd name="T37" fmla="*/ 55 h 78"/>
                <a:gd name="T38" fmla="*/ 138 w 145"/>
                <a:gd name="T39" fmla="*/ 58 h 78"/>
                <a:gd name="T40" fmla="*/ 120 w 145"/>
                <a:gd name="T41" fmla="*/ 61 h 78"/>
                <a:gd name="T42" fmla="*/ 95 w 145"/>
                <a:gd name="T43" fmla="*/ 66 h 78"/>
                <a:gd name="T44" fmla="*/ 64 w 145"/>
                <a:gd name="T45" fmla="*/ 67 h 78"/>
                <a:gd name="T46" fmla="*/ 46 w 145"/>
                <a:gd name="T47" fmla="*/ 69 h 78"/>
                <a:gd name="T48" fmla="*/ 39 w 145"/>
                <a:gd name="T49" fmla="*/ 69 h 78"/>
                <a:gd name="T50" fmla="*/ 41 w 145"/>
                <a:gd name="T51" fmla="*/ 70 h 78"/>
                <a:gd name="T52" fmla="*/ 52 w 145"/>
                <a:gd name="T53" fmla="*/ 56 h 78"/>
                <a:gd name="T54" fmla="*/ 63 w 145"/>
                <a:gd name="T55" fmla="*/ 58 h 78"/>
                <a:gd name="T56" fmla="*/ 81 w 145"/>
                <a:gd name="T57" fmla="*/ 56 h 78"/>
                <a:gd name="T58" fmla="*/ 97 w 145"/>
                <a:gd name="T59" fmla="*/ 55 h 78"/>
                <a:gd name="T60" fmla="*/ 102 w 145"/>
                <a:gd name="T61" fmla="*/ 53 h 78"/>
                <a:gd name="T62" fmla="*/ 95 w 145"/>
                <a:gd name="T63" fmla="*/ 53 h 78"/>
                <a:gd name="T64" fmla="*/ 83 w 145"/>
                <a:gd name="T65" fmla="*/ 53 h 78"/>
                <a:gd name="T66" fmla="*/ 70 w 145"/>
                <a:gd name="T67" fmla="*/ 53 h 78"/>
                <a:gd name="T68" fmla="*/ 61 w 145"/>
                <a:gd name="T69" fmla="*/ 53 h 78"/>
                <a:gd name="T70" fmla="*/ 52 w 145"/>
                <a:gd name="T71" fmla="*/ 52 h 78"/>
                <a:gd name="T72" fmla="*/ 38 w 145"/>
                <a:gd name="T73" fmla="*/ 67 h 78"/>
                <a:gd name="T74" fmla="*/ 30 w 145"/>
                <a:gd name="T75" fmla="*/ 61 h 78"/>
                <a:gd name="T76" fmla="*/ 13 w 145"/>
                <a:gd name="T77" fmla="*/ 45 h 78"/>
                <a:gd name="T78" fmla="*/ 5 w 145"/>
                <a:gd name="T79" fmla="*/ 33 h 78"/>
                <a:gd name="T80" fmla="*/ 7 w 145"/>
                <a:gd name="T81" fmla="*/ 33 h 78"/>
                <a:gd name="T82" fmla="*/ 16 w 145"/>
                <a:gd name="T83" fmla="*/ 13 h 78"/>
                <a:gd name="T84" fmla="*/ 22 w 145"/>
                <a:gd name="T85" fmla="*/ 22 h 78"/>
                <a:gd name="T86" fmla="*/ 36 w 145"/>
                <a:gd name="T87" fmla="*/ 38 h 78"/>
                <a:gd name="T88" fmla="*/ 44 w 145"/>
                <a:gd name="T89" fmla="*/ 47 h 78"/>
                <a:gd name="T90" fmla="*/ 41 w 145"/>
                <a:gd name="T91" fmla="*/ 42 h 78"/>
                <a:gd name="T92" fmla="*/ 30 w 145"/>
                <a:gd name="T93" fmla="*/ 28 h 78"/>
                <a:gd name="T94" fmla="*/ 22 w 145"/>
                <a:gd name="T95" fmla="*/ 14 h 78"/>
                <a:gd name="T96" fmla="*/ 17 w 145"/>
                <a:gd name="T97" fmla="*/ 8 h 78"/>
                <a:gd name="T98" fmla="*/ 50 w 145"/>
                <a:gd name="T99" fmla="*/ 14 h 78"/>
                <a:gd name="T100" fmla="*/ 58 w 145"/>
                <a:gd name="T101" fmla="*/ 3 h 78"/>
                <a:gd name="T102" fmla="*/ 52 w 145"/>
                <a:gd name="T103" fmla="*/ 5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
                <a:gd name="T157" fmla="*/ 0 h 78"/>
                <a:gd name="T158" fmla="*/ 145 w 145"/>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 h="78">
                  <a:moveTo>
                    <a:pt x="52" y="5"/>
                  </a:moveTo>
                  <a:lnTo>
                    <a:pt x="16" y="5"/>
                  </a:lnTo>
                  <a:lnTo>
                    <a:pt x="14" y="5"/>
                  </a:lnTo>
                  <a:lnTo>
                    <a:pt x="14" y="6"/>
                  </a:lnTo>
                  <a:lnTo>
                    <a:pt x="13" y="6"/>
                  </a:lnTo>
                  <a:lnTo>
                    <a:pt x="13" y="8"/>
                  </a:lnTo>
                  <a:lnTo>
                    <a:pt x="11" y="10"/>
                  </a:lnTo>
                  <a:lnTo>
                    <a:pt x="10" y="13"/>
                  </a:lnTo>
                  <a:lnTo>
                    <a:pt x="8" y="14"/>
                  </a:lnTo>
                  <a:lnTo>
                    <a:pt x="7" y="17"/>
                  </a:lnTo>
                  <a:lnTo>
                    <a:pt x="5" y="20"/>
                  </a:lnTo>
                  <a:lnTo>
                    <a:pt x="5" y="24"/>
                  </a:lnTo>
                  <a:lnTo>
                    <a:pt x="3" y="27"/>
                  </a:lnTo>
                  <a:lnTo>
                    <a:pt x="2" y="28"/>
                  </a:lnTo>
                  <a:lnTo>
                    <a:pt x="2" y="30"/>
                  </a:lnTo>
                  <a:lnTo>
                    <a:pt x="2" y="31"/>
                  </a:lnTo>
                  <a:lnTo>
                    <a:pt x="0" y="33"/>
                  </a:lnTo>
                  <a:lnTo>
                    <a:pt x="2" y="33"/>
                  </a:lnTo>
                  <a:lnTo>
                    <a:pt x="2" y="36"/>
                  </a:lnTo>
                  <a:lnTo>
                    <a:pt x="3" y="39"/>
                  </a:lnTo>
                  <a:lnTo>
                    <a:pt x="7" y="42"/>
                  </a:lnTo>
                  <a:lnTo>
                    <a:pt x="10" y="47"/>
                  </a:lnTo>
                  <a:lnTo>
                    <a:pt x="13" y="52"/>
                  </a:lnTo>
                  <a:lnTo>
                    <a:pt x="16" y="56"/>
                  </a:lnTo>
                  <a:lnTo>
                    <a:pt x="21" y="59"/>
                  </a:lnTo>
                  <a:lnTo>
                    <a:pt x="24" y="63"/>
                  </a:lnTo>
                  <a:lnTo>
                    <a:pt x="28" y="66"/>
                  </a:lnTo>
                  <a:lnTo>
                    <a:pt x="31" y="69"/>
                  </a:lnTo>
                  <a:lnTo>
                    <a:pt x="33" y="70"/>
                  </a:lnTo>
                  <a:lnTo>
                    <a:pt x="36" y="72"/>
                  </a:lnTo>
                  <a:lnTo>
                    <a:pt x="38" y="73"/>
                  </a:lnTo>
                  <a:lnTo>
                    <a:pt x="39" y="73"/>
                  </a:lnTo>
                  <a:lnTo>
                    <a:pt x="56" y="73"/>
                  </a:lnTo>
                  <a:lnTo>
                    <a:pt x="58" y="75"/>
                  </a:lnTo>
                  <a:lnTo>
                    <a:pt x="60" y="77"/>
                  </a:lnTo>
                  <a:lnTo>
                    <a:pt x="63" y="78"/>
                  </a:lnTo>
                  <a:lnTo>
                    <a:pt x="66" y="78"/>
                  </a:lnTo>
                  <a:lnTo>
                    <a:pt x="69" y="78"/>
                  </a:lnTo>
                  <a:lnTo>
                    <a:pt x="72" y="78"/>
                  </a:lnTo>
                  <a:lnTo>
                    <a:pt x="75" y="78"/>
                  </a:lnTo>
                  <a:lnTo>
                    <a:pt x="78" y="77"/>
                  </a:lnTo>
                  <a:lnTo>
                    <a:pt x="80" y="75"/>
                  </a:lnTo>
                  <a:lnTo>
                    <a:pt x="81" y="75"/>
                  </a:lnTo>
                  <a:lnTo>
                    <a:pt x="81" y="73"/>
                  </a:lnTo>
                  <a:lnTo>
                    <a:pt x="81" y="72"/>
                  </a:lnTo>
                  <a:lnTo>
                    <a:pt x="83" y="72"/>
                  </a:lnTo>
                  <a:lnTo>
                    <a:pt x="85" y="72"/>
                  </a:lnTo>
                  <a:lnTo>
                    <a:pt x="86" y="72"/>
                  </a:lnTo>
                  <a:lnTo>
                    <a:pt x="88" y="72"/>
                  </a:lnTo>
                  <a:lnTo>
                    <a:pt x="91" y="70"/>
                  </a:lnTo>
                  <a:lnTo>
                    <a:pt x="94" y="70"/>
                  </a:lnTo>
                  <a:lnTo>
                    <a:pt x="97" y="70"/>
                  </a:lnTo>
                  <a:lnTo>
                    <a:pt x="100" y="70"/>
                  </a:lnTo>
                  <a:lnTo>
                    <a:pt x="103" y="69"/>
                  </a:lnTo>
                  <a:lnTo>
                    <a:pt x="106" y="69"/>
                  </a:lnTo>
                  <a:lnTo>
                    <a:pt x="111" y="67"/>
                  </a:lnTo>
                  <a:lnTo>
                    <a:pt x="114" y="67"/>
                  </a:lnTo>
                  <a:lnTo>
                    <a:pt x="117" y="66"/>
                  </a:lnTo>
                  <a:lnTo>
                    <a:pt x="120" y="66"/>
                  </a:lnTo>
                  <a:lnTo>
                    <a:pt x="125" y="64"/>
                  </a:lnTo>
                  <a:lnTo>
                    <a:pt x="130" y="63"/>
                  </a:lnTo>
                  <a:lnTo>
                    <a:pt x="136" y="61"/>
                  </a:lnTo>
                  <a:lnTo>
                    <a:pt x="139" y="59"/>
                  </a:lnTo>
                  <a:lnTo>
                    <a:pt x="142" y="58"/>
                  </a:lnTo>
                  <a:lnTo>
                    <a:pt x="144" y="56"/>
                  </a:lnTo>
                  <a:lnTo>
                    <a:pt x="145" y="56"/>
                  </a:lnTo>
                  <a:lnTo>
                    <a:pt x="145" y="55"/>
                  </a:lnTo>
                  <a:lnTo>
                    <a:pt x="144" y="56"/>
                  </a:lnTo>
                  <a:lnTo>
                    <a:pt x="142" y="56"/>
                  </a:lnTo>
                  <a:lnTo>
                    <a:pt x="141" y="56"/>
                  </a:lnTo>
                  <a:lnTo>
                    <a:pt x="138" y="58"/>
                  </a:lnTo>
                  <a:lnTo>
                    <a:pt x="134" y="58"/>
                  </a:lnTo>
                  <a:lnTo>
                    <a:pt x="130" y="59"/>
                  </a:lnTo>
                  <a:lnTo>
                    <a:pt x="125" y="61"/>
                  </a:lnTo>
                  <a:lnTo>
                    <a:pt x="120" y="61"/>
                  </a:lnTo>
                  <a:lnTo>
                    <a:pt x="114" y="63"/>
                  </a:lnTo>
                  <a:lnTo>
                    <a:pt x="108" y="64"/>
                  </a:lnTo>
                  <a:lnTo>
                    <a:pt x="102" y="64"/>
                  </a:lnTo>
                  <a:lnTo>
                    <a:pt x="95" y="66"/>
                  </a:lnTo>
                  <a:lnTo>
                    <a:pt x="88" y="66"/>
                  </a:lnTo>
                  <a:lnTo>
                    <a:pt x="80" y="67"/>
                  </a:lnTo>
                  <a:lnTo>
                    <a:pt x="72" y="67"/>
                  </a:lnTo>
                  <a:lnTo>
                    <a:pt x="64" y="67"/>
                  </a:lnTo>
                  <a:lnTo>
                    <a:pt x="58" y="67"/>
                  </a:lnTo>
                  <a:lnTo>
                    <a:pt x="53" y="69"/>
                  </a:lnTo>
                  <a:lnTo>
                    <a:pt x="49" y="69"/>
                  </a:lnTo>
                  <a:lnTo>
                    <a:pt x="46" y="69"/>
                  </a:lnTo>
                  <a:lnTo>
                    <a:pt x="42" y="69"/>
                  </a:lnTo>
                  <a:lnTo>
                    <a:pt x="41" y="69"/>
                  </a:lnTo>
                  <a:lnTo>
                    <a:pt x="39" y="69"/>
                  </a:lnTo>
                  <a:lnTo>
                    <a:pt x="39" y="70"/>
                  </a:lnTo>
                  <a:lnTo>
                    <a:pt x="41" y="70"/>
                  </a:lnTo>
                  <a:lnTo>
                    <a:pt x="50" y="56"/>
                  </a:lnTo>
                  <a:lnTo>
                    <a:pt x="52" y="56"/>
                  </a:lnTo>
                  <a:lnTo>
                    <a:pt x="53" y="56"/>
                  </a:lnTo>
                  <a:lnTo>
                    <a:pt x="56" y="56"/>
                  </a:lnTo>
                  <a:lnTo>
                    <a:pt x="60" y="56"/>
                  </a:lnTo>
                  <a:lnTo>
                    <a:pt x="63" y="58"/>
                  </a:lnTo>
                  <a:lnTo>
                    <a:pt x="67" y="58"/>
                  </a:lnTo>
                  <a:lnTo>
                    <a:pt x="72" y="58"/>
                  </a:lnTo>
                  <a:lnTo>
                    <a:pt x="77" y="58"/>
                  </a:lnTo>
                  <a:lnTo>
                    <a:pt x="81" y="56"/>
                  </a:lnTo>
                  <a:lnTo>
                    <a:pt x="85" y="56"/>
                  </a:lnTo>
                  <a:lnTo>
                    <a:pt x="89" y="56"/>
                  </a:lnTo>
                  <a:lnTo>
                    <a:pt x="94" y="55"/>
                  </a:lnTo>
                  <a:lnTo>
                    <a:pt x="97" y="55"/>
                  </a:lnTo>
                  <a:lnTo>
                    <a:pt x="100" y="55"/>
                  </a:lnTo>
                  <a:lnTo>
                    <a:pt x="102" y="53"/>
                  </a:lnTo>
                  <a:lnTo>
                    <a:pt x="103" y="53"/>
                  </a:lnTo>
                  <a:lnTo>
                    <a:pt x="102" y="53"/>
                  </a:lnTo>
                  <a:lnTo>
                    <a:pt x="100" y="53"/>
                  </a:lnTo>
                  <a:lnTo>
                    <a:pt x="97" y="53"/>
                  </a:lnTo>
                  <a:lnTo>
                    <a:pt x="95" y="53"/>
                  </a:lnTo>
                  <a:lnTo>
                    <a:pt x="92" y="53"/>
                  </a:lnTo>
                  <a:lnTo>
                    <a:pt x="89" y="53"/>
                  </a:lnTo>
                  <a:lnTo>
                    <a:pt x="86" y="53"/>
                  </a:lnTo>
                  <a:lnTo>
                    <a:pt x="83" y="53"/>
                  </a:lnTo>
                  <a:lnTo>
                    <a:pt x="80" y="53"/>
                  </a:lnTo>
                  <a:lnTo>
                    <a:pt x="77" y="53"/>
                  </a:lnTo>
                  <a:lnTo>
                    <a:pt x="74" y="53"/>
                  </a:lnTo>
                  <a:lnTo>
                    <a:pt x="70" y="53"/>
                  </a:lnTo>
                  <a:lnTo>
                    <a:pt x="67" y="53"/>
                  </a:lnTo>
                  <a:lnTo>
                    <a:pt x="66" y="53"/>
                  </a:lnTo>
                  <a:lnTo>
                    <a:pt x="64" y="53"/>
                  </a:lnTo>
                  <a:lnTo>
                    <a:pt x="61" y="53"/>
                  </a:lnTo>
                  <a:lnTo>
                    <a:pt x="58" y="53"/>
                  </a:lnTo>
                  <a:lnTo>
                    <a:pt x="55" y="52"/>
                  </a:lnTo>
                  <a:lnTo>
                    <a:pt x="53" y="52"/>
                  </a:lnTo>
                  <a:lnTo>
                    <a:pt x="52" y="52"/>
                  </a:lnTo>
                  <a:lnTo>
                    <a:pt x="50" y="52"/>
                  </a:lnTo>
                  <a:lnTo>
                    <a:pt x="50" y="50"/>
                  </a:lnTo>
                  <a:lnTo>
                    <a:pt x="49" y="50"/>
                  </a:lnTo>
                  <a:lnTo>
                    <a:pt x="38" y="67"/>
                  </a:lnTo>
                  <a:lnTo>
                    <a:pt x="36" y="67"/>
                  </a:lnTo>
                  <a:lnTo>
                    <a:pt x="35" y="66"/>
                  </a:lnTo>
                  <a:lnTo>
                    <a:pt x="33" y="64"/>
                  </a:lnTo>
                  <a:lnTo>
                    <a:pt x="30" y="61"/>
                  </a:lnTo>
                  <a:lnTo>
                    <a:pt x="25" y="58"/>
                  </a:lnTo>
                  <a:lnTo>
                    <a:pt x="22" y="55"/>
                  </a:lnTo>
                  <a:lnTo>
                    <a:pt x="17" y="50"/>
                  </a:lnTo>
                  <a:lnTo>
                    <a:pt x="13" y="45"/>
                  </a:lnTo>
                  <a:lnTo>
                    <a:pt x="10" y="41"/>
                  </a:lnTo>
                  <a:lnTo>
                    <a:pt x="8" y="38"/>
                  </a:lnTo>
                  <a:lnTo>
                    <a:pt x="7" y="34"/>
                  </a:lnTo>
                  <a:lnTo>
                    <a:pt x="5" y="33"/>
                  </a:lnTo>
                  <a:lnTo>
                    <a:pt x="7" y="33"/>
                  </a:lnTo>
                  <a:lnTo>
                    <a:pt x="14" y="11"/>
                  </a:lnTo>
                  <a:lnTo>
                    <a:pt x="16" y="13"/>
                  </a:lnTo>
                  <a:lnTo>
                    <a:pt x="16" y="14"/>
                  </a:lnTo>
                  <a:lnTo>
                    <a:pt x="17" y="17"/>
                  </a:lnTo>
                  <a:lnTo>
                    <a:pt x="19" y="19"/>
                  </a:lnTo>
                  <a:lnTo>
                    <a:pt x="22" y="22"/>
                  </a:lnTo>
                  <a:lnTo>
                    <a:pt x="25" y="27"/>
                  </a:lnTo>
                  <a:lnTo>
                    <a:pt x="28" y="31"/>
                  </a:lnTo>
                  <a:lnTo>
                    <a:pt x="33" y="34"/>
                  </a:lnTo>
                  <a:lnTo>
                    <a:pt x="36" y="38"/>
                  </a:lnTo>
                  <a:lnTo>
                    <a:pt x="39" y="41"/>
                  </a:lnTo>
                  <a:lnTo>
                    <a:pt x="41" y="44"/>
                  </a:lnTo>
                  <a:lnTo>
                    <a:pt x="44" y="45"/>
                  </a:lnTo>
                  <a:lnTo>
                    <a:pt x="44" y="47"/>
                  </a:lnTo>
                  <a:lnTo>
                    <a:pt x="46" y="47"/>
                  </a:lnTo>
                  <a:lnTo>
                    <a:pt x="44" y="47"/>
                  </a:lnTo>
                  <a:lnTo>
                    <a:pt x="42" y="45"/>
                  </a:lnTo>
                  <a:lnTo>
                    <a:pt x="41" y="42"/>
                  </a:lnTo>
                  <a:lnTo>
                    <a:pt x="38" y="39"/>
                  </a:lnTo>
                  <a:lnTo>
                    <a:pt x="35" y="36"/>
                  </a:lnTo>
                  <a:lnTo>
                    <a:pt x="33" y="31"/>
                  </a:lnTo>
                  <a:lnTo>
                    <a:pt x="30" y="28"/>
                  </a:lnTo>
                  <a:lnTo>
                    <a:pt x="27" y="24"/>
                  </a:lnTo>
                  <a:lnTo>
                    <a:pt x="25" y="20"/>
                  </a:lnTo>
                  <a:lnTo>
                    <a:pt x="24" y="17"/>
                  </a:lnTo>
                  <a:lnTo>
                    <a:pt x="22" y="14"/>
                  </a:lnTo>
                  <a:lnTo>
                    <a:pt x="21" y="13"/>
                  </a:lnTo>
                  <a:lnTo>
                    <a:pt x="19" y="11"/>
                  </a:lnTo>
                  <a:lnTo>
                    <a:pt x="19" y="10"/>
                  </a:lnTo>
                  <a:lnTo>
                    <a:pt x="17" y="8"/>
                  </a:lnTo>
                  <a:lnTo>
                    <a:pt x="49" y="8"/>
                  </a:lnTo>
                  <a:lnTo>
                    <a:pt x="50" y="14"/>
                  </a:lnTo>
                  <a:lnTo>
                    <a:pt x="52" y="13"/>
                  </a:lnTo>
                  <a:lnTo>
                    <a:pt x="53" y="10"/>
                  </a:lnTo>
                  <a:lnTo>
                    <a:pt x="55" y="6"/>
                  </a:lnTo>
                  <a:lnTo>
                    <a:pt x="58" y="3"/>
                  </a:lnTo>
                  <a:lnTo>
                    <a:pt x="60" y="0"/>
                  </a:lnTo>
                  <a:lnTo>
                    <a:pt x="52"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5" name="Freeform 1203"/>
            <p:cNvSpPr>
              <a:spLocks/>
            </p:cNvSpPr>
            <p:nvPr/>
          </p:nvSpPr>
          <p:spPr bwMode="auto">
            <a:xfrm>
              <a:off x="3265" y="1537"/>
              <a:ext cx="22" cy="36"/>
            </a:xfrm>
            <a:custGeom>
              <a:avLst/>
              <a:gdLst>
                <a:gd name="T0" fmla="*/ 0 w 22"/>
                <a:gd name="T1" fmla="*/ 0 h 36"/>
                <a:gd name="T2" fmla="*/ 0 w 22"/>
                <a:gd name="T3" fmla="*/ 0 h 36"/>
                <a:gd name="T4" fmla="*/ 0 w 22"/>
                <a:gd name="T5" fmla="*/ 1 h 36"/>
                <a:gd name="T6" fmla="*/ 0 w 22"/>
                <a:gd name="T7" fmla="*/ 3 h 36"/>
                <a:gd name="T8" fmla="*/ 1 w 22"/>
                <a:gd name="T9" fmla="*/ 4 h 36"/>
                <a:gd name="T10" fmla="*/ 1 w 22"/>
                <a:gd name="T11" fmla="*/ 6 h 36"/>
                <a:gd name="T12" fmla="*/ 3 w 22"/>
                <a:gd name="T13" fmla="*/ 9 h 36"/>
                <a:gd name="T14" fmla="*/ 6 w 22"/>
                <a:gd name="T15" fmla="*/ 12 h 36"/>
                <a:gd name="T16" fmla="*/ 9 w 22"/>
                <a:gd name="T17" fmla="*/ 15 h 36"/>
                <a:gd name="T18" fmla="*/ 11 w 22"/>
                <a:gd name="T19" fmla="*/ 18 h 36"/>
                <a:gd name="T20" fmla="*/ 14 w 22"/>
                <a:gd name="T21" fmla="*/ 20 h 36"/>
                <a:gd name="T22" fmla="*/ 17 w 22"/>
                <a:gd name="T23" fmla="*/ 23 h 36"/>
                <a:gd name="T24" fmla="*/ 18 w 22"/>
                <a:gd name="T25" fmla="*/ 23 h 36"/>
                <a:gd name="T26" fmla="*/ 20 w 22"/>
                <a:gd name="T27" fmla="*/ 25 h 36"/>
                <a:gd name="T28" fmla="*/ 20 w 22"/>
                <a:gd name="T29" fmla="*/ 26 h 36"/>
                <a:gd name="T30" fmla="*/ 22 w 22"/>
                <a:gd name="T31" fmla="*/ 26 h 36"/>
                <a:gd name="T32" fmla="*/ 22 w 22"/>
                <a:gd name="T33" fmla="*/ 26 h 36"/>
                <a:gd name="T34" fmla="*/ 12 w 22"/>
                <a:gd name="T35" fmla="*/ 36 h 36"/>
                <a:gd name="T36" fmla="*/ 14 w 22"/>
                <a:gd name="T37" fmla="*/ 26 h 36"/>
                <a:gd name="T38" fmla="*/ 14 w 22"/>
                <a:gd name="T39" fmla="*/ 26 h 36"/>
                <a:gd name="T40" fmla="*/ 12 w 22"/>
                <a:gd name="T41" fmla="*/ 25 h 36"/>
                <a:gd name="T42" fmla="*/ 11 w 22"/>
                <a:gd name="T43" fmla="*/ 23 h 36"/>
                <a:gd name="T44" fmla="*/ 9 w 22"/>
                <a:gd name="T45" fmla="*/ 22 h 36"/>
                <a:gd name="T46" fmla="*/ 7 w 22"/>
                <a:gd name="T47" fmla="*/ 20 h 36"/>
                <a:gd name="T48" fmla="*/ 6 w 22"/>
                <a:gd name="T49" fmla="*/ 17 h 36"/>
                <a:gd name="T50" fmla="*/ 4 w 22"/>
                <a:gd name="T51" fmla="*/ 15 h 36"/>
                <a:gd name="T52" fmla="*/ 3 w 22"/>
                <a:gd name="T53" fmla="*/ 12 h 36"/>
                <a:gd name="T54" fmla="*/ 0 w 22"/>
                <a:gd name="T55" fmla="*/ 8 h 36"/>
                <a:gd name="T56" fmla="*/ 0 w 22"/>
                <a:gd name="T57" fmla="*/ 3 h 36"/>
                <a:gd name="T58" fmla="*/ 0 w 22"/>
                <a:gd name="T59" fmla="*/ 1 h 36"/>
                <a:gd name="T60" fmla="*/ 0 w 22"/>
                <a:gd name="T61" fmla="*/ 0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36"/>
                <a:gd name="T95" fmla="*/ 22 w 22"/>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36">
                  <a:moveTo>
                    <a:pt x="0" y="0"/>
                  </a:moveTo>
                  <a:lnTo>
                    <a:pt x="0" y="0"/>
                  </a:lnTo>
                  <a:lnTo>
                    <a:pt x="0" y="1"/>
                  </a:lnTo>
                  <a:lnTo>
                    <a:pt x="0" y="3"/>
                  </a:lnTo>
                  <a:lnTo>
                    <a:pt x="1" y="4"/>
                  </a:lnTo>
                  <a:lnTo>
                    <a:pt x="1" y="6"/>
                  </a:lnTo>
                  <a:lnTo>
                    <a:pt x="3" y="9"/>
                  </a:lnTo>
                  <a:lnTo>
                    <a:pt x="6" y="12"/>
                  </a:lnTo>
                  <a:lnTo>
                    <a:pt x="9" y="15"/>
                  </a:lnTo>
                  <a:lnTo>
                    <a:pt x="11" y="18"/>
                  </a:lnTo>
                  <a:lnTo>
                    <a:pt x="14" y="20"/>
                  </a:lnTo>
                  <a:lnTo>
                    <a:pt x="17" y="23"/>
                  </a:lnTo>
                  <a:lnTo>
                    <a:pt x="18" y="23"/>
                  </a:lnTo>
                  <a:lnTo>
                    <a:pt x="20" y="25"/>
                  </a:lnTo>
                  <a:lnTo>
                    <a:pt x="20" y="26"/>
                  </a:lnTo>
                  <a:lnTo>
                    <a:pt x="22" y="26"/>
                  </a:lnTo>
                  <a:lnTo>
                    <a:pt x="12" y="36"/>
                  </a:lnTo>
                  <a:lnTo>
                    <a:pt x="14" y="26"/>
                  </a:lnTo>
                  <a:lnTo>
                    <a:pt x="12" y="25"/>
                  </a:lnTo>
                  <a:lnTo>
                    <a:pt x="11" y="23"/>
                  </a:lnTo>
                  <a:lnTo>
                    <a:pt x="9" y="22"/>
                  </a:lnTo>
                  <a:lnTo>
                    <a:pt x="7" y="20"/>
                  </a:lnTo>
                  <a:lnTo>
                    <a:pt x="6" y="17"/>
                  </a:lnTo>
                  <a:lnTo>
                    <a:pt x="4" y="15"/>
                  </a:lnTo>
                  <a:lnTo>
                    <a:pt x="3" y="12"/>
                  </a:lnTo>
                  <a:lnTo>
                    <a:pt x="0" y="8"/>
                  </a:lnTo>
                  <a:lnTo>
                    <a:pt x="0" y="3"/>
                  </a:lnTo>
                  <a:lnTo>
                    <a:pt x="0" y="1"/>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6" name="Freeform 1204"/>
            <p:cNvSpPr>
              <a:spLocks/>
            </p:cNvSpPr>
            <p:nvPr/>
          </p:nvSpPr>
          <p:spPr bwMode="auto">
            <a:xfrm>
              <a:off x="3266" y="1534"/>
              <a:ext cx="63" cy="42"/>
            </a:xfrm>
            <a:custGeom>
              <a:avLst/>
              <a:gdLst>
                <a:gd name="T0" fmla="*/ 0 w 63"/>
                <a:gd name="T1" fmla="*/ 0 h 42"/>
                <a:gd name="T2" fmla="*/ 5 w 63"/>
                <a:gd name="T3" fmla="*/ 0 h 42"/>
                <a:gd name="T4" fmla="*/ 13 w 63"/>
                <a:gd name="T5" fmla="*/ 1 h 42"/>
                <a:gd name="T6" fmla="*/ 22 w 63"/>
                <a:gd name="T7" fmla="*/ 1 h 42"/>
                <a:gd name="T8" fmla="*/ 31 w 63"/>
                <a:gd name="T9" fmla="*/ 4 h 42"/>
                <a:gd name="T10" fmla="*/ 41 w 63"/>
                <a:gd name="T11" fmla="*/ 7 h 42"/>
                <a:gd name="T12" fmla="*/ 50 w 63"/>
                <a:gd name="T13" fmla="*/ 12 h 42"/>
                <a:gd name="T14" fmla="*/ 56 w 63"/>
                <a:gd name="T15" fmla="*/ 17 h 42"/>
                <a:gd name="T16" fmla="*/ 61 w 63"/>
                <a:gd name="T17" fmla="*/ 28 h 42"/>
                <a:gd name="T18" fmla="*/ 63 w 63"/>
                <a:gd name="T19" fmla="*/ 35 h 42"/>
                <a:gd name="T20" fmla="*/ 58 w 63"/>
                <a:gd name="T21" fmla="*/ 39 h 42"/>
                <a:gd name="T22" fmla="*/ 55 w 63"/>
                <a:gd name="T23" fmla="*/ 39 h 42"/>
                <a:gd name="T24" fmla="*/ 55 w 63"/>
                <a:gd name="T25" fmla="*/ 39 h 42"/>
                <a:gd name="T26" fmla="*/ 49 w 63"/>
                <a:gd name="T27" fmla="*/ 40 h 42"/>
                <a:gd name="T28" fmla="*/ 42 w 63"/>
                <a:gd name="T29" fmla="*/ 40 h 42"/>
                <a:gd name="T30" fmla="*/ 33 w 63"/>
                <a:gd name="T31" fmla="*/ 42 h 42"/>
                <a:gd name="T32" fmla="*/ 27 w 63"/>
                <a:gd name="T33" fmla="*/ 42 h 42"/>
                <a:gd name="T34" fmla="*/ 21 w 63"/>
                <a:gd name="T35" fmla="*/ 40 h 42"/>
                <a:gd name="T36" fmla="*/ 14 w 63"/>
                <a:gd name="T37" fmla="*/ 40 h 42"/>
                <a:gd name="T38" fmla="*/ 13 w 63"/>
                <a:gd name="T39" fmla="*/ 40 h 42"/>
                <a:gd name="T40" fmla="*/ 13 w 63"/>
                <a:gd name="T41" fmla="*/ 40 h 42"/>
                <a:gd name="T42" fmla="*/ 14 w 63"/>
                <a:gd name="T43" fmla="*/ 40 h 42"/>
                <a:gd name="T44" fmla="*/ 19 w 63"/>
                <a:gd name="T45" fmla="*/ 40 h 42"/>
                <a:gd name="T46" fmla="*/ 25 w 63"/>
                <a:gd name="T47" fmla="*/ 39 h 42"/>
                <a:gd name="T48" fmla="*/ 31 w 63"/>
                <a:gd name="T49" fmla="*/ 39 h 42"/>
                <a:gd name="T50" fmla="*/ 39 w 63"/>
                <a:gd name="T51" fmla="*/ 39 h 42"/>
                <a:gd name="T52" fmla="*/ 45 w 63"/>
                <a:gd name="T53" fmla="*/ 37 h 42"/>
                <a:gd name="T54" fmla="*/ 50 w 63"/>
                <a:gd name="T55" fmla="*/ 37 h 42"/>
                <a:gd name="T56" fmla="*/ 53 w 63"/>
                <a:gd name="T57" fmla="*/ 35 h 42"/>
                <a:gd name="T58" fmla="*/ 56 w 63"/>
                <a:gd name="T59" fmla="*/ 34 h 42"/>
                <a:gd name="T60" fmla="*/ 58 w 63"/>
                <a:gd name="T61" fmla="*/ 32 h 42"/>
                <a:gd name="T62" fmla="*/ 58 w 63"/>
                <a:gd name="T63" fmla="*/ 31 h 42"/>
                <a:gd name="T64" fmla="*/ 58 w 63"/>
                <a:gd name="T65" fmla="*/ 31 h 42"/>
                <a:gd name="T66" fmla="*/ 59 w 63"/>
                <a:gd name="T67" fmla="*/ 31 h 42"/>
                <a:gd name="T68" fmla="*/ 59 w 63"/>
                <a:gd name="T69" fmla="*/ 31 h 42"/>
                <a:gd name="T70" fmla="*/ 55 w 63"/>
                <a:gd name="T71" fmla="*/ 29 h 42"/>
                <a:gd name="T72" fmla="*/ 45 w 63"/>
                <a:gd name="T73" fmla="*/ 29 h 42"/>
                <a:gd name="T74" fmla="*/ 36 w 63"/>
                <a:gd name="T75" fmla="*/ 28 h 42"/>
                <a:gd name="T76" fmla="*/ 28 w 63"/>
                <a:gd name="T77" fmla="*/ 28 h 42"/>
                <a:gd name="T78" fmla="*/ 25 w 63"/>
                <a:gd name="T79" fmla="*/ 28 h 42"/>
                <a:gd name="T80" fmla="*/ 25 w 63"/>
                <a:gd name="T81" fmla="*/ 28 h 42"/>
                <a:gd name="T82" fmla="*/ 30 w 63"/>
                <a:gd name="T83" fmla="*/ 26 h 42"/>
                <a:gd name="T84" fmla="*/ 36 w 63"/>
                <a:gd name="T85" fmla="*/ 26 h 42"/>
                <a:gd name="T86" fmla="*/ 44 w 63"/>
                <a:gd name="T87" fmla="*/ 25 h 42"/>
                <a:gd name="T88" fmla="*/ 49 w 63"/>
                <a:gd name="T89" fmla="*/ 26 h 42"/>
                <a:gd name="T90" fmla="*/ 53 w 63"/>
                <a:gd name="T91" fmla="*/ 26 h 42"/>
                <a:gd name="T92" fmla="*/ 56 w 63"/>
                <a:gd name="T93" fmla="*/ 26 h 42"/>
                <a:gd name="T94" fmla="*/ 58 w 63"/>
                <a:gd name="T95" fmla="*/ 28 h 42"/>
                <a:gd name="T96" fmla="*/ 58 w 63"/>
                <a:gd name="T97" fmla="*/ 26 h 42"/>
                <a:gd name="T98" fmla="*/ 56 w 63"/>
                <a:gd name="T99" fmla="*/ 25 h 42"/>
                <a:gd name="T100" fmla="*/ 53 w 63"/>
                <a:gd name="T101" fmla="*/ 20 h 42"/>
                <a:gd name="T102" fmla="*/ 45 w 63"/>
                <a:gd name="T103" fmla="*/ 14 h 42"/>
                <a:gd name="T104" fmla="*/ 35 w 63"/>
                <a:gd name="T105" fmla="*/ 9 h 42"/>
                <a:gd name="T106" fmla="*/ 28 w 63"/>
                <a:gd name="T107" fmla="*/ 6 h 42"/>
                <a:gd name="T108" fmla="*/ 22 w 63"/>
                <a:gd name="T109" fmla="*/ 4 h 42"/>
                <a:gd name="T110" fmla="*/ 16 w 63"/>
                <a:gd name="T111" fmla="*/ 3 h 42"/>
                <a:gd name="T112" fmla="*/ 10 w 63"/>
                <a:gd name="T113" fmla="*/ 1 h 42"/>
                <a:gd name="T114" fmla="*/ 5 w 63"/>
                <a:gd name="T115" fmla="*/ 0 h 42"/>
                <a:gd name="T116" fmla="*/ 2 w 63"/>
                <a:gd name="T117" fmla="*/ 0 h 42"/>
                <a:gd name="T118" fmla="*/ 0 w 63"/>
                <a:gd name="T119" fmla="*/ 0 h 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42"/>
                <a:gd name="T182" fmla="*/ 63 w 63"/>
                <a:gd name="T183" fmla="*/ 42 h 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42">
                  <a:moveTo>
                    <a:pt x="0" y="0"/>
                  </a:moveTo>
                  <a:lnTo>
                    <a:pt x="0" y="0"/>
                  </a:lnTo>
                  <a:lnTo>
                    <a:pt x="3" y="0"/>
                  </a:lnTo>
                  <a:lnTo>
                    <a:pt x="5" y="0"/>
                  </a:lnTo>
                  <a:lnTo>
                    <a:pt x="8" y="0"/>
                  </a:lnTo>
                  <a:lnTo>
                    <a:pt x="13" y="1"/>
                  </a:lnTo>
                  <a:lnTo>
                    <a:pt x="16" y="1"/>
                  </a:lnTo>
                  <a:lnTo>
                    <a:pt x="22" y="1"/>
                  </a:lnTo>
                  <a:lnTo>
                    <a:pt x="27" y="3"/>
                  </a:lnTo>
                  <a:lnTo>
                    <a:pt x="31" y="4"/>
                  </a:lnTo>
                  <a:lnTo>
                    <a:pt x="36" y="6"/>
                  </a:lnTo>
                  <a:lnTo>
                    <a:pt x="41" y="7"/>
                  </a:lnTo>
                  <a:lnTo>
                    <a:pt x="45" y="9"/>
                  </a:lnTo>
                  <a:lnTo>
                    <a:pt x="50" y="12"/>
                  </a:lnTo>
                  <a:lnTo>
                    <a:pt x="53" y="14"/>
                  </a:lnTo>
                  <a:lnTo>
                    <a:pt x="56" y="17"/>
                  </a:lnTo>
                  <a:lnTo>
                    <a:pt x="59" y="21"/>
                  </a:lnTo>
                  <a:lnTo>
                    <a:pt x="61" y="28"/>
                  </a:lnTo>
                  <a:lnTo>
                    <a:pt x="63" y="32"/>
                  </a:lnTo>
                  <a:lnTo>
                    <a:pt x="63" y="35"/>
                  </a:lnTo>
                  <a:lnTo>
                    <a:pt x="61" y="37"/>
                  </a:lnTo>
                  <a:lnTo>
                    <a:pt x="58" y="39"/>
                  </a:lnTo>
                  <a:lnTo>
                    <a:pt x="56" y="39"/>
                  </a:lnTo>
                  <a:lnTo>
                    <a:pt x="55" y="39"/>
                  </a:lnTo>
                  <a:lnTo>
                    <a:pt x="52" y="39"/>
                  </a:lnTo>
                  <a:lnTo>
                    <a:pt x="49" y="40"/>
                  </a:lnTo>
                  <a:lnTo>
                    <a:pt x="45" y="40"/>
                  </a:lnTo>
                  <a:lnTo>
                    <a:pt x="42" y="40"/>
                  </a:lnTo>
                  <a:lnTo>
                    <a:pt x="38" y="40"/>
                  </a:lnTo>
                  <a:lnTo>
                    <a:pt x="33" y="42"/>
                  </a:lnTo>
                  <a:lnTo>
                    <a:pt x="30" y="42"/>
                  </a:lnTo>
                  <a:lnTo>
                    <a:pt x="27" y="42"/>
                  </a:lnTo>
                  <a:lnTo>
                    <a:pt x="22" y="42"/>
                  </a:lnTo>
                  <a:lnTo>
                    <a:pt x="21" y="40"/>
                  </a:lnTo>
                  <a:lnTo>
                    <a:pt x="17" y="40"/>
                  </a:lnTo>
                  <a:lnTo>
                    <a:pt x="14" y="40"/>
                  </a:lnTo>
                  <a:lnTo>
                    <a:pt x="13" y="40"/>
                  </a:lnTo>
                  <a:lnTo>
                    <a:pt x="11" y="40"/>
                  </a:lnTo>
                  <a:lnTo>
                    <a:pt x="13" y="40"/>
                  </a:lnTo>
                  <a:lnTo>
                    <a:pt x="14" y="40"/>
                  </a:lnTo>
                  <a:lnTo>
                    <a:pt x="16" y="40"/>
                  </a:lnTo>
                  <a:lnTo>
                    <a:pt x="19" y="40"/>
                  </a:lnTo>
                  <a:lnTo>
                    <a:pt x="22" y="39"/>
                  </a:lnTo>
                  <a:lnTo>
                    <a:pt x="25" y="39"/>
                  </a:lnTo>
                  <a:lnTo>
                    <a:pt x="28" y="39"/>
                  </a:lnTo>
                  <a:lnTo>
                    <a:pt x="31" y="39"/>
                  </a:lnTo>
                  <a:lnTo>
                    <a:pt x="36" y="39"/>
                  </a:lnTo>
                  <a:lnTo>
                    <a:pt x="39" y="39"/>
                  </a:lnTo>
                  <a:lnTo>
                    <a:pt x="42" y="39"/>
                  </a:lnTo>
                  <a:lnTo>
                    <a:pt x="45" y="37"/>
                  </a:lnTo>
                  <a:lnTo>
                    <a:pt x="47" y="37"/>
                  </a:lnTo>
                  <a:lnTo>
                    <a:pt x="50" y="37"/>
                  </a:lnTo>
                  <a:lnTo>
                    <a:pt x="52" y="37"/>
                  </a:lnTo>
                  <a:lnTo>
                    <a:pt x="53" y="35"/>
                  </a:lnTo>
                  <a:lnTo>
                    <a:pt x="56" y="34"/>
                  </a:lnTo>
                  <a:lnTo>
                    <a:pt x="58" y="32"/>
                  </a:lnTo>
                  <a:lnTo>
                    <a:pt x="58" y="31"/>
                  </a:lnTo>
                  <a:lnTo>
                    <a:pt x="59" y="31"/>
                  </a:lnTo>
                  <a:lnTo>
                    <a:pt x="58" y="29"/>
                  </a:lnTo>
                  <a:lnTo>
                    <a:pt x="55" y="29"/>
                  </a:lnTo>
                  <a:lnTo>
                    <a:pt x="50" y="29"/>
                  </a:lnTo>
                  <a:lnTo>
                    <a:pt x="45" y="29"/>
                  </a:lnTo>
                  <a:lnTo>
                    <a:pt x="41" y="28"/>
                  </a:lnTo>
                  <a:lnTo>
                    <a:pt x="36" y="28"/>
                  </a:lnTo>
                  <a:lnTo>
                    <a:pt x="31" y="28"/>
                  </a:lnTo>
                  <a:lnTo>
                    <a:pt x="28" y="28"/>
                  </a:lnTo>
                  <a:lnTo>
                    <a:pt x="27" y="28"/>
                  </a:lnTo>
                  <a:lnTo>
                    <a:pt x="25" y="28"/>
                  </a:lnTo>
                  <a:lnTo>
                    <a:pt x="24" y="28"/>
                  </a:lnTo>
                  <a:lnTo>
                    <a:pt x="25" y="28"/>
                  </a:lnTo>
                  <a:lnTo>
                    <a:pt x="27" y="28"/>
                  </a:lnTo>
                  <a:lnTo>
                    <a:pt x="30" y="26"/>
                  </a:lnTo>
                  <a:lnTo>
                    <a:pt x="33" y="26"/>
                  </a:lnTo>
                  <a:lnTo>
                    <a:pt x="36" y="26"/>
                  </a:lnTo>
                  <a:lnTo>
                    <a:pt x="39" y="25"/>
                  </a:lnTo>
                  <a:lnTo>
                    <a:pt x="44" y="25"/>
                  </a:lnTo>
                  <a:lnTo>
                    <a:pt x="47" y="25"/>
                  </a:lnTo>
                  <a:lnTo>
                    <a:pt x="49" y="26"/>
                  </a:lnTo>
                  <a:lnTo>
                    <a:pt x="52" y="26"/>
                  </a:lnTo>
                  <a:lnTo>
                    <a:pt x="53" y="26"/>
                  </a:lnTo>
                  <a:lnTo>
                    <a:pt x="55" y="26"/>
                  </a:lnTo>
                  <a:lnTo>
                    <a:pt x="56" y="26"/>
                  </a:lnTo>
                  <a:lnTo>
                    <a:pt x="58" y="28"/>
                  </a:lnTo>
                  <a:lnTo>
                    <a:pt x="58" y="26"/>
                  </a:lnTo>
                  <a:lnTo>
                    <a:pt x="56" y="26"/>
                  </a:lnTo>
                  <a:lnTo>
                    <a:pt x="56" y="25"/>
                  </a:lnTo>
                  <a:lnTo>
                    <a:pt x="55" y="21"/>
                  </a:lnTo>
                  <a:lnTo>
                    <a:pt x="53" y="20"/>
                  </a:lnTo>
                  <a:lnTo>
                    <a:pt x="50" y="17"/>
                  </a:lnTo>
                  <a:lnTo>
                    <a:pt x="45" y="14"/>
                  </a:lnTo>
                  <a:lnTo>
                    <a:pt x="39" y="11"/>
                  </a:lnTo>
                  <a:lnTo>
                    <a:pt x="35" y="9"/>
                  </a:lnTo>
                  <a:lnTo>
                    <a:pt x="31" y="7"/>
                  </a:lnTo>
                  <a:lnTo>
                    <a:pt x="28" y="6"/>
                  </a:lnTo>
                  <a:lnTo>
                    <a:pt x="25" y="4"/>
                  </a:lnTo>
                  <a:lnTo>
                    <a:pt x="22" y="4"/>
                  </a:lnTo>
                  <a:lnTo>
                    <a:pt x="19" y="3"/>
                  </a:lnTo>
                  <a:lnTo>
                    <a:pt x="16" y="3"/>
                  </a:lnTo>
                  <a:lnTo>
                    <a:pt x="13" y="1"/>
                  </a:lnTo>
                  <a:lnTo>
                    <a:pt x="10" y="1"/>
                  </a:lnTo>
                  <a:lnTo>
                    <a:pt x="8" y="1"/>
                  </a:lnTo>
                  <a:lnTo>
                    <a:pt x="5" y="0"/>
                  </a:lnTo>
                  <a:lnTo>
                    <a:pt x="3" y="0"/>
                  </a:lnTo>
                  <a:lnTo>
                    <a:pt x="2"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7" name="Freeform 1205"/>
            <p:cNvSpPr>
              <a:spLocks/>
            </p:cNvSpPr>
            <p:nvPr/>
          </p:nvSpPr>
          <p:spPr bwMode="auto">
            <a:xfrm>
              <a:off x="3201" y="1532"/>
              <a:ext cx="23" cy="14"/>
            </a:xfrm>
            <a:custGeom>
              <a:avLst/>
              <a:gdLst>
                <a:gd name="T0" fmla="*/ 23 w 23"/>
                <a:gd name="T1" fmla="*/ 2 h 14"/>
                <a:gd name="T2" fmla="*/ 23 w 23"/>
                <a:gd name="T3" fmla="*/ 0 h 14"/>
                <a:gd name="T4" fmla="*/ 22 w 23"/>
                <a:gd name="T5" fmla="*/ 0 h 14"/>
                <a:gd name="T6" fmla="*/ 20 w 23"/>
                <a:gd name="T7" fmla="*/ 0 h 14"/>
                <a:gd name="T8" fmla="*/ 17 w 23"/>
                <a:gd name="T9" fmla="*/ 0 h 14"/>
                <a:gd name="T10" fmla="*/ 14 w 23"/>
                <a:gd name="T11" fmla="*/ 0 h 14"/>
                <a:gd name="T12" fmla="*/ 12 w 23"/>
                <a:gd name="T13" fmla="*/ 0 h 14"/>
                <a:gd name="T14" fmla="*/ 9 w 23"/>
                <a:gd name="T15" fmla="*/ 0 h 14"/>
                <a:gd name="T16" fmla="*/ 8 w 23"/>
                <a:gd name="T17" fmla="*/ 2 h 14"/>
                <a:gd name="T18" fmla="*/ 6 w 23"/>
                <a:gd name="T19" fmla="*/ 3 h 14"/>
                <a:gd name="T20" fmla="*/ 4 w 23"/>
                <a:gd name="T21" fmla="*/ 5 h 14"/>
                <a:gd name="T22" fmla="*/ 3 w 23"/>
                <a:gd name="T23" fmla="*/ 6 h 14"/>
                <a:gd name="T24" fmla="*/ 1 w 23"/>
                <a:gd name="T25" fmla="*/ 9 h 14"/>
                <a:gd name="T26" fmla="*/ 1 w 23"/>
                <a:gd name="T27" fmla="*/ 11 h 14"/>
                <a:gd name="T28" fmla="*/ 0 w 23"/>
                <a:gd name="T29" fmla="*/ 13 h 14"/>
                <a:gd name="T30" fmla="*/ 0 w 23"/>
                <a:gd name="T31" fmla="*/ 14 h 14"/>
                <a:gd name="T32" fmla="*/ 0 w 23"/>
                <a:gd name="T33" fmla="*/ 14 h 14"/>
                <a:gd name="T34" fmla="*/ 0 w 23"/>
                <a:gd name="T35" fmla="*/ 14 h 14"/>
                <a:gd name="T36" fmla="*/ 0 w 23"/>
                <a:gd name="T37" fmla="*/ 13 h 14"/>
                <a:gd name="T38" fmla="*/ 1 w 23"/>
                <a:gd name="T39" fmla="*/ 11 h 14"/>
                <a:gd name="T40" fmla="*/ 3 w 23"/>
                <a:gd name="T41" fmla="*/ 9 h 14"/>
                <a:gd name="T42" fmla="*/ 4 w 23"/>
                <a:gd name="T43" fmla="*/ 8 h 14"/>
                <a:gd name="T44" fmla="*/ 4 w 23"/>
                <a:gd name="T45" fmla="*/ 6 h 14"/>
                <a:gd name="T46" fmla="*/ 8 w 23"/>
                <a:gd name="T47" fmla="*/ 5 h 14"/>
                <a:gd name="T48" fmla="*/ 9 w 23"/>
                <a:gd name="T49" fmla="*/ 3 h 14"/>
                <a:gd name="T50" fmla="*/ 12 w 23"/>
                <a:gd name="T51" fmla="*/ 3 h 14"/>
                <a:gd name="T52" fmla="*/ 15 w 23"/>
                <a:gd name="T53" fmla="*/ 2 h 14"/>
                <a:gd name="T54" fmla="*/ 17 w 23"/>
                <a:gd name="T55" fmla="*/ 2 h 14"/>
                <a:gd name="T56" fmla="*/ 18 w 23"/>
                <a:gd name="T57" fmla="*/ 2 h 14"/>
                <a:gd name="T58" fmla="*/ 20 w 23"/>
                <a:gd name="T59" fmla="*/ 2 h 14"/>
                <a:gd name="T60" fmla="*/ 22 w 23"/>
                <a:gd name="T61" fmla="*/ 2 h 14"/>
                <a:gd name="T62" fmla="*/ 23 w 23"/>
                <a:gd name="T63" fmla="*/ 2 h 14"/>
                <a:gd name="T64" fmla="*/ 23 w 23"/>
                <a:gd name="T65" fmla="*/ 2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4"/>
                <a:gd name="T101" fmla="*/ 23 w 2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4">
                  <a:moveTo>
                    <a:pt x="23" y="2"/>
                  </a:moveTo>
                  <a:lnTo>
                    <a:pt x="23" y="0"/>
                  </a:lnTo>
                  <a:lnTo>
                    <a:pt x="22" y="0"/>
                  </a:lnTo>
                  <a:lnTo>
                    <a:pt x="20" y="0"/>
                  </a:lnTo>
                  <a:lnTo>
                    <a:pt x="17" y="0"/>
                  </a:lnTo>
                  <a:lnTo>
                    <a:pt x="14" y="0"/>
                  </a:lnTo>
                  <a:lnTo>
                    <a:pt x="12" y="0"/>
                  </a:lnTo>
                  <a:lnTo>
                    <a:pt x="9" y="0"/>
                  </a:lnTo>
                  <a:lnTo>
                    <a:pt x="8" y="2"/>
                  </a:lnTo>
                  <a:lnTo>
                    <a:pt x="6" y="3"/>
                  </a:lnTo>
                  <a:lnTo>
                    <a:pt x="4" y="5"/>
                  </a:lnTo>
                  <a:lnTo>
                    <a:pt x="3" y="6"/>
                  </a:lnTo>
                  <a:lnTo>
                    <a:pt x="1" y="9"/>
                  </a:lnTo>
                  <a:lnTo>
                    <a:pt x="1" y="11"/>
                  </a:lnTo>
                  <a:lnTo>
                    <a:pt x="0" y="13"/>
                  </a:lnTo>
                  <a:lnTo>
                    <a:pt x="0" y="14"/>
                  </a:lnTo>
                  <a:lnTo>
                    <a:pt x="0" y="13"/>
                  </a:lnTo>
                  <a:lnTo>
                    <a:pt x="1" y="11"/>
                  </a:lnTo>
                  <a:lnTo>
                    <a:pt x="3" y="9"/>
                  </a:lnTo>
                  <a:lnTo>
                    <a:pt x="4" y="8"/>
                  </a:lnTo>
                  <a:lnTo>
                    <a:pt x="4" y="6"/>
                  </a:lnTo>
                  <a:lnTo>
                    <a:pt x="8" y="5"/>
                  </a:lnTo>
                  <a:lnTo>
                    <a:pt x="9" y="3"/>
                  </a:lnTo>
                  <a:lnTo>
                    <a:pt x="12" y="3"/>
                  </a:lnTo>
                  <a:lnTo>
                    <a:pt x="15" y="2"/>
                  </a:lnTo>
                  <a:lnTo>
                    <a:pt x="17" y="2"/>
                  </a:lnTo>
                  <a:lnTo>
                    <a:pt x="18" y="2"/>
                  </a:lnTo>
                  <a:lnTo>
                    <a:pt x="20" y="2"/>
                  </a:lnTo>
                  <a:lnTo>
                    <a:pt x="22" y="2"/>
                  </a:lnTo>
                  <a:lnTo>
                    <a:pt x="23"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8" name="Freeform 1206"/>
            <p:cNvSpPr>
              <a:spLocks/>
            </p:cNvSpPr>
            <p:nvPr/>
          </p:nvSpPr>
          <p:spPr bwMode="auto">
            <a:xfrm>
              <a:off x="3223" y="1605"/>
              <a:ext cx="35" cy="13"/>
            </a:xfrm>
            <a:custGeom>
              <a:avLst/>
              <a:gdLst>
                <a:gd name="T0" fmla="*/ 0 w 35"/>
                <a:gd name="T1" fmla="*/ 0 h 13"/>
                <a:gd name="T2" fmla="*/ 1 w 35"/>
                <a:gd name="T3" fmla="*/ 0 h 13"/>
                <a:gd name="T4" fmla="*/ 1 w 35"/>
                <a:gd name="T5" fmla="*/ 2 h 13"/>
                <a:gd name="T6" fmla="*/ 1 w 35"/>
                <a:gd name="T7" fmla="*/ 2 h 13"/>
                <a:gd name="T8" fmla="*/ 3 w 35"/>
                <a:gd name="T9" fmla="*/ 3 h 13"/>
                <a:gd name="T10" fmla="*/ 4 w 35"/>
                <a:gd name="T11" fmla="*/ 5 h 13"/>
                <a:gd name="T12" fmla="*/ 7 w 35"/>
                <a:gd name="T13" fmla="*/ 7 h 13"/>
                <a:gd name="T14" fmla="*/ 10 w 35"/>
                <a:gd name="T15" fmla="*/ 8 h 13"/>
                <a:gd name="T16" fmla="*/ 14 w 35"/>
                <a:gd name="T17" fmla="*/ 10 h 13"/>
                <a:gd name="T18" fmla="*/ 18 w 35"/>
                <a:gd name="T19" fmla="*/ 10 h 13"/>
                <a:gd name="T20" fmla="*/ 21 w 35"/>
                <a:gd name="T21" fmla="*/ 10 h 13"/>
                <a:gd name="T22" fmla="*/ 26 w 35"/>
                <a:gd name="T23" fmla="*/ 11 h 13"/>
                <a:gd name="T24" fmla="*/ 29 w 35"/>
                <a:gd name="T25" fmla="*/ 11 h 13"/>
                <a:gd name="T26" fmla="*/ 31 w 35"/>
                <a:gd name="T27" fmla="*/ 11 h 13"/>
                <a:gd name="T28" fmla="*/ 34 w 35"/>
                <a:gd name="T29" fmla="*/ 11 h 13"/>
                <a:gd name="T30" fmla="*/ 35 w 35"/>
                <a:gd name="T31" fmla="*/ 11 h 13"/>
                <a:gd name="T32" fmla="*/ 35 w 35"/>
                <a:gd name="T33" fmla="*/ 11 h 13"/>
                <a:gd name="T34" fmla="*/ 35 w 35"/>
                <a:gd name="T35" fmla="*/ 11 h 13"/>
                <a:gd name="T36" fmla="*/ 34 w 35"/>
                <a:gd name="T37" fmla="*/ 11 h 13"/>
                <a:gd name="T38" fmla="*/ 31 w 35"/>
                <a:gd name="T39" fmla="*/ 11 h 13"/>
                <a:gd name="T40" fmla="*/ 29 w 35"/>
                <a:gd name="T41" fmla="*/ 13 h 13"/>
                <a:gd name="T42" fmla="*/ 26 w 35"/>
                <a:gd name="T43" fmla="*/ 13 h 13"/>
                <a:gd name="T44" fmla="*/ 21 w 35"/>
                <a:gd name="T45" fmla="*/ 13 h 13"/>
                <a:gd name="T46" fmla="*/ 17 w 35"/>
                <a:gd name="T47" fmla="*/ 13 h 13"/>
                <a:gd name="T48" fmla="*/ 12 w 35"/>
                <a:gd name="T49" fmla="*/ 13 h 13"/>
                <a:gd name="T50" fmla="*/ 7 w 35"/>
                <a:gd name="T51" fmla="*/ 11 h 13"/>
                <a:gd name="T52" fmla="*/ 4 w 35"/>
                <a:gd name="T53" fmla="*/ 10 h 13"/>
                <a:gd name="T54" fmla="*/ 3 w 35"/>
                <a:gd name="T55" fmla="*/ 8 h 13"/>
                <a:gd name="T56" fmla="*/ 1 w 35"/>
                <a:gd name="T57" fmla="*/ 5 h 13"/>
                <a:gd name="T58" fmla="*/ 1 w 35"/>
                <a:gd name="T59" fmla="*/ 3 h 13"/>
                <a:gd name="T60" fmla="*/ 0 w 35"/>
                <a:gd name="T61" fmla="*/ 2 h 13"/>
                <a:gd name="T62" fmla="*/ 0 w 35"/>
                <a:gd name="T63" fmla="*/ 0 h 13"/>
                <a:gd name="T64" fmla="*/ 0 w 35"/>
                <a:gd name="T65" fmla="*/ 0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13"/>
                <a:gd name="T101" fmla="*/ 35 w 35"/>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13">
                  <a:moveTo>
                    <a:pt x="0" y="0"/>
                  </a:moveTo>
                  <a:lnTo>
                    <a:pt x="1" y="0"/>
                  </a:lnTo>
                  <a:lnTo>
                    <a:pt x="1" y="2"/>
                  </a:lnTo>
                  <a:lnTo>
                    <a:pt x="3" y="3"/>
                  </a:lnTo>
                  <a:lnTo>
                    <a:pt x="4" y="5"/>
                  </a:lnTo>
                  <a:lnTo>
                    <a:pt x="7" y="7"/>
                  </a:lnTo>
                  <a:lnTo>
                    <a:pt x="10" y="8"/>
                  </a:lnTo>
                  <a:lnTo>
                    <a:pt x="14" y="10"/>
                  </a:lnTo>
                  <a:lnTo>
                    <a:pt x="18" y="10"/>
                  </a:lnTo>
                  <a:lnTo>
                    <a:pt x="21" y="10"/>
                  </a:lnTo>
                  <a:lnTo>
                    <a:pt x="26" y="11"/>
                  </a:lnTo>
                  <a:lnTo>
                    <a:pt x="29" y="11"/>
                  </a:lnTo>
                  <a:lnTo>
                    <a:pt x="31" y="11"/>
                  </a:lnTo>
                  <a:lnTo>
                    <a:pt x="34" y="11"/>
                  </a:lnTo>
                  <a:lnTo>
                    <a:pt x="35" y="11"/>
                  </a:lnTo>
                  <a:lnTo>
                    <a:pt x="34" y="11"/>
                  </a:lnTo>
                  <a:lnTo>
                    <a:pt x="31" y="11"/>
                  </a:lnTo>
                  <a:lnTo>
                    <a:pt x="29" y="13"/>
                  </a:lnTo>
                  <a:lnTo>
                    <a:pt x="26" y="13"/>
                  </a:lnTo>
                  <a:lnTo>
                    <a:pt x="21" y="13"/>
                  </a:lnTo>
                  <a:lnTo>
                    <a:pt x="17" y="13"/>
                  </a:lnTo>
                  <a:lnTo>
                    <a:pt x="12" y="13"/>
                  </a:lnTo>
                  <a:lnTo>
                    <a:pt x="7" y="11"/>
                  </a:lnTo>
                  <a:lnTo>
                    <a:pt x="4" y="10"/>
                  </a:lnTo>
                  <a:lnTo>
                    <a:pt x="3" y="8"/>
                  </a:lnTo>
                  <a:lnTo>
                    <a:pt x="1" y="5"/>
                  </a:lnTo>
                  <a:lnTo>
                    <a:pt x="1" y="3"/>
                  </a:lnTo>
                  <a:lnTo>
                    <a:pt x="0" y="2"/>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29" name="Freeform 1207"/>
            <p:cNvSpPr>
              <a:spLocks/>
            </p:cNvSpPr>
            <p:nvPr/>
          </p:nvSpPr>
          <p:spPr bwMode="auto">
            <a:xfrm>
              <a:off x="3385" y="1431"/>
              <a:ext cx="28" cy="73"/>
            </a:xfrm>
            <a:custGeom>
              <a:avLst/>
              <a:gdLst>
                <a:gd name="T0" fmla="*/ 28 w 28"/>
                <a:gd name="T1" fmla="*/ 0 h 73"/>
                <a:gd name="T2" fmla="*/ 28 w 28"/>
                <a:gd name="T3" fmla="*/ 0 h 73"/>
                <a:gd name="T4" fmla="*/ 26 w 28"/>
                <a:gd name="T5" fmla="*/ 1 h 73"/>
                <a:gd name="T6" fmla="*/ 23 w 28"/>
                <a:gd name="T7" fmla="*/ 4 h 73"/>
                <a:gd name="T8" fmla="*/ 20 w 28"/>
                <a:gd name="T9" fmla="*/ 9 h 73"/>
                <a:gd name="T10" fmla="*/ 17 w 28"/>
                <a:gd name="T11" fmla="*/ 14 h 73"/>
                <a:gd name="T12" fmla="*/ 14 w 28"/>
                <a:gd name="T13" fmla="*/ 20 h 73"/>
                <a:gd name="T14" fmla="*/ 11 w 28"/>
                <a:gd name="T15" fmla="*/ 28 h 73"/>
                <a:gd name="T16" fmla="*/ 8 w 28"/>
                <a:gd name="T17" fmla="*/ 36 h 73"/>
                <a:gd name="T18" fmla="*/ 4 w 28"/>
                <a:gd name="T19" fmla="*/ 45 h 73"/>
                <a:gd name="T20" fmla="*/ 3 w 28"/>
                <a:gd name="T21" fmla="*/ 53 h 73"/>
                <a:gd name="T22" fmla="*/ 1 w 28"/>
                <a:gd name="T23" fmla="*/ 59 h 73"/>
                <a:gd name="T24" fmla="*/ 1 w 28"/>
                <a:gd name="T25" fmla="*/ 64 h 73"/>
                <a:gd name="T26" fmla="*/ 0 w 28"/>
                <a:gd name="T27" fmla="*/ 68 h 73"/>
                <a:gd name="T28" fmla="*/ 0 w 28"/>
                <a:gd name="T29" fmla="*/ 71 h 73"/>
                <a:gd name="T30" fmla="*/ 0 w 28"/>
                <a:gd name="T31" fmla="*/ 73 h 73"/>
                <a:gd name="T32" fmla="*/ 0 w 28"/>
                <a:gd name="T33" fmla="*/ 73 h 73"/>
                <a:gd name="T34" fmla="*/ 20 w 28"/>
                <a:gd name="T35" fmla="*/ 23 h 73"/>
                <a:gd name="T36" fmla="*/ 15 w 28"/>
                <a:gd name="T37" fmla="*/ 43 h 73"/>
                <a:gd name="T38" fmla="*/ 15 w 28"/>
                <a:gd name="T39" fmla="*/ 42 h 73"/>
                <a:gd name="T40" fmla="*/ 17 w 28"/>
                <a:gd name="T41" fmla="*/ 40 h 73"/>
                <a:gd name="T42" fmla="*/ 18 w 28"/>
                <a:gd name="T43" fmla="*/ 37 h 73"/>
                <a:gd name="T44" fmla="*/ 22 w 28"/>
                <a:gd name="T45" fmla="*/ 34 h 73"/>
                <a:gd name="T46" fmla="*/ 23 w 28"/>
                <a:gd name="T47" fmla="*/ 31 h 73"/>
                <a:gd name="T48" fmla="*/ 25 w 28"/>
                <a:gd name="T49" fmla="*/ 26 h 73"/>
                <a:gd name="T50" fmla="*/ 26 w 28"/>
                <a:gd name="T51" fmla="*/ 21 h 73"/>
                <a:gd name="T52" fmla="*/ 26 w 28"/>
                <a:gd name="T53" fmla="*/ 17 h 73"/>
                <a:gd name="T54" fmla="*/ 28 w 28"/>
                <a:gd name="T55" fmla="*/ 9 h 73"/>
                <a:gd name="T56" fmla="*/ 28 w 28"/>
                <a:gd name="T57" fmla="*/ 4 h 73"/>
                <a:gd name="T58" fmla="*/ 28 w 28"/>
                <a:gd name="T59" fmla="*/ 0 h 73"/>
                <a:gd name="T60" fmla="*/ 28 w 28"/>
                <a:gd name="T61" fmla="*/ 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73"/>
                <a:gd name="T95" fmla="*/ 28 w 28"/>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73">
                  <a:moveTo>
                    <a:pt x="28" y="0"/>
                  </a:moveTo>
                  <a:lnTo>
                    <a:pt x="28" y="0"/>
                  </a:lnTo>
                  <a:lnTo>
                    <a:pt x="26" y="1"/>
                  </a:lnTo>
                  <a:lnTo>
                    <a:pt x="23" y="4"/>
                  </a:lnTo>
                  <a:lnTo>
                    <a:pt x="20" y="9"/>
                  </a:lnTo>
                  <a:lnTo>
                    <a:pt x="17" y="14"/>
                  </a:lnTo>
                  <a:lnTo>
                    <a:pt x="14" y="20"/>
                  </a:lnTo>
                  <a:lnTo>
                    <a:pt x="11" y="28"/>
                  </a:lnTo>
                  <a:lnTo>
                    <a:pt x="8" y="36"/>
                  </a:lnTo>
                  <a:lnTo>
                    <a:pt x="4" y="45"/>
                  </a:lnTo>
                  <a:lnTo>
                    <a:pt x="3" y="53"/>
                  </a:lnTo>
                  <a:lnTo>
                    <a:pt x="1" y="59"/>
                  </a:lnTo>
                  <a:lnTo>
                    <a:pt x="1" y="64"/>
                  </a:lnTo>
                  <a:lnTo>
                    <a:pt x="0" y="68"/>
                  </a:lnTo>
                  <a:lnTo>
                    <a:pt x="0" y="71"/>
                  </a:lnTo>
                  <a:lnTo>
                    <a:pt x="0" y="73"/>
                  </a:lnTo>
                  <a:lnTo>
                    <a:pt x="20" y="23"/>
                  </a:lnTo>
                  <a:lnTo>
                    <a:pt x="15" y="43"/>
                  </a:lnTo>
                  <a:lnTo>
                    <a:pt x="15" y="42"/>
                  </a:lnTo>
                  <a:lnTo>
                    <a:pt x="17" y="40"/>
                  </a:lnTo>
                  <a:lnTo>
                    <a:pt x="18" y="37"/>
                  </a:lnTo>
                  <a:lnTo>
                    <a:pt x="22" y="34"/>
                  </a:lnTo>
                  <a:lnTo>
                    <a:pt x="23" y="31"/>
                  </a:lnTo>
                  <a:lnTo>
                    <a:pt x="25" y="26"/>
                  </a:lnTo>
                  <a:lnTo>
                    <a:pt x="26" y="21"/>
                  </a:lnTo>
                  <a:lnTo>
                    <a:pt x="26" y="17"/>
                  </a:lnTo>
                  <a:lnTo>
                    <a:pt x="28" y="9"/>
                  </a:lnTo>
                  <a:lnTo>
                    <a:pt x="28" y="4"/>
                  </a:lnTo>
                  <a:lnTo>
                    <a:pt x="2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30" name="Freeform 1208"/>
            <p:cNvSpPr>
              <a:spLocks/>
            </p:cNvSpPr>
            <p:nvPr/>
          </p:nvSpPr>
          <p:spPr bwMode="auto">
            <a:xfrm>
              <a:off x="3344" y="1580"/>
              <a:ext cx="20" cy="14"/>
            </a:xfrm>
            <a:custGeom>
              <a:avLst/>
              <a:gdLst>
                <a:gd name="T0" fmla="*/ 10 w 20"/>
                <a:gd name="T1" fmla="*/ 0 h 14"/>
                <a:gd name="T2" fmla="*/ 8 w 20"/>
                <a:gd name="T3" fmla="*/ 0 h 14"/>
                <a:gd name="T4" fmla="*/ 6 w 20"/>
                <a:gd name="T5" fmla="*/ 0 h 14"/>
                <a:gd name="T6" fmla="*/ 5 w 20"/>
                <a:gd name="T7" fmla="*/ 2 h 14"/>
                <a:gd name="T8" fmla="*/ 3 w 20"/>
                <a:gd name="T9" fmla="*/ 2 h 14"/>
                <a:gd name="T10" fmla="*/ 2 w 20"/>
                <a:gd name="T11" fmla="*/ 4 h 14"/>
                <a:gd name="T12" fmla="*/ 0 w 20"/>
                <a:gd name="T13" fmla="*/ 5 h 14"/>
                <a:gd name="T14" fmla="*/ 0 w 20"/>
                <a:gd name="T15" fmla="*/ 7 h 14"/>
                <a:gd name="T16" fmla="*/ 0 w 20"/>
                <a:gd name="T17" fmla="*/ 8 h 14"/>
                <a:gd name="T18" fmla="*/ 0 w 20"/>
                <a:gd name="T19" fmla="*/ 10 h 14"/>
                <a:gd name="T20" fmla="*/ 0 w 20"/>
                <a:gd name="T21" fmla="*/ 11 h 14"/>
                <a:gd name="T22" fmla="*/ 2 w 20"/>
                <a:gd name="T23" fmla="*/ 11 h 14"/>
                <a:gd name="T24" fmla="*/ 3 w 20"/>
                <a:gd name="T25" fmla="*/ 13 h 14"/>
                <a:gd name="T26" fmla="*/ 5 w 20"/>
                <a:gd name="T27" fmla="*/ 14 h 14"/>
                <a:gd name="T28" fmla="*/ 6 w 20"/>
                <a:gd name="T29" fmla="*/ 14 h 14"/>
                <a:gd name="T30" fmla="*/ 8 w 20"/>
                <a:gd name="T31" fmla="*/ 14 h 14"/>
                <a:gd name="T32" fmla="*/ 10 w 20"/>
                <a:gd name="T33" fmla="*/ 14 h 14"/>
                <a:gd name="T34" fmla="*/ 13 w 20"/>
                <a:gd name="T35" fmla="*/ 14 h 14"/>
                <a:gd name="T36" fmla="*/ 14 w 20"/>
                <a:gd name="T37" fmla="*/ 14 h 14"/>
                <a:gd name="T38" fmla="*/ 16 w 20"/>
                <a:gd name="T39" fmla="*/ 14 h 14"/>
                <a:gd name="T40" fmla="*/ 17 w 20"/>
                <a:gd name="T41" fmla="*/ 13 h 14"/>
                <a:gd name="T42" fmla="*/ 19 w 20"/>
                <a:gd name="T43" fmla="*/ 11 h 14"/>
                <a:gd name="T44" fmla="*/ 19 w 20"/>
                <a:gd name="T45" fmla="*/ 11 h 14"/>
                <a:gd name="T46" fmla="*/ 20 w 20"/>
                <a:gd name="T47" fmla="*/ 10 h 14"/>
                <a:gd name="T48" fmla="*/ 20 w 20"/>
                <a:gd name="T49" fmla="*/ 8 h 14"/>
                <a:gd name="T50" fmla="*/ 20 w 20"/>
                <a:gd name="T51" fmla="*/ 7 h 14"/>
                <a:gd name="T52" fmla="*/ 19 w 20"/>
                <a:gd name="T53" fmla="*/ 5 h 14"/>
                <a:gd name="T54" fmla="*/ 19 w 20"/>
                <a:gd name="T55" fmla="*/ 4 h 14"/>
                <a:gd name="T56" fmla="*/ 17 w 20"/>
                <a:gd name="T57" fmla="*/ 2 h 14"/>
                <a:gd name="T58" fmla="*/ 16 w 20"/>
                <a:gd name="T59" fmla="*/ 2 h 14"/>
                <a:gd name="T60" fmla="*/ 14 w 20"/>
                <a:gd name="T61" fmla="*/ 0 h 14"/>
                <a:gd name="T62" fmla="*/ 13 w 20"/>
                <a:gd name="T63" fmla="*/ 0 h 14"/>
                <a:gd name="T64" fmla="*/ 10 w 20"/>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14"/>
                <a:gd name="T101" fmla="*/ 20 w 20"/>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14">
                  <a:moveTo>
                    <a:pt x="10" y="0"/>
                  </a:moveTo>
                  <a:lnTo>
                    <a:pt x="8" y="0"/>
                  </a:lnTo>
                  <a:lnTo>
                    <a:pt x="6" y="0"/>
                  </a:lnTo>
                  <a:lnTo>
                    <a:pt x="5" y="2"/>
                  </a:lnTo>
                  <a:lnTo>
                    <a:pt x="3" y="2"/>
                  </a:lnTo>
                  <a:lnTo>
                    <a:pt x="2" y="4"/>
                  </a:lnTo>
                  <a:lnTo>
                    <a:pt x="0" y="5"/>
                  </a:lnTo>
                  <a:lnTo>
                    <a:pt x="0" y="7"/>
                  </a:lnTo>
                  <a:lnTo>
                    <a:pt x="0" y="8"/>
                  </a:lnTo>
                  <a:lnTo>
                    <a:pt x="0" y="10"/>
                  </a:lnTo>
                  <a:lnTo>
                    <a:pt x="0" y="11"/>
                  </a:lnTo>
                  <a:lnTo>
                    <a:pt x="2" y="11"/>
                  </a:lnTo>
                  <a:lnTo>
                    <a:pt x="3" y="13"/>
                  </a:lnTo>
                  <a:lnTo>
                    <a:pt x="5" y="14"/>
                  </a:lnTo>
                  <a:lnTo>
                    <a:pt x="6" y="14"/>
                  </a:lnTo>
                  <a:lnTo>
                    <a:pt x="8" y="14"/>
                  </a:lnTo>
                  <a:lnTo>
                    <a:pt x="10" y="14"/>
                  </a:lnTo>
                  <a:lnTo>
                    <a:pt x="13" y="14"/>
                  </a:lnTo>
                  <a:lnTo>
                    <a:pt x="14" y="14"/>
                  </a:lnTo>
                  <a:lnTo>
                    <a:pt x="16" y="14"/>
                  </a:lnTo>
                  <a:lnTo>
                    <a:pt x="17" y="13"/>
                  </a:lnTo>
                  <a:lnTo>
                    <a:pt x="19" y="11"/>
                  </a:lnTo>
                  <a:lnTo>
                    <a:pt x="20" y="10"/>
                  </a:lnTo>
                  <a:lnTo>
                    <a:pt x="20" y="8"/>
                  </a:lnTo>
                  <a:lnTo>
                    <a:pt x="20" y="7"/>
                  </a:lnTo>
                  <a:lnTo>
                    <a:pt x="19" y="5"/>
                  </a:lnTo>
                  <a:lnTo>
                    <a:pt x="19" y="4"/>
                  </a:lnTo>
                  <a:lnTo>
                    <a:pt x="17" y="2"/>
                  </a:lnTo>
                  <a:lnTo>
                    <a:pt x="16" y="2"/>
                  </a:lnTo>
                  <a:lnTo>
                    <a:pt x="14" y="0"/>
                  </a:lnTo>
                  <a:lnTo>
                    <a:pt x="13" y="0"/>
                  </a:lnTo>
                  <a:lnTo>
                    <a:pt x="1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31" name="Freeform 1209"/>
            <p:cNvSpPr>
              <a:spLocks/>
            </p:cNvSpPr>
            <p:nvPr/>
          </p:nvSpPr>
          <p:spPr bwMode="auto">
            <a:xfrm>
              <a:off x="3347" y="1584"/>
              <a:ext cx="13" cy="9"/>
            </a:xfrm>
            <a:custGeom>
              <a:avLst/>
              <a:gdLst>
                <a:gd name="T0" fmla="*/ 7 w 13"/>
                <a:gd name="T1" fmla="*/ 0 h 9"/>
                <a:gd name="T2" fmla="*/ 5 w 13"/>
                <a:gd name="T3" fmla="*/ 0 h 9"/>
                <a:gd name="T4" fmla="*/ 5 w 13"/>
                <a:gd name="T5" fmla="*/ 0 h 9"/>
                <a:gd name="T6" fmla="*/ 3 w 13"/>
                <a:gd name="T7" fmla="*/ 0 h 9"/>
                <a:gd name="T8" fmla="*/ 2 w 13"/>
                <a:gd name="T9" fmla="*/ 1 h 9"/>
                <a:gd name="T10" fmla="*/ 2 w 13"/>
                <a:gd name="T11" fmla="*/ 1 h 9"/>
                <a:gd name="T12" fmla="*/ 0 w 13"/>
                <a:gd name="T13" fmla="*/ 3 h 9"/>
                <a:gd name="T14" fmla="*/ 0 w 13"/>
                <a:gd name="T15" fmla="*/ 3 h 9"/>
                <a:gd name="T16" fmla="*/ 0 w 13"/>
                <a:gd name="T17" fmla="*/ 4 h 9"/>
                <a:gd name="T18" fmla="*/ 0 w 13"/>
                <a:gd name="T19" fmla="*/ 4 h 9"/>
                <a:gd name="T20" fmla="*/ 0 w 13"/>
                <a:gd name="T21" fmla="*/ 6 h 9"/>
                <a:gd name="T22" fmla="*/ 2 w 13"/>
                <a:gd name="T23" fmla="*/ 6 h 9"/>
                <a:gd name="T24" fmla="*/ 2 w 13"/>
                <a:gd name="T25" fmla="*/ 7 h 9"/>
                <a:gd name="T26" fmla="*/ 3 w 13"/>
                <a:gd name="T27" fmla="*/ 7 h 9"/>
                <a:gd name="T28" fmla="*/ 5 w 13"/>
                <a:gd name="T29" fmla="*/ 9 h 9"/>
                <a:gd name="T30" fmla="*/ 5 w 13"/>
                <a:gd name="T31" fmla="*/ 9 h 9"/>
                <a:gd name="T32" fmla="*/ 7 w 13"/>
                <a:gd name="T33" fmla="*/ 9 h 9"/>
                <a:gd name="T34" fmla="*/ 8 w 13"/>
                <a:gd name="T35" fmla="*/ 9 h 9"/>
                <a:gd name="T36" fmla="*/ 10 w 13"/>
                <a:gd name="T37" fmla="*/ 9 h 9"/>
                <a:gd name="T38" fmla="*/ 10 w 13"/>
                <a:gd name="T39" fmla="*/ 7 h 9"/>
                <a:gd name="T40" fmla="*/ 11 w 13"/>
                <a:gd name="T41" fmla="*/ 7 h 9"/>
                <a:gd name="T42" fmla="*/ 13 w 13"/>
                <a:gd name="T43" fmla="*/ 6 h 9"/>
                <a:gd name="T44" fmla="*/ 13 w 13"/>
                <a:gd name="T45" fmla="*/ 6 h 9"/>
                <a:gd name="T46" fmla="*/ 13 w 13"/>
                <a:gd name="T47" fmla="*/ 4 h 9"/>
                <a:gd name="T48" fmla="*/ 13 w 13"/>
                <a:gd name="T49" fmla="*/ 4 h 9"/>
                <a:gd name="T50" fmla="*/ 13 w 13"/>
                <a:gd name="T51" fmla="*/ 3 h 9"/>
                <a:gd name="T52" fmla="*/ 13 w 13"/>
                <a:gd name="T53" fmla="*/ 3 h 9"/>
                <a:gd name="T54" fmla="*/ 13 w 13"/>
                <a:gd name="T55" fmla="*/ 1 h 9"/>
                <a:gd name="T56" fmla="*/ 11 w 13"/>
                <a:gd name="T57" fmla="*/ 1 h 9"/>
                <a:gd name="T58" fmla="*/ 10 w 13"/>
                <a:gd name="T59" fmla="*/ 0 h 9"/>
                <a:gd name="T60" fmla="*/ 10 w 13"/>
                <a:gd name="T61" fmla="*/ 0 h 9"/>
                <a:gd name="T62" fmla="*/ 8 w 13"/>
                <a:gd name="T63" fmla="*/ 0 h 9"/>
                <a:gd name="T64" fmla="*/ 7 w 13"/>
                <a:gd name="T65" fmla="*/ 0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9"/>
                <a:gd name="T101" fmla="*/ 13 w 13"/>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9">
                  <a:moveTo>
                    <a:pt x="7" y="0"/>
                  </a:moveTo>
                  <a:lnTo>
                    <a:pt x="5" y="0"/>
                  </a:lnTo>
                  <a:lnTo>
                    <a:pt x="3" y="0"/>
                  </a:lnTo>
                  <a:lnTo>
                    <a:pt x="2" y="1"/>
                  </a:lnTo>
                  <a:lnTo>
                    <a:pt x="0" y="3"/>
                  </a:lnTo>
                  <a:lnTo>
                    <a:pt x="0" y="4"/>
                  </a:lnTo>
                  <a:lnTo>
                    <a:pt x="0" y="6"/>
                  </a:lnTo>
                  <a:lnTo>
                    <a:pt x="2" y="6"/>
                  </a:lnTo>
                  <a:lnTo>
                    <a:pt x="2" y="7"/>
                  </a:lnTo>
                  <a:lnTo>
                    <a:pt x="3" y="7"/>
                  </a:lnTo>
                  <a:lnTo>
                    <a:pt x="5" y="9"/>
                  </a:lnTo>
                  <a:lnTo>
                    <a:pt x="7" y="9"/>
                  </a:lnTo>
                  <a:lnTo>
                    <a:pt x="8" y="9"/>
                  </a:lnTo>
                  <a:lnTo>
                    <a:pt x="10" y="9"/>
                  </a:lnTo>
                  <a:lnTo>
                    <a:pt x="10" y="7"/>
                  </a:lnTo>
                  <a:lnTo>
                    <a:pt x="11" y="7"/>
                  </a:lnTo>
                  <a:lnTo>
                    <a:pt x="13" y="6"/>
                  </a:lnTo>
                  <a:lnTo>
                    <a:pt x="13" y="4"/>
                  </a:lnTo>
                  <a:lnTo>
                    <a:pt x="13" y="3"/>
                  </a:lnTo>
                  <a:lnTo>
                    <a:pt x="13" y="1"/>
                  </a:lnTo>
                  <a:lnTo>
                    <a:pt x="11" y="1"/>
                  </a:lnTo>
                  <a:lnTo>
                    <a:pt x="10" y="0"/>
                  </a:lnTo>
                  <a:lnTo>
                    <a:pt x="8" y="0"/>
                  </a:lnTo>
                  <a:lnTo>
                    <a:pt x="7" y="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332" name="Freeform 1210"/>
            <p:cNvSpPr>
              <a:spLocks/>
            </p:cNvSpPr>
            <p:nvPr/>
          </p:nvSpPr>
          <p:spPr bwMode="auto">
            <a:xfrm>
              <a:off x="3329" y="1566"/>
              <a:ext cx="18" cy="16"/>
            </a:xfrm>
            <a:custGeom>
              <a:avLst/>
              <a:gdLst>
                <a:gd name="T0" fmla="*/ 15 w 18"/>
                <a:gd name="T1" fmla="*/ 16 h 16"/>
                <a:gd name="T2" fmla="*/ 7 w 18"/>
                <a:gd name="T3" fmla="*/ 10 h 16"/>
                <a:gd name="T4" fmla="*/ 0 w 18"/>
                <a:gd name="T5" fmla="*/ 0 h 16"/>
                <a:gd name="T6" fmla="*/ 18 w 18"/>
                <a:gd name="T7" fmla="*/ 13 h 16"/>
                <a:gd name="T8" fmla="*/ 15 w 18"/>
                <a:gd name="T9" fmla="*/ 16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5" y="16"/>
                  </a:moveTo>
                  <a:lnTo>
                    <a:pt x="7" y="10"/>
                  </a:lnTo>
                  <a:lnTo>
                    <a:pt x="0" y="0"/>
                  </a:lnTo>
                  <a:lnTo>
                    <a:pt x="18" y="13"/>
                  </a:lnTo>
                  <a:lnTo>
                    <a:pt x="15" y="16"/>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23" name="Group 1211"/>
          <p:cNvGrpSpPr>
            <a:grpSpLocks/>
          </p:cNvGrpSpPr>
          <p:nvPr/>
        </p:nvGrpSpPr>
        <p:grpSpPr bwMode="auto">
          <a:xfrm>
            <a:off x="5210175" y="1438275"/>
            <a:ext cx="319088" cy="392113"/>
            <a:chOff x="3032" y="688"/>
            <a:chExt cx="201" cy="247"/>
          </a:xfrm>
        </p:grpSpPr>
        <p:sp>
          <p:nvSpPr>
            <p:cNvPr id="4232" name="Freeform 1212"/>
            <p:cNvSpPr>
              <a:spLocks/>
            </p:cNvSpPr>
            <p:nvPr/>
          </p:nvSpPr>
          <p:spPr bwMode="auto">
            <a:xfrm>
              <a:off x="3032" y="688"/>
              <a:ext cx="201" cy="247"/>
            </a:xfrm>
            <a:custGeom>
              <a:avLst/>
              <a:gdLst>
                <a:gd name="T0" fmla="*/ 91 w 201"/>
                <a:gd name="T1" fmla="*/ 11 h 247"/>
                <a:gd name="T2" fmla="*/ 81 w 201"/>
                <a:gd name="T3" fmla="*/ 14 h 247"/>
                <a:gd name="T4" fmla="*/ 77 w 201"/>
                <a:gd name="T5" fmla="*/ 20 h 247"/>
                <a:gd name="T6" fmla="*/ 78 w 201"/>
                <a:gd name="T7" fmla="*/ 30 h 247"/>
                <a:gd name="T8" fmla="*/ 86 w 201"/>
                <a:gd name="T9" fmla="*/ 37 h 247"/>
                <a:gd name="T10" fmla="*/ 94 w 201"/>
                <a:gd name="T11" fmla="*/ 31 h 247"/>
                <a:gd name="T12" fmla="*/ 105 w 201"/>
                <a:gd name="T13" fmla="*/ 30 h 247"/>
                <a:gd name="T14" fmla="*/ 113 w 201"/>
                <a:gd name="T15" fmla="*/ 36 h 247"/>
                <a:gd name="T16" fmla="*/ 122 w 201"/>
                <a:gd name="T17" fmla="*/ 33 h 247"/>
                <a:gd name="T18" fmla="*/ 125 w 201"/>
                <a:gd name="T19" fmla="*/ 22 h 247"/>
                <a:gd name="T20" fmla="*/ 120 w 201"/>
                <a:gd name="T21" fmla="*/ 16 h 247"/>
                <a:gd name="T22" fmla="*/ 113 w 201"/>
                <a:gd name="T23" fmla="*/ 11 h 247"/>
                <a:gd name="T24" fmla="*/ 100 w 201"/>
                <a:gd name="T25" fmla="*/ 9 h 247"/>
                <a:gd name="T26" fmla="*/ 114 w 201"/>
                <a:gd name="T27" fmla="*/ 3 h 247"/>
                <a:gd name="T28" fmla="*/ 127 w 201"/>
                <a:gd name="T29" fmla="*/ 9 h 247"/>
                <a:gd name="T30" fmla="*/ 133 w 201"/>
                <a:gd name="T31" fmla="*/ 20 h 247"/>
                <a:gd name="T32" fmla="*/ 133 w 201"/>
                <a:gd name="T33" fmla="*/ 33 h 247"/>
                <a:gd name="T34" fmla="*/ 124 w 201"/>
                <a:gd name="T35" fmla="*/ 42 h 247"/>
                <a:gd name="T36" fmla="*/ 124 w 201"/>
                <a:gd name="T37" fmla="*/ 48 h 247"/>
                <a:gd name="T38" fmla="*/ 120 w 201"/>
                <a:gd name="T39" fmla="*/ 53 h 247"/>
                <a:gd name="T40" fmla="*/ 116 w 201"/>
                <a:gd name="T41" fmla="*/ 53 h 247"/>
                <a:gd name="T42" fmla="*/ 113 w 201"/>
                <a:gd name="T43" fmla="*/ 52 h 247"/>
                <a:gd name="T44" fmla="*/ 109 w 201"/>
                <a:gd name="T45" fmla="*/ 53 h 247"/>
                <a:gd name="T46" fmla="*/ 108 w 201"/>
                <a:gd name="T47" fmla="*/ 58 h 247"/>
                <a:gd name="T48" fmla="*/ 124 w 201"/>
                <a:gd name="T49" fmla="*/ 62 h 247"/>
                <a:gd name="T50" fmla="*/ 145 w 201"/>
                <a:gd name="T51" fmla="*/ 69 h 247"/>
                <a:gd name="T52" fmla="*/ 164 w 201"/>
                <a:gd name="T53" fmla="*/ 81 h 247"/>
                <a:gd name="T54" fmla="*/ 180 w 201"/>
                <a:gd name="T55" fmla="*/ 97 h 247"/>
                <a:gd name="T56" fmla="*/ 192 w 201"/>
                <a:gd name="T57" fmla="*/ 114 h 247"/>
                <a:gd name="T58" fmla="*/ 200 w 201"/>
                <a:gd name="T59" fmla="*/ 134 h 247"/>
                <a:gd name="T60" fmla="*/ 201 w 201"/>
                <a:gd name="T61" fmla="*/ 158 h 247"/>
                <a:gd name="T62" fmla="*/ 197 w 201"/>
                <a:gd name="T63" fmla="*/ 181 h 247"/>
                <a:gd name="T64" fmla="*/ 186 w 201"/>
                <a:gd name="T65" fmla="*/ 201 h 247"/>
                <a:gd name="T66" fmla="*/ 172 w 201"/>
                <a:gd name="T67" fmla="*/ 218 h 247"/>
                <a:gd name="T68" fmla="*/ 153 w 201"/>
                <a:gd name="T69" fmla="*/ 232 h 247"/>
                <a:gd name="T70" fmla="*/ 131 w 201"/>
                <a:gd name="T71" fmla="*/ 242 h 247"/>
                <a:gd name="T72" fmla="*/ 106 w 201"/>
                <a:gd name="T73" fmla="*/ 247 h 247"/>
                <a:gd name="T74" fmla="*/ 80 w 201"/>
                <a:gd name="T75" fmla="*/ 245 h 247"/>
                <a:gd name="T76" fmla="*/ 56 w 201"/>
                <a:gd name="T77" fmla="*/ 237 h 247"/>
                <a:gd name="T78" fmla="*/ 36 w 201"/>
                <a:gd name="T79" fmla="*/ 225 h 247"/>
                <a:gd name="T80" fmla="*/ 21 w 201"/>
                <a:gd name="T81" fmla="*/ 209 h 247"/>
                <a:gd name="T82" fmla="*/ 8 w 201"/>
                <a:gd name="T83" fmla="*/ 189 h 247"/>
                <a:gd name="T84" fmla="*/ 2 w 201"/>
                <a:gd name="T85" fmla="*/ 167 h 247"/>
                <a:gd name="T86" fmla="*/ 0 w 201"/>
                <a:gd name="T87" fmla="*/ 144 h 247"/>
                <a:gd name="T88" fmla="*/ 7 w 201"/>
                <a:gd name="T89" fmla="*/ 122 h 247"/>
                <a:gd name="T90" fmla="*/ 16 w 201"/>
                <a:gd name="T91" fmla="*/ 103 h 247"/>
                <a:gd name="T92" fmla="*/ 30 w 201"/>
                <a:gd name="T93" fmla="*/ 86 h 247"/>
                <a:gd name="T94" fmla="*/ 49 w 201"/>
                <a:gd name="T95" fmla="*/ 73 h 247"/>
                <a:gd name="T96" fmla="*/ 69 w 201"/>
                <a:gd name="T97" fmla="*/ 64 h 247"/>
                <a:gd name="T98" fmla="*/ 92 w 201"/>
                <a:gd name="T99" fmla="*/ 59 h 247"/>
                <a:gd name="T100" fmla="*/ 92 w 201"/>
                <a:gd name="T101" fmla="*/ 55 h 247"/>
                <a:gd name="T102" fmla="*/ 89 w 201"/>
                <a:gd name="T103" fmla="*/ 53 h 247"/>
                <a:gd name="T104" fmla="*/ 88 w 201"/>
                <a:gd name="T105" fmla="*/ 53 h 247"/>
                <a:gd name="T106" fmla="*/ 85 w 201"/>
                <a:gd name="T107" fmla="*/ 53 h 247"/>
                <a:gd name="T108" fmla="*/ 78 w 201"/>
                <a:gd name="T109" fmla="*/ 50 h 247"/>
                <a:gd name="T110" fmla="*/ 77 w 201"/>
                <a:gd name="T111" fmla="*/ 45 h 247"/>
                <a:gd name="T112" fmla="*/ 72 w 201"/>
                <a:gd name="T113" fmla="*/ 37 h 247"/>
                <a:gd name="T114" fmla="*/ 67 w 201"/>
                <a:gd name="T115" fmla="*/ 25 h 247"/>
                <a:gd name="T116" fmla="*/ 70 w 201"/>
                <a:gd name="T117" fmla="*/ 14 h 247"/>
                <a:gd name="T118" fmla="*/ 81 w 201"/>
                <a:gd name="T119" fmla="*/ 5 h 247"/>
                <a:gd name="T120" fmla="*/ 97 w 201"/>
                <a:gd name="T121" fmla="*/ 2 h 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47"/>
                <a:gd name="T185" fmla="*/ 201 w 201"/>
                <a:gd name="T186" fmla="*/ 247 h 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47">
                  <a:moveTo>
                    <a:pt x="100" y="9"/>
                  </a:moveTo>
                  <a:lnTo>
                    <a:pt x="99" y="9"/>
                  </a:lnTo>
                  <a:lnTo>
                    <a:pt x="95" y="9"/>
                  </a:lnTo>
                  <a:lnTo>
                    <a:pt x="94" y="9"/>
                  </a:lnTo>
                  <a:lnTo>
                    <a:pt x="91" y="11"/>
                  </a:lnTo>
                  <a:lnTo>
                    <a:pt x="89" y="11"/>
                  </a:lnTo>
                  <a:lnTo>
                    <a:pt x="86" y="12"/>
                  </a:lnTo>
                  <a:lnTo>
                    <a:pt x="85" y="12"/>
                  </a:lnTo>
                  <a:lnTo>
                    <a:pt x="83" y="14"/>
                  </a:lnTo>
                  <a:lnTo>
                    <a:pt x="81" y="14"/>
                  </a:lnTo>
                  <a:lnTo>
                    <a:pt x="80" y="16"/>
                  </a:lnTo>
                  <a:lnTo>
                    <a:pt x="78" y="17"/>
                  </a:lnTo>
                  <a:lnTo>
                    <a:pt x="78" y="19"/>
                  </a:lnTo>
                  <a:lnTo>
                    <a:pt x="77" y="20"/>
                  </a:lnTo>
                  <a:lnTo>
                    <a:pt x="77" y="22"/>
                  </a:lnTo>
                  <a:lnTo>
                    <a:pt x="77" y="23"/>
                  </a:lnTo>
                  <a:lnTo>
                    <a:pt x="77" y="27"/>
                  </a:lnTo>
                  <a:lnTo>
                    <a:pt x="77" y="28"/>
                  </a:lnTo>
                  <a:lnTo>
                    <a:pt x="78" y="30"/>
                  </a:lnTo>
                  <a:lnTo>
                    <a:pt x="78" y="33"/>
                  </a:lnTo>
                  <a:lnTo>
                    <a:pt x="80" y="34"/>
                  </a:lnTo>
                  <a:lnTo>
                    <a:pt x="83" y="36"/>
                  </a:lnTo>
                  <a:lnTo>
                    <a:pt x="85" y="36"/>
                  </a:lnTo>
                  <a:lnTo>
                    <a:pt x="86" y="37"/>
                  </a:lnTo>
                  <a:lnTo>
                    <a:pt x="88" y="36"/>
                  </a:lnTo>
                  <a:lnTo>
                    <a:pt x="89" y="34"/>
                  </a:lnTo>
                  <a:lnTo>
                    <a:pt x="91" y="33"/>
                  </a:lnTo>
                  <a:lnTo>
                    <a:pt x="92" y="31"/>
                  </a:lnTo>
                  <a:lnTo>
                    <a:pt x="94" y="31"/>
                  </a:lnTo>
                  <a:lnTo>
                    <a:pt x="95" y="30"/>
                  </a:lnTo>
                  <a:lnTo>
                    <a:pt x="99" y="30"/>
                  </a:lnTo>
                  <a:lnTo>
                    <a:pt x="100" y="30"/>
                  </a:lnTo>
                  <a:lnTo>
                    <a:pt x="103" y="30"/>
                  </a:lnTo>
                  <a:lnTo>
                    <a:pt x="105" y="30"/>
                  </a:lnTo>
                  <a:lnTo>
                    <a:pt x="106" y="31"/>
                  </a:lnTo>
                  <a:lnTo>
                    <a:pt x="108" y="31"/>
                  </a:lnTo>
                  <a:lnTo>
                    <a:pt x="111" y="33"/>
                  </a:lnTo>
                  <a:lnTo>
                    <a:pt x="113" y="34"/>
                  </a:lnTo>
                  <a:lnTo>
                    <a:pt x="113" y="36"/>
                  </a:lnTo>
                  <a:lnTo>
                    <a:pt x="114" y="37"/>
                  </a:lnTo>
                  <a:lnTo>
                    <a:pt x="116" y="37"/>
                  </a:lnTo>
                  <a:lnTo>
                    <a:pt x="119" y="36"/>
                  </a:lnTo>
                  <a:lnTo>
                    <a:pt x="120" y="34"/>
                  </a:lnTo>
                  <a:lnTo>
                    <a:pt x="122" y="33"/>
                  </a:lnTo>
                  <a:lnTo>
                    <a:pt x="124" y="31"/>
                  </a:lnTo>
                  <a:lnTo>
                    <a:pt x="125" y="28"/>
                  </a:lnTo>
                  <a:lnTo>
                    <a:pt x="125" y="27"/>
                  </a:lnTo>
                  <a:lnTo>
                    <a:pt x="125" y="23"/>
                  </a:lnTo>
                  <a:lnTo>
                    <a:pt x="125" y="22"/>
                  </a:lnTo>
                  <a:lnTo>
                    <a:pt x="125" y="20"/>
                  </a:lnTo>
                  <a:lnTo>
                    <a:pt x="124" y="20"/>
                  </a:lnTo>
                  <a:lnTo>
                    <a:pt x="124" y="19"/>
                  </a:lnTo>
                  <a:lnTo>
                    <a:pt x="122" y="17"/>
                  </a:lnTo>
                  <a:lnTo>
                    <a:pt x="120" y="16"/>
                  </a:lnTo>
                  <a:lnTo>
                    <a:pt x="120" y="14"/>
                  </a:lnTo>
                  <a:lnTo>
                    <a:pt x="117" y="14"/>
                  </a:lnTo>
                  <a:lnTo>
                    <a:pt x="116" y="12"/>
                  </a:lnTo>
                  <a:lnTo>
                    <a:pt x="114" y="12"/>
                  </a:lnTo>
                  <a:lnTo>
                    <a:pt x="113" y="11"/>
                  </a:lnTo>
                  <a:lnTo>
                    <a:pt x="111" y="11"/>
                  </a:lnTo>
                  <a:lnTo>
                    <a:pt x="108" y="9"/>
                  </a:lnTo>
                  <a:lnTo>
                    <a:pt x="105" y="9"/>
                  </a:lnTo>
                  <a:lnTo>
                    <a:pt x="103" y="9"/>
                  </a:lnTo>
                  <a:lnTo>
                    <a:pt x="100" y="9"/>
                  </a:lnTo>
                  <a:lnTo>
                    <a:pt x="100" y="0"/>
                  </a:lnTo>
                  <a:lnTo>
                    <a:pt x="105" y="2"/>
                  </a:lnTo>
                  <a:lnTo>
                    <a:pt x="108" y="2"/>
                  </a:lnTo>
                  <a:lnTo>
                    <a:pt x="111" y="2"/>
                  </a:lnTo>
                  <a:lnTo>
                    <a:pt x="114" y="3"/>
                  </a:lnTo>
                  <a:lnTo>
                    <a:pt x="117" y="3"/>
                  </a:lnTo>
                  <a:lnTo>
                    <a:pt x="119" y="5"/>
                  </a:lnTo>
                  <a:lnTo>
                    <a:pt x="122" y="6"/>
                  </a:lnTo>
                  <a:lnTo>
                    <a:pt x="125" y="8"/>
                  </a:lnTo>
                  <a:lnTo>
                    <a:pt x="127" y="9"/>
                  </a:lnTo>
                  <a:lnTo>
                    <a:pt x="128" y="11"/>
                  </a:lnTo>
                  <a:lnTo>
                    <a:pt x="130" y="14"/>
                  </a:lnTo>
                  <a:lnTo>
                    <a:pt x="131" y="16"/>
                  </a:lnTo>
                  <a:lnTo>
                    <a:pt x="133" y="17"/>
                  </a:lnTo>
                  <a:lnTo>
                    <a:pt x="133" y="20"/>
                  </a:lnTo>
                  <a:lnTo>
                    <a:pt x="134" y="22"/>
                  </a:lnTo>
                  <a:lnTo>
                    <a:pt x="134" y="25"/>
                  </a:lnTo>
                  <a:lnTo>
                    <a:pt x="134" y="28"/>
                  </a:lnTo>
                  <a:lnTo>
                    <a:pt x="133" y="30"/>
                  </a:lnTo>
                  <a:lnTo>
                    <a:pt x="133" y="33"/>
                  </a:lnTo>
                  <a:lnTo>
                    <a:pt x="131" y="34"/>
                  </a:lnTo>
                  <a:lnTo>
                    <a:pt x="130" y="37"/>
                  </a:lnTo>
                  <a:lnTo>
                    <a:pt x="128" y="39"/>
                  </a:lnTo>
                  <a:lnTo>
                    <a:pt x="125" y="41"/>
                  </a:lnTo>
                  <a:lnTo>
                    <a:pt x="124" y="42"/>
                  </a:lnTo>
                  <a:lnTo>
                    <a:pt x="124" y="44"/>
                  </a:lnTo>
                  <a:lnTo>
                    <a:pt x="124" y="45"/>
                  </a:lnTo>
                  <a:lnTo>
                    <a:pt x="125" y="47"/>
                  </a:lnTo>
                  <a:lnTo>
                    <a:pt x="124" y="48"/>
                  </a:lnTo>
                  <a:lnTo>
                    <a:pt x="124" y="50"/>
                  </a:lnTo>
                  <a:lnTo>
                    <a:pt x="122" y="52"/>
                  </a:lnTo>
                  <a:lnTo>
                    <a:pt x="120" y="53"/>
                  </a:lnTo>
                  <a:lnTo>
                    <a:pt x="119" y="53"/>
                  </a:lnTo>
                  <a:lnTo>
                    <a:pt x="117" y="53"/>
                  </a:lnTo>
                  <a:lnTo>
                    <a:pt x="116" y="53"/>
                  </a:lnTo>
                  <a:lnTo>
                    <a:pt x="114" y="53"/>
                  </a:lnTo>
                  <a:lnTo>
                    <a:pt x="114" y="52"/>
                  </a:lnTo>
                  <a:lnTo>
                    <a:pt x="113" y="52"/>
                  </a:lnTo>
                  <a:lnTo>
                    <a:pt x="111" y="53"/>
                  </a:lnTo>
                  <a:lnTo>
                    <a:pt x="109" y="53"/>
                  </a:lnTo>
                  <a:lnTo>
                    <a:pt x="109" y="55"/>
                  </a:lnTo>
                  <a:lnTo>
                    <a:pt x="108" y="55"/>
                  </a:lnTo>
                  <a:lnTo>
                    <a:pt x="108" y="56"/>
                  </a:lnTo>
                  <a:lnTo>
                    <a:pt x="108" y="58"/>
                  </a:lnTo>
                  <a:lnTo>
                    <a:pt x="109" y="59"/>
                  </a:lnTo>
                  <a:lnTo>
                    <a:pt x="114" y="61"/>
                  </a:lnTo>
                  <a:lnTo>
                    <a:pt x="119" y="61"/>
                  </a:lnTo>
                  <a:lnTo>
                    <a:pt x="124" y="62"/>
                  </a:lnTo>
                  <a:lnTo>
                    <a:pt x="128" y="62"/>
                  </a:lnTo>
                  <a:lnTo>
                    <a:pt x="131" y="64"/>
                  </a:lnTo>
                  <a:lnTo>
                    <a:pt x="136" y="66"/>
                  </a:lnTo>
                  <a:lnTo>
                    <a:pt x="141" y="67"/>
                  </a:lnTo>
                  <a:lnTo>
                    <a:pt x="145" y="69"/>
                  </a:lnTo>
                  <a:lnTo>
                    <a:pt x="148" y="72"/>
                  </a:lnTo>
                  <a:lnTo>
                    <a:pt x="153" y="73"/>
                  </a:lnTo>
                  <a:lnTo>
                    <a:pt x="156" y="75"/>
                  </a:lnTo>
                  <a:lnTo>
                    <a:pt x="161" y="78"/>
                  </a:lnTo>
                  <a:lnTo>
                    <a:pt x="164" y="81"/>
                  </a:lnTo>
                  <a:lnTo>
                    <a:pt x="167" y="84"/>
                  </a:lnTo>
                  <a:lnTo>
                    <a:pt x="170" y="86"/>
                  </a:lnTo>
                  <a:lnTo>
                    <a:pt x="175" y="89"/>
                  </a:lnTo>
                  <a:lnTo>
                    <a:pt x="178" y="92"/>
                  </a:lnTo>
                  <a:lnTo>
                    <a:pt x="180" y="97"/>
                  </a:lnTo>
                  <a:lnTo>
                    <a:pt x="183" y="100"/>
                  </a:lnTo>
                  <a:lnTo>
                    <a:pt x="186" y="103"/>
                  </a:lnTo>
                  <a:lnTo>
                    <a:pt x="187" y="106"/>
                  </a:lnTo>
                  <a:lnTo>
                    <a:pt x="191" y="111"/>
                  </a:lnTo>
                  <a:lnTo>
                    <a:pt x="192" y="114"/>
                  </a:lnTo>
                  <a:lnTo>
                    <a:pt x="194" y="119"/>
                  </a:lnTo>
                  <a:lnTo>
                    <a:pt x="195" y="122"/>
                  </a:lnTo>
                  <a:lnTo>
                    <a:pt x="197" y="126"/>
                  </a:lnTo>
                  <a:lnTo>
                    <a:pt x="198" y="131"/>
                  </a:lnTo>
                  <a:lnTo>
                    <a:pt x="200" y="134"/>
                  </a:lnTo>
                  <a:lnTo>
                    <a:pt x="200" y="139"/>
                  </a:lnTo>
                  <a:lnTo>
                    <a:pt x="200" y="144"/>
                  </a:lnTo>
                  <a:lnTo>
                    <a:pt x="201" y="148"/>
                  </a:lnTo>
                  <a:lnTo>
                    <a:pt x="201" y="153"/>
                  </a:lnTo>
                  <a:lnTo>
                    <a:pt x="201" y="158"/>
                  </a:lnTo>
                  <a:lnTo>
                    <a:pt x="200" y="162"/>
                  </a:lnTo>
                  <a:lnTo>
                    <a:pt x="200" y="167"/>
                  </a:lnTo>
                  <a:lnTo>
                    <a:pt x="198" y="172"/>
                  </a:lnTo>
                  <a:lnTo>
                    <a:pt x="198" y="176"/>
                  </a:lnTo>
                  <a:lnTo>
                    <a:pt x="197" y="181"/>
                  </a:lnTo>
                  <a:lnTo>
                    <a:pt x="195" y="184"/>
                  </a:lnTo>
                  <a:lnTo>
                    <a:pt x="194" y="189"/>
                  </a:lnTo>
                  <a:lnTo>
                    <a:pt x="191" y="193"/>
                  </a:lnTo>
                  <a:lnTo>
                    <a:pt x="189" y="197"/>
                  </a:lnTo>
                  <a:lnTo>
                    <a:pt x="186" y="201"/>
                  </a:lnTo>
                  <a:lnTo>
                    <a:pt x="184" y="204"/>
                  </a:lnTo>
                  <a:lnTo>
                    <a:pt x="181" y="209"/>
                  </a:lnTo>
                  <a:lnTo>
                    <a:pt x="178" y="212"/>
                  </a:lnTo>
                  <a:lnTo>
                    <a:pt x="175" y="215"/>
                  </a:lnTo>
                  <a:lnTo>
                    <a:pt x="172" y="218"/>
                  </a:lnTo>
                  <a:lnTo>
                    <a:pt x="169" y="222"/>
                  </a:lnTo>
                  <a:lnTo>
                    <a:pt x="164" y="225"/>
                  </a:lnTo>
                  <a:lnTo>
                    <a:pt x="161" y="228"/>
                  </a:lnTo>
                  <a:lnTo>
                    <a:pt x="156" y="231"/>
                  </a:lnTo>
                  <a:lnTo>
                    <a:pt x="153" y="232"/>
                  </a:lnTo>
                  <a:lnTo>
                    <a:pt x="148" y="234"/>
                  </a:lnTo>
                  <a:lnTo>
                    <a:pt x="144" y="237"/>
                  </a:lnTo>
                  <a:lnTo>
                    <a:pt x="139" y="239"/>
                  </a:lnTo>
                  <a:lnTo>
                    <a:pt x="134" y="240"/>
                  </a:lnTo>
                  <a:lnTo>
                    <a:pt x="131" y="242"/>
                  </a:lnTo>
                  <a:lnTo>
                    <a:pt x="125" y="243"/>
                  </a:lnTo>
                  <a:lnTo>
                    <a:pt x="120" y="245"/>
                  </a:lnTo>
                  <a:lnTo>
                    <a:pt x="116" y="245"/>
                  </a:lnTo>
                  <a:lnTo>
                    <a:pt x="111" y="245"/>
                  </a:lnTo>
                  <a:lnTo>
                    <a:pt x="106" y="247"/>
                  </a:lnTo>
                  <a:lnTo>
                    <a:pt x="100" y="247"/>
                  </a:lnTo>
                  <a:lnTo>
                    <a:pt x="95" y="247"/>
                  </a:lnTo>
                  <a:lnTo>
                    <a:pt x="91" y="245"/>
                  </a:lnTo>
                  <a:lnTo>
                    <a:pt x="86" y="245"/>
                  </a:lnTo>
                  <a:lnTo>
                    <a:pt x="80" y="245"/>
                  </a:lnTo>
                  <a:lnTo>
                    <a:pt x="75" y="243"/>
                  </a:lnTo>
                  <a:lnTo>
                    <a:pt x="70" y="242"/>
                  </a:lnTo>
                  <a:lnTo>
                    <a:pt x="66" y="240"/>
                  </a:lnTo>
                  <a:lnTo>
                    <a:pt x="61" y="239"/>
                  </a:lnTo>
                  <a:lnTo>
                    <a:pt x="56" y="237"/>
                  </a:lnTo>
                  <a:lnTo>
                    <a:pt x="53" y="234"/>
                  </a:lnTo>
                  <a:lnTo>
                    <a:pt x="49" y="232"/>
                  </a:lnTo>
                  <a:lnTo>
                    <a:pt x="44" y="231"/>
                  </a:lnTo>
                  <a:lnTo>
                    <a:pt x="41" y="228"/>
                  </a:lnTo>
                  <a:lnTo>
                    <a:pt x="36" y="225"/>
                  </a:lnTo>
                  <a:lnTo>
                    <a:pt x="33" y="222"/>
                  </a:lnTo>
                  <a:lnTo>
                    <a:pt x="30" y="218"/>
                  </a:lnTo>
                  <a:lnTo>
                    <a:pt x="27" y="215"/>
                  </a:lnTo>
                  <a:lnTo>
                    <a:pt x="24" y="212"/>
                  </a:lnTo>
                  <a:lnTo>
                    <a:pt x="21" y="209"/>
                  </a:lnTo>
                  <a:lnTo>
                    <a:pt x="17" y="204"/>
                  </a:lnTo>
                  <a:lnTo>
                    <a:pt x="14" y="201"/>
                  </a:lnTo>
                  <a:lnTo>
                    <a:pt x="13" y="197"/>
                  </a:lnTo>
                  <a:lnTo>
                    <a:pt x="10" y="193"/>
                  </a:lnTo>
                  <a:lnTo>
                    <a:pt x="8" y="189"/>
                  </a:lnTo>
                  <a:lnTo>
                    <a:pt x="7" y="184"/>
                  </a:lnTo>
                  <a:lnTo>
                    <a:pt x="5" y="181"/>
                  </a:lnTo>
                  <a:lnTo>
                    <a:pt x="3" y="176"/>
                  </a:lnTo>
                  <a:lnTo>
                    <a:pt x="2" y="172"/>
                  </a:lnTo>
                  <a:lnTo>
                    <a:pt x="2" y="167"/>
                  </a:lnTo>
                  <a:lnTo>
                    <a:pt x="0" y="162"/>
                  </a:lnTo>
                  <a:lnTo>
                    <a:pt x="0" y="158"/>
                  </a:lnTo>
                  <a:lnTo>
                    <a:pt x="0" y="153"/>
                  </a:lnTo>
                  <a:lnTo>
                    <a:pt x="0" y="148"/>
                  </a:lnTo>
                  <a:lnTo>
                    <a:pt x="0" y="144"/>
                  </a:lnTo>
                  <a:lnTo>
                    <a:pt x="2" y="139"/>
                  </a:lnTo>
                  <a:lnTo>
                    <a:pt x="2" y="134"/>
                  </a:lnTo>
                  <a:lnTo>
                    <a:pt x="3" y="131"/>
                  </a:lnTo>
                  <a:lnTo>
                    <a:pt x="5" y="126"/>
                  </a:lnTo>
                  <a:lnTo>
                    <a:pt x="7" y="122"/>
                  </a:lnTo>
                  <a:lnTo>
                    <a:pt x="8" y="119"/>
                  </a:lnTo>
                  <a:lnTo>
                    <a:pt x="10" y="114"/>
                  </a:lnTo>
                  <a:lnTo>
                    <a:pt x="11" y="111"/>
                  </a:lnTo>
                  <a:lnTo>
                    <a:pt x="13" y="106"/>
                  </a:lnTo>
                  <a:lnTo>
                    <a:pt x="16" y="103"/>
                  </a:lnTo>
                  <a:lnTo>
                    <a:pt x="19" y="100"/>
                  </a:lnTo>
                  <a:lnTo>
                    <a:pt x="21" y="97"/>
                  </a:lnTo>
                  <a:lnTo>
                    <a:pt x="24" y="92"/>
                  </a:lnTo>
                  <a:lnTo>
                    <a:pt x="27" y="89"/>
                  </a:lnTo>
                  <a:lnTo>
                    <a:pt x="30" y="86"/>
                  </a:lnTo>
                  <a:lnTo>
                    <a:pt x="33" y="84"/>
                  </a:lnTo>
                  <a:lnTo>
                    <a:pt x="38" y="81"/>
                  </a:lnTo>
                  <a:lnTo>
                    <a:pt x="41" y="78"/>
                  </a:lnTo>
                  <a:lnTo>
                    <a:pt x="44" y="75"/>
                  </a:lnTo>
                  <a:lnTo>
                    <a:pt x="49" y="73"/>
                  </a:lnTo>
                  <a:lnTo>
                    <a:pt x="52" y="72"/>
                  </a:lnTo>
                  <a:lnTo>
                    <a:pt x="56" y="69"/>
                  </a:lnTo>
                  <a:lnTo>
                    <a:pt x="61" y="67"/>
                  </a:lnTo>
                  <a:lnTo>
                    <a:pt x="64" y="66"/>
                  </a:lnTo>
                  <a:lnTo>
                    <a:pt x="69" y="64"/>
                  </a:lnTo>
                  <a:lnTo>
                    <a:pt x="74" y="62"/>
                  </a:lnTo>
                  <a:lnTo>
                    <a:pt x="78" y="62"/>
                  </a:lnTo>
                  <a:lnTo>
                    <a:pt x="83" y="61"/>
                  </a:lnTo>
                  <a:lnTo>
                    <a:pt x="88" y="61"/>
                  </a:lnTo>
                  <a:lnTo>
                    <a:pt x="92" y="59"/>
                  </a:lnTo>
                  <a:lnTo>
                    <a:pt x="94" y="58"/>
                  </a:lnTo>
                  <a:lnTo>
                    <a:pt x="94" y="56"/>
                  </a:lnTo>
                  <a:lnTo>
                    <a:pt x="92" y="55"/>
                  </a:lnTo>
                  <a:lnTo>
                    <a:pt x="91" y="55"/>
                  </a:lnTo>
                  <a:lnTo>
                    <a:pt x="91" y="53"/>
                  </a:lnTo>
                  <a:lnTo>
                    <a:pt x="89" y="53"/>
                  </a:lnTo>
                  <a:lnTo>
                    <a:pt x="89" y="52"/>
                  </a:lnTo>
                  <a:lnTo>
                    <a:pt x="88" y="52"/>
                  </a:lnTo>
                  <a:lnTo>
                    <a:pt x="88" y="53"/>
                  </a:lnTo>
                  <a:lnTo>
                    <a:pt x="86" y="53"/>
                  </a:lnTo>
                  <a:lnTo>
                    <a:pt x="85" y="53"/>
                  </a:lnTo>
                  <a:lnTo>
                    <a:pt x="83" y="53"/>
                  </a:lnTo>
                  <a:lnTo>
                    <a:pt x="81" y="53"/>
                  </a:lnTo>
                  <a:lnTo>
                    <a:pt x="80" y="52"/>
                  </a:lnTo>
                  <a:lnTo>
                    <a:pt x="78" y="50"/>
                  </a:lnTo>
                  <a:lnTo>
                    <a:pt x="78" y="48"/>
                  </a:lnTo>
                  <a:lnTo>
                    <a:pt x="77" y="48"/>
                  </a:lnTo>
                  <a:lnTo>
                    <a:pt x="77" y="47"/>
                  </a:lnTo>
                  <a:lnTo>
                    <a:pt x="77" y="45"/>
                  </a:lnTo>
                  <a:lnTo>
                    <a:pt x="78" y="44"/>
                  </a:lnTo>
                  <a:lnTo>
                    <a:pt x="78" y="42"/>
                  </a:lnTo>
                  <a:lnTo>
                    <a:pt x="77" y="41"/>
                  </a:lnTo>
                  <a:lnTo>
                    <a:pt x="74" y="39"/>
                  </a:lnTo>
                  <a:lnTo>
                    <a:pt x="72" y="37"/>
                  </a:lnTo>
                  <a:lnTo>
                    <a:pt x="70" y="34"/>
                  </a:lnTo>
                  <a:lnTo>
                    <a:pt x="69" y="33"/>
                  </a:lnTo>
                  <a:lnTo>
                    <a:pt x="67" y="30"/>
                  </a:lnTo>
                  <a:lnTo>
                    <a:pt x="67" y="28"/>
                  </a:lnTo>
                  <a:lnTo>
                    <a:pt x="67" y="25"/>
                  </a:lnTo>
                  <a:lnTo>
                    <a:pt x="67" y="22"/>
                  </a:lnTo>
                  <a:lnTo>
                    <a:pt x="67" y="20"/>
                  </a:lnTo>
                  <a:lnTo>
                    <a:pt x="69" y="17"/>
                  </a:lnTo>
                  <a:lnTo>
                    <a:pt x="70" y="16"/>
                  </a:lnTo>
                  <a:lnTo>
                    <a:pt x="70" y="14"/>
                  </a:lnTo>
                  <a:lnTo>
                    <a:pt x="74" y="11"/>
                  </a:lnTo>
                  <a:lnTo>
                    <a:pt x="75" y="9"/>
                  </a:lnTo>
                  <a:lnTo>
                    <a:pt x="77" y="8"/>
                  </a:lnTo>
                  <a:lnTo>
                    <a:pt x="80" y="6"/>
                  </a:lnTo>
                  <a:lnTo>
                    <a:pt x="81" y="5"/>
                  </a:lnTo>
                  <a:lnTo>
                    <a:pt x="85" y="3"/>
                  </a:lnTo>
                  <a:lnTo>
                    <a:pt x="88" y="3"/>
                  </a:lnTo>
                  <a:lnTo>
                    <a:pt x="91" y="2"/>
                  </a:lnTo>
                  <a:lnTo>
                    <a:pt x="94" y="2"/>
                  </a:lnTo>
                  <a:lnTo>
                    <a:pt x="97" y="2"/>
                  </a:lnTo>
                  <a:lnTo>
                    <a:pt x="100" y="0"/>
                  </a:lnTo>
                  <a:lnTo>
                    <a:pt x="100" y="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33" name="Freeform 1213"/>
            <p:cNvSpPr>
              <a:spLocks/>
            </p:cNvSpPr>
            <p:nvPr/>
          </p:nvSpPr>
          <p:spPr bwMode="auto">
            <a:xfrm>
              <a:off x="3037" y="750"/>
              <a:ext cx="192" cy="181"/>
            </a:xfrm>
            <a:custGeom>
              <a:avLst/>
              <a:gdLst>
                <a:gd name="T0" fmla="*/ 106 w 192"/>
                <a:gd name="T1" fmla="*/ 180 h 181"/>
                <a:gd name="T2" fmla="*/ 120 w 192"/>
                <a:gd name="T3" fmla="*/ 178 h 181"/>
                <a:gd name="T4" fmla="*/ 133 w 192"/>
                <a:gd name="T5" fmla="*/ 174 h 181"/>
                <a:gd name="T6" fmla="*/ 145 w 192"/>
                <a:gd name="T7" fmla="*/ 167 h 181"/>
                <a:gd name="T8" fmla="*/ 158 w 192"/>
                <a:gd name="T9" fmla="*/ 160 h 181"/>
                <a:gd name="T10" fmla="*/ 167 w 192"/>
                <a:gd name="T11" fmla="*/ 152 h 181"/>
                <a:gd name="T12" fmla="*/ 176 w 192"/>
                <a:gd name="T13" fmla="*/ 141 h 181"/>
                <a:gd name="T14" fmla="*/ 182 w 192"/>
                <a:gd name="T15" fmla="*/ 130 h 181"/>
                <a:gd name="T16" fmla="*/ 187 w 192"/>
                <a:gd name="T17" fmla="*/ 117 h 181"/>
                <a:gd name="T18" fmla="*/ 190 w 192"/>
                <a:gd name="T19" fmla="*/ 105 h 181"/>
                <a:gd name="T20" fmla="*/ 192 w 192"/>
                <a:gd name="T21" fmla="*/ 91 h 181"/>
                <a:gd name="T22" fmla="*/ 190 w 192"/>
                <a:gd name="T23" fmla="*/ 77 h 181"/>
                <a:gd name="T24" fmla="*/ 187 w 192"/>
                <a:gd name="T25" fmla="*/ 64 h 181"/>
                <a:gd name="T26" fmla="*/ 182 w 192"/>
                <a:gd name="T27" fmla="*/ 52 h 181"/>
                <a:gd name="T28" fmla="*/ 176 w 192"/>
                <a:gd name="T29" fmla="*/ 41 h 181"/>
                <a:gd name="T30" fmla="*/ 167 w 192"/>
                <a:gd name="T31" fmla="*/ 30 h 181"/>
                <a:gd name="T32" fmla="*/ 158 w 192"/>
                <a:gd name="T33" fmla="*/ 21 h 181"/>
                <a:gd name="T34" fmla="*/ 145 w 192"/>
                <a:gd name="T35" fmla="*/ 14 h 181"/>
                <a:gd name="T36" fmla="*/ 133 w 192"/>
                <a:gd name="T37" fmla="*/ 8 h 181"/>
                <a:gd name="T38" fmla="*/ 120 w 192"/>
                <a:gd name="T39" fmla="*/ 4 h 181"/>
                <a:gd name="T40" fmla="*/ 106 w 192"/>
                <a:gd name="T41" fmla="*/ 2 h 181"/>
                <a:gd name="T42" fmla="*/ 90 w 192"/>
                <a:gd name="T43" fmla="*/ 0 h 181"/>
                <a:gd name="T44" fmla="*/ 76 w 192"/>
                <a:gd name="T45" fmla="*/ 2 h 181"/>
                <a:gd name="T46" fmla="*/ 62 w 192"/>
                <a:gd name="T47" fmla="*/ 7 h 181"/>
                <a:gd name="T48" fmla="*/ 50 w 192"/>
                <a:gd name="T49" fmla="*/ 11 h 181"/>
                <a:gd name="T50" fmla="*/ 39 w 192"/>
                <a:gd name="T51" fmla="*/ 19 h 181"/>
                <a:gd name="T52" fmla="*/ 28 w 192"/>
                <a:gd name="T53" fmla="*/ 27 h 181"/>
                <a:gd name="T54" fmla="*/ 19 w 192"/>
                <a:gd name="T55" fmla="*/ 36 h 181"/>
                <a:gd name="T56" fmla="*/ 11 w 192"/>
                <a:gd name="T57" fmla="*/ 47 h 181"/>
                <a:gd name="T58" fmla="*/ 5 w 192"/>
                <a:gd name="T59" fmla="*/ 60 h 181"/>
                <a:gd name="T60" fmla="*/ 2 w 192"/>
                <a:gd name="T61" fmla="*/ 72 h 181"/>
                <a:gd name="T62" fmla="*/ 0 w 192"/>
                <a:gd name="T63" fmla="*/ 86 h 181"/>
                <a:gd name="T64" fmla="*/ 0 w 192"/>
                <a:gd name="T65" fmla="*/ 100 h 181"/>
                <a:gd name="T66" fmla="*/ 3 w 192"/>
                <a:gd name="T67" fmla="*/ 113 h 181"/>
                <a:gd name="T68" fmla="*/ 8 w 192"/>
                <a:gd name="T69" fmla="*/ 125 h 181"/>
                <a:gd name="T70" fmla="*/ 14 w 192"/>
                <a:gd name="T71" fmla="*/ 138 h 181"/>
                <a:gd name="T72" fmla="*/ 22 w 192"/>
                <a:gd name="T73" fmla="*/ 149 h 181"/>
                <a:gd name="T74" fmla="*/ 31 w 192"/>
                <a:gd name="T75" fmla="*/ 158 h 181"/>
                <a:gd name="T76" fmla="*/ 42 w 192"/>
                <a:gd name="T77" fmla="*/ 166 h 181"/>
                <a:gd name="T78" fmla="*/ 55 w 192"/>
                <a:gd name="T79" fmla="*/ 172 h 181"/>
                <a:gd name="T80" fmla="*/ 67 w 192"/>
                <a:gd name="T81" fmla="*/ 177 h 181"/>
                <a:gd name="T82" fmla="*/ 81 w 192"/>
                <a:gd name="T83" fmla="*/ 180 h 181"/>
                <a:gd name="T84" fmla="*/ 95 w 192"/>
                <a:gd name="T85" fmla="*/ 181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81"/>
                <a:gd name="T131" fmla="*/ 192 w 192"/>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81">
                  <a:moveTo>
                    <a:pt x="95" y="181"/>
                  </a:moveTo>
                  <a:lnTo>
                    <a:pt x="101" y="181"/>
                  </a:lnTo>
                  <a:lnTo>
                    <a:pt x="106" y="180"/>
                  </a:lnTo>
                  <a:lnTo>
                    <a:pt x="111" y="180"/>
                  </a:lnTo>
                  <a:lnTo>
                    <a:pt x="115" y="178"/>
                  </a:lnTo>
                  <a:lnTo>
                    <a:pt x="120" y="178"/>
                  </a:lnTo>
                  <a:lnTo>
                    <a:pt x="125" y="177"/>
                  </a:lnTo>
                  <a:lnTo>
                    <a:pt x="129" y="175"/>
                  </a:lnTo>
                  <a:lnTo>
                    <a:pt x="133" y="174"/>
                  </a:lnTo>
                  <a:lnTo>
                    <a:pt x="137" y="172"/>
                  </a:lnTo>
                  <a:lnTo>
                    <a:pt x="142" y="170"/>
                  </a:lnTo>
                  <a:lnTo>
                    <a:pt x="145" y="167"/>
                  </a:lnTo>
                  <a:lnTo>
                    <a:pt x="150" y="166"/>
                  </a:lnTo>
                  <a:lnTo>
                    <a:pt x="153" y="163"/>
                  </a:lnTo>
                  <a:lnTo>
                    <a:pt x="158" y="160"/>
                  </a:lnTo>
                  <a:lnTo>
                    <a:pt x="161" y="158"/>
                  </a:lnTo>
                  <a:lnTo>
                    <a:pt x="164" y="155"/>
                  </a:lnTo>
                  <a:lnTo>
                    <a:pt x="167" y="152"/>
                  </a:lnTo>
                  <a:lnTo>
                    <a:pt x="170" y="149"/>
                  </a:lnTo>
                  <a:lnTo>
                    <a:pt x="173" y="144"/>
                  </a:lnTo>
                  <a:lnTo>
                    <a:pt x="176" y="141"/>
                  </a:lnTo>
                  <a:lnTo>
                    <a:pt x="178" y="138"/>
                  </a:lnTo>
                  <a:lnTo>
                    <a:pt x="181" y="133"/>
                  </a:lnTo>
                  <a:lnTo>
                    <a:pt x="182" y="130"/>
                  </a:lnTo>
                  <a:lnTo>
                    <a:pt x="184" y="125"/>
                  </a:lnTo>
                  <a:lnTo>
                    <a:pt x="186" y="122"/>
                  </a:lnTo>
                  <a:lnTo>
                    <a:pt x="187" y="117"/>
                  </a:lnTo>
                  <a:lnTo>
                    <a:pt x="189" y="113"/>
                  </a:lnTo>
                  <a:lnTo>
                    <a:pt x="190" y="110"/>
                  </a:lnTo>
                  <a:lnTo>
                    <a:pt x="190" y="105"/>
                  </a:lnTo>
                  <a:lnTo>
                    <a:pt x="192" y="100"/>
                  </a:lnTo>
                  <a:lnTo>
                    <a:pt x="192" y="96"/>
                  </a:lnTo>
                  <a:lnTo>
                    <a:pt x="192" y="91"/>
                  </a:lnTo>
                  <a:lnTo>
                    <a:pt x="192" y="86"/>
                  </a:lnTo>
                  <a:lnTo>
                    <a:pt x="192" y="82"/>
                  </a:lnTo>
                  <a:lnTo>
                    <a:pt x="190" y="77"/>
                  </a:lnTo>
                  <a:lnTo>
                    <a:pt x="190" y="72"/>
                  </a:lnTo>
                  <a:lnTo>
                    <a:pt x="189" y="68"/>
                  </a:lnTo>
                  <a:lnTo>
                    <a:pt x="187" y="64"/>
                  </a:lnTo>
                  <a:lnTo>
                    <a:pt x="186" y="60"/>
                  </a:lnTo>
                  <a:lnTo>
                    <a:pt x="184" y="55"/>
                  </a:lnTo>
                  <a:lnTo>
                    <a:pt x="182" y="52"/>
                  </a:lnTo>
                  <a:lnTo>
                    <a:pt x="181" y="47"/>
                  </a:lnTo>
                  <a:lnTo>
                    <a:pt x="178" y="44"/>
                  </a:lnTo>
                  <a:lnTo>
                    <a:pt x="176" y="41"/>
                  </a:lnTo>
                  <a:lnTo>
                    <a:pt x="173" y="36"/>
                  </a:lnTo>
                  <a:lnTo>
                    <a:pt x="170" y="33"/>
                  </a:lnTo>
                  <a:lnTo>
                    <a:pt x="167" y="30"/>
                  </a:lnTo>
                  <a:lnTo>
                    <a:pt x="164" y="27"/>
                  </a:lnTo>
                  <a:lnTo>
                    <a:pt x="161" y="24"/>
                  </a:lnTo>
                  <a:lnTo>
                    <a:pt x="158" y="21"/>
                  </a:lnTo>
                  <a:lnTo>
                    <a:pt x="153" y="19"/>
                  </a:lnTo>
                  <a:lnTo>
                    <a:pt x="150" y="16"/>
                  </a:lnTo>
                  <a:lnTo>
                    <a:pt x="145" y="14"/>
                  </a:lnTo>
                  <a:lnTo>
                    <a:pt x="142" y="11"/>
                  </a:lnTo>
                  <a:lnTo>
                    <a:pt x="137" y="10"/>
                  </a:lnTo>
                  <a:lnTo>
                    <a:pt x="133" y="8"/>
                  </a:lnTo>
                  <a:lnTo>
                    <a:pt x="129" y="7"/>
                  </a:lnTo>
                  <a:lnTo>
                    <a:pt x="125" y="5"/>
                  </a:lnTo>
                  <a:lnTo>
                    <a:pt x="120" y="4"/>
                  </a:lnTo>
                  <a:lnTo>
                    <a:pt x="115" y="2"/>
                  </a:lnTo>
                  <a:lnTo>
                    <a:pt x="111" y="2"/>
                  </a:lnTo>
                  <a:lnTo>
                    <a:pt x="106" y="2"/>
                  </a:lnTo>
                  <a:lnTo>
                    <a:pt x="101" y="0"/>
                  </a:lnTo>
                  <a:lnTo>
                    <a:pt x="95" y="0"/>
                  </a:lnTo>
                  <a:lnTo>
                    <a:pt x="90" y="0"/>
                  </a:lnTo>
                  <a:lnTo>
                    <a:pt x="86" y="2"/>
                  </a:lnTo>
                  <a:lnTo>
                    <a:pt x="81" y="2"/>
                  </a:lnTo>
                  <a:lnTo>
                    <a:pt x="76" y="2"/>
                  </a:lnTo>
                  <a:lnTo>
                    <a:pt x="72" y="4"/>
                  </a:lnTo>
                  <a:lnTo>
                    <a:pt x="67" y="5"/>
                  </a:lnTo>
                  <a:lnTo>
                    <a:pt x="62" y="7"/>
                  </a:lnTo>
                  <a:lnTo>
                    <a:pt x="58" y="8"/>
                  </a:lnTo>
                  <a:lnTo>
                    <a:pt x="55" y="10"/>
                  </a:lnTo>
                  <a:lnTo>
                    <a:pt x="50" y="11"/>
                  </a:lnTo>
                  <a:lnTo>
                    <a:pt x="45" y="14"/>
                  </a:lnTo>
                  <a:lnTo>
                    <a:pt x="42" y="16"/>
                  </a:lnTo>
                  <a:lnTo>
                    <a:pt x="39" y="19"/>
                  </a:lnTo>
                  <a:lnTo>
                    <a:pt x="34" y="21"/>
                  </a:lnTo>
                  <a:lnTo>
                    <a:pt x="31" y="24"/>
                  </a:lnTo>
                  <a:lnTo>
                    <a:pt x="28" y="27"/>
                  </a:lnTo>
                  <a:lnTo>
                    <a:pt x="25" y="30"/>
                  </a:lnTo>
                  <a:lnTo>
                    <a:pt x="22" y="33"/>
                  </a:lnTo>
                  <a:lnTo>
                    <a:pt x="19" y="36"/>
                  </a:lnTo>
                  <a:lnTo>
                    <a:pt x="16" y="41"/>
                  </a:lnTo>
                  <a:lnTo>
                    <a:pt x="14" y="44"/>
                  </a:lnTo>
                  <a:lnTo>
                    <a:pt x="11" y="47"/>
                  </a:lnTo>
                  <a:lnTo>
                    <a:pt x="9" y="52"/>
                  </a:lnTo>
                  <a:lnTo>
                    <a:pt x="8" y="55"/>
                  </a:lnTo>
                  <a:lnTo>
                    <a:pt x="5" y="60"/>
                  </a:lnTo>
                  <a:lnTo>
                    <a:pt x="3" y="64"/>
                  </a:lnTo>
                  <a:lnTo>
                    <a:pt x="3" y="68"/>
                  </a:lnTo>
                  <a:lnTo>
                    <a:pt x="2" y="72"/>
                  </a:lnTo>
                  <a:lnTo>
                    <a:pt x="0" y="77"/>
                  </a:lnTo>
                  <a:lnTo>
                    <a:pt x="0" y="82"/>
                  </a:lnTo>
                  <a:lnTo>
                    <a:pt x="0" y="86"/>
                  </a:lnTo>
                  <a:lnTo>
                    <a:pt x="0" y="91"/>
                  </a:lnTo>
                  <a:lnTo>
                    <a:pt x="0" y="96"/>
                  </a:lnTo>
                  <a:lnTo>
                    <a:pt x="0" y="100"/>
                  </a:lnTo>
                  <a:lnTo>
                    <a:pt x="0" y="105"/>
                  </a:lnTo>
                  <a:lnTo>
                    <a:pt x="2" y="110"/>
                  </a:lnTo>
                  <a:lnTo>
                    <a:pt x="3" y="113"/>
                  </a:lnTo>
                  <a:lnTo>
                    <a:pt x="3" y="117"/>
                  </a:lnTo>
                  <a:lnTo>
                    <a:pt x="5" y="122"/>
                  </a:lnTo>
                  <a:lnTo>
                    <a:pt x="8" y="125"/>
                  </a:lnTo>
                  <a:lnTo>
                    <a:pt x="9" y="130"/>
                  </a:lnTo>
                  <a:lnTo>
                    <a:pt x="11" y="133"/>
                  </a:lnTo>
                  <a:lnTo>
                    <a:pt x="14" y="138"/>
                  </a:lnTo>
                  <a:lnTo>
                    <a:pt x="16" y="141"/>
                  </a:lnTo>
                  <a:lnTo>
                    <a:pt x="19" y="144"/>
                  </a:lnTo>
                  <a:lnTo>
                    <a:pt x="22" y="149"/>
                  </a:lnTo>
                  <a:lnTo>
                    <a:pt x="25" y="152"/>
                  </a:lnTo>
                  <a:lnTo>
                    <a:pt x="28" y="155"/>
                  </a:lnTo>
                  <a:lnTo>
                    <a:pt x="31" y="158"/>
                  </a:lnTo>
                  <a:lnTo>
                    <a:pt x="34" y="160"/>
                  </a:lnTo>
                  <a:lnTo>
                    <a:pt x="39" y="163"/>
                  </a:lnTo>
                  <a:lnTo>
                    <a:pt x="42" y="166"/>
                  </a:lnTo>
                  <a:lnTo>
                    <a:pt x="45" y="167"/>
                  </a:lnTo>
                  <a:lnTo>
                    <a:pt x="50" y="170"/>
                  </a:lnTo>
                  <a:lnTo>
                    <a:pt x="55" y="172"/>
                  </a:lnTo>
                  <a:lnTo>
                    <a:pt x="58" y="174"/>
                  </a:lnTo>
                  <a:lnTo>
                    <a:pt x="62" y="175"/>
                  </a:lnTo>
                  <a:lnTo>
                    <a:pt x="67" y="177"/>
                  </a:lnTo>
                  <a:lnTo>
                    <a:pt x="72" y="178"/>
                  </a:lnTo>
                  <a:lnTo>
                    <a:pt x="76" y="178"/>
                  </a:lnTo>
                  <a:lnTo>
                    <a:pt x="81" y="180"/>
                  </a:lnTo>
                  <a:lnTo>
                    <a:pt x="86" y="180"/>
                  </a:lnTo>
                  <a:lnTo>
                    <a:pt x="90" y="181"/>
                  </a:lnTo>
                  <a:lnTo>
                    <a:pt x="95" y="181"/>
                  </a:lnTo>
                  <a:close/>
                </a:path>
              </a:pathLst>
            </a:custGeom>
            <a:solidFill>
              <a:srgbClr val="FFFFFF"/>
            </a:solidFill>
            <a:ln w="9525">
              <a:noFill/>
              <a:round/>
              <a:headEnd/>
              <a:tailEnd/>
            </a:ln>
          </p:spPr>
          <p:txBody>
            <a:bodyPr/>
            <a:lstStyle/>
            <a:p>
              <a:endParaRPr lang="en-US" dirty="0">
                <a:latin typeface="Calibri" pitchFamily="34" charset="0"/>
              </a:endParaRPr>
            </a:p>
          </p:txBody>
        </p:sp>
        <p:grpSp>
          <p:nvGrpSpPr>
            <p:cNvPr id="24" name="Group 1214"/>
            <p:cNvGrpSpPr>
              <a:grpSpLocks/>
            </p:cNvGrpSpPr>
            <p:nvPr/>
          </p:nvGrpSpPr>
          <p:grpSpPr bwMode="auto">
            <a:xfrm>
              <a:off x="3049" y="691"/>
              <a:ext cx="167" cy="228"/>
              <a:chOff x="3049" y="691"/>
              <a:chExt cx="167" cy="228"/>
            </a:xfrm>
          </p:grpSpPr>
          <p:sp>
            <p:nvSpPr>
              <p:cNvPr id="4235" name="Freeform 1215"/>
              <p:cNvSpPr>
                <a:spLocks/>
              </p:cNvSpPr>
              <p:nvPr/>
            </p:nvSpPr>
            <p:spPr bwMode="auto">
              <a:xfrm>
                <a:off x="3049" y="763"/>
                <a:ext cx="167" cy="156"/>
              </a:xfrm>
              <a:custGeom>
                <a:avLst/>
                <a:gdLst>
                  <a:gd name="T0" fmla="*/ 92 w 167"/>
                  <a:gd name="T1" fmla="*/ 156 h 156"/>
                  <a:gd name="T2" fmla="*/ 108 w 167"/>
                  <a:gd name="T3" fmla="*/ 153 h 156"/>
                  <a:gd name="T4" fmla="*/ 124 w 167"/>
                  <a:gd name="T5" fmla="*/ 147 h 156"/>
                  <a:gd name="T6" fmla="*/ 138 w 167"/>
                  <a:gd name="T7" fmla="*/ 139 h 156"/>
                  <a:gd name="T8" fmla="*/ 149 w 167"/>
                  <a:gd name="T9" fmla="*/ 128 h 156"/>
                  <a:gd name="T10" fmla="*/ 158 w 167"/>
                  <a:gd name="T11" fmla="*/ 115 h 156"/>
                  <a:gd name="T12" fmla="*/ 164 w 167"/>
                  <a:gd name="T13" fmla="*/ 101 h 156"/>
                  <a:gd name="T14" fmla="*/ 167 w 167"/>
                  <a:gd name="T15" fmla="*/ 86 h 156"/>
                  <a:gd name="T16" fmla="*/ 167 w 167"/>
                  <a:gd name="T17" fmla="*/ 70 h 156"/>
                  <a:gd name="T18" fmla="*/ 164 w 167"/>
                  <a:gd name="T19" fmla="*/ 55 h 156"/>
                  <a:gd name="T20" fmla="*/ 158 w 167"/>
                  <a:gd name="T21" fmla="*/ 40 h 156"/>
                  <a:gd name="T22" fmla="*/ 149 w 167"/>
                  <a:gd name="T23" fmla="*/ 28 h 156"/>
                  <a:gd name="T24" fmla="*/ 138 w 167"/>
                  <a:gd name="T25" fmla="*/ 17 h 156"/>
                  <a:gd name="T26" fmla="*/ 124 w 167"/>
                  <a:gd name="T27" fmla="*/ 9 h 156"/>
                  <a:gd name="T28" fmla="*/ 108 w 167"/>
                  <a:gd name="T29" fmla="*/ 3 h 156"/>
                  <a:gd name="T30" fmla="*/ 92 w 167"/>
                  <a:gd name="T31" fmla="*/ 0 h 156"/>
                  <a:gd name="T32" fmla="*/ 75 w 167"/>
                  <a:gd name="T33" fmla="*/ 0 h 156"/>
                  <a:gd name="T34" fmla="*/ 58 w 167"/>
                  <a:gd name="T35" fmla="*/ 3 h 156"/>
                  <a:gd name="T36" fmla="*/ 44 w 167"/>
                  <a:gd name="T37" fmla="*/ 9 h 156"/>
                  <a:gd name="T38" fmla="*/ 30 w 167"/>
                  <a:gd name="T39" fmla="*/ 17 h 156"/>
                  <a:gd name="T40" fmla="*/ 19 w 167"/>
                  <a:gd name="T41" fmla="*/ 28 h 156"/>
                  <a:gd name="T42" fmla="*/ 10 w 167"/>
                  <a:gd name="T43" fmla="*/ 40 h 156"/>
                  <a:gd name="T44" fmla="*/ 4 w 167"/>
                  <a:gd name="T45" fmla="*/ 55 h 156"/>
                  <a:gd name="T46" fmla="*/ 0 w 167"/>
                  <a:gd name="T47" fmla="*/ 70 h 156"/>
                  <a:gd name="T48" fmla="*/ 0 w 167"/>
                  <a:gd name="T49" fmla="*/ 86 h 156"/>
                  <a:gd name="T50" fmla="*/ 4 w 167"/>
                  <a:gd name="T51" fmla="*/ 101 h 156"/>
                  <a:gd name="T52" fmla="*/ 10 w 167"/>
                  <a:gd name="T53" fmla="*/ 115 h 156"/>
                  <a:gd name="T54" fmla="*/ 19 w 167"/>
                  <a:gd name="T55" fmla="*/ 128 h 156"/>
                  <a:gd name="T56" fmla="*/ 30 w 167"/>
                  <a:gd name="T57" fmla="*/ 139 h 156"/>
                  <a:gd name="T58" fmla="*/ 44 w 167"/>
                  <a:gd name="T59" fmla="*/ 147 h 156"/>
                  <a:gd name="T60" fmla="*/ 58 w 167"/>
                  <a:gd name="T61" fmla="*/ 153 h 156"/>
                  <a:gd name="T62" fmla="*/ 75 w 167"/>
                  <a:gd name="T63" fmla="*/ 156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56"/>
                  <a:gd name="T98" fmla="*/ 167 w 167"/>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56">
                    <a:moveTo>
                      <a:pt x="83" y="156"/>
                    </a:moveTo>
                    <a:lnTo>
                      <a:pt x="92" y="156"/>
                    </a:lnTo>
                    <a:lnTo>
                      <a:pt x="100" y="154"/>
                    </a:lnTo>
                    <a:lnTo>
                      <a:pt x="108" y="153"/>
                    </a:lnTo>
                    <a:lnTo>
                      <a:pt x="116" y="150"/>
                    </a:lnTo>
                    <a:lnTo>
                      <a:pt x="124" y="147"/>
                    </a:lnTo>
                    <a:lnTo>
                      <a:pt x="130" y="143"/>
                    </a:lnTo>
                    <a:lnTo>
                      <a:pt x="138" y="139"/>
                    </a:lnTo>
                    <a:lnTo>
                      <a:pt x="142" y="133"/>
                    </a:lnTo>
                    <a:lnTo>
                      <a:pt x="149" y="128"/>
                    </a:lnTo>
                    <a:lnTo>
                      <a:pt x="153" y="122"/>
                    </a:lnTo>
                    <a:lnTo>
                      <a:pt x="158" y="115"/>
                    </a:lnTo>
                    <a:lnTo>
                      <a:pt x="161" y="108"/>
                    </a:lnTo>
                    <a:lnTo>
                      <a:pt x="164" y="101"/>
                    </a:lnTo>
                    <a:lnTo>
                      <a:pt x="166" y="94"/>
                    </a:lnTo>
                    <a:lnTo>
                      <a:pt x="167" y="86"/>
                    </a:lnTo>
                    <a:lnTo>
                      <a:pt x="167" y="78"/>
                    </a:lnTo>
                    <a:lnTo>
                      <a:pt x="167" y="70"/>
                    </a:lnTo>
                    <a:lnTo>
                      <a:pt x="166" y="62"/>
                    </a:lnTo>
                    <a:lnTo>
                      <a:pt x="164" y="55"/>
                    </a:lnTo>
                    <a:lnTo>
                      <a:pt x="161" y="47"/>
                    </a:lnTo>
                    <a:lnTo>
                      <a:pt x="158" y="40"/>
                    </a:lnTo>
                    <a:lnTo>
                      <a:pt x="153" y="34"/>
                    </a:lnTo>
                    <a:lnTo>
                      <a:pt x="149" y="28"/>
                    </a:lnTo>
                    <a:lnTo>
                      <a:pt x="142" y="22"/>
                    </a:lnTo>
                    <a:lnTo>
                      <a:pt x="138" y="17"/>
                    </a:lnTo>
                    <a:lnTo>
                      <a:pt x="130" y="12"/>
                    </a:lnTo>
                    <a:lnTo>
                      <a:pt x="124" y="9"/>
                    </a:lnTo>
                    <a:lnTo>
                      <a:pt x="116" y="6"/>
                    </a:lnTo>
                    <a:lnTo>
                      <a:pt x="108" y="3"/>
                    </a:lnTo>
                    <a:lnTo>
                      <a:pt x="100" y="1"/>
                    </a:lnTo>
                    <a:lnTo>
                      <a:pt x="92" y="0"/>
                    </a:lnTo>
                    <a:lnTo>
                      <a:pt x="83" y="0"/>
                    </a:lnTo>
                    <a:lnTo>
                      <a:pt x="75" y="0"/>
                    </a:lnTo>
                    <a:lnTo>
                      <a:pt x="66" y="1"/>
                    </a:lnTo>
                    <a:lnTo>
                      <a:pt x="58" y="3"/>
                    </a:lnTo>
                    <a:lnTo>
                      <a:pt x="50" y="6"/>
                    </a:lnTo>
                    <a:lnTo>
                      <a:pt x="44" y="9"/>
                    </a:lnTo>
                    <a:lnTo>
                      <a:pt x="36" y="12"/>
                    </a:lnTo>
                    <a:lnTo>
                      <a:pt x="30" y="17"/>
                    </a:lnTo>
                    <a:lnTo>
                      <a:pt x="24" y="22"/>
                    </a:lnTo>
                    <a:lnTo>
                      <a:pt x="19" y="28"/>
                    </a:lnTo>
                    <a:lnTo>
                      <a:pt x="15" y="34"/>
                    </a:lnTo>
                    <a:lnTo>
                      <a:pt x="10" y="40"/>
                    </a:lnTo>
                    <a:lnTo>
                      <a:pt x="7" y="47"/>
                    </a:lnTo>
                    <a:lnTo>
                      <a:pt x="4" y="55"/>
                    </a:lnTo>
                    <a:lnTo>
                      <a:pt x="2" y="62"/>
                    </a:lnTo>
                    <a:lnTo>
                      <a:pt x="0" y="70"/>
                    </a:lnTo>
                    <a:lnTo>
                      <a:pt x="0" y="78"/>
                    </a:lnTo>
                    <a:lnTo>
                      <a:pt x="0" y="86"/>
                    </a:lnTo>
                    <a:lnTo>
                      <a:pt x="2" y="94"/>
                    </a:lnTo>
                    <a:lnTo>
                      <a:pt x="4" y="101"/>
                    </a:lnTo>
                    <a:lnTo>
                      <a:pt x="7" y="108"/>
                    </a:lnTo>
                    <a:lnTo>
                      <a:pt x="10" y="115"/>
                    </a:lnTo>
                    <a:lnTo>
                      <a:pt x="15" y="122"/>
                    </a:lnTo>
                    <a:lnTo>
                      <a:pt x="19" y="128"/>
                    </a:lnTo>
                    <a:lnTo>
                      <a:pt x="24" y="133"/>
                    </a:lnTo>
                    <a:lnTo>
                      <a:pt x="30" y="139"/>
                    </a:lnTo>
                    <a:lnTo>
                      <a:pt x="36" y="143"/>
                    </a:lnTo>
                    <a:lnTo>
                      <a:pt x="44" y="147"/>
                    </a:lnTo>
                    <a:lnTo>
                      <a:pt x="50" y="150"/>
                    </a:lnTo>
                    <a:lnTo>
                      <a:pt x="58" y="153"/>
                    </a:lnTo>
                    <a:lnTo>
                      <a:pt x="66" y="154"/>
                    </a:lnTo>
                    <a:lnTo>
                      <a:pt x="75" y="156"/>
                    </a:lnTo>
                    <a:lnTo>
                      <a:pt x="83" y="15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36" name="Freeform 1216"/>
              <p:cNvSpPr>
                <a:spLocks/>
              </p:cNvSpPr>
              <p:nvPr/>
            </p:nvSpPr>
            <p:spPr bwMode="auto">
              <a:xfrm>
                <a:off x="3053" y="766"/>
                <a:ext cx="160" cy="150"/>
              </a:xfrm>
              <a:custGeom>
                <a:avLst/>
                <a:gdLst>
                  <a:gd name="T0" fmla="*/ 88 w 160"/>
                  <a:gd name="T1" fmla="*/ 150 h 150"/>
                  <a:gd name="T2" fmla="*/ 104 w 160"/>
                  <a:gd name="T3" fmla="*/ 147 h 150"/>
                  <a:gd name="T4" fmla="*/ 118 w 160"/>
                  <a:gd name="T5" fmla="*/ 140 h 150"/>
                  <a:gd name="T6" fmla="*/ 131 w 160"/>
                  <a:gd name="T7" fmla="*/ 133 h 150"/>
                  <a:gd name="T8" fmla="*/ 142 w 160"/>
                  <a:gd name="T9" fmla="*/ 123 h 150"/>
                  <a:gd name="T10" fmla="*/ 151 w 160"/>
                  <a:gd name="T11" fmla="*/ 111 h 150"/>
                  <a:gd name="T12" fmla="*/ 157 w 160"/>
                  <a:gd name="T13" fmla="*/ 97 h 150"/>
                  <a:gd name="T14" fmla="*/ 160 w 160"/>
                  <a:gd name="T15" fmla="*/ 83 h 150"/>
                  <a:gd name="T16" fmla="*/ 160 w 160"/>
                  <a:gd name="T17" fmla="*/ 67 h 150"/>
                  <a:gd name="T18" fmla="*/ 157 w 160"/>
                  <a:gd name="T19" fmla="*/ 53 h 150"/>
                  <a:gd name="T20" fmla="*/ 151 w 160"/>
                  <a:gd name="T21" fmla="*/ 39 h 150"/>
                  <a:gd name="T22" fmla="*/ 142 w 160"/>
                  <a:gd name="T23" fmla="*/ 27 h 150"/>
                  <a:gd name="T24" fmla="*/ 131 w 160"/>
                  <a:gd name="T25" fmla="*/ 17 h 150"/>
                  <a:gd name="T26" fmla="*/ 118 w 160"/>
                  <a:gd name="T27" fmla="*/ 8 h 150"/>
                  <a:gd name="T28" fmla="*/ 104 w 160"/>
                  <a:gd name="T29" fmla="*/ 3 h 150"/>
                  <a:gd name="T30" fmla="*/ 88 w 160"/>
                  <a:gd name="T31" fmla="*/ 0 h 150"/>
                  <a:gd name="T32" fmla="*/ 71 w 160"/>
                  <a:gd name="T33" fmla="*/ 0 h 150"/>
                  <a:gd name="T34" fmla="*/ 56 w 160"/>
                  <a:gd name="T35" fmla="*/ 3 h 150"/>
                  <a:gd name="T36" fmla="*/ 42 w 160"/>
                  <a:gd name="T37" fmla="*/ 8 h 150"/>
                  <a:gd name="T38" fmla="*/ 28 w 160"/>
                  <a:gd name="T39" fmla="*/ 17 h 150"/>
                  <a:gd name="T40" fmla="*/ 18 w 160"/>
                  <a:gd name="T41" fmla="*/ 27 h 150"/>
                  <a:gd name="T42" fmla="*/ 9 w 160"/>
                  <a:gd name="T43" fmla="*/ 39 h 150"/>
                  <a:gd name="T44" fmla="*/ 3 w 160"/>
                  <a:gd name="T45" fmla="*/ 53 h 150"/>
                  <a:gd name="T46" fmla="*/ 0 w 160"/>
                  <a:gd name="T47" fmla="*/ 67 h 150"/>
                  <a:gd name="T48" fmla="*/ 0 w 160"/>
                  <a:gd name="T49" fmla="*/ 83 h 150"/>
                  <a:gd name="T50" fmla="*/ 3 w 160"/>
                  <a:gd name="T51" fmla="*/ 97 h 150"/>
                  <a:gd name="T52" fmla="*/ 9 w 160"/>
                  <a:gd name="T53" fmla="*/ 111 h 150"/>
                  <a:gd name="T54" fmla="*/ 18 w 160"/>
                  <a:gd name="T55" fmla="*/ 123 h 150"/>
                  <a:gd name="T56" fmla="*/ 28 w 160"/>
                  <a:gd name="T57" fmla="*/ 133 h 150"/>
                  <a:gd name="T58" fmla="*/ 42 w 160"/>
                  <a:gd name="T59" fmla="*/ 140 h 150"/>
                  <a:gd name="T60" fmla="*/ 56 w 160"/>
                  <a:gd name="T61" fmla="*/ 147 h 150"/>
                  <a:gd name="T62" fmla="*/ 71 w 160"/>
                  <a:gd name="T63" fmla="*/ 15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50"/>
                  <a:gd name="T98" fmla="*/ 160 w 160"/>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50">
                    <a:moveTo>
                      <a:pt x="79" y="150"/>
                    </a:moveTo>
                    <a:lnTo>
                      <a:pt x="88" y="150"/>
                    </a:lnTo>
                    <a:lnTo>
                      <a:pt x="96" y="148"/>
                    </a:lnTo>
                    <a:lnTo>
                      <a:pt x="104" y="147"/>
                    </a:lnTo>
                    <a:lnTo>
                      <a:pt x="110" y="145"/>
                    </a:lnTo>
                    <a:lnTo>
                      <a:pt x="118" y="140"/>
                    </a:lnTo>
                    <a:lnTo>
                      <a:pt x="124" y="137"/>
                    </a:lnTo>
                    <a:lnTo>
                      <a:pt x="131" y="133"/>
                    </a:lnTo>
                    <a:lnTo>
                      <a:pt x="137" y="128"/>
                    </a:lnTo>
                    <a:lnTo>
                      <a:pt x="142" y="123"/>
                    </a:lnTo>
                    <a:lnTo>
                      <a:pt x="146" y="117"/>
                    </a:lnTo>
                    <a:lnTo>
                      <a:pt x="151" y="111"/>
                    </a:lnTo>
                    <a:lnTo>
                      <a:pt x="154" y="105"/>
                    </a:lnTo>
                    <a:lnTo>
                      <a:pt x="157" y="97"/>
                    </a:lnTo>
                    <a:lnTo>
                      <a:pt x="159" y="91"/>
                    </a:lnTo>
                    <a:lnTo>
                      <a:pt x="160" y="83"/>
                    </a:lnTo>
                    <a:lnTo>
                      <a:pt x="160" y="75"/>
                    </a:lnTo>
                    <a:lnTo>
                      <a:pt x="160" y="67"/>
                    </a:lnTo>
                    <a:lnTo>
                      <a:pt x="159" y="59"/>
                    </a:lnTo>
                    <a:lnTo>
                      <a:pt x="157" y="53"/>
                    </a:lnTo>
                    <a:lnTo>
                      <a:pt x="154" y="45"/>
                    </a:lnTo>
                    <a:lnTo>
                      <a:pt x="151" y="39"/>
                    </a:lnTo>
                    <a:lnTo>
                      <a:pt x="146" y="33"/>
                    </a:lnTo>
                    <a:lnTo>
                      <a:pt x="142" y="27"/>
                    </a:lnTo>
                    <a:lnTo>
                      <a:pt x="137" y="22"/>
                    </a:lnTo>
                    <a:lnTo>
                      <a:pt x="131" y="17"/>
                    </a:lnTo>
                    <a:lnTo>
                      <a:pt x="124" y="13"/>
                    </a:lnTo>
                    <a:lnTo>
                      <a:pt x="118" y="8"/>
                    </a:lnTo>
                    <a:lnTo>
                      <a:pt x="110" y="5"/>
                    </a:lnTo>
                    <a:lnTo>
                      <a:pt x="104" y="3"/>
                    </a:lnTo>
                    <a:lnTo>
                      <a:pt x="96" y="2"/>
                    </a:lnTo>
                    <a:lnTo>
                      <a:pt x="88" y="0"/>
                    </a:lnTo>
                    <a:lnTo>
                      <a:pt x="79" y="0"/>
                    </a:lnTo>
                    <a:lnTo>
                      <a:pt x="71" y="0"/>
                    </a:lnTo>
                    <a:lnTo>
                      <a:pt x="64" y="2"/>
                    </a:lnTo>
                    <a:lnTo>
                      <a:pt x="56" y="3"/>
                    </a:lnTo>
                    <a:lnTo>
                      <a:pt x="48" y="5"/>
                    </a:lnTo>
                    <a:lnTo>
                      <a:pt x="42" y="8"/>
                    </a:lnTo>
                    <a:lnTo>
                      <a:pt x="34" y="13"/>
                    </a:lnTo>
                    <a:lnTo>
                      <a:pt x="28" y="17"/>
                    </a:lnTo>
                    <a:lnTo>
                      <a:pt x="23" y="22"/>
                    </a:lnTo>
                    <a:lnTo>
                      <a:pt x="18" y="27"/>
                    </a:lnTo>
                    <a:lnTo>
                      <a:pt x="12" y="33"/>
                    </a:lnTo>
                    <a:lnTo>
                      <a:pt x="9" y="39"/>
                    </a:lnTo>
                    <a:lnTo>
                      <a:pt x="6" y="45"/>
                    </a:lnTo>
                    <a:lnTo>
                      <a:pt x="3" y="53"/>
                    </a:lnTo>
                    <a:lnTo>
                      <a:pt x="1" y="59"/>
                    </a:lnTo>
                    <a:lnTo>
                      <a:pt x="0" y="67"/>
                    </a:lnTo>
                    <a:lnTo>
                      <a:pt x="0" y="75"/>
                    </a:lnTo>
                    <a:lnTo>
                      <a:pt x="0" y="83"/>
                    </a:lnTo>
                    <a:lnTo>
                      <a:pt x="1" y="91"/>
                    </a:lnTo>
                    <a:lnTo>
                      <a:pt x="3" y="97"/>
                    </a:lnTo>
                    <a:lnTo>
                      <a:pt x="6" y="105"/>
                    </a:lnTo>
                    <a:lnTo>
                      <a:pt x="9" y="111"/>
                    </a:lnTo>
                    <a:lnTo>
                      <a:pt x="12" y="117"/>
                    </a:lnTo>
                    <a:lnTo>
                      <a:pt x="18" y="123"/>
                    </a:lnTo>
                    <a:lnTo>
                      <a:pt x="23" y="128"/>
                    </a:lnTo>
                    <a:lnTo>
                      <a:pt x="28" y="133"/>
                    </a:lnTo>
                    <a:lnTo>
                      <a:pt x="34" y="137"/>
                    </a:lnTo>
                    <a:lnTo>
                      <a:pt x="42" y="140"/>
                    </a:lnTo>
                    <a:lnTo>
                      <a:pt x="48" y="145"/>
                    </a:lnTo>
                    <a:lnTo>
                      <a:pt x="56" y="147"/>
                    </a:lnTo>
                    <a:lnTo>
                      <a:pt x="64" y="148"/>
                    </a:lnTo>
                    <a:lnTo>
                      <a:pt x="71" y="150"/>
                    </a:lnTo>
                    <a:lnTo>
                      <a:pt x="79" y="150"/>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237" name="Freeform 1217"/>
              <p:cNvSpPr>
                <a:spLocks/>
              </p:cNvSpPr>
              <p:nvPr/>
            </p:nvSpPr>
            <p:spPr bwMode="auto">
              <a:xfrm>
                <a:off x="3123" y="832"/>
                <a:ext cx="20" cy="18"/>
              </a:xfrm>
              <a:custGeom>
                <a:avLst/>
                <a:gdLst>
                  <a:gd name="T0" fmla="*/ 9 w 20"/>
                  <a:gd name="T1" fmla="*/ 18 h 18"/>
                  <a:gd name="T2" fmla="*/ 12 w 20"/>
                  <a:gd name="T3" fmla="*/ 18 h 18"/>
                  <a:gd name="T4" fmla="*/ 14 w 20"/>
                  <a:gd name="T5" fmla="*/ 18 h 18"/>
                  <a:gd name="T6" fmla="*/ 15 w 20"/>
                  <a:gd name="T7" fmla="*/ 17 h 18"/>
                  <a:gd name="T8" fmla="*/ 17 w 20"/>
                  <a:gd name="T9" fmla="*/ 15 h 18"/>
                  <a:gd name="T10" fmla="*/ 18 w 20"/>
                  <a:gd name="T11" fmla="*/ 14 h 18"/>
                  <a:gd name="T12" fmla="*/ 18 w 20"/>
                  <a:gd name="T13" fmla="*/ 12 h 18"/>
                  <a:gd name="T14" fmla="*/ 20 w 20"/>
                  <a:gd name="T15" fmla="*/ 10 h 18"/>
                  <a:gd name="T16" fmla="*/ 20 w 20"/>
                  <a:gd name="T17" fmla="*/ 9 h 18"/>
                  <a:gd name="T18" fmla="*/ 20 w 20"/>
                  <a:gd name="T19" fmla="*/ 7 h 18"/>
                  <a:gd name="T20" fmla="*/ 18 w 20"/>
                  <a:gd name="T21" fmla="*/ 6 h 18"/>
                  <a:gd name="T22" fmla="*/ 18 w 20"/>
                  <a:gd name="T23" fmla="*/ 3 h 18"/>
                  <a:gd name="T24" fmla="*/ 17 w 20"/>
                  <a:gd name="T25" fmla="*/ 3 h 18"/>
                  <a:gd name="T26" fmla="*/ 15 w 20"/>
                  <a:gd name="T27" fmla="*/ 1 h 18"/>
                  <a:gd name="T28" fmla="*/ 14 w 20"/>
                  <a:gd name="T29" fmla="*/ 0 h 18"/>
                  <a:gd name="T30" fmla="*/ 12 w 20"/>
                  <a:gd name="T31" fmla="*/ 0 h 18"/>
                  <a:gd name="T32" fmla="*/ 9 w 20"/>
                  <a:gd name="T33" fmla="*/ 0 h 18"/>
                  <a:gd name="T34" fmla="*/ 8 w 20"/>
                  <a:gd name="T35" fmla="*/ 0 h 18"/>
                  <a:gd name="T36" fmla="*/ 6 w 20"/>
                  <a:gd name="T37" fmla="*/ 0 h 18"/>
                  <a:gd name="T38" fmla="*/ 4 w 20"/>
                  <a:gd name="T39" fmla="*/ 1 h 18"/>
                  <a:gd name="T40" fmla="*/ 3 w 20"/>
                  <a:gd name="T41" fmla="*/ 3 h 18"/>
                  <a:gd name="T42" fmla="*/ 1 w 20"/>
                  <a:gd name="T43" fmla="*/ 3 h 18"/>
                  <a:gd name="T44" fmla="*/ 0 w 20"/>
                  <a:gd name="T45" fmla="*/ 6 h 18"/>
                  <a:gd name="T46" fmla="*/ 0 w 20"/>
                  <a:gd name="T47" fmla="*/ 7 h 18"/>
                  <a:gd name="T48" fmla="*/ 0 w 20"/>
                  <a:gd name="T49" fmla="*/ 9 h 18"/>
                  <a:gd name="T50" fmla="*/ 0 w 20"/>
                  <a:gd name="T51" fmla="*/ 10 h 18"/>
                  <a:gd name="T52" fmla="*/ 0 w 20"/>
                  <a:gd name="T53" fmla="*/ 12 h 18"/>
                  <a:gd name="T54" fmla="*/ 1 w 20"/>
                  <a:gd name="T55" fmla="*/ 14 h 18"/>
                  <a:gd name="T56" fmla="*/ 3 w 20"/>
                  <a:gd name="T57" fmla="*/ 15 h 18"/>
                  <a:gd name="T58" fmla="*/ 4 w 20"/>
                  <a:gd name="T59" fmla="*/ 17 h 18"/>
                  <a:gd name="T60" fmla="*/ 6 w 20"/>
                  <a:gd name="T61" fmla="*/ 18 h 18"/>
                  <a:gd name="T62" fmla="*/ 8 w 20"/>
                  <a:gd name="T63" fmla="*/ 18 h 18"/>
                  <a:gd name="T64" fmla="*/ 9 w 20"/>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18"/>
                  <a:gd name="T101" fmla="*/ 20 w 20"/>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18">
                    <a:moveTo>
                      <a:pt x="9" y="18"/>
                    </a:moveTo>
                    <a:lnTo>
                      <a:pt x="12" y="18"/>
                    </a:lnTo>
                    <a:lnTo>
                      <a:pt x="14" y="18"/>
                    </a:lnTo>
                    <a:lnTo>
                      <a:pt x="15" y="17"/>
                    </a:lnTo>
                    <a:lnTo>
                      <a:pt x="17" y="15"/>
                    </a:lnTo>
                    <a:lnTo>
                      <a:pt x="18" y="14"/>
                    </a:lnTo>
                    <a:lnTo>
                      <a:pt x="18" y="12"/>
                    </a:lnTo>
                    <a:lnTo>
                      <a:pt x="20" y="10"/>
                    </a:lnTo>
                    <a:lnTo>
                      <a:pt x="20" y="9"/>
                    </a:lnTo>
                    <a:lnTo>
                      <a:pt x="20" y="7"/>
                    </a:lnTo>
                    <a:lnTo>
                      <a:pt x="18" y="6"/>
                    </a:lnTo>
                    <a:lnTo>
                      <a:pt x="18" y="3"/>
                    </a:lnTo>
                    <a:lnTo>
                      <a:pt x="17" y="3"/>
                    </a:lnTo>
                    <a:lnTo>
                      <a:pt x="15" y="1"/>
                    </a:lnTo>
                    <a:lnTo>
                      <a:pt x="14" y="0"/>
                    </a:lnTo>
                    <a:lnTo>
                      <a:pt x="12" y="0"/>
                    </a:lnTo>
                    <a:lnTo>
                      <a:pt x="9" y="0"/>
                    </a:lnTo>
                    <a:lnTo>
                      <a:pt x="8" y="0"/>
                    </a:lnTo>
                    <a:lnTo>
                      <a:pt x="6" y="0"/>
                    </a:lnTo>
                    <a:lnTo>
                      <a:pt x="4" y="1"/>
                    </a:lnTo>
                    <a:lnTo>
                      <a:pt x="3" y="3"/>
                    </a:lnTo>
                    <a:lnTo>
                      <a:pt x="1" y="3"/>
                    </a:lnTo>
                    <a:lnTo>
                      <a:pt x="0" y="6"/>
                    </a:lnTo>
                    <a:lnTo>
                      <a:pt x="0" y="7"/>
                    </a:lnTo>
                    <a:lnTo>
                      <a:pt x="0" y="9"/>
                    </a:lnTo>
                    <a:lnTo>
                      <a:pt x="0" y="10"/>
                    </a:lnTo>
                    <a:lnTo>
                      <a:pt x="0" y="12"/>
                    </a:lnTo>
                    <a:lnTo>
                      <a:pt x="1" y="14"/>
                    </a:lnTo>
                    <a:lnTo>
                      <a:pt x="3" y="15"/>
                    </a:lnTo>
                    <a:lnTo>
                      <a:pt x="4" y="17"/>
                    </a:lnTo>
                    <a:lnTo>
                      <a:pt x="6" y="18"/>
                    </a:lnTo>
                    <a:lnTo>
                      <a:pt x="8" y="18"/>
                    </a:lnTo>
                    <a:lnTo>
                      <a:pt x="9" y="1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38" name="Freeform 1218"/>
              <p:cNvSpPr>
                <a:spLocks/>
              </p:cNvSpPr>
              <p:nvPr/>
            </p:nvSpPr>
            <p:spPr bwMode="auto">
              <a:xfrm>
                <a:off x="3126" y="835"/>
                <a:ext cx="14" cy="12"/>
              </a:xfrm>
              <a:custGeom>
                <a:avLst/>
                <a:gdLst>
                  <a:gd name="T0" fmla="*/ 6 w 14"/>
                  <a:gd name="T1" fmla="*/ 12 h 12"/>
                  <a:gd name="T2" fmla="*/ 8 w 14"/>
                  <a:gd name="T3" fmla="*/ 12 h 12"/>
                  <a:gd name="T4" fmla="*/ 9 w 14"/>
                  <a:gd name="T5" fmla="*/ 12 h 12"/>
                  <a:gd name="T6" fmla="*/ 11 w 14"/>
                  <a:gd name="T7" fmla="*/ 11 h 12"/>
                  <a:gd name="T8" fmla="*/ 11 w 14"/>
                  <a:gd name="T9" fmla="*/ 11 h 12"/>
                  <a:gd name="T10" fmla="*/ 12 w 14"/>
                  <a:gd name="T11" fmla="*/ 9 h 12"/>
                  <a:gd name="T12" fmla="*/ 12 w 14"/>
                  <a:gd name="T13" fmla="*/ 9 h 12"/>
                  <a:gd name="T14" fmla="*/ 12 w 14"/>
                  <a:gd name="T15" fmla="*/ 7 h 12"/>
                  <a:gd name="T16" fmla="*/ 14 w 14"/>
                  <a:gd name="T17" fmla="*/ 6 h 12"/>
                  <a:gd name="T18" fmla="*/ 12 w 14"/>
                  <a:gd name="T19" fmla="*/ 4 h 12"/>
                  <a:gd name="T20" fmla="*/ 12 w 14"/>
                  <a:gd name="T21" fmla="*/ 3 h 12"/>
                  <a:gd name="T22" fmla="*/ 12 w 14"/>
                  <a:gd name="T23" fmla="*/ 3 h 12"/>
                  <a:gd name="T24" fmla="*/ 11 w 14"/>
                  <a:gd name="T25" fmla="*/ 1 h 12"/>
                  <a:gd name="T26" fmla="*/ 11 w 14"/>
                  <a:gd name="T27" fmla="*/ 1 h 12"/>
                  <a:gd name="T28" fmla="*/ 9 w 14"/>
                  <a:gd name="T29" fmla="*/ 0 h 12"/>
                  <a:gd name="T30" fmla="*/ 8 w 14"/>
                  <a:gd name="T31" fmla="*/ 0 h 12"/>
                  <a:gd name="T32" fmla="*/ 6 w 14"/>
                  <a:gd name="T33" fmla="*/ 0 h 12"/>
                  <a:gd name="T34" fmla="*/ 5 w 14"/>
                  <a:gd name="T35" fmla="*/ 0 h 12"/>
                  <a:gd name="T36" fmla="*/ 5 w 14"/>
                  <a:gd name="T37" fmla="*/ 0 h 12"/>
                  <a:gd name="T38" fmla="*/ 3 w 14"/>
                  <a:gd name="T39" fmla="*/ 1 h 12"/>
                  <a:gd name="T40" fmla="*/ 1 w 14"/>
                  <a:gd name="T41" fmla="*/ 1 h 12"/>
                  <a:gd name="T42" fmla="*/ 1 w 14"/>
                  <a:gd name="T43" fmla="*/ 3 h 12"/>
                  <a:gd name="T44" fmla="*/ 1 w 14"/>
                  <a:gd name="T45" fmla="*/ 3 h 12"/>
                  <a:gd name="T46" fmla="*/ 0 w 14"/>
                  <a:gd name="T47" fmla="*/ 4 h 12"/>
                  <a:gd name="T48" fmla="*/ 0 w 14"/>
                  <a:gd name="T49" fmla="*/ 6 h 12"/>
                  <a:gd name="T50" fmla="*/ 0 w 14"/>
                  <a:gd name="T51" fmla="*/ 7 h 12"/>
                  <a:gd name="T52" fmla="*/ 1 w 14"/>
                  <a:gd name="T53" fmla="*/ 9 h 12"/>
                  <a:gd name="T54" fmla="*/ 1 w 14"/>
                  <a:gd name="T55" fmla="*/ 9 h 12"/>
                  <a:gd name="T56" fmla="*/ 1 w 14"/>
                  <a:gd name="T57" fmla="*/ 11 h 12"/>
                  <a:gd name="T58" fmla="*/ 3 w 14"/>
                  <a:gd name="T59" fmla="*/ 11 h 12"/>
                  <a:gd name="T60" fmla="*/ 5 w 14"/>
                  <a:gd name="T61" fmla="*/ 12 h 12"/>
                  <a:gd name="T62" fmla="*/ 5 w 14"/>
                  <a:gd name="T63" fmla="*/ 12 h 12"/>
                  <a:gd name="T64" fmla="*/ 6 w 14"/>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2"/>
                  <a:gd name="T101" fmla="*/ 14 w 14"/>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2">
                    <a:moveTo>
                      <a:pt x="6" y="12"/>
                    </a:moveTo>
                    <a:lnTo>
                      <a:pt x="8" y="12"/>
                    </a:lnTo>
                    <a:lnTo>
                      <a:pt x="9" y="12"/>
                    </a:lnTo>
                    <a:lnTo>
                      <a:pt x="11" y="11"/>
                    </a:lnTo>
                    <a:lnTo>
                      <a:pt x="12" y="9"/>
                    </a:lnTo>
                    <a:lnTo>
                      <a:pt x="12" y="7"/>
                    </a:lnTo>
                    <a:lnTo>
                      <a:pt x="14" y="6"/>
                    </a:lnTo>
                    <a:lnTo>
                      <a:pt x="12" y="4"/>
                    </a:lnTo>
                    <a:lnTo>
                      <a:pt x="12" y="3"/>
                    </a:lnTo>
                    <a:lnTo>
                      <a:pt x="11" y="1"/>
                    </a:lnTo>
                    <a:lnTo>
                      <a:pt x="9" y="0"/>
                    </a:lnTo>
                    <a:lnTo>
                      <a:pt x="8" y="0"/>
                    </a:lnTo>
                    <a:lnTo>
                      <a:pt x="6" y="0"/>
                    </a:lnTo>
                    <a:lnTo>
                      <a:pt x="5" y="0"/>
                    </a:lnTo>
                    <a:lnTo>
                      <a:pt x="3" y="1"/>
                    </a:lnTo>
                    <a:lnTo>
                      <a:pt x="1" y="1"/>
                    </a:lnTo>
                    <a:lnTo>
                      <a:pt x="1" y="3"/>
                    </a:lnTo>
                    <a:lnTo>
                      <a:pt x="0" y="4"/>
                    </a:lnTo>
                    <a:lnTo>
                      <a:pt x="0" y="6"/>
                    </a:lnTo>
                    <a:lnTo>
                      <a:pt x="0" y="7"/>
                    </a:lnTo>
                    <a:lnTo>
                      <a:pt x="1" y="9"/>
                    </a:lnTo>
                    <a:lnTo>
                      <a:pt x="1" y="11"/>
                    </a:lnTo>
                    <a:lnTo>
                      <a:pt x="3" y="11"/>
                    </a:lnTo>
                    <a:lnTo>
                      <a:pt x="5" y="12"/>
                    </a:lnTo>
                    <a:lnTo>
                      <a:pt x="6" y="1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239" name="Freeform 1219"/>
              <p:cNvSpPr>
                <a:spLocks/>
              </p:cNvSpPr>
              <p:nvPr/>
            </p:nvSpPr>
            <p:spPr bwMode="auto">
              <a:xfrm>
                <a:off x="3129" y="838"/>
                <a:ext cx="8" cy="6"/>
              </a:xfrm>
              <a:custGeom>
                <a:avLst/>
                <a:gdLst>
                  <a:gd name="T0" fmla="*/ 3 w 8"/>
                  <a:gd name="T1" fmla="*/ 6 h 6"/>
                  <a:gd name="T2" fmla="*/ 5 w 8"/>
                  <a:gd name="T3" fmla="*/ 6 h 6"/>
                  <a:gd name="T4" fmla="*/ 6 w 8"/>
                  <a:gd name="T5" fmla="*/ 6 h 6"/>
                  <a:gd name="T6" fmla="*/ 8 w 8"/>
                  <a:gd name="T7" fmla="*/ 4 h 6"/>
                  <a:gd name="T8" fmla="*/ 8 w 8"/>
                  <a:gd name="T9" fmla="*/ 3 h 6"/>
                  <a:gd name="T10" fmla="*/ 8 w 8"/>
                  <a:gd name="T11" fmla="*/ 1 h 6"/>
                  <a:gd name="T12" fmla="*/ 6 w 8"/>
                  <a:gd name="T13" fmla="*/ 0 h 6"/>
                  <a:gd name="T14" fmla="*/ 5 w 8"/>
                  <a:gd name="T15" fmla="*/ 0 h 6"/>
                  <a:gd name="T16" fmla="*/ 3 w 8"/>
                  <a:gd name="T17" fmla="*/ 0 h 6"/>
                  <a:gd name="T18" fmla="*/ 2 w 8"/>
                  <a:gd name="T19" fmla="*/ 0 h 6"/>
                  <a:gd name="T20" fmla="*/ 2 w 8"/>
                  <a:gd name="T21" fmla="*/ 0 h 6"/>
                  <a:gd name="T22" fmla="*/ 0 w 8"/>
                  <a:gd name="T23" fmla="*/ 1 h 6"/>
                  <a:gd name="T24" fmla="*/ 0 w 8"/>
                  <a:gd name="T25" fmla="*/ 3 h 6"/>
                  <a:gd name="T26" fmla="*/ 0 w 8"/>
                  <a:gd name="T27" fmla="*/ 4 h 6"/>
                  <a:gd name="T28" fmla="*/ 2 w 8"/>
                  <a:gd name="T29" fmla="*/ 6 h 6"/>
                  <a:gd name="T30" fmla="*/ 2 w 8"/>
                  <a:gd name="T31" fmla="*/ 6 h 6"/>
                  <a:gd name="T32" fmla="*/ 3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3" y="6"/>
                    </a:moveTo>
                    <a:lnTo>
                      <a:pt x="5" y="6"/>
                    </a:lnTo>
                    <a:lnTo>
                      <a:pt x="6" y="6"/>
                    </a:lnTo>
                    <a:lnTo>
                      <a:pt x="8" y="4"/>
                    </a:lnTo>
                    <a:lnTo>
                      <a:pt x="8" y="3"/>
                    </a:lnTo>
                    <a:lnTo>
                      <a:pt x="8" y="1"/>
                    </a:lnTo>
                    <a:lnTo>
                      <a:pt x="6" y="0"/>
                    </a:lnTo>
                    <a:lnTo>
                      <a:pt x="5" y="0"/>
                    </a:lnTo>
                    <a:lnTo>
                      <a:pt x="3" y="0"/>
                    </a:lnTo>
                    <a:lnTo>
                      <a:pt x="2" y="0"/>
                    </a:lnTo>
                    <a:lnTo>
                      <a:pt x="0" y="1"/>
                    </a:lnTo>
                    <a:lnTo>
                      <a:pt x="0" y="3"/>
                    </a:lnTo>
                    <a:lnTo>
                      <a:pt x="0" y="4"/>
                    </a:lnTo>
                    <a:lnTo>
                      <a:pt x="2" y="6"/>
                    </a:lnTo>
                    <a:lnTo>
                      <a:pt x="3"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0" name="Freeform 1220"/>
              <p:cNvSpPr>
                <a:spLocks/>
              </p:cNvSpPr>
              <p:nvPr/>
            </p:nvSpPr>
            <p:spPr bwMode="auto">
              <a:xfrm>
                <a:off x="3127" y="783"/>
                <a:ext cx="13" cy="50"/>
              </a:xfrm>
              <a:custGeom>
                <a:avLst/>
                <a:gdLst>
                  <a:gd name="T0" fmla="*/ 8 w 13"/>
                  <a:gd name="T1" fmla="*/ 50 h 50"/>
                  <a:gd name="T2" fmla="*/ 10 w 13"/>
                  <a:gd name="T3" fmla="*/ 45 h 50"/>
                  <a:gd name="T4" fmla="*/ 10 w 13"/>
                  <a:gd name="T5" fmla="*/ 41 h 50"/>
                  <a:gd name="T6" fmla="*/ 10 w 13"/>
                  <a:gd name="T7" fmla="*/ 36 h 50"/>
                  <a:gd name="T8" fmla="*/ 10 w 13"/>
                  <a:gd name="T9" fmla="*/ 31 h 50"/>
                  <a:gd name="T10" fmla="*/ 8 w 13"/>
                  <a:gd name="T11" fmla="*/ 28 h 50"/>
                  <a:gd name="T12" fmla="*/ 8 w 13"/>
                  <a:gd name="T13" fmla="*/ 24 h 50"/>
                  <a:gd name="T14" fmla="*/ 7 w 13"/>
                  <a:gd name="T15" fmla="*/ 19 h 50"/>
                  <a:gd name="T16" fmla="*/ 7 w 13"/>
                  <a:gd name="T17" fmla="*/ 16 h 50"/>
                  <a:gd name="T18" fmla="*/ 7 w 13"/>
                  <a:gd name="T19" fmla="*/ 16 h 50"/>
                  <a:gd name="T20" fmla="*/ 8 w 13"/>
                  <a:gd name="T21" fmla="*/ 14 h 50"/>
                  <a:gd name="T22" fmla="*/ 8 w 13"/>
                  <a:gd name="T23" fmla="*/ 14 h 50"/>
                  <a:gd name="T24" fmla="*/ 10 w 13"/>
                  <a:gd name="T25" fmla="*/ 13 h 50"/>
                  <a:gd name="T26" fmla="*/ 11 w 13"/>
                  <a:gd name="T27" fmla="*/ 13 h 50"/>
                  <a:gd name="T28" fmla="*/ 11 w 13"/>
                  <a:gd name="T29" fmla="*/ 13 h 50"/>
                  <a:gd name="T30" fmla="*/ 11 w 13"/>
                  <a:gd name="T31" fmla="*/ 11 h 50"/>
                  <a:gd name="T32" fmla="*/ 13 w 13"/>
                  <a:gd name="T33" fmla="*/ 11 h 50"/>
                  <a:gd name="T34" fmla="*/ 11 w 13"/>
                  <a:gd name="T35" fmla="*/ 11 h 50"/>
                  <a:gd name="T36" fmla="*/ 10 w 13"/>
                  <a:gd name="T37" fmla="*/ 10 h 50"/>
                  <a:gd name="T38" fmla="*/ 8 w 13"/>
                  <a:gd name="T39" fmla="*/ 8 h 50"/>
                  <a:gd name="T40" fmla="*/ 8 w 13"/>
                  <a:gd name="T41" fmla="*/ 5 h 50"/>
                  <a:gd name="T42" fmla="*/ 7 w 13"/>
                  <a:gd name="T43" fmla="*/ 3 h 50"/>
                  <a:gd name="T44" fmla="*/ 7 w 13"/>
                  <a:gd name="T45" fmla="*/ 2 h 50"/>
                  <a:gd name="T46" fmla="*/ 7 w 13"/>
                  <a:gd name="T47" fmla="*/ 2 h 50"/>
                  <a:gd name="T48" fmla="*/ 5 w 13"/>
                  <a:gd name="T49" fmla="*/ 0 h 50"/>
                  <a:gd name="T50" fmla="*/ 5 w 13"/>
                  <a:gd name="T51" fmla="*/ 2 h 50"/>
                  <a:gd name="T52" fmla="*/ 5 w 13"/>
                  <a:gd name="T53" fmla="*/ 2 h 50"/>
                  <a:gd name="T54" fmla="*/ 5 w 13"/>
                  <a:gd name="T55" fmla="*/ 3 h 50"/>
                  <a:gd name="T56" fmla="*/ 4 w 13"/>
                  <a:gd name="T57" fmla="*/ 5 h 50"/>
                  <a:gd name="T58" fmla="*/ 4 w 13"/>
                  <a:gd name="T59" fmla="*/ 8 h 50"/>
                  <a:gd name="T60" fmla="*/ 2 w 13"/>
                  <a:gd name="T61" fmla="*/ 10 h 50"/>
                  <a:gd name="T62" fmla="*/ 0 w 13"/>
                  <a:gd name="T63" fmla="*/ 11 h 50"/>
                  <a:gd name="T64" fmla="*/ 0 w 13"/>
                  <a:gd name="T65" fmla="*/ 11 h 50"/>
                  <a:gd name="T66" fmla="*/ 0 w 13"/>
                  <a:gd name="T67" fmla="*/ 11 h 50"/>
                  <a:gd name="T68" fmla="*/ 0 w 13"/>
                  <a:gd name="T69" fmla="*/ 13 h 50"/>
                  <a:gd name="T70" fmla="*/ 2 w 13"/>
                  <a:gd name="T71" fmla="*/ 13 h 50"/>
                  <a:gd name="T72" fmla="*/ 2 w 13"/>
                  <a:gd name="T73" fmla="*/ 13 h 50"/>
                  <a:gd name="T74" fmla="*/ 4 w 13"/>
                  <a:gd name="T75" fmla="*/ 14 h 50"/>
                  <a:gd name="T76" fmla="*/ 4 w 13"/>
                  <a:gd name="T77" fmla="*/ 14 h 50"/>
                  <a:gd name="T78" fmla="*/ 5 w 13"/>
                  <a:gd name="T79" fmla="*/ 16 h 50"/>
                  <a:gd name="T80" fmla="*/ 5 w 13"/>
                  <a:gd name="T81" fmla="*/ 16 h 50"/>
                  <a:gd name="T82" fmla="*/ 5 w 13"/>
                  <a:gd name="T83" fmla="*/ 19 h 50"/>
                  <a:gd name="T84" fmla="*/ 4 w 13"/>
                  <a:gd name="T85" fmla="*/ 24 h 50"/>
                  <a:gd name="T86" fmla="*/ 4 w 13"/>
                  <a:gd name="T87" fmla="*/ 28 h 50"/>
                  <a:gd name="T88" fmla="*/ 2 w 13"/>
                  <a:gd name="T89" fmla="*/ 31 h 50"/>
                  <a:gd name="T90" fmla="*/ 2 w 13"/>
                  <a:gd name="T91" fmla="*/ 36 h 50"/>
                  <a:gd name="T92" fmla="*/ 2 w 13"/>
                  <a:gd name="T93" fmla="*/ 41 h 50"/>
                  <a:gd name="T94" fmla="*/ 2 w 13"/>
                  <a:gd name="T95" fmla="*/ 45 h 50"/>
                  <a:gd name="T96" fmla="*/ 4 w 13"/>
                  <a:gd name="T97" fmla="*/ 50 h 50"/>
                  <a:gd name="T98" fmla="*/ 8 w 13"/>
                  <a:gd name="T99" fmla="*/ 50 h 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
                  <a:gd name="T151" fmla="*/ 0 h 50"/>
                  <a:gd name="T152" fmla="*/ 13 w 13"/>
                  <a:gd name="T153" fmla="*/ 50 h 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 h="50">
                    <a:moveTo>
                      <a:pt x="8" y="50"/>
                    </a:moveTo>
                    <a:lnTo>
                      <a:pt x="10" y="45"/>
                    </a:lnTo>
                    <a:lnTo>
                      <a:pt x="10" y="41"/>
                    </a:lnTo>
                    <a:lnTo>
                      <a:pt x="10" y="36"/>
                    </a:lnTo>
                    <a:lnTo>
                      <a:pt x="10" y="31"/>
                    </a:lnTo>
                    <a:lnTo>
                      <a:pt x="8" y="28"/>
                    </a:lnTo>
                    <a:lnTo>
                      <a:pt x="8" y="24"/>
                    </a:lnTo>
                    <a:lnTo>
                      <a:pt x="7" y="19"/>
                    </a:lnTo>
                    <a:lnTo>
                      <a:pt x="7" y="16"/>
                    </a:lnTo>
                    <a:lnTo>
                      <a:pt x="8" y="14"/>
                    </a:lnTo>
                    <a:lnTo>
                      <a:pt x="10" y="13"/>
                    </a:lnTo>
                    <a:lnTo>
                      <a:pt x="11" y="13"/>
                    </a:lnTo>
                    <a:lnTo>
                      <a:pt x="11" y="11"/>
                    </a:lnTo>
                    <a:lnTo>
                      <a:pt x="13" y="11"/>
                    </a:lnTo>
                    <a:lnTo>
                      <a:pt x="11" y="11"/>
                    </a:lnTo>
                    <a:lnTo>
                      <a:pt x="10" y="10"/>
                    </a:lnTo>
                    <a:lnTo>
                      <a:pt x="8" y="8"/>
                    </a:lnTo>
                    <a:lnTo>
                      <a:pt x="8" y="5"/>
                    </a:lnTo>
                    <a:lnTo>
                      <a:pt x="7" y="3"/>
                    </a:lnTo>
                    <a:lnTo>
                      <a:pt x="7" y="2"/>
                    </a:lnTo>
                    <a:lnTo>
                      <a:pt x="5" y="0"/>
                    </a:lnTo>
                    <a:lnTo>
                      <a:pt x="5" y="2"/>
                    </a:lnTo>
                    <a:lnTo>
                      <a:pt x="5" y="3"/>
                    </a:lnTo>
                    <a:lnTo>
                      <a:pt x="4" y="5"/>
                    </a:lnTo>
                    <a:lnTo>
                      <a:pt x="4" y="8"/>
                    </a:lnTo>
                    <a:lnTo>
                      <a:pt x="2" y="10"/>
                    </a:lnTo>
                    <a:lnTo>
                      <a:pt x="0" y="11"/>
                    </a:lnTo>
                    <a:lnTo>
                      <a:pt x="0" y="13"/>
                    </a:lnTo>
                    <a:lnTo>
                      <a:pt x="2" y="13"/>
                    </a:lnTo>
                    <a:lnTo>
                      <a:pt x="4" y="14"/>
                    </a:lnTo>
                    <a:lnTo>
                      <a:pt x="5" y="16"/>
                    </a:lnTo>
                    <a:lnTo>
                      <a:pt x="5" y="19"/>
                    </a:lnTo>
                    <a:lnTo>
                      <a:pt x="4" y="24"/>
                    </a:lnTo>
                    <a:lnTo>
                      <a:pt x="4" y="28"/>
                    </a:lnTo>
                    <a:lnTo>
                      <a:pt x="2" y="31"/>
                    </a:lnTo>
                    <a:lnTo>
                      <a:pt x="2" y="36"/>
                    </a:lnTo>
                    <a:lnTo>
                      <a:pt x="2" y="41"/>
                    </a:lnTo>
                    <a:lnTo>
                      <a:pt x="2" y="45"/>
                    </a:lnTo>
                    <a:lnTo>
                      <a:pt x="4" y="50"/>
                    </a:lnTo>
                    <a:lnTo>
                      <a:pt x="8" y="5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1" name="Freeform 1221"/>
              <p:cNvSpPr>
                <a:spLocks/>
              </p:cNvSpPr>
              <p:nvPr/>
            </p:nvSpPr>
            <p:spPr bwMode="auto">
              <a:xfrm>
                <a:off x="3071" y="835"/>
                <a:ext cx="53" cy="12"/>
              </a:xfrm>
              <a:custGeom>
                <a:avLst/>
                <a:gdLst>
                  <a:gd name="T0" fmla="*/ 50 w 53"/>
                  <a:gd name="T1" fmla="*/ 3 h 12"/>
                  <a:gd name="T2" fmla="*/ 46 w 53"/>
                  <a:gd name="T3" fmla="*/ 3 h 12"/>
                  <a:gd name="T4" fmla="*/ 41 w 53"/>
                  <a:gd name="T5" fmla="*/ 3 h 12"/>
                  <a:gd name="T6" fmla="*/ 36 w 53"/>
                  <a:gd name="T7" fmla="*/ 3 h 12"/>
                  <a:gd name="T8" fmla="*/ 31 w 53"/>
                  <a:gd name="T9" fmla="*/ 3 h 12"/>
                  <a:gd name="T10" fmla="*/ 27 w 53"/>
                  <a:gd name="T11" fmla="*/ 4 h 12"/>
                  <a:gd name="T12" fmla="*/ 24 w 53"/>
                  <a:gd name="T13" fmla="*/ 4 h 12"/>
                  <a:gd name="T14" fmla="*/ 19 w 53"/>
                  <a:gd name="T15" fmla="*/ 4 h 12"/>
                  <a:gd name="T16" fmla="*/ 16 w 53"/>
                  <a:gd name="T17" fmla="*/ 4 h 12"/>
                  <a:gd name="T18" fmla="*/ 14 w 53"/>
                  <a:gd name="T19" fmla="*/ 3 h 12"/>
                  <a:gd name="T20" fmla="*/ 13 w 53"/>
                  <a:gd name="T21" fmla="*/ 1 h 12"/>
                  <a:gd name="T22" fmla="*/ 13 w 53"/>
                  <a:gd name="T23" fmla="*/ 0 h 12"/>
                  <a:gd name="T24" fmla="*/ 11 w 53"/>
                  <a:gd name="T25" fmla="*/ 1 h 12"/>
                  <a:gd name="T26" fmla="*/ 8 w 53"/>
                  <a:gd name="T27" fmla="*/ 4 h 12"/>
                  <a:gd name="T28" fmla="*/ 5 w 53"/>
                  <a:gd name="T29" fmla="*/ 4 h 12"/>
                  <a:gd name="T30" fmla="*/ 2 w 53"/>
                  <a:gd name="T31" fmla="*/ 6 h 12"/>
                  <a:gd name="T32" fmla="*/ 2 w 53"/>
                  <a:gd name="T33" fmla="*/ 6 h 12"/>
                  <a:gd name="T34" fmla="*/ 5 w 53"/>
                  <a:gd name="T35" fmla="*/ 7 h 12"/>
                  <a:gd name="T36" fmla="*/ 8 w 53"/>
                  <a:gd name="T37" fmla="*/ 9 h 12"/>
                  <a:gd name="T38" fmla="*/ 11 w 53"/>
                  <a:gd name="T39" fmla="*/ 11 h 12"/>
                  <a:gd name="T40" fmla="*/ 13 w 53"/>
                  <a:gd name="T41" fmla="*/ 12 h 12"/>
                  <a:gd name="T42" fmla="*/ 13 w 53"/>
                  <a:gd name="T43" fmla="*/ 11 h 12"/>
                  <a:gd name="T44" fmla="*/ 14 w 53"/>
                  <a:gd name="T45" fmla="*/ 9 h 12"/>
                  <a:gd name="T46" fmla="*/ 16 w 53"/>
                  <a:gd name="T47" fmla="*/ 7 h 12"/>
                  <a:gd name="T48" fmla="*/ 19 w 53"/>
                  <a:gd name="T49" fmla="*/ 7 h 12"/>
                  <a:gd name="T50" fmla="*/ 24 w 53"/>
                  <a:gd name="T51" fmla="*/ 7 h 12"/>
                  <a:gd name="T52" fmla="*/ 27 w 53"/>
                  <a:gd name="T53" fmla="*/ 7 h 12"/>
                  <a:gd name="T54" fmla="*/ 31 w 53"/>
                  <a:gd name="T55" fmla="*/ 9 h 12"/>
                  <a:gd name="T56" fmla="*/ 36 w 53"/>
                  <a:gd name="T57" fmla="*/ 9 h 12"/>
                  <a:gd name="T58" fmla="*/ 41 w 53"/>
                  <a:gd name="T59" fmla="*/ 9 h 12"/>
                  <a:gd name="T60" fmla="*/ 46 w 53"/>
                  <a:gd name="T61" fmla="*/ 9 h 12"/>
                  <a:gd name="T62" fmla="*/ 50 w 53"/>
                  <a:gd name="T63" fmla="*/ 9 h 12"/>
                  <a:gd name="T64" fmla="*/ 53 w 53"/>
                  <a:gd name="T65" fmla="*/ 3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2"/>
                  <a:gd name="T101" fmla="*/ 53 w 53"/>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2">
                    <a:moveTo>
                      <a:pt x="53" y="3"/>
                    </a:moveTo>
                    <a:lnTo>
                      <a:pt x="50" y="3"/>
                    </a:lnTo>
                    <a:lnTo>
                      <a:pt x="47" y="3"/>
                    </a:lnTo>
                    <a:lnTo>
                      <a:pt x="46" y="3"/>
                    </a:lnTo>
                    <a:lnTo>
                      <a:pt x="42" y="3"/>
                    </a:lnTo>
                    <a:lnTo>
                      <a:pt x="41" y="3"/>
                    </a:lnTo>
                    <a:lnTo>
                      <a:pt x="38" y="3"/>
                    </a:lnTo>
                    <a:lnTo>
                      <a:pt x="36" y="3"/>
                    </a:lnTo>
                    <a:lnTo>
                      <a:pt x="33" y="3"/>
                    </a:lnTo>
                    <a:lnTo>
                      <a:pt x="31" y="3"/>
                    </a:lnTo>
                    <a:lnTo>
                      <a:pt x="30" y="3"/>
                    </a:lnTo>
                    <a:lnTo>
                      <a:pt x="27" y="4"/>
                    </a:lnTo>
                    <a:lnTo>
                      <a:pt x="25" y="4"/>
                    </a:lnTo>
                    <a:lnTo>
                      <a:pt x="24" y="4"/>
                    </a:lnTo>
                    <a:lnTo>
                      <a:pt x="21" y="4"/>
                    </a:lnTo>
                    <a:lnTo>
                      <a:pt x="19" y="4"/>
                    </a:lnTo>
                    <a:lnTo>
                      <a:pt x="17" y="4"/>
                    </a:lnTo>
                    <a:lnTo>
                      <a:pt x="16" y="4"/>
                    </a:lnTo>
                    <a:lnTo>
                      <a:pt x="14" y="3"/>
                    </a:lnTo>
                    <a:lnTo>
                      <a:pt x="13" y="1"/>
                    </a:lnTo>
                    <a:lnTo>
                      <a:pt x="13" y="0"/>
                    </a:lnTo>
                    <a:lnTo>
                      <a:pt x="11" y="1"/>
                    </a:lnTo>
                    <a:lnTo>
                      <a:pt x="10" y="3"/>
                    </a:lnTo>
                    <a:lnTo>
                      <a:pt x="8" y="4"/>
                    </a:lnTo>
                    <a:lnTo>
                      <a:pt x="7" y="4"/>
                    </a:lnTo>
                    <a:lnTo>
                      <a:pt x="5" y="4"/>
                    </a:lnTo>
                    <a:lnTo>
                      <a:pt x="2" y="6"/>
                    </a:lnTo>
                    <a:lnTo>
                      <a:pt x="0" y="6"/>
                    </a:lnTo>
                    <a:lnTo>
                      <a:pt x="2" y="6"/>
                    </a:lnTo>
                    <a:lnTo>
                      <a:pt x="3" y="6"/>
                    </a:lnTo>
                    <a:lnTo>
                      <a:pt x="5" y="7"/>
                    </a:lnTo>
                    <a:lnTo>
                      <a:pt x="7" y="7"/>
                    </a:lnTo>
                    <a:lnTo>
                      <a:pt x="8" y="9"/>
                    </a:lnTo>
                    <a:lnTo>
                      <a:pt x="10" y="9"/>
                    </a:lnTo>
                    <a:lnTo>
                      <a:pt x="11" y="11"/>
                    </a:lnTo>
                    <a:lnTo>
                      <a:pt x="13" y="12"/>
                    </a:lnTo>
                    <a:lnTo>
                      <a:pt x="13" y="11"/>
                    </a:lnTo>
                    <a:lnTo>
                      <a:pt x="14" y="9"/>
                    </a:lnTo>
                    <a:lnTo>
                      <a:pt x="16" y="7"/>
                    </a:lnTo>
                    <a:lnTo>
                      <a:pt x="17" y="7"/>
                    </a:lnTo>
                    <a:lnTo>
                      <a:pt x="19" y="7"/>
                    </a:lnTo>
                    <a:lnTo>
                      <a:pt x="21" y="7"/>
                    </a:lnTo>
                    <a:lnTo>
                      <a:pt x="24" y="7"/>
                    </a:lnTo>
                    <a:lnTo>
                      <a:pt x="25" y="7"/>
                    </a:lnTo>
                    <a:lnTo>
                      <a:pt x="27" y="7"/>
                    </a:lnTo>
                    <a:lnTo>
                      <a:pt x="30" y="7"/>
                    </a:lnTo>
                    <a:lnTo>
                      <a:pt x="31" y="9"/>
                    </a:lnTo>
                    <a:lnTo>
                      <a:pt x="35" y="9"/>
                    </a:lnTo>
                    <a:lnTo>
                      <a:pt x="36" y="9"/>
                    </a:lnTo>
                    <a:lnTo>
                      <a:pt x="38" y="9"/>
                    </a:lnTo>
                    <a:lnTo>
                      <a:pt x="41" y="9"/>
                    </a:lnTo>
                    <a:lnTo>
                      <a:pt x="42" y="9"/>
                    </a:lnTo>
                    <a:lnTo>
                      <a:pt x="46" y="9"/>
                    </a:lnTo>
                    <a:lnTo>
                      <a:pt x="47" y="9"/>
                    </a:lnTo>
                    <a:lnTo>
                      <a:pt x="50" y="9"/>
                    </a:lnTo>
                    <a:lnTo>
                      <a:pt x="53" y="7"/>
                    </a:lnTo>
                    <a:lnTo>
                      <a:pt x="53"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2" name="Freeform 1222"/>
              <p:cNvSpPr>
                <a:spLocks/>
              </p:cNvSpPr>
              <p:nvPr/>
            </p:nvSpPr>
            <p:spPr bwMode="auto">
              <a:xfrm>
                <a:off x="3152" y="768"/>
                <a:ext cx="2" cy="6"/>
              </a:xfrm>
              <a:custGeom>
                <a:avLst/>
                <a:gdLst>
                  <a:gd name="T0" fmla="*/ 2 w 2"/>
                  <a:gd name="T1" fmla="*/ 0 h 6"/>
                  <a:gd name="T2" fmla="*/ 0 w 2"/>
                  <a:gd name="T3" fmla="*/ 0 h 6"/>
                  <a:gd name="T4" fmla="*/ 0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0" y="6"/>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3" name="Freeform 1223"/>
              <p:cNvSpPr>
                <a:spLocks/>
              </p:cNvSpPr>
              <p:nvPr/>
            </p:nvSpPr>
            <p:spPr bwMode="auto">
              <a:xfrm>
                <a:off x="3185" y="786"/>
                <a:ext cx="6" cy="7"/>
              </a:xfrm>
              <a:custGeom>
                <a:avLst/>
                <a:gdLst>
                  <a:gd name="T0" fmla="*/ 6 w 6"/>
                  <a:gd name="T1" fmla="*/ 2 h 7"/>
                  <a:gd name="T2" fmla="*/ 5 w 6"/>
                  <a:gd name="T3" fmla="*/ 0 h 7"/>
                  <a:gd name="T4" fmla="*/ 0 w 6"/>
                  <a:gd name="T5" fmla="*/ 7 h 7"/>
                  <a:gd name="T6" fmla="*/ 6 w 6"/>
                  <a:gd name="T7" fmla="*/ 2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2"/>
                    </a:moveTo>
                    <a:lnTo>
                      <a:pt x="5" y="0"/>
                    </a:lnTo>
                    <a:lnTo>
                      <a:pt x="0" y="7"/>
                    </a:lnTo>
                    <a:lnTo>
                      <a:pt x="6"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4" name="Freeform 1224"/>
              <p:cNvSpPr>
                <a:spLocks/>
              </p:cNvSpPr>
              <p:nvPr/>
            </p:nvSpPr>
            <p:spPr bwMode="auto">
              <a:xfrm>
                <a:off x="3204" y="821"/>
                <a:ext cx="8" cy="1"/>
              </a:xfrm>
              <a:custGeom>
                <a:avLst/>
                <a:gdLst>
                  <a:gd name="T0" fmla="*/ 8 w 8"/>
                  <a:gd name="T1" fmla="*/ 1 h 1"/>
                  <a:gd name="T2" fmla="*/ 6 w 8"/>
                  <a:gd name="T3" fmla="*/ 0 h 1"/>
                  <a:gd name="T4" fmla="*/ 0 w 8"/>
                  <a:gd name="T5" fmla="*/ 1 h 1"/>
                  <a:gd name="T6" fmla="*/ 8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1"/>
                    </a:moveTo>
                    <a:lnTo>
                      <a:pt x="6" y="0"/>
                    </a:lnTo>
                    <a:lnTo>
                      <a:pt x="0" y="1"/>
                    </a:lnTo>
                    <a:lnTo>
                      <a:pt x="8"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5" name="Freeform 1225"/>
              <p:cNvSpPr>
                <a:spLocks/>
              </p:cNvSpPr>
              <p:nvPr/>
            </p:nvSpPr>
            <p:spPr bwMode="auto">
              <a:xfrm>
                <a:off x="3160" y="771"/>
                <a:ext cx="5" cy="6"/>
              </a:xfrm>
              <a:custGeom>
                <a:avLst/>
                <a:gdLst>
                  <a:gd name="T0" fmla="*/ 5 w 5"/>
                  <a:gd name="T1" fmla="*/ 0 h 6"/>
                  <a:gd name="T2" fmla="*/ 3 w 5"/>
                  <a:gd name="T3" fmla="*/ 0 h 6"/>
                  <a:gd name="T4" fmla="*/ 0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3" y="0"/>
                    </a:lnTo>
                    <a:lnTo>
                      <a:pt x="0" y="6"/>
                    </a:lnTo>
                    <a:lnTo>
                      <a:pt x="5"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6" name="Freeform 1226"/>
              <p:cNvSpPr>
                <a:spLocks/>
              </p:cNvSpPr>
              <p:nvPr/>
            </p:nvSpPr>
            <p:spPr bwMode="auto">
              <a:xfrm>
                <a:off x="3191" y="794"/>
                <a:ext cx="7" cy="5"/>
              </a:xfrm>
              <a:custGeom>
                <a:avLst/>
                <a:gdLst>
                  <a:gd name="T0" fmla="*/ 7 w 7"/>
                  <a:gd name="T1" fmla="*/ 2 h 5"/>
                  <a:gd name="T2" fmla="*/ 5 w 7"/>
                  <a:gd name="T3" fmla="*/ 0 h 5"/>
                  <a:gd name="T4" fmla="*/ 0 w 7"/>
                  <a:gd name="T5" fmla="*/ 5 h 5"/>
                  <a:gd name="T6" fmla="*/ 7 w 7"/>
                  <a:gd name="T7" fmla="*/ 2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2"/>
                    </a:moveTo>
                    <a:lnTo>
                      <a:pt x="5" y="0"/>
                    </a:lnTo>
                    <a:lnTo>
                      <a:pt x="0" y="5"/>
                    </a:lnTo>
                    <a:lnTo>
                      <a:pt x="7"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7" name="Freeform 1227"/>
              <p:cNvSpPr>
                <a:spLocks/>
              </p:cNvSpPr>
              <p:nvPr/>
            </p:nvSpPr>
            <p:spPr bwMode="auto">
              <a:xfrm>
                <a:off x="3205" y="830"/>
                <a:ext cx="8" cy="2"/>
              </a:xfrm>
              <a:custGeom>
                <a:avLst/>
                <a:gdLst>
                  <a:gd name="T0" fmla="*/ 8 w 8"/>
                  <a:gd name="T1" fmla="*/ 2 h 2"/>
                  <a:gd name="T2" fmla="*/ 8 w 8"/>
                  <a:gd name="T3" fmla="*/ 0 h 2"/>
                  <a:gd name="T4" fmla="*/ 0 w 8"/>
                  <a:gd name="T5" fmla="*/ 2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2"/>
                    </a:lnTo>
                    <a:lnTo>
                      <a:pt x="8"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8" name="Freeform 1228"/>
              <p:cNvSpPr>
                <a:spLocks/>
              </p:cNvSpPr>
              <p:nvPr/>
            </p:nvSpPr>
            <p:spPr bwMode="auto">
              <a:xfrm>
                <a:off x="3141" y="766"/>
                <a:ext cx="4" cy="6"/>
              </a:xfrm>
              <a:custGeom>
                <a:avLst/>
                <a:gdLst>
                  <a:gd name="T0" fmla="*/ 4 w 4"/>
                  <a:gd name="T1" fmla="*/ 0 h 6"/>
                  <a:gd name="T2" fmla="*/ 0 w 4"/>
                  <a:gd name="T3" fmla="*/ 0 h 6"/>
                  <a:gd name="T4" fmla="*/ 0 w 4"/>
                  <a:gd name="T5" fmla="*/ 6 h 6"/>
                  <a:gd name="T6" fmla="*/ 4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0"/>
                    </a:moveTo>
                    <a:lnTo>
                      <a:pt x="0" y="0"/>
                    </a:lnTo>
                    <a:lnTo>
                      <a:pt x="0" y="6"/>
                    </a:lnTo>
                    <a:lnTo>
                      <a:pt x="4"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49" name="Freeform 1229"/>
              <p:cNvSpPr>
                <a:spLocks/>
              </p:cNvSpPr>
              <p:nvPr/>
            </p:nvSpPr>
            <p:spPr bwMode="auto">
              <a:xfrm>
                <a:off x="3177" y="780"/>
                <a:ext cx="5" cy="6"/>
              </a:xfrm>
              <a:custGeom>
                <a:avLst/>
                <a:gdLst>
                  <a:gd name="T0" fmla="*/ 5 w 5"/>
                  <a:gd name="T1" fmla="*/ 2 h 6"/>
                  <a:gd name="T2" fmla="*/ 3 w 5"/>
                  <a:gd name="T3" fmla="*/ 0 h 6"/>
                  <a:gd name="T4" fmla="*/ 0 w 5"/>
                  <a:gd name="T5" fmla="*/ 6 h 6"/>
                  <a:gd name="T6" fmla="*/ 5 w 5"/>
                  <a:gd name="T7" fmla="*/ 2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2"/>
                    </a:moveTo>
                    <a:lnTo>
                      <a:pt x="3" y="0"/>
                    </a:lnTo>
                    <a:lnTo>
                      <a:pt x="0" y="6"/>
                    </a:lnTo>
                    <a:lnTo>
                      <a:pt x="5"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0" name="Freeform 1230"/>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1" name="Freeform 1231"/>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2" name="Freeform 1232"/>
              <p:cNvSpPr>
                <a:spLocks/>
              </p:cNvSpPr>
              <p:nvPr/>
            </p:nvSpPr>
            <p:spPr bwMode="auto">
              <a:xfrm>
                <a:off x="3054" y="821"/>
                <a:ext cx="8" cy="1"/>
              </a:xfrm>
              <a:custGeom>
                <a:avLst/>
                <a:gdLst>
                  <a:gd name="T0" fmla="*/ 0 w 8"/>
                  <a:gd name="T1" fmla="*/ 0 h 1"/>
                  <a:gd name="T2" fmla="*/ 0 w 8"/>
                  <a:gd name="T3" fmla="*/ 1 h 1"/>
                  <a:gd name="T4" fmla="*/ 8 w 8"/>
                  <a:gd name="T5" fmla="*/ 1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0" y="1"/>
                    </a:lnTo>
                    <a:lnTo>
                      <a:pt x="8" y="1"/>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3" name="Freeform 1233"/>
              <p:cNvSpPr>
                <a:spLocks/>
              </p:cNvSpPr>
              <p:nvPr/>
            </p:nvSpPr>
            <p:spPr bwMode="auto">
              <a:xfrm>
                <a:off x="3074" y="786"/>
                <a:ext cx="7" cy="5"/>
              </a:xfrm>
              <a:custGeom>
                <a:avLst/>
                <a:gdLst>
                  <a:gd name="T0" fmla="*/ 2 w 7"/>
                  <a:gd name="T1" fmla="*/ 0 h 5"/>
                  <a:gd name="T2" fmla="*/ 0 w 7"/>
                  <a:gd name="T3" fmla="*/ 2 h 5"/>
                  <a:gd name="T4" fmla="*/ 7 w 7"/>
                  <a:gd name="T5" fmla="*/ 5 h 5"/>
                  <a:gd name="T6" fmla="*/ 2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2" y="0"/>
                    </a:moveTo>
                    <a:lnTo>
                      <a:pt x="0" y="2"/>
                    </a:lnTo>
                    <a:lnTo>
                      <a:pt x="7" y="5"/>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4" name="Freeform 1234"/>
              <p:cNvSpPr>
                <a:spLocks/>
              </p:cNvSpPr>
              <p:nvPr/>
            </p:nvSpPr>
            <p:spPr bwMode="auto">
              <a:xfrm>
                <a:off x="3110" y="768"/>
                <a:ext cx="3" cy="6"/>
              </a:xfrm>
              <a:custGeom>
                <a:avLst/>
                <a:gdLst>
                  <a:gd name="T0" fmla="*/ 2 w 3"/>
                  <a:gd name="T1" fmla="*/ 0 h 6"/>
                  <a:gd name="T2" fmla="*/ 0 w 3"/>
                  <a:gd name="T3" fmla="*/ 0 h 6"/>
                  <a:gd name="T4" fmla="*/ 3 w 3"/>
                  <a:gd name="T5" fmla="*/ 6 h 6"/>
                  <a:gd name="T6" fmla="*/ 2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2" y="0"/>
                    </a:moveTo>
                    <a:lnTo>
                      <a:pt x="0" y="0"/>
                    </a:lnTo>
                    <a:lnTo>
                      <a:pt x="3" y="6"/>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5" name="Freeform 1235"/>
              <p:cNvSpPr>
                <a:spLocks/>
              </p:cNvSpPr>
              <p:nvPr/>
            </p:nvSpPr>
            <p:spPr bwMode="auto">
              <a:xfrm>
                <a:off x="3057" y="811"/>
                <a:ext cx="8" cy="3"/>
              </a:xfrm>
              <a:custGeom>
                <a:avLst/>
                <a:gdLst>
                  <a:gd name="T0" fmla="*/ 0 w 8"/>
                  <a:gd name="T1" fmla="*/ 0 h 3"/>
                  <a:gd name="T2" fmla="*/ 0 w 8"/>
                  <a:gd name="T3" fmla="*/ 2 h 3"/>
                  <a:gd name="T4" fmla="*/ 8 w 8"/>
                  <a:gd name="T5" fmla="*/ 3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0"/>
                    </a:moveTo>
                    <a:lnTo>
                      <a:pt x="0" y="2"/>
                    </a:lnTo>
                    <a:lnTo>
                      <a:pt x="8" y="3"/>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6" name="Freeform 1236"/>
              <p:cNvSpPr>
                <a:spLocks/>
              </p:cNvSpPr>
              <p:nvPr/>
            </p:nvSpPr>
            <p:spPr bwMode="auto">
              <a:xfrm>
                <a:off x="3082" y="780"/>
                <a:ext cx="6" cy="6"/>
              </a:xfrm>
              <a:custGeom>
                <a:avLst/>
                <a:gdLst>
                  <a:gd name="T0" fmla="*/ 2 w 6"/>
                  <a:gd name="T1" fmla="*/ 0 h 6"/>
                  <a:gd name="T2" fmla="*/ 0 w 6"/>
                  <a:gd name="T3" fmla="*/ 2 h 6"/>
                  <a:gd name="T4" fmla="*/ 6 w 6"/>
                  <a:gd name="T5" fmla="*/ 6 h 6"/>
                  <a:gd name="T6" fmla="*/ 2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2" y="0"/>
                    </a:moveTo>
                    <a:lnTo>
                      <a:pt x="0" y="2"/>
                    </a:lnTo>
                    <a:lnTo>
                      <a:pt x="6" y="6"/>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7" name="Freeform 1237"/>
              <p:cNvSpPr>
                <a:spLocks/>
              </p:cNvSpPr>
              <p:nvPr/>
            </p:nvSpPr>
            <p:spPr bwMode="auto">
              <a:xfrm>
                <a:off x="3121" y="766"/>
                <a:ext cx="2" cy="6"/>
              </a:xfrm>
              <a:custGeom>
                <a:avLst/>
                <a:gdLst>
                  <a:gd name="T0" fmla="*/ 2 w 2"/>
                  <a:gd name="T1" fmla="*/ 0 h 6"/>
                  <a:gd name="T2" fmla="*/ 0 w 2"/>
                  <a:gd name="T3" fmla="*/ 0 h 6"/>
                  <a:gd name="T4" fmla="*/ 2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2" y="6"/>
                    </a:lnTo>
                    <a:lnTo>
                      <a:pt x="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8" name="Freeform 1238"/>
              <p:cNvSpPr>
                <a:spLocks/>
              </p:cNvSpPr>
              <p:nvPr/>
            </p:nvSpPr>
            <p:spPr bwMode="auto">
              <a:xfrm>
                <a:off x="3053" y="830"/>
                <a:ext cx="6" cy="2"/>
              </a:xfrm>
              <a:custGeom>
                <a:avLst/>
                <a:gdLst>
                  <a:gd name="T0" fmla="*/ 0 w 6"/>
                  <a:gd name="T1" fmla="*/ 0 h 2"/>
                  <a:gd name="T2" fmla="*/ 0 w 6"/>
                  <a:gd name="T3" fmla="*/ 2 h 2"/>
                  <a:gd name="T4" fmla="*/ 6 w 6"/>
                  <a:gd name="T5" fmla="*/ 2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2"/>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59" name="Freeform 1239"/>
              <p:cNvSpPr>
                <a:spLocks/>
              </p:cNvSpPr>
              <p:nvPr/>
            </p:nvSpPr>
            <p:spPr bwMode="auto">
              <a:xfrm>
                <a:off x="3068" y="794"/>
                <a:ext cx="6" cy="5"/>
              </a:xfrm>
              <a:custGeom>
                <a:avLst/>
                <a:gdLst>
                  <a:gd name="T0" fmla="*/ 0 w 6"/>
                  <a:gd name="T1" fmla="*/ 0 h 5"/>
                  <a:gd name="T2" fmla="*/ 0 w 6"/>
                  <a:gd name="T3" fmla="*/ 2 h 5"/>
                  <a:gd name="T4" fmla="*/ 6 w 6"/>
                  <a:gd name="T5" fmla="*/ 5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0" y="2"/>
                    </a:lnTo>
                    <a:lnTo>
                      <a:pt x="6" y="5"/>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0" name="Freeform 1240"/>
              <p:cNvSpPr>
                <a:spLocks/>
              </p:cNvSpPr>
              <p:nvPr/>
            </p:nvSpPr>
            <p:spPr bwMode="auto">
              <a:xfrm>
                <a:off x="3101" y="771"/>
                <a:ext cx="3" cy="6"/>
              </a:xfrm>
              <a:custGeom>
                <a:avLst/>
                <a:gdLst>
                  <a:gd name="T0" fmla="*/ 1 w 3"/>
                  <a:gd name="T1" fmla="*/ 0 h 6"/>
                  <a:gd name="T2" fmla="*/ 0 w 3"/>
                  <a:gd name="T3" fmla="*/ 0 h 6"/>
                  <a:gd name="T4" fmla="*/ 3 w 3"/>
                  <a:gd name="T5" fmla="*/ 6 h 6"/>
                  <a:gd name="T6" fmla="*/ 1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0"/>
                    </a:moveTo>
                    <a:lnTo>
                      <a:pt x="0" y="0"/>
                    </a:lnTo>
                    <a:lnTo>
                      <a:pt x="3" y="6"/>
                    </a:lnTo>
                    <a:lnTo>
                      <a:pt x="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1" name="Freeform 1241"/>
              <p:cNvSpPr>
                <a:spLocks/>
              </p:cNvSpPr>
              <p:nvPr/>
            </p:nvSpPr>
            <p:spPr bwMode="auto">
              <a:xfrm>
                <a:off x="3110" y="908"/>
                <a:ext cx="3" cy="6"/>
              </a:xfrm>
              <a:custGeom>
                <a:avLst/>
                <a:gdLst>
                  <a:gd name="T0" fmla="*/ 0 w 3"/>
                  <a:gd name="T1" fmla="*/ 6 h 6"/>
                  <a:gd name="T2" fmla="*/ 3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3" y="6"/>
                    </a:lnTo>
                    <a:lnTo>
                      <a:pt x="3"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2" name="Freeform 1242"/>
              <p:cNvSpPr>
                <a:spLocks/>
              </p:cNvSpPr>
              <p:nvPr/>
            </p:nvSpPr>
            <p:spPr bwMode="auto">
              <a:xfrm>
                <a:off x="3074" y="889"/>
                <a:ext cx="7" cy="7"/>
              </a:xfrm>
              <a:custGeom>
                <a:avLst/>
                <a:gdLst>
                  <a:gd name="T0" fmla="*/ 0 w 7"/>
                  <a:gd name="T1" fmla="*/ 5 h 7"/>
                  <a:gd name="T2" fmla="*/ 2 w 7"/>
                  <a:gd name="T3" fmla="*/ 7 h 7"/>
                  <a:gd name="T4" fmla="*/ 7 w 7"/>
                  <a:gd name="T5" fmla="*/ 0 h 7"/>
                  <a:gd name="T6" fmla="*/ 0 w 7"/>
                  <a:gd name="T7" fmla="*/ 5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5"/>
                    </a:moveTo>
                    <a:lnTo>
                      <a:pt x="2" y="7"/>
                    </a:lnTo>
                    <a:lnTo>
                      <a:pt x="7" y="0"/>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3" name="Freeform 1243"/>
              <p:cNvSpPr>
                <a:spLocks/>
              </p:cNvSpPr>
              <p:nvPr/>
            </p:nvSpPr>
            <p:spPr bwMode="auto">
              <a:xfrm>
                <a:off x="3054" y="858"/>
                <a:ext cx="8" cy="3"/>
              </a:xfrm>
              <a:custGeom>
                <a:avLst/>
                <a:gdLst>
                  <a:gd name="T0" fmla="*/ 0 w 8"/>
                  <a:gd name="T1" fmla="*/ 2 h 3"/>
                  <a:gd name="T2" fmla="*/ 0 w 8"/>
                  <a:gd name="T3" fmla="*/ 3 h 3"/>
                  <a:gd name="T4" fmla="*/ 8 w 8"/>
                  <a:gd name="T5" fmla="*/ 0 h 3"/>
                  <a:gd name="T6" fmla="*/ 0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2"/>
                    </a:moveTo>
                    <a:lnTo>
                      <a:pt x="0" y="3"/>
                    </a:lnTo>
                    <a:lnTo>
                      <a:pt x="8"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4" name="Freeform 1244"/>
              <p:cNvSpPr>
                <a:spLocks/>
              </p:cNvSpPr>
              <p:nvPr/>
            </p:nvSpPr>
            <p:spPr bwMode="auto">
              <a:xfrm>
                <a:off x="3101" y="905"/>
                <a:ext cx="3" cy="6"/>
              </a:xfrm>
              <a:custGeom>
                <a:avLst/>
                <a:gdLst>
                  <a:gd name="T0" fmla="*/ 0 w 3"/>
                  <a:gd name="T1" fmla="*/ 6 h 6"/>
                  <a:gd name="T2" fmla="*/ 1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1" y="6"/>
                    </a:lnTo>
                    <a:lnTo>
                      <a:pt x="3"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5" name="Freeform 1245"/>
              <p:cNvSpPr>
                <a:spLocks/>
              </p:cNvSpPr>
              <p:nvPr/>
            </p:nvSpPr>
            <p:spPr bwMode="auto">
              <a:xfrm>
                <a:off x="3068" y="883"/>
                <a:ext cx="6" cy="5"/>
              </a:xfrm>
              <a:custGeom>
                <a:avLst/>
                <a:gdLst>
                  <a:gd name="T0" fmla="*/ 0 w 6"/>
                  <a:gd name="T1" fmla="*/ 3 h 5"/>
                  <a:gd name="T2" fmla="*/ 0 w 6"/>
                  <a:gd name="T3" fmla="*/ 5 h 5"/>
                  <a:gd name="T4" fmla="*/ 6 w 6"/>
                  <a:gd name="T5" fmla="*/ 0 h 5"/>
                  <a:gd name="T6" fmla="*/ 0 w 6"/>
                  <a:gd name="T7" fmla="*/ 3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3"/>
                    </a:moveTo>
                    <a:lnTo>
                      <a:pt x="0" y="5"/>
                    </a:lnTo>
                    <a:lnTo>
                      <a:pt x="6" y="0"/>
                    </a:lnTo>
                    <a:lnTo>
                      <a:pt x="0"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6" name="Freeform 1246"/>
              <p:cNvSpPr>
                <a:spLocks/>
              </p:cNvSpPr>
              <p:nvPr/>
            </p:nvSpPr>
            <p:spPr bwMode="auto">
              <a:xfrm>
                <a:off x="3053" y="850"/>
                <a:ext cx="6" cy="2"/>
              </a:xfrm>
              <a:custGeom>
                <a:avLst/>
                <a:gdLst>
                  <a:gd name="T0" fmla="*/ 0 w 6"/>
                  <a:gd name="T1" fmla="*/ 0 h 2"/>
                  <a:gd name="T2" fmla="*/ 0 w 6"/>
                  <a:gd name="T3" fmla="*/ 2 h 2"/>
                  <a:gd name="T4" fmla="*/ 6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7" name="Freeform 1247"/>
              <p:cNvSpPr>
                <a:spLocks/>
              </p:cNvSpPr>
              <p:nvPr/>
            </p:nvSpPr>
            <p:spPr bwMode="auto">
              <a:xfrm>
                <a:off x="3121" y="910"/>
                <a:ext cx="2" cy="6"/>
              </a:xfrm>
              <a:custGeom>
                <a:avLst/>
                <a:gdLst>
                  <a:gd name="T0" fmla="*/ 0 w 2"/>
                  <a:gd name="T1" fmla="*/ 6 h 6"/>
                  <a:gd name="T2" fmla="*/ 2 w 2"/>
                  <a:gd name="T3" fmla="*/ 6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2"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8" name="Freeform 1248"/>
              <p:cNvSpPr>
                <a:spLocks/>
              </p:cNvSpPr>
              <p:nvPr/>
            </p:nvSpPr>
            <p:spPr bwMode="auto">
              <a:xfrm>
                <a:off x="3082" y="896"/>
                <a:ext cx="6" cy="6"/>
              </a:xfrm>
              <a:custGeom>
                <a:avLst/>
                <a:gdLst>
                  <a:gd name="T0" fmla="*/ 0 w 6"/>
                  <a:gd name="T1" fmla="*/ 4 h 6"/>
                  <a:gd name="T2" fmla="*/ 2 w 6"/>
                  <a:gd name="T3" fmla="*/ 6 h 6"/>
                  <a:gd name="T4" fmla="*/ 6 w 6"/>
                  <a:gd name="T5" fmla="*/ 0 h 6"/>
                  <a:gd name="T6" fmla="*/ 0 w 6"/>
                  <a:gd name="T7" fmla="*/ 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4"/>
                    </a:moveTo>
                    <a:lnTo>
                      <a:pt x="2" y="6"/>
                    </a:lnTo>
                    <a:lnTo>
                      <a:pt x="6" y="0"/>
                    </a:lnTo>
                    <a:lnTo>
                      <a:pt x="0"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69" name="Freeform 1249"/>
              <p:cNvSpPr>
                <a:spLocks/>
              </p:cNvSpPr>
              <p:nvPr/>
            </p:nvSpPr>
            <p:spPr bwMode="auto">
              <a:xfrm>
                <a:off x="3057" y="867"/>
                <a:ext cx="8" cy="4"/>
              </a:xfrm>
              <a:custGeom>
                <a:avLst/>
                <a:gdLst>
                  <a:gd name="T0" fmla="*/ 0 w 8"/>
                  <a:gd name="T1" fmla="*/ 2 h 4"/>
                  <a:gd name="T2" fmla="*/ 0 w 8"/>
                  <a:gd name="T3" fmla="*/ 4 h 4"/>
                  <a:gd name="T4" fmla="*/ 8 w 8"/>
                  <a:gd name="T5" fmla="*/ 0 h 4"/>
                  <a:gd name="T6" fmla="*/ 0 w 8"/>
                  <a:gd name="T7" fmla="*/ 2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2"/>
                    </a:moveTo>
                    <a:lnTo>
                      <a:pt x="0" y="4"/>
                    </a:lnTo>
                    <a:lnTo>
                      <a:pt x="8"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0" name="Freeform 1250"/>
              <p:cNvSpPr>
                <a:spLocks/>
              </p:cNvSpPr>
              <p:nvPr/>
            </p:nvSpPr>
            <p:spPr bwMode="auto">
              <a:xfrm>
                <a:off x="3204" y="858"/>
                <a:ext cx="8" cy="3"/>
              </a:xfrm>
              <a:custGeom>
                <a:avLst/>
                <a:gdLst>
                  <a:gd name="T0" fmla="*/ 6 w 8"/>
                  <a:gd name="T1" fmla="*/ 3 h 3"/>
                  <a:gd name="T2" fmla="*/ 8 w 8"/>
                  <a:gd name="T3" fmla="*/ 2 h 3"/>
                  <a:gd name="T4" fmla="*/ 0 w 8"/>
                  <a:gd name="T5" fmla="*/ 0 h 3"/>
                  <a:gd name="T6" fmla="*/ 6 w 8"/>
                  <a:gd name="T7" fmla="*/ 3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6" y="3"/>
                    </a:moveTo>
                    <a:lnTo>
                      <a:pt x="8" y="2"/>
                    </a:lnTo>
                    <a:lnTo>
                      <a:pt x="0" y="0"/>
                    </a:lnTo>
                    <a:lnTo>
                      <a:pt x="6"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1" name="Freeform 1251"/>
              <p:cNvSpPr>
                <a:spLocks/>
              </p:cNvSpPr>
              <p:nvPr/>
            </p:nvSpPr>
            <p:spPr bwMode="auto">
              <a:xfrm>
                <a:off x="3185" y="889"/>
                <a:ext cx="5" cy="7"/>
              </a:xfrm>
              <a:custGeom>
                <a:avLst/>
                <a:gdLst>
                  <a:gd name="T0" fmla="*/ 5 w 5"/>
                  <a:gd name="T1" fmla="*/ 7 h 7"/>
                  <a:gd name="T2" fmla="*/ 5 w 5"/>
                  <a:gd name="T3" fmla="*/ 5 h 7"/>
                  <a:gd name="T4" fmla="*/ 0 w 5"/>
                  <a:gd name="T5" fmla="*/ 0 h 7"/>
                  <a:gd name="T6" fmla="*/ 5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7"/>
                    </a:moveTo>
                    <a:lnTo>
                      <a:pt x="5" y="5"/>
                    </a:lnTo>
                    <a:lnTo>
                      <a:pt x="0" y="0"/>
                    </a:lnTo>
                    <a:lnTo>
                      <a:pt x="5"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2" name="Freeform 1252"/>
              <p:cNvSpPr>
                <a:spLocks/>
              </p:cNvSpPr>
              <p:nvPr/>
            </p:nvSpPr>
            <p:spPr bwMode="auto">
              <a:xfrm>
                <a:off x="3152" y="908"/>
                <a:ext cx="2" cy="6"/>
              </a:xfrm>
              <a:custGeom>
                <a:avLst/>
                <a:gdLst>
                  <a:gd name="T0" fmla="*/ 0 w 2"/>
                  <a:gd name="T1" fmla="*/ 6 h 6"/>
                  <a:gd name="T2" fmla="*/ 2 w 2"/>
                  <a:gd name="T3" fmla="*/ 6 h 6"/>
                  <a:gd name="T4" fmla="*/ 0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0"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3" name="Freeform 1253"/>
              <p:cNvSpPr>
                <a:spLocks/>
              </p:cNvSpPr>
              <p:nvPr/>
            </p:nvSpPr>
            <p:spPr bwMode="auto">
              <a:xfrm>
                <a:off x="3201" y="867"/>
                <a:ext cx="8" cy="4"/>
              </a:xfrm>
              <a:custGeom>
                <a:avLst/>
                <a:gdLst>
                  <a:gd name="T0" fmla="*/ 6 w 8"/>
                  <a:gd name="T1" fmla="*/ 4 h 4"/>
                  <a:gd name="T2" fmla="*/ 8 w 8"/>
                  <a:gd name="T3" fmla="*/ 2 h 4"/>
                  <a:gd name="T4" fmla="*/ 0 w 8"/>
                  <a:gd name="T5" fmla="*/ 0 h 4"/>
                  <a:gd name="T6" fmla="*/ 6 w 8"/>
                  <a:gd name="T7" fmla="*/ 4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6" y="4"/>
                    </a:moveTo>
                    <a:lnTo>
                      <a:pt x="8" y="2"/>
                    </a:lnTo>
                    <a:lnTo>
                      <a:pt x="0" y="0"/>
                    </a:lnTo>
                    <a:lnTo>
                      <a:pt x="6" y="4"/>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4" name="Freeform 1254"/>
              <p:cNvSpPr>
                <a:spLocks/>
              </p:cNvSpPr>
              <p:nvPr/>
            </p:nvSpPr>
            <p:spPr bwMode="auto">
              <a:xfrm>
                <a:off x="3177" y="896"/>
                <a:ext cx="5" cy="6"/>
              </a:xfrm>
              <a:custGeom>
                <a:avLst/>
                <a:gdLst>
                  <a:gd name="T0" fmla="*/ 3 w 5"/>
                  <a:gd name="T1" fmla="*/ 6 h 6"/>
                  <a:gd name="T2" fmla="*/ 5 w 5"/>
                  <a:gd name="T3" fmla="*/ 4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4"/>
                    </a:lnTo>
                    <a:lnTo>
                      <a:pt x="0" y="0"/>
                    </a:lnTo>
                    <a:lnTo>
                      <a:pt x="3"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5" name="Freeform 1255"/>
              <p:cNvSpPr>
                <a:spLocks/>
              </p:cNvSpPr>
              <p:nvPr/>
            </p:nvSpPr>
            <p:spPr bwMode="auto">
              <a:xfrm>
                <a:off x="3141" y="910"/>
                <a:ext cx="4" cy="6"/>
              </a:xfrm>
              <a:custGeom>
                <a:avLst/>
                <a:gdLst>
                  <a:gd name="T0" fmla="*/ 0 w 4"/>
                  <a:gd name="T1" fmla="*/ 6 h 6"/>
                  <a:gd name="T2" fmla="*/ 4 w 4"/>
                  <a:gd name="T3" fmla="*/ 6 h 6"/>
                  <a:gd name="T4" fmla="*/ 0 w 4"/>
                  <a:gd name="T5" fmla="*/ 0 h 6"/>
                  <a:gd name="T6" fmla="*/ 0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0" y="6"/>
                    </a:moveTo>
                    <a:lnTo>
                      <a:pt x="4" y="6"/>
                    </a:lnTo>
                    <a:lnTo>
                      <a:pt x="0" y="0"/>
                    </a:lnTo>
                    <a:lnTo>
                      <a:pt x="0"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6" name="Freeform 1256"/>
              <p:cNvSpPr>
                <a:spLocks/>
              </p:cNvSpPr>
              <p:nvPr/>
            </p:nvSpPr>
            <p:spPr bwMode="auto">
              <a:xfrm>
                <a:off x="3205" y="850"/>
                <a:ext cx="8" cy="2"/>
              </a:xfrm>
              <a:custGeom>
                <a:avLst/>
                <a:gdLst>
                  <a:gd name="T0" fmla="*/ 8 w 8"/>
                  <a:gd name="T1" fmla="*/ 2 h 2"/>
                  <a:gd name="T2" fmla="*/ 8 w 8"/>
                  <a:gd name="T3" fmla="*/ 0 h 2"/>
                  <a:gd name="T4" fmla="*/ 0 w 8"/>
                  <a:gd name="T5" fmla="*/ 0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0"/>
                    </a:lnTo>
                    <a:lnTo>
                      <a:pt x="8"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7" name="Freeform 1257"/>
              <p:cNvSpPr>
                <a:spLocks/>
              </p:cNvSpPr>
              <p:nvPr/>
            </p:nvSpPr>
            <p:spPr bwMode="auto">
              <a:xfrm>
                <a:off x="3191" y="883"/>
                <a:ext cx="7" cy="5"/>
              </a:xfrm>
              <a:custGeom>
                <a:avLst/>
                <a:gdLst>
                  <a:gd name="T0" fmla="*/ 5 w 7"/>
                  <a:gd name="T1" fmla="*/ 5 h 5"/>
                  <a:gd name="T2" fmla="*/ 7 w 7"/>
                  <a:gd name="T3" fmla="*/ 3 h 5"/>
                  <a:gd name="T4" fmla="*/ 0 w 7"/>
                  <a:gd name="T5" fmla="*/ 0 h 5"/>
                  <a:gd name="T6" fmla="*/ 5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5" y="5"/>
                    </a:moveTo>
                    <a:lnTo>
                      <a:pt x="7" y="3"/>
                    </a:lnTo>
                    <a:lnTo>
                      <a:pt x="0" y="0"/>
                    </a:lnTo>
                    <a:lnTo>
                      <a:pt x="5"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8" name="Freeform 1258"/>
              <p:cNvSpPr>
                <a:spLocks/>
              </p:cNvSpPr>
              <p:nvPr/>
            </p:nvSpPr>
            <p:spPr bwMode="auto">
              <a:xfrm>
                <a:off x="3160" y="905"/>
                <a:ext cx="5" cy="6"/>
              </a:xfrm>
              <a:custGeom>
                <a:avLst/>
                <a:gdLst>
                  <a:gd name="T0" fmla="*/ 3 w 5"/>
                  <a:gd name="T1" fmla="*/ 6 h 6"/>
                  <a:gd name="T2" fmla="*/ 5 w 5"/>
                  <a:gd name="T3" fmla="*/ 6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6"/>
                    </a:lnTo>
                    <a:lnTo>
                      <a:pt x="0" y="0"/>
                    </a:lnTo>
                    <a:lnTo>
                      <a:pt x="3"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79" name="Freeform 1259"/>
              <p:cNvSpPr>
                <a:spLocks/>
              </p:cNvSpPr>
              <p:nvPr/>
            </p:nvSpPr>
            <p:spPr bwMode="auto">
              <a:xfrm>
                <a:off x="3170" y="775"/>
                <a:ext cx="4" cy="7"/>
              </a:xfrm>
              <a:custGeom>
                <a:avLst/>
                <a:gdLst>
                  <a:gd name="T0" fmla="*/ 1 w 4"/>
                  <a:gd name="T1" fmla="*/ 7 h 7"/>
                  <a:gd name="T2" fmla="*/ 4 w 4"/>
                  <a:gd name="T3" fmla="*/ 0 h 7"/>
                  <a:gd name="T4" fmla="*/ 3 w 4"/>
                  <a:gd name="T5" fmla="*/ 0 h 7"/>
                  <a:gd name="T6" fmla="*/ 0 w 4"/>
                  <a:gd name="T7" fmla="*/ 5 h 7"/>
                  <a:gd name="T8" fmla="*/ 1 w 4"/>
                  <a:gd name="T9" fmla="*/ 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1" y="7"/>
                    </a:moveTo>
                    <a:lnTo>
                      <a:pt x="4" y="0"/>
                    </a:lnTo>
                    <a:lnTo>
                      <a:pt x="3" y="0"/>
                    </a:lnTo>
                    <a:lnTo>
                      <a:pt x="0" y="5"/>
                    </a:lnTo>
                    <a:lnTo>
                      <a:pt x="1"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0" name="Freeform 1260"/>
              <p:cNvSpPr>
                <a:spLocks/>
              </p:cNvSpPr>
              <p:nvPr/>
            </p:nvSpPr>
            <p:spPr bwMode="auto">
              <a:xfrm>
                <a:off x="3198" y="802"/>
                <a:ext cx="6" cy="5"/>
              </a:xfrm>
              <a:custGeom>
                <a:avLst/>
                <a:gdLst>
                  <a:gd name="T0" fmla="*/ 0 w 6"/>
                  <a:gd name="T1" fmla="*/ 5 h 5"/>
                  <a:gd name="T2" fmla="*/ 6 w 6"/>
                  <a:gd name="T3" fmla="*/ 1 h 5"/>
                  <a:gd name="T4" fmla="*/ 4 w 6"/>
                  <a:gd name="T5" fmla="*/ 0 h 5"/>
                  <a:gd name="T6" fmla="*/ 0 w 6"/>
                  <a:gd name="T7" fmla="*/ 3 h 5"/>
                  <a:gd name="T8" fmla="*/ 0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6" y="1"/>
                    </a:lnTo>
                    <a:lnTo>
                      <a:pt x="4" y="0"/>
                    </a:lnTo>
                    <a:lnTo>
                      <a:pt x="0" y="3"/>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1" name="Rectangle 1261"/>
              <p:cNvSpPr>
                <a:spLocks noChangeArrowheads="1"/>
              </p:cNvSpPr>
              <p:nvPr/>
            </p:nvSpPr>
            <p:spPr bwMode="auto">
              <a:xfrm>
                <a:off x="3207" y="839"/>
                <a:ext cx="6" cy="3"/>
              </a:xfrm>
              <a:prstGeom prst="rect">
                <a:avLst/>
              </a:prstGeom>
              <a:solidFill>
                <a:srgbClr val="000000"/>
              </a:solidFill>
              <a:ln w="9525">
                <a:noFill/>
                <a:miter lim="800000"/>
                <a:headEnd/>
                <a:tailEnd/>
              </a:ln>
            </p:spPr>
            <p:txBody>
              <a:bodyPr/>
              <a:lstStyle/>
              <a:p>
                <a:endParaRPr lang="en-US" dirty="0">
                  <a:latin typeface="Calibri" pitchFamily="34" charset="0"/>
                </a:endParaRPr>
              </a:p>
            </p:txBody>
          </p:sp>
          <p:sp>
            <p:nvSpPr>
              <p:cNvPr id="4282" name="Freeform 1262"/>
              <p:cNvSpPr>
                <a:spLocks/>
              </p:cNvSpPr>
              <p:nvPr/>
            </p:nvSpPr>
            <p:spPr bwMode="auto">
              <a:xfrm>
                <a:off x="3196" y="875"/>
                <a:ext cx="8" cy="5"/>
              </a:xfrm>
              <a:custGeom>
                <a:avLst/>
                <a:gdLst>
                  <a:gd name="T0" fmla="*/ 0 w 8"/>
                  <a:gd name="T1" fmla="*/ 2 h 5"/>
                  <a:gd name="T2" fmla="*/ 6 w 8"/>
                  <a:gd name="T3" fmla="*/ 5 h 5"/>
                  <a:gd name="T4" fmla="*/ 8 w 8"/>
                  <a:gd name="T5" fmla="*/ 3 h 5"/>
                  <a:gd name="T6" fmla="*/ 2 w 8"/>
                  <a:gd name="T7" fmla="*/ 0 h 5"/>
                  <a:gd name="T8" fmla="*/ 0 w 8"/>
                  <a:gd name="T9" fmla="*/ 2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2"/>
                    </a:moveTo>
                    <a:lnTo>
                      <a:pt x="6" y="5"/>
                    </a:lnTo>
                    <a:lnTo>
                      <a:pt x="8" y="3"/>
                    </a:lnTo>
                    <a:lnTo>
                      <a:pt x="2"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3" name="Freeform 1263"/>
              <p:cNvSpPr>
                <a:spLocks/>
              </p:cNvSpPr>
              <p:nvPr/>
            </p:nvSpPr>
            <p:spPr bwMode="auto">
              <a:xfrm>
                <a:off x="3170" y="900"/>
                <a:ext cx="4" cy="6"/>
              </a:xfrm>
              <a:custGeom>
                <a:avLst/>
                <a:gdLst>
                  <a:gd name="T0" fmla="*/ 0 w 4"/>
                  <a:gd name="T1" fmla="*/ 2 h 6"/>
                  <a:gd name="T2" fmla="*/ 3 w 4"/>
                  <a:gd name="T3" fmla="*/ 6 h 6"/>
                  <a:gd name="T4" fmla="*/ 4 w 4"/>
                  <a:gd name="T5" fmla="*/ 6 h 6"/>
                  <a:gd name="T6" fmla="*/ 1 w 4"/>
                  <a:gd name="T7" fmla="*/ 0 h 6"/>
                  <a:gd name="T8" fmla="*/ 0 w 4"/>
                  <a:gd name="T9" fmla="*/ 2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2"/>
                    </a:moveTo>
                    <a:lnTo>
                      <a:pt x="3" y="6"/>
                    </a:lnTo>
                    <a:lnTo>
                      <a:pt x="4" y="6"/>
                    </a:lnTo>
                    <a:lnTo>
                      <a:pt x="1" y="0"/>
                    </a:lnTo>
                    <a:lnTo>
                      <a:pt x="0" y="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4" name="Freeform 1264"/>
              <p:cNvSpPr>
                <a:spLocks/>
              </p:cNvSpPr>
              <p:nvPr/>
            </p:nvSpPr>
            <p:spPr bwMode="auto">
              <a:xfrm>
                <a:off x="3092" y="900"/>
                <a:ext cx="4" cy="6"/>
              </a:xfrm>
              <a:custGeom>
                <a:avLst/>
                <a:gdLst>
                  <a:gd name="T0" fmla="*/ 3 w 4"/>
                  <a:gd name="T1" fmla="*/ 0 h 6"/>
                  <a:gd name="T2" fmla="*/ 0 w 4"/>
                  <a:gd name="T3" fmla="*/ 6 h 6"/>
                  <a:gd name="T4" fmla="*/ 1 w 4"/>
                  <a:gd name="T5" fmla="*/ 6 h 6"/>
                  <a:gd name="T6" fmla="*/ 4 w 4"/>
                  <a:gd name="T7" fmla="*/ 2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0"/>
                    </a:moveTo>
                    <a:lnTo>
                      <a:pt x="0" y="6"/>
                    </a:lnTo>
                    <a:lnTo>
                      <a:pt x="1" y="6"/>
                    </a:lnTo>
                    <a:lnTo>
                      <a:pt x="4" y="2"/>
                    </a:lnTo>
                    <a:lnTo>
                      <a:pt x="3"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5" name="Freeform 1265"/>
              <p:cNvSpPr>
                <a:spLocks/>
              </p:cNvSpPr>
              <p:nvPr/>
            </p:nvSpPr>
            <p:spPr bwMode="auto">
              <a:xfrm>
                <a:off x="3062" y="875"/>
                <a:ext cx="6" cy="5"/>
              </a:xfrm>
              <a:custGeom>
                <a:avLst/>
                <a:gdLst>
                  <a:gd name="T0" fmla="*/ 6 w 6"/>
                  <a:gd name="T1" fmla="*/ 0 h 5"/>
                  <a:gd name="T2" fmla="*/ 0 w 6"/>
                  <a:gd name="T3" fmla="*/ 3 h 5"/>
                  <a:gd name="T4" fmla="*/ 2 w 6"/>
                  <a:gd name="T5" fmla="*/ 5 h 5"/>
                  <a:gd name="T6" fmla="*/ 6 w 6"/>
                  <a:gd name="T7" fmla="*/ 2 h 5"/>
                  <a:gd name="T8" fmla="*/ 6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0"/>
                    </a:moveTo>
                    <a:lnTo>
                      <a:pt x="0" y="3"/>
                    </a:lnTo>
                    <a:lnTo>
                      <a:pt x="2" y="5"/>
                    </a:lnTo>
                    <a:lnTo>
                      <a:pt x="6" y="2"/>
                    </a:lnTo>
                    <a:lnTo>
                      <a:pt x="6"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6" name="Freeform 1266"/>
              <p:cNvSpPr>
                <a:spLocks/>
              </p:cNvSpPr>
              <p:nvPr/>
            </p:nvSpPr>
            <p:spPr bwMode="auto">
              <a:xfrm>
                <a:off x="3062" y="802"/>
                <a:ext cx="6" cy="5"/>
              </a:xfrm>
              <a:custGeom>
                <a:avLst/>
                <a:gdLst>
                  <a:gd name="T0" fmla="*/ 6 w 6"/>
                  <a:gd name="T1" fmla="*/ 3 h 5"/>
                  <a:gd name="T2" fmla="*/ 2 w 6"/>
                  <a:gd name="T3" fmla="*/ 0 h 5"/>
                  <a:gd name="T4" fmla="*/ 0 w 6"/>
                  <a:gd name="T5" fmla="*/ 1 h 5"/>
                  <a:gd name="T6" fmla="*/ 6 w 6"/>
                  <a:gd name="T7" fmla="*/ 5 h 5"/>
                  <a:gd name="T8" fmla="*/ 6 w 6"/>
                  <a:gd name="T9" fmla="*/ 3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3"/>
                    </a:moveTo>
                    <a:lnTo>
                      <a:pt x="2" y="0"/>
                    </a:lnTo>
                    <a:lnTo>
                      <a:pt x="0" y="1"/>
                    </a:lnTo>
                    <a:lnTo>
                      <a:pt x="6" y="5"/>
                    </a:lnTo>
                    <a:lnTo>
                      <a:pt x="6"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7" name="Freeform 1267"/>
              <p:cNvSpPr>
                <a:spLocks/>
              </p:cNvSpPr>
              <p:nvPr/>
            </p:nvSpPr>
            <p:spPr bwMode="auto">
              <a:xfrm>
                <a:off x="3092" y="775"/>
                <a:ext cx="4" cy="5"/>
              </a:xfrm>
              <a:custGeom>
                <a:avLst/>
                <a:gdLst>
                  <a:gd name="T0" fmla="*/ 4 w 4"/>
                  <a:gd name="T1" fmla="*/ 5 h 5"/>
                  <a:gd name="T2" fmla="*/ 1 w 4"/>
                  <a:gd name="T3" fmla="*/ 0 h 5"/>
                  <a:gd name="T4" fmla="*/ 0 w 4"/>
                  <a:gd name="T5" fmla="*/ 0 h 5"/>
                  <a:gd name="T6" fmla="*/ 3 w 4"/>
                  <a:gd name="T7" fmla="*/ 5 h 5"/>
                  <a:gd name="T8" fmla="*/ 4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5"/>
                    </a:moveTo>
                    <a:lnTo>
                      <a:pt x="1" y="0"/>
                    </a:lnTo>
                    <a:lnTo>
                      <a:pt x="0" y="0"/>
                    </a:lnTo>
                    <a:lnTo>
                      <a:pt x="3" y="5"/>
                    </a:lnTo>
                    <a:lnTo>
                      <a:pt x="4"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8" name="Freeform 1268"/>
              <p:cNvSpPr>
                <a:spLocks/>
              </p:cNvSpPr>
              <p:nvPr/>
            </p:nvSpPr>
            <p:spPr bwMode="auto">
              <a:xfrm>
                <a:off x="3157" y="780"/>
                <a:ext cx="9" cy="13"/>
              </a:xfrm>
              <a:custGeom>
                <a:avLst/>
                <a:gdLst>
                  <a:gd name="T0" fmla="*/ 9 w 9"/>
                  <a:gd name="T1" fmla="*/ 0 h 13"/>
                  <a:gd name="T2" fmla="*/ 6 w 9"/>
                  <a:gd name="T3" fmla="*/ 11 h 13"/>
                  <a:gd name="T4" fmla="*/ 6 w 9"/>
                  <a:gd name="T5" fmla="*/ 11 h 13"/>
                  <a:gd name="T6" fmla="*/ 6 w 9"/>
                  <a:gd name="T7" fmla="*/ 13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3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5 h 13"/>
                  <a:gd name="T58" fmla="*/ 5 w 9"/>
                  <a:gd name="T59" fmla="*/ 5 h 13"/>
                  <a:gd name="T60" fmla="*/ 5 w 9"/>
                  <a:gd name="T61" fmla="*/ 5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3"/>
                    </a:lnTo>
                    <a:lnTo>
                      <a:pt x="3" y="11"/>
                    </a:lnTo>
                    <a:lnTo>
                      <a:pt x="5" y="5"/>
                    </a:lnTo>
                    <a:lnTo>
                      <a:pt x="3" y="5"/>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89" name="Freeform 1269"/>
              <p:cNvSpPr>
                <a:spLocks/>
              </p:cNvSpPr>
              <p:nvPr/>
            </p:nvSpPr>
            <p:spPr bwMode="auto">
              <a:xfrm>
                <a:off x="3182" y="803"/>
                <a:ext cx="11" cy="11"/>
              </a:xfrm>
              <a:custGeom>
                <a:avLst/>
                <a:gdLst>
                  <a:gd name="T0" fmla="*/ 0 w 11"/>
                  <a:gd name="T1" fmla="*/ 11 h 11"/>
                  <a:gd name="T2" fmla="*/ 2 w 11"/>
                  <a:gd name="T3" fmla="*/ 11 h 11"/>
                  <a:gd name="T4" fmla="*/ 3 w 11"/>
                  <a:gd name="T5" fmla="*/ 10 h 11"/>
                  <a:gd name="T6" fmla="*/ 3 w 11"/>
                  <a:gd name="T7" fmla="*/ 10 h 11"/>
                  <a:gd name="T8" fmla="*/ 5 w 11"/>
                  <a:gd name="T9" fmla="*/ 8 h 11"/>
                  <a:gd name="T10" fmla="*/ 6 w 11"/>
                  <a:gd name="T11" fmla="*/ 8 h 11"/>
                  <a:gd name="T12" fmla="*/ 6 w 11"/>
                  <a:gd name="T13" fmla="*/ 7 h 11"/>
                  <a:gd name="T14" fmla="*/ 8 w 11"/>
                  <a:gd name="T15" fmla="*/ 5 h 11"/>
                  <a:gd name="T16" fmla="*/ 8 w 11"/>
                  <a:gd name="T17" fmla="*/ 5 h 11"/>
                  <a:gd name="T18" fmla="*/ 8 w 11"/>
                  <a:gd name="T19" fmla="*/ 4 h 11"/>
                  <a:gd name="T20" fmla="*/ 8 w 11"/>
                  <a:gd name="T21" fmla="*/ 4 h 11"/>
                  <a:gd name="T22" fmla="*/ 8 w 11"/>
                  <a:gd name="T23" fmla="*/ 4 h 11"/>
                  <a:gd name="T24" fmla="*/ 8 w 11"/>
                  <a:gd name="T25" fmla="*/ 2 h 11"/>
                  <a:gd name="T26" fmla="*/ 8 w 11"/>
                  <a:gd name="T27" fmla="*/ 2 h 11"/>
                  <a:gd name="T28" fmla="*/ 6 w 11"/>
                  <a:gd name="T29" fmla="*/ 2 h 11"/>
                  <a:gd name="T30" fmla="*/ 6 w 11"/>
                  <a:gd name="T31" fmla="*/ 2 h 11"/>
                  <a:gd name="T32" fmla="*/ 5 w 11"/>
                  <a:gd name="T33" fmla="*/ 4 h 11"/>
                  <a:gd name="T34" fmla="*/ 3 w 11"/>
                  <a:gd name="T35" fmla="*/ 4 h 11"/>
                  <a:gd name="T36" fmla="*/ 3 w 11"/>
                  <a:gd name="T37" fmla="*/ 4 h 11"/>
                  <a:gd name="T38" fmla="*/ 3 w 11"/>
                  <a:gd name="T39" fmla="*/ 4 h 11"/>
                  <a:gd name="T40" fmla="*/ 5 w 11"/>
                  <a:gd name="T41" fmla="*/ 2 h 11"/>
                  <a:gd name="T42" fmla="*/ 5 w 11"/>
                  <a:gd name="T43" fmla="*/ 2 h 11"/>
                  <a:gd name="T44" fmla="*/ 6 w 11"/>
                  <a:gd name="T45" fmla="*/ 2 h 11"/>
                  <a:gd name="T46" fmla="*/ 6 w 11"/>
                  <a:gd name="T47" fmla="*/ 0 h 11"/>
                  <a:gd name="T48" fmla="*/ 8 w 11"/>
                  <a:gd name="T49" fmla="*/ 0 h 11"/>
                  <a:gd name="T50" fmla="*/ 8 w 11"/>
                  <a:gd name="T51" fmla="*/ 0 h 11"/>
                  <a:gd name="T52" fmla="*/ 8 w 11"/>
                  <a:gd name="T53" fmla="*/ 0 h 11"/>
                  <a:gd name="T54" fmla="*/ 9 w 11"/>
                  <a:gd name="T55" fmla="*/ 0 h 11"/>
                  <a:gd name="T56" fmla="*/ 9 w 11"/>
                  <a:gd name="T57" fmla="*/ 0 h 11"/>
                  <a:gd name="T58" fmla="*/ 11 w 11"/>
                  <a:gd name="T59" fmla="*/ 0 h 11"/>
                  <a:gd name="T60" fmla="*/ 11 w 11"/>
                  <a:gd name="T61" fmla="*/ 2 h 11"/>
                  <a:gd name="T62" fmla="*/ 11 w 11"/>
                  <a:gd name="T63" fmla="*/ 2 h 11"/>
                  <a:gd name="T64" fmla="*/ 11 w 11"/>
                  <a:gd name="T65" fmla="*/ 4 h 11"/>
                  <a:gd name="T66" fmla="*/ 11 w 11"/>
                  <a:gd name="T67" fmla="*/ 4 h 11"/>
                  <a:gd name="T68" fmla="*/ 11 w 11"/>
                  <a:gd name="T69" fmla="*/ 5 h 11"/>
                  <a:gd name="T70" fmla="*/ 9 w 11"/>
                  <a:gd name="T71" fmla="*/ 5 h 11"/>
                  <a:gd name="T72" fmla="*/ 9 w 11"/>
                  <a:gd name="T73" fmla="*/ 7 h 11"/>
                  <a:gd name="T74" fmla="*/ 8 w 11"/>
                  <a:gd name="T75" fmla="*/ 7 h 11"/>
                  <a:gd name="T76" fmla="*/ 8 w 11"/>
                  <a:gd name="T77" fmla="*/ 8 h 11"/>
                  <a:gd name="T78" fmla="*/ 6 w 11"/>
                  <a:gd name="T79" fmla="*/ 8 h 11"/>
                  <a:gd name="T80" fmla="*/ 5 w 11"/>
                  <a:gd name="T81" fmla="*/ 10 h 11"/>
                  <a:gd name="T82" fmla="*/ 3 w 11"/>
                  <a:gd name="T83" fmla="*/ 10 h 11"/>
                  <a:gd name="T84" fmla="*/ 3 w 11"/>
                  <a:gd name="T85" fmla="*/ 10 h 11"/>
                  <a:gd name="T86" fmla="*/ 8 w 11"/>
                  <a:gd name="T87" fmla="*/ 10 h 11"/>
                  <a:gd name="T88" fmla="*/ 9 w 11"/>
                  <a:gd name="T89" fmla="*/ 10 h 11"/>
                  <a:gd name="T90" fmla="*/ 9 w 11"/>
                  <a:gd name="T91" fmla="*/ 10 h 11"/>
                  <a:gd name="T92" fmla="*/ 11 w 11"/>
                  <a:gd name="T93" fmla="*/ 10 h 11"/>
                  <a:gd name="T94" fmla="*/ 11 w 11"/>
                  <a:gd name="T95" fmla="*/ 8 h 11"/>
                  <a:gd name="T96" fmla="*/ 9 w 11"/>
                  <a:gd name="T97" fmla="*/ 11 h 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11"/>
                  <a:gd name="T149" fmla="*/ 11 w 11"/>
                  <a:gd name="T150" fmla="*/ 11 h 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11">
                    <a:moveTo>
                      <a:pt x="9" y="11"/>
                    </a:moveTo>
                    <a:lnTo>
                      <a:pt x="0" y="11"/>
                    </a:lnTo>
                    <a:lnTo>
                      <a:pt x="2" y="11"/>
                    </a:lnTo>
                    <a:lnTo>
                      <a:pt x="3" y="10"/>
                    </a:lnTo>
                    <a:lnTo>
                      <a:pt x="5" y="8"/>
                    </a:lnTo>
                    <a:lnTo>
                      <a:pt x="6" y="8"/>
                    </a:lnTo>
                    <a:lnTo>
                      <a:pt x="6" y="7"/>
                    </a:lnTo>
                    <a:lnTo>
                      <a:pt x="8" y="7"/>
                    </a:lnTo>
                    <a:lnTo>
                      <a:pt x="8" y="5"/>
                    </a:lnTo>
                    <a:lnTo>
                      <a:pt x="8" y="4"/>
                    </a:lnTo>
                    <a:lnTo>
                      <a:pt x="8" y="2"/>
                    </a:lnTo>
                    <a:lnTo>
                      <a:pt x="6" y="2"/>
                    </a:lnTo>
                    <a:lnTo>
                      <a:pt x="5" y="2"/>
                    </a:lnTo>
                    <a:lnTo>
                      <a:pt x="5" y="4"/>
                    </a:lnTo>
                    <a:lnTo>
                      <a:pt x="3" y="4"/>
                    </a:lnTo>
                    <a:lnTo>
                      <a:pt x="5" y="2"/>
                    </a:lnTo>
                    <a:lnTo>
                      <a:pt x="6" y="2"/>
                    </a:lnTo>
                    <a:lnTo>
                      <a:pt x="6" y="0"/>
                    </a:lnTo>
                    <a:lnTo>
                      <a:pt x="8" y="0"/>
                    </a:lnTo>
                    <a:lnTo>
                      <a:pt x="9" y="0"/>
                    </a:lnTo>
                    <a:lnTo>
                      <a:pt x="11" y="0"/>
                    </a:lnTo>
                    <a:lnTo>
                      <a:pt x="11" y="2"/>
                    </a:lnTo>
                    <a:lnTo>
                      <a:pt x="11" y="4"/>
                    </a:lnTo>
                    <a:lnTo>
                      <a:pt x="11" y="5"/>
                    </a:lnTo>
                    <a:lnTo>
                      <a:pt x="9" y="5"/>
                    </a:lnTo>
                    <a:lnTo>
                      <a:pt x="9" y="7"/>
                    </a:lnTo>
                    <a:lnTo>
                      <a:pt x="8" y="7"/>
                    </a:lnTo>
                    <a:lnTo>
                      <a:pt x="8" y="8"/>
                    </a:lnTo>
                    <a:lnTo>
                      <a:pt x="6" y="8"/>
                    </a:lnTo>
                    <a:lnTo>
                      <a:pt x="5" y="10"/>
                    </a:lnTo>
                    <a:lnTo>
                      <a:pt x="3" y="10"/>
                    </a:lnTo>
                    <a:lnTo>
                      <a:pt x="8" y="10"/>
                    </a:lnTo>
                    <a:lnTo>
                      <a:pt x="9" y="10"/>
                    </a:lnTo>
                    <a:lnTo>
                      <a:pt x="11" y="10"/>
                    </a:lnTo>
                    <a:lnTo>
                      <a:pt x="11" y="8"/>
                    </a:lnTo>
                    <a:lnTo>
                      <a:pt x="9" y="1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0" name="Freeform 1270"/>
              <p:cNvSpPr>
                <a:spLocks/>
              </p:cNvSpPr>
              <p:nvPr/>
            </p:nvSpPr>
            <p:spPr bwMode="auto">
              <a:xfrm>
                <a:off x="3195" y="835"/>
                <a:ext cx="9" cy="12"/>
              </a:xfrm>
              <a:custGeom>
                <a:avLst/>
                <a:gdLst>
                  <a:gd name="T0" fmla="*/ 1 w 9"/>
                  <a:gd name="T1" fmla="*/ 6 h 12"/>
                  <a:gd name="T2" fmla="*/ 3 w 9"/>
                  <a:gd name="T3" fmla="*/ 6 h 12"/>
                  <a:gd name="T4" fmla="*/ 3 w 9"/>
                  <a:gd name="T5" fmla="*/ 6 h 12"/>
                  <a:gd name="T6" fmla="*/ 4 w 9"/>
                  <a:gd name="T7" fmla="*/ 6 h 12"/>
                  <a:gd name="T8" fmla="*/ 6 w 9"/>
                  <a:gd name="T9" fmla="*/ 4 h 12"/>
                  <a:gd name="T10" fmla="*/ 6 w 9"/>
                  <a:gd name="T11" fmla="*/ 4 h 12"/>
                  <a:gd name="T12" fmla="*/ 7 w 9"/>
                  <a:gd name="T13" fmla="*/ 3 h 12"/>
                  <a:gd name="T14" fmla="*/ 6 w 9"/>
                  <a:gd name="T15" fmla="*/ 1 h 12"/>
                  <a:gd name="T16" fmla="*/ 6 w 9"/>
                  <a:gd name="T17" fmla="*/ 1 h 12"/>
                  <a:gd name="T18" fmla="*/ 4 w 9"/>
                  <a:gd name="T19" fmla="*/ 1 h 12"/>
                  <a:gd name="T20" fmla="*/ 4 w 9"/>
                  <a:gd name="T21" fmla="*/ 1 h 12"/>
                  <a:gd name="T22" fmla="*/ 3 w 9"/>
                  <a:gd name="T23" fmla="*/ 1 h 12"/>
                  <a:gd name="T24" fmla="*/ 3 w 9"/>
                  <a:gd name="T25" fmla="*/ 3 h 12"/>
                  <a:gd name="T26" fmla="*/ 3 w 9"/>
                  <a:gd name="T27" fmla="*/ 0 h 12"/>
                  <a:gd name="T28" fmla="*/ 3 w 9"/>
                  <a:gd name="T29" fmla="*/ 0 h 12"/>
                  <a:gd name="T30" fmla="*/ 4 w 9"/>
                  <a:gd name="T31" fmla="*/ 1 h 12"/>
                  <a:gd name="T32" fmla="*/ 4 w 9"/>
                  <a:gd name="T33" fmla="*/ 0 h 12"/>
                  <a:gd name="T34" fmla="*/ 4 w 9"/>
                  <a:gd name="T35" fmla="*/ 0 h 12"/>
                  <a:gd name="T36" fmla="*/ 6 w 9"/>
                  <a:gd name="T37" fmla="*/ 0 h 12"/>
                  <a:gd name="T38" fmla="*/ 7 w 9"/>
                  <a:gd name="T39" fmla="*/ 0 h 12"/>
                  <a:gd name="T40" fmla="*/ 9 w 9"/>
                  <a:gd name="T41" fmla="*/ 0 h 12"/>
                  <a:gd name="T42" fmla="*/ 9 w 9"/>
                  <a:gd name="T43" fmla="*/ 1 h 12"/>
                  <a:gd name="T44" fmla="*/ 9 w 9"/>
                  <a:gd name="T45" fmla="*/ 3 h 12"/>
                  <a:gd name="T46" fmla="*/ 9 w 9"/>
                  <a:gd name="T47" fmla="*/ 3 h 12"/>
                  <a:gd name="T48" fmla="*/ 7 w 9"/>
                  <a:gd name="T49" fmla="*/ 4 h 12"/>
                  <a:gd name="T50" fmla="*/ 6 w 9"/>
                  <a:gd name="T51" fmla="*/ 6 h 12"/>
                  <a:gd name="T52" fmla="*/ 7 w 9"/>
                  <a:gd name="T53" fmla="*/ 6 h 12"/>
                  <a:gd name="T54" fmla="*/ 7 w 9"/>
                  <a:gd name="T55" fmla="*/ 6 h 12"/>
                  <a:gd name="T56" fmla="*/ 9 w 9"/>
                  <a:gd name="T57" fmla="*/ 7 h 12"/>
                  <a:gd name="T58" fmla="*/ 9 w 9"/>
                  <a:gd name="T59" fmla="*/ 9 h 12"/>
                  <a:gd name="T60" fmla="*/ 7 w 9"/>
                  <a:gd name="T61" fmla="*/ 9 h 12"/>
                  <a:gd name="T62" fmla="*/ 7 w 9"/>
                  <a:gd name="T63" fmla="*/ 11 h 12"/>
                  <a:gd name="T64" fmla="*/ 6 w 9"/>
                  <a:gd name="T65" fmla="*/ 12 h 12"/>
                  <a:gd name="T66" fmla="*/ 3 w 9"/>
                  <a:gd name="T67" fmla="*/ 12 h 12"/>
                  <a:gd name="T68" fmla="*/ 1 w 9"/>
                  <a:gd name="T69" fmla="*/ 12 h 12"/>
                  <a:gd name="T70" fmla="*/ 0 w 9"/>
                  <a:gd name="T71" fmla="*/ 11 h 12"/>
                  <a:gd name="T72" fmla="*/ 0 w 9"/>
                  <a:gd name="T73" fmla="*/ 11 h 12"/>
                  <a:gd name="T74" fmla="*/ 0 w 9"/>
                  <a:gd name="T75" fmla="*/ 11 h 12"/>
                  <a:gd name="T76" fmla="*/ 1 w 9"/>
                  <a:gd name="T77" fmla="*/ 11 h 12"/>
                  <a:gd name="T78" fmla="*/ 1 w 9"/>
                  <a:gd name="T79" fmla="*/ 11 h 12"/>
                  <a:gd name="T80" fmla="*/ 3 w 9"/>
                  <a:gd name="T81" fmla="*/ 11 h 12"/>
                  <a:gd name="T82" fmla="*/ 3 w 9"/>
                  <a:gd name="T83" fmla="*/ 11 h 12"/>
                  <a:gd name="T84" fmla="*/ 4 w 9"/>
                  <a:gd name="T85" fmla="*/ 9 h 12"/>
                  <a:gd name="T86" fmla="*/ 6 w 9"/>
                  <a:gd name="T87" fmla="*/ 9 h 12"/>
                  <a:gd name="T88" fmla="*/ 4 w 9"/>
                  <a:gd name="T89" fmla="*/ 6 h 12"/>
                  <a:gd name="T90" fmla="*/ 3 w 9"/>
                  <a:gd name="T91" fmla="*/ 6 h 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12"/>
                  <a:gd name="T140" fmla="*/ 9 w 9"/>
                  <a:gd name="T141" fmla="*/ 12 h 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12">
                    <a:moveTo>
                      <a:pt x="1" y="6"/>
                    </a:moveTo>
                    <a:lnTo>
                      <a:pt x="1" y="6"/>
                    </a:lnTo>
                    <a:lnTo>
                      <a:pt x="3" y="6"/>
                    </a:lnTo>
                    <a:lnTo>
                      <a:pt x="4" y="6"/>
                    </a:lnTo>
                    <a:lnTo>
                      <a:pt x="4" y="4"/>
                    </a:lnTo>
                    <a:lnTo>
                      <a:pt x="6" y="4"/>
                    </a:lnTo>
                    <a:lnTo>
                      <a:pt x="6" y="3"/>
                    </a:lnTo>
                    <a:lnTo>
                      <a:pt x="7" y="3"/>
                    </a:lnTo>
                    <a:lnTo>
                      <a:pt x="7" y="1"/>
                    </a:lnTo>
                    <a:lnTo>
                      <a:pt x="6" y="1"/>
                    </a:lnTo>
                    <a:lnTo>
                      <a:pt x="4" y="1"/>
                    </a:lnTo>
                    <a:lnTo>
                      <a:pt x="3" y="1"/>
                    </a:lnTo>
                    <a:lnTo>
                      <a:pt x="3" y="3"/>
                    </a:lnTo>
                    <a:lnTo>
                      <a:pt x="1" y="3"/>
                    </a:lnTo>
                    <a:lnTo>
                      <a:pt x="3" y="0"/>
                    </a:lnTo>
                    <a:lnTo>
                      <a:pt x="3" y="1"/>
                    </a:lnTo>
                    <a:lnTo>
                      <a:pt x="4" y="1"/>
                    </a:lnTo>
                    <a:lnTo>
                      <a:pt x="4" y="0"/>
                    </a:lnTo>
                    <a:lnTo>
                      <a:pt x="6" y="0"/>
                    </a:lnTo>
                    <a:lnTo>
                      <a:pt x="7" y="0"/>
                    </a:lnTo>
                    <a:lnTo>
                      <a:pt x="9" y="0"/>
                    </a:lnTo>
                    <a:lnTo>
                      <a:pt x="9" y="1"/>
                    </a:lnTo>
                    <a:lnTo>
                      <a:pt x="9" y="3"/>
                    </a:lnTo>
                    <a:lnTo>
                      <a:pt x="9" y="4"/>
                    </a:lnTo>
                    <a:lnTo>
                      <a:pt x="7" y="4"/>
                    </a:lnTo>
                    <a:lnTo>
                      <a:pt x="6" y="6"/>
                    </a:lnTo>
                    <a:lnTo>
                      <a:pt x="7" y="6"/>
                    </a:lnTo>
                    <a:lnTo>
                      <a:pt x="7" y="7"/>
                    </a:lnTo>
                    <a:lnTo>
                      <a:pt x="9" y="7"/>
                    </a:lnTo>
                    <a:lnTo>
                      <a:pt x="9" y="9"/>
                    </a:lnTo>
                    <a:lnTo>
                      <a:pt x="7" y="9"/>
                    </a:lnTo>
                    <a:lnTo>
                      <a:pt x="7" y="11"/>
                    </a:lnTo>
                    <a:lnTo>
                      <a:pt x="6" y="11"/>
                    </a:lnTo>
                    <a:lnTo>
                      <a:pt x="6" y="12"/>
                    </a:lnTo>
                    <a:lnTo>
                      <a:pt x="4" y="12"/>
                    </a:lnTo>
                    <a:lnTo>
                      <a:pt x="3" y="12"/>
                    </a:lnTo>
                    <a:lnTo>
                      <a:pt x="1" y="12"/>
                    </a:lnTo>
                    <a:lnTo>
                      <a:pt x="0" y="11"/>
                    </a:lnTo>
                    <a:lnTo>
                      <a:pt x="0" y="9"/>
                    </a:lnTo>
                    <a:lnTo>
                      <a:pt x="0" y="11"/>
                    </a:lnTo>
                    <a:lnTo>
                      <a:pt x="1" y="11"/>
                    </a:lnTo>
                    <a:lnTo>
                      <a:pt x="3" y="11"/>
                    </a:lnTo>
                    <a:lnTo>
                      <a:pt x="4" y="11"/>
                    </a:lnTo>
                    <a:lnTo>
                      <a:pt x="4" y="9"/>
                    </a:lnTo>
                    <a:lnTo>
                      <a:pt x="6" y="9"/>
                    </a:lnTo>
                    <a:lnTo>
                      <a:pt x="6" y="7"/>
                    </a:lnTo>
                    <a:lnTo>
                      <a:pt x="4" y="7"/>
                    </a:lnTo>
                    <a:lnTo>
                      <a:pt x="4" y="6"/>
                    </a:lnTo>
                    <a:lnTo>
                      <a:pt x="3" y="6"/>
                    </a:lnTo>
                    <a:lnTo>
                      <a:pt x="1" y="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1" name="Freeform 1271"/>
              <p:cNvSpPr>
                <a:spLocks/>
              </p:cNvSpPr>
              <p:nvPr/>
            </p:nvSpPr>
            <p:spPr bwMode="auto">
              <a:xfrm>
                <a:off x="3185" y="864"/>
                <a:ext cx="11" cy="11"/>
              </a:xfrm>
              <a:custGeom>
                <a:avLst/>
                <a:gdLst>
                  <a:gd name="T0" fmla="*/ 5 w 11"/>
                  <a:gd name="T1" fmla="*/ 7 h 11"/>
                  <a:gd name="T2" fmla="*/ 0 w 11"/>
                  <a:gd name="T3" fmla="*/ 7 h 11"/>
                  <a:gd name="T4" fmla="*/ 0 w 11"/>
                  <a:gd name="T5" fmla="*/ 7 h 11"/>
                  <a:gd name="T6" fmla="*/ 10 w 11"/>
                  <a:gd name="T7" fmla="*/ 0 h 11"/>
                  <a:gd name="T8" fmla="*/ 11 w 11"/>
                  <a:gd name="T9" fmla="*/ 0 h 11"/>
                  <a:gd name="T10" fmla="*/ 8 w 11"/>
                  <a:gd name="T11" fmla="*/ 7 h 11"/>
                  <a:gd name="T12" fmla="*/ 11 w 11"/>
                  <a:gd name="T13" fmla="*/ 7 h 11"/>
                  <a:gd name="T14" fmla="*/ 11 w 11"/>
                  <a:gd name="T15" fmla="*/ 7 h 11"/>
                  <a:gd name="T16" fmla="*/ 8 w 11"/>
                  <a:gd name="T17" fmla="*/ 7 h 11"/>
                  <a:gd name="T18" fmla="*/ 6 w 11"/>
                  <a:gd name="T19" fmla="*/ 10 h 11"/>
                  <a:gd name="T20" fmla="*/ 6 w 11"/>
                  <a:gd name="T21" fmla="*/ 10 h 11"/>
                  <a:gd name="T22" fmla="*/ 6 w 11"/>
                  <a:gd name="T23" fmla="*/ 11 h 11"/>
                  <a:gd name="T24" fmla="*/ 6 w 11"/>
                  <a:gd name="T25" fmla="*/ 11 h 11"/>
                  <a:gd name="T26" fmla="*/ 6 w 11"/>
                  <a:gd name="T27" fmla="*/ 11 h 11"/>
                  <a:gd name="T28" fmla="*/ 6 w 11"/>
                  <a:gd name="T29" fmla="*/ 11 h 11"/>
                  <a:gd name="T30" fmla="*/ 8 w 11"/>
                  <a:gd name="T31" fmla="*/ 11 h 11"/>
                  <a:gd name="T32" fmla="*/ 8 w 11"/>
                  <a:gd name="T33" fmla="*/ 11 h 11"/>
                  <a:gd name="T34" fmla="*/ 8 w 11"/>
                  <a:gd name="T35" fmla="*/ 11 h 11"/>
                  <a:gd name="T36" fmla="*/ 8 w 11"/>
                  <a:gd name="T37" fmla="*/ 11 h 11"/>
                  <a:gd name="T38" fmla="*/ 8 w 11"/>
                  <a:gd name="T39" fmla="*/ 11 h 11"/>
                  <a:gd name="T40" fmla="*/ 2 w 11"/>
                  <a:gd name="T41" fmla="*/ 11 h 11"/>
                  <a:gd name="T42" fmla="*/ 2 w 11"/>
                  <a:gd name="T43" fmla="*/ 11 h 11"/>
                  <a:gd name="T44" fmla="*/ 2 w 11"/>
                  <a:gd name="T45" fmla="*/ 11 h 11"/>
                  <a:gd name="T46" fmla="*/ 3 w 11"/>
                  <a:gd name="T47" fmla="*/ 11 h 11"/>
                  <a:gd name="T48" fmla="*/ 3 w 11"/>
                  <a:gd name="T49" fmla="*/ 11 h 11"/>
                  <a:gd name="T50" fmla="*/ 3 w 11"/>
                  <a:gd name="T51" fmla="*/ 11 h 11"/>
                  <a:gd name="T52" fmla="*/ 3 w 11"/>
                  <a:gd name="T53" fmla="*/ 11 h 11"/>
                  <a:gd name="T54" fmla="*/ 3 w 11"/>
                  <a:gd name="T55" fmla="*/ 11 h 11"/>
                  <a:gd name="T56" fmla="*/ 3 w 11"/>
                  <a:gd name="T57" fmla="*/ 11 h 11"/>
                  <a:gd name="T58" fmla="*/ 3 w 11"/>
                  <a:gd name="T59" fmla="*/ 11 h 11"/>
                  <a:gd name="T60" fmla="*/ 5 w 11"/>
                  <a:gd name="T61" fmla="*/ 11 h 11"/>
                  <a:gd name="T62" fmla="*/ 5 w 11"/>
                  <a:gd name="T63" fmla="*/ 11 h 11"/>
                  <a:gd name="T64" fmla="*/ 5 w 11"/>
                  <a:gd name="T65" fmla="*/ 10 h 11"/>
                  <a:gd name="T66" fmla="*/ 5 w 11"/>
                  <a:gd name="T67" fmla="*/ 10 h 11"/>
                  <a:gd name="T68" fmla="*/ 5 w 11"/>
                  <a:gd name="T69" fmla="*/ 7 h 11"/>
                  <a:gd name="T70" fmla="*/ 5 w 11"/>
                  <a:gd name="T71" fmla="*/ 7 h 11"/>
                  <a:gd name="T72" fmla="*/ 6 w 11"/>
                  <a:gd name="T73" fmla="*/ 2 h 11"/>
                  <a:gd name="T74" fmla="*/ 6 w 11"/>
                  <a:gd name="T75" fmla="*/ 2 h 11"/>
                  <a:gd name="T76" fmla="*/ 2 w 11"/>
                  <a:gd name="T77" fmla="*/ 7 h 11"/>
                  <a:gd name="T78" fmla="*/ 5 w 11"/>
                  <a:gd name="T79" fmla="*/ 7 h 11"/>
                  <a:gd name="T80" fmla="*/ 5 w 11"/>
                  <a:gd name="T81" fmla="*/ 7 h 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
                  <a:gd name="T124" fmla="*/ 0 h 11"/>
                  <a:gd name="T125" fmla="*/ 11 w 11"/>
                  <a:gd name="T126" fmla="*/ 11 h 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 h="11">
                    <a:moveTo>
                      <a:pt x="5" y="7"/>
                    </a:moveTo>
                    <a:lnTo>
                      <a:pt x="0" y="7"/>
                    </a:lnTo>
                    <a:lnTo>
                      <a:pt x="10" y="0"/>
                    </a:lnTo>
                    <a:lnTo>
                      <a:pt x="11" y="0"/>
                    </a:lnTo>
                    <a:lnTo>
                      <a:pt x="8" y="7"/>
                    </a:lnTo>
                    <a:lnTo>
                      <a:pt x="11" y="7"/>
                    </a:lnTo>
                    <a:lnTo>
                      <a:pt x="8" y="7"/>
                    </a:lnTo>
                    <a:lnTo>
                      <a:pt x="6" y="10"/>
                    </a:lnTo>
                    <a:lnTo>
                      <a:pt x="6" y="11"/>
                    </a:lnTo>
                    <a:lnTo>
                      <a:pt x="8" y="11"/>
                    </a:lnTo>
                    <a:lnTo>
                      <a:pt x="2" y="11"/>
                    </a:lnTo>
                    <a:lnTo>
                      <a:pt x="3" y="11"/>
                    </a:lnTo>
                    <a:lnTo>
                      <a:pt x="5" y="11"/>
                    </a:lnTo>
                    <a:lnTo>
                      <a:pt x="5" y="10"/>
                    </a:lnTo>
                    <a:lnTo>
                      <a:pt x="5" y="7"/>
                    </a:lnTo>
                    <a:lnTo>
                      <a:pt x="6" y="2"/>
                    </a:lnTo>
                    <a:lnTo>
                      <a:pt x="2" y="7"/>
                    </a:lnTo>
                    <a:lnTo>
                      <a:pt x="5"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2" name="Freeform 1272"/>
              <p:cNvSpPr>
                <a:spLocks/>
              </p:cNvSpPr>
              <p:nvPr/>
            </p:nvSpPr>
            <p:spPr bwMode="auto">
              <a:xfrm>
                <a:off x="3162" y="888"/>
                <a:ext cx="12" cy="12"/>
              </a:xfrm>
              <a:custGeom>
                <a:avLst/>
                <a:gdLst>
                  <a:gd name="T0" fmla="*/ 11 w 12"/>
                  <a:gd name="T1" fmla="*/ 1 h 12"/>
                  <a:gd name="T2" fmla="*/ 4 w 12"/>
                  <a:gd name="T3" fmla="*/ 4 h 12"/>
                  <a:gd name="T4" fmla="*/ 6 w 12"/>
                  <a:gd name="T5" fmla="*/ 4 h 12"/>
                  <a:gd name="T6" fmla="*/ 8 w 12"/>
                  <a:gd name="T7" fmla="*/ 6 h 12"/>
                  <a:gd name="T8" fmla="*/ 8 w 12"/>
                  <a:gd name="T9" fmla="*/ 6 h 12"/>
                  <a:gd name="T10" fmla="*/ 8 w 12"/>
                  <a:gd name="T11" fmla="*/ 6 h 12"/>
                  <a:gd name="T12" fmla="*/ 8 w 12"/>
                  <a:gd name="T13" fmla="*/ 8 h 12"/>
                  <a:gd name="T14" fmla="*/ 8 w 12"/>
                  <a:gd name="T15" fmla="*/ 8 h 12"/>
                  <a:gd name="T16" fmla="*/ 8 w 12"/>
                  <a:gd name="T17" fmla="*/ 9 h 12"/>
                  <a:gd name="T18" fmla="*/ 8 w 12"/>
                  <a:gd name="T19" fmla="*/ 9 h 12"/>
                  <a:gd name="T20" fmla="*/ 6 w 12"/>
                  <a:gd name="T21" fmla="*/ 11 h 12"/>
                  <a:gd name="T22" fmla="*/ 6 w 12"/>
                  <a:gd name="T23" fmla="*/ 11 h 12"/>
                  <a:gd name="T24" fmla="*/ 4 w 12"/>
                  <a:gd name="T25" fmla="*/ 11 h 12"/>
                  <a:gd name="T26" fmla="*/ 4 w 12"/>
                  <a:gd name="T27" fmla="*/ 11 h 12"/>
                  <a:gd name="T28" fmla="*/ 3 w 12"/>
                  <a:gd name="T29" fmla="*/ 12 h 12"/>
                  <a:gd name="T30" fmla="*/ 3 w 12"/>
                  <a:gd name="T31" fmla="*/ 12 h 12"/>
                  <a:gd name="T32" fmla="*/ 1 w 12"/>
                  <a:gd name="T33" fmla="*/ 12 h 12"/>
                  <a:gd name="T34" fmla="*/ 1 w 12"/>
                  <a:gd name="T35" fmla="*/ 11 h 12"/>
                  <a:gd name="T36" fmla="*/ 0 w 12"/>
                  <a:gd name="T37" fmla="*/ 11 h 12"/>
                  <a:gd name="T38" fmla="*/ 0 w 12"/>
                  <a:gd name="T39" fmla="*/ 11 h 12"/>
                  <a:gd name="T40" fmla="*/ 0 w 12"/>
                  <a:gd name="T41" fmla="*/ 9 h 12"/>
                  <a:gd name="T42" fmla="*/ 0 w 12"/>
                  <a:gd name="T43" fmla="*/ 11 h 12"/>
                  <a:gd name="T44" fmla="*/ 1 w 12"/>
                  <a:gd name="T45" fmla="*/ 11 h 12"/>
                  <a:gd name="T46" fmla="*/ 1 w 12"/>
                  <a:gd name="T47" fmla="*/ 11 h 12"/>
                  <a:gd name="T48" fmla="*/ 3 w 12"/>
                  <a:gd name="T49" fmla="*/ 11 h 12"/>
                  <a:gd name="T50" fmla="*/ 3 w 12"/>
                  <a:gd name="T51" fmla="*/ 11 h 12"/>
                  <a:gd name="T52" fmla="*/ 3 w 12"/>
                  <a:gd name="T53" fmla="*/ 11 h 12"/>
                  <a:gd name="T54" fmla="*/ 4 w 12"/>
                  <a:gd name="T55" fmla="*/ 9 h 12"/>
                  <a:gd name="T56" fmla="*/ 4 w 12"/>
                  <a:gd name="T57" fmla="*/ 9 h 12"/>
                  <a:gd name="T58" fmla="*/ 4 w 12"/>
                  <a:gd name="T59" fmla="*/ 9 h 12"/>
                  <a:gd name="T60" fmla="*/ 4 w 12"/>
                  <a:gd name="T61" fmla="*/ 8 h 12"/>
                  <a:gd name="T62" fmla="*/ 4 w 12"/>
                  <a:gd name="T63" fmla="*/ 6 h 12"/>
                  <a:gd name="T64" fmla="*/ 4 w 12"/>
                  <a:gd name="T65" fmla="*/ 6 h 12"/>
                  <a:gd name="T66" fmla="*/ 4 w 12"/>
                  <a:gd name="T67" fmla="*/ 6 h 12"/>
                  <a:gd name="T68" fmla="*/ 4 w 12"/>
                  <a:gd name="T69" fmla="*/ 6 h 12"/>
                  <a:gd name="T70" fmla="*/ 3 w 12"/>
                  <a:gd name="T71" fmla="*/ 6 h 12"/>
                  <a:gd name="T72" fmla="*/ 3 w 12"/>
                  <a:gd name="T73" fmla="*/ 6 h 12"/>
                  <a:gd name="T74" fmla="*/ 1 w 12"/>
                  <a:gd name="T75" fmla="*/ 6 h 12"/>
                  <a:gd name="T76" fmla="*/ 4 w 12"/>
                  <a:gd name="T77" fmla="*/ 0 h 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12"/>
                  <a:gd name="T119" fmla="*/ 12 w 12"/>
                  <a:gd name="T120" fmla="*/ 12 h 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12">
                    <a:moveTo>
                      <a:pt x="12" y="0"/>
                    </a:moveTo>
                    <a:lnTo>
                      <a:pt x="11" y="1"/>
                    </a:lnTo>
                    <a:lnTo>
                      <a:pt x="6" y="1"/>
                    </a:lnTo>
                    <a:lnTo>
                      <a:pt x="4" y="4"/>
                    </a:lnTo>
                    <a:lnTo>
                      <a:pt x="6" y="4"/>
                    </a:lnTo>
                    <a:lnTo>
                      <a:pt x="6" y="6"/>
                    </a:lnTo>
                    <a:lnTo>
                      <a:pt x="8" y="6"/>
                    </a:lnTo>
                    <a:lnTo>
                      <a:pt x="8" y="8"/>
                    </a:lnTo>
                    <a:lnTo>
                      <a:pt x="8" y="9"/>
                    </a:lnTo>
                    <a:lnTo>
                      <a:pt x="6" y="11"/>
                    </a:lnTo>
                    <a:lnTo>
                      <a:pt x="4" y="11"/>
                    </a:lnTo>
                    <a:lnTo>
                      <a:pt x="4" y="12"/>
                    </a:lnTo>
                    <a:lnTo>
                      <a:pt x="3" y="12"/>
                    </a:lnTo>
                    <a:lnTo>
                      <a:pt x="1" y="12"/>
                    </a:lnTo>
                    <a:lnTo>
                      <a:pt x="1" y="11"/>
                    </a:lnTo>
                    <a:lnTo>
                      <a:pt x="0" y="11"/>
                    </a:lnTo>
                    <a:lnTo>
                      <a:pt x="0" y="9"/>
                    </a:lnTo>
                    <a:lnTo>
                      <a:pt x="0" y="11"/>
                    </a:lnTo>
                    <a:lnTo>
                      <a:pt x="1" y="11"/>
                    </a:lnTo>
                    <a:lnTo>
                      <a:pt x="3" y="11"/>
                    </a:lnTo>
                    <a:lnTo>
                      <a:pt x="4" y="11"/>
                    </a:lnTo>
                    <a:lnTo>
                      <a:pt x="4" y="9"/>
                    </a:lnTo>
                    <a:lnTo>
                      <a:pt x="4" y="8"/>
                    </a:lnTo>
                    <a:lnTo>
                      <a:pt x="6" y="8"/>
                    </a:lnTo>
                    <a:lnTo>
                      <a:pt x="4" y="6"/>
                    </a:lnTo>
                    <a:lnTo>
                      <a:pt x="3" y="6"/>
                    </a:lnTo>
                    <a:lnTo>
                      <a:pt x="1" y="6"/>
                    </a:lnTo>
                    <a:lnTo>
                      <a:pt x="4" y="0"/>
                    </a:lnTo>
                    <a:lnTo>
                      <a:pt x="1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3" name="Freeform 1273"/>
              <p:cNvSpPr>
                <a:spLocks/>
              </p:cNvSpPr>
              <p:nvPr/>
            </p:nvSpPr>
            <p:spPr bwMode="auto">
              <a:xfrm>
                <a:off x="3129" y="896"/>
                <a:ext cx="12" cy="12"/>
              </a:xfrm>
              <a:custGeom>
                <a:avLst/>
                <a:gdLst>
                  <a:gd name="T0" fmla="*/ 5 w 12"/>
                  <a:gd name="T1" fmla="*/ 12 h 12"/>
                  <a:gd name="T2" fmla="*/ 6 w 12"/>
                  <a:gd name="T3" fmla="*/ 10 h 12"/>
                  <a:gd name="T4" fmla="*/ 8 w 12"/>
                  <a:gd name="T5" fmla="*/ 10 h 12"/>
                  <a:gd name="T6" fmla="*/ 9 w 12"/>
                  <a:gd name="T7" fmla="*/ 9 h 12"/>
                  <a:gd name="T8" fmla="*/ 9 w 12"/>
                  <a:gd name="T9" fmla="*/ 7 h 12"/>
                  <a:gd name="T10" fmla="*/ 9 w 12"/>
                  <a:gd name="T11" fmla="*/ 6 h 12"/>
                  <a:gd name="T12" fmla="*/ 9 w 12"/>
                  <a:gd name="T13" fmla="*/ 6 h 12"/>
                  <a:gd name="T14" fmla="*/ 8 w 12"/>
                  <a:gd name="T15" fmla="*/ 6 h 12"/>
                  <a:gd name="T16" fmla="*/ 8 w 12"/>
                  <a:gd name="T17" fmla="*/ 4 h 12"/>
                  <a:gd name="T18" fmla="*/ 6 w 12"/>
                  <a:gd name="T19" fmla="*/ 6 h 12"/>
                  <a:gd name="T20" fmla="*/ 3 w 12"/>
                  <a:gd name="T21" fmla="*/ 6 h 12"/>
                  <a:gd name="T22" fmla="*/ 5 w 12"/>
                  <a:gd name="T23" fmla="*/ 4 h 12"/>
                  <a:gd name="T24" fmla="*/ 6 w 12"/>
                  <a:gd name="T25" fmla="*/ 3 h 12"/>
                  <a:gd name="T26" fmla="*/ 8 w 12"/>
                  <a:gd name="T27" fmla="*/ 1 h 12"/>
                  <a:gd name="T28" fmla="*/ 9 w 12"/>
                  <a:gd name="T29" fmla="*/ 1 h 12"/>
                  <a:gd name="T30" fmla="*/ 11 w 12"/>
                  <a:gd name="T31" fmla="*/ 1 h 12"/>
                  <a:gd name="T32" fmla="*/ 11 w 12"/>
                  <a:gd name="T33" fmla="*/ 0 h 12"/>
                  <a:gd name="T34" fmla="*/ 11 w 12"/>
                  <a:gd name="T35" fmla="*/ 0 h 12"/>
                  <a:gd name="T36" fmla="*/ 9 w 12"/>
                  <a:gd name="T37" fmla="*/ 0 h 12"/>
                  <a:gd name="T38" fmla="*/ 9 w 12"/>
                  <a:gd name="T39" fmla="*/ 0 h 12"/>
                  <a:gd name="T40" fmla="*/ 8 w 12"/>
                  <a:gd name="T41" fmla="*/ 0 h 12"/>
                  <a:gd name="T42" fmla="*/ 6 w 12"/>
                  <a:gd name="T43" fmla="*/ 1 h 12"/>
                  <a:gd name="T44" fmla="*/ 5 w 12"/>
                  <a:gd name="T45" fmla="*/ 1 h 12"/>
                  <a:gd name="T46" fmla="*/ 3 w 12"/>
                  <a:gd name="T47" fmla="*/ 3 h 12"/>
                  <a:gd name="T48" fmla="*/ 2 w 12"/>
                  <a:gd name="T49" fmla="*/ 4 h 12"/>
                  <a:gd name="T50" fmla="*/ 0 w 12"/>
                  <a:gd name="T51" fmla="*/ 7 h 12"/>
                  <a:gd name="T52" fmla="*/ 0 w 12"/>
                  <a:gd name="T53" fmla="*/ 9 h 12"/>
                  <a:gd name="T54" fmla="*/ 0 w 12"/>
                  <a:gd name="T55" fmla="*/ 10 h 12"/>
                  <a:gd name="T56" fmla="*/ 2 w 12"/>
                  <a:gd name="T57" fmla="*/ 12 h 12"/>
                  <a:gd name="T58" fmla="*/ 3 w 12"/>
                  <a:gd name="T59" fmla="*/ 12 h 12"/>
                  <a:gd name="T60" fmla="*/ 3 w 12"/>
                  <a:gd name="T61" fmla="*/ 10 h 12"/>
                  <a:gd name="T62" fmla="*/ 3 w 12"/>
                  <a:gd name="T63" fmla="*/ 9 h 12"/>
                  <a:gd name="T64" fmla="*/ 3 w 12"/>
                  <a:gd name="T65" fmla="*/ 7 h 12"/>
                  <a:gd name="T66" fmla="*/ 3 w 12"/>
                  <a:gd name="T67" fmla="*/ 7 h 12"/>
                  <a:gd name="T68" fmla="*/ 5 w 12"/>
                  <a:gd name="T69" fmla="*/ 6 h 12"/>
                  <a:gd name="T70" fmla="*/ 6 w 12"/>
                  <a:gd name="T71" fmla="*/ 6 h 12"/>
                  <a:gd name="T72" fmla="*/ 6 w 12"/>
                  <a:gd name="T73" fmla="*/ 7 h 12"/>
                  <a:gd name="T74" fmla="*/ 6 w 12"/>
                  <a:gd name="T75" fmla="*/ 7 h 12"/>
                  <a:gd name="T76" fmla="*/ 6 w 12"/>
                  <a:gd name="T77" fmla="*/ 9 h 12"/>
                  <a:gd name="T78" fmla="*/ 6 w 12"/>
                  <a:gd name="T79" fmla="*/ 10 h 12"/>
                  <a:gd name="T80" fmla="*/ 5 w 12"/>
                  <a:gd name="T81" fmla="*/ 10 h 12"/>
                  <a:gd name="T82" fmla="*/ 5 w 12"/>
                  <a:gd name="T83" fmla="*/ 10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
                  <a:gd name="T127" fmla="*/ 0 h 12"/>
                  <a:gd name="T128" fmla="*/ 12 w 12"/>
                  <a:gd name="T129" fmla="*/ 12 h 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 h="12">
                    <a:moveTo>
                      <a:pt x="3" y="12"/>
                    </a:moveTo>
                    <a:lnTo>
                      <a:pt x="5" y="12"/>
                    </a:lnTo>
                    <a:lnTo>
                      <a:pt x="6" y="12"/>
                    </a:lnTo>
                    <a:lnTo>
                      <a:pt x="6" y="10"/>
                    </a:lnTo>
                    <a:lnTo>
                      <a:pt x="8" y="10"/>
                    </a:lnTo>
                    <a:lnTo>
                      <a:pt x="8" y="9"/>
                    </a:lnTo>
                    <a:lnTo>
                      <a:pt x="9" y="9"/>
                    </a:lnTo>
                    <a:lnTo>
                      <a:pt x="9" y="7"/>
                    </a:lnTo>
                    <a:lnTo>
                      <a:pt x="9" y="6"/>
                    </a:lnTo>
                    <a:lnTo>
                      <a:pt x="8" y="6"/>
                    </a:lnTo>
                    <a:lnTo>
                      <a:pt x="8" y="4"/>
                    </a:lnTo>
                    <a:lnTo>
                      <a:pt x="6" y="4"/>
                    </a:lnTo>
                    <a:lnTo>
                      <a:pt x="6" y="6"/>
                    </a:lnTo>
                    <a:lnTo>
                      <a:pt x="5" y="6"/>
                    </a:lnTo>
                    <a:lnTo>
                      <a:pt x="3" y="6"/>
                    </a:lnTo>
                    <a:lnTo>
                      <a:pt x="5" y="4"/>
                    </a:lnTo>
                    <a:lnTo>
                      <a:pt x="5" y="3"/>
                    </a:lnTo>
                    <a:lnTo>
                      <a:pt x="6" y="3"/>
                    </a:lnTo>
                    <a:lnTo>
                      <a:pt x="8" y="1"/>
                    </a:lnTo>
                    <a:lnTo>
                      <a:pt x="9" y="1"/>
                    </a:lnTo>
                    <a:lnTo>
                      <a:pt x="11" y="1"/>
                    </a:lnTo>
                    <a:lnTo>
                      <a:pt x="12" y="0"/>
                    </a:lnTo>
                    <a:lnTo>
                      <a:pt x="11" y="0"/>
                    </a:lnTo>
                    <a:lnTo>
                      <a:pt x="9" y="0"/>
                    </a:lnTo>
                    <a:lnTo>
                      <a:pt x="8" y="0"/>
                    </a:lnTo>
                    <a:lnTo>
                      <a:pt x="6" y="1"/>
                    </a:lnTo>
                    <a:lnTo>
                      <a:pt x="5" y="1"/>
                    </a:lnTo>
                    <a:lnTo>
                      <a:pt x="3" y="3"/>
                    </a:lnTo>
                    <a:lnTo>
                      <a:pt x="2" y="4"/>
                    </a:lnTo>
                    <a:lnTo>
                      <a:pt x="2" y="6"/>
                    </a:lnTo>
                    <a:lnTo>
                      <a:pt x="0" y="6"/>
                    </a:lnTo>
                    <a:lnTo>
                      <a:pt x="0" y="7"/>
                    </a:lnTo>
                    <a:lnTo>
                      <a:pt x="0" y="9"/>
                    </a:lnTo>
                    <a:lnTo>
                      <a:pt x="0" y="10"/>
                    </a:lnTo>
                    <a:lnTo>
                      <a:pt x="2" y="10"/>
                    </a:lnTo>
                    <a:lnTo>
                      <a:pt x="2" y="12"/>
                    </a:lnTo>
                    <a:lnTo>
                      <a:pt x="3" y="12"/>
                    </a:lnTo>
                    <a:lnTo>
                      <a:pt x="3" y="10"/>
                    </a:lnTo>
                    <a:lnTo>
                      <a:pt x="3" y="9"/>
                    </a:lnTo>
                    <a:lnTo>
                      <a:pt x="3" y="7"/>
                    </a:lnTo>
                    <a:lnTo>
                      <a:pt x="5" y="6"/>
                    </a:lnTo>
                    <a:lnTo>
                      <a:pt x="6" y="6"/>
                    </a:lnTo>
                    <a:lnTo>
                      <a:pt x="6" y="7"/>
                    </a:lnTo>
                    <a:lnTo>
                      <a:pt x="6" y="9"/>
                    </a:lnTo>
                    <a:lnTo>
                      <a:pt x="6" y="10"/>
                    </a:lnTo>
                    <a:lnTo>
                      <a:pt x="5" y="10"/>
                    </a:lnTo>
                    <a:lnTo>
                      <a:pt x="3" y="10"/>
                    </a:lnTo>
                    <a:lnTo>
                      <a:pt x="3" y="1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4" name="Freeform 1274"/>
              <p:cNvSpPr>
                <a:spLocks/>
              </p:cNvSpPr>
              <p:nvPr/>
            </p:nvSpPr>
            <p:spPr bwMode="auto">
              <a:xfrm>
                <a:off x="3098" y="888"/>
                <a:ext cx="12" cy="12"/>
              </a:xfrm>
              <a:custGeom>
                <a:avLst/>
                <a:gdLst>
                  <a:gd name="T0" fmla="*/ 12 w 12"/>
                  <a:gd name="T1" fmla="*/ 0 h 12"/>
                  <a:gd name="T2" fmla="*/ 3 w 12"/>
                  <a:gd name="T3" fmla="*/ 12 h 12"/>
                  <a:gd name="T4" fmla="*/ 0 w 12"/>
                  <a:gd name="T5" fmla="*/ 12 h 12"/>
                  <a:gd name="T6" fmla="*/ 8 w 12"/>
                  <a:gd name="T7" fmla="*/ 1 h 12"/>
                  <a:gd name="T8" fmla="*/ 4 w 12"/>
                  <a:gd name="T9" fmla="*/ 1 h 12"/>
                  <a:gd name="T10" fmla="*/ 4 w 12"/>
                  <a:gd name="T11" fmla="*/ 1 h 12"/>
                  <a:gd name="T12" fmla="*/ 4 w 12"/>
                  <a:gd name="T13" fmla="*/ 1 h 12"/>
                  <a:gd name="T14" fmla="*/ 3 w 12"/>
                  <a:gd name="T15" fmla="*/ 1 h 12"/>
                  <a:gd name="T16" fmla="*/ 3 w 12"/>
                  <a:gd name="T17" fmla="*/ 1 h 12"/>
                  <a:gd name="T18" fmla="*/ 3 w 12"/>
                  <a:gd name="T19" fmla="*/ 1 h 12"/>
                  <a:gd name="T20" fmla="*/ 3 w 12"/>
                  <a:gd name="T21" fmla="*/ 1 h 12"/>
                  <a:gd name="T22" fmla="*/ 3 w 12"/>
                  <a:gd name="T23" fmla="*/ 1 h 12"/>
                  <a:gd name="T24" fmla="*/ 3 w 12"/>
                  <a:gd name="T25" fmla="*/ 1 h 12"/>
                  <a:gd name="T26" fmla="*/ 3 w 12"/>
                  <a:gd name="T27" fmla="*/ 3 h 12"/>
                  <a:gd name="T28" fmla="*/ 1 w 12"/>
                  <a:gd name="T29" fmla="*/ 3 h 12"/>
                  <a:gd name="T30" fmla="*/ 1 w 12"/>
                  <a:gd name="T31" fmla="*/ 3 h 12"/>
                  <a:gd name="T32" fmla="*/ 1 w 12"/>
                  <a:gd name="T33" fmla="*/ 3 h 12"/>
                  <a:gd name="T34" fmla="*/ 1 w 12"/>
                  <a:gd name="T35" fmla="*/ 3 h 12"/>
                  <a:gd name="T36" fmla="*/ 1 w 12"/>
                  <a:gd name="T37" fmla="*/ 3 h 12"/>
                  <a:gd name="T38" fmla="*/ 3 w 12"/>
                  <a:gd name="T39" fmla="*/ 0 h 12"/>
                  <a:gd name="T40" fmla="*/ 12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12" y="0"/>
                    </a:moveTo>
                    <a:lnTo>
                      <a:pt x="3" y="12"/>
                    </a:lnTo>
                    <a:lnTo>
                      <a:pt x="0" y="12"/>
                    </a:lnTo>
                    <a:lnTo>
                      <a:pt x="8" y="1"/>
                    </a:lnTo>
                    <a:lnTo>
                      <a:pt x="4" y="1"/>
                    </a:lnTo>
                    <a:lnTo>
                      <a:pt x="3" y="1"/>
                    </a:lnTo>
                    <a:lnTo>
                      <a:pt x="3" y="3"/>
                    </a:lnTo>
                    <a:lnTo>
                      <a:pt x="1" y="3"/>
                    </a:lnTo>
                    <a:lnTo>
                      <a:pt x="3" y="0"/>
                    </a:lnTo>
                    <a:lnTo>
                      <a:pt x="12"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5" name="Freeform 1275"/>
              <p:cNvSpPr>
                <a:spLocks/>
              </p:cNvSpPr>
              <p:nvPr/>
            </p:nvSpPr>
            <p:spPr bwMode="auto">
              <a:xfrm>
                <a:off x="3071" y="864"/>
                <a:ext cx="11" cy="13"/>
              </a:xfrm>
              <a:custGeom>
                <a:avLst/>
                <a:gdLst>
                  <a:gd name="T0" fmla="*/ 10 w 11"/>
                  <a:gd name="T1" fmla="*/ 7 h 13"/>
                  <a:gd name="T2" fmla="*/ 10 w 11"/>
                  <a:gd name="T3" fmla="*/ 8 h 13"/>
                  <a:gd name="T4" fmla="*/ 10 w 11"/>
                  <a:gd name="T5" fmla="*/ 10 h 13"/>
                  <a:gd name="T6" fmla="*/ 10 w 11"/>
                  <a:gd name="T7" fmla="*/ 11 h 13"/>
                  <a:gd name="T8" fmla="*/ 8 w 11"/>
                  <a:gd name="T9" fmla="*/ 11 h 13"/>
                  <a:gd name="T10" fmla="*/ 8 w 11"/>
                  <a:gd name="T11" fmla="*/ 13 h 13"/>
                  <a:gd name="T12" fmla="*/ 7 w 11"/>
                  <a:gd name="T13" fmla="*/ 13 h 13"/>
                  <a:gd name="T14" fmla="*/ 7 w 11"/>
                  <a:gd name="T15" fmla="*/ 13 h 13"/>
                  <a:gd name="T16" fmla="*/ 5 w 11"/>
                  <a:gd name="T17" fmla="*/ 13 h 13"/>
                  <a:gd name="T18" fmla="*/ 3 w 11"/>
                  <a:gd name="T19" fmla="*/ 13 h 13"/>
                  <a:gd name="T20" fmla="*/ 3 w 11"/>
                  <a:gd name="T21" fmla="*/ 13 h 13"/>
                  <a:gd name="T22" fmla="*/ 2 w 11"/>
                  <a:gd name="T23" fmla="*/ 13 h 13"/>
                  <a:gd name="T24" fmla="*/ 0 w 11"/>
                  <a:gd name="T25" fmla="*/ 13 h 13"/>
                  <a:gd name="T26" fmla="*/ 0 w 11"/>
                  <a:gd name="T27" fmla="*/ 11 h 13"/>
                  <a:gd name="T28" fmla="*/ 0 w 11"/>
                  <a:gd name="T29" fmla="*/ 10 h 13"/>
                  <a:gd name="T30" fmla="*/ 2 w 11"/>
                  <a:gd name="T31" fmla="*/ 10 h 13"/>
                  <a:gd name="T32" fmla="*/ 3 w 11"/>
                  <a:gd name="T33" fmla="*/ 8 h 13"/>
                  <a:gd name="T34" fmla="*/ 5 w 11"/>
                  <a:gd name="T35" fmla="*/ 8 h 13"/>
                  <a:gd name="T36" fmla="*/ 3 w 11"/>
                  <a:gd name="T37" fmla="*/ 10 h 13"/>
                  <a:gd name="T38" fmla="*/ 3 w 11"/>
                  <a:gd name="T39" fmla="*/ 11 h 13"/>
                  <a:gd name="T40" fmla="*/ 3 w 11"/>
                  <a:gd name="T41" fmla="*/ 11 h 13"/>
                  <a:gd name="T42" fmla="*/ 5 w 11"/>
                  <a:gd name="T43" fmla="*/ 13 h 13"/>
                  <a:gd name="T44" fmla="*/ 5 w 11"/>
                  <a:gd name="T45" fmla="*/ 13 h 13"/>
                  <a:gd name="T46" fmla="*/ 7 w 11"/>
                  <a:gd name="T47" fmla="*/ 11 h 13"/>
                  <a:gd name="T48" fmla="*/ 7 w 11"/>
                  <a:gd name="T49" fmla="*/ 11 h 13"/>
                  <a:gd name="T50" fmla="*/ 7 w 11"/>
                  <a:gd name="T51" fmla="*/ 10 h 13"/>
                  <a:gd name="T52" fmla="*/ 7 w 11"/>
                  <a:gd name="T53" fmla="*/ 10 h 13"/>
                  <a:gd name="T54" fmla="*/ 7 w 11"/>
                  <a:gd name="T55" fmla="*/ 8 h 13"/>
                  <a:gd name="T56" fmla="*/ 5 w 11"/>
                  <a:gd name="T57" fmla="*/ 7 h 13"/>
                  <a:gd name="T58" fmla="*/ 3 w 11"/>
                  <a:gd name="T59" fmla="*/ 7 h 13"/>
                  <a:gd name="T60" fmla="*/ 2 w 11"/>
                  <a:gd name="T61" fmla="*/ 5 h 13"/>
                  <a:gd name="T62" fmla="*/ 3 w 11"/>
                  <a:gd name="T63" fmla="*/ 3 h 13"/>
                  <a:gd name="T64" fmla="*/ 3 w 11"/>
                  <a:gd name="T65" fmla="*/ 2 h 13"/>
                  <a:gd name="T66" fmla="*/ 5 w 11"/>
                  <a:gd name="T67" fmla="*/ 2 h 13"/>
                  <a:gd name="T68" fmla="*/ 7 w 11"/>
                  <a:gd name="T69" fmla="*/ 0 h 13"/>
                  <a:gd name="T70" fmla="*/ 8 w 11"/>
                  <a:gd name="T71" fmla="*/ 0 h 13"/>
                  <a:gd name="T72" fmla="*/ 10 w 11"/>
                  <a:gd name="T73" fmla="*/ 0 h 13"/>
                  <a:gd name="T74" fmla="*/ 11 w 11"/>
                  <a:gd name="T75" fmla="*/ 2 h 13"/>
                  <a:gd name="T76" fmla="*/ 11 w 11"/>
                  <a:gd name="T77" fmla="*/ 2 h 13"/>
                  <a:gd name="T78" fmla="*/ 11 w 11"/>
                  <a:gd name="T79" fmla="*/ 3 h 13"/>
                  <a:gd name="T80" fmla="*/ 10 w 11"/>
                  <a:gd name="T81" fmla="*/ 5 h 13"/>
                  <a:gd name="T82" fmla="*/ 8 w 11"/>
                  <a:gd name="T83" fmla="*/ 5 h 13"/>
                  <a:gd name="T84" fmla="*/ 8 w 11"/>
                  <a:gd name="T85" fmla="*/ 5 h 13"/>
                  <a:gd name="T86" fmla="*/ 8 w 11"/>
                  <a:gd name="T87" fmla="*/ 3 h 13"/>
                  <a:gd name="T88" fmla="*/ 8 w 11"/>
                  <a:gd name="T89" fmla="*/ 2 h 13"/>
                  <a:gd name="T90" fmla="*/ 8 w 11"/>
                  <a:gd name="T91" fmla="*/ 2 h 13"/>
                  <a:gd name="T92" fmla="*/ 7 w 11"/>
                  <a:gd name="T93" fmla="*/ 2 h 13"/>
                  <a:gd name="T94" fmla="*/ 7 w 11"/>
                  <a:gd name="T95" fmla="*/ 2 h 13"/>
                  <a:gd name="T96" fmla="*/ 5 w 11"/>
                  <a:gd name="T97" fmla="*/ 2 h 13"/>
                  <a:gd name="T98" fmla="*/ 5 w 11"/>
                  <a:gd name="T99" fmla="*/ 3 h 13"/>
                  <a:gd name="T100" fmla="*/ 5 w 11"/>
                  <a:gd name="T101" fmla="*/ 3 h 13"/>
                  <a:gd name="T102" fmla="*/ 5 w 11"/>
                  <a:gd name="T103" fmla="*/ 5 h 13"/>
                  <a:gd name="T104" fmla="*/ 7 w 11"/>
                  <a:gd name="T105" fmla="*/ 5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3"/>
                  <a:gd name="T161" fmla="*/ 11 w 1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3">
                    <a:moveTo>
                      <a:pt x="8" y="7"/>
                    </a:moveTo>
                    <a:lnTo>
                      <a:pt x="8" y="7"/>
                    </a:lnTo>
                    <a:lnTo>
                      <a:pt x="10" y="7"/>
                    </a:lnTo>
                    <a:lnTo>
                      <a:pt x="10" y="8"/>
                    </a:lnTo>
                    <a:lnTo>
                      <a:pt x="10" y="10"/>
                    </a:lnTo>
                    <a:lnTo>
                      <a:pt x="10" y="11"/>
                    </a:lnTo>
                    <a:lnTo>
                      <a:pt x="8" y="11"/>
                    </a:lnTo>
                    <a:lnTo>
                      <a:pt x="8" y="13"/>
                    </a:lnTo>
                    <a:lnTo>
                      <a:pt x="7" y="13"/>
                    </a:lnTo>
                    <a:lnTo>
                      <a:pt x="5" y="13"/>
                    </a:lnTo>
                    <a:lnTo>
                      <a:pt x="3" y="13"/>
                    </a:lnTo>
                    <a:lnTo>
                      <a:pt x="2" y="13"/>
                    </a:lnTo>
                    <a:lnTo>
                      <a:pt x="0" y="13"/>
                    </a:lnTo>
                    <a:lnTo>
                      <a:pt x="0" y="11"/>
                    </a:lnTo>
                    <a:lnTo>
                      <a:pt x="0" y="10"/>
                    </a:lnTo>
                    <a:lnTo>
                      <a:pt x="2" y="10"/>
                    </a:lnTo>
                    <a:lnTo>
                      <a:pt x="2" y="8"/>
                    </a:lnTo>
                    <a:lnTo>
                      <a:pt x="3" y="8"/>
                    </a:lnTo>
                    <a:lnTo>
                      <a:pt x="5" y="7"/>
                    </a:lnTo>
                    <a:lnTo>
                      <a:pt x="5" y="8"/>
                    </a:lnTo>
                    <a:lnTo>
                      <a:pt x="3" y="8"/>
                    </a:lnTo>
                    <a:lnTo>
                      <a:pt x="3" y="10"/>
                    </a:lnTo>
                    <a:lnTo>
                      <a:pt x="3" y="11"/>
                    </a:lnTo>
                    <a:lnTo>
                      <a:pt x="3" y="13"/>
                    </a:lnTo>
                    <a:lnTo>
                      <a:pt x="5" y="13"/>
                    </a:lnTo>
                    <a:lnTo>
                      <a:pt x="5" y="11"/>
                    </a:lnTo>
                    <a:lnTo>
                      <a:pt x="7" y="11"/>
                    </a:lnTo>
                    <a:lnTo>
                      <a:pt x="7" y="10"/>
                    </a:lnTo>
                    <a:lnTo>
                      <a:pt x="7" y="8"/>
                    </a:lnTo>
                    <a:lnTo>
                      <a:pt x="5" y="8"/>
                    </a:lnTo>
                    <a:lnTo>
                      <a:pt x="5" y="7"/>
                    </a:lnTo>
                    <a:lnTo>
                      <a:pt x="3" y="7"/>
                    </a:lnTo>
                    <a:lnTo>
                      <a:pt x="3" y="5"/>
                    </a:lnTo>
                    <a:lnTo>
                      <a:pt x="2" y="5"/>
                    </a:lnTo>
                    <a:lnTo>
                      <a:pt x="3" y="3"/>
                    </a:lnTo>
                    <a:lnTo>
                      <a:pt x="3" y="2"/>
                    </a:lnTo>
                    <a:lnTo>
                      <a:pt x="5" y="2"/>
                    </a:lnTo>
                    <a:lnTo>
                      <a:pt x="7" y="0"/>
                    </a:lnTo>
                    <a:lnTo>
                      <a:pt x="8" y="0"/>
                    </a:lnTo>
                    <a:lnTo>
                      <a:pt x="10" y="0"/>
                    </a:lnTo>
                    <a:lnTo>
                      <a:pt x="11" y="2"/>
                    </a:lnTo>
                    <a:lnTo>
                      <a:pt x="11" y="3"/>
                    </a:lnTo>
                    <a:lnTo>
                      <a:pt x="10" y="5"/>
                    </a:lnTo>
                    <a:lnTo>
                      <a:pt x="8" y="5"/>
                    </a:lnTo>
                    <a:lnTo>
                      <a:pt x="8" y="7"/>
                    </a:lnTo>
                    <a:lnTo>
                      <a:pt x="7" y="5"/>
                    </a:lnTo>
                    <a:lnTo>
                      <a:pt x="8" y="5"/>
                    </a:lnTo>
                    <a:lnTo>
                      <a:pt x="8" y="3"/>
                    </a:lnTo>
                    <a:lnTo>
                      <a:pt x="10" y="2"/>
                    </a:lnTo>
                    <a:lnTo>
                      <a:pt x="8" y="2"/>
                    </a:lnTo>
                    <a:lnTo>
                      <a:pt x="7" y="2"/>
                    </a:lnTo>
                    <a:lnTo>
                      <a:pt x="5" y="2"/>
                    </a:lnTo>
                    <a:lnTo>
                      <a:pt x="5" y="3"/>
                    </a:lnTo>
                    <a:lnTo>
                      <a:pt x="5" y="5"/>
                    </a:lnTo>
                    <a:lnTo>
                      <a:pt x="7" y="5"/>
                    </a:lnTo>
                    <a:lnTo>
                      <a:pt x="8" y="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6" name="Freeform 1276"/>
              <p:cNvSpPr>
                <a:spLocks/>
              </p:cNvSpPr>
              <p:nvPr/>
            </p:nvSpPr>
            <p:spPr bwMode="auto">
              <a:xfrm>
                <a:off x="3060" y="833"/>
                <a:ext cx="13" cy="13"/>
              </a:xfrm>
              <a:custGeom>
                <a:avLst/>
                <a:gdLst>
                  <a:gd name="T0" fmla="*/ 8 w 13"/>
                  <a:gd name="T1" fmla="*/ 2 h 13"/>
                  <a:gd name="T2" fmla="*/ 7 w 13"/>
                  <a:gd name="T3" fmla="*/ 2 h 13"/>
                  <a:gd name="T4" fmla="*/ 5 w 13"/>
                  <a:gd name="T5" fmla="*/ 3 h 13"/>
                  <a:gd name="T6" fmla="*/ 4 w 13"/>
                  <a:gd name="T7" fmla="*/ 5 h 13"/>
                  <a:gd name="T8" fmla="*/ 4 w 13"/>
                  <a:gd name="T9" fmla="*/ 5 h 13"/>
                  <a:gd name="T10" fmla="*/ 4 w 13"/>
                  <a:gd name="T11" fmla="*/ 6 h 13"/>
                  <a:gd name="T12" fmla="*/ 5 w 13"/>
                  <a:gd name="T13" fmla="*/ 8 h 13"/>
                  <a:gd name="T14" fmla="*/ 5 w 13"/>
                  <a:gd name="T15" fmla="*/ 8 h 13"/>
                  <a:gd name="T16" fmla="*/ 8 w 13"/>
                  <a:gd name="T17" fmla="*/ 8 h 13"/>
                  <a:gd name="T18" fmla="*/ 10 w 13"/>
                  <a:gd name="T19" fmla="*/ 6 h 13"/>
                  <a:gd name="T20" fmla="*/ 8 w 13"/>
                  <a:gd name="T21" fmla="*/ 8 h 13"/>
                  <a:gd name="T22" fmla="*/ 7 w 13"/>
                  <a:gd name="T23" fmla="*/ 9 h 13"/>
                  <a:gd name="T24" fmla="*/ 7 w 13"/>
                  <a:gd name="T25" fmla="*/ 11 h 13"/>
                  <a:gd name="T26" fmla="*/ 5 w 13"/>
                  <a:gd name="T27" fmla="*/ 11 h 13"/>
                  <a:gd name="T28" fmla="*/ 4 w 13"/>
                  <a:gd name="T29" fmla="*/ 11 h 13"/>
                  <a:gd name="T30" fmla="*/ 2 w 13"/>
                  <a:gd name="T31" fmla="*/ 13 h 13"/>
                  <a:gd name="T32" fmla="*/ 2 w 13"/>
                  <a:gd name="T33" fmla="*/ 13 h 13"/>
                  <a:gd name="T34" fmla="*/ 0 w 13"/>
                  <a:gd name="T35" fmla="*/ 13 h 13"/>
                  <a:gd name="T36" fmla="*/ 2 w 13"/>
                  <a:gd name="T37" fmla="*/ 13 h 13"/>
                  <a:gd name="T38" fmla="*/ 2 w 13"/>
                  <a:gd name="T39" fmla="*/ 13 h 13"/>
                  <a:gd name="T40" fmla="*/ 4 w 13"/>
                  <a:gd name="T41" fmla="*/ 13 h 13"/>
                  <a:gd name="T42" fmla="*/ 4 w 13"/>
                  <a:gd name="T43" fmla="*/ 13 h 13"/>
                  <a:gd name="T44" fmla="*/ 5 w 13"/>
                  <a:gd name="T45" fmla="*/ 13 h 13"/>
                  <a:gd name="T46" fmla="*/ 7 w 13"/>
                  <a:gd name="T47" fmla="*/ 11 h 13"/>
                  <a:gd name="T48" fmla="*/ 8 w 13"/>
                  <a:gd name="T49" fmla="*/ 11 h 13"/>
                  <a:gd name="T50" fmla="*/ 10 w 13"/>
                  <a:gd name="T51" fmla="*/ 9 h 13"/>
                  <a:gd name="T52" fmla="*/ 11 w 13"/>
                  <a:gd name="T53" fmla="*/ 8 h 13"/>
                  <a:gd name="T54" fmla="*/ 11 w 13"/>
                  <a:gd name="T55" fmla="*/ 8 h 13"/>
                  <a:gd name="T56" fmla="*/ 13 w 13"/>
                  <a:gd name="T57" fmla="*/ 6 h 13"/>
                  <a:gd name="T58" fmla="*/ 13 w 13"/>
                  <a:gd name="T59" fmla="*/ 3 h 13"/>
                  <a:gd name="T60" fmla="*/ 13 w 13"/>
                  <a:gd name="T61" fmla="*/ 2 h 13"/>
                  <a:gd name="T62" fmla="*/ 11 w 13"/>
                  <a:gd name="T63" fmla="*/ 2 h 13"/>
                  <a:gd name="T64" fmla="*/ 10 w 13"/>
                  <a:gd name="T65" fmla="*/ 0 h 13"/>
                  <a:gd name="T66" fmla="*/ 10 w 13"/>
                  <a:gd name="T67" fmla="*/ 2 h 13"/>
                  <a:gd name="T68" fmla="*/ 10 w 13"/>
                  <a:gd name="T69" fmla="*/ 3 h 13"/>
                  <a:gd name="T70" fmla="*/ 10 w 13"/>
                  <a:gd name="T71" fmla="*/ 3 h 13"/>
                  <a:gd name="T72" fmla="*/ 10 w 13"/>
                  <a:gd name="T73" fmla="*/ 5 h 13"/>
                  <a:gd name="T74" fmla="*/ 10 w 13"/>
                  <a:gd name="T75" fmla="*/ 6 h 13"/>
                  <a:gd name="T76" fmla="*/ 8 w 13"/>
                  <a:gd name="T77" fmla="*/ 6 h 13"/>
                  <a:gd name="T78" fmla="*/ 7 w 13"/>
                  <a:gd name="T79" fmla="*/ 6 h 13"/>
                  <a:gd name="T80" fmla="*/ 7 w 13"/>
                  <a:gd name="T81" fmla="*/ 6 h 13"/>
                  <a:gd name="T82" fmla="*/ 7 w 13"/>
                  <a:gd name="T83" fmla="*/ 6 h 13"/>
                  <a:gd name="T84" fmla="*/ 7 w 13"/>
                  <a:gd name="T85" fmla="*/ 5 h 13"/>
                  <a:gd name="T86" fmla="*/ 7 w 13"/>
                  <a:gd name="T87" fmla="*/ 5 h 13"/>
                  <a:gd name="T88" fmla="*/ 7 w 13"/>
                  <a:gd name="T89" fmla="*/ 3 h 13"/>
                  <a:gd name="T90" fmla="*/ 8 w 13"/>
                  <a:gd name="T91" fmla="*/ 2 h 13"/>
                  <a:gd name="T92" fmla="*/ 10 w 13"/>
                  <a:gd name="T93" fmla="*/ 0 h 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
                  <a:gd name="T142" fmla="*/ 0 h 13"/>
                  <a:gd name="T143" fmla="*/ 13 w 13"/>
                  <a:gd name="T144" fmla="*/ 13 h 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 h="13">
                    <a:moveTo>
                      <a:pt x="10" y="0"/>
                    </a:moveTo>
                    <a:lnTo>
                      <a:pt x="8" y="0"/>
                    </a:lnTo>
                    <a:lnTo>
                      <a:pt x="8" y="2"/>
                    </a:lnTo>
                    <a:lnTo>
                      <a:pt x="7" y="2"/>
                    </a:lnTo>
                    <a:lnTo>
                      <a:pt x="5" y="2"/>
                    </a:lnTo>
                    <a:lnTo>
                      <a:pt x="5" y="3"/>
                    </a:lnTo>
                    <a:lnTo>
                      <a:pt x="4" y="3"/>
                    </a:lnTo>
                    <a:lnTo>
                      <a:pt x="4" y="5"/>
                    </a:lnTo>
                    <a:lnTo>
                      <a:pt x="4" y="6"/>
                    </a:lnTo>
                    <a:lnTo>
                      <a:pt x="4" y="8"/>
                    </a:lnTo>
                    <a:lnTo>
                      <a:pt x="5" y="8"/>
                    </a:lnTo>
                    <a:lnTo>
                      <a:pt x="7" y="8"/>
                    </a:lnTo>
                    <a:lnTo>
                      <a:pt x="8" y="8"/>
                    </a:lnTo>
                    <a:lnTo>
                      <a:pt x="8" y="6"/>
                    </a:lnTo>
                    <a:lnTo>
                      <a:pt x="10" y="6"/>
                    </a:lnTo>
                    <a:lnTo>
                      <a:pt x="10" y="8"/>
                    </a:lnTo>
                    <a:lnTo>
                      <a:pt x="8" y="8"/>
                    </a:lnTo>
                    <a:lnTo>
                      <a:pt x="8" y="9"/>
                    </a:lnTo>
                    <a:lnTo>
                      <a:pt x="7" y="9"/>
                    </a:lnTo>
                    <a:lnTo>
                      <a:pt x="7" y="11"/>
                    </a:lnTo>
                    <a:lnTo>
                      <a:pt x="5" y="11"/>
                    </a:lnTo>
                    <a:lnTo>
                      <a:pt x="4" y="11"/>
                    </a:lnTo>
                    <a:lnTo>
                      <a:pt x="4" y="13"/>
                    </a:lnTo>
                    <a:lnTo>
                      <a:pt x="2" y="13"/>
                    </a:lnTo>
                    <a:lnTo>
                      <a:pt x="0" y="13"/>
                    </a:lnTo>
                    <a:lnTo>
                      <a:pt x="2" y="13"/>
                    </a:lnTo>
                    <a:lnTo>
                      <a:pt x="4" y="13"/>
                    </a:lnTo>
                    <a:lnTo>
                      <a:pt x="5" y="13"/>
                    </a:lnTo>
                    <a:lnTo>
                      <a:pt x="7" y="13"/>
                    </a:lnTo>
                    <a:lnTo>
                      <a:pt x="7" y="11"/>
                    </a:lnTo>
                    <a:lnTo>
                      <a:pt x="8" y="11"/>
                    </a:lnTo>
                    <a:lnTo>
                      <a:pt x="10" y="11"/>
                    </a:lnTo>
                    <a:lnTo>
                      <a:pt x="10" y="9"/>
                    </a:lnTo>
                    <a:lnTo>
                      <a:pt x="11" y="9"/>
                    </a:lnTo>
                    <a:lnTo>
                      <a:pt x="11" y="8"/>
                    </a:lnTo>
                    <a:lnTo>
                      <a:pt x="13" y="6"/>
                    </a:lnTo>
                    <a:lnTo>
                      <a:pt x="13" y="5"/>
                    </a:lnTo>
                    <a:lnTo>
                      <a:pt x="13" y="3"/>
                    </a:lnTo>
                    <a:lnTo>
                      <a:pt x="13" y="2"/>
                    </a:lnTo>
                    <a:lnTo>
                      <a:pt x="11" y="2"/>
                    </a:lnTo>
                    <a:lnTo>
                      <a:pt x="10" y="0"/>
                    </a:lnTo>
                    <a:lnTo>
                      <a:pt x="8" y="2"/>
                    </a:lnTo>
                    <a:lnTo>
                      <a:pt x="10" y="2"/>
                    </a:lnTo>
                    <a:lnTo>
                      <a:pt x="10" y="3"/>
                    </a:lnTo>
                    <a:lnTo>
                      <a:pt x="10" y="5"/>
                    </a:lnTo>
                    <a:lnTo>
                      <a:pt x="10" y="6"/>
                    </a:lnTo>
                    <a:lnTo>
                      <a:pt x="8" y="6"/>
                    </a:lnTo>
                    <a:lnTo>
                      <a:pt x="7" y="6"/>
                    </a:lnTo>
                    <a:lnTo>
                      <a:pt x="7" y="5"/>
                    </a:lnTo>
                    <a:lnTo>
                      <a:pt x="7" y="3"/>
                    </a:lnTo>
                    <a:lnTo>
                      <a:pt x="7" y="2"/>
                    </a:lnTo>
                    <a:lnTo>
                      <a:pt x="8" y="2"/>
                    </a:lnTo>
                    <a:lnTo>
                      <a:pt x="1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7" name="Freeform 1277"/>
              <p:cNvSpPr>
                <a:spLocks/>
              </p:cNvSpPr>
              <p:nvPr/>
            </p:nvSpPr>
            <p:spPr bwMode="auto">
              <a:xfrm>
                <a:off x="3068" y="803"/>
                <a:ext cx="10" cy="11"/>
              </a:xfrm>
              <a:custGeom>
                <a:avLst/>
                <a:gdLst>
                  <a:gd name="T0" fmla="*/ 10 w 10"/>
                  <a:gd name="T1" fmla="*/ 0 h 11"/>
                  <a:gd name="T2" fmla="*/ 5 w 10"/>
                  <a:gd name="T3" fmla="*/ 10 h 11"/>
                  <a:gd name="T4" fmla="*/ 5 w 10"/>
                  <a:gd name="T5" fmla="*/ 11 h 11"/>
                  <a:gd name="T6" fmla="*/ 5 w 10"/>
                  <a:gd name="T7" fmla="*/ 11 h 11"/>
                  <a:gd name="T8" fmla="*/ 5 w 10"/>
                  <a:gd name="T9" fmla="*/ 11 h 11"/>
                  <a:gd name="T10" fmla="*/ 5 w 10"/>
                  <a:gd name="T11" fmla="*/ 11 h 11"/>
                  <a:gd name="T12" fmla="*/ 6 w 10"/>
                  <a:gd name="T13" fmla="*/ 11 h 11"/>
                  <a:gd name="T14" fmla="*/ 6 w 10"/>
                  <a:gd name="T15" fmla="*/ 11 h 11"/>
                  <a:gd name="T16" fmla="*/ 6 w 10"/>
                  <a:gd name="T17" fmla="*/ 11 h 11"/>
                  <a:gd name="T18" fmla="*/ 6 w 10"/>
                  <a:gd name="T19" fmla="*/ 11 h 11"/>
                  <a:gd name="T20" fmla="*/ 6 w 10"/>
                  <a:gd name="T21" fmla="*/ 11 h 11"/>
                  <a:gd name="T22" fmla="*/ 0 w 10"/>
                  <a:gd name="T23" fmla="*/ 11 h 11"/>
                  <a:gd name="T24" fmla="*/ 0 w 10"/>
                  <a:gd name="T25" fmla="*/ 11 h 11"/>
                  <a:gd name="T26" fmla="*/ 2 w 10"/>
                  <a:gd name="T27" fmla="*/ 11 h 11"/>
                  <a:gd name="T28" fmla="*/ 2 w 10"/>
                  <a:gd name="T29" fmla="*/ 11 h 11"/>
                  <a:gd name="T30" fmla="*/ 2 w 10"/>
                  <a:gd name="T31" fmla="*/ 11 h 11"/>
                  <a:gd name="T32" fmla="*/ 2 w 10"/>
                  <a:gd name="T33" fmla="*/ 11 h 11"/>
                  <a:gd name="T34" fmla="*/ 2 w 10"/>
                  <a:gd name="T35" fmla="*/ 11 h 11"/>
                  <a:gd name="T36" fmla="*/ 2 w 10"/>
                  <a:gd name="T37" fmla="*/ 11 h 11"/>
                  <a:gd name="T38" fmla="*/ 3 w 10"/>
                  <a:gd name="T39" fmla="*/ 11 h 11"/>
                  <a:gd name="T40" fmla="*/ 3 w 10"/>
                  <a:gd name="T41" fmla="*/ 10 h 11"/>
                  <a:gd name="T42" fmla="*/ 5 w 10"/>
                  <a:gd name="T43" fmla="*/ 5 h 11"/>
                  <a:gd name="T44" fmla="*/ 5 w 10"/>
                  <a:gd name="T45" fmla="*/ 5 h 11"/>
                  <a:gd name="T46" fmla="*/ 5 w 10"/>
                  <a:gd name="T47" fmla="*/ 5 h 11"/>
                  <a:gd name="T48" fmla="*/ 5 w 10"/>
                  <a:gd name="T49" fmla="*/ 4 h 11"/>
                  <a:gd name="T50" fmla="*/ 5 w 10"/>
                  <a:gd name="T51" fmla="*/ 4 h 11"/>
                  <a:gd name="T52" fmla="*/ 5 w 10"/>
                  <a:gd name="T53" fmla="*/ 4 h 11"/>
                  <a:gd name="T54" fmla="*/ 5 w 10"/>
                  <a:gd name="T55" fmla="*/ 4 h 11"/>
                  <a:gd name="T56" fmla="*/ 5 w 10"/>
                  <a:gd name="T57" fmla="*/ 4 h 11"/>
                  <a:gd name="T58" fmla="*/ 5 w 10"/>
                  <a:gd name="T59" fmla="*/ 4 h 11"/>
                  <a:gd name="T60" fmla="*/ 3 w 10"/>
                  <a:gd name="T61" fmla="*/ 4 h 11"/>
                  <a:gd name="T62" fmla="*/ 3 w 10"/>
                  <a:gd name="T63" fmla="*/ 4 h 11"/>
                  <a:gd name="T64" fmla="*/ 3 w 10"/>
                  <a:gd name="T65" fmla="*/ 4 h 11"/>
                  <a:gd name="T66" fmla="*/ 3 w 10"/>
                  <a:gd name="T67" fmla="*/ 4 h 11"/>
                  <a:gd name="T68" fmla="*/ 10 w 10"/>
                  <a:gd name="T69" fmla="*/ 0 h 11"/>
                  <a:gd name="T70" fmla="*/ 10 w 10"/>
                  <a:gd name="T71" fmla="*/ 0 h 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
                  <a:gd name="T109" fmla="*/ 0 h 11"/>
                  <a:gd name="T110" fmla="*/ 10 w 10"/>
                  <a:gd name="T111" fmla="*/ 11 h 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 h="11">
                    <a:moveTo>
                      <a:pt x="10" y="0"/>
                    </a:moveTo>
                    <a:lnTo>
                      <a:pt x="5" y="10"/>
                    </a:lnTo>
                    <a:lnTo>
                      <a:pt x="5" y="11"/>
                    </a:lnTo>
                    <a:lnTo>
                      <a:pt x="6" y="11"/>
                    </a:lnTo>
                    <a:lnTo>
                      <a:pt x="0" y="11"/>
                    </a:lnTo>
                    <a:lnTo>
                      <a:pt x="2" y="11"/>
                    </a:lnTo>
                    <a:lnTo>
                      <a:pt x="3" y="11"/>
                    </a:lnTo>
                    <a:lnTo>
                      <a:pt x="3" y="10"/>
                    </a:lnTo>
                    <a:lnTo>
                      <a:pt x="5" y="5"/>
                    </a:lnTo>
                    <a:lnTo>
                      <a:pt x="5" y="4"/>
                    </a:lnTo>
                    <a:lnTo>
                      <a:pt x="3" y="4"/>
                    </a:lnTo>
                    <a:lnTo>
                      <a:pt x="1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8" name="Freeform 1278"/>
              <p:cNvSpPr>
                <a:spLocks/>
              </p:cNvSpPr>
              <p:nvPr/>
            </p:nvSpPr>
            <p:spPr bwMode="auto">
              <a:xfrm>
                <a:off x="3076" y="803"/>
                <a:ext cx="12" cy="13"/>
              </a:xfrm>
              <a:custGeom>
                <a:avLst/>
                <a:gdLst>
                  <a:gd name="T0" fmla="*/ 8 w 12"/>
                  <a:gd name="T1" fmla="*/ 0 h 13"/>
                  <a:gd name="T2" fmla="*/ 8 w 12"/>
                  <a:gd name="T3" fmla="*/ 0 h 13"/>
                  <a:gd name="T4" fmla="*/ 6 w 12"/>
                  <a:gd name="T5" fmla="*/ 0 h 13"/>
                  <a:gd name="T6" fmla="*/ 5 w 12"/>
                  <a:gd name="T7" fmla="*/ 2 h 13"/>
                  <a:gd name="T8" fmla="*/ 3 w 12"/>
                  <a:gd name="T9" fmla="*/ 2 h 13"/>
                  <a:gd name="T10" fmla="*/ 3 w 12"/>
                  <a:gd name="T11" fmla="*/ 4 h 13"/>
                  <a:gd name="T12" fmla="*/ 2 w 12"/>
                  <a:gd name="T13" fmla="*/ 5 h 13"/>
                  <a:gd name="T14" fmla="*/ 2 w 12"/>
                  <a:gd name="T15" fmla="*/ 5 h 13"/>
                  <a:gd name="T16" fmla="*/ 0 w 12"/>
                  <a:gd name="T17" fmla="*/ 8 h 13"/>
                  <a:gd name="T18" fmla="*/ 0 w 12"/>
                  <a:gd name="T19" fmla="*/ 10 h 13"/>
                  <a:gd name="T20" fmla="*/ 0 w 12"/>
                  <a:gd name="T21" fmla="*/ 10 h 13"/>
                  <a:gd name="T22" fmla="*/ 2 w 12"/>
                  <a:gd name="T23" fmla="*/ 11 h 13"/>
                  <a:gd name="T24" fmla="*/ 3 w 12"/>
                  <a:gd name="T25" fmla="*/ 13 h 13"/>
                  <a:gd name="T26" fmla="*/ 3 w 12"/>
                  <a:gd name="T27" fmla="*/ 13 h 13"/>
                  <a:gd name="T28" fmla="*/ 5 w 12"/>
                  <a:gd name="T29" fmla="*/ 13 h 13"/>
                  <a:gd name="T30" fmla="*/ 6 w 12"/>
                  <a:gd name="T31" fmla="*/ 13 h 13"/>
                  <a:gd name="T32" fmla="*/ 8 w 12"/>
                  <a:gd name="T33" fmla="*/ 11 h 13"/>
                  <a:gd name="T34" fmla="*/ 9 w 12"/>
                  <a:gd name="T35" fmla="*/ 10 h 13"/>
                  <a:gd name="T36" fmla="*/ 11 w 12"/>
                  <a:gd name="T37" fmla="*/ 10 h 13"/>
                  <a:gd name="T38" fmla="*/ 12 w 12"/>
                  <a:gd name="T39" fmla="*/ 8 h 13"/>
                  <a:gd name="T40" fmla="*/ 12 w 12"/>
                  <a:gd name="T41" fmla="*/ 5 h 13"/>
                  <a:gd name="T42" fmla="*/ 12 w 12"/>
                  <a:gd name="T43" fmla="*/ 5 h 13"/>
                  <a:gd name="T44" fmla="*/ 12 w 12"/>
                  <a:gd name="T45" fmla="*/ 4 h 13"/>
                  <a:gd name="T46" fmla="*/ 12 w 12"/>
                  <a:gd name="T47" fmla="*/ 2 h 13"/>
                  <a:gd name="T48" fmla="*/ 12 w 12"/>
                  <a:gd name="T49" fmla="*/ 2 h 13"/>
                  <a:gd name="T50" fmla="*/ 11 w 12"/>
                  <a:gd name="T51" fmla="*/ 0 h 13"/>
                  <a:gd name="T52" fmla="*/ 11 w 12"/>
                  <a:gd name="T53" fmla="*/ 0 h 13"/>
                  <a:gd name="T54" fmla="*/ 9 w 12"/>
                  <a:gd name="T55" fmla="*/ 0 h 13"/>
                  <a:gd name="T56" fmla="*/ 8 w 12"/>
                  <a:gd name="T57" fmla="*/ 2 h 13"/>
                  <a:gd name="T58" fmla="*/ 9 w 12"/>
                  <a:gd name="T59" fmla="*/ 2 h 13"/>
                  <a:gd name="T60" fmla="*/ 9 w 12"/>
                  <a:gd name="T61" fmla="*/ 4 h 13"/>
                  <a:gd name="T62" fmla="*/ 9 w 12"/>
                  <a:gd name="T63" fmla="*/ 5 h 13"/>
                  <a:gd name="T64" fmla="*/ 9 w 12"/>
                  <a:gd name="T65" fmla="*/ 7 h 13"/>
                  <a:gd name="T66" fmla="*/ 8 w 12"/>
                  <a:gd name="T67" fmla="*/ 8 h 13"/>
                  <a:gd name="T68" fmla="*/ 8 w 12"/>
                  <a:gd name="T69" fmla="*/ 10 h 13"/>
                  <a:gd name="T70" fmla="*/ 6 w 12"/>
                  <a:gd name="T71" fmla="*/ 11 h 13"/>
                  <a:gd name="T72" fmla="*/ 5 w 12"/>
                  <a:gd name="T73" fmla="*/ 11 h 13"/>
                  <a:gd name="T74" fmla="*/ 5 w 12"/>
                  <a:gd name="T75" fmla="*/ 11 h 13"/>
                  <a:gd name="T76" fmla="*/ 3 w 12"/>
                  <a:gd name="T77" fmla="*/ 11 h 13"/>
                  <a:gd name="T78" fmla="*/ 3 w 12"/>
                  <a:gd name="T79" fmla="*/ 10 h 13"/>
                  <a:gd name="T80" fmla="*/ 3 w 12"/>
                  <a:gd name="T81" fmla="*/ 10 h 13"/>
                  <a:gd name="T82" fmla="*/ 3 w 12"/>
                  <a:gd name="T83" fmla="*/ 8 h 13"/>
                  <a:gd name="T84" fmla="*/ 3 w 12"/>
                  <a:gd name="T85" fmla="*/ 8 h 13"/>
                  <a:gd name="T86" fmla="*/ 3 w 12"/>
                  <a:gd name="T87" fmla="*/ 7 h 13"/>
                  <a:gd name="T88" fmla="*/ 5 w 12"/>
                  <a:gd name="T89" fmla="*/ 7 h 13"/>
                  <a:gd name="T90" fmla="*/ 5 w 12"/>
                  <a:gd name="T91" fmla="*/ 5 h 13"/>
                  <a:gd name="T92" fmla="*/ 5 w 12"/>
                  <a:gd name="T93" fmla="*/ 5 h 13"/>
                  <a:gd name="T94" fmla="*/ 5 w 12"/>
                  <a:gd name="T95" fmla="*/ 4 h 13"/>
                  <a:gd name="T96" fmla="*/ 6 w 12"/>
                  <a:gd name="T97" fmla="*/ 4 h 13"/>
                  <a:gd name="T98" fmla="*/ 6 w 12"/>
                  <a:gd name="T99" fmla="*/ 2 h 13"/>
                  <a:gd name="T100" fmla="*/ 6 w 12"/>
                  <a:gd name="T101" fmla="*/ 2 h 13"/>
                  <a:gd name="T102" fmla="*/ 8 w 12"/>
                  <a:gd name="T103" fmla="*/ 2 h 13"/>
                  <a:gd name="T104" fmla="*/ 8 w 12"/>
                  <a:gd name="T105" fmla="*/ 2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
                  <a:gd name="T160" fmla="*/ 0 h 13"/>
                  <a:gd name="T161" fmla="*/ 12 w 12"/>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 h="13">
                    <a:moveTo>
                      <a:pt x="9" y="0"/>
                    </a:moveTo>
                    <a:lnTo>
                      <a:pt x="8" y="0"/>
                    </a:lnTo>
                    <a:lnTo>
                      <a:pt x="6" y="0"/>
                    </a:lnTo>
                    <a:lnTo>
                      <a:pt x="6" y="2"/>
                    </a:lnTo>
                    <a:lnTo>
                      <a:pt x="5" y="2"/>
                    </a:lnTo>
                    <a:lnTo>
                      <a:pt x="3" y="2"/>
                    </a:lnTo>
                    <a:lnTo>
                      <a:pt x="3" y="4"/>
                    </a:lnTo>
                    <a:lnTo>
                      <a:pt x="2" y="4"/>
                    </a:lnTo>
                    <a:lnTo>
                      <a:pt x="2" y="5"/>
                    </a:lnTo>
                    <a:lnTo>
                      <a:pt x="2" y="7"/>
                    </a:lnTo>
                    <a:lnTo>
                      <a:pt x="0" y="8"/>
                    </a:lnTo>
                    <a:lnTo>
                      <a:pt x="0" y="10"/>
                    </a:lnTo>
                    <a:lnTo>
                      <a:pt x="2" y="11"/>
                    </a:lnTo>
                    <a:lnTo>
                      <a:pt x="3" y="13"/>
                    </a:lnTo>
                    <a:lnTo>
                      <a:pt x="5" y="13"/>
                    </a:lnTo>
                    <a:lnTo>
                      <a:pt x="6" y="13"/>
                    </a:lnTo>
                    <a:lnTo>
                      <a:pt x="8" y="11"/>
                    </a:lnTo>
                    <a:lnTo>
                      <a:pt x="9" y="11"/>
                    </a:lnTo>
                    <a:lnTo>
                      <a:pt x="9" y="10"/>
                    </a:lnTo>
                    <a:lnTo>
                      <a:pt x="11" y="10"/>
                    </a:lnTo>
                    <a:lnTo>
                      <a:pt x="11" y="8"/>
                    </a:lnTo>
                    <a:lnTo>
                      <a:pt x="12" y="8"/>
                    </a:lnTo>
                    <a:lnTo>
                      <a:pt x="12" y="7"/>
                    </a:lnTo>
                    <a:lnTo>
                      <a:pt x="12" y="5"/>
                    </a:lnTo>
                    <a:lnTo>
                      <a:pt x="12" y="4"/>
                    </a:lnTo>
                    <a:lnTo>
                      <a:pt x="12" y="2"/>
                    </a:lnTo>
                    <a:lnTo>
                      <a:pt x="11" y="2"/>
                    </a:lnTo>
                    <a:lnTo>
                      <a:pt x="11" y="0"/>
                    </a:lnTo>
                    <a:lnTo>
                      <a:pt x="9" y="0"/>
                    </a:lnTo>
                    <a:lnTo>
                      <a:pt x="8" y="2"/>
                    </a:lnTo>
                    <a:lnTo>
                      <a:pt x="9" y="2"/>
                    </a:lnTo>
                    <a:lnTo>
                      <a:pt x="9" y="4"/>
                    </a:lnTo>
                    <a:lnTo>
                      <a:pt x="9" y="5"/>
                    </a:lnTo>
                    <a:lnTo>
                      <a:pt x="9" y="7"/>
                    </a:lnTo>
                    <a:lnTo>
                      <a:pt x="8" y="8"/>
                    </a:lnTo>
                    <a:lnTo>
                      <a:pt x="8" y="10"/>
                    </a:lnTo>
                    <a:lnTo>
                      <a:pt x="8" y="11"/>
                    </a:lnTo>
                    <a:lnTo>
                      <a:pt x="6" y="11"/>
                    </a:lnTo>
                    <a:lnTo>
                      <a:pt x="5" y="11"/>
                    </a:lnTo>
                    <a:lnTo>
                      <a:pt x="3" y="11"/>
                    </a:lnTo>
                    <a:lnTo>
                      <a:pt x="3" y="10"/>
                    </a:lnTo>
                    <a:lnTo>
                      <a:pt x="3" y="8"/>
                    </a:lnTo>
                    <a:lnTo>
                      <a:pt x="3" y="7"/>
                    </a:lnTo>
                    <a:lnTo>
                      <a:pt x="5" y="7"/>
                    </a:lnTo>
                    <a:lnTo>
                      <a:pt x="5" y="5"/>
                    </a:lnTo>
                    <a:lnTo>
                      <a:pt x="5" y="4"/>
                    </a:lnTo>
                    <a:lnTo>
                      <a:pt x="6" y="4"/>
                    </a:lnTo>
                    <a:lnTo>
                      <a:pt x="6" y="2"/>
                    </a:lnTo>
                    <a:lnTo>
                      <a:pt x="8" y="2"/>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99" name="Freeform 1279"/>
              <p:cNvSpPr>
                <a:spLocks/>
              </p:cNvSpPr>
              <p:nvPr/>
            </p:nvSpPr>
            <p:spPr bwMode="auto">
              <a:xfrm>
                <a:off x="3093" y="780"/>
                <a:ext cx="9" cy="13"/>
              </a:xfrm>
              <a:custGeom>
                <a:avLst/>
                <a:gdLst>
                  <a:gd name="T0" fmla="*/ 9 w 9"/>
                  <a:gd name="T1" fmla="*/ 0 h 13"/>
                  <a:gd name="T2" fmla="*/ 6 w 9"/>
                  <a:gd name="T3" fmla="*/ 11 h 13"/>
                  <a:gd name="T4" fmla="*/ 6 w 9"/>
                  <a:gd name="T5" fmla="*/ 11 h 13"/>
                  <a:gd name="T6" fmla="*/ 6 w 9"/>
                  <a:gd name="T7" fmla="*/ 11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1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3 h 13"/>
                  <a:gd name="T58" fmla="*/ 5 w 9"/>
                  <a:gd name="T59" fmla="*/ 3 h 13"/>
                  <a:gd name="T60" fmla="*/ 5 w 9"/>
                  <a:gd name="T61" fmla="*/ 3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1"/>
                    </a:lnTo>
                    <a:lnTo>
                      <a:pt x="5" y="5"/>
                    </a:lnTo>
                    <a:lnTo>
                      <a:pt x="5" y="3"/>
                    </a:lnTo>
                    <a:lnTo>
                      <a:pt x="5" y="5"/>
                    </a:lnTo>
                    <a:lnTo>
                      <a:pt x="3" y="5"/>
                    </a:lnTo>
                    <a:lnTo>
                      <a:pt x="9"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00" name="Freeform 1280"/>
              <p:cNvSpPr>
                <a:spLocks/>
              </p:cNvSpPr>
              <p:nvPr/>
            </p:nvSpPr>
            <p:spPr bwMode="auto">
              <a:xfrm>
                <a:off x="3101" y="780"/>
                <a:ext cx="8" cy="13"/>
              </a:xfrm>
              <a:custGeom>
                <a:avLst/>
                <a:gdLst>
                  <a:gd name="T0" fmla="*/ 8 w 8"/>
                  <a:gd name="T1" fmla="*/ 0 h 13"/>
                  <a:gd name="T2" fmla="*/ 5 w 8"/>
                  <a:gd name="T3" fmla="*/ 11 h 13"/>
                  <a:gd name="T4" fmla="*/ 5 w 8"/>
                  <a:gd name="T5" fmla="*/ 11 h 13"/>
                  <a:gd name="T6" fmla="*/ 3 w 8"/>
                  <a:gd name="T7" fmla="*/ 11 h 13"/>
                  <a:gd name="T8" fmla="*/ 3 w 8"/>
                  <a:gd name="T9" fmla="*/ 13 h 13"/>
                  <a:gd name="T10" fmla="*/ 5 w 8"/>
                  <a:gd name="T11" fmla="*/ 13 h 13"/>
                  <a:gd name="T12" fmla="*/ 5 w 8"/>
                  <a:gd name="T13" fmla="*/ 13 h 13"/>
                  <a:gd name="T14" fmla="*/ 5 w 8"/>
                  <a:gd name="T15" fmla="*/ 13 h 13"/>
                  <a:gd name="T16" fmla="*/ 5 w 8"/>
                  <a:gd name="T17" fmla="*/ 13 h 13"/>
                  <a:gd name="T18" fmla="*/ 5 w 8"/>
                  <a:gd name="T19" fmla="*/ 13 h 13"/>
                  <a:gd name="T20" fmla="*/ 5 w 8"/>
                  <a:gd name="T21" fmla="*/ 13 h 13"/>
                  <a:gd name="T22" fmla="*/ 0 w 8"/>
                  <a:gd name="T23" fmla="*/ 13 h 13"/>
                  <a:gd name="T24" fmla="*/ 0 w 8"/>
                  <a:gd name="T25" fmla="*/ 13 h 13"/>
                  <a:gd name="T26" fmla="*/ 0 w 8"/>
                  <a:gd name="T27" fmla="*/ 13 h 13"/>
                  <a:gd name="T28" fmla="*/ 0 w 8"/>
                  <a:gd name="T29" fmla="*/ 13 h 13"/>
                  <a:gd name="T30" fmla="*/ 0 w 8"/>
                  <a:gd name="T31" fmla="*/ 13 h 13"/>
                  <a:gd name="T32" fmla="*/ 0 w 8"/>
                  <a:gd name="T33" fmla="*/ 13 h 13"/>
                  <a:gd name="T34" fmla="*/ 1 w 8"/>
                  <a:gd name="T35" fmla="*/ 13 h 13"/>
                  <a:gd name="T36" fmla="*/ 1 w 8"/>
                  <a:gd name="T37" fmla="*/ 11 h 13"/>
                  <a:gd name="T38" fmla="*/ 1 w 8"/>
                  <a:gd name="T39" fmla="*/ 11 h 13"/>
                  <a:gd name="T40" fmla="*/ 1 w 8"/>
                  <a:gd name="T41" fmla="*/ 11 h 13"/>
                  <a:gd name="T42" fmla="*/ 3 w 8"/>
                  <a:gd name="T43" fmla="*/ 5 h 13"/>
                  <a:gd name="T44" fmla="*/ 3 w 8"/>
                  <a:gd name="T45" fmla="*/ 5 h 13"/>
                  <a:gd name="T46" fmla="*/ 3 w 8"/>
                  <a:gd name="T47" fmla="*/ 5 h 13"/>
                  <a:gd name="T48" fmla="*/ 3 w 8"/>
                  <a:gd name="T49" fmla="*/ 5 h 13"/>
                  <a:gd name="T50" fmla="*/ 3 w 8"/>
                  <a:gd name="T51" fmla="*/ 5 h 13"/>
                  <a:gd name="T52" fmla="*/ 3 w 8"/>
                  <a:gd name="T53" fmla="*/ 5 h 13"/>
                  <a:gd name="T54" fmla="*/ 3 w 8"/>
                  <a:gd name="T55" fmla="*/ 5 h 13"/>
                  <a:gd name="T56" fmla="*/ 3 w 8"/>
                  <a:gd name="T57" fmla="*/ 3 h 13"/>
                  <a:gd name="T58" fmla="*/ 3 w 8"/>
                  <a:gd name="T59" fmla="*/ 3 h 13"/>
                  <a:gd name="T60" fmla="*/ 3 w 8"/>
                  <a:gd name="T61" fmla="*/ 3 h 13"/>
                  <a:gd name="T62" fmla="*/ 3 w 8"/>
                  <a:gd name="T63" fmla="*/ 5 h 13"/>
                  <a:gd name="T64" fmla="*/ 1 w 8"/>
                  <a:gd name="T65" fmla="*/ 5 h 13"/>
                  <a:gd name="T66" fmla="*/ 1 w 8"/>
                  <a:gd name="T67" fmla="*/ 5 h 13"/>
                  <a:gd name="T68" fmla="*/ 1 w 8"/>
                  <a:gd name="T69" fmla="*/ 5 h 13"/>
                  <a:gd name="T70" fmla="*/ 8 w 8"/>
                  <a:gd name="T71" fmla="*/ 0 h 13"/>
                  <a:gd name="T72" fmla="*/ 8 w 8"/>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3"/>
                  <a:gd name="T113" fmla="*/ 8 w 8"/>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3">
                    <a:moveTo>
                      <a:pt x="8" y="0"/>
                    </a:moveTo>
                    <a:lnTo>
                      <a:pt x="5" y="11"/>
                    </a:lnTo>
                    <a:lnTo>
                      <a:pt x="3" y="11"/>
                    </a:lnTo>
                    <a:lnTo>
                      <a:pt x="3" y="13"/>
                    </a:lnTo>
                    <a:lnTo>
                      <a:pt x="5" y="13"/>
                    </a:lnTo>
                    <a:lnTo>
                      <a:pt x="0" y="13"/>
                    </a:lnTo>
                    <a:lnTo>
                      <a:pt x="1" y="13"/>
                    </a:lnTo>
                    <a:lnTo>
                      <a:pt x="1" y="11"/>
                    </a:lnTo>
                    <a:lnTo>
                      <a:pt x="3" y="5"/>
                    </a:lnTo>
                    <a:lnTo>
                      <a:pt x="3" y="3"/>
                    </a:lnTo>
                    <a:lnTo>
                      <a:pt x="3" y="5"/>
                    </a:lnTo>
                    <a:lnTo>
                      <a:pt x="1" y="5"/>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01" name="Freeform 1281"/>
              <p:cNvSpPr>
                <a:spLocks/>
              </p:cNvSpPr>
              <p:nvPr/>
            </p:nvSpPr>
            <p:spPr bwMode="auto">
              <a:xfrm>
                <a:off x="3124" y="774"/>
                <a:ext cx="8" cy="12"/>
              </a:xfrm>
              <a:custGeom>
                <a:avLst/>
                <a:gdLst>
                  <a:gd name="T0" fmla="*/ 8 w 8"/>
                  <a:gd name="T1" fmla="*/ 0 h 12"/>
                  <a:gd name="T2" fmla="*/ 5 w 8"/>
                  <a:gd name="T3" fmla="*/ 11 h 12"/>
                  <a:gd name="T4" fmla="*/ 5 w 8"/>
                  <a:gd name="T5" fmla="*/ 11 h 12"/>
                  <a:gd name="T6" fmla="*/ 5 w 8"/>
                  <a:gd name="T7" fmla="*/ 11 h 12"/>
                  <a:gd name="T8" fmla="*/ 5 w 8"/>
                  <a:gd name="T9" fmla="*/ 11 h 12"/>
                  <a:gd name="T10" fmla="*/ 5 w 8"/>
                  <a:gd name="T11" fmla="*/ 12 h 12"/>
                  <a:gd name="T12" fmla="*/ 5 w 8"/>
                  <a:gd name="T13" fmla="*/ 12 h 12"/>
                  <a:gd name="T14" fmla="*/ 5 w 8"/>
                  <a:gd name="T15" fmla="*/ 12 h 12"/>
                  <a:gd name="T16" fmla="*/ 5 w 8"/>
                  <a:gd name="T17" fmla="*/ 12 h 12"/>
                  <a:gd name="T18" fmla="*/ 5 w 8"/>
                  <a:gd name="T19" fmla="*/ 12 h 12"/>
                  <a:gd name="T20" fmla="*/ 5 w 8"/>
                  <a:gd name="T21" fmla="*/ 12 h 12"/>
                  <a:gd name="T22" fmla="*/ 0 w 8"/>
                  <a:gd name="T23" fmla="*/ 12 h 12"/>
                  <a:gd name="T24" fmla="*/ 0 w 8"/>
                  <a:gd name="T25" fmla="*/ 12 h 12"/>
                  <a:gd name="T26" fmla="*/ 0 w 8"/>
                  <a:gd name="T27" fmla="*/ 12 h 12"/>
                  <a:gd name="T28" fmla="*/ 0 w 8"/>
                  <a:gd name="T29" fmla="*/ 12 h 12"/>
                  <a:gd name="T30" fmla="*/ 0 w 8"/>
                  <a:gd name="T31" fmla="*/ 12 h 12"/>
                  <a:gd name="T32" fmla="*/ 2 w 8"/>
                  <a:gd name="T33" fmla="*/ 12 h 12"/>
                  <a:gd name="T34" fmla="*/ 2 w 8"/>
                  <a:gd name="T35" fmla="*/ 11 h 12"/>
                  <a:gd name="T36" fmla="*/ 2 w 8"/>
                  <a:gd name="T37" fmla="*/ 11 h 12"/>
                  <a:gd name="T38" fmla="*/ 2 w 8"/>
                  <a:gd name="T39" fmla="*/ 11 h 12"/>
                  <a:gd name="T40" fmla="*/ 2 w 8"/>
                  <a:gd name="T41" fmla="*/ 11 h 12"/>
                  <a:gd name="T42" fmla="*/ 3 w 8"/>
                  <a:gd name="T43" fmla="*/ 5 h 12"/>
                  <a:gd name="T44" fmla="*/ 3 w 8"/>
                  <a:gd name="T45" fmla="*/ 5 h 12"/>
                  <a:gd name="T46" fmla="*/ 3 w 8"/>
                  <a:gd name="T47" fmla="*/ 5 h 12"/>
                  <a:gd name="T48" fmla="*/ 3 w 8"/>
                  <a:gd name="T49" fmla="*/ 5 h 12"/>
                  <a:gd name="T50" fmla="*/ 3 w 8"/>
                  <a:gd name="T51" fmla="*/ 5 h 12"/>
                  <a:gd name="T52" fmla="*/ 3 w 8"/>
                  <a:gd name="T53" fmla="*/ 5 h 12"/>
                  <a:gd name="T54" fmla="*/ 3 w 8"/>
                  <a:gd name="T55" fmla="*/ 3 h 12"/>
                  <a:gd name="T56" fmla="*/ 3 w 8"/>
                  <a:gd name="T57" fmla="*/ 3 h 12"/>
                  <a:gd name="T58" fmla="*/ 3 w 8"/>
                  <a:gd name="T59" fmla="*/ 3 h 12"/>
                  <a:gd name="T60" fmla="*/ 3 w 8"/>
                  <a:gd name="T61" fmla="*/ 3 h 12"/>
                  <a:gd name="T62" fmla="*/ 3 w 8"/>
                  <a:gd name="T63" fmla="*/ 3 h 12"/>
                  <a:gd name="T64" fmla="*/ 3 w 8"/>
                  <a:gd name="T65" fmla="*/ 5 h 12"/>
                  <a:gd name="T66" fmla="*/ 2 w 8"/>
                  <a:gd name="T67" fmla="*/ 5 h 12"/>
                  <a:gd name="T68" fmla="*/ 2 w 8"/>
                  <a:gd name="T69" fmla="*/ 5 h 12"/>
                  <a:gd name="T70" fmla="*/ 8 w 8"/>
                  <a:gd name="T71" fmla="*/ 0 h 12"/>
                  <a:gd name="T72" fmla="*/ 8 w 8"/>
                  <a:gd name="T73" fmla="*/ 0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2"/>
                  <a:gd name="T113" fmla="*/ 8 w 8"/>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2">
                    <a:moveTo>
                      <a:pt x="8" y="0"/>
                    </a:moveTo>
                    <a:lnTo>
                      <a:pt x="5" y="11"/>
                    </a:lnTo>
                    <a:lnTo>
                      <a:pt x="5" y="12"/>
                    </a:lnTo>
                    <a:lnTo>
                      <a:pt x="0" y="12"/>
                    </a:lnTo>
                    <a:lnTo>
                      <a:pt x="2" y="12"/>
                    </a:lnTo>
                    <a:lnTo>
                      <a:pt x="2" y="11"/>
                    </a:lnTo>
                    <a:lnTo>
                      <a:pt x="3" y="5"/>
                    </a:lnTo>
                    <a:lnTo>
                      <a:pt x="3" y="3"/>
                    </a:lnTo>
                    <a:lnTo>
                      <a:pt x="3" y="5"/>
                    </a:lnTo>
                    <a:lnTo>
                      <a:pt x="2" y="5"/>
                    </a:lnTo>
                    <a:lnTo>
                      <a:pt x="8"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02" name="Freeform 1282"/>
              <p:cNvSpPr>
                <a:spLocks/>
              </p:cNvSpPr>
              <p:nvPr/>
            </p:nvSpPr>
            <p:spPr bwMode="auto">
              <a:xfrm>
                <a:off x="3129" y="774"/>
                <a:ext cx="12" cy="12"/>
              </a:xfrm>
              <a:custGeom>
                <a:avLst/>
                <a:gdLst>
                  <a:gd name="T0" fmla="*/ 0 w 12"/>
                  <a:gd name="T1" fmla="*/ 12 h 12"/>
                  <a:gd name="T2" fmla="*/ 2 w 12"/>
                  <a:gd name="T3" fmla="*/ 11 h 12"/>
                  <a:gd name="T4" fmla="*/ 3 w 12"/>
                  <a:gd name="T5" fmla="*/ 11 h 12"/>
                  <a:gd name="T6" fmla="*/ 5 w 12"/>
                  <a:gd name="T7" fmla="*/ 9 h 12"/>
                  <a:gd name="T8" fmla="*/ 6 w 12"/>
                  <a:gd name="T9" fmla="*/ 8 h 12"/>
                  <a:gd name="T10" fmla="*/ 6 w 12"/>
                  <a:gd name="T11" fmla="*/ 8 h 12"/>
                  <a:gd name="T12" fmla="*/ 8 w 12"/>
                  <a:gd name="T13" fmla="*/ 6 h 12"/>
                  <a:gd name="T14" fmla="*/ 8 w 12"/>
                  <a:gd name="T15" fmla="*/ 6 h 12"/>
                  <a:gd name="T16" fmla="*/ 9 w 12"/>
                  <a:gd name="T17" fmla="*/ 5 h 12"/>
                  <a:gd name="T18" fmla="*/ 9 w 12"/>
                  <a:gd name="T19" fmla="*/ 5 h 12"/>
                  <a:gd name="T20" fmla="*/ 9 w 12"/>
                  <a:gd name="T21" fmla="*/ 3 h 12"/>
                  <a:gd name="T22" fmla="*/ 9 w 12"/>
                  <a:gd name="T23" fmla="*/ 3 h 12"/>
                  <a:gd name="T24" fmla="*/ 8 w 12"/>
                  <a:gd name="T25" fmla="*/ 3 h 12"/>
                  <a:gd name="T26" fmla="*/ 8 w 12"/>
                  <a:gd name="T27" fmla="*/ 3 h 12"/>
                  <a:gd name="T28" fmla="*/ 8 w 12"/>
                  <a:gd name="T29" fmla="*/ 1 h 12"/>
                  <a:gd name="T30" fmla="*/ 6 w 12"/>
                  <a:gd name="T31" fmla="*/ 3 h 12"/>
                  <a:gd name="T32" fmla="*/ 6 w 12"/>
                  <a:gd name="T33" fmla="*/ 3 h 12"/>
                  <a:gd name="T34" fmla="*/ 5 w 12"/>
                  <a:gd name="T35" fmla="*/ 3 h 12"/>
                  <a:gd name="T36" fmla="*/ 5 w 12"/>
                  <a:gd name="T37" fmla="*/ 5 h 12"/>
                  <a:gd name="T38" fmla="*/ 5 w 12"/>
                  <a:gd name="T39" fmla="*/ 3 h 12"/>
                  <a:gd name="T40" fmla="*/ 5 w 12"/>
                  <a:gd name="T41" fmla="*/ 3 h 12"/>
                  <a:gd name="T42" fmla="*/ 6 w 12"/>
                  <a:gd name="T43" fmla="*/ 1 h 12"/>
                  <a:gd name="T44" fmla="*/ 6 w 12"/>
                  <a:gd name="T45" fmla="*/ 1 h 12"/>
                  <a:gd name="T46" fmla="*/ 8 w 12"/>
                  <a:gd name="T47" fmla="*/ 1 h 12"/>
                  <a:gd name="T48" fmla="*/ 8 w 12"/>
                  <a:gd name="T49" fmla="*/ 0 h 12"/>
                  <a:gd name="T50" fmla="*/ 8 w 12"/>
                  <a:gd name="T51" fmla="*/ 0 h 12"/>
                  <a:gd name="T52" fmla="*/ 9 w 12"/>
                  <a:gd name="T53" fmla="*/ 0 h 12"/>
                  <a:gd name="T54" fmla="*/ 9 w 12"/>
                  <a:gd name="T55" fmla="*/ 0 h 12"/>
                  <a:gd name="T56" fmla="*/ 11 w 12"/>
                  <a:gd name="T57" fmla="*/ 0 h 12"/>
                  <a:gd name="T58" fmla="*/ 11 w 12"/>
                  <a:gd name="T59" fmla="*/ 1 h 12"/>
                  <a:gd name="T60" fmla="*/ 12 w 12"/>
                  <a:gd name="T61" fmla="*/ 1 h 12"/>
                  <a:gd name="T62" fmla="*/ 12 w 12"/>
                  <a:gd name="T63" fmla="*/ 1 h 12"/>
                  <a:gd name="T64" fmla="*/ 12 w 12"/>
                  <a:gd name="T65" fmla="*/ 3 h 12"/>
                  <a:gd name="T66" fmla="*/ 12 w 12"/>
                  <a:gd name="T67" fmla="*/ 5 h 12"/>
                  <a:gd name="T68" fmla="*/ 11 w 12"/>
                  <a:gd name="T69" fmla="*/ 5 h 12"/>
                  <a:gd name="T70" fmla="*/ 11 w 12"/>
                  <a:gd name="T71" fmla="*/ 6 h 12"/>
                  <a:gd name="T72" fmla="*/ 9 w 12"/>
                  <a:gd name="T73" fmla="*/ 6 h 12"/>
                  <a:gd name="T74" fmla="*/ 9 w 12"/>
                  <a:gd name="T75" fmla="*/ 8 h 12"/>
                  <a:gd name="T76" fmla="*/ 8 w 12"/>
                  <a:gd name="T77" fmla="*/ 8 h 12"/>
                  <a:gd name="T78" fmla="*/ 6 w 12"/>
                  <a:gd name="T79" fmla="*/ 9 h 12"/>
                  <a:gd name="T80" fmla="*/ 6 w 12"/>
                  <a:gd name="T81" fmla="*/ 9 h 12"/>
                  <a:gd name="T82" fmla="*/ 5 w 12"/>
                  <a:gd name="T83" fmla="*/ 11 h 12"/>
                  <a:gd name="T84" fmla="*/ 8 w 12"/>
                  <a:gd name="T85" fmla="*/ 11 h 12"/>
                  <a:gd name="T86" fmla="*/ 9 w 12"/>
                  <a:gd name="T87" fmla="*/ 11 h 12"/>
                  <a:gd name="T88" fmla="*/ 9 w 12"/>
                  <a:gd name="T89" fmla="*/ 11 h 12"/>
                  <a:gd name="T90" fmla="*/ 11 w 12"/>
                  <a:gd name="T91" fmla="*/ 9 h 12"/>
                  <a:gd name="T92" fmla="*/ 11 w 12"/>
                  <a:gd name="T93" fmla="*/ 9 h 12"/>
                  <a:gd name="T94" fmla="*/ 9 w 12"/>
                  <a:gd name="T95" fmla="*/ 12 h 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
                  <a:gd name="T145" fmla="*/ 0 h 12"/>
                  <a:gd name="T146" fmla="*/ 12 w 12"/>
                  <a:gd name="T147" fmla="*/ 12 h 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 h="12">
                    <a:moveTo>
                      <a:pt x="9" y="12"/>
                    </a:moveTo>
                    <a:lnTo>
                      <a:pt x="0" y="12"/>
                    </a:lnTo>
                    <a:lnTo>
                      <a:pt x="2" y="12"/>
                    </a:lnTo>
                    <a:lnTo>
                      <a:pt x="2" y="11"/>
                    </a:lnTo>
                    <a:lnTo>
                      <a:pt x="3" y="11"/>
                    </a:lnTo>
                    <a:lnTo>
                      <a:pt x="5" y="9"/>
                    </a:lnTo>
                    <a:lnTo>
                      <a:pt x="6" y="8"/>
                    </a:lnTo>
                    <a:lnTo>
                      <a:pt x="8" y="8"/>
                    </a:lnTo>
                    <a:lnTo>
                      <a:pt x="8" y="6"/>
                    </a:lnTo>
                    <a:lnTo>
                      <a:pt x="8" y="5"/>
                    </a:lnTo>
                    <a:lnTo>
                      <a:pt x="9" y="5"/>
                    </a:lnTo>
                    <a:lnTo>
                      <a:pt x="9" y="3"/>
                    </a:lnTo>
                    <a:lnTo>
                      <a:pt x="8" y="3"/>
                    </a:lnTo>
                    <a:lnTo>
                      <a:pt x="8" y="1"/>
                    </a:lnTo>
                    <a:lnTo>
                      <a:pt x="6" y="1"/>
                    </a:lnTo>
                    <a:lnTo>
                      <a:pt x="6" y="3"/>
                    </a:lnTo>
                    <a:lnTo>
                      <a:pt x="5" y="3"/>
                    </a:lnTo>
                    <a:lnTo>
                      <a:pt x="5" y="5"/>
                    </a:lnTo>
                    <a:lnTo>
                      <a:pt x="3" y="5"/>
                    </a:lnTo>
                    <a:lnTo>
                      <a:pt x="5" y="3"/>
                    </a:lnTo>
                    <a:lnTo>
                      <a:pt x="5" y="1"/>
                    </a:lnTo>
                    <a:lnTo>
                      <a:pt x="6" y="1"/>
                    </a:lnTo>
                    <a:lnTo>
                      <a:pt x="8" y="1"/>
                    </a:lnTo>
                    <a:lnTo>
                      <a:pt x="8" y="0"/>
                    </a:lnTo>
                    <a:lnTo>
                      <a:pt x="9" y="0"/>
                    </a:lnTo>
                    <a:lnTo>
                      <a:pt x="11" y="0"/>
                    </a:lnTo>
                    <a:lnTo>
                      <a:pt x="11" y="1"/>
                    </a:lnTo>
                    <a:lnTo>
                      <a:pt x="12" y="1"/>
                    </a:lnTo>
                    <a:lnTo>
                      <a:pt x="12" y="3"/>
                    </a:lnTo>
                    <a:lnTo>
                      <a:pt x="12" y="5"/>
                    </a:lnTo>
                    <a:lnTo>
                      <a:pt x="11" y="5"/>
                    </a:lnTo>
                    <a:lnTo>
                      <a:pt x="11" y="6"/>
                    </a:lnTo>
                    <a:lnTo>
                      <a:pt x="9" y="6"/>
                    </a:lnTo>
                    <a:lnTo>
                      <a:pt x="9" y="8"/>
                    </a:lnTo>
                    <a:lnTo>
                      <a:pt x="8" y="8"/>
                    </a:lnTo>
                    <a:lnTo>
                      <a:pt x="6" y="9"/>
                    </a:lnTo>
                    <a:lnTo>
                      <a:pt x="5" y="11"/>
                    </a:lnTo>
                    <a:lnTo>
                      <a:pt x="8" y="11"/>
                    </a:lnTo>
                    <a:lnTo>
                      <a:pt x="9" y="11"/>
                    </a:lnTo>
                    <a:lnTo>
                      <a:pt x="11" y="9"/>
                    </a:lnTo>
                    <a:lnTo>
                      <a:pt x="12" y="9"/>
                    </a:lnTo>
                    <a:lnTo>
                      <a:pt x="9" y="1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03" name="Freeform 1283"/>
              <p:cNvSpPr>
                <a:spLocks/>
              </p:cNvSpPr>
              <p:nvPr/>
            </p:nvSpPr>
            <p:spPr bwMode="auto">
              <a:xfrm>
                <a:off x="3112" y="732"/>
                <a:ext cx="8" cy="6"/>
              </a:xfrm>
              <a:custGeom>
                <a:avLst/>
                <a:gdLst>
                  <a:gd name="T0" fmla="*/ 5 w 8"/>
                  <a:gd name="T1" fmla="*/ 6 h 6"/>
                  <a:gd name="T2" fmla="*/ 5 w 8"/>
                  <a:gd name="T3" fmla="*/ 6 h 6"/>
                  <a:gd name="T4" fmla="*/ 6 w 8"/>
                  <a:gd name="T5" fmla="*/ 4 h 6"/>
                  <a:gd name="T6" fmla="*/ 8 w 8"/>
                  <a:gd name="T7" fmla="*/ 4 h 6"/>
                  <a:gd name="T8" fmla="*/ 8 w 8"/>
                  <a:gd name="T9" fmla="*/ 3 h 6"/>
                  <a:gd name="T10" fmla="*/ 8 w 8"/>
                  <a:gd name="T11" fmla="*/ 1 h 6"/>
                  <a:gd name="T12" fmla="*/ 6 w 8"/>
                  <a:gd name="T13" fmla="*/ 0 h 6"/>
                  <a:gd name="T14" fmla="*/ 5 w 8"/>
                  <a:gd name="T15" fmla="*/ 0 h 6"/>
                  <a:gd name="T16" fmla="*/ 5 w 8"/>
                  <a:gd name="T17" fmla="*/ 0 h 6"/>
                  <a:gd name="T18" fmla="*/ 3 w 8"/>
                  <a:gd name="T19" fmla="*/ 0 h 6"/>
                  <a:gd name="T20" fmla="*/ 1 w 8"/>
                  <a:gd name="T21" fmla="*/ 0 h 6"/>
                  <a:gd name="T22" fmla="*/ 1 w 8"/>
                  <a:gd name="T23" fmla="*/ 1 h 6"/>
                  <a:gd name="T24" fmla="*/ 0 w 8"/>
                  <a:gd name="T25" fmla="*/ 3 h 6"/>
                  <a:gd name="T26" fmla="*/ 1 w 8"/>
                  <a:gd name="T27" fmla="*/ 4 h 6"/>
                  <a:gd name="T28" fmla="*/ 1 w 8"/>
                  <a:gd name="T29" fmla="*/ 4 h 6"/>
                  <a:gd name="T30" fmla="*/ 3 w 8"/>
                  <a:gd name="T31" fmla="*/ 6 h 6"/>
                  <a:gd name="T32" fmla="*/ 5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5" y="6"/>
                    </a:moveTo>
                    <a:lnTo>
                      <a:pt x="5" y="6"/>
                    </a:lnTo>
                    <a:lnTo>
                      <a:pt x="6" y="4"/>
                    </a:lnTo>
                    <a:lnTo>
                      <a:pt x="8" y="4"/>
                    </a:lnTo>
                    <a:lnTo>
                      <a:pt x="8" y="3"/>
                    </a:lnTo>
                    <a:lnTo>
                      <a:pt x="8" y="1"/>
                    </a:lnTo>
                    <a:lnTo>
                      <a:pt x="6" y="0"/>
                    </a:lnTo>
                    <a:lnTo>
                      <a:pt x="5" y="0"/>
                    </a:lnTo>
                    <a:lnTo>
                      <a:pt x="3" y="0"/>
                    </a:lnTo>
                    <a:lnTo>
                      <a:pt x="1" y="0"/>
                    </a:lnTo>
                    <a:lnTo>
                      <a:pt x="1" y="1"/>
                    </a:lnTo>
                    <a:lnTo>
                      <a:pt x="0" y="3"/>
                    </a:lnTo>
                    <a:lnTo>
                      <a:pt x="1" y="4"/>
                    </a:lnTo>
                    <a:lnTo>
                      <a:pt x="3" y="6"/>
                    </a:lnTo>
                    <a:lnTo>
                      <a:pt x="5"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304" name="Freeform 1284"/>
              <p:cNvSpPr>
                <a:spLocks/>
              </p:cNvSpPr>
              <p:nvPr/>
            </p:nvSpPr>
            <p:spPr bwMode="auto">
              <a:xfrm>
                <a:off x="3146" y="732"/>
                <a:ext cx="6" cy="6"/>
              </a:xfrm>
              <a:custGeom>
                <a:avLst/>
                <a:gdLst>
                  <a:gd name="T0" fmla="*/ 3 w 6"/>
                  <a:gd name="T1" fmla="*/ 6 h 6"/>
                  <a:gd name="T2" fmla="*/ 2 w 6"/>
                  <a:gd name="T3" fmla="*/ 6 h 6"/>
                  <a:gd name="T4" fmla="*/ 2 w 6"/>
                  <a:gd name="T5" fmla="*/ 4 h 6"/>
                  <a:gd name="T6" fmla="*/ 0 w 6"/>
                  <a:gd name="T7" fmla="*/ 4 h 6"/>
                  <a:gd name="T8" fmla="*/ 0 w 6"/>
                  <a:gd name="T9" fmla="*/ 3 h 6"/>
                  <a:gd name="T10" fmla="*/ 0 w 6"/>
                  <a:gd name="T11" fmla="*/ 1 h 6"/>
                  <a:gd name="T12" fmla="*/ 2 w 6"/>
                  <a:gd name="T13" fmla="*/ 0 h 6"/>
                  <a:gd name="T14" fmla="*/ 2 w 6"/>
                  <a:gd name="T15" fmla="*/ 0 h 6"/>
                  <a:gd name="T16" fmla="*/ 3 w 6"/>
                  <a:gd name="T17" fmla="*/ 0 h 6"/>
                  <a:gd name="T18" fmla="*/ 5 w 6"/>
                  <a:gd name="T19" fmla="*/ 0 h 6"/>
                  <a:gd name="T20" fmla="*/ 6 w 6"/>
                  <a:gd name="T21" fmla="*/ 0 h 6"/>
                  <a:gd name="T22" fmla="*/ 6 w 6"/>
                  <a:gd name="T23" fmla="*/ 1 h 6"/>
                  <a:gd name="T24" fmla="*/ 6 w 6"/>
                  <a:gd name="T25" fmla="*/ 3 h 6"/>
                  <a:gd name="T26" fmla="*/ 6 w 6"/>
                  <a:gd name="T27" fmla="*/ 4 h 6"/>
                  <a:gd name="T28" fmla="*/ 6 w 6"/>
                  <a:gd name="T29" fmla="*/ 4 h 6"/>
                  <a:gd name="T30" fmla="*/ 5 w 6"/>
                  <a:gd name="T31" fmla="*/ 6 h 6"/>
                  <a:gd name="T32" fmla="*/ 3 w 6"/>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3" y="6"/>
                    </a:moveTo>
                    <a:lnTo>
                      <a:pt x="2" y="6"/>
                    </a:lnTo>
                    <a:lnTo>
                      <a:pt x="2" y="4"/>
                    </a:lnTo>
                    <a:lnTo>
                      <a:pt x="0" y="4"/>
                    </a:lnTo>
                    <a:lnTo>
                      <a:pt x="0" y="3"/>
                    </a:lnTo>
                    <a:lnTo>
                      <a:pt x="0" y="1"/>
                    </a:lnTo>
                    <a:lnTo>
                      <a:pt x="2" y="0"/>
                    </a:lnTo>
                    <a:lnTo>
                      <a:pt x="3" y="0"/>
                    </a:lnTo>
                    <a:lnTo>
                      <a:pt x="5" y="0"/>
                    </a:lnTo>
                    <a:lnTo>
                      <a:pt x="6" y="0"/>
                    </a:lnTo>
                    <a:lnTo>
                      <a:pt x="6" y="1"/>
                    </a:lnTo>
                    <a:lnTo>
                      <a:pt x="6" y="3"/>
                    </a:lnTo>
                    <a:lnTo>
                      <a:pt x="6" y="4"/>
                    </a:lnTo>
                    <a:lnTo>
                      <a:pt x="5" y="6"/>
                    </a:lnTo>
                    <a:lnTo>
                      <a:pt x="3" y="6"/>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305" name="Freeform 1285"/>
              <p:cNvSpPr>
                <a:spLocks/>
              </p:cNvSpPr>
              <p:nvPr/>
            </p:nvSpPr>
            <p:spPr bwMode="auto">
              <a:xfrm>
                <a:off x="3121" y="721"/>
                <a:ext cx="22" cy="22"/>
              </a:xfrm>
              <a:custGeom>
                <a:avLst/>
                <a:gdLst>
                  <a:gd name="T0" fmla="*/ 11 w 22"/>
                  <a:gd name="T1" fmla="*/ 22 h 22"/>
                  <a:gd name="T2" fmla="*/ 14 w 22"/>
                  <a:gd name="T3" fmla="*/ 20 h 22"/>
                  <a:gd name="T4" fmla="*/ 16 w 22"/>
                  <a:gd name="T5" fmla="*/ 20 h 22"/>
                  <a:gd name="T6" fmla="*/ 17 w 22"/>
                  <a:gd name="T7" fmla="*/ 20 h 22"/>
                  <a:gd name="T8" fmla="*/ 19 w 22"/>
                  <a:gd name="T9" fmla="*/ 19 h 22"/>
                  <a:gd name="T10" fmla="*/ 20 w 22"/>
                  <a:gd name="T11" fmla="*/ 17 h 22"/>
                  <a:gd name="T12" fmla="*/ 22 w 22"/>
                  <a:gd name="T13" fmla="*/ 14 h 22"/>
                  <a:gd name="T14" fmla="*/ 22 w 22"/>
                  <a:gd name="T15" fmla="*/ 12 h 22"/>
                  <a:gd name="T16" fmla="*/ 22 w 22"/>
                  <a:gd name="T17" fmla="*/ 11 h 22"/>
                  <a:gd name="T18" fmla="*/ 22 w 22"/>
                  <a:gd name="T19" fmla="*/ 8 h 22"/>
                  <a:gd name="T20" fmla="*/ 22 w 22"/>
                  <a:gd name="T21" fmla="*/ 6 h 22"/>
                  <a:gd name="T22" fmla="*/ 20 w 22"/>
                  <a:gd name="T23" fmla="*/ 4 h 22"/>
                  <a:gd name="T24" fmla="*/ 19 w 22"/>
                  <a:gd name="T25" fmla="*/ 3 h 22"/>
                  <a:gd name="T26" fmla="*/ 17 w 22"/>
                  <a:gd name="T27" fmla="*/ 1 h 22"/>
                  <a:gd name="T28" fmla="*/ 16 w 22"/>
                  <a:gd name="T29" fmla="*/ 0 h 22"/>
                  <a:gd name="T30" fmla="*/ 14 w 22"/>
                  <a:gd name="T31" fmla="*/ 0 h 22"/>
                  <a:gd name="T32" fmla="*/ 11 w 22"/>
                  <a:gd name="T33" fmla="*/ 0 h 22"/>
                  <a:gd name="T34" fmla="*/ 10 w 22"/>
                  <a:gd name="T35" fmla="*/ 0 h 22"/>
                  <a:gd name="T36" fmla="*/ 6 w 22"/>
                  <a:gd name="T37" fmla="*/ 0 h 22"/>
                  <a:gd name="T38" fmla="*/ 5 w 22"/>
                  <a:gd name="T39" fmla="*/ 1 h 22"/>
                  <a:gd name="T40" fmla="*/ 3 w 22"/>
                  <a:gd name="T41" fmla="*/ 3 h 22"/>
                  <a:gd name="T42" fmla="*/ 2 w 22"/>
                  <a:gd name="T43" fmla="*/ 4 h 22"/>
                  <a:gd name="T44" fmla="*/ 2 w 22"/>
                  <a:gd name="T45" fmla="*/ 6 h 22"/>
                  <a:gd name="T46" fmla="*/ 0 w 22"/>
                  <a:gd name="T47" fmla="*/ 8 h 22"/>
                  <a:gd name="T48" fmla="*/ 0 w 22"/>
                  <a:gd name="T49" fmla="*/ 11 h 22"/>
                  <a:gd name="T50" fmla="*/ 0 w 22"/>
                  <a:gd name="T51" fmla="*/ 12 h 22"/>
                  <a:gd name="T52" fmla="*/ 2 w 22"/>
                  <a:gd name="T53" fmla="*/ 14 h 22"/>
                  <a:gd name="T54" fmla="*/ 2 w 22"/>
                  <a:gd name="T55" fmla="*/ 17 h 22"/>
                  <a:gd name="T56" fmla="*/ 3 w 22"/>
                  <a:gd name="T57" fmla="*/ 19 h 22"/>
                  <a:gd name="T58" fmla="*/ 5 w 22"/>
                  <a:gd name="T59" fmla="*/ 20 h 22"/>
                  <a:gd name="T60" fmla="*/ 6 w 22"/>
                  <a:gd name="T61" fmla="*/ 20 h 22"/>
                  <a:gd name="T62" fmla="*/ 10 w 22"/>
                  <a:gd name="T63" fmla="*/ 20 h 22"/>
                  <a:gd name="T64" fmla="*/ 11 w 22"/>
                  <a:gd name="T65" fmla="*/ 22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2"/>
                  <a:gd name="T101" fmla="*/ 22 w 22"/>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2">
                    <a:moveTo>
                      <a:pt x="11" y="22"/>
                    </a:moveTo>
                    <a:lnTo>
                      <a:pt x="14" y="20"/>
                    </a:lnTo>
                    <a:lnTo>
                      <a:pt x="16" y="20"/>
                    </a:lnTo>
                    <a:lnTo>
                      <a:pt x="17" y="20"/>
                    </a:lnTo>
                    <a:lnTo>
                      <a:pt x="19" y="19"/>
                    </a:lnTo>
                    <a:lnTo>
                      <a:pt x="20" y="17"/>
                    </a:lnTo>
                    <a:lnTo>
                      <a:pt x="22" y="14"/>
                    </a:lnTo>
                    <a:lnTo>
                      <a:pt x="22" y="12"/>
                    </a:lnTo>
                    <a:lnTo>
                      <a:pt x="22" y="11"/>
                    </a:lnTo>
                    <a:lnTo>
                      <a:pt x="22" y="8"/>
                    </a:lnTo>
                    <a:lnTo>
                      <a:pt x="22" y="6"/>
                    </a:lnTo>
                    <a:lnTo>
                      <a:pt x="20" y="4"/>
                    </a:lnTo>
                    <a:lnTo>
                      <a:pt x="19" y="3"/>
                    </a:lnTo>
                    <a:lnTo>
                      <a:pt x="17" y="1"/>
                    </a:lnTo>
                    <a:lnTo>
                      <a:pt x="16" y="0"/>
                    </a:lnTo>
                    <a:lnTo>
                      <a:pt x="14" y="0"/>
                    </a:lnTo>
                    <a:lnTo>
                      <a:pt x="11" y="0"/>
                    </a:lnTo>
                    <a:lnTo>
                      <a:pt x="10" y="0"/>
                    </a:lnTo>
                    <a:lnTo>
                      <a:pt x="6" y="0"/>
                    </a:lnTo>
                    <a:lnTo>
                      <a:pt x="5" y="1"/>
                    </a:lnTo>
                    <a:lnTo>
                      <a:pt x="3" y="3"/>
                    </a:lnTo>
                    <a:lnTo>
                      <a:pt x="2" y="4"/>
                    </a:lnTo>
                    <a:lnTo>
                      <a:pt x="2" y="6"/>
                    </a:lnTo>
                    <a:lnTo>
                      <a:pt x="0" y="8"/>
                    </a:lnTo>
                    <a:lnTo>
                      <a:pt x="0" y="11"/>
                    </a:lnTo>
                    <a:lnTo>
                      <a:pt x="0" y="12"/>
                    </a:lnTo>
                    <a:lnTo>
                      <a:pt x="2" y="14"/>
                    </a:lnTo>
                    <a:lnTo>
                      <a:pt x="2" y="17"/>
                    </a:lnTo>
                    <a:lnTo>
                      <a:pt x="3" y="19"/>
                    </a:lnTo>
                    <a:lnTo>
                      <a:pt x="5" y="20"/>
                    </a:lnTo>
                    <a:lnTo>
                      <a:pt x="6" y="20"/>
                    </a:lnTo>
                    <a:lnTo>
                      <a:pt x="10" y="20"/>
                    </a:lnTo>
                    <a:lnTo>
                      <a:pt x="11" y="22"/>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306" name="Freeform 1286"/>
              <p:cNvSpPr>
                <a:spLocks/>
              </p:cNvSpPr>
              <p:nvPr/>
            </p:nvSpPr>
            <p:spPr bwMode="auto">
              <a:xfrm>
                <a:off x="3123" y="722"/>
                <a:ext cx="14" cy="19"/>
              </a:xfrm>
              <a:custGeom>
                <a:avLst/>
                <a:gdLst>
                  <a:gd name="T0" fmla="*/ 12 w 14"/>
                  <a:gd name="T1" fmla="*/ 18 h 19"/>
                  <a:gd name="T2" fmla="*/ 11 w 14"/>
                  <a:gd name="T3" fmla="*/ 18 h 19"/>
                  <a:gd name="T4" fmla="*/ 9 w 14"/>
                  <a:gd name="T5" fmla="*/ 18 h 19"/>
                  <a:gd name="T6" fmla="*/ 8 w 14"/>
                  <a:gd name="T7" fmla="*/ 16 h 19"/>
                  <a:gd name="T8" fmla="*/ 6 w 14"/>
                  <a:gd name="T9" fmla="*/ 14 h 19"/>
                  <a:gd name="T10" fmla="*/ 4 w 14"/>
                  <a:gd name="T11" fmla="*/ 14 h 19"/>
                  <a:gd name="T12" fmla="*/ 3 w 14"/>
                  <a:gd name="T13" fmla="*/ 13 h 19"/>
                  <a:gd name="T14" fmla="*/ 3 w 14"/>
                  <a:gd name="T15" fmla="*/ 11 h 19"/>
                  <a:gd name="T16" fmla="*/ 3 w 14"/>
                  <a:gd name="T17" fmla="*/ 8 h 19"/>
                  <a:gd name="T18" fmla="*/ 3 w 14"/>
                  <a:gd name="T19" fmla="*/ 7 h 19"/>
                  <a:gd name="T20" fmla="*/ 3 w 14"/>
                  <a:gd name="T21" fmla="*/ 7 h 19"/>
                  <a:gd name="T22" fmla="*/ 3 w 14"/>
                  <a:gd name="T23" fmla="*/ 5 h 19"/>
                  <a:gd name="T24" fmla="*/ 4 w 14"/>
                  <a:gd name="T25" fmla="*/ 3 h 19"/>
                  <a:gd name="T26" fmla="*/ 4 w 14"/>
                  <a:gd name="T27" fmla="*/ 2 h 19"/>
                  <a:gd name="T28" fmla="*/ 6 w 14"/>
                  <a:gd name="T29" fmla="*/ 2 h 19"/>
                  <a:gd name="T30" fmla="*/ 8 w 14"/>
                  <a:gd name="T31" fmla="*/ 0 h 19"/>
                  <a:gd name="T32" fmla="*/ 8 w 14"/>
                  <a:gd name="T33" fmla="*/ 0 h 19"/>
                  <a:gd name="T34" fmla="*/ 6 w 14"/>
                  <a:gd name="T35" fmla="*/ 0 h 19"/>
                  <a:gd name="T36" fmla="*/ 4 w 14"/>
                  <a:gd name="T37" fmla="*/ 2 h 19"/>
                  <a:gd name="T38" fmla="*/ 3 w 14"/>
                  <a:gd name="T39" fmla="*/ 2 h 19"/>
                  <a:gd name="T40" fmla="*/ 3 w 14"/>
                  <a:gd name="T41" fmla="*/ 3 h 19"/>
                  <a:gd name="T42" fmla="*/ 1 w 14"/>
                  <a:gd name="T43" fmla="*/ 5 h 19"/>
                  <a:gd name="T44" fmla="*/ 0 w 14"/>
                  <a:gd name="T45" fmla="*/ 7 h 19"/>
                  <a:gd name="T46" fmla="*/ 0 w 14"/>
                  <a:gd name="T47" fmla="*/ 8 h 19"/>
                  <a:gd name="T48" fmla="*/ 0 w 14"/>
                  <a:gd name="T49" fmla="*/ 10 h 19"/>
                  <a:gd name="T50" fmla="*/ 0 w 14"/>
                  <a:gd name="T51" fmla="*/ 11 h 19"/>
                  <a:gd name="T52" fmla="*/ 0 w 14"/>
                  <a:gd name="T53" fmla="*/ 13 h 19"/>
                  <a:gd name="T54" fmla="*/ 1 w 14"/>
                  <a:gd name="T55" fmla="*/ 14 h 19"/>
                  <a:gd name="T56" fmla="*/ 3 w 14"/>
                  <a:gd name="T57" fmla="*/ 16 h 19"/>
                  <a:gd name="T58" fmla="*/ 4 w 14"/>
                  <a:gd name="T59" fmla="*/ 18 h 19"/>
                  <a:gd name="T60" fmla="*/ 6 w 14"/>
                  <a:gd name="T61" fmla="*/ 18 h 19"/>
                  <a:gd name="T62" fmla="*/ 8 w 14"/>
                  <a:gd name="T63" fmla="*/ 19 h 19"/>
                  <a:gd name="T64" fmla="*/ 9 w 14"/>
                  <a:gd name="T65" fmla="*/ 19 h 19"/>
                  <a:gd name="T66" fmla="*/ 9 w 14"/>
                  <a:gd name="T67" fmla="*/ 19 h 19"/>
                  <a:gd name="T68" fmla="*/ 11 w 14"/>
                  <a:gd name="T69" fmla="*/ 19 h 19"/>
                  <a:gd name="T70" fmla="*/ 11 w 14"/>
                  <a:gd name="T71" fmla="*/ 19 h 19"/>
                  <a:gd name="T72" fmla="*/ 12 w 14"/>
                  <a:gd name="T73" fmla="*/ 19 h 19"/>
                  <a:gd name="T74" fmla="*/ 12 w 14"/>
                  <a:gd name="T75" fmla="*/ 19 h 19"/>
                  <a:gd name="T76" fmla="*/ 12 w 14"/>
                  <a:gd name="T77" fmla="*/ 18 h 19"/>
                  <a:gd name="T78" fmla="*/ 14 w 14"/>
                  <a:gd name="T79" fmla="*/ 18 h 19"/>
                  <a:gd name="T80" fmla="*/ 14 w 14"/>
                  <a:gd name="T81" fmla="*/ 18 h 19"/>
                  <a:gd name="T82" fmla="*/ 14 w 14"/>
                  <a:gd name="T83" fmla="*/ 18 h 19"/>
                  <a:gd name="T84" fmla="*/ 14 w 14"/>
                  <a:gd name="T85" fmla="*/ 18 h 19"/>
                  <a:gd name="T86" fmla="*/ 12 w 14"/>
                  <a:gd name="T87" fmla="*/ 18 h 19"/>
                  <a:gd name="T88" fmla="*/ 12 w 14"/>
                  <a:gd name="T89" fmla="*/ 18 h 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
                  <a:gd name="T136" fmla="*/ 0 h 19"/>
                  <a:gd name="T137" fmla="*/ 14 w 14"/>
                  <a:gd name="T138" fmla="*/ 19 h 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 h="19">
                    <a:moveTo>
                      <a:pt x="12" y="18"/>
                    </a:moveTo>
                    <a:lnTo>
                      <a:pt x="11" y="18"/>
                    </a:lnTo>
                    <a:lnTo>
                      <a:pt x="9" y="18"/>
                    </a:lnTo>
                    <a:lnTo>
                      <a:pt x="8" y="16"/>
                    </a:lnTo>
                    <a:lnTo>
                      <a:pt x="6" y="14"/>
                    </a:lnTo>
                    <a:lnTo>
                      <a:pt x="4" y="14"/>
                    </a:lnTo>
                    <a:lnTo>
                      <a:pt x="3" y="13"/>
                    </a:lnTo>
                    <a:lnTo>
                      <a:pt x="3" y="11"/>
                    </a:lnTo>
                    <a:lnTo>
                      <a:pt x="3" y="8"/>
                    </a:lnTo>
                    <a:lnTo>
                      <a:pt x="3" y="7"/>
                    </a:lnTo>
                    <a:lnTo>
                      <a:pt x="3" y="5"/>
                    </a:lnTo>
                    <a:lnTo>
                      <a:pt x="4" y="3"/>
                    </a:lnTo>
                    <a:lnTo>
                      <a:pt x="4" y="2"/>
                    </a:lnTo>
                    <a:lnTo>
                      <a:pt x="6" y="2"/>
                    </a:lnTo>
                    <a:lnTo>
                      <a:pt x="8" y="0"/>
                    </a:lnTo>
                    <a:lnTo>
                      <a:pt x="6" y="0"/>
                    </a:lnTo>
                    <a:lnTo>
                      <a:pt x="4" y="2"/>
                    </a:lnTo>
                    <a:lnTo>
                      <a:pt x="3" y="2"/>
                    </a:lnTo>
                    <a:lnTo>
                      <a:pt x="3" y="3"/>
                    </a:lnTo>
                    <a:lnTo>
                      <a:pt x="1" y="5"/>
                    </a:lnTo>
                    <a:lnTo>
                      <a:pt x="0" y="7"/>
                    </a:lnTo>
                    <a:lnTo>
                      <a:pt x="0" y="8"/>
                    </a:lnTo>
                    <a:lnTo>
                      <a:pt x="0" y="10"/>
                    </a:lnTo>
                    <a:lnTo>
                      <a:pt x="0" y="11"/>
                    </a:lnTo>
                    <a:lnTo>
                      <a:pt x="0" y="13"/>
                    </a:lnTo>
                    <a:lnTo>
                      <a:pt x="1" y="14"/>
                    </a:lnTo>
                    <a:lnTo>
                      <a:pt x="3" y="16"/>
                    </a:lnTo>
                    <a:lnTo>
                      <a:pt x="4" y="18"/>
                    </a:lnTo>
                    <a:lnTo>
                      <a:pt x="6" y="18"/>
                    </a:lnTo>
                    <a:lnTo>
                      <a:pt x="8" y="19"/>
                    </a:lnTo>
                    <a:lnTo>
                      <a:pt x="9" y="19"/>
                    </a:lnTo>
                    <a:lnTo>
                      <a:pt x="11" y="19"/>
                    </a:lnTo>
                    <a:lnTo>
                      <a:pt x="12" y="19"/>
                    </a:lnTo>
                    <a:lnTo>
                      <a:pt x="12" y="18"/>
                    </a:lnTo>
                    <a:lnTo>
                      <a:pt x="14" y="18"/>
                    </a:lnTo>
                    <a:lnTo>
                      <a:pt x="12" y="1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307" name="Freeform 1287"/>
              <p:cNvSpPr>
                <a:spLocks/>
              </p:cNvSpPr>
              <p:nvPr/>
            </p:nvSpPr>
            <p:spPr bwMode="auto">
              <a:xfrm>
                <a:off x="3101" y="691"/>
                <a:ext cx="64" cy="39"/>
              </a:xfrm>
              <a:custGeom>
                <a:avLst/>
                <a:gdLst>
                  <a:gd name="T0" fmla="*/ 25 w 64"/>
                  <a:gd name="T1" fmla="*/ 0 h 39"/>
                  <a:gd name="T2" fmla="*/ 17 w 64"/>
                  <a:gd name="T3" fmla="*/ 2 h 39"/>
                  <a:gd name="T4" fmla="*/ 9 w 64"/>
                  <a:gd name="T5" fmla="*/ 6 h 39"/>
                  <a:gd name="T6" fmla="*/ 3 w 64"/>
                  <a:gd name="T7" fmla="*/ 11 h 39"/>
                  <a:gd name="T8" fmla="*/ 0 w 64"/>
                  <a:gd name="T9" fmla="*/ 17 h 39"/>
                  <a:gd name="T10" fmla="*/ 0 w 64"/>
                  <a:gd name="T11" fmla="*/ 25 h 39"/>
                  <a:gd name="T12" fmla="*/ 3 w 64"/>
                  <a:gd name="T13" fmla="*/ 31 h 39"/>
                  <a:gd name="T14" fmla="*/ 8 w 64"/>
                  <a:gd name="T15" fmla="*/ 38 h 39"/>
                  <a:gd name="T16" fmla="*/ 11 w 64"/>
                  <a:gd name="T17" fmla="*/ 38 h 39"/>
                  <a:gd name="T18" fmla="*/ 12 w 64"/>
                  <a:gd name="T19" fmla="*/ 38 h 39"/>
                  <a:gd name="T20" fmla="*/ 16 w 64"/>
                  <a:gd name="T21" fmla="*/ 38 h 39"/>
                  <a:gd name="T22" fmla="*/ 17 w 64"/>
                  <a:gd name="T23" fmla="*/ 38 h 39"/>
                  <a:gd name="T24" fmla="*/ 17 w 64"/>
                  <a:gd name="T25" fmla="*/ 38 h 39"/>
                  <a:gd name="T26" fmla="*/ 14 w 64"/>
                  <a:gd name="T27" fmla="*/ 36 h 39"/>
                  <a:gd name="T28" fmla="*/ 8 w 64"/>
                  <a:gd name="T29" fmla="*/ 30 h 39"/>
                  <a:gd name="T30" fmla="*/ 5 w 64"/>
                  <a:gd name="T31" fmla="*/ 24 h 39"/>
                  <a:gd name="T32" fmla="*/ 6 w 64"/>
                  <a:gd name="T33" fmla="*/ 17 h 39"/>
                  <a:gd name="T34" fmla="*/ 8 w 64"/>
                  <a:gd name="T35" fmla="*/ 13 h 39"/>
                  <a:gd name="T36" fmla="*/ 12 w 64"/>
                  <a:gd name="T37" fmla="*/ 9 h 39"/>
                  <a:gd name="T38" fmla="*/ 19 w 64"/>
                  <a:gd name="T39" fmla="*/ 6 h 39"/>
                  <a:gd name="T40" fmla="*/ 26 w 64"/>
                  <a:gd name="T41" fmla="*/ 5 h 39"/>
                  <a:gd name="T42" fmla="*/ 34 w 64"/>
                  <a:gd name="T43" fmla="*/ 5 h 39"/>
                  <a:gd name="T44" fmla="*/ 42 w 64"/>
                  <a:gd name="T45" fmla="*/ 6 h 39"/>
                  <a:gd name="T46" fmla="*/ 48 w 64"/>
                  <a:gd name="T47" fmla="*/ 8 h 39"/>
                  <a:gd name="T48" fmla="*/ 53 w 64"/>
                  <a:gd name="T49" fmla="*/ 13 h 39"/>
                  <a:gd name="T50" fmla="*/ 58 w 64"/>
                  <a:gd name="T51" fmla="*/ 16 h 39"/>
                  <a:gd name="T52" fmla="*/ 58 w 64"/>
                  <a:gd name="T53" fmla="*/ 20 h 39"/>
                  <a:gd name="T54" fmla="*/ 56 w 64"/>
                  <a:gd name="T55" fmla="*/ 28 h 39"/>
                  <a:gd name="T56" fmla="*/ 51 w 64"/>
                  <a:gd name="T57" fmla="*/ 34 h 39"/>
                  <a:gd name="T58" fmla="*/ 45 w 64"/>
                  <a:gd name="T59" fmla="*/ 38 h 39"/>
                  <a:gd name="T60" fmla="*/ 45 w 64"/>
                  <a:gd name="T61" fmla="*/ 38 h 39"/>
                  <a:gd name="T62" fmla="*/ 48 w 64"/>
                  <a:gd name="T63" fmla="*/ 38 h 39"/>
                  <a:gd name="T64" fmla="*/ 50 w 64"/>
                  <a:gd name="T65" fmla="*/ 38 h 39"/>
                  <a:gd name="T66" fmla="*/ 51 w 64"/>
                  <a:gd name="T67" fmla="*/ 38 h 39"/>
                  <a:gd name="T68" fmla="*/ 53 w 64"/>
                  <a:gd name="T69" fmla="*/ 39 h 39"/>
                  <a:gd name="T70" fmla="*/ 59 w 64"/>
                  <a:gd name="T71" fmla="*/ 33 h 39"/>
                  <a:gd name="T72" fmla="*/ 62 w 64"/>
                  <a:gd name="T73" fmla="*/ 27 h 39"/>
                  <a:gd name="T74" fmla="*/ 64 w 64"/>
                  <a:gd name="T75" fmla="*/ 20 h 39"/>
                  <a:gd name="T76" fmla="*/ 61 w 64"/>
                  <a:gd name="T77" fmla="*/ 13 h 39"/>
                  <a:gd name="T78" fmla="*/ 56 w 64"/>
                  <a:gd name="T79" fmla="*/ 8 h 39"/>
                  <a:gd name="T80" fmla="*/ 50 w 64"/>
                  <a:gd name="T81" fmla="*/ 3 h 39"/>
                  <a:gd name="T82" fmla="*/ 40 w 64"/>
                  <a:gd name="T83" fmla="*/ 0 h 39"/>
                  <a:gd name="T84" fmla="*/ 31 w 64"/>
                  <a:gd name="T85" fmla="*/ 0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39"/>
                  <a:gd name="T131" fmla="*/ 64 w 64"/>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39">
                    <a:moveTo>
                      <a:pt x="31" y="0"/>
                    </a:moveTo>
                    <a:lnTo>
                      <a:pt x="28" y="0"/>
                    </a:lnTo>
                    <a:lnTo>
                      <a:pt x="25" y="0"/>
                    </a:lnTo>
                    <a:lnTo>
                      <a:pt x="22" y="0"/>
                    </a:lnTo>
                    <a:lnTo>
                      <a:pt x="19" y="2"/>
                    </a:lnTo>
                    <a:lnTo>
                      <a:pt x="17" y="2"/>
                    </a:lnTo>
                    <a:lnTo>
                      <a:pt x="14" y="3"/>
                    </a:lnTo>
                    <a:lnTo>
                      <a:pt x="11" y="5"/>
                    </a:lnTo>
                    <a:lnTo>
                      <a:pt x="9" y="6"/>
                    </a:lnTo>
                    <a:lnTo>
                      <a:pt x="8" y="8"/>
                    </a:lnTo>
                    <a:lnTo>
                      <a:pt x="5" y="9"/>
                    </a:lnTo>
                    <a:lnTo>
                      <a:pt x="3" y="11"/>
                    </a:lnTo>
                    <a:lnTo>
                      <a:pt x="3" y="13"/>
                    </a:lnTo>
                    <a:lnTo>
                      <a:pt x="1" y="16"/>
                    </a:lnTo>
                    <a:lnTo>
                      <a:pt x="0" y="17"/>
                    </a:lnTo>
                    <a:lnTo>
                      <a:pt x="0" y="20"/>
                    </a:lnTo>
                    <a:lnTo>
                      <a:pt x="0" y="22"/>
                    </a:lnTo>
                    <a:lnTo>
                      <a:pt x="0" y="25"/>
                    </a:lnTo>
                    <a:lnTo>
                      <a:pt x="0" y="27"/>
                    </a:lnTo>
                    <a:lnTo>
                      <a:pt x="1" y="30"/>
                    </a:lnTo>
                    <a:lnTo>
                      <a:pt x="3" y="31"/>
                    </a:lnTo>
                    <a:lnTo>
                      <a:pt x="5" y="33"/>
                    </a:lnTo>
                    <a:lnTo>
                      <a:pt x="6" y="36"/>
                    </a:lnTo>
                    <a:lnTo>
                      <a:pt x="8" y="38"/>
                    </a:lnTo>
                    <a:lnTo>
                      <a:pt x="11" y="39"/>
                    </a:lnTo>
                    <a:lnTo>
                      <a:pt x="11" y="38"/>
                    </a:lnTo>
                    <a:lnTo>
                      <a:pt x="12" y="38"/>
                    </a:lnTo>
                    <a:lnTo>
                      <a:pt x="14" y="38"/>
                    </a:lnTo>
                    <a:lnTo>
                      <a:pt x="16" y="38"/>
                    </a:lnTo>
                    <a:lnTo>
                      <a:pt x="17" y="38"/>
                    </a:lnTo>
                    <a:lnTo>
                      <a:pt x="17" y="36"/>
                    </a:lnTo>
                    <a:lnTo>
                      <a:pt x="14" y="36"/>
                    </a:lnTo>
                    <a:lnTo>
                      <a:pt x="12" y="34"/>
                    </a:lnTo>
                    <a:lnTo>
                      <a:pt x="11" y="31"/>
                    </a:lnTo>
                    <a:lnTo>
                      <a:pt x="8" y="30"/>
                    </a:lnTo>
                    <a:lnTo>
                      <a:pt x="6" y="28"/>
                    </a:lnTo>
                    <a:lnTo>
                      <a:pt x="6" y="27"/>
                    </a:lnTo>
                    <a:lnTo>
                      <a:pt x="5" y="24"/>
                    </a:lnTo>
                    <a:lnTo>
                      <a:pt x="5" y="20"/>
                    </a:lnTo>
                    <a:lnTo>
                      <a:pt x="5" y="19"/>
                    </a:lnTo>
                    <a:lnTo>
                      <a:pt x="6" y="17"/>
                    </a:lnTo>
                    <a:lnTo>
                      <a:pt x="6" y="16"/>
                    </a:lnTo>
                    <a:lnTo>
                      <a:pt x="8" y="14"/>
                    </a:lnTo>
                    <a:lnTo>
                      <a:pt x="8" y="13"/>
                    </a:lnTo>
                    <a:lnTo>
                      <a:pt x="9" y="13"/>
                    </a:lnTo>
                    <a:lnTo>
                      <a:pt x="11" y="11"/>
                    </a:lnTo>
                    <a:lnTo>
                      <a:pt x="12" y="9"/>
                    </a:lnTo>
                    <a:lnTo>
                      <a:pt x="14" y="8"/>
                    </a:lnTo>
                    <a:lnTo>
                      <a:pt x="17" y="8"/>
                    </a:lnTo>
                    <a:lnTo>
                      <a:pt x="19" y="6"/>
                    </a:lnTo>
                    <a:lnTo>
                      <a:pt x="22" y="6"/>
                    </a:lnTo>
                    <a:lnTo>
                      <a:pt x="23" y="5"/>
                    </a:lnTo>
                    <a:lnTo>
                      <a:pt x="26" y="5"/>
                    </a:lnTo>
                    <a:lnTo>
                      <a:pt x="30" y="5"/>
                    </a:lnTo>
                    <a:lnTo>
                      <a:pt x="31" y="5"/>
                    </a:lnTo>
                    <a:lnTo>
                      <a:pt x="34" y="5"/>
                    </a:lnTo>
                    <a:lnTo>
                      <a:pt x="37" y="5"/>
                    </a:lnTo>
                    <a:lnTo>
                      <a:pt x="39" y="5"/>
                    </a:lnTo>
                    <a:lnTo>
                      <a:pt x="42" y="6"/>
                    </a:lnTo>
                    <a:lnTo>
                      <a:pt x="44" y="6"/>
                    </a:lnTo>
                    <a:lnTo>
                      <a:pt x="47" y="8"/>
                    </a:lnTo>
                    <a:lnTo>
                      <a:pt x="48" y="8"/>
                    </a:lnTo>
                    <a:lnTo>
                      <a:pt x="50" y="9"/>
                    </a:lnTo>
                    <a:lnTo>
                      <a:pt x="51" y="11"/>
                    </a:lnTo>
                    <a:lnTo>
                      <a:pt x="53" y="13"/>
                    </a:lnTo>
                    <a:lnTo>
                      <a:pt x="55" y="13"/>
                    </a:lnTo>
                    <a:lnTo>
                      <a:pt x="56" y="14"/>
                    </a:lnTo>
                    <a:lnTo>
                      <a:pt x="58" y="16"/>
                    </a:lnTo>
                    <a:lnTo>
                      <a:pt x="58" y="17"/>
                    </a:lnTo>
                    <a:lnTo>
                      <a:pt x="58" y="19"/>
                    </a:lnTo>
                    <a:lnTo>
                      <a:pt x="58" y="20"/>
                    </a:lnTo>
                    <a:lnTo>
                      <a:pt x="58" y="24"/>
                    </a:lnTo>
                    <a:lnTo>
                      <a:pt x="58" y="27"/>
                    </a:lnTo>
                    <a:lnTo>
                      <a:pt x="56" y="28"/>
                    </a:lnTo>
                    <a:lnTo>
                      <a:pt x="55" y="30"/>
                    </a:lnTo>
                    <a:lnTo>
                      <a:pt x="53" y="33"/>
                    </a:lnTo>
                    <a:lnTo>
                      <a:pt x="51" y="34"/>
                    </a:lnTo>
                    <a:lnTo>
                      <a:pt x="48" y="36"/>
                    </a:lnTo>
                    <a:lnTo>
                      <a:pt x="45" y="36"/>
                    </a:lnTo>
                    <a:lnTo>
                      <a:pt x="45" y="38"/>
                    </a:lnTo>
                    <a:lnTo>
                      <a:pt x="47" y="38"/>
                    </a:lnTo>
                    <a:lnTo>
                      <a:pt x="48" y="38"/>
                    </a:lnTo>
                    <a:lnTo>
                      <a:pt x="50" y="38"/>
                    </a:lnTo>
                    <a:lnTo>
                      <a:pt x="51" y="38"/>
                    </a:lnTo>
                    <a:lnTo>
                      <a:pt x="51" y="39"/>
                    </a:lnTo>
                    <a:lnTo>
                      <a:pt x="53" y="39"/>
                    </a:lnTo>
                    <a:lnTo>
                      <a:pt x="55" y="38"/>
                    </a:lnTo>
                    <a:lnTo>
                      <a:pt x="58" y="36"/>
                    </a:lnTo>
                    <a:lnTo>
                      <a:pt x="59" y="33"/>
                    </a:lnTo>
                    <a:lnTo>
                      <a:pt x="61" y="31"/>
                    </a:lnTo>
                    <a:lnTo>
                      <a:pt x="62" y="30"/>
                    </a:lnTo>
                    <a:lnTo>
                      <a:pt x="62" y="27"/>
                    </a:lnTo>
                    <a:lnTo>
                      <a:pt x="64" y="25"/>
                    </a:lnTo>
                    <a:lnTo>
                      <a:pt x="64" y="22"/>
                    </a:lnTo>
                    <a:lnTo>
                      <a:pt x="64" y="20"/>
                    </a:lnTo>
                    <a:lnTo>
                      <a:pt x="62" y="17"/>
                    </a:lnTo>
                    <a:lnTo>
                      <a:pt x="62" y="16"/>
                    </a:lnTo>
                    <a:lnTo>
                      <a:pt x="61" y="13"/>
                    </a:lnTo>
                    <a:lnTo>
                      <a:pt x="59" y="11"/>
                    </a:lnTo>
                    <a:lnTo>
                      <a:pt x="58" y="9"/>
                    </a:lnTo>
                    <a:lnTo>
                      <a:pt x="56" y="8"/>
                    </a:lnTo>
                    <a:lnTo>
                      <a:pt x="55" y="6"/>
                    </a:lnTo>
                    <a:lnTo>
                      <a:pt x="51" y="5"/>
                    </a:lnTo>
                    <a:lnTo>
                      <a:pt x="50" y="3"/>
                    </a:lnTo>
                    <a:lnTo>
                      <a:pt x="47" y="2"/>
                    </a:lnTo>
                    <a:lnTo>
                      <a:pt x="44" y="2"/>
                    </a:lnTo>
                    <a:lnTo>
                      <a:pt x="40" y="0"/>
                    </a:lnTo>
                    <a:lnTo>
                      <a:pt x="37" y="0"/>
                    </a:lnTo>
                    <a:lnTo>
                      <a:pt x="34" y="0"/>
                    </a:lnTo>
                    <a:lnTo>
                      <a:pt x="31" y="0"/>
                    </a:lnTo>
                    <a:close/>
                  </a:path>
                </a:pathLst>
              </a:custGeom>
              <a:solidFill>
                <a:srgbClr val="FFFFFF"/>
              </a:solidFill>
              <a:ln w="9525">
                <a:noFill/>
                <a:round/>
                <a:headEnd/>
                <a:tailEnd/>
              </a:ln>
            </p:spPr>
            <p:txBody>
              <a:bodyPr/>
              <a:lstStyle/>
              <a:p>
                <a:endParaRPr lang="en-US" dirty="0">
                  <a:latin typeface="Calibri" pitchFamily="34" charset="0"/>
                </a:endParaRPr>
              </a:p>
            </p:txBody>
          </p:sp>
        </p:grpSp>
      </p:grpSp>
      <p:sp>
        <p:nvSpPr>
          <p:cNvPr id="4132" name="Rectangle 1288"/>
          <p:cNvSpPr>
            <a:spLocks noChangeArrowheads="1"/>
          </p:cNvSpPr>
          <p:nvPr/>
        </p:nvSpPr>
        <p:spPr bwMode="auto">
          <a:xfrm>
            <a:off x="3263900" y="1604963"/>
            <a:ext cx="250825" cy="257175"/>
          </a:xfrm>
          <a:prstGeom prst="rect">
            <a:avLst/>
          </a:prstGeom>
          <a:noFill/>
          <a:ln w="9525">
            <a:noFill/>
            <a:miter lim="800000"/>
            <a:headEnd/>
            <a:tailEnd/>
          </a:ln>
        </p:spPr>
        <p:txBody>
          <a:bodyPr/>
          <a:lstStyle/>
          <a:p>
            <a:endParaRPr lang="en-US" dirty="0">
              <a:latin typeface="Calibri" pitchFamily="34" charset="0"/>
            </a:endParaRPr>
          </a:p>
        </p:txBody>
      </p:sp>
      <p:sp>
        <p:nvSpPr>
          <p:cNvPr id="4133" name="Rectangle 1289"/>
          <p:cNvSpPr>
            <a:spLocks noChangeArrowheads="1"/>
          </p:cNvSpPr>
          <p:nvPr/>
        </p:nvSpPr>
        <p:spPr bwMode="auto">
          <a:xfrm>
            <a:off x="3306763" y="1492250"/>
            <a:ext cx="79375"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z</a:t>
            </a:r>
            <a:endParaRPr lang="en-US" sz="1400" b="1" dirty="0">
              <a:latin typeface="Times New Roman" pitchFamily="18" charset="0"/>
            </a:endParaRPr>
          </a:p>
        </p:txBody>
      </p:sp>
      <p:sp>
        <p:nvSpPr>
          <p:cNvPr id="4134" name="Rectangle 1290"/>
          <p:cNvSpPr>
            <a:spLocks noChangeArrowheads="1"/>
          </p:cNvSpPr>
          <p:nvPr/>
        </p:nvSpPr>
        <p:spPr bwMode="auto">
          <a:xfrm>
            <a:off x="3511550" y="1627188"/>
            <a:ext cx="312738" cy="257175"/>
          </a:xfrm>
          <a:prstGeom prst="rect">
            <a:avLst/>
          </a:prstGeom>
          <a:noFill/>
          <a:ln w="9525">
            <a:noFill/>
            <a:miter lim="800000"/>
            <a:headEnd/>
            <a:tailEnd/>
          </a:ln>
        </p:spPr>
        <p:txBody>
          <a:bodyPr/>
          <a:lstStyle/>
          <a:p>
            <a:endParaRPr lang="en-US" dirty="0">
              <a:latin typeface="Calibri" pitchFamily="34" charset="0"/>
            </a:endParaRPr>
          </a:p>
        </p:txBody>
      </p:sp>
      <p:sp>
        <p:nvSpPr>
          <p:cNvPr id="4135" name="Rectangle 1291"/>
          <p:cNvSpPr>
            <a:spLocks noChangeArrowheads="1"/>
          </p:cNvSpPr>
          <p:nvPr/>
        </p:nvSpPr>
        <p:spPr bwMode="auto">
          <a:xfrm>
            <a:off x="3551238" y="1514475"/>
            <a:ext cx="88900"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v</a:t>
            </a:r>
            <a:endParaRPr lang="en-US" sz="1400" b="1" dirty="0">
              <a:latin typeface="Times New Roman" pitchFamily="18" charset="0"/>
            </a:endParaRPr>
          </a:p>
        </p:txBody>
      </p:sp>
      <p:sp>
        <p:nvSpPr>
          <p:cNvPr id="4136" name="Rectangle 1292"/>
          <p:cNvSpPr>
            <a:spLocks noChangeArrowheads="1"/>
          </p:cNvSpPr>
          <p:nvPr/>
        </p:nvSpPr>
        <p:spPr bwMode="auto">
          <a:xfrm>
            <a:off x="4741863" y="1517650"/>
            <a:ext cx="744537" cy="839788"/>
          </a:xfrm>
          <a:prstGeom prst="rect">
            <a:avLst/>
          </a:prstGeom>
          <a:noFill/>
          <a:ln w="9525">
            <a:noFill/>
            <a:miter lim="800000"/>
            <a:headEnd/>
            <a:tailEnd/>
          </a:ln>
        </p:spPr>
        <p:txBody>
          <a:bodyPr/>
          <a:lstStyle/>
          <a:p>
            <a:endParaRPr lang="en-US" dirty="0">
              <a:latin typeface="Calibri" pitchFamily="34" charset="0"/>
            </a:endParaRPr>
          </a:p>
        </p:txBody>
      </p:sp>
      <p:grpSp>
        <p:nvGrpSpPr>
          <p:cNvPr id="25" name="Group 1293"/>
          <p:cNvGrpSpPr>
            <a:grpSpLocks/>
          </p:cNvGrpSpPr>
          <p:nvPr/>
        </p:nvGrpSpPr>
        <p:grpSpPr bwMode="auto">
          <a:xfrm>
            <a:off x="4816476" y="1728788"/>
            <a:ext cx="393700" cy="823912"/>
            <a:chOff x="3034" y="981"/>
            <a:chExt cx="248" cy="519"/>
          </a:xfrm>
        </p:grpSpPr>
        <p:sp>
          <p:nvSpPr>
            <p:cNvPr id="4225" name="Rectangle 1294"/>
            <p:cNvSpPr>
              <a:spLocks noChangeArrowheads="1"/>
            </p:cNvSpPr>
            <p:nvPr/>
          </p:nvSpPr>
          <p:spPr bwMode="auto">
            <a:xfrm>
              <a:off x="3043" y="981"/>
              <a:ext cx="62"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p</a:t>
              </a:r>
              <a:endParaRPr lang="en-US" sz="1400" b="1" dirty="0">
                <a:latin typeface="Times New Roman" pitchFamily="18" charset="0"/>
              </a:endParaRPr>
            </a:p>
          </p:txBody>
        </p:sp>
        <p:grpSp>
          <p:nvGrpSpPr>
            <p:cNvPr id="26" name="Group 1295"/>
            <p:cNvGrpSpPr>
              <a:grpSpLocks/>
            </p:cNvGrpSpPr>
            <p:nvPr/>
          </p:nvGrpSpPr>
          <p:grpSpPr bwMode="auto">
            <a:xfrm>
              <a:off x="3042" y="1094"/>
              <a:ext cx="196" cy="225"/>
              <a:chOff x="3024" y="1070"/>
              <a:chExt cx="196" cy="225"/>
            </a:xfrm>
          </p:grpSpPr>
          <p:sp>
            <p:nvSpPr>
              <p:cNvPr id="4230" name="Rectangle 1296"/>
              <p:cNvSpPr>
                <a:spLocks noChangeArrowheads="1"/>
              </p:cNvSpPr>
              <p:nvPr/>
            </p:nvSpPr>
            <p:spPr bwMode="auto">
              <a:xfrm>
                <a:off x="3035" y="1070"/>
                <a:ext cx="118"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h</a:t>
                </a:r>
                <a:endParaRPr lang="en-US" sz="1400" b="1" dirty="0">
                  <a:latin typeface="Times New Roman" pitchFamily="18" charset="0"/>
                </a:endParaRPr>
              </a:p>
            </p:txBody>
          </p:sp>
          <p:sp>
            <p:nvSpPr>
              <p:cNvPr id="4231" name="Rectangle 1297"/>
              <p:cNvSpPr>
                <a:spLocks noChangeArrowheads="1"/>
              </p:cNvSpPr>
              <p:nvPr/>
            </p:nvSpPr>
            <p:spPr bwMode="auto">
              <a:xfrm>
                <a:off x="3024" y="1161"/>
                <a:ext cx="19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g</a:t>
                </a:r>
                <a:endParaRPr lang="en-US" sz="1400" b="1" dirty="0">
                  <a:latin typeface="Times New Roman" pitchFamily="18" charset="0"/>
                </a:endParaRPr>
              </a:p>
            </p:txBody>
          </p:sp>
        </p:grpSp>
        <p:grpSp>
          <p:nvGrpSpPr>
            <p:cNvPr id="27" name="Group 1298"/>
            <p:cNvGrpSpPr>
              <a:grpSpLocks/>
            </p:cNvGrpSpPr>
            <p:nvPr/>
          </p:nvGrpSpPr>
          <p:grpSpPr bwMode="auto">
            <a:xfrm>
              <a:off x="3034" y="1274"/>
              <a:ext cx="248" cy="226"/>
              <a:chOff x="3016" y="1250"/>
              <a:chExt cx="248" cy="226"/>
            </a:xfrm>
          </p:grpSpPr>
          <p:sp>
            <p:nvSpPr>
              <p:cNvPr id="4228" name="Rectangle 1299"/>
              <p:cNvSpPr>
                <a:spLocks noChangeArrowheads="1"/>
              </p:cNvSpPr>
              <p:nvPr/>
            </p:nvSpPr>
            <p:spPr bwMode="auto">
              <a:xfrm>
                <a:off x="3034" y="1250"/>
                <a:ext cx="113" cy="13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ch</a:t>
                </a:r>
                <a:endParaRPr lang="en-US" sz="1400" b="1" dirty="0">
                  <a:latin typeface="Times New Roman" pitchFamily="18" charset="0"/>
                </a:endParaRPr>
              </a:p>
            </p:txBody>
          </p:sp>
          <p:sp>
            <p:nvSpPr>
              <p:cNvPr id="4229" name="Rectangle 1300"/>
              <p:cNvSpPr>
                <a:spLocks noChangeArrowheads="1"/>
              </p:cNvSpPr>
              <p:nvPr/>
            </p:nvSpPr>
            <p:spPr bwMode="auto">
              <a:xfrm>
                <a:off x="3016" y="1340"/>
                <a:ext cx="248" cy="13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sh</a:t>
                </a:r>
                <a:endParaRPr lang="en-US" sz="1400" b="1" dirty="0">
                  <a:latin typeface="Times New Roman" pitchFamily="18" charset="0"/>
                </a:endParaRPr>
              </a:p>
            </p:txBody>
          </p:sp>
        </p:grpSp>
      </p:grpSp>
      <p:sp>
        <p:nvSpPr>
          <p:cNvPr id="4138" name="Rectangle 1301"/>
          <p:cNvSpPr>
            <a:spLocks noChangeArrowheads="1"/>
          </p:cNvSpPr>
          <p:nvPr/>
        </p:nvSpPr>
        <p:spPr bwMode="auto">
          <a:xfrm>
            <a:off x="3751263" y="2122488"/>
            <a:ext cx="319087" cy="187325"/>
          </a:xfrm>
          <a:prstGeom prst="rect">
            <a:avLst/>
          </a:prstGeom>
          <a:noFill/>
          <a:ln w="9525">
            <a:noFill/>
            <a:miter lim="800000"/>
            <a:headEnd/>
            <a:tailEnd/>
          </a:ln>
        </p:spPr>
        <p:txBody>
          <a:bodyPr/>
          <a:lstStyle/>
          <a:p>
            <a:endParaRPr lang="en-US" dirty="0">
              <a:latin typeface="Calibri" pitchFamily="34" charset="0"/>
            </a:endParaRPr>
          </a:p>
        </p:txBody>
      </p:sp>
      <p:sp>
        <p:nvSpPr>
          <p:cNvPr id="4139" name="Rectangle 1302"/>
          <p:cNvSpPr>
            <a:spLocks noChangeArrowheads="1"/>
          </p:cNvSpPr>
          <p:nvPr/>
        </p:nvSpPr>
        <p:spPr bwMode="auto">
          <a:xfrm>
            <a:off x="3922713" y="2224088"/>
            <a:ext cx="311150" cy="249237"/>
          </a:xfrm>
          <a:prstGeom prst="rect">
            <a:avLst/>
          </a:prstGeom>
          <a:noFill/>
          <a:ln w="9525">
            <a:noFill/>
            <a:miter lim="800000"/>
            <a:headEnd/>
            <a:tailEnd/>
          </a:ln>
        </p:spPr>
        <p:txBody>
          <a:bodyPr/>
          <a:lstStyle/>
          <a:p>
            <a:endParaRPr lang="en-US" dirty="0">
              <a:latin typeface="Calibri" pitchFamily="34" charset="0"/>
            </a:endParaRPr>
          </a:p>
        </p:txBody>
      </p:sp>
      <p:grpSp>
        <p:nvGrpSpPr>
          <p:cNvPr id="28" name="Group 1303"/>
          <p:cNvGrpSpPr>
            <a:grpSpLocks/>
          </p:cNvGrpSpPr>
          <p:nvPr/>
        </p:nvGrpSpPr>
        <p:grpSpPr bwMode="auto">
          <a:xfrm>
            <a:off x="3816350" y="2428875"/>
            <a:ext cx="379413" cy="428625"/>
            <a:chOff x="2398" y="1362"/>
            <a:chExt cx="239" cy="270"/>
          </a:xfrm>
        </p:grpSpPr>
        <p:sp>
          <p:nvSpPr>
            <p:cNvPr id="4220" name="Rectangle 1304"/>
            <p:cNvSpPr>
              <a:spLocks noChangeArrowheads="1"/>
            </p:cNvSpPr>
            <p:nvPr/>
          </p:nvSpPr>
          <p:spPr bwMode="auto">
            <a:xfrm>
              <a:off x="2414" y="1362"/>
              <a:ext cx="87"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l</a:t>
              </a:r>
              <a:endParaRPr lang="en-US" sz="1400" b="1" dirty="0">
                <a:latin typeface="Times New Roman" pitchFamily="18" charset="0"/>
              </a:endParaRPr>
            </a:p>
          </p:txBody>
        </p:sp>
        <p:sp>
          <p:nvSpPr>
            <p:cNvPr id="4221" name="Rectangle 1305"/>
            <p:cNvSpPr>
              <a:spLocks noChangeArrowheads="1"/>
            </p:cNvSpPr>
            <p:nvPr/>
          </p:nvSpPr>
          <p:spPr bwMode="auto">
            <a:xfrm>
              <a:off x="2587" y="1498"/>
              <a:ext cx="50"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r</a:t>
              </a:r>
              <a:endParaRPr lang="en-US" sz="1400" b="1" dirty="0">
                <a:latin typeface="Times New Roman" pitchFamily="18" charset="0"/>
              </a:endParaRPr>
            </a:p>
          </p:txBody>
        </p:sp>
        <p:sp>
          <p:nvSpPr>
            <p:cNvPr id="4222" name="Rectangle 1306"/>
            <p:cNvSpPr>
              <a:spLocks noChangeArrowheads="1"/>
            </p:cNvSpPr>
            <p:nvPr/>
          </p:nvSpPr>
          <p:spPr bwMode="auto">
            <a:xfrm>
              <a:off x="2398" y="1454"/>
              <a:ext cx="157" cy="134"/>
            </a:xfrm>
            <a:prstGeom prst="rect">
              <a:avLst/>
            </a:prstGeom>
            <a:noFill/>
            <a:ln w="9525">
              <a:noFill/>
              <a:miter lim="800000"/>
              <a:headEnd/>
              <a:tailEnd/>
            </a:ln>
          </p:spPr>
          <p:txBody>
            <a:bodyPr/>
            <a:lstStyle/>
            <a:p>
              <a:endParaRPr lang="en-US" dirty="0">
                <a:latin typeface="Calibri" pitchFamily="34" charset="0"/>
              </a:endParaRPr>
            </a:p>
          </p:txBody>
        </p:sp>
        <p:sp>
          <p:nvSpPr>
            <p:cNvPr id="4223" name="Rectangle 1307"/>
            <p:cNvSpPr>
              <a:spLocks noChangeArrowheads="1"/>
            </p:cNvSpPr>
            <p:nvPr/>
          </p:nvSpPr>
          <p:spPr bwMode="auto">
            <a:xfrm>
              <a:off x="2453" y="1479"/>
              <a:ext cx="5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o</a:t>
              </a:r>
              <a:endParaRPr lang="en-US" sz="1400" b="1" dirty="0">
                <a:latin typeface="Times New Roman" pitchFamily="18" charset="0"/>
              </a:endParaRPr>
            </a:p>
          </p:txBody>
        </p:sp>
        <p:sp>
          <p:nvSpPr>
            <p:cNvPr id="4224" name="Rectangle 1308"/>
            <p:cNvSpPr>
              <a:spLocks noChangeArrowheads="1"/>
            </p:cNvSpPr>
            <p:nvPr/>
          </p:nvSpPr>
          <p:spPr bwMode="auto">
            <a:xfrm>
              <a:off x="2527" y="1424"/>
              <a:ext cx="5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a</a:t>
              </a:r>
              <a:endParaRPr lang="en-US" sz="1400" b="1" dirty="0">
                <a:latin typeface="Times New Roman" pitchFamily="18" charset="0"/>
              </a:endParaRPr>
            </a:p>
          </p:txBody>
        </p:sp>
      </p:grpSp>
      <p:sp>
        <p:nvSpPr>
          <p:cNvPr id="4141" name="Rectangle 1309"/>
          <p:cNvSpPr>
            <a:spLocks noChangeArrowheads="1"/>
          </p:cNvSpPr>
          <p:nvPr/>
        </p:nvSpPr>
        <p:spPr bwMode="auto">
          <a:xfrm>
            <a:off x="6569075" y="1668463"/>
            <a:ext cx="69850"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s</a:t>
            </a:r>
            <a:endParaRPr lang="en-US" sz="1400" b="1" dirty="0">
              <a:latin typeface="Times New Roman" pitchFamily="18" charset="0"/>
            </a:endParaRPr>
          </a:p>
        </p:txBody>
      </p:sp>
      <p:sp>
        <p:nvSpPr>
          <p:cNvPr id="4142" name="Rectangle 1310"/>
          <p:cNvSpPr>
            <a:spLocks noChangeArrowheads="1"/>
          </p:cNvSpPr>
          <p:nvPr/>
        </p:nvSpPr>
        <p:spPr bwMode="auto">
          <a:xfrm>
            <a:off x="6391275" y="1360488"/>
            <a:ext cx="450850" cy="212725"/>
          </a:xfrm>
          <a:prstGeom prst="rect">
            <a:avLst/>
          </a:prstGeom>
          <a:noFill/>
          <a:ln w="9525">
            <a:noFill/>
            <a:miter lim="800000"/>
            <a:headEnd/>
            <a:tailEnd/>
          </a:ln>
        </p:spPr>
        <p:txBody>
          <a:bodyPr/>
          <a:lstStyle/>
          <a:p>
            <a:endParaRPr lang="en-US" dirty="0">
              <a:latin typeface="Calibri" pitchFamily="34" charset="0"/>
            </a:endParaRPr>
          </a:p>
        </p:txBody>
      </p:sp>
      <p:sp>
        <p:nvSpPr>
          <p:cNvPr id="4143" name="Rectangle 1311"/>
          <p:cNvSpPr>
            <a:spLocks noChangeArrowheads="1"/>
          </p:cNvSpPr>
          <p:nvPr/>
        </p:nvSpPr>
        <p:spPr bwMode="auto">
          <a:xfrm>
            <a:off x="6435391" y="1543050"/>
            <a:ext cx="397545" cy="21544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f    th</a:t>
            </a:r>
            <a:endParaRPr lang="en-US" sz="1400" b="1" dirty="0">
              <a:latin typeface="Times New Roman" pitchFamily="18" charset="0"/>
            </a:endParaRPr>
          </a:p>
        </p:txBody>
      </p:sp>
      <p:grpSp>
        <p:nvGrpSpPr>
          <p:cNvPr id="29" name="Group 1312"/>
          <p:cNvGrpSpPr>
            <a:grpSpLocks/>
          </p:cNvGrpSpPr>
          <p:nvPr/>
        </p:nvGrpSpPr>
        <p:grpSpPr bwMode="auto">
          <a:xfrm>
            <a:off x="6648450" y="828675"/>
            <a:ext cx="371475" cy="338138"/>
            <a:chOff x="3773" y="190"/>
            <a:chExt cx="234" cy="213"/>
          </a:xfrm>
        </p:grpSpPr>
        <p:sp>
          <p:nvSpPr>
            <p:cNvPr id="4212" name="Freeform 1313"/>
            <p:cNvSpPr>
              <a:spLocks/>
            </p:cNvSpPr>
            <p:nvPr/>
          </p:nvSpPr>
          <p:spPr bwMode="auto">
            <a:xfrm>
              <a:off x="3784" y="195"/>
              <a:ext cx="221" cy="206"/>
            </a:xfrm>
            <a:custGeom>
              <a:avLst/>
              <a:gdLst>
                <a:gd name="T0" fmla="*/ 19 w 221"/>
                <a:gd name="T1" fmla="*/ 106 h 206"/>
                <a:gd name="T2" fmla="*/ 26 w 221"/>
                <a:gd name="T3" fmla="*/ 126 h 206"/>
                <a:gd name="T4" fmla="*/ 41 w 221"/>
                <a:gd name="T5" fmla="*/ 142 h 206"/>
                <a:gd name="T6" fmla="*/ 53 w 221"/>
                <a:gd name="T7" fmla="*/ 148 h 206"/>
                <a:gd name="T8" fmla="*/ 69 w 221"/>
                <a:gd name="T9" fmla="*/ 151 h 206"/>
                <a:gd name="T10" fmla="*/ 86 w 221"/>
                <a:gd name="T11" fmla="*/ 156 h 206"/>
                <a:gd name="T12" fmla="*/ 100 w 221"/>
                <a:gd name="T13" fmla="*/ 159 h 206"/>
                <a:gd name="T14" fmla="*/ 109 w 221"/>
                <a:gd name="T15" fmla="*/ 162 h 206"/>
                <a:gd name="T16" fmla="*/ 120 w 221"/>
                <a:gd name="T17" fmla="*/ 167 h 206"/>
                <a:gd name="T18" fmla="*/ 131 w 221"/>
                <a:gd name="T19" fmla="*/ 176 h 206"/>
                <a:gd name="T20" fmla="*/ 143 w 221"/>
                <a:gd name="T21" fmla="*/ 195 h 206"/>
                <a:gd name="T22" fmla="*/ 156 w 221"/>
                <a:gd name="T23" fmla="*/ 203 h 206"/>
                <a:gd name="T24" fmla="*/ 165 w 221"/>
                <a:gd name="T25" fmla="*/ 203 h 206"/>
                <a:gd name="T26" fmla="*/ 184 w 221"/>
                <a:gd name="T27" fmla="*/ 206 h 206"/>
                <a:gd name="T28" fmla="*/ 196 w 221"/>
                <a:gd name="T29" fmla="*/ 198 h 206"/>
                <a:gd name="T30" fmla="*/ 203 w 221"/>
                <a:gd name="T31" fmla="*/ 192 h 206"/>
                <a:gd name="T32" fmla="*/ 210 w 221"/>
                <a:gd name="T33" fmla="*/ 184 h 206"/>
                <a:gd name="T34" fmla="*/ 210 w 221"/>
                <a:gd name="T35" fmla="*/ 176 h 206"/>
                <a:gd name="T36" fmla="*/ 212 w 221"/>
                <a:gd name="T37" fmla="*/ 167 h 206"/>
                <a:gd name="T38" fmla="*/ 212 w 221"/>
                <a:gd name="T39" fmla="*/ 156 h 206"/>
                <a:gd name="T40" fmla="*/ 206 w 221"/>
                <a:gd name="T41" fmla="*/ 153 h 206"/>
                <a:gd name="T42" fmla="*/ 190 w 221"/>
                <a:gd name="T43" fmla="*/ 153 h 206"/>
                <a:gd name="T44" fmla="*/ 165 w 221"/>
                <a:gd name="T45" fmla="*/ 154 h 206"/>
                <a:gd name="T46" fmla="*/ 142 w 221"/>
                <a:gd name="T47" fmla="*/ 156 h 206"/>
                <a:gd name="T48" fmla="*/ 128 w 221"/>
                <a:gd name="T49" fmla="*/ 137 h 206"/>
                <a:gd name="T50" fmla="*/ 122 w 221"/>
                <a:gd name="T51" fmla="*/ 126 h 206"/>
                <a:gd name="T52" fmla="*/ 128 w 221"/>
                <a:gd name="T53" fmla="*/ 122 h 206"/>
                <a:gd name="T54" fmla="*/ 137 w 221"/>
                <a:gd name="T55" fmla="*/ 115 h 206"/>
                <a:gd name="T56" fmla="*/ 142 w 221"/>
                <a:gd name="T57" fmla="*/ 106 h 206"/>
                <a:gd name="T58" fmla="*/ 154 w 221"/>
                <a:gd name="T59" fmla="*/ 100 h 206"/>
                <a:gd name="T60" fmla="*/ 164 w 221"/>
                <a:gd name="T61" fmla="*/ 91 h 206"/>
                <a:gd name="T62" fmla="*/ 172 w 221"/>
                <a:gd name="T63" fmla="*/ 81 h 206"/>
                <a:gd name="T64" fmla="*/ 182 w 221"/>
                <a:gd name="T65" fmla="*/ 69 h 206"/>
                <a:gd name="T66" fmla="*/ 189 w 221"/>
                <a:gd name="T67" fmla="*/ 58 h 206"/>
                <a:gd name="T68" fmla="*/ 198 w 221"/>
                <a:gd name="T69" fmla="*/ 45 h 206"/>
                <a:gd name="T70" fmla="*/ 203 w 221"/>
                <a:gd name="T71" fmla="*/ 33 h 206"/>
                <a:gd name="T72" fmla="*/ 206 w 221"/>
                <a:gd name="T73" fmla="*/ 20 h 206"/>
                <a:gd name="T74" fmla="*/ 215 w 221"/>
                <a:gd name="T75" fmla="*/ 11 h 206"/>
                <a:gd name="T76" fmla="*/ 220 w 221"/>
                <a:gd name="T77" fmla="*/ 0 h 206"/>
                <a:gd name="T78" fmla="*/ 214 w 221"/>
                <a:gd name="T79" fmla="*/ 2 h 206"/>
                <a:gd name="T80" fmla="*/ 203 w 221"/>
                <a:gd name="T81" fmla="*/ 8 h 206"/>
                <a:gd name="T82" fmla="*/ 187 w 221"/>
                <a:gd name="T83" fmla="*/ 16 h 206"/>
                <a:gd name="T84" fmla="*/ 172 w 221"/>
                <a:gd name="T85" fmla="*/ 23 h 206"/>
                <a:gd name="T86" fmla="*/ 159 w 221"/>
                <a:gd name="T87" fmla="*/ 30 h 206"/>
                <a:gd name="T88" fmla="*/ 143 w 221"/>
                <a:gd name="T89" fmla="*/ 36 h 206"/>
                <a:gd name="T90" fmla="*/ 129 w 221"/>
                <a:gd name="T91" fmla="*/ 44 h 206"/>
                <a:gd name="T92" fmla="*/ 118 w 221"/>
                <a:gd name="T93" fmla="*/ 52 h 206"/>
                <a:gd name="T94" fmla="*/ 106 w 221"/>
                <a:gd name="T95" fmla="*/ 67 h 206"/>
                <a:gd name="T96" fmla="*/ 92 w 221"/>
                <a:gd name="T97" fmla="*/ 81 h 206"/>
                <a:gd name="T98" fmla="*/ 76 w 221"/>
                <a:gd name="T99" fmla="*/ 86 h 206"/>
                <a:gd name="T100" fmla="*/ 70 w 221"/>
                <a:gd name="T101" fmla="*/ 76 h 206"/>
                <a:gd name="T102" fmla="*/ 64 w 221"/>
                <a:gd name="T103" fmla="*/ 69 h 206"/>
                <a:gd name="T104" fmla="*/ 58 w 221"/>
                <a:gd name="T105" fmla="*/ 64 h 206"/>
                <a:gd name="T106" fmla="*/ 51 w 221"/>
                <a:gd name="T107" fmla="*/ 52 h 206"/>
                <a:gd name="T108" fmla="*/ 42 w 221"/>
                <a:gd name="T109" fmla="*/ 41 h 206"/>
                <a:gd name="T110" fmla="*/ 31 w 221"/>
                <a:gd name="T111" fmla="*/ 31 h 206"/>
                <a:gd name="T112" fmla="*/ 23 w 221"/>
                <a:gd name="T113" fmla="*/ 27 h 206"/>
                <a:gd name="T114" fmla="*/ 19 w 221"/>
                <a:gd name="T115" fmla="*/ 31 h 206"/>
                <a:gd name="T116" fmla="*/ 22 w 221"/>
                <a:gd name="T117" fmla="*/ 58 h 206"/>
                <a:gd name="T118" fmla="*/ 11 w 221"/>
                <a:gd name="T119" fmla="*/ 67 h 206"/>
                <a:gd name="T120" fmla="*/ 0 w 221"/>
                <a:gd name="T121" fmla="*/ 80 h 206"/>
                <a:gd name="T122" fmla="*/ 5 w 221"/>
                <a:gd name="T123" fmla="*/ 89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
                <a:gd name="T187" fmla="*/ 0 h 206"/>
                <a:gd name="T188" fmla="*/ 221 w 221"/>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 h="206">
                  <a:moveTo>
                    <a:pt x="14" y="95"/>
                  </a:moveTo>
                  <a:lnTo>
                    <a:pt x="16" y="97"/>
                  </a:lnTo>
                  <a:lnTo>
                    <a:pt x="17" y="98"/>
                  </a:lnTo>
                  <a:lnTo>
                    <a:pt x="19" y="101"/>
                  </a:lnTo>
                  <a:lnTo>
                    <a:pt x="19" y="106"/>
                  </a:lnTo>
                  <a:lnTo>
                    <a:pt x="20" y="109"/>
                  </a:lnTo>
                  <a:lnTo>
                    <a:pt x="22" y="114"/>
                  </a:lnTo>
                  <a:lnTo>
                    <a:pt x="23" y="119"/>
                  </a:lnTo>
                  <a:lnTo>
                    <a:pt x="25" y="123"/>
                  </a:lnTo>
                  <a:lnTo>
                    <a:pt x="26" y="126"/>
                  </a:lnTo>
                  <a:lnTo>
                    <a:pt x="28" y="130"/>
                  </a:lnTo>
                  <a:lnTo>
                    <a:pt x="31" y="133"/>
                  </a:lnTo>
                  <a:lnTo>
                    <a:pt x="34" y="136"/>
                  </a:lnTo>
                  <a:lnTo>
                    <a:pt x="37" y="139"/>
                  </a:lnTo>
                  <a:lnTo>
                    <a:pt x="41" y="142"/>
                  </a:lnTo>
                  <a:lnTo>
                    <a:pt x="44" y="144"/>
                  </a:lnTo>
                  <a:lnTo>
                    <a:pt x="47" y="145"/>
                  </a:lnTo>
                  <a:lnTo>
                    <a:pt x="48" y="147"/>
                  </a:lnTo>
                  <a:lnTo>
                    <a:pt x="51" y="147"/>
                  </a:lnTo>
                  <a:lnTo>
                    <a:pt x="53" y="148"/>
                  </a:lnTo>
                  <a:lnTo>
                    <a:pt x="56" y="148"/>
                  </a:lnTo>
                  <a:lnTo>
                    <a:pt x="59" y="150"/>
                  </a:lnTo>
                  <a:lnTo>
                    <a:pt x="62" y="150"/>
                  </a:lnTo>
                  <a:lnTo>
                    <a:pt x="65" y="151"/>
                  </a:lnTo>
                  <a:lnTo>
                    <a:pt x="69" y="151"/>
                  </a:lnTo>
                  <a:lnTo>
                    <a:pt x="72" y="153"/>
                  </a:lnTo>
                  <a:lnTo>
                    <a:pt x="75" y="153"/>
                  </a:lnTo>
                  <a:lnTo>
                    <a:pt x="78" y="154"/>
                  </a:lnTo>
                  <a:lnTo>
                    <a:pt x="83" y="154"/>
                  </a:lnTo>
                  <a:lnTo>
                    <a:pt x="86" y="156"/>
                  </a:lnTo>
                  <a:lnTo>
                    <a:pt x="89" y="156"/>
                  </a:lnTo>
                  <a:lnTo>
                    <a:pt x="92" y="158"/>
                  </a:lnTo>
                  <a:lnTo>
                    <a:pt x="95" y="158"/>
                  </a:lnTo>
                  <a:lnTo>
                    <a:pt x="97" y="158"/>
                  </a:lnTo>
                  <a:lnTo>
                    <a:pt x="100" y="159"/>
                  </a:lnTo>
                  <a:lnTo>
                    <a:pt x="101" y="159"/>
                  </a:lnTo>
                  <a:lnTo>
                    <a:pt x="104" y="161"/>
                  </a:lnTo>
                  <a:lnTo>
                    <a:pt x="106" y="161"/>
                  </a:lnTo>
                  <a:lnTo>
                    <a:pt x="108" y="162"/>
                  </a:lnTo>
                  <a:lnTo>
                    <a:pt x="109" y="162"/>
                  </a:lnTo>
                  <a:lnTo>
                    <a:pt x="112" y="164"/>
                  </a:lnTo>
                  <a:lnTo>
                    <a:pt x="114" y="164"/>
                  </a:lnTo>
                  <a:lnTo>
                    <a:pt x="115" y="165"/>
                  </a:lnTo>
                  <a:lnTo>
                    <a:pt x="118" y="167"/>
                  </a:lnTo>
                  <a:lnTo>
                    <a:pt x="120" y="167"/>
                  </a:lnTo>
                  <a:lnTo>
                    <a:pt x="122" y="169"/>
                  </a:lnTo>
                  <a:lnTo>
                    <a:pt x="125" y="170"/>
                  </a:lnTo>
                  <a:lnTo>
                    <a:pt x="128" y="170"/>
                  </a:lnTo>
                  <a:lnTo>
                    <a:pt x="129" y="172"/>
                  </a:lnTo>
                  <a:lnTo>
                    <a:pt x="131" y="176"/>
                  </a:lnTo>
                  <a:lnTo>
                    <a:pt x="134" y="181"/>
                  </a:lnTo>
                  <a:lnTo>
                    <a:pt x="136" y="186"/>
                  </a:lnTo>
                  <a:lnTo>
                    <a:pt x="139" y="189"/>
                  </a:lnTo>
                  <a:lnTo>
                    <a:pt x="140" y="192"/>
                  </a:lnTo>
                  <a:lnTo>
                    <a:pt x="143" y="195"/>
                  </a:lnTo>
                  <a:lnTo>
                    <a:pt x="147" y="197"/>
                  </a:lnTo>
                  <a:lnTo>
                    <a:pt x="148" y="198"/>
                  </a:lnTo>
                  <a:lnTo>
                    <a:pt x="151" y="201"/>
                  </a:lnTo>
                  <a:lnTo>
                    <a:pt x="154" y="201"/>
                  </a:lnTo>
                  <a:lnTo>
                    <a:pt x="156" y="203"/>
                  </a:lnTo>
                  <a:lnTo>
                    <a:pt x="159" y="204"/>
                  </a:lnTo>
                  <a:lnTo>
                    <a:pt x="161" y="204"/>
                  </a:lnTo>
                  <a:lnTo>
                    <a:pt x="162" y="204"/>
                  </a:lnTo>
                  <a:lnTo>
                    <a:pt x="164" y="204"/>
                  </a:lnTo>
                  <a:lnTo>
                    <a:pt x="165" y="203"/>
                  </a:lnTo>
                  <a:lnTo>
                    <a:pt x="170" y="204"/>
                  </a:lnTo>
                  <a:lnTo>
                    <a:pt x="173" y="206"/>
                  </a:lnTo>
                  <a:lnTo>
                    <a:pt x="176" y="206"/>
                  </a:lnTo>
                  <a:lnTo>
                    <a:pt x="181" y="206"/>
                  </a:lnTo>
                  <a:lnTo>
                    <a:pt x="184" y="206"/>
                  </a:lnTo>
                  <a:lnTo>
                    <a:pt x="186" y="204"/>
                  </a:lnTo>
                  <a:lnTo>
                    <a:pt x="189" y="201"/>
                  </a:lnTo>
                  <a:lnTo>
                    <a:pt x="189" y="198"/>
                  </a:lnTo>
                  <a:lnTo>
                    <a:pt x="193" y="200"/>
                  </a:lnTo>
                  <a:lnTo>
                    <a:pt x="196" y="198"/>
                  </a:lnTo>
                  <a:lnTo>
                    <a:pt x="200" y="198"/>
                  </a:lnTo>
                  <a:lnTo>
                    <a:pt x="201" y="197"/>
                  </a:lnTo>
                  <a:lnTo>
                    <a:pt x="203" y="195"/>
                  </a:lnTo>
                  <a:lnTo>
                    <a:pt x="203" y="193"/>
                  </a:lnTo>
                  <a:lnTo>
                    <a:pt x="203" y="192"/>
                  </a:lnTo>
                  <a:lnTo>
                    <a:pt x="201" y="189"/>
                  </a:lnTo>
                  <a:lnTo>
                    <a:pt x="206" y="187"/>
                  </a:lnTo>
                  <a:lnTo>
                    <a:pt x="209" y="187"/>
                  </a:lnTo>
                  <a:lnTo>
                    <a:pt x="210" y="186"/>
                  </a:lnTo>
                  <a:lnTo>
                    <a:pt x="210" y="184"/>
                  </a:lnTo>
                  <a:lnTo>
                    <a:pt x="210" y="183"/>
                  </a:lnTo>
                  <a:lnTo>
                    <a:pt x="210" y="181"/>
                  </a:lnTo>
                  <a:lnTo>
                    <a:pt x="209" y="179"/>
                  </a:lnTo>
                  <a:lnTo>
                    <a:pt x="207" y="178"/>
                  </a:lnTo>
                  <a:lnTo>
                    <a:pt x="210" y="176"/>
                  </a:lnTo>
                  <a:lnTo>
                    <a:pt x="212" y="175"/>
                  </a:lnTo>
                  <a:lnTo>
                    <a:pt x="212" y="172"/>
                  </a:lnTo>
                  <a:lnTo>
                    <a:pt x="214" y="170"/>
                  </a:lnTo>
                  <a:lnTo>
                    <a:pt x="214" y="169"/>
                  </a:lnTo>
                  <a:lnTo>
                    <a:pt x="212" y="167"/>
                  </a:lnTo>
                  <a:lnTo>
                    <a:pt x="210" y="165"/>
                  </a:lnTo>
                  <a:lnTo>
                    <a:pt x="209" y="164"/>
                  </a:lnTo>
                  <a:lnTo>
                    <a:pt x="210" y="161"/>
                  </a:lnTo>
                  <a:lnTo>
                    <a:pt x="212" y="158"/>
                  </a:lnTo>
                  <a:lnTo>
                    <a:pt x="212" y="156"/>
                  </a:lnTo>
                  <a:lnTo>
                    <a:pt x="212" y="154"/>
                  </a:lnTo>
                  <a:lnTo>
                    <a:pt x="210" y="154"/>
                  </a:lnTo>
                  <a:lnTo>
                    <a:pt x="209" y="153"/>
                  </a:lnTo>
                  <a:lnTo>
                    <a:pt x="207" y="153"/>
                  </a:lnTo>
                  <a:lnTo>
                    <a:pt x="206" y="153"/>
                  </a:lnTo>
                  <a:lnTo>
                    <a:pt x="204" y="153"/>
                  </a:lnTo>
                  <a:lnTo>
                    <a:pt x="201" y="153"/>
                  </a:lnTo>
                  <a:lnTo>
                    <a:pt x="198" y="153"/>
                  </a:lnTo>
                  <a:lnTo>
                    <a:pt x="195" y="153"/>
                  </a:lnTo>
                  <a:lnTo>
                    <a:pt x="190" y="153"/>
                  </a:lnTo>
                  <a:lnTo>
                    <a:pt x="186" y="153"/>
                  </a:lnTo>
                  <a:lnTo>
                    <a:pt x="181" y="154"/>
                  </a:lnTo>
                  <a:lnTo>
                    <a:pt x="175" y="154"/>
                  </a:lnTo>
                  <a:lnTo>
                    <a:pt x="170" y="154"/>
                  </a:lnTo>
                  <a:lnTo>
                    <a:pt x="165" y="154"/>
                  </a:lnTo>
                  <a:lnTo>
                    <a:pt x="159" y="156"/>
                  </a:lnTo>
                  <a:lnTo>
                    <a:pt x="154" y="156"/>
                  </a:lnTo>
                  <a:lnTo>
                    <a:pt x="150" y="156"/>
                  </a:lnTo>
                  <a:lnTo>
                    <a:pt x="147" y="156"/>
                  </a:lnTo>
                  <a:lnTo>
                    <a:pt x="142" y="156"/>
                  </a:lnTo>
                  <a:lnTo>
                    <a:pt x="140" y="156"/>
                  </a:lnTo>
                  <a:lnTo>
                    <a:pt x="137" y="151"/>
                  </a:lnTo>
                  <a:lnTo>
                    <a:pt x="133" y="147"/>
                  </a:lnTo>
                  <a:lnTo>
                    <a:pt x="131" y="142"/>
                  </a:lnTo>
                  <a:lnTo>
                    <a:pt x="128" y="137"/>
                  </a:lnTo>
                  <a:lnTo>
                    <a:pt x="125" y="134"/>
                  </a:lnTo>
                  <a:lnTo>
                    <a:pt x="122" y="131"/>
                  </a:lnTo>
                  <a:lnTo>
                    <a:pt x="120" y="128"/>
                  </a:lnTo>
                  <a:lnTo>
                    <a:pt x="117" y="126"/>
                  </a:lnTo>
                  <a:lnTo>
                    <a:pt x="122" y="126"/>
                  </a:lnTo>
                  <a:lnTo>
                    <a:pt x="123" y="125"/>
                  </a:lnTo>
                  <a:lnTo>
                    <a:pt x="125" y="125"/>
                  </a:lnTo>
                  <a:lnTo>
                    <a:pt x="126" y="123"/>
                  </a:lnTo>
                  <a:lnTo>
                    <a:pt x="128" y="123"/>
                  </a:lnTo>
                  <a:lnTo>
                    <a:pt x="128" y="122"/>
                  </a:lnTo>
                  <a:lnTo>
                    <a:pt x="129" y="120"/>
                  </a:lnTo>
                  <a:lnTo>
                    <a:pt x="129" y="117"/>
                  </a:lnTo>
                  <a:lnTo>
                    <a:pt x="133" y="117"/>
                  </a:lnTo>
                  <a:lnTo>
                    <a:pt x="134" y="117"/>
                  </a:lnTo>
                  <a:lnTo>
                    <a:pt x="137" y="115"/>
                  </a:lnTo>
                  <a:lnTo>
                    <a:pt x="139" y="115"/>
                  </a:lnTo>
                  <a:lnTo>
                    <a:pt x="140" y="114"/>
                  </a:lnTo>
                  <a:lnTo>
                    <a:pt x="142" y="112"/>
                  </a:lnTo>
                  <a:lnTo>
                    <a:pt x="142" y="109"/>
                  </a:lnTo>
                  <a:lnTo>
                    <a:pt x="142" y="106"/>
                  </a:lnTo>
                  <a:lnTo>
                    <a:pt x="145" y="106"/>
                  </a:lnTo>
                  <a:lnTo>
                    <a:pt x="148" y="105"/>
                  </a:lnTo>
                  <a:lnTo>
                    <a:pt x="151" y="103"/>
                  </a:lnTo>
                  <a:lnTo>
                    <a:pt x="153" y="101"/>
                  </a:lnTo>
                  <a:lnTo>
                    <a:pt x="154" y="100"/>
                  </a:lnTo>
                  <a:lnTo>
                    <a:pt x="156" y="98"/>
                  </a:lnTo>
                  <a:lnTo>
                    <a:pt x="156" y="95"/>
                  </a:lnTo>
                  <a:lnTo>
                    <a:pt x="156" y="94"/>
                  </a:lnTo>
                  <a:lnTo>
                    <a:pt x="161" y="92"/>
                  </a:lnTo>
                  <a:lnTo>
                    <a:pt x="164" y="91"/>
                  </a:lnTo>
                  <a:lnTo>
                    <a:pt x="165" y="89"/>
                  </a:lnTo>
                  <a:lnTo>
                    <a:pt x="168" y="87"/>
                  </a:lnTo>
                  <a:lnTo>
                    <a:pt x="170" y="86"/>
                  </a:lnTo>
                  <a:lnTo>
                    <a:pt x="170" y="83"/>
                  </a:lnTo>
                  <a:lnTo>
                    <a:pt x="172" y="81"/>
                  </a:lnTo>
                  <a:lnTo>
                    <a:pt x="172" y="78"/>
                  </a:lnTo>
                  <a:lnTo>
                    <a:pt x="175" y="76"/>
                  </a:lnTo>
                  <a:lnTo>
                    <a:pt x="178" y="75"/>
                  </a:lnTo>
                  <a:lnTo>
                    <a:pt x="181" y="72"/>
                  </a:lnTo>
                  <a:lnTo>
                    <a:pt x="182" y="69"/>
                  </a:lnTo>
                  <a:lnTo>
                    <a:pt x="184" y="67"/>
                  </a:lnTo>
                  <a:lnTo>
                    <a:pt x="186" y="64"/>
                  </a:lnTo>
                  <a:lnTo>
                    <a:pt x="186" y="61"/>
                  </a:lnTo>
                  <a:lnTo>
                    <a:pt x="186" y="59"/>
                  </a:lnTo>
                  <a:lnTo>
                    <a:pt x="189" y="58"/>
                  </a:lnTo>
                  <a:lnTo>
                    <a:pt x="192" y="55"/>
                  </a:lnTo>
                  <a:lnTo>
                    <a:pt x="193" y="53"/>
                  </a:lnTo>
                  <a:lnTo>
                    <a:pt x="196" y="50"/>
                  </a:lnTo>
                  <a:lnTo>
                    <a:pt x="196" y="48"/>
                  </a:lnTo>
                  <a:lnTo>
                    <a:pt x="198" y="45"/>
                  </a:lnTo>
                  <a:lnTo>
                    <a:pt x="198" y="44"/>
                  </a:lnTo>
                  <a:lnTo>
                    <a:pt x="196" y="41"/>
                  </a:lnTo>
                  <a:lnTo>
                    <a:pt x="200" y="39"/>
                  </a:lnTo>
                  <a:lnTo>
                    <a:pt x="201" y="36"/>
                  </a:lnTo>
                  <a:lnTo>
                    <a:pt x="203" y="33"/>
                  </a:lnTo>
                  <a:lnTo>
                    <a:pt x="204" y="30"/>
                  </a:lnTo>
                  <a:lnTo>
                    <a:pt x="206" y="28"/>
                  </a:lnTo>
                  <a:lnTo>
                    <a:pt x="206" y="25"/>
                  </a:lnTo>
                  <a:lnTo>
                    <a:pt x="206" y="22"/>
                  </a:lnTo>
                  <a:lnTo>
                    <a:pt x="206" y="20"/>
                  </a:lnTo>
                  <a:lnTo>
                    <a:pt x="207" y="19"/>
                  </a:lnTo>
                  <a:lnTo>
                    <a:pt x="209" y="17"/>
                  </a:lnTo>
                  <a:lnTo>
                    <a:pt x="212" y="16"/>
                  </a:lnTo>
                  <a:lnTo>
                    <a:pt x="214" y="14"/>
                  </a:lnTo>
                  <a:lnTo>
                    <a:pt x="215" y="11"/>
                  </a:lnTo>
                  <a:lnTo>
                    <a:pt x="218" y="9"/>
                  </a:lnTo>
                  <a:lnTo>
                    <a:pt x="220" y="6"/>
                  </a:lnTo>
                  <a:lnTo>
                    <a:pt x="220" y="5"/>
                  </a:lnTo>
                  <a:lnTo>
                    <a:pt x="221" y="2"/>
                  </a:lnTo>
                  <a:lnTo>
                    <a:pt x="220" y="0"/>
                  </a:lnTo>
                  <a:lnTo>
                    <a:pt x="218" y="0"/>
                  </a:lnTo>
                  <a:lnTo>
                    <a:pt x="217" y="0"/>
                  </a:lnTo>
                  <a:lnTo>
                    <a:pt x="215" y="0"/>
                  </a:lnTo>
                  <a:lnTo>
                    <a:pt x="214" y="2"/>
                  </a:lnTo>
                  <a:lnTo>
                    <a:pt x="210" y="3"/>
                  </a:lnTo>
                  <a:lnTo>
                    <a:pt x="209" y="5"/>
                  </a:lnTo>
                  <a:lnTo>
                    <a:pt x="207" y="5"/>
                  </a:lnTo>
                  <a:lnTo>
                    <a:pt x="206" y="6"/>
                  </a:lnTo>
                  <a:lnTo>
                    <a:pt x="203" y="8"/>
                  </a:lnTo>
                  <a:lnTo>
                    <a:pt x="200" y="9"/>
                  </a:lnTo>
                  <a:lnTo>
                    <a:pt x="196" y="11"/>
                  </a:lnTo>
                  <a:lnTo>
                    <a:pt x="193" y="12"/>
                  </a:lnTo>
                  <a:lnTo>
                    <a:pt x="190" y="14"/>
                  </a:lnTo>
                  <a:lnTo>
                    <a:pt x="187" y="16"/>
                  </a:lnTo>
                  <a:lnTo>
                    <a:pt x="184" y="17"/>
                  </a:lnTo>
                  <a:lnTo>
                    <a:pt x="181" y="19"/>
                  </a:lnTo>
                  <a:lnTo>
                    <a:pt x="176" y="20"/>
                  </a:lnTo>
                  <a:lnTo>
                    <a:pt x="175" y="22"/>
                  </a:lnTo>
                  <a:lnTo>
                    <a:pt x="172" y="23"/>
                  </a:lnTo>
                  <a:lnTo>
                    <a:pt x="168" y="25"/>
                  </a:lnTo>
                  <a:lnTo>
                    <a:pt x="167" y="27"/>
                  </a:lnTo>
                  <a:lnTo>
                    <a:pt x="165" y="27"/>
                  </a:lnTo>
                  <a:lnTo>
                    <a:pt x="162" y="28"/>
                  </a:lnTo>
                  <a:lnTo>
                    <a:pt x="159" y="30"/>
                  </a:lnTo>
                  <a:lnTo>
                    <a:pt x="157" y="30"/>
                  </a:lnTo>
                  <a:lnTo>
                    <a:pt x="154" y="31"/>
                  </a:lnTo>
                  <a:lnTo>
                    <a:pt x="150" y="33"/>
                  </a:lnTo>
                  <a:lnTo>
                    <a:pt x="147" y="34"/>
                  </a:lnTo>
                  <a:lnTo>
                    <a:pt x="143" y="36"/>
                  </a:lnTo>
                  <a:lnTo>
                    <a:pt x="140" y="37"/>
                  </a:lnTo>
                  <a:lnTo>
                    <a:pt x="137" y="39"/>
                  </a:lnTo>
                  <a:lnTo>
                    <a:pt x="134" y="41"/>
                  </a:lnTo>
                  <a:lnTo>
                    <a:pt x="131" y="42"/>
                  </a:lnTo>
                  <a:lnTo>
                    <a:pt x="129" y="44"/>
                  </a:lnTo>
                  <a:lnTo>
                    <a:pt x="128" y="44"/>
                  </a:lnTo>
                  <a:lnTo>
                    <a:pt x="125" y="45"/>
                  </a:lnTo>
                  <a:lnTo>
                    <a:pt x="123" y="47"/>
                  </a:lnTo>
                  <a:lnTo>
                    <a:pt x="122" y="48"/>
                  </a:lnTo>
                  <a:lnTo>
                    <a:pt x="118" y="52"/>
                  </a:lnTo>
                  <a:lnTo>
                    <a:pt x="115" y="53"/>
                  </a:lnTo>
                  <a:lnTo>
                    <a:pt x="114" y="56"/>
                  </a:lnTo>
                  <a:lnTo>
                    <a:pt x="111" y="61"/>
                  </a:lnTo>
                  <a:lnTo>
                    <a:pt x="109" y="64"/>
                  </a:lnTo>
                  <a:lnTo>
                    <a:pt x="106" y="67"/>
                  </a:lnTo>
                  <a:lnTo>
                    <a:pt x="104" y="70"/>
                  </a:lnTo>
                  <a:lnTo>
                    <a:pt x="101" y="73"/>
                  </a:lnTo>
                  <a:lnTo>
                    <a:pt x="98" y="76"/>
                  </a:lnTo>
                  <a:lnTo>
                    <a:pt x="97" y="80"/>
                  </a:lnTo>
                  <a:lnTo>
                    <a:pt x="92" y="81"/>
                  </a:lnTo>
                  <a:lnTo>
                    <a:pt x="89" y="83"/>
                  </a:lnTo>
                  <a:lnTo>
                    <a:pt x="86" y="86"/>
                  </a:lnTo>
                  <a:lnTo>
                    <a:pt x="81" y="87"/>
                  </a:lnTo>
                  <a:lnTo>
                    <a:pt x="76" y="89"/>
                  </a:lnTo>
                  <a:lnTo>
                    <a:pt x="76" y="86"/>
                  </a:lnTo>
                  <a:lnTo>
                    <a:pt x="75" y="84"/>
                  </a:lnTo>
                  <a:lnTo>
                    <a:pt x="73" y="83"/>
                  </a:lnTo>
                  <a:lnTo>
                    <a:pt x="73" y="80"/>
                  </a:lnTo>
                  <a:lnTo>
                    <a:pt x="72" y="78"/>
                  </a:lnTo>
                  <a:lnTo>
                    <a:pt x="70" y="76"/>
                  </a:lnTo>
                  <a:lnTo>
                    <a:pt x="67" y="76"/>
                  </a:lnTo>
                  <a:lnTo>
                    <a:pt x="65" y="75"/>
                  </a:lnTo>
                  <a:lnTo>
                    <a:pt x="65" y="73"/>
                  </a:lnTo>
                  <a:lnTo>
                    <a:pt x="65" y="72"/>
                  </a:lnTo>
                  <a:lnTo>
                    <a:pt x="64" y="69"/>
                  </a:lnTo>
                  <a:lnTo>
                    <a:pt x="64" y="67"/>
                  </a:lnTo>
                  <a:lnTo>
                    <a:pt x="62" y="66"/>
                  </a:lnTo>
                  <a:lnTo>
                    <a:pt x="61" y="64"/>
                  </a:lnTo>
                  <a:lnTo>
                    <a:pt x="59" y="64"/>
                  </a:lnTo>
                  <a:lnTo>
                    <a:pt x="58" y="64"/>
                  </a:lnTo>
                  <a:lnTo>
                    <a:pt x="56" y="61"/>
                  </a:lnTo>
                  <a:lnTo>
                    <a:pt x="56" y="59"/>
                  </a:lnTo>
                  <a:lnTo>
                    <a:pt x="55" y="56"/>
                  </a:lnTo>
                  <a:lnTo>
                    <a:pt x="53" y="55"/>
                  </a:lnTo>
                  <a:lnTo>
                    <a:pt x="51" y="52"/>
                  </a:lnTo>
                  <a:lnTo>
                    <a:pt x="50" y="50"/>
                  </a:lnTo>
                  <a:lnTo>
                    <a:pt x="48" y="50"/>
                  </a:lnTo>
                  <a:lnTo>
                    <a:pt x="45" y="48"/>
                  </a:lnTo>
                  <a:lnTo>
                    <a:pt x="44" y="45"/>
                  </a:lnTo>
                  <a:lnTo>
                    <a:pt x="42" y="41"/>
                  </a:lnTo>
                  <a:lnTo>
                    <a:pt x="41" y="37"/>
                  </a:lnTo>
                  <a:lnTo>
                    <a:pt x="37" y="36"/>
                  </a:lnTo>
                  <a:lnTo>
                    <a:pt x="36" y="33"/>
                  </a:lnTo>
                  <a:lnTo>
                    <a:pt x="33" y="31"/>
                  </a:lnTo>
                  <a:lnTo>
                    <a:pt x="31" y="31"/>
                  </a:lnTo>
                  <a:lnTo>
                    <a:pt x="28" y="31"/>
                  </a:lnTo>
                  <a:lnTo>
                    <a:pt x="28" y="30"/>
                  </a:lnTo>
                  <a:lnTo>
                    <a:pt x="25" y="28"/>
                  </a:lnTo>
                  <a:lnTo>
                    <a:pt x="25" y="27"/>
                  </a:lnTo>
                  <a:lnTo>
                    <a:pt x="23" y="27"/>
                  </a:lnTo>
                  <a:lnTo>
                    <a:pt x="22" y="25"/>
                  </a:lnTo>
                  <a:lnTo>
                    <a:pt x="20" y="27"/>
                  </a:lnTo>
                  <a:lnTo>
                    <a:pt x="19" y="28"/>
                  </a:lnTo>
                  <a:lnTo>
                    <a:pt x="19" y="31"/>
                  </a:lnTo>
                  <a:lnTo>
                    <a:pt x="19" y="36"/>
                  </a:lnTo>
                  <a:lnTo>
                    <a:pt x="20" y="41"/>
                  </a:lnTo>
                  <a:lnTo>
                    <a:pt x="20" y="45"/>
                  </a:lnTo>
                  <a:lnTo>
                    <a:pt x="22" y="52"/>
                  </a:lnTo>
                  <a:lnTo>
                    <a:pt x="22" y="58"/>
                  </a:lnTo>
                  <a:lnTo>
                    <a:pt x="23" y="62"/>
                  </a:lnTo>
                  <a:lnTo>
                    <a:pt x="25" y="66"/>
                  </a:lnTo>
                  <a:lnTo>
                    <a:pt x="19" y="66"/>
                  </a:lnTo>
                  <a:lnTo>
                    <a:pt x="14" y="66"/>
                  </a:lnTo>
                  <a:lnTo>
                    <a:pt x="11" y="67"/>
                  </a:lnTo>
                  <a:lnTo>
                    <a:pt x="8" y="69"/>
                  </a:lnTo>
                  <a:lnTo>
                    <a:pt x="5" y="72"/>
                  </a:lnTo>
                  <a:lnTo>
                    <a:pt x="3" y="73"/>
                  </a:lnTo>
                  <a:lnTo>
                    <a:pt x="2" y="76"/>
                  </a:lnTo>
                  <a:lnTo>
                    <a:pt x="0" y="80"/>
                  </a:lnTo>
                  <a:lnTo>
                    <a:pt x="0" y="81"/>
                  </a:lnTo>
                  <a:lnTo>
                    <a:pt x="0" y="83"/>
                  </a:lnTo>
                  <a:lnTo>
                    <a:pt x="2" y="84"/>
                  </a:lnTo>
                  <a:lnTo>
                    <a:pt x="3" y="87"/>
                  </a:lnTo>
                  <a:lnTo>
                    <a:pt x="5" y="89"/>
                  </a:lnTo>
                  <a:lnTo>
                    <a:pt x="6" y="91"/>
                  </a:lnTo>
                  <a:lnTo>
                    <a:pt x="9" y="91"/>
                  </a:lnTo>
                  <a:lnTo>
                    <a:pt x="9" y="92"/>
                  </a:lnTo>
                  <a:lnTo>
                    <a:pt x="14" y="95"/>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213" name="Freeform 1314"/>
            <p:cNvSpPr>
              <a:spLocks/>
            </p:cNvSpPr>
            <p:nvPr/>
          </p:nvSpPr>
          <p:spPr bwMode="auto">
            <a:xfrm>
              <a:off x="3784" y="190"/>
              <a:ext cx="223" cy="125"/>
            </a:xfrm>
            <a:custGeom>
              <a:avLst/>
              <a:gdLst>
                <a:gd name="T0" fmla="*/ 42 w 223"/>
                <a:gd name="T1" fmla="*/ 77 h 125"/>
                <a:gd name="T2" fmla="*/ 55 w 223"/>
                <a:gd name="T3" fmla="*/ 86 h 125"/>
                <a:gd name="T4" fmla="*/ 72 w 223"/>
                <a:gd name="T5" fmla="*/ 91 h 125"/>
                <a:gd name="T6" fmla="*/ 89 w 223"/>
                <a:gd name="T7" fmla="*/ 86 h 125"/>
                <a:gd name="T8" fmla="*/ 104 w 223"/>
                <a:gd name="T9" fmla="*/ 71 h 125"/>
                <a:gd name="T10" fmla="*/ 117 w 223"/>
                <a:gd name="T11" fmla="*/ 55 h 125"/>
                <a:gd name="T12" fmla="*/ 134 w 223"/>
                <a:gd name="T13" fmla="*/ 42 h 125"/>
                <a:gd name="T14" fmla="*/ 168 w 223"/>
                <a:gd name="T15" fmla="*/ 27 h 125"/>
                <a:gd name="T16" fmla="*/ 204 w 223"/>
                <a:gd name="T17" fmla="*/ 10 h 125"/>
                <a:gd name="T18" fmla="*/ 223 w 223"/>
                <a:gd name="T19" fmla="*/ 2 h 125"/>
                <a:gd name="T20" fmla="*/ 218 w 223"/>
                <a:gd name="T21" fmla="*/ 16 h 125"/>
                <a:gd name="T22" fmla="*/ 209 w 223"/>
                <a:gd name="T23" fmla="*/ 32 h 125"/>
                <a:gd name="T24" fmla="*/ 201 w 223"/>
                <a:gd name="T25" fmla="*/ 49 h 125"/>
                <a:gd name="T26" fmla="*/ 189 w 223"/>
                <a:gd name="T27" fmla="*/ 67 h 125"/>
                <a:gd name="T28" fmla="*/ 175 w 223"/>
                <a:gd name="T29" fmla="*/ 83 h 125"/>
                <a:gd name="T30" fmla="*/ 164 w 223"/>
                <a:gd name="T31" fmla="*/ 97 h 125"/>
                <a:gd name="T32" fmla="*/ 151 w 223"/>
                <a:gd name="T33" fmla="*/ 110 h 125"/>
                <a:gd name="T34" fmla="*/ 139 w 223"/>
                <a:gd name="T35" fmla="*/ 120 h 125"/>
                <a:gd name="T36" fmla="*/ 118 w 223"/>
                <a:gd name="T37" fmla="*/ 125 h 125"/>
                <a:gd name="T38" fmla="*/ 114 w 223"/>
                <a:gd name="T39" fmla="*/ 124 h 125"/>
                <a:gd name="T40" fmla="*/ 131 w 223"/>
                <a:gd name="T41" fmla="*/ 120 h 125"/>
                <a:gd name="T42" fmla="*/ 136 w 223"/>
                <a:gd name="T43" fmla="*/ 116 h 125"/>
                <a:gd name="T44" fmla="*/ 112 w 223"/>
                <a:gd name="T45" fmla="*/ 116 h 125"/>
                <a:gd name="T46" fmla="*/ 137 w 223"/>
                <a:gd name="T47" fmla="*/ 111 h 125"/>
                <a:gd name="T48" fmla="*/ 154 w 223"/>
                <a:gd name="T49" fmla="*/ 103 h 125"/>
                <a:gd name="T50" fmla="*/ 143 w 223"/>
                <a:gd name="T51" fmla="*/ 105 h 125"/>
                <a:gd name="T52" fmla="*/ 128 w 223"/>
                <a:gd name="T53" fmla="*/ 106 h 125"/>
                <a:gd name="T54" fmla="*/ 129 w 223"/>
                <a:gd name="T55" fmla="*/ 105 h 125"/>
                <a:gd name="T56" fmla="*/ 156 w 223"/>
                <a:gd name="T57" fmla="*/ 97 h 125"/>
                <a:gd name="T58" fmla="*/ 170 w 223"/>
                <a:gd name="T59" fmla="*/ 85 h 125"/>
                <a:gd name="T60" fmla="*/ 147 w 223"/>
                <a:gd name="T61" fmla="*/ 91 h 125"/>
                <a:gd name="T62" fmla="*/ 170 w 223"/>
                <a:gd name="T63" fmla="*/ 81 h 125"/>
                <a:gd name="T64" fmla="*/ 184 w 223"/>
                <a:gd name="T65" fmla="*/ 71 h 125"/>
                <a:gd name="T66" fmla="*/ 168 w 223"/>
                <a:gd name="T67" fmla="*/ 74 h 125"/>
                <a:gd name="T68" fmla="*/ 168 w 223"/>
                <a:gd name="T69" fmla="*/ 71 h 125"/>
                <a:gd name="T70" fmla="*/ 192 w 223"/>
                <a:gd name="T71" fmla="*/ 57 h 125"/>
                <a:gd name="T72" fmla="*/ 193 w 223"/>
                <a:gd name="T73" fmla="*/ 50 h 125"/>
                <a:gd name="T74" fmla="*/ 168 w 223"/>
                <a:gd name="T75" fmla="*/ 60 h 125"/>
                <a:gd name="T76" fmla="*/ 195 w 223"/>
                <a:gd name="T77" fmla="*/ 44 h 125"/>
                <a:gd name="T78" fmla="*/ 204 w 223"/>
                <a:gd name="T79" fmla="*/ 30 h 125"/>
                <a:gd name="T80" fmla="*/ 186 w 223"/>
                <a:gd name="T81" fmla="*/ 39 h 125"/>
                <a:gd name="T82" fmla="*/ 186 w 223"/>
                <a:gd name="T83" fmla="*/ 36 h 125"/>
                <a:gd name="T84" fmla="*/ 207 w 223"/>
                <a:gd name="T85" fmla="*/ 19 h 125"/>
                <a:gd name="T86" fmla="*/ 218 w 223"/>
                <a:gd name="T87" fmla="*/ 7 h 125"/>
                <a:gd name="T88" fmla="*/ 212 w 223"/>
                <a:gd name="T89" fmla="*/ 10 h 125"/>
                <a:gd name="T90" fmla="*/ 176 w 223"/>
                <a:gd name="T91" fmla="*/ 28 h 125"/>
                <a:gd name="T92" fmla="*/ 139 w 223"/>
                <a:gd name="T93" fmla="*/ 46 h 125"/>
                <a:gd name="T94" fmla="*/ 112 w 223"/>
                <a:gd name="T95" fmla="*/ 67 h 125"/>
                <a:gd name="T96" fmla="*/ 92 w 223"/>
                <a:gd name="T97" fmla="*/ 91 h 125"/>
                <a:gd name="T98" fmla="*/ 72 w 223"/>
                <a:gd name="T99" fmla="*/ 96 h 125"/>
                <a:gd name="T100" fmla="*/ 55 w 223"/>
                <a:gd name="T101" fmla="*/ 91 h 125"/>
                <a:gd name="T102" fmla="*/ 39 w 223"/>
                <a:gd name="T103" fmla="*/ 80 h 125"/>
                <a:gd name="T104" fmla="*/ 25 w 223"/>
                <a:gd name="T105" fmla="*/ 74 h 125"/>
                <a:gd name="T106" fmla="*/ 0 w 223"/>
                <a:gd name="T107" fmla="*/ 86 h 125"/>
                <a:gd name="T108" fmla="*/ 20 w 223"/>
                <a:gd name="T109" fmla="*/ 69 h 1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3"/>
                <a:gd name="T166" fmla="*/ 0 h 125"/>
                <a:gd name="T167" fmla="*/ 223 w 223"/>
                <a:gd name="T168" fmla="*/ 125 h 1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3" h="125">
                  <a:moveTo>
                    <a:pt x="26" y="71"/>
                  </a:moveTo>
                  <a:lnTo>
                    <a:pt x="30" y="71"/>
                  </a:lnTo>
                  <a:lnTo>
                    <a:pt x="33" y="72"/>
                  </a:lnTo>
                  <a:lnTo>
                    <a:pt x="36" y="74"/>
                  </a:lnTo>
                  <a:lnTo>
                    <a:pt x="37" y="74"/>
                  </a:lnTo>
                  <a:lnTo>
                    <a:pt x="41" y="75"/>
                  </a:lnTo>
                  <a:lnTo>
                    <a:pt x="42" y="77"/>
                  </a:lnTo>
                  <a:lnTo>
                    <a:pt x="44" y="78"/>
                  </a:lnTo>
                  <a:lnTo>
                    <a:pt x="45" y="80"/>
                  </a:lnTo>
                  <a:lnTo>
                    <a:pt x="47" y="81"/>
                  </a:lnTo>
                  <a:lnTo>
                    <a:pt x="48" y="83"/>
                  </a:lnTo>
                  <a:lnTo>
                    <a:pt x="50" y="85"/>
                  </a:lnTo>
                  <a:lnTo>
                    <a:pt x="51" y="85"/>
                  </a:lnTo>
                  <a:lnTo>
                    <a:pt x="55" y="86"/>
                  </a:lnTo>
                  <a:lnTo>
                    <a:pt x="56" y="88"/>
                  </a:lnTo>
                  <a:lnTo>
                    <a:pt x="58" y="88"/>
                  </a:lnTo>
                  <a:lnTo>
                    <a:pt x="61" y="89"/>
                  </a:lnTo>
                  <a:lnTo>
                    <a:pt x="64" y="89"/>
                  </a:lnTo>
                  <a:lnTo>
                    <a:pt x="67" y="89"/>
                  </a:lnTo>
                  <a:lnTo>
                    <a:pt x="69" y="89"/>
                  </a:lnTo>
                  <a:lnTo>
                    <a:pt x="72" y="91"/>
                  </a:lnTo>
                  <a:lnTo>
                    <a:pt x="75" y="91"/>
                  </a:lnTo>
                  <a:lnTo>
                    <a:pt x="76" y="91"/>
                  </a:lnTo>
                  <a:lnTo>
                    <a:pt x="79" y="89"/>
                  </a:lnTo>
                  <a:lnTo>
                    <a:pt x="81" y="89"/>
                  </a:lnTo>
                  <a:lnTo>
                    <a:pt x="84" y="89"/>
                  </a:lnTo>
                  <a:lnTo>
                    <a:pt x="86" y="88"/>
                  </a:lnTo>
                  <a:lnTo>
                    <a:pt x="89" y="86"/>
                  </a:lnTo>
                  <a:lnTo>
                    <a:pt x="90" y="85"/>
                  </a:lnTo>
                  <a:lnTo>
                    <a:pt x="94" y="83"/>
                  </a:lnTo>
                  <a:lnTo>
                    <a:pt x="95" y="81"/>
                  </a:lnTo>
                  <a:lnTo>
                    <a:pt x="97" y="78"/>
                  </a:lnTo>
                  <a:lnTo>
                    <a:pt x="100" y="77"/>
                  </a:lnTo>
                  <a:lnTo>
                    <a:pt x="101" y="74"/>
                  </a:lnTo>
                  <a:lnTo>
                    <a:pt x="104" y="71"/>
                  </a:lnTo>
                  <a:lnTo>
                    <a:pt x="106" y="67"/>
                  </a:lnTo>
                  <a:lnTo>
                    <a:pt x="108" y="66"/>
                  </a:lnTo>
                  <a:lnTo>
                    <a:pt x="109" y="63"/>
                  </a:lnTo>
                  <a:lnTo>
                    <a:pt x="111" y="61"/>
                  </a:lnTo>
                  <a:lnTo>
                    <a:pt x="112" y="58"/>
                  </a:lnTo>
                  <a:lnTo>
                    <a:pt x="114" y="57"/>
                  </a:lnTo>
                  <a:lnTo>
                    <a:pt x="117" y="55"/>
                  </a:lnTo>
                  <a:lnTo>
                    <a:pt x="118" y="52"/>
                  </a:lnTo>
                  <a:lnTo>
                    <a:pt x="120" y="50"/>
                  </a:lnTo>
                  <a:lnTo>
                    <a:pt x="122" y="49"/>
                  </a:lnTo>
                  <a:lnTo>
                    <a:pt x="125" y="47"/>
                  </a:lnTo>
                  <a:lnTo>
                    <a:pt x="128" y="46"/>
                  </a:lnTo>
                  <a:lnTo>
                    <a:pt x="131" y="44"/>
                  </a:lnTo>
                  <a:lnTo>
                    <a:pt x="134" y="42"/>
                  </a:lnTo>
                  <a:lnTo>
                    <a:pt x="137" y="41"/>
                  </a:lnTo>
                  <a:lnTo>
                    <a:pt x="142" y="39"/>
                  </a:lnTo>
                  <a:lnTo>
                    <a:pt x="147" y="38"/>
                  </a:lnTo>
                  <a:lnTo>
                    <a:pt x="153" y="35"/>
                  </a:lnTo>
                  <a:lnTo>
                    <a:pt x="157" y="33"/>
                  </a:lnTo>
                  <a:lnTo>
                    <a:pt x="164" y="30"/>
                  </a:lnTo>
                  <a:lnTo>
                    <a:pt x="168" y="27"/>
                  </a:lnTo>
                  <a:lnTo>
                    <a:pt x="175" y="25"/>
                  </a:lnTo>
                  <a:lnTo>
                    <a:pt x="181" y="22"/>
                  </a:lnTo>
                  <a:lnTo>
                    <a:pt x="187" y="19"/>
                  </a:lnTo>
                  <a:lnTo>
                    <a:pt x="192" y="17"/>
                  </a:lnTo>
                  <a:lnTo>
                    <a:pt x="196" y="14"/>
                  </a:lnTo>
                  <a:lnTo>
                    <a:pt x="201" y="11"/>
                  </a:lnTo>
                  <a:lnTo>
                    <a:pt x="204" y="10"/>
                  </a:lnTo>
                  <a:lnTo>
                    <a:pt x="209" y="8"/>
                  </a:lnTo>
                  <a:lnTo>
                    <a:pt x="210" y="7"/>
                  </a:lnTo>
                  <a:lnTo>
                    <a:pt x="215" y="3"/>
                  </a:lnTo>
                  <a:lnTo>
                    <a:pt x="218" y="2"/>
                  </a:lnTo>
                  <a:lnTo>
                    <a:pt x="220" y="0"/>
                  </a:lnTo>
                  <a:lnTo>
                    <a:pt x="221" y="2"/>
                  </a:lnTo>
                  <a:lnTo>
                    <a:pt x="223" y="2"/>
                  </a:lnTo>
                  <a:lnTo>
                    <a:pt x="223" y="3"/>
                  </a:lnTo>
                  <a:lnTo>
                    <a:pt x="223" y="7"/>
                  </a:lnTo>
                  <a:lnTo>
                    <a:pt x="223" y="10"/>
                  </a:lnTo>
                  <a:lnTo>
                    <a:pt x="221" y="11"/>
                  </a:lnTo>
                  <a:lnTo>
                    <a:pt x="221" y="13"/>
                  </a:lnTo>
                  <a:lnTo>
                    <a:pt x="220" y="14"/>
                  </a:lnTo>
                  <a:lnTo>
                    <a:pt x="218" y="16"/>
                  </a:lnTo>
                  <a:lnTo>
                    <a:pt x="215" y="19"/>
                  </a:lnTo>
                  <a:lnTo>
                    <a:pt x="214" y="21"/>
                  </a:lnTo>
                  <a:lnTo>
                    <a:pt x="210" y="22"/>
                  </a:lnTo>
                  <a:lnTo>
                    <a:pt x="207" y="25"/>
                  </a:lnTo>
                  <a:lnTo>
                    <a:pt x="209" y="27"/>
                  </a:lnTo>
                  <a:lnTo>
                    <a:pt x="209" y="28"/>
                  </a:lnTo>
                  <a:lnTo>
                    <a:pt x="209" y="32"/>
                  </a:lnTo>
                  <a:lnTo>
                    <a:pt x="207" y="35"/>
                  </a:lnTo>
                  <a:lnTo>
                    <a:pt x="206" y="36"/>
                  </a:lnTo>
                  <a:lnTo>
                    <a:pt x="204" y="39"/>
                  </a:lnTo>
                  <a:lnTo>
                    <a:pt x="203" y="42"/>
                  </a:lnTo>
                  <a:lnTo>
                    <a:pt x="200" y="44"/>
                  </a:lnTo>
                  <a:lnTo>
                    <a:pt x="201" y="47"/>
                  </a:lnTo>
                  <a:lnTo>
                    <a:pt x="201" y="49"/>
                  </a:lnTo>
                  <a:lnTo>
                    <a:pt x="201" y="52"/>
                  </a:lnTo>
                  <a:lnTo>
                    <a:pt x="200" y="55"/>
                  </a:lnTo>
                  <a:lnTo>
                    <a:pt x="196" y="57"/>
                  </a:lnTo>
                  <a:lnTo>
                    <a:pt x="195" y="60"/>
                  </a:lnTo>
                  <a:lnTo>
                    <a:pt x="192" y="63"/>
                  </a:lnTo>
                  <a:lnTo>
                    <a:pt x="187" y="64"/>
                  </a:lnTo>
                  <a:lnTo>
                    <a:pt x="189" y="67"/>
                  </a:lnTo>
                  <a:lnTo>
                    <a:pt x="187" y="69"/>
                  </a:lnTo>
                  <a:lnTo>
                    <a:pt x="187" y="72"/>
                  </a:lnTo>
                  <a:lnTo>
                    <a:pt x="186" y="74"/>
                  </a:lnTo>
                  <a:lnTo>
                    <a:pt x="182" y="77"/>
                  </a:lnTo>
                  <a:lnTo>
                    <a:pt x="181" y="78"/>
                  </a:lnTo>
                  <a:lnTo>
                    <a:pt x="178" y="81"/>
                  </a:lnTo>
                  <a:lnTo>
                    <a:pt x="175" y="83"/>
                  </a:lnTo>
                  <a:lnTo>
                    <a:pt x="175" y="85"/>
                  </a:lnTo>
                  <a:lnTo>
                    <a:pt x="175" y="88"/>
                  </a:lnTo>
                  <a:lnTo>
                    <a:pt x="173" y="89"/>
                  </a:lnTo>
                  <a:lnTo>
                    <a:pt x="172" y="92"/>
                  </a:lnTo>
                  <a:lnTo>
                    <a:pt x="168" y="94"/>
                  </a:lnTo>
                  <a:lnTo>
                    <a:pt x="167" y="96"/>
                  </a:lnTo>
                  <a:lnTo>
                    <a:pt x="164" y="97"/>
                  </a:lnTo>
                  <a:lnTo>
                    <a:pt x="161" y="99"/>
                  </a:lnTo>
                  <a:lnTo>
                    <a:pt x="159" y="102"/>
                  </a:lnTo>
                  <a:lnTo>
                    <a:pt x="159" y="103"/>
                  </a:lnTo>
                  <a:lnTo>
                    <a:pt x="157" y="105"/>
                  </a:lnTo>
                  <a:lnTo>
                    <a:pt x="156" y="106"/>
                  </a:lnTo>
                  <a:lnTo>
                    <a:pt x="153" y="108"/>
                  </a:lnTo>
                  <a:lnTo>
                    <a:pt x="151" y="110"/>
                  </a:lnTo>
                  <a:lnTo>
                    <a:pt x="148" y="111"/>
                  </a:lnTo>
                  <a:lnTo>
                    <a:pt x="145" y="113"/>
                  </a:lnTo>
                  <a:lnTo>
                    <a:pt x="145" y="114"/>
                  </a:lnTo>
                  <a:lnTo>
                    <a:pt x="143" y="116"/>
                  </a:lnTo>
                  <a:lnTo>
                    <a:pt x="142" y="117"/>
                  </a:lnTo>
                  <a:lnTo>
                    <a:pt x="140" y="119"/>
                  </a:lnTo>
                  <a:lnTo>
                    <a:pt x="139" y="120"/>
                  </a:lnTo>
                  <a:lnTo>
                    <a:pt x="136" y="122"/>
                  </a:lnTo>
                  <a:lnTo>
                    <a:pt x="134" y="124"/>
                  </a:lnTo>
                  <a:lnTo>
                    <a:pt x="131" y="124"/>
                  </a:lnTo>
                  <a:lnTo>
                    <a:pt x="128" y="125"/>
                  </a:lnTo>
                  <a:lnTo>
                    <a:pt x="125" y="125"/>
                  </a:lnTo>
                  <a:lnTo>
                    <a:pt x="122" y="125"/>
                  </a:lnTo>
                  <a:lnTo>
                    <a:pt x="118" y="125"/>
                  </a:lnTo>
                  <a:lnTo>
                    <a:pt x="114" y="125"/>
                  </a:lnTo>
                  <a:lnTo>
                    <a:pt x="111" y="124"/>
                  </a:lnTo>
                  <a:lnTo>
                    <a:pt x="108" y="124"/>
                  </a:lnTo>
                  <a:lnTo>
                    <a:pt x="104" y="122"/>
                  </a:lnTo>
                  <a:lnTo>
                    <a:pt x="108" y="122"/>
                  </a:lnTo>
                  <a:lnTo>
                    <a:pt x="111" y="124"/>
                  </a:lnTo>
                  <a:lnTo>
                    <a:pt x="114" y="124"/>
                  </a:lnTo>
                  <a:lnTo>
                    <a:pt x="117" y="124"/>
                  </a:lnTo>
                  <a:lnTo>
                    <a:pt x="120" y="124"/>
                  </a:lnTo>
                  <a:lnTo>
                    <a:pt x="122" y="122"/>
                  </a:lnTo>
                  <a:lnTo>
                    <a:pt x="125" y="122"/>
                  </a:lnTo>
                  <a:lnTo>
                    <a:pt x="126" y="122"/>
                  </a:lnTo>
                  <a:lnTo>
                    <a:pt x="129" y="122"/>
                  </a:lnTo>
                  <a:lnTo>
                    <a:pt x="131" y="120"/>
                  </a:lnTo>
                  <a:lnTo>
                    <a:pt x="133" y="120"/>
                  </a:lnTo>
                  <a:lnTo>
                    <a:pt x="134" y="119"/>
                  </a:lnTo>
                  <a:lnTo>
                    <a:pt x="136" y="119"/>
                  </a:lnTo>
                  <a:lnTo>
                    <a:pt x="137" y="117"/>
                  </a:lnTo>
                  <a:lnTo>
                    <a:pt x="137" y="116"/>
                  </a:lnTo>
                  <a:lnTo>
                    <a:pt x="139" y="114"/>
                  </a:lnTo>
                  <a:lnTo>
                    <a:pt x="136" y="116"/>
                  </a:lnTo>
                  <a:lnTo>
                    <a:pt x="133" y="116"/>
                  </a:lnTo>
                  <a:lnTo>
                    <a:pt x="129" y="116"/>
                  </a:lnTo>
                  <a:lnTo>
                    <a:pt x="126" y="116"/>
                  </a:lnTo>
                  <a:lnTo>
                    <a:pt x="123" y="116"/>
                  </a:lnTo>
                  <a:lnTo>
                    <a:pt x="120" y="116"/>
                  </a:lnTo>
                  <a:lnTo>
                    <a:pt x="117" y="116"/>
                  </a:lnTo>
                  <a:lnTo>
                    <a:pt x="112" y="116"/>
                  </a:lnTo>
                  <a:lnTo>
                    <a:pt x="117" y="116"/>
                  </a:lnTo>
                  <a:lnTo>
                    <a:pt x="120" y="116"/>
                  </a:lnTo>
                  <a:lnTo>
                    <a:pt x="125" y="114"/>
                  </a:lnTo>
                  <a:lnTo>
                    <a:pt x="128" y="114"/>
                  </a:lnTo>
                  <a:lnTo>
                    <a:pt x="131" y="113"/>
                  </a:lnTo>
                  <a:lnTo>
                    <a:pt x="134" y="113"/>
                  </a:lnTo>
                  <a:lnTo>
                    <a:pt x="137" y="111"/>
                  </a:lnTo>
                  <a:lnTo>
                    <a:pt x="140" y="111"/>
                  </a:lnTo>
                  <a:lnTo>
                    <a:pt x="143" y="110"/>
                  </a:lnTo>
                  <a:lnTo>
                    <a:pt x="147" y="108"/>
                  </a:lnTo>
                  <a:lnTo>
                    <a:pt x="148" y="106"/>
                  </a:lnTo>
                  <a:lnTo>
                    <a:pt x="151" y="106"/>
                  </a:lnTo>
                  <a:lnTo>
                    <a:pt x="153" y="105"/>
                  </a:lnTo>
                  <a:lnTo>
                    <a:pt x="154" y="103"/>
                  </a:lnTo>
                  <a:lnTo>
                    <a:pt x="156" y="102"/>
                  </a:lnTo>
                  <a:lnTo>
                    <a:pt x="156" y="100"/>
                  </a:lnTo>
                  <a:lnTo>
                    <a:pt x="153" y="102"/>
                  </a:lnTo>
                  <a:lnTo>
                    <a:pt x="151" y="102"/>
                  </a:lnTo>
                  <a:lnTo>
                    <a:pt x="148" y="103"/>
                  </a:lnTo>
                  <a:lnTo>
                    <a:pt x="147" y="103"/>
                  </a:lnTo>
                  <a:lnTo>
                    <a:pt x="143" y="105"/>
                  </a:lnTo>
                  <a:lnTo>
                    <a:pt x="142" y="105"/>
                  </a:lnTo>
                  <a:lnTo>
                    <a:pt x="139" y="105"/>
                  </a:lnTo>
                  <a:lnTo>
                    <a:pt x="137" y="105"/>
                  </a:lnTo>
                  <a:lnTo>
                    <a:pt x="134" y="106"/>
                  </a:lnTo>
                  <a:lnTo>
                    <a:pt x="133" y="106"/>
                  </a:lnTo>
                  <a:lnTo>
                    <a:pt x="129" y="106"/>
                  </a:lnTo>
                  <a:lnTo>
                    <a:pt x="128" y="106"/>
                  </a:lnTo>
                  <a:lnTo>
                    <a:pt x="126" y="106"/>
                  </a:lnTo>
                  <a:lnTo>
                    <a:pt x="125" y="106"/>
                  </a:lnTo>
                  <a:lnTo>
                    <a:pt x="123" y="105"/>
                  </a:lnTo>
                  <a:lnTo>
                    <a:pt x="122" y="105"/>
                  </a:lnTo>
                  <a:lnTo>
                    <a:pt x="123" y="105"/>
                  </a:lnTo>
                  <a:lnTo>
                    <a:pt x="126" y="105"/>
                  </a:lnTo>
                  <a:lnTo>
                    <a:pt x="129" y="105"/>
                  </a:lnTo>
                  <a:lnTo>
                    <a:pt x="133" y="103"/>
                  </a:lnTo>
                  <a:lnTo>
                    <a:pt x="137" y="103"/>
                  </a:lnTo>
                  <a:lnTo>
                    <a:pt x="140" y="102"/>
                  </a:lnTo>
                  <a:lnTo>
                    <a:pt x="145" y="100"/>
                  </a:lnTo>
                  <a:lnTo>
                    <a:pt x="148" y="100"/>
                  </a:lnTo>
                  <a:lnTo>
                    <a:pt x="153" y="99"/>
                  </a:lnTo>
                  <a:lnTo>
                    <a:pt x="156" y="97"/>
                  </a:lnTo>
                  <a:lnTo>
                    <a:pt x="161" y="96"/>
                  </a:lnTo>
                  <a:lnTo>
                    <a:pt x="164" y="94"/>
                  </a:lnTo>
                  <a:lnTo>
                    <a:pt x="165" y="91"/>
                  </a:lnTo>
                  <a:lnTo>
                    <a:pt x="168" y="89"/>
                  </a:lnTo>
                  <a:lnTo>
                    <a:pt x="168" y="88"/>
                  </a:lnTo>
                  <a:lnTo>
                    <a:pt x="168" y="86"/>
                  </a:lnTo>
                  <a:lnTo>
                    <a:pt x="170" y="85"/>
                  </a:lnTo>
                  <a:lnTo>
                    <a:pt x="167" y="86"/>
                  </a:lnTo>
                  <a:lnTo>
                    <a:pt x="164" y="88"/>
                  </a:lnTo>
                  <a:lnTo>
                    <a:pt x="159" y="89"/>
                  </a:lnTo>
                  <a:lnTo>
                    <a:pt x="156" y="89"/>
                  </a:lnTo>
                  <a:lnTo>
                    <a:pt x="153" y="91"/>
                  </a:lnTo>
                  <a:lnTo>
                    <a:pt x="150" y="91"/>
                  </a:lnTo>
                  <a:lnTo>
                    <a:pt x="147" y="91"/>
                  </a:lnTo>
                  <a:lnTo>
                    <a:pt x="143" y="91"/>
                  </a:lnTo>
                  <a:lnTo>
                    <a:pt x="148" y="89"/>
                  </a:lnTo>
                  <a:lnTo>
                    <a:pt x="154" y="88"/>
                  </a:lnTo>
                  <a:lnTo>
                    <a:pt x="159" y="86"/>
                  </a:lnTo>
                  <a:lnTo>
                    <a:pt x="162" y="85"/>
                  </a:lnTo>
                  <a:lnTo>
                    <a:pt x="167" y="83"/>
                  </a:lnTo>
                  <a:lnTo>
                    <a:pt x="170" y="81"/>
                  </a:lnTo>
                  <a:lnTo>
                    <a:pt x="173" y="80"/>
                  </a:lnTo>
                  <a:lnTo>
                    <a:pt x="176" y="78"/>
                  </a:lnTo>
                  <a:lnTo>
                    <a:pt x="178" y="75"/>
                  </a:lnTo>
                  <a:lnTo>
                    <a:pt x="179" y="74"/>
                  </a:lnTo>
                  <a:lnTo>
                    <a:pt x="181" y="72"/>
                  </a:lnTo>
                  <a:lnTo>
                    <a:pt x="182" y="71"/>
                  </a:lnTo>
                  <a:lnTo>
                    <a:pt x="184" y="71"/>
                  </a:lnTo>
                  <a:lnTo>
                    <a:pt x="184" y="69"/>
                  </a:lnTo>
                  <a:lnTo>
                    <a:pt x="184" y="67"/>
                  </a:lnTo>
                  <a:lnTo>
                    <a:pt x="181" y="69"/>
                  </a:lnTo>
                  <a:lnTo>
                    <a:pt x="176" y="71"/>
                  </a:lnTo>
                  <a:lnTo>
                    <a:pt x="172" y="72"/>
                  </a:lnTo>
                  <a:lnTo>
                    <a:pt x="168" y="74"/>
                  </a:lnTo>
                  <a:lnTo>
                    <a:pt x="164" y="75"/>
                  </a:lnTo>
                  <a:lnTo>
                    <a:pt x="159" y="75"/>
                  </a:lnTo>
                  <a:lnTo>
                    <a:pt x="156" y="77"/>
                  </a:lnTo>
                  <a:lnTo>
                    <a:pt x="153" y="77"/>
                  </a:lnTo>
                  <a:lnTo>
                    <a:pt x="159" y="74"/>
                  </a:lnTo>
                  <a:lnTo>
                    <a:pt x="164" y="72"/>
                  </a:lnTo>
                  <a:lnTo>
                    <a:pt x="168" y="71"/>
                  </a:lnTo>
                  <a:lnTo>
                    <a:pt x="173" y="69"/>
                  </a:lnTo>
                  <a:lnTo>
                    <a:pt x="178" y="66"/>
                  </a:lnTo>
                  <a:lnTo>
                    <a:pt x="181" y="64"/>
                  </a:lnTo>
                  <a:lnTo>
                    <a:pt x="184" y="63"/>
                  </a:lnTo>
                  <a:lnTo>
                    <a:pt x="187" y="61"/>
                  </a:lnTo>
                  <a:lnTo>
                    <a:pt x="189" y="60"/>
                  </a:lnTo>
                  <a:lnTo>
                    <a:pt x="192" y="57"/>
                  </a:lnTo>
                  <a:lnTo>
                    <a:pt x="193" y="55"/>
                  </a:lnTo>
                  <a:lnTo>
                    <a:pt x="195" y="53"/>
                  </a:lnTo>
                  <a:lnTo>
                    <a:pt x="195" y="52"/>
                  </a:lnTo>
                  <a:lnTo>
                    <a:pt x="196" y="50"/>
                  </a:lnTo>
                  <a:lnTo>
                    <a:pt x="196" y="49"/>
                  </a:lnTo>
                  <a:lnTo>
                    <a:pt x="196" y="47"/>
                  </a:lnTo>
                  <a:lnTo>
                    <a:pt x="193" y="50"/>
                  </a:lnTo>
                  <a:lnTo>
                    <a:pt x="189" y="52"/>
                  </a:lnTo>
                  <a:lnTo>
                    <a:pt x="186" y="55"/>
                  </a:lnTo>
                  <a:lnTo>
                    <a:pt x="182" y="57"/>
                  </a:lnTo>
                  <a:lnTo>
                    <a:pt x="179" y="58"/>
                  </a:lnTo>
                  <a:lnTo>
                    <a:pt x="176" y="58"/>
                  </a:lnTo>
                  <a:lnTo>
                    <a:pt x="172" y="60"/>
                  </a:lnTo>
                  <a:lnTo>
                    <a:pt x="168" y="60"/>
                  </a:lnTo>
                  <a:lnTo>
                    <a:pt x="175" y="57"/>
                  </a:lnTo>
                  <a:lnTo>
                    <a:pt x="179" y="55"/>
                  </a:lnTo>
                  <a:lnTo>
                    <a:pt x="182" y="53"/>
                  </a:lnTo>
                  <a:lnTo>
                    <a:pt x="187" y="50"/>
                  </a:lnTo>
                  <a:lnTo>
                    <a:pt x="190" y="49"/>
                  </a:lnTo>
                  <a:lnTo>
                    <a:pt x="193" y="46"/>
                  </a:lnTo>
                  <a:lnTo>
                    <a:pt x="195" y="44"/>
                  </a:lnTo>
                  <a:lnTo>
                    <a:pt x="198" y="41"/>
                  </a:lnTo>
                  <a:lnTo>
                    <a:pt x="200" y="39"/>
                  </a:lnTo>
                  <a:lnTo>
                    <a:pt x="201" y="38"/>
                  </a:lnTo>
                  <a:lnTo>
                    <a:pt x="203" y="35"/>
                  </a:lnTo>
                  <a:lnTo>
                    <a:pt x="203" y="33"/>
                  </a:lnTo>
                  <a:lnTo>
                    <a:pt x="204" y="32"/>
                  </a:lnTo>
                  <a:lnTo>
                    <a:pt x="204" y="30"/>
                  </a:lnTo>
                  <a:lnTo>
                    <a:pt x="204" y="28"/>
                  </a:lnTo>
                  <a:lnTo>
                    <a:pt x="201" y="30"/>
                  </a:lnTo>
                  <a:lnTo>
                    <a:pt x="196" y="33"/>
                  </a:lnTo>
                  <a:lnTo>
                    <a:pt x="193" y="35"/>
                  </a:lnTo>
                  <a:lnTo>
                    <a:pt x="189" y="38"/>
                  </a:lnTo>
                  <a:lnTo>
                    <a:pt x="186" y="39"/>
                  </a:lnTo>
                  <a:lnTo>
                    <a:pt x="181" y="41"/>
                  </a:lnTo>
                  <a:lnTo>
                    <a:pt x="178" y="42"/>
                  </a:lnTo>
                  <a:lnTo>
                    <a:pt x="173" y="44"/>
                  </a:lnTo>
                  <a:lnTo>
                    <a:pt x="176" y="42"/>
                  </a:lnTo>
                  <a:lnTo>
                    <a:pt x="179" y="41"/>
                  </a:lnTo>
                  <a:lnTo>
                    <a:pt x="182" y="39"/>
                  </a:lnTo>
                  <a:lnTo>
                    <a:pt x="186" y="36"/>
                  </a:lnTo>
                  <a:lnTo>
                    <a:pt x="189" y="35"/>
                  </a:lnTo>
                  <a:lnTo>
                    <a:pt x="192" y="32"/>
                  </a:lnTo>
                  <a:lnTo>
                    <a:pt x="195" y="30"/>
                  </a:lnTo>
                  <a:lnTo>
                    <a:pt x="198" y="27"/>
                  </a:lnTo>
                  <a:lnTo>
                    <a:pt x="201" y="24"/>
                  </a:lnTo>
                  <a:lnTo>
                    <a:pt x="204" y="22"/>
                  </a:lnTo>
                  <a:lnTo>
                    <a:pt x="207" y="19"/>
                  </a:lnTo>
                  <a:lnTo>
                    <a:pt x="210" y="17"/>
                  </a:lnTo>
                  <a:lnTo>
                    <a:pt x="212" y="16"/>
                  </a:lnTo>
                  <a:lnTo>
                    <a:pt x="215" y="13"/>
                  </a:lnTo>
                  <a:lnTo>
                    <a:pt x="215" y="11"/>
                  </a:lnTo>
                  <a:lnTo>
                    <a:pt x="217" y="10"/>
                  </a:lnTo>
                  <a:lnTo>
                    <a:pt x="218" y="8"/>
                  </a:lnTo>
                  <a:lnTo>
                    <a:pt x="218" y="7"/>
                  </a:lnTo>
                  <a:lnTo>
                    <a:pt x="218" y="5"/>
                  </a:lnTo>
                  <a:lnTo>
                    <a:pt x="217" y="7"/>
                  </a:lnTo>
                  <a:lnTo>
                    <a:pt x="215" y="7"/>
                  </a:lnTo>
                  <a:lnTo>
                    <a:pt x="214" y="8"/>
                  </a:lnTo>
                  <a:lnTo>
                    <a:pt x="214" y="10"/>
                  </a:lnTo>
                  <a:lnTo>
                    <a:pt x="212" y="10"/>
                  </a:lnTo>
                  <a:lnTo>
                    <a:pt x="209" y="11"/>
                  </a:lnTo>
                  <a:lnTo>
                    <a:pt x="206" y="14"/>
                  </a:lnTo>
                  <a:lnTo>
                    <a:pt x="201" y="16"/>
                  </a:lnTo>
                  <a:lnTo>
                    <a:pt x="195" y="19"/>
                  </a:lnTo>
                  <a:lnTo>
                    <a:pt x="189" y="22"/>
                  </a:lnTo>
                  <a:lnTo>
                    <a:pt x="182" y="25"/>
                  </a:lnTo>
                  <a:lnTo>
                    <a:pt x="176" y="28"/>
                  </a:lnTo>
                  <a:lnTo>
                    <a:pt x="170" y="32"/>
                  </a:lnTo>
                  <a:lnTo>
                    <a:pt x="164" y="35"/>
                  </a:lnTo>
                  <a:lnTo>
                    <a:pt x="157" y="38"/>
                  </a:lnTo>
                  <a:lnTo>
                    <a:pt x="151" y="41"/>
                  </a:lnTo>
                  <a:lnTo>
                    <a:pt x="147" y="42"/>
                  </a:lnTo>
                  <a:lnTo>
                    <a:pt x="142" y="44"/>
                  </a:lnTo>
                  <a:lnTo>
                    <a:pt x="139" y="46"/>
                  </a:lnTo>
                  <a:lnTo>
                    <a:pt x="137" y="47"/>
                  </a:lnTo>
                  <a:lnTo>
                    <a:pt x="133" y="49"/>
                  </a:lnTo>
                  <a:lnTo>
                    <a:pt x="129" y="50"/>
                  </a:lnTo>
                  <a:lnTo>
                    <a:pt x="125" y="55"/>
                  </a:lnTo>
                  <a:lnTo>
                    <a:pt x="120" y="58"/>
                  </a:lnTo>
                  <a:lnTo>
                    <a:pt x="115" y="63"/>
                  </a:lnTo>
                  <a:lnTo>
                    <a:pt x="112" y="67"/>
                  </a:lnTo>
                  <a:lnTo>
                    <a:pt x="108" y="72"/>
                  </a:lnTo>
                  <a:lnTo>
                    <a:pt x="104" y="77"/>
                  </a:lnTo>
                  <a:lnTo>
                    <a:pt x="103" y="80"/>
                  </a:lnTo>
                  <a:lnTo>
                    <a:pt x="101" y="83"/>
                  </a:lnTo>
                  <a:lnTo>
                    <a:pt x="98" y="86"/>
                  </a:lnTo>
                  <a:lnTo>
                    <a:pt x="95" y="88"/>
                  </a:lnTo>
                  <a:lnTo>
                    <a:pt x="92" y="91"/>
                  </a:lnTo>
                  <a:lnTo>
                    <a:pt x="89" y="92"/>
                  </a:lnTo>
                  <a:lnTo>
                    <a:pt x="86" y="92"/>
                  </a:lnTo>
                  <a:lnTo>
                    <a:pt x="84" y="94"/>
                  </a:lnTo>
                  <a:lnTo>
                    <a:pt x="81" y="94"/>
                  </a:lnTo>
                  <a:lnTo>
                    <a:pt x="78" y="96"/>
                  </a:lnTo>
                  <a:lnTo>
                    <a:pt x="75" y="96"/>
                  </a:lnTo>
                  <a:lnTo>
                    <a:pt x="72" y="96"/>
                  </a:lnTo>
                  <a:lnTo>
                    <a:pt x="69" y="96"/>
                  </a:lnTo>
                  <a:lnTo>
                    <a:pt x="67" y="94"/>
                  </a:lnTo>
                  <a:lnTo>
                    <a:pt x="64" y="94"/>
                  </a:lnTo>
                  <a:lnTo>
                    <a:pt x="62" y="94"/>
                  </a:lnTo>
                  <a:lnTo>
                    <a:pt x="59" y="92"/>
                  </a:lnTo>
                  <a:lnTo>
                    <a:pt x="58" y="92"/>
                  </a:lnTo>
                  <a:lnTo>
                    <a:pt x="55" y="91"/>
                  </a:lnTo>
                  <a:lnTo>
                    <a:pt x="53" y="89"/>
                  </a:lnTo>
                  <a:lnTo>
                    <a:pt x="51" y="88"/>
                  </a:lnTo>
                  <a:lnTo>
                    <a:pt x="48" y="86"/>
                  </a:lnTo>
                  <a:lnTo>
                    <a:pt x="47" y="85"/>
                  </a:lnTo>
                  <a:lnTo>
                    <a:pt x="44" y="83"/>
                  </a:lnTo>
                  <a:lnTo>
                    <a:pt x="42" y="81"/>
                  </a:lnTo>
                  <a:lnTo>
                    <a:pt x="39" y="80"/>
                  </a:lnTo>
                  <a:lnTo>
                    <a:pt x="37" y="78"/>
                  </a:lnTo>
                  <a:lnTo>
                    <a:pt x="36" y="78"/>
                  </a:lnTo>
                  <a:lnTo>
                    <a:pt x="33" y="77"/>
                  </a:lnTo>
                  <a:lnTo>
                    <a:pt x="31" y="75"/>
                  </a:lnTo>
                  <a:lnTo>
                    <a:pt x="30" y="75"/>
                  </a:lnTo>
                  <a:lnTo>
                    <a:pt x="28" y="74"/>
                  </a:lnTo>
                  <a:lnTo>
                    <a:pt x="25" y="74"/>
                  </a:lnTo>
                  <a:lnTo>
                    <a:pt x="22" y="72"/>
                  </a:lnTo>
                  <a:lnTo>
                    <a:pt x="19" y="72"/>
                  </a:lnTo>
                  <a:lnTo>
                    <a:pt x="16" y="72"/>
                  </a:lnTo>
                  <a:lnTo>
                    <a:pt x="11" y="74"/>
                  </a:lnTo>
                  <a:lnTo>
                    <a:pt x="8" y="77"/>
                  </a:lnTo>
                  <a:lnTo>
                    <a:pt x="3" y="80"/>
                  </a:lnTo>
                  <a:lnTo>
                    <a:pt x="0" y="86"/>
                  </a:lnTo>
                  <a:lnTo>
                    <a:pt x="0" y="83"/>
                  </a:lnTo>
                  <a:lnTo>
                    <a:pt x="2" y="80"/>
                  </a:lnTo>
                  <a:lnTo>
                    <a:pt x="3" y="77"/>
                  </a:lnTo>
                  <a:lnTo>
                    <a:pt x="6" y="74"/>
                  </a:lnTo>
                  <a:lnTo>
                    <a:pt x="9" y="71"/>
                  </a:lnTo>
                  <a:lnTo>
                    <a:pt x="14" y="71"/>
                  </a:lnTo>
                  <a:lnTo>
                    <a:pt x="20" y="69"/>
                  </a:lnTo>
                  <a:lnTo>
                    <a:pt x="26" y="7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4" name="Freeform 1315"/>
            <p:cNvSpPr>
              <a:spLocks/>
            </p:cNvSpPr>
            <p:nvPr/>
          </p:nvSpPr>
          <p:spPr bwMode="auto">
            <a:xfrm>
              <a:off x="3885" y="314"/>
              <a:ext cx="32" cy="9"/>
            </a:xfrm>
            <a:custGeom>
              <a:avLst/>
              <a:gdLst>
                <a:gd name="T0" fmla="*/ 27 w 32"/>
                <a:gd name="T1" fmla="*/ 1 h 9"/>
                <a:gd name="T2" fmla="*/ 32 w 32"/>
                <a:gd name="T3" fmla="*/ 0 h 9"/>
                <a:gd name="T4" fmla="*/ 30 w 32"/>
                <a:gd name="T5" fmla="*/ 4 h 9"/>
                <a:gd name="T6" fmla="*/ 25 w 32"/>
                <a:gd name="T7" fmla="*/ 7 h 9"/>
                <a:gd name="T8" fmla="*/ 22 w 32"/>
                <a:gd name="T9" fmla="*/ 9 h 9"/>
                <a:gd name="T10" fmla="*/ 17 w 32"/>
                <a:gd name="T11" fmla="*/ 9 h 9"/>
                <a:gd name="T12" fmla="*/ 13 w 32"/>
                <a:gd name="T13" fmla="*/ 9 h 9"/>
                <a:gd name="T14" fmla="*/ 8 w 32"/>
                <a:gd name="T15" fmla="*/ 9 h 9"/>
                <a:gd name="T16" fmla="*/ 3 w 32"/>
                <a:gd name="T17" fmla="*/ 7 h 9"/>
                <a:gd name="T18" fmla="*/ 0 w 32"/>
                <a:gd name="T19" fmla="*/ 6 h 9"/>
                <a:gd name="T20" fmla="*/ 7 w 32"/>
                <a:gd name="T21" fmla="*/ 7 h 9"/>
                <a:gd name="T22" fmla="*/ 11 w 32"/>
                <a:gd name="T23" fmla="*/ 7 h 9"/>
                <a:gd name="T24" fmla="*/ 16 w 32"/>
                <a:gd name="T25" fmla="*/ 7 h 9"/>
                <a:gd name="T26" fmla="*/ 19 w 32"/>
                <a:gd name="T27" fmla="*/ 6 h 9"/>
                <a:gd name="T28" fmla="*/ 22 w 32"/>
                <a:gd name="T29" fmla="*/ 4 h 9"/>
                <a:gd name="T30" fmla="*/ 24 w 32"/>
                <a:gd name="T31" fmla="*/ 4 h 9"/>
                <a:gd name="T32" fmla="*/ 25 w 32"/>
                <a:gd name="T33" fmla="*/ 3 h 9"/>
                <a:gd name="T34" fmla="*/ 27 w 32"/>
                <a:gd name="T35" fmla="*/ 1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9"/>
                <a:gd name="T56" fmla="*/ 32 w 32"/>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9">
                  <a:moveTo>
                    <a:pt x="27" y="1"/>
                  </a:moveTo>
                  <a:lnTo>
                    <a:pt x="32" y="0"/>
                  </a:lnTo>
                  <a:lnTo>
                    <a:pt x="30" y="4"/>
                  </a:lnTo>
                  <a:lnTo>
                    <a:pt x="25" y="7"/>
                  </a:lnTo>
                  <a:lnTo>
                    <a:pt x="22" y="9"/>
                  </a:lnTo>
                  <a:lnTo>
                    <a:pt x="17" y="9"/>
                  </a:lnTo>
                  <a:lnTo>
                    <a:pt x="13" y="9"/>
                  </a:lnTo>
                  <a:lnTo>
                    <a:pt x="8" y="9"/>
                  </a:lnTo>
                  <a:lnTo>
                    <a:pt x="3" y="7"/>
                  </a:lnTo>
                  <a:lnTo>
                    <a:pt x="0" y="6"/>
                  </a:lnTo>
                  <a:lnTo>
                    <a:pt x="7" y="7"/>
                  </a:lnTo>
                  <a:lnTo>
                    <a:pt x="11" y="7"/>
                  </a:lnTo>
                  <a:lnTo>
                    <a:pt x="16" y="7"/>
                  </a:lnTo>
                  <a:lnTo>
                    <a:pt x="19" y="6"/>
                  </a:lnTo>
                  <a:lnTo>
                    <a:pt x="22" y="4"/>
                  </a:lnTo>
                  <a:lnTo>
                    <a:pt x="24" y="4"/>
                  </a:lnTo>
                  <a:lnTo>
                    <a:pt x="25" y="3"/>
                  </a:lnTo>
                  <a:lnTo>
                    <a:pt x="27" y="1"/>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5" name="Freeform 1316"/>
            <p:cNvSpPr>
              <a:spLocks/>
            </p:cNvSpPr>
            <p:nvPr/>
          </p:nvSpPr>
          <p:spPr bwMode="auto">
            <a:xfrm>
              <a:off x="3787" y="281"/>
              <a:ext cx="212" cy="122"/>
            </a:xfrm>
            <a:custGeom>
              <a:avLst/>
              <a:gdLst>
                <a:gd name="T0" fmla="*/ 22 w 212"/>
                <a:gd name="T1" fmla="*/ 29 h 122"/>
                <a:gd name="T2" fmla="*/ 33 w 212"/>
                <a:gd name="T3" fmla="*/ 47 h 122"/>
                <a:gd name="T4" fmla="*/ 56 w 212"/>
                <a:gd name="T5" fmla="*/ 62 h 122"/>
                <a:gd name="T6" fmla="*/ 95 w 212"/>
                <a:gd name="T7" fmla="*/ 70 h 122"/>
                <a:gd name="T8" fmla="*/ 122 w 212"/>
                <a:gd name="T9" fmla="*/ 81 h 122"/>
                <a:gd name="T10" fmla="*/ 136 w 212"/>
                <a:gd name="T11" fmla="*/ 90 h 122"/>
                <a:gd name="T12" fmla="*/ 130 w 212"/>
                <a:gd name="T13" fmla="*/ 87 h 122"/>
                <a:gd name="T14" fmla="*/ 158 w 212"/>
                <a:gd name="T15" fmla="*/ 115 h 122"/>
                <a:gd name="T16" fmla="*/ 147 w 212"/>
                <a:gd name="T17" fmla="*/ 104 h 122"/>
                <a:gd name="T18" fmla="*/ 158 w 212"/>
                <a:gd name="T19" fmla="*/ 112 h 122"/>
                <a:gd name="T20" fmla="*/ 178 w 212"/>
                <a:gd name="T21" fmla="*/ 118 h 122"/>
                <a:gd name="T22" fmla="*/ 178 w 212"/>
                <a:gd name="T23" fmla="*/ 112 h 122"/>
                <a:gd name="T24" fmla="*/ 158 w 212"/>
                <a:gd name="T25" fmla="*/ 103 h 122"/>
                <a:gd name="T26" fmla="*/ 147 w 212"/>
                <a:gd name="T27" fmla="*/ 93 h 122"/>
                <a:gd name="T28" fmla="*/ 167 w 212"/>
                <a:gd name="T29" fmla="*/ 104 h 122"/>
                <a:gd name="T30" fmla="*/ 184 w 212"/>
                <a:gd name="T31" fmla="*/ 111 h 122"/>
                <a:gd name="T32" fmla="*/ 197 w 212"/>
                <a:gd name="T33" fmla="*/ 107 h 122"/>
                <a:gd name="T34" fmla="*/ 186 w 212"/>
                <a:gd name="T35" fmla="*/ 104 h 122"/>
                <a:gd name="T36" fmla="*/ 169 w 212"/>
                <a:gd name="T37" fmla="*/ 98 h 122"/>
                <a:gd name="T38" fmla="*/ 167 w 212"/>
                <a:gd name="T39" fmla="*/ 97 h 122"/>
                <a:gd name="T40" fmla="*/ 187 w 212"/>
                <a:gd name="T41" fmla="*/ 101 h 122"/>
                <a:gd name="T42" fmla="*/ 203 w 212"/>
                <a:gd name="T43" fmla="*/ 100 h 122"/>
                <a:gd name="T44" fmla="*/ 203 w 212"/>
                <a:gd name="T45" fmla="*/ 93 h 122"/>
                <a:gd name="T46" fmla="*/ 183 w 212"/>
                <a:gd name="T47" fmla="*/ 93 h 122"/>
                <a:gd name="T48" fmla="*/ 159 w 212"/>
                <a:gd name="T49" fmla="*/ 89 h 122"/>
                <a:gd name="T50" fmla="*/ 170 w 212"/>
                <a:gd name="T51" fmla="*/ 89 h 122"/>
                <a:gd name="T52" fmla="*/ 195 w 212"/>
                <a:gd name="T53" fmla="*/ 90 h 122"/>
                <a:gd name="T54" fmla="*/ 206 w 212"/>
                <a:gd name="T55" fmla="*/ 87 h 122"/>
                <a:gd name="T56" fmla="*/ 201 w 212"/>
                <a:gd name="T57" fmla="*/ 81 h 122"/>
                <a:gd name="T58" fmla="*/ 178 w 212"/>
                <a:gd name="T59" fmla="*/ 81 h 122"/>
                <a:gd name="T60" fmla="*/ 154 w 212"/>
                <a:gd name="T61" fmla="*/ 79 h 122"/>
                <a:gd name="T62" fmla="*/ 176 w 212"/>
                <a:gd name="T63" fmla="*/ 79 h 122"/>
                <a:gd name="T64" fmla="*/ 198 w 212"/>
                <a:gd name="T65" fmla="*/ 78 h 122"/>
                <a:gd name="T66" fmla="*/ 207 w 212"/>
                <a:gd name="T67" fmla="*/ 72 h 122"/>
                <a:gd name="T68" fmla="*/ 192 w 212"/>
                <a:gd name="T69" fmla="*/ 70 h 122"/>
                <a:gd name="T70" fmla="*/ 156 w 212"/>
                <a:gd name="T71" fmla="*/ 72 h 122"/>
                <a:gd name="T72" fmla="*/ 140 w 212"/>
                <a:gd name="T73" fmla="*/ 75 h 122"/>
                <a:gd name="T74" fmla="*/ 133 w 212"/>
                <a:gd name="T75" fmla="*/ 67 h 122"/>
                <a:gd name="T76" fmla="*/ 125 w 212"/>
                <a:gd name="T77" fmla="*/ 51 h 122"/>
                <a:gd name="T78" fmla="*/ 144 w 212"/>
                <a:gd name="T79" fmla="*/ 70 h 122"/>
                <a:gd name="T80" fmla="*/ 175 w 212"/>
                <a:gd name="T81" fmla="*/ 67 h 122"/>
                <a:gd name="T82" fmla="*/ 201 w 212"/>
                <a:gd name="T83" fmla="*/ 65 h 122"/>
                <a:gd name="T84" fmla="*/ 211 w 212"/>
                <a:gd name="T85" fmla="*/ 78 h 122"/>
                <a:gd name="T86" fmla="*/ 212 w 212"/>
                <a:gd name="T87" fmla="*/ 90 h 122"/>
                <a:gd name="T88" fmla="*/ 209 w 212"/>
                <a:gd name="T89" fmla="*/ 103 h 122"/>
                <a:gd name="T90" fmla="*/ 197 w 212"/>
                <a:gd name="T91" fmla="*/ 114 h 122"/>
                <a:gd name="T92" fmla="*/ 186 w 212"/>
                <a:gd name="T93" fmla="*/ 120 h 122"/>
                <a:gd name="T94" fmla="*/ 169 w 212"/>
                <a:gd name="T95" fmla="*/ 120 h 122"/>
                <a:gd name="T96" fmla="*/ 164 w 212"/>
                <a:gd name="T97" fmla="*/ 118 h 122"/>
                <a:gd name="T98" fmla="*/ 145 w 212"/>
                <a:gd name="T99" fmla="*/ 115 h 122"/>
                <a:gd name="T100" fmla="*/ 128 w 212"/>
                <a:gd name="T101" fmla="*/ 95 h 122"/>
                <a:gd name="T102" fmla="*/ 115 w 212"/>
                <a:gd name="T103" fmla="*/ 83 h 122"/>
                <a:gd name="T104" fmla="*/ 97 w 212"/>
                <a:gd name="T105" fmla="*/ 75 h 122"/>
                <a:gd name="T106" fmla="*/ 70 w 212"/>
                <a:gd name="T107" fmla="*/ 70 h 122"/>
                <a:gd name="T108" fmla="*/ 36 w 212"/>
                <a:gd name="T109" fmla="*/ 56 h 122"/>
                <a:gd name="T110" fmla="*/ 20 w 212"/>
                <a:gd name="T111" fmla="*/ 40 h 122"/>
                <a:gd name="T112" fmla="*/ 11 w 212"/>
                <a:gd name="T113" fmla="*/ 12 h 122"/>
                <a:gd name="T114" fmla="*/ 3 w 212"/>
                <a:gd name="T115" fmla="*/ 3 h 122"/>
                <a:gd name="T116" fmla="*/ 8 w 212"/>
                <a:gd name="T117" fmla="*/ 5 h 1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2"/>
                <a:gd name="T178" fmla="*/ 0 h 122"/>
                <a:gd name="T179" fmla="*/ 212 w 212"/>
                <a:gd name="T180" fmla="*/ 122 h 1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2" h="122">
                  <a:moveTo>
                    <a:pt x="13" y="8"/>
                  </a:moveTo>
                  <a:lnTo>
                    <a:pt x="14" y="11"/>
                  </a:lnTo>
                  <a:lnTo>
                    <a:pt x="16" y="14"/>
                  </a:lnTo>
                  <a:lnTo>
                    <a:pt x="17" y="17"/>
                  </a:lnTo>
                  <a:lnTo>
                    <a:pt x="20" y="22"/>
                  </a:lnTo>
                  <a:lnTo>
                    <a:pt x="20" y="25"/>
                  </a:lnTo>
                  <a:lnTo>
                    <a:pt x="22" y="29"/>
                  </a:lnTo>
                  <a:lnTo>
                    <a:pt x="23" y="34"/>
                  </a:lnTo>
                  <a:lnTo>
                    <a:pt x="25" y="37"/>
                  </a:lnTo>
                  <a:lnTo>
                    <a:pt x="27" y="39"/>
                  </a:lnTo>
                  <a:lnTo>
                    <a:pt x="28" y="40"/>
                  </a:lnTo>
                  <a:lnTo>
                    <a:pt x="28" y="42"/>
                  </a:lnTo>
                  <a:lnTo>
                    <a:pt x="30" y="44"/>
                  </a:lnTo>
                  <a:lnTo>
                    <a:pt x="33" y="47"/>
                  </a:lnTo>
                  <a:lnTo>
                    <a:pt x="34" y="48"/>
                  </a:lnTo>
                  <a:lnTo>
                    <a:pt x="38" y="51"/>
                  </a:lnTo>
                  <a:lnTo>
                    <a:pt x="41" y="53"/>
                  </a:lnTo>
                  <a:lnTo>
                    <a:pt x="44" y="54"/>
                  </a:lnTo>
                  <a:lnTo>
                    <a:pt x="47" y="58"/>
                  </a:lnTo>
                  <a:lnTo>
                    <a:pt x="52" y="59"/>
                  </a:lnTo>
                  <a:lnTo>
                    <a:pt x="56" y="62"/>
                  </a:lnTo>
                  <a:lnTo>
                    <a:pt x="62" y="64"/>
                  </a:lnTo>
                  <a:lnTo>
                    <a:pt x="69" y="65"/>
                  </a:lnTo>
                  <a:lnTo>
                    <a:pt x="75" y="67"/>
                  </a:lnTo>
                  <a:lnTo>
                    <a:pt x="83" y="68"/>
                  </a:lnTo>
                  <a:lnTo>
                    <a:pt x="87" y="68"/>
                  </a:lnTo>
                  <a:lnTo>
                    <a:pt x="91" y="70"/>
                  </a:lnTo>
                  <a:lnTo>
                    <a:pt x="95" y="70"/>
                  </a:lnTo>
                  <a:lnTo>
                    <a:pt x="100" y="72"/>
                  </a:lnTo>
                  <a:lnTo>
                    <a:pt x="103" y="73"/>
                  </a:lnTo>
                  <a:lnTo>
                    <a:pt x="108" y="75"/>
                  </a:lnTo>
                  <a:lnTo>
                    <a:pt x="111" y="76"/>
                  </a:lnTo>
                  <a:lnTo>
                    <a:pt x="115" y="78"/>
                  </a:lnTo>
                  <a:lnTo>
                    <a:pt x="119" y="79"/>
                  </a:lnTo>
                  <a:lnTo>
                    <a:pt x="122" y="81"/>
                  </a:lnTo>
                  <a:lnTo>
                    <a:pt x="125" y="83"/>
                  </a:lnTo>
                  <a:lnTo>
                    <a:pt x="128" y="84"/>
                  </a:lnTo>
                  <a:lnTo>
                    <a:pt x="131" y="86"/>
                  </a:lnTo>
                  <a:lnTo>
                    <a:pt x="133" y="87"/>
                  </a:lnTo>
                  <a:lnTo>
                    <a:pt x="136" y="89"/>
                  </a:lnTo>
                  <a:lnTo>
                    <a:pt x="137" y="90"/>
                  </a:lnTo>
                  <a:lnTo>
                    <a:pt x="136" y="90"/>
                  </a:lnTo>
                  <a:lnTo>
                    <a:pt x="136" y="89"/>
                  </a:lnTo>
                  <a:lnTo>
                    <a:pt x="134" y="89"/>
                  </a:lnTo>
                  <a:lnTo>
                    <a:pt x="133" y="89"/>
                  </a:lnTo>
                  <a:lnTo>
                    <a:pt x="131" y="89"/>
                  </a:lnTo>
                  <a:lnTo>
                    <a:pt x="130" y="87"/>
                  </a:lnTo>
                  <a:lnTo>
                    <a:pt x="131" y="95"/>
                  </a:lnTo>
                  <a:lnTo>
                    <a:pt x="136" y="100"/>
                  </a:lnTo>
                  <a:lnTo>
                    <a:pt x="139" y="106"/>
                  </a:lnTo>
                  <a:lnTo>
                    <a:pt x="144" y="109"/>
                  </a:lnTo>
                  <a:lnTo>
                    <a:pt x="148" y="112"/>
                  </a:lnTo>
                  <a:lnTo>
                    <a:pt x="153" y="115"/>
                  </a:lnTo>
                  <a:lnTo>
                    <a:pt x="158" y="115"/>
                  </a:lnTo>
                  <a:lnTo>
                    <a:pt x="159" y="115"/>
                  </a:lnTo>
                  <a:lnTo>
                    <a:pt x="158" y="114"/>
                  </a:lnTo>
                  <a:lnTo>
                    <a:pt x="154" y="112"/>
                  </a:lnTo>
                  <a:lnTo>
                    <a:pt x="151" y="111"/>
                  </a:lnTo>
                  <a:lnTo>
                    <a:pt x="150" y="109"/>
                  </a:lnTo>
                  <a:lnTo>
                    <a:pt x="148" y="106"/>
                  </a:lnTo>
                  <a:lnTo>
                    <a:pt x="147" y="104"/>
                  </a:lnTo>
                  <a:lnTo>
                    <a:pt x="145" y="103"/>
                  </a:lnTo>
                  <a:lnTo>
                    <a:pt x="144" y="100"/>
                  </a:lnTo>
                  <a:lnTo>
                    <a:pt x="145" y="103"/>
                  </a:lnTo>
                  <a:lnTo>
                    <a:pt x="148" y="104"/>
                  </a:lnTo>
                  <a:lnTo>
                    <a:pt x="151" y="106"/>
                  </a:lnTo>
                  <a:lnTo>
                    <a:pt x="154" y="109"/>
                  </a:lnTo>
                  <a:lnTo>
                    <a:pt x="158" y="112"/>
                  </a:lnTo>
                  <a:lnTo>
                    <a:pt x="162" y="114"/>
                  </a:lnTo>
                  <a:lnTo>
                    <a:pt x="165" y="115"/>
                  </a:lnTo>
                  <a:lnTo>
                    <a:pt x="169" y="117"/>
                  </a:lnTo>
                  <a:lnTo>
                    <a:pt x="172" y="118"/>
                  </a:lnTo>
                  <a:lnTo>
                    <a:pt x="173" y="118"/>
                  </a:lnTo>
                  <a:lnTo>
                    <a:pt x="176" y="118"/>
                  </a:lnTo>
                  <a:lnTo>
                    <a:pt x="178" y="118"/>
                  </a:lnTo>
                  <a:lnTo>
                    <a:pt x="179" y="117"/>
                  </a:lnTo>
                  <a:lnTo>
                    <a:pt x="181" y="117"/>
                  </a:lnTo>
                  <a:lnTo>
                    <a:pt x="183" y="115"/>
                  </a:lnTo>
                  <a:lnTo>
                    <a:pt x="184" y="114"/>
                  </a:lnTo>
                  <a:lnTo>
                    <a:pt x="183" y="114"/>
                  </a:lnTo>
                  <a:lnTo>
                    <a:pt x="181" y="114"/>
                  </a:lnTo>
                  <a:lnTo>
                    <a:pt x="178" y="112"/>
                  </a:lnTo>
                  <a:lnTo>
                    <a:pt x="175" y="111"/>
                  </a:lnTo>
                  <a:lnTo>
                    <a:pt x="173" y="111"/>
                  </a:lnTo>
                  <a:lnTo>
                    <a:pt x="170" y="109"/>
                  </a:lnTo>
                  <a:lnTo>
                    <a:pt x="167" y="107"/>
                  </a:lnTo>
                  <a:lnTo>
                    <a:pt x="164" y="106"/>
                  </a:lnTo>
                  <a:lnTo>
                    <a:pt x="161" y="104"/>
                  </a:lnTo>
                  <a:lnTo>
                    <a:pt x="158" y="103"/>
                  </a:lnTo>
                  <a:lnTo>
                    <a:pt x="154" y="101"/>
                  </a:lnTo>
                  <a:lnTo>
                    <a:pt x="151" y="100"/>
                  </a:lnTo>
                  <a:lnTo>
                    <a:pt x="150" y="98"/>
                  </a:lnTo>
                  <a:lnTo>
                    <a:pt x="148" y="97"/>
                  </a:lnTo>
                  <a:lnTo>
                    <a:pt x="147" y="93"/>
                  </a:lnTo>
                  <a:lnTo>
                    <a:pt x="145" y="92"/>
                  </a:lnTo>
                  <a:lnTo>
                    <a:pt x="147" y="93"/>
                  </a:lnTo>
                  <a:lnTo>
                    <a:pt x="150" y="95"/>
                  </a:lnTo>
                  <a:lnTo>
                    <a:pt x="151" y="97"/>
                  </a:lnTo>
                  <a:lnTo>
                    <a:pt x="154" y="98"/>
                  </a:lnTo>
                  <a:lnTo>
                    <a:pt x="158" y="100"/>
                  </a:lnTo>
                  <a:lnTo>
                    <a:pt x="161" y="101"/>
                  </a:lnTo>
                  <a:lnTo>
                    <a:pt x="164" y="103"/>
                  </a:lnTo>
                  <a:lnTo>
                    <a:pt x="167" y="104"/>
                  </a:lnTo>
                  <a:lnTo>
                    <a:pt x="169" y="106"/>
                  </a:lnTo>
                  <a:lnTo>
                    <a:pt x="172" y="106"/>
                  </a:lnTo>
                  <a:lnTo>
                    <a:pt x="175" y="107"/>
                  </a:lnTo>
                  <a:lnTo>
                    <a:pt x="178" y="109"/>
                  </a:lnTo>
                  <a:lnTo>
                    <a:pt x="179" y="109"/>
                  </a:lnTo>
                  <a:lnTo>
                    <a:pt x="183" y="109"/>
                  </a:lnTo>
                  <a:lnTo>
                    <a:pt x="184" y="111"/>
                  </a:lnTo>
                  <a:lnTo>
                    <a:pt x="186" y="111"/>
                  </a:lnTo>
                  <a:lnTo>
                    <a:pt x="189" y="111"/>
                  </a:lnTo>
                  <a:lnTo>
                    <a:pt x="192" y="111"/>
                  </a:lnTo>
                  <a:lnTo>
                    <a:pt x="193" y="111"/>
                  </a:lnTo>
                  <a:lnTo>
                    <a:pt x="195" y="109"/>
                  </a:lnTo>
                  <a:lnTo>
                    <a:pt x="197" y="109"/>
                  </a:lnTo>
                  <a:lnTo>
                    <a:pt x="197" y="107"/>
                  </a:lnTo>
                  <a:lnTo>
                    <a:pt x="197" y="106"/>
                  </a:lnTo>
                  <a:lnTo>
                    <a:pt x="198" y="106"/>
                  </a:lnTo>
                  <a:lnTo>
                    <a:pt x="195" y="104"/>
                  </a:lnTo>
                  <a:lnTo>
                    <a:pt x="193" y="104"/>
                  </a:lnTo>
                  <a:lnTo>
                    <a:pt x="190" y="104"/>
                  </a:lnTo>
                  <a:lnTo>
                    <a:pt x="189" y="104"/>
                  </a:lnTo>
                  <a:lnTo>
                    <a:pt x="186" y="104"/>
                  </a:lnTo>
                  <a:lnTo>
                    <a:pt x="184" y="103"/>
                  </a:lnTo>
                  <a:lnTo>
                    <a:pt x="181" y="103"/>
                  </a:lnTo>
                  <a:lnTo>
                    <a:pt x="178" y="101"/>
                  </a:lnTo>
                  <a:lnTo>
                    <a:pt x="176" y="101"/>
                  </a:lnTo>
                  <a:lnTo>
                    <a:pt x="173" y="100"/>
                  </a:lnTo>
                  <a:lnTo>
                    <a:pt x="170" y="100"/>
                  </a:lnTo>
                  <a:lnTo>
                    <a:pt x="169" y="98"/>
                  </a:lnTo>
                  <a:lnTo>
                    <a:pt x="165" y="97"/>
                  </a:lnTo>
                  <a:lnTo>
                    <a:pt x="162" y="95"/>
                  </a:lnTo>
                  <a:lnTo>
                    <a:pt x="161" y="95"/>
                  </a:lnTo>
                  <a:lnTo>
                    <a:pt x="158" y="93"/>
                  </a:lnTo>
                  <a:lnTo>
                    <a:pt x="161" y="93"/>
                  </a:lnTo>
                  <a:lnTo>
                    <a:pt x="164" y="95"/>
                  </a:lnTo>
                  <a:lnTo>
                    <a:pt x="167" y="97"/>
                  </a:lnTo>
                  <a:lnTo>
                    <a:pt x="170" y="97"/>
                  </a:lnTo>
                  <a:lnTo>
                    <a:pt x="173" y="98"/>
                  </a:lnTo>
                  <a:lnTo>
                    <a:pt x="176" y="98"/>
                  </a:lnTo>
                  <a:lnTo>
                    <a:pt x="179" y="98"/>
                  </a:lnTo>
                  <a:lnTo>
                    <a:pt x="183" y="100"/>
                  </a:lnTo>
                  <a:lnTo>
                    <a:pt x="186" y="100"/>
                  </a:lnTo>
                  <a:lnTo>
                    <a:pt x="187" y="101"/>
                  </a:lnTo>
                  <a:lnTo>
                    <a:pt x="190" y="101"/>
                  </a:lnTo>
                  <a:lnTo>
                    <a:pt x="193" y="101"/>
                  </a:lnTo>
                  <a:lnTo>
                    <a:pt x="195" y="101"/>
                  </a:lnTo>
                  <a:lnTo>
                    <a:pt x="197" y="101"/>
                  </a:lnTo>
                  <a:lnTo>
                    <a:pt x="198" y="101"/>
                  </a:lnTo>
                  <a:lnTo>
                    <a:pt x="200" y="101"/>
                  </a:lnTo>
                  <a:lnTo>
                    <a:pt x="203" y="100"/>
                  </a:lnTo>
                  <a:lnTo>
                    <a:pt x="204" y="100"/>
                  </a:lnTo>
                  <a:lnTo>
                    <a:pt x="204" y="98"/>
                  </a:lnTo>
                  <a:lnTo>
                    <a:pt x="204" y="97"/>
                  </a:lnTo>
                  <a:lnTo>
                    <a:pt x="204" y="95"/>
                  </a:lnTo>
                  <a:lnTo>
                    <a:pt x="203" y="93"/>
                  </a:lnTo>
                  <a:lnTo>
                    <a:pt x="201" y="95"/>
                  </a:lnTo>
                  <a:lnTo>
                    <a:pt x="198" y="95"/>
                  </a:lnTo>
                  <a:lnTo>
                    <a:pt x="197" y="95"/>
                  </a:lnTo>
                  <a:lnTo>
                    <a:pt x="193" y="93"/>
                  </a:lnTo>
                  <a:lnTo>
                    <a:pt x="190" y="93"/>
                  </a:lnTo>
                  <a:lnTo>
                    <a:pt x="186" y="93"/>
                  </a:lnTo>
                  <a:lnTo>
                    <a:pt x="183" y="93"/>
                  </a:lnTo>
                  <a:lnTo>
                    <a:pt x="179" y="92"/>
                  </a:lnTo>
                  <a:lnTo>
                    <a:pt x="176" y="92"/>
                  </a:lnTo>
                  <a:lnTo>
                    <a:pt x="173" y="90"/>
                  </a:lnTo>
                  <a:lnTo>
                    <a:pt x="169" y="90"/>
                  </a:lnTo>
                  <a:lnTo>
                    <a:pt x="165" y="89"/>
                  </a:lnTo>
                  <a:lnTo>
                    <a:pt x="162" y="89"/>
                  </a:lnTo>
                  <a:lnTo>
                    <a:pt x="159" y="89"/>
                  </a:lnTo>
                  <a:lnTo>
                    <a:pt x="158" y="87"/>
                  </a:lnTo>
                  <a:lnTo>
                    <a:pt x="154" y="87"/>
                  </a:lnTo>
                  <a:lnTo>
                    <a:pt x="158" y="87"/>
                  </a:lnTo>
                  <a:lnTo>
                    <a:pt x="159" y="87"/>
                  </a:lnTo>
                  <a:lnTo>
                    <a:pt x="162" y="87"/>
                  </a:lnTo>
                  <a:lnTo>
                    <a:pt x="165" y="87"/>
                  </a:lnTo>
                  <a:lnTo>
                    <a:pt x="170" y="89"/>
                  </a:lnTo>
                  <a:lnTo>
                    <a:pt x="173" y="89"/>
                  </a:lnTo>
                  <a:lnTo>
                    <a:pt x="176" y="89"/>
                  </a:lnTo>
                  <a:lnTo>
                    <a:pt x="181" y="89"/>
                  </a:lnTo>
                  <a:lnTo>
                    <a:pt x="184" y="90"/>
                  </a:lnTo>
                  <a:lnTo>
                    <a:pt x="189" y="90"/>
                  </a:lnTo>
                  <a:lnTo>
                    <a:pt x="192" y="90"/>
                  </a:lnTo>
                  <a:lnTo>
                    <a:pt x="195" y="90"/>
                  </a:lnTo>
                  <a:lnTo>
                    <a:pt x="197" y="90"/>
                  </a:lnTo>
                  <a:lnTo>
                    <a:pt x="200" y="90"/>
                  </a:lnTo>
                  <a:lnTo>
                    <a:pt x="201" y="90"/>
                  </a:lnTo>
                  <a:lnTo>
                    <a:pt x="203" y="90"/>
                  </a:lnTo>
                  <a:lnTo>
                    <a:pt x="204" y="90"/>
                  </a:lnTo>
                  <a:lnTo>
                    <a:pt x="206" y="89"/>
                  </a:lnTo>
                  <a:lnTo>
                    <a:pt x="206" y="87"/>
                  </a:lnTo>
                  <a:lnTo>
                    <a:pt x="207" y="86"/>
                  </a:lnTo>
                  <a:lnTo>
                    <a:pt x="207" y="84"/>
                  </a:lnTo>
                  <a:lnTo>
                    <a:pt x="207" y="83"/>
                  </a:lnTo>
                  <a:lnTo>
                    <a:pt x="206" y="81"/>
                  </a:lnTo>
                  <a:lnTo>
                    <a:pt x="206" y="79"/>
                  </a:lnTo>
                  <a:lnTo>
                    <a:pt x="203" y="79"/>
                  </a:lnTo>
                  <a:lnTo>
                    <a:pt x="201" y="81"/>
                  </a:lnTo>
                  <a:lnTo>
                    <a:pt x="198" y="81"/>
                  </a:lnTo>
                  <a:lnTo>
                    <a:pt x="195" y="81"/>
                  </a:lnTo>
                  <a:lnTo>
                    <a:pt x="192" y="81"/>
                  </a:lnTo>
                  <a:lnTo>
                    <a:pt x="189" y="81"/>
                  </a:lnTo>
                  <a:lnTo>
                    <a:pt x="186" y="81"/>
                  </a:lnTo>
                  <a:lnTo>
                    <a:pt x="181" y="81"/>
                  </a:lnTo>
                  <a:lnTo>
                    <a:pt x="178" y="81"/>
                  </a:lnTo>
                  <a:lnTo>
                    <a:pt x="173" y="81"/>
                  </a:lnTo>
                  <a:lnTo>
                    <a:pt x="170" y="81"/>
                  </a:lnTo>
                  <a:lnTo>
                    <a:pt x="167" y="81"/>
                  </a:lnTo>
                  <a:lnTo>
                    <a:pt x="164" y="81"/>
                  </a:lnTo>
                  <a:lnTo>
                    <a:pt x="161" y="79"/>
                  </a:lnTo>
                  <a:lnTo>
                    <a:pt x="158" y="79"/>
                  </a:lnTo>
                  <a:lnTo>
                    <a:pt x="154" y="79"/>
                  </a:lnTo>
                  <a:lnTo>
                    <a:pt x="158" y="79"/>
                  </a:lnTo>
                  <a:lnTo>
                    <a:pt x="159" y="79"/>
                  </a:lnTo>
                  <a:lnTo>
                    <a:pt x="162" y="79"/>
                  </a:lnTo>
                  <a:lnTo>
                    <a:pt x="165" y="79"/>
                  </a:lnTo>
                  <a:lnTo>
                    <a:pt x="169" y="79"/>
                  </a:lnTo>
                  <a:lnTo>
                    <a:pt x="173" y="79"/>
                  </a:lnTo>
                  <a:lnTo>
                    <a:pt x="176" y="79"/>
                  </a:lnTo>
                  <a:lnTo>
                    <a:pt x="179" y="78"/>
                  </a:lnTo>
                  <a:lnTo>
                    <a:pt x="184" y="78"/>
                  </a:lnTo>
                  <a:lnTo>
                    <a:pt x="187" y="78"/>
                  </a:lnTo>
                  <a:lnTo>
                    <a:pt x="190" y="78"/>
                  </a:lnTo>
                  <a:lnTo>
                    <a:pt x="193" y="78"/>
                  </a:lnTo>
                  <a:lnTo>
                    <a:pt x="197" y="78"/>
                  </a:lnTo>
                  <a:lnTo>
                    <a:pt x="198" y="78"/>
                  </a:lnTo>
                  <a:lnTo>
                    <a:pt x="201" y="78"/>
                  </a:lnTo>
                  <a:lnTo>
                    <a:pt x="203" y="76"/>
                  </a:lnTo>
                  <a:lnTo>
                    <a:pt x="204" y="76"/>
                  </a:lnTo>
                  <a:lnTo>
                    <a:pt x="206" y="75"/>
                  </a:lnTo>
                  <a:lnTo>
                    <a:pt x="207" y="73"/>
                  </a:lnTo>
                  <a:lnTo>
                    <a:pt x="207" y="72"/>
                  </a:lnTo>
                  <a:lnTo>
                    <a:pt x="207" y="70"/>
                  </a:lnTo>
                  <a:lnTo>
                    <a:pt x="206" y="70"/>
                  </a:lnTo>
                  <a:lnTo>
                    <a:pt x="204" y="68"/>
                  </a:lnTo>
                  <a:lnTo>
                    <a:pt x="203" y="68"/>
                  </a:lnTo>
                  <a:lnTo>
                    <a:pt x="200" y="68"/>
                  </a:lnTo>
                  <a:lnTo>
                    <a:pt x="197" y="70"/>
                  </a:lnTo>
                  <a:lnTo>
                    <a:pt x="192" y="70"/>
                  </a:lnTo>
                  <a:lnTo>
                    <a:pt x="187" y="70"/>
                  </a:lnTo>
                  <a:lnTo>
                    <a:pt x="183" y="70"/>
                  </a:lnTo>
                  <a:lnTo>
                    <a:pt x="176" y="70"/>
                  </a:lnTo>
                  <a:lnTo>
                    <a:pt x="172" y="70"/>
                  </a:lnTo>
                  <a:lnTo>
                    <a:pt x="167" y="70"/>
                  </a:lnTo>
                  <a:lnTo>
                    <a:pt x="161" y="72"/>
                  </a:lnTo>
                  <a:lnTo>
                    <a:pt x="156" y="72"/>
                  </a:lnTo>
                  <a:lnTo>
                    <a:pt x="151" y="72"/>
                  </a:lnTo>
                  <a:lnTo>
                    <a:pt x="147" y="72"/>
                  </a:lnTo>
                  <a:lnTo>
                    <a:pt x="144" y="72"/>
                  </a:lnTo>
                  <a:lnTo>
                    <a:pt x="142" y="73"/>
                  </a:lnTo>
                  <a:lnTo>
                    <a:pt x="140" y="73"/>
                  </a:lnTo>
                  <a:lnTo>
                    <a:pt x="139" y="72"/>
                  </a:lnTo>
                  <a:lnTo>
                    <a:pt x="140" y="75"/>
                  </a:lnTo>
                  <a:lnTo>
                    <a:pt x="140" y="78"/>
                  </a:lnTo>
                  <a:lnTo>
                    <a:pt x="142" y="81"/>
                  </a:lnTo>
                  <a:lnTo>
                    <a:pt x="142" y="83"/>
                  </a:lnTo>
                  <a:lnTo>
                    <a:pt x="139" y="79"/>
                  </a:lnTo>
                  <a:lnTo>
                    <a:pt x="137" y="76"/>
                  </a:lnTo>
                  <a:lnTo>
                    <a:pt x="134" y="72"/>
                  </a:lnTo>
                  <a:lnTo>
                    <a:pt x="133" y="67"/>
                  </a:lnTo>
                  <a:lnTo>
                    <a:pt x="130" y="62"/>
                  </a:lnTo>
                  <a:lnTo>
                    <a:pt x="126" y="58"/>
                  </a:lnTo>
                  <a:lnTo>
                    <a:pt x="122" y="51"/>
                  </a:lnTo>
                  <a:lnTo>
                    <a:pt x="119" y="45"/>
                  </a:lnTo>
                  <a:lnTo>
                    <a:pt x="120" y="47"/>
                  </a:lnTo>
                  <a:lnTo>
                    <a:pt x="122" y="50"/>
                  </a:lnTo>
                  <a:lnTo>
                    <a:pt x="125" y="51"/>
                  </a:lnTo>
                  <a:lnTo>
                    <a:pt x="128" y="54"/>
                  </a:lnTo>
                  <a:lnTo>
                    <a:pt x="130" y="59"/>
                  </a:lnTo>
                  <a:lnTo>
                    <a:pt x="133" y="62"/>
                  </a:lnTo>
                  <a:lnTo>
                    <a:pt x="136" y="65"/>
                  </a:lnTo>
                  <a:lnTo>
                    <a:pt x="137" y="70"/>
                  </a:lnTo>
                  <a:lnTo>
                    <a:pt x="140" y="70"/>
                  </a:lnTo>
                  <a:lnTo>
                    <a:pt x="144" y="70"/>
                  </a:lnTo>
                  <a:lnTo>
                    <a:pt x="148" y="68"/>
                  </a:lnTo>
                  <a:lnTo>
                    <a:pt x="151" y="68"/>
                  </a:lnTo>
                  <a:lnTo>
                    <a:pt x="156" y="68"/>
                  </a:lnTo>
                  <a:lnTo>
                    <a:pt x="161" y="68"/>
                  </a:lnTo>
                  <a:lnTo>
                    <a:pt x="165" y="67"/>
                  </a:lnTo>
                  <a:lnTo>
                    <a:pt x="170" y="67"/>
                  </a:lnTo>
                  <a:lnTo>
                    <a:pt x="175" y="67"/>
                  </a:lnTo>
                  <a:lnTo>
                    <a:pt x="179" y="67"/>
                  </a:lnTo>
                  <a:lnTo>
                    <a:pt x="184" y="65"/>
                  </a:lnTo>
                  <a:lnTo>
                    <a:pt x="189" y="65"/>
                  </a:lnTo>
                  <a:lnTo>
                    <a:pt x="192" y="65"/>
                  </a:lnTo>
                  <a:lnTo>
                    <a:pt x="195" y="65"/>
                  </a:lnTo>
                  <a:lnTo>
                    <a:pt x="198" y="65"/>
                  </a:lnTo>
                  <a:lnTo>
                    <a:pt x="201" y="65"/>
                  </a:lnTo>
                  <a:lnTo>
                    <a:pt x="206" y="65"/>
                  </a:lnTo>
                  <a:lnTo>
                    <a:pt x="209" y="67"/>
                  </a:lnTo>
                  <a:lnTo>
                    <a:pt x="212" y="68"/>
                  </a:lnTo>
                  <a:lnTo>
                    <a:pt x="212" y="70"/>
                  </a:lnTo>
                  <a:lnTo>
                    <a:pt x="212" y="73"/>
                  </a:lnTo>
                  <a:lnTo>
                    <a:pt x="212" y="75"/>
                  </a:lnTo>
                  <a:lnTo>
                    <a:pt x="211" y="78"/>
                  </a:lnTo>
                  <a:lnTo>
                    <a:pt x="207" y="79"/>
                  </a:lnTo>
                  <a:lnTo>
                    <a:pt x="209" y="81"/>
                  </a:lnTo>
                  <a:lnTo>
                    <a:pt x="211" y="83"/>
                  </a:lnTo>
                  <a:lnTo>
                    <a:pt x="212" y="84"/>
                  </a:lnTo>
                  <a:lnTo>
                    <a:pt x="212" y="86"/>
                  </a:lnTo>
                  <a:lnTo>
                    <a:pt x="212" y="87"/>
                  </a:lnTo>
                  <a:lnTo>
                    <a:pt x="212" y="90"/>
                  </a:lnTo>
                  <a:lnTo>
                    <a:pt x="211" y="92"/>
                  </a:lnTo>
                  <a:lnTo>
                    <a:pt x="207" y="93"/>
                  </a:lnTo>
                  <a:lnTo>
                    <a:pt x="209" y="95"/>
                  </a:lnTo>
                  <a:lnTo>
                    <a:pt x="209" y="97"/>
                  </a:lnTo>
                  <a:lnTo>
                    <a:pt x="211" y="98"/>
                  </a:lnTo>
                  <a:lnTo>
                    <a:pt x="209" y="101"/>
                  </a:lnTo>
                  <a:lnTo>
                    <a:pt x="209" y="103"/>
                  </a:lnTo>
                  <a:lnTo>
                    <a:pt x="207" y="103"/>
                  </a:lnTo>
                  <a:lnTo>
                    <a:pt x="204" y="104"/>
                  </a:lnTo>
                  <a:lnTo>
                    <a:pt x="203" y="104"/>
                  </a:lnTo>
                  <a:lnTo>
                    <a:pt x="201" y="107"/>
                  </a:lnTo>
                  <a:lnTo>
                    <a:pt x="200" y="111"/>
                  </a:lnTo>
                  <a:lnTo>
                    <a:pt x="200" y="112"/>
                  </a:lnTo>
                  <a:lnTo>
                    <a:pt x="197" y="114"/>
                  </a:lnTo>
                  <a:lnTo>
                    <a:pt x="195" y="114"/>
                  </a:lnTo>
                  <a:lnTo>
                    <a:pt x="193" y="114"/>
                  </a:lnTo>
                  <a:lnTo>
                    <a:pt x="190" y="114"/>
                  </a:lnTo>
                  <a:lnTo>
                    <a:pt x="189" y="114"/>
                  </a:lnTo>
                  <a:lnTo>
                    <a:pt x="189" y="115"/>
                  </a:lnTo>
                  <a:lnTo>
                    <a:pt x="187" y="117"/>
                  </a:lnTo>
                  <a:lnTo>
                    <a:pt x="186" y="120"/>
                  </a:lnTo>
                  <a:lnTo>
                    <a:pt x="183" y="120"/>
                  </a:lnTo>
                  <a:lnTo>
                    <a:pt x="181" y="122"/>
                  </a:lnTo>
                  <a:lnTo>
                    <a:pt x="178" y="122"/>
                  </a:lnTo>
                  <a:lnTo>
                    <a:pt x="175" y="122"/>
                  </a:lnTo>
                  <a:lnTo>
                    <a:pt x="172" y="122"/>
                  </a:lnTo>
                  <a:lnTo>
                    <a:pt x="170" y="122"/>
                  </a:lnTo>
                  <a:lnTo>
                    <a:pt x="169" y="120"/>
                  </a:lnTo>
                  <a:lnTo>
                    <a:pt x="167" y="120"/>
                  </a:lnTo>
                  <a:lnTo>
                    <a:pt x="165" y="120"/>
                  </a:lnTo>
                  <a:lnTo>
                    <a:pt x="164" y="118"/>
                  </a:lnTo>
                  <a:lnTo>
                    <a:pt x="161" y="120"/>
                  </a:lnTo>
                  <a:lnTo>
                    <a:pt x="158" y="120"/>
                  </a:lnTo>
                  <a:lnTo>
                    <a:pt x="154" y="120"/>
                  </a:lnTo>
                  <a:lnTo>
                    <a:pt x="151" y="118"/>
                  </a:lnTo>
                  <a:lnTo>
                    <a:pt x="148" y="117"/>
                  </a:lnTo>
                  <a:lnTo>
                    <a:pt x="145" y="115"/>
                  </a:lnTo>
                  <a:lnTo>
                    <a:pt x="142" y="114"/>
                  </a:lnTo>
                  <a:lnTo>
                    <a:pt x="140" y="111"/>
                  </a:lnTo>
                  <a:lnTo>
                    <a:pt x="137" y="107"/>
                  </a:lnTo>
                  <a:lnTo>
                    <a:pt x="134" y="104"/>
                  </a:lnTo>
                  <a:lnTo>
                    <a:pt x="133" y="101"/>
                  </a:lnTo>
                  <a:lnTo>
                    <a:pt x="130" y="98"/>
                  </a:lnTo>
                  <a:lnTo>
                    <a:pt x="128" y="95"/>
                  </a:lnTo>
                  <a:lnTo>
                    <a:pt x="126" y="92"/>
                  </a:lnTo>
                  <a:lnTo>
                    <a:pt x="125" y="89"/>
                  </a:lnTo>
                  <a:lnTo>
                    <a:pt x="125" y="86"/>
                  </a:lnTo>
                  <a:lnTo>
                    <a:pt x="122" y="86"/>
                  </a:lnTo>
                  <a:lnTo>
                    <a:pt x="120" y="84"/>
                  </a:lnTo>
                  <a:lnTo>
                    <a:pt x="117" y="83"/>
                  </a:lnTo>
                  <a:lnTo>
                    <a:pt x="115" y="83"/>
                  </a:lnTo>
                  <a:lnTo>
                    <a:pt x="112" y="81"/>
                  </a:lnTo>
                  <a:lnTo>
                    <a:pt x="109" y="79"/>
                  </a:lnTo>
                  <a:lnTo>
                    <a:pt x="108" y="79"/>
                  </a:lnTo>
                  <a:lnTo>
                    <a:pt x="105" y="78"/>
                  </a:lnTo>
                  <a:lnTo>
                    <a:pt x="101" y="76"/>
                  </a:lnTo>
                  <a:lnTo>
                    <a:pt x="98" y="76"/>
                  </a:lnTo>
                  <a:lnTo>
                    <a:pt x="97" y="75"/>
                  </a:lnTo>
                  <a:lnTo>
                    <a:pt x="94" y="75"/>
                  </a:lnTo>
                  <a:lnTo>
                    <a:pt x="92" y="73"/>
                  </a:lnTo>
                  <a:lnTo>
                    <a:pt x="89" y="73"/>
                  </a:lnTo>
                  <a:lnTo>
                    <a:pt x="86" y="72"/>
                  </a:lnTo>
                  <a:lnTo>
                    <a:pt x="84" y="72"/>
                  </a:lnTo>
                  <a:lnTo>
                    <a:pt x="76" y="70"/>
                  </a:lnTo>
                  <a:lnTo>
                    <a:pt x="70" y="70"/>
                  </a:lnTo>
                  <a:lnTo>
                    <a:pt x="64" y="68"/>
                  </a:lnTo>
                  <a:lnTo>
                    <a:pt x="59" y="65"/>
                  </a:lnTo>
                  <a:lnTo>
                    <a:pt x="53" y="64"/>
                  </a:lnTo>
                  <a:lnTo>
                    <a:pt x="48" y="62"/>
                  </a:lnTo>
                  <a:lnTo>
                    <a:pt x="44" y="61"/>
                  </a:lnTo>
                  <a:lnTo>
                    <a:pt x="41" y="59"/>
                  </a:lnTo>
                  <a:lnTo>
                    <a:pt x="36" y="56"/>
                  </a:lnTo>
                  <a:lnTo>
                    <a:pt x="33" y="54"/>
                  </a:lnTo>
                  <a:lnTo>
                    <a:pt x="30" y="51"/>
                  </a:lnTo>
                  <a:lnTo>
                    <a:pt x="27" y="50"/>
                  </a:lnTo>
                  <a:lnTo>
                    <a:pt x="25" y="47"/>
                  </a:lnTo>
                  <a:lnTo>
                    <a:pt x="23" y="45"/>
                  </a:lnTo>
                  <a:lnTo>
                    <a:pt x="22" y="42"/>
                  </a:lnTo>
                  <a:lnTo>
                    <a:pt x="20" y="40"/>
                  </a:lnTo>
                  <a:lnTo>
                    <a:pt x="19" y="36"/>
                  </a:lnTo>
                  <a:lnTo>
                    <a:pt x="17" y="31"/>
                  </a:lnTo>
                  <a:lnTo>
                    <a:pt x="16" y="26"/>
                  </a:lnTo>
                  <a:lnTo>
                    <a:pt x="14" y="22"/>
                  </a:lnTo>
                  <a:lnTo>
                    <a:pt x="13" y="19"/>
                  </a:lnTo>
                  <a:lnTo>
                    <a:pt x="13" y="14"/>
                  </a:lnTo>
                  <a:lnTo>
                    <a:pt x="11" y="12"/>
                  </a:lnTo>
                  <a:lnTo>
                    <a:pt x="11" y="11"/>
                  </a:lnTo>
                  <a:lnTo>
                    <a:pt x="9" y="9"/>
                  </a:lnTo>
                  <a:lnTo>
                    <a:pt x="8" y="8"/>
                  </a:lnTo>
                  <a:lnTo>
                    <a:pt x="6" y="8"/>
                  </a:lnTo>
                  <a:lnTo>
                    <a:pt x="5" y="6"/>
                  </a:lnTo>
                  <a:lnTo>
                    <a:pt x="5" y="5"/>
                  </a:lnTo>
                  <a:lnTo>
                    <a:pt x="3" y="3"/>
                  </a:lnTo>
                  <a:lnTo>
                    <a:pt x="2" y="1"/>
                  </a:lnTo>
                  <a:lnTo>
                    <a:pt x="0" y="0"/>
                  </a:lnTo>
                  <a:lnTo>
                    <a:pt x="2" y="1"/>
                  </a:lnTo>
                  <a:lnTo>
                    <a:pt x="3" y="1"/>
                  </a:lnTo>
                  <a:lnTo>
                    <a:pt x="5" y="3"/>
                  </a:lnTo>
                  <a:lnTo>
                    <a:pt x="6" y="5"/>
                  </a:lnTo>
                  <a:lnTo>
                    <a:pt x="8" y="5"/>
                  </a:lnTo>
                  <a:lnTo>
                    <a:pt x="9" y="6"/>
                  </a:lnTo>
                  <a:lnTo>
                    <a:pt x="11" y="8"/>
                  </a:lnTo>
                  <a:lnTo>
                    <a:pt x="13" y="8"/>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6" name="Freeform 1317"/>
            <p:cNvSpPr>
              <a:spLocks/>
            </p:cNvSpPr>
            <p:nvPr/>
          </p:nvSpPr>
          <p:spPr bwMode="auto">
            <a:xfrm>
              <a:off x="3786" y="278"/>
              <a:ext cx="1" cy="3"/>
            </a:xfrm>
            <a:custGeom>
              <a:avLst/>
              <a:gdLst>
                <a:gd name="T0" fmla="*/ 1 w 1"/>
                <a:gd name="T1" fmla="*/ 3 h 3"/>
                <a:gd name="T2" fmla="*/ 1 w 1"/>
                <a:gd name="T3" fmla="*/ 1 h 3"/>
                <a:gd name="T4" fmla="*/ 0 w 1"/>
                <a:gd name="T5" fmla="*/ 1 h 3"/>
                <a:gd name="T6" fmla="*/ 0 w 1"/>
                <a:gd name="T7" fmla="*/ 1 h 3"/>
                <a:gd name="T8" fmla="*/ 0 w 1"/>
                <a:gd name="T9" fmla="*/ 0 h 3"/>
                <a:gd name="T10" fmla="*/ 0 w 1"/>
                <a:gd name="T11" fmla="*/ 1 h 3"/>
                <a:gd name="T12" fmla="*/ 1 w 1"/>
                <a:gd name="T13" fmla="*/ 1 h 3"/>
                <a:gd name="T14" fmla="*/ 1 w 1"/>
                <a:gd name="T15" fmla="*/ 1 h 3"/>
                <a:gd name="T16" fmla="*/ 1 w 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1" y="3"/>
                  </a:moveTo>
                  <a:lnTo>
                    <a:pt x="1" y="1"/>
                  </a:lnTo>
                  <a:lnTo>
                    <a:pt x="0" y="1"/>
                  </a:lnTo>
                  <a:lnTo>
                    <a:pt x="0" y="0"/>
                  </a:lnTo>
                  <a:lnTo>
                    <a:pt x="0" y="1"/>
                  </a:lnTo>
                  <a:lnTo>
                    <a:pt x="1" y="1"/>
                  </a:lnTo>
                  <a:lnTo>
                    <a:pt x="1" y="3"/>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7" name="Freeform 1318"/>
            <p:cNvSpPr>
              <a:spLocks/>
            </p:cNvSpPr>
            <p:nvPr/>
          </p:nvSpPr>
          <p:spPr bwMode="auto">
            <a:xfrm>
              <a:off x="3773" y="275"/>
              <a:ext cx="20" cy="17"/>
            </a:xfrm>
            <a:custGeom>
              <a:avLst/>
              <a:gdLst>
                <a:gd name="T0" fmla="*/ 11 w 20"/>
                <a:gd name="T1" fmla="*/ 0 h 17"/>
                <a:gd name="T2" fmla="*/ 11 w 20"/>
                <a:gd name="T3" fmla="*/ 1 h 17"/>
                <a:gd name="T4" fmla="*/ 9 w 20"/>
                <a:gd name="T5" fmla="*/ 3 h 17"/>
                <a:gd name="T6" fmla="*/ 8 w 20"/>
                <a:gd name="T7" fmla="*/ 6 h 17"/>
                <a:gd name="T8" fmla="*/ 6 w 20"/>
                <a:gd name="T9" fmla="*/ 9 h 17"/>
                <a:gd name="T10" fmla="*/ 5 w 20"/>
                <a:gd name="T11" fmla="*/ 11 h 17"/>
                <a:gd name="T12" fmla="*/ 2 w 20"/>
                <a:gd name="T13" fmla="*/ 14 h 17"/>
                <a:gd name="T14" fmla="*/ 0 w 20"/>
                <a:gd name="T15" fmla="*/ 15 h 17"/>
                <a:gd name="T16" fmla="*/ 0 w 20"/>
                <a:gd name="T17" fmla="*/ 17 h 17"/>
                <a:gd name="T18" fmla="*/ 2 w 20"/>
                <a:gd name="T19" fmla="*/ 17 h 17"/>
                <a:gd name="T20" fmla="*/ 3 w 20"/>
                <a:gd name="T21" fmla="*/ 17 h 17"/>
                <a:gd name="T22" fmla="*/ 6 w 20"/>
                <a:gd name="T23" fmla="*/ 17 h 17"/>
                <a:gd name="T24" fmla="*/ 9 w 20"/>
                <a:gd name="T25" fmla="*/ 15 h 17"/>
                <a:gd name="T26" fmla="*/ 13 w 20"/>
                <a:gd name="T27" fmla="*/ 14 h 17"/>
                <a:gd name="T28" fmla="*/ 16 w 20"/>
                <a:gd name="T29" fmla="*/ 14 h 17"/>
                <a:gd name="T30" fmla="*/ 19 w 20"/>
                <a:gd name="T31" fmla="*/ 12 h 17"/>
                <a:gd name="T32" fmla="*/ 20 w 20"/>
                <a:gd name="T33" fmla="*/ 12 h 17"/>
                <a:gd name="T34" fmla="*/ 19 w 20"/>
                <a:gd name="T35" fmla="*/ 11 h 17"/>
                <a:gd name="T36" fmla="*/ 16 w 20"/>
                <a:gd name="T37" fmla="*/ 9 h 17"/>
                <a:gd name="T38" fmla="*/ 14 w 20"/>
                <a:gd name="T39" fmla="*/ 7 h 17"/>
                <a:gd name="T40" fmla="*/ 14 w 20"/>
                <a:gd name="T41" fmla="*/ 6 h 17"/>
                <a:gd name="T42" fmla="*/ 13 w 20"/>
                <a:gd name="T43" fmla="*/ 4 h 17"/>
                <a:gd name="T44" fmla="*/ 13 w 20"/>
                <a:gd name="T45" fmla="*/ 3 h 17"/>
                <a:gd name="T46" fmla="*/ 11 w 20"/>
                <a:gd name="T47" fmla="*/ 1 h 17"/>
                <a:gd name="T48" fmla="*/ 11 w 20"/>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7"/>
                <a:gd name="T77" fmla="*/ 20 w 20"/>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7">
                  <a:moveTo>
                    <a:pt x="11" y="0"/>
                  </a:moveTo>
                  <a:lnTo>
                    <a:pt x="11" y="1"/>
                  </a:lnTo>
                  <a:lnTo>
                    <a:pt x="9" y="3"/>
                  </a:lnTo>
                  <a:lnTo>
                    <a:pt x="8" y="6"/>
                  </a:lnTo>
                  <a:lnTo>
                    <a:pt x="6" y="9"/>
                  </a:lnTo>
                  <a:lnTo>
                    <a:pt x="5" y="11"/>
                  </a:lnTo>
                  <a:lnTo>
                    <a:pt x="2" y="14"/>
                  </a:lnTo>
                  <a:lnTo>
                    <a:pt x="0" y="15"/>
                  </a:lnTo>
                  <a:lnTo>
                    <a:pt x="0" y="17"/>
                  </a:lnTo>
                  <a:lnTo>
                    <a:pt x="2" y="17"/>
                  </a:lnTo>
                  <a:lnTo>
                    <a:pt x="3" y="17"/>
                  </a:lnTo>
                  <a:lnTo>
                    <a:pt x="6" y="17"/>
                  </a:lnTo>
                  <a:lnTo>
                    <a:pt x="9" y="15"/>
                  </a:lnTo>
                  <a:lnTo>
                    <a:pt x="13" y="14"/>
                  </a:lnTo>
                  <a:lnTo>
                    <a:pt x="16" y="14"/>
                  </a:lnTo>
                  <a:lnTo>
                    <a:pt x="19" y="12"/>
                  </a:lnTo>
                  <a:lnTo>
                    <a:pt x="20" y="12"/>
                  </a:lnTo>
                  <a:lnTo>
                    <a:pt x="19" y="11"/>
                  </a:lnTo>
                  <a:lnTo>
                    <a:pt x="16" y="9"/>
                  </a:lnTo>
                  <a:lnTo>
                    <a:pt x="14" y="7"/>
                  </a:lnTo>
                  <a:lnTo>
                    <a:pt x="14" y="6"/>
                  </a:lnTo>
                  <a:lnTo>
                    <a:pt x="13" y="4"/>
                  </a:lnTo>
                  <a:lnTo>
                    <a:pt x="13" y="3"/>
                  </a:lnTo>
                  <a:lnTo>
                    <a:pt x="11" y="1"/>
                  </a:lnTo>
                  <a:lnTo>
                    <a:pt x="11"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8" name="Freeform 1319"/>
            <p:cNvSpPr>
              <a:spLocks/>
            </p:cNvSpPr>
            <p:nvPr/>
          </p:nvSpPr>
          <p:spPr bwMode="auto">
            <a:xfrm>
              <a:off x="3796" y="273"/>
              <a:ext cx="7" cy="5"/>
            </a:xfrm>
            <a:custGeom>
              <a:avLst/>
              <a:gdLst>
                <a:gd name="T0" fmla="*/ 4 w 7"/>
                <a:gd name="T1" fmla="*/ 5 h 5"/>
                <a:gd name="T2" fmla="*/ 4 w 7"/>
                <a:gd name="T3" fmla="*/ 5 h 5"/>
                <a:gd name="T4" fmla="*/ 2 w 7"/>
                <a:gd name="T5" fmla="*/ 5 h 5"/>
                <a:gd name="T6" fmla="*/ 2 w 7"/>
                <a:gd name="T7" fmla="*/ 3 h 5"/>
                <a:gd name="T8" fmla="*/ 0 w 7"/>
                <a:gd name="T9" fmla="*/ 3 h 5"/>
                <a:gd name="T10" fmla="*/ 2 w 7"/>
                <a:gd name="T11" fmla="*/ 2 h 5"/>
                <a:gd name="T12" fmla="*/ 2 w 7"/>
                <a:gd name="T13" fmla="*/ 0 h 5"/>
                <a:gd name="T14" fmla="*/ 4 w 7"/>
                <a:gd name="T15" fmla="*/ 0 h 5"/>
                <a:gd name="T16" fmla="*/ 4 w 7"/>
                <a:gd name="T17" fmla="*/ 0 h 5"/>
                <a:gd name="T18" fmla="*/ 5 w 7"/>
                <a:gd name="T19" fmla="*/ 0 h 5"/>
                <a:gd name="T20" fmla="*/ 7 w 7"/>
                <a:gd name="T21" fmla="*/ 0 h 5"/>
                <a:gd name="T22" fmla="*/ 7 w 7"/>
                <a:gd name="T23" fmla="*/ 2 h 5"/>
                <a:gd name="T24" fmla="*/ 7 w 7"/>
                <a:gd name="T25" fmla="*/ 3 h 5"/>
                <a:gd name="T26" fmla="*/ 7 w 7"/>
                <a:gd name="T27" fmla="*/ 3 h 5"/>
                <a:gd name="T28" fmla="*/ 7 w 7"/>
                <a:gd name="T29" fmla="*/ 5 h 5"/>
                <a:gd name="T30" fmla="*/ 5 w 7"/>
                <a:gd name="T31" fmla="*/ 5 h 5"/>
                <a:gd name="T32" fmla="*/ 4 w 7"/>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5"/>
                <a:gd name="T53" fmla="*/ 7 w 7"/>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5">
                  <a:moveTo>
                    <a:pt x="4" y="5"/>
                  </a:moveTo>
                  <a:lnTo>
                    <a:pt x="4" y="5"/>
                  </a:lnTo>
                  <a:lnTo>
                    <a:pt x="2" y="5"/>
                  </a:lnTo>
                  <a:lnTo>
                    <a:pt x="2" y="3"/>
                  </a:lnTo>
                  <a:lnTo>
                    <a:pt x="0" y="3"/>
                  </a:lnTo>
                  <a:lnTo>
                    <a:pt x="2" y="2"/>
                  </a:lnTo>
                  <a:lnTo>
                    <a:pt x="2" y="0"/>
                  </a:lnTo>
                  <a:lnTo>
                    <a:pt x="4" y="0"/>
                  </a:lnTo>
                  <a:lnTo>
                    <a:pt x="5" y="0"/>
                  </a:lnTo>
                  <a:lnTo>
                    <a:pt x="7" y="0"/>
                  </a:lnTo>
                  <a:lnTo>
                    <a:pt x="7" y="2"/>
                  </a:lnTo>
                  <a:lnTo>
                    <a:pt x="7" y="3"/>
                  </a:lnTo>
                  <a:lnTo>
                    <a:pt x="7" y="5"/>
                  </a:lnTo>
                  <a:lnTo>
                    <a:pt x="5" y="5"/>
                  </a:lnTo>
                  <a:lnTo>
                    <a:pt x="4"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9" name="Freeform 1320"/>
            <p:cNvSpPr>
              <a:spLocks/>
            </p:cNvSpPr>
            <p:nvPr/>
          </p:nvSpPr>
          <p:spPr bwMode="auto">
            <a:xfrm>
              <a:off x="3801" y="217"/>
              <a:ext cx="61" cy="65"/>
            </a:xfrm>
            <a:custGeom>
              <a:avLst/>
              <a:gdLst>
                <a:gd name="T0" fmla="*/ 2 w 61"/>
                <a:gd name="T1" fmla="*/ 3 h 65"/>
                <a:gd name="T2" fmla="*/ 3 w 61"/>
                <a:gd name="T3" fmla="*/ 0 h 65"/>
                <a:gd name="T4" fmla="*/ 6 w 61"/>
                <a:gd name="T5" fmla="*/ 1 h 65"/>
                <a:gd name="T6" fmla="*/ 9 w 61"/>
                <a:gd name="T7" fmla="*/ 5 h 65"/>
                <a:gd name="T8" fmla="*/ 13 w 61"/>
                <a:gd name="T9" fmla="*/ 8 h 65"/>
                <a:gd name="T10" fmla="*/ 17 w 61"/>
                <a:gd name="T11" fmla="*/ 8 h 65"/>
                <a:gd name="T12" fmla="*/ 22 w 61"/>
                <a:gd name="T13" fmla="*/ 12 h 65"/>
                <a:gd name="T14" fmla="*/ 27 w 61"/>
                <a:gd name="T15" fmla="*/ 19 h 65"/>
                <a:gd name="T16" fmla="*/ 30 w 61"/>
                <a:gd name="T17" fmla="*/ 25 h 65"/>
                <a:gd name="T18" fmla="*/ 33 w 61"/>
                <a:gd name="T19" fmla="*/ 26 h 65"/>
                <a:gd name="T20" fmla="*/ 36 w 61"/>
                <a:gd name="T21" fmla="*/ 30 h 65"/>
                <a:gd name="T22" fmla="*/ 39 w 61"/>
                <a:gd name="T23" fmla="*/ 34 h 65"/>
                <a:gd name="T24" fmla="*/ 41 w 61"/>
                <a:gd name="T25" fmla="*/ 39 h 65"/>
                <a:gd name="T26" fmla="*/ 42 w 61"/>
                <a:gd name="T27" fmla="*/ 39 h 65"/>
                <a:gd name="T28" fmla="*/ 45 w 61"/>
                <a:gd name="T29" fmla="*/ 40 h 65"/>
                <a:gd name="T30" fmla="*/ 48 w 61"/>
                <a:gd name="T31" fmla="*/ 44 h 65"/>
                <a:gd name="T32" fmla="*/ 50 w 61"/>
                <a:gd name="T33" fmla="*/ 48 h 65"/>
                <a:gd name="T34" fmla="*/ 52 w 61"/>
                <a:gd name="T35" fmla="*/ 51 h 65"/>
                <a:gd name="T36" fmla="*/ 55 w 61"/>
                <a:gd name="T37" fmla="*/ 54 h 65"/>
                <a:gd name="T38" fmla="*/ 58 w 61"/>
                <a:gd name="T39" fmla="*/ 58 h 65"/>
                <a:gd name="T40" fmla="*/ 59 w 61"/>
                <a:gd name="T41" fmla="*/ 62 h 65"/>
                <a:gd name="T42" fmla="*/ 56 w 61"/>
                <a:gd name="T43" fmla="*/ 65 h 65"/>
                <a:gd name="T44" fmla="*/ 56 w 61"/>
                <a:gd name="T45" fmla="*/ 64 h 65"/>
                <a:gd name="T46" fmla="*/ 55 w 61"/>
                <a:gd name="T47" fmla="*/ 61 h 65"/>
                <a:gd name="T48" fmla="*/ 53 w 61"/>
                <a:gd name="T49" fmla="*/ 58 h 65"/>
                <a:gd name="T50" fmla="*/ 50 w 61"/>
                <a:gd name="T51" fmla="*/ 54 h 65"/>
                <a:gd name="T52" fmla="*/ 50 w 61"/>
                <a:gd name="T53" fmla="*/ 61 h 65"/>
                <a:gd name="T54" fmla="*/ 47 w 61"/>
                <a:gd name="T55" fmla="*/ 65 h 65"/>
                <a:gd name="T56" fmla="*/ 47 w 61"/>
                <a:gd name="T57" fmla="*/ 58 h 65"/>
                <a:gd name="T58" fmla="*/ 45 w 61"/>
                <a:gd name="T59" fmla="*/ 51 h 65"/>
                <a:gd name="T60" fmla="*/ 44 w 61"/>
                <a:gd name="T61" fmla="*/ 47 h 65"/>
                <a:gd name="T62" fmla="*/ 42 w 61"/>
                <a:gd name="T63" fmla="*/ 44 h 65"/>
                <a:gd name="T64" fmla="*/ 42 w 61"/>
                <a:gd name="T65" fmla="*/ 50 h 65"/>
                <a:gd name="T66" fmla="*/ 41 w 61"/>
                <a:gd name="T67" fmla="*/ 56 h 65"/>
                <a:gd name="T68" fmla="*/ 39 w 61"/>
                <a:gd name="T69" fmla="*/ 48 h 65"/>
                <a:gd name="T70" fmla="*/ 38 w 61"/>
                <a:gd name="T71" fmla="*/ 40 h 65"/>
                <a:gd name="T72" fmla="*/ 34 w 61"/>
                <a:gd name="T73" fmla="*/ 33 h 65"/>
                <a:gd name="T74" fmla="*/ 30 w 61"/>
                <a:gd name="T75" fmla="*/ 30 h 65"/>
                <a:gd name="T76" fmla="*/ 33 w 61"/>
                <a:gd name="T77" fmla="*/ 40 h 65"/>
                <a:gd name="T78" fmla="*/ 31 w 61"/>
                <a:gd name="T79" fmla="*/ 50 h 65"/>
                <a:gd name="T80" fmla="*/ 28 w 61"/>
                <a:gd name="T81" fmla="*/ 34 h 65"/>
                <a:gd name="T82" fmla="*/ 24 w 61"/>
                <a:gd name="T83" fmla="*/ 22 h 65"/>
                <a:gd name="T84" fmla="*/ 19 w 61"/>
                <a:gd name="T85" fmla="*/ 14 h 65"/>
                <a:gd name="T86" fmla="*/ 14 w 61"/>
                <a:gd name="T87" fmla="*/ 11 h 65"/>
                <a:gd name="T88" fmla="*/ 16 w 61"/>
                <a:gd name="T89" fmla="*/ 19 h 65"/>
                <a:gd name="T90" fmla="*/ 19 w 61"/>
                <a:gd name="T91" fmla="*/ 28 h 65"/>
                <a:gd name="T92" fmla="*/ 13 w 61"/>
                <a:gd name="T93" fmla="*/ 17 h 65"/>
                <a:gd name="T94" fmla="*/ 9 w 61"/>
                <a:gd name="T95" fmla="*/ 9 h 65"/>
                <a:gd name="T96" fmla="*/ 6 w 61"/>
                <a:gd name="T97" fmla="*/ 6 h 65"/>
                <a:gd name="T98" fmla="*/ 3 w 61"/>
                <a:gd name="T99" fmla="*/ 8 h 65"/>
                <a:gd name="T100" fmla="*/ 5 w 61"/>
                <a:gd name="T101" fmla="*/ 14 h 65"/>
                <a:gd name="T102" fmla="*/ 6 w 61"/>
                <a:gd name="T103" fmla="*/ 25 h 65"/>
                <a:gd name="T104" fmla="*/ 8 w 61"/>
                <a:gd name="T105" fmla="*/ 36 h 65"/>
                <a:gd name="T106" fmla="*/ 9 w 61"/>
                <a:gd name="T107" fmla="*/ 45 h 65"/>
                <a:gd name="T108" fmla="*/ 3 w 61"/>
                <a:gd name="T109" fmla="*/ 34 h 65"/>
                <a:gd name="T110" fmla="*/ 0 w 61"/>
                <a:gd name="T111" fmla="*/ 11 h 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
                <a:gd name="T169" fmla="*/ 0 h 65"/>
                <a:gd name="T170" fmla="*/ 61 w 61"/>
                <a:gd name="T171" fmla="*/ 65 h 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 h="65">
                  <a:moveTo>
                    <a:pt x="0" y="5"/>
                  </a:moveTo>
                  <a:lnTo>
                    <a:pt x="2" y="3"/>
                  </a:lnTo>
                  <a:lnTo>
                    <a:pt x="2" y="1"/>
                  </a:lnTo>
                  <a:lnTo>
                    <a:pt x="3" y="0"/>
                  </a:lnTo>
                  <a:lnTo>
                    <a:pt x="5" y="0"/>
                  </a:lnTo>
                  <a:lnTo>
                    <a:pt x="6" y="1"/>
                  </a:lnTo>
                  <a:lnTo>
                    <a:pt x="8" y="3"/>
                  </a:lnTo>
                  <a:lnTo>
                    <a:pt x="9" y="5"/>
                  </a:lnTo>
                  <a:lnTo>
                    <a:pt x="13" y="8"/>
                  </a:lnTo>
                  <a:lnTo>
                    <a:pt x="14" y="8"/>
                  </a:lnTo>
                  <a:lnTo>
                    <a:pt x="17" y="8"/>
                  </a:lnTo>
                  <a:lnTo>
                    <a:pt x="19" y="11"/>
                  </a:lnTo>
                  <a:lnTo>
                    <a:pt x="22" y="12"/>
                  </a:lnTo>
                  <a:lnTo>
                    <a:pt x="24" y="15"/>
                  </a:lnTo>
                  <a:lnTo>
                    <a:pt x="27" y="19"/>
                  </a:lnTo>
                  <a:lnTo>
                    <a:pt x="28" y="22"/>
                  </a:lnTo>
                  <a:lnTo>
                    <a:pt x="30" y="25"/>
                  </a:lnTo>
                  <a:lnTo>
                    <a:pt x="31" y="26"/>
                  </a:lnTo>
                  <a:lnTo>
                    <a:pt x="33" y="26"/>
                  </a:lnTo>
                  <a:lnTo>
                    <a:pt x="34" y="28"/>
                  </a:lnTo>
                  <a:lnTo>
                    <a:pt x="36" y="30"/>
                  </a:lnTo>
                  <a:lnTo>
                    <a:pt x="38" y="33"/>
                  </a:lnTo>
                  <a:lnTo>
                    <a:pt x="39" y="34"/>
                  </a:lnTo>
                  <a:lnTo>
                    <a:pt x="39" y="37"/>
                  </a:lnTo>
                  <a:lnTo>
                    <a:pt x="41" y="39"/>
                  </a:lnTo>
                  <a:lnTo>
                    <a:pt x="42" y="39"/>
                  </a:lnTo>
                  <a:lnTo>
                    <a:pt x="44" y="39"/>
                  </a:lnTo>
                  <a:lnTo>
                    <a:pt x="45" y="40"/>
                  </a:lnTo>
                  <a:lnTo>
                    <a:pt x="47" y="42"/>
                  </a:lnTo>
                  <a:lnTo>
                    <a:pt x="48" y="44"/>
                  </a:lnTo>
                  <a:lnTo>
                    <a:pt x="50" y="47"/>
                  </a:lnTo>
                  <a:lnTo>
                    <a:pt x="50" y="48"/>
                  </a:lnTo>
                  <a:lnTo>
                    <a:pt x="50" y="51"/>
                  </a:lnTo>
                  <a:lnTo>
                    <a:pt x="52" y="51"/>
                  </a:lnTo>
                  <a:lnTo>
                    <a:pt x="53" y="53"/>
                  </a:lnTo>
                  <a:lnTo>
                    <a:pt x="55" y="54"/>
                  </a:lnTo>
                  <a:lnTo>
                    <a:pt x="56" y="56"/>
                  </a:lnTo>
                  <a:lnTo>
                    <a:pt x="58" y="58"/>
                  </a:lnTo>
                  <a:lnTo>
                    <a:pt x="58" y="61"/>
                  </a:lnTo>
                  <a:lnTo>
                    <a:pt x="59" y="62"/>
                  </a:lnTo>
                  <a:lnTo>
                    <a:pt x="61" y="65"/>
                  </a:lnTo>
                  <a:lnTo>
                    <a:pt x="56" y="65"/>
                  </a:lnTo>
                  <a:lnTo>
                    <a:pt x="56" y="64"/>
                  </a:lnTo>
                  <a:lnTo>
                    <a:pt x="55" y="62"/>
                  </a:lnTo>
                  <a:lnTo>
                    <a:pt x="55" y="61"/>
                  </a:lnTo>
                  <a:lnTo>
                    <a:pt x="53" y="59"/>
                  </a:lnTo>
                  <a:lnTo>
                    <a:pt x="53" y="58"/>
                  </a:lnTo>
                  <a:lnTo>
                    <a:pt x="52" y="56"/>
                  </a:lnTo>
                  <a:lnTo>
                    <a:pt x="50" y="54"/>
                  </a:lnTo>
                  <a:lnTo>
                    <a:pt x="50" y="58"/>
                  </a:lnTo>
                  <a:lnTo>
                    <a:pt x="50" y="61"/>
                  </a:lnTo>
                  <a:lnTo>
                    <a:pt x="48" y="62"/>
                  </a:lnTo>
                  <a:lnTo>
                    <a:pt x="47" y="65"/>
                  </a:lnTo>
                  <a:lnTo>
                    <a:pt x="47" y="62"/>
                  </a:lnTo>
                  <a:lnTo>
                    <a:pt x="47" y="58"/>
                  </a:lnTo>
                  <a:lnTo>
                    <a:pt x="47" y="54"/>
                  </a:lnTo>
                  <a:lnTo>
                    <a:pt x="45" y="51"/>
                  </a:lnTo>
                  <a:lnTo>
                    <a:pt x="45" y="48"/>
                  </a:lnTo>
                  <a:lnTo>
                    <a:pt x="44" y="47"/>
                  </a:lnTo>
                  <a:lnTo>
                    <a:pt x="42" y="44"/>
                  </a:lnTo>
                  <a:lnTo>
                    <a:pt x="42" y="47"/>
                  </a:lnTo>
                  <a:lnTo>
                    <a:pt x="42" y="50"/>
                  </a:lnTo>
                  <a:lnTo>
                    <a:pt x="41" y="53"/>
                  </a:lnTo>
                  <a:lnTo>
                    <a:pt x="41" y="56"/>
                  </a:lnTo>
                  <a:lnTo>
                    <a:pt x="41" y="51"/>
                  </a:lnTo>
                  <a:lnTo>
                    <a:pt x="39" y="48"/>
                  </a:lnTo>
                  <a:lnTo>
                    <a:pt x="39" y="44"/>
                  </a:lnTo>
                  <a:lnTo>
                    <a:pt x="38" y="40"/>
                  </a:lnTo>
                  <a:lnTo>
                    <a:pt x="36" y="36"/>
                  </a:lnTo>
                  <a:lnTo>
                    <a:pt x="34" y="33"/>
                  </a:lnTo>
                  <a:lnTo>
                    <a:pt x="33" y="31"/>
                  </a:lnTo>
                  <a:lnTo>
                    <a:pt x="30" y="30"/>
                  </a:lnTo>
                  <a:lnTo>
                    <a:pt x="31" y="34"/>
                  </a:lnTo>
                  <a:lnTo>
                    <a:pt x="33" y="40"/>
                  </a:lnTo>
                  <a:lnTo>
                    <a:pt x="33" y="45"/>
                  </a:lnTo>
                  <a:lnTo>
                    <a:pt x="31" y="50"/>
                  </a:lnTo>
                  <a:lnTo>
                    <a:pt x="30" y="42"/>
                  </a:lnTo>
                  <a:lnTo>
                    <a:pt x="28" y="34"/>
                  </a:lnTo>
                  <a:lnTo>
                    <a:pt x="27" y="28"/>
                  </a:lnTo>
                  <a:lnTo>
                    <a:pt x="24" y="22"/>
                  </a:lnTo>
                  <a:lnTo>
                    <a:pt x="20" y="17"/>
                  </a:lnTo>
                  <a:lnTo>
                    <a:pt x="19" y="14"/>
                  </a:lnTo>
                  <a:lnTo>
                    <a:pt x="16" y="12"/>
                  </a:lnTo>
                  <a:lnTo>
                    <a:pt x="14" y="11"/>
                  </a:lnTo>
                  <a:lnTo>
                    <a:pt x="16" y="14"/>
                  </a:lnTo>
                  <a:lnTo>
                    <a:pt x="16" y="19"/>
                  </a:lnTo>
                  <a:lnTo>
                    <a:pt x="17" y="23"/>
                  </a:lnTo>
                  <a:lnTo>
                    <a:pt x="19" y="28"/>
                  </a:lnTo>
                  <a:lnTo>
                    <a:pt x="16" y="22"/>
                  </a:lnTo>
                  <a:lnTo>
                    <a:pt x="13" y="17"/>
                  </a:lnTo>
                  <a:lnTo>
                    <a:pt x="11" y="12"/>
                  </a:lnTo>
                  <a:lnTo>
                    <a:pt x="9" y="9"/>
                  </a:lnTo>
                  <a:lnTo>
                    <a:pt x="8" y="8"/>
                  </a:lnTo>
                  <a:lnTo>
                    <a:pt x="6" y="6"/>
                  </a:lnTo>
                  <a:lnTo>
                    <a:pt x="5" y="6"/>
                  </a:lnTo>
                  <a:lnTo>
                    <a:pt x="3" y="8"/>
                  </a:lnTo>
                  <a:lnTo>
                    <a:pt x="3" y="9"/>
                  </a:lnTo>
                  <a:lnTo>
                    <a:pt x="5" y="14"/>
                  </a:lnTo>
                  <a:lnTo>
                    <a:pt x="5" y="19"/>
                  </a:lnTo>
                  <a:lnTo>
                    <a:pt x="6" y="25"/>
                  </a:lnTo>
                  <a:lnTo>
                    <a:pt x="6" y="31"/>
                  </a:lnTo>
                  <a:lnTo>
                    <a:pt x="8" y="36"/>
                  </a:lnTo>
                  <a:lnTo>
                    <a:pt x="9" y="42"/>
                  </a:lnTo>
                  <a:lnTo>
                    <a:pt x="9" y="45"/>
                  </a:lnTo>
                  <a:lnTo>
                    <a:pt x="5" y="44"/>
                  </a:lnTo>
                  <a:lnTo>
                    <a:pt x="3" y="34"/>
                  </a:lnTo>
                  <a:lnTo>
                    <a:pt x="2" y="23"/>
                  </a:lnTo>
                  <a:lnTo>
                    <a:pt x="0" y="11"/>
                  </a:lnTo>
                  <a:lnTo>
                    <a:pt x="0" y="5"/>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30" name="Group 1321"/>
          <p:cNvGrpSpPr>
            <a:grpSpLocks/>
          </p:cNvGrpSpPr>
          <p:nvPr/>
        </p:nvGrpSpPr>
        <p:grpSpPr bwMode="auto">
          <a:xfrm flipH="1">
            <a:off x="2924175" y="4467225"/>
            <a:ext cx="381000" cy="457200"/>
            <a:chOff x="212" y="3315"/>
            <a:chExt cx="599" cy="628"/>
          </a:xfrm>
        </p:grpSpPr>
        <p:sp>
          <p:nvSpPr>
            <p:cNvPr id="4192" name="Freeform 1322"/>
            <p:cNvSpPr>
              <a:spLocks/>
            </p:cNvSpPr>
            <p:nvPr/>
          </p:nvSpPr>
          <p:spPr bwMode="auto">
            <a:xfrm>
              <a:off x="421" y="3604"/>
              <a:ext cx="345" cy="200"/>
            </a:xfrm>
            <a:custGeom>
              <a:avLst/>
              <a:gdLst>
                <a:gd name="T0" fmla="*/ 294 w 690"/>
                <a:gd name="T1" fmla="*/ 68 h 398"/>
                <a:gd name="T2" fmla="*/ 318 w 690"/>
                <a:gd name="T3" fmla="*/ 78 h 398"/>
                <a:gd name="T4" fmla="*/ 335 w 690"/>
                <a:gd name="T5" fmla="*/ 87 h 398"/>
                <a:gd name="T6" fmla="*/ 344 w 690"/>
                <a:gd name="T7" fmla="*/ 92 h 398"/>
                <a:gd name="T8" fmla="*/ 345 w 690"/>
                <a:gd name="T9" fmla="*/ 95 h 398"/>
                <a:gd name="T10" fmla="*/ 341 w 690"/>
                <a:gd name="T11" fmla="*/ 111 h 398"/>
                <a:gd name="T12" fmla="*/ 334 w 690"/>
                <a:gd name="T13" fmla="*/ 137 h 398"/>
                <a:gd name="T14" fmla="*/ 325 w 690"/>
                <a:gd name="T15" fmla="*/ 165 h 398"/>
                <a:gd name="T16" fmla="*/ 309 w 690"/>
                <a:gd name="T17" fmla="*/ 176 h 398"/>
                <a:gd name="T18" fmla="*/ 291 w 690"/>
                <a:gd name="T19" fmla="*/ 176 h 398"/>
                <a:gd name="T20" fmla="*/ 274 w 690"/>
                <a:gd name="T21" fmla="*/ 180 h 398"/>
                <a:gd name="T22" fmla="*/ 262 w 690"/>
                <a:gd name="T23" fmla="*/ 191 h 398"/>
                <a:gd name="T24" fmla="*/ 248 w 690"/>
                <a:gd name="T25" fmla="*/ 199 h 398"/>
                <a:gd name="T26" fmla="*/ 220 w 690"/>
                <a:gd name="T27" fmla="*/ 197 h 398"/>
                <a:gd name="T28" fmla="*/ 181 w 690"/>
                <a:gd name="T29" fmla="*/ 195 h 398"/>
                <a:gd name="T30" fmla="*/ 137 w 690"/>
                <a:gd name="T31" fmla="*/ 192 h 398"/>
                <a:gd name="T32" fmla="*/ 93 w 690"/>
                <a:gd name="T33" fmla="*/ 189 h 398"/>
                <a:gd name="T34" fmla="*/ 52 w 690"/>
                <a:gd name="T35" fmla="*/ 187 h 398"/>
                <a:gd name="T36" fmla="*/ 21 w 690"/>
                <a:gd name="T37" fmla="*/ 184 h 398"/>
                <a:gd name="T38" fmla="*/ 3 w 690"/>
                <a:gd name="T39" fmla="*/ 183 h 398"/>
                <a:gd name="T40" fmla="*/ 2 w 690"/>
                <a:gd name="T41" fmla="*/ 170 h 398"/>
                <a:gd name="T42" fmla="*/ 11 w 690"/>
                <a:gd name="T43" fmla="*/ 142 h 398"/>
                <a:gd name="T44" fmla="*/ 27 w 690"/>
                <a:gd name="T45" fmla="*/ 110 h 398"/>
                <a:gd name="T46" fmla="*/ 49 w 690"/>
                <a:gd name="T47" fmla="*/ 78 h 398"/>
                <a:gd name="T48" fmla="*/ 69 w 690"/>
                <a:gd name="T49" fmla="*/ 64 h 398"/>
                <a:gd name="T50" fmla="*/ 83 w 690"/>
                <a:gd name="T51" fmla="*/ 64 h 398"/>
                <a:gd name="T52" fmla="*/ 98 w 690"/>
                <a:gd name="T53" fmla="*/ 61 h 398"/>
                <a:gd name="T54" fmla="*/ 114 w 690"/>
                <a:gd name="T55" fmla="*/ 56 h 398"/>
                <a:gd name="T56" fmla="*/ 132 w 690"/>
                <a:gd name="T57" fmla="*/ 51 h 398"/>
                <a:gd name="T58" fmla="*/ 148 w 690"/>
                <a:gd name="T59" fmla="*/ 46 h 398"/>
                <a:gd name="T60" fmla="*/ 163 w 690"/>
                <a:gd name="T61" fmla="*/ 42 h 398"/>
                <a:gd name="T62" fmla="*/ 177 w 690"/>
                <a:gd name="T63" fmla="*/ 40 h 398"/>
                <a:gd name="T64" fmla="*/ 184 w 690"/>
                <a:gd name="T65" fmla="*/ 27 h 398"/>
                <a:gd name="T66" fmla="*/ 190 w 690"/>
                <a:gd name="T67" fmla="*/ 12 h 398"/>
                <a:gd name="T68" fmla="*/ 193 w 690"/>
                <a:gd name="T69" fmla="*/ 9 h 398"/>
                <a:gd name="T70" fmla="*/ 200 w 690"/>
                <a:gd name="T71" fmla="*/ 8 h 398"/>
                <a:gd name="T72" fmla="*/ 214 w 690"/>
                <a:gd name="T73" fmla="*/ 4 h 398"/>
                <a:gd name="T74" fmla="*/ 231 w 690"/>
                <a:gd name="T75" fmla="*/ 2 h 398"/>
                <a:gd name="T76" fmla="*/ 251 w 690"/>
                <a:gd name="T77" fmla="*/ 0 h 398"/>
                <a:gd name="T78" fmla="*/ 273 w 690"/>
                <a:gd name="T79" fmla="*/ 2 h 398"/>
                <a:gd name="T80" fmla="*/ 294 w 690"/>
                <a:gd name="T81" fmla="*/ 7 h 398"/>
                <a:gd name="T82" fmla="*/ 311 w 690"/>
                <a:gd name="T83" fmla="*/ 17 h 398"/>
                <a:gd name="T84" fmla="*/ 310 w 690"/>
                <a:gd name="T85" fmla="*/ 31 h 398"/>
                <a:gd name="T86" fmla="*/ 296 w 690"/>
                <a:gd name="T87" fmla="*/ 45 h 398"/>
                <a:gd name="T88" fmla="*/ 285 w 690"/>
                <a:gd name="T89" fmla="*/ 55 h 398"/>
                <a:gd name="T90" fmla="*/ 280 w 690"/>
                <a:gd name="T91" fmla="*/ 62 h 3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0"/>
                <a:gd name="T139" fmla="*/ 0 h 398"/>
                <a:gd name="T140" fmla="*/ 690 w 690"/>
                <a:gd name="T141" fmla="*/ 398 h 3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0" h="398">
                  <a:moveTo>
                    <a:pt x="559" y="125"/>
                  </a:moveTo>
                  <a:lnTo>
                    <a:pt x="587" y="136"/>
                  </a:lnTo>
                  <a:lnTo>
                    <a:pt x="612" y="147"/>
                  </a:lnTo>
                  <a:lnTo>
                    <a:pt x="635" y="156"/>
                  </a:lnTo>
                  <a:lnTo>
                    <a:pt x="653" y="166"/>
                  </a:lnTo>
                  <a:lnTo>
                    <a:pt x="669" y="173"/>
                  </a:lnTo>
                  <a:lnTo>
                    <a:pt x="681" y="179"/>
                  </a:lnTo>
                  <a:lnTo>
                    <a:pt x="688" y="183"/>
                  </a:lnTo>
                  <a:lnTo>
                    <a:pt x="690" y="184"/>
                  </a:lnTo>
                  <a:lnTo>
                    <a:pt x="689" y="189"/>
                  </a:lnTo>
                  <a:lnTo>
                    <a:pt x="687" y="201"/>
                  </a:lnTo>
                  <a:lnTo>
                    <a:pt x="682" y="221"/>
                  </a:lnTo>
                  <a:lnTo>
                    <a:pt x="676" y="245"/>
                  </a:lnTo>
                  <a:lnTo>
                    <a:pt x="668" y="273"/>
                  </a:lnTo>
                  <a:lnTo>
                    <a:pt x="659" y="300"/>
                  </a:lnTo>
                  <a:lnTo>
                    <a:pt x="649" y="328"/>
                  </a:lnTo>
                  <a:lnTo>
                    <a:pt x="637" y="352"/>
                  </a:lnTo>
                  <a:lnTo>
                    <a:pt x="618" y="351"/>
                  </a:lnTo>
                  <a:lnTo>
                    <a:pt x="599" y="351"/>
                  </a:lnTo>
                  <a:lnTo>
                    <a:pt x="581" y="351"/>
                  </a:lnTo>
                  <a:lnTo>
                    <a:pt x="565" y="354"/>
                  </a:lnTo>
                  <a:lnTo>
                    <a:pt x="548" y="359"/>
                  </a:lnTo>
                  <a:lnTo>
                    <a:pt x="535" y="368"/>
                  </a:lnTo>
                  <a:lnTo>
                    <a:pt x="524" y="381"/>
                  </a:lnTo>
                  <a:lnTo>
                    <a:pt x="515" y="398"/>
                  </a:lnTo>
                  <a:lnTo>
                    <a:pt x="497" y="397"/>
                  </a:lnTo>
                  <a:lnTo>
                    <a:pt x="471" y="395"/>
                  </a:lnTo>
                  <a:lnTo>
                    <a:pt x="440" y="392"/>
                  </a:lnTo>
                  <a:lnTo>
                    <a:pt x="403" y="390"/>
                  </a:lnTo>
                  <a:lnTo>
                    <a:pt x="363" y="388"/>
                  </a:lnTo>
                  <a:lnTo>
                    <a:pt x="319" y="384"/>
                  </a:lnTo>
                  <a:lnTo>
                    <a:pt x="274" y="382"/>
                  </a:lnTo>
                  <a:lnTo>
                    <a:pt x="229" y="379"/>
                  </a:lnTo>
                  <a:lnTo>
                    <a:pt x="186" y="376"/>
                  </a:lnTo>
                  <a:lnTo>
                    <a:pt x="143" y="374"/>
                  </a:lnTo>
                  <a:lnTo>
                    <a:pt x="105" y="372"/>
                  </a:lnTo>
                  <a:lnTo>
                    <a:pt x="71" y="369"/>
                  </a:lnTo>
                  <a:lnTo>
                    <a:pt x="42" y="367"/>
                  </a:lnTo>
                  <a:lnTo>
                    <a:pt x="20" y="366"/>
                  </a:lnTo>
                  <a:lnTo>
                    <a:pt x="5" y="365"/>
                  </a:lnTo>
                  <a:lnTo>
                    <a:pt x="0" y="365"/>
                  </a:lnTo>
                  <a:lnTo>
                    <a:pt x="4" y="339"/>
                  </a:lnTo>
                  <a:lnTo>
                    <a:pt x="12" y="312"/>
                  </a:lnTo>
                  <a:lnTo>
                    <a:pt x="22" y="282"/>
                  </a:lnTo>
                  <a:lnTo>
                    <a:pt x="37" y="251"/>
                  </a:lnTo>
                  <a:lnTo>
                    <a:pt x="54" y="219"/>
                  </a:lnTo>
                  <a:lnTo>
                    <a:pt x="74" y="188"/>
                  </a:lnTo>
                  <a:lnTo>
                    <a:pt x="98" y="155"/>
                  </a:lnTo>
                  <a:lnTo>
                    <a:pt x="125" y="125"/>
                  </a:lnTo>
                  <a:lnTo>
                    <a:pt x="137" y="128"/>
                  </a:lnTo>
                  <a:lnTo>
                    <a:pt x="151" y="128"/>
                  </a:lnTo>
                  <a:lnTo>
                    <a:pt x="166" y="127"/>
                  </a:lnTo>
                  <a:lnTo>
                    <a:pt x="181" y="124"/>
                  </a:lnTo>
                  <a:lnTo>
                    <a:pt x="197" y="121"/>
                  </a:lnTo>
                  <a:lnTo>
                    <a:pt x="213" y="116"/>
                  </a:lnTo>
                  <a:lnTo>
                    <a:pt x="229" y="112"/>
                  </a:lnTo>
                  <a:lnTo>
                    <a:pt x="247" y="107"/>
                  </a:lnTo>
                  <a:lnTo>
                    <a:pt x="263" y="101"/>
                  </a:lnTo>
                  <a:lnTo>
                    <a:pt x="279" y="97"/>
                  </a:lnTo>
                  <a:lnTo>
                    <a:pt x="295" y="92"/>
                  </a:lnTo>
                  <a:lnTo>
                    <a:pt x="311" y="87"/>
                  </a:lnTo>
                  <a:lnTo>
                    <a:pt x="326" y="84"/>
                  </a:lnTo>
                  <a:lnTo>
                    <a:pt x="341" y="82"/>
                  </a:lnTo>
                  <a:lnTo>
                    <a:pt x="355" y="80"/>
                  </a:lnTo>
                  <a:lnTo>
                    <a:pt x="368" y="82"/>
                  </a:lnTo>
                  <a:lnTo>
                    <a:pt x="368" y="54"/>
                  </a:lnTo>
                  <a:lnTo>
                    <a:pt x="373" y="34"/>
                  </a:lnTo>
                  <a:lnTo>
                    <a:pt x="380" y="23"/>
                  </a:lnTo>
                  <a:lnTo>
                    <a:pt x="384" y="19"/>
                  </a:lnTo>
                  <a:lnTo>
                    <a:pt x="386" y="18"/>
                  </a:lnTo>
                  <a:lnTo>
                    <a:pt x="392" y="17"/>
                  </a:lnTo>
                  <a:lnTo>
                    <a:pt x="401" y="15"/>
                  </a:lnTo>
                  <a:lnTo>
                    <a:pt x="413" y="11"/>
                  </a:lnTo>
                  <a:lnTo>
                    <a:pt x="428" y="8"/>
                  </a:lnTo>
                  <a:lnTo>
                    <a:pt x="444" y="6"/>
                  </a:lnTo>
                  <a:lnTo>
                    <a:pt x="462" y="3"/>
                  </a:lnTo>
                  <a:lnTo>
                    <a:pt x="482" y="1"/>
                  </a:lnTo>
                  <a:lnTo>
                    <a:pt x="502" y="0"/>
                  </a:lnTo>
                  <a:lnTo>
                    <a:pt x="524" y="1"/>
                  </a:lnTo>
                  <a:lnTo>
                    <a:pt x="545" y="3"/>
                  </a:lnTo>
                  <a:lnTo>
                    <a:pt x="566" y="7"/>
                  </a:lnTo>
                  <a:lnTo>
                    <a:pt x="587" y="13"/>
                  </a:lnTo>
                  <a:lnTo>
                    <a:pt x="605" y="22"/>
                  </a:lnTo>
                  <a:lnTo>
                    <a:pt x="622" y="33"/>
                  </a:lnTo>
                  <a:lnTo>
                    <a:pt x="638" y="48"/>
                  </a:lnTo>
                  <a:lnTo>
                    <a:pt x="620" y="62"/>
                  </a:lnTo>
                  <a:lnTo>
                    <a:pt x="605" y="76"/>
                  </a:lnTo>
                  <a:lnTo>
                    <a:pt x="591" y="89"/>
                  </a:lnTo>
                  <a:lnTo>
                    <a:pt x="580" y="100"/>
                  </a:lnTo>
                  <a:lnTo>
                    <a:pt x="570" y="110"/>
                  </a:lnTo>
                  <a:lnTo>
                    <a:pt x="565" y="118"/>
                  </a:lnTo>
                  <a:lnTo>
                    <a:pt x="560" y="123"/>
                  </a:lnTo>
                  <a:lnTo>
                    <a:pt x="559" y="125"/>
                  </a:lnTo>
                  <a:close/>
                </a:path>
              </a:pathLst>
            </a:custGeom>
            <a:solidFill>
              <a:srgbClr val="FFA3C1"/>
            </a:solidFill>
            <a:ln w="9525">
              <a:noFill/>
              <a:round/>
              <a:headEnd/>
              <a:tailEnd/>
            </a:ln>
          </p:spPr>
          <p:txBody>
            <a:bodyPr/>
            <a:lstStyle/>
            <a:p>
              <a:endParaRPr lang="en-US" dirty="0">
                <a:latin typeface="Calibri" pitchFamily="34" charset="0"/>
              </a:endParaRPr>
            </a:p>
          </p:txBody>
        </p:sp>
        <p:sp>
          <p:nvSpPr>
            <p:cNvPr id="4193" name="Freeform 1323"/>
            <p:cNvSpPr>
              <a:spLocks/>
            </p:cNvSpPr>
            <p:nvPr/>
          </p:nvSpPr>
          <p:spPr bwMode="auto">
            <a:xfrm>
              <a:off x="421" y="3696"/>
              <a:ext cx="372" cy="182"/>
            </a:xfrm>
            <a:custGeom>
              <a:avLst/>
              <a:gdLst>
                <a:gd name="T0" fmla="*/ 344 w 745"/>
                <a:gd name="T1" fmla="*/ 3 h 365"/>
                <a:gd name="T2" fmla="*/ 341 w 745"/>
                <a:gd name="T3" fmla="*/ 19 h 365"/>
                <a:gd name="T4" fmla="*/ 334 w 745"/>
                <a:gd name="T5" fmla="*/ 45 h 365"/>
                <a:gd name="T6" fmla="*/ 324 w 745"/>
                <a:gd name="T7" fmla="*/ 72 h 365"/>
                <a:gd name="T8" fmla="*/ 309 w 745"/>
                <a:gd name="T9" fmla="*/ 84 h 365"/>
                <a:gd name="T10" fmla="*/ 290 w 745"/>
                <a:gd name="T11" fmla="*/ 84 h 365"/>
                <a:gd name="T12" fmla="*/ 274 w 745"/>
                <a:gd name="T13" fmla="*/ 88 h 365"/>
                <a:gd name="T14" fmla="*/ 262 w 745"/>
                <a:gd name="T15" fmla="*/ 99 h 365"/>
                <a:gd name="T16" fmla="*/ 248 w 745"/>
                <a:gd name="T17" fmla="*/ 107 h 365"/>
                <a:gd name="T18" fmla="*/ 220 w 745"/>
                <a:gd name="T19" fmla="*/ 104 h 365"/>
                <a:gd name="T20" fmla="*/ 181 w 745"/>
                <a:gd name="T21" fmla="*/ 102 h 365"/>
                <a:gd name="T22" fmla="*/ 137 w 745"/>
                <a:gd name="T23" fmla="*/ 99 h 365"/>
                <a:gd name="T24" fmla="*/ 93 w 745"/>
                <a:gd name="T25" fmla="*/ 96 h 365"/>
                <a:gd name="T26" fmla="*/ 52 w 745"/>
                <a:gd name="T27" fmla="*/ 94 h 365"/>
                <a:gd name="T28" fmla="*/ 21 w 745"/>
                <a:gd name="T29" fmla="*/ 92 h 365"/>
                <a:gd name="T30" fmla="*/ 2 w 745"/>
                <a:gd name="T31" fmla="*/ 91 h 365"/>
                <a:gd name="T32" fmla="*/ 19 w 745"/>
                <a:gd name="T33" fmla="*/ 167 h 365"/>
                <a:gd name="T34" fmla="*/ 59 w 745"/>
                <a:gd name="T35" fmla="*/ 160 h 365"/>
                <a:gd name="T36" fmla="*/ 74 w 745"/>
                <a:gd name="T37" fmla="*/ 165 h 365"/>
                <a:gd name="T38" fmla="*/ 95 w 745"/>
                <a:gd name="T39" fmla="*/ 172 h 365"/>
                <a:gd name="T40" fmla="*/ 123 w 745"/>
                <a:gd name="T41" fmla="*/ 179 h 365"/>
                <a:gd name="T42" fmla="*/ 155 w 745"/>
                <a:gd name="T43" fmla="*/ 182 h 365"/>
                <a:gd name="T44" fmla="*/ 190 w 745"/>
                <a:gd name="T45" fmla="*/ 180 h 365"/>
                <a:gd name="T46" fmla="*/ 227 w 745"/>
                <a:gd name="T47" fmla="*/ 174 h 365"/>
                <a:gd name="T48" fmla="*/ 264 w 745"/>
                <a:gd name="T49" fmla="*/ 159 h 365"/>
                <a:gd name="T50" fmla="*/ 291 w 745"/>
                <a:gd name="T51" fmla="*/ 142 h 365"/>
                <a:gd name="T52" fmla="*/ 305 w 745"/>
                <a:gd name="T53" fmla="*/ 136 h 365"/>
                <a:gd name="T54" fmla="*/ 315 w 745"/>
                <a:gd name="T55" fmla="*/ 137 h 365"/>
                <a:gd name="T56" fmla="*/ 325 w 745"/>
                <a:gd name="T57" fmla="*/ 143 h 365"/>
                <a:gd name="T58" fmla="*/ 337 w 745"/>
                <a:gd name="T59" fmla="*/ 158 h 365"/>
                <a:gd name="T60" fmla="*/ 352 w 745"/>
                <a:gd name="T61" fmla="*/ 135 h 365"/>
                <a:gd name="T62" fmla="*/ 363 w 745"/>
                <a:gd name="T63" fmla="*/ 83 h 365"/>
                <a:gd name="T64" fmla="*/ 370 w 745"/>
                <a:gd name="T65" fmla="*/ 39 h 365"/>
                <a:gd name="T66" fmla="*/ 371 w 745"/>
                <a:gd name="T67" fmla="*/ 31 h 365"/>
                <a:gd name="T68" fmla="*/ 372 w 745"/>
                <a:gd name="T69" fmla="*/ 25 h 365"/>
                <a:gd name="T70" fmla="*/ 372 w 745"/>
                <a:gd name="T71" fmla="*/ 15 h 365"/>
                <a:gd name="T72" fmla="*/ 366 w 745"/>
                <a:gd name="T73" fmla="*/ 5 h 365"/>
                <a:gd name="T74" fmla="*/ 355 w 745"/>
                <a:gd name="T75" fmla="*/ 0 h 365"/>
                <a:gd name="T76" fmla="*/ 347 w 745"/>
                <a:gd name="T77" fmla="*/ 0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5"/>
                <a:gd name="T118" fmla="*/ 0 h 365"/>
                <a:gd name="T119" fmla="*/ 745 w 745"/>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5" h="365">
                  <a:moveTo>
                    <a:pt x="690" y="1"/>
                  </a:moveTo>
                  <a:lnTo>
                    <a:pt x="689" y="6"/>
                  </a:lnTo>
                  <a:lnTo>
                    <a:pt x="687" y="18"/>
                  </a:lnTo>
                  <a:lnTo>
                    <a:pt x="682" y="38"/>
                  </a:lnTo>
                  <a:lnTo>
                    <a:pt x="676" y="62"/>
                  </a:lnTo>
                  <a:lnTo>
                    <a:pt x="668" y="90"/>
                  </a:lnTo>
                  <a:lnTo>
                    <a:pt x="659" y="117"/>
                  </a:lnTo>
                  <a:lnTo>
                    <a:pt x="649" y="145"/>
                  </a:lnTo>
                  <a:lnTo>
                    <a:pt x="637" y="169"/>
                  </a:lnTo>
                  <a:lnTo>
                    <a:pt x="618" y="168"/>
                  </a:lnTo>
                  <a:lnTo>
                    <a:pt x="599" y="168"/>
                  </a:lnTo>
                  <a:lnTo>
                    <a:pt x="581" y="168"/>
                  </a:lnTo>
                  <a:lnTo>
                    <a:pt x="565" y="171"/>
                  </a:lnTo>
                  <a:lnTo>
                    <a:pt x="548" y="176"/>
                  </a:lnTo>
                  <a:lnTo>
                    <a:pt x="535" y="185"/>
                  </a:lnTo>
                  <a:lnTo>
                    <a:pt x="524" y="198"/>
                  </a:lnTo>
                  <a:lnTo>
                    <a:pt x="515" y="215"/>
                  </a:lnTo>
                  <a:lnTo>
                    <a:pt x="497" y="214"/>
                  </a:lnTo>
                  <a:lnTo>
                    <a:pt x="471" y="212"/>
                  </a:lnTo>
                  <a:lnTo>
                    <a:pt x="440" y="209"/>
                  </a:lnTo>
                  <a:lnTo>
                    <a:pt x="403" y="207"/>
                  </a:lnTo>
                  <a:lnTo>
                    <a:pt x="363" y="205"/>
                  </a:lnTo>
                  <a:lnTo>
                    <a:pt x="319" y="201"/>
                  </a:lnTo>
                  <a:lnTo>
                    <a:pt x="274" y="199"/>
                  </a:lnTo>
                  <a:lnTo>
                    <a:pt x="229" y="196"/>
                  </a:lnTo>
                  <a:lnTo>
                    <a:pt x="186" y="193"/>
                  </a:lnTo>
                  <a:lnTo>
                    <a:pt x="143" y="191"/>
                  </a:lnTo>
                  <a:lnTo>
                    <a:pt x="105" y="189"/>
                  </a:lnTo>
                  <a:lnTo>
                    <a:pt x="71" y="186"/>
                  </a:lnTo>
                  <a:lnTo>
                    <a:pt x="42" y="184"/>
                  </a:lnTo>
                  <a:lnTo>
                    <a:pt x="20" y="183"/>
                  </a:lnTo>
                  <a:lnTo>
                    <a:pt x="5" y="182"/>
                  </a:lnTo>
                  <a:lnTo>
                    <a:pt x="0" y="182"/>
                  </a:lnTo>
                  <a:lnTo>
                    <a:pt x="39" y="335"/>
                  </a:lnTo>
                  <a:lnTo>
                    <a:pt x="111" y="315"/>
                  </a:lnTo>
                  <a:lnTo>
                    <a:pt x="119" y="320"/>
                  </a:lnTo>
                  <a:lnTo>
                    <a:pt x="132" y="326"/>
                  </a:lnTo>
                  <a:lnTo>
                    <a:pt x="148" y="331"/>
                  </a:lnTo>
                  <a:lnTo>
                    <a:pt x="167" y="338"/>
                  </a:lnTo>
                  <a:lnTo>
                    <a:pt x="191" y="345"/>
                  </a:lnTo>
                  <a:lnTo>
                    <a:pt x="218" y="352"/>
                  </a:lnTo>
                  <a:lnTo>
                    <a:pt x="247" y="358"/>
                  </a:lnTo>
                  <a:lnTo>
                    <a:pt x="278" y="361"/>
                  </a:lnTo>
                  <a:lnTo>
                    <a:pt x="310" y="364"/>
                  </a:lnTo>
                  <a:lnTo>
                    <a:pt x="345" y="365"/>
                  </a:lnTo>
                  <a:lnTo>
                    <a:pt x="380" y="361"/>
                  </a:lnTo>
                  <a:lnTo>
                    <a:pt x="417" y="357"/>
                  </a:lnTo>
                  <a:lnTo>
                    <a:pt x="454" y="348"/>
                  </a:lnTo>
                  <a:lnTo>
                    <a:pt x="491" y="335"/>
                  </a:lnTo>
                  <a:lnTo>
                    <a:pt x="528" y="318"/>
                  </a:lnTo>
                  <a:lnTo>
                    <a:pt x="563" y="296"/>
                  </a:lnTo>
                  <a:lnTo>
                    <a:pt x="582" y="284"/>
                  </a:lnTo>
                  <a:lnTo>
                    <a:pt x="597" y="276"/>
                  </a:lnTo>
                  <a:lnTo>
                    <a:pt x="610" y="273"/>
                  </a:lnTo>
                  <a:lnTo>
                    <a:pt x="621" y="272"/>
                  </a:lnTo>
                  <a:lnTo>
                    <a:pt x="631" y="274"/>
                  </a:lnTo>
                  <a:lnTo>
                    <a:pt x="641" y="279"/>
                  </a:lnTo>
                  <a:lnTo>
                    <a:pt x="650" y="287"/>
                  </a:lnTo>
                  <a:lnTo>
                    <a:pt x="658" y="296"/>
                  </a:lnTo>
                  <a:lnTo>
                    <a:pt x="674" y="317"/>
                  </a:lnTo>
                  <a:lnTo>
                    <a:pt x="689" y="305"/>
                  </a:lnTo>
                  <a:lnTo>
                    <a:pt x="704" y="270"/>
                  </a:lnTo>
                  <a:lnTo>
                    <a:pt x="717" y="221"/>
                  </a:lnTo>
                  <a:lnTo>
                    <a:pt x="727" y="166"/>
                  </a:lnTo>
                  <a:lnTo>
                    <a:pt x="735" y="116"/>
                  </a:lnTo>
                  <a:lnTo>
                    <a:pt x="740" y="78"/>
                  </a:lnTo>
                  <a:lnTo>
                    <a:pt x="742" y="64"/>
                  </a:lnTo>
                  <a:lnTo>
                    <a:pt x="743" y="62"/>
                  </a:lnTo>
                  <a:lnTo>
                    <a:pt x="744" y="57"/>
                  </a:lnTo>
                  <a:lnTo>
                    <a:pt x="745" y="51"/>
                  </a:lnTo>
                  <a:lnTo>
                    <a:pt x="745" y="41"/>
                  </a:lnTo>
                  <a:lnTo>
                    <a:pt x="744" y="31"/>
                  </a:lnTo>
                  <a:lnTo>
                    <a:pt x="740" y="21"/>
                  </a:lnTo>
                  <a:lnTo>
                    <a:pt x="732" y="11"/>
                  </a:lnTo>
                  <a:lnTo>
                    <a:pt x="719" y="3"/>
                  </a:lnTo>
                  <a:lnTo>
                    <a:pt x="711" y="1"/>
                  </a:lnTo>
                  <a:lnTo>
                    <a:pt x="702" y="0"/>
                  </a:lnTo>
                  <a:lnTo>
                    <a:pt x="694" y="1"/>
                  </a:lnTo>
                  <a:lnTo>
                    <a:pt x="690" y="1"/>
                  </a:lnTo>
                  <a:close/>
                </a:path>
              </a:pathLst>
            </a:custGeom>
            <a:solidFill>
              <a:srgbClr val="DB497A"/>
            </a:solidFill>
            <a:ln w="9525">
              <a:noFill/>
              <a:round/>
              <a:headEnd/>
              <a:tailEnd/>
            </a:ln>
          </p:spPr>
          <p:txBody>
            <a:bodyPr/>
            <a:lstStyle/>
            <a:p>
              <a:endParaRPr lang="en-US" dirty="0">
                <a:latin typeface="Calibri" pitchFamily="34" charset="0"/>
              </a:endParaRPr>
            </a:p>
          </p:txBody>
        </p:sp>
        <p:sp>
          <p:nvSpPr>
            <p:cNvPr id="4194" name="Freeform 1324"/>
            <p:cNvSpPr>
              <a:spLocks/>
            </p:cNvSpPr>
            <p:nvPr/>
          </p:nvSpPr>
          <p:spPr bwMode="auto">
            <a:xfrm>
              <a:off x="507" y="3646"/>
              <a:ext cx="181" cy="96"/>
            </a:xfrm>
            <a:custGeom>
              <a:avLst/>
              <a:gdLst>
                <a:gd name="T0" fmla="*/ 6 w 362"/>
                <a:gd name="T1" fmla="*/ 36 h 191"/>
                <a:gd name="T2" fmla="*/ 1 w 362"/>
                <a:gd name="T3" fmla="*/ 49 h 191"/>
                <a:gd name="T4" fmla="*/ 0 w 362"/>
                <a:gd name="T5" fmla="*/ 59 h 191"/>
                <a:gd name="T6" fmla="*/ 3 w 362"/>
                <a:gd name="T7" fmla="*/ 68 h 191"/>
                <a:gd name="T8" fmla="*/ 10 w 362"/>
                <a:gd name="T9" fmla="*/ 73 h 191"/>
                <a:gd name="T10" fmla="*/ 19 w 362"/>
                <a:gd name="T11" fmla="*/ 78 h 191"/>
                <a:gd name="T12" fmla="*/ 29 w 362"/>
                <a:gd name="T13" fmla="*/ 83 h 191"/>
                <a:gd name="T14" fmla="*/ 41 w 362"/>
                <a:gd name="T15" fmla="*/ 87 h 191"/>
                <a:gd name="T16" fmla="*/ 52 w 362"/>
                <a:gd name="T17" fmla="*/ 90 h 191"/>
                <a:gd name="T18" fmla="*/ 59 w 362"/>
                <a:gd name="T19" fmla="*/ 92 h 191"/>
                <a:gd name="T20" fmla="*/ 66 w 362"/>
                <a:gd name="T21" fmla="*/ 93 h 191"/>
                <a:gd name="T22" fmla="*/ 75 w 362"/>
                <a:gd name="T23" fmla="*/ 94 h 191"/>
                <a:gd name="T24" fmla="*/ 84 w 362"/>
                <a:gd name="T25" fmla="*/ 95 h 191"/>
                <a:gd name="T26" fmla="*/ 93 w 362"/>
                <a:gd name="T27" fmla="*/ 95 h 191"/>
                <a:gd name="T28" fmla="*/ 103 w 362"/>
                <a:gd name="T29" fmla="*/ 96 h 191"/>
                <a:gd name="T30" fmla="*/ 113 w 362"/>
                <a:gd name="T31" fmla="*/ 95 h 191"/>
                <a:gd name="T32" fmla="*/ 122 w 362"/>
                <a:gd name="T33" fmla="*/ 95 h 191"/>
                <a:gd name="T34" fmla="*/ 133 w 362"/>
                <a:gd name="T35" fmla="*/ 94 h 191"/>
                <a:gd name="T36" fmla="*/ 142 w 362"/>
                <a:gd name="T37" fmla="*/ 93 h 191"/>
                <a:gd name="T38" fmla="*/ 151 w 362"/>
                <a:gd name="T39" fmla="*/ 91 h 191"/>
                <a:gd name="T40" fmla="*/ 158 w 362"/>
                <a:gd name="T41" fmla="*/ 89 h 191"/>
                <a:gd name="T42" fmla="*/ 165 w 362"/>
                <a:gd name="T43" fmla="*/ 87 h 191"/>
                <a:gd name="T44" fmla="*/ 171 w 362"/>
                <a:gd name="T45" fmla="*/ 84 h 191"/>
                <a:gd name="T46" fmla="*/ 175 w 362"/>
                <a:gd name="T47" fmla="*/ 80 h 191"/>
                <a:gd name="T48" fmla="*/ 178 w 362"/>
                <a:gd name="T49" fmla="*/ 77 h 191"/>
                <a:gd name="T50" fmla="*/ 181 w 362"/>
                <a:gd name="T51" fmla="*/ 68 h 191"/>
                <a:gd name="T52" fmla="*/ 181 w 362"/>
                <a:gd name="T53" fmla="*/ 58 h 191"/>
                <a:gd name="T54" fmla="*/ 180 w 362"/>
                <a:gd name="T55" fmla="*/ 48 h 191"/>
                <a:gd name="T56" fmla="*/ 176 w 362"/>
                <a:gd name="T57" fmla="*/ 38 h 191"/>
                <a:gd name="T58" fmla="*/ 169 w 362"/>
                <a:gd name="T59" fmla="*/ 28 h 191"/>
                <a:gd name="T60" fmla="*/ 159 w 362"/>
                <a:gd name="T61" fmla="*/ 19 h 191"/>
                <a:gd name="T62" fmla="*/ 147 w 362"/>
                <a:gd name="T63" fmla="*/ 12 h 191"/>
                <a:gd name="T64" fmla="*/ 130 w 362"/>
                <a:gd name="T65" fmla="*/ 7 h 191"/>
                <a:gd name="T66" fmla="*/ 124 w 362"/>
                <a:gd name="T67" fmla="*/ 6 h 191"/>
                <a:gd name="T68" fmla="*/ 117 w 362"/>
                <a:gd name="T69" fmla="*/ 5 h 191"/>
                <a:gd name="T70" fmla="*/ 110 w 362"/>
                <a:gd name="T71" fmla="*/ 3 h 191"/>
                <a:gd name="T72" fmla="*/ 102 w 362"/>
                <a:gd name="T73" fmla="*/ 2 h 191"/>
                <a:gd name="T74" fmla="*/ 94 w 362"/>
                <a:gd name="T75" fmla="*/ 1 h 191"/>
                <a:gd name="T76" fmla="*/ 87 w 362"/>
                <a:gd name="T77" fmla="*/ 0 h 191"/>
                <a:gd name="T78" fmla="*/ 77 w 362"/>
                <a:gd name="T79" fmla="*/ 0 h 191"/>
                <a:gd name="T80" fmla="*/ 69 w 362"/>
                <a:gd name="T81" fmla="*/ 0 h 191"/>
                <a:gd name="T82" fmla="*/ 60 w 362"/>
                <a:gd name="T83" fmla="*/ 1 h 191"/>
                <a:gd name="T84" fmla="*/ 51 w 362"/>
                <a:gd name="T85" fmla="*/ 3 h 191"/>
                <a:gd name="T86" fmla="*/ 43 w 362"/>
                <a:gd name="T87" fmla="*/ 5 h 191"/>
                <a:gd name="T88" fmla="*/ 35 w 362"/>
                <a:gd name="T89" fmla="*/ 9 h 191"/>
                <a:gd name="T90" fmla="*/ 26 w 362"/>
                <a:gd name="T91" fmla="*/ 14 h 191"/>
                <a:gd name="T92" fmla="*/ 19 w 362"/>
                <a:gd name="T93" fmla="*/ 20 h 191"/>
                <a:gd name="T94" fmla="*/ 12 w 362"/>
                <a:gd name="T95" fmla="*/ 27 h 191"/>
                <a:gd name="T96" fmla="*/ 6 w 362"/>
                <a:gd name="T97" fmla="*/ 36 h 1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2"/>
                <a:gd name="T148" fmla="*/ 0 h 191"/>
                <a:gd name="T149" fmla="*/ 362 w 362"/>
                <a:gd name="T150" fmla="*/ 191 h 1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2" h="191">
                  <a:moveTo>
                    <a:pt x="13" y="72"/>
                  </a:moveTo>
                  <a:lnTo>
                    <a:pt x="1" y="98"/>
                  </a:lnTo>
                  <a:lnTo>
                    <a:pt x="0" y="118"/>
                  </a:lnTo>
                  <a:lnTo>
                    <a:pt x="6" y="135"/>
                  </a:lnTo>
                  <a:lnTo>
                    <a:pt x="20" y="146"/>
                  </a:lnTo>
                  <a:lnTo>
                    <a:pt x="38" y="156"/>
                  </a:lnTo>
                  <a:lnTo>
                    <a:pt x="59" y="165"/>
                  </a:lnTo>
                  <a:lnTo>
                    <a:pt x="82" y="173"/>
                  </a:lnTo>
                  <a:lnTo>
                    <a:pt x="105" y="180"/>
                  </a:lnTo>
                  <a:lnTo>
                    <a:pt x="118" y="183"/>
                  </a:lnTo>
                  <a:lnTo>
                    <a:pt x="132" y="185"/>
                  </a:lnTo>
                  <a:lnTo>
                    <a:pt x="150" y="188"/>
                  </a:lnTo>
                  <a:lnTo>
                    <a:pt x="167" y="190"/>
                  </a:lnTo>
                  <a:lnTo>
                    <a:pt x="187" y="190"/>
                  </a:lnTo>
                  <a:lnTo>
                    <a:pt x="206" y="191"/>
                  </a:lnTo>
                  <a:lnTo>
                    <a:pt x="226" y="190"/>
                  </a:lnTo>
                  <a:lnTo>
                    <a:pt x="245" y="189"/>
                  </a:lnTo>
                  <a:lnTo>
                    <a:pt x="265" y="188"/>
                  </a:lnTo>
                  <a:lnTo>
                    <a:pt x="283" y="185"/>
                  </a:lnTo>
                  <a:lnTo>
                    <a:pt x="301" y="182"/>
                  </a:lnTo>
                  <a:lnTo>
                    <a:pt x="316" y="177"/>
                  </a:lnTo>
                  <a:lnTo>
                    <a:pt x="329" y="173"/>
                  </a:lnTo>
                  <a:lnTo>
                    <a:pt x="341" y="167"/>
                  </a:lnTo>
                  <a:lnTo>
                    <a:pt x="349" y="160"/>
                  </a:lnTo>
                  <a:lnTo>
                    <a:pt x="355" y="153"/>
                  </a:lnTo>
                  <a:lnTo>
                    <a:pt x="361" y="136"/>
                  </a:lnTo>
                  <a:lnTo>
                    <a:pt x="362" y="116"/>
                  </a:lnTo>
                  <a:lnTo>
                    <a:pt x="359" y="95"/>
                  </a:lnTo>
                  <a:lnTo>
                    <a:pt x="351" y="75"/>
                  </a:lnTo>
                  <a:lnTo>
                    <a:pt x="337" y="55"/>
                  </a:lnTo>
                  <a:lnTo>
                    <a:pt x="318" y="38"/>
                  </a:lnTo>
                  <a:lnTo>
                    <a:pt x="293" y="23"/>
                  </a:lnTo>
                  <a:lnTo>
                    <a:pt x="260" y="14"/>
                  </a:lnTo>
                  <a:lnTo>
                    <a:pt x="249" y="11"/>
                  </a:lnTo>
                  <a:lnTo>
                    <a:pt x="235" y="9"/>
                  </a:lnTo>
                  <a:lnTo>
                    <a:pt x="221" y="6"/>
                  </a:lnTo>
                  <a:lnTo>
                    <a:pt x="205" y="3"/>
                  </a:lnTo>
                  <a:lnTo>
                    <a:pt x="189" y="1"/>
                  </a:lnTo>
                  <a:lnTo>
                    <a:pt x="173" y="0"/>
                  </a:lnTo>
                  <a:lnTo>
                    <a:pt x="154" y="0"/>
                  </a:lnTo>
                  <a:lnTo>
                    <a:pt x="137" y="0"/>
                  </a:lnTo>
                  <a:lnTo>
                    <a:pt x="120" y="2"/>
                  </a:lnTo>
                  <a:lnTo>
                    <a:pt x="103" y="6"/>
                  </a:lnTo>
                  <a:lnTo>
                    <a:pt x="85" y="10"/>
                  </a:lnTo>
                  <a:lnTo>
                    <a:pt x="69" y="18"/>
                  </a:lnTo>
                  <a:lnTo>
                    <a:pt x="53" y="28"/>
                  </a:lnTo>
                  <a:lnTo>
                    <a:pt x="38" y="40"/>
                  </a:lnTo>
                  <a:lnTo>
                    <a:pt x="25" y="54"/>
                  </a:lnTo>
                  <a:lnTo>
                    <a:pt x="13" y="72"/>
                  </a:lnTo>
                  <a:close/>
                </a:path>
              </a:pathLst>
            </a:custGeom>
            <a:solidFill>
              <a:srgbClr val="DB497A"/>
            </a:solidFill>
            <a:ln w="9525">
              <a:noFill/>
              <a:round/>
              <a:headEnd/>
              <a:tailEnd/>
            </a:ln>
          </p:spPr>
          <p:txBody>
            <a:bodyPr/>
            <a:lstStyle/>
            <a:p>
              <a:endParaRPr lang="en-US" dirty="0">
                <a:latin typeface="Calibri" pitchFamily="34" charset="0"/>
              </a:endParaRPr>
            </a:p>
          </p:txBody>
        </p:sp>
        <p:sp>
          <p:nvSpPr>
            <p:cNvPr id="4195" name="Freeform 1325"/>
            <p:cNvSpPr>
              <a:spLocks/>
            </p:cNvSpPr>
            <p:nvPr/>
          </p:nvSpPr>
          <p:spPr bwMode="auto">
            <a:xfrm>
              <a:off x="428" y="3872"/>
              <a:ext cx="71" cy="62"/>
            </a:xfrm>
            <a:custGeom>
              <a:avLst/>
              <a:gdLst>
                <a:gd name="T0" fmla="*/ 3 w 143"/>
                <a:gd name="T1" fmla="*/ 14 h 125"/>
                <a:gd name="T2" fmla="*/ 1 w 143"/>
                <a:gd name="T3" fmla="*/ 18 h 125"/>
                <a:gd name="T4" fmla="*/ 0 w 143"/>
                <a:gd name="T5" fmla="*/ 23 h 125"/>
                <a:gd name="T6" fmla="*/ 0 w 143"/>
                <a:gd name="T7" fmla="*/ 30 h 125"/>
                <a:gd name="T8" fmla="*/ 2 w 143"/>
                <a:gd name="T9" fmla="*/ 37 h 125"/>
                <a:gd name="T10" fmla="*/ 4 w 143"/>
                <a:gd name="T11" fmla="*/ 45 h 125"/>
                <a:gd name="T12" fmla="*/ 8 w 143"/>
                <a:gd name="T13" fmla="*/ 51 h 125"/>
                <a:gd name="T14" fmla="*/ 14 w 143"/>
                <a:gd name="T15" fmla="*/ 56 h 125"/>
                <a:gd name="T16" fmla="*/ 21 w 143"/>
                <a:gd name="T17" fmla="*/ 59 h 125"/>
                <a:gd name="T18" fmla="*/ 29 w 143"/>
                <a:gd name="T19" fmla="*/ 61 h 125"/>
                <a:gd name="T20" fmla="*/ 36 w 143"/>
                <a:gd name="T21" fmla="*/ 61 h 125"/>
                <a:gd name="T22" fmla="*/ 44 w 143"/>
                <a:gd name="T23" fmla="*/ 62 h 125"/>
                <a:gd name="T24" fmla="*/ 50 w 143"/>
                <a:gd name="T25" fmla="*/ 61 h 125"/>
                <a:gd name="T26" fmla="*/ 57 w 143"/>
                <a:gd name="T27" fmla="*/ 60 h 125"/>
                <a:gd name="T28" fmla="*/ 62 w 143"/>
                <a:gd name="T29" fmla="*/ 57 h 125"/>
                <a:gd name="T30" fmla="*/ 66 w 143"/>
                <a:gd name="T31" fmla="*/ 54 h 125"/>
                <a:gd name="T32" fmla="*/ 69 w 143"/>
                <a:gd name="T33" fmla="*/ 49 h 125"/>
                <a:gd name="T34" fmla="*/ 71 w 143"/>
                <a:gd name="T35" fmla="*/ 38 h 125"/>
                <a:gd name="T36" fmla="*/ 70 w 143"/>
                <a:gd name="T37" fmla="*/ 26 h 125"/>
                <a:gd name="T38" fmla="*/ 65 w 143"/>
                <a:gd name="T39" fmla="*/ 16 h 125"/>
                <a:gd name="T40" fmla="*/ 57 w 143"/>
                <a:gd name="T41" fmla="*/ 7 h 125"/>
                <a:gd name="T42" fmla="*/ 47 w 143"/>
                <a:gd name="T43" fmla="*/ 2 h 125"/>
                <a:gd name="T44" fmla="*/ 34 w 143"/>
                <a:gd name="T45" fmla="*/ 0 h 125"/>
                <a:gd name="T46" fmla="*/ 19 w 143"/>
                <a:gd name="T47" fmla="*/ 4 h 125"/>
                <a:gd name="T48" fmla="*/ 3 w 143"/>
                <a:gd name="T49" fmla="*/ 14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5"/>
                <a:gd name="T77" fmla="*/ 143 w 143"/>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5">
                  <a:moveTo>
                    <a:pt x="7" y="29"/>
                  </a:moveTo>
                  <a:lnTo>
                    <a:pt x="2" y="36"/>
                  </a:lnTo>
                  <a:lnTo>
                    <a:pt x="0" y="47"/>
                  </a:lnTo>
                  <a:lnTo>
                    <a:pt x="0" y="60"/>
                  </a:lnTo>
                  <a:lnTo>
                    <a:pt x="4" y="75"/>
                  </a:lnTo>
                  <a:lnTo>
                    <a:pt x="9" y="90"/>
                  </a:lnTo>
                  <a:lnTo>
                    <a:pt x="17" y="103"/>
                  </a:lnTo>
                  <a:lnTo>
                    <a:pt x="29" y="113"/>
                  </a:lnTo>
                  <a:lnTo>
                    <a:pt x="43" y="119"/>
                  </a:lnTo>
                  <a:lnTo>
                    <a:pt x="58" y="122"/>
                  </a:lnTo>
                  <a:lnTo>
                    <a:pt x="73" y="123"/>
                  </a:lnTo>
                  <a:lnTo>
                    <a:pt x="88" y="125"/>
                  </a:lnTo>
                  <a:lnTo>
                    <a:pt x="101" y="123"/>
                  </a:lnTo>
                  <a:lnTo>
                    <a:pt x="114" y="120"/>
                  </a:lnTo>
                  <a:lnTo>
                    <a:pt x="124" y="115"/>
                  </a:lnTo>
                  <a:lnTo>
                    <a:pt x="133" y="108"/>
                  </a:lnTo>
                  <a:lnTo>
                    <a:pt x="138" y="98"/>
                  </a:lnTo>
                  <a:lnTo>
                    <a:pt x="143" y="76"/>
                  </a:lnTo>
                  <a:lnTo>
                    <a:pt x="141" y="53"/>
                  </a:lnTo>
                  <a:lnTo>
                    <a:pt x="130" y="32"/>
                  </a:lnTo>
                  <a:lnTo>
                    <a:pt x="115" y="15"/>
                  </a:lnTo>
                  <a:lnTo>
                    <a:pt x="95" y="4"/>
                  </a:lnTo>
                  <a:lnTo>
                    <a:pt x="69" y="0"/>
                  </a:lnTo>
                  <a:lnTo>
                    <a:pt x="39" y="8"/>
                  </a:lnTo>
                  <a:lnTo>
                    <a:pt x="7" y="2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196" name="Freeform 1326"/>
            <p:cNvSpPr>
              <a:spLocks/>
            </p:cNvSpPr>
            <p:nvPr/>
          </p:nvSpPr>
          <p:spPr bwMode="auto">
            <a:xfrm>
              <a:off x="684" y="3868"/>
              <a:ext cx="72" cy="62"/>
            </a:xfrm>
            <a:custGeom>
              <a:avLst/>
              <a:gdLst>
                <a:gd name="T0" fmla="*/ 3 w 143"/>
                <a:gd name="T1" fmla="*/ 15 h 124"/>
                <a:gd name="T2" fmla="*/ 1 w 143"/>
                <a:gd name="T3" fmla="*/ 19 h 124"/>
                <a:gd name="T4" fmla="*/ 0 w 143"/>
                <a:gd name="T5" fmla="*/ 24 h 124"/>
                <a:gd name="T6" fmla="*/ 0 w 143"/>
                <a:gd name="T7" fmla="*/ 31 h 124"/>
                <a:gd name="T8" fmla="*/ 2 w 143"/>
                <a:gd name="T9" fmla="*/ 38 h 124"/>
                <a:gd name="T10" fmla="*/ 5 w 143"/>
                <a:gd name="T11" fmla="*/ 45 h 124"/>
                <a:gd name="T12" fmla="*/ 9 w 143"/>
                <a:gd name="T13" fmla="*/ 52 h 124"/>
                <a:gd name="T14" fmla="*/ 15 w 143"/>
                <a:gd name="T15" fmla="*/ 57 h 124"/>
                <a:gd name="T16" fmla="*/ 21 w 143"/>
                <a:gd name="T17" fmla="*/ 60 h 124"/>
                <a:gd name="T18" fmla="*/ 29 w 143"/>
                <a:gd name="T19" fmla="*/ 61 h 124"/>
                <a:gd name="T20" fmla="*/ 36 w 143"/>
                <a:gd name="T21" fmla="*/ 62 h 124"/>
                <a:gd name="T22" fmla="*/ 44 w 143"/>
                <a:gd name="T23" fmla="*/ 62 h 124"/>
                <a:gd name="T24" fmla="*/ 51 w 143"/>
                <a:gd name="T25" fmla="*/ 62 h 124"/>
                <a:gd name="T26" fmla="*/ 57 w 143"/>
                <a:gd name="T27" fmla="*/ 60 h 124"/>
                <a:gd name="T28" fmla="*/ 62 w 143"/>
                <a:gd name="T29" fmla="*/ 58 h 124"/>
                <a:gd name="T30" fmla="*/ 66 w 143"/>
                <a:gd name="T31" fmla="*/ 54 h 124"/>
                <a:gd name="T32" fmla="*/ 69 w 143"/>
                <a:gd name="T33" fmla="*/ 49 h 124"/>
                <a:gd name="T34" fmla="*/ 72 w 143"/>
                <a:gd name="T35" fmla="*/ 38 h 124"/>
                <a:gd name="T36" fmla="*/ 70 w 143"/>
                <a:gd name="T37" fmla="*/ 27 h 124"/>
                <a:gd name="T38" fmla="*/ 65 w 143"/>
                <a:gd name="T39" fmla="*/ 16 h 124"/>
                <a:gd name="T40" fmla="*/ 57 w 143"/>
                <a:gd name="T41" fmla="*/ 8 h 124"/>
                <a:gd name="T42" fmla="*/ 47 w 143"/>
                <a:gd name="T43" fmla="*/ 2 h 124"/>
                <a:gd name="T44" fmla="*/ 34 w 143"/>
                <a:gd name="T45" fmla="*/ 0 h 124"/>
                <a:gd name="T46" fmla="*/ 19 w 143"/>
                <a:gd name="T47" fmla="*/ 4 h 124"/>
                <a:gd name="T48" fmla="*/ 3 w 143"/>
                <a:gd name="T49" fmla="*/ 15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4"/>
                <a:gd name="T77" fmla="*/ 143 w 143"/>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4">
                  <a:moveTo>
                    <a:pt x="6" y="29"/>
                  </a:moveTo>
                  <a:lnTo>
                    <a:pt x="1" y="37"/>
                  </a:lnTo>
                  <a:lnTo>
                    <a:pt x="0" y="47"/>
                  </a:lnTo>
                  <a:lnTo>
                    <a:pt x="0" y="61"/>
                  </a:lnTo>
                  <a:lnTo>
                    <a:pt x="3" y="76"/>
                  </a:lnTo>
                  <a:lnTo>
                    <a:pt x="9" y="90"/>
                  </a:lnTo>
                  <a:lnTo>
                    <a:pt x="17" y="104"/>
                  </a:lnTo>
                  <a:lnTo>
                    <a:pt x="29" y="113"/>
                  </a:lnTo>
                  <a:lnTo>
                    <a:pt x="42" y="119"/>
                  </a:lnTo>
                  <a:lnTo>
                    <a:pt x="57" y="122"/>
                  </a:lnTo>
                  <a:lnTo>
                    <a:pt x="72" y="123"/>
                  </a:lnTo>
                  <a:lnTo>
                    <a:pt x="87" y="124"/>
                  </a:lnTo>
                  <a:lnTo>
                    <a:pt x="101" y="123"/>
                  </a:lnTo>
                  <a:lnTo>
                    <a:pt x="114" y="120"/>
                  </a:lnTo>
                  <a:lnTo>
                    <a:pt x="124" y="115"/>
                  </a:lnTo>
                  <a:lnTo>
                    <a:pt x="132" y="108"/>
                  </a:lnTo>
                  <a:lnTo>
                    <a:pt x="138" y="98"/>
                  </a:lnTo>
                  <a:lnTo>
                    <a:pt x="143" y="76"/>
                  </a:lnTo>
                  <a:lnTo>
                    <a:pt x="139" y="53"/>
                  </a:lnTo>
                  <a:lnTo>
                    <a:pt x="130" y="32"/>
                  </a:lnTo>
                  <a:lnTo>
                    <a:pt x="114" y="15"/>
                  </a:lnTo>
                  <a:lnTo>
                    <a:pt x="93" y="3"/>
                  </a:lnTo>
                  <a:lnTo>
                    <a:pt x="68" y="0"/>
                  </a:lnTo>
                  <a:lnTo>
                    <a:pt x="38" y="8"/>
                  </a:lnTo>
                  <a:lnTo>
                    <a:pt x="6" y="29"/>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197" name="Freeform 1327"/>
            <p:cNvSpPr>
              <a:spLocks/>
            </p:cNvSpPr>
            <p:nvPr/>
          </p:nvSpPr>
          <p:spPr bwMode="auto">
            <a:xfrm>
              <a:off x="508" y="3653"/>
              <a:ext cx="195" cy="119"/>
            </a:xfrm>
            <a:custGeom>
              <a:avLst/>
              <a:gdLst>
                <a:gd name="T0" fmla="*/ 48 w 391"/>
                <a:gd name="T1" fmla="*/ 5 h 238"/>
                <a:gd name="T2" fmla="*/ 25 w 391"/>
                <a:gd name="T3" fmla="*/ 17 h 238"/>
                <a:gd name="T4" fmla="*/ 7 w 391"/>
                <a:gd name="T5" fmla="*/ 37 h 238"/>
                <a:gd name="T6" fmla="*/ 0 w 391"/>
                <a:gd name="T7" fmla="*/ 61 h 238"/>
                <a:gd name="T8" fmla="*/ 6 w 391"/>
                <a:gd name="T9" fmla="*/ 83 h 238"/>
                <a:gd name="T10" fmla="*/ 17 w 391"/>
                <a:gd name="T11" fmla="*/ 96 h 238"/>
                <a:gd name="T12" fmla="*/ 32 w 391"/>
                <a:gd name="T13" fmla="*/ 106 h 238"/>
                <a:gd name="T14" fmla="*/ 48 w 391"/>
                <a:gd name="T15" fmla="*/ 112 h 238"/>
                <a:gd name="T16" fmla="*/ 66 w 391"/>
                <a:gd name="T17" fmla="*/ 116 h 238"/>
                <a:gd name="T18" fmla="*/ 85 w 391"/>
                <a:gd name="T19" fmla="*/ 119 h 238"/>
                <a:gd name="T20" fmla="*/ 106 w 391"/>
                <a:gd name="T21" fmla="*/ 119 h 238"/>
                <a:gd name="T22" fmla="*/ 127 w 391"/>
                <a:gd name="T23" fmla="*/ 118 h 238"/>
                <a:gd name="T24" fmla="*/ 146 w 391"/>
                <a:gd name="T25" fmla="*/ 115 h 238"/>
                <a:gd name="T26" fmla="*/ 164 w 391"/>
                <a:gd name="T27" fmla="*/ 111 h 238"/>
                <a:gd name="T28" fmla="*/ 178 w 391"/>
                <a:gd name="T29" fmla="*/ 104 h 238"/>
                <a:gd name="T30" fmla="*/ 188 w 391"/>
                <a:gd name="T31" fmla="*/ 97 h 238"/>
                <a:gd name="T32" fmla="*/ 195 w 391"/>
                <a:gd name="T33" fmla="*/ 84 h 238"/>
                <a:gd name="T34" fmla="*/ 195 w 391"/>
                <a:gd name="T35" fmla="*/ 70 h 238"/>
                <a:gd name="T36" fmla="*/ 192 w 391"/>
                <a:gd name="T37" fmla="*/ 65 h 238"/>
                <a:gd name="T38" fmla="*/ 187 w 391"/>
                <a:gd name="T39" fmla="*/ 58 h 238"/>
                <a:gd name="T40" fmla="*/ 181 w 391"/>
                <a:gd name="T41" fmla="*/ 53 h 238"/>
                <a:gd name="T42" fmla="*/ 173 w 391"/>
                <a:gd name="T43" fmla="*/ 49 h 238"/>
                <a:gd name="T44" fmla="*/ 166 w 391"/>
                <a:gd name="T45" fmla="*/ 48 h 238"/>
                <a:gd name="T46" fmla="*/ 161 w 391"/>
                <a:gd name="T47" fmla="*/ 51 h 238"/>
                <a:gd name="T48" fmla="*/ 159 w 391"/>
                <a:gd name="T49" fmla="*/ 57 h 238"/>
                <a:gd name="T50" fmla="*/ 163 w 391"/>
                <a:gd name="T51" fmla="*/ 62 h 238"/>
                <a:gd name="T52" fmla="*/ 169 w 391"/>
                <a:gd name="T53" fmla="*/ 65 h 238"/>
                <a:gd name="T54" fmla="*/ 177 w 391"/>
                <a:gd name="T55" fmla="*/ 71 h 238"/>
                <a:gd name="T56" fmla="*/ 174 w 391"/>
                <a:gd name="T57" fmla="*/ 85 h 238"/>
                <a:gd name="T58" fmla="*/ 163 w 391"/>
                <a:gd name="T59" fmla="*/ 92 h 238"/>
                <a:gd name="T60" fmla="*/ 145 w 391"/>
                <a:gd name="T61" fmla="*/ 98 h 238"/>
                <a:gd name="T62" fmla="*/ 123 w 391"/>
                <a:gd name="T63" fmla="*/ 100 h 238"/>
                <a:gd name="T64" fmla="*/ 98 w 391"/>
                <a:gd name="T65" fmla="*/ 100 h 238"/>
                <a:gd name="T66" fmla="*/ 72 w 391"/>
                <a:gd name="T67" fmla="*/ 97 h 238"/>
                <a:gd name="T68" fmla="*/ 49 w 391"/>
                <a:gd name="T69" fmla="*/ 90 h 238"/>
                <a:gd name="T70" fmla="*/ 29 w 391"/>
                <a:gd name="T71" fmla="*/ 79 h 238"/>
                <a:gd name="T72" fmla="*/ 18 w 391"/>
                <a:gd name="T73" fmla="*/ 63 h 238"/>
                <a:gd name="T74" fmla="*/ 22 w 391"/>
                <a:gd name="T75" fmla="*/ 46 h 238"/>
                <a:gd name="T76" fmla="*/ 36 w 391"/>
                <a:gd name="T77" fmla="*/ 34 h 238"/>
                <a:gd name="T78" fmla="*/ 54 w 391"/>
                <a:gd name="T79" fmla="*/ 26 h 238"/>
                <a:gd name="T80" fmla="*/ 74 w 391"/>
                <a:gd name="T81" fmla="*/ 22 h 238"/>
                <a:gd name="T82" fmla="*/ 95 w 391"/>
                <a:gd name="T83" fmla="*/ 20 h 238"/>
                <a:gd name="T84" fmla="*/ 116 w 391"/>
                <a:gd name="T85" fmla="*/ 20 h 238"/>
                <a:gd name="T86" fmla="*/ 135 w 391"/>
                <a:gd name="T87" fmla="*/ 21 h 238"/>
                <a:gd name="T88" fmla="*/ 153 w 391"/>
                <a:gd name="T89" fmla="*/ 23 h 238"/>
                <a:gd name="T90" fmla="*/ 166 w 391"/>
                <a:gd name="T91" fmla="*/ 25 h 238"/>
                <a:gd name="T92" fmla="*/ 170 w 391"/>
                <a:gd name="T93" fmla="*/ 21 h 238"/>
                <a:gd name="T94" fmla="*/ 163 w 391"/>
                <a:gd name="T95" fmla="*/ 14 h 238"/>
                <a:gd name="T96" fmla="*/ 151 w 391"/>
                <a:gd name="T97" fmla="*/ 8 h 238"/>
                <a:gd name="T98" fmla="*/ 136 w 391"/>
                <a:gd name="T99" fmla="*/ 4 h 238"/>
                <a:gd name="T100" fmla="*/ 119 w 391"/>
                <a:gd name="T101" fmla="*/ 1 h 238"/>
                <a:gd name="T102" fmla="*/ 101 w 391"/>
                <a:gd name="T103" fmla="*/ 0 h 238"/>
                <a:gd name="T104" fmla="*/ 83 w 391"/>
                <a:gd name="T105" fmla="*/ 0 h 238"/>
                <a:gd name="T106" fmla="*/ 67 w 391"/>
                <a:gd name="T107" fmla="*/ 1 h 2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1"/>
                <a:gd name="T163" fmla="*/ 0 h 238"/>
                <a:gd name="T164" fmla="*/ 391 w 391"/>
                <a:gd name="T165" fmla="*/ 238 h 2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1" h="238">
                  <a:moveTo>
                    <a:pt x="120" y="3"/>
                  </a:moveTo>
                  <a:lnTo>
                    <a:pt x="96" y="9"/>
                  </a:lnTo>
                  <a:lnTo>
                    <a:pt x="72" y="19"/>
                  </a:lnTo>
                  <a:lnTo>
                    <a:pt x="50" y="34"/>
                  </a:lnTo>
                  <a:lnTo>
                    <a:pt x="30" y="53"/>
                  </a:lnTo>
                  <a:lnTo>
                    <a:pt x="15" y="74"/>
                  </a:lnTo>
                  <a:lnTo>
                    <a:pt x="4" y="97"/>
                  </a:lnTo>
                  <a:lnTo>
                    <a:pt x="0" y="123"/>
                  </a:lnTo>
                  <a:lnTo>
                    <a:pt x="4" y="149"/>
                  </a:lnTo>
                  <a:lnTo>
                    <a:pt x="12" y="165"/>
                  </a:lnTo>
                  <a:lnTo>
                    <a:pt x="21" y="180"/>
                  </a:lnTo>
                  <a:lnTo>
                    <a:pt x="34" y="192"/>
                  </a:lnTo>
                  <a:lnTo>
                    <a:pt x="49" y="202"/>
                  </a:lnTo>
                  <a:lnTo>
                    <a:pt x="64" y="211"/>
                  </a:lnTo>
                  <a:lnTo>
                    <a:pt x="81" y="218"/>
                  </a:lnTo>
                  <a:lnTo>
                    <a:pt x="97" y="224"/>
                  </a:lnTo>
                  <a:lnTo>
                    <a:pt x="114" y="229"/>
                  </a:lnTo>
                  <a:lnTo>
                    <a:pt x="133" y="232"/>
                  </a:lnTo>
                  <a:lnTo>
                    <a:pt x="151" y="236"/>
                  </a:lnTo>
                  <a:lnTo>
                    <a:pt x="171" y="237"/>
                  </a:lnTo>
                  <a:lnTo>
                    <a:pt x="192" y="238"/>
                  </a:lnTo>
                  <a:lnTo>
                    <a:pt x="212" y="238"/>
                  </a:lnTo>
                  <a:lnTo>
                    <a:pt x="233" y="237"/>
                  </a:lnTo>
                  <a:lnTo>
                    <a:pt x="254" y="236"/>
                  </a:lnTo>
                  <a:lnTo>
                    <a:pt x="274" y="233"/>
                  </a:lnTo>
                  <a:lnTo>
                    <a:pt x="293" y="230"/>
                  </a:lnTo>
                  <a:lnTo>
                    <a:pt x="311" y="225"/>
                  </a:lnTo>
                  <a:lnTo>
                    <a:pt x="329" y="221"/>
                  </a:lnTo>
                  <a:lnTo>
                    <a:pt x="344" y="215"/>
                  </a:lnTo>
                  <a:lnTo>
                    <a:pt x="357" y="208"/>
                  </a:lnTo>
                  <a:lnTo>
                    <a:pt x="368" y="201"/>
                  </a:lnTo>
                  <a:lnTo>
                    <a:pt x="377" y="193"/>
                  </a:lnTo>
                  <a:lnTo>
                    <a:pt x="383" y="184"/>
                  </a:lnTo>
                  <a:lnTo>
                    <a:pt x="390" y="167"/>
                  </a:lnTo>
                  <a:lnTo>
                    <a:pt x="391" y="152"/>
                  </a:lnTo>
                  <a:lnTo>
                    <a:pt x="390" y="140"/>
                  </a:lnTo>
                  <a:lnTo>
                    <a:pt x="388" y="135"/>
                  </a:lnTo>
                  <a:lnTo>
                    <a:pt x="385" y="130"/>
                  </a:lnTo>
                  <a:lnTo>
                    <a:pt x="380" y="123"/>
                  </a:lnTo>
                  <a:lnTo>
                    <a:pt x="375" y="116"/>
                  </a:lnTo>
                  <a:lnTo>
                    <a:pt x="369" y="110"/>
                  </a:lnTo>
                  <a:lnTo>
                    <a:pt x="362" y="105"/>
                  </a:lnTo>
                  <a:lnTo>
                    <a:pt x="355" y="101"/>
                  </a:lnTo>
                  <a:lnTo>
                    <a:pt x="347" y="97"/>
                  </a:lnTo>
                  <a:lnTo>
                    <a:pt x="339" y="96"/>
                  </a:lnTo>
                  <a:lnTo>
                    <a:pt x="333" y="96"/>
                  </a:lnTo>
                  <a:lnTo>
                    <a:pt x="327" y="99"/>
                  </a:lnTo>
                  <a:lnTo>
                    <a:pt x="323" y="102"/>
                  </a:lnTo>
                  <a:lnTo>
                    <a:pt x="319" y="108"/>
                  </a:lnTo>
                  <a:lnTo>
                    <a:pt x="319" y="114"/>
                  </a:lnTo>
                  <a:lnTo>
                    <a:pt x="322" y="119"/>
                  </a:lnTo>
                  <a:lnTo>
                    <a:pt x="326" y="124"/>
                  </a:lnTo>
                  <a:lnTo>
                    <a:pt x="332" y="127"/>
                  </a:lnTo>
                  <a:lnTo>
                    <a:pt x="339" y="130"/>
                  </a:lnTo>
                  <a:lnTo>
                    <a:pt x="347" y="134"/>
                  </a:lnTo>
                  <a:lnTo>
                    <a:pt x="354" y="142"/>
                  </a:lnTo>
                  <a:lnTo>
                    <a:pt x="354" y="160"/>
                  </a:lnTo>
                  <a:lnTo>
                    <a:pt x="348" y="169"/>
                  </a:lnTo>
                  <a:lnTo>
                    <a:pt x="339" y="177"/>
                  </a:lnTo>
                  <a:lnTo>
                    <a:pt x="326" y="184"/>
                  </a:lnTo>
                  <a:lnTo>
                    <a:pt x="309" y="190"/>
                  </a:lnTo>
                  <a:lnTo>
                    <a:pt x="291" y="195"/>
                  </a:lnTo>
                  <a:lnTo>
                    <a:pt x="269" y="199"/>
                  </a:lnTo>
                  <a:lnTo>
                    <a:pt x="246" y="200"/>
                  </a:lnTo>
                  <a:lnTo>
                    <a:pt x="221" y="201"/>
                  </a:lnTo>
                  <a:lnTo>
                    <a:pt x="196" y="200"/>
                  </a:lnTo>
                  <a:lnTo>
                    <a:pt x="171" y="198"/>
                  </a:lnTo>
                  <a:lnTo>
                    <a:pt x="145" y="193"/>
                  </a:lnTo>
                  <a:lnTo>
                    <a:pt x="121" y="187"/>
                  </a:lnTo>
                  <a:lnTo>
                    <a:pt x="98" y="179"/>
                  </a:lnTo>
                  <a:lnTo>
                    <a:pt x="77" y="169"/>
                  </a:lnTo>
                  <a:lnTo>
                    <a:pt x="58" y="157"/>
                  </a:lnTo>
                  <a:lnTo>
                    <a:pt x="42" y="142"/>
                  </a:lnTo>
                  <a:lnTo>
                    <a:pt x="36" y="127"/>
                  </a:lnTo>
                  <a:lnTo>
                    <a:pt x="38" y="109"/>
                  </a:lnTo>
                  <a:lnTo>
                    <a:pt x="45" y="91"/>
                  </a:lnTo>
                  <a:lnTo>
                    <a:pt x="56" y="78"/>
                  </a:lnTo>
                  <a:lnTo>
                    <a:pt x="72" y="67"/>
                  </a:lnTo>
                  <a:lnTo>
                    <a:pt x="90" y="58"/>
                  </a:lnTo>
                  <a:lnTo>
                    <a:pt x="109" y="51"/>
                  </a:lnTo>
                  <a:lnTo>
                    <a:pt x="128" y="47"/>
                  </a:lnTo>
                  <a:lnTo>
                    <a:pt x="149" y="43"/>
                  </a:lnTo>
                  <a:lnTo>
                    <a:pt x="170" y="41"/>
                  </a:lnTo>
                  <a:lnTo>
                    <a:pt x="190" y="40"/>
                  </a:lnTo>
                  <a:lnTo>
                    <a:pt x="212" y="39"/>
                  </a:lnTo>
                  <a:lnTo>
                    <a:pt x="232" y="40"/>
                  </a:lnTo>
                  <a:lnTo>
                    <a:pt x="253" y="41"/>
                  </a:lnTo>
                  <a:lnTo>
                    <a:pt x="271" y="42"/>
                  </a:lnTo>
                  <a:lnTo>
                    <a:pt x="289" y="43"/>
                  </a:lnTo>
                  <a:lnTo>
                    <a:pt x="306" y="46"/>
                  </a:lnTo>
                  <a:lnTo>
                    <a:pt x="321" y="48"/>
                  </a:lnTo>
                  <a:lnTo>
                    <a:pt x="333" y="49"/>
                  </a:lnTo>
                  <a:lnTo>
                    <a:pt x="344" y="50"/>
                  </a:lnTo>
                  <a:lnTo>
                    <a:pt x="341" y="41"/>
                  </a:lnTo>
                  <a:lnTo>
                    <a:pt x="335" y="34"/>
                  </a:lnTo>
                  <a:lnTo>
                    <a:pt x="326" y="27"/>
                  </a:lnTo>
                  <a:lnTo>
                    <a:pt x="316" y="20"/>
                  </a:lnTo>
                  <a:lnTo>
                    <a:pt x="303" y="16"/>
                  </a:lnTo>
                  <a:lnTo>
                    <a:pt x="289" y="11"/>
                  </a:lnTo>
                  <a:lnTo>
                    <a:pt x="273" y="8"/>
                  </a:lnTo>
                  <a:lnTo>
                    <a:pt x="256" y="4"/>
                  </a:lnTo>
                  <a:lnTo>
                    <a:pt x="239" y="2"/>
                  </a:lnTo>
                  <a:lnTo>
                    <a:pt x="220" y="1"/>
                  </a:lnTo>
                  <a:lnTo>
                    <a:pt x="202" y="0"/>
                  </a:lnTo>
                  <a:lnTo>
                    <a:pt x="183" y="0"/>
                  </a:lnTo>
                  <a:lnTo>
                    <a:pt x="166" y="0"/>
                  </a:lnTo>
                  <a:lnTo>
                    <a:pt x="150" y="1"/>
                  </a:lnTo>
                  <a:lnTo>
                    <a:pt x="134" y="2"/>
                  </a:lnTo>
                  <a:lnTo>
                    <a:pt x="120" y="3"/>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198" name="Freeform 1328"/>
            <p:cNvSpPr>
              <a:spLocks/>
            </p:cNvSpPr>
            <p:nvPr/>
          </p:nvSpPr>
          <p:spPr bwMode="auto">
            <a:xfrm>
              <a:off x="419" y="3690"/>
              <a:ext cx="371" cy="144"/>
            </a:xfrm>
            <a:custGeom>
              <a:avLst/>
              <a:gdLst>
                <a:gd name="T0" fmla="*/ 347 w 742"/>
                <a:gd name="T1" fmla="*/ 6 h 288"/>
                <a:gd name="T2" fmla="*/ 352 w 742"/>
                <a:gd name="T3" fmla="*/ 3 h 288"/>
                <a:gd name="T4" fmla="*/ 358 w 742"/>
                <a:gd name="T5" fmla="*/ 1 h 288"/>
                <a:gd name="T6" fmla="*/ 365 w 742"/>
                <a:gd name="T7" fmla="*/ 0 h 288"/>
                <a:gd name="T8" fmla="*/ 369 w 742"/>
                <a:gd name="T9" fmla="*/ 1 h 288"/>
                <a:gd name="T10" fmla="*/ 371 w 742"/>
                <a:gd name="T11" fmla="*/ 6 h 288"/>
                <a:gd name="T12" fmla="*/ 367 w 742"/>
                <a:gd name="T13" fmla="*/ 23 h 288"/>
                <a:gd name="T14" fmla="*/ 358 w 742"/>
                <a:gd name="T15" fmla="*/ 59 h 288"/>
                <a:gd name="T16" fmla="*/ 349 w 742"/>
                <a:gd name="T17" fmla="*/ 94 h 288"/>
                <a:gd name="T18" fmla="*/ 343 w 742"/>
                <a:gd name="T19" fmla="*/ 117 h 288"/>
                <a:gd name="T20" fmla="*/ 335 w 742"/>
                <a:gd name="T21" fmla="*/ 127 h 288"/>
                <a:gd name="T22" fmla="*/ 327 w 742"/>
                <a:gd name="T23" fmla="*/ 123 h 288"/>
                <a:gd name="T24" fmla="*/ 320 w 742"/>
                <a:gd name="T25" fmla="*/ 119 h 288"/>
                <a:gd name="T26" fmla="*/ 306 w 742"/>
                <a:gd name="T27" fmla="*/ 116 h 288"/>
                <a:gd name="T28" fmla="*/ 292 w 742"/>
                <a:gd name="T29" fmla="*/ 116 h 288"/>
                <a:gd name="T30" fmla="*/ 280 w 742"/>
                <a:gd name="T31" fmla="*/ 121 h 288"/>
                <a:gd name="T32" fmla="*/ 272 w 742"/>
                <a:gd name="T33" fmla="*/ 131 h 288"/>
                <a:gd name="T34" fmla="*/ 265 w 742"/>
                <a:gd name="T35" fmla="*/ 136 h 288"/>
                <a:gd name="T36" fmla="*/ 258 w 742"/>
                <a:gd name="T37" fmla="*/ 136 h 288"/>
                <a:gd name="T38" fmla="*/ 254 w 742"/>
                <a:gd name="T39" fmla="*/ 135 h 288"/>
                <a:gd name="T40" fmla="*/ 238 w 742"/>
                <a:gd name="T41" fmla="*/ 138 h 288"/>
                <a:gd name="T42" fmla="*/ 207 w 742"/>
                <a:gd name="T43" fmla="*/ 143 h 288"/>
                <a:gd name="T44" fmla="*/ 179 w 742"/>
                <a:gd name="T45" fmla="*/ 144 h 288"/>
                <a:gd name="T46" fmla="*/ 152 w 742"/>
                <a:gd name="T47" fmla="*/ 142 h 288"/>
                <a:gd name="T48" fmla="*/ 124 w 742"/>
                <a:gd name="T49" fmla="*/ 139 h 288"/>
                <a:gd name="T50" fmla="*/ 98 w 742"/>
                <a:gd name="T51" fmla="*/ 133 h 288"/>
                <a:gd name="T52" fmla="*/ 72 w 742"/>
                <a:gd name="T53" fmla="*/ 128 h 288"/>
                <a:gd name="T54" fmla="*/ 44 w 742"/>
                <a:gd name="T55" fmla="*/ 122 h 288"/>
                <a:gd name="T56" fmla="*/ 26 w 742"/>
                <a:gd name="T57" fmla="*/ 120 h 288"/>
                <a:gd name="T58" fmla="*/ 18 w 742"/>
                <a:gd name="T59" fmla="*/ 120 h 288"/>
                <a:gd name="T60" fmla="*/ 10 w 742"/>
                <a:gd name="T61" fmla="*/ 119 h 288"/>
                <a:gd name="T62" fmla="*/ 3 w 742"/>
                <a:gd name="T63" fmla="*/ 115 h 288"/>
                <a:gd name="T64" fmla="*/ 0 w 742"/>
                <a:gd name="T65" fmla="*/ 110 h 288"/>
                <a:gd name="T66" fmla="*/ 1 w 742"/>
                <a:gd name="T67" fmla="*/ 99 h 288"/>
                <a:gd name="T68" fmla="*/ 3 w 742"/>
                <a:gd name="T69" fmla="*/ 97 h 288"/>
                <a:gd name="T70" fmla="*/ 22 w 742"/>
                <a:gd name="T71" fmla="*/ 98 h 288"/>
                <a:gd name="T72" fmla="*/ 53 w 742"/>
                <a:gd name="T73" fmla="*/ 101 h 288"/>
                <a:gd name="T74" fmla="*/ 94 w 742"/>
                <a:gd name="T75" fmla="*/ 103 h 288"/>
                <a:gd name="T76" fmla="*/ 138 w 742"/>
                <a:gd name="T77" fmla="*/ 106 h 288"/>
                <a:gd name="T78" fmla="*/ 183 w 742"/>
                <a:gd name="T79" fmla="*/ 109 h 288"/>
                <a:gd name="T80" fmla="*/ 221 w 742"/>
                <a:gd name="T81" fmla="*/ 111 h 288"/>
                <a:gd name="T82" fmla="*/ 249 w 742"/>
                <a:gd name="T83" fmla="*/ 113 h 288"/>
                <a:gd name="T84" fmla="*/ 263 w 742"/>
                <a:gd name="T85" fmla="*/ 105 h 288"/>
                <a:gd name="T86" fmla="*/ 275 w 742"/>
                <a:gd name="T87" fmla="*/ 94 h 288"/>
                <a:gd name="T88" fmla="*/ 292 w 742"/>
                <a:gd name="T89" fmla="*/ 90 h 288"/>
                <a:gd name="T90" fmla="*/ 310 w 742"/>
                <a:gd name="T91" fmla="*/ 90 h 288"/>
                <a:gd name="T92" fmla="*/ 326 w 742"/>
                <a:gd name="T93" fmla="*/ 79 h 288"/>
                <a:gd name="T94" fmla="*/ 335 w 742"/>
                <a:gd name="T95" fmla="*/ 51 h 288"/>
                <a:gd name="T96" fmla="*/ 342 w 742"/>
                <a:gd name="T97" fmla="*/ 25 h 288"/>
                <a:gd name="T98" fmla="*/ 346 w 742"/>
                <a:gd name="T99" fmla="*/ 9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2"/>
                <a:gd name="T151" fmla="*/ 0 h 288"/>
                <a:gd name="T152" fmla="*/ 742 w 742"/>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2" h="288">
                  <a:moveTo>
                    <a:pt x="692" y="14"/>
                  </a:moveTo>
                  <a:lnTo>
                    <a:pt x="694" y="12"/>
                  </a:lnTo>
                  <a:lnTo>
                    <a:pt x="698" y="8"/>
                  </a:lnTo>
                  <a:lnTo>
                    <a:pt x="704" y="6"/>
                  </a:lnTo>
                  <a:lnTo>
                    <a:pt x="709" y="4"/>
                  </a:lnTo>
                  <a:lnTo>
                    <a:pt x="716" y="3"/>
                  </a:lnTo>
                  <a:lnTo>
                    <a:pt x="723" y="1"/>
                  </a:lnTo>
                  <a:lnTo>
                    <a:pt x="729" y="0"/>
                  </a:lnTo>
                  <a:lnTo>
                    <a:pt x="732" y="0"/>
                  </a:lnTo>
                  <a:lnTo>
                    <a:pt x="737" y="3"/>
                  </a:lnTo>
                  <a:lnTo>
                    <a:pt x="741" y="6"/>
                  </a:lnTo>
                  <a:lnTo>
                    <a:pt x="742" y="12"/>
                  </a:lnTo>
                  <a:lnTo>
                    <a:pt x="742" y="16"/>
                  </a:lnTo>
                  <a:lnTo>
                    <a:pt x="734" y="46"/>
                  </a:lnTo>
                  <a:lnTo>
                    <a:pt x="724" y="82"/>
                  </a:lnTo>
                  <a:lnTo>
                    <a:pt x="715" y="119"/>
                  </a:lnTo>
                  <a:lnTo>
                    <a:pt x="706" y="156"/>
                  </a:lnTo>
                  <a:lnTo>
                    <a:pt x="697" y="189"/>
                  </a:lnTo>
                  <a:lnTo>
                    <a:pt x="690" y="217"/>
                  </a:lnTo>
                  <a:lnTo>
                    <a:pt x="685" y="235"/>
                  </a:lnTo>
                  <a:lnTo>
                    <a:pt x="684" y="242"/>
                  </a:lnTo>
                  <a:lnTo>
                    <a:pt x="670" y="255"/>
                  </a:lnTo>
                  <a:lnTo>
                    <a:pt x="660" y="254"/>
                  </a:lnTo>
                  <a:lnTo>
                    <a:pt x="654" y="247"/>
                  </a:lnTo>
                  <a:lnTo>
                    <a:pt x="652" y="243"/>
                  </a:lnTo>
                  <a:lnTo>
                    <a:pt x="639" y="239"/>
                  </a:lnTo>
                  <a:lnTo>
                    <a:pt x="625" y="235"/>
                  </a:lnTo>
                  <a:lnTo>
                    <a:pt x="612" y="233"/>
                  </a:lnTo>
                  <a:lnTo>
                    <a:pt x="597" y="232"/>
                  </a:lnTo>
                  <a:lnTo>
                    <a:pt x="583" y="233"/>
                  </a:lnTo>
                  <a:lnTo>
                    <a:pt x="570" y="236"/>
                  </a:lnTo>
                  <a:lnTo>
                    <a:pt x="560" y="242"/>
                  </a:lnTo>
                  <a:lnTo>
                    <a:pt x="550" y="252"/>
                  </a:lnTo>
                  <a:lnTo>
                    <a:pt x="544" y="262"/>
                  </a:lnTo>
                  <a:lnTo>
                    <a:pt x="536" y="267"/>
                  </a:lnTo>
                  <a:lnTo>
                    <a:pt x="529" y="271"/>
                  </a:lnTo>
                  <a:lnTo>
                    <a:pt x="522" y="272"/>
                  </a:lnTo>
                  <a:lnTo>
                    <a:pt x="516" y="271"/>
                  </a:lnTo>
                  <a:lnTo>
                    <a:pt x="511" y="270"/>
                  </a:lnTo>
                  <a:lnTo>
                    <a:pt x="509" y="269"/>
                  </a:lnTo>
                  <a:lnTo>
                    <a:pt x="508" y="267"/>
                  </a:lnTo>
                  <a:lnTo>
                    <a:pt x="476" y="275"/>
                  </a:lnTo>
                  <a:lnTo>
                    <a:pt x="445" y="281"/>
                  </a:lnTo>
                  <a:lnTo>
                    <a:pt x="415" y="286"/>
                  </a:lnTo>
                  <a:lnTo>
                    <a:pt x="386" y="287"/>
                  </a:lnTo>
                  <a:lnTo>
                    <a:pt x="357" y="288"/>
                  </a:lnTo>
                  <a:lnTo>
                    <a:pt x="329" y="287"/>
                  </a:lnTo>
                  <a:lnTo>
                    <a:pt x="303" y="283"/>
                  </a:lnTo>
                  <a:lnTo>
                    <a:pt x="275" y="280"/>
                  </a:lnTo>
                  <a:lnTo>
                    <a:pt x="249" y="277"/>
                  </a:lnTo>
                  <a:lnTo>
                    <a:pt x="222" y="272"/>
                  </a:lnTo>
                  <a:lnTo>
                    <a:pt x="196" y="266"/>
                  </a:lnTo>
                  <a:lnTo>
                    <a:pt x="169" y="260"/>
                  </a:lnTo>
                  <a:lnTo>
                    <a:pt x="143" y="256"/>
                  </a:lnTo>
                  <a:lnTo>
                    <a:pt x="115" y="250"/>
                  </a:lnTo>
                  <a:lnTo>
                    <a:pt x="87" y="245"/>
                  </a:lnTo>
                  <a:lnTo>
                    <a:pt x="60" y="242"/>
                  </a:lnTo>
                  <a:lnTo>
                    <a:pt x="53" y="241"/>
                  </a:lnTo>
                  <a:lnTo>
                    <a:pt x="45" y="241"/>
                  </a:lnTo>
                  <a:lnTo>
                    <a:pt x="36" y="241"/>
                  </a:lnTo>
                  <a:lnTo>
                    <a:pt x="28" y="240"/>
                  </a:lnTo>
                  <a:lnTo>
                    <a:pt x="20" y="239"/>
                  </a:lnTo>
                  <a:lnTo>
                    <a:pt x="11" y="235"/>
                  </a:lnTo>
                  <a:lnTo>
                    <a:pt x="5" y="231"/>
                  </a:lnTo>
                  <a:lnTo>
                    <a:pt x="0" y="225"/>
                  </a:lnTo>
                  <a:lnTo>
                    <a:pt x="0" y="220"/>
                  </a:lnTo>
                  <a:lnTo>
                    <a:pt x="1" y="210"/>
                  </a:lnTo>
                  <a:lnTo>
                    <a:pt x="1" y="199"/>
                  </a:lnTo>
                  <a:lnTo>
                    <a:pt x="2" y="195"/>
                  </a:lnTo>
                  <a:lnTo>
                    <a:pt x="7" y="195"/>
                  </a:lnTo>
                  <a:lnTo>
                    <a:pt x="22" y="196"/>
                  </a:lnTo>
                  <a:lnTo>
                    <a:pt x="44" y="197"/>
                  </a:lnTo>
                  <a:lnTo>
                    <a:pt x="73" y="199"/>
                  </a:lnTo>
                  <a:lnTo>
                    <a:pt x="107" y="202"/>
                  </a:lnTo>
                  <a:lnTo>
                    <a:pt x="145" y="204"/>
                  </a:lnTo>
                  <a:lnTo>
                    <a:pt x="188" y="206"/>
                  </a:lnTo>
                  <a:lnTo>
                    <a:pt x="231" y="209"/>
                  </a:lnTo>
                  <a:lnTo>
                    <a:pt x="276" y="212"/>
                  </a:lnTo>
                  <a:lnTo>
                    <a:pt x="321" y="214"/>
                  </a:lnTo>
                  <a:lnTo>
                    <a:pt x="365" y="218"/>
                  </a:lnTo>
                  <a:lnTo>
                    <a:pt x="405" y="220"/>
                  </a:lnTo>
                  <a:lnTo>
                    <a:pt x="442" y="222"/>
                  </a:lnTo>
                  <a:lnTo>
                    <a:pt x="473" y="225"/>
                  </a:lnTo>
                  <a:lnTo>
                    <a:pt x="499" y="227"/>
                  </a:lnTo>
                  <a:lnTo>
                    <a:pt x="517" y="228"/>
                  </a:lnTo>
                  <a:lnTo>
                    <a:pt x="526" y="211"/>
                  </a:lnTo>
                  <a:lnTo>
                    <a:pt x="537" y="198"/>
                  </a:lnTo>
                  <a:lnTo>
                    <a:pt x="550" y="189"/>
                  </a:lnTo>
                  <a:lnTo>
                    <a:pt x="567" y="184"/>
                  </a:lnTo>
                  <a:lnTo>
                    <a:pt x="583" y="181"/>
                  </a:lnTo>
                  <a:lnTo>
                    <a:pt x="601" y="181"/>
                  </a:lnTo>
                  <a:lnTo>
                    <a:pt x="620" y="181"/>
                  </a:lnTo>
                  <a:lnTo>
                    <a:pt x="639" y="182"/>
                  </a:lnTo>
                  <a:lnTo>
                    <a:pt x="651" y="158"/>
                  </a:lnTo>
                  <a:lnTo>
                    <a:pt x="661" y="130"/>
                  </a:lnTo>
                  <a:lnTo>
                    <a:pt x="670" y="103"/>
                  </a:lnTo>
                  <a:lnTo>
                    <a:pt x="678" y="75"/>
                  </a:lnTo>
                  <a:lnTo>
                    <a:pt x="684" y="51"/>
                  </a:lnTo>
                  <a:lnTo>
                    <a:pt x="689" y="31"/>
                  </a:lnTo>
                  <a:lnTo>
                    <a:pt x="691" y="19"/>
                  </a:lnTo>
                  <a:lnTo>
                    <a:pt x="692" y="14"/>
                  </a:lnTo>
                  <a:close/>
                </a:path>
              </a:pathLst>
            </a:custGeom>
            <a:solidFill>
              <a:srgbClr val="FFFFFF"/>
            </a:solidFill>
            <a:ln w="9525">
              <a:noFill/>
              <a:round/>
              <a:headEnd/>
              <a:tailEnd/>
            </a:ln>
          </p:spPr>
          <p:txBody>
            <a:bodyPr/>
            <a:lstStyle/>
            <a:p>
              <a:endParaRPr lang="en-US" dirty="0">
                <a:latin typeface="Calibri" pitchFamily="34" charset="0"/>
              </a:endParaRPr>
            </a:p>
          </p:txBody>
        </p:sp>
        <p:sp>
          <p:nvSpPr>
            <p:cNvPr id="4199" name="Freeform 1329"/>
            <p:cNvSpPr>
              <a:spLocks/>
            </p:cNvSpPr>
            <p:nvPr/>
          </p:nvSpPr>
          <p:spPr bwMode="auto">
            <a:xfrm>
              <a:off x="662" y="3509"/>
              <a:ext cx="13" cy="80"/>
            </a:xfrm>
            <a:custGeom>
              <a:avLst/>
              <a:gdLst>
                <a:gd name="T0" fmla="*/ 13 w 26"/>
                <a:gd name="T1" fmla="*/ 5 h 159"/>
                <a:gd name="T2" fmla="*/ 13 w 26"/>
                <a:gd name="T3" fmla="*/ 3 h 159"/>
                <a:gd name="T4" fmla="*/ 12 w 26"/>
                <a:gd name="T5" fmla="*/ 2 h 159"/>
                <a:gd name="T6" fmla="*/ 11 w 26"/>
                <a:gd name="T7" fmla="*/ 1 h 159"/>
                <a:gd name="T8" fmla="*/ 9 w 26"/>
                <a:gd name="T9" fmla="*/ 0 h 159"/>
                <a:gd name="T10" fmla="*/ 7 w 26"/>
                <a:gd name="T11" fmla="*/ 1 h 159"/>
                <a:gd name="T12" fmla="*/ 7 w 26"/>
                <a:gd name="T13" fmla="*/ 1 h 159"/>
                <a:gd name="T14" fmla="*/ 5 w 26"/>
                <a:gd name="T15" fmla="*/ 3 h 159"/>
                <a:gd name="T16" fmla="*/ 5 w 26"/>
                <a:gd name="T17" fmla="*/ 5 h 159"/>
                <a:gd name="T18" fmla="*/ 3 w 26"/>
                <a:gd name="T19" fmla="*/ 23 h 159"/>
                <a:gd name="T20" fmla="*/ 2 w 26"/>
                <a:gd name="T21" fmla="*/ 40 h 159"/>
                <a:gd name="T22" fmla="*/ 0 w 26"/>
                <a:gd name="T23" fmla="*/ 59 h 159"/>
                <a:gd name="T24" fmla="*/ 0 w 26"/>
                <a:gd name="T25" fmla="*/ 77 h 159"/>
                <a:gd name="T26" fmla="*/ 0 w 26"/>
                <a:gd name="T27" fmla="*/ 78 h 159"/>
                <a:gd name="T28" fmla="*/ 1 w 26"/>
                <a:gd name="T29" fmla="*/ 79 h 159"/>
                <a:gd name="T30" fmla="*/ 2 w 26"/>
                <a:gd name="T31" fmla="*/ 80 h 159"/>
                <a:gd name="T32" fmla="*/ 2 w 26"/>
                <a:gd name="T33" fmla="*/ 80 h 159"/>
                <a:gd name="T34" fmla="*/ 3 w 26"/>
                <a:gd name="T35" fmla="*/ 80 h 159"/>
                <a:gd name="T36" fmla="*/ 5 w 26"/>
                <a:gd name="T37" fmla="*/ 79 h 159"/>
                <a:gd name="T38" fmla="*/ 5 w 26"/>
                <a:gd name="T39" fmla="*/ 78 h 159"/>
                <a:gd name="T40" fmla="*/ 5 w 26"/>
                <a:gd name="T41" fmla="*/ 77 h 159"/>
                <a:gd name="T42" fmla="*/ 7 w 26"/>
                <a:gd name="T43" fmla="*/ 69 h 159"/>
                <a:gd name="T44" fmla="*/ 9 w 26"/>
                <a:gd name="T45" fmla="*/ 50 h 159"/>
                <a:gd name="T46" fmla="*/ 12 w 26"/>
                <a:gd name="T47" fmla="*/ 27 h 159"/>
                <a:gd name="T48" fmla="*/ 13 w 26"/>
                <a:gd name="T49" fmla="*/ 5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159"/>
                <a:gd name="T77" fmla="*/ 26 w 26"/>
                <a:gd name="T78" fmla="*/ 159 h 1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159">
                  <a:moveTo>
                    <a:pt x="26" y="9"/>
                  </a:moveTo>
                  <a:lnTo>
                    <a:pt x="25" y="6"/>
                  </a:lnTo>
                  <a:lnTo>
                    <a:pt x="24" y="3"/>
                  </a:lnTo>
                  <a:lnTo>
                    <a:pt x="22" y="1"/>
                  </a:lnTo>
                  <a:lnTo>
                    <a:pt x="18" y="0"/>
                  </a:lnTo>
                  <a:lnTo>
                    <a:pt x="15" y="1"/>
                  </a:lnTo>
                  <a:lnTo>
                    <a:pt x="13" y="2"/>
                  </a:lnTo>
                  <a:lnTo>
                    <a:pt x="10" y="6"/>
                  </a:lnTo>
                  <a:lnTo>
                    <a:pt x="9" y="9"/>
                  </a:lnTo>
                  <a:lnTo>
                    <a:pt x="7" y="45"/>
                  </a:lnTo>
                  <a:lnTo>
                    <a:pt x="3" y="80"/>
                  </a:lnTo>
                  <a:lnTo>
                    <a:pt x="0" y="117"/>
                  </a:lnTo>
                  <a:lnTo>
                    <a:pt x="0" y="153"/>
                  </a:lnTo>
                  <a:lnTo>
                    <a:pt x="0" y="155"/>
                  </a:lnTo>
                  <a:lnTo>
                    <a:pt x="1" y="158"/>
                  </a:lnTo>
                  <a:lnTo>
                    <a:pt x="3" y="159"/>
                  </a:lnTo>
                  <a:lnTo>
                    <a:pt x="4" y="159"/>
                  </a:lnTo>
                  <a:lnTo>
                    <a:pt x="7" y="159"/>
                  </a:lnTo>
                  <a:lnTo>
                    <a:pt x="9" y="158"/>
                  </a:lnTo>
                  <a:lnTo>
                    <a:pt x="10" y="155"/>
                  </a:lnTo>
                  <a:lnTo>
                    <a:pt x="10" y="153"/>
                  </a:lnTo>
                  <a:lnTo>
                    <a:pt x="13" y="138"/>
                  </a:lnTo>
                  <a:lnTo>
                    <a:pt x="17" y="100"/>
                  </a:lnTo>
                  <a:lnTo>
                    <a:pt x="23" y="53"/>
                  </a:lnTo>
                  <a:lnTo>
                    <a:pt x="26" y="9"/>
                  </a:lnTo>
                  <a:close/>
                </a:path>
              </a:pathLst>
            </a:custGeom>
            <a:solidFill>
              <a:srgbClr val="B7EACE"/>
            </a:solidFill>
            <a:ln w="9525">
              <a:noFill/>
              <a:round/>
              <a:headEnd/>
              <a:tailEnd/>
            </a:ln>
          </p:spPr>
          <p:txBody>
            <a:bodyPr/>
            <a:lstStyle/>
            <a:p>
              <a:endParaRPr lang="en-US" dirty="0">
                <a:latin typeface="Calibri" pitchFamily="34" charset="0"/>
              </a:endParaRPr>
            </a:p>
          </p:txBody>
        </p:sp>
        <p:sp>
          <p:nvSpPr>
            <p:cNvPr id="4200" name="Freeform 1330"/>
            <p:cNvSpPr>
              <a:spLocks/>
            </p:cNvSpPr>
            <p:nvPr/>
          </p:nvSpPr>
          <p:spPr bwMode="auto">
            <a:xfrm>
              <a:off x="700" y="3524"/>
              <a:ext cx="24" cy="58"/>
            </a:xfrm>
            <a:custGeom>
              <a:avLst/>
              <a:gdLst>
                <a:gd name="T0" fmla="*/ 24 w 48"/>
                <a:gd name="T1" fmla="*/ 5 h 116"/>
                <a:gd name="T2" fmla="*/ 24 w 48"/>
                <a:gd name="T3" fmla="*/ 4 h 116"/>
                <a:gd name="T4" fmla="*/ 24 w 48"/>
                <a:gd name="T5" fmla="*/ 2 h 116"/>
                <a:gd name="T6" fmla="*/ 23 w 48"/>
                <a:gd name="T7" fmla="*/ 1 h 116"/>
                <a:gd name="T8" fmla="*/ 22 w 48"/>
                <a:gd name="T9" fmla="*/ 0 h 116"/>
                <a:gd name="T10" fmla="*/ 20 w 48"/>
                <a:gd name="T11" fmla="*/ 0 h 116"/>
                <a:gd name="T12" fmla="*/ 19 w 48"/>
                <a:gd name="T13" fmla="*/ 1 h 116"/>
                <a:gd name="T14" fmla="*/ 17 w 48"/>
                <a:gd name="T15" fmla="*/ 1 h 116"/>
                <a:gd name="T16" fmla="*/ 17 w 48"/>
                <a:gd name="T17" fmla="*/ 3 h 116"/>
                <a:gd name="T18" fmla="*/ 12 w 48"/>
                <a:gd name="T19" fmla="*/ 15 h 116"/>
                <a:gd name="T20" fmla="*/ 9 w 48"/>
                <a:gd name="T21" fmla="*/ 28 h 116"/>
                <a:gd name="T22" fmla="*/ 5 w 48"/>
                <a:gd name="T23" fmla="*/ 41 h 116"/>
                <a:gd name="T24" fmla="*/ 1 w 48"/>
                <a:gd name="T25" fmla="*/ 54 h 116"/>
                <a:gd name="T26" fmla="*/ 0 w 48"/>
                <a:gd name="T27" fmla="*/ 55 h 116"/>
                <a:gd name="T28" fmla="*/ 0 w 48"/>
                <a:gd name="T29" fmla="*/ 56 h 116"/>
                <a:gd name="T30" fmla="*/ 1 w 48"/>
                <a:gd name="T31" fmla="*/ 57 h 116"/>
                <a:gd name="T32" fmla="*/ 2 w 48"/>
                <a:gd name="T33" fmla="*/ 58 h 116"/>
                <a:gd name="T34" fmla="*/ 3 w 48"/>
                <a:gd name="T35" fmla="*/ 58 h 116"/>
                <a:gd name="T36" fmla="*/ 4 w 48"/>
                <a:gd name="T37" fmla="*/ 58 h 116"/>
                <a:gd name="T38" fmla="*/ 5 w 48"/>
                <a:gd name="T39" fmla="*/ 58 h 116"/>
                <a:gd name="T40" fmla="*/ 6 w 48"/>
                <a:gd name="T41" fmla="*/ 57 h 116"/>
                <a:gd name="T42" fmla="*/ 6 w 48"/>
                <a:gd name="T43" fmla="*/ 55 h 116"/>
                <a:gd name="T44" fmla="*/ 7 w 48"/>
                <a:gd name="T45" fmla="*/ 51 h 116"/>
                <a:gd name="T46" fmla="*/ 10 w 48"/>
                <a:gd name="T47" fmla="*/ 44 h 116"/>
                <a:gd name="T48" fmla="*/ 12 w 48"/>
                <a:gd name="T49" fmla="*/ 37 h 116"/>
                <a:gd name="T50" fmla="*/ 15 w 48"/>
                <a:gd name="T51" fmla="*/ 29 h 116"/>
                <a:gd name="T52" fmla="*/ 19 w 48"/>
                <a:gd name="T53" fmla="*/ 20 h 116"/>
                <a:gd name="T54" fmla="*/ 21 w 48"/>
                <a:gd name="T55" fmla="*/ 12 h 116"/>
                <a:gd name="T56" fmla="*/ 24 w 48"/>
                <a:gd name="T57" fmla="*/ 5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116"/>
                <a:gd name="T89" fmla="*/ 48 w 48"/>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116">
                  <a:moveTo>
                    <a:pt x="48" y="10"/>
                  </a:moveTo>
                  <a:lnTo>
                    <a:pt x="48" y="8"/>
                  </a:lnTo>
                  <a:lnTo>
                    <a:pt x="48" y="4"/>
                  </a:lnTo>
                  <a:lnTo>
                    <a:pt x="46" y="2"/>
                  </a:lnTo>
                  <a:lnTo>
                    <a:pt x="44" y="0"/>
                  </a:lnTo>
                  <a:lnTo>
                    <a:pt x="40" y="0"/>
                  </a:lnTo>
                  <a:lnTo>
                    <a:pt x="37" y="1"/>
                  </a:lnTo>
                  <a:lnTo>
                    <a:pt x="34" y="2"/>
                  </a:lnTo>
                  <a:lnTo>
                    <a:pt x="33" y="5"/>
                  </a:lnTo>
                  <a:lnTo>
                    <a:pt x="24" y="31"/>
                  </a:lnTo>
                  <a:lnTo>
                    <a:pt x="17" y="56"/>
                  </a:lnTo>
                  <a:lnTo>
                    <a:pt x="9" y="81"/>
                  </a:lnTo>
                  <a:lnTo>
                    <a:pt x="1" y="107"/>
                  </a:lnTo>
                  <a:lnTo>
                    <a:pt x="0" y="109"/>
                  </a:lnTo>
                  <a:lnTo>
                    <a:pt x="0" y="111"/>
                  </a:lnTo>
                  <a:lnTo>
                    <a:pt x="1" y="114"/>
                  </a:lnTo>
                  <a:lnTo>
                    <a:pt x="3" y="115"/>
                  </a:lnTo>
                  <a:lnTo>
                    <a:pt x="6" y="116"/>
                  </a:lnTo>
                  <a:lnTo>
                    <a:pt x="8" y="116"/>
                  </a:lnTo>
                  <a:lnTo>
                    <a:pt x="10" y="115"/>
                  </a:lnTo>
                  <a:lnTo>
                    <a:pt x="11" y="113"/>
                  </a:lnTo>
                  <a:lnTo>
                    <a:pt x="13" y="109"/>
                  </a:lnTo>
                  <a:lnTo>
                    <a:pt x="15" y="101"/>
                  </a:lnTo>
                  <a:lnTo>
                    <a:pt x="19" y="88"/>
                  </a:lnTo>
                  <a:lnTo>
                    <a:pt x="25" y="73"/>
                  </a:lnTo>
                  <a:lnTo>
                    <a:pt x="31" y="57"/>
                  </a:lnTo>
                  <a:lnTo>
                    <a:pt x="37" y="40"/>
                  </a:lnTo>
                  <a:lnTo>
                    <a:pt x="42" y="24"/>
                  </a:lnTo>
                  <a:lnTo>
                    <a:pt x="48" y="10"/>
                  </a:lnTo>
                  <a:close/>
                </a:path>
              </a:pathLst>
            </a:custGeom>
            <a:solidFill>
              <a:srgbClr val="B7EACE"/>
            </a:solidFill>
            <a:ln w="9525">
              <a:noFill/>
              <a:round/>
              <a:headEnd/>
              <a:tailEnd/>
            </a:ln>
          </p:spPr>
          <p:txBody>
            <a:bodyPr/>
            <a:lstStyle/>
            <a:p>
              <a:endParaRPr lang="en-US" dirty="0">
                <a:latin typeface="Calibri" pitchFamily="34" charset="0"/>
              </a:endParaRPr>
            </a:p>
          </p:txBody>
        </p:sp>
        <p:sp>
          <p:nvSpPr>
            <p:cNvPr id="4201" name="Freeform 1331"/>
            <p:cNvSpPr>
              <a:spLocks/>
            </p:cNvSpPr>
            <p:nvPr/>
          </p:nvSpPr>
          <p:spPr bwMode="auto">
            <a:xfrm>
              <a:off x="750" y="3550"/>
              <a:ext cx="61" cy="49"/>
            </a:xfrm>
            <a:custGeom>
              <a:avLst/>
              <a:gdLst>
                <a:gd name="T0" fmla="*/ 58 w 122"/>
                <a:gd name="T1" fmla="*/ 10 h 96"/>
                <a:gd name="T2" fmla="*/ 60 w 122"/>
                <a:gd name="T3" fmla="*/ 9 h 96"/>
                <a:gd name="T4" fmla="*/ 61 w 122"/>
                <a:gd name="T5" fmla="*/ 6 h 96"/>
                <a:gd name="T6" fmla="*/ 61 w 122"/>
                <a:gd name="T7" fmla="*/ 5 h 96"/>
                <a:gd name="T8" fmla="*/ 60 w 122"/>
                <a:gd name="T9" fmla="*/ 2 h 96"/>
                <a:gd name="T10" fmla="*/ 58 w 122"/>
                <a:gd name="T11" fmla="*/ 1 h 96"/>
                <a:gd name="T12" fmla="*/ 57 w 122"/>
                <a:gd name="T13" fmla="*/ 0 h 96"/>
                <a:gd name="T14" fmla="*/ 54 w 122"/>
                <a:gd name="T15" fmla="*/ 0 h 96"/>
                <a:gd name="T16" fmla="*/ 52 w 122"/>
                <a:gd name="T17" fmla="*/ 1 h 96"/>
                <a:gd name="T18" fmla="*/ 45 w 122"/>
                <a:gd name="T19" fmla="*/ 7 h 96"/>
                <a:gd name="T20" fmla="*/ 35 w 122"/>
                <a:gd name="T21" fmla="*/ 14 h 96"/>
                <a:gd name="T22" fmla="*/ 26 w 122"/>
                <a:gd name="T23" fmla="*/ 21 h 96"/>
                <a:gd name="T24" fmla="*/ 18 w 122"/>
                <a:gd name="T25" fmla="*/ 29 h 96"/>
                <a:gd name="T26" fmla="*/ 10 w 122"/>
                <a:gd name="T27" fmla="*/ 36 h 96"/>
                <a:gd name="T28" fmla="*/ 4 w 122"/>
                <a:gd name="T29" fmla="*/ 42 h 96"/>
                <a:gd name="T30" fmla="*/ 0 w 122"/>
                <a:gd name="T31" fmla="*/ 46 h 96"/>
                <a:gd name="T32" fmla="*/ 0 w 122"/>
                <a:gd name="T33" fmla="*/ 49 h 96"/>
                <a:gd name="T34" fmla="*/ 4 w 122"/>
                <a:gd name="T35" fmla="*/ 47 h 96"/>
                <a:gd name="T36" fmla="*/ 9 w 122"/>
                <a:gd name="T37" fmla="*/ 43 h 96"/>
                <a:gd name="T38" fmla="*/ 17 w 122"/>
                <a:gd name="T39" fmla="*/ 39 h 96"/>
                <a:gd name="T40" fmla="*/ 25 w 122"/>
                <a:gd name="T41" fmla="*/ 33 h 96"/>
                <a:gd name="T42" fmla="*/ 34 w 122"/>
                <a:gd name="T43" fmla="*/ 27 h 96"/>
                <a:gd name="T44" fmla="*/ 42 w 122"/>
                <a:gd name="T45" fmla="*/ 21 h 96"/>
                <a:gd name="T46" fmla="*/ 50 w 122"/>
                <a:gd name="T47" fmla="*/ 15 h 96"/>
                <a:gd name="T48" fmla="*/ 58 w 122"/>
                <a:gd name="T49" fmla="*/ 10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6"/>
                <a:gd name="T77" fmla="*/ 122 w 122"/>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6">
                  <a:moveTo>
                    <a:pt x="116" y="20"/>
                  </a:moveTo>
                  <a:lnTo>
                    <a:pt x="120" y="17"/>
                  </a:lnTo>
                  <a:lnTo>
                    <a:pt x="122" y="12"/>
                  </a:lnTo>
                  <a:lnTo>
                    <a:pt x="122" y="9"/>
                  </a:lnTo>
                  <a:lnTo>
                    <a:pt x="120" y="4"/>
                  </a:lnTo>
                  <a:lnTo>
                    <a:pt x="116" y="2"/>
                  </a:lnTo>
                  <a:lnTo>
                    <a:pt x="113" y="0"/>
                  </a:lnTo>
                  <a:lnTo>
                    <a:pt x="108" y="0"/>
                  </a:lnTo>
                  <a:lnTo>
                    <a:pt x="104" y="2"/>
                  </a:lnTo>
                  <a:lnTo>
                    <a:pt x="89" y="13"/>
                  </a:lnTo>
                  <a:lnTo>
                    <a:pt x="70" y="27"/>
                  </a:lnTo>
                  <a:lnTo>
                    <a:pt x="52" y="42"/>
                  </a:lnTo>
                  <a:lnTo>
                    <a:pt x="35" y="56"/>
                  </a:lnTo>
                  <a:lnTo>
                    <a:pt x="20" y="70"/>
                  </a:lnTo>
                  <a:lnTo>
                    <a:pt x="7" y="83"/>
                  </a:lnTo>
                  <a:lnTo>
                    <a:pt x="0" y="91"/>
                  </a:lnTo>
                  <a:lnTo>
                    <a:pt x="0" y="96"/>
                  </a:lnTo>
                  <a:lnTo>
                    <a:pt x="8" y="93"/>
                  </a:lnTo>
                  <a:lnTo>
                    <a:pt x="18" y="85"/>
                  </a:lnTo>
                  <a:lnTo>
                    <a:pt x="33" y="76"/>
                  </a:lnTo>
                  <a:lnTo>
                    <a:pt x="50" y="65"/>
                  </a:lnTo>
                  <a:lnTo>
                    <a:pt x="67" y="53"/>
                  </a:lnTo>
                  <a:lnTo>
                    <a:pt x="84" y="41"/>
                  </a:lnTo>
                  <a:lnTo>
                    <a:pt x="100" y="30"/>
                  </a:lnTo>
                  <a:lnTo>
                    <a:pt x="116" y="20"/>
                  </a:lnTo>
                  <a:close/>
                </a:path>
              </a:pathLst>
            </a:custGeom>
            <a:solidFill>
              <a:srgbClr val="B7EACE"/>
            </a:solidFill>
            <a:ln w="9525">
              <a:noFill/>
              <a:round/>
              <a:headEnd/>
              <a:tailEnd/>
            </a:ln>
          </p:spPr>
          <p:txBody>
            <a:bodyPr/>
            <a:lstStyle/>
            <a:p>
              <a:endParaRPr lang="en-US" dirty="0">
                <a:latin typeface="Calibri" pitchFamily="34" charset="0"/>
              </a:endParaRPr>
            </a:p>
          </p:txBody>
        </p:sp>
        <p:sp>
          <p:nvSpPr>
            <p:cNvPr id="4202" name="Freeform 1332"/>
            <p:cNvSpPr>
              <a:spLocks/>
            </p:cNvSpPr>
            <p:nvPr/>
          </p:nvSpPr>
          <p:spPr bwMode="auto">
            <a:xfrm>
              <a:off x="741" y="3541"/>
              <a:ext cx="61" cy="48"/>
            </a:xfrm>
            <a:custGeom>
              <a:avLst/>
              <a:gdLst>
                <a:gd name="T0" fmla="*/ 59 w 122"/>
                <a:gd name="T1" fmla="*/ 10 h 97"/>
                <a:gd name="T2" fmla="*/ 60 w 122"/>
                <a:gd name="T3" fmla="*/ 8 h 97"/>
                <a:gd name="T4" fmla="*/ 61 w 122"/>
                <a:gd name="T5" fmla="*/ 6 h 97"/>
                <a:gd name="T6" fmla="*/ 61 w 122"/>
                <a:gd name="T7" fmla="*/ 4 h 97"/>
                <a:gd name="T8" fmla="*/ 60 w 122"/>
                <a:gd name="T9" fmla="*/ 2 h 97"/>
                <a:gd name="T10" fmla="*/ 58 w 122"/>
                <a:gd name="T11" fmla="*/ 1 h 97"/>
                <a:gd name="T12" fmla="*/ 57 w 122"/>
                <a:gd name="T13" fmla="*/ 0 h 97"/>
                <a:gd name="T14" fmla="*/ 54 w 122"/>
                <a:gd name="T15" fmla="*/ 0 h 97"/>
                <a:gd name="T16" fmla="*/ 53 w 122"/>
                <a:gd name="T17" fmla="*/ 0 h 97"/>
                <a:gd name="T18" fmla="*/ 44 w 122"/>
                <a:gd name="T19" fmla="*/ 6 h 97"/>
                <a:gd name="T20" fmla="*/ 36 w 122"/>
                <a:gd name="T21" fmla="*/ 13 h 97"/>
                <a:gd name="T22" fmla="*/ 27 w 122"/>
                <a:gd name="T23" fmla="*/ 21 h 97"/>
                <a:gd name="T24" fmla="*/ 18 w 122"/>
                <a:gd name="T25" fmla="*/ 28 h 97"/>
                <a:gd name="T26" fmla="*/ 11 w 122"/>
                <a:gd name="T27" fmla="*/ 35 h 97"/>
                <a:gd name="T28" fmla="*/ 4 w 122"/>
                <a:gd name="T29" fmla="*/ 41 h 97"/>
                <a:gd name="T30" fmla="*/ 1 w 122"/>
                <a:gd name="T31" fmla="*/ 45 h 97"/>
                <a:gd name="T32" fmla="*/ 0 w 122"/>
                <a:gd name="T33" fmla="*/ 48 h 97"/>
                <a:gd name="T34" fmla="*/ 4 w 122"/>
                <a:gd name="T35" fmla="*/ 47 h 97"/>
                <a:gd name="T36" fmla="*/ 10 w 122"/>
                <a:gd name="T37" fmla="*/ 44 h 97"/>
                <a:gd name="T38" fmla="*/ 17 w 122"/>
                <a:gd name="T39" fmla="*/ 39 h 97"/>
                <a:gd name="T40" fmla="*/ 25 w 122"/>
                <a:gd name="T41" fmla="*/ 33 h 97"/>
                <a:gd name="T42" fmla="*/ 34 w 122"/>
                <a:gd name="T43" fmla="*/ 27 h 97"/>
                <a:gd name="T44" fmla="*/ 42 w 122"/>
                <a:gd name="T45" fmla="*/ 21 h 97"/>
                <a:gd name="T46" fmla="*/ 51 w 122"/>
                <a:gd name="T47" fmla="*/ 15 h 97"/>
                <a:gd name="T48" fmla="*/ 59 w 122"/>
                <a:gd name="T49" fmla="*/ 1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7"/>
                <a:gd name="T77" fmla="*/ 122 w 122"/>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7">
                  <a:moveTo>
                    <a:pt x="117" y="20"/>
                  </a:moveTo>
                  <a:lnTo>
                    <a:pt x="120" y="16"/>
                  </a:lnTo>
                  <a:lnTo>
                    <a:pt x="122" y="13"/>
                  </a:lnTo>
                  <a:lnTo>
                    <a:pt x="122" y="8"/>
                  </a:lnTo>
                  <a:lnTo>
                    <a:pt x="120" y="5"/>
                  </a:lnTo>
                  <a:lnTo>
                    <a:pt x="116" y="3"/>
                  </a:lnTo>
                  <a:lnTo>
                    <a:pt x="113" y="0"/>
                  </a:lnTo>
                  <a:lnTo>
                    <a:pt x="108" y="0"/>
                  </a:lnTo>
                  <a:lnTo>
                    <a:pt x="105" y="1"/>
                  </a:lnTo>
                  <a:lnTo>
                    <a:pt x="88" y="13"/>
                  </a:lnTo>
                  <a:lnTo>
                    <a:pt x="71" y="27"/>
                  </a:lnTo>
                  <a:lnTo>
                    <a:pt x="53" y="42"/>
                  </a:lnTo>
                  <a:lnTo>
                    <a:pt x="35" y="57"/>
                  </a:lnTo>
                  <a:lnTo>
                    <a:pt x="21" y="70"/>
                  </a:lnTo>
                  <a:lnTo>
                    <a:pt x="8" y="82"/>
                  </a:lnTo>
                  <a:lnTo>
                    <a:pt x="1" y="91"/>
                  </a:lnTo>
                  <a:lnTo>
                    <a:pt x="0" y="97"/>
                  </a:lnTo>
                  <a:lnTo>
                    <a:pt x="8" y="95"/>
                  </a:lnTo>
                  <a:lnTo>
                    <a:pt x="19" y="88"/>
                  </a:lnTo>
                  <a:lnTo>
                    <a:pt x="33" y="79"/>
                  </a:lnTo>
                  <a:lnTo>
                    <a:pt x="49" y="67"/>
                  </a:lnTo>
                  <a:lnTo>
                    <a:pt x="67" y="54"/>
                  </a:lnTo>
                  <a:lnTo>
                    <a:pt x="84" y="42"/>
                  </a:lnTo>
                  <a:lnTo>
                    <a:pt x="101" y="30"/>
                  </a:lnTo>
                  <a:lnTo>
                    <a:pt x="117" y="2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3" name="Freeform 1333"/>
            <p:cNvSpPr>
              <a:spLocks/>
            </p:cNvSpPr>
            <p:nvPr/>
          </p:nvSpPr>
          <p:spPr bwMode="auto">
            <a:xfrm>
              <a:off x="500" y="3641"/>
              <a:ext cx="196" cy="113"/>
            </a:xfrm>
            <a:custGeom>
              <a:avLst/>
              <a:gdLst>
                <a:gd name="T0" fmla="*/ 169 w 392"/>
                <a:gd name="T1" fmla="*/ 17 h 224"/>
                <a:gd name="T2" fmla="*/ 155 w 392"/>
                <a:gd name="T3" fmla="*/ 10 h 224"/>
                <a:gd name="T4" fmla="*/ 140 w 392"/>
                <a:gd name="T5" fmla="*/ 6 h 224"/>
                <a:gd name="T6" fmla="*/ 125 w 392"/>
                <a:gd name="T7" fmla="*/ 2 h 224"/>
                <a:gd name="T8" fmla="*/ 110 w 392"/>
                <a:gd name="T9" fmla="*/ 1 h 224"/>
                <a:gd name="T10" fmla="*/ 95 w 392"/>
                <a:gd name="T11" fmla="*/ 0 h 224"/>
                <a:gd name="T12" fmla="*/ 80 w 392"/>
                <a:gd name="T13" fmla="*/ 1 h 224"/>
                <a:gd name="T14" fmla="*/ 66 w 392"/>
                <a:gd name="T15" fmla="*/ 2 h 224"/>
                <a:gd name="T16" fmla="*/ 47 w 392"/>
                <a:gd name="T17" fmla="*/ 5 h 224"/>
                <a:gd name="T18" fmla="*/ 24 w 392"/>
                <a:gd name="T19" fmla="*/ 16 h 224"/>
                <a:gd name="T20" fmla="*/ 7 w 392"/>
                <a:gd name="T21" fmla="*/ 33 h 224"/>
                <a:gd name="T22" fmla="*/ 0 w 392"/>
                <a:gd name="T23" fmla="*/ 55 h 224"/>
                <a:gd name="T24" fmla="*/ 6 w 392"/>
                <a:gd name="T25" fmla="*/ 77 h 224"/>
                <a:gd name="T26" fmla="*/ 18 w 392"/>
                <a:gd name="T27" fmla="*/ 90 h 224"/>
                <a:gd name="T28" fmla="*/ 32 w 392"/>
                <a:gd name="T29" fmla="*/ 100 h 224"/>
                <a:gd name="T30" fmla="*/ 49 w 392"/>
                <a:gd name="T31" fmla="*/ 106 h 224"/>
                <a:gd name="T32" fmla="*/ 67 w 392"/>
                <a:gd name="T33" fmla="*/ 110 h 224"/>
                <a:gd name="T34" fmla="*/ 86 w 392"/>
                <a:gd name="T35" fmla="*/ 112 h 224"/>
                <a:gd name="T36" fmla="*/ 106 w 392"/>
                <a:gd name="T37" fmla="*/ 113 h 224"/>
                <a:gd name="T38" fmla="*/ 127 w 392"/>
                <a:gd name="T39" fmla="*/ 112 h 224"/>
                <a:gd name="T40" fmla="*/ 147 w 392"/>
                <a:gd name="T41" fmla="*/ 109 h 224"/>
                <a:gd name="T42" fmla="*/ 164 w 392"/>
                <a:gd name="T43" fmla="*/ 104 h 224"/>
                <a:gd name="T44" fmla="*/ 179 w 392"/>
                <a:gd name="T45" fmla="*/ 98 h 224"/>
                <a:gd name="T46" fmla="*/ 189 w 392"/>
                <a:gd name="T47" fmla="*/ 91 h 224"/>
                <a:gd name="T48" fmla="*/ 195 w 392"/>
                <a:gd name="T49" fmla="*/ 78 h 224"/>
                <a:gd name="T50" fmla="*/ 196 w 392"/>
                <a:gd name="T51" fmla="*/ 64 h 224"/>
                <a:gd name="T52" fmla="*/ 193 w 392"/>
                <a:gd name="T53" fmla="*/ 59 h 224"/>
                <a:gd name="T54" fmla="*/ 188 w 392"/>
                <a:gd name="T55" fmla="*/ 51 h 224"/>
                <a:gd name="T56" fmla="*/ 181 w 392"/>
                <a:gd name="T57" fmla="*/ 46 h 224"/>
                <a:gd name="T58" fmla="*/ 174 w 392"/>
                <a:gd name="T59" fmla="*/ 42 h 224"/>
                <a:gd name="T60" fmla="*/ 167 w 392"/>
                <a:gd name="T61" fmla="*/ 41 h 224"/>
                <a:gd name="T62" fmla="*/ 162 w 392"/>
                <a:gd name="T63" fmla="*/ 44 h 224"/>
                <a:gd name="T64" fmla="*/ 160 w 392"/>
                <a:gd name="T65" fmla="*/ 51 h 224"/>
                <a:gd name="T66" fmla="*/ 163 w 392"/>
                <a:gd name="T67" fmla="*/ 56 h 224"/>
                <a:gd name="T68" fmla="*/ 170 w 392"/>
                <a:gd name="T69" fmla="*/ 59 h 224"/>
                <a:gd name="T70" fmla="*/ 178 w 392"/>
                <a:gd name="T71" fmla="*/ 65 h 224"/>
                <a:gd name="T72" fmla="*/ 175 w 392"/>
                <a:gd name="T73" fmla="*/ 78 h 224"/>
                <a:gd name="T74" fmla="*/ 163 w 392"/>
                <a:gd name="T75" fmla="*/ 86 h 224"/>
                <a:gd name="T76" fmla="*/ 145 w 392"/>
                <a:gd name="T77" fmla="*/ 91 h 224"/>
                <a:gd name="T78" fmla="*/ 123 w 392"/>
                <a:gd name="T79" fmla="*/ 94 h 224"/>
                <a:gd name="T80" fmla="*/ 98 w 392"/>
                <a:gd name="T81" fmla="*/ 94 h 224"/>
                <a:gd name="T82" fmla="*/ 73 w 392"/>
                <a:gd name="T83" fmla="*/ 91 h 224"/>
                <a:gd name="T84" fmla="*/ 49 w 392"/>
                <a:gd name="T85" fmla="*/ 84 h 224"/>
                <a:gd name="T86" fmla="*/ 29 w 392"/>
                <a:gd name="T87" fmla="*/ 72 h 224"/>
                <a:gd name="T88" fmla="*/ 18 w 392"/>
                <a:gd name="T89" fmla="*/ 58 h 224"/>
                <a:gd name="T90" fmla="*/ 23 w 392"/>
                <a:gd name="T91" fmla="*/ 39 h 224"/>
                <a:gd name="T92" fmla="*/ 36 w 392"/>
                <a:gd name="T93" fmla="*/ 27 h 224"/>
                <a:gd name="T94" fmla="*/ 52 w 392"/>
                <a:gd name="T95" fmla="*/ 19 h 224"/>
                <a:gd name="T96" fmla="*/ 70 w 392"/>
                <a:gd name="T97" fmla="*/ 15 h 224"/>
                <a:gd name="T98" fmla="*/ 88 w 392"/>
                <a:gd name="T99" fmla="*/ 13 h 224"/>
                <a:gd name="T100" fmla="*/ 107 w 392"/>
                <a:gd name="T101" fmla="*/ 14 h 224"/>
                <a:gd name="T102" fmla="*/ 125 w 392"/>
                <a:gd name="T103" fmla="*/ 16 h 224"/>
                <a:gd name="T104" fmla="*/ 145 w 392"/>
                <a:gd name="T105" fmla="*/ 19 h 224"/>
                <a:gd name="T106" fmla="*/ 163 w 392"/>
                <a:gd name="T107" fmla="*/ 22 h 224"/>
                <a:gd name="T108" fmla="*/ 173 w 392"/>
                <a:gd name="T109" fmla="*/ 24 h 224"/>
                <a:gd name="T110" fmla="*/ 174 w 392"/>
                <a:gd name="T111" fmla="*/ 22 h 2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224"/>
                <a:gd name="T170" fmla="*/ 392 w 392"/>
                <a:gd name="T171" fmla="*/ 224 h 2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224">
                  <a:moveTo>
                    <a:pt x="349" y="42"/>
                  </a:moveTo>
                  <a:lnTo>
                    <a:pt x="337" y="34"/>
                  </a:lnTo>
                  <a:lnTo>
                    <a:pt x="324" y="27"/>
                  </a:lnTo>
                  <a:lnTo>
                    <a:pt x="310" y="20"/>
                  </a:lnTo>
                  <a:lnTo>
                    <a:pt x="295" y="16"/>
                  </a:lnTo>
                  <a:lnTo>
                    <a:pt x="280" y="11"/>
                  </a:lnTo>
                  <a:lnTo>
                    <a:pt x="265" y="8"/>
                  </a:lnTo>
                  <a:lnTo>
                    <a:pt x="250" y="4"/>
                  </a:lnTo>
                  <a:lnTo>
                    <a:pt x="235" y="2"/>
                  </a:lnTo>
                  <a:lnTo>
                    <a:pt x="220" y="1"/>
                  </a:lnTo>
                  <a:lnTo>
                    <a:pt x="204" y="0"/>
                  </a:lnTo>
                  <a:lnTo>
                    <a:pt x="189" y="0"/>
                  </a:lnTo>
                  <a:lnTo>
                    <a:pt x="174" y="0"/>
                  </a:lnTo>
                  <a:lnTo>
                    <a:pt x="159" y="1"/>
                  </a:lnTo>
                  <a:lnTo>
                    <a:pt x="145" y="1"/>
                  </a:lnTo>
                  <a:lnTo>
                    <a:pt x="132" y="3"/>
                  </a:lnTo>
                  <a:lnTo>
                    <a:pt x="118" y="4"/>
                  </a:lnTo>
                  <a:lnTo>
                    <a:pt x="93" y="10"/>
                  </a:lnTo>
                  <a:lnTo>
                    <a:pt x="69" y="18"/>
                  </a:lnTo>
                  <a:lnTo>
                    <a:pt x="47" y="31"/>
                  </a:lnTo>
                  <a:lnTo>
                    <a:pt x="29" y="47"/>
                  </a:lnTo>
                  <a:lnTo>
                    <a:pt x="14" y="65"/>
                  </a:lnTo>
                  <a:lnTo>
                    <a:pt x="4" y="86"/>
                  </a:lnTo>
                  <a:lnTo>
                    <a:pt x="0" y="110"/>
                  </a:lnTo>
                  <a:lnTo>
                    <a:pt x="5" y="135"/>
                  </a:lnTo>
                  <a:lnTo>
                    <a:pt x="12" y="153"/>
                  </a:lnTo>
                  <a:lnTo>
                    <a:pt x="22" y="166"/>
                  </a:lnTo>
                  <a:lnTo>
                    <a:pt x="35" y="179"/>
                  </a:lnTo>
                  <a:lnTo>
                    <a:pt x="49" y="190"/>
                  </a:lnTo>
                  <a:lnTo>
                    <a:pt x="64" y="198"/>
                  </a:lnTo>
                  <a:lnTo>
                    <a:pt x="81" y="204"/>
                  </a:lnTo>
                  <a:lnTo>
                    <a:pt x="98" y="210"/>
                  </a:lnTo>
                  <a:lnTo>
                    <a:pt x="115" y="215"/>
                  </a:lnTo>
                  <a:lnTo>
                    <a:pt x="133" y="218"/>
                  </a:lnTo>
                  <a:lnTo>
                    <a:pt x="152" y="222"/>
                  </a:lnTo>
                  <a:lnTo>
                    <a:pt x="172" y="223"/>
                  </a:lnTo>
                  <a:lnTo>
                    <a:pt x="193" y="224"/>
                  </a:lnTo>
                  <a:lnTo>
                    <a:pt x="213" y="224"/>
                  </a:lnTo>
                  <a:lnTo>
                    <a:pt x="234" y="223"/>
                  </a:lnTo>
                  <a:lnTo>
                    <a:pt x="255" y="222"/>
                  </a:lnTo>
                  <a:lnTo>
                    <a:pt x="274" y="219"/>
                  </a:lnTo>
                  <a:lnTo>
                    <a:pt x="294" y="216"/>
                  </a:lnTo>
                  <a:lnTo>
                    <a:pt x="312" y="211"/>
                  </a:lnTo>
                  <a:lnTo>
                    <a:pt x="328" y="207"/>
                  </a:lnTo>
                  <a:lnTo>
                    <a:pt x="343" y="201"/>
                  </a:lnTo>
                  <a:lnTo>
                    <a:pt x="357" y="195"/>
                  </a:lnTo>
                  <a:lnTo>
                    <a:pt x="369" y="187"/>
                  </a:lnTo>
                  <a:lnTo>
                    <a:pt x="377" y="180"/>
                  </a:lnTo>
                  <a:lnTo>
                    <a:pt x="383" y="171"/>
                  </a:lnTo>
                  <a:lnTo>
                    <a:pt x="389" y="154"/>
                  </a:lnTo>
                  <a:lnTo>
                    <a:pt x="392" y="138"/>
                  </a:lnTo>
                  <a:lnTo>
                    <a:pt x="391" y="126"/>
                  </a:lnTo>
                  <a:lnTo>
                    <a:pt x="389" y="122"/>
                  </a:lnTo>
                  <a:lnTo>
                    <a:pt x="385" y="116"/>
                  </a:lnTo>
                  <a:lnTo>
                    <a:pt x="380" y="109"/>
                  </a:lnTo>
                  <a:lnTo>
                    <a:pt x="375" y="102"/>
                  </a:lnTo>
                  <a:lnTo>
                    <a:pt x="369" y="96"/>
                  </a:lnTo>
                  <a:lnTo>
                    <a:pt x="362" y="92"/>
                  </a:lnTo>
                  <a:lnTo>
                    <a:pt x="355" y="87"/>
                  </a:lnTo>
                  <a:lnTo>
                    <a:pt x="348" y="84"/>
                  </a:lnTo>
                  <a:lnTo>
                    <a:pt x="340" y="82"/>
                  </a:lnTo>
                  <a:lnTo>
                    <a:pt x="333" y="82"/>
                  </a:lnTo>
                  <a:lnTo>
                    <a:pt x="327" y="85"/>
                  </a:lnTo>
                  <a:lnTo>
                    <a:pt x="323" y="88"/>
                  </a:lnTo>
                  <a:lnTo>
                    <a:pt x="320" y="94"/>
                  </a:lnTo>
                  <a:lnTo>
                    <a:pt x="320" y="101"/>
                  </a:lnTo>
                  <a:lnTo>
                    <a:pt x="322" y="107"/>
                  </a:lnTo>
                  <a:lnTo>
                    <a:pt x="326" y="111"/>
                  </a:lnTo>
                  <a:lnTo>
                    <a:pt x="332" y="114"/>
                  </a:lnTo>
                  <a:lnTo>
                    <a:pt x="339" y="116"/>
                  </a:lnTo>
                  <a:lnTo>
                    <a:pt x="347" y="120"/>
                  </a:lnTo>
                  <a:lnTo>
                    <a:pt x="355" y="128"/>
                  </a:lnTo>
                  <a:lnTo>
                    <a:pt x="355" y="146"/>
                  </a:lnTo>
                  <a:lnTo>
                    <a:pt x="349" y="155"/>
                  </a:lnTo>
                  <a:lnTo>
                    <a:pt x="340" y="163"/>
                  </a:lnTo>
                  <a:lnTo>
                    <a:pt x="326" y="171"/>
                  </a:lnTo>
                  <a:lnTo>
                    <a:pt x="310" y="177"/>
                  </a:lnTo>
                  <a:lnTo>
                    <a:pt x="290" y="181"/>
                  </a:lnTo>
                  <a:lnTo>
                    <a:pt x="269" y="185"/>
                  </a:lnTo>
                  <a:lnTo>
                    <a:pt x="246" y="187"/>
                  </a:lnTo>
                  <a:lnTo>
                    <a:pt x="221" y="187"/>
                  </a:lnTo>
                  <a:lnTo>
                    <a:pt x="196" y="187"/>
                  </a:lnTo>
                  <a:lnTo>
                    <a:pt x="171" y="184"/>
                  </a:lnTo>
                  <a:lnTo>
                    <a:pt x="145" y="180"/>
                  </a:lnTo>
                  <a:lnTo>
                    <a:pt x="121" y="173"/>
                  </a:lnTo>
                  <a:lnTo>
                    <a:pt x="98" y="166"/>
                  </a:lnTo>
                  <a:lnTo>
                    <a:pt x="77" y="156"/>
                  </a:lnTo>
                  <a:lnTo>
                    <a:pt x="58" y="143"/>
                  </a:lnTo>
                  <a:lnTo>
                    <a:pt x="42" y="130"/>
                  </a:lnTo>
                  <a:lnTo>
                    <a:pt x="36" y="115"/>
                  </a:lnTo>
                  <a:lnTo>
                    <a:pt x="38" y="95"/>
                  </a:lnTo>
                  <a:lnTo>
                    <a:pt x="45" y="77"/>
                  </a:lnTo>
                  <a:lnTo>
                    <a:pt x="55" y="64"/>
                  </a:lnTo>
                  <a:lnTo>
                    <a:pt x="72" y="54"/>
                  </a:lnTo>
                  <a:lnTo>
                    <a:pt x="88" y="44"/>
                  </a:lnTo>
                  <a:lnTo>
                    <a:pt x="105" y="38"/>
                  </a:lnTo>
                  <a:lnTo>
                    <a:pt x="122" y="33"/>
                  </a:lnTo>
                  <a:lnTo>
                    <a:pt x="140" y="29"/>
                  </a:lnTo>
                  <a:lnTo>
                    <a:pt x="158" y="27"/>
                  </a:lnTo>
                  <a:lnTo>
                    <a:pt x="176" y="26"/>
                  </a:lnTo>
                  <a:lnTo>
                    <a:pt x="195" y="26"/>
                  </a:lnTo>
                  <a:lnTo>
                    <a:pt x="214" y="27"/>
                  </a:lnTo>
                  <a:lnTo>
                    <a:pt x="233" y="29"/>
                  </a:lnTo>
                  <a:lnTo>
                    <a:pt x="251" y="32"/>
                  </a:lnTo>
                  <a:lnTo>
                    <a:pt x="270" y="34"/>
                  </a:lnTo>
                  <a:lnTo>
                    <a:pt x="289" y="38"/>
                  </a:lnTo>
                  <a:lnTo>
                    <a:pt x="308" y="41"/>
                  </a:lnTo>
                  <a:lnTo>
                    <a:pt x="325" y="44"/>
                  </a:lnTo>
                  <a:lnTo>
                    <a:pt x="343" y="48"/>
                  </a:lnTo>
                  <a:lnTo>
                    <a:pt x="345" y="47"/>
                  </a:lnTo>
                  <a:lnTo>
                    <a:pt x="347" y="44"/>
                  </a:lnTo>
                  <a:lnTo>
                    <a:pt x="348" y="43"/>
                  </a:lnTo>
                  <a:lnTo>
                    <a:pt x="349" y="42"/>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4" name="Freeform 1334"/>
            <p:cNvSpPr>
              <a:spLocks/>
            </p:cNvSpPr>
            <p:nvPr/>
          </p:nvSpPr>
          <p:spPr bwMode="auto">
            <a:xfrm>
              <a:off x="477" y="3665"/>
              <a:ext cx="39" cy="10"/>
            </a:xfrm>
            <a:custGeom>
              <a:avLst/>
              <a:gdLst>
                <a:gd name="T0" fmla="*/ 34 w 77"/>
                <a:gd name="T1" fmla="*/ 10 h 19"/>
                <a:gd name="T2" fmla="*/ 36 w 77"/>
                <a:gd name="T3" fmla="*/ 9 h 19"/>
                <a:gd name="T4" fmla="*/ 38 w 77"/>
                <a:gd name="T5" fmla="*/ 8 h 19"/>
                <a:gd name="T6" fmla="*/ 38 w 77"/>
                <a:gd name="T7" fmla="*/ 6 h 19"/>
                <a:gd name="T8" fmla="*/ 39 w 77"/>
                <a:gd name="T9" fmla="*/ 5 h 19"/>
                <a:gd name="T10" fmla="*/ 38 w 77"/>
                <a:gd name="T11" fmla="*/ 3 h 19"/>
                <a:gd name="T12" fmla="*/ 37 w 77"/>
                <a:gd name="T13" fmla="*/ 1 h 19"/>
                <a:gd name="T14" fmla="*/ 36 w 77"/>
                <a:gd name="T15" fmla="*/ 1 h 19"/>
                <a:gd name="T16" fmla="*/ 34 w 77"/>
                <a:gd name="T17" fmla="*/ 0 h 19"/>
                <a:gd name="T18" fmla="*/ 29 w 77"/>
                <a:gd name="T19" fmla="*/ 1 h 19"/>
                <a:gd name="T20" fmla="*/ 25 w 77"/>
                <a:gd name="T21" fmla="*/ 1 h 19"/>
                <a:gd name="T22" fmla="*/ 20 w 77"/>
                <a:gd name="T23" fmla="*/ 1 h 19"/>
                <a:gd name="T24" fmla="*/ 16 w 77"/>
                <a:gd name="T25" fmla="*/ 1 h 19"/>
                <a:gd name="T26" fmla="*/ 13 w 77"/>
                <a:gd name="T27" fmla="*/ 1 h 19"/>
                <a:gd name="T28" fmla="*/ 9 w 77"/>
                <a:gd name="T29" fmla="*/ 2 h 19"/>
                <a:gd name="T30" fmla="*/ 5 w 77"/>
                <a:gd name="T31" fmla="*/ 3 h 19"/>
                <a:gd name="T32" fmla="*/ 0 w 77"/>
                <a:gd name="T33" fmla="*/ 5 h 19"/>
                <a:gd name="T34" fmla="*/ 1 w 77"/>
                <a:gd name="T35" fmla="*/ 6 h 19"/>
                <a:gd name="T36" fmla="*/ 3 w 77"/>
                <a:gd name="T37" fmla="*/ 6 h 19"/>
                <a:gd name="T38" fmla="*/ 6 w 77"/>
                <a:gd name="T39" fmla="*/ 7 h 19"/>
                <a:gd name="T40" fmla="*/ 10 w 77"/>
                <a:gd name="T41" fmla="*/ 8 h 19"/>
                <a:gd name="T42" fmla="*/ 15 w 77"/>
                <a:gd name="T43" fmla="*/ 9 h 19"/>
                <a:gd name="T44" fmla="*/ 21 w 77"/>
                <a:gd name="T45" fmla="*/ 9 h 19"/>
                <a:gd name="T46" fmla="*/ 27 w 77"/>
                <a:gd name="T47" fmla="*/ 10 h 19"/>
                <a:gd name="T48" fmla="*/ 34 w 77"/>
                <a:gd name="T49" fmla="*/ 10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9"/>
                <a:gd name="T77" fmla="*/ 77 w 7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9">
                  <a:moveTo>
                    <a:pt x="68" y="19"/>
                  </a:moveTo>
                  <a:lnTo>
                    <a:pt x="72" y="18"/>
                  </a:lnTo>
                  <a:lnTo>
                    <a:pt x="75" y="16"/>
                  </a:lnTo>
                  <a:lnTo>
                    <a:pt x="76" y="12"/>
                  </a:lnTo>
                  <a:lnTo>
                    <a:pt x="77" y="9"/>
                  </a:lnTo>
                  <a:lnTo>
                    <a:pt x="76" y="6"/>
                  </a:lnTo>
                  <a:lnTo>
                    <a:pt x="74" y="2"/>
                  </a:lnTo>
                  <a:lnTo>
                    <a:pt x="72" y="1"/>
                  </a:lnTo>
                  <a:lnTo>
                    <a:pt x="67" y="0"/>
                  </a:lnTo>
                  <a:lnTo>
                    <a:pt x="58" y="1"/>
                  </a:lnTo>
                  <a:lnTo>
                    <a:pt x="49" y="1"/>
                  </a:lnTo>
                  <a:lnTo>
                    <a:pt x="40" y="1"/>
                  </a:lnTo>
                  <a:lnTo>
                    <a:pt x="32" y="1"/>
                  </a:lnTo>
                  <a:lnTo>
                    <a:pt x="25" y="2"/>
                  </a:lnTo>
                  <a:lnTo>
                    <a:pt x="17" y="3"/>
                  </a:lnTo>
                  <a:lnTo>
                    <a:pt x="9" y="6"/>
                  </a:lnTo>
                  <a:lnTo>
                    <a:pt x="0" y="10"/>
                  </a:lnTo>
                  <a:lnTo>
                    <a:pt x="1" y="11"/>
                  </a:lnTo>
                  <a:lnTo>
                    <a:pt x="6" y="12"/>
                  </a:lnTo>
                  <a:lnTo>
                    <a:pt x="12" y="14"/>
                  </a:lnTo>
                  <a:lnTo>
                    <a:pt x="20" y="15"/>
                  </a:lnTo>
                  <a:lnTo>
                    <a:pt x="30" y="17"/>
                  </a:lnTo>
                  <a:lnTo>
                    <a:pt x="42" y="18"/>
                  </a:lnTo>
                  <a:lnTo>
                    <a:pt x="54" y="19"/>
                  </a:lnTo>
                  <a:lnTo>
                    <a:pt x="68" y="19"/>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5" name="Freeform 1335"/>
            <p:cNvSpPr>
              <a:spLocks/>
            </p:cNvSpPr>
            <p:nvPr/>
          </p:nvSpPr>
          <p:spPr bwMode="auto">
            <a:xfrm>
              <a:off x="409" y="3596"/>
              <a:ext cx="376" cy="216"/>
            </a:xfrm>
            <a:custGeom>
              <a:avLst/>
              <a:gdLst>
                <a:gd name="T0" fmla="*/ 217 w 751"/>
                <a:gd name="T1" fmla="*/ 9 h 430"/>
                <a:gd name="T2" fmla="*/ 255 w 751"/>
                <a:gd name="T3" fmla="*/ 0 h 430"/>
                <a:gd name="T4" fmla="*/ 296 w 751"/>
                <a:gd name="T5" fmla="*/ 4 h 430"/>
                <a:gd name="T6" fmla="*/ 327 w 751"/>
                <a:gd name="T7" fmla="*/ 19 h 430"/>
                <a:gd name="T8" fmla="*/ 336 w 751"/>
                <a:gd name="T9" fmla="*/ 33 h 430"/>
                <a:gd name="T10" fmla="*/ 320 w 751"/>
                <a:gd name="T11" fmla="*/ 48 h 430"/>
                <a:gd name="T12" fmla="*/ 298 w 751"/>
                <a:gd name="T13" fmla="*/ 63 h 430"/>
                <a:gd name="T14" fmla="*/ 331 w 751"/>
                <a:gd name="T15" fmla="*/ 77 h 430"/>
                <a:gd name="T16" fmla="*/ 360 w 751"/>
                <a:gd name="T17" fmla="*/ 90 h 430"/>
                <a:gd name="T18" fmla="*/ 368 w 751"/>
                <a:gd name="T19" fmla="*/ 84 h 430"/>
                <a:gd name="T20" fmla="*/ 376 w 751"/>
                <a:gd name="T21" fmla="*/ 89 h 430"/>
                <a:gd name="T22" fmla="*/ 363 w 751"/>
                <a:gd name="T23" fmla="*/ 143 h 430"/>
                <a:gd name="T24" fmla="*/ 349 w 751"/>
                <a:gd name="T25" fmla="*/ 201 h 430"/>
                <a:gd name="T26" fmla="*/ 338 w 751"/>
                <a:gd name="T27" fmla="*/ 210 h 430"/>
                <a:gd name="T28" fmla="*/ 330 w 751"/>
                <a:gd name="T29" fmla="*/ 202 h 430"/>
                <a:gd name="T30" fmla="*/ 309 w 751"/>
                <a:gd name="T31" fmla="*/ 196 h 430"/>
                <a:gd name="T32" fmla="*/ 283 w 751"/>
                <a:gd name="T33" fmla="*/ 202 h 430"/>
                <a:gd name="T34" fmla="*/ 268 w 751"/>
                <a:gd name="T35" fmla="*/ 216 h 430"/>
                <a:gd name="T36" fmla="*/ 258 w 751"/>
                <a:gd name="T37" fmla="*/ 214 h 430"/>
                <a:gd name="T38" fmla="*/ 216 w 751"/>
                <a:gd name="T39" fmla="*/ 210 h 430"/>
                <a:gd name="T40" fmla="*/ 160 w 751"/>
                <a:gd name="T41" fmla="*/ 208 h 430"/>
                <a:gd name="T42" fmla="*/ 104 w 751"/>
                <a:gd name="T43" fmla="*/ 207 h 430"/>
                <a:gd name="T44" fmla="*/ 48 w 751"/>
                <a:gd name="T45" fmla="*/ 203 h 430"/>
                <a:gd name="T46" fmla="*/ 22 w 751"/>
                <a:gd name="T47" fmla="*/ 201 h 430"/>
                <a:gd name="T48" fmla="*/ 9 w 751"/>
                <a:gd name="T49" fmla="*/ 196 h 430"/>
                <a:gd name="T50" fmla="*/ 1 w 751"/>
                <a:gd name="T51" fmla="*/ 189 h 430"/>
                <a:gd name="T52" fmla="*/ 17 w 751"/>
                <a:gd name="T53" fmla="*/ 140 h 430"/>
                <a:gd name="T54" fmla="*/ 53 w 751"/>
                <a:gd name="T55" fmla="*/ 90 h 430"/>
                <a:gd name="T56" fmla="*/ 45 w 751"/>
                <a:gd name="T57" fmla="*/ 115 h 430"/>
                <a:gd name="T58" fmla="*/ 18 w 751"/>
                <a:gd name="T59" fmla="*/ 174 h 430"/>
                <a:gd name="T60" fmla="*/ 61 w 751"/>
                <a:gd name="T61" fmla="*/ 191 h 430"/>
                <a:gd name="T62" fmla="*/ 124 w 751"/>
                <a:gd name="T63" fmla="*/ 192 h 430"/>
                <a:gd name="T64" fmla="*/ 186 w 751"/>
                <a:gd name="T65" fmla="*/ 192 h 430"/>
                <a:gd name="T66" fmla="*/ 249 w 751"/>
                <a:gd name="T67" fmla="*/ 197 h 430"/>
                <a:gd name="T68" fmla="*/ 284 w 751"/>
                <a:gd name="T69" fmla="*/ 183 h 430"/>
                <a:gd name="T70" fmla="*/ 315 w 751"/>
                <a:gd name="T71" fmla="*/ 181 h 430"/>
                <a:gd name="T72" fmla="*/ 333 w 751"/>
                <a:gd name="T73" fmla="*/ 176 h 430"/>
                <a:gd name="T74" fmla="*/ 346 w 751"/>
                <a:gd name="T75" fmla="*/ 128 h 430"/>
                <a:gd name="T76" fmla="*/ 349 w 751"/>
                <a:gd name="T77" fmla="*/ 98 h 430"/>
                <a:gd name="T78" fmla="*/ 306 w 751"/>
                <a:gd name="T79" fmla="*/ 87 h 430"/>
                <a:gd name="T80" fmla="*/ 277 w 751"/>
                <a:gd name="T81" fmla="*/ 82 h 430"/>
                <a:gd name="T82" fmla="*/ 276 w 751"/>
                <a:gd name="T83" fmla="*/ 70 h 430"/>
                <a:gd name="T84" fmla="*/ 283 w 751"/>
                <a:gd name="T85" fmla="*/ 66 h 430"/>
                <a:gd name="T86" fmla="*/ 296 w 751"/>
                <a:gd name="T87" fmla="*/ 57 h 430"/>
                <a:gd name="T88" fmla="*/ 314 w 751"/>
                <a:gd name="T89" fmla="*/ 43 h 430"/>
                <a:gd name="T90" fmla="*/ 312 w 751"/>
                <a:gd name="T91" fmla="*/ 27 h 430"/>
                <a:gd name="T92" fmla="*/ 283 w 751"/>
                <a:gd name="T93" fmla="*/ 16 h 430"/>
                <a:gd name="T94" fmla="*/ 247 w 751"/>
                <a:gd name="T95" fmla="*/ 13 h 430"/>
                <a:gd name="T96" fmla="*/ 213 w 751"/>
                <a:gd name="T97" fmla="*/ 20 h 430"/>
                <a:gd name="T98" fmla="*/ 197 w 751"/>
                <a:gd name="T99" fmla="*/ 47 h 430"/>
                <a:gd name="T100" fmla="*/ 192 w 751"/>
                <a:gd name="T101" fmla="*/ 42 h 430"/>
                <a:gd name="T102" fmla="*/ 193 w 751"/>
                <a:gd name="T103" fmla="*/ 24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51"/>
                <a:gd name="T157" fmla="*/ 0 h 430"/>
                <a:gd name="T158" fmla="*/ 751 w 751"/>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51" h="430">
                  <a:moveTo>
                    <a:pt x="393" y="46"/>
                  </a:moveTo>
                  <a:lnTo>
                    <a:pt x="404" y="34"/>
                  </a:lnTo>
                  <a:lnTo>
                    <a:pt x="418" y="25"/>
                  </a:lnTo>
                  <a:lnTo>
                    <a:pt x="434" y="17"/>
                  </a:lnTo>
                  <a:lnTo>
                    <a:pt x="452" y="10"/>
                  </a:lnTo>
                  <a:lnTo>
                    <a:pt x="471" y="5"/>
                  </a:lnTo>
                  <a:lnTo>
                    <a:pt x="491" y="2"/>
                  </a:lnTo>
                  <a:lnTo>
                    <a:pt x="510" y="0"/>
                  </a:lnTo>
                  <a:lnTo>
                    <a:pt x="531" y="0"/>
                  </a:lnTo>
                  <a:lnTo>
                    <a:pt x="552" y="1"/>
                  </a:lnTo>
                  <a:lnTo>
                    <a:pt x="571" y="3"/>
                  </a:lnTo>
                  <a:lnTo>
                    <a:pt x="591" y="8"/>
                  </a:lnTo>
                  <a:lnTo>
                    <a:pt x="610" y="12"/>
                  </a:lnTo>
                  <a:lnTo>
                    <a:pt x="627" y="19"/>
                  </a:lnTo>
                  <a:lnTo>
                    <a:pt x="642" y="27"/>
                  </a:lnTo>
                  <a:lnTo>
                    <a:pt x="654" y="38"/>
                  </a:lnTo>
                  <a:lnTo>
                    <a:pt x="666" y="48"/>
                  </a:lnTo>
                  <a:lnTo>
                    <a:pt x="669" y="53"/>
                  </a:lnTo>
                  <a:lnTo>
                    <a:pt x="672" y="58"/>
                  </a:lnTo>
                  <a:lnTo>
                    <a:pt x="671" y="65"/>
                  </a:lnTo>
                  <a:lnTo>
                    <a:pt x="667" y="70"/>
                  </a:lnTo>
                  <a:lnTo>
                    <a:pt x="659" y="80"/>
                  </a:lnTo>
                  <a:lnTo>
                    <a:pt x="650" y="88"/>
                  </a:lnTo>
                  <a:lnTo>
                    <a:pt x="639" y="96"/>
                  </a:lnTo>
                  <a:lnTo>
                    <a:pt x="629" y="105"/>
                  </a:lnTo>
                  <a:lnTo>
                    <a:pt x="618" y="111"/>
                  </a:lnTo>
                  <a:lnTo>
                    <a:pt x="606" y="119"/>
                  </a:lnTo>
                  <a:lnTo>
                    <a:pt x="596" y="126"/>
                  </a:lnTo>
                  <a:lnTo>
                    <a:pt x="586" y="134"/>
                  </a:lnTo>
                  <a:lnTo>
                    <a:pt x="613" y="139"/>
                  </a:lnTo>
                  <a:lnTo>
                    <a:pt x="638" y="145"/>
                  </a:lnTo>
                  <a:lnTo>
                    <a:pt x="661" y="153"/>
                  </a:lnTo>
                  <a:lnTo>
                    <a:pt x="682" y="161"/>
                  </a:lnTo>
                  <a:lnTo>
                    <a:pt x="699" y="168"/>
                  </a:lnTo>
                  <a:lnTo>
                    <a:pt x="712" y="175"/>
                  </a:lnTo>
                  <a:lnTo>
                    <a:pt x="720" y="179"/>
                  </a:lnTo>
                  <a:lnTo>
                    <a:pt x="724" y="180"/>
                  </a:lnTo>
                  <a:lnTo>
                    <a:pt x="726" y="175"/>
                  </a:lnTo>
                  <a:lnTo>
                    <a:pt x="730" y="169"/>
                  </a:lnTo>
                  <a:lnTo>
                    <a:pt x="736" y="167"/>
                  </a:lnTo>
                  <a:lnTo>
                    <a:pt x="742" y="166"/>
                  </a:lnTo>
                  <a:lnTo>
                    <a:pt x="747" y="168"/>
                  </a:lnTo>
                  <a:lnTo>
                    <a:pt x="750" y="171"/>
                  </a:lnTo>
                  <a:lnTo>
                    <a:pt x="751" y="177"/>
                  </a:lnTo>
                  <a:lnTo>
                    <a:pt x="751" y="182"/>
                  </a:lnTo>
                  <a:lnTo>
                    <a:pt x="743" y="212"/>
                  </a:lnTo>
                  <a:lnTo>
                    <a:pt x="734" y="247"/>
                  </a:lnTo>
                  <a:lnTo>
                    <a:pt x="725" y="284"/>
                  </a:lnTo>
                  <a:lnTo>
                    <a:pt x="717" y="321"/>
                  </a:lnTo>
                  <a:lnTo>
                    <a:pt x="709" y="354"/>
                  </a:lnTo>
                  <a:lnTo>
                    <a:pt x="702" y="382"/>
                  </a:lnTo>
                  <a:lnTo>
                    <a:pt x="697" y="400"/>
                  </a:lnTo>
                  <a:lnTo>
                    <a:pt x="696" y="407"/>
                  </a:lnTo>
                  <a:lnTo>
                    <a:pt x="688" y="415"/>
                  </a:lnTo>
                  <a:lnTo>
                    <a:pt x="681" y="419"/>
                  </a:lnTo>
                  <a:lnTo>
                    <a:pt x="675" y="419"/>
                  </a:lnTo>
                  <a:lnTo>
                    <a:pt x="669" y="415"/>
                  </a:lnTo>
                  <a:lnTo>
                    <a:pt x="665" y="411"/>
                  </a:lnTo>
                  <a:lnTo>
                    <a:pt x="661" y="406"/>
                  </a:lnTo>
                  <a:lnTo>
                    <a:pt x="659" y="403"/>
                  </a:lnTo>
                  <a:lnTo>
                    <a:pt x="658" y="402"/>
                  </a:lnTo>
                  <a:lnTo>
                    <a:pt x="645" y="397"/>
                  </a:lnTo>
                  <a:lnTo>
                    <a:pt x="631" y="393"/>
                  </a:lnTo>
                  <a:lnTo>
                    <a:pt x="618" y="391"/>
                  </a:lnTo>
                  <a:lnTo>
                    <a:pt x="604" y="391"/>
                  </a:lnTo>
                  <a:lnTo>
                    <a:pt x="590" y="392"/>
                  </a:lnTo>
                  <a:lnTo>
                    <a:pt x="577" y="396"/>
                  </a:lnTo>
                  <a:lnTo>
                    <a:pt x="566" y="402"/>
                  </a:lnTo>
                  <a:lnTo>
                    <a:pt x="557" y="412"/>
                  </a:lnTo>
                  <a:lnTo>
                    <a:pt x="550" y="421"/>
                  </a:lnTo>
                  <a:lnTo>
                    <a:pt x="542" y="427"/>
                  </a:lnTo>
                  <a:lnTo>
                    <a:pt x="535" y="430"/>
                  </a:lnTo>
                  <a:lnTo>
                    <a:pt x="529" y="430"/>
                  </a:lnTo>
                  <a:lnTo>
                    <a:pt x="523" y="429"/>
                  </a:lnTo>
                  <a:lnTo>
                    <a:pt x="519" y="428"/>
                  </a:lnTo>
                  <a:lnTo>
                    <a:pt x="516" y="427"/>
                  </a:lnTo>
                  <a:lnTo>
                    <a:pt x="515" y="426"/>
                  </a:lnTo>
                  <a:lnTo>
                    <a:pt x="487" y="422"/>
                  </a:lnTo>
                  <a:lnTo>
                    <a:pt x="459" y="420"/>
                  </a:lnTo>
                  <a:lnTo>
                    <a:pt x="431" y="418"/>
                  </a:lnTo>
                  <a:lnTo>
                    <a:pt x="403" y="417"/>
                  </a:lnTo>
                  <a:lnTo>
                    <a:pt x="376" y="415"/>
                  </a:lnTo>
                  <a:lnTo>
                    <a:pt x="347" y="414"/>
                  </a:lnTo>
                  <a:lnTo>
                    <a:pt x="319" y="414"/>
                  </a:lnTo>
                  <a:lnTo>
                    <a:pt x="292" y="413"/>
                  </a:lnTo>
                  <a:lnTo>
                    <a:pt x="263" y="413"/>
                  </a:lnTo>
                  <a:lnTo>
                    <a:pt x="235" y="412"/>
                  </a:lnTo>
                  <a:lnTo>
                    <a:pt x="208" y="412"/>
                  </a:lnTo>
                  <a:lnTo>
                    <a:pt x="179" y="411"/>
                  </a:lnTo>
                  <a:lnTo>
                    <a:pt x="151" y="408"/>
                  </a:lnTo>
                  <a:lnTo>
                    <a:pt x="122" y="407"/>
                  </a:lnTo>
                  <a:lnTo>
                    <a:pt x="95" y="405"/>
                  </a:lnTo>
                  <a:lnTo>
                    <a:pt x="66" y="402"/>
                  </a:lnTo>
                  <a:lnTo>
                    <a:pt x="59" y="400"/>
                  </a:lnTo>
                  <a:lnTo>
                    <a:pt x="51" y="400"/>
                  </a:lnTo>
                  <a:lnTo>
                    <a:pt x="44" y="400"/>
                  </a:lnTo>
                  <a:lnTo>
                    <a:pt x="36" y="399"/>
                  </a:lnTo>
                  <a:lnTo>
                    <a:pt x="29" y="398"/>
                  </a:lnTo>
                  <a:lnTo>
                    <a:pt x="23" y="395"/>
                  </a:lnTo>
                  <a:lnTo>
                    <a:pt x="17" y="390"/>
                  </a:lnTo>
                  <a:lnTo>
                    <a:pt x="13" y="384"/>
                  </a:lnTo>
                  <a:lnTo>
                    <a:pt x="8" y="383"/>
                  </a:lnTo>
                  <a:lnTo>
                    <a:pt x="4" y="381"/>
                  </a:lnTo>
                  <a:lnTo>
                    <a:pt x="1" y="376"/>
                  </a:lnTo>
                  <a:lnTo>
                    <a:pt x="0" y="372"/>
                  </a:lnTo>
                  <a:lnTo>
                    <a:pt x="6" y="344"/>
                  </a:lnTo>
                  <a:lnTo>
                    <a:pt x="17" y="312"/>
                  </a:lnTo>
                  <a:lnTo>
                    <a:pt x="34" y="278"/>
                  </a:lnTo>
                  <a:lnTo>
                    <a:pt x="53" y="246"/>
                  </a:lnTo>
                  <a:lnTo>
                    <a:pt x="73" y="218"/>
                  </a:lnTo>
                  <a:lnTo>
                    <a:pt x="91" y="195"/>
                  </a:lnTo>
                  <a:lnTo>
                    <a:pt x="105" y="180"/>
                  </a:lnTo>
                  <a:lnTo>
                    <a:pt x="114" y="177"/>
                  </a:lnTo>
                  <a:lnTo>
                    <a:pt x="110" y="186"/>
                  </a:lnTo>
                  <a:lnTo>
                    <a:pt x="100" y="205"/>
                  </a:lnTo>
                  <a:lnTo>
                    <a:pt x="89" y="229"/>
                  </a:lnTo>
                  <a:lnTo>
                    <a:pt x="76" y="256"/>
                  </a:lnTo>
                  <a:lnTo>
                    <a:pt x="61" y="288"/>
                  </a:lnTo>
                  <a:lnTo>
                    <a:pt x="47" y="319"/>
                  </a:lnTo>
                  <a:lnTo>
                    <a:pt x="36" y="347"/>
                  </a:lnTo>
                  <a:lnTo>
                    <a:pt x="27" y="373"/>
                  </a:lnTo>
                  <a:lnTo>
                    <a:pt x="59" y="376"/>
                  </a:lnTo>
                  <a:lnTo>
                    <a:pt x="90" y="379"/>
                  </a:lnTo>
                  <a:lnTo>
                    <a:pt x="121" y="381"/>
                  </a:lnTo>
                  <a:lnTo>
                    <a:pt x="152" y="381"/>
                  </a:lnTo>
                  <a:lnTo>
                    <a:pt x="185" y="382"/>
                  </a:lnTo>
                  <a:lnTo>
                    <a:pt x="216" y="382"/>
                  </a:lnTo>
                  <a:lnTo>
                    <a:pt x="247" y="382"/>
                  </a:lnTo>
                  <a:lnTo>
                    <a:pt x="278" y="381"/>
                  </a:lnTo>
                  <a:lnTo>
                    <a:pt x="309" y="381"/>
                  </a:lnTo>
                  <a:lnTo>
                    <a:pt x="340" y="381"/>
                  </a:lnTo>
                  <a:lnTo>
                    <a:pt x="371" y="382"/>
                  </a:lnTo>
                  <a:lnTo>
                    <a:pt x="403" y="383"/>
                  </a:lnTo>
                  <a:lnTo>
                    <a:pt x="434" y="385"/>
                  </a:lnTo>
                  <a:lnTo>
                    <a:pt x="466" y="388"/>
                  </a:lnTo>
                  <a:lnTo>
                    <a:pt x="497" y="392"/>
                  </a:lnTo>
                  <a:lnTo>
                    <a:pt x="529" y="397"/>
                  </a:lnTo>
                  <a:lnTo>
                    <a:pt x="538" y="383"/>
                  </a:lnTo>
                  <a:lnTo>
                    <a:pt x="552" y="373"/>
                  </a:lnTo>
                  <a:lnTo>
                    <a:pt x="567" y="365"/>
                  </a:lnTo>
                  <a:lnTo>
                    <a:pt x="583" y="360"/>
                  </a:lnTo>
                  <a:lnTo>
                    <a:pt x="598" y="358"/>
                  </a:lnTo>
                  <a:lnTo>
                    <a:pt x="614" y="359"/>
                  </a:lnTo>
                  <a:lnTo>
                    <a:pt x="630" y="360"/>
                  </a:lnTo>
                  <a:lnTo>
                    <a:pt x="645" y="364"/>
                  </a:lnTo>
                  <a:lnTo>
                    <a:pt x="660" y="368"/>
                  </a:lnTo>
                  <a:lnTo>
                    <a:pt x="661" y="364"/>
                  </a:lnTo>
                  <a:lnTo>
                    <a:pt x="665" y="351"/>
                  </a:lnTo>
                  <a:lnTo>
                    <a:pt x="669" y="332"/>
                  </a:lnTo>
                  <a:lnTo>
                    <a:pt x="676" y="308"/>
                  </a:lnTo>
                  <a:lnTo>
                    <a:pt x="683" y="282"/>
                  </a:lnTo>
                  <a:lnTo>
                    <a:pt x="692" y="254"/>
                  </a:lnTo>
                  <a:lnTo>
                    <a:pt x="703" y="227"/>
                  </a:lnTo>
                  <a:lnTo>
                    <a:pt x="713" y="200"/>
                  </a:lnTo>
                  <a:lnTo>
                    <a:pt x="709" y="199"/>
                  </a:lnTo>
                  <a:lnTo>
                    <a:pt x="697" y="195"/>
                  </a:lnTo>
                  <a:lnTo>
                    <a:pt x="680" y="191"/>
                  </a:lnTo>
                  <a:lnTo>
                    <a:pt x="659" y="185"/>
                  </a:lnTo>
                  <a:lnTo>
                    <a:pt x="635" y="179"/>
                  </a:lnTo>
                  <a:lnTo>
                    <a:pt x="611" y="174"/>
                  </a:lnTo>
                  <a:lnTo>
                    <a:pt x="586" y="169"/>
                  </a:lnTo>
                  <a:lnTo>
                    <a:pt x="565" y="167"/>
                  </a:lnTo>
                  <a:lnTo>
                    <a:pt x="559" y="167"/>
                  </a:lnTo>
                  <a:lnTo>
                    <a:pt x="554" y="163"/>
                  </a:lnTo>
                  <a:lnTo>
                    <a:pt x="551" y="159"/>
                  </a:lnTo>
                  <a:lnTo>
                    <a:pt x="548" y="153"/>
                  </a:lnTo>
                  <a:lnTo>
                    <a:pt x="550" y="147"/>
                  </a:lnTo>
                  <a:lnTo>
                    <a:pt x="552" y="140"/>
                  </a:lnTo>
                  <a:lnTo>
                    <a:pt x="553" y="136"/>
                  </a:lnTo>
                  <a:lnTo>
                    <a:pt x="552" y="132"/>
                  </a:lnTo>
                  <a:lnTo>
                    <a:pt x="558" y="132"/>
                  </a:lnTo>
                  <a:lnTo>
                    <a:pt x="565" y="132"/>
                  </a:lnTo>
                  <a:lnTo>
                    <a:pt x="570" y="132"/>
                  </a:lnTo>
                  <a:lnTo>
                    <a:pt x="576" y="132"/>
                  </a:lnTo>
                  <a:lnTo>
                    <a:pt x="583" y="122"/>
                  </a:lnTo>
                  <a:lnTo>
                    <a:pt x="591" y="113"/>
                  </a:lnTo>
                  <a:lnTo>
                    <a:pt x="599" y="106"/>
                  </a:lnTo>
                  <a:lnTo>
                    <a:pt x="608" y="99"/>
                  </a:lnTo>
                  <a:lnTo>
                    <a:pt x="618" y="93"/>
                  </a:lnTo>
                  <a:lnTo>
                    <a:pt x="628" y="86"/>
                  </a:lnTo>
                  <a:lnTo>
                    <a:pt x="637" y="79"/>
                  </a:lnTo>
                  <a:lnTo>
                    <a:pt x="645" y="70"/>
                  </a:lnTo>
                  <a:lnTo>
                    <a:pt x="636" y="61"/>
                  </a:lnTo>
                  <a:lnTo>
                    <a:pt x="624" y="53"/>
                  </a:lnTo>
                  <a:lnTo>
                    <a:pt x="611" y="45"/>
                  </a:lnTo>
                  <a:lnTo>
                    <a:pt x="597" y="39"/>
                  </a:lnTo>
                  <a:lnTo>
                    <a:pt x="581" y="34"/>
                  </a:lnTo>
                  <a:lnTo>
                    <a:pt x="565" y="31"/>
                  </a:lnTo>
                  <a:lnTo>
                    <a:pt x="547" y="27"/>
                  </a:lnTo>
                  <a:lnTo>
                    <a:pt x="529" y="26"/>
                  </a:lnTo>
                  <a:lnTo>
                    <a:pt x="512" y="25"/>
                  </a:lnTo>
                  <a:lnTo>
                    <a:pt x="493" y="26"/>
                  </a:lnTo>
                  <a:lnTo>
                    <a:pt x="476" y="27"/>
                  </a:lnTo>
                  <a:lnTo>
                    <a:pt x="459" y="31"/>
                  </a:lnTo>
                  <a:lnTo>
                    <a:pt x="443" y="34"/>
                  </a:lnTo>
                  <a:lnTo>
                    <a:pt x="426" y="39"/>
                  </a:lnTo>
                  <a:lnTo>
                    <a:pt x="413" y="46"/>
                  </a:lnTo>
                  <a:lnTo>
                    <a:pt x="400" y="53"/>
                  </a:lnTo>
                  <a:lnTo>
                    <a:pt x="400" y="76"/>
                  </a:lnTo>
                  <a:lnTo>
                    <a:pt x="394" y="94"/>
                  </a:lnTo>
                  <a:lnTo>
                    <a:pt x="387" y="108"/>
                  </a:lnTo>
                  <a:lnTo>
                    <a:pt x="384" y="113"/>
                  </a:lnTo>
                  <a:lnTo>
                    <a:pt x="385" y="95"/>
                  </a:lnTo>
                  <a:lnTo>
                    <a:pt x="384" y="84"/>
                  </a:lnTo>
                  <a:lnTo>
                    <a:pt x="380" y="72"/>
                  </a:lnTo>
                  <a:lnTo>
                    <a:pt x="380" y="55"/>
                  </a:lnTo>
                  <a:lnTo>
                    <a:pt x="381" y="52"/>
                  </a:lnTo>
                  <a:lnTo>
                    <a:pt x="385" y="48"/>
                  </a:lnTo>
                  <a:lnTo>
                    <a:pt x="390" y="47"/>
                  </a:lnTo>
                  <a:lnTo>
                    <a:pt x="393" y="46"/>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6" name="Freeform 1336"/>
            <p:cNvSpPr>
              <a:spLocks/>
            </p:cNvSpPr>
            <p:nvPr/>
          </p:nvSpPr>
          <p:spPr bwMode="auto">
            <a:xfrm>
              <a:off x="212" y="3315"/>
              <a:ext cx="299" cy="474"/>
            </a:xfrm>
            <a:custGeom>
              <a:avLst/>
              <a:gdLst>
                <a:gd name="T0" fmla="*/ 223 w 599"/>
                <a:gd name="T1" fmla="*/ 195 h 948"/>
                <a:gd name="T2" fmla="*/ 186 w 599"/>
                <a:gd name="T3" fmla="*/ 231 h 948"/>
                <a:gd name="T4" fmla="*/ 148 w 599"/>
                <a:gd name="T5" fmla="*/ 263 h 948"/>
                <a:gd name="T6" fmla="*/ 118 w 599"/>
                <a:gd name="T7" fmla="*/ 284 h 948"/>
                <a:gd name="T8" fmla="*/ 128 w 599"/>
                <a:gd name="T9" fmla="*/ 317 h 948"/>
                <a:gd name="T10" fmla="*/ 150 w 599"/>
                <a:gd name="T11" fmla="*/ 355 h 948"/>
                <a:gd name="T12" fmla="*/ 173 w 599"/>
                <a:gd name="T13" fmla="*/ 392 h 948"/>
                <a:gd name="T14" fmla="*/ 200 w 599"/>
                <a:gd name="T15" fmla="*/ 429 h 948"/>
                <a:gd name="T16" fmla="*/ 219 w 599"/>
                <a:gd name="T17" fmla="*/ 455 h 948"/>
                <a:gd name="T18" fmla="*/ 226 w 599"/>
                <a:gd name="T19" fmla="*/ 465 h 948"/>
                <a:gd name="T20" fmla="*/ 213 w 599"/>
                <a:gd name="T21" fmla="*/ 474 h 948"/>
                <a:gd name="T22" fmla="*/ 175 w 599"/>
                <a:gd name="T23" fmla="*/ 433 h 948"/>
                <a:gd name="T24" fmla="*/ 135 w 599"/>
                <a:gd name="T25" fmla="*/ 373 h 948"/>
                <a:gd name="T26" fmla="*/ 101 w 599"/>
                <a:gd name="T27" fmla="*/ 308 h 948"/>
                <a:gd name="T28" fmla="*/ 68 w 599"/>
                <a:gd name="T29" fmla="*/ 242 h 948"/>
                <a:gd name="T30" fmla="*/ 49 w 599"/>
                <a:gd name="T31" fmla="*/ 214 h 948"/>
                <a:gd name="T32" fmla="*/ 29 w 599"/>
                <a:gd name="T33" fmla="*/ 204 h 948"/>
                <a:gd name="T34" fmla="*/ 0 w 599"/>
                <a:gd name="T35" fmla="*/ 157 h 948"/>
                <a:gd name="T36" fmla="*/ 23 w 599"/>
                <a:gd name="T37" fmla="*/ 90 h 948"/>
                <a:gd name="T38" fmla="*/ 55 w 599"/>
                <a:gd name="T39" fmla="*/ 50 h 948"/>
                <a:gd name="T40" fmla="*/ 77 w 599"/>
                <a:gd name="T41" fmla="*/ 30 h 948"/>
                <a:gd name="T42" fmla="*/ 101 w 599"/>
                <a:gd name="T43" fmla="*/ 15 h 948"/>
                <a:gd name="T44" fmla="*/ 128 w 599"/>
                <a:gd name="T45" fmla="*/ 4 h 948"/>
                <a:gd name="T46" fmla="*/ 166 w 599"/>
                <a:gd name="T47" fmla="*/ 1 h 948"/>
                <a:gd name="T48" fmla="*/ 208 w 599"/>
                <a:gd name="T49" fmla="*/ 19 h 948"/>
                <a:gd name="T50" fmla="*/ 231 w 599"/>
                <a:gd name="T51" fmla="*/ 63 h 948"/>
                <a:gd name="T52" fmla="*/ 247 w 599"/>
                <a:gd name="T53" fmla="*/ 119 h 948"/>
                <a:gd name="T54" fmla="*/ 270 w 599"/>
                <a:gd name="T55" fmla="*/ 208 h 948"/>
                <a:gd name="T56" fmla="*/ 295 w 599"/>
                <a:gd name="T57" fmla="*/ 325 h 948"/>
                <a:gd name="T58" fmla="*/ 295 w 599"/>
                <a:gd name="T59" fmla="*/ 347 h 948"/>
                <a:gd name="T60" fmla="*/ 276 w 599"/>
                <a:gd name="T61" fmla="*/ 290 h 948"/>
                <a:gd name="T62" fmla="*/ 253 w 599"/>
                <a:gd name="T63" fmla="*/ 209 h 948"/>
                <a:gd name="T64" fmla="*/ 240 w 599"/>
                <a:gd name="T65" fmla="*/ 163 h 948"/>
                <a:gd name="T66" fmla="*/ 230 w 599"/>
                <a:gd name="T67" fmla="*/ 128 h 948"/>
                <a:gd name="T68" fmla="*/ 213 w 599"/>
                <a:gd name="T69" fmla="*/ 72 h 948"/>
                <a:gd name="T70" fmla="*/ 192 w 599"/>
                <a:gd name="T71" fmla="*/ 31 h 948"/>
                <a:gd name="T72" fmla="*/ 160 w 599"/>
                <a:gd name="T73" fmla="*/ 20 h 948"/>
                <a:gd name="T74" fmla="*/ 119 w 599"/>
                <a:gd name="T75" fmla="*/ 28 h 948"/>
                <a:gd name="T76" fmla="*/ 78 w 599"/>
                <a:gd name="T77" fmla="*/ 54 h 948"/>
                <a:gd name="T78" fmla="*/ 45 w 599"/>
                <a:gd name="T79" fmla="*/ 90 h 948"/>
                <a:gd name="T80" fmla="*/ 26 w 599"/>
                <a:gd name="T81" fmla="*/ 134 h 948"/>
                <a:gd name="T82" fmla="*/ 23 w 599"/>
                <a:gd name="T83" fmla="*/ 169 h 948"/>
                <a:gd name="T84" fmla="*/ 36 w 599"/>
                <a:gd name="T85" fmla="*/ 184 h 948"/>
                <a:gd name="T86" fmla="*/ 55 w 599"/>
                <a:gd name="T87" fmla="*/ 193 h 948"/>
                <a:gd name="T88" fmla="*/ 80 w 599"/>
                <a:gd name="T89" fmla="*/ 216 h 948"/>
                <a:gd name="T90" fmla="*/ 94 w 599"/>
                <a:gd name="T91" fmla="*/ 242 h 948"/>
                <a:gd name="T92" fmla="*/ 102 w 599"/>
                <a:gd name="T93" fmla="*/ 263 h 948"/>
                <a:gd name="T94" fmla="*/ 112 w 599"/>
                <a:gd name="T95" fmla="*/ 267 h 948"/>
                <a:gd name="T96" fmla="*/ 136 w 599"/>
                <a:gd name="T97" fmla="*/ 249 h 948"/>
                <a:gd name="T98" fmla="*/ 167 w 599"/>
                <a:gd name="T99" fmla="*/ 225 h 948"/>
                <a:gd name="T100" fmla="*/ 194 w 599"/>
                <a:gd name="T101" fmla="*/ 199 h 948"/>
                <a:gd name="T102" fmla="*/ 216 w 599"/>
                <a:gd name="T103" fmla="*/ 175 h 948"/>
                <a:gd name="T104" fmla="*/ 230 w 599"/>
                <a:gd name="T105" fmla="*/ 159 h 948"/>
                <a:gd name="T106" fmla="*/ 240 w 599"/>
                <a:gd name="T107" fmla="*/ 163 h 9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9"/>
                <a:gd name="T163" fmla="*/ 0 h 948"/>
                <a:gd name="T164" fmla="*/ 599 w 599"/>
                <a:gd name="T165" fmla="*/ 948 h 9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9" h="948">
                  <a:moveTo>
                    <a:pt x="484" y="337"/>
                  </a:moveTo>
                  <a:lnTo>
                    <a:pt x="474" y="354"/>
                  </a:lnTo>
                  <a:lnTo>
                    <a:pt x="461" y="372"/>
                  </a:lnTo>
                  <a:lnTo>
                    <a:pt x="447" y="389"/>
                  </a:lnTo>
                  <a:lnTo>
                    <a:pt x="430" y="407"/>
                  </a:lnTo>
                  <a:lnTo>
                    <a:pt x="412" y="426"/>
                  </a:lnTo>
                  <a:lnTo>
                    <a:pt x="393" y="443"/>
                  </a:lnTo>
                  <a:lnTo>
                    <a:pt x="373" y="461"/>
                  </a:lnTo>
                  <a:lnTo>
                    <a:pt x="354" y="478"/>
                  </a:lnTo>
                  <a:lnTo>
                    <a:pt x="334" y="495"/>
                  </a:lnTo>
                  <a:lnTo>
                    <a:pt x="315" y="510"/>
                  </a:lnTo>
                  <a:lnTo>
                    <a:pt x="296" y="525"/>
                  </a:lnTo>
                  <a:lnTo>
                    <a:pt x="278" y="537"/>
                  </a:lnTo>
                  <a:lnTo>
                    <a:pt x="263" y="550"/>
                  </a:lnTo>
                  <a:lnTo>
                    <a:pt x="248" y="559"/>
                  </a:lnTo>
                  <a:lnTo>
                    <a:pt x="236" y="568"/>
                  </a:lnTo>
                  <a:lnTo>
                    <a:pt x="227" y="574"/>
                  </a:lnTo>
                  <a:lnTo>
                    <a:pt x="236" y="594"/>
                  </a:lnTo>
                  <a:lnTo>
                    <a:pt x="247" y="613"/>
                  </a:lnTo>
                  <a:lnTo>
                    <a:pt x="257" y="633"/>
                  </a:lnTo>
                  <a:lnTo>
                    <a:pt x="267" y="651"/>
                  </a:lnTo>
                  <a:lnTo>
                    <a:pt x="278" y="671"/>
                  </a:lnTo>
                  <a:lnTo>
                    <a:pt x="288" y="689"/>
                  </a:lnTo>
                  <a:lnTo>
                    <a:pt x="300" y="709"/>
                  </a:lnTo>
                  <a:lnTo>
                    <a:pt x="311" y="727"/>
                  </a:lnTo>
                  <a:lnTo>
                    <a:pt x="323" y="747"/>
                  </a:lnTo>
                  <a:lnTo>
                    <a:pt x="334" y="765"/>
                  </a:lnTo>
                  <a:lnTo>
                    <a:pt x="347" y="784"/>
                  </a:lnTo>
                  <a:lnTo>
                    <a:pt x="360" y="802"/>
                  </a:lnTo>
                  <a:lnTo>
                    <a:pt x="372" y="821"/>
                  </a:lnTo>
                  <a:lnTo>
                    <a:pt x="386" y="839"/>
                  </a:lnTo>
                  <a:lnTo>
                    <a:pt x="400" y="857"/>
                  </a:lnTo>
                  <a:lnTo>
                    <a:pt x="414" y="876"/>
                  </a:lnTo>
                  <a:lnTo>
                    <a:pt x="423" y="889"/>
                  </a:lnTo>
                  <a:lnTo>
                    <a:pt x="432" y="901"/>
                  </a:lnTo>
                  <a:lnTo>
                    <a:pt x="438" y="910"/>
                  </a:lnTo>
                  <a:lnTo>
                    <a:pt x="439" y="912"/>
                  </a:lnTo>
                  <a:lnTo>
                    <a:pt x="446" y="916"/>
                  </a:lnTo>
                  <a:lnTo>
                    <a:pt x="449" y="923"/>
                  </a:lnTo>
                  <a:lnTo>
                    <a:pt x="452" y="930"/>
                  </a:lnTo>
                  <a:lnTo>
                    <a:pt x="449" y="938"/>
                  </a:lnTo>
                  <a:lnTo>
                    <a:pt x="444" y="944"/>
                  </a:lnTo>
                  <a:lnTo>
                    <a:pt x="436" y="946"/>
                  </a:lnTo>
                  <a:lnTo>
                    <a:pt x="427" y="948"/>
                  </a:lnTo>
                  <a:lnTo>
                    <a:pt x="424" y="948"/>
                  </a:lnTo>
                  <a:lnTo>
                    <a:pt x="398" y="922"/>
                  </a:lnTo>
                  <a:lnTo>
                    <a:pt x="373" y="894"/>
                  </a:lnTo>
                  <a:lnTo>
                    <a:pt x="350" y="866"/>
                  </a:lnTo>
                  <a:lnTo>
                    <a:pt x="328" y="837"/>
                  </a:lnTo>
                  <a:lnTo>
                    <a:pt x="308" y="807"/>
                  </a:lnTo>
                  <a:lnTo>
                    <a:pt x="288" y="776"/>
                  </a:lnTo>
                  <a:lnTo>
                    <a:pt x="270" y="745"/>
                  </a:lnTo>
                  <a:lnTo>
                    <a:pt x="251" y="714"/>
                  </a:lnTo>
                  <a:lnTo>
                    <a:pt x="234" y="681"/>
                  </a:lnTo>
                  <a:lnTo>
                    <a:pt x="218" y="649"/>
                  </a:lnTo>
                  <a:lnTo>
                    <a:pt x="202" y="616"/>
                  </a:lnTo>
                  <a:lnTo>
                    <a:pt x="186" y="583"/>
                  </a:lnTo>
                  <a:lnTo>
                    <a:pt x="169" y="550"/>
                  </a:lnTo>
                  <a:lnTo>
                    <a:pt x="153" y="517"/>
                  </a:lnTo>
                  <a:lnTo>
                    <a:pt x="136" y="484"/>
                  </a:lnTo>
                  <a:lnTo>
                    <a:pt x="120" y="451"/>
                  </a:lnTo>
                  <a:lnTo>
                    <a:pt x="114" y="442"/>
                  </a:lnTo>
                  <a:lnTo>
                    <a:pt x="107" y="434"/>
                  </a:lnTo>
                  <a:lnTo>
                    <a:pt x="98" y="428"/>
                  </a:lnTo>
                  <a:lnTo>
                    <a:pt x="90" y="421"/>
                  </a:lnTo>
                  <a:lnTo>
                    <a:pt x="80" y="417"/>
                  </a:lnTo>
                  <a:lnTo>
                    <a:pt x="69" y="412"/>
                  </a:lnTo>
                  <a:lnTo>
                    <a:pt x="59" y="408"/>
                  </a:lnTo>
                  <a:lnTo>
                    <a:pt x="49" y="405"/>
                  </a:lnTo>
                  <a:lnTo>
                    <a:pt x="27" y="382"/>
                  </a:lnTo>
                  <a:lnTo>
                    <a:pt x="8" y="349"/>
                  </a:lnTo>
                  <a:lnTo>
                    <a:pt x="0" y="314"/>
                  </a:lnTo>
                  <a:lnTo>
                    <a:pt x="2" y="280"/>
                  </a:lnTo>
                  <a:lnTo>
                    <a:pt x="12" y="245"/>
                  </a:lnTo>
                  <a:lnTo>
                    <a:pt x="27" y="210"/>
                  </a:lnTo>
                  <a:lnTo>
                    <a:pt x="46" y="179"/>
                  </a:lnTo>
                  <a:lnTo>
                    <a:pt x="68" y="149"/>
                  </a:lnTo>
                  <a:lnTo>
                    <a:pt x="91" y="122"/>
                  </a:lnTo>
                  <a:lnTo>
                    <a:pt x="100" y="111"/>
                  </a:lnTo>
                  <a:lnTo>
                    <a:pt x="111" y="100"/>
                  </a:lnTo>
                  <a:lnTo>
                    <a:pt x="121" y="90"/>
                  </a:lnTo>
                  <a:lnTo>
                    <a:pt x="131" y="80"/>
                  </a:lnTo>
                  <a:lnTo>
                    <a:pt x="143" y="70"/>
                  </a:lnTo>
                  <a:lnTo>
                    <a:pt x="154" y="61"/>
                  </a:lnTo>
                  <a:lnTo>
                    <a:pt x="166" y="52"/>
                  </a:lnTo>
                  <a:lnTo>
                    <a:pt x="178" y="44"/>
                  </a:lnTo>
                  <a:lnTo>
                    <a:pt x="190" y="35"/>
                  </a:lnTo>
                  <a:lnTo>
                    <a:pt x="203" y="29"/>
                  </a:lnTo>
                  <a:lnTo>
                    <a:pt x="216" y="22"/>
                  </a:lnTo>
                  <a:lnTo>
                    <a:pt x="229" y="16"/>
                  </a:lnTo>
                  <a:lnTo>
                    <a:pt x="243" y="10"/>
                  </a:lnTo>
                  <a:lnTo>
                    <a:pt x="257" y="7"/>
                  </a:lnTo>
                  <a:lnTo>
                    <a:pt x="271" y="3"/>
                  </a:lnTo>
                  <a:lnTo>
                    <a:pt x="286" y="1"/>
                  </a:lnTo>
                  <a:lnTo>
                    <a:pt x="309" y="0"/>
                  </a:lnTo>
                  <a:lnTo>
                    <a:pt x="333" y="1"/>
                  </a:lnTo>
                  <a:lnTo>
                    <a:pt x="356" y="6"/>
                  </a:lnTo>
                  <a:lnTo>
                    <a:pt x="378" y="12"/>
                  </a:lnTo>
                  <a:lnTo>
                    <a:pt x="399" y="23"/>
                  </a:lnTo>
                  <a:lnTo>
                    <a:pt x="416" y="37"/>
                  </a:lnTo>
                  <a:lnTo>
                    <a:pt x="431" y="53"/>
                  </a:lnTo>
                  <a:lnTo>
                    <a:pt x="442" y="72"/>
                  </a:lnTo>
                  <a:lnTo>
                    <a:pt x="454" y="99"/>
                  </a:lnTo>
                  <a:lnTo>
                    <a:pt x="463" y="126"/>
                  </a:lnTo>
                  <a:lnTo>
                    <a:pt x="472" y="155"/>
                  </a:lnTo>
                  <a:lnTo>
                    <a:pt x="480" y="183"/>
                  </a:lnTo>
                  <a:lnTo>
                    <a:pt x="487" y="212"/>
                  </a:lnTo>
                  <a:lnTo>
                    <a:pt x="495" y="239"/>
                  </a:lnTo>
                  <a:lnTo>
                    <a:pt x="502" y="268"/>
                  </a:lnTo>
                  <a:lnTo>
                    <a:pt x="510" y="297"/>
                  </a:lnTo>
                  <a:lnTo>
                    <a:pt x="525" y="352"/>
                  </a:lnTo>
                  <a:lnTo>
                    <a:pt x="540" y="415"/>
                  </a:lnTo>
                  <a:lnTo>
                    <a:pt x="555" y="481"/>
                  </a:lnTo>
                  <a:lnTo>
                    <a:pt x="569" y="545"/>
                  </a:lnTo>
                  <a:lnTo>
                    <a:pt x="582" y="603"/>
                  </a:lnTo>
                  <a:lnTo>
                    <a:pt x="591" y="650"/>
                  </a:lnTo>
                  <a:lnTo>
                    <a:pt x="597" y="682"/>
                  </a:lnTo>
                  <a:lnTo>
                    <a:pt x="599" y="694"/>
                  </a:lnTo>
                  <a:lnTo>
                    <a:pt x="597" y="695"/>
                  </a:lnTo>
                  <a:lnTo>
                    <a:pt x="591" y="694"/>
                  </a:lnTo>
                  <a:lnTo>
                    <a:pt x="583" y="685"/>
                  </a:lnTo>
                  <a:lnTo>
                    <a:pt x="574" y="661"/>
                  </a:lnTo>
                  <a:lnTo>
                    <a:pt x="563" y="620"/>
                  </a:lnTo>
                  <a:lnTo>
                    <a:pt x="552" y="580"/>
                  </a:lnTo>
                  <a:lnTo>
                    <a:pt x="540" y="539"/>
                  </a:lnTo>
                  <a:lnTo>
                    <a:pt x="529" y="498"/>
                  </a:lnTo>
                  <a:lnTo>
                    <a:pt x="518" y="457"/>
                  </a:lnTo>
                  <a:lnTo>
                    <a:pt x="507" y="417"/>
                  </a:lnTo>
                  <a:lnTo>
                    <a:pt x="495" y="376"/>
                  </a:lnTo>
                  <a:lnTo>
                    <a:pt x="484" y="337"/>
                  </a:lnTo>
                  <a:lnTo>
                    <a:pt x="482" y="330"/>
                  </a:lnTo>
                  <a:lnTo>
                    <a:pt x="480" y="326"/>
                  </a:lnTo>
                  <a:lnTo>
                    <a:pt x="478" y="321"/>
                  </a:lnTo>
                  <a:lnTo>
                    <a:pt x="476" y="314"/>
                  </a:lnTo>
                  <a:lnTo>
                    <a:pt x="468" y="285"/>
                  </a:lnTo>
                  <a:lnTo>
                    <a:pt x="460" y="256"/>
                  </a:lnTo>
                  <a:lnTo>
                    <a:pt x="452" y="229"/>
                  </a:lnTo>
                  <a:lnTo>
                    <a:pt x="444" y="200"/>
                  </a:lnTo>
                  <a:lnTo>
                    <a:pt x="434" y="171"/>
                  </a:lnTo>
                  <a:lnTo>
                    <a:pt x="426" y="143"/>
                  </a:lnTo>
                  <a:lnTo>
                    <a:pt x="418" y="115"/>
                  </a:lnTo>
                  <a:lnTo>
                    <a:pt x="410" y="86"/>
                  </a:lnTo>
                  <a:lnTo>
                    <a:pt x="399" y="73"/>
                  </a:lnTo>
                  <a:lnTo>
                    <a:pt x="385" y="62"/>
                  </a:lnTo>
                  <a:lnTo>
                    <a:pt x="370" y="53"/>
                  </a:lnTo>
                  <a:lnTo>
                    <a:pt x="354" y="47"/>
                  </a:lnTo>
                  <a:lnTo>
                    <a:pt x="338" y="42"/>
                  </a:lnTo>
                  <a:lnTo>
                    <a:pt x="320" y="40"/>
                  </a:lnTo>
                  <a:lnTo>
                    <a:pt x="303" y="40"/>
                  </a:lnTo>
                  <a:lnTo>
                    <a:pt x="286" y="42"/>
                  </a:lnTo>
                  <a:lnTo>
                    <a:pt x="262" y="48"/>
                  </a:lnTo>
                  <a:lnTo>
                    <a:pt x="239" y="56"/>
                  </a:lnTo>
                  <a:lnTo>
                    <a:pt x="216" y="67"/>
                  </a:lnTo>
                  <a:lnTo>
                    <a:pt x="195" y="78"/>
                  </a:lnTo>
                  <a:lnTo>
                    <a:pt x="174" y="92"/>
                  </a:lnTo>
                  <a:lnTo>
                    <a:pt x="156" y="107"/>
                  </a:lnTo>
                  <a:lnTo>
                    <a:pt x="137" y="123"/>
                  </a:lnTo>
                  <a:lnTo>
                    <a:pt x="121" y="140"/>
                  </a:lnTo>
                  <a:lnTo>
                    <a:pt x="105" y="159"/>
                  </a:lnTo>
                  <a:lnTo>
                    <a:pt x="91" y="179"/>
                  </a:lnTo>
                  <a:lnTo>
                    <a:pt x="80" y="200"/>
                  </a:lnTo>
                  <a:lnTo>
                    <a:pt x="68" y="222"/>
                  </a:lnTo>
                  <a:lnTo>
                    <a:pt x="60" y="244"/>
                  </a:lnTo>
                  <a:lnTo>
                    <a:pt x="52" y="267"/>
                  </a:lnTo>
                  <a:lnTo>
                    <a:pt x="46" y="291"/>
                  </a:lnTo>
                  <a:lnTo>
                    <a:pt x="43" y="315"/>
                  </a:lnTo>
                  <a:lnTo>
                    <a:pt x="43" y="327"/>
                  </a:lnTo>
                  <a:lnTo>
                    <a:pt x="47" y="338"/>
                  </a:lnTo>
                  <a:lnTo>
                    <a:pt x="52" y="347"/>
                  </a:lnTo>
                  <a:lnTo>
                    <a:pt x="59" y="356"/>
                  </a:lnTo>
                  <a:lnTo>
                    <a:pt x="66" y="361"/>
                  </a:lnTo>
                  <a:lnTo>
                    <a:pt x="73" y="367"/>
                  </a:lnTo>
                  <a:lnTo>
                    <a:pt x="77" y="369"/>
                  </a:lnTo>
                  <a:lnTo>
                    <a:pt x="78" y="370"/>
                  </a:lnTo>
                  <a:lnTo>
                    <a:pt x="96" y="377"/>
                  </a:lnTo>
                  <a:lnTo>
                    <a:pt x="111" y="385"/>
                  </a:lnTo>
                  <a:lnTo>
                    <a:pt x="126" y="395"/>
                  </a:lnTo>
                  <a:lnTo>
                    <a:pt x="138" y="406"/>
                  </a:lnTo>
                  <a:lnTo>
                    <a:pt x="151" y="418"/>
                  </a:lnTo>
                  <a:lnTo>
                    <a:pt x="161" y="431"/>
                  </a:lnTo>
                  <a:lnTo>
                    <a:pt x="171" y="448"/>
                  </a:lnTo>
                  <a:lnTo>
                    <a:pt x="179" y="464"/>
                  </a:lnTo>
                  <a:lnTo>
                    <a:pt x="183" y="474"/>
                  </a:lnTo>
                  <a:lnTo>
                    <a:pt x="188" y="484"/>
                  </a:lnTo>
                  <a:lnTo>
                    <a:pt x="191" y="495"/>
                  </a:lnTo>
                  <a:lnTo>
                    <a:pt x="196" y="505"/>
                  </a:lnTo>
                  <a:lnTo>
                    <a:pt x="201" y="516"/>
                  </a:lnTo>
                  <a:lnTo>
                    <a:pt x="205" y="526"/>
                  </a:lnTo>
                  <a:lnTo>
                    <a:pt x="210" y="535"/>
                  </a:lnTo>
                  <a:lnTo>
                    <a:pt x="214" y="545"/>
                  </a:lnTo>
                  <a:lnTo>
                    <a:pt x="219" y="540"/>
                  </a:lnTo>
                  <a:lnTo>
                    <a:pt x="224" y="534"/>
                  </a:lnTo>
                  <a:lnTo>
                    <a:pt x="232" y="528"/>
                  </a:lnTo>
                  <a:lnTo>
                    <a:pt x="242" y="520"/>
                  </a:lnTo>
                  <a:lnTo>
                    <a:pt x="257" y="510"/>
                  </a:lnTo>
                  <a:lnTo>
                    <a:pt x="272" y="499"/>
                  </a:lnTo>
                  <a:lnTo>
                    <a:pt x="288" y="488"/>
                  </a:lnTo>
                  <a:lnTo>
                    <a:pt x="303" y="475"/>
                  </a:lnTo>
                  <a:lnTo>
                    <a:pt x="318" y="463"/>
                  </a:lnTo>
                  <a:lnTo>
                    <a:pt x="334" y="450"/>
                  </a:lnTo>
                  <a:lnTo>
                    <a:pt x="348" y="437"/>
                  </a:lnTo>
                  <a:lnTo>
                    <a:pt x="363" y="423"/>
                  </a:lnTo>
                  <a:lnTo>
                    <a:pt x="377" y="411"/>
                  </a:lnTo>
                  <a:lnTo>
                    <a:pt x="389" y="397"/>
                  </a:lnTo>
                  <a:lnTo>
                    <a:pt x="402" y="384"/>
                  </a:lnTo>
                  <a:lnTo>
                    <a:pt x="414" y="372"/>
                  </a:lnTo>
                  <a:lnTo>
                    <a:pt x="424" y="360"/>
                  </a:lnTo>
                  <a:lnTo>
                    <a:pt x="433" y="349"/>
                  </a:lnTo>
                  <a:lnTo>
                    <a:pt x="441" y="338"/>
                  </a:lnTo>
                  <a:lnTo>
                    <a:pt x="448" y="329"/>
                  </a:lnTo>
                  <a:lnTo>
                    <a:pt x="453" y="322"/>
                  </a:lnTo>
                  <a:lnTo>
                    <a:pt x="460" y="318"/>
                  </a:lnTo>
                  <a:lnTo>
                    <a:pt x="468" y="314"/>
                  </a:lnTo>
                  <a:lnTo>
                    <a:pt x="476" y="314"/>
                  </a:lnTo>
                  <a:lnTo>
                    <a:pt x="478" y="321"/>
                  </a:lnTo>
                  <a:lnTo>
                    <a:pt x="480" y="326"/>
                  </a:lnTo>
                  <a:lnTo>
                    <a:pt x="482" y="330"/>
                  </a:lnTo>
                  <a:lnTo>
                    <a:pt x="484" y="337"/>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7" name="Freeform 1337"/>
            <p:cNvSpPr>
              <a:spLocks/>
            </p:cNvSpPr>
            <p:nvPr/>
          </p:nvSpPr>
          <p:spPr bwMode="auto">
            <a:xfrm>
              <a:off x="415" y="3800"/>
              <a:ext cx="32" cy="64"/>
            </a:xfrm>
            <a:custGeom>
              <a:avLst/>
              <a:gdLst>
                <a:gd name="T0" fmla="*/ 5 w 63"/>
                <a:gd name="T1" fmla="*/ 0 h 128"/>
                <a:gd name="T2" fmla="*/ 1 w 63"/>
                <a:gd name="T3" fmla="*/ 7 h 128"/>
                <a:gd name="T4" fmla="*/ 0 w 63"/>
                <a:gd name="T5" fmla="*/ 14 h 128"/>
                <a:gd name="T6" fmla="*/ 0 w 63"/>
                <a:gd name="T7" fmla="*/ 21 h 128"/>
                <a:gd name="T8" fmla="*/ 2 w 63"/>
                <a:gd name="T9" fmla="*/ 28 h 128"/>
                <a:gd name="T10" fmla="*/ 5 w 63"/>
                <a:gd name="T11" fmla="*/ 36 h 128"/>
                <a:gd name="T12" fmla="*/ 8 w 63"/>
                <a:gd name="T13" fmla="*/ 43 h 128"/>
                <a:gd name="T14" fmla="*/ 12 w 63"/>
                <a:gd name="T15" fmla="*/ 50 h 128"/>
                <a:gd name="T16" fmla="*/ 14 w 63"/>
                <a:gd name="T17" fmla="*/ 57 h 128"/>
                <a:gd name="T18" fmla="*/ 16 w 63"/>
                <a:gd name="T19" fmla="*/ 60 h 128"/>
                <a:gd name="T20" fmla="*/ 18 w 63"/>
                <a:gd name="T21" fmla="*/ 63 h 128"/>
                <a:gd name="T22" fmla="*/ 21 w 63"/>
                <a:gd name="T23" fmla="*/ 64 h 128"/>
                <a:gd name="T24" fmla="*/ 25 w 63"/>
                <a:gd name="T25" fmla="*/ 64 h 128"/>
                <a:gd name="T26" fmla="*/ 28 w 63"/>
                <a:gd name="T27" fmla="*/ 62 h 128"/>
                <a:gd name="T28" fmla="*/ 31 w 63"/>
                <a:gd name="T29" fmla="*/ 60 h 128"/>
                <a:gd name="T30" fmla="*/ 32 w 63"/>
                <a:gd name="T31" fmla="*/ 56 h 128"/>
                <a:gd name="T32" fmla="*/ 32 w 63"/>
                <a:gd name="T33" fmla="*/ 53 h 128"/>
                <a:gd name="T34" fmla="*/ 29 w 63"/>
                <a:gd name="T35" fmla="*/ 45 h 128"/>
                <a:gd name="T36" fmla="*/ 25 w 63"/>
                <a:gd name="T37" fmla="*/ 37 h 128"/>
                <a:gd name="T38" fmla="*/ 21 w 63"/>
                <a:gd name="T39" fmla="*/ 28 h 128"/>
                <a:gd name="T40" fmla="*/ 17 w 63"/>
                <a:gd name="T41" fmla="*/ 19 h 128"/>
                <a:gd name="T42" fmla="*/ 12 w 63"/>
                <a:gd name="T43" fmla="*/ 11 h 128"/>
                <a:gd name="T44" fmla="*/ 9 w 63"/>
                <a:gd name="T45" fmla="*/ 6 h 128"/>
                <a:gd name="T46" fmla="*/ 6 w 63"/>
                <a:gd name="T47" fmla="*/ 2 h 128"/>
                <a:gd name="T48" fmla="*/ 5 w 63"/>
                <a:gd name="T49" fmla="*/ 0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28"/>
                <a:gd name="T77" fmla="*/ 63 w 63"/>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28">
                  <a:moveTo>
                    <a:pt x="10" y="0"/>
                  </a:moveTo>
                  <a:lnTo>
                    <a:pt x="2" y="14"/>
                  </a:lnTo>
                  <a:lnTo>
                    <a:pt x="0" y="28"/>
                  </a:lnTo>
                  <a:lnTo>
                    <a:pt x="0" y="43"/>
                  </a:lnTo>
                  <a:lnTo>
                    <a:pt x="4" y="57"/>
                  </a:lnTo>
                  <a:lnTo>
                    <a:pt x="10" y="72"/>
                  </a:lnTo>
                  <a:lnTo>
                    <a:pt x="16" y="87"/>
                  </a:lnTo>
                  <a:lnTo>
                    <a:pt x="23" y="100"/>
                  </a:lnTo>
                  <a:lnTo>
                    <a:pt x="27" y="114"/>
                  </a:lnTo>
                  <a:lnTo>
                    <a:pt x="31" y="121"/>
                  </a:lnTo>
                  <a:lnTo>
                    <a:pt x="35" y="126"/>
                  </a:lnTo>
                  <a:lnTo>
                    <a:pt x="42" y="128"/>
                  </a:lnTo>
                  <a:lnTo>
                    <a:pt x="49" y="128"/>
                  </a:lnTo>
                  <a:lnTo>
                    <a:pt x="56" y="125"/>
                  </a:lnTo>
                  <a:lnTo>
                    <a:pt x="61" y="120"/>
                  </a:lnTo>
                  <a:lnTo>
                    <a:pt x="63" y="113"/>
                  </a:lnTo>
                  <a:lnTo>
                    <a:pt x="63" y="106"/>
                  </a:lnTo>
                  <a:lnTo>
                    <a:pt x="57" y="91"/>
                  </a:lnTo>
                  <a:lnTo>
                    <a:pt x="50" y="74"/>
                  </a:lnTo>
                  <a:lnTo>
                    <a:pt x="41" y="56"/>
                  </a:lnTo>
                  <a:lnTo>
                    <a:pt x="33" y="39"/>
                  </a:lnTo>
                  <a:lnTo>
                    <a:pt x="24" y="23"/>
                  </a:lnTo>
                  <a:lnTo>
                    <a:pt x="17" y="12"/>
                  </a:lnTo>
                  <a:lnTo>
                    <a:pt x="12" y="4"/>
                  </a:lnTo>
                  <a:lnTo>
                    <a:pt x="10" y="0"/>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8" name="Freeform 1338"/>
            <p:cNvSpPr>
              <a:spLocks/>
            </p:cNvSpPr>
            <p:nvPr/>
          </p:nvSpPr>
          <p:spPr bwMode="auto">
            <a:xfrm>
              <a:off x="456" y="3823"/>
              <a:ext cx="258" cy="62"/>
            </a:xfrm>
            <a:custGeom>
              <a:avLst/>
              <a:gdLst>
                <a:gd name="T0" fmla="*/ 5 w 516"/>
                <a:gd name="T1" fmla="*/ 17 h 125"/>
                <a:gd name="T2" fmla="*/ 20 w 516"/>
                <a:gd name="T3" fmla="*/ 33 h 125"/>
                <a:gd name="T4" fmla="*/ 37 w 516"/>
                <a:gd name="T5" fmla="*/ 45 h 125"/>
                <a:gd name="T6" fmla="*/ 57 w 516"/>
                <a:gd name="T7" fmla="*/ 53 h 125"/>
                <a:gd name="T8" fmla="*/ 78 w 516"/>
                <a:gd name="T9" fmla="*/ 59 h 125"/>
                <a:gd name="T10" fmla="*/ 100 w 516"/>
                <a:gd name="T11" fmla="*/ 62 h 125"/>
                <a:gd name="T12" fmla="*/ 122 w 516"/>
                <a:gd name="T13" fmla="*/ 62 h 125"/>
                <a:gd name="T14" fmla="*/ 143 w 516"/>
                <a:gd name="T15" fmla="*/ 62 h 125"/>
                <a:gd name="T16" fmla="*/ 160 w 516"/>
                <a:gd name="T17" fmla="*/ 60 h 125"/>
                <a:gd name="T18" fmla="*/ 173 w 516"/>
                <a:gd name="T19" fmla="*/ 58 h 125"/>
                <a:gd name="T20" fmla="*/ 187 w 516"/>
                <a:gd name="T21" fmla="*/ 55 h 125"/>
                <a:gd name="T22" fmla="*/ 200 w 516"/>
                <a:gd name="T23" fmla="*/ 50 h 125"/>
                <a:gd name="T24" fmla="*/ 213 w 516"/>
                <a:gd name="T25" fmla="*/ 44 h 125"/>
                <a:gd name="T26" fmla="*/ 225 w 516"/>
                <a:gd name="T27" fmla="*/ 38 h 125"/>
                <a:gd name="T28" fmla="*/ 237 w 516"/>
                <a:gd name="T29" fmla="*/ 30 h 125"/>
                <a:gd name="T30" fmla="*/ 249 w 516"/>
                <a:gd name="T31" fmla="*/ 21 h 125"/>
                <a:gd name="T32" fmla="*/ 257 w 516"/>
                <a:gd name="T33" fmla="*/ 14 h 125"/>
                <a:gd name="T34" fmla="*/ 258 w 516"/>
                <a:gd name="T35" fmla="*/ 7 h 125"/>
                <a:gd name="T36" fmla="*/ 253 w 516"/>
                <a:gd name="T37" fmla="*/ 2 h 125"/>
                <a:gd name="T38" fmla="*/ 246 w 516"/>
                <a:gd name="T39" fmla="*/ 1 h 125"/>
                <a:gd name="T40" fmla="*/ 240 w 516"/>
                <a:gd name="T41" fmla="*/ 4 h 125"/>
                <a:gd name="T42" fmla="*/ 225 w 516"/>
                <a:gd name="T43" fmla="*/ 13 h 125"/>
                <a:gd name="T44" fmla="*/ 199 w 516"/>
                <a:gd name="T45" fmla="*/ 26 h 125"/>
                <a:gd name="T46" fmla="*/ 171 w 516"/>
                <a:gd name="T47" fmla="*/ 37 h 125"/>
                <a:gd name="T48" fmla="*/ 148 w 516"/>
                <a:gd name="T49" fmla="*/ 41 h 125"/>
                <a:gd name="T50" fmla="*/ 127 w 516"/>
                <a:gd name="T51" fmla="*/ 42 h 125"/>
                <a:gd name="T52" fmla="*/ 108 w 516"/>
                <a:gd name="T53" fmla="*/ 41 h 125"/>
                <a:gd name="T54" fmla="*/ 89 w 516"/>
                <a:gd name="T55" fmla="*/ 38 h 125"/>
                <a:gd name="T56" fmla="*/ 70 w 516"/>
                <a:gd name="T57" fmla="*/ 33 h 125"/>
                <a:gd name="T58" fmla="*/ 52 w 516"/>
                <a:gd name="T59" fmla="*/ 26 h 125"/>
                <a:gd name="T60" fmla="*/ 34 w 516"/>
                <a:gd name="T61" fmla="*/ 18 h 125"/>
                <a:gd name="T62" fmla="*/ 16 w 516"/>
                <a:gd name="T63" fmla="*/ 7 h 125"/>
                <a:gd name="T64" fmla="*/ 3 w 516"/>
                <a:gd name="T65" fmla="*/ 0 h 125"/>
                <a:gd name="T66" fmla="*/ 0 w 516"/>
                <a:gd name="T67" fmla="*/ 6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125"/>
                <a:gd name="T104" fmla="*/ 516 w 516"/>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125">
                  <a:moveTo>
                    <a:pt x="0" y="15"/>
                  </a:moveTo>
                  <a:lnTo>
                    <a:pt x="11" y="35"/>
                  </a:lnTo>
                  <a:lnTo>
                    <a:pt x="24" y="52"/>
                  </a:lnTo>
                  <a:lnTo>
                    <a:pt x="40" y="67"/>
                  </a:lnTo>
                  <a:lnTo>
                    <a:pt x="56" y="80"/>
                  </a:lnTo>
                  <a:lnTo>
                    <a:pt x="74" y="91"/>
                  </a:lnTo>
                  <a:lnTo>
                    <a:pt x="93" y="101"/>
                  </a:lnTo>
                  <a:lnTo>
                    <a:pt x="114" y="107"/>
                  </a:lnTo>
                  <a:lnTo>
                    <a:pt x="134" y="113"/>
                  </a:lnTo>
                  <a:lnTo>
                    <a:pt x="156" y="118"/>
                  </a:lnTo>
                  <a:lnTo>
                    <a:pt x="178" y="121"/>
                  </a:lnTo>
                  <a:lnTo>
                    <a:pt x="200" y="124"/>
                  </a:lnTo>
                  <a:lnTo>
                    <a:pt x="222" y="125"/>
                  </a:lnTo>
                  <a:lnTo>
                    <a:pt x="244" y="125"/>
                  </a:lnTo>
                  <a:lnTo>
                    <a:pt x="264" y="125"/>
                  </a:lnTo>
                  <a:lnTo>
                    <a:pt x="286" y="124"/>
                  </a:lnTo>
                  <a:lnTo>
                    <a:pt x="306" y="122"/>
                  </a:lnTo>
                  <a:lnTo>
                    <a:pt x="320" y="121"/>
                  </a:lnTo>
                  <a:lnTo>
                    <a:pt x="334" y="119"/>
                  </a:lnTo>
                  <a:lnTo>
                    <a:pt x="347" y="117"/>
                  </a:lnTo>
                  <a:lnTo>
                    <a:pt x="361" y="113"/>
                  </a:lnTo>
                  <a:lnTo>
                    <a:pt x="374" y="110"/>
                  </a:lnTo>
                  <a:lnTo>
                    <a:pt x="388" y="105"/>
                  </a:lnTo>
                  <a:lnTo>
                    <a:pt x="400" y="101"/>
                  </a:lnTo>
                  <a:lnTo>
                    <a:pt x="414" y="95"/>
                  </a:lnTo>
                  <a:lnTo>
                    <a:pt x="427" y="89"/>
                  </a:lnTo>
                  <a:lnTo>
                    <a:pt x="439" y="83"/>
                  </a:lnTo>
                  <a:lnTo>
                    <a:pt x="451" y="76"/>
                  </a:lnTo>
                  <a:lnTo>
                    <a:pt x="464" y="68"/>
                  </a:lnTo>
                  <a:lnTo>
                    <a:pt x="475" y="60"/>
                  </a:lnTo>
                  <a:lnTo>
                    <a:pt x="487" y="52"/>
                  </a:lnTo>
                  <a:lnTo>
                    <a:pt x="498" y="43"/>
                  </a:lnTo>
                  <a:lnTo>
                    <a:pt x="509" y="34"/>
                  </a:lnTo>
                  <a:lnTo>
                    <a:pt x="513" y="28"/>
                  </a:lnTo>
                  <a:lnTo>
                    <a:pt x="516" y="22"/>
                  </a:lnTo>
                  <a:lnTo>
                    <a:pt x="516" y="15"/>
                  </a:lnTo>
                  <a:lnTo>
                    <a:pt x="512" y="8"/>
                  </a:lnTo>
                  <a:lnTo>
                    <a:pt x="506" y="4"/>
                  </a:lnTo>
                  <a:lnTo>
                    <a:pt x="499" y="2"/>
                  </a:lnTo>
                  <a:lnTo>
                    <a:pt x="492" y="2"/>
                  </a:lnTo>
                  <a:lnTo>
                    <a:pt x="486" y="5"/>
                  </a:lnTo>
                  <a:lnTo>
                    <a:pt x="481" y="8"/>
                  </a:lnTo>
                  <a:lnTo>
                    <a:pt x="468" y="15"/>
                  </a:lnTo>
                  <a:lnTo>
                    <a:pt x="450" y="27"/>
                  </a:lnTo>
                  <a:lnTo>
                    <a:pt x="426" y="39"/>
                  </a:lnTo>
                  <a:lnTo>
                    <a:pt x="399" y="53"/>
                  </a:lnTo>
                  <a:lnTo>
                    <a:pt x="370" y="65"/>
                  </a:lnTo>
                  <a:lnTo>
                    <a:pt x="343" y="75"/>
                  </a:lnTo>
                  <a:lnTo>
                    <a:pt x="316" y="81"/>
                  </a:lnTo>
                  <a:lnTo>
                    <a:pt x="296" y="83"/>
                  </a:lnTo>
                  <a:lnTo>
                    <a:pt x="276" y="84"/>
                  </a:lnTo>
                  <a:lnTo>
                    <a:pt x="255" y="84"/>
                  </a:lnTo>
                  <a:lnTo>
                    <a:pt x="236" y="84"/>
                  </a:lnTo>
                  <a:lnTo>
                    <a:pt x="216" y="82"/>
                  </a:lnTo>
                  <a:lnTo>
                    <a:pt x="198" y="80"/>
                  </a:lnTo>
                  <a:lnTo>
                    <a:pt x="178" y="76"/>
                  </a:lnTo>
                  <a:lnTo>
                    <a:pt x="160" y="72"/>
                  </a:lnTo>
                  <a:lnTo>
                    <a:pt x="141" y="67"/>
                  </a:lnTo>
                  <a:lnTo>
                    <a:pt x="123" y="60"/>
                  </a:lnTo>
                  <a:lnTo>
                    <a:pt x="104" y="53"/>
                  </a:lnTo>
                  <a:lnTo>
                    <a:pt x="86" y="45"/>
                  </a:lnTo>
                  <a:lnTo>
                    <a:pt x="69" y="36"/>
                  </a:lnTo>
                  <a:lnTo>
                    <a:pt x="51" y="27"/>
                  </a:lnTo>
                  <a:lnTo>
                    <a:pt x="33" y="15"/>
                  </a:lnTo>
                  <a:lnTo>
                    <a:pt x="16" y="4"/>
                  </a:lnTo>
                  <a:lnTo>
                    <a:pt x="6" y="0"/>
                  </a:lnTo>
                  <a:lnTo>
                    <a:pt x="2" y="5"/>
                  </a:lnTo>
                  <a:lnTo>
                    <a:pt x="0" y="12"/>
                  </a:lnTo>
                  <a:lnTo>
                    <a:pt x="0"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09" name="Freeform 1339"/>
            <p:cNvSpPr>
              <a:spLocks/>
            </p:cNvSpPr>
            <p:nvPr/>
          </p:nvSpPr>
          <p:spPr bwMode="auto">
            <a:xfrm>
              <a:off x="724" y="3723"/>
              <a:ext cx="76" cy="143"/>
            </a:xfrm>
            <a:custGeom>
              <a:avLst/>
              <a:gdLst>
                <a:gd name="T0" fmla="*/ 64 w 151"/>
                <a:gd name="T1" fmla="*/ 2 h 286"/>
                <a:gd name="T2" fmla="*/ 59 w 151"/>
                <a:gd name="T3" fmla="*/ 19 h 286"/>
                <a:gd name="T4" fmla="*/ 53 w 151"/>
                <a:gd name="T5" fmla="*/ 38 h 286"/>
                <a:gd name="T6" fmla="*/ 49 w 151"/>
                <a:gd name="T7" fmla="*/ 57 h 286"/>
                <a:gd name="T8" fmla="*/ 45 w 151"/>
                <a:gd name="T9" fmla="*/ 76 h 286"/>
                <a:gd name="T10" fmla="*/ 42 w 151"/>
                <a:gd name="T11" fmla="*/ 94 h 286"/>
                <a:gd name="T12" fmla="*/ 40 w 151"/>
                <a:gd name="T13" fmla="*/ 107 h 286"/>
                <a:gd name="T14" fmla="*/ 38 w 151"/>
                <a:gd name="T15" fmla="*/ 117 h 286"/>
                <a:gd name="T16" fmla="*/ 37 w 151"/>
                <a:gd name="T17" fmla="*/ 120 h 286"/>
                <a:gd name="T18" fmla="*/ 34 w 151"/>
                <a:gd name="T19" fmla="*/ 117 h 286"/>
                <a:gd name="T20" fmla="*/ 30 w 151"/>
                <a:gd name="T21" fmla="*/ 113 h 286"/>
                <a:gd name="T22" fmla="*/ 27 w 151"/>
                <a:gd name="T23" fmla="*/ 109 h 286"/>
                <a:gd name="T24" fmla="*/ 23 w 151"/>
                <a:gd name="T25" fmla="*/ 103 h 286"/>
                <a:gd name="T26" fmla="*/ 20 w 151"/>
                <a:gd name="T27" fmla="*/ 99 h 286"/>
                <a:gd name="T28" fmla="*/ 17 w 151"/>
                <a:gd name="T29" fmla="*/ 94 h 286"/>
                <a:gd name="T30" fmla="*/ 14 w 151"/>
                <a:gd name="T31" fmla="*/ 91 h 286"/>
                <a:gd name="T32" fmla="*/ 12 w 151"/>
                <a:gd name="T33" fmla="*/ 90 h 286"/>
                <a:gd name="T34" fmla="*/ 8 w 151"/>
                <a:gd name="T35" fmla="*/ 90 h 286"/>
                <a:gd name="T36" fmla="*/ 5 w 151"/>
                <a:gd name="T37" fmla="*/ 92 h 286"/>
                <a:gd name="T38" fmla="*/ 3 w 151"/>
                <a:gd name="T39" fmla="*/ 95 h 286"/>
                <a:gd name="T40" fmla="*/ 2 w 151"/>
                <a:gd name="T41" fmla="*/ 98 h 286"/>
                <a:gd name="T42" fmla="*/ 0 w 151"/>
                <a:gd name="T43" fmla="*/ 104 h 286"/>
                <a:gd name="T44" fmla="*/ 2 w 151"/>
                <a:gd name="T45" fmla="*/ 109 h 286"/>
                <a:gd name="T46" fmla="*/ 4 w 151"/>
                <a:gd name="T47" fmla="*/ 114 h 286"/>
                <a:gd name="T48" fmla="*/ 8 w 151"/>
                <a:gd name="T49" fmla="*/ 119 h 286"/>
                <a:gd name="T50" fmla="*/ 12 w 151"/>
                <a:gd name="T51" fmla="*/ 123 h 286"/>
                <a:gd name="T52" fmla="*/ 18 w 151"/>
                <a:gd name="T53" fmla="*/ 128 h 286"/>
                <a:gd name="T54" fmla="*/ 22 w 151"/>
                <a:gd name="T55" fmla="*/ 132 h 286"/>
                <a:gd name="T56" fmla="*/ 26 w 151"/>
                <a:gd name="T57" fmla="*/ 136 h 286"/>
                <a:gd name="T58" fmla="*/ 27 w 151"/>
                <a:gd name="T59" fmla="*/ 137 h 286"/>
                <a:gd name="T60" fmla="*/ 29 w 151"/>
                <a:gd name="T61" fmla="*/ 139 h 286"/>
                <a:gd name="T62" fmla="*/ 31 w 151"/>
                <a:gd name="T63" fmla="*/ 141 h 286"/>
                <a:gd name="T64" fmla="*/ 31 w 151"/>
                <a:gd name="T65" fmla="*/ 142 h 286"/>
                <a:gd name="T66" fmla="*/ 36 w 151"/>
                <a:gd name="T67" fmla="*/ 143 h 286"/>
                <a:gd name="T68" fmla="*/ 41 w 151"/>
                <a:gd name="T69" fmla="*/ 143 h 286"/>
                <a:gd name="T70" fmla="*/ 45 w 151"/>
                <a:gd name="T71" fmla="*/ 140 h 286"/>
                <a:gd name="T72" fmla="*/ 48 w 151"/>
                <a:gd name="T73" fmla="*/ 133 h 286"/>
                <a:gd name="T74" fmla="*/ 49 w 151"/>
                <a:gd name="T75" fmla="*/ 123 h 286"/>
                <a:gd name="T76" fmla="*/ 53 w 151"/>
                <a:gd name="T77" fmla="*/ 107 h 286"/>
                <a:gd name="T78" fmla="*/ 57 w 151"/>
                <a:gd name="T79" fmla="*/ 87 h 286"/>
                <a:gd name="T80" fmla="*/ 62 w 151"/>
                <a:gd name="T81" fmla="*/ 65 h 286"/>
                <a:gd name="T82" fmla="*/ 67 w 151"/>
                <a:gd name="T83" fmla="*/ 42 h 286"/>
                <a:gd name="T84" fmla="*/ 72 w 151"/>
                <a:gd name="T85" fmla="*/ 23 h 286"/>
                <a:gd name="T86" fmla="*/ 75 w 151"/>
                <a:gd name="T87" fmla="*/ 10 h 286"/>
                <a:gd name="T88" fmla="*/ 76 w 151"/>
                <a:gd name="T89" fmla="*/ 5 h 286"/>
                <a:gd name="T90" fmla="*/ 74 w 151"/>
                <a:gd name="T91" fmla="*/ 4 h 286"/>
                <a:gd name="T92" fmla="*/ 71 w 151"/>
                <a:gd name="T93" fmla="*/ 1 h 286"/>
                <a:gd name="T94" fmla="*/ 68 w 151"/>
                <a:gd name="T95" fmla="*/ 0 h 286"/>
                <a:gd name="T96" fmla="*/ 64 w 151"/>
                <a:gd name="T97" fmla="*/ 2 h 2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
                <a:gd name="T148" fmla="*/ 0 h 286"/>
                <a:gd name="T149" fmla="*/ 151 w 151"/>
                <a:gd name="T150" fmla="*/ 286 h 2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 h="286">
                  <a:moveTo>
                    <a:pt x="127" y="5"/>
                  </a:moveTo>
                  <a:lnTo>
                    <a:pt x="117" y="38"/>
                  </a:lnTo>
                  <a:lnTo>
                    <a:pt x="106" y="76"/>
                  </a:lnTo>
                  <a:lnTo>
                    <a:pt x="97" y="115"/>
                  </a:lnTo>
                  <a:lnTo>
                    <a:pt x="89" y="153"/>
                  </a:lnTo>
                  <a:lnTo>
                    <a:pt x="83" y="188"/>
                  </a:lnTo>
                  <a:lnTo>
                    <a:pt x="79" y="215"/>
                  </a:lnTo>
                  <a:lnTo>
                    <a:pt x="75" y="234"/>
                  </a:lnTo>
                  <a:lnTo>
                    <a:pt x="74" y="241"/>
                  </a:lnTo>
                  <a:lnTo>
                    <a:pt x="67" y="235"/>
                  </a:lnTo>
                  <a:lnTo>
                    <a:pt x="60" y="227"/>
                  </a:lnTo>
                  <a:lnTo>
                    <a:pt x="53" y="218"/>
                  </a:lnTo>
                  <a:lnTo>
                    <a:pt x="46" y="207"/>
                  </a:lnTo>
                  <a:lnTo>
                    <a:pt x="39" y="198"/>
                  </a:lnTo>
                  <a:lnTo>
                    <a:pt x="34" y="189"/>
                  </a:lnTo>
                  <a:lnTo>
                    <a:pt x="28" y="183"/>
                  </a:lnTo>
                  <a:lnTo>
                    <a:pt x="23" y="181"/>
                  </a:lnTo>
                  <a:lnTo>
                    <a:pt x="16" y="181"/>
                  </a:lnTo>
                  <a:lnTo>
                    <a:pt x="9" y="184"/>
                  </a:lnTo>
                  <a:lnTo>
                    <a:pt x="5" y="190"/>
                  </a:lnTo>
                  <a:lnTo>
                    <a:pt x="3" y="197"/>
                  </a:lnTo>
                  <a:lnTo>
                    <a:pt x="0" y="208"/>
                  </a:lnTo>
                  <a:lnTo>
                    <a:pt x="3" y="219"/>
                  </a:lnTo>
                  <a:lnTo>
                    <a:pt x="7" y="229"/>
                  </a:lnTo>
                  <a:lnTo>
                    <a:pt x="15" y="238"/>
                  </a:lnTo>
                  <a:lnTo>
                    <a:pt x="24" y="246"/>
                  </a:lnTo>
                  <a:lnTo>
                    <a:pt x="35" y="256"/>
                  </a:lnTo>
                  <a:lnTo>
                    <a:pt x="44" y="264"/>
                  </a:lnTo>
                  <a:lnTo>
                    <a:pt x="52" y="272"/>
                  </a:lnTo>
                  <a:lnTo>
                    <a:pt x="53" y="273"/>
                  </a:lnTo>
                  <a:lnTo>
                    <a:pt x="58" y="277"/>
                  </a:lnTo>
                  <a:lnTo>
                    <a:pt x="61" y="281"/>
                  </a:lnTo>
                  <a:lnTo>
                    <a:pt x="62" y="283"/>
                  </a:lnTo>
                  <a:lnTo>
                    <a:pt x="72" y="286"/>
                  </a:lnTo>
                  <a:lnTo>
                    <a:pt x="82" y="286"/>
                  </a:lnTo>
                  <a:lnTo>
                    <a:pt x="90" y="279"/>
                  </a:lnTo>
                  <a:lnTo>
                    <a:pt x="95" y="265"/>
                  </a:lnTo>
                  <a:lnTo>
                    <a:pt x="98" y="246"/>
                  </a:lnTo>
                  <a:lnTo>
                    <a:pt x="105" y="215"/>
                  </a:lnTo>
                  <a:lnTo>
                    <a:pt x="113" y="174"/>
                  </a:lnTo>
                  <a:lnTo>
                    <a:pt x="123" y="129"/>
                  </a:lnTo>
                  <a:lnTo>
                    <a:pt x="134" y="84"/>
                  </a:lnTo>
                  <a:lnTo>
                    <a:pt x="143" y="47"/>
                  </a:lnTo>
                  <a:lnTo>
                    <a:pt x="149" y="21"/>
                  </a:lnTo>
                  <a:lnTo>
                    <a:pt x="151" y="10"/>
                  </a:lnTo>
                  <a:lnTo>
                    <a:pt x="148" y="8"/>
                  </a:lnTo>
                  <a:lnTo>
                    <a:pt x="142" y="2"/>
                  </a:lnTo>
                  <a:lnTo>
                    <a:pt x="135" y="0"/>
                  </a:lnTo>
                  <a:lnTo>
                    <a:pt x="127" y="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0" name="Freeform 1340"/>
            <p:cNvSpPr>
              <a:spLocks/>
            </p:cNvSpPr>
            <p:nvPr/>
          </p:nvSpPr>
          <p:spPr bwMode="auto">
            <a:xfrm>
              <a:off x="417" y="3866"/>
              <a:ext cx="92" cy="77"/>
            </a:xfrm>
            <a:custGeom>
              <a:avLst/>
              <a:gdLst>
                <a:gd name="T0" fmla="*/ 53 w 183"/>
                <a:gd name="T1" fmla="*/ 6 h 153"/>
                <a:gd name="T2" fmla="*/ 48 w 183"/>
                <a:gd name="T3" fmla="*/ 4 h 153"/>
                <a:gd name="T4" fmla="*/ 41 w 183"/>
                <a:gd name="T5" fmla="*/ 1 h 153"/>
                <a:gd name="T6" fmla="*/ 33 w 183"/>
                <a:gd name="T7" fmla="*/ 0 h 153"/>
                <a:gd name="T8" fmla="*/ 23 w 183"/>
                <a:gd name="T9" fmla="*/ 2 h 153"/>
                <a:gd name="T10" fmla="*/ 13 w 183"/>
                <a:gd name="T11" fmla="*/ 8 h 153"/>
                <a:gd name="T12" fmla="*/ 6 w 183"/>
                <a:gd name="T13" fmla="*/ 17 h 153"/>
                <a:gd name="T14" fmla="*/ 2 w 183"/>
                <a:gd name="T15" fmla="*/ 27 h 153"/>
                <a:gd name="T16" fmla="*/ 2 w 183"/>
                <a:gd name="T17" fmla="*/ 43 h 153"/>
                <a:gd name="T18" fmla="*/ 13 w 183"/>
                <a:gd name="T19" fmla="*/ 61 h 153"/>
                <a:gd name="T20" fmla="*/ 32 w 183"/>
                <a:gd name="T21" fmla="*/ 74 h 153"/>
                <a:gd name="T22" fmla="*/ 55 w 183"/>
                <a:gd name="T23" fmla="*/ 76 h 153"/>
                <a:gd name="T24" fmla="*/ 77 w 183"/>
                <a:gd name="T25" fmla="*/ 66 h 153"/>
                <a:gd name="T26" fmla="*/ 89 w 183"/>
                <a:gd name="T27" fmla="*/ 54 h 153"/>
                <a:gd name="T28" fmla="*/ 92 w 183"/>
                <a:gd name="T29" fmla="*/ 42 h 153"/>
                <a:gd name="T30" fmla="*/ 89 w 183"/>
                <a:gd name="T31" fmla="*/ 30 h 153"/>
                <a:gd name="T32" fmla="*/ 71 w 183"/>
                <a:gd name="T33" fmla="*/ 11 h 153"/>
                <a:gd name="T34" fmla="*/ 62 w 183"/>
                <a:gd name="T35" fmla="*/ 10 h 153"/>
                <a:gd name="T36" fmla="*/ 53 w 183"/>
                <a:gd name="T37" fmla="*/ 12 h 153"/>
                <a:gd name="T38" fmla="*/ 45 w 183"/>
                <a:gd name="T39" fmla="*/ 16 h 153"/>
                <a:gd name="T40" fmla="*/ 39 w 183"/>
                <a:gd name="T41" fmla="*/ 21 h 153"/>
                <a:gd name="T42" fmla="*/ 38 w 183"/>
                <a:gd name="T43" fmla="*/ 32 h 153"/>
                <a:gd name="T44" fmla="*/ 45 w 183"/>
                <a:gd name="T45" fmla="*/ 39 h 153"/>
                <a:gd name="T46" fmla="*/ 49 w 183"/>
                <a:gd name="T47" fmla="*/ 39 h 153"/>
                <a:gd name="T48" fmla="*/ 55 w 183"/>
                <a:gd name="T49" fmla="*/ 37 h 153"/>
                <a:gd name="T50" fmla="*/ 60 w 183"/>
                <a:gd name="T51" fmla="*/ 33 h 153"/>
                <a:gd name="T52" fmla="*/ 60 w 183"/>
                <a:gd name="T53" fmla="*/ 27 h 153"/>
                <a:gd name="T54" fmla="*/ 64 w 183"/>
                <a:gd name="T55" fmla="*/ 29 h 153"/>
                <a:gd name="T56" fmla="*/ 69 w 183"/>
                <a:gd name="T57" fmla="*/ 32 h 153"/>
                <a:gd name="T58" fmla="*/ 72 w 183"/>
                <a:gd name="T59" fmla="*/ 40 h 153"/>
                <a:gd name="T60" fmla="*/ 66 w 183"/>
                <a:gd name="T61" fmla="*/ 51 h 153"/>
                <a:gd name="T62" fmla="*/ 59 w 183"/>
                <a:gd name="T63" fmla="*/ 55 h 153"/>
                <a:gd name="T64" fmla="*/ 50 w 183"/>
                <a:gd name="T65" fmla="*/ 58 h 153"/>
                <a:gd name="T66" fmla="*/ 40 w 183"/>
                <a:gd name="T67" fmla="*/ 58 h 153"/>
                <a:gd name="T68" fmla="*/ 29 w 183"/>
                <a:gd name="T69" fmla="*/ 53 h 153"/>
                <a:gd name="T70" fmla="*/ 20 w 183"/>
                <a:gd name="T71" fmla="*/ 32 h 153"/>
                <a:gd name="T72" fmla="*/ 27 w 183"/>
                <a:gd name="T73" fmla="*/ 16 h 153"/>
                <a:gd name="T74" fmla="*/ 34 w 183"/>
                <a:gd name="T75" fmla="*/ 12 h 153"/>
                <a:gd name="T76" fmla="*/ 44 w 183"/>
                <a:gd name="T77" fmla="*/ 10 h 153"/>
                <a:gd name="T78" fmla="*/ 52 w 183"/>
                <a:gd name="T79" fmla="*/ 8 h 153"/>
                <a:gd name="T80" fmla="*/ 56 w 183"/>
                <a:gd name="T81" fmla="*/ 8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3"/>
                <a:gd name="T124" fmla="*/ 0 h 153"/>
                <a:gd name="T125" fmla="*/ 183 w 183"/>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3" h="153">
                  <a:moveTo>
                    <a:pt x="111" y="15"/>
                  </a:moveTo>
                  <a:lnTo>
                    <a:pt x="106" y="12"/>
                  </a:lnTo>
                  <a:lnTo>
                    <a:pt x="102" y="10"/>
                  </a:lnTo>
                  <a:lnTo>
                    <a:pt x="96" y="7"/>
                  </a:lnTo>
                  <a:lnTo>
                    <a:pt x="90" y="4"/>
                  </a:lnTo>
                  <a:lnTo>
                    <a:pt x="82" y="1"/>
                  </a:lnTo>
                  <a:lnTo>
                    <a:pt x="74" y="0"/>
                  </a:lnTo>
                  <a:lnTo>
                    <a:pt x="66" y="0"/>
                  </a:lnTo>
                  <a:lnTo>
                    <a:pt x="56" y="1"/>
                  </a:lnTo>
                  <a:lnTo>
                    <a:pt x="45" y="4"/>
                  </a:lnTo>
                  <a:lnTo>
                    <a:pt x="35" y="10"/>
                  </a:lnTo>
                  <a:lnTo>
                    <a:pt x="26" y="16"/>
                  </a:lnTo>
                  <a:lnTo>
                    <a:pt x="18" y="24"/>
                  </a:lnTo>
                  <a:lnTo>
                    <a:pt x="11" y="33"/>
                  </a:lnTo>
                  <a:lnTo>
                    <a:pt x="6" y="43"/>
                  </a:lnTo>
                  <a:lnTo>
                    <a:pt x="3" y="54"/>
                  </a:lnTo>
                  <a:lnTo>
                    <a:pt x="0" y="64"/>
                  </a:lnTo>
                  <a:lnTo>
                    <a:pt x="3" y="85"/>
                  </a:lnTo>
                  <a:lnTo>
                    <a:pt x="11" y="104"/>
                  </a:lnTo>
                  <a:lnTo>
                    <a:pt x="25" y="122"/>
                  </a:lnTo>
                  <a:lnTo>
                    <a:pt x="42" y="137"/>
                  </a:lnTo>
                  <a:lnTo>
                    <a:pt x="64" y="147"/>
                  </a:lnTo>
                  <a:lnTo>
                    <a:pt x="87" y="153"/>
                  </a:lnTo>
                  <a:lnTo>
                    <a:pt x="110" y="152"/>
                  </a:lnTo>
                  <a:lnTo>
                    <a:pt x="134" y="144"/>
                  </a:lnTo>
                  <a:lnTo>
                    <a:pt x="154" y="131"/>
                  </a:lnTo>
                  <a:lnTo>
                    <a:pt x="169" y="119"/>
                  </a:lnTo>
                  <a:lnTo>
                    <a:pt x="178" y="108"/>
                  </a:lnTo>
                  <a:lnTo>
                    <a:pt x="182" y="96"/>
                  </a:lnTo>
                  <a:lnTo>
                    <a:pt x="183" y="84"/>
                  </a:lnTo>
                  <a:lnTo>
                    <a:pt x="181" y="72"/>
                  </a:lnTo>
                  <a:lnTo>
                    <a:pt x="177" y="60"/>
                  </a:lnTo>
                  <a:lnTo>
                    <a:pt x="171" y="46"/>
                  </a:lnTo>
                  <a:lnTo>
                    <a:pt x="142" y="22"/>
                  </a:lnTo>
                  <a:lnTo>
                    <a:pt x="133" y="20"/>
                  </a:lnTo>
                  <a:lnTo>
                    <a:pt x="124" y="20"/>
                  </a:lnTo>
                  <a:lnTo>
                    <a:pt x="114" y="22"/>
                  </a:lnTo>
                  <a:lnTo>
                    <a:pt x="106" y="24"/>
                  </a:lnTo>
                  <a:lnTo>
                    <a:pt x="97" y="26"/>
                  </a:lnTo>
                  <a:lnTo>
                    <a:pt x="90" y="31"/>
                  </a:lnTo>
                  <a:lnTo>
                    <a:pt x="83" y="37"/>
                  </a:lnTo>
                  <a:lnTo>
                    <a:pt x="78" y="42"/>
                  </a:lnTo>
                  <a:lnTo>
                    <a:pt x="74" y="53"/>
                  </a:lnTo>
                  <a:lnTo>
                    <a:pt x="76" y="63"/>
                  </a:lnTo>
                  <a:lnTo>
                    <a:pt x="82" y="72"/>
                  </a:lnTo>
                  <a:lnTo>
                    <a:pt x="89" y="77"/>
                  </a:lnTo>
                  <a:lnTo>
                    <a:pt x="94" y="78"/>
                  </a:lnTo>
                  <a:lnTo>
                    <a:pt x="98" y="78"/>
                  </a:lnTo>
                  <a:lnTo>
                    <a:pt x="104" y="76"/>
                  </a:lnTo>
                  <a:lnTo>
                    <a:pt x="110" y="73"/>
                  </a:lnTo>
                  <a:lnTo>
                    <a:pt x="116" y="70"/>
                  </a:lnTo>
                  <a:lnTo>
                    <a:pt x="119" y="65"/>
                  </a:lnTo>
                  <a:lnTo>
                    <a:pt x="121" y="60"/>
                  </a:lnTo>
                  <a:lnTo>
                    <a:pt x="120" y="54"/>
                  </a:lnTo>
                  <a:lnTo>
                    <a:pt x="122" y="55"/>
                  </a:lnTo>
                  <a:lnTo>
                    <a:pt x="127" y="57"/>
                  </a:lnTo>
                  <a:lnTo>
                    <a:pt x="133" y="61"/>
                  </a:lnTo>
                  <a:lnTo>
                    <a:pt x="137" y="64"/>
                  </a:lnTo>
                  <a:lnTo>
                    <a:pt x="141" y="70"/>
                  </a:lnTo>
                  <a:lnTo>
                    <a:pt x="143" y="80"/>
                  </a:lnTo>
                  <a:lnTo>
                    <a:pt x="140" y="92"/>
                  </a:lnTo>
                  <a:lnTo>
                    <a:pt x="132" y="101"/>
                  </a:lnTo>
                  <a:lnTo>
                    <a:pt x="125" y="106"/>
                  </a:lnTo>
                  <a:lnTo>
                    <a:pt x="117" y="109"/>
                  </a:lnTo>
                  <a:lnTo>
                    <a:pt x="109" y="113"/>
                  </a:lnTo>
                  <a:lnTo>
                    <a:pt x="99" y="115"/>
                  </a:lnTo>
                  <a:lnTo>
                    <a:pt x="90" y="116"/>
                  </a:lnTo>
                  <a:lnTo>
                    <a:pt x="80" y="116"/>
                  </a:lnTo>
                  <a:lnTo>
                    <a:pt x="69" y="113"/>
                  </a:lnTo>
                  <a:lnTo>
                    <a:pt x="58" y="106"/>
                  </a:lnTo>
                  <a:lnTo>
                    <a:pt x="43" y="87"/>
                  </a:lnTo>
                  <a:lnTo>
                    <a:pt x="40" y="64"/>
                  </a:lnTo>
                  <a:lnTo>
                    <a:pt x="44" y="43"/>
                  </a:lnTo>
                  <a:lnTo>
                    <a:pt x="53" y="31"/>
                  </a:lnTo>
                  <a:lnTo>
                    <a:pt x="60" y="27"/>
                  </a:lnTo>
                  <a:lnTo>
                    <a:pt x="68" y="24"/>
                  </a:lnTo>
                  <a:lnTo>
                    <a:pt x="79" y="22"/>
                  </a:lnTo>
                  <a:lnTo>
                    <a:pt x="88" y="19"/>
                  </a:lnTo>
                  <a:lnTo>
                    <a:pt x="97" y="17"/>
                  </a:lnTo>
                  <a:lnTo>
                    <a:pt x="104" y="16"/>
                  </a:lnTo>
                  <a:lnTo>
                    <a:pt x="110" y="15"/>
                  </a:lnTo>
                  <a:lnTo>
                    <a:pt x="111" y="15"/>
                  </a:lnTo>
                  <a:close/>
                </a:path>
              </a:pathLst>
            </a:custGeom>
            <a:solidFill>
              <a:srgbClr val="000000"/>
            </a:solidFill>
            <a:ln w="9525">
              <a:noFill/>
              <a:round/>
              <a:headEnd/>
              <a:tailEnd/>
            </a:ln>
          </p:spPr>
          <p:txBody>
            <a:bodyPr/>
            <a:lstStyle/>
            <a:p>
              <a:endParaRPr lang="en-US" dirty="0">
                <a:latin typeface="Calibri" pitchFamily="34" charset="0"/>
              </a:endParaRPr>
            </a:p>
          </p:txBody>
        </p:sp>
        <p:sp>
          <p:nvSpPr>
            <p:cNvPr id="4211" name="Freeform 1341"/>
            <p:cNvSpPr>
              <a:spLocks/>
            </p:cNvSpPr>
            <p:nvPr/>
          </p:nvSpPr>
          <p:spPr bwMode="auto">
            <a:xfrm>
              <a:off x="675" y="3862"/>
              <a:ext cx="89" cy="75"/>
            </a:xfrm>
            <a:custGeom>
              <a:avLst/>
              <a:gdLst>
                <a:gd name="T0" fmla="*/ 67 w 178"/>
                <a:gd name="T1" fmla="*/ 3 h 151"/>
                <a:gd name="T2" fmla="*/ 56 w 178"/>
                <a:gd name="T3" fmla="*/ 1 h 151"/>
                <a:gd name="T4" fmla="*/ 44 w 178"/>
                <a:gd name="T5" fmla="*/ 0 h 151"/>
                <a:gd name="T6" fmla="*/ 33 w 178"/>
                <a:gd name="T7" fmla="*/ 2 h 151"/>
                <a:gd name="T8" fmla="*/ 21 w 178"/>
                <a:gd name="T9" fmla="*/ 6 h 151"/>
                <a:gd name="T10" fmla="*/ 11 w 178"/>
                <a:gd name="T11" fmla="*/ 15 h 151"/>
                <a:gd name="T12" fmla="*/ 3 w 178"/>
                <a:gd name="T13" fmla="*/ 27 h 151"/>
                <a:gd name="T14" fmla="*/ 0 w 178"/>
                <a:gd name="T15" fmla="*/ 40 h 151"/>
                <a:gd name="T16" fmla="*/ 1 w 178"/>
                <a:gd name="T17" fmla="*/ 51 h 151"/>
                <a:gd name="T18" fmla="*/ 6 w 178"/>
                <a:gd name="T19" fmla="*/ 60 h 151"/>
                <a:gd name="T20" fmla="*/ 14 w 178"/>
                <a:gd name="T21" fmla="*/ 67 h 151"/>
                <a:gd name="T22" fmla="*/ 25 w 178"/>
                <a:gd name="T23" fmla="*/ 73 h 151"/>
                <a:gd name="T24" fmla="*/ 36 w 178"/>
                <a:gd name="T25" fmla="*/ 75 h 151"/>
                <a:gd name="T26" fmla="*/ 48 w 178"/>
                <a:gd name="T27" fmla="*/ 75 h 151"/>
                <a:gd name="T28" fmla="*/ 59 w 178"/>
                <a:gd name="T29" fmla="*/ 73 h 151"/>
                <a:gd name="T30" fmla="*/ 69 w 178"/>
                <a:gd name="T31" fmla="*/ 70 h 151"/>
                <a:gd name="T32" fmla="*/ 78 w 178"/>
                <a:gd name="T33" fmla="*/ 65 h 151"/>
                <a:gd name="T34" fmla="*/ 84 w 178"/>
                <a:gd name="T35" fmla="*/ 59 h 151"/>
                <a:gd name="T36" fmla="*/ 89 w 178"/>
                <a:gd name="T37" fmla="*/ 49 h 151"/>
                <a:gd name="T38" fmla="*/ 88 w 178"/>
                <a:gd name="T39" fmla="*/ 37 h 151"/>
                <a:gd name="T40" fmla="*/ 80 w 178"/>
                <a:gd name="T41" fmla="*/ 25 h 151"/>
                <a:gd name="T42" fmla="*/ 66 w 178"/>
                <a:gd name="T43" fmla="*/ 16 h 151"/>
                <a:gd name="T44" fmla="*/ 53 w 178"/>
                <a:gd name="T45" fmla="*/ 13 h 151"/>
                <a:gd name="T46" fmla="*/ 45 w 178"/>
                <a:gd name="T47" fmla="*/ 15 h 151"/>
                <a:gd name="T48" fmla="*/ 38 w 178"/>
                <a:gd name="T49" fmla="*/ 18 h 151"/>
                <a:gd name="T50" fmla="*/ 33 w 178"/>
                <a:gd name="T51" fmla="*/ 24 h 151"/>
                <a:gd name="T52" fmla="*/ 30 w 178"/>
                <a:gd name="T53" fmla="*/ 31 h 151"/>
                <a:gd name="T54" fmla="*/ 34 w 178"/>
                <a:gd name="T55" fmla="*/ 37 h 151"/>
                <a:gd name="T56" fmla="*/ 42 w 178"/>
                <a:gd name="T57" fmla="*/ 40 h 151"/>
                <a:gd name="T58" fmla="*/ 49 w 178"/>
                <a:gd name="T59" fmla="*/ 39 h 151"/>
                <a:gd name="T60" fmla="*/ 51 w 178"/>
                <a:gd name="T61" fmla="*/ 33 h 151"/>
                <a:gd name="T62" fmla="*/ 59 w 178"/>
                <a:gd name="T63" fmla="*/ 29 h 151"/>
                <a:gd name="T64" fmla="*/ 67 w 178"/>
                <a:gd name="T65" fmla="*/ 32 h 151"/>
                <a:gd name="T66" fmla="*/ 71 w 178"/>
                <a:gd name="T67" fmla="*/ 38 h 151"/>
                <a:gd name="T68" fmla="*/ 71 w 178"/>
                <a:gd name="T69" fmla="*/ 44 h 151"/>
                <a:gd name="T70" fmla="*/ 67 w 178"/>
                <a:gd name="T71" fmla="*/ 51 h 151"/>
                <a:gd name="T72" fmla="*/ 61 w 178"/>
                <a:gd name="T73" fmla="*/ 56 h 151"/>
                <a:gd name="T74" fmla="*/ 54 w 178"/>
                <a:gd name="T75" fmla="*/ 60 h 151"/>
                <a:gd name="T76" fmla="*/ 45 w 178"/>
                <a:gd name="T77" fmla="*/ 62 h 151"/>
                <a:gd name="T78" fmla="*/ 34 w 178"/>
                <a:gd name="T79" fmla="*/ 60 h 151"/>
                <a:gd name="T80" fmla="*/ 22 w 178"/>
                <a:gd name="T81" fmla="*/ 51 h 151"/>
                <a:gd name="T82" fmla="*/ 18 w 178"/>
                <a:gd name="T83" fmla="*/ 35 h 151"/>
                <a:gd name="T84" fmla="*/ 27 w 178"/>
                <a:gd name="T85" fmla="*/ 19 h 151"/>
                <a:gd name="T86" fmla="*/ 47 w 178"/>
                <a:gd name="T87" fmla="*/ 10 h 151"/>
                <a:gd name="T88" fmla="*/ 74 w 178"/>
                <a:gd name="T89" fmla="*/ 10 h 151"/>
                <a:gd name="T90" fmla="*/ 74 w 178"/>
                <a:gd name="T91" fmla="*/ 9 h 151"/>
                <a:gd name="T92" fmla="*/ 72 w 178"/>
                <a:gd name="T93" fmla="*/ 6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
                <a:gd name="T142" fmla="*/ 0 h 151"/>
                <a:gd name="T143" fmla="*/ 178 w 178"/>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 h="151">
                  <a:moveTo>
                    <a:pt x="144" y="13"/>
                  </a:moveTo>
                  <a:lnTo>
                    <a:pt x="134" y="7"/>
                  </a:lnTo>
                  <a:lnTo>
                    <a:pt x="124" y="4"/>
                  </a:lnTo>
                  <a:lnTo>
                    <a:pt x="112" y="2"/>
                  </a:lnTo>
                  <a:lnTo>
                    <a:pt x="101" y="0"/>
                  </a:lnTo>
                  <a:lnTo>
                    <a:pt x="88" y="0"/>
                  </a:lnTo>
                  <a:lnTo>
                    <a:pt x="76" y="2"/>
                  </a:lnTo>
                  <a:lnTo>
                    <a:pt x="65" y="4"/>
                  </a:lnTo>
                  <a:lnTo>
                    <a:pt x="53" y="6"/>
                  </a:lnTo>
                  <a:lnTo>
                    <a:pt x="41" y="12"/>
                  </a:lnTo>
                  <a:lnTo>
                    <a:pt x="30" y="20"/>
                  </a:lnTo>
                  <a:lnTo>
                    <a:pt x="21" y="30"/>
                  </a:lnTo>
                  <a:lnTo>
                    <a:pt x="13" y="42"/>
                  </a:lnTo>
                  <a:lnTo>
                    <a:pt x="7" y="55"/>
                  </a:lnTo>
                  <a:lnTo>
                    <a:pt x="3" y="67"/>
                  </a:lnTo>
                  <a:lnTo>
                    <a:pt x="0" y="80"/>
                  </a:lnTo>
                  <a:lnTo>
                    <a:pt x="0" y="93"/>
                  </a:lnTo>
                  <a:lnTo>
                    <a:pt x="3" y="102"/>
                  </a:lnTo>
                  <a:lnTo>
                    <a:pt x="6" y="111"/>
                  </a:lnTo>
                  <a:lnTo>
                    <a:pt x="12" y="120"/>
                  </a:lnTo>
                  <a:lnTo>
                    <a:pt x="20" y="127"/>
                  </a:lnTo>
                  <a:lnTo>
                    <a:pt x="28" y="134"/>
                  </a:lnTo>
                  <a:lnTo>
                    <a:pt x="38" y="140"/>
                  </a:lnTo>
                  <a:lnTo>
                    <a:pt x="50" y="146"/>
                  </a:lnTo>
                  <a:lnTo>
                    <a:pt x="61" y="149"/>
                  </a:lnTo>
                  <a:lnTo>
                    <a:pt x="72" y="151"/>
                  </a:lnTo>
                  <a:lnTo>
                    <a:pt x="84" y="151"/>
                  </a:lnTo>
                  <a:lnTo>
                    <a:pt x="96" y="150"/>
                  </a:lnTo>
                  <a:lnTo>
                    <a:pt x="109" y="148"/>
                  </a:lnTo>
                  <a:lnTo>
                    <a:pt x="119" y="146"/>
                  </a:lnTo>
                  <a:lnTo>
                    <a:pt x="129" y="143"/>
                  </a:lnTo>
                  <a:lnTo>
                    <a:pt x="137" y="140"/>
                  </a:lnTo>
                  <a:lnTo>
                    <a:pt x="144" y="136"/>
                  </a:lnTo>
                  <a:lnTo>
                    <a:pt x="155" y="131"/>
                  </a:lnTo>
                  <a:lnTo>
                    <a:pt x="162" y="124"/>
                  </a:lnTo>
                  <a:lnTo>
                    <a:pt x="168" y="118"/>
                  </a:lnTo>
                  <a:lnTo>
                    <a:pt x="174" y="109"/>
                  </a:lnTo>
                  <a:lnTo>
                    <a:pt x="178" y="98"/>
                  </a:lnTo>
                  <a:lnTo>
                    <a:pt x="178" y="87"/>
                  </a:lnTo>
                  <a:lnTo>
                    <a:pt x="175" y="74"/>
                  </a:lnTo>
                  <a:lnTo>
                    <a:pt x="168" y="62"/>
                  </a:lnTo>
                  <a:lnTo>
                    <a:pt x="159" y="50"/>
                  </a:lnTo>
                  <a:lnTo>
                    <a:pt x="147" y="41"/>
                  </a:lnTo>
                  <a:lnTo>
                    <a:pt x="132" y="33"/>
                  </a:lnTo>
                  <a:lnTo>
                    <a:pt x="114" y="28"/>
                  </a:lnTo>
                  <a:lnTo>
                    <a:pt x="106" y="27"/>
                  </a:lnTo>
                  <a:lnTo>
                    <a:pt x="98" y="28"/>
                  </a:lnTo>
                  <a:lnTo>
                    <a:pt x="90" y="30"/>
                  </a:lnTo>
                  <a:lnTo>
                    <a:pt x="83" y="33"/>
                  </a:lnTo>
                  <a:lnTo>
                    <a:pt x="76" y="37"/>
                  </a:lnTo>
                  <a:lnTo>
                    <a:pt x="71" y="42"/>
                  </a:lnTo>
                  <a:lnTo>
                    <a:pt x="66" y="49"/>
                  </a:lnTo>
                  <a:lnTo>
                    <a:pt x="63" y="56"/>
                  </a:lnTo>
                  <a:lnTo>
                    <a:pt x="60" y="63"/>
                  </a:lnTo>
                  <a:lnTo>
                    <a:pt x="63" y="70"/>
                  </a:lnTo>
                  <a:lnTo>
                    <a:pt x="67" y="75"/>
                  </a:lnTo>
                  <a:lnTo>
                    <a:pt x="75" y="79"/>
                  </a:lnTo>
                  <a:lnTo>
                    <a:pt x="84" y="81"/>
                  </a:lnTo>
                  <a:lnTo>
                    <a:pt x="92" y="81"/>
                  </a:lnTo>
                  <a:lnTo>
                    <a:pt x="99" y="79"/>
                  </a:lnTo>
                  <a:lnTo>
                    <a:pt x="104" y="73"/>
                  </a:lnTo>
                  <a:lnTo>
                    <a:pt x="102" y="66"/>
                  </a:lnTo>
                  <a:lnTo>
                    <a:pt x="110" y="62"/>
                  </a:lnTo>
                  <a:lnTo>
                    <a:pt x="118" y="59"/>
                  </a:lnTo>
                  <a:lnTo>
                    <a:pt x="126" y="62"/>
                  </a:lnTo>
                  <a:lnTo>
                    <a:pt x="133" y="65"/>
                  </a:lnTo>
                  <a:lnTo>
                    <a:pt x="139" y="70"/>
                  </a:lnTo>
                  <a:lnTo>
                    <a:pt x="142" y="76"/>
                  </a:lnTo>
                  <a:lnTo>
                    <a:pt x="143" y="82"/>
                  </a:lnTo>
                  <a:lnTo>
                    <a:pt x="141" y="89"/>
                  </a:lnTo>
                  <a:lnTo>
                    <a:pt x="139" y="95"/>
                  </a:lnTo>
                  <a:lnTo>
                    <a:pt x="134" y="102"/>
                  </a:lnTo>
                  <a:lnTo>
                    <a:pt x="129" y="108"/>
                  </a:lnTo>
                  <a:lnTo>
                    <a:pt x="122" y="113"/>
                  </a:lnTo>
                  <a:lnTo>
                    <a:pt x="117" y="117"/>
                  </a:lnTo>
                  <a:lnTo>
                    <a:pt x="109" y="120"/>
                  </a:lnTo>
                  <a:lnTo>
                    <a:pt x="99" y="124"/>
                  </a:lnTo>
                  <a:lnTo>
                    <a:pt x="90" y="125"/>
                  </a:lnTo>
                  <a:lnTo>
                    <a:pt x="80" y="125"/>
                  </a:lnTo>
                  <a:lnTo>
                    <a:pt x="68" y="120"/>
                  </a:lnTo>
                  <a:lnTo>
                    <a:pt x="57" y="113"/>
                  </a:lnTo>
                  <a:lnTo>
                    <a:pt x="44" y="102"/>
                  </a:lnTo>
                  <a:lnTo>
                    <a:pt x="35" y="86"/>
                  </a:lnTo>
                  <a:lnTo>
                    <a:pt x="35" y="70"/>
                  </a:lnTo>
                  <a:lnTo>
                    <a:pt x="42" y="53"/>
                  </a:lnTo>
                  <a:lnTo>
                    <a:pt x="54" y="38"/>
                  </a:lnTo>
                  <a:lnTo>
                    <a:pt x="73" y="27"/>
                  </a:lnTo>
                  <a:lnTo>
                    <a:pt x="95" y="20"/>
                  </a:lnTo>
                  <a:lnTo>
                    <a:pt x="120" y="17"/>
                  </a:lnTo>
                  <a:lnTo>
                    <a:pt x="147" y="21"/>
                  </a:lnTo>
                  <a:lnTo>
                    <a:pt x="147" y="20"/>
                  </a:lnTo>
                  <a:lnTo>
                    <a:pt x="147" y="18"/>
                  </a:lnTo>
                  <a:lnTo>
                    <a:pt x="145" y="14"/>
                  </a:lnTo>
                  <a:lnTo>
                    <a:pt x="144" y="13"/>
                  </a:lnTo>
                  <a:close/>
                </a:path>
              </a:pathLst>
            </a:custGeom>
            <a:solidFill>
              <a:srgbClr val="000000"/>
            </a:solidFill>
            <a:ln w="9525">
              <a:noFill/>
              <a:round/>
              <a:headEnd/>
              <a:tailEnd/>
            </a:ln>
          </p:spPr>
          <p:txBody>
            <a:bodyPr/>
            <a:lstStyle/>
            <a:p>
              <a:endParaRPr lang="en-US" dirty="0">
                <a:latin typeface="Calibri" pitchFamily="34" charset="0"/>
              </a:endParaRPr>
            </a:p>
          </p:txBody>
        </p:sp>
      </p:grpSp>
      <p:grpSp>
        <p:nvGrpSpPr>
          <p:cNvPr id="31" name="Group 1342"/>
          <p:cNvGrpSpPr>
            <a:grpSpLocks/>
          </p:cNvGrpSpPr>
          <p:nvPr/>
        </p:nvGrpSpPr>
        <p:grpSpPr bwMode="auto">
          <a:xfrm>
            <a:off x="2743200" y="2333625"/>
            <a:ext cx="762000" cy="762000"/>
            <a:chOff x="1728" y="1470"/>
            <a:chExt cx="480" cy="480"/>
          </a:xfrm>
        </p:grpSpPr>
        <p:sp>
          <p:nvSpPr>
            <p:cNvPr id="4187" name="Text Box 1343"/>
            <p:cNvSpPr txBox="1">
              <a:spLocks noChangeArrowheads="1"/>
            </p:cNvSpPr>
            <p:nvPr/>
          </p:nvSpPr>
          <p:spPr bwMode="auto">
            <a:xfrm>
              <a:off x="1728" y="1470"/>
              <a:ext cx="144" cy="192"/>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j</a:t>
              </a:r>
            </a:p>
          </p:txBody>
        </p:sp>
        <p:sp>
          <p:nvSpPr>
            <p:cNvPr id="4188" name="Text Box 1344"/>
            <p:cNvSpPr txBox="1">
              <a:spLocks noChangeArrowheads="1"/>
            </p:cNvSpPr>
            <p:nvPr/>
          </p:nvSpPr>
          <p:spPr bwMode="auto">
            <a:xfrm>
              <a:off x="1872" y="1470"/>
              <a:ext cx="336" cy="192"/>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mdb</a:t>
              </a:r>
            </a:p>
          </p:txBody>
        </p:sp>
        <p:sp>
          <p:nvSpPr>
            <p:cNvPr id="4189" name="Text Box 1345"/>
            <p:cNvSpPr txBox="1">
              <a:spLocks noChangeArrowheads="1"/>
            </p:cNvSpPr>
            <p:nvPr/>
          </p:nvSpPr>
          <p:spPr bwMode="auto">
            <a:xfrm>
              <a:off x="1872" y="1566"/>
              <a:ext cx="144" cy="192"/>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n</a:t>
              </a:r>
            </a:p>
          </p:txBody>
        </p:sp>
        <p:sp>
          <p:nvSpPr>
            <p:cNvPr id="4190" name="Text Box 1346"/>
            <p:cNvSpPr txBox="1">
              <a:spLocks noChangeArrowheads="1"/>
            </p:cNvSpPr>
            <p:nvPr/>
          </p:nvSpPr>
          <p:spPr bwMode="auto">
            <a:xfrm>
              <a:off x="1824" y="1662"/>
              <a:ext cx="240" cy="192"/>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ng</a:t>
              </a:r>
            </a:p>
          </p:txBody>
        </p:sp>
        <p:sp>
          <p:nvSpPr>
            <p:cNvPr id="4191" name="Text Box 1347"/>
            <p:cNvSpPr txBox="1">
              <a:spLocks noChangeArrowheads="1"/>
            </p:cNvSpPr>
            <p:nvPr/>
          </p:nvSpPr>
          <p:spPr bwMode="auto">
            <a:xfrm>
              <a:off x="1872" y="1758"/>
              <a:ext cx="318" cy="192"/>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e  i</a:t>
              </a:r>
            </a:p>
          </p:txBody>
        </p:sp>
      </p:grpSp>
      <p:sp>
        <p:nvSpPr>
          <p:cNvPr id="4147" name="Text Box 1348"/>
          <p:cNvSpPr txBox="1">
            <a:spLocks noChangeArrowheads="1"/>
          </p:cNvSpPr>
          <p:nvPr/>
        </p:nvSpPr>
        <p:spPr bwMode="auto">
          <a:xfrm>
            <a:off x="2971800" y="2943225"/>
            <a:ext cx="228600" cy="304800"/>
          </a:xfrm>
          <a:prstGeom prst="rect">
            <a:avLst/>
          </a:prstGeom>
          <a:noFill/>
          <a:ln w="9525">
            <a:noFill/>
            <a:miter lim="800000"/>
            <a:headEnd/>
            <a:tailEnd/>
          </a:ln>
        </p:spPr>
        <p:txBody>
          <a:bodyPr>
            <a:spAutoFit/>
          </a:bodyPr>
          <a:lstStyle/>
          <a:p>
            <a:pPr>
              <a:spcBef>
                <a:spcPct val="50000"/>
              </a:spcBef>
            </a:pPr>
            <a:r>
              <a:rPr lang="en-US" sz="1400" b="1" dirty="0">
                <a:latin typeface="Times New Roman" pitchFamily="18" charset="0"/>
              </a:rPr>
              <a:t>u</a:t>
            </a:r>
          </a:p>
        </p:txBody>
      </p:sp>
      <p:sp>
        <p:nvSpPr>
          <p:cNvPr id="4148" name="Rectangle 1349"/>
          <p:cNvSpPr>
            <a:spLocks noChangeArrowheads="1"/>
          </p:cNvSpPr>
          <p:nvPr/>
        </p:nvSpPr>
        <p:spPr bwMode="auto">
          <a:xfrm>
            <a:off x="2016125"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125</a:t>
            </a:r>
            <a:endParaRPr lang="en-US" sz="1600" b="1" dirty="0">
              <a:latin typeface="Times New Roman" pitchFamily="18" charset="0"/>
            </a:endParaRPr>
          </a:p>
        </p:txBody>
      </p:sp>
      <p:sp>
        <p:nvSpPr>
          <p:cNvPr id="4149" name="Rectangle 1350"/>
          <p:cNvSpPr>
            <a:spLocks noChangeArrowheads="1"/>
          </p:cNvSpPr>
          <p:nvPr/>
        </p:nvSpPr>
        <p:spPr bwMode="auto">
          <a:xfrm>
            <a:off x="2797175"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250</a:t>
            </a:r>
            <a:endParaRPr lang="en-US" sz="1600" b="1" dirty="0">
              <a:latin typeface="Times New Roman" pitchFamily="18" charset="0"/>
            </a:endParaRPr>
          </a:p>
        </p:txBody>
      </p:sp>
      <p:sp>
        <p:nvSpPr>
          <p:cNvPr id="4150" name="Rectangle 1351"/>
          <p:cNvSpPr>
            <a:spLocks noChangeArrowheads="1"/>
          </p:cNvSpPr>
          <p:nvPr/>
        </p:nvSpPr>
        <p:spPr bwMode="auto">
          <a:xfrm>
            <a:off x="3625850"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500</a:t>
            </a:r>
            <a:endParaRPr lang="en-US" sz="1600" b="1" dirty="0">
              <a:latin typeface="Times New Roman" pitchFamily="18" charset="0"/>
            </a:endParaRPr>
          </a:p>
        </p:txBody>
      </p:sp>
      <p:sp>
        <p:nvSpPr>
          <p:cNvPr id="4151" name="Rectangle 1352"/>
          <p:cNvSpPr>
            <a:spLocks noChangeArrowheads="1"/>
          </p:cNvSpPr>
          <p:nvPr/>
        </p:nvSpPr>
        <p:spPr bwMode="auto">
          <a:xfrm>
            <a:off x="4397375"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1000</a:t>
            </a:r>
            <a:endParaRPr lang="en-US" sz="1600" b="1" dirty="0">
              <a:latin typeface="Times New Roman" pitchFamily="18" charset="0"/>
            </a:endParaRPr>
          </a:p>
        </p:txBody>
      </p:sp>
      <p:sp>
        <p:nvSpPr>
          <p:cNvPr id="4152" name="Rectangle 1353"/>
          <p:cNvSpPr>
            <a:spLocks noChangeArrowheads="1"/>
          </p:cNvSpPr>
          <p:nvPr/>
        </p:nvSpPr>
        <p:spPr bwMode="auto">
          <a:xfrm>
            <a:off x="5245100"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2000</a:t>
            </a:r>
            <a:endParaRPr lang="en-US" sz="1600" b="1" dirty="0">
              <a:latin typeface="Times New Roman" pitchFamily="18" charset="0"/>
            </a:endParaRPr>
          </a:p>
        </p:txBody>
      </p:sp>
      <p:sp>
        <p:nvSpPr>
          <p:cNvPr id="4153" name="Rectangle 1354"/>
          <p:cNvSpPr>
            <a:spLocks noChangeArrowheads="1"/>
          </p:cNvSpPr>
          <p:nvPr/>
        </p:nvSpPr>
        <p:spPr bwMode="auto">
          <a:xfrm>
            <a:off x="6056313"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4000</a:t>
            </a:r>
            <a:endParaRPr lang="en-US" sz="1600" b="1" dirty="0">
              <a:latin typeface="Times New Roman" pitchFamily="18" charset="0"/>
            </a:endParaRPr>
          </a:p>
        </p:txBody>
      </p:sp>
      <p:sp>
        <p:nvSpPr>
          <p:cNvPr id="4154" name="Rectangle 1355"/>
          <p:cNvSpPr>
            <a:spLocks noChangeArrowheads="1"/>
          </p:cNvSpPr>
          <p:nvPr/>
        </p:nvSpPr>
        <p:spPr bwMode="auto">
          <a:xfrm>
            <a:off x="6845300"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8000</a:t>
            </a:r>
            <a:endParaRPr lang="en-US" sz="1600" b="1" dirty="0">
              <a:latin typeface="Times New Roman" pitchFamily="18" charset="0"/>
            </a:endParaRPr>
          </a:p>
        </p:txBody>
      </p:sp>
      <p:sp>
        <p:nvSpPr>
          <p:cNvPr id="4155" name="Text Box 1356"/>
          <p:cNvSpPr txBox="1">
            <a:spLocks noChangeArrowheads="1"/>
          </p:cNvSpPr>
          <p:nvPr/>
        </p:nvSpPr>
        <p:spPr bwMode="auto">
          <a:xfrm rot="-5400000">
            <a:off x="207962" y="3014663"/>
            <a:ext cx="2365375" cy="304800"/>
          </a:xfrm>
          <a:prstGeom prst="rect">
            <a:avLst/>
          </a:prstGeom>
          <a:noFill/>
          <a:ln w="9525">
            <a:noFill/>
            <a:miter lim="800000"/>
            <a:headEnd/>
            <a:tailEnd/>
          </a:ln>
        </p:spPr>
        <p:txBody>
          <a:bodyPr wrap="none">
            <a:spAutoFit/>
          </a:bodyPr>
          <a:lstStyle/>
          <a:p>
            <a:r>
              <a:rPr lang="en-US" sz="1400" b="1" dirty="0">
                <a:latin typeface="Times New Roman" pitchFamily="18" charset="0"/>
              </a:rPr>
              <a:t>HEARING LEVEL (dB HL)</a:t>
            </a:r>
          </a:p>
        </p:txBody>
      </p:sp>
      <p:sp>
        <p:nvSpPr>
          <p:cNvPr id="4156" name="Text Box 1357"/>
          <p:cNvSpPr txBox="1">
            <a:spLocks noChangeArrowheads="1"/>
          </p:cNvSpPr>
          <p:nvPr/>
        </p:nvSpPr>
        <p:spPr bwMode="auto">
          <a:xfrm>
            <a:off x="7412038" y="436563"/>
            <a:ext cx="55721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 </a:t>
            </a:r>
          </a:p>
        </p:txBody>
      </p:sp>
      <p:sp>
        <p:nvSpPr>
          <p:cNvPr id="4157" name="Text Box 1358"/>
          <p:cNvSpPr txBox="1">
            <a:spLocks noChangeArrowheads="1"/>
          </p:cNvSpPr>
          <p:nvPr/>
        </p:nvSpPr>
        <p:spPr bwMode="auto">
          <a:xfrm>
            <a:off x="7432675" y="987425"/>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2.</a:t>
            </a:r>
          </a:p>
        </p:txBody>
      </p:sp>
      <p:sp>
        <p:nvSpPr>
          <p:cNvPr id="4158" name="Text Box 1359"/>
          <p:cNvSpPr txBox="1">
            <a:spLocks noChangeArrowheads="1"/>
          </p:cNvSpPr>
          <p:nvPr/>
        </p:nvSpPr>
        <p:spPr bwMode="auto">
          <a:xfrm>
            <a:off x="7429500" y="1565275"/>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3.</a:t>
            </a:r>
          </a:p>
        </p:txBody>
      </p:sp>
      <p:sp>
        <p:nvSpPr>
          <p:cNvPr id="4159" name="Text Box 1360"/>
          <p:cNvSpPr txBox="1">
            <a:spLocks noChangeArrowheads="1"/>
          </p:cNvSpPr>
          <p:nvPr/>
        </p:nvSpPr>
        <p:spPr bwMode="auto">
          <a:xfrm>
            <a:off x="7437438" y="2136775"/>
            <a:ext cx="481012"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4.</a:t>
            </a:r>
          </a:p>
        </p:txBody>
      </p:sp>
      <p:sp>
        <p:nvSpPr>
          <p:cNvPr id="4160" name="Text Box 1361"/>
          <p:cNvSpPr txBox="1">
            <a:spLocks noChangeArrowheads="1"/>
          </p:cNvSpPr>
          <p:nvPr/>
        </p:nvSpPr>
        <p:spPr bwMode="auto">
          <a:xfrm>
            <a:off x="7445375" y="2698750"/>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5.</a:t>
            </a:r>
          </a:p>
        </p:txBody>
      </p:sp>
      <p:sp>
        <p:nvSpPr>
          <p:cNvPr id="4161" name="Text Box 1362"/>
          <p:cNvSpPr txBox="1">
            <a:spLocks noChangeArrowheads="1"/>
          </p:cNvSpPr>
          <p:nvPr/>
        </p:nvSpPr>
        <p:spPr bwMode="auto">
          <a:xfrm>
            <a:off x="7423150" y="3238500"/>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6.</a:t>
            </a:r>
          </a:p>
        </p:txBody>
      </p:sp>
      <p:sp>
        <p:nvSpPr>
          <p:cNvPr id="4162" name="Text Box 1363"/>
          <p:cNvSpPr txBox="1">
            <a:spLocks noChangeArrowheads="1"/>
          </p:cNvSpPr>
          <p:nvPr/>
        </p:nvSpPr>
        <p:spPr bwMode="auto">
          <a:xfrm>
            <a:off x="7429500" y="3810000"/>
            <a:ext cx="481013"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7.</a:t>
            </a:r>
          </a:p>
        </p:txBody>
      </p:sp>
      <p:sp>
        <p:nvSpPr>
          <p:cNvPr id="4163" name="Text Box 1364"/>
          <p:cNvSpPr txBox="1">
            <a:spLocks noChangeArrowheads="1"/>
          </p:cNvSpPr>
          <p:nvPr/>
        </p:nvSpPr>
        <p:spPr bwMode="auto">
          <a:xfrm>
            <a:off x="7439025" y="4338638"/>
            <a:ext cx="48101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8.</a:t>
            </a:r>
          </a:p>
        </p:txBody>
      </p:sp>
      <p:sp>
        <p:nvSpPr>
          <p:cNvPr id="4164" name="Text Box 1365"/>
          <p:cNvSpPr txBox="1">
            <a:spLocks noChangeArrowheads="1"/>
          </p:cNvSpPr>
          <p:nvPr/>
        </p:nvSpPr>
        <p:spPr bwMode="auto">
          <a:xfrm>
            <a:off x="7429500" y="4865688"/>
            <a:ext cx="919163"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9.</a:t>
            </a:r>
          </a:p>
        </p:txBody>
      </p:sp>
      <p:sp>
        <p:nvSpPr>
          <p:cNvPr id="4165" name="Text Box 1366"/>
          <p:cNvSpPr txBox="1">
            <a:spLocks noChangeArrowheads="1"/>
          </p:cNvSpPr>
          <p:nvPr/>
        </p:nvSpPr>
        <p:spPr bwMode="auto">
          <a:xfrm>
            <a:off x="7259638" y="5426075"/>
            <a:ext cx="709612" cy="519113"/>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10.</a:t>
            </a:r>
          </a:p>
        </p:txBody>
      </p:sp>
      <p:pic>
        <p:nvPicPr>
          <p:cNvPr id="4166" name="Picture 1367">
            <a:hlinkClick r:id="" action="ppaction://media"/>
            <a:hlinkHover r:id="" action="ppaction://ole?verb=0"/>
          </p:cNvPr>
          <p:cNvPicPr>
            <a:picLocks noChangeAspect="1" noChangeArrowheads="1"/>
          </p:cNvPicPr>
          <p:nvPr>
            <a:audioFile r:link="rId2"/>
            <p:extLst>
              <p:ext uri="{DAA4B4D4-6D71-4841-9C94-3DE7FCFB9230}">
                <p14:media xmlns:p14="http://schemas.microsoft.com/office/powerpoint/2010/main" r:embed="rId1"/>
              </p:ext>
            </p:extLst>
          </p:nvPr>
        </p:nvPicPr>
        <p:blipFill>
          <a:blip r:embed="rId33" cstate="print">
            <a:lum bright="70000" contrast="-70000"/>
          </a:blip>
          <a:srcRect/>
          <a:stretch>
            <a:fillRect/>
          </a:stretch>
        </p:blipFill>
        <p:spPr bwMode="auto">
          <a:xfrm>
            <a:off x="7164388" y="565150"/>
            <a:ext cx="304800" cy="304800"/>
          </a:xfrm>
          <a:prstGeom prst="rect">
            <a:avLst/>
          </a:prstGeom>
          <a:noFill/>
          <a:ln w="9525">
            <a:noFill/>
            <a:miter lim="800000"/>
            <a:headEnd/>
            <a:tailEnd/>
          </a:ln>
        </p:spPr>
      </p:pic>
      <p:pic>
        <p:nvPicPr>
          <p:cNvPr id="4167" name="Picture 1368">
            <a:hlinkClick r:id="" action="ppaction://media"/>
            <a:hlinkHover r:id="" action="ppaction://ole?verb=0"/>
          </p:cNvPr>
          <p:cNvPicPr>
            <a:picLocks noChangeAspect="1" noChangeArrowheads="1"/>
          </p:cNvPicPr>
          <p:nvPr>
            <a:audioFile r:link="rId4"/>
            <p:extLst>
              <p:ext uri="{DAA4B4D4-6D71-4841-9C94-3DE7FCFB9230}">
                <p14:media xmlns:p14="http://schemas.microsoft.com/office/powerpoint/2010/main" r:embed="rId3"/>
              </p:ext>
            </p:extLst>
          </p:nvPr>
        </p:nvPicPr>
        <p:blipFill>
          <a:blip r:embed="rId33" cstate="print">
            <a:lum bright="70000" contrast="-70000"/>
          </a:blip>
          <a:srcRect/>
          <a:stretch>
            <a:fillRect/>
          </a:stretch>
        </p:blipFill>
        <p:spPr bwMode="auto">
          <a:xfrm>
            <a:off x="7164388" y="1114425"/>
            <a:ext cx="304800" cy="304800"/>
          </a:xfrm>
          <a:prstGeom prst="rect">
            <a:avLst/>
          </a:prstGeom>
          <a:noFill/>
          <a:ln w="9525">
            <a:noFill/>
            <a:miter lim="800000"/>
            <a:headEnd/>
            <a:tailEnd/>
          </a:ln>
        </p:spPr>
      </p:pic>
      <p:pic>
        <p:nvPicPr>
          <p:cNvPr id="4168" name="Picture 1369">
            <a:hlinkClick r:id="" action="ppaction://media"/>
            <a:hlinkHover r:id="" action="ppaction://ole?verb=0"/>
          </p:cNvPr>
          <p:cNvPicPr>
            <a:picLocks noChangeAspect="1" noChangeArrowheads="1"/>
          </p:cNvPicPr>
          <p:nvPr>
            <a:audioFile r:link="rId6"/>
            <p:extLst>
              <p:ext uri="{DAA4B4D4-6D71-4841-9C94-3DE7FCFB9230}">
                <p14:media xmlns:p14="http://schemas.microsoft.com/office/powerpoint/2010/main" r:embed="rId5"/>
              </p:ext>
            </p:extLst>
          </p:nvPr>
        </p:nvPicPr>
        <p:blipFill>
          <a:blip r:embed="rId33" cstate="print">
            <a:lum bright="70000" contrast="-70000"/>
          </a:blip>
          <a:srcRect/>
          <a:stretch>
            <a:fillRect/>
          </a:stretch>
        </p:blipFill>
        <p:spPr bwMode="auto">
          <a:xfrm>
            <a:off x="7164388" y="1695450"/>
            <a:ext cx="304800" cy="304800"/>
          </a:xfrm>
          <a:prstGeom prst="rect">
            <a:avLst/>
          </a:prstGeom>
          <a:noFill/>
          <a:ln w="9525">
            <a:noFill/>
            <a:miter lim="800000"/>
            <a:headEnd/>
            <a:tailEnd/>
          </a:ln>
        </p:spPr>
      </p:pic>
      <p:pic>
        <p:nvPicPr>
          <p:cNvPr id="270682" name="Picture 1370">
            <a:hlinkClick r:id="" action="ppaction://media"/>
            <a:hlinkHover r:id="" action="ppaction://ole?verb=0"/>
          </p:cNvPr>
          <p:cNvPicPr>
            <a:picLocks noChangeAspect="1" noChangeArrowheads="1"/>
          </p:cNvPicPr>
          <p:nvPr>
            <a:audioFile r:link="rId8"/>
            <p:extLst>
              <p:ext uri="{DAA4B4D4-6D71-4841-9C94-3DE7FCFB9230}">
                <p14:media xmlns:p14="http://schemas.microsoft.com/office/powerpoint/2010/main" r:embed="rId7"/>
              </p:ext>
            </p:extLst>
          </p:nvPr>
        </p:nvPicPr>
        <p:blipFill>
          <a:blip r:embed="rId33" cstate="print">
            <a:lum bright="70000" contrast="-70000"/>
          </a:blip>
          <a:srcRect/>
          <a:stretch>
            <a:fillRect/>
          </a:stretch>
        </p:blipFill>
        <p:spPr bwMode="auto">
          <a:xfrm>
            <a:off x="7164388" y="2828925"/>
            <a:ext cx="304800" cy="304800"/>
          </a:xfrm>
          <a:prstGeom prst="rect">
            <a:avLst/>
          </a:prstGeom>
          <a:noFill/>
          <a:ln w="9525">
            <a:noFill/>
            <a:miter lim="800000"/>
            <a:headEnd/>
            <a:tailEnd/>
          </a:ln>
        </p:spPr>
      </p:pic>
      <p:pic>
        <p:nvPicPr>
          <p:cNvPr id="270683" name="Picture 1371">
            <a:hlinkClick r:id="" action="ppaction://media"/>
            <a:hlinkHover r:id="" action="ppaction://ole?verb=0"/>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33" cstate="print">
            <a:lum bright="70000" contrast="-70000"/>
          </a:blip>
          <a:srcRect/>
          <a:stretch>
            <a:fillRect/>
          </a:stretch>
        </p:blipFill>
        <p:spPr bwMode="auto">
          <a:xfrm>
            <a:off x="7164388" y="2266950"/>
            <a:ext cx="304800" cy="304800"/>
          </a:xfrm>
          <a:prstGeom prst="rect">
            <a:avLst/>
          </a:prstGeom>
          <a:noFill/>
          <a:ln w="9525">
            <a:noFill/>
            <a:miter lim="800000"/>
            <a:headEnd/>
            <a:tailEnd/>
          </a:ln>
        </p:spPr>
      </p:pic>
      <p:pic>
        <p:nvPicPr>
          <p:cNvPr id="270684" name="Picture 1372">
            <a:hlinkClick r:id="" action="ppaction://media"/>
            <a:hlinkHover r:id="" action="ppaction://ole?verb=0"/>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33" cstate="print">
            <a:lum bright="70000" contrast="-70000"/>
          </a:blip>
          <a:srcRect/>
          <a:stretch>
            <a:fillRect/>
          </a:stretch>
        </p:blipFill>
        <p:spPr bwMode="auto">
          <a:xfrm>
            <a:off x="7164388" y="3371850"/>
            <a:ext cx="304800" cy="304800"/>
          </a:xfrm>
          <a:prstGeom prst="rect">
            <a:avLst/>
          </a:prstGeom>
          <a:noFill/>
          <a:ln w="9525">
            <a:noFill/>
            <a:miter lim="800000"/>
            <a:headEnd/>
            <a:tailEnd/>
          </a:ln>
        </p:spPr>
      </p:pic>
      <p:pic>
        <p:nvPicPr>
          <p:cNvPr id="270685" name="Picture 1373">
            <a:hlinkClick r:id="" action="ppaction://media"/>
            <a:hlinkHover r:id="" action="ppaction://ole?verb=0"/>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33" cstate="print">
            <a:lum bright="70000" contrast="-70000"/>
          </a:blip>
          <a:srcRect/>
          <a:stretch>
            <a:fillRect/>
          </a:stretch>
        </p:blipFill>
        <p:spPr bwMode="auto">
          <a:xfrm>
            <a:off x="7164388" y="3943350"/>
            <a:ext cx="304800" cy="304800"/>
          </a:xfrm>
          <a:prstGeom prst="rect">
            <a:avLst/>
          </a:prstGeom>
          <a:noFill/>
          <a:ln w="9525">
            <a:noFill/>
            <a:miter lim="800000"/>
            <a:headEnd/>
            <a:tailEnd/>
          </a:ln>
        </p:spPr>
      </p:pic>
      <p:pic>
        <p:nvPicPr>
          <p:cNvPr id="270686" name="Picture 1374">
            <a:hlinkClick r:id="" action="ppaction://media"/>
            <a:hlinkHover r:id="" action="ppaction://ole?verb=0"/>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33" cstate="print">
            <a:lum bright="70000" contrast="-70000"/>
          </a:blip>
          <a:srcRect/>
          <a:stretch>
            <a:fillRect/>
          </a:stretch>
        </p:blipFill>
        <p:spPr bwMode="auto">
          <a:xfrm>
            <a:off x="7164388" y="4476750"/>
            <a:ext cx="304800" cy="304800"/>
          </a:xfrm>
          <a:prstGeom prst="rect">
            <a:avLst/>
          </a:prstGeom>
          <a:noFill/>
          <a:ln w="9525">
            <a:noFill/>
            <a:miter lim="800000"/>
            <a:headEnd/>
            <a:tailEnd/>
          </a:ln>
        </p:spPr>
      </p:pic>
      <p:pic>
        <p:nvPicPr>
          <p:cNvPr id="270687" name="Picture 1375">
            <a:hlinkClick r:id="" action="ppaction://media"/>
            <a:hlinkHover r:id="" action="ppaction://ole?verb=0"/>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33" cstate="print">
            <a:lum bright="70000" contrast="-70000"/>
          </a:blip>
          <a:srcRect/>
          <a:stretch>
            <a:fillRect/>
          </a:stretch>
        </p:blipFill>
        <p:spPr bwMode="auto">
          <a:xfrm>
            <a:off x="7145338" y="5000625"/>
            <a:ext cx="304800" cy="304800"/>
          </a:xfrm>
          <a:prstGeom prst="rect">
            <a:avLst/>
          </a:prstGeom>
          <a:noFill/>
          <a:ln w="9525">
            <a:noFill/>
            <a:miter lim="800000"/>
            <a:headEnd/>
            <a:tailEnd/>
          </a:ln>
        </p:spPr>
      </p:pic>
      <p:pic>
        <p:nvPicPr>
          <p:cNvPr id="270688" name="Picture 1376">
            <a:hlinkClick r:id="" action="ppaction://media"/>
            <a:hlinkHover r:id="" action="ppaction://ole?verb=0"/>
          </p:cNvPr>
          <p:cNvPicPr>
            <a:picLocks noChangeAspect="1" noChangeArrowheads="1"/>
          </p:cNvPicPr>
          <p:nvPr>
            <a:audioFile r:link="rId20"/>
            <p:extLst>
              <p:ext uri="{DAA4B4D4-6D71-4841-9C94-3DE7FCFB9230}">
                <p14:media xmlns:p14="http://schemas.microsoft.com/office/powerpoint/2010/main" r:embed="rId19"/>
              </p:ext>
            </p:extLst>
          </p:nvPr>
        </p:nvPicPr>
        <p:blipFill>
          <a:blip r:embed="rId33" cstate="print">
            <a:lum bright="70000" contrast="-70000"/>
          </a:blip>
          <a:srcRect/>
          <a:stretch>
            <a:fillRect/>
          </a:stretch>
        </p:blipFill>
        <p:spPr bwMode="auto">
          <a:xfrm>
            <a:off x="7164388" y="5562600"/>
            <a:ext cx="304800" cy="304800"/>
          </a:xfrm>
          <a:prstGeom prst="rect">
            <a:avLst/>
          </a:prstGeom>
          <a:noFill/>
          <a:ln w="9525">
            <a:noFill/>
            <a:miter lim="800000"/>
            <a:headEnd/>
            <a:tailEnd/>
          </a:ln>
        </p:spPr>
      </p:pic>
      <p:sp>
        <p:nvSpPr>
          <p:cNvPr id="270689" name="Text Box 1377"/>
          <p:cNvSpPr txBox="1">
            <a:spLocks noChangeArrowheads="1"/>
          </p:cNvSpPr>
          <p:nvPr/>
        </p:nvSpPr>
        <p:spPr bwMode="auto">
          <a:xfrm>
            <a:off x="7831138" y="42703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Shoe </a:t>
            </a:r>
          </a:p>
        </p:txBody>
      </p:sp>
      <p:sp>
        <p:nvSpPr>
          <p:cNvPr id="270690" name="Text Box 1378"/>
          <p:cNvSpPr txBox="1">
            <a:spLocks noChangeArrowheads="1"/>
          </p:cNvSpPr>
          <p:nvPr/>
        </p:nvSpPr>
        <p:spPr bwMode="auto">
          <a:xfrm>
            <a:off x="7831138" y="96043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Tree </a:t>
            </a:r>
          </a:p>
        </p:txBody>
      </p:sp>
      <p:sp>
        <p:nvSpPr>
          <p:cNvPr id="270691" name="Text Box 1379"/>
          <p:cNvSpPr txBox="1">
            <a:spLocks noChangeArrowheads="1"/>
          </p:cNvSpPr>
          <p:nvPr/>
        </p:nvSpPr>
        <p:spPr bwMode="auto">
          <a:xfrm>
            <a:off x="7831138" y="15509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Math </a:t>
            </a:r>
          </a:p>
        </p:txBody>
      </p:sp>
      <p:sp>
        <p:nvSpPr>
          <p:cNvPr id="270692" name="Text Box 1380"/>
          <p:cNvSpPr txBox="1">
            <a:spLocks noChangeArrowheads="1"/>
          </p:cNvSpPr>
          <p:nvPr/>
        </p:nvSpPr>
        <p:spPr bwMode="auto">
          <a:xfrm>
            <a:off x="7831138" y="21224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Desk </a:t>
            </a:r>
          </a:p>
        </p:txBody>
      </p:sp>
      <p:sp>
        <p:nvSpPr>
          <p:cNvPr id="270693" name="Text Box 1381"/>
          <p:cNvSpPr txBox="1">
            <a:spLocks noChangeArrowheads="1"/>
          </p:cNvSpPr>
          <p:nvPr/>
        </p:nvSpPr>
        <p:spPr bwMode="auto">
          <a:xfrm>
            <a:off x="7831138" y="26939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Snack </a:t>
            </a:r>
          </a:p>
        </p:txBody>
      </p:sp>
      <p:sp>
        <p:nvSpPr>
          <p:cNvPr id="270694" name="Text Box 1382"/>
          <p:cNvSpPr txBox="1">
            <a:spLocks noChangeArrowheads="1"/>
          </p:cNvSpPr>
          <p:nvPr/>
        </p:nvSpPr>
        <p:spPr bwMode="auto">
          <a:xfrm>
            <a:off x="7831138" y="32273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Miss </a:t>
            </a:r>
          </a:p>
        </p:txBody>
      </p:sp>
      <p:sp>
        <p:nvSpPr>
          <p:cNvPr id="270695" name="Text Box 1383"/>
          <p:cNvSpPr txBox="1">
            <a:spLocks noChangeArrowheads="1"/>
          </p:cNvSpPr>
          <p:nvPr/>
        </p:nvSpPr>
        <p:spPr bwMode="auto">
          <a:xfrm>
            <a:off x="7831138" y="37988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Test </a:t>
            </a:r>
          </a:p>
        </p:txBody>
      </p:sp>
      <p:sp>
        <p:nvSpPr>
          <p:cNvPr id="270696" name="Text Box 1384"/>
          <p:cNvSpPr txBox="1">
            <a:spLocks noChangeArrowheads="1"/>
          </p:cNvSpPr>
          <p:nvPr/>
        </p:nvSpPr>
        <p:spPr bwMode="auto">
          <a:xfrm>
            <a:off x="7831138" y="43322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Thumb </a:t>
            </a:r>
          </a:p>
        </p:txBody>
      </p:sp>
      <p:sp>
        <p:nvSpPr>
          <p:cNvPr id="270697" name="Text Box 1385"/>
          <p:cNvSpPr txBox="1">
            <a:spLocks noChangeArrowheads="1"/>
          </p:cNvSpPr>
          <p:nvPr/>
        </p:nvSpPr>
        <p:spPr bwMode="auto">
          <a:xfrm>
            <a:off x="7831138" y="486568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Fish </a:t>
            </a:r>
          </a:p>
        </p:txBody>
      </p:sp>
      <p:sp>
        <p:nvSpPr>
          <p:cNvPr id="270698" name="Text Box 1386"/>
          <p:cNvSpPr txBox="1">
            <a:spLocks noChangeArrowheads="1"/>
          </p:cNvSpPr>
          <p:nvPr/>
        </p:nvSpPr>
        <p:spPr bwMode="auto">
          <a:xfrm>
            <a:off x="7831138" y="5418138"/>
            <a:ext cx="1312862" cy="519112"/>
          </a:xfrm>
          <a:prstGeom prst="rect">
            <a:avLst/>
          </a:prstGeom>
          <a:noFill/>
          <a:ln w="9525">
            <a:noFill/>
            <a:miter lim="800000"/>
            <a:headEnd/>
            <a:tailEnd/>
          </a:ln>
        </p:spPr>
        <p:txBody>
          <a:bodyPr>
            <a:spAutoFit/>
          </a:bodyPr>
          <a:lstStyle/>
          <a:p>
            <a:pPr>
              <a:spcBef>
                <a:spcPct val="50000"/>
              </a:spcBef>
            </a:pPr>
            <a:r>
              <a:rPr lang="en-US" sz="2800" b="1" dirty="0">
                <a:latin typeface="Times New Roman" pitchFamily="18" charset="0"/>
              </a:rPr>
              <a:t>Spill </a:t>
            </a:r>
          </a:p>
        </p:txBody>
      </p:sp>
      <p:sp>
        <p:nvSpPr>
          <p:cNvPr id="4186" name="Text Box 1387"/>
          <p:cNvSpPr txBox="1">
            <a:spLocks noChangeArrowheads="1"/>
          </p:cNvSpPr>
          <p:nvPr/>
        </p:nvSpPr>
        <p:spPr bwMode="auto">
          <a:xfrm>
            <a:off x="7048500" y="6064250"/>
            <a:ext cx="2095500" cy="457200"/>
          </a:xfrm>
          <a:prstGeom prst="rect">
            <a:avLst/>
          </a:prstGeom>
          <a:noFill/>
          <a:ln w="9525">
            <a:noFill/>
            <a:miter lim="800000"/>
            <a:headEnd/>
            <a:tailEnd/>
          </a:ln>
        </p:spPr>
        <p:txBody>
          <a:bodyPr>
            <a:spAutoFit/>
          </a:bodyPr>
          <a:lstStyle/>
          <a:p>
            <a:r>
              <a:rPr lang="en-US" sz="1200" b="1" dirty="0">
                <a:latin typeface="Tahoma" charset="0"/>
              </a:rPr>
              <a:t>Click on Speaker to</a:t>
            </a:r>
          </a:p>
          <a:p>
            <a:r>
              <a:rPr lang="en-US" sz="1200" b="1" dirty="0">
                <a:latin typeface="Tahoma" charset="0"/>
              </a:rPr>
              <a:t>Present Spelling word.</a:t>
            </a:r>
          </a:p>
        </p:txBody>
      </p:sp>
    </p:spTree>
    <p:extLst>
      <p:ext uri="{BB962C8B-B14F-4D97-AF65-F5344CB8AC3E}">
        <p14:creationId xmlns:p14="http://schemas.microsoft.com/office/powerpoint/2010/main" val="30810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689"/>
                                        </p:tgtEl>
                                        <p:attrNameLst>
                                          <p:attrName>style.visibility</p:attrName>
                                        </p:attrNameLst>
                                      </p:cBhvr>
                                      <p:to>
                                        <p:strVal val="visible"/>
                                      </p:to>
                                    </p:set>
                                    <p:animEffect transition="in" filter="dissolve">
                                      <p:cBhvr>
                                        <p:cTn id="7" dur="500"/>
                                        <p:tgtEl>
                                          <p:spTgt spid="270689"/>
                                        </p:tgtEl>
                                      </p:cBhvr>
                                    </p:animEffect>
                                  </p:childTnLst>
                                  <p:subTnLst>
                                    <p:audio>
                                      <p:cMediaNode>
                                        <p:cTn display="0" masterRel="sameClick">
                                          <p:stCondLst>
                                            <p:cond evt="begin" delay="0">
                                              <p:tn val="5"/>
                                            </p:cond>
                                          </p:stCondLst>
                                          <p:endCondLst>
                                            <p:cond evt="onStopAudio" delay="0">
                                              <p:tgtEl>
                                                <p:sldTgt/>
                                              </p:tgtEl>
                                            </p:cond>
                                          </p:endCondLst>
                                        </p:cTn>
                                        <p:tgtEl>
                                          <p:sndTgt r:embed="rId23" name="1_norm.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690"/>
                                        </p:tgtEl>
                                        <p:attrNameLst>
                                          <p:attrName>style.visibility</p:attrName>
                                        </p:attrNameLst>
                                      </p:cBhvr>
                                      <p:to>
                                        <p:strVal val="visible"/>
                                      </p:to>
                                    </p:set>
                                    <p:animEffect transition="in" filter="dissolve">
                                      <p:cBhvr>
                                        <p:cTn id="12" dur="500"/>
                                        <p:tgtEl>
                                          <p:spTgt spid="270690"/>
                                        </p:tgtEl>
                                      </p:cBhvr>
                                    </p:animEffect>
                                  </p:childTnLst>
                                  <p:subTnLst>
                                    <p:audio>
                                      <p:cMediaNode>
                                        <p:cTn display="0" masterRel="sameClick">
                                          <p:stCondLst>
                                            <p:cond evt="begin" delay="0">
                                              <p:tn val="10"/>
                                            </p:cond>
                                          </p:stCondLst>
                                          <p:endCondLst>
                                            <p:cond evt="onStopAudio" delay="0">
                                              <p:tgtEl>
                                                <p:sldTgt/>
                                              </p:tgtEl>
                                            </p:cond>
                                          </p:endCondLst>
                                        </p:cTn>
                                        <p:tgtEl>
                                          <p:sndTgt r:embed="rId24" name="2_norm.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691"/>
                                        </p:tgtEl>
                                        <p:attrNameLst>
                                          <p:attrName>style.visibility</p:attrName>
                                        </p:attrNameLst>
                                      </p:cBhvr>
                                      <p:to>
                                        <p:strVal val="visible"/>
                                      </p:to>
                                    </p:set>
                                    <p:animEffect transition="in" filter="dissolve">
                                      <p:cBhvr>
                                        <p:cTn id="17" dur="500"/>
                                        <p:tgtEl>
                                          <p:spTgt spid="270691"/>
                                        </p:tgtEl>
                                      </p:cBhvr>
                                    </p:animEffect>
                                  </p:childTnLst>
                                  <p:subTnLst>
                                    <p:audio>
                                      <p:cMediaNode>
                                        <p:cTn display="0" masterRel="sameClick">
                                          <p:stCondLst>
                                            <p:cond evt="begin" delay="0">
                                              <p:tn val="15"/>
                                            </p:cond>
                                          </p:stCondLst>
                                          <p:endCondLst>
                                            <p:cond evt="onStopAudio" delay="0">
                                              <p:tgtEl>
                                                <p:sldTgt/>
                                              </p:tgtEl>
                                            </p:cond>
                                          </p:endCondLst>
                                        </p:cTn>
                                        <p:tgtEl>
                                          <p:sndTgt r:embed="rId25" name="3_norm.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692"/>
                                        </p:tgtEl>
                                        <p:attrNameLst>
                                          <p:attrName>style.visibility</p:attrName>
                                        </p:attrNameLst>
                                      </p:cBhvr>
                                      <p:to>
                                        <p:strVal val="visible"/>
                                      </p:to>
                                    </p:set>
                                    <p:animEffect transition="in" filter="dissolve">
                                      <p:cBhvr>
                                        <p:cTn id="22" dur="500"/>
                                        <p:tgtEl>
                                          <p:spTgt spid="270692"/>
                                        </p:tgtEl>
                                      </p:cBhvr>
                                    </p:animEffect>
                                  </p:childTnLst>
                                  <p:subTnLst>
                                    <p:audio>
                                      <p:cMediaNode>
                                        <p:cTn display="0" masterRel="sameClick">
                                          <p:stCondLst>
                                            <p:cond evt="begin" delay="0">
                                              <p:tn val="20"/>
                                            </p:cond>
                                          </p:stCondLst>
                                          <p:endCondLst>
                                            <p:cond evt="onStopAudio" delay="0">
                                              <p:tgtEl>
                                                <p:sldTgt/>
                                              </p:tgtEl>
                                            </p:cond>
                                          </p:endCondLst>
                                        </p:cTn>
                                        <p:tgtEl>
                                          <p:sndTgt r:embed="rId26" name="4_norm.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0693"/>
                                        </p:tgtEl>
                                        <p:attrNameLst>
                                          <p:attrName>style.visibility</p:attrName>
                                        </p:attrNameLst>
                                      </p:cBhvr>
                                      <p:to>
                                        <p:strVal val="visible"/>
                                      </p:to>
                                    </p:set>
                                    <p:animEffect transition="in" filter="dissolve">
                                      <p:cBhvr>
                                        <p:cTn id="27" dur="500"/>
                                        <p:tgtEl>
                                          <p:spTgt spid="270693"/>
                                        </p:tgtEl>
                                      </p:cBhvr>
                                    </p:animEffect>
                                  </p:childTnLst>
                                  <p:subTnLst>
                                    <p:audio>
                                      <p:cMediaNode>
                                        <p:cTn display="0" masterRel="sameClick">
                                          <p:stCondLst>
                                            <p:cond evt="begin" delay="0">
                                              <p:tn val="25"/>
                                            </p:cond>
                                          </p:stCondLst>
                                          <p:endCondLst>
                                            <p:cond evt="onStopAudio" delay="0">
                                              <p:tgtEl>
                                                <p:sldTgt/>
                                              </p:tgtEl>
                                            </p:cond>
                                          </p:endCondLst>
                                        </p:cTn>
                                        <p:tgtEl>
                                          <p:sndTgt r:embed="rId27" name="5_norm.wav"/>
                                        </p:tgtEl>
                                      </p:cMediaNode>
                                    </p:audio>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0694"/>
                                        </p:tgtEl>
                                        <p:attrNameLst>
                                          <p:attrName>style.visibility</p:attrName>
                                        </p:attrNameLst>
                                      </p:cBhvr>
                                      <p:to>
                                        <p:strVal val="visible"/>
                                      </p:to>
                                    </p:set>
                                    <p:animEffect transition="in" filter="dissolve">
                                      <p:cBhvr>
                                        <p:cTn id="32" dur="500"/>
                                        <p:tgtEl>
                                          <p:spTgt spid="270694"/>
                                        </p:tgtEl>
                                      </p:cBhvr>
                                    </p:animEffect>
                                  </p:childTnLst>
                                  <p:subTnLst>
                                    <p:audio>
                                      <p:cMediaNode>
                                        <p:cTn display="0" masterRel="sameClick">
                                          <p:stCondLst>
                                            <p:cond evt="begin" delay="0">
                                              <p:tn val="30"/>
                                            </p:cond>
                                          </p:stCondLst>
                                          <p:endCondLst>
                                            <p:cond evt="onStopAudio" delay="0">
                                              <p:tgtEl>
                                                <p:sldTgt/>
                                              </p:tgtEl>
                                            </p:cond>
                                          </p:endCondLst>
                                        </p:cTn>
                                        <p:tgtEl>
                                          <p:sndTgt r:embed="rId28" name="6_norm.wav"/>
                                        </p:tgtEl>
                                      </p:cMediaNode>
                                    </p:audio>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0695"/>
                                        </p:tgtEl>
                                        <p:attrNameLst>
                                          <p:attrName>style.visibility</p:attrName>
                                        </p:attrNameLst>
                                      </p:cBhvr>
                                      <p:to>
                                        <p:strVal val="visible"/>
                                      </p:to>
                                    </p:set>
                                    <p:animEffect transition="in" filter="dissolve">
                                      <p:cBhvr>
                                        <p:cTn id="37" dur="500"/>
                                        <p:tgtEl>
                                          <p:spTgt spid="270695"/>
                                        </p:tgtEl>
                                      </p:cBhvr>
                                    </p:animEffect>
                                  </p:childTnLst>
                                  <p:subTnLst>
                                    <p:audio>
                                      <p:cMediaNode>
                                        <p:cTn display="0" masterRel="sameClick">
                                          <p:stCondLst>
                                            <p:cond evt="begin" delay="0">
                                              <p:tn val="35"/>
                                            </p:cond>
                                          </p:stCondLst>
                                          <p:endCondLst>
                                            <p:cond evt="onStopAudio" delay="0">
                                              <p:tgtEl>
                                                <p:sldTgt/>
                                              </p:tgtEl>
                                            </p:cond>
                                          </p:endCondLst>
                                        </p:cTn>
                                        <p:tgtEl>
                                          <p:sndTgt r:embed="rId29" name="7_norm.wav"/>
                                        </p:tgtEl>
                                      </p:cMediaNode>
                                    </p:audio>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0696"/>
                                        </p:tgtEl>
                                        <p:attrNameLst>
                                          <p:attrName>style.visibility</p:attrName>
                                        </p:attrNameLst>
                                      </p:cBhvr>
                                      <p:to>
                                        <p:strVal val="visible"/>
                                      </p:to>
                                    </p:set>
                                    <p:animEffect transition="in" filter="dissolve">
                                      <p:cBhvr>
                                        <p:cTn id="42" dur="500"/>
                                        <p:tgtEl>
                                          <p:spTgt spid="270696"/>
                                        </p:tgtEl>
                                      </p:cBhvr>
                                    </p:animEffect>
                                  </p:childTnLst>
                                  <p:subTnLst>
                                    <p:audio>
                                      <p:cMediaNode>
                                        <p:cTn display="0" masterRel="sameClick">
                                          <p:stCondLst>
                                            <p:cond evt="begin" delay="0">
                                              <p:tn val="40"/>
                                            </p:cond>
                                          </p:stCondLst>
                                          <p:endCondLst>
                                            <p:cond evt="onStopAudio" delay="0">
                                              <p:tgtEl>
                                                <p:sldTgt/>
                                              </p:tgtEl>
                                            </p:cond>
                                          </p:endCondLst>
                                        </p:cTn>
                                        <p:tgtEl>
                                          <p:sndTgt r:embed="rId30" name="8_norm.wav"/>
                                        </p:tgtEl>
                                      </p:cMediaNode>
                                    </p:audio>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0697"/>
                                        </p:tgtEl>
                                        <p:attrNameLst>
                                          <p:attrName>style.visibility</p:attrName>
                                        </p:attrNameLst>
                                      </p:cBhvr>
                                      <p:to>
                                        <p:strVal val="visible"/>
                                      </p:to>
                                    </p:set>
                                    <p:animEffect transition="in" filter="dissolve">
                                      <p:cBhvr>
                                        <p:cTn id="47" dur="500"/>
                                        <p:tgtEl>
                                          <p:spTgt spid="270697"/>
                                        </p:tgtEl>
                                      </p:cBhvr>
                                    </p:animEffect>
                                  </p:childTnLst>
                                  <p:subTnLst>
                                    <p:audio>
                                      <p:cMediaNode>
                                        <p:cTn display="0" masterRel="sameClick">
                                          <p:stCondLst>
                                            <p:cond evt="begin" delay="0">
                                              <p:tn val="45"/>
                                            </p:cond>
                                          </p:stCondLst>
                                          <p:endCondLst>
                                            <p:cond evt="onStopAudio" delay="0">
                                              <p:tgtEl>
                                                <p:sldTgt/>
                                              </p:tgtEl>
                                            </p:cond>
                                          </p:endCondLst>
                                        </p:cTn>
                                        <p:tgtEl>
                                          <p:sndTgt r:embed="rId31" name="9_norm.wav"/>
                                        </p:tgtEl>
                                      </p:cMediaNode>
                                    </p:audio>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70698"/>
                                        </p:tgtEl>
                                        <p:attrNameLst>
                                          <p:attrName>style.visibility</p:attrName>
                                        </p:attrNameLst>
                                      </p:cBhvr>
                                      <p:to>
                                        <p:strVal val="visible"/>
                                      </p:to>
                                    </p:set>
                                    <p:animEffect transition="in" filter="dissolve">
                                      <p:cBhvr>
                                        <p:cTn id="52" dur="500"/>
                                        <p:tgtEl>
                                          <p:spTgt spid="270698"/>
                                        </p:tgtEl>
                                      </p:cBhvr>
                                    </p:animEffect>
                                  </p:childTnLst>
                                  <p:subTnLst>
                                    <p:audio>
                                      <p:cMediaNode>
                                        <p:cTn display="0" masterRel="sameClick">
                                          <p:stCondLst>
                                            <p:cond evt="begin" delay="0">
                                              <p:tn val="50"/>
                                            </p:cond>
                                          </p:stCondLst>
                                          <p:endCondLst>
                                            <p:cond evt="onStopAudio" delay="0">
                                              <p:tgtEl>
                                                <p:sldTgt/>
                                              </p:tgtEl>
                                            </p:cond>
                                          </p:endCondLst>
                                        </p:cTn>
                                        <p:tgtEl>
                                          <p:sndTgt r:embed="rId32" name="10_nor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7068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865" fill="hold"/>
                                        <p:tgtEl>
                                          <p:spTgt spid="270682"/>
                                        </p:tgtEl>
                                      </p:cBhvr>
                                    </p:cmd>
                                  </p:childTnLst>
                                </p:cTn>
                              </p:par>
                            </p:childTnLst>
                          </p:cTn>
                        </p:par>
                      </p:childTnLst>
                    </p:cTn>
                  </p:par>
                </p:childTnLst>
              </p:cTn>
              <p:nextCondLst>
                <p:cond evt="onClick" delay="0">
                  <p:tgtEl>
                    <p:spTgt spid="270682"/>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270682"/>
                </p:tgtEl>
              </p:cMediaNode>
            </p:audio>
            <p:seq concurrent="1" nextAc="seek">
              <p:cTn id="59" restart="whenNotActive" fill="hold" evtFilter="cancelBubble" nodeType="interactiveSeq">
                <p:stCondLst>
                  <p:cond evt="onClick" delay="0">
                    <p:tgtEl>
                      <p:spTgt spid="27068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695" fill="hold"/>
                                        <p:tgtEl>
                                          <p:spTgt spid="270683"/>
                                        </p:tgtEl>
                                      </p:cBhvr>
                                    </p:cmd>
                                  </p:childTnLst>
                                </p:cTn>
                              </p:par>
                            </p:childTnLst>
                          </p:cTn>
                        </p:par>
                      </p:childTnLst>
                    </p:cTn>
                  </p:par>
                </p:childTnLst>
              </p:cTn>
              <p:nextCondLst>
                <p:cond evt="onClick" delay="0">
                  <p:tgtEl>
                    <p:spTgt spid="270683"/>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270683"/>
                </p:tgtEl>
              </p:cMediaNode>
            </p:audio>
            <p:seq concurrent="1" nextAc="seek">
              <p:cTn id="65" restart="whenNotActive" fill="hold" evtFilter="cancelBubble" nodeType="interactiveSeq">
                <p:stCondLst>
                  <p:cond evt="onClick" delay="0">
                    <p:tgtEl>
                      <p:spTgt spid="270684"/>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976" fill="hold"/>
                                        <p:tgtEl>
                                          <p:spTgt spid="270684"/>
                                        </p:tgtEl>
                                      </p:cBhvr>
                                    </p:cmd>
                                  </p:childTnLst>
                                </p:cTn>
                              </p:par>
                            </p:childTnLst>
                          </p:cTn>
                        </p:par>
                      </p:childTnLst>
                    </p:cTn>
                  </p:par>
                </p:childTnLst>
              </p:cTn>
              <p:nextCondLst>
                <p:cond evt="onClick" delay="0">
                  <p:tgtEl>
                    <p:spTgt spid="270684"/>
                  </p:tgtEl>
                </p:cond>
              </p:nextCondLst>
            </p:seq>
            <p:audio>
              <p:cMediaNode>
                <p:cTn id="70" fill="hold" display="0">
                  <p:stCondLst>
                    <p:cond delay="indefinite"/>
                  </p:stCondLst>
                  <p:endCondLst>
                    <p:cond evt="onNext" delay="0">
                      <p:tgtEl>
                        <p:sldTgt/>
                      </p:tgtEl>
                    </p:cond>
                    <p:cond evt="onPrev" delay="0">
                      <p:tgtEl>
                        <p:sldTgt/>
                      </p:tgtEl>
                    </p:cond>
                    <p:cond evt="onStopAudio" delay="0">
                      <p:tgtEl>
                        <p:sldTgt/>
                      </p:tgtEl>
                    </p:cond>
                  </p:endCondLst>
                </p:cTn>
                <p:tgtEl>
                  <p:spTgt spid="270684"/>
                </p:tgtEl>
              </p:cMediaNode>
            </p:audio>
            <p:seq concurrent="1" nextAc="seek">
              <p:cTn id="71" restart="whenNotActive" fill="hold" evtFilter="cancelBubble" nodeType="interactiveSeq">
                <p:stCondLst>
                  <p:cond evt="onClick" delay="0">
                    <p:tgtEl>
                      <p:spTgt spid="270685"/>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845" fill="hold"/>
                                        <p:tgtEl>
                                          <p:spTgt spid="270685"/>
                                        </p:tgtEl>
                                      </p:cBhvr>
                                    </p:cmd>
                                  </p:childTnLst>
                                </p:cTn>
                              </p:par>
                            </p:childTnLst>
                          </p:cTn>
                        </p:par>
                      </p:childTnLst>
                    </p:cTn>
                  </p:par>
                </p:childTnLst>
              </p:cTn>
              <p:nextCondLst>
                <p:cond evt="onClick" delay="0">
                  <p:tgtEl>
                    <p:spTgt spid="270685"/>
                  </p:tgtEl>
                </p:cond>
              </p:nextCondLst>
            </p:seq>
            <p:audio>
              <p:cMediaNode>
                <p:cTn id="76" fill="hold" display="0">
                  <p:stCondLst>
                    <p:cond delay="indefinite"/>
                  </p:stCondLst>
                  <p:endCondLst>
                    <p:cond evt="onNext" delay="0">
                      <p:tgtEl>
                        <p:sldTgt/>
                      </p:tgtEl>
                    </p:cond>
                    <p:cond evt="onPrev" delay="0">
                      <p:tgtEl>
                        <p:sldTgt/>
                      </p:tgtEl>
                    </p:cond>
                    <p:cond evt="onStopAudio" delay="0">
                      <p:tgtEl>
                        <p:sldTgt/>
                      </p:tgtEl>
                    </p:cond>
                  </p:endCondLst>
                </p:cTn>
                <p:tgtEl>
                  <p:spTgt spid="270685"/>
                </p:tgtEl>
              </p:cMediaNode>
            </p:audio>
            <p:seq concurrent="1" nextAc="seek">
              <p:cTn id="77" restart="whenNotActive" fill="hold" evtFilter="cancelBubble" nodeType="interactiveSeq">
                <p:stCondLst>
                  <p:cond evt="onClick" delay="0">
                    <p:tgtEl>
                      <p:spTgt spid="27068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723" fill="hold"/>
                                        <p:tgtEl>
                                          <p:spTgt spid="270686"/>
                                        </p:tgtEl>
                                      </p:cBhvr>
                                    </p:cmd>
                                  </p:childTnLst>
                                </p:cTn>
                              </p:par>
                            </p:childTnLst>
                          </p:cTn>
                        </p:par>
                      </p:childTnLst>
                    </p:cTn>
                  </p:par>
                </p:childTnLst>
              </p:cTn>
              <p:nextCondLst>
                <p:cond evt="onClick" delay="0">
                  <p:tgtEl>
                    <p:spTgt spid="270686"/>
                  </p:tgtEl>
                </p:cond>
              </p:nextCondLst>
            </p:seq>
            <p:audio>
              <p:cMediaNode>
                <p:cTn id="82" fill="hold" display="0">
                  <p:stCondLst>
                    <p:cond delay="indefinite"/>
                  </p:stCondLst>
                  <p:endCondLst>
                    <p:cond evt="onNext" delay="0">
                      <p:tgtEl>
                        <p:sldTgt/>
                      </p:tgtEl>
                    </p:cond>
                    <p:cond evt="onPrev" delay="0">
                      <p:tgtEl>
                        <p:sldTgt/>
                      </p:tgtEl>
                    </p:cond>
                    <p:cond evt="onStopAudio" delay="0">
                      <p:tgtEl>
                        <p:sldTgt/>
                      </p:tgtEl>
                    </p:cond>
                  </p:endCondLst>
                </p:cTn>
                <p:tgtEl>
                  <p:spTgt spid="270686"/>
                </p:tgtEl>
              </p:cMediaNode>
            </p:audio>
            <p:seq concurrent="1" nextAc="seek">
              <p:cTn id="83" restart="whenNotActive" fill="hold" evtFilter="cancelBubble" nodeType="interactiveSeq">
                <p:stCondLst>
                  <p:cond evt="onClick" delay="0">
                    <p:tgtEl>
                      <p:spTgt spid="27068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597" fill="hold"/>
                                        <p:tgtEl>
                                          <p:spTgt spid="270687"/>
                                        </p:tgtEl>
                                      </p:cBhvr>
                                    </p:cmd>
                                  </p:childTnLst>
                                </p:cTn>
                              </p:par>
                            </p:childTnLst>
                          </p:cTn>
                        </p:par>
                      </p:childTnLst>
                    </p:cTn>
                  </p:par>
                </p:childTnLst>
              </p:cTn>
              <p:nextCondLst>
                <p:cond evt="onClick" delay="0">
                  <p:tgtEl>
                    <p:spTgt spid="270687"/>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70687"/>
                </p:tgtEl>
              </p:cMediaNode>
            </p:audio>
            <p:seq concurrent="1" nextAc="seek">
              <p:cTn id="89" restart="whenNotActive" fill="hold" evtFilter="cancelBubble" nodeType="interactiveSeq">
                <p:stCondLst>
                  <p:cond evt="onClick" delay="0">
                    <p:tgtEl>
                      <p:spTgt spid="270688"/>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2608" fill="hold"/>
                                        <p:tgtEl>
                                          <p:spTgt spid="270688"/>
                                        </p:tgtEl>
                                      </p:cBhvr>
                                    </p:cmd>
                                  </p:childTnLst>
                                </p:cTn>
                              </p:par>
                            </p:childTnLst>
                          </p:cTn>
                        </p:par>
                      </p:childTnLst>
                    </p:cTn>
                  </p:par>
                </p:childTnLst>
              </p:cTn>
              <p:nextCondLst>
                <p:cond evt="onClick" delay="0">
                  <p:tgtEl>
                    <p:spTgt spid="270688"/>
                  </p:tgtEl>
                </p:cond>
              </p:nextCondLst>
            </p:seq>
            <p:audio>
              <p:cMediaNode>
                <p:cTn id="94" fill="hold" display="0">
                  <p:stCondLst>
                    <p:cond delay="indefinite"/>
                  </p:stCondLst>
                  <p:endCondLst>
                    <p:cond evt="onNext" delay="0">
                      <p:tgtEl>
                        <p:sldTgt/>
                      </p:tgtEl>
                    </p:cond>
                    <p:cond evt="onPrev" delay="0">
                      <p:tgtEl>
                        <p:sldTgt/>
                      </p:tgtEl>
                    </p:cond>
                    <p:cond evt="onStopAudio" delay="0">
                      <p:tgtEl>
                        <p:sldTgt/>
                      </p:tgtEl>
                    </p:cond>
                  </p:endCondLst>
                </p:cTn>
                <p:tgtEl>
                  <p:spTgt spid="270688"/>
                </p:tgtEl>
              </p:cMediaNode>
            </p:audio>
          </p:childTnLst>
        </p:cTn>
      </p:par>
    </p:tnLst>
    <p:bldLst>
      <p:bldP spid="270689" grpId="0" autoUpdateAnimBg="0"/>
      <p:bldP spid="270690" grpId="0" autoUpdateAnimBg="0"/>
      <p:bldP spid="270691" grpId="0" autoUpdateAnimBg="0"/>
      <p:bldP spid="270692" grpId="0" autoUpdateAnimBg="0"/>
      <p:bldP spid="270693" grpId="0" autoUpdateAnimBg="0"/>
      <p:bldP spid="270694" grpId="0" autoUpdateAnimBg="0"/>
      <p:bldP spid="270695" grpId="0" autoUpdateAnimBg="0"/>
      <p:bldP spid="270696" grpId="0" autoUpdateAnimBg="0"/>
      <p:bldP spid="270697" grpId="0" autoUpdateAnimBg="0"/>
      <p:bldP spid="27069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9563" y="1690776"/>
            <a:ext cx="8591908" cy="667719"/>
          </a:xfrm>
          <a:solidFill>
            <a:schemeClr val="bg2">
              <a:lumMod val="20000"/>
              <a:lumOff val="80000"/>
            </a:schemeClr>
          </a:solidFill>
        </p:spPr>
        <p:txBody>
          <a:bodyPr>
            <a:normAutofit fontScale="90000"/>
          </a:bodyPr>
          <a:lstStyle/>
          <a:p>
            <a:r>
              <a:rPr lang="en-US" b="1" dirty="0">
                <a:solidFill>
                  <a:schemeClr val="tx1"/>
                </a:solidFill>
              </a:rPr>
              <a:t>Actual Spelling Test of Hard of Hearing Student</a:t>
            </a:r>
          </a:p>
        </p:txBody>
      </p:sp>
      <p:pic>
        <p:nvPicPr>
          <p:cNvPr id="46084" name="Picture 4" descr="SpellingTest2.jpg                                              0000268AMac HD                         B7296B3C:"/>
          <p:cNvPicPr>
            <a:picLocks noChangeAspect="1" noChangeArrowheads="1"/>
          </p:cNvPicPr>
          <p:nvPr/>
        </p:nvPicPr>
        <p:blipFill rotWithShape="1">
          <a:blip r:embed="rId3" cstate="print"/>
          <a:srcRect l="5008" t="12079" b="14182"/>
          <a:stretch/>
        </p:blipFill>
        <p:spPr bwMode="auto">
          <a:xfrm>
            <a:off x="1071588" y="2669047"/>
            <a:ext cx="6857680" cy="3317685"/>
          </a:xfrm>
          <a:prstGeom prst="rect">
            <a:avLst/>
          </a:prstGeom>
          <a:noFill/>
        </p:spPr>
      </p:pic>
    </p:spTree>
    <p:extLst>
      <p:ext uri="{BB962C8B-B14F-4D97-AF65-F5344CB8AC3E}">
        <p14:creationId xmlns:p14="http://schemas.microsoft.com/office/powerpoint/2010/main" val="414974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1981200"/>
            <a:ext cx="7467600" cy="2123658"/>
          </a:xfrm>
          <a:prstGeom prst="rect">
            <a:avLst/>
          </a:prstGeom>
          <a:noFill/>
          <a:ln>
            <a:noFill/>
          </a:ln>
        </p:spPr>
        <p:txBody>
          <a:bodyPr wrap="square" lIns="91440" tIns="45720" rIns="91440" bIns="45720">
            <a:spAutoFit/>
          </a:bodyPr>
          <a:lstStyle/>
          <a:p>
            <a:pPr algn="ct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Let’s Talk </a:t>
            </a:r>
          </a:p>
          <a:p>
            <a:pPr algn="ctr"/>
            <a:r>
              <a:rPr lang="en-US" sz="6600" b="1" cap="none" spc="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Lipreading</a:t>
            </a:r>
            <a:r>
              <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 name="TextBox 2"/>
          <p:cNvSpPr txBox="1"/>
          <p:nvPr/>
        </p:nvSpPr>
        <p:spPr>
          <a:xfrm>
            <a:off x="2667000" y="5105400"/>
            <a:ext cx="2971800" cy="923330"/>
          </a:xfrm>
          <a:prstGeom prst="rect">
            <a:avLst/>
          </a:prstGeom>
          <a:noFill/>
        </p:spPr>
        <p:txBody>
          <a:bodyPr wrap="square" rtlCol="0">
            <a:spAutoFit/>
          </a:bodyPr>
          <a:lstStyle/>
          <a:p>
            <a:r>
              <a:rPr lang="en-US" dirty="0"/>
              <a:t>	</a:t>
            </a:r>
            <a:r>
              <a:rPr lang="en-US" sz="5400" i="1" dirty="0"/>
              <a:t>cards</a:t>
            </a:r>
          </a:p>
        </p:txBody>
      </p:sp>
    </p:spTree>
    <p:extLst>
      <p:ext uri="{BB962C8B-B14F-4D97-AF65-F5344CB8AC3E}">
        <p14:creationId xmlns:p14="http://schemas.microsoft.com/office/powerpoint/2010/main" val="2661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bwMode="auto">
          <a:xfrm rot="1769733">
            <a:off x="3020271" y="3262521"/>
            <a:ext cx="3962999" cy="3022280"/>
          </a:xfrm>
          <a:prstGeom prst="irregularSeal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459" name="Title 1"/>
          <p:cNvSpPr>
            <a:spLocks noGrp="1"/>
          </p:cNvSpPr>
          <p:nvPr>
            <p:ph type="title"/>
          </p:nvPr>
        </p:nvSpPr>
        <p:spPr>
          <a:xfrm>
            <a:off x="834950" y="1621906"/>
            <a:ext cx="7772400" cy="1143000"/>
          </a:xfrm>
        </p:spPr>
        <p:txBody>
          <a:bodyPr>
            <a:normAutofit/>
          </a:bodyPr>
          <a:lstStyle/>
          <a:p>
            <a:r>
              <a:rPr lang="en-US" dirty="0">
                <a:solidFill>
                  <a:schemeClr val="tx1"/>
                </a:solidFill>
              </a:rPr>
              <a:t>Just because someone </a:t>
            </a:r>
            <a:r>
              <a:rPr lang="en-US" dirty="0">
                <a:solidFill>
                  <a:srgbClr val="FF0000"/>
                </a:solidFill>
              </a:rPr>
              <a:t>HEARD</a:t>
            </a:r>
            <a:r>
              <a:rPr lang="en-US" dirty="0"/>
              <a:t> </a:t>
            </a:r>
            <a:r>
              <a:rPr lang="en-US" dirty="0">
                <a:solidFill>
                  <a:schemeClr val="tx1"/>
                </a:solidFill>
              </a:rPr>
              <a:t>you….</a:t>
            </a:r>
          </a:p>
        </p:txBody>
      </p:sp>
      <p:sp>
        <p:nvSpPr>
          <p:cNvPr id="19460" name="Content Placeholder 2"/>
          <p:cNvSpPr>
            <a:spLocks noGrp="1"/>
          </p:cNvSpPr>
          <p:nvPr>
            <p:ph idx="1"/>
          </p:nvPr>
        </p:nvSpPr>
        <p:spPr>
          <a:xfrm>
            <a:off x="834950" y="2482770"/>
            <a:ext cx="8626416" cy="3312544"/>
          </a:xfrm>
        </p:spPr>
        <p:txBody>
          <a:bodyPr/>
          <a:lstStyle/>
          <a:p>
            <a:pPr>
              <a:buFontTx/>
              <a:buNone/>
            </a:pPr>
            <a:r>
              <a:rPr lang="en-US" sz="4800" dirty="0"/>
              <a:t>  It doesn’t mean that someone</a:t>
            </a:r>
          </a:p>
          <a:p>
            <a:pPr>
              <a:buFontTx/>
              <a:buNone/>
            </a:pPr>
            <a:r>
              <a:rPr lang="en-US" sz="4800" dirty="0"/>
              <a:t>         </a:t>
            </a:r>
          </a:p>
          <a:p>
            <a:pPr>
              <a:buFontTx/>
              <a:buNone/>
            </a:pPr>
            <a:r>
              <a:rPr lang="en-US" sz="4800" dirty="0"/>
              <a:t>                  </a:t>
            </a:r>
            <a:r>
              <a:rPr lang="en-US" b="1" dirty="0">
                <a:solidFill>
                  <a:srgbClr val="FF0000"/>
                </a:solidFill>
              </a:rPr>
              <a:t>UNDERSTOOD</a:t>
            </a:r>
            <a:r>
              <a:rPr lang="en-US" dirty="0"/>
              <a:t> </a:t>
            </a:r>
          </a:p>
          <a:p>
            <a:pPr>
              <a:buFontTx/>
              <a:buNone/>
            </a:pPr>
            <a:r>
              <a:rPr lang="en-US" dirty="0"/>
              <a:t>                  </a:t>
            </a:r>
          </a:p>
        </p:txBody>
      </p:sp>
      <p:pic>
        <p:nvPicPr>
          <p:cNvPr id="19461" name="Picture 2" descr="C:\Documents and Settings\cfritz\Local Settings\Temporary Internet Files\Content.IE5\2XCDIHAD\MCj04244560000[1].wmf"/>
          <p:cNvPicPr>
            <a:picLocks noChangeAspect="1" noChangeArrowheads="1"/>
          </p:cNvPicPr>
          <p:nvPr/>
        </p:nvPicPr>
        <p:blipFill>
          <a:blip r:embed="rId3" cstate="print"/>
          <a:srcRect/>
          <a:stretch>
            <a:fillRect/>
          </a:stretch>
        </p:blipFill>
        <p:spPr bwMode="auto">
          <a:xfrm>
            <a:off x="369123" y="4804913"/>
            <a:ext cx="1242953" cy="1279765"/>
          </a:xfrm>
          <a:prstGeom prst="rect">
            <a:avLst/>
          </a:prstGeom>
          <a:noFill/>
          <a:ln w="9525">
            <a:noFill/>
            <a:miter lim="800000"/>
            <a:headEnd/>
            <a:tailEnd/>
          </a:ln>
        </p:spPr>
      </p:pic>
      <p:pic>
        <p:nvPicPr>
          <p:cNvPr id="19462" name="Picture 4" descr="C:\Documents and Settings\cfritz\Local Settings\Temporary Internet Files\Content.IE5\2XCDIHAD\MMj02827470000[1].gif"/>
          <p:cNvPicPr>
            <a:picLocks noChangeAspect="1" noChangeArrowheads="1" noCrop="1"/>
          </p:cNvPicPr>
          <p:nvPr/>
        </p:nvPicPr>
        <p:blipFill>
          <a:blip r:embed="rId4" cstate="print"/>
          <a:srcRect/>
          <a:stretch>
            <a:fillRect/>
          </a:stretch>
        </p:blipFill>
        <p:spPr bwMode="auto">
          <a:xfrm>
            <a:off x="7048160" y="3657600"/>
            <a:ext cx="1828800" cy="1828800"/>
          </a:xfrm>
          <a:prstGeom prst="rect">
            <a:avLst/>
          </a:prstGeom>
          <a:noFill/>
          <a:ln w="9525">
            <a:noFill/>
            <a:miter lim="800000"/>
            <a:headEnd/>
            <a:tailEnd/>
          </a:ln>
        </p:spPr>
      </p:pic>
    </p:spTree>
    <p:extLst>
      <p:ext uri="{BB962C8B-B14F-4D97-AF65-F5344CB8AC3E}">
        <p14:creationId xmlns:p14="http://schemas.microsoft.com/office/powerpoint/2010/main" val="2172481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1" y="474834"/>
            <a:ext cx="9105899" cy="568292"/>
          </a:xfrm>
        </p:spPr>
        <p:txBody>
          <a:bodyPr>
            <a:noAutofit/>
          </a:bodyPr>
          <a:lstStyle/>
          <a:p>
            <a:r>
              <a:rPr lang="en-US" b="1" dirty="0">
                <a:solidFill>
                  <a:schemeClr val="bg2"/>
                </a:solidFill>
              </a:rPr>
              <a:t>Deficits in Auditory, Speech &amp; Language Skills</a:t>
            </a:r>
          </a:p>
        </p:txBody>
      </p:sp>
      <p:sp>
        <p:nvSpPr>
          <p:cNvPr id="7" name="TextBox 6"/>
          <p:cNvSpPr txBox="1"/>
          <p:nvPr/>
        </p:nvSpPr>
        <p:spPr>
          <a:xfrm rot="652603">
            <a:off x="7129450" y="5381984"/>
            <a:ext cx="1371914" cy="584775"/>
          </a:xfrm>
          <a:prstGeom prst="rect">
            <a:avLst/>
          </a:prstGeom>
          <a:noFill/>
        </p:spPr>
        <p:txBody>
          <a:bodyPr wrap="none" rtlCol="0">
            <a:spAutoFit/>
          </a:bodyPr>
          <a:lstStyle/>
          <a:p>
            <a:r>
              <a:rPr lang="en-US" sz="3200" b="1" dirty="0"/>
              <a:t>Talking</a:t>
            </a:r>
          </a:p>
        </p:txBody>
      </p:sp>
      <p:sp>
        <p:nvSpPr>
          <p:cNvPr id="11" name="AutoShape 2057"/>
          <p:cNvSpPr>
            <a:spLocks noChangeArrowheads="1"/>
          </p:cNvSpPr>
          <p:nvPr/>
        </p:nvSpPr>
        <p:spPr bwMode="auto">
          <a:xfrm>
            <a:off x="1447800" y="1752600"/>
            <a:ext cx="5867400" cy="419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3131"/>
                </a:moveTo>
                <a:cubicBezTo>
                  <a:pt x="15826" y="1416"/>
                  <a:pt x="13358" y="467"/>
                  <a:pt x="10800" y="467"/>
                </a:cubicBezTo>
                <a:cubicBezTo>
                  <a:pt x="5093" y="467"/>
                  <a:pt x="467" y="5093"/>
                  <a:pt x="467" y="10800"/>
                </a:cubicBezTo>
                <a:cubicBezTo>
                  <a:pt x="467" y="16506"/>
                  <a:pt x="5093" y="21133"/>
                  <a:pt x="10800" y="21133"/>
                </a:cubicBezTo>
                <a:cubicBezTo>
                  <a:pt x="16506" y="21133"/>
                  <a:pt x="21133" y="16506"/>
                  <a:pt x="21133" y="10800"/>
                </a:cubicBezTo>
                <a:cubicBezTo>
                  <a:pt x="21133" y="8760"/>
                  <a:pt x="20529" y="6766"/>
                  <a:pt x="19398" y="5069"/>
                </a:cubicBezTo>
                <a:lnTo>
                  <a:pt x="19787" y="4810"/>
                </a:lnTo>
                <a:cubicBezTo>
                  <a:pt x="20969" y="6584"/>
                  <a:pt x="21600" y="8668"/>
                  <a:pt x="21600" y="10800"/>
                </a:cubicBezTo>
                <a:cubicBezTo>
                  <a:pt x="21600" y="16764"/>
                  <a:pt x="16764" y="21600"/>
                  <a:pt x="10800" y="21600"/>
                </a:cubicBezTo>
                <a:cubicBezTo>
                  <a:pt x="4835" y="21600"/>
                  <a:pt x="0" y="16764"/>
                  <a:pt x="0" y="10800"/>
                </a:cubicBezTo>
                <a:cubicBezTo>
                  <a:pt x="0" y="4835"/>
                  <a:pt x="4835" y="0"/>
                  <a:pt x="10800" y="0"/>
                </a:cubicBezTo>
                <a:cubicBezTo>
                  <a:pt x="13474" y="-1"/>
                  <a:pt x="16053" y="992"/>
                  <a:pt x="18038" y="2784"/>
                </a:cubicBezTo>
                <a:lnTo>
                  <a:pt x="19848" y="781"/>
                </a:lnTo>
                <a:lnTo>
                  <a:pt x="20060" y="4924"/>
                </a:lnTo>
                <a:lnTo>
                  <a:pt x="15915" y="5135"/>
                </a:lnTo>
                <a:lnTo>
                  <a:pt x="17725" y="3131"/>
                </a:lnTo>
                <a:close/>
              </a:path>
            </a:pathLst>
          </a:custGeom>
          <a:solidFill>
            <a:schemeClr val="accent1"/>
          </a:solidFill>
          <a:ln w="9525">
            <a:solidFill>
              <a:schemeClr val="tx1"/>
            </a:solidFill>
            <a:miter lim="800000"/>
            <a:headEnd/>
            <a:tailEnd/>
          </a:ln>
        </p:spPr>
        <p:txBody>
          <a:bodyPr wrap="none" anchor="ctr"/>
          <a:lstStyle/>
          <a:p>
            <a:pPr eaLnBrk="1" hangingPunct="1"/>
            <a:endParaRPr lang="en-US" dirty="0">
              <a:latin typeface="Calibri" pitchFamily="34" charset="0"/>
            </a:endParaRPr>
          </a:p>
        </p:txBody>
      </p:sp>
      <p:sp>
        <p:nvSpPr>
          <p:cNvPr id="5" name="TextBox 4"/>
          <p:cNvSpPr txBox="1"/>
          <p:nvPr/>
        </p:nvSpPr>
        <p:spPr>
          <a:xfrm>
            <a:off x="2971800" y="6019800"/>
            <a:ext cx="2882712" cy="584775"/>
          </a:xfrm>
          <a:prstGeom prst="rect">
            <a:avLst/>
          </a:prstGeom>
          <a:noFill/>
        </p:spPr>
        <p:txBody>
          <a:bodyPr wrap="none" rtlCol="0">
            <a:spAutoFit/>
          </a:bodyPr>
          <a:lstStyle/>
          <a:p>
            <a:r>
              <a:rPr lang="en-US" sz="3200" b="1" dirty="0"/>
              <a:t>Communication</a:t>
            </a:r>
          </a:p>
        </p:txBody>
      </p:sp>
      <p:sp>
        <p:nvSpPr>
          <p:cNvPr id="9" name="TextBox 8"/>
          <p:cNvSpPr txBox="1"/>
          <p:nvPr/>
        </p:nvSpPr>
        <p:spPr>
          <a:xfrm rot="20672781">
            <a:off x="585108" y="1935137"/>
            <a:ext cx="1449436" cy="584775"/>
          </a:xfrm>
          <a:prstGeom prst="rect">
            <a:avLst/>
          </a:prstGeom>
          <a:noFill/>
        </p:spPr>
        <p:txBody>
          <a:bodyPr wrap="none" rtlCol="0">
            <a:spAutoFit/>
          </a:bodyPr>
          <a:lstStyle/>
          <a:p>
            <a:r>
              <a:rPr lang="en-US" sz="3200" b="1" dirty="0"/>
              <a:t>Writing</a:t>
            </a:r>
          </a:p>
        </p:txBody>
      </p:sp>
      <p:sp>
        <p:nvSpPr>
          <p:cNvPr id="8" name="TextBox 7"/>
          <p:cNvSpPr txBox="1"/>
          <p:nvPr/>
        </p:nvSpPr>
        <p:spPr>
          <a:xfrm rot="20760099">
            <a:off x="581076" y="5513077"/>
            <a:ext cx="1552413" cy="584775"/>
          </a:xfrm>
          <a:prstGeom prst="rect">
            <a:avLst/>
          </a:prstGeom>
          <a:noFill/>
        </p:spPr>
        <p:txBody>
          <a:bodyPr wrap="none" rtlCol="0">
            <a:spAutoFit/>
          </a:bodyPr>
          <a:lstStyle/>
          <a:p>
            <a:r>
              <a:rPr lang="en-US" sz="3200" b="1" dirty="0"/>
              <a:t>Reading</a:t>
            </a:r>
          </a:p>
        </p:txBody>
      </p:sp>
      <p:sp>
        <p:nvSpPr>
          <p:cNvPr id="6" name="TextBox 5"/>
          <p:cNvSpPr txBox="1"/>
          <p:nvPr/>
        </p:nvSpPr>
        <p:spPr>
          <a:xfrm rot="1166688">
            <a:off x="7135559" y="2246870"/>
            <a:ext cx="1696298" cy="584775"/>
          </a:xfrm>
          <a:prstGeom prst="rect">
            <a:avLst/>
          </a:prstGeom>
          <a:noFill/>
        </p:spPr>
        <p:txBody>
          <a:bodyPr wrap="none" rtlCol="0">
            <a:spAutoFit/>
          </a:bodyPr>
          <a:lstStyle/>
          <a:p>
            <a:r>
              <a:rPr lang="en-US" sz="3200" b="1" dirty="0"/>
              <a:t>Listening</a:t>
            </a:r>
          </a:p>
        </p:txBody>
      </p:sp>
      <p:pic>
        <p:nvPicPr>
          <p:cNvPr id="6149" name="Picture 5" descr="C:\Documents and Settings\djones\Local Settings\Temporary Internet Files\Content.IE5\QCOCJLR9\MC900024495[1].wmf"/>
          <p:cNvPicPr>
            <a:picLocks noChangeAspect="1" noChangeArrowheads="1"/>
          </p:cNvPicPr>
          <p:nvPr/>
        </p:nvPicPr>
        <p:blipFill>
          <a:blip r:embed="rId3" cstate="print"/>
          <a:srcRect/>
          <a:stretch>
            <a:fillRect/>
          </a:stretch>
        </p:blipFill>
        <p:spPr bwMode="auto">
          <a:xfrm>
            <a:off x="1981200" y="2514600"/>
            <a:ext cx="4572000" cy="2771052"/>
          </a:xfrm>
          <a:prstGeom prst="ellipse">
            <a:avLst/>
          </a:prstGeom>
          <a:noFill/>
        </p:spPr>
      </p:pic>
    </p:spTree>
    <p:extLst>
      <p:ext uri="{BB962C8B-B14F-4D97-AF65-F5344CB8AC3E}">
        <p14:creationId xmlns:p14="http://schemas.microsoft.com/office/powerpoint/2010/main" val="411535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chemeClr val="accent2"/>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P spid="8"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4058" y="2415654"/>
            <a:ext cx="7778371" cy="2585323"/>
          </a:xfrm>
          <a:prstGeom prst="rect">
            <a:avLst/>
          </a:prstGeom>
          <a:noFill/>
          <a:ln>
            <a:noFill/>
          </a:ln>
        </p:spPr>
        <p:txBody>
          <a:bodyPr wrap="squar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Assistive Listening Devices You Might See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 the Classroom</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28278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20000"/>
              <a:lumOff val="80000"/>
            </a:schemeClr>
          </a:solidFill>
        </p:spPr>
        <p:txBody>
          <a:bodyPr>
            <a:normAutofit/>
          </a:bodyPr>
          <a:lstStyle/>
          <a:p>
            <a:r>
              <a:rPr lang="en-US" sz="5400" b="1" dirty="0">
                <a:solidFill>
                  <a:schemeClr val="bg2"/>
                </a:solidFill>
              </a:rPr>
              <a:t>Hearing Aids </a:t>
            </a:r>
          </a:p>
        </p:txBody>
      </p:sp>
      <p:sp>
        <p:nvSpPr>
          <p:cNvPr id="4" name="Text Placeholder 3"/>
          <p:cNvSpPr>
            <a:spLocks noGrp="1"/>
          </p:cNvSpPr>
          <p:nvPr>
            <p:ph type="body" sz="half" idx="2"/>
          </p:nvPr>
        </p:nvSpPr>
        <p:spPr/>
        <p:txBody>
          <a:bodyPr/>
          <a:lstStyle/>
          <a:p>
            <a:endParaRPr lang="en-US" dirty="0"/>
          </a:p>
          <a:p>
            <a:endParaRPr lang="en-US" dirty="0"/>
          </a:p>
        </p:txBody>
      </p:sp>
      <p:pic>
        <p:nvPicPr>
          <p:cNvPr id="86018" name="Picture 2" descr="http://www.phonak.com/us/b2c/en/products/hearing_instruments/styles/gallery_micro_btes/_jcr_content/content/image/image.resize.310.330.png"/>
          <p:cNvPicPr>
            <a:picLocks noGrp="1" noChangeAspect="1" noChangeArrowheads="1"/>
          </p:cNvPicPr>
          <p:nvPr>
            <p:ph sz="half" idx="1"/>
          </p:nvPr>
        </p:nvPicPr>
        <p:blipFill>
          <a:blip r:embed="rId3" cstate="print"/>
          <a:srcRect/>
          <a:stretch>
            <a:fillRect/>
          </a:stretch>
        </p:blipFill>
        <p:spPr bwMode="auto">
          <a:xfrm>
            <a:off x="609600" y="1676400"/>
            <a:ext cx="4108498" cy="4373562"/>
          </a:xfrm>
          <a:prstGeom prst="rect">
            <a:avLst/>
          </a:prstGeom>
          <a:noFill/>
        </p:spPr>
      </p:pic>
      <p:pic>
        <p:nvPicPr>
          <p:cNvPr id="86020" name="Picture 4" descr="http://www.phonak.com/us/b2c/en/products/hearing_instruments/naida/styles/naida_ix_sp/gallery/_jcr_content/content/image_16/image.resize.500.520.png"/>
          <p:cNvPicPr>
            <a:picLocks noChangeAspect="1" noChangeArrowheads="1"/>
          </p:cNvPicPr>
          <p:nvPr/>
        </p:nvPicPr>
        <p:blipFill>
          <a:blip r:embed="rId4" cstate="print"/>
          <a:srcRect/>
          <a:stretch>
            <a:fillRect/>
          </a:stretch>
        </p:blipFill>
        <p:spPr bwMode="auto">
          <a:xfrm>
            <a:off x="4724400" y="2642616"/>
            <a:ext cx="3467100" cy="3605784"/>
          </a:xfrm>
          <a:prstGeom prst="rect">
            <a:avLst/>
          </a:prstGeom>
          <a:noFill/>
        </p:spPr>
      </p:pic>
    </p:spTree>
    <p:extLst>
      <p:ext uri="{BB962C8B-B14F-4D97-AF65-F5344CB8AC3E}">
        <p14:creationId xmlns:p14="http://schemas.microsoft.com/office/powerpoint/2010/main" val="2237461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1179897" y="152400"/>
            <a:ext cx="7144905" cy="707886"/>
          </a:xfrm>
          <a:prstGeom prst="rect">
            <a:avLst/>
          </a:prstGeom>
          <a:solidFill>
            <a:schemeClr val="bg2">
              <a:lumMod val="20000"/>
              <a:lumOff val="80000"/>
            </a:schemeClr>
          </a:solidFill>
          <a:ln w="9525">
            <a:noFill/>
            <a:miter lim="800000"/>
            <a:headEnd/>
            <a:tailEnd/>
          </a:ln>
        </p:spPr>
        <p:txBody>
          <a:bodyPr wrap="none">
            <a:spAutoFit/>
          </a:bodyPr>
          <a:lstStyle/>
          <a:p>
            <a:r>
              <a:rPr lang="en-US" sz="4000" dirty="0">
                <a:solidFill>
                  <a:schemeClr val="bg2"/>
                </a:solidFill>
              </a:rPr>
              <a:t>Diagram of a Cochlear Implant</a:t>
            </a:r>
          </a:p>
        </p:txBody>
      </p:sp>
      <p:pic>
        <p:nvPicPr>
          <p:cNvPr id="17411" name="Picture 7" descr="Cochlear Implant Photo">
            <a:hlinkClick r:id="rId3"/>
          </p:cNvPr>
          <p:cNvPicPr>
            <a:picLocks noChangeAspect="1" noChangeArrowheads="1"/>
          </p:cNvPicPr>
          <p:nvPr/>
        </p:nvPicPr>
        <p:blipFill>
          <a:blip r:embed="rId4" cstate="print"/>
          <a:srcRect/>
          <a:stretch>
            <a:fillRect/>
          </a:stretch>
        </p:blipFill>
        <p:spPr bwMode="auto">
          <a:xfrm>
            <a:off x="173376" y="1143000"/>
            <a:ext cx="9157949" cy="5248275"/>
          </a:xfrm>
          <a:prstGeom prst="rect">
            <a:avLst/>
          </a:prstGeom>
          <a:noFill/>
          <a:ln w="9525">
            <a:noFill/>
            <a:miter lim="800000"/>
            <a:headEnd/>
            <a:tailEnd/>
          </a:ln>
        </p:spPr>
      </p:pic>
    </p:spTree>
    <p:extLst>
      <p:ext uri="{BB962C8B-B14F-4D97-AF65-F5344CB8AC3E}">
        <p14:creationId xmlns:p14="http://schemas.microsoft.com/office/powerpoint/2010/main" val="371630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8676"/>
                                        </p:tgtEl>
                                        <p:attrNameLst>
                                          <p:attrName>style.visibility</p:attrName>
                                        </p:attrNameLst>
                                      </p:cBhvr>
                                      <p:to>
                                        <p:strVal val="visible"/>
                                      </p:to>
                                    </p:set>
                                    <p:animEffect transition="in" filter="dissolve">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87" y="2449565"/>
            <a:ext cx="8229600" cy="448310"/>
          </a:xfrm>
        </p:spPr>
        <p:txBody>
          <a:bodyPr/>
          <a:lstStyle/>
          <a:p>
            <a:r>
              <a:rPr lang="en-US" sz="5400" dirty="0">
                <a:solidFill>
                  <a:schemeClr val="bg2"/>
                </a:solidFill>
              </a:rPr>
              <a:t>     You can find out more about our outreach services  </a:t>
            </a:r>
            <a:br>
              <a:rPr lang="en-US" sz="5400" dirty="0">
                <a:solidFill>
                  <a:schemeClr val="bg2"/>
                </a:solidFill>
              </a:rPr>
            </a:br>
            <a:r>
              <a:rPr lang="en-US" sz="5400" dirty="0">
                <a:solidFill>
                  <a:schemeClr val="bg2"/>
                </a:solidFill>
              </a:rPr>
              <a:t>        on the WINWEB</a:t>
            </a:r>
          </a:p>
        </p:txBody>
      </p:sp>
      <p:pic>
        <p:nvPicPr>
          <p:cNvPr id="2050" name="Picture 2" descr="D/HH Outreach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233" y="4070579"/>
            <a:ext cx="4217158" cy="292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73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0" name="Picture 6" descr="implant3"/>
          <p:cNvPicPr>
            <a:picLocks noChangeAspect="1" noChangeArrowheads="1"/>
          </p:cNvPicPr>
          <p:nvPr/>
        </p:nvPicPr>
        <p:blipFill>
          <a:blip r:embed="rId2" cstate="print"/>
          <a:srcRect/>
          <a:stretch>
            <a:fillRect/>
          </a:stretch>
        </p:blipFill>
        <p:spPr bwMode="auto">
          <a:xfrm>
            <a:off x="990600" y="1295400"/>
            <a:ext cx="7239000" cy="5228167"/>
          </a:xfrm>
          <a:prstGeom prst="rect">
            <a:avLst/>
          </a:prstGeom>
          <a:noFill/>
        </p:spPr>
      </p:pic>
      <p:sp>
        <p:nvSpPr>
          <p:cNvPr id="62474" name="Text Box 10"/>
          <p:cNvSpPr txBox="1">
            <a:spLocks noChangeArrowheads="1"/>
          </p:cNvSpPr>
          <p:nvPr/>
        </p:nvSpPr>
        <p:spPr bwMode="auto">
          <a:xfrm>
            <a:off x="609600" y="304800"/>
            <a:ext cx="7696200" cy="923330"/>
          </a:xfrm>
          <a:prstGeom prst="rect">
            <a:avLst/>
          </a:prstGeom>
          <a:solidFill>
            <a:schemeClr val="bg2">
              <a:lumMod val="20000"/>
              <a:lumOff val="80000"/>
            </a:schemeClr>
          </a:solidFill>
          <a:ln w="9525">
            <a:noFill/>
            <a:miter lim="800000"/>
            <a:headEnd/>
            <a:tailEnd/>
          </a:ln>
          <a:effectLst/>
        </p:spPr>
        <p:txBody>
          <a:bodyPr wrap="square">
            <a:spAutoFit/>
          </a:bodyPr>
          <a:lstStyle/>
          <a:p>
            <a:pPr>
              <a:spcBef>
                <a:spcPct val="50000"/>
              </a:spcBef>
            </a:pPr>
            <a:r>
              <a:rPr lang="en-US" sz="5400" b="1" dirty="0">
                <a:solidFill>
                  <a:schemeClr val="bg2"/>
                </a:solidFill>
              </a:rPr>
              <a:t>        External Piece</a:t>
            </a:r>
          </a:p>
        </p:txBody>
      </p:sp>
    </p:spTree>
    <p:extLst>
      <p:ext uri="{BB962C8B-B14F-4D97-AF65-F5344CB8AC3E}">
        <p14:creationId xmlns:p14="http://schemas.microsoft.com/office/powerpoint/2010/main" val="492541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770" y="1702543"/>
            <a:ext cx="4321834" cy="448310"/>
          </a:xfrm>
          <a:solidFill>
            <a:schemeClr val="bg2">
              <a:lumMod val="20000"/>
              <a:lumOff val="80000"/>
            </a:schemeClr>
          </a:solidFill>
        </p:spPr>
        <p:txBody>
          <a:bodyPr>
            <a:normAutofit fontScale="90000"/>
          </a:bodyPr>
          <a:lstStyle/>
          <a:p>
            <a:r>
              <a:rPr lang="en-US" sz="6000" b="1" dirty="0">
                <a:solidFill>
                  <a:schemeClr val="bg2"/>
                </a:solidFill>
              </a:rPr>
              <a:t>Internal Piece </a:t>
            </a:r>
          </a:p>
        </p:txBody>
      </p:sp>
      <p:pic>
        <p:nvPicPr>
          <p:cNvPr id="5" name="Content Placeholder 4" descr="implant1"/>
          <p:cNvPicPr>
            <a:picLocks noGrp="1" noChangeAspect="1" noChangeArrowheads="1"/>
          </p:cNvPicPr>
          <p:nvPr>
            <p:ph idx="1"/>
          </p:nvPr>
        </p:nvPicPr>
        <p:blipFill>
          <a:blip r:embed="rId2" cstate="print"/>
          <a:srcRect/>
          <a:stretch>
            <a:fillRect/>
          </a:stretch>
        </p:blipFill>
        <p:spPr bwMode="auto">
          <a:xfrm>
            <a:off x="1830739" y="2467155"/>
            <a:ext cx="4897865" cy="3402727"/>
          </a:xfrm>
          <a:prstGeom prst="rect">
            <a:avLst/>
          </a:prstGeom>
          <a:noFill/>
        </p:spPr>
      </p:pic>
    </p:spTree>
    <p:extLst>
      <p:ext uri="{BB962C8B-B14F-4D97-AF65-F5344CB8AC3E}">
        <p14:creationId xmlns:p14="http://schemas.microsoft.com/office/powerpoint/2010/main" val="604553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ha1.gif"/>
          <p:cNvPicPr>
            <a:picLocks noGrp="1" noChangeAspect="1"/>
          </p:cNvPicPr>
          <p:nvPr>
            <p:ph sz="quarter" idx="1"/>
          </p:nvPr>
        </p:nvPicPr>
        <p:blipFill rotWithShape="1">
          <a:blip r:embed="rId2" cstate="print"/>
          <a:srcRect l="1" t="196" r="-6468"/>
          <a:stretch/>
        </p:blipFill>
        <p:spPr>
          <a:xfrm>
            <a:off x="425929" y="1704056"/>
            <a:ext cx="5535284" cy="4271660"/>
          </a:xfrm>
        </p:spPr>
      </p:pic>
      <p:sp>
        <p:nvSpPr>
          <p:cNvPr id="3" name="Text Box 4"/>
          <p:cNvSpPr txBox="1">
            <a:spLocks noChangeArrowheads="1"/>
          </p:cNvSpPr>
          <p:nvPr/>
        </p:nvSpPr>
        <p:spPr bwMode="auto">
          <a:xfrm>
            <a:off x="6380312" y="3132000"/>
            <a:ext cx="2458887" cy="923330"/>
          </a:xfrm>
          <a:prstGeom prst="rect">
            <a:avLst/>
          </a:prstGeom>
          <a:solidFill>
            <a:schemeClr val="bg2">
              <a:lumMod val="20000"/>
              <a:lumOff val="80000"/>
            </a:schemeClr>
          </a:solidFill>
          <a:ln w="9525">
            <a:noFill/>
            <a:miter lim="800000"/>
            <a:headEnd/>
            <a:tailEnd/>
          </a:ln>
        </p:spPr>
        <p:txBody>
          <a:bodyPr wrap="square">
            <a:spAutoFit/>
          </a:bodyPr>
          <a:lstStyle/>
          <a:p>
            <a:r>
              <a:rPr lang="en-US" sz="5400" b="1" dirty="0">
                <a:solidFill>
                  <a:schemeClr val="bg2"/>
                </a:solidFill>
              </a:rPr>
              <a:t>BAHA</a:t>
            </a:r>
          </a:p>
        </p:txBody>
      </p:sp>
    </p:spTree>
    <p:extLst>
      <p:ext uri="{BB962C8B-B14F-4D97-AF65-F5344CB8AC3E}">
        <p14:creationId xmlns:p14="http://schemas.microsoft.com/office/powerpoint/2010/main" val="13048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3251115"/>
            <a:ext cx="1847850" cy="600710"/>
          </a:xfrm>
        </p:spPr>
        <p:txBody>
          <a:bodyPr/>
          <a:lstStyle/>
          <a:p>
            <a:r>
              <a:rPr lang="en-US" sz="4400" dirty="0">
                <a:solidFill>
                  <a:schemeClr val="bg2"/>
                </a:solidFill>
              </a:rPr>
              <a:t>BAHA</a:t>
            </a:r>
          </a:p>
        </p:txBody>
      </p:sp>
      <p:pic>
        <p:nvPicPr>
          <p:cNvPr id="4" name="Picture 3" descr="baha on head.jpg"/>
          <p:cNvPicPr>
            <a:picLocks noChangeAspect="1"/>
          </p:cNvPicPr>
          <p:nvPr/>
        </p:nvPicPr>
        <p:blipFill>
          <a:blip r:embed="rId2" cstate="print"/>
          <a:srcRect l="16667" r="1718" b="-3093"/>
          <a:stretch>
            <a:fillRect/>
          </a:stretch>
        </p:blipFill>
        <p:spPr>
          <a:xfrm>
            <a:off x="3640077" y="1985645"/>
            <a:ext cx="4432179" cy="3732361"/>
          </a:xfrm>
          <a:prstGeom prst="rect">
            <a:avLst/>
          </a:prstGeom>
        </p:spPr>
      </p:pic>
    </p:spTree>
    <p:extLst>
      <p:ext uri="{BB962C8B-B14F-4D97-AF65-F5344CB8AC3E}">
        <p14:creationId xmlns:p14="http://schemas.microsoft.com/office/powerpoint/2010/main" val="2611917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0" y="1685290"/>
            <a:ext cx="5543550" cy="753110"/>
          </a:xfrm>
          <a:solidFill>
            <a:schemeClr val="bg2">
              <a:lumMod val="20000"/>
              <a:lumOff val="80000"/>
            </a:schemeClr>
          </a:solidFill>
        </p:spPr>
        <p:txBody>
          <a:bodyPr/>
          <a:lstStyle/>
          <a:p>
            <a:r>
              <a:rPr lang="en-US" sz="4000" b="1" dirty="0">
                <a:solidFill>
                  <a:schemeClr val="bg2"/>
                </a:solidFill>
              </a:rPr>
              <a:t>Personal FM Systems</a:t>
            </a:r>
          </a:p>
        </p:txBody>
      </p:sp>
      <p:pic>
        <p:nvPicPr>
          <p:cNvPr id="4099" name="Picture 3"/>
          <p:cNvPicPr>
            <a:picLocks noChangeAspect="1" noChangeArrowheads="1"/>
          </p:cNvPicPr>
          <p:nvPr/>
        </p:nvPicPr>
        <p:blipFill>
          <a:blip r:embed="rId2" cstate="print"/>
          <a:srcRect/>
          <a:stretch>
            <a:fillRect/>
          </a:stretch>
        </p:blipFill>
        <p:spPr bwMode="auto">
          <a:xfrm>
            <a:off x="656618" y="2857500"/>
            <a:ext cx="2162781" cy="2545313"/>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2400300" y="3359599"/>
            <a:ext cx="2143125" cy="2462314"/>
          </a:xfrm>
          <a:prstGeom prst="rect">
            <a:avLst/>
          </a:prstGeom>
          <a:noFill/>
          <a:ln w="9525">
            <a:noFill/>
            <a:miter lim="800000"/>
            <a:headEnd/>
            <a:tailEnd/>
          </a:ln>
        </p:spPr>
      </p:pic>
      <p:grpSp>
        <p:nvGrpSpPr>
          <p:cNvPr id="5" name="Group 27"/>
          <p:cNvGrpSpPr>
            <a:grpSpLocks/>
          </p:cNvGrpSpPr>
          <p:nvPr/>
        </p:nvGrpSpPr>
        <p:grpSpPr bwMode="auto">
          <a:xfrm>
            <a:off x="5429250" y="2429768"/>
            <a:ext cx="3791134" cy="3210100"/>
            <a:chOff x="1296" y="1474"/>
            <a:chExt cx="4280" cy="2660"/>
          </a:xfrm>
        </p:grpSpPr>
        <p:pic>
          <p:nvPicPr>
            <p:cNvPr id="6" name="Picture 4" descr="P1010032"/>
            <p:cNvPicPr>
              <a:picLocks noChangeAspect="1" noChangeArrowheads="1"/>
            </p:cNvPicPr>
            <p:nvPr/>
          </p:nvPicPr>
          <p:blipFill>
            <a:blip r:embed="rId4" cstate="print"/>
            <a:srcRect/>
            <a:stretch>
              <a:fillRect/>
            </a:stretch>
          </p:blipFill>
          <p:spPr bwMode="auto">
            <a:xfrm>
              <a:off x="1536" y="2112"/>
              <a:ext cx="2208" cy="2022"/>
            </a:xfrm>
            <a:prstGeom prst="rect">
              <a:avLst/>
            </a:prstGeom>
            <a:noFill/>
          </p:spPr>
        </p:pic>
        <p:sp>
          <p:nvSpPr>
            <p:cNvPr id="7" name="Text Box 7"/>
            <p:cNvSpPr txBox="1">
              <a:spLocks noChangeArrowheads="1"/>
            </p:cNvSpPr>
            <p:nvPr/>
          </p:nvSpPr>
          <p:spPr bwMode="auto">
            <a:xfrm>
              <a:off x="3744" y="3879"/>
              <a:ext cx="1029" cy="255"/>
            </a:xfrm>
            <a:prstGeom prst="rect">
              <a:avLst/>
            </a:prstGeom>
            <a:noFill/>
            <a:ln w="9525">
              <a:noFill/>
              <a:miter lim="800000"/>
              <a:headEnd/>
              <a:tailEnd/>
            </a:ln>
            <a:effectLst/>
          </p:spPr>
          <p:txBody>
            <a:bodyPr wrap="square">
              <a:spAutoFit/>
            </a:bodyPr>
            <a:lstStyle/>
            <a:p>
              <a:pPr>
                <a:spcBef>
                  <a:spcPct val="50000"/>
                </a:spcBef>
              </a:pPr>
              <a:r>
                <a:rPr lang="en-US" dirty="0">
                  <a:latin typeface="Tahoma" pitchFamily="34" charset="0"/>
                </a:rPr>
                <a:t>HA</a:t>
              </a:r>
            </a:p>
          </p:txBody>
        </p:sp>
        <p:grpSp>
          <p:nvGrpSpPr>
            <p:cNvPr id="8" name="Group 24"/>
            <p:cNvGrpSpPr>
              <a:grpSpLocks/>
            </p:cNvGrpSpPr>
            <p:nvPr/>
          </p:nvGrpSpPr>
          <p:grpSpPr bwMode="auto">
            <a:xfrm>
              <a:off x="3552" y="1474"/>
              <a:ext cx="2024" cy="878"/>
              <a:chOff x="2352" y="1570"/>
              <a:chExt cx="2024" cy="878"/>
            </a:xfrm>
          </p:grpSpPr>
          <p:sp>
            <p:nvSpPr>
              <p:cNvPr id="12" name="Text Box 5"/>
              <p:cNvSpPr txBox="1">
                <a:spLocks noChangeArrowheads="1"/>
              </p:cNvSpPr>
              <p:nvPr/>
            </p:nvSpPr>
            <p:spPr bwMode="auto">
              <a:xfrm>
                <a:off x="2840" y="1570"/>
                <a:ext cx="1536" cy="231"/>
              </a:xfrm>
              <a:prstGeom prst="rect">
                <a:avLst/>
              </a:prstGeom>
              <a:noFill/>
              <a:ln w="9525">
                <a:noFill/>
                <a:miter lim="800000"/>
                <a:headEnd/>
                <a:tailEnd/>
              </a:ln>
              <a:effectLst/>
            </p:spPr>
            <p:txBody>
              <a:bodyPr>
                <a:spAutoFit/>
              </a:bodyPr>
              <a:lstStyle/>
              <a:p>
                <a:pPr>
                  <a:spcBef>
                    <a:spcPct val="50000"/>
                  </a:spcBef>
                </a:pPr>
                <a:r>
                  <a:rPr lang="en-US" dirty="0" err="1">
                    <a:latin typeface="Tahoma" pitchFamily="34" charset="0"/>
                  </a:rPr>
                  <a:t>MLxS</a:t>
                </a:r>
                <a:r>
                  <a:rPr lang="en-US" dirty="0">
                    <a:latin typeface="Tahoma" pitchFamily="34" charset="0"/>
                  </a:rPr>
                  <a:t> FM RECIEVER</a:t>
                </a:r>
              </a:p>
            </p:txBody>
          </p:sp>
          <p:sp>
            <p:nvSpPr>
              <p:cNvPr id="13" name="Line 8"/>
              <p:cNvSpPr>
                <a:spLocks noChangeShapeType="1"/>
              </p:cNvSpPr>
              <p:nvPr/>
            </p:nvSpPr>
            <p:spPr bwMode="auto">
              <a:xfrm flipH="1">
                <a:off x="2352" y="1968"/>
                <a:ext cx="576" cy="480"/>
              </a:xfrm>
              <a:prstGeom prst="line">
                <a:avLst/>
              </a:prstGeom>
              <a:noFill/>
              <a:ln w="76200">
                <a:solidFill>
                  <a:srgbClr val="666699"/>
                </a:solidFill>
                <a:round/>
                <a:headEnd/>
                <a:tailEnd type="triangle" w="med" len="med"/>
              </a:ln>
              <a:effectLst/>
            </p:spPr>
            <p:txBody>
              <a:bodyPr/>
              <a:lstStyle/>
              <a:p>
                <a:endParaRPr lang="en-US"/>
              </a:p>
            </p:txBody>
          </p:sp>
        </p:grpSp>
        <p:grpSp>
          <p:nvGrpSpPr>
            <p:cNvPr id="9" name="Group 25"/>
            <p:cNvGrpSpPr>
              <a:grpSpLocks/>
            </p:cNvGrpSpPr>
            <p:nvPr/>
          </p:nvGrpSpPr>
          <p:grpSpPr bwMode="auto">
            <a:xfrm>
              <a:off x="1296" y="1632"/>
              <a:ext cx="1505" cy="912"/>
              <a:chOff x="576" y="1728"/>
              <a:chExt cx="1505" cy="912"/>
            </a:xfrm>
          </p:grpSpPr>
          <p:sp>
            <p:nvSpPr>
              <p:cNvPr id="10" name="Text Box 6"/>
              <p:cNvSpPr txBox="1">
                <a:spLocks noChangeArrowheads="1"/>
              </p:cNvSpPr>
              <p:nvPr/>
            </p:nvSpPr>
            <p:spPr bwMode="auto">
              <a:xfrm>
                <a:off x="576" y="1728"/>
                <a:ext cx="1505" cy="255"/>
              </a:xfrm>
              <a:prstGeom prst="rect">
                <a:avLst/>
              </a:prstGeom>
              <a:noFill/>
              <a:ln w="9525">
                <a:noFill/>
                <a:miter lim="800000"/>
                <a:headEnd/>
                <a:tailEnd/>
              </a:ln>
              <a:effectLst/>
            </p:spPr>
            <p:txBody>
              <a:bodyPr wrap="square">
                <a:spAutoFit/>
              </a:bodyPr>
              <a:lstStyle/>
              <a:p>
                <a:pPr>
                  <a:spcBef>
                    <a:spcPct val="50000"/>
                  </a:spcBef>
                </a:pPr>
                <a:r>
                  <a:rPr lang="en-US" dirty="0">
                    <a:latin typeface="Tahoma" pitchFamily="34" charset="0"/>
                  </a:rPr>
                  <a:t>AUDIOSHOE</a:t>
                </a:r>
              </a:p>
            </p:txBody>
          </p:sp>
          <p:sp>
            <p:nvSpPr>
              <p:cNvPr id="11" name="Line 11"/>
              <p:cNvSpPr>
                <a:spLocks noChangeShapeType="1"/>
              </p:cNvSpPr>
              <p:nvPr/>
            </p:nvSpPr>
            <p:spPr bwMode="auto">
              <a:xfrm>
                <a:off x="1200" y="1920"/>
                <a:ext cx="432" cy="720"/>
              </a:xfrm>
              <a:prstGeom prst="line">
                <a:avLst/>
              </a:prstGeom>
              <a:noFill/>
              <a:ln w="76200">
                <a:solidFill>
                  <a:srgbClr val="666699"/>
                </a:solidFill>
                <a:round/>
                <a:headEnd/>
                <a:tailEnd type="triangle" w="med" len="med"/>
              </a:ln>
              <a:effectLst/>
            </p:spPr>
            <p:txBody>
              <a:bodyPr/>
              <a:lstStyle/>
              <a:p>
                <a:endParaRPr lang="en-US"/>
              </a:p>
            </p:txBody>
          </p:sp>
        </p:grpSp>
      </p:grpSp>
    </p:spTree>
    <p:extLst>
      <p:ext uri="{BB962C8B-B14F-4D97-AF65-F5344CB8AC3E}">
        <p14:creationId xmlns:p14="http://schemas.microsoft.com/office/powerpoint/2010/main" val="4009605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695450"/>
            <a:ext cx="6572250" cy="1470025"/>
          </a:xfrm>
          <a:solidFill>
            <a:schemeClr val="bg2">
              <a:lumMod val="20000"/>
              <a:lumOff val="80000"/>
            </a:schemeClr>
          </a:solidFill>
        </p:spPr>
        <p:txBody>
          <a:bodyPr/>
          <a:lstStyle/>
          <a:p>
            <a:r>
              <a:rPr lang="en-US" b="1" dirty="0">
                <a:solidFill>
                  <a:schemeClr val="bg2"/>
                </a:solidFill>
              </a:rPr>
              <a:t>Classroom Sound Systems </a:t>
            </a:r>
          </a:p>
        </p:txBody>
      </p:sp>
      <p:pic>
        <p:nvPicPr>
          <p:cNvPr id="2050" name="Picture 2" descr="http://www.hear-more.com/images2/frontrow-classroom-amplification.gif"/>
          <p:cNvPicPr>
            <a:picLocks noChangeAspect="1" noChangeArrowheads="1"/>
          </p:cNvPicPr>
          <p:nvPr/>
        </p:nvPicPr>
        <p:blipFill>
          <a:blip r:embed="rId3" cstate="print"/>
          <a:srcRect/>
          <a:stretch>
            <a:fillRect/>
          </a:stretch>
        </p:blipFill>
        <p:spPr bwMode="auto">
          <a:xfrm>
            <a:off x="2400300" y="3385768"/>
            <a:ext cx="5600700" cy="3211830"/>
          </a:xfrm>
          <a:prstGeom prst="rect">
            <a:avLst/>
          </a:prstGeom>
          <a:noFill/>
        </p:spPr>
      </p:pic>
    </p:spTree>
    <p:extLst>
      <p:ext uri="{BB962C8B-B14F-4D97-AF65-F5344CB8AC3E}">
        <p14:creationId xmlns:p14="http://schemas.microsoft.com/office/powerpoint/2010/main" val="1203315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83221">
            <a:off x="3202353" y="248075"/>
            <a:ext cx="2667000" cy="2581275"/>
          </a:xfrm>
          <a:prstGeom prst="rect">
            <a:avLst/>
          </a:prstGeom>
        </p:spPr>
      </p:pic>
      <p:sp>
        <p:nvSpPr>
          <p:cNvPr id="3" name="Rectangle 2"/>
          <p:cNvSpPr/>
          <p:nvPr/>
        </p:nvSpPr>
        <p:spPr>
          <a:xfrm>
            <a:off x="286850" y="2975140"/>
            <a:ext cx="8498006" cy="3785652"/>
          </a:xfrm>
          <a:prstGeom prst="rect">
            <a:avLst/>
          </a:prstGeom>
          <a:noFill/>
        </p:spPr>
        <p:txBody>
          <a:bodyPr wrap="square" lIns="91440" tIns="45720" rIns="91440" bIns="45720">
            <a:spAutoFit/>
          </a:bodyPr>
          <a:lstStyle/>
          <a:p>
            <a:pPr algn="ct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Assistive Listening Devices help…but</a:t>
            </a:r>
          </a:p>
          <a:p>
            <a:pPr algn="ct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They do not </a:t>
            </a:r>
            <a:r>
              <a:rPr lang="en-US" sz="4800" b="0" u="sng" kern="10" cap="none" spc="0" dirty="0">
                <a:ln w="0"/>
                <a:solidFill>
                  <a:srgbClr val="FF0000"/>
                </a:solidFill>
                <a:effectLst>
                  <a:outerShdw blurRad="38100" dist="19050" dir="2700000" algn="tl" rotWithShape="0">
                    <a:schemeClr val="dk1">
                      <a:alpha val="40000"/>
                    </a:schemeClr>
                  </a:outerShdw>
                </a:effectLst>
                <a:latin typeface="Arial Black"/>
              </a:rPr>
              <a:t>CURE</a:t>
            </a: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  </a:t>
            </a:r>
          </a:p>
          <a:p>
            <a:pPr algn="ctr"/>
            <a:r>
              <a:rPr lang="en-US" sz="4800" kern="10" dirty="0">
                <a:ln w="0"/>
                <a:solidFill>
                  <a:schemeClr val="tx1"/>
                </a:solidFill>
                <a:effectLst>
                  <a:outerShdw blurRad="38100" dist="19050" dir="2700000" algn="tl" rotWithShape="0">
                    <a:schemeClr val="dk1">
                      <a:alpha val="40000"/>
                    </a:schemeClr>
                  </a:outerShdw>
                </a:effectLst>
                <a:latin typeface="Arial Black"/>
              </a:rPr>
              <a:t>h</a:t>
            </a: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earing loss or make </a:t>
            </a:r>
          </a:p>
          <a:p>
            <a:pPr algn="ctr"/>
            <a:r>
              <a:rPr lang="en-US" sz="4800" kern="10" dirty="0">
                <a:ln w="0"/>
                <a:solidFill>
                  <a:schemeClr val="tx1"/>
                </a:solidFill>
                <a:effectLst>
                  <a:outerShdw blurRad="38100" dist="19050" dir="2700000" algn="tl" rotWithShape="0">
                    <a:schemeClr val="dk1">
                      <a:alpha val="40000"/>
                    </a:schemeClr>
                  </a:outerShdw>
                </a:effectLst>
                <a:latin typeface="Arial Black"/>
              </a:rPr>
              <a:t>h</a:t>
            </a: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earing </a:t>
            </a:r>
            <a:r>
              <a:rPr lang="en-US" sz="4800" b="0" u="sng" kern="10" cap="none" spc="0" dirty="0">
                <a:ln w="0"/>
                <a:solidFill>
                  <a:srgbClr val="FF0000"/>
                </a:solidFill>
                <a:effectLst>
                  <a:outerShdw blurRad="38100" dist="19050" dir="2700000" algn="tl" rotWithShape="0">
                    <a:schemeClr val="dk1">
                      <a:alpha val="40000"/>
                    </a:schemeClr>
                  </a:outerShdw>
                </a:effectLst>
                <a:latin typeface="Arial Black"/>
              </a:rPr>
              <a:t>NORMAL</a:t>
            </a:r>
            <a:r>
              <a:rPr lang="en-US" sz="4800" b="0" kern="10" cap="none" spc="0" dirty="0">
                <a:ln w="0"/>
                <a:solidFill>
                  <a:schemeClr val="tx1"/>
                </a:solidFill>
                <a:effectLst>
                  <a:outerShdw blurRad="38100" dist="19050" dir="2700000" algn="tl" rotWithShape="0">
                    <a:schemeClr val="dk1">
                      <a:alpha val="40000"/>
                    </a:schemeClr>
                  </a:outerShdw>
                </a:effectLst>
                <a:latin typeface="Arial Black"/>
              </a:rPr>
              <a:t> </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115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800"/>
            <a:ext cx="9147515" cy="6771084"/>
          </a:xfrm>
          <a:prstGeom prst="rect">
            <a:avLst/>
          </a:prstGeom>
          <a:solidFill>
            <a:schemeClr val="lt1"/>
          </a:solidFill>
        </p:spPr>
        <p:txBody>
          <a:bodyPr wrap="square" rtlCol="0">
            <a:spAutoFit/>
          </a:bodyPr>
          <a:lstStyle/>
          <a:p>
            <a:r>
              <a:rPr lang="en-US" sz="6000" b="1" dirty="0"/>
              <a:t>    </a:t>
            </a:r>
            <a:r>
              <a:rPr lang="en-US" sz="6000" b="1" dirty="0">
                <a:solidFill>
                  <a:schemeClr val="bg2"/>
                </a:solidFill>
              </a:rPr>
              <a:t>Hurdles Still Exist</a:t>
            </a:r>
          </a:p>
          <a:p>
            <a:endParaRPr lang="en-US" sz="4000" dirty="0"/>
          </a:p>
          <a:p>
            <a:r>
              <a:rPr lang="en-US" sz="4000" dirty="0"/>
              <a:t>- Distance </a:t>
            </a:r>
          </a:p>
          <a:p>
            <a:r>
              <a:rPr lang="en-US" sz="4000" dirty="0"/>
              <a:t> </a:t>
            </a:r>
          </a:p>
          <a:p>
            <a:r>
              <a:rPr lang="en-US" sz="4000" dirty="0"/>
              <a:t>- Background Noise</a:t>
            </a:r>
          </a:p>
          <a:p>
            <a:r>
              <a:rPr lang="en-US" sz="4000" dirty="0"/>
              <a:t>   </a:t>
            </a:r>
          </a:p>
          <a:p>
            <a:r>
              <a:rPr lang="en-US" sz="4000" dirty="0"/>
              <a:t>- Non-functioning device</a:t>
            </a:r>
          </a:p>
          <a:p>
            <a:r>
              <a:rPr lang="en-US" sz="4000" dirty="0"/>
              <a:t>	</a:t>
            </a:r>
          </a:p>
          <a:p>
            <a:r>
              <a:rPr lang="en-US" sz="4000" dirty="0"/>
              <a:t>- Irregular audiological visits </a:t>
            </a:r>
          </a:p>
          <a:p>
            <a:r>
              <a:rPr lang="en-US" sz="5400" dirty="0"/>
              <a:t>	  </a:t>
            </a:r>
          </a:p>
        </p:txBody>
      </p:sp>
      <p:pic>
        <p:nvPicPr>
          <p:cNvPr id="1026" name="Picture 2" descr="C:\Documents and Settings\cfritz\Local Settings\Temporary Internet Files\Content.IE5\B6WUYNY3\MC900139347[1].wmf"/>
          <p:cNvPicPr>
            <a:picLocks noChangeAspect="1" noChangeArrowheads="1"/>
          </p:cNvPicPr>
          <p:nvPr/>
        </p:nvPicPr>
        <p:blipFill>
          <a:blip r:embed="rId3" cstate="print"/>
          <a:srcRect/>
          <a:stretch>
            <a:fillRect/>
          </a:stretch>
        </p:blipFill>
        <p:spPr bwMode="auto">
          <a:xfrm>
            <a:off x="5740610" y="1547598"/>
            <a:ext cx="2325216" cy="3378763"/>
          </a:xfrm>
          <a:prstGeom prst="rect">
            <a:avLst/>
          </a:prstGeom>
          <a:noFill/>
        </p:spPr>
      </p:pic>
    </p:spTree>
    <p:extLst>
      <p:ext uri="{BB962C8B-B14F-4D97-AF65-F5344CB8AC3E}">
        <p14:creationId xmlns:p14="http://schemas.microsoft.com/office/powerpoint/2010/main" val="10040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bwMode="auto">
          <a:xfrm rot="1769733">
            <a:off x="3020271" y="3262521"/>
            <a:ext cx="3962999" cy="3022280"/>
          </a:xfrm>
          <a:prstGeom prst="irregularSeal2">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459" name="Title 1"/>
          <p:cNvSpPr>
            <a:spLocks noGrp="1"/>
          </p:cNvSpPr>
          <p:nvPr>
            <p:ph type="title"/>
          </p:nvPr>
        </p:nvSpPr>
        <p:spPr>
          <a:xfrm>
            <a:off x="834950" y="1621906"/>
            <a:ext cx="7772400" cy="1143000"/>
          </a:xfrm>
        </p:spPr>
        <p:txBody>
          <a:bodyPr>
            <a:normAutofit/>
          </a:bodyPr>
          <a:lstStyle/>
          <a:p>
            <a:r>
              <a:rPr lang="en-US" dirty="0">
                <a:solidFill>
                  <a:schemeClr val="tx1"/>
                </a:solidFill>
              </a:rPr>
              <a:t>Just because someone </a:t>
            </a:r>
            <a:r>
              <a:rPr lang="en-US" dirty="0">
                <a:solidFill>
                  <a:srgbClr val="FF0000"/>
                </a:solidFill>
              </a:rPr>
              <a:t>HEARD</a:t>
            </a:r>
            <a:r>
              <a:rPr lang="en-US" dirty="0"/>
              <a:t> </a:t>
            </a:r>
            <a:r>
              <a:rPr lang="en-US" dirty="0">
                <a:solidFill>
                  <a:schemeClr val="tx1"/>
                </a:solidFill>
              </a:rPr>
              <a:t>you….</a:t>
            </a:r>
          </a:p>
        </p:txBody>
      </p:sp>
      <p:sp>
        <p:nvSpPr>
          <p:cNvPr id="19460" name="Content Placeholder 2"/>
          <p:cNvSpPr>
            <a:spLocks noGrp="1"/>
          </p:cNvSpPr>
          <p:nvPr>
            <p:ph idx="1"/>
          </p:nvPr>
        </p:nvSpPr>
        <p:spPr>
          <a:xfrm>
            <a:off x="834950" y="2482770"/>
            <a:ext cx="8626416" cy="3312544"/>
          </a:xfrm>
        </p:spPr>
        <p:txBody>
          <a:bodyPr/>
          <a:lstStyle/>
          <a:p>
            <a:pPr>
              <a:buFontTx/>
              <a:buNone/>
            </a:pPr>
            <a:r>
              <a:rPr lang="en-US" sz="4800" dirty="0"/>
              <a:t>  It doesn’t mean that someone</a:t>
            </a:r>
          </a:p>
          <a:p>
            <a:pPr>
              <a:buFontTx/>
              <a:buNone/>
            </a:pPr>
            <a:r>
              <a:rPr lang="en-US" sz="4800" dirty="0"/>
              <a:t>         </a:t>
            </a:r>
          </a:p>
          <a:p>
            <a:pPr>
              <a:buFontTx/>
              <a:buNone/>
            </a:pPr>
            <a:r>
              <a:rPr lang="en-US" sz="4800" dirty="0"/>
              <a:t>                  </a:t>
            </a:r>
            <a:r>
              <a:rPr lang="en-US" b="1" dirty="0">
                <a:solidFill>
                  <a:srgbClr val="FF0000"/>
                </a:solidFill>
              </a:rPr>
              <a:t>UNDERSTOOD</a:t>
            </a:r>
            <a:r>
              <a:rPr lang="en-US" dirty="0"/>
              <a:t> </a:t>
            </a:r>
          </a:p>
          <a:p>
            <a:pPr>
              <a:buFontTx/>
              <a:buNone/>
            </a:pPr>
            <a:r>
              <a:rPr lang="en-US" dirty="0"/>
              <a:t>                  </a:t>
            </a:r>
          </a:p>
        </p:txBody>
      </p:sp>
      <p:pic>
        <p:nvPicPr>
          <p:cNvPr id="19461" name="Picture 2" descr="C:\Documents and Settings\cfritz\Local Settings\Temporary Internet Files\Content.IE5\2XCDIHAD\MCj04244560000[1].wmf"/>
          <p:cNvPicPr>
            <a:picLocks noChangeAspect="1" noChangeArrowheads="1"/>
          </p:cNvPicPr>
          <p:nvPr/>
        </p:nvPicPr>
        <p:blipFill>
          <a:blip r:embed="rId3" cstate="print"/>
          <a:srcRect/>
          <a:stretch>
            <a:fillRect/>
          </a:stretch>
        </p:blipFill>
        <p:spPr bwMode="auto">
          <a:xfrm>
            <a:off x="369123" y="4804913"/>
            <a:ext cx="1242953" cy="1279765"/>
          </a:xfrm>
          <a:prstGeom prst="rect">
            <a:avLst/>
          </a:prstGeom>
          <a:noFill/>
          <a:ln w="9525">
            <a:noFill/>
            <a:miter lim="800000"/>
            <a:headEnd/>
            <a:tailEnd/>
          </a:ln>
        </p:spPr>
      </p:pic>
      <p:pic>
        <p:nvPicPr>
          <p:cNvPr id="19462" name="Picture 4" descr="C:\Documents and Settings\cfritz\Local Settings\Temporary Internet Files\Content.IE5\2XCDIHAD\MMj02827470000[1].gif"/>
          <p:cNvPicPr>
            <a:picLocks noChangeAspect="1" noChangeArrowheads="1" noCrop="1"/>
          </p:cNvPicPr>
          <p:nvPr/>
        </p:nvPicPr>
        <p:blipFill>
          <a:blip r:embed="rId4" cstate="print"/>
          <a:srcRect/>
          <a:stretch>
            <a:fillRect/>
          </a:stretch>
        </p:blipFill>
        <p:spPr bwMode="auto">
          <a:xfrm>
            <a:off x="7048160" y="3657600"/>
            <a:ext cx="1828800" cy="1828800"/>
          </a:xfrm>
          <a:prstGeom prst="rect">
            <a:avLst/>
          </a:prstGeom>
          <a:noFill/>
          <a:ln w="9525">
            <a:noFill/>
            <a:miter lim="800000"/>
            <a:headEnd/>
            <a:tailEnd/>
          </a:ln>
        </p:spPr>
      </p:pic>
    </p:spTree>
    <p:extLst>
      <p:ext uri="{BB962C8B-B14F-4D97-AF65-F5344CB8AC3E}">
        <p14:creationId xmlns:p14="http://schemas.microsoft.com/office/powerpoint/2010/main" val="2724188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390" y="1731429"/>
            <a:ext cx="3697664" cy="994518"/>
          </a:xfrm>
          <a:solidFill>
            <a:schemeClr val="bg2">
              <a:lumMod val="20000"/>
              <a:lumOff val="80000"/>
            </a:schemeClr>
          </a:solidFill>
        </p:spPr>
        <p:txBody>
          <a:bodyPr/>
          <a:lstStyle/>
          <a:p>
            <a:r>
              <a:rPr lang="en-US" sz="4800" dirty="0">
                <a:solidFill>
                  <a:schemeClr val="tx1"/>
                </a:solidFill>
              </a:rPr>
              <a:t>Reality Check </a:t>
            </a:r>
          </a:p>
        </p:txBody>
      </p:sp>
      <p:pic>
        <p:nvPicPr>
          <p:cNvPr id="4" name="Content Placeholder 3" descr="brit comment.jpg"/>
          <p:cNvPicPr>
            <a:picLocks noGrp="1" noChangeAspect="1"/>
          </p:cNvPicPr>
          <p:nvPr>
            <p:ph idx="1"/>
          </p:nvPr>
        </p:nvPicPr>
        <p:blipFill>
          <a:blip r:embed="rId2" cstate="print"/>
          <a:stretch>
            <a:fillRect/>
          </a:stretch>
        </p:blipFill>
        <p:spPr>
          <a:xfrm>
            <a:off x="144162" y="2917166"/>
            <a:ext cx="8999838" cy="2895600"/>
          </a:xfrm>
        </p:spPr>
      </p:pic>
    </p:spTree>
    <p:extLst>
      <p:ext uri="{BB962C8B-B14F-4D97-AF65-F5344CB8AC3E}">
        <p14:creationId xmlns:p14="http://schemas.microsoft.com/office/powerpoint/2010/main" val="78581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Shape 121"/>
          <p:cNvSpPr txBox="1">
            <a:spLocks noGrp="1"/>
          </p:cNvSpPr>
          <p:nvPr>
            <p:ph type="title"/>
          </p:nvPr>
        </p:nvSpPr>
        <p:spPr>
          <a:xfrm>
            <a:off x="1862920" y="1548812"/>
            <a:ext cx="8229600" cy="44831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b="1" i="1" u="sng" strike="noStrike" cap="none" dirty="0">
                <a:solidFill>
                  <a:schemeClr val="bg2"/>
                </a:solidFill>
                <a:latin typeface="Calibri"/>
                <a:ea typeface="Calibri"/>
                <a:cs typeface="Calibri"/>
                <a:sym typeface="Calibri"/>
              </a:rPr>
              <a:t>Objectives for today:</a:t>
            </a:r>
          </a:p>
        </p:txBody>
      </p:sp>
      <p:sp>
        <p:nvSpPr>
          <p:cNvPr id="120" name="Shape 120"/>
          <p:cNvSpPr txBox="1">
            <a:spLocks noGrp="1"/>
          </p:cNvSpPr>
          <p:nvPr>
            <p:ph type="body" idx="1"/>
          </p:nvPr>
        </p:nvSpPr>
        <p:spPr>
          <a:xfrm>
            <a:off x="116006" y="1997122"/>
            <a:ext cx="8229600" cy="35820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960" b="1" i="1" u="none" strike="noStrike" cap="none" dirty="0">
                <a:solidFill>
                  <a:schemeClr val="dk1"/>
                </a:solidFill>
                <a:latin typeface="Calibri"/>
                <a:ea typeface="Calibri"/>
                <a:cs typeface="Calibri"/>
                <a:sym typeface="Calibri"/>
              </a:rPr>
              <a:t>Learn: </a:t>
            </a:r>
          </a:p>
          <a:p>
            <a:pPr marL="0" marR="0" lvl="0" indent="0" algn="l" rtl="0">
              <a:lnSpc>
                <a:spcPct val="90000"/>
              </a:lnSpc>
              <a:spcBef>
                <a:spcPts val="0"/>
              </a:spcBef>
              <a:spcAft>
                <a:spcPts val="0"/>
              </a:spcAft>
              <a:buClr>
                <a:schemeClr val="dk1"/>
              </a:buClr>
              <a:buSzPct val="25000"/>
              <a:buFont typeface="Arial"/>
              <a:buNone/>
            </a:pPr>
            <a:endParaRPr lang="en-US" sz="2800" b="1" i="1" u="none" strike="noStrike" cap="none" dirty="0">
              <a:solidFill>
                <a:schemeClr val="dk1"/>
              </a:solidFill>
              <a:sym typeface="Calibri"/>
            </a:endParaRPr>
          </a:p>
          <a:p>
            <a:pPr marL="0" marR="0" lvl="0" indent="0" algn="l" rtl="0">
              <a:lnSpc>
                <a:spcPct val="90000"/>
              </a:lnSpc>
              <a:spcBef>
                <a:spcPts val="0"/>
              </a:spcBef>
              <a:spcAft>
                <a:spcPts val="0"/>
              </a:spcAft>
              <a:buClr>
                <a:schemeClr val="dk1"/>
              </a:buClr>
              <a:buSzPct val="25000"/>
              <a:buFont typeface="Arial"/>
              <a:buNone/>
            </a:pPr>
            <a:r>
              <a:rPr lang="en-US" sz="2800" b="1" i="1" dirty="0"/>
              <a:t> 1. A</a:t>
            </a:r>
            <a:r>
              <a:rPr lang="en-US" sz="2800" b="1" i="1" u="none" strike="noStrike" cap="none" dirty="0">
                <a:solidFill>
                  <a:schemeClr val="dk1"/>
                </a:solidFill>
                <a:sym typeface="Calibri"/>
              </a:rPr>
              <a:t>natomy and physiology of the ear</a:t>
            </a:r>
          </a:p>
          <a:p>
            <a:pPr marL="0" marR="0" lvl="0" indent="0" algn="l" rtl="0">
              <a:lnSpc>
                <a:spcPct val="90000"/>
              </a:lnSpc>
              <a:spcBef>
                <a:spcPts val="592"/>
              </a:spcBef>
              <a:spcAft>
                <a:spcPts val="0"/>
              </a:spcAft>
              <a:buClr>
                <a:schemeClr val="dk1"/>
              </a:buClr>
              <a:buSzPct val="25000"/>
              <a:buFont typeface="Arial"/>
              <a:buNone/>
            </a:pPr>
            <a:endParaRPr sz="2800" b="1" i="1" u="none" strike="noStrike" cap="none" dirty="0">
              <a:solidFill>
                <a:schemeClr val="dk1"/>
              </a:solidFill>
              <a:sym typeface="Calibri"/>
            </a:endParaRPr>
          </a:p>
          <a:p>
            <a:pPr marL="0" marR="0" lvl="0" indent="0" algn="l" rtl="0">
              <a:lnSpc>
                <a:spcPct val="90000"/>
              </a:lnSpc>
              <a:spcBef>
                <a:spcPts val="592"/>
              </a:spcBef>
              <a:spcAft>
                <a:spcPts val="0"/>
              </a:spcAft>
              <a:buClr>
                <a:schemeClr val="dk1"/>
              </a:buClr>
              <a:buSzPct val="25000"/>
              <a:buFont typeface="Arial"/>
              <a:buNone/>
            </a:pPr>
            <a:r>
              <a:rPr lang="en-US" sz="2800" b="1" i="1" u="none" strike="noStrike" cap="none" dirty="0">
                <a:solidFill>
                  <a:schemeClr val="dk1"/>
                </a:solidFill>
                <a:sym typeface="Calibri"/>
              </a:rPr>
              <a:t>2. That not all hearing loss is the same</a:t>
            </a:r>
          </a:p>
          <a:p>
            <a:pPr marL="0" marR="0" lvl="0" indent="0" algn="l" rtl="0">
              <a:lnSpc>
                <a:spcPct val="90000"/>
              </a:lnSpc>
              <a:spcBef>
                <a:spcPts val="592"/>
              </a:spcBef>
              <a:spcAft>
                <a:spcPts val="0"/>
              </a:spcAft>
              <a:buClr>
                <a:schemeClr val="dk1"/>
              </a:buClr>
              <a:buSzPct val="25000"/>
              <a:buFont typeface="Arial"/>
              <a:buNone/>
            </a:pPr>
            <a:endParaRPr sz="2800" b="1" i="1" u="none" strike="noStrike" cap="none" dirty="0">
              <a:solidFill>
                <a:schemeClr val="dk1"/>
              </a:solidFill>
              <a:sym typeface="Calibri"/>
            </a:endParaRPr>
          </a:p>
          <a:p>
            <a:pPr marL="0" marR="0" lvl="0" indent="0" algn="l" rtl="0">
              <a:lnSpc>
                <a:spcPct val="90000"/>
              </a:lnSpc>
              <a:spcBef>
                <a:spcPts val="592"/>
              </a:spcBef>
              <a:spcAft>
                <a:spcPts val="0"/>
              </a:spcAft>
              <a:buClr>
                <a:schemeClr val="dk1"/>
              </a:buClr>
              <a:buSzPct val="25000"/>
              <a:buFont typeface="Arial"/>
              <a:buNone/>
            </a:pPr>
            <a:r>
              <a:rPr lang="en-US" sz="2800" b="1" i="1" u="none" strike="noStrike" cap="none" dirty="0">
                <a:solidFill>
                  <a:schemeClr val="dk1"/>
                </a:solidFill>
                <a:sym typeface="Calibri"/>
              </a:rPr>
              <a:t>3. About hearing loss in the classroom setting</a:t>
            </a:r>
          </a:p>
          <a:p>
            <a:pPr marL="0" marR="0" lvl="0" indent="0" algn="l" rtl="0">
              <a:lnSpc>
                <a:spcPct val="90000"/>
              </a:lnSpc>
              <a:spcBef>
                <a:spcPts val="592"/>
              </a:spcBef>
              <a:spcAft>
                <a:spcPts val="0"/>
              </a:spcAft>
              <a:buClr>
                <a:schemeClr val="dk1"/>
              </a:buClr>
              <a:buSzPct val="25000"/>
              <a:buFont typeface="Arial"/>
              <a:buNone/>
            </a:pPr>
            <a:endParaRPr sz="2800" b="1" i="1" u="none" strike="noStrike" cap="none" dirty="0">
              <a:solidFill>
                <a:schemeClr val="dk1"/>
              </a:solidFill>
              <a:sym typeface="Calibri"/>
            </a:endParaRPr>
          </a:p>
          <a:p>
            <a:pPr marL="0" marR="0" lvl="0" indent="0" algn="l" rtl="0">
              <a:lnSpc>
                <a:spcPct val="90000"/>
              </a:lnSpc>
              <a:spcBef>
                <a:spcPts val="592"/>
              </a:spcBef>
              <a:spcAft>
                <a:spcPts val="0"/>
              </a:spcAft>
              <a:buClr>
                <a:schemeClr val="dk1"/>
              </a:buClr>
              <a:buSzPct val="25000"/>
              <a:buFont typeface="Arial"/>
              <a:buNone/>
            </a:pPr>
            <a:r>
              <a:rPr lang="en-US" sz="2800" b="1" i="1" u="none" strike="noStrike" cap="none" dirty="0">
                <a:solidFill>
                  <a:schemeClr val="dk1"/>
                </a:solidFill>
                <a:sym typeface="Calibri"/>
              </a:rPr>
              <a:t>4. About child find and eligibility for hearing loss</a:t>
            </a:r>
          </a:p>
          <a:p>
            <a:pPr marL="0" marR="0" lvl="0" indent="0" algn="l" rtl="0">
              <a:lnSpc>
                <a:spcPct val="90000"/>
              </a:lnSpc>
              <a:spcBef>
                <a:spcPts val="592"/>
              </a:spcBef>
              <a:buClr>
                <a:schemeClr val="dk1"/>
              </a:buClr>
              <a:buSzPct val="25000"/>
              <a:buFont typeface="Arial"/>
              <a:buNone/>
            </a:pPr>
            <a:endParaRPr sz="2960" b="1" i="1" u="none" strike="noStrike" cap="none" dirty="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630" y="1581773"/>
            <a:ext cx="2820838" cy="448310"/>
          </a:xfrm>
          <a:solidFill>
            <a:schemeClr val="bg2">
              <a:lumMod val="20000"/>
              <a:lumOff val="80000"/>
            </a:schemeClr>
          </a:solidFill>
        </p:spPr>
        <p:txBody>
          <a:bodyPr/>
          <a:lstStyle/>
          <a:p>
            <a:r>
              <a:rPr lang="en-US" b="1" dirty="0">
                <a:solidFill>
                  <a:schemeClr val="tx1"/>
                </a:solidFill>
              </a:rPr>
              <a:t>Reality Check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788" t="24603" r="7672" b="13492"/>
          <a:stretch/>
        </p:blipFill>
        <p:spPr>
          <a:xfrm>
            <a:off x="1052422" y="2316910"/>
            <a:ext cx="7710577" cy="3855289"/>
          </a:xfrm>
          <a:prstGeom prst="rect">
            <a:avLst/>
          </a:prstGeom>
        </p:spPr>
      </p:pic>
    </p:spTree>
    <p:extLst>
      <p:ext uri="{BB962C8B-B14F-4D97-AF65-F5344CB8AC3E}">
        <p14:creationId xmlns:p14="http://schemas.microsoft.com/office/powerpoint/2010/main" val="2008631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a:xfrm>
            <a:off x="565030" y="2176732"/>
            <a:ext cx="8077200" cy="3048000"/>
          </a:xfrm>
          <a:solidFill>
            <a:schemeClr val="bg2">
              <a:lumMod val="20000"/>
              <a:lumOff val="80000"/>
            </a:schemeClr>
          </a:solidFill>
        </p:spPr>
        <p:txBody>
          <a:bodyPr>
            <a:normAutofit/>
          </a:bodyPr>
          <a:lstStyle/>
          <a:p>
            <a:pPr eaLnBrk="1" hangingPunct="1"/>
            <a:r>
              <a:rPr lang="en-US" sz="5400" b="1" dirty="0">
                <a:solidFill>
                  <a:schemeClr val="tx1"/>
                </a:solidFill>
              </a:rPr>
              <a:t>Classroom Strategies/Ideas</a:t>
            </a:r>
            <a:br>
              <a:rPr lang="en-US" sz="5400" b="1" dirty="0">
                <a:solidFill>
                  <a:schemeClr val="tx1"/>
                </a:solidFill>
              </a:rPr>
            </a:br>
            <a:r>
              <a:rPr lang="en-US" sz="5400" dirty="0">
                <a:solidFill>
                  <a:schemeClr val="tx1"/>
                </a:solidFill>
              </a:rPr>
              <a:t>              (handout) </a:t>
            </a:r>
            <a:r>
              <a:rPr lang="en-US" sz="5400" b="1" dirty="0">
                <a:solidFill>
                  <a:schemeClr val="tx1"/>
                </a:solidFill>
              </a:rPr>
              <a:t> </a:t>
            </a:r>
          </a:p>
        </p:txBody>
      </p:sp>
    </p:spTree>
    <p:extLst>
      <p:ext uri="{BB962C8B-B14F-4D97-AF65-F5344CB8AC3E}">
        <p14:creationId xmlns:p14="http://schemas.microsoft.com/office/powerpoint/2010/main" val="1880154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53" y="1894800"/>
            <a:ext cx="4315968" cy="3657600"/>
          </a:xfrm>
          <a:prstGeom prst="rect">
            <a:avLst/>
          </a:prstGeom>
        </p:spPr>
      </p:pic>
      <p:sp>
        <p:nvSpPr>
          <p:cNvPr id="4" name="Title 3"/>
          <p:cNvSpPr>
            <a:spLocks noGrp="1"/>
          </p:cNvSpPr>
          <p:nvPr>
            <p:ph type="title"/>
          </p:nvPr>
        </p:nvSpPr>
        <p:spPr>
          <a:xfrm>
            <a:off x="93896" y="1781068"/>
            <a:ext cx="3330054" cy="743768"/>
          </a:xfrm>
        </p:spPr>
        <p:txBody>
          <a:bodyPr/>
          <a:lstStyle/>
          <a:p>
            <a:r>
              <a:rPr lang="en-US" dirty="0">
                <a:solidFill>
                  <a:schemeClr val="bg2"/>
                </a:solidFill>
              </a:rPr>
              <a:t>Questions?</a:t>
            </a:r>
          </a:p>
        </p:txBody>
      </p:sp>
      <p:sp>
        <p:nvSpPr>
          <p:cNvPr id="6" name="Title 3"/>
          <p:cNvSpPr txBox="1">
            <a:spLocks/>
          </p:cNvSpPr>
          <p:nvPr/>
        </p:nvSpPr>
        <p:spPr>
          <a:xfrm>
            <a:off x="93896" y="4744907"/>
            <a:ext cx="3330054" cy="74376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C0504D"/>
              </a:buClr>
              <a:buFont typeface="Calibri"/>
              <a:buNone/>
              <a:defRPr sz="4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solidFill>
                  <a:schemeClr val="bg2"/>
                </a:solidFill>
              </a:rPr>
              <a:t>WINWEB </a:t>
            </a:r>
          </a:p>
          <a:p>
            <a:r>
              <a:rPr lang="en-US" dirty="0">
                <a:solidFill>
                  <a:schemeClr val="bg2"/>
                </a:solidFill>
              </a:rPr>
              <a:t>Resources </a:t>
            </a:r>
          </a:p>
        </p:txBody>
      </p:sp>
    </p:spTree>
    <p:extLst>
      <p:ext uri="{BB962C8B-B14F-4D97-AF65-F5344CB8AC3E}">
        <p14:creationId xmlns:p14="http://schemas.microsoft.com/office/powerpoint/2010/main" val="37490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par>
                          <p:cTn id="18" fill="hold">
                            <p:stCondLst>
                              <p:cond delay="35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0" y="1657349"/>
            <a:ext cx="8802806" cy="4205288"/>
          </a:xfrm>
          <a:prstGeom prst="rect">
            <a:avLst/>
          </a:prstGeom>
        </p:spPr>
        <p:txBody>
          <a:bodyPr lIns="91425" tIns="91425" rIns="91425" bIns="91425" anchor="ctr" anchorCtr="0">
            <a:noAutofit/>
          </a:bodyPr>
          <a:lstStyle/>
          <a:p>
            <a:pPr lvl="0" rtl="0">
              <a:spcBef>
                <a:spcPts val="0"/>
              </a:spcBef>
              <a:buNone/>
            </a:pPr>
            <a:r>
              <a:rPr lang="en-US" sz="6000" dirty="0">
                <a:solidFill>
                  <a:schemeClr val="bg2"/>
                </a:solidFill>
              </a:rPr>
              <a:t>Barb Norris </a:t>
            </a:r>
            <a:br>
              <a:rPr lang="en-US" sz="6000" dirty="0">
                <a:solidFill>
                  <a:schemeClr val="bg2"/>
                </a:solidFill>
              </a:rPr>
            </a:br>
            <a:r>
              <a:rPr lang="en-US" sz="6000" dirty="0">
                <a:solidFill>
                  <a:schemeClr val="bg2"/>
                </a:solidFill>
              </a:rPr>
              <a:t>Audiologist </a:t>
            </a:r>
            <a:br>
              <a:rPr lang="en-US" sz="6000" dirty="0">
                <a:solidFill>
                  <a:schemeClr val="bg2"/>
                </a:solidFill>
              </a:rPr>
            </a:br>
            <a:br>
              <a:rPr lang="en-US" sz="6000" dirty="0">
                <a:solidFill>
                  <a:schemeClr val="bg2"/>
                </a:solidFill>
              </a:rPr>
            </a:br>
            <a:r>
              <a:rPr lang="en-US" sz="4800" dirty="0">
                <a:solidFill>
                  <a:srgbClr val="FF0000"/>
                </a:solidFill>
              </a:rPr>
              <a:t>Child Find and Eligibility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barn(inVertic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DCE0"/>
        </a:solidFill>
        <a:effectLst/>
      </p:bgPr>
    </p:bg>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a:alphaModFix/>
          </a:blip>
          <a:srcRect/>
          <a:stretch/>
        </p:blipFill>
        <p:spPr>
          <a:xfrm>
            <a:off x="263769" y="0"/>
            <a:ext cx="8577775" cy="686893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1230682" y="2329098"/>
            <a:ext cx="6447600" cy="18522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4000" b="1" i="0" u="none" strike="noStrike" cap="none" dirty="0">
                <a:solidFill>
                  <a:schemeClr val="bg2">
                    <a:lumMod val="75000"/>
                  </a:schemeClr>
                </a:solidFill>
                <a:latin typeface="Trebuchet MS"/>
                <a:ea typeface="Trebuchet MS"/>
                <a:cs typeface="Trebuchet MS"/>
                <a:sym typeface="Trebuchet MS"/>
              </a:rPr>
              <a:t>   Eligibility Considerations</a:t>
            </a:r>
            <a:br>
              <a:rPr lang="en-US" sz="4000" b="1" i="0" u="none" strike="noStrike" cap="none" dirty="0">
                <a:solidFill>
                  <a:schemeClr val="bg2">
                    <a:lumMod val="75000"/>
                  </a:schemeClr>
                </a:solidFill>
                <a:latin typeface="Trebuchet MS"/>
                <a:ea typeface="Trebuchet MS"/>
                <a:cs typeface="Trebuchet MS"/>
                <a:sym typeface="Trebuchet MS"/>
              </a:rPr>
            </a:br>
            <a:r>
              <a:rPr lang="en-US" sz="4000" b="1" i="0" u="none" strike="noStrike" cap="none" dirty="0">
                <a:solidFill>
                  <a:schemeClr val="bg2">
                    <a:lumMod val="75000"/>
                  </a:schemeClr>
                </a:solidFill>
                <a:latin typeface="Trebuchet MS"/>
                <a:ea typeface="Trebuchet MS"/>
                <a:cs typeface="Trebuchet MS"/>
                <a:sym typeface="Trebuchet MS"/>
              </a:rPr>
              <a:t>for</a:t>
            </a:r>
            <a:br>
              <a:rPr lang="en-US" sz="4000" b="1" i="0" u="none" strike="noStrike" cap="none" dirty="0">
                <a:solidFill>
                  <a:schemeClr val="bg2">
                    <a:lumMod val="75000"/>
                  </a:schemeClr>
                </a:solidFill>
                <a:latin typeface="Trebuchet MS"/>
                <a:ea typeface="Trebuchet MS"/>
                <a:cs typeface="Trebuchet MS"/>
                <a:sym typeface="Trebuchet MS"/>
              </a:rPr>
            </a:br>
            <a:r>
              <a:rPr lang="en-US" sz="4000" b="1" i="0" u="none" strike="noStrike" cap="none" dirty="0">
                <a:solidFill>
                  <a:schemeClr val="bg2">
                    <a:lumMod val="75000"/>
                  </a:schemeClr>
                </a:solidFill>
                <a:latin typeface="Trebuchet MS"/>
                <a:ea typeface="Trebuchet MS"/>
                <a:cs typeface="Trebuchet MS"/>
                <a:sym typeface="Trebuchet MS"/>
              </a:rPr>
              <a:t>Deaf/Hard of Hearing Students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a:solidFill>
                  <a:srgbClr val="0070C0"/>
                </a:solidFill>
              </a:rPr>
              <a:t>Two Prong Test for Eligibility</a:t>
            </a:r>
          </a:p>
        </p:txBody>
      </p:sp>
      <p:sp>
        <p:nvSpPr>
          <p:cNvPr id="6" name="Text Placeholder 5"/>
          <p:cNvSpPr>
            <a:spLocks noGrp="1"/>
          </p:cNvSpPr>
          <p:nvPr>
            <p:ph type="body" idx="1"/>
          </p:nvPr>
        </p:nvSpPr>
        <p:spPr/>
        <p:txBody>
          <a:bodyPr/>
          <a:lstStyle/>
          <a:p>
            <a:endParaRPr lang="en-US"/>
          </a:p>
        </p:txBody>
      </p:sp>
      <p:graphicFrame>
        <p:nvGraphicFramePr>
          <p:cNvPr id="5" name="Diagram 4"/>
          <p:cNvGraphicFramePr/>
          <p:nvPr>
            <p:extLst>
              <p:ext uri="{D42A27DB-BD31-4B8C-83A1-F6EECF244321}">
                <p14:modId xmlns:p14="http://schemas.microsoft.com/office/powerpoint/2010/main" val="183240826"/>
              </p:ext>
            </p:extLst>
          </p:nvPr>
        </p:nvGraphicFramePr>
        <p:xfrm>
          <a:off x="1524000" y="190944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492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204025" y="1685300"/>
            <a:ext cx="87435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2400" b="1" i="0" u="none" strike="noStrike" cap="none">
                <a:solidFill>
                  <a:schemeClr val="accent1"/>
                </a:solidFill>
                <a:latin typeface="Trebuchet MS"/>
                <a:ea typeface="Trebuchet MS"/>
                <a:cs typeface="Trebuchet MS"/>
                <a:sym typeface="Trebuchet MS"/>
              </a:rPr>
              <a:t>WY INITIAL ELIGIBILITY CRITERIA FOR HEARING IMPAIRMENT</a:t>
            </a:r>
          </a:p>
        </p:txBody>
      </p:sp>
      <p:sp>
        <p:nvSpPr>
          <p:cNvPr id="309" name="Shape 309"/>
          <p:cNvSpPr txBox="1">
            <a:spLocks noGrp="1"/>
          </p:cNvSpPr>
          <p:nvPr>
            <p:ph type="body" idx="1"/>
          </p:nvPr>
        </p:nvSpPr>
        <p:spPr>
          <a:xfrm>
            <a:off x="1489675" y="2133500"/>
            <a:ext cx="61722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000" b="0" i="0" u="none" strike="noStrike" cap="none" dirty="0">
                <a:solidFill>
                  <a:srgbClr val="3F3F3F"/>
                </a:solidFill>
                <a:latin typeface="Trebuchet MS"/>
                <a:ea typeface="Trebuchet MS"/>
                <a:cs typeface="Trebuchet MS"/>
                <a:sym typeface="Trebuchet MS"/>
              </a:rPr>
              <a:t>Documentation of the child’s potential requirement for amplification and one of the following hearing losses</a:t>
            </a:r>
          </a:p>
          <a:p>
            <a:pPr marL="742950" marR="0" lvl="1" indent="-285750" algn="l" rtl="0">
              <a:spcBef>
                <a:spcPts val="1000"/>
              </a:spcBef>
              <a:spcAft>
                <a:spcPts val="0"/>
              </a:spcAft>
              <a:buClr>
                <a:schemeClr val="accent1"/>
              </a:buClr>
              <a:buSzPct val="79999"/>
              <a:buFont typeface="Noto Sans Symbols"/>
              <a:buChar char="●"/>
            </a:pPr>
            <a:r>
              <a:rPr lang="en-US" sz="1800" b="0" i="0" u="none" strike="noStrike" cap="none" dirty="0">
                <a:solidFill>
                  <a:srgbClr val="3F3F3F"/>
                </a:solidFill>
                <a:latin typeface="Trebuchet MS"/>
                <a:ea typeface="Trebuchet MS"/>
                <a:cs typeface="Trebuchet MS"/>
                <a:sym typeface="Trebuchet MS"/>
              </a:rPr>
              <a:t>Sensorineural hearing loss, or</a:t>
            </a:r>
          </a:p>
          <a:p>
            <a:pPr marL="742950" marR="0" lvl="1" indent="-285750" algn="l" rtl="0">
              <a:spcBef>
                <a:spcPts val="1000"/>
              </a:spcBef>
              <a:spcAft>
                <a:spcPts val="0"/>
              </a:spcAft>
              <a:buClr>
                <a:schemeClr val="accent1"/>
              </a:buClr>
              <a:buSzPct val="79999"/>
              <a:buFont typeface="Noto Sans Symbols"/>
              <a:buChar char="●"/>
            </a:pPr>
            <a:r>
              <a:rPr lang="en-US" sz="1800" b="0" i="0" u="none" strike="noStrike" cap="none" dirty="0">
                <a:solidFill>
                  <a:srgbClr val="3F3F3F"/>
                </a:solidFill>
                <a:latin typeface="Trebuchet MS"/>
                <a:ea typeface="Trebuchet MS"/>
                <a:cs typeface="Trebuchet MS"/>
                <a:sym typeface="Trebuchet MS"/>
              </a:rPr>
              <a:t>Conductive hearing loss</a:t>
            </a:r>
          </a:p>
          <a:p>
            <a:pPr marL="457200" marR="0" lvl="1" indent="0" algn="l" rtl="0">
              <a:spcBef>
                <a:spcPts val="1000"/>
              </a:spcBef>
              <a:spcAft>
                <a:spcPts val="0"/>
              </a:spcAft>
              <a:buClr>
                <a:schemeClr val="accent1"/>
              </a:buClr>
              <a:buSzPct val="25000"/>
              <a:buFont typeface="Noto Sans Symbols"/>
              <a:buNone/>
            </a:pPr>
            <a:r>
              <a:rPr lang="en-US" sz="2400" b="1" dirty="0">
                <a:solidFill>
                  <a:srgbClr val="3F3F3F"/>
                </a:solidFill>
                <a:latin typeface="Trebuchet MS"/>
                <a:ea typeface="Trebuchet MS"/>
                <a:cs typeface="Trebuchet MS"/>
                <a:sym typeface="Trebuchet MS"/>
              </a:rPr>
              <a:t>                </a:t>
            </a:r>
            <a:r>
              <a:rPr lang="en-US" sz="2400" b="1" i="0" u="none" strike="noStrike" cap="none" dirty="0">
                <a:solidFill>
                  <a:srgbClr val="3F3F3F"/>
                </a:solidFill>
                <a:latin typeface="Trebuchet MS"/>
                <a:ea typeface="Trebuchet MS"/>
                <a:cs typeface="Trebuchet MS"/>
                <a:sym typeface="Trebuchet MS"/>
              </a:rPr>
              <a:t>AND</a:t>
            </a:r>
          </a:p>
          <a:p>
            <a:pPr marL="342900" marR="0" lvl="0" indent="-342900" algn="l" rtl="0">
              <a:spcBef>
                <a:spcPts val="1000"/>
              </a:spcBef>
              <a:spcAft>
                <a:spcPts val="0"/>
              </a:spcAft>
              <a:buClr>
                <a:schemeClr val="accent1"/>
              </a:buClr>
              <a:buSzPct val="80000"/>
              <a:buFont typeface="Noto Sans Symbols"/>
              <a:buChar char="●"/>
            </a:pPr>
            <a:r>
              <a:rPr lang="en-US" sz="2000" b="0" i="0" u="none" strike="noStrike" cap="none" dirty="0">
                <a:solidFill>
                  <a:srgbClr val="3F3F3F"/>
                </a:solidFill>
                <a:latin typeface="Trebuchet MS"/>
                <a:ea typeface="Trebuchet MS"/>
                <a:cs typeface="Trebuchet MS"/>
                <a:sym typeface="Trebuchet MS"/>
              </a:rPr>
              <a:t>Documentation that the hearing loss interferes with the student’s ability to function in an educational program using traditional materials and techniques due to the child’s delay in the use or understanding of spoken language.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629497326"/>
              </p:ext>
            </p:extLst>
          </p:nvPr>
        </p:nvGraphicFramePr>
        <p:xfrm>
          <a:off x="1383323" y="1685290"/>
          <a:ext cx="6719668" cy="472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216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860775" y="1748075"/>
            <a:ext cx="83511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0" u="none" strike="noStrike" cap="none">
                <a:solidFill>
                  <a:schemeClr val="accent1"/>
                </a:solidFill>
                <a:latin typeface="Trebuchet MS"/>
                <a:ea typeface="Trebuchet MS"/>
                <a:cs typeface="Trebuchet MS"/>
                <a:sym typeface="Trebuchet MS"/>
              </a:rPr>
              <a:t>Is the Hearing Loss ‘</a:t>
            </a:r>
            <a:r>
              <a:rPr lang="en-US" sz="3600" b="1" i="1" u="none" strike="noStrike" cap="none">
                <a:solidFill>
                  <a:schemeClr val="accent1"/>
                </a:solidFill>
                <a:latin typeface="Trebuchet MS"/>
                <a:ea typeface="Trebuchet MS"/>
                <a:cs typeface="Trebuchet MS"/>
                <a:sym typeface="Trebuchet MS"/>
              </a:rPr>
              <a:t>enough</a:t>
            </a:r>
            <a:r>
              <a:rPr lang="en-US" sz="3600" b="1" i="0" u="none" strike="noStrike" cap="none">
                <a:solidFill>
                  <a:schemeClr val="accent1"/>
                </a:solidFill>
                <a:latin typeface="Trebuchet MS"/>
                <a:ea typeface="Trebuchet MS"/>
                <a:cs typeface="Trebuchet MS"/>
                <a:sym typeface="Trebuchet MS"/>
              </a:rPr>
              <a:t>’?</a:t>
            </a:r>
          </a:p>
        </p:txBody>
      </p:sp>
      <p:sp>
        <p:nvSpPr>
          <p:cNvPr id="330" name="Shape 330"/>
          <p:cNvSpPr txBox="1">
            <a:spLocks noGrp="1"/>
          </p:cNvSpPr>
          <p:nvPr>
            <p:ph type="body" idx="1"/>
          </p:nvPr>
        </p:nvSpPr>
        <p:spPr>
          <a:xfrm>
            <a:off x="1364582" y="2467867"/>
            <a:ext cx="61722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B0F0"/>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Nowhere in IDEA is the word enough defined; the E in IDEA does not stand for ‘enough’</a:t>
            </a:r>
          </a:p>
          <a:p>
            <a:pPr marL="0" marR="0" lvl="0" indent="0" algn="l" rtl="0">
              <a:spcBef>
                <a:spcPts val="0"/>
              </a:spcBef>
              <a:spcAft>
                <a:spcPts val="0"/>
              </a:spcAft>
              <a:buClr>
                <a:srgbClr val="00B0F0"/>
              </a:buClr>
              <a:buSzPct val="80000"/>
              <a:buNone/>
            </a:pPr>
            <a:endParaRPr lang="en-US" sz="2400" b="0" i="0" u="none" strike="noStrike" cap="none" dirty="0">
              <a:solidFill>
                <a:srgbClr val="3F3F3F"/>
              </a:solidFill>
              <a:latin typeface="Trebuchet MS"/>
              <a:ea typeface="Trebuchet MS"/>
              <a:cs typeface="Trebuchet MS"/>
              <a:sym typeface="Trebuchet MS"/>
            </a:endParaRPr>
          </a:p>
          <a:p>
            <a:pPr indent="-342900">
              <a:spcBef>
                <a:spcPts val="0"/>
              </a:spcBef>
              <a:buClr>
                <a:srgbClr val="00B0F0"/>
              </a:buClr>
              <a:buSzPct val="80000"/>
              <a:buFont typeface="Noto Sans Symbols"/>
              <a:buChar char="●"/>
            </a:pPr>
            <a:r>
              <a:rPr lang="en-US" sz="2400" dirty="0">
                <a:solidFill>
                  <a:srgbClr val="3F3F3F"/>
                </a:solidFill>
                <a:latin typeface="Trebuchet MS"/>
                <a:ea typeface="Trebuchet MS"/>
                <a:cs typeface="Trebuchet MS"/>
                <a:sym typeface="Trebuchet MS"/>
              </a:rPr>
              <a:t>Less than 5% of our students are Deaf (</a:t>
            </a:r>
            <a:r>
              <a:rPr lang="en-US" sz="2400" dirty="0" err="1">
                <a:solidFill>
                  <a:srgbClr val="3F3F3F"/>
                </a:solidFill>
                <a:latin typeface="Trebuchet MS"/>
                <a:ea typeface="Trebuchet MS"/>
                <a:cs typeface="Trebuchet MS"/>
                <a:sym typeface="Trebuchet MS"/>
              </a:rPr>
              <a:t>audiologically</a:t>
            </a:r>
            <a:r>
              <a:rPr lang="en-US" sz="2400" dirty="0">
                <a:solidFill>
                  <a:srgbClr val="3F3F3F"/>
                </a:solidFill>
                <a:latin typeface="Trebuchet MS"/>
                <a:ea typeface="Trebuchet MS"/>
                <a:cs typeface="Trebuchet MS"/>
                <a:sym typeface="Trebuchet MS"/>
              </a:rPr>
              <a:t>)</a:t>
            </a:r>
          </a:p>
          <a:p>
            <a:pPr marL="0" indent="0">
              <a:spcBef>
                <a:spcPts val="0"/>
              </a:spcBef>
              <a:buClr>
                <a:srgbClr val="00B0F0"/>
              </a:buClr>
              <a:buSzPct val="80000"/>
              <a:buNone/>
            </a:pPr>
            <a:endParaRPr lang="en-US" sz="2400" b="0" i="0" u="none" strike="noStrike" cap="none"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Consider </a:t>
            </a:r>
            <a:r>
              <a:rPr lang="en-US" sz="2400" b="1" i="1" u="none" strike="noStrike" cap="none" dirty="0">
                <a:solidFill>
                  <a:srgbClr val="3F3F3F"/>
                </a:solidFill>
                <a:latin typeface="Trebuchet MS"/>
                <a:ea typeface="Trebuchet MS"/>
                <a:cs typeface="Trebuchet MS"/>
                <a:sym typeface="Trebuchet MS"/>
              </a:rPr>
              <a:t>accessibility</a:t>
            </a:r>
            <a:r>
              <a:rPr lang="en-US" sz="2400" b="0" i="0" u="none" strike="noStrike" cap="none" dirty="0">
                <a:solidFill>
                  <a:srgbClr val="3F3F3F"/>
                </a:solidFill>
                <a:latin typeface="Trebuchet MS"/>
                <a:ea typeface="Trebuchet MS"/>
                <a:cs typeface="Trebuchet MS"/>
                <a:sym typeface="Trebuchet MS"/>
              </a:rPr>
              <a:t>; what we know about the impact of noise and distance</a:t>
            </a:r>
          </a:p>
          <a:p>
            <a:pPr marL="742950" marR="0" lvl="1" indent="-285750" algn="l" rtl="0">
              <a:spcBef>
                <a:spcPts val="1000"/>
              </a:spcBef>
              <a:spcAft>
                <a:spcPts val="0"/>
              </a:spcAft>
              <a:buClr>
                <a:schemeClr val="accent1"/>
              </a:buClr>
              <a:buSzPct val="80000"/>
              <a:buFont typeface="Noto Sans Symbols"/>
              <a:buNone/>
            </a:pPr>
            <a:endParaRPr sz="2400" b="0" i="0" u="none" strike="noStrike" cap="none"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dirty="0">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dirty="0">
              <a:solidFill>
                <a:srgbClr val="3F3F3F"/>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ctrTitle"/>
          </p:nvPr>
        </p:nvSpPr>
        <p:spPr>
          <a:xfrm>
            <a:off x="990600" y="1130566"/>
            <a:ext cx="7162799" cy="1828800"/>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1"/>
              </a:buClr>
              <a:buSzPct val="25000"/>
              <a:buFont typeface="Calibri"/>
              <a:buNone/>
            </a:pPr>
            <a:r>
              <a:rPr lang="en-US" b="1" i="1" u="none" strike="noStrike" cap="none" dirty="0">
                <a:solidFill>
                  <a:schemeClr val="accent1"/>
                </a:solidFill>
                <a:latin typeface="Calibri"/>
                <a:ea typeface="Calibri"/>
                <a:cs typeface="Calibri"/>
                <a:sym typeface="Calibri"/>
              </a:rPr>
              <a:t>Ask Questions…Jump In!</a:t>
            </a:r>
          </a:p>
        </p:txBody>
      </p:sp>
      <p:pic>
        <p:nvPicPr>
          <p:cNvPr id="127" name="Shape 127" descr="I have a question.gif"/>
          <p:cNvPicPr preferRelativeResize="0">
            <a:picLocks noGrp="1"/>
          </p:cNvPicPr>
          <p:nvPr>
            <p:ph type="subTitle" idx="1"/>
          </p:nvPr>
        </p:nvPicPr>
        <p:blipFill rotWithShape="1">
          <a:blip r:embed="rId3">
            <a:alphaModFix/>
          </a:blip>
          <a:stretch/>
        </p:blipFill>
        <p:spPr>
          <a:xfrm>
            <a:off x="3277773" y="2489981"/>
            <a:ext cx="2827606" cy="329184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845075" y="1832400"/>
            <a:ext cx="81159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1" u="sng" strike="noStrike" cap="none" dirty="0">
                <a:solidFill>
                  <a:schemeClr val="accent1"/>
                </a:solidFill>
                <a:latin typeface="Trebuchet MS"/>
                <a:ea typeface="Trebuchet MS"/>
                <a:cs typeface="Trebuchet MS"/>
                <a:sym typeface="Trebuchet MS"/>
              </a:rPr>
              <a:t>What is  the Inverse Square Law?</a:t>
            </a:r>
          </a:p>
        </p:txBody>
      </p:sp>
      <p:sp>
        <p:nvSpPr>
          <p:cNvPr id="336" name="Shape 336"/>
          <p:cNvSpPr txBox="1">
            <a:spLocks noGrp="1"/>
          </p:cNvSpPr>
          <p:nvPr>
            <p:ph type="body" idx="1"/>
          </p:nvPr>
        </p:nvSpPr>
        <p:spPr>
          <a:xfrm>
            <a:off x="342900" y="2280600"/>
            <a:ext cx="74409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None/>
            </a:pPr>
            <a:endParaRPr sz="2200" b="0" i="0" u="none" strike="noStrike" cap="none">
              <a:solidFill>
                <a:srgbClr val="3F3F3F"/>
              </a:solidFill>
              <a:latin typeface="Trebuchet MS"/>
              <a:ea typeface="Trebuchet MS"/>
              <a:cs typeface="Trebuchet MS"/>
              <a:sym typeface="Trebuchet MS"/>
            </a:endParaRPr>
          </a:p>
          <a:p>
            <a:pPr marL="0" marR="0" lvl="0" indent="0" algn="ctr" rtl="0">
              <a:spcBef>
                <a:spcPts val="1000"/>
              </a:spcBef>
              <a:spcAft>
                <a:spcPts val="0"/>
              </a:spcAft>
              <a:buClr>
                <a:schemeClr val="accent1"/>
              </a:buClr>
              <a:buSzPct val="25000"/>
              <a:buFont typeface="Noto Sans Symbols"/>
              <a:buNone/>
            </a:pPr>
            <a:r>
              <a:rPr lang="en-US" sz="2200" b="0" i="0" u="none" strike="noStrike" cap="none">
                <a:solidFill>
                  <a:srgbClr val="3F3F3F"/>
                </a:solidFill>
                <a:latin typeface="Trebuchet MS"/>
                <a:ea typeface="Trebuchet MS"/>
                <a:cs typeface="Trebuchet MS"/>
                <a:sym typeface="Trebuchet MS"/>
              </a:rPr>
              <a:t> </a:t>
            </a:r>
            <a:r>
              <a:rPr lang="en-US" sz="3600" b="1" i="1" u="none" strike="noStrike" cap="none">
                <a:solidFill>
                  <a:srgbClr val="3F3F3F"/>
                </a:solidFill>
                <a:latin typeface="Trebuchet MS"/>
                <a:ea typeface="Trebuchet MS"/>
                <a:cs typeface="Trebuchet MS"/>
                <a:sym typeface="Trebuchet MS"/>
              </a:rPr>
              <a:t>For each doubling of distance </a:t>
            </a:r>
          </a:p>
          <a:p>
            <a:pPr marL="0" marR="0" lvl="0" indent="0" algn="ctr" rtl="0">
              <a:spcBef>
                <a:spcPts val="1000"/>
              </a:spcBef>
              <a:spcAft>
                <a:spcPts val="0"/>
              </a:spcAft>
              <a:buClr>
                <a:schemeClr val="accent1"/>
              </a:buClr>
              <a:buSzPct val="25000"/>
              <a:buFont typeface="Noto Sans Symbols"/>
              <a:buNone/>
            </a:pPr>
            <a:r>
              <a:rPr lang="en-US" sz="3600" b="1" i="1" u="none" strike="noStrike" cap="none">
                <a:solidFill>
                  <a:srgbClr val="3F3F3F"/>
                </a:solidFill>
                <a:latin typeface="Trebuchet MS"/>
                <a:ea typeface="Trebuchet MS"/>
                <a:cs typeface="Trebuchet MS"/>
                <a:sym typeface="Trebuchet MS"/>
              </a:rPr>
              <a:t>the signal is reduced by 6 dB</a:t>
            </a:r>
          </a:p>
          <a:p>
            <a:pPr marL="342900" marR="0" lvl="0" indent="-342900" algn="l" rtl="0">
              <a:spcBef>
                <a:spcPts val="1000"/>
              </a:spcBef>
              <a:spcAft>
                <a:spcPts val="0"/>
              </a:spcAft>
              <a:buClr>
                <a:schemeClr val="accent1"/>
              </a:buClr>
              <a:buSzPct val="80000"/>
              <a:buFont typeface="Noto Sans Symbols"/>
              <a:buNone/>
            </a:pPr>
            <a:endParaRPr sz="2200" b="0" i="0" u="none" strike="noStrike" cap="none">
              <a:solidFill>
                <a:srgbClr val="3F3F3F"/>
              </a:solidFill>
              <a:latin typeface="Trebuchet MS"/>
              <a:ea typeface="Trebuchet MS"/>
              <a:cs typeface="Trebuchet MS"/>
              <a:sym typeface="Trebuchet MS"/>
            </a:endParaRPr>
          </a:p>
          <a:p>
            <a:pPr marL="0" marR="0" lvl="0" indent="0" algn="l" rtl="0">
              <a:spcBef>
                <a:spcPts val="1000"/>
              </a:spcBef>
              <a:spcAft>
                <a:spcPts val="0"/>
              </a:spcAft>
              <a:buClr>
                <a:schemeClr val="accent1"/>
              </a:buClr>
              <a:buSzPct val="25000"/>
              <a:buFont typeface="Noto Sans Symbols"/>
              <a:buNone/>
            </a:pPr>
            <a:endParaRPr sz="1800" b="0" i="0" u="none" strike="noStrike" cap="none">
              <a:solidFill>
                <a:srgbClr val="3F3F3F"/>
              </a:solidFill>
              <a:latin typeface="Trebuchet MS"/>
              <a:ea typeface="Trebuchet MS"/>
              <a:cs typeface="Trebuchet MS"/>
              <a:sym typeface="Trebuchet MS"/>
            </a:endParaRPr>
          </a:p>
        </p:txBody>
      </p:sp>
      <p:pic>
        <p:nvPicPr>
          <p:cNvPr id="337" name="Shape 337" descr="C:\Documents and Settings\djones\Local Settings\Temporary Internet Files\Content.IE5\HELDGXDU\MCj04344110000[1].wmf"/>
          <p:cNvPicPr preferRelativeResize="0"/>
          <p:nvPr/>
        </p:nvPicPr>
        <p:blipFill rotWithShape="1">
          <a:blip r:embed="rId3">
            <a:alphaModFix/>
          </a:blip>
          <a:srcRect/>
          <a:stretch/>
        </p:blipFill>
        <p:spPr>
          <a:xfrm>
            <a:off x="6905082" y="4113000"/>
            <a:ext cx="1825800" cy="1551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633413"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000" b="0" i="0" u="none" strike="noStrike" kern="0" cap="none" spc="0" normalizeH="0" baseline="0" noProof="0">
                <a:ln>
                  <a:noFill/>
                </a:ln>
                <a:solidFill>
                  <a:srgbClr val="D4760C"/>
                </a:solidFill>
                <a:effectLst/>
                <a:uLnTx/>
                <a:uFillTx/>
                <a:latin typeface="Arial" panose="020B0604020202020204" pitchFamily="34" charset="0"/>
                <a:cs typeface="Arial" panose="020B0604020202020204" pitchFamily="34" charset="0"/>
              </a:rPr>
              <a:t>The distance problem</a:t>
            </a:r>
          </a:p>
        </p:txBody>
      </p:sp>
      <p:grpSp>
        <p:nvGrpSpPr>
          <p:cNvPr id="15362" name="Group 3"/>
          <p:cNvGrpSpPr>
            <a:grpSpLocks/>
          </p:cNvGrpSpPr>
          <p:nvPr/>
        </p:nvGrpSpPr>
        <p:grpSpPr bwMode="auto">
          <a:xfrm>
            <a:off x="581025" y="2636838"/>
            <a:ext cx="268288" cy="387350"/>
            <a:chOff x="485" y="1759"/>
            <a:chExt cx="121" cy="176"/>
          </a:xfrm>
        </p:grpSpPr>
        <p:sp>
          <p:nvSpPr>
            <p:cNvPr id="15419" name="Oval 4"/>
            <p:cNvSpPr>
              <a:spLocks noChangeArrowheads="1"/>
            </p:cNvSpPr>
            <p:nvPr/>
          </p:nvSpPr>
          <p:spPr bwMode="auto">
            <a:xfrm>
              <a:off x="485" y="1759"/>
              <a:ext cx="121" cy="176"/>
            </a:xfrm>
            <a:prstGeom prst="ellipse">
              <a:avLst/>
            </a:prstGeom>
            <a:solidFill>
              <a:srgbClr val="FFCC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20" name="Freeform 5"/>
            <p:cNvSpPr>
              <a:spLocks/>
            </p:cNvSpPr>
            <p:nvPr/>
          </p:nvSpPr>
          <p:spPr bwMode="auto">
            <a:xfrm>
              <a:off x="568" y="1837"/>
              <a:ext cx="19" cy="36"/>
            </a:xfrm>
            <a:custGeom>
              <a:avLst/>
              <a:gdLst>
                <a:gd name="T0" fmla="*/ 0 w 144"/>
                <a:gd name="T1" fmla="*/ 0 h 248"/>
                <a:gd name="T2" fmla="*/ 136 w 144"/>
                <a:gd name="T3" fmla="*/ 160 h 248"/>
                <a:gd name="T4" fmla="*/ 144 w 144"/>
                <a:gd name="T5" fmla="*/ 232 h 248"/>
                <a:gd name="T6" fmla="*/ 8 w 144"/>
                <a:gd name="T7" fmla="*/ 248 h 248"/>
                <a:gd name="T8" fmla="*/ 0 60000 65536"/>
                <a:gd name="T9" fmla="*/ 0 60000 65536"/>
                <a:gd name="T10" fmla="*/ 0 60000 65536"/>
                <a:gd name="T11" fmla="*/ 0 60000 65536"/>
                <a:gd name="T12" fmla="*/ 0 w 144"/>
                <a:gd name="T13" fmla="*/ 0 h 248"/>
                <a:gd name="T14" fmla="*/ 144 w 144"/>
                <a:gd name="T15" fmla="*/ 248 h 248"/>
              </a:gdLst>
              <a:ahLst/>
              <a:cxnLst>
                <a:cxn ang="T8">
                  <a:pos x="T0" y="T1"/>
                </a:cxn>
                <a:cxn ang="T9">
                  <a:pos x="T2" y="T3"/>
                </a:cxn>
                <a:cxn ang="T10">
                  <a:pos x="T4" y="T5"/>
                </a:cxn>
                <a:cxn ang="T11">
                  <a:pos x="T6" y="T7"/>
                </a:cxn>
              </a:cxnLst>
              <a:rect l="T12" t="T13" r="T14" b="T15"/>
              <a:pathLst>
                <a:path w="144" h="248">
                  <a:moveTo>
                    <a:pt x="0" y="0"/>
                  </a:moveTo>
                  <a:lnTo>
                    <a:pt x="136" y="160"/>
                  </a:lnTo>
                  <a:lnTo>
                    <a:pt x="144" y="232"/>
                  </a:lnTo>
                  <a:lnTo>
                    <a:pt x="8" y="2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21" name="Freeform 6"/>
            <p:cNvSpPr>
              <a:spLocks/>
            </p:cNvSpPr>
            <p:nvPr/>
          </p:nvSpPr>
          <p:spPr bwMode="auto">
            <a:xfrm>
              <a:off x="540" y="1822"/>
              <a:ext cx="26" cy="11"/>
            </a:xfrm>
            <a:custGeom>
              <a:avLst/>
              <a:gdLst>
                <a:gd name="T0" fmla="*/ 200 w 200"/>
                <a:gd name="T1" fmla="*/ 40 h 80"/>
                <a:gd name="T2" fmla="*/ 144 w 200"/>
                <a:gd name="T3" fmla="*/ 0 h 80"/>
                <a:gd name="T4" fmla="*/ 32 w 200"/>
                <a:gd name="T5" fmla="*/ 40 h 80"/>
                <a:gd name="T6" fmla="*/ 0 w 200"/>
                <a:gd name="T7" fmla="*/ 80 h 80"/>
                <a:gd name="T8" fmla="*/ 0 60000 65536"/>
                <a:gd name="T9" fmla="*/ 0 60000 65536"/>
                <a:gd name="T10" fmla="*/ 0 60000 65536"/>
                <a:gd name="T11" fmla="*/ 0 60000 65536"/>
                <a:gd name="T12" fmla="*/ 0 w 200"/>
                <a:gd name="T13" fmla="*/ 0 h 80"/>
                <a:gd name="T14" fmla="*/ 200 w 200"/>
                <a:gd name="T15" fmla="*/ 80 h 80"/>
              </a:gdLst>
              <a:ahLst/>
              <a:cxnLst>
                <a:cxn ang="T8">
                  <a:pos x="T0" y="T1"/>
                </a:cxn>
                <a:cxn ang="T9">
                  <a:pos x="T2" y="T3"/>
                </a:cxn>
                <a:cxn ang="T10">
                  <a:pos x="T4" y="T5"/>
                </a:cxn>
                <a:cxn ang="T11">
                  <a:pos x="T6" y="T7"/>
                </a:cxn>
              </a:cxnLst>
              <a:rect l="T12" t="T13" r="T14" b="T15"/>
              <a:pathLst>
                <a:path w="200" h="80">
                  <a:moveTo>
                    <a:pt x="200" y="40"/>
                  </a:moveTo>
                  <a:lnTo>
                    <a:pt x="144" y="0"/>
                  </a:lnTo>
                  <a:lnTo>
                    <a:pt x="32" y="40"/>
                  </a:lnTo>
                  <a:lnTo>
                    <a:pt x="0" y="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22" name="Freeform 7"/>
            <p:cNvSpPr>
              <a:spLocks/>
            </p:cNvSpPr>
            <p:nvPr/>
          </p:nvSpPr>
          <p:spPr bwMode="auto">
            <a:xfrm>
              <a:off x="571" y="1818"/>
              <a:ext cx="19" cy="7"/>
            </a:xfrm>
            <a:custGeom>
              <a:avLst/>
              <a:gdLst>
                <a:gd name="T0" fmla="*/ 0 w 144"/>
                <a:gd name="T1" fmla="*/ 48 h 48"/>
                <a:gd name="T2" fmla="*/ 80 w 144"/>
                <a:gd name="T3" fmla="*/ 0 h 48"/>
                <a:gd name="T4" fmla="*/ 144 w 144"/>
                <a:gd name="T5" fmla="*/ 16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lnTo>
                    <a:pt x="80" y="0"/>
                  </a:lnTo>
                  <a:lnTo>
                    <a:pt x="144"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23" name="Oval 8"/>
            <p:cNvSpPr>
              <a:spLocks noChangeArrowheads="1"/>
            </p:cNvSpPr>
            <p:nvPr/>
          </p:nvSpPr>
          <p:spPr bwMode="auto">
            <a:xfrm>
              <a:off x="551" y="1833"/>
              <a:ext cx="9" cy="2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24" name="Oval 9"/>
            <p:cNvSpPr>
              <a:spLocks noChangeArrowheads="1"/>
            </p:cNvSpPr>
            <p:nvPr/>
          </p:nvSpPr>
          <p:spPr bwMode="auto">
            <a:xfrm>
              <a:off x="579" y="1831"/>
              <a:ext cx="8" cy="21"/>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25" name="Freeform 10"/>
            <p:cNvSpPr>
              <a:spLocks/>
            </p:cNvSpPr>
            <p:nvPr/>
          </p:nvSpPr>
          <p:spPr bwMode="auto">
            <a:xfrm>
              <a:off x="486" y="1760"/>
              <a:ext cx="107" cy="124"/>
            </a:xfrm>
            <a:custGeom>
              <a:avLst/>
              <a:gdLst>
                <a:gd name="T0" fmla="*/ 944 w 944"/>
                <a:gd name="T1" fmla="*/ 456 h 1032"/>
                <a:gd name="T2" fmla="*/ 800 w 944"/>
                <a:gd name="T3" fmla="*/ 384 h 1032"/>
                <a:gd name="T4" fmla="*/ 712 w 944"/>
                <a:gd name="T5" fmla="*/ 392 h 1032"/>
                <a:gd name="T6" fmla="*/ 600 w 944"/>
                <a:gd name="T7" fmla="*/ 360 h 1032"/>
                <a:gd name="T8" fmla="*/ 480 w 944"/>
                <a:gd name="T9" fmla="*/ 424 h 1032"/>
                <a:gd name="T10" fmla="*/ 352 w 944"/>
                <a:gd name="T11" fmla="*/ 472 h 1032"/>
                <a:gd name="T12" fmla="*/ 312 w 944"/>
                <a:gd name="T13" fmla="*/ 384 h 1032"/>
                <a:gd name="T14" fmla="*/ 328 w 944"/>
                <a:gd name="T15" fmla="*/ 496 h 1032"/>
                <a:gd name="T16" fmla="*/ 248 w 944"/>
                <a:gd name="T17" fmla="*/ 664 h 1032"/>
                <a:gd name="T18" fmla="*/ 232 w 944"/>
                <a:gd name="T19" fmla="*/ 608 h 1032"/>
                <a:gd name="T20" fmla="*/ 160 w 944"/>
                <a:gd name="T21" fmla="*/ 600 h 1032"/>
                <a:gd name="T22" fmla="*/ 144 w 944"/>
                <a:gd name="T23" fmla="*/ 648 h 1032"/>
                <a:gd name="T24" fmla="*/ 144 w 944"/>
                <a:gd name="T25" fmla="*/ 768 h 1032"/>
                <a:gd name="T26" fmla="*/ 240 w 944"/>
                <a:gd name="T27" fmla="*/ 856 h 1032"/>
                <a:gd name="T28" fmla="*/ 216 w 944"/>
                <a:gd name="T29" fmla="*/ 960 h 1032"/>
                <a:gd name="T30" fmla="*/ 136 w 944"/>
                <a:gd name="T31" fmla="*/ 1008 h 1032"/>
                <a:gd name="T32" fmla="*/ 56 w 944"/>
                <a:gd name="T33" fmla="*/ 1032 h 1032"/>
                <a:gd name="T34" fmla="*/ 0 w 944"/>
                <a:gd name="T35" fmla="*/ 760 h 1032"/>
                <a:gd name="T36" fmla="*/ 24 w 944"/>
                <a:gd name="T37" fmla="*/ 504 h 1032"/>
                <a:gd name="T38" fmla="*/ 96 w 944"/>
                <a:gd name="T39" fmla="*/ 280 h 1032"/>
                <a:gd name="T40" fmla="*/ 184 w 944"/>
                <a:gd name="T41" fmla="*/ 152 h 1032"/>
                <a:gd name="T42" fmla="*/ 328 w 944"/>
                <a:gd name="T43" fmla="*/ 48 h 1032"/>
                <a:gd name="T44" fmla="*/ 496 w 944"/>
                <a:gd name="T45" fmla="*/ 0 h 1032"/>
                <a:gd name="T46" fmla="*/ 632 w 944"/>
                <a:gd name="T47" fmla="*/ 24 h 1032"/>
                <a:gd name="T48" fmla="*/ 808 w 944"/>
                <a:gd name="T49" fmla="*/ 152 h 1032"/>
                <a:gd name="T50" fmla="*/ 912 w 944"/>
                <a:gd name="T51" fmla="*/ 312 h 1032"/>
                <a:gd name="T52" fmla="*/ 944 w 944"/>
                <a:gd name="T53" fmla="*/ 456 h 10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4"/>
                <a:gd name="T82" fmla="*/ 0 h 1032"/>
                <a:gd name="T83" fmla="*/ 944 w 944"/>
                <a:gd name="T84" fmla="*/ 1032 h 10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4" h="1032">
                  <a:moveTo>
                    <a:pt x="944" y="456"/>
                  </a:moveTo>
                  <a:lnTo>
                    <a:pt x="800" y="384"/>
                  </a:lnTo>
                  <a:lnTo>
                    <a:pt x="712" y="392"/>
                  </a:lnTo>
                  <a:lnTo>
                    <a:pt x="600" y="360"/>
                  </a:lnTo>
                  <a:lnTo>
                    <a:pt x="480" y="424"/>
                  </a:lnTo>
                  <a:lnTo>
                    <a:pt x="352" y="472"/>
                  </a:lnTo>
                  <a:lnTo>
                    <a:pt x="312" y="384"/>
                  </a:lnTo>
                  <a:lnTo>
                    <a:pt x="328" y="496"/>
                  </a:lnTo>
                  <a:lnTo>
                    <a:pt x="248" y="664"/>
                  </a:lnTo>
                  <a:lnTo>
                    <a:pt x="232" y="608"/>
                  </a:lnTo>
                  <a:lnTo>
                    <a:pt x="160" y="600"/>
                  </a:lnTo>
                  <a:lnTo>
                    <a:pt x="144" y="648"/>
                  </a:lnTo>
                  <a:lnTo>
                    <a:pt x="144" y="768"/>
                  </a:lnTo>
                  <a:lnTo>
                    <a:pt x="240" y="856"/>
                  </a:lnTo>
                  <a:lnTo>
                    <a:pt x="216" y="960"/>
                  </a:lnTo>
                  <a:lnTo>
                    <a:pt x="136" y="1008"/>
                  </a:lnTo>
                  <a:lnTo>
                    <a:pt x="56" y="1032"/>
                  </a:lnTo>
                  <a:lnTo>
                    <a:pt x="0" y="760"/>
                  </a:lnTo>
                  <a:lnTo>
                    <a:pt x="24" y="504"/>
                  </a:lnTo>
                  <a:lnTo>
                    <a:pt x="96" y="280"/>
                  </a:lnTo>
                  <a:lnTo>
                    <a:pt x="184" y="152"/>
                  </a:lnTo>
                  <a:lnTo>
                    <a:pt x="328" y="48"/>
                  </a:lnTo>
                  <a:lnTo>
                    <a:pt x="496" y="0"/>
                  </a:lnTo>
                  <a:lnTo>
                    <a:pt x="632" y="24"/>
                  </a:lnTo>
                  <a:lnTo>
                    <a:pt x="808" y="152"/>
                  </a:lnTo>
                  <a:lnTo>
                    <a:pt x="912" y="312"/>
                  </a:lnTo>
                  <a:lnTo>
                    <a:pt x="944" y="456"/>
                  </a:lnTo>
                  <a:close/>
                </a:path>
              </a:pathLst>
            </a:custGeom>
            <a:solidFill>
              <a:schemeClr val="bg2"/>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363" name="Group 11"/>
          <p:cNvGrpSpPr>
            <a:grpSpLocks/>
          </p:cNvGrpSpPr>
          <p:nvPr/>
        </p:nvGrpSpPr>
        <p:grpSpPr bwMode="auto">
          <a:xfrm>
            <a:off x="1436688" y="2546350"/>
            <a:ext cx="465137" cy="657225"/>
            <a:chOff x="1038" y="1768"/>
            <a:chExt cx="360" cy="508"/>
          </a:xfrm>
        </p:grpSpPr>
        <p:sp>
          <p:nvSpPr>
            <p:cNvPr id="15411" name="Oval 12"/>
            <p:cNvSpPr>
              <a:spLocks noChangeArrowheads="1"/>
            </p:cNvSpPr>
            <p:nvPr/>
          </p:nvSpPr>
          <p:spPr bwMode="auto">
            <a:xfrm>
              <a:off x="1052" y="1772"/>
              <a:ext cx="346" cy="504"/>
            </a:xfrm>
            <a:prstGeom prst="ellipse">
              <a:avLst/>
            </a:prstGeom>
            <a:solidFill>
              <a:srgbClr val="FFCC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12" name="Freeform 13"/>
            <p:cNvSpPr>
              <a:spLocks/>
            </p:cNvSpPr>
            <p:nvPr/>
          </p:nvSpPr>
          <p:spPr bwMode="auto">
            <a:xfrm>
              <a:off x="1290" y="1996"/>
              <a:ext cx="54" cy="101"/>
            </a:xfrm>
            <a:custGeom>
              <a:avLst/>
              <a:gdLst>
                <a:gd name="T0" fmla="*/ 0 w 144"/>
                <a:gd name="T1" fmla="*/ 0 h 248"/>
                <a:gd name="T2" fmla="*/ 136 w 144"/>
                <a:gd name="T3" fmla="*/ 160 h 248"/>
                <a:gd name="T4" fmla="*/ 144 w 144"/>
                <a:gd name="T5" fmla="*/ 232 h 248"/>
                <a:gd name="T6" fmla="*/ 8 w 144"/>
                <a:gd name="T7" fmla="*/ 248 h 248"/>
                <a:gd name="T8" fmla="*/ 0 60000 65536"/>
                <a:gd name="T9" fmla="*/ 0 60000 65536"/>
                <a:gd name="T10" fmla="*/ 0 60000 65536"/>
                <a:gd name="T11" fmla="*/ 0 60000 65536"/>
                <a:gd name="T12" fmla="*/ 0 w 144"/>
                <a:gd name="T13" fmla="*/ 0 h 248"/>
                <a:gd name="T14" fmla="*/ 144 w 144"/>
                <a:gd name="T15" fmla="*/ 248 h 248"/>
              </a:gdLst>
              <a:ahLst/>
              <a:cxnLst>
                <a:cxn ang="T8">
                  <a:pos x="T0" y="T1"/>
                </a:cxn>
                <a:cxn ang="T9">
                  <a:pos x="T2" y="T3"/>
                </a:cxn>
                <a:cxn ang="T10">
                  <a:pos x="T4" y="T5"/>
                </a:cxn>
                <a:cxn ang="T11">
                  <a:pos x="T6" y="T7"/>
                </a:cxn>
              </a:cxnLst>
              <a:rect l="T12" t="T13" r="T14" b="T15"/>
              <a:pathLst>
                <a:path w="144" h="248">
                  <a:moveTo>
                    <a:pt x="0" y="0"/>
                  </a:moveTo>
                  <a:lnTo>
                    <a:pt x="136" y="160"/>
                  </a:lnTo>
                  <a:lnTo>
                    <a:pt x="144" y="232"/>
                  </a:lnTo>
                  <a:lnTo>
                    <a:pt x="8" y="2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3" name="Freeform 14"/>
            <p:cNvSpPr>
              <a:spLocks/>
            </p:cNvSpPr>
            <p:nvPr/>
          </p:nvSpPr>
          <p:spPr bwMode="auto">
            <a:xfrm>
              <a:off x="1208" y="1951"/>
              <a:ext cx="76" cy="32"/>
            </a:xfrm>
            <a:custGeom>
              <a:avLst/>
              <a:gdLst>
                <a:gd name="T0" fmla="*/ 200 w 200"/>
                <a:gd name="T1" fmla="*/ 40 h 80"/>
                <a:gd name="T2" fmla="*/ 144 w 200"/>
                <a:gd name="T3" fmla="*/ 0 h 80"/>
                <a:gd name="T4" fmla="*/ 32 w 200"/>
                <a:gd name="T5" fmla="*/ 40 h 80"/>
                <a:gd name="T6" fmla="*/ 0 w 200"/>
                <a:gd name="T7" fmla="*/ 80 h 80"/>
                <a:gd name="T8" fmla="*/ 0 60000 65536"/>
                <a:gd name="T9" fmla="*/ 0 60000 65536"/>
                <a:gd name="T10" fmla="*/ 0 60000 65536"/>
                <a:gd name="T11" fmla="*/ 0 60000 65536"/>
                <a:gd name="T12" fmla="*/ 0 w 200"/>
                <a:gd name="T13" fmla="*/ 0 h 80"/>
                <a:gd name="T14" fmla="*/ 200 w 200"/>
                <a:gd name="T15" fmla="*/ 80 h 80"/>
              </a:gdLst>
              <a:ahLst/>
              <a:cxnLst>
                <a:cxn ang="T8">
                  <a:pos x="T0" y="T1"/>
                </a:cxn>
                <a:cxn ang="T9">
                  <a:pos x="T2" y="T3"/>
                </a:cxn>
                <a:cxn ang="T10">
                  <a:pos x="T4" y="T5"/>
                </a:cxn>
                <a:cxn ang="T11">
                  <a:pos x="T6" y="T7"/>
                </a:cxn>
              </a:cxnLst>
              <a:rect l="T12" t="T13" r="T14" b="T15"/>
              <a:pathLst>
                <a:path w="200" h="80">
                  <a:moveTo>
                    <a:pt x="200" y="40"/>
                  </a:moveTo>
                  <a:lnTo>
                    <a:pt x="144" y="0"/>
                  </a:lnTo>
                  <a:lnTo>
                    <a:pt x="32" y="40"/>
                  </a:lnTo>
                  <a:lnTo>
                    <a:pt x="0" y="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4" name="Freeform 15"/>
            <p:cNvSpPr>
              <a:spLocks/>
            </p:cNvSpPr>
            <p:nvPr/>
          </p:nvSpPr>
          <p:spPr bwMode="auto">
            <a:xfrm>
              <a:off x="1299" y="1941"/>
              <a:ext cx="54" cy="19"/>
            </a:xfrm>
            <a:custGeom>
              <a:avLst/>
              <a:gdLst>
                <a:gd name="T0" fmla="*/ 0 w 144"/>
                <a:gd name="T1" fmla="*/ 48 h 48"/>
                <a:gd name="T2" fmla="*/ 80 w 144"/>
                <a:gd name="T3" fmla="*/ 0 h 48"/>
                <a:gd name="T4" fmla="*/ 144 w 144"/>
                <a:gd name="T5" fmla="*/ 16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lnTo>
                    <a:pt x="80" y="0"/>
                  </a:lnTo>
                  <a:lnTo>
                    <a:pt x="144"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5" name="Oval 16"/>
            <p:cNvSpPr>
              <a:spLocks noChangeArrowheads="1"/>
            </p:cNvSpPr>
            <p:nvPr/>
          </p:nvSpPr>
          <p:spPr bwMode="auto">
            <a:xfrm>
              <a:off x="1242" y="1983"/>
              <a:ext cx="24" cy="6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16" name="Oval 17"/>
            <p:cNvSpPr>
              <a:spLocks noChangeArrowheads="1"/>
            </p:cNvSpPr>
            <p:nvPr/>
          </p:nvSpPr>
          <p:spPr bwMode="auto">
            <a:xfrm>
              <a:off x="1320" y="1977"/>
              <a:ext cx="24" cy="6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17" name="Line 18"/>
            <p:cNvSpPr>
              <a:spLocks noChangeShapeType="1"/>
            </p:cNvSpPr>
            <p:nvPr/>
          </p:nvSpPr>
          <p:spPr bwMode="auto">
            <a:xfrm>
              <a:off x="1264" y="216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8" name="Freeform 19"/>
            <p:cNvSpPr>
              <a:spLocks/>
            </p:cNvSpPr>
            <p:nvPr/>
          </p:nvSpPr>
          <p:spPr bwMode="auto">
            <a:xfrm>
              <a:off x="1038" y="1768"/>
              <a:ext cx="347" cy="380"/>
            </a:xfrm>
            <a:custGeom>
              <a:avLst/>
              <a:gdLst>
                <a:gd name="T0" fmla="*/ 944 w 944"/>
                <a:gd name="T1" fmla="*/ 456 h 1032"/>
                <a:gd name="T2" fmla="*/ 800 w 944"/>
                <a:gd name="T3" fmla="*/ 384 h 1032"/>
                <a:gd name="T4" fmla="*/ 712 w 944"/>
                <a:gd name="T5" fmla="*/ 392 h 1032"/>
                <a:gd name="T6" fmla="*/ 600 w 944"/>
                <a:gd name="T7" fmla="*/ 360 h 1032"/>
                <a:gd name="T8" fmla="*/ 480 w 944"/>
                <a:gd name="T9" fmla="*/ 424 h 1032"/>
                <a:gd name="T10" fmla="*/ 352 w 944"/>
                <a:gd name="T11" fmla="*/ 472 h 1032"/>
                <a:gd name="T12" fmla="*/ 312 w 944"/>
                <a:gd name="T13" fmla="*/ 384 h 1032"/>
                <a:gd name="T14" fmla="*/ 328 w 944"/>
                <a:gd name="T15" fmla="*/ 496 h 1032"/>
                <a:gd name="T16" fmla="*/ 248 w 944"/>
                <a:gd name="T17" fmla="*/ 664 h 1032"/>
                <a:gd name="T18" fmla="*/ 232 w 944"/>
                <a:gd name="T19" fmla="*/ 608 h 1032"/>
                <a:gd name="T20" fmla="*/ 160 w 944"/>
                <a:gd name="T21" fmla="*/ 600 h 1032"/>
                <a:gd name="T22" fmla="*/ 144 w 944"/>
                <a:gd name="T23" fmla="*/ 648 h 1032"/>
                <a:gd name="T24" fmla="*/ 144 w 944"/>
                <a:gd name="T25" fmla="*/ 768 h 1032"/>
                <a:gd name="T26" fmla="*/ 240 w 944"/>
                <a:gd name="T27" fmla="*/ 856 h 1032"/>
                <a:gd name="T28" fmla="*/ 216 w 944"/>
                <a:gd name="T29" fmla="*/ 960 h 1032"/>
                <a:gd name="T30" fmla="*/ 136 w 944"/>
                <a:gd name="T31" fmla="*/ 1008 h 1032"/>
                <a:gd name="T32" fmla="*/ 56 w 944"/>
                <a:gd name="T33" fmla="*/ 1032 h 1032"/>
                <a:gd name="T34" fmla="*/ 0 w 944"/>
                <a:gd name="T35" fmla="*/ 760 h 1032"/>
                <a:gd name="T36" fmla="*/ 24 w 944"/>
                <a:gd name="T37" fmla="*/ 504 h 1032"/>
                <a:gd name="T38" fmla="*/ 96 w 944"/>
                <a:gd name="T39" fmla="*/ 280 h 1032"/>
                <a:gd name="T40" fmla="*/ 184 w 944"/>
                <a:gd name="T41" fmla="*/ 152 h 1032"/>
                <a:gd name="T42" fmla="*/ 328 w 944"/>
                <a:gd name="T43" fmla="*/ 48 h 1032"/>
                <a:gd name="T44" fmla="*/ 496 w 944"/>
                <a:gd name="T45" fmla="*/ 0 h 1032"/>
                <a:gd name="T46" fmla="*/ 632 w 944"/>
                <a:gd name="T47" fmla="*/ 24 h 1032"/>
                <a:gd name="T48" fmla="*/ 808 w 944"/>
                <a:gd name="T49" fmla="*/ 152 h 1032"/>
                <a:gd name="T50" fmla="*/ 912 w 944"/>
                <a:gd name="T51" fmla="*/ 312 h 1032"/>
                <a:gd name="T52" fmla="*/ 944 w 944"/>
                <a:gd name="T53" fmla="*/ 456 h 10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4"/>
                <a:gd name="T82" fmla="*/ 0 h 1032"/>
                <a:gd name="T83" fmla="*/ 944 w 944"/>
                <a:gd name="T84" fmla="*/ 1032 h 10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4" h="1032">
                  <a:moveTo>
                    <a:pt x="944" y="456"/>
                  </a:moveTo>
                  <a:lnTo>
                    <a:pt x="800" y="384"/>
                  </a:lnTo>
                  <a:lnTo>
                    <a:pt x="712" y="392"/>
                  </a:lnTo>
                  <a:lnTo>
                    <a:pt x="600" y="360"/>
                  </a:lnTo>
                  <a:lnTo>
                    <a:pt x="480" y="424"/>
                  </a:lnTo>
                  <a:lnTo>
                    <a:pt x="352" y="472"/>
                  </a:lnTo>
                  <a:lnTo>
                    <a:pt x="312" y="384"/>
                  </a:lnTo>
                  <a:lnTo>
                    <a:pt x="328" y="496"/>
                  </a:lnTo>
                  <a:lnTo>
                    <a:pt x="248" y="664"/>
                  </a:lnTo>
                  <a:lnTo>
                    <a:pt x="232" y="608"/>
                  </a:lnTo>
                  <a:lnTo>
                    <a:pt x="160" y="600"/>
                  </a:lnTo>
                  <a:lnTo>
                    <a:pt x="144" y="648"/>
                  </a:lnTo>
                  <a:lnTo>
                    <a:pt x="144" y="768"/>
                  </a:lnTo>
                  <a:lnTo>
                    <a:pt x="240" y="856"/>
                  </a:lnTo>
                  <a:lnTo>
                    <a:pt x="216" y="960"/>
                  </a:lnTo>
                  <a:lnTo>
                    <a:pt x="136" y="1008"/>
                  </a:lnTo>
                  <a:lnTo>
                    <a:pt x="56" y="1032"/>
                  </a:lnTo>
                  <a:lnTo>
                    <a:pt x="0" y="760"/>
                  </a:lnTo>
                  <a:lnTo>
                    <a:pt x="24" y="504"/>
                  </a:lnTo>
                  <a:lnTo>
                    <a:pt x="96" y="280"/>
                  </a:lnTo>
                  <a:lnTo>
                    <a:pt x="184" y="152"/>
                  </a:lnTo>
                  <a:lnTo>
                    <a:pt x="328" y="48"/>
                  </a:lnTo>
                  <a:lnTo>
                    <a:pt x="496" y="0"/>
                  </a:lnTo>
                  <a:lnTo>
                    <a:pt x="632" y="24"/>
                  </a:lnTo>
                  <a:lnTo>
                    <a:pt x="808" y="152"/>
                  </a:lnTo>
                  <a:lnTo>
                    <a:pt x="912" y="312"/>
                  </a:lnTo>
                  <a:lnTo>
                    <a:pt x="944" y="456"/>
                  </a:lnTo>
                  <a:close/>
                </a:path>
              </a:pathLst>
            </a:custGeom>
            <a:solidFill>
              <a:schemeClr val="bg2"/>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364" name="Group 20"/>
          <p:cNvGrpSpPr>
            <a:grpSpLocks/>
          </p:cNvGrpSpPr>
          <p:nvPr/>
        </p:nvGrpSpPr>
        <p:grpSpPr bwMode="auto">
          <a:xfrm>
            <a:off x="3700463" y="2546350"/>
            <a:ext cx="1331912" cy="1924050"/>
            <a:chOff x="2408" y="1768"/>
            <a:chExt cx="960" cy="1386"/>
          </a:xfrm>
        </p:grpSpPr>
        <p:sp>
          <p:nvSpPr>
            <p:cNvPr id="15403" name="Oval 21"/>
            <p:cNvSpPr>
              <a:spLocks noChangeArrowheads="1"/>
            </p:cNvSpPr>
            <p:nvPr/>
          </p:nvSpPr>
          <p:spPr bwMode="auto">
            <a:xfrm>
              <a:off x="2440" y="1804"/>
              <a:ext cx="928" cy="1350"/>
            </a:xfrm>
            <a:prstGeom prst="ellipse">
              <a:avLst/>
            </a:prstGeom>
            <a:solidFill>
              <a:srgbClr val="FFCC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04" name="Freeform 22"/>
            <p:cNvSpPr>
              <a:spLocks/>
            </p:cNvSpPr>
            <p:nvPr/>
          </p:nvSpPr>
          <p:spPr bwMode="auto">
            <a:xfrm>
              <a:off x="3078" y="2405"/>
              <a:ext cx="145" cy="270"/>
            </a:xfrm>
            <a:custGeom>
              <a:avLst/>
              <a:gdLst>
                <a:gd name="T0" fmla="*/ 0 w 144"/>
                <a:gd name="T1" fmla="*/ 0 h 248"/>
                <a:gd name="T2" fmla="*/ 136 w 144"/>
                <a:gd name="T3" fmla="*/ 160 h 248"/>
                <a:gd name="T4" fmla="*/ 144 w 144"/>
                <a:gd name="T5" fmla="*/ 232 h 248"/>
                <a:gd name="T6" fmla="*/ 8 w 144"/>
                <a:gd name="T7" fmla="*/ 248 h 248"/>
                <a:gd name="T8" fmla="*/ 0 60000 65536"/>
                <a:gd name="T9" fmla="*/ 0 60000 65536"/>
                <a:gd name="T10" fmla="*/ 0 60000 65536"/>
                <a:gd name="T11" fmla="*/ 0 60000 65536"/>
                <a:gd name="T12" fmla="*/ 0 w 144"/>
                <a:gd name="T13" fmla="*/ 0 h 248"/>
                <a:gd name="T14" fmla="*/ 144 w 144"/>
                <a:gd name="T15" fmla="*/ 248 h 248"/>
              </a:gdLst>
              <a:ahLst/>
              <a:cxnLst>
                <a:cxn ang="T8">
                  <a:pos x="T0" y="T1"/>
                </a:cxn>
                <a:cxn ang="T9">
                  <a:pos x="T2" y="T3"/>
                </a:cxn>
                <a:cxn ang="T10">
                  <a:pos x="T4" y="T5"/>
                </a:cxn>
                <a:cxn ang="T11">
                  <a:pos x="T6" y="T7"/>
                </a:cxn>
              </a:cxnLst>
              <a:rect l="T12" t="T13" r="T14" b="T15"/>
              <a:pathLst>
                <a:path w="144" h="248">
                  <a:moveTo>
                    <a:pt x="0" y="0"/>
                  </a:moveTo>
                  <a:lnTo>
                    <a:pt x="136" y="160"/>
                  </a:lnTo>
                  <a:lnTo>
                    <a:pt x="144" y="232"/>
                  </a:lnTo>
                  <a:lnTo>
                    <a:pt x="8" y="2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05" name="Freeform 23"/>
            <p:cNvSpPr>
              <a:spLocks/>
            </p:cNvSpPr>
            <p:nvPr/>
          </p:nvSpPr>
          <p:spPr bwMode="auto">
            <a:xfrm>
              <a:off x="2860" y="2283"/>
              <a:ext cx="201" cy="87"/>
            </a:xfrm>
            <a:custGeom>
              <a:avLst/>
              <a:gdLst>
                <a:gd name="T0" fmla="*/ 200 w 200"/>
                <a:gd name="T1" fmla="*/ 40 h 80"/>
                <a:gd name="T2" fmla="*/ 144 w 200"/>
                <a:gd name="T3" fmla="*/ 0 h 80"/>
                <a:gd name="T4" fmla="*/ 32 w 200"/>
                <a:gd name="T5" fmla="*/ 40 h 80"/>
                <a:gd name="T6" fmla="*/ 0 w 200"/>
                <a:gd name="T7" fmla="*/ 80 h 80"/>
                <a:gd name="T8" fmla="*/ 0 60000 65536"/>
                <a:gd name="T9" fmla="*/ 0 60000 65536"/>
                <a:gd name="T10" fmla="*/ 0 60000 65536"/>
                <a:gd name="T11" fmla="*/ 0 60000 65536"/>
                <a:gd name="T12" fmla="*/ 0 w 200"/>
                <a:gd name="T13" fmla="*/ 0 h 80"/>
                <a:gd name="T14" fmla="*/ 200 w 200"/>
                <a:gd name="T15" fmla="*/ 80 h 80"/>
              </a:gdLst>
              <a:ahLst/>
              <a:cxnLst>
                <a:cxn ang="T8">
                  <a:pos x="T0" y="T1"/>
                </a:cxn>
                <a:cxn ang="T9">
                  <a:pos x="T2" y="T3"/>
                </a:cxn>
                <a:cxn ang="T10">
                  <a:pos x="T4" y="T5"/>
                </a:cxn>
                <a:cxn ang="T11">
                  <a:pos x="T6" y="T7"/>
                </a:cxn>
              </a:cxnLst>
              <a:rect l="T12" t="T13" r="T14" b="T15"/>
              <a:pathLst>
                <a:path w="200" h="80">
                  <a:moveTo>
                    <a:pt x="200" y="40"/>
                  </a:moveTo>
                  <a:lnTo>
                    <a:pt x="144" y="0"/>
                  </a:lnTo>
                  <a:lnTo>
                    <a:pt x="32" y="40"/>
                  </a:lnTo>
                  <a:lnTo>
                    <a:pt x="0" y="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06" name="Freeform 24"/>
            <p:cNvSpPr>
              <a:spLocks/>
            </p:cNvSpPr>
            <p:nvPr/>
          </p:nvSpPr>
          <p:spPr bwMode="auto">
            <a:xfrm>
              <a:off x="3102" y="2257"/>
              <a:ext cx="145" cy="52"/>
            </a:xfrm>
            <a:custGeom>
              <a:avLst/>
              <a:gdLst>
                <a:gd name="T0" fmla="*/ 0 w 144"/>
                <a:gd name="T1" fmla="*/ 48 h 48"/>
                <a:gd name="T2" fmla="*/ 80 w 144"/>
                <a:gd name="T3" fmla="*/ 0 h 48"/>
                <a:gd name="T4" fmla="*/ 144 w 144"/>
                <a:gd name="T5" fmla="*/ 16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lnTo>
                    <a:pt x="80" y="0"/>
                  </a:lnTo>
                  <a:lnTo>
                    <a:pt x="144"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07" name="Oval 25"/>
            <p:cNvSpPr>
              <a:spLocks noChangeArrowheads="1"/>
            </p:cNvSpPr>
            <p:nvPr/>
          </p:nvSpPr>
          <p:spPr bwMode="auto">
            <a:xfrm>
              <a:off x="2949" y="2370"/>
              <a:ext cx="64" cy="16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08" name="Oval 26"/>
            <p:cNvSpPr>
              <a:spLocks noChangeArrowheads="1"/>
            </p:cNvSpPr>
            <p:nvPr/>
          </p:nvSpPr>
          <p:spPr bwMode="auto">
            <a:xfrm>
              <a:off x="3158" y="2353"/>
              <a:ext cx="65" cy="165"/>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09" name="Line 27"/>
            <p:cNvSpPr>
              <a:spLocks noChangeShapeType="1"/>
            </p:cNvSpPr>
            <p:nvPr/>
          </p:nvSpPr>
          <p:spPr bwMode="auto">
            <a:xfrm>
              <a:off x="3032" y="2824"/>
              <a:ext cx="1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0" name="Freeform 28"/>
            <p:cNvSpPr>
              <a:spLocks/>
            </p:cNvSpPr>
            <p:nvPr/>
          </p:nvSpPr>
          <p:spPr bwMode="auto">
            <a:xfrm>
              <a:off x="2408" y="1768"/>
              <a:ext cx="944" cy="1032"/>
            </a:xfrm>
            <a:custGeom>
              <a:avLst/>
              <a:gdLst>
                <a:gd name="T0" fmla="*/ 944 w 944"/>
                <a:gd name="T1" fmla="*/ 456 h 1032"/>
                <a:gd name="T2" fmla="*/ 800 w 944"/>
                <a:gd name="T3" fmla="*/ 384 h 1032"/>
                <a:gd name="T4" fmla="*/ 712 w 944"/>
                <a:gd name="T5" fmla="*/ 392 h 1032"/>
                <a:gd name="T6" fmla="*/ 600 w 944"/>
                <a:gd name="T7" fmla="*/ 360 h 1032"/>
                <a:gd name="T8" fmla="*/ 480 w 944"/>
                <a:gd name="T9" fmla="*/ 424 h 1032"/>
                <a:gd name="T10" fmla="*/ 352 w 944"/>
                <a:gd name="T11" fmla="*/ 472 h 1032"/>
                <a:gd name="T12" fmla="*/ 312 w 944"/>
                <a:gd name="T13" fmla="*/ 384 h 1032"/>
                <a:gd name="T14" fmla="*/ 328 w 944"/>
                <a:gd name="T15" fmla="*/ 496 h 1032"/>
                <a:gd name="T16" fmla="*/ 248 w 944"/>
                <a:gd name="T17" fmla="*/ 664 h 1032"/>
                <a:gd name="T18" fmla="*/ 232 w 944"/>
                <a:gd name="T19" fmla="*/ 608 h 1032"/>
                <a:gd name="T20" fmla="*/ 160 w 944"/>
                <a:gd name="T21" fmla="*/ 600 h 1032"/>
                <a:gd name="T22" fmla="*/ 144 w 944"/>
                <a:gd name="T23" fmla="*/ 648 h 1032"/>
                <a:gd name="T24" fmla="*/ 144 w 944"/>
                <a:gd name="T25" fmla="*/ 768 h 1032"/>
                <a:gd name="T26" fmla="*/ 240 w 944"/>
                <a:gd name="T27" fmla="*/ 856 h 1032"/>
                <a:gd name="T28" fmla="*/ 216 w 944"/>
                <a:gd name="T29" fmla="*/ 960 h 1032"/>
                <a:gd name="T30" fmla="*/ 136 w 944"/>
                <a:gd name="T31" fmla="*/ 1008 h 1032"/>
                <a:gd name="T32" fmla="*/ 56 w 944"/>
                <a:gd name="T33" fmla="*/ 1032 h 1032"/>
                <a:gd name="T34" fmla="*/ 0 w 944"/>
                <a:gd name="T35" fmla="*/ 760 h 1032"/>
                <a:gd name="T36" fmla="*/ 24 w 944"/>
                <a:gd name="T37" fmla="*/ 504 h 1032"/>
                <a:gd name="T38" fmla="*/ 96 w 944"/>
                <a:gd name="T39" fmla="*/ 280 h 1032"/>
                <a:gd name="T40" fmla="*/ 184 w 944"/>
                <a:gd name="T41" fmla="*/ 152 h 1032"/>
                <a:gd name="T42" fmla="*/ 328 w 944"/>
                <a:gd name="T43" fmla="*/ 48 h 1032"/>
                <a:gd name="T44" fmla="*/ 496 w 944"/>
                <a:gd name="T45" fmla="*/ 0 h 1032"/>
                <a:gd name="T46" fmla="*/ 632 w 944"/>
                <a:gd name="T47" fmla="*/ 24 h 1032"/>
                <a:gd name="T48" fmla="*/ 808 w 944"/>
                <a:gd name="T49" fmla="*/ 152 h 1032"/>
                <a:gd name="T50" fmla="*/ 912 w 944"/>
                <a:gd name="T51" fmla="*/ 312 h 1032"/>
                <a:gd name="T52" fmla="*/ 944 w 944"/>
                <a:gd name="T53" fmla="*/ 456 h 10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4"/>
                <a:gd name="T82" fmla="*/ 0 h 1032"/>
                <a:gd name="T83" fmla="*/ 944 w 944"/>
                <a:gd name="T84" fmla="*/ 1032 h 10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4" h="1032">
                  <a:moveTo>
                    <a:pt x="944" y="456"/>
                  </a:moveTo>
                  <a:lnTo>
                    <a:pt x="800" y="384"/>
                  </a:lnTo>
                  <a:lnTo>
                    <a:pt x="712" y="392"/>
                  </a:lnTo>
                  <a:lnTo>
                    <a:pt x="600" y="360"/>
                  </a:lnTo>
                  <a:lnTo>
                    <a:pt x="480" y="424"/>
                  </a:lnTo>
                  <a:lnTo>
                    <a:pt x="352" y="472"/>
                  </a:lnTo>
                  <a:lnTo>
                    <a:pt x="312" y="384"/>
                  </a:lnTo>
                  <a:lnTo>
                    <a:pt x="328" y="496"/>
                  </a:lnTo>
                  <a:lnTo>
                    <a:pt x="248" y="664"/>
                  </a:lnTo>
                  <a:lnTo>
                    <a:pt x="232" y="608"/>
                  </a:lnTo>
                  <a:lnTo>
                    <a:pt x="160" y="600"/>
                  </a:lnTo>
                  <a:lnTo>
                    <a:pt x="144" y="648"/>
                  </a:lnTo>
                  <a:lnTo>
                    <a:pt x="144" y="768"/>
                  </a:lnTo>
                  <a:lnTo>
                    <a:pt x="240" y="856"/>
                  </a:lnTo>
                  <a:lnTo>
                    <a:pt x="216" y="960"/>
                  </a:lnTo>
                  <a:lnTo>
                    <a:pt x="136" y="1008"/>
                  </a:lnTo>
                  <a:lnTo>
                    <a:pt x="56" y="1032"/>
                  </a:lnTo>
                  <a:lnTo>
                    <a:pt x="0" y="760"/>
                  </a:lnTo>
                  <a:lnTo>
                    <a:pt x="24" y="504"/>
                  </a:lnTo>
                  <a:lnTo>
                    <a:pt x="96" y="280"/>
                  </a:lnTo>
                  <a:lnTo>
                    <a:pt x="184" y="152"/>
                  </a:lnTo>
                  <a:lnTo>
                    <a:pt x="328" y="48"/>
                  </a:lnTo>
                  <a:lnTo>
                    <a:pt x="496" y="0"/>
                  </a:lnTo>
                  <a:lnTo>
                    <a:pt x="632" y="24"/>
                  </a:lnTo>
                  <a:lnTo>
                    <a:pt x="808" y="152"/>
                  </a:lnTo>
                  <a:lnTo>
                    <a:pt x="912" y="312"/>
                  </a:lnTo>
                  <a:lnTo>
                    <a:pt x="944" y="456"/>
                  </a:lnTo>
                  <a:close/>
                </a:path>
              </a:pathLst>
            </a:custGeom>
            <a:solidFill>
              <a:schemeClr val="bg2"/>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365" name="Group 29"/>
          <p:cNvGrpSpPr>
            <a:grpSpLocks/>
          </p:cNvGrpSpPr>
          <p:nvPr/>
        </p:nvGrpSpPr>
        <p:grpSpPr bwMode="auto">
          <a:xfrm>
            <a:off x="2363788" y="2508250"/>
            <a:ext cx="825500" cy="1177925"/>
            <a:chOff x="1670" y="1760"/>
            <a:chExt cx="667" cy="951"/>
          </a:xfrm>
        </p:grpSpPr>
        <p:sp>
          <p:nvSpPr>
            <p:cNvPr id="15395" name="Oval 30"/>
            <p:cNvSpPr>
              <a:spLocks noChangeArrowheads="1"/>
            </p:cNvSpPr>
            <p:nvPr/>
          </p:nvSpPr>
          <p:spPr bwMode="auto">
            <a:xfrm>
              <a:off x="1684" y="1788"/>
              <a:ext cx="651" cy="923"/>
            </a:xfrm>
            <a:prstGeom prst="ellipse">
              <a:avLst/>
            </a:prstGeom>
            <a:solidFill>
              <a:srgbClr val="FFCC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396" name="Freeform 31"/>
            <p:cNvSpPr>
              <a:spLocks/>
            </p:cNvSpPr>
            <p:nvPr/>
          </p:nvSpPr>
          <p:spPr bwMode="auto">
            <a:xfrm>
              <a:off x="2131" y="2199"/>
              <a:ext cx="102" cy="184"/>
            </a:xfrm>
            <a:custGeom>
              <a:avLst/>
              <a:gdLst>
                <a:gd name="T0" fmla="*/ 0 w 144"/>
                <a:gd name="T1" fmla="*/ 0 h 248"/>
                <a:gd name="T2" fmla="*/ 136 w 144"/>
                <a:gd name="T3" fmla="*/ 160 h 248"/>
                <a:gd name="T4" fmla="*/ 144 w 144"/>
                <a:gd name="T5" fmla="*/ 232 h 248"/>
                <a:gd name="T6" fmla="*/ 8 w 144"/>
                <a:gd name="T7" fmla="*/ 248 h 248"/>
                <a:gd name="T8" fmla="*/ 0 60000 65536"/>
                <a:gd name="T9" fmla="*/ 0 60000 65536"/>
                <a:gd name="T10" fmla="*/ 0 60000 65536"/>
                <a:gd name="T11" fmla="*/ 0 60000 65536"/>
                <a:gd name="T12" fmla="*/ 0 w 144"/>
                <a:gd name="T13" fmla="*/ 0 h 248"/>
                <a:gd name="T14" fmla="*/ 144 w 144"/>
                <a:gd name="T15" fmla="*/ 248 h 248"/>
              </a:gdLst>
              <a:ahLst/>
              <a:cxnLst>
                <a:cxn ang="T8">
                  <a:pos x="T0" y="T1"/>
                </a:cxn>
                <a:cxn ang="T9">
                  <a:pos x="T2" y="T3"/>
                </a:cxn>
                <a:cxn ang="T10">
                  <a:pos x="T4" y="T5"/>
                </a:cxn>
                <a:cxn ang="T11">
                  <a:pos x="T6" y="T7"/>
                </a:cxn>
              </a:cxnLst>
              <a:rect l="T12" t="T13" r="T14" b="T15"/>
              <a:pathLst>
                <a:path w="144" h="248">
                  <a:moveTo>
                    <a:pt x="0" y="0"/>
                  </a:moveTo>
                  <a:lnTo>
                    <a:pt x="136" y="160"/>
                  </a:lnTo>
                  <a:lnTo>
                    <a:pt x="144" y="232"/>
                  </a:lnTo>
                  <a:lnTo>
                    <a:pt x="8" y="2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7" name="Freeform 32"/>
            <p:cNvSpPr>
              <a:spLocks/>
            </p:cNvSpPr>
            <p:nvPr/>
          </p:nvSpPr>
          <p:spPr bwMode="auto">
            <a:xfrm>
              <a:off x="1979" y="2115"/>
              <a:ext cx="141" cy="60"/>
            </a:xfrm>
            <a:custGeom>
              <a:avLst/>
              <a:gdLst>
                <a:gd name="T0" fmla="*/ 200 w 200"/>
                <a:gd name="T1" fmla="*/ 40 h 80"/>
                <a:gd name="T2" fmla="*/ 144 w 200"/>
                <a:gd name="T3" fmla="*/ 0 h 80"/>
                <a:gd name="T4" fmla="*/ 32 w 200"/>
                <a:gd name="T5" fmla="*/ 40 h 80"/>
                <a:gd name="T6" fmla="*/ 0 w 200"/>
                <a:gd name="T7" fmla="*/ 80 h 80"/>
                <a:gd name="T8" fmla="*/ 0 60000 65536"/>
                <a:gd name="T9" fmla="*/ 0 60000 65536"/>
                <a:gd name="T10" fmla="*/ 0 60000 65536"/>
                <a:gd name="T11" fmla="*/ 0 60000 65536"/>
                <a:gd name="T12" fmla="*/ 0 w 200"/>
                <a:gd name="T13" fmla="*/ 0 h 80"/>
                <a:gd name="T14" fmla="*/ 200 w 200"/>
                <a:gd name="T15" fmla="*/ 80 h 80"/>
              </a:gdLst>
              <a:ahLst/>
              <a:cxnLst>
                <a:cxn ang="T8">
                  <a:pos x="T0" y="T1"/>
                </a:cxn>
                <a:cxn ang="T9">
                  <a:pos x="T2" y="T3"/>
                </a:cxn>
                <a:cxn ang="T10">
                  <a:pos x="T4" y="T5"/>
                </a:cxn>
                <a:cxn ang="T11">
                  <a:pos x="T6" y="T7"/>
                </a:cxn>
              </a:cxnLst>
              <a:rect l="T12" t="T13" r="T14" b="T15"/>
              <a:pathLst>
                <a:path w="200" h="80">
                  <a:moveTo>
                    <a:pt x="200" y="40"/>
                  </a:moveTo>
                  <a:lnTo>
                    <a:pt x="144" y="0"/>
                  </a:lnTo>
                  <a:lnTo>
                    <a:pt x="32" y="40"/>
                  </a:lnTo>
                  <a:lnTo>
                    <a:pt x="0" y="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8" name="Freeform 33"/>
            <p:cNvSpPr>
              <a:spLocks/>
            </p:cNvSpPr>
            <p:nvPr/>
          </p:nvSpPr>
          <p:spPr bwMode="auto">
            <a:xfrm>
              <a:off x="2148" y="2097"/>
              <a:ext cx="102" cy="36"/>
            </a:xfrm>
            <a:custGeom>
              <a:avLst/>
              <a:gdLst>
                <a:gd name="T0" fmla="*/ 0 w 144"/>
                <a:gd name="T1" fmla="*/ 48 h 48"/>
                <a:gd name="T2" fmla="*/ 80 w 144"/>
                <a:gd name="T3" fmla="*/ 0 h 48"/>
                <a:gd name="T4" fmla="*/ 144 w 144"/>
                <a:gd name="T5" fmla="*/ 16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48"/>
                  </a:moveTo>
                  <a:lnTo>
                    <a:pt x="80" y="0"/>
                  </a:lnTo>
                  <a:lnTo>
                    <a:pt x="144"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9" name="Oval 34"/>
            <p:cNvSpPr>
              <a:spLocks noChangeArrowheads="1"/>
            </p:cNvSpPr>
            <p:nvPr/>
          </p:nvSpPr>
          <p:spPr bwMode="auto">
            <a:xfrm>
              <a:off x="2041" y="2175"/>
              <a:ext cx="45" cy="113"/>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00" name="Oval 35"/>
            <p:cNvSpPr>
              <a:spLocks noChangeArrowheads="1"/>
            </p:cNvSpPr>
            <p:nvPr/>
          </p:nvSpPr>
          <p:spPr bwMode="auto">
            <a:xfrm>
              <a:off x="2188" y="2163"/>
              <a:ext cx="45" cy="113"/>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401" name="Line 36"/>
            <p:cNvSpPr>
              <a:spLocks noChangeShapeType="1"/>
            </p:cNvSpPr>
            <p:nvPr/>
          </p:nvSpPr>
          <p:spPr bwMode="auto">
            <a:xfrm>
              <a:off x="2112" y="2512"/>
              <a:ext cx="1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02" name="Freeform 37"/>
            <p:cNvSpPr>
              <a:spLocks/>
            </p:cNvSpPr>
            <p:nvPr/>
          </p:nvSpPr>
          <p:spPr bwMode="auto">
            <a:xfrm>
              <a:off x="1670" y="1760"/>
              <a:ext cx="667" cy="731"/>
            </a:xfrm>
            <a:custGeom>
              <a:avLst/>
              <a:gdLst>
                <a:gd name="T0" fmla="*/ 944 w 944"/>
                <a:gd name="T1" fmla="*/ 456 h 1032"/>
                <a:gd name="T2" fmla="*/ 800 w 944"/>
                <a:gd name="T3" fmla="*/ 384 h 1032"/>
                <a:gd name="T4" fmla="*/ 712 w 944"/>
                <a:gd name="T5" fmla="*/ 392 h 1032"/>
                <a:gd name="T6" fmla="*/ 600 w 944"/>
                <a:gd name="T7" fmla="*/ 360 h 1032"/>
                <a:gd name="T8" fmla="*/ 480 w 944"/>
                <a:gd name="T9" fmla="*/ 424 h 1032"/>
                <a:gd name="T10" fmla="*/ 352 w 944"/>
                <a:gd name="T11" fmla="*/ 472 h 1032"/>
                <a:gd name="T12" fmla="*/ 312 w 944"/>
                <a:gd name="T13" fmla="*/ 384 h 1032"/>
                <a:gd name="T14" fmla="*/ 328 w 944"/>
                <a:gd name="T15" fmla="*/ 496 h 1032"/>
                <a:gd name="T16" fmla="*/ 248 w 944"/>
                <a:gd name="T17" fmla="*/ 664 h 1032"/>
                <a:gd name="T18" fmla="*/ 232 w 944"/>
                <a:gd name="T19" fmla="*/ 608 h 1032"/>
                <a:gd name="T20" fmla="*/ 160 w 944"/>
                <a:gd name="T21" fmla="*/ 600 h 1032"/>
                <a:gd name="T22" fmla="*/ 144 w 944"/>
                <a:gd name="T23" fmla="*/ 648 h 1032"/>
                <a:gd name="T24" fmla="*/ 144 w 944"/>
                <a:gd name="T25" fmla="*/ 768 h 1032"/>
                <a:gd name="T26" fmla="*/ 240 w 944"/>
                <a:gd name="T27" fmla="*/ 856 h 1032"/>
                <a:gd name="T28" fmla="*/ 216 w 944"/>
                <a:gd name="T29" fmla="*/ 960 h 1032"/>
                <a:gd name="T30" fmla="*/ 136 w 944"/>
                <a:gd name="T31" fmla="*/ 1008 h 1032"/>
                <a:gd name="T32" fmla="*/ 56 w 944"/>
                <a:gd name="T33" fmla="*/ 1032 h 1032"/>
                <a:gd name="T34" fmla="*/ 0 w 944"/>
                <a:gd name="T35" fmla="*/ 760 h 1032"/>
                <a:gd name="T36" fmla="*/ 24 w 944"/>
                <a:gd name="T37" fmla="*/ 504 h 1032"/>
                <a:gd name="T38" fmla="*/ 96 w 944"/>
                <a:gd name="T39" fmla="*/ 280 h 1032"/>
                <a:gd name="T40" fmla="*/ 184 w 944"/>
                <a:gd name="T41" fmla="*/ 152 h 1032"/>
                <a:gd name="T42" fmla="*/ 328 w 944"/>
                <a:gd name="T43" fmla="*/ 48 h 1032"/>
                <a:gd name="T44" fmla="*/ 496 w 944"/>
                <a:gd name="T45" fmla="*/ 0 h 1032"/>
                <a:gd name="T46" fmla="*/ 632 w 944"/>
                <a:gd name="T47" fmla="*/ 24 h 1032"/>
                <a:gd name="T48" fmla="*/ 808 w 944"/>
                <a:gd name="T49" fmla="*/ 152 h 1032"/>
                <a:gd name="T50" fmla="*/ 912 w 944"/>
                <a:gd name="T51" fmla="*/ 312 h 1032"/>
                <a:gd name="T52" fmla="*/ 944 w 944"/>
                <a:gd name="T53" fmla="*/ 456 h 10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4"/>
                <a:gd name="T82" fmla="*/ 0 h 1032"/>
                <a:gd name="T83" fmla="*/ 944 w 944"/>
                <a:gd name="T84" fmla="*/ 1032 h 10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4" h="1032">
                  <a:moveTo>
                    <a:pt x="944" y="456"/>
                  </a:moveTo>
                  <a:lnTo>
                    <a:pt x="800" y="384"/>
                  </a:lnTo>
                  <a:lnTo>
                    <a:pt x="712" y="392"/>
                  </a:lnTo>
                  <a:lnTo>
                    <a:pt x="600" y="360"/>
                  </a:lnTo>
                  <a:lnTo>
                    <a:pt x="480" y="424"/>
                  </a:lnTo>
                  <a:lnTo>
                    <a:pt x="352" y="472"/>
                  </a:lnTo>
                  <a:lnTo>
                    <a:pt x="312" y="384"/>
                  </a:lnTo>
                  <a:lnTo>
                    <a:pt x="328" y="496"/>
                  </a:lnTo>
                  <a:lnTo>
                    <a:pt x="248" y="664"/>
                  </a:lnTo>
                  <a:lnTo>
                    <a:pt x="232" y="608"/>
                  </a:lnTo>
                  <a:lnTo>
                    <a:pt x="160" y="600"/>
                  </a:lnTo>
                  <a:lnTo>
                    <a:pt x="144" y="648"/>
                  </a:lnTo>
                  <a:lnTo>
                    <a:pt x="144" y="768"/>
                  </a:lnTo>
                  <a:lnTo>
                    <a:pt x="240" y="856"/>
                  </a:lnTo>
                  <a:lnTo>
                    <a:pt x="216" y="960"/>
                  </a:lnTo>
                  <a:lnTo>
                    <a:pt x="136" y="1008"/>
                  </a:lnTo>
                  <a:lnTo>
                    <a:pt x="56" y="1032"/>
                  </a:lnTo>
                  <a:lnTo>
                    <a:pt x="0" y="760"/>
                  </a:lnTo>
                  <a:lnTo>
                    <a:pt x="24" y="504"/>
                  </a:lnTo>
                  <a:lnTo>
                    <a:pt x="96" y="280"/>
                  </a:lnTo>
                  <a:lnTo>
                    <a:pt x="184" y="152"/>
                  </a:lnTo>
                  <a:lnTo>
                    <a:pt x="328" y="48"/>
                  </a:lnTo>
                  <a:lnTo>
                    <a:pt x="496" y="0"/>
                  </a:lnTo>
                  <a:lnTo>
                    <a:pt x="632" y="24"/>
                  </a:lnTo>
                  <a:lnTo>
                    <a:pt x="808" y="152"/>
                  </a:lnTo>
                  <a:lnTo>
                    <a:pt x="912" y="312"/>
                  </a:lnTo>
                  <a:lnTo>
                    <a:pt x="944" y="456"/>
                  </a:lnTo>
                  <a:close/>
                </a:path>
              </a:pathLst>
            </a:custGeom>
            <a:solidFill>
              <a:schemeClr val="bg2"/>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6" name="Group 38"/>
          <p:cNvGrpSpPr>
            <a:grpSpLocks/>
          </p:cNvGrpSpPr>
          <p:nvPr/>
        </p:nvGrpSpPr>
        <p:grpSpPr bwMode="auto">
          <a:xfrm>
            <a:off x="3967163" y="3914775"/>
            <a:ext cx="1552575" cy="1354138"/>
            <a:chOff x="2576" y="2520"/>
            <a:chExt cx="1112" cy="1056"/>
          </a:xfrm>
        </p:grpSpPr>
        <p:sp>
          <p:nvSpPr>
            <p:cNvPr id="15393" name="Line 39"/>
            <p:cNvSpPr>
              <a:spLocks noChangeShapeType="1"/>
            </p:cNvSpPr>
            <p:nvPr/>
          </p:nvSpPr>
          <p:spPr bwMode="auto">
            <a:xfrm>
              <a:off x="2576" y="2520"/>
              <a:ext cx="1112" cy="10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4" name="Text Box 40"/>
            <p:cNvSpPr txBox="1">
              <a:spLocks noChangeArrowheads="1"/>
            </p:cNvSpPr>
            <p:nvPr/>
          </p:nvSpPr>
          <p:spPr bwMode="auto">
            <a:xfrm>
              <a:off x="3063" y="2985"/>
              <a:ext cx="560" cy="40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4 ft.</a:t>
              </a:r>
            </a:p>
          </p:txBody>
        </p:sp>
      </p:grpSp>
      <p:sp>
        <p:nvSpPr>
          <p:cNvPr id="248873" name="Text Box 41"/>
          <p:cNvSpPr txBox="1">
            <a:spLocks noChangeArrowheads="1"/>
          </p:cNvSpPr>
          <p:nvPr/>
        </p:nvSpPr>
        <p:spPr bwMode="auto">
          <a:xfrm>
            <a:off x="2603500" y="1901825"/>
            <a:ext cx="1195388" cy="461963"/>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Arial" charset="0"/>
                <a:cs typeface="+mn-cs"/>
              </a:rPr>
              <a:t>54 dBA</a:t>
            </a:r>
          </a:p>
        </p:txBody>
      </p:sp>
      <p:sp>
        <p:nvSpPr>
          <p:cNvPr id="248874" name="Text Box 42"/>
          <p:cNvSpPr txBox="1">
            <a:spLocks noChangeArrowheads="1"/>
          </p:cNvSpPr>
          <p:nvPr/>
        </p:nvSpPr>
        <p:spPr bwMode="auto">
          <a:xfrm>
            <a:off x="1474788" y="2022475"/>
            <a:ext cx="941387" cy="369888"/>
          </a:xfrm>
          <a:prstGeom prst="rect">
            <a:avLst/>
          </a:prstGeom>
          <a:solidFill>
            <a:schemeClr val="bg1"/>
          </a:solidFill>
          <a:ln w="9525">
            <a:solidFill>
              <a:schemeClr val="tx1"/>
            </a:solidFill>
            <a:miter lim="800000"/>
            <a:headEnd/>
            <a:tailEnd/>
          </a:ln>
          <a:effectLst>
            <a:outerShdw dist="71842" dir="2700000" algn="ctr" rotWithShape="0">
              <a:schemeClr val="tx1"/>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charset="0"/>
                <a:cs typeface="+mn-cs"/>
              </a:rPr>
              <a:t>48 dBA</a:t>
            </a:r>
          </a:p>
        </p:txBody>
      </p:sp>
      <p:sp>
        <p:nvSpPr>
          <p:cNvPr id="248875" name="Text Box 43"/>
          <p:cNvSpPr txBox="1">
            <a:spLocks noChangeArrowheads="1"/>
          </p:cNvSpPr>
          <p:nvPr/>
        </p:nvSpPr>
        <p:spPr bwMode="auto">
          <a:xfrm>
            <a:off x="698500" y="2084388"/>
            <a:ext cx="688975" cy="276225"/>
          </a:xfrm>
          <a:prstGeom prst="rect">
            <a:avLst/>
          </a:prstGeom>
          <a:solidFill>
            <a:schemeClr val="bg1"/>
          </a:solidFill>
          <a:ln w="9525">
            <a:solidFill>
              <a:schemeClr val="tx1"/>
            </a:solidFill>
            <a:miter lim="800000"/>
            <a:headEnd/>
            <a:tailEnd/>
          </a:ln>
          <a:effectLst>
            <a:outerShdw dist="35921" dir="2700000" algn="ctr" rotWithShape="0">
              <a:schemeClr val="tx1"/>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charset="0"/>
                <a:cs typeface="+mn-cs"/>
              </a:rPr>
              <a:t>42 dBA</a:t>
            </a:r>
          </a:p>
        </p:txBody>
      </p:sp>
      <p:grpSp>
        <p:nvGrpSpPr>
          <p:cNvPr id="7" name="Group 44"/>
          <p:cNvGrpSpPr>
            <a:grpSpLocks/>
          </p:cNvGrpSpPr>
          <p:nvPr/>
        </p:nvGrpSpPr>
        <p:grpSpPr bwMode="auto">
          <a:xfrm>
            <a:off x="2543175" y="3419475"/>
            <a:ext cx="2776538" cy="1843088"/>
            <a:chOff x="1672" y="2208"/>
            <a:chExt cx="1992" cy="1344"/>
          </a:xfrm>
        </p:grpSpPr>
        <p:sp>
          <p:nvSpPr>
            <p:cNvPr id="15391" name="Line 45"/>
            <p:cNvSpPr>
              <a:spLocks noChangeShapeType="1"/>
            </p:cNvSpPr>
            <p:nvPr/>
          </p:nvSpPr>
          <p:spPr bwMode="auto">
            <a:xfrm>
              <a:off x="1672" y="2208"/>
              <a:ext cx="1992" cy="134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2" name="Text Box 46"/>
            <p:cNvSpPr txBox="1">
              <a:spLocks noChangeArrowheads="1"/>
            </p:cNvSpPr>
            <p:nvPr/>
          </p:nvSpPr>
          <p:spPr bwMode="auto">
            <a:xfrm>
              <a:off x="1974" y="2407"/>
              <a:ext cx="437" cy="29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8 ft.</a:t>
              </a:r>
            </a:p>
          </p:txBody>
        </p:sp>
      </p:grpSp>
      <p:grpSp>
        <p:nvGrpSpPr>
          <p:cNvPr id="8" name="Group 47"/>
          <p:cNvGrpSpPr>
            <a:grpSpLocks/>
          </p:cNvGrpSpPr>
          <p:nvPr/>
        </p:nvGrpSpPr>
        <p:grpSpPr bwMode="auto">
          <a:xfrm>
            <a:off x="1539875" y="3140075"/>
            <a:ext cx="3632200" cy="2154238"/>
            <a:chOff x="1048" y="2032"/>
            <a:chExt cx="2608" cy="1576"/>
          </a:xfrm>
        </p:grpSpPr>
        <p:sp>
          <p:nvSpPr>
            <p:cNvPr id="15389" name="Line 48"/>
            <p:cNvSpPr>
              <a:spLocks noChangeShapeType="1"/>
            </p:cNvSpPr>
            <p:nvPr/>
          </p:nvSpPr>
          <p:spPr bwMode="auto">
            <a:xfrm>
              <a:off x="1048" y="2032"/>
              <a:ext cx="2608" cy="157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90" name="Text Box 49"/>
            <p:cNvSpPr txBox="1">
              <a:spLocks noChangeArrowheads="1"/>
            </p:cNvSpPr>
            <p:nvPr/>
          </p:nvSpPr>
          <p:spPr bwMode="auto">
            <a:xfrm>
              <a:off x="1070" y="2142"/>
              <a:ext cx="501" cy="27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16 ft.</a:t>
              </a:r>
            </a:p>
          </p:txBody>
        </p:sp>
      </p:grpSp>
      <p:grpSp>
        <p:nvGrpSpPr>
          <p:cNvPr id="9" name="Group 50"/>
          <p:cNvGrpSpPr>
            <a:grpSpLocks/>
          </p:cNvGrpSpPr>
          <p:nvPr/>
        </p:nvGrpSpPr>
        <p:grpSpPr bwMode="auto">
          <a:xfrm>
            <a:off x="663575" y="2886075"/>
            <a:ext cx="4364038" cy="2443163"/>
            <a:chOff x="496" y="1872"/>
            <a:chExt cx="3152" cy="1752"/>
          </a:xfrm>
        </p:grpSpPr>
        <p:sp>
          <p:nvSpPr>
            <p:cNvPr id="15387" name="Line 51"/>
            <p:cNvSpPr>
              <a:spLocks noChangeShapeType="1"/>
            </p:cNvSpPr>
            <p:nvPr/>
          </p:nvSpPr>
          <p:spPr bwMode="auto">
            <a:xfrm>
              <a:off x="496" y="1872"/>
              <a:ext cx="3152" cy="175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88" name="Text Box 52"/>
            <p:cNvSpPr txBox="1">
              <a:spLocks noChangeArrowheads="1"/>
            </p:cNvSpPr>
            <p:nvPr/>
          </p:nvSpPr>
          <p:spPr bwMode="auto">
            <a:xfrm>
              <a:off x="560" y="1903"/>
              <a:ext cx="381" cy="199"/>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32 ft.</a:t>
              </a:r>
            </a:p>
          </p:txBody>
        </p:sp>
      </p:grpSp>
      <p:grpSp>
        <p:nvGrpSpPr>
          <p:cNvPr id="15373" name="Group 53"/>
          <p:cNvGrpSpPr>
            <a:grpSpLocks/>
          </p:cNvGrpSpPr>
          <p:nvPr/>
        </p:nvGrpSpPr>
        <p:grpSpPr bwMode="auto">
          <a:xfrm>
            <a:off x="5502275" y="2317750"/>
            <a:ext cx="3054350" cy="4064000"/>
            <a:chOff x="3544" y="1624"/>
            <a:chExt cx="2200" cy="2688"/>
          </a:xfrm>
        </p:grpSpPr>
        <p:grpSp>
          <p:nvGrpSpPr>
            <p:cNvPr id="15380" name="Group 54"/>
            <p:cNvGrpSpPr>
              <a:grpSpLocks/>
            </p:cNvGrpSpPr>
            <p:nvPr/>
          </p:nvGrpSpPr>
          <p:grpSpPr bwMode="auto">
            <a:xfrm>
              <a:off x="3584" y="2712"/>
              <a:ext cx="88" cy="32"/>
              <a:chOff x="3584" y="2712"/>
              <a:chExt cx="88" cy="32"/>
            </a:xfrm>
          </p:grpSpPr>
          <p:sp>
            <p:nvSpPr>
              <p:cNvPr id="15384" name="Line 55"/>
              <p:cNvSpPr>
                <a:spLocks noChangeShapeType="1"/>
              </p:cNvSpPr>
              <p:nvPr/>
            </p:nvSpPr>
            <p:spPr bwMode="auto">
              <a:xfrm>
                <a:off x="3584" y="2712"/>
                <a:ext cx="4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85" name="Line 56"/>
              <p:cNvSpPr>
                <a:spLocks noChangeShapeType="1"/>
              </p:cNvSpPr>
              <p:nvPr/>
            </p:nvSpPr>
            <p:spPr bwMode="auto">
              <a:xfrm>
                <a:off x="3632" y="2712"/>
                <a:ext cx="4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86" name="Line 57"/>
              <p:cNvSpPr>
                <a:spLocks noChangeShapeType="1"/>
              </p:cNvSpPr>
              <p:nvPr/>
            </p:nvSpPr>
            <p:spPr bwMode="auto">
              <a:xfrm>
                <a:off x="3608" y="2712"/>
                <a:ext cx="4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5381" name="Freeform 58"/>
            <p:cNvSpPr>
              <a:spLocks/>
            </p:cNvSpPr>
            <p:nvPr/>
          </p:nvSpPr>
          <p:spPr bwMode="auto">
            <a:xfrm>
              <a:off x="3544" y="2776"/>
              <a:ext cx="80" cy="248"/>
            </a:xfrm>
            <a:custGeom>
              <a:avLst/>
              <a:gdLst>
                <a:gd name="T0" fmla="*/ 80 w 80"/>
                <a:gd name="T1" fmla="*/ 0 h 248"/>
                <a:gd name="T2" fmla="*/ 24 w 80"/>
                <a:gd name="T3" fmla="*/ 136 h 248"/>
                <a:gd name="T4" fmla="*/ 0 w 80"/>
                <a:gd name="T5" fmla="*/ 184 h 248"/>
                <a:gd name="T6" fmla="*/ 72 w 80"/>
                <a:gd name="T7" fmla="*/ 248 h 248"/>
                <a:gd name="T8" fmla="*/ 0 60000 65536"/>
                <a:gd name="T9" fmla="*/ 0 60000 65536"/>
                <a:gd name="T10" fmla="*/ 0 60000 65536"/>
                <a:gd name="T11" fmla="*/ 0 60000 65536"/>
                <a:gd name="T12" fmla="*/ 0 w 80"/>
                <a:gd name="T13" fmla="*/ 0 h 248"/>
                <a:gd name="T14" fmla="*/ 80 w 80"/>
                <a:gd name="T15" fmla="*/ 248 h 248"/>
              </a:gdLst>
              <a:ahLst/>
              <a:cxnLst>
                <a:cxn ang="T8">
                  <a:pos x="T0" y="T1"/>
                </a:cxn>
                <a:cxn ang="T9">
                  <a:pos x="T2" y="T3"/>
                </a:cxn>
                <a:cxn ang="T10">
                  <a:pos x="T4" y="T5"/>
                </a:cxn>
                <a:cxn ang="T11">
                  <a:pos x="T6" y="T7"/>
                </a:cxn>
              </a:cxnLst>
              <a:rect l="T12" t="T13" r="T14" b="T15"/>
              <a:pathLst>
                <a:path w="80" h="248">
                  <a:moveTo>
                    <a:pt x="80" y="0"/>
                  </a:moveTo>
                  <a:lnTo>
                    <a:pt x="24" y="136"/>
                  </a:lnTo>
                  <a:lnTo>
                    <a:pt x="0" y="184"/>
                  </a:lnTo>
                  <a:lnTo>
                    <a:pt x="72" y="248"/>
                  </a:lnTo>
                </a:path>
              </a:pathLst>
            </a:custGeom>
            <a:solidFill>
              <a:srgbClr val="FFCC99"/>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82" name="Oval 59"/>
            <p:cNvSpPr>
              <a:spLocks noChangeArrowheads="1"/>
            </p:cNvSpPr>
            <p:nvPr/>
          </p:nvSpPr>
          <p:spPr bwMode="auto">
            <a:xfrm>
              <a:off x="3604" y="1653"/>
              <a:ext cx="2083" cy="2561"/>
            </a:xfrm>
            <a:prstGeom prst="ellipse">
              <a:avLst/>
            </a:prstGeom>
            <a:solidFill>
              <a:srgbClr val="FFCC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383" name="Freeform 60"/>
            <p:cNvSpPr>
              <a:spLocks/>
            </p:cNvSpPr>
            <p:nvPr/>
          </p:nvSpPr>
          <p:spPr bwMode="auto">
            <a:xfrm>
              <a:off x="3680" y="1624"/>
              <a:ext cx="2064" cy="2688"/>
            </a:xfrm>
            <a:custGeom>
              <a:avLst/>
              <a:gdLst>
                <a:gd name="T0" fmla="*/ 0 w 2064"/>
                <a:gd name="T1" fmla="*/ 768 h 2688"/>
                <a:gd name="T2" fmla="*/ 112 w 2064"/>
                <a:gd name="T3" fmla="*/ 496 h 2688"/>
                <a:gd name="T4" fmla="*/ 272 w 2064"/>
                <a:gd name="T5" fmla="*/ 312 h 2688"/>
                <a:gd name="T6" fmla="*/ 472 w 2064"/>
                <a:gd name="T7" fmla="*/ 144 h 2688"/>
                <a:gd name="T8" fmla="*/ 632 w 2064"/>
                <a:gd name="T9" fmla="*/ 64 h 2688"/>
                <a:gd name="T10" fmla="*/ 872 w 2064"/>
                <a:gd name="T11" fmla="*/ 0 h 2688"/>
                <a:gd name="T12" fmla="*/ 1184 w 2064"/>
                <a:gd name="T13" fmla="*/ 8 h 2688"/>
                <a:gd name="T14" fmla="*/ 1544 w 2064"/>
                <a:gd name="T15" fmla="*/ 168 h 2688"/>
                <a:gd name="T16" fmla="*/ 1744 w 2064"/>
                <a:gd name="T17" fmla="*/ 376 h 2688"/>
                <a:gd name="T18" fmla="*/ 1936 w 2064"/>
                <a:gd name="T19" fmla="*/ 696 h 2688"/>
                <a:gd name="T20" fmla="*/ 2016 w 2064"/>
                <a:gd name="T21" fmla="*/ 1024 h 2688"/>
                <a:gd name="T22" fmla="*/ 2064 w 2064"/>
                <a:gd name="T23" fmla="*/ 1432 h 2688"/>
                <a:gd name="T24" fmla="*/ 2000 w 2064"/>
                <a:gd name="T25" fmla="*/ 2136 h 2688"/>
                <a:gd name="T26" fmla="*/ 2016 w 2064"/>
                <a:gd name="T27" fmla="*/ 2488 h 2688"/>
                <a:gd name="T28" fmla="*/ 2040 w 2064"/>
                <a:gd name="T29" fmla="*/ 2624 h 2688"/>
                <a:gd name="T30" fmla="*/ 2056 w 2064"/>
                <a:gd name="T31" fmla="*/ 2688 h 2688"/>
                <a:gd name="T32" fmla="*/ 168 w 2064"/>
                <a:gd name="T33" fmla="*/ 2688 h 2688"/>
                <a:gd name="T34" fmla="*/ 176 w 2064"/>
                <a:gd name="T35" fmla="*/ 2240 h 2688"/>
                <a:gd name="T36" fmla="*/ 168 w 2064"/>
                <a:gd name="T37" fmla="*/ 1720 h 2688"/>
                <a:gd name="T38" fmla="*/ 144 w 2064"/>
                <a:gd name="T39" fmla="*/ 1360 h 2688"/>
                <a:gd name="T40" fmla="*/ 152 w 2064"/>
                <a:gd name="T41" fmla="*/ 1104 h 2688"/>
                <a:gd name="T42" fmla="*/ 168 w 2064"/>
                <a:gd name="T43" fmla="*/ 928 h 2688"/>
                <a:gd name="T44" fmla="*/ 144 w 2064"/>
                <a:gd name="T45" fmla="*/ 784 h 2688"/>
                <a:gd name="T46" fmla="*/ 88 w 2064"/>
                <a:gd name="T47" fmla="*/ 824 h 2688"/>
                <a:gd name="T48" fmla="*/ 88 w 2064"/>
                <a:gd name="T49" fmla="*/ 768 h 2688"/>
                <a:gd name="T50" fmla="*/ 16 w 2064"/>
                <a:gd name="T51" fmla="*/ 856 h 2688"/>
                <a:gd name="T52" fmla="*/ 0 w 2064"/>
                <a:gd name="T53" fmla="*/ 768 h 26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64"/>
                <a:gd name="T82" fmla="*/ 0 h 2688"/>
                <a:gd name="T83" fmla="*/ 2064 w 2064"/>
                <a:gd name="T84" fmla="*/ 2688 h 26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64" h="2688">
                  <a:moveTo>
                    <a:pt x="0" y="768"/>
                  </a:moveTo>
                  <a:lnTo>
                    <a:pt x="112" y="496"/>
                  </a:lnTo>
                  <a:lnTo>
                    <a:pt x="272" y="312"/>
                  </a:lnTo>
                  <a:lnTo>
                    <a:pt x="472" y="144"/>
                  </a:lnTo>
                  <a:lnTo>
                    <a:pt x="632" y="64"/>
                  </a:lnTo>
                  <a:lnTo>
                    <a:pt x="872" y="0"/>
                  </a:lnTo>
                  <a:lnTo>
                    <a:pt x="1184" y="8"/>
                  </a:lnTo>
                  <a:lnTo>
                    <a:pt x="1544" y="168"/>
                  </a:lnTo>
                  <a:lnTo>
                    <a:pt x="1744" y="376"/>
                  </a:lnTo>
                  <a:lnTo>
                    <a:pt x="1936" y="696"/>
                  </a:lnTo>
                  <a:lnTo>
                    <a:pt x="2016" y="1024"/>
                  </a:lnTo>
                  <a:lnTo>
                    <a:pt x="2064" y="1432"/>
                  </a:lnTo>
                  <a:lnTo>
                    <a:pt x="2000" y="2136"/>
                  </a:lnTo>
                  <a:lnTo>
                    <a:pt x="2016" y="2488"/>
                  </a:lnTo>
                  <a:lnTo>
                    <a:pt x="2040" y="2624"/>
                  </a:lnTo>
                  <a:lnTo>
                    <a:pt x="2056" y="2688"/>
                  </a:lnTo>
                  <a:lnTo>
                    <a:pt x="168" y="2688"/>
                  </a:lnTo>
                  <a:lnTo>
                    <a:pt x="176" y="2240"/>
                  </a:lnTo>
                  <a:lnTo>
                    <a:pt x="168" y="1720"/>
                  </a:lnTo>
                  <a:lnTo>
                    <a:pt x="144" y="1360"/>
                  </a:lnTo>
                  <a:lnTo>
                    <a:pt x="152" y="1104"/>
                  </a:lnTo>
                  <a:lnTo>
                    <a:pt x="168" y="928"/>
                  </a:lnTo>
                  <a:lnTo>
                    <a:pt x="144" y="784"/>
                  </a:lnTo>
                  <a:lnTo>
                    <a:pt x="88" y="824"/>
                  </a:lnTo>
                  <a:lnTo>
                    <a:pt x="88" y="768"/>
                  </a:lnTo>
                  <a:lnTo>
                    <a:pt x="16" y="856"/>
                  </a:lnTo>
                  <a:lnTo>
                    <a:pt x="0" y="768"/>
                  </a:lnTo>
                  <a:close/>
                </a:path>
              </a:pathLst>
            </a:custGeom>
            <a:solidFill>
              <a:schemeClr val="tx1"/>
            </a:solid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48893" name="Text Box 61"/>
          <p:cNvSpPr txBox="1">
            <a:spLocks noChangeArrowheads="1"/>
          </p:cNvSpPr>
          <p:nvPr/>
        </p:nvSpPr>
        <p:spPr bwMode="auto">
          <a:xfrm>
            <a:off x="4065588" y="1657350"/>
            <a:ext cx="1865312" cy="708025"/>
          </a:xfrm>
          <a:prstGeom prst="rect">
            <a:avLst/>
          </a:prstGeom>
          <a:solidFill>
            <a:schemeClr val="bg1"/>
          </a:solidFill>
          <a:ln w="9525">
            <a:solidFill>
              <a:schemeClr val="tx1"/>
            </a:solidFill>
            <a:miter lim="800000"/>
            <a:headEnd/>
            <a:tailEnd/>
          </a:ln>
          <a:effectLst>
            <a:outerShdw dist="143684" dir="2700000" algn="ctr" rotWithShape="0">
              <a:schemeClr val="tx1"/>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Arial" charset="0"/>
                <a:cs typeface="+mn-cs"/>
              </a:rPr>
              <a:t>60 dBA</a:t>
            </a:r>
          </a:p>
        </p:txBody>
      </p:sp>
      <p:sp>
        <p:nvSpPr>
          <p:cNvPr id="248894" name="AutoShape 62">
            <a:hlinkClick r:id="" action="ppaction://noaction" highlightClick="1">
              <a:snd r:embed="rId3" name="dist4.wav"/>
            </a:hlinkClick>
          </p:cNvPr>
          <p:cNvSpPr>
            <a:spLocks noChangeArrowheads="1"/>
          </p:cNvSpPr>
          <p:nvPr/>
        </p:nvSpPr>
        <p:spPr bwMode="auto">
          <a:xfrm>
            <a:off x="5165725" y="1268413"/>
            <a:ext cx="277813" cy="330200"/>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48895" name="AutoShape 63">
            <a:hlinkClick r:id="" action="ppaction://noaction" highlightClick="1">
              <a:snd r:embed="rId4" name="dist8.wav"/>
            </a:hlinkClick>
          </p:cNvPr>
          <p:cNvSpPr>
            <a:spLocks noChangeArrowheads="1"/>
          </p:cNvSpPr>
          <p:nvPr/>
        </p:nvSpPr>
        <p:spPr bwMode="auto">
          <a:xfrm>
            <a:off x="3101975" y="1568450"/>
            <a:ext cx="244475" cy="288925"/>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48896" name="AutoShape 64">
            <a:hlinkClick r:id="" action="ppaction://noaction" highlightClick="1">
              <a:snd r:embed="rId5" name="dist16.wav"/>
            </a:hlinkClick>
          </p:cNvPr>
          <p:cNvSpPr>
            <a:spLocks noChangeArrowheads="1"/>
          </p:cNvSpPr>
          <p:nvPr/>
        </p:nvSpPr>
        <p:spPr bwMode="auto">
          <a:xfrm>
            <a:off x="1781175" y="1695450"/>
            <a:ext cx="246063" cy="288925"/>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48897" name="AutoShape 65">
            <a:hlinkClick r:id="" action="ppaction://noaction" highlightClick="1">
              <a:snd r:embed="rId6" name="dist32.wav"/>
            </a:hlinkClick>
          </p:cNvPr>
          <p:cNvSpPr>
            <a:spLocks noChangeArrowheads="1"/>
          </p:cNvSpPr>
          <p:nvPr/>
        </p:nvSpPr>
        <p:spPr bwMode="auto">
          <a:xfrm>
            <a:off x="957263" y="1758950"/>
            <a:ext cx="242887" cy="288925"/>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379" name="Text Box 66"/>
          <p:cNvSpPr txBox="1">
            <a:spLocks noChangeArrowheads="1"/>
          </p:cNvSpPr>
          <p:nvPr/>
        </p:nvSpPr>
        <p:spPr bwMode="auto">
          <a:xfrm>
            <a:off x="384175" y="5157788"/>
            <a:ext cx="5194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A typical teacher’s voice measures </a:t>
            </a:r>
            <a:b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br>
            <a: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60-65dB at a distance of four feet – </a:t>
            </a:r>
            <a:b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br>
            <a:r>
              <a:rPr kumimoji="0" lang="en-US" altLang="en-US" sz="20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only enough for the front row to hear clearly!</a:t>
            </a:r>
          </a:p>
        </p:txBody>
      </p:sp>
    </p:spTree>
    <p:extLst>
      <p:ext uri="{BB962C8B-B14F-4D97-AF65-F5344CB8AC3E}">
        <p14:creationId xmlns:p14="http://schemas.microsoft.com/office/powerpoint/2010/main" val="201645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88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889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dist4.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88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889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ist8.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4887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488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dist16.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488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488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dist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73" grpId="0" animBg="1" autoUpdateAnimBg="0"/>
      <p:bldP spid="248874" grpId="0" animBg="1" autoUpdateAnimBg="0"/>
      <p:bldP spid="248875" grpId="0" animBg="1" autoUpdateAnimBg="0"/>
      <p:bldP spid="248893" grpId="0" animBg="1" autoUpdateAnimBg="0"/>
      <p:bldP spid="248894" grpId="0" animBg="1"/>
      <p:bldP spid="248895" grpId="0" animBg="1"/>
      <p:bldP spid="248896" grpId="0" animBg="1"/>
      <p:bldP spid="24889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a:solidFill>
                  <a:srgbClr val="0070C0"/>
                </a:solidFill>
              </a:rPr>
              <a:t>Signal-to-Noise Ratio (S/N)</a:t>
            </a:r>
          </a:p>
        </p:txBody>
      </p:sp>
      <p:sp>
        <p:nvSpPr>
          <p:cNvPr id="3" name="Text Placeholder 2"/>
          <p:cNvSpPr>
            <a:spLocks noGrp="1"/>
          </p:cNvSpPr>
          <p:nvPr>
            <p:ph type="body" idx="1"/>
          </p:nvPr>
        </p:nvSpPr>
        <p:spPr>
          <a:xfrm>
            <a:off x="457200" y="2604158"/>
            <a:ext cx="8229600" cy="3582035"/>
          </a:xfrm>
        </p:spPr>
        <p:txBody>
          <a:bodyPr/>
          <a:lstStyle/>
          <a:p>
            <a:endParaRPr lang="en-US" dirty="0"/>
          </a:p>
        </p:txBody>
      </p:sp>
      <p:graphicFrame>
        <p:nvGraphicFramePr>
          <p:cNvPr id="4" name="Diagram 3"/>
          <p:cNvGraphicFramePr/>
          <p:nvPr>
            <p:extLst>
              <p:ext uri="{D42A27DB-BD31-4B8C-83A1-F6EECF244321}">
                <p14:modId xmlns:p14="http://schemas.microsoft.com/office/powerpoint/2010/main" val="3679375275"/>
              </p:ext>
            </p:extLst>
          </p:nvPr>
        </p:nvGraphicFramePr>
        <p:xfrm>
          <a:off x="1978855" y="2321169"/>
          <a:ext cx="5186289" cy="3569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01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640140" y="1665266"/>
            <a:ext cx="61722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1" u="sng" strike="noStrike" cap="none" dirty="0">
                <a:solidFill>
                  <a:schemeClr val="accent1"/>
                </a:solidFill>
                <a:latin typeface="Trebuchet MS"/>
                <a:ea typeface="Trebuchet MS"/>
                <a:cs typeface="Trebuchet MS"/>
                <a:sym typeface="Trebuchet MS"/>
              </a:rPr>
              <a:t>Signal-to-Noise Ratio (S/N)</a:t>
            </a:r>
          </a:p>
        </p:txBody>
      </p:sp>
      <p:sp>
        <p:nvSpPr>
          <p:cNvPr id="431" name="Shape 431"/>
          <p:cNvSpPr txBox="1">
            <a:spLocks noGrp="1"/>
          </p:cNvSpPr>
          <p:nvPr>
            <p:ph type="body" idx="1"/>
          </p:nvPr>
        </p:nvSpPr>
        <p:spPr>
          <a:xfrm>
            <a:off x="1870022" y="2345556"/>
            <a:ext cx="61722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A child with hearing loss requires an optimum S/N of +12 to +15</a:t>
            </a:r>
          </a:p>
          <a:p>
            <a:pPr marL="342900" marR="0" lvl="0" indent="-342900" algn="l" rtl="0">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The background noise in an occupied classroom is often 50-60 dB</a:t>
            </a:r>
          </a:p>
          <a:p>
            <a:pPr marL="342900" marR="0" lvl="0" indent="-342900" algn="l" rtl="0">
              <a:spcBef>
                <a:spcPts val="1000"/>
              </a:spcBef>
              <a:spcAft>
                <a:spcPts val="0"/>
              </a:spcAft>
              <a:buClr>
                <a:schemeClr val="accent1"/>
              </a:buClr>
              <a:buSzPct val="80000"/>
              <a:buFont typeface="Noto Sans Symbols"/>
              <a:buChar char="●"/>
            </a:pPr>
            <a:endParaRPr lang="en-US" sz="2400" b="0" i="0" u="none" strike="noStrike" cap="none" dirty="0">
              <a:solidFill>
                <a:srgbClr val="3F3F3F"/>
              </a:solidFill>
              <a:latin typeface="Trebuchet MS"/>
              <a:ea typeface="Trebuchet MS"/>
              <a:cs typeface="Trebuchet MS"/>
              <a:sym typeface="Trebuchet MS"/>
            </a:endParaRPr>
          </a:p>
          <a:p>
            <a:pPr marL="342900" marR="0" lvl="0" indent="-342900" algn="ctr" rtl="0">
              <a:spcBef>
                <a:spcPts val="1000"/>
              </a:spcBef>
              <a:spcAft>
                <a:spcPts val="0"/>
              </a:spcAft>
              <a:buClr>
                <a:schemeClr val="accent1"/>
              </a:buClr>
              <a:buSzPct val="25000"/>
              <a:buFont typeface="Noto Sans Symbols"/>
              <a:buNone/>
            </a:pPr>
            <a:r>
              <a:rPr lang="en-US" sz="2400" b="1" i="0" u="none" strike="noStrike" cap="none" dirty="0">
                <a:solidFill>
                  <a:srgbClr val="0070C0"/>
                </a:solidFill>
                <a:latin typeface="Trebuchet MS"/>
                <a:ea typeface="Trebuchet MS"/>
                <a:cs typeface="Trebuchet MS"/>
                <a:sym typeface="Trebuchet MS"/>
              </a:rPr>
              <a:t>If a teacher’s voice is at 50-60 dB </a:t>
            </a:r>
          </a:p>
          <a:p>
            <a:pPr marL="0" marR="0" lvl="0" indent="0" algn="ctr" rtl="0">
              <a:spcBef>
                <a:spcPts val="1000"/>
              </a:spcBef>
              <a:spcAft>
                <a:spcPts val="0"/>
              </a:spcAft>
              <a:buClr>
                <a:schemeClr val="accent1"/>
              </a:buClr>
              <a:buSzPct val="25000"/>
              <a:buFont typeface="Noto Sans Symbols"/>
              <a:buNone/>
            </a:pPr>
            <a:r>
              <a:rPr lang="en-US" sz="2400" b="1" i="0" u="none" strike="noStrike" cap="none" dirty="0">
                <a:solidFill>
                  <a:srgbClr val="0070C0"/>
                </a:solidFill>
                <a:latin typeface="Trebuchet MS"/>
                <a:ea typeface="Trebuchet MS"/>
                <a:cs typeface="Trebuchet MS"/>
                <a:sym typeface="Trebuchet MS"/>
              </a:rPr>
              <a:t>students are listening in a </a:t>
            </a:r>
          </a:p>
          <a:p>
            <a:pPr marL="342900" marR="0" lvl="0" indent="-342900" algn="ctr" rtl="0">
              <a:spcBef>
                <a:spcPts val="1000"/>
              </a:spcBef>
              <a:spcAft>
                <a:spcPts val="0"/>
              </a:spcAft>
              <a:buClr>
                <a:schemeClr val="accent1"/>
              </a:buClr>
              <a:buSzPct val="25000"/>
              <a:buFont typeface="Noto Sans Symbols"/>
              <a:buNone/>
            </a:pPr>
            <a:r>
              <a:rPr lang="en-US" sz="2400" b="1" i="0" u="none" strike="noStrike" cap="none" dirty="0">
                <a:solidFill>
                  <a:srgbClr val="0070C0"/>
                </a:solidFill>
                <a:latin typeface="Trebuchet MS"/>
                <a:ea typeface="Trebuchet MS"/>
                <a:cs typeface="Trebuchet MS"/>
                <a:sym typeface="Trebuchet MS"/>
              </a:rPr>
              <a:t>0 S/N environment</a:t>
            </a:r>
          </a:p>
          <a:p>
            <a:pPr marL="342900" marR="0" lvl="0" indent="-342900" algn="l" rtl="0">
              <a:spcBef>
                <a:spcPts val="1000"/>
              </a:spcBef>
              <a:spcAft>
                <a:spcPts val="0"/>
              </a:spcAft>
              <a:buClr>
                <a:schemeClr val="accent1"/>
              </a:buClr>
              <a:buSzPct val="79999"/>
              <a:buFont typeface="Noto Sans Symbols"/>
              <a:buNone/>
            </a:pPr>
            <a:endParaRPr sz="1800" b="0" i="0" u="none" strike="noStrike" cap="none" dirty="0">
              <a:solidFill>
                <a:srgbClr val="3F3F3F"/>
              </a:solidFill>
              <a:latin typeface="Trebuchet MS"/>
              <a:ea typeface="Trebuchet MS"/>
              <a:cs typeface="Trebuchet MS"/>
              <a:sym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561975"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i="1" u="sng" dirty="0">
                <a:solidFill>
                  <a:srgbClr val="0070C0"/>
                </a:solidFill>
              </a:rPr>
              <a:t>Effects of Noise and Distance</a:t>
            </a:r>
          </a:p>
        </p:txBody>
      </p:sp>
      <p:sp>
        <p:nvSpPr>
          <p:cNvPr id="251907" name="Rectangle 3"/>
          <p:cNvSpPr>
            <a:spLocks noChangeArrowheads="1"/>
          </p:cNvSpPr>
          <p:nvPr/>
        </p:nvSpPr>
        <p:spPr bwMode="auto">
          <a:xfrm>
            <a:off x="633413" y="838200"/>
            <a:ext cx="80422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Clr>
                <a:srgbClr val="D4760C"/>
              </a:buClr>
              <a:buSzPct val="80000"/>
              <a:buFont typeface="Wingdings" panose="05000000000000000000" pitchFamily="2" charset="2"/>
              <a:buNone/>
            </a:pPr>
            <a:r>
              <a:rPr lang="en-US" altLang="en-US" sz="2800">
                <a:latin typeface="Arial Narrow" panose="020B0606020202030204" pitchFamily="34" charset="0"/>
              </a:rPr>
              <a:t>A classroom with 50dB of background noise</a:t>
            </a:r>
            <a:endParaRPr lang="en-US" altLang="en-US" sz="2400">
              <a:latin typeface="Arial Narrow" panose="020B0606020202030204" pitchFamily="34" charset="0"/>
            </a:endParaRPr>
          </a:p>
          <a:p>
            <a:pPr>
              <a:spcBef>
                <a:spcPct val="20000"/>
              </a:spcBef>
              <a:buClr>
                <a:srgbClr val="D4760C"/>
              </a:buClr>
              <a:buSzPct val="80000"/>
              <a:buFont typeface="Wingdings" panose="05000000000000000000" pitchFamily="2" charset="2"/>
              <a:buChar char="§"/>
            </a:pPr>
            <a:endParaRPr lang="en-US" altLang="en-US" sz="2000">
              <a:latin typeface="Arial Narrow" panose="020B0606020202030204" pitchFamily="34" charset="0"/>
            </a:endParaRPr>
          </a:p>
        </p:txBody>
      </p:sp>
      <p:sp>
        <p:nvSpPr>
          <p:cNvPr id="17411" name="Rectangle 4"/>
          <p:cNvSpPr>
            <a:spLocks noChangeArrowheads="1"/>
          </p:cNvSpPr>
          <p:nvPr/>
        </p:nvSpPr>
        <p:spPr bwMode="auto">
          <a:xfrm>
            <a:off x="1646238" y="2743200"/>
            <a:ext cx="35163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Clr>
                <a:srgbClr val="D4760C"/>
              </a:buClr>
              <a:buSzPct val="80000"/>
              <a:buFont typeface="Wingdings" panose="05000000000000000000" pitchFamily="2" charset="2"/>
              <a:buChar char="§"/>
            </a:pPr>
            <a:endParaRPr lang="en-US" altLang="en-US" sz="2800">
              <a:latin typeface="Arial Narrow" panose="020B0606020202030204" pitchFamily="34" charset="0"/>
            </a:endParaRPr>
          </a:p>
        </p:txBody>
      </p:sp>
      <p:sp>
        <p:nvSpPr>
          <p:cNvPr id="17412" name="Rectangle 5"/>
          <p:cNvSpPr>
            <a:spLocks noChangeArrowheads="1"/>
          </p:cNvSpPr>
          <p:nvPr/>
        </p:nvSpPr>
        <p:spPr bwMode="auto">
          <a:xfrm>
            <a:off x="2097088" y="1844675"/>
            <a:ext cx="5368925" cy="377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nvGrpSpPr>
          <p:cNvPr id="17413" name="Group 6"/>
          <p:cNvGrpSpPr>
            <a:grpSpLocks/>
          </p:cNvGrpSpPr>
          <p:nvPr/>
        </p:nvGrpSpPr>
        <p:grpSpPr bwMode="auto">
          <a:xfrm>
            <a:off x="2098675" y="1844675"/>
            <a:ext cx="5364163" cy="3768725"/>
            <a:chOff x="1377" y="432"/>
            <a:chExt cx="3661" cy="2374"/>
          </a:xfrm>
        </p:grpSpPr>
        <p:grpSp>
          <p:nvGrpSpPr>
            <p:cNvPr id="17546" name="Group 7"/>
            <p:cNvGrpSpPr>
              <a:grpSpLocks/>
            </p:cNvGrpSpPr>
            <p:nvPr/>
          </p:nvGrpSpPr>
          <p:grpSpPr bwMode="auto">
            <a:xfrm>
              <a:off x="1379" y="2728"/>
              <a:ext cx="3659" cy="77"/>
              <a:chOff x="1379" y="2728"/>
              <a:chExt cx="3659" cy="77"/>
            </a:xfrm>
          </p:grpSpPr>
          <p:sp>
            <p:nvSpPr>
              <p:cNvPr id="17557" name="Freeform 8"/>
              <p:cNvSpPr>
                <a:spLocks/>
              </p:cNvSpPr>
              <p:nvPr/>
            </p:nvSpPr>
            <p:spPr bwMode="auto">
              <a:xfrm>
                <a:off x="1379"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8" name="Freeform 9"/>
              <p:cNvSpPr>
                <a:spLocks/>
              </p:cNvSpPr>
              <p:nvPr/>
            </p:nvSpPr>
            <p:spPr bwMode="auto">
              <a:xfrm>
                <a:off x="1836"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9" name="Freeform 10"/>
              <p:cNvSpPr>
                <a:spLocks/>
              </p:cNvSpPr>
              <p:nvPr/>
            </p:nvSpPr>
            <p:spPr bwMode="auto">
              <a:xfrm>
                <a:off x="2293"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60" name="Freeform 11"/>
              <p:cNvSpPr>
                <a:spLocks/>
              </p:cNvSpPr>
              <p:nvPr/>
            </p:nvSpPr>
            <p:spPr bwMode="auto">
              <a:xfrm>
                <a:off x="2750"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61" name="Freeform 12"/>
              <p:cNvSpPr>
                <a:spLocks/>
              </p:cNvSpPr>
              <p:nvPr/>
            </p:nvSpPr>
            <p:spPr bwMode="auto">
              <a:xfrm>
                <a:off x="3208" y="2728"/>
                <a:ext cx="458"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62" name="Freeform 13"/>
              <p:cNvSpPr>
                <a:spLocks/>
              </p:cNvSpPr>
              <p:nvPr/>
            </p:nvSpPr>
            <p:spPr bwMode="auto">
              <a:xfrm>
                <a:off x="3667"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63" name="Freeform 14"/>
              <p:cNvSpPr>
                <a:spLocks/>
              </p:cNvSpPr>
              <p:nvPr/>
            </p:nvSpPr>
            <p:spPr bwMode="auto">
              <a:xfrm>
                <a:off x="4124"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64" name="Freeform 15"/>
              <p:cNvSpPr>
                <a:spLocks/>
              </p:cNvSpPr>
              <p:nvPr/>
            </p:nvSpPr>
            <p:spPr bwMode="auto">
              <a:xfrm>
                <a:off x="4581" y="2728"/>
                <a:ext cx="457" cy="77"/>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7547" name="Group 16"/>
            <p:cNvGrpSpPr>
              <a:grpSpLocks/>
            </p:cNvGrpSpPr>
            <p:nvPr/>
          </p:nvGrpSpPr>
          <p:grpSpPr bwMode="auto">
            <a:xfrm>
              <a:off x="1377" y="432"/>
              <a:ext cx="78" cy="2374"/>
              <a:chOff x="1377" y="200"/>
              <a:chExt cx="70" cy="3054"/>
            </a:xfrm>
          </p:grpSpPr>
          <p:sp>
            <p:nvSpPr>
              <p:cNvPr id="17548" name="Freeform 17"/>
              <p:cNvSpPr>
                <a:spLocks/>
              </p:cNvSpPr>
              <p:nvPr/>
            </p:nvSpPr>
            <p:spPr bwMode="auto">
              <a:xfrm rot="5400000">
                <a:off x="1242" y="3050"/>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49" name="Freeform 18"/>
              <p:cNvSpPr>
                <a:spLocks/>
              </p:cNvSpPr>
              <p:nvPr/>
            </p:nvSpPr>
            <p:spPr bwMode="auto">
              <a:xfrm rot="5400000">
                <a:off x="1242" y="2710"/>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0" name="Freeform 19"/>
              <p:cNvSpPr>
                <a:spLocks/>
              </p:cNvSpPr>
              <p:nvPr/>
            </p:nvSpPr>
            <p:spPr bwMode="auto">
              <a:xfrm rot="5400000">
                <a:off x="1242" y="2372"/>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1" name="Freeform 20"/>
              <p:cNvSpPr>
                <a:spLocks/>
              </p:cNvSpPr>
              <p:nvPr/>
            </p:nvSpPr>
            <p:spPr bwMode="auto">
              <a:xfrm rot="5400000">
                <a:off x="1242" y="2031"/>
                <a:ext cx="340"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2" name="Freeform 21"/>
              <p:cNvSpPr>
                <a:spLocks/>
              </p:cNvSpPr>
              <p:nvPr/>
            </p:nvSpPr>
            <p:spPr bwMode="auto">
              <a:xfrm rot="5400000">
                <a:off x="1242" y="1691"/>
                <a:ext cx="340"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3" name="Freeform 22"/>
              <p:cNvSpPr>
                <a:spLocks/>
              </p:cNvSpPr>
              <p:nvPr/>
            </p:nvSpPr>
            <p:spPr bwMode="auto">
              <a:xfrm rot="5400000">
                <a:off x="1242" y="1353"/>
                <a:ext cx="340"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4" name="Freeform 23"/>
              <p:cNvSpPr>
                <a:spLocks/>
              </p:cNvSpPr>
              <p:nvPr/>
            </p:nvSpPr>
            <p:spPr bwMode="auto">
              <a:xfrm rot="5400000">
                <a:off x="1242" y="1013"/>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5" name="Freeform 24"/>
              <p:cNvSpPr>
                <a:spLocks/>
              </p:cNvSpPr>
              <p:nvPr/>
            </p:nvSpPr>
            <p:spPr bwMode="auto">
              <a:xfrm rot="5400000">
                <a:off x="1242" y="674"/>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56" name="Freeform 25"/>
              <p:cNvSpPr>
                <a:spLocks/>
              </p:cNvSpPr>
              <p:nvPr/>
            </p:nvSpPr>
            <p:spPr bwMode="auto">
              <a:xfrm rot="5400000">
                <a:off x="1242" y="335"/>
                <a:ext cx="339" cy="70"/>
              </a:xfrm>
              <a:custGeom>
                <a:avLst/>
                <a:gdLst>
                  <a:gd name="T0" fmla="*/ 0 w 424"/>
                  <a:gd name="T1" fmla="*/ 0 h 96"/>
                  <a:gd name="T2" fmla="*/ 0 w 424"/>
                  <a:gd name="T3" fmla="*/ 96 h 96"/>
                  <a:gd name="T4" fmla="*/ 424 w 424"/>
                  <a:gd name="T5" fmla="*/ 96 h 96"/>
                  <a:gd name="T6" fmla="*/ 424 w 424"/>
                  <a:gd name="T7" fmla="*/ 8 h 96"/>
                  <a:gd name="T8" fmla="*/ 0 60000 65536"/>
                  <a:gd name="T9" fmla="*/ 0 60000 65536"/>
                  <a:gd name="T10" fmla="*/ 0 60000 65536"/>
                  <a:gd name="T11" fmla="*/ 0 60000 65536"/>
                  <a:gd name="T12" fmla="*/ 0 w 424"/>
                  <a:gd name="T13" fmla="*/ 0 h 96"/>
                  <a:gd name="T14" fmla="*/ 424 w 424"/>
                  <a:gd name="T15" fmla="*/ 96 h 96"/>
                </a:gdLst>
                <a:ahLst/>
                <a:cxnLst>
                  <a:cxn ang="T8">
                    <a:pos x="T0" y="T1"/>
                  </a:cxn>
                  <a:cxn ang="T9">
                    <a:pos x="T2" y="T3"/>
                  </a:cxn>
                  <a:cxn ang="T10">
                    <a:pos x="T4" y="T5"/>
                  </a:cxn>
                  <a:cxn ang="T11">
                    <a:pos x="T6" y="T7"/>
                  </a:cxn>
                </a:cxnLst>
                <a:rect l="T12" t="T13" r="T14" b="T15"/>
                <a:pathLst>
                  <a:path w="424" h="96">
                    <a:moveTo>
                      <a:pt x="0" y="0"/>
                    </a:moveTo>
                    <a:lnTo>
                      <a:pt x="0" y="96"/>
                    </a:lnTo>
                    <a:lnTo>
                      <a:pt x="424" y="96"/>
                    </a:lnTo>
                    <a:lnTo>
                      <a:pt x="424"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7414" name="Group 26"/>
          <p:cNvGrpSpPr>
            <a:grpSpLocks/>
          </p:cNvGrpSpPr>
          <p:nvPr/>
        </p:nvGrpSpPr>
        <p:grpSpPr bwMode="auto">
          <a:xfrm>
            <a:off x="2776538" y="1844675"/>
            <a:ext cx="4689475" cy="3759200"/>
            <a:chOff x="1840" y="432"/>
            <a:chExt cx="3192" cy="2368"/>
          </a:xfrm>
        </p:grpSpPr>
        <p:sp>
          <p:nvSpPr>
            <p:cNvPr id="17538" name="Line 27"/>
            <p:cNvSpPr>
              <a:spLocks noChangeShapeType="1"/>
            </p:cNvSpPr>
            <p:nvPr/>
          </p:nvSpPr>
          <p:spPr bwMode="auto">
            <a:xfrm>
              <a:off x="1840"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9" name="Line 28"/>
            <p:cNvSpPr>
              <a:spLocks noChangeShapeType="1"/>
            </p:cNvSpPr>
            <p:nvPr/>
          </p:nvSpPr>
          <p:spPr bwMode="auto">
            <a:xfrm>
              <a:off x="2296"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0" name="Line 29"/>
            <p:cNvSpPr>
              <a:spLocks noChangeShapeType="1"/>
            </p:cNvSpPr>
            <p:nvPr/>
          </p:nvSpPr>
          <p:spPr bwMode="auto">
            <a:xfrm>
              <a:off x="2752"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1" name="Line 30"/>
            <p:cNvSpPr>
              <a:spLocks noChangeShapeType="1"/>
            </p:cNvSpPr>
            <p:nvPr/>
          </p:nvSpPr>
          <p:spPr bwMode="auto">
            <a:xfrm>
              <a:off x="3208"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2" name="Line 31"/>
            <p:cNvSpPr>
              <a:spLocks noChangeShapeType="1"/>
            </p:cNvSpPr>
            <p:nvPr/>
          </p:nvSpPr>
          <p:spPr bwMode="auto">
            <a:xfrm>
              <a:off x="3664"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3" name="Line 32"/>
            <p:cNvSpPr>
              <a:spLocks noChangeShapeType="1"/>
            </p:cNvSpPr>
            <p:nvPr/>
          </p:nvSpPr>
          <p:spPr bwMode="auto">
            <a:xfrm>
              <a:off x="4120"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4" name="Line 33"/>
            <p:cNvSpPr>
              <a:spLocks noChangeShapeType="1"/>
            </p:cNvSpPr>
            <p:nvPr/>
          </p:nvSpPr>
          <p:spPr bwMode="auto">
            <a:xfrm>
              <a:off x="4576"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45" name="Line 34"/>
            <p:cNvSpPr>
              <a:spLocks noChangeShapeType="1"/>
            </p:cNvSpPr>
            <p:nvPr/>
          </p:nvSpPr>
          <p:spPr bwMode="auto">
            <a:xfrm>
              <a:off x="5032" y="432"/>
              <a:ext cx="0" cy="236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15" name="Text Box 35"/>
          <p:cNvSpPr txBox="1">
            <a:spLocks noChangeArrowheads="1"/>
          </p:cNvSpPr>
          <p:nvPr/>
        </p:nvSpPr>
        <p:spPr bwMode="auto">
          <a:xfrm>
            <a:off x="1965325" y="561498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0</a:t>
            </a:r>
          </a:p>
        </p:txBody>
      </p:sp>
      <p:sp>
        <p:nvSpPr>
          <p:cNvPr id="17416" name="Text Box 36"/>
          <p:cNvSpPr txBox="1">
            <a:spLocks noChangeArrowheads="1"/>
          </p:cNvSpPr>
          <p:nvPr/>
        </p:nvSpPr>
        <p:spPr bwMode="auto">
          <a:xfrm>
            <a:off x="3230563" y="56149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10</a:t>
            </a:r>
          </a:p>
        </p:txBody>
      </p:sp>
      <p:sp>
        <p:nvSpPr>
          <p:cNvPr id="17417" name="Text Box 37"/>
          <p:cNvSpPr txBox="1">
            <a:spLocks noChangeArrowheads="1"/>
          </p:cNvSpPr>
          <p:nvPr/>
        </p:nvSpPr>
        <p:spPr bwMode="auto">
          <a:xfrm>
            <a:off x="4556125" y="56149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20</a:t>
            </a:r>
          </a:p>
        </p:txBody>
      </p:sp>
      <p:sp>
        <p:nvSpPr>
          <p:cNvPr id="17418" name="Text Box 38"/>
          <p:cNvSpPr txBox="1">
            <a:spLocks noChangeArrowheads="1"/>
          </p:cNvSpPr>
          <p:nvPr/>
        </p:nvSpPr>
        <p:spPr bwMode="auto">
          <a:xfrm>
            <a:off x="5927725" y="56149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30</a:t>
            </a:r>
          </a:p>
        </p:txBody>
      </p:sp>
      <p:sp>
        <p:nvSpPr>
          <p:cNvPr id="17419" name="Text Box 39"/>
          <p:cNvSpPr txBox="1">
            <a:spLocks noChangeArrowheads="1"/>
          </p:cNvSpPr>
          <p:nvPr/>
        </p:nvSpPr>
        <p:spPr bwMode="auto">
          <a:xfrm>
            <a:off x="6565900" y="55895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40</a:t>
            </a:r>
          </a:p>
        </p:txBody>
      </p:sp>
      <p:sp>
        <p:nvSpPr>
          <p:cNvPr id="17420" name="Text Box 40"/>
          <p:cNvSpPr txBox="1">
            <a:spLocks noChangeArrowheads="1"/>
          </p:cNvSpPr>
          <p:nvPr/>
        </p:nvSpPr>
        <p:spPr bwMode="auto">
          <a:xfrm>
            <a:off x="2112963" y="5851525"/>
            <a:ext cx="522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a:t>distance from the teacher in feet</a:t>
            </a:r>
          </a:p>
        </p:txBody>
      </p:sp>
      <p:grpSp>
        <p:nvGrpSpPr>
          <p:cNvPr id="17421" name="Group 41"/>
          <p:cNvGrpSpPr>
            <a:grpSpLocks/>
          </p:cNvGrpSpPr>
          <p:nvPr/>
        </p:nvGrpSpPr>
        <p:grpSpPr bwMode="auto">
          <a:xfrm>
            <a:off x="2201863" y="1844675"/>
            <a:ext cx="5264150" cy="3352800"/>
            <a:chOff x="1448" y="432"/>
            <a:chExt cx="3512" cy="2112"/>
          </a:xfrm>
        </p:grpSpPr>
        <p:sp>
          <p:nvSpPr>
            <p:cNvPr id="17529" name="Line 42"/>
            <p:cNvSpPr>
              <a:spLocks noChangeShapeType="1"/>
            </p:cNvSpPr>
            <p:nvPr/>
          </p:nvSpPr>
          <p:spPr bwMode="auto">
            <a:xfrm>
              <a:off x="1448" y="2016"/>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0" name="Line 43"/>
            <p:cNvSpPr>
              <a:spLocks noChangeShapeType="1"/>
            </p:cNvSpPr>
            <p:nvPr/>
          </p:nvSpPr>
          <p:spPr bwMode="auto">
            <a:xfrm>
              <a:off x="1448" y="1752"/>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1" name="Line 44"/>
            <p:cNvSpPr>
              <a:spLocks noChangeShapeType="1"/>
            </p:cNvSpPr>
            <p:nvPr/>
          </p:nvSpPr>
          <p:spPr bwMode="auto">
            <a:xfrm>
              <a:off x="1448" y="1488"/>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2" name="Line 45"/>
            <p:cNvSpPr>
              <a:spLocks noChangeShapeType="1"/>
            </p:cNvSpPr>
            <p:nvPr/>
          </p:nvSpPr>
          <p:spPr bwMode="auto">
            <a:xfrm>
              <a:off x="1448" y="1224"/>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3" name="Line 46"/>
            <p:cNvSpPr>
              <a:spLocks noChangeShapeType="1"/>
            </p:cNvSpPr>
            <p:nvPr/>
          </p:nvSpPr>
          <p:spPr bwMode="auto">
            <a:xfrm>
              <a:off x="1448" y="960"/>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4" name="Line 47"/>
            <p:cNvSpPr>
              <a:spLocks noChangeShapeType="1"/>
            </p:cNvSpPr>
            <p:nvPr/>
          </p:nvSpPr>
          <p:spPr bwMode="auto">
            <a:xfrm>
              <a:off x="1448" y="696"/>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5" name="Line 48"/>
            <p:cNvSpPr>
              <a:spLocks noChangeShapeType="1"/>
            </p:cNvSpPr>
            <p:nvPr/>
          </p:nvSpPr>
          <p:spPr bwMode="auto">
            <a:xfrm>
              <a:off x="1448" y="432"/>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6" name="Line 49"/>
            <p:cNvSpPr>
              <a:spLocks noChangeShapeType="1"/>
            </p:cNvSpPr>
            <p:nvPr/>
          </p:nvSpPr>
          <p:spPr bwMode="auto">
            <a:xfrm>
              <a:off x="1448" y="2280"/>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37" name="Line 50"/>
            <p:cNvSpPr>
              <a:spLocks noChangeShapeType="1"/>
            </p:cNvSpPr>
            <p:nvPr/>
          </p:nvSpPr>
          <p:spPr bwMode="auto">
            <a:xfrm>
              <a:off x="1448" y="2544"/>
              <a:ext cx="3512"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22" name="Rectangle 51"/>
          <p:cNvSpPr>
            <a:spLocks noChangeArrowheads="1"/>
          </p:cNvSpPr>
          <p:nvPr/>
        </p:nvSpPr>
        <p:spPr bwMode="auto">
          <a:xfrm>
            <a:off x="2097088" y="1844675"/>
            <a:ext cx="5368925" cy="377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23" name="Text Box 52"/>
          <p:cNvSpPr txBox="1">
            <a:spLocks noChangeArrowheads="1"/>
          </p:cNvSpPr>
          <p:nvPr/>
        </p:nvSpPr>
        <p:spPr bwMode="auto">
          <a:xfrm>
            <a:off x="1684338" y="49942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20</a:t>
            </a:r>
          </a:p>
        </p:txBody>
      </p:sp>
      <p:sp>
        <p:nvSpPr>
          <p:cNvPr id="17424" name="Text Box 53"/>
          <p:cNvSpPr txBox="1">
            <a:spLocks noChangeArrowheads="1"/>
          </p:cNvSpPr>
          <p:nvPr/>
        </p:nvSpPr>
        <p:spPr bwMode="auto">
          <a:xfrm>
            <a:off x="1684338" y="41560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40</a:t>
            </a:r>
          </a:p>
        </p:txBody>
      </p:sp>
      <p:sp>
        <p:nvSpPr>
          <p:cNvPr id="17425" name="Text Box 54"/>
          <p:cNvSpPr txBox="1">
            <a:spLocks noChangeArrowheads="1"/>
          </p:cNvSpPr>
          <p:nvPr/>
        </p:nvSpPr>
        <p:spPr bwMode="auto">
          <a:xfrm>
            <a:off x="1684338" y="33178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60</a:t>
            </a:r>
          </a:p>
        </p:txBody>
      </p:sp>
      <p:sp>
        <p:nvSpPr>
          <p:cNvPr id="17426" name="Text Box 55"/>
          <p:cNvSpPr txBox="1">
            <a:spLocks noChangeArrowheads="1"/>
          </p:cNvSpPr>
          <p:nvPr/>
        </p:nvSpPr>
        <p:spPr bwMode="auto">
          <a:xfrm>
            <a:off x="1684338" y="24796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80</a:t>
            </a:r>
          </a:p>
        </p:txBody>
      </p:sp>
      <p:sp>
        <p:nvSpPr>
          <p:cNvPr id="17427" name="Text Box 56"/>
          <p:cNvSpPr txBox="1">
            <a:spLocks noChangeArrowheads="1"/>
          </p:cNvSpPr>
          <p:nvPr/>
        </p:nvSpPr>
        <p:spPr bwMode="auto">
          <a:xfrm>
            <a:off x="1566863" y="16795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a:t>100</a:t>
            </a:r>
          </a:p>
        </p:txBody>
      </p:sp>
      <p:grpSp>
        <p:nvGrpSpPr>
          <p:cNvPr id="7" name="Group 57"/>
          <p:cNvGrpSpPr>
            <a:grpSpLocks/>
          </p:cNvGrpSpPr>
          <p:nvPr/>
        </p:nvGrpSpPr>
        <p:grpSpPr bwMode="auto">
          <a:xfrm>
            <a:off x="2097088" y="2339975"/>
            <a:ext cx="5368925" cy="2705100"/>
            <a:chOff x="1864" y="592"/>
            <a:chExt cx="3664" cy="1704"/>
          </a:xfrm>
        </p:grpSpPr>
        <p:sp>
          <p:nvSpPr>
            <p:cNvPr id="17517" name="Freeform 58"/>
            <p:cNvSpPr>
              <a:spLocks/>
            </p:cNvSpPr>
            <p:nvPr/>
          </p:nvSpPr>
          <p:spPr bwMode="auto">
            <a:xfrm>
              <a:off x="1904" y="800"/>
              <a:ext cx="3624" cy="1024"/>
            </a:xfrm>
            <a:custGeom>
              <a:avLst/>
              <a:gdLst>
                <a:gd name="T0" fmla="*/ 0 w 3624"/>
                <a:gd name="T1" fmla="*/ 0 h 1024"/>
                <a:gd name="T2" fmla="*/ 8 w 3624"/>
                <a:gd name="T3" fmla="*/ 8 h 1024"/>
                <a:gd name="T4" fmla="*/ 56 w 3624"/>
                <a:gd name="T5" fmla="*/ 184 h 1024"/>
                <a:gd name="T6" fmla="*/ 96 w 3624"/>
                <a:gd name="T7" fmla="*/ 256 h 1024"/>
                <a:gd name="T8" fmla="*/ 152 w 3624"/>
                <a:gd name="T9" fmla="*/ 344 h 1024"/>
                <a:gd name="T10" fmla="*/ 232 w 3624"/>
                <a:gd name="T11" fmla="*/ 432 h 1024"/>
                <a:gd name="T12" fmla="*/ 336 w 3624"/>
                <a:gd name="T13" fmla="*/ 504 h 1024"/>
                <a:gd name="T14" fmla="*/ 424 w 3624"/>
                <a:gd name="T15" fmla="*/ 544 h 1024"/>
                <a:gd name="T16" fmla="*/ 512 w 3624"/>
                <a:gd name="T17" fmla="*/ 592 h 1024"/>
                <a:gd name="T18" fmla="*/ 608 w 3624"/>
                <a:gd name="T19" fmla="*/ 624 h 1024"/>
                <a:gd name="T20" fmla="*/ 888 w 3624"/>
                <a:gd name="T21" fmla="*/ 704 h 1024"/>
                <a:gd name="T22" fmla="*/ 1048 w 3624"/>
                <a:gd name="T23" fmla="*/ 744 h 1024"/>
                <a:gd name="T24" fmla="*/ 1328 w 3624"/>
                <a:gd name="T25" fmla="*/ 800 h 1024"/>
                <a:gd name="T26" fmla="*/ 1776 w 3624"/>
                <a:gd name="T27" fmla="*/ 864 h 1024"/>
                <a:gd name="T28" fmla="*/ 2248 w 3624"/>
                <a:gd name="T29" fmla="*/ 920 h 1024"/>
                <a:gd name="T30" fmla="*/ 2696 w 3624"/>
                <a:gd name="T31" fmla="*/ 960 h 1024"/>
                <a:gd name="T32" fmla="*/ 3624 w 3624"/>
                <a:gd name="T33" fmla="*/ 1024 h 10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24"/>
                <a:gd name="T52" fmla="*/ 0 h 1024"/>
                <a:gd name="T53" fmla="*/ 3624 w 3624"/>
                <a:gd name="T54" fmla="*/ 1024 h 10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24" h="1024">
                  <a:moveTo>
                    <a:pt x="0" y="0"/>
                  </a:moveTo>
                  <a:lnTo>
                    <a:pt x="8" y="8"/>
                  </a:lnTo>
                  <a:lnTo>
                    <a:pt x="56" y="184"/>
                  </a:lnTo>
                  <a:lnTo>
                    <a:pt x="96" y="256"/>
                  </a:lnTo>
                  <a:lnTo>
                    <a:pt x="152" y="344"/>
                  </a:lnTo>
                  <a:lnTo>
                    <a:pt x="232" y="432"/>
                  </a:lnTo>
                  <a:lnTo>
                    <a:pt x="336" y="504"/>
                  </a:lnTo>
                  <a:lnTo>
                    <a:pt x="424" y="544"/>
                  </a:lnTo>
                  <a:lnTo>
                    <a:pt x="512" y="592"/>
                  </a:lnTo>
                  <a:lnTo>
                    <a:pt x="608" y="624"/>
                  </a:lnTo>
                  <a:lnTo>
                    <a:pt x="888" y="704"/>
                  </a:lnTo>
                  <a:lnTo>
                    <a:pt x="1048" y="744"/>
                  </a:lnTo>
                  <a:lnTo>
                    <a:pt x="1328" y="800"/>
                  </a:lnTo>
                  <a:lnTo>
                    <a:pt x="1776" y="864"/>
                  </a:lnTo>
                  <a:lnTo>
                    <a:pt x="2248" y="920"/>
                  </a:lnTo>
                  <a:lnTo>
                    <a:pt x="2696" y="960"/>
                  </a:lnTo>
                  <a:lnTo>
                    <a:pt x="3624" y="1024"/>
                  </a:ln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18" name="Oval 59"/>
            <p:cNvSpPr>
              <a:spLocks noChangeArrowheads="1"/>
            </p:cNvSpPr>
            <p:nvPr/>
          </p:nvSpPr>
          <p:spPr bwMode="auto">
            <a:xfrm>
              <a:off x="2184" y="1008"/>
              <a:ext cx="96" cy="8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19" name="Oval 60"/>
            <p:cNvSpPr>
              <a:spLocks noChangeArrowheads="1"/>
            </p:cNvSpPr>
            <p:nvPr/>
          </p:nvSpPr>
          <p:spPr bwMode="auto">
            <a:xfrm>
              <a:off x="2192" y="1237"/>
              <a:ext cx="72" cy="99"/>
            </a:xfrm>
            <a:prstGeom prst="ellipse">
              <a:avLst/>
            </a:prstGeom>
            <a:solidFill>
              <a:srgbClr val="FF33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0" name="Oval 61"/>
            <p:cNvSpPr>
              <a:spLocks noChangeArrowheads="1"/>
            </p:cNvSpPr>
            <p:nvPr/>
          </p:nvSpPr>
          <p:spPr bwMode="auto">
            <a:xfrm>
              <a:off x="2560" y="1168"/>
              <a:ext cx="96" cy="8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1" name="Oval 62"/>
            <p:cNvSpPr>
              <a:spLocks noChangeArrowheads="1"/>
            </p:cNvSpPr>
            <p:nvPr/>
          </p:nvSpPr>
          <p:spPr bwMode="auto">
            <a:xfrm>
              <a:off x="2568" y="1397"/>
              <a:ext cx="72" cy="99"/>
            </a:xfrm>
            <a:prstGeom prst="ellipse">
              <a:avLst/>
            </a:prstGeom>
            <a:solidFill>
              <a:srgbClr val="FF33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2" name="Oval 63"/>
            <p:cNvSpPr>
              <a:spLocks noChangeArrowheads="1"/>
            </p:cNvSpPr>
            <p:nvPr/>
          </p:nvSpPr>
          <p:spPr bwMode="auto">
            <a:xfrm>
              <a:off x="3280" y="1328"/>
              <a:ext cx="96" cy="8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3" name="Oval 64"/>
            <p:cNvSpPr>
              <a:spLocks noChangeArrowheads="1"/>
            </p:cNvSpPr>
            <p:nvPr/>
          </p:nvSpPr>
          <p:spPr bwMode="auto">
            <a:xfrm>
              <a:off x="3288" y="1557"/>
              <a:ext cx="72" cy="99"/>
            </a:xfrm>
            <a:prstGeom prst="ellipse">
              <a:avLst/>
            </a:prstGeom>
            <a:solidFill>
              <a:srgbClr val="FF33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4" name="Oval 65"/>
            <p:cNvSpPr>
              <a:spLocks noChangeArrowheads="1"/>
            </p:cNvSpPr>
            <p:nvPr/>
          </p:nvSpPr>
          <p:spPr bwMode="auto">
            <a:xfrm>
              <a:off x="4744" y="1496"/>
              <a:ext cx="96" cy="8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5" name="Oval 66"/>
            <p:cNvSpPr>
              <a:spLocks noChangeArrowheads="1"/>
            </p:cNvSpPr>
            <p:nvPr/>
          </p:nvSpPr>
          <p:spPr bwMode="auto">
            <a:xfrm>
              <a:off x="4752" y="1725"/>
              <a:ext cx="72" cy="99"/>
            </a:xfrm>
            <a:prstGeom prst="ellipse">
              <a:avLst/>
            </a:prstGeom>
            <a:solidFill>
              <a:srgbClr val="FF33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nvGrpSpPr>
            <p:cNvPr id="17526" name="Group 67"/>
            <p:cNvGrpSpPr>
              <a:grpSpLocks/>
            </p:cNvGrpSpPr>
            <p:nvPr/>
          </p:nvGrpSpPr>
          <p:grpSpPr bwMode="auto">
            <a:xfrm>
              <a:off x="1864" y="592"/>
              <a:ext cx="96" cy="800"/>
              <a:chOff x="1864" y="400"/>
              <a:chExt cx="96" cy="800"/>
            </a:xfrm>
          </p:grpSpPr>
          <p:sp>
            <p:nvSpPr>
              <p:cNvPr id="17527" name="Oval 68"/>
              <p:cNvSpPr>
                <a:spLocks noChangeArrowheads="1"/>
              </p:cNvSpPr>
              <p:nvPr/>
            </p:nvSpPr>
            <p:spPr bwMode="auto">
              <a:xfrm>
                <a:off x="1864" y="400"/>
                <a:ext cx="96" cy="800"/>
              </a:xfrm>
              <a:prstGeom prst="ellipse">
                <a:avLst/>
              </a:prstGeom>
              <a:solidFill>
                <a:srgbClr val="33CC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28" name="Oval 69"/>
              <p:cNvSpPr>
                <a:spLocks noChangeArrowheads="1"/>
              </p:cNvSpPr>
              <p:nvPr/>
            </p:nvSpPr>
            <p:spPr bwMode="auto">
              <a:xfrm>
                <a:off x="1872" y="640"/>
                <a:ext cx="80" cy="104"/>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sp>
        <p:nvSpPr>
          <p:cNvPr id="17429" name="Text Box 70"/>
          <p:cNvSpPr txBox="1">
            <a:spLocks noChangeArrowheads="1"/>
          </p:cNvSpPr>
          <p:nvPr/>
        </p:nvSpPr>
        <p:spPr bwMode="auto">
          <a:xfrm>
            <a:off x="2093913" y="3941763"/>
            <a:ext cx="5364162" cy="1676400"/>
          </a:xfrm>
          <a:prstGeom prst="rect">
            <a:avLst/>
          </a:prstGeom>
          <a:solidFill>
            <a:srgbClr val="FF0000">
              <a:alpha val="50195"/>
            </a:srgbClr>
          </a:solidFill>
          <a:ln w="9525">
            <a:solidFill>
              <a:schemeClr val="tx1">
                <a:alpha val="50195"/>
              </a:schemeClr>
            </a:solidFill>
            <a:miter lim="800000"/>
            <a:headEnd/>
            <a:tailE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a:p>
            <a:pPr algn="ctr"/>
            <a:endParaRPr lang="en-US" altLang="en-US" sz="2400"/>
          </a:p>
          <a:p>
            <a:pPr algn="ctr"/>
            <a:r>
              <a:rPr lang="en-US" altLang="en-US" sz="2400">
                <a:solidFill>
                  <a:schemeClr val="bg1"/>
                </a:solidFill>
              </a:rPr>
              <a:t>typical classroom noise</a:t>
            </a:r>
          </a:p>
        </p:txBody>
      </p:sp>
      <p:sp>
        <p:nvSpPr>
          <p:cNvPr id="251975" name="AutoShape 71">
            <a:hlinkClick r:id="" action="ppaction://noaction" highlightClick="1">
              <a:snd r:embed="rId3" name="sn10db.wav"/>
            </a:hlinkClick>
          </p:cNvPr>
          <p:cNvSpPr>
            <a:spLocks noChangeArrowheads="1"/>
          </p:cNvSpPr>
          <p:nvPr/>
        </p:nvSpPr>
        <p:spPr bwMode="auto">
          <a:xfrm>
            <a:off x="2519363" y="2657475"/>
            <a:ext cx="269875" cy="317500"/>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51976" name="AutoShape 72">
            <a:hlinkClick r:id="" action="ppaction://noaction" highlightClick="1">
              <a:snd r:embed="rId4" name="sn5db.wav"/>
            </a:hlinkClick>
          </p:cNvPr>
          <p:cNvSpPr>
            <a:spLocks noChangeArrowheads="1"/>
          </p:cNvSpPr>
          <p:nvPr/>
        </p:nvSpPr>
        <p:spPr bwMode="auto">
          <a:xfrm>
            <a:off x="3046413" y="2936875"/>
            <a:ext cx="269875" cy="317500"/>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51977" name="AutoShape 73">
            <a:hlinkClick r:id="" action="ppaction://noaction" highlightClick="1">
              <a:snd r:embed="rId5" name="sn0db.wav"/>
            </a:hlinkClick>
          </p:cNvPr>
          <p:cNvSpPr>
            <a:spLocks noChangeArrowheads="1"/>
          </p:cNvSpPr>
          <p:nvPr/>
        </p:nvSpPr>
        <p:spPr bwMode="auto">
          <a:xfrm>
            <a:off x="4124325" y="3190875"/>
            <a:ext cx="269875" cy="317500"/>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251978" name="AutoShape 74">
            <a:hlinkClick r:id="" action="ppaction://noaction" highlightClick="1">
              <a:snd r:embed="rId6" name="snn5db.wav"/>
            </a:hlinkClick>
          </p:cNvPr>
          <p:cNvSpPr>
            <a:spLocks noChangeArrowheads="1"/>
          </p:cNvSpPr>
          <p:nvPr/>
        </p:nvSpPr>
        <p:spPr bwMode="auto">
          <a:xfrm>
            <a:off x="6257925" y="3432175"/>
            <a:ext cx="269875" cy="317500"/>
          </a:xfrm>
          <a:prstGeom prst="actionButtonSound">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nvGrpSpPr>
          <p:cNvPr id="9" name="Group 75"/>
          <p:cNvGrpSpPr>
            <a:grpSpLocks/>
          </p:cNvGrpSpPr>
          <p:nvPr/>
        </p:nvGrpSpPr>
        <p:grpSpPr bwMode="auto">
          <a:xfrm>
            <a:off x="1909763" y="4752975"/>
            <a:ext cx="4605337" cy="879475"/>
            <a:chOff x="1736" y="2072"/>
            <a:chExt cx="3143" cy="554"/>
          </a:xfrm>
        </p:grpSpPr>
        <p:grpSp>
          <p:nvGrpSpPr>
            <p:cNvPr id="17446" name="Group 76"/>
            <p:cNvGrpSpPr>
              <a:grpSpLocks/>
            </p:cNvGrpSpPr>
            <p:nvPr/>
          </p:nvGrpSpPr>
          <p:grpSpPr bwMode="auto">
            <a:xfrm>
              <a:off x="1736" y="2072"/>
              <a:ext cx="192" cy="535"/>
              <a:chOff x="2192" y="1400"/>
              <a:chExt cx="328" cy="1071"/>
            </a:xfrm>
          </p:grpSpPr>
          <p:sp>
            <p:nvSpPr>
              <p:cNvPr id="17503" name="Freeform 77"/>
              <p:cNvSpPr>
                <a:spLocks/>
              </p:cNvSpPr>
              <p:nvPr/>
            </p:nvSpPr>
            <p:spPr bwMode="auto">
              <a:xfrm>
                <a:off x="2416" y="1880"/>
                <a:ext cx="104" cy="56"/>
              </a:xfrm>
              <a:custGeom>
                <a:avLst/>
                <a:gdLst>
                  <a:gd name="T0" fmla="*/ 0 w 376"/>
                  <a:gd name="T1" fmla="*/ 64 h 192"/>
                  <a:gd name="T2" fmla="*/ 104 w 376"/>
                  <a:gd name="T3" fmla="*/ 0 h 192"/>
                  <a:gd name="T4" fmla="*/ 256 w 376"/>
                  <a:gd name="T5" fmla="*/ 8 h 192"/>
                  <a:gd name="T6" fmla="*/ 240 w 376"/>
                  <a:gd name="T7" fmla="*/ 56 h 192"/>
                  <a:gd name="T8" fmla="*/ 328 w 376"/>
                  <a:gd name="T9" fmla="*/ 48 h 192"/>
                  <a:gd name="T10" fmla="*/ 376 w 376"/>
                  <a:gd name="T11" fmla="*/ 128 h 192"/>
                  <a:gd name="T12" fmla="*/ 328 w 376"/>
                  <a:gd name="T13" fmla="*/ 192 h 192"/>
                  <a:gd name="T14" fmla="*/ 112 w 376"/>
                  <a:gd name="T15" fmla="*/ 192 h 192"/>
                  <a:gd name="T16" fmla="*/ 16 w 376"/>
                  <a:gd name="T17" fmla="*/ 128 h 192"/>
                  <a:gd name="T18" fmla="*/ 0 w 376"/>
                  <a:gd name="T19" fmla="*/ 64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6"/>
                  <a:gd name="T31" fmla="*/ 0 h 192"/>
                  <a:gd name="T32" fmla="*/ 376 w 376"/>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6" h="192">
                    <a:moveTo>
                      <a:pt x="0" y="64"/>
                    </a:moveTo>
                    <a:lnTo>
                      <a:pt x="104" y="0"/>
                    </a:lnTo>
                    <a:lnTo>
                      <a:pt x="256" y="8"/>
                    </a:lnTo>
                    <a:lnTo>
                      <a:pt x="240" y="56"/>
                    </a:lnTo>
                    <a:lnTo>
                      <a:pt x="328" y="48"/>
                    </a:lnTo>
                    <a:lnTo>
                      <a:pt x="376" y="128"/>
                    </a:lnTo>
                    <a:lnTo>
                      <a:pt x="328" y="192"/>
                    </a:lnTo>
                    <a:lnTo>
                      <a:pt x="112" y="192"/>
                    </a:lnTo>
                    <a:lnTo>
                      <a:pt x="16" y="128"/>
                    </a:lnTo>
                    <a:lnTo>
                      <a:pt x="0" y="64"/>
                    </a:lnTo>
                    <a:close/>
                  </a:path>
                </a:pathLst>
              </a:custGeom>
              <a:solidFill>
                <a:srgbClr val="FF9999"/>
              </a:solidFill>
              <a:ln w="9525">
                <a:solidFill>
                  <a:schemeClr val="tx1"/>
                </a:solidFill>
                <a:round/>
                <a:headEnd/>
                <a:tailEnd/>
              </a:ln>
            </p:spPr>
            <p:txBody>
              <a:bodyPr wrap="none" anchor="ctr"/>
              <a:lstStyle/>
              <a:p>
                <a:endParaRPr lang="en-US"/>
              </a:p>
            </p:txBody>
          </p:sp>
          <p:sp>
            <p:nvSpPr>
              <p:cNvPr id="17504" name="Freeform 78"/>
              <p:cNvSpPr>
                <a:spLocks/>
              </p:cNvSpPr>
              <p:nvPr/>
            </p:nvSpPr>
            <p:spPr bwMode="auto">
              <a:xfrm>
                <a:off x="2200" y="1632"/>
                <a:ext cx="264" cy="272"/>
              </a:xfrm>
              <a:custGeom>
                <a:avLst/>
                <a:gdLst>
                  <a:gd name="T0" fmla="*/ 144 w 264"/>
                  <a:gd name="T1" fmla="*/ 48 h 272"/>
                  <a:gd name="T2" fmla="*/ 72 w 264"/>
                  <a:gd name="T3" fmla="*/ 152 h 272"/>
                  <a:gd name="T4" fmla="*/ 264 w 264"/>
                  <a:gd name="T5" fmla="*/ 240 h 272"/>
                  <a:gd name="T6" fmla="*/ 224 w 264"/>
                  <a:gd name="T7" fmla="*/ 272 h 272"/>
                  <a:gd name="T8" fmla="*/ 0 w 264"/>
                  <a:gd name="T9" fmla="*/ 160 h 272"/>
                  <a:gd name="T10" fmla="*/ 80 w 264"/>
                  <a:gd name="T11" fmla="*/ 24 h 272"/>
                  <a:gd name="T12" fmla="*/ 168 w 264"/>
                  <a:gd name="T13" fmla="*/ 0 h 272"/>
                  <a:gd name="T14" fmla="*/ 0 60000 65536"/>
                  <a:gd name="T15" fmla="*/ 0 60000 65536"/>
                  <a:gd name="T16" fmla="*/ 0 60000 65536"/>
                  <a:gd name="T17" fmla="*/ 0 60000 65536"/>
                  <a:gd name="T18" fmla="*/ 0 60000 65536"/>
                  <a:gd name="T19" fmla="*/ 0 60000 65536"/>
                  <a:gd name="T20" fmla="*/ 0 60000 65536"/>
                  <a:gd name="T21" fmla="*/ 0 w 264"/>
                  <a:gd name="T22" fmla="*/ 0 h 272"/>
                  <a:gd name="T23" fmla="*/ 264 w 264"/>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272">
                    <a:moveTo>
                      <a:pt x="144" y="48"/>
                    </a:moveTo>
                    <a:lnTo>
                      <a:pt x="72" y="152"/>
                    </a:lnTo>
                    <a:lnTo>
                      <a:pt x="264" y="240"/>
                    </a:lnTo>
                    <a:lnTo>
                      <a:pt x="224" y="272"/>
                    </a:lnTo>
                    <a:lnTo>
                      <a:pt x="0" y="160"/>
                    </a:lnTo>
                    <a:lnTo>
                      <a:pt x="80" y="24"/>
                    </a:lnTo>
                    <a:lnTo>
                      <a:pt x="168" y="0"/>
                    </a:lnTo>
                  </a:path>
                </a:pathLst>
              </a:custGeom>
              <a:solidFill>
                <a:srgbClr val="3366CC"/>
              </a:solidFill>
              <a:ln w="9525">
                <a:solidFill>
                  <a:schemeClr val="tx1"/>
                </a:solidFill>
                <a:round/>
                <a:headEnd/>
                <a:tailEnd/>
              </a:ln>
            </p:spPr>
            <p:txBody>
              <a:bodyPr wrap="none" anchor="ctr"/>
              <a:lstStyle/>
              <a:p>
                <a:endParaRPr lang="en-US"/>
              </a:p>
            </p:txBody>
          </p:sp>
          <p:sp>
            <p:nvSpPr>
              <p:cNvPr id="17505" name="Freeform 79"/>
              <p:cNvSpPr>
                <a:spLocks/>
              </p:cNvSpPr>
              <p:nvPr/>
            </p:nvSpPr>
            <p:spPr bwMode="auto">
              <a:xfrm>
                <a:off x="2304" y="2240"/>
                <a:ext cx="56" cy="192"/>
              </a:xfrm>
              <a:custGeom>
                <a:avLst/>
                <a:gdLst>
                  <a:gd name="T0" fmla="*/ 0 w 56"/>
                  <a:gd name="T1" fmla="*/ 16 h 192"/>
                  <a:gd name="T2" fmla="*/ 0 w 56"/>
                  <a:gd name="T3" fmla="*/ 184 h 192"/>
                  <a:gd name="T4" fmla="*/ 56 w 56"/>
                  <a:gd name="T5" fmla="*/ 192 h 192"/>
                  <a:gd name="T6" fmla="*/ 56 w 56"/>
                  <a:gd name="T7" fmla="*/ 0 h 192"/>
                  <a:gd name="T8" fmla="*/ 0 w 56"/>
                  <a:gd name="T9" fmla="*/ 16 h 192"/>
                  <a:gd name="T10" fmla="*/ 0 60000 65536"/>
                  <a:gd name="T11" fmla="*/ 0 60000 65536"/>
                  <a:gd name="T12" fmla="*/ 0 60000 65536"/>
                  <a:gd name="T13" fmla="*/ 0 60000 65536"/>
                  <a:gd name="T14" fmla="*/ 0 60000 65536"/>
                  <a:gd name="T15" fmla="*/ 0 w 56"/>
                  <a:gd name="T16" fmla="*/ 0 h 192"/>
                  <a:gd name="T17" fmla="*/ 56 w 56"/>
                  <a:gd name="T18" fmla="*/ 192 h 192"/>
                </a:gdLst>
                <a:ahLst/>
                <a:cxnLst>
                  <a:cxn ang="T10">
                    <a:pos x="T0" y="T1"/>
                  </a:cxn>
                  <a:cxn ang="T11">
                    <a:pos x="T2" y="T3"/>
                  </a:cxn>
                  <a:cxn ang="T12">
                    <a:pos x="T4" y="T5"/>
                  </a:cxn>
                  <a:cxn ang="T13">
                    <a:pos x="T6" y="T7"/>
                  </a:cxn>
                  <a:cxn ang="T14">
                    <a:pos x="T8" y="T9"/>
                  </a:cxn>
                </a:cxnLst>
                <a:rect l="T15" t="T16" r="T17" b="T18"/>
                <a:pathLst>
                  <a:path w="56" h="192">
                    <a:moveTo>
                      <a:pt x="0" y="16"/>
                    </a:moveTo>
                    <a:lnTo>
                      <a:pt x="0" y="184"/>
                    </a:lnTo>
                    <a:lnTo>
                      <a:pt x="56" y="192"/>
                    </a:lnTo>
                    <a:lnTo>
                      <a:pt x="56" y="0"/>
                    </a:lnTo>
                    <a:lnTo>
                      <a:pt x="0" y="16"/>
                    </a:lnTo>
                    <a:close/>
                  </a:path>
                </a:pathLst>
              </a:custGeom>
              <a:solidFill>
                <a:srgbClr val="FF9999"/>
              </a:solidFill>
              <a:ln w="9525">
                <a:solidFill>
                  <a:schemeClr val="tx1"/>
                </a:solidFill>
                <a:round/>
                <a:headEnd/>
                <a:tailEnd/>
              </a:ln>
            </p:spPr>
            <p:txBody>
              <a:bodyPr wrap="none" anchor="ctr"/>
              <a:lstStyle/>
              <a:p>
                <a:endParaRPr lang="en-US"/>
              </a:p>
            </p:txBody>
          </p:sp>
          <p:sp>
            <p:nvSpPr>
              <p:cNvPr id="17506" name="Freeform 80"/>
              <p:cNvSpPr>
                <a:spLocks/>
              </p:cNvSpPr>
              <p:nvPr/>
            </p:nvSpPr>
            <p:spPr bwMode="auto">
              <a:xfrm>
                <a:off x="2296" y="2408"/>
                <a:ext cx="144" cy="47"/>
              </a:xfrm>
              <a:custGeom>
                <a:avLst/>
                <a:gdLst>
                  <a:gd name="T0" fmla="*/ 16 w 416"/>
                  <a:gd name="T1" fmla="*/ 0 h 152"/>
                  <a:gd name="T2" fmla="*/ 184 w 416"/>
                  <a:gd name="T3" fmla="*/ 0 h 152"/>
                  <a:gd name="T4" fmla="*/ 240 w 416"/>
                  <a:gd name="T5" fmla="*/ 72 h 152"/>
                  <a:gd name="T6" fmla="*/ 352 w 416"/>
                  <a:gd name="T7" fmla="*/ 80 h 152"/>
                  <a:gd name="T8" fmla="*/ 416 w 416"/>
                  <a:gd name="T9" fmla="*/ 152 h 152"/>
                  <a:gd name="T10" fmla="*/ 24 w 416"/>
                  <a:gd name="T11" fmla="*/ 152 h 152"/>
                  <a:gd name="T12" fmla="*/ 0 w 416"/>
                  <a:gd name="T13" fmla="*/ 80 h 152"/>
                  <a:gd name="T14" fmla="*/ 16 w 416"/>
                  <a:gd name="T15" fmla="*/ 0 h 152"/>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52"/>
                  <a:gd name="T26" fmla="*/ 416 w 416"/>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52">
                    <a:moveTo>
                      <a:pt x="16" y="0"/>
                    </a:moveTo>
                    <a:lnTo>
                      <a:pt x="184" y="0"/>
                    </a:lnTo>
                    <a:lnTo>
                      <a:pt x="240" y="72"/>
                    </a:lnTo>
                    <a:lnTo>
                      <a:pt x="352" y="80"/>
                    </a:lnTo>
                    <a:lnTo>
                      <a:pt x="416" y="152"/>
                    </a:lnTo>
                    <a:lnTo>
                      <a:pt x="24" y="152"/>
                    </a:lnTo>
                    <a:lnTo>
                      <a:pt x="0" y="80"/>
                    </a:lnTo>
                    <a:lnTo>
                      <a:pt x="16" y="0"/>
                    </a:lnTo>
                    <a:close/>
                  </a:path>
                </a:pathLst>
              </a:custGeom>
              <a:solidFill>
                <a:schemeClr val="tx1"/>
              </a:solidFill>
              <a:ln w="9525">
                <a:solidFill>
                  <a:schemeClr val="tx1"/>
                </a:solidFill>
                <a:round/>
                <a:headEnd/>
                <a:tailEnd/>
              </a:ln>
            </p:spPr>
            <p:txBody>
              <a:bodyPr wrap="none" anchor="ctr"/>
              <a:lstStyle/>
              <a:p>
                <a:endParaRPr lang="en-US"/>
              </a:p>
            </p:txBody>
          </p:sp>
          <p:sp>
            <p:nvSpPr>
              <p:cNvPr id="17507" name="Freeform 81"/>
              <p:cNvSpPr>
                <a:spLocks/>
              </p:cNvSpPr>
              <p:nvPr/>
            </p:nvSpPr>
            <p:spPr bwMode="auto">
              <a:xfrm>
                <a:off x="2336" y="2240"/>
                <a:ext cx="56" cy="192"/>
              </a:xfrm>
              <a:custGeom>
                <a:avLst/>
                <a:gdLst>
                  <a:gd name="T0" fmla="*/ 0 w 56"/>
                  <a:gd name="T1" fmla="*/ 16 h 192"/>
                  <a:gd name="T2" fmla="*/ 0 w 56"/>
                  <a:gd name="T3" fmla="*/ 184 h 192"/>
                  <a:gd name="T4" fmla="*/ 56 w 56"/>
                  <a:gd name="T5" fmla="*/ 192 h 192"/>
                  <a:gd name="T6" fmla="*/ 56 w 56"/>
                  <a:gd name="T7" fmla="*/ 0 h 192"/>
                  <a:gd name="T8" fmla="*/ 0 w 56"/>
                  <a:gd name="T9" fmla="*/ 16 h 192"/>
                  <a:gd name="T10" fmla="*/ 0 60000 65536"/>
                  <a:gd name="T11" fmla="*/ 0 60000 65536"/>
                  <a:gd name="T12" fmla="*/ 0 60000 65536"/>
                  <a:gd name="T13" fmla="*/ 0 60000 65536"/>
                  <a:gd name="T14" fmla="*/ 0 60000 65536"/>
                  <a:gd name="T15" fmla="*/ 0 w 56"/>
                  <a:gd name="T16" fmla="*/ 0 h 192"/>
                  <a:gd name="T17" fmla="*/ 56 w 56"/>
                  <a:gd name="T18" fmla="*/ 192 h 192"/>
                </a:gdLst>
                <a:ahLst/>
                <a:cxnLst>
                  <a:cxn ang="T10">
                    <a:pos x="T0" y="T1"/>
                  </a:cxn>
                  <a:cxn ang="T11">
                    <a:pos x="T2" y="T3"/>
                  </a:cxn>
                  <a:cxn ang="T12">
                    <a:pos x="T4" y="T5"/>
                  </a:cxn>
                  <a:cxn ang="T13">
                    <a:pos x="T6" y="T7"/>
                  </a:cxn>
                  <a:cxn ang="T14">
                    <a:pos x="T8" y="T9"/>
                  </a:cxn>
                </a:cxnLst>
                <a:rect l="T15" t="T16" r="T17" b="T18"/>
                <a:pathLst>
                  <a:path w="56" h="192">
                    <a:moveTo>
                      <a:pt x="0" y="16"/>
                    </a:moveTo>
                    <a:lnTo>
                      <a:pt x="0" y="184"/>
                    </a:lnTo>
                    <a:lnTo>
                      <a:pt x="56" y="192"/>
                    </a:lnTo>
                    <a:lnTo>
                      <a:pt x="56" y="0"/>
                    </a:lnTo>
                    <a:lnTo>
                      <a:pt x="0" y="16"/>
                    </a:lnTo>
                    <a:close/>
                  </a:path>
                </a:pathLst>
              </a:custGeom>
              <a:solidFill>
                <a:srgbClr val="FF9999"/>
              </a:solidFill>
              <a:ln w="9525">
                <a:solidFill>
                  <a:schemeClr val="tx1"/>
                </a:solidFill>
                <a:round/>
                <a:headEnd/>
                <a:tailEnd/>
              </a:ln>
            </p:spPr>
            <p:txBody>
              <a:bodyPr wrap="none" anchor="ctr"/>
              <a:lstStyle/>
              <a:p>
                <a:endParaRPr lang="en-US"/>
              </a:p>
            </p:txBody>
          </p:sp>
          <p:sp>
            <p:nvSpPr>
              <p:cNvPr id="17508" name="Freeform 82"/>
              <p:cNvSpPr>
                <a:spLocks/>
              </p:cNvSpPr>
              <p:nvPr/>
            </p:nvSpPr>
            <p:spPr bwMode="auto">
              <a:xfrm>
                <a:off x="2240" y="1648"/>
                <a:ext cx="216" cy="616"/>
              </a:xfrm>
              <a:custGeom>
                <a:avLst/>
                <a:gdLst>
                  <a:gd name="T0" fmla="*/ 152 w 216"/>
                  <a:gd name="T1" fmla="*/ 0 h 616"/>
                  <a:gd name="T2" fmla="*/ 216 w 216"/>
                  <a:gd name="T3" fmla="*/ 120 h 616"/>
                  <a:gd name="T4" fmla="*/ 176 w 216"/>
                  <a:gd name="T5" fmla="*/ 168 h 616"/>
                  <a:gd name="T6" fmla="*/ 168 w 216"/>
                  <a:gd name="T7" fmla="*/ 240 h 616"/>
                  <a:gd name="T8" fmla="*/ 192 w 216"/>
                  <a:gd name="T9" fmla="*/ 616 h 616"/>
                  <a:gd name="T10" fmla="*/ 0 w 216"/>
                  <a:gd name="T11" fmla="*/ 600 h 616"/>
                  <a:gd name="T12" fmla="*/ 32 w 216"/>
                  <a:gd name="T13" fmla="*/ 320 h 616"/>
                  <a:gd name="T14" fmla="*/ 64 w 216"/>
                  <a:gd name="T15" fmla="*/ 208 h 616"/>
                  <a:gd name="T16" fmla="*/ 56 w 216"/>
                  <a:gd name="T17" fmla="*/ 80 h 616"/>
                  <a:gd name="T18" fmla="*/ 48 w 216"/>
                  <a:gd name="T19" fmla="*/ 24 h 616"/>
                  <a:gd name="T20" fmla="*/ 152 w 216"/>
                  <a:gd name="T21" fmla="*/ 0 h 6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616"/>
                  <a:gd name="T35" fmla="*/ 216 w 216"/>
                  <a:gd name="T36" fmla="*/ 616 h 6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616">
                    <a:moveTo>
                      <a:pt x="152" y="0"/>
                    </a:moveTo>
                    <a:lnTo>
                      <a:pt x="216" y="120"/>
                    </a:lnTo>
                    <a:lnTo>
                      <a:pt x="176" y="168"/>
                    </a:lnTo>
                    <a:lnTo>
                      <a:pt x="168" y="240"/>
                    </a:lnTo>
                    <a:lnTo>
                      <a:pt x="192" y="616"/>
                    </a:lnTo>
                    <a:lnTo>
                      <a:pt x="0" y="600"/>
                    </a:lnTo>
                    <a:lnTo>
                      <a:pt x="32" y="320"/>
                    </a:lnTo>
                    <a:lnTo>
                      <a:pt x="64" y="208"/>
                    </a:lnTo>
                    <a:lnTo>
                      <a:pt x="56" y="80"/>
                    </a:lnTo>
                    <a:lnTo>
                      <a:pt x="48" y="24"/>
                    </a:lnTo>
                    <a:lnTo>
                      <a:pt x="152" y="0"/>
                    </a:lnTo>
                    <a:close/>
                  </a:path>
                </a:pathLst>
              </a:custGeom>
              <a:solidFill>
                <a:srgbClr val="3366CC"/>
              </a:solidFill>
              <a:ln w="9525">
                <a:solidFill>
                  <a:schemeClr val="tx1"/>
                </a:solidFill>
                <a:round/>
                <a:headEnd/>
                <a:tailEnd/>
              </a:ln>
            </p:spPr>
            <p:txBody>
              <a:bodyPr wrap="none" anchor="ctr"/>
              <a:lstStyle/>
              <a:p>
                <a:endParaRPr lang="en-US"/>
              </a:p>
            </p:txBody>
          </p:sp>
          <p:sp>
            <p:nvSpPr>
              <p:cNvPr id="17509" name="AutoShape 83"/>
              <p:cNvSpPr>
                <a:spLocks noChangeArrowheads="1"/>
              </p:cNvSpPr>
              <p:nvPr/>
            </p:nvSpPr>
            <p:spPr bwMode="auto">
              <a:xfrm>
                <a:off x="2384" y="1440"/>
                <a:ext cx="104" cy="136"/>
              </a:xfrm>
              <a:prstGeom prst="triangle">
                <a:avLst>
                  <a:gd name="adj" fmla="val 34616"/>
                </a:avLst>
              </a:prstGeom>
              <a:solidFill>
                <a:srgbClr val="FF9999"/>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10" name="Oval 84"/>
              <p:cNvSpPr>
                <a:spLocks noChangeArrowheads="1"/>
              </p:cNvSpPr>
              <p:nvPr/>
            </p:nvSpPr>
            <p:spPr bwMode="auto">
              <a:xfrm>
                <a:off x="2280" y="1416"/>
                <a:ext cx="184" cy="232"/>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511" name="Freeform 85"/>
              <p:cNvSpPr>
                <a:spLocks/>
              </p:cNvSpPr>
              <p:nvPr/>
            </p:nvSpPr>
            <p:spPr bwMode="auto">
              <a:xfrm>
                <a:off x="2328" y="2424"/>
                <a:ext cx="144" cy="47"/>
              </a:xfrm>
              <a:custGeom>
                <a:avLst/>
                <a:gdLst>
                  <a:gd name="T0" fmla="*/ 16 w 416"/>
                  <a:gd name="T1" fmla="*/ 0 h 152"/>
                  <a:gd name="T2" fmla="*/ 184 w 416"/>
                  <a:gd name="T3" fmla="*/ 0 h 152"/>
                  <a:gd name="T4" fmla="*/ 240 w 416"/>
                  <a:gd name="T5" fmla="*/ 72 h 152"/>
                  <a:gd name="T6" fmla="*/ 352 w 416"/>
                  <a:gd name="T7" fmla="*/ 80 h 152"/>
                  <a:gd name="T8" fmla="*/ 416 w 416"/>
                  <a:gd name="T9" fmla="*/ 152 h 152"/>
                  <a:gd name="T10" fmla="*/ 24 w 416"/>
                  <a:gd name="T11" fmla="*/ 152 h 152"/>
                  <a:gd name="T12" fmla="*/ 0 w 416"/>
                  <a:gd name="T13" fmla="*/ 80 h 152"/>
                  <a:gd name="T14" fmla="*/ 16 w 416"/>
                  <a:gd name="T15" fmla="*/ 0 h 152"/>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52"/>
                  <a:gd name="T26" fmla="*/ 416 w 416"/>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52">
                    <a:moveTo>
                      <a:pt x="16" y="0"/>
                    </a:moveTo>
                    <a:lnTo>
                      <a:pt x="184" y="0"/>
                    </a:lnTo>
                    <a:lnTo>
                      <a:pt x="240" y="72"/>
                    </a:lnTo>
                    <a:lnTo>
                      <a:pt x="352" y="80"/>
                    </a:lnTo>
                    <a:lnTo>
                      <a:pt x="416" y="152"/>
                    </a:lnTo>
                    <a:lnTo>
                      <a:pt x="24" y="152"/>
                    </a:lnTo>
                    <a:lnTo>
                      <a:pt x="0" y="80"/>
                    </a:lnTo>
                    <a:lnTo>
                      <a:pt x="16" y="0"/>
                    </a:lnTo>
                    <a:close/>
                  </a:path>
                </a:pathLst>
              </a:custGeom>
              <a:solidFill>
                <a:schemeClr val="tx1"/>
              </a:solidFill>
              <a:ln w="9525">
                <a:solidFill>
                  <a:schemeClr val="tx1"/>
                </a:solidFill>
                <a:round/>
                <a:headEnd/>
                <a:tailEnd/>
              </a:ln>
            </p:spPr>
            <p:txBody>
              <a:bodyPr wrap="none" anchor="ctr"/>
              <a:lstStyle/>
              <a:p>
                <a:endParaRPr lang="en-US"/>
              </a:p>
            </p:txBody>
          </p:sp>
          <p:sp>
            <p:nvSpPr>
              <p:cNvPr id="17512" name="Freeform 86"/>
              <p:cNvSpPr>
                <a:spLocks/>
              </p:cNvSpPr>
              <p:nvPr/>
            </p:nvSpPr>
            <p:spPr bwMode="auto">
              <a:xfrm>
                <a:off x="2408" y="1896"/>
                <a:ext cx="104" cy="56"/>
              </a:xfrm>
              <a:custGeom>
                <a:avLst/>
                <a:gdLst>
                  <a:gd name="T0" fmla="*/ 0 w 376"/>
                  <a:gd name="T1" fmla="*/ 64 h 192"/>
                  <a:gd name="T2" fmla="*/ 104 w 376"/>
                  <a:gd name="T3" fmla="*/ 0 h 192"/>
                  <a:gd name="T4" fmla="*/ 256 w 376"/>
                  <a:gd name="T5" fmla="*/ 8 h 192"/>
                  <a:gd name="T6" fmla="*/ 240 w 376"/>
                  <a:gd name="T7" fmla="*/ 56 h 192"/>
                  <a:gd name="T8" fmla="*/ 328 w 376"/>
                  <a:gd name="T9" fmla="*/ 48 h 192"/>
                  <a:gd name="T10" fmla="*/ 376 w 376"/>
                  <a:gd name="T11" fmla="*/ 128 h 192"/>
                  <a:gd name="T12" fmla="*/ 328 w 376"/>
                  <a:gd name="T13" fmla="*/ 192 h 192"/>
                  <a:gd name="T14" fmla="*/ 112 w 376"/>
                  <a:gd name="T15" fmla="*/ 192 h 192"/>
                  <a:gd name="T16" fmla="*/ 16 w 376"/>
                  <a:gd name="T17" fmla="*/ 128 h 192"/>
                  <a:gd name="T18" fmla="*/ 0 w 376"/>
                  <a:gd name="T19" fmla="*/ 64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6"/>
                  <a:gd name="T31" fmla="*/ 0 h 192"/>
                  <a:gd name="T32" fmla="*/ 376 w 376"/>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6" h="192">
                    <a:moveTo>
                      <a:pt x="0" y="64"/>
                    </a:moveTo>
                    <a:lnTo>
                      <a:pt x="104" y="0"/>
                    </a:lnTo>
                    <a:lnTo>
                      <a:pt x="256" y="8"/>
                    </a:lnTo>
                    <a:lnTo>
                      <a:pt x="240" y="56"/>
                    </a:lnTo>
                    <a:lnTo>
                      <a:pt x="328" y="48"/>
                    </a:lnTo>
                    <a:lnTo>
                      <a:pt x="376" y="128"/>
                    </a:lnTo>
                    <a:lnTo>
                      <a:pt x="328" y="192"/>
                    </a:lnTo>
                    <a:lnTo>
                      <a:pt x="112" y="192"/>
                    </a:lnTo>
                    <a:lnTo>
                      <a:pt x="16" y="128"/>
                    </a:lnTo>
                    <a:lnTo>
                      <a:pt x="0" y="64"/>
                    </a:lnTo>
                    <a:close/>
                  </a:path>
                </a:pathLst>
              </a:custGeom>
              <a:solidFill>
                <a:srgbClr val="FF9999"/>
              </a:solidFill>
              <a:ln w="9525">
                <a:solidFill>
                  <a:schemeClr val="tx1"/>
                </a:solidFill>
                <a:round/>
                <a:headEnd/>
                <a:tailEnd/>
              </a:ln>
            </p:spPr>
            <p:txBody>
              <a:bodyPr wrap="none" anchor="ctr"/>
              <a:lstStyle/>
              <a:p>
                <a:endParaRPr lang="en-US"/>
              </a:p>
            </p:txBody>
          </p:sp>
          <p:sp>
            <p:nvSpPr>
              <p:cNvPr id="17513" name="Freeform 87"/>
              <p:cNvSpPr>
                <a:spLocks/>
              </p:cNvSpPr>
              <p:nvPr/>
            </p:nvSpPr>
            <p:spPr bwMode="auto">
              <a:xfrm>
                <a:off x="2192" y="1648"/>
                <a:ext cx="264" cy="272"/>
              </a:xfrm>
              <a:custGeom>
                <a:avLst/>
                <a:gdLst>
                  <a:gd name="T0" fmla="*/ 144 w 264"/>
                  <a:gd name="T1" fmla="*/ 48 h 272"/>
                  <a:gd name="T2" fmla="*/ 72 w 264"/>
                  <a:gd name="T3" fmla="*/ 152 h 272"/>
                  <a:gd name="T4" fmla="*/ 264 w 264"/>
                  <a:gd name="T5" fmla="*/ 240 h 272"/>
                  <a:gd name="T6" fmla="*/ 224 w 264"/>
                  <a:gd name="T7" fmla="*/ 272 h 272"/>
                  <a:gd name="T8" fmla="*/ 0 w 264"/>
                  <a:gd name="T9" fmla="*/ 160 h 272"/>
                  <a:gd name="T10" fmla="*/ 80 w 264"/>
                  <a:gd name="T11" fmla="*/ 24 h 272"/>
                  <a:gd name="T12" fmla="*/ 168 w 264"/>
                  <a:gd name="T13" fmla="*/ 0 h 272"/>
                  <a:gd name="T14" fmla="*/ 0 60000 65536"/>
                  <a:gd name="T15" fmla="*/ 0 60000 65536"/>
                  <a:gd name="T16" fmla="*/ 0 60000 65536"/>
                  <a:gd name="T17" fmla="*/ 0 60000 65536"/>
                  <a:gd name="T18" fmla="*/ 0 60000 65536"/>
                  <a:gd name="T19" fmla="*/ 0 60000 65536"/>
                  <a:gd name="T20" fmla="*/ 0 60000 65536"/>
                  <a:gd name="T21" fmla="*/ 0 w 264"/>
                  <a:gd name="T22" fmla="*/ 0 h 272"/>
                  <a:gd name="T23" fmla="*/ 264 w 264"/>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272">
                    <a:moveTo>
                      <a:pt x="144" y="48"/>
                    </a:moveTo>
                    <a:lnTo>
                      <a:pt x="72" y="152"/>
                    </a:lnTo>
                    <a:lnTo>
                      <a:pt x="264" y="240"/>
                    </a:lnTo>
                    <a:lnTo>
                      <a:pt x="224" y="272"/>
                    </a:lnTo>
                    <a:lnTo>
                      <a:pt x="0" y="160"/>
                    </a:lnTo>
                    <a:lnTo>
                      <a:pt x="80" y="24"/>
                    </a:lnTo>
                    <a:lnTo>
                      <a:pt x="168" y="0"/>
                    </a:lnTo>
                  </a:path>
                </a:pathLst>
              </a:custGeom>
              <a:solidFill>
                <a:srgbClr val="3366CC"/>
              </a:solidFill>
              <a:ln w="9525">
                <a:solidFill>
                  <a:schemeClr val="tx1"/>
                </a:solidFill>
                <a:round/>
                <a:headEnd/>
                <a:tailEnd/>
              </a:ln>
            </p:spPr>
            <p:txBody>
              <a:bodyPr wrap="none" anchor="ctr"/>
              <a:lstStyle/>
              <a:p>
                <a:endParaRPr lang="en-US"/>
              </a:p>
            </p:txBody>
          </p:sp>
          <p:sp>
            <p:nvSpPr>
              <p:cNvPr id="17514" name="Freeform 88"/>
              <p:cNvSpPr>
                <a:spLocks/>
              </p:cNvSpPr>
              <p:nvPr/>
            </p:nvSpPr>
            <p:spPr bwMode="auto">
              <a:xfrm>
                <a:off x="2256" y="1400"/>
                <a:ext cx="200" cy="296"/>
              </a:xfrm>
              <a:custGeom>
                <a:avLst/>
                <a:gdLst>
                  <a:gd name="T0" fmla="*/ 184 w 184"/>
                  <a:gd name="T1" fmla="*/ 80 h 280"/>
                  <a:gd name="T2" fmla="*/ 104 w 184"/>
                  <a:gd name="T3" fmla="*/ 80 h 280"/>
                  <a:gd name="T4" fmla="*/ 104 w 184"/>
                  <a:gd name="T5" fmla="*/ 280 h 280"/>
                  <a:gd name="T6" fmla="*/ 0 w 184"/>
                  <a:gd name="T7" fmla="*/ 264 h 280"/>
                  <a:gd name="T8" fmla="*/ 16 w 184"/>
                  <a:gd name="T9" fmla="*/ 80 h 280"/>
                  <a:gd name="T10" fmla="*/ 48 w 184"/>
                  <a:gd name="T11" fmla="*/ 32 h 280"/>
                  <a:gd name="T12" fmla="*/ 112 w 184"/>
                  <a:gd name="T13" fmla="*/ 0 h 280"/>
                  <a:gd name="T14" fmla="*/ 168 w 184"/>
                  <a:gd name="T15" fmla="*/ 16 h 280"/>
                  <a:gd name="T16" fmla="*/ 184 w 184"/>
                  <a:gd name="T17" fmla="*/ 80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280"/>
                  <a:gd name="T29" fmla="*/ 184 w 184"/>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280">
                    <a:moveTo>
                      <a:pt x="184" y="80"/>
                    </a:moveTo>
                    <a:lnTo>
                      <a:pt x="104" y="80"/>
                    </a:lnTo>
                    <a:lnTo>
                      <a:pt x="104" y="280"/>
                    </a:lnTo>
                    <a:lnTo>
                      <a:pt x="0" y="264"/>
                    </a:lnTo>
                    <a:lnTo>
                      <a:pt x="16" y="80"/>
                    </a:lnTo>
                    <a:lnTo>
                      <a:pt x="48" y="32"/>
                    </a:lnTo>
                    <a:lnTo>
                      <a:pt x="112" y="0"/>
                    </a:lnTo>
                    <a:lnTo>
                      <a:pt x="168" y="16"/>
                    </a:lnTo>
                    <a:lnTo>
                      <a:pt x="184" y="80"/>
                    </a:lnTo>
                    <a:close/>
                  </a:path>
                </a:pathLst>
              </a:custGeom>
              <a:solidFill>
                <a:schemeClr val="tx1"/>
              </a:solidFill>
              <a:ln w="9525">
                <a:solidFill>
                  <a:schemeClr val="tx1"/>
                </a:solidFill>
                <a:round/>
                <a:headEnd/>
                <a:tailEnd/>
              </a:ln>
            </p:spPr>
            <p:txBody>
              <a:bodyPr wrap="none" anchor="ctr"/>
              <a:lstStyle/>
              <a:p>
                <a:endParaRPr lang="en-US"/>
              </a:p>
            </p:txBody>
          </p:sp>
          <p:sp>
            <p:nvSpPr>
              <p:cNvPr id="17515" name="Line 89"/>
              <p:cNvSpPr>
                <a:spLocks noChangeShapeType="1"/>
              </p:cNvSpPr>
              <p:nvPr/>
            </p:nvSpPr>
            <p:spPr bwMode="auto">
              <a:xfrm flipH="1" flipV="1">
                <a:off x="2408" y="1576"/>
                <a:ext cx="24" cy="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516" name="Line 90"/>
              <p:cNvSpPr>
                <a:spLocks noChangeShapeType="1"/>
              </p:cNvSpPr>
              <p:nvPr/>
            </p:nvSpPr>
            <p:spPr bwMode="auto">
              <a:xfrm flipH="1">
                <a:off x="2432" y="1512"/>
                <a:ext cx="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447" name="Group 91"/>
            <p:cNvGrpSpPr>
              <a:grpSpLocks/>
            </p:cNvGrpSpPr>
            <p:nvPr/>
          </p:nvGrpSpPr>
          <p:grpSpPr bwMode="auto">
            <a:xfrm>
              <a:off x="2144" y="2274"/>
              <a:ext cx="151" cy="336"/>
              <a:chOff x="2880" y="2474"/>
              <a:chExt cx="319" cy="568"/>
            </a:xfrm>
          </p:grpSpPr>
          <p:sp>
            <p:nvSpPr>
              <p:cNvPr id="17497" name="Oval 92"/>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98" name="Freeform 93"/>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99" name="Freeform 94"/>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500" name="Freeform 95"/>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501" name="Freeform 96"/>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502" name="Freeform 97"/>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48" name="Group 98"/>
            <p:cNvGrpSpPr>
              <a:grpSpLocks/>
            </p:cNvGrpSpPr>
            <p:nvPr/>
          </p:nvGrpSpPr>
          <p:grpSpPr bwMode="auto">
            <a:xfrm>
              <a:off x="2528" y="2274"/>
              <a:ext cx="151" cy="336"/>
              <a:chOff x="2880" y="2474"/>
              <a:chExt cx="319" cy="568"/>
            </a:xfrm>
          </p:grpSpPr>
          <p:sp>
            <p:nvSpPr>
              <p:cNvPr id="17491" name="Oval 99"/>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92" name="Freeform 100"/>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93" name="Freeform 101"/>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94" name="Freeform 102"/>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95" name="Freeform 103"/>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96" name="Freeform 104"/>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49" name="Group 105"/>
            <p:cNvGrpSpPr>
              <a:grpSpLocks/>
            </p:cNvGrpSpPr>
            <p:nvPr/>
          </p:nvGrpSpPr>
          <p:grpSpPr bwMode="auto">
            <a:xfrm>
              <a:off x="3264" y="2282"/>
              <a:ext cx="151" cy="336"/>
              <a:chOff x="2880" y="2474"/>
              <a:chExt cx="319" cy="568"/>
            </a:xfrm>
          </p:grpSpPr>
          <p:sp>
            <p:nvSpPr>
              <p:cNvPr id="17485" name="Oval 106"/>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86" name="Freeform 107"/>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87" name="Freeform 108"/>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88" name="Freeform 109"/>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89" name="Freeform 110"/>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90" name="Freeform 111"/>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50" name="Group 112"/>
            <p:cNvGrpSpPr>
              <a:grpSpLocks/>
            </p:cNvGrpSpPr>
            <p:nvPr/>
          </p:nvGrpSpPr>
          <p:grpSpPr bwMode="auto">
            <a:xfrm>
              <a:off x="2904" y="2282"/>
              <a:ext cx="151" cy="336"/>
              <a:chOff x="2880" y="2474"/>
              <a:chExt cx="319" cy="568"/>
            </a:xfrm>
          </p:grpSpPr>
          <p:sp>
            <p:nvSpPr>
              <p:cNvPr id="17479" name="Oval 113"/>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80" name="Freeform 114"/>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81" name="Freeform 115"/>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82" name="Freeform 116"/>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83" name="Freeform 117"/>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84" name="Freeform 118"/>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51" name="Group 119"/>
            <p:cNvGrpSpPr>
              <a:grpSpLocks/>
            </p:cNvGrpSpPr>
            <p:nvPr/>
          </p:nvGrpSpPr>
          <p:grpSpPr bwMode="auto">
            <a:xfrm>
              <a:off x="3608" y="2282"/>
              <a:ext cx="151" cy="336"/>
              <a:chOff x="2880" y="2474"/>
              <a:chExt cx="319" cy="568"/>
            </a:xfrm>
          </p:grpSpPr>
          <p:sp>
            <p:nvSpPr>
              <p:cNvPr id="17473" name="Oval 120"/>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74" name="Freeform 121"/>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75" name="Freeform 122"/>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76" name="Freeform 123"/>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77" name="Freeform 124"/>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78" name="Freeform 125"/>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52" name="Group 126"/>
            <p:cNvGrpSpPr>
              <a:grpSpLocks/>
            </p:cNvGrpSpPr>
            <p:nvPr/>
          </p:nvGrpSpPr>
          <p:grpSpPr bwMode="auto">
            <a:xfrm>
              <a:off x="3992" y="2282"/>
              <a:ext cx="151" cy="336"/>
              <a:chOff x="2880" y="2474"/>
              <a:chExt cx="319" cy="568"/>
            </a:xfrm>
          </p:grpSpPr>
          <p:sp>
            <p:nvSpPr>
              <p:cNvPr id="17467" name="Oval 127"/>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68" name="Freeform 128"/>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69" name="Freeform 129"/>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70" name="Freeform 130"/>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71" name="Freeform 131"/>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72" name="Freeform 132"/>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53" name="Group 133"/>
            <p:cNvGrpSpPr>
              <a:grpSpLocks/>
            </p:cNvGrpSpPr>
            <p:nvPr/>
          </p:nvGrpSpPr>
          <p:grpSpPr bwMode="auto">
            <a:xfrm>
              <a:off x="4728" y="2290"/>
              <a:ext cx="151" cy="336"/>
              <a:chOff x="2880" y="2474"/>
              <a:chExt cx="319" cy="568"/>
            </a:xfrm>
          </p:grpSpPr>
          <p:sp>
            <p:nvSpPr>
              <p:cNvPr id="17461" name="Oval 134"/>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62" name="Freeform 135"/>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63" name="Freeform 136"/>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64" name="Freeform 137"/>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65" name="Freeform 138"/>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66" name="Freeform 139"/>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nvGrpSpPr>
            <p:cNvPr id="17454" name="Group 140"/>
            <p:cNvGrpSpPr>
              <a:grpSpLocks/>
            </p:cNvGrpSpPr>
            <p:nvPr/>
          </p:nvGrpSpPr>
          <p:grpSpPr bwMode="auto">
            <a:xfrm>
              <a:off x="4368" y="2290"/>
              <a:ext cx="151" cy="336"/>
              <a:chOff x="2880" y="2474"/>
              <a:chExt cx="319" cy="568"/>
            </a:xfrm>
          </p:grpSpPr>
          <p:sp>
            <p:nvSpPr>
              <p:cNvPr id="17455" name="Oval 141"/>
              <p:cNvSpPr>
                <a:spLocks noChangeArrowheads="1"/>
              </p:cNvSpPr>
              <p:nvPr/>
            </p:nvSpPr>
            <p:spPr bwMode="auto">
              <a:xfrm>
                <a:off x="2970" y="2496"/>
                <a:ext cx="147" cy="135"/>
              </a:xfrm>
              <a:prstGeom prst="ellipse">
                <a:avLst/>
              </a:prstGeom>
              <a:solidFill>
                <a:srgbClr val="FF99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7456" name="Freeform 142"/>
              <p:cNvSpPr>
                <a:spLocks/>
              </p:cNvSpPr>
              <p:nvPr/>
            </p:nvSpPr>
            <p:spPr bwMode="auto">
              <a:xfrm>
                <a:off x="2978" y="2474"/>
                <a:ext cx="164" cy="172"/>
              </a:xfrm>
              <a:custGeom>
                <a:avLst/>
                <a:gdLst>
                  <a:gd name="T0" fmla="*/ 0 w 160"/>
                  <a:gd name="T1" fmla="*/ 56 h 184"/>
                  <a:gd name="T2" fmla="*/ 56 w 160"/>
                  <a:gd name="T3" fmla="*/ 88 h 184"/>
                  <a:gd name="T4" fmla="*/ 80 w 160"/>
                  <a:gd name="T5" fmla="*/ 184 h 184"/>
                  <a:gd name="T6" fmla="*/ 160 w 160"/>
                  <a:gd name="T7" fmla="*/ 120 h 184"/>
                  <a:gd name="T8" fmla="*/ 160 w 160"/>
                  <a:gd name="T9" fmla="*/ 56 h 184"/>
                  <a:gd name="T10" fmla="*/ 88 w 160"/>
                  <a:gd name="T11" fmla="*/ 0 h 184"/>
                  <a:gd name="T12" fmla="*/ 16 w 160"/>
                  <a:gd name="T13" fmla="*/ 8 h 184"/>
                  <a:gd name="T14" fmla="*/ 0 w 160"/>
                  <a:gd name="T15" fmla="*/ 56 h 184"/>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184"/>
                  <a:gd name="T26" fmla="*/ 160 w 160"/>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184">
                    <a:moveTo>
                      <a:pt x="0" y="56"/>
                    </a:moveTo>
                    <a:lnTo>
                      <a:pt x="56" y="88"/>
                    </a:lnTo>
                    <a:lnTo>
                      <a:pt x="80" y="184"/>
                    </a:lnTo>
                    <a:lnTo>
                      <a:pt x="160" y="120"/>
                    </a:lnTo>
                    <a:lnTo>
                      <a:pt x="160" y="56"/>
                    </a:lnTo>
                    <a:lnTo>
                      <a:pt x="88" y="0"/>
                    </a:lnTo>
                    <a:lnTo>
                      <a:pt x="16" y="8"/>
                    </a:lnTo>
                    <a:lnTo>
                      <a:pt x="0" y="56"/>
                    </a:lnTo>
                    <a:close/>
                  </a:path>
                </a:pathLst>
              </a:custGeom>
              <a:solidFill>
                <a:schemeClr val="bg2"/>
              </a:solidFill>
              <a:ln w="9525">
                <a:solidFill>
                  <a:schemeClr val="tx1"/>
                </a:solidFill>
                <a:round/>
                <a:headEnd/>
                <a:tailEnd/>
              </a:ln>
            </p:spPr>
            <p:txBody>
              <a:bodyPr wrap="none" anchor="ctr"/>
              <a:lstStyle/>
              <a:p>
                <a:endParaRPr lang="en-US"/>
              </a:p>
            </p:txBody>
          </p:sp>
          <p:sp>
            <p:nvSpPr>
              <p:cNvPr id="17457" name="Freeform 143"/>
              <p:cNvSpPr>
                <a:spLocks/>
              </p:cNvSpPr>
              <p:nvPr/>
            </p:nvSpPr>
            <p:spPr bwMode="auto">
              <a:xfrm>
                <a:off x="2904" y="2616"/>
                <a:ext cx="279" cy="426"/>
              </a:xfrm>
              <a:custGeom>
                <a:avLst/>
                <a:gdLst>
                  <a:gd name="T0" fmla="*/ 216 w 272"/>
                  <a:gd name="T1" fmla="*/ 0 h 456"/>
                  <a:gd name="T2" fmla="*/ 272 w 272"/>
                  <a:gd name="T3" fmla="*/ 80 h 456"/>
                  <a:gd name="T4" fmla="*/ 264 w 272"/>
                  <a:gd name="T5" fmla="*/ 264 h 456"/>
                  <a:gd name="T6" fmla="*/ 216 w 272"/>
                  <a:gd name="T7" fmla="*/ 280 h 456"/>
                  <a:gd name="T8" fmla="*/ 56 w 272"/>
                  <a:gd name="T9" fmla="*/ 280 h 456"/>
                  <a:gd name="T10" fmla="*/ 88 w 272"/>
                  <a:gd name="T11" fmla="*/ 456 h 456"/>
                  <a:gd name="T12" fmla="*/ 8 w 272"/>
                  <a:gd name="T13" fmla="*/ 448 h 456"/>
                  <a:gd name="T14" fmla="*/ 0 w 272"/>
                  <a:gd name="T15" fmla="*/ 224 h 456"/>
                  <a:gd name="T16" fmla="*/ 168 w 272"/>
                  <a:gd name="T17" fmla="*/ 184 h 456"/>
                  <a:gd name="T18" fmla="*/ 128 w 272"/>
                  <a:gd name="T19" fmla="*/ 72 h 456"/>
                  <a:gd name="T20" fmla="*/ 152 w 272"/>
                  <a:gd name="T21" fmla="*/ 16 h 456"/>
                  <a:gd name="T22" fmla="*/ 216 w 272"/>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2"/>
                  <a:gd name="T37" fmla="*/ 0 h 456"/>
                  <a:gd name="T38" fmla="*/ 272 w 272"/>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2" h="456">
                    <a:moveTo>
                      <a:pt x="216" y="0"/>
                    </a:moveTo>
                    <a:lnTo>
                      <a:pt x="272" y="80"/>
                    </a:lnTo>
                    <a:lnTo>
                      <a:pt x="264" y="264"/>
                    </a:lnTo>
                    <a:lnTo>
                      <a:pt x="216" y="280"/>
                    </a:lnTo>
                    <a:lnTo>
                      <a:pt x="56" y="280"/>
                    </a:lnTo>
                    <a:lnTo>
                      <a:pt x="88" y="456"/>
                    </a:lnTo>
                    <a:lnTo>
                      <a:pt x="8" y="448"/>
                    </a:lnTo>
                    <a:lnTo>
                      <a:pt x="0" y="224"/>
                    </a:lnTo>
                    <a:lnTo>
                      <a:pt x="168" y="184"/>
                    </a:lnTo>
                    <a:lnTo>
                      <a:pt x="128" y="72"/>
                    </a:lnTo>
                    <a:lnTo>
                      <a:pt x="152" y="16"/>
                    </a:lnTo>
                    <a:lnTo>
                      <a:pt x="216" y="0"/>
                    </a:lnTo>
                    <a:close/>
                  </a:path>
                </a:pathLst>
              </a:custGeom>
              <a:solidFill>
                <a:srgbClr val="800000"/>
              </a:solidFill>
              <a:ln w="9525">
                <a:solidFill>
                  <a:schemeClr val="tx1"/>
                </a:solidFill>
                <a:round/>
                <a:headEnd/>
                <a:tailEnd/>
              </a:ln>
            </p:spPr>
            <p:txBody>
              <a:bodyPr wrap="none" anchor="ctr"/>
              <a:lstStyle/>
              <a:p>
                <a:endParaRPr lang="en-US"/>
              </a:p>
            </p:txBody>
          </p:sp>
          <p:sp>
            <p:nvSpPr>
              <p:cNvPr id="17458" name="Freeform 144"/>
              <p:cNvSpPr>
                <a:spLocks/>
              </p:cNvSpPr>
              <p:nvPr/>
            </p:nvSpPr>
            <p:spPr bwMode="auto">
              <a:xfrm>
                <a:off x="2978" y="2690"/>
                <a:ext cx="221" cy="345"/>
              </a:xfrm>
              <a:custGeom>
                <a:avLst/>
                <a:gdLst>
                  <a:gd name="T0" fmla="*/ 368 w 368"/>
                  <a:gd name="T1" fmla="*/ 0 h 648"/>
                  <a:gd name="T2" fmla="*/ 368 w 368"/>
                  <a:gd name="T3" fmla="*/ 648 h 648"/>
                  <a:gd name="T4" fmla="*/ 312 w 368"/>
                  <a:gd name="T5" fmla="*/ 640 h 648"/>
                  <a:gd name="T6" fmla="*/ 312 w 368"/>
                  <a:gd name="T7" fmla="*/ 344 h 648"/>
                  <a:gd name="T8" fmla="*/ 56 w 368"/>
                  <a:gd name="T9" fmla="*/ 344 h 648"/>
                  <a:gd name="T10" fmla="*/ 56 w 368"/>
                  <a:gd name="T11" fmla="*/ 624 h 648"/>
                  <a:gd name="T12" fmla="*/ 0 w 368"/>
                  <a:gd name="T13" fmla="*/ 624 h 648"/>
                  <a:gd name="T14" fmla="*/ 0 w 368"/>
                  <a:gd name="T15" fmla="*/ 296 h 648"/>
                  <a:gd name="T16" fmla="*/ 312 w 368"/>
                  <a:gd name="T17" fmla="*/ 296 h 648"/>
                  <a:gd name="T18" fmla="*/ 312 w 368"/>
                  <a:gd name="T19" fmla="*/ 0 h 648"/>
                  <a:gd name="T20" fmla="*/ 368 w 368"/>
                  <a:gd name="T21" fmla="*/ 0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648"/>
                  <a:gd name="T35" fmla="*/ 368 w 368"/>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648">
                    <a:moveTo>
                      <a:pt x="368" y="0"/>
                    </a:moveTo>
                    <a:lnTo>
                      <a:pt x="368" y="648"/>
                    </a:lnTo>
                    <a:lnTo>
                      <a:pt x="312" y="640"/>
                    </a:lnTo>
                    <a:lnTo>
                      <a:pt x="312" y="344"/>
                    </a:lnTo>
                    <a:lnTo>
                      <a:pt x="56" y="344"/>
                    </a:lnTo>
                    <a:lnTo>
                      <a:pt x="56" y="624"/>
                    </a:lnTo>
                    <a:lnTo>
                      <a:pt x="0" y="624"/>
                    </a:lnTo>
                    <a:lnTo>
                      <a:pt x="0" y="296"/>
                    </a:lnTo>
                    <a:lnTo>
                      <a:pt x="312" y="296"/>
                    </a:lnTo>
                    <a:lnTo>
                      <a:pt x="312" y="0"/>
                    </a:lnTo>
                    <a:lnTo>
                      <a:pt x="368" y="0"/>
                    </a:lnTo>
                    <a:close/>
                  </a:path>
                </a:pathLst>
              </a:custGeom>
              <a:solidFill>
                <a:schemeClr val="tx1"/>
              </a:solidFill>
              <a:ln w="9525">
                <a:solidFill>
                  <a:schemeClr val="tx1"/>
                </a:solidFill>
                <a:round/>
                <a:headEnd/>
                <a:tailEnd/>
              </a:ln>
            </p:spPr>
            <p:txBody>
              <a:bodyPr wrap="none" anchor="ctr"/>
              <a:lstStyle/>
              <a:p>
                <a:endParaRPr lang="en-US"/>
              </a:p>
            </p:txBody>
          </p:sp>
          <p:sp>
            <p:nvSpPr>
              <p:cNvPr id="17459" name="Freeform 145"/>
              <p:cNvSpPr>
                <a:spLocks/>
              </p:cNvSpPr>
              <p:nvPr/>
            </p:nvSpPr>
            <p:spPr bwMode="auto">
              <a:xfrm>
                <a:off x="2880" y="2773"/>
                <a:ext cx="102" cy="43"/>
              </a:xfrm>
              <a:custGeom>
                <a:avLst/>
                <a:gdLst>
                  <a:gd name="T0" fmla="*/ 240 w 256"/>
                  <a:gd name="T1" fmla="*/ 0 h 104"/>
                  <a:gd name="T2" fmla="*/ 0 w 256"/>
                  <a:gd name="T3" fmla="*/ 56 h 104"/>
                  <a:gd name="T4" fmla="*/ 0 w 256"/>
                  <a:gd name="T5" fmla="*/ 104 h 104"/>
                  <a:gd name="T6" fmla="*/ 168 w 256"/>
                  <a:gd name="T7" fmla="*/ 104 h 104"/>
                  <a:gd name="T8" fmla="*/ 256 w 256"/>
                  <a:gd name="T9" fmla="*/ 72 h 104"/>
                  <a:gd name="T10" fmla="*/ 240 w 256"/>
                  <a:gd name="T11" fmla="*/ 0 h 104"/>
                  <a:gd name="T12" fmla="*/ 0 60000 65536"/>
                  <a:gd name="T13" fmla="*/ 0 60000 65536"/>
                  <a:gd name="T14" fmla="*/ 0 60000 65536"/>
                  <a:gd name="T15" fmla="*/ 0 60000 65536"/>
                  <a:gd name="T16" fmla="*/ 0 60000 65536"/>
                  <a:gd name="T17" fmla="*/ 0 60000 65536"/>
                  <a:gd name="T18" fmla="*/ 0 w 256"/>
                  <a:gd name="T19" fmla="*/ 0 h 104"/>
                  <a:gd name="T20" fmla="*/ 256 w 2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256" h="104">
                    <a:moveTo>
                      <a:pt x="240" y="0"/>
                    </a:moveTo>
                    <a:lnTo>
                      <a:pt x="0" y="56"/>
                    </a:lnTo>
                    <a:lnTo>
                      <a:pt x="0" y="104"/>
                    </a:lnTo>
                    <a:lnTo>
                      <a:pt x="168" y="104"/>
                    </a:lnTo>
                    <a:lnTo>
                      <a:pt x="256" y="72"/>
                    </a:lnTo>
                    <a:lnTo>
                      <a:pt x="240" y="0"/>
                    </a:lnTo>
                    <a:close/>
                  </a:path>
                </a:pathLst>
              </a:custGeom>
              <a:solidFill>
                <a:srgbClr val="FF9999"/>
              </a:solidFill>
              <a:ln w="9525">
                <a:solidFill>
                  <a:schemeClr val="tx1"/>
                </a:solidFill>
                <a:round/>
                <a:headEnd/>
                <a:tailEnd/>
              </a:ln>
            </p:spPr>
            <p:txBody>
              <a:bodyPr wrap="none" anchor="ctr"/>
              <a:lstStyle/>
              <a:p>
                <a:endParaRPr lang="en-US"/>
              </a:p>
            </p:txBody>
          </p:sp>
          <p:sp>
            <p:nvSpPr>
              <p:cNvPr id="17460" name="Freeform 146"/>
              <p:cNvSpPr>
                <a:spLocks/>
              </p:cNvSpPr>
              <p:nvPr/>
            </p:nvSpPr>
            <p:spPr bwMode="auto">
              <a:xfrm>
                <a:off x="2963" y="2632"/>
                <a:ext cx="181" cy="177"/>
              </a:xfrm>
              <a:custGeom>
                <a:avLst/>
                <a:gdLst>
                  <a:gd name="T0" fmla="*/ 280 w 456"/>
                  <a:gd name="T1" fmla="*/ 64 h 424"/>
                  <a:gd name="T2" fmla="*/ 192 w 456"/>
                  <a:gd name="T3" fmla="*/ 232 h 424"/>
                  <a:gd name="T4" fmla="*/ 0 w 456"/>
                  <a:gd name="T5" fmla="*/ 320 h 424"/>
                  <a:gd name="T6" fmla="*/ 16 w 456"/>
                  <a:gd name="T7" fmla="*/ 424 h 424"/>
                  <a:gd name="T8" fmla="*/ 288 w 456"/>
                  <a:gd name="T9" fmla="*/ 368 h 424"/>
                  <a:gd name="T10" fmla="*/ 456 w 456"/>
                  <a:gd name="T11" fmla="*/ 80 h 424"/>
                  <a:gd name="T12" fmla="*/ 408 w 456"/>
                  <a:gd name="T13" fmla="*/ 16 h 424"/>
                  <a:gd name="T14" fmla="*/ 312 w 456"/>
                  <a:gd name="T15" fmla="*/ 0 h 424"/>
                  <a:gd name="T16" fmla="*/ 280 w 456"/>
                  <a:gd name="T17" fmla="*/ 64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24"/>
                  <a:gd name="T29" fmla="*/ 456 w 456"/>
                  <a:gd name="T30" fmla="*/ 424 h 4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24">
                    <a:moveTo>
                      <a:pt x="280" y="64"/>
                    </a:moveTo>
                    <a:lnTo>
                      <a:pt x="192" y="232"/>
                    </a:lnTo>
                    <a:lnTo>
                      <a:pt x="0" y="320"/>
                    </a:lnTo>
                    <a:lnTo>
                      <a:pt x="16" y="424"/>
                    </a:lnTo>
                    <a:lnTo>
                      <a:pt x="288" y="368"/>
                    </a:lnTo>
                    <a:lnTo>
                      <a:pt x="456" y="80"/>
                    </a:lnTo>
                    <a:lnTo>
                      <a:pt x="408" y="16"/>
                    </a:lnTo>
                    <a:lnTo>
                      <a:pt x="312" y="0"/>
                    </a:lnTo>
                    <a:lnTo>
                      <a:pt x="280" y="64"/>
                    </a:lnTo>
                    <a:close/>
                  </a:path>
                </a:pathLst>
              </a:custGeom>
              <a:solidFill>
                <a:srgbClr val="800000"/>
              </a:solidFill>
              <a:ln w="9525">
                <a:solidFill>
                  <a:schemeClr val="tx1"/>
                </a:solidFill>
                <a:round/>
                <a:headEnd/>
                <a:tailEnd/>
              </a:ln>
            </p:spPr>
            <p:txBody>
              <a:bodyPr wrap="none" anchor="ctr"/>
              <a:lstStyle/>
              <a:p>
                <a:endParaRPr lang="en-US"/>
              </a:p>
            </p:txBody>
          </p:sp>
        </p:grpSp>
      </p:grpSp>
      <p:sp>
        <p:nvSpPr>
          <p:cNvPr id="17435" name="Text Box 147"/>
          <p:cNvSpPr txBox="1">
            <a:spLocks noChangeArrowheads="1"/>
          </p:cNvSpPr>
          <p:nvPr/>
        </p:nvSpPr>
        <p:spPr bwMode="auto">
          <a:xfrm>
            <a:off x="571500" y="371475"/>
            <a:ext cx="6907213"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3200">
              <a:solidFill>
                <a:srgbClr val="336699"/>
              </a:solidFill>
            </a:endParaRPr>
          </a:p>
        </p:txBody>
      </p:sp>
      <p:sp>
        <p:nvSpPr>
          <p:cNvPr id="17436" name="Text Box 148"/>
          <p:cNvSpPr txBox="1">
            <a:spLocks noChangeArrowheads="1"/>
          </p:cNvSpPr>
          <p:nvPr/>
        </p:nvSpPr>
        <p:spPr bwMode="auto">
          <a:xfrm>
            <a:off x="712788" y="523875"/>
            <a:ext cx="69072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3200">
              <a:solidFill>
                <a:srgbClr val="336699"/>
              </a:solidFill>
            </a:endParaRPr>
          </a:p>
        </p:txBody>
      </p:sp>
      <p:sp>
        <p:nvSpPr>
          <p:cNvPr id="252053" name="Oval 149"/>
          <p:cNvSpPr>
            <a:spLocks noChangeArrowheads="1"/>
          </p:cNvSpPr>
          <p:nvPr/>
        </p:nvSpPr>
        <p:spPr bwMode="auto">
          <a:xfrm>
            <a:off x="4056063" y="2519363"/>
            <a:ext cx="446087" cy="604837"/>
          </a:xfrm>
          <a:prstGeom prst="ellipse">
            <a:avLst/>
          </a:prstGeom>
          <a:solidFill>
            <a:srgbClr val="FFFF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40%</a:t>
            </a:r>
          </a:p>
        </p:txBody>
      </p:sp>
      <p:sp>
        <p:nvSpPr>
          <p:cNvPr id="252054" name="Oval 150"/>
          <p:cNvSpPr>
            <a:spLocks noChangeArrowheads="1"/>
          </p:cNvSpPr>
          <p:nvPr/>
        </p:nvSpPr>
        <p:spPr bwMode="auto">
          <a:xfrm>
            <a:off x="6119813" y="2819400"/>
            <a:ext cx="492125" cy="533400"/>
          </a:xfrm>
          <a:prstGeom prst="ellipse">
            <a:avLst/>
          </a:prstGeom>
          <a:solidFill>
            <a:srgbClr val="FFFF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10%</a:t>
            </a:r>
          </a:p>
        </p:txBody>
      </p:sp>
      <p:sp>
        <p:nvSpPr>
          <p:cNvPr id="252055" name="Oval 151"/>
          <p:cNvSpPr>
            <a:spLocks noChangeArrowheads="1"/>
          </p:cNvSpPr>
          <p:nvPr/>
        </p:nvSpPr>
        <p:spPr bwMode="auto">
          <a:xfrm>
            <a:off x="3024188" y="2286000"/>
            <a:ext cx="422275" cy="554038"/>
          </a:xfrm>
          <a:prstGeom prst="ellipse">
            <a:avLst/>
          </a:prstGeom>
          <a:solidFill>
            <a:srgbClr val="FFFF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75%</a:t>
            </a:r>
          </a:p>
        </p:txBody>
      </p:sp>
      <p:sp>
        <p:nvSpPr>
          <p:cNvPr id="252056" name="Oval 152"/>
          <p:cNvSpPr>
            <a:spLocks noChangeArrowheads="1"/>
          </p:cNvSpPr>
          <p:nvPr/>
        </p:nvSpPr>
        <p:spPr bwMode="auto">
          <a:xfrm>
            <a:off x="2390775" y="1981200"/>
            <a:ext cx="422275" cy="565150"/>
          </a:xfrm>
          <a:prstGeom prst="ellipse">
            <a:avLst/>
          </a:prstGeom>
          <a:solidFill>
            <a:srgbClr val="FFFF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90%</a:t>
            </a:r>
          </a:p>
        </p:txBody>
      </p:sp>
      <p:sp>
        <p:nvSpPr>
          <p:cNvPr id="252057" name="Oval 153"/>
          <p:cNvSpPr>
            <a:spLocks noChangeArrowheads="1"/>
          </p:cNvSpPr>
          <p:nvPr/>
        </p:nvSpPr>
        <p:spPr bwMode="auto">
          <a:xfrm>
            <a:off x="3727450" y="1524000"/>
            <a:ext cx="2497138" cy="898525"/>
          </a:xfrm>
          <a:prstGeom prst="ellipse">
            <a:avLst/>
          </a:prstGeom>
          <a:solidFill>
            <a:srgbClr val="FFFF99"/>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a:t>Word recognition</a:t>
            </a:r>
          </a:p>
        </p:txBody>
      </p:sp>
      <p:sp>
        <p:nvSpPr>
          <p:cNvPr id="252058" name="Line 154"/>
          <p:cNvSpPr>
            <a:spLocks noChangeShapeType="1"/>
          </p:cNvSpPr>
          <p:nvPr/>
        </p:nvSpPr>
        <p:spPr bwMode="auto">
          <a:xfrm flipH="1">
            <a:off x="2919413" y="1920875"/>
            <a:ext cx="949325" cy="93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2059" name="Line 155"/>
          <p:cNvSpPr>
            <a:spLocks noChangeShapeType="1"/>
          </p:cNvSpPr>
          <p:nvPr/>
        </p:nvSpPr>
        <p:spPr bwMode="auto">
          <a:xfrm flipH="1">
            <a:off x="3457575" y="2046288"/>
            <a:ext cx="552450" cy="252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2060" name="Line 156"/>
          <p:cNvSpPr>
            <a:spLocks noChangeShapeType="1"/>
          </p:cNvSpPr>
          <p:nvPr/>
        </p:nvSpPr>
        <p:spPr bwMode="auto">
          <a:xfrm flipH="1">
            <a:off x="4349750" y="2219325"/>
            <a:ext cx="117475" cy="315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2061" name="Line 157"/>
          <p:cNvSpPr>
            <a:spLocks noChangeShapeType="1"/>
          </p:cNvSpPr>
          <p:nvPr/>
        </p:nvSpPr>
        <p:spPr bwMode="auto">
          <a:xfrm>
            <a:off x="5978525" y="2157413"/>
            <a:ext cx="363538" cy="6937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15061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1907">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5197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sn10db.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5197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sn5db.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5197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sn0db.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5197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snn5db.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252057"/>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nodeType="afterEffect">
                                  <p:stCondLst>
                                    <p:cond delay="0"/>
                                  </p:stCondLst>
                                  <p:childTnLst>
                                    <p:set>
                                      <p:cBhvr>
                                        <p:cTn id="38" dur="1" fill="hold">
                                          <p:stCondLst>
                                            <p:cond delay="499"/>
                                          </p:stCondLst>
                                        </p:cTn>
                                        <p:tgtEl>
                                          <p:spTgt spid="252058"/>
                                        </p:tgtEl>
                                        <p:attrNameLst>
                                          <p:attrName>style.visibility</p:attrName>
                                        </p:attrNameLst>
                                      </p:cBhvr>
                                      <p:to>
                                        <p:strVal val="visible"/>
                                      </p:to>
                                    </p:set>
                                  </p:childTnLst>
                                </p:cTn>
                              </p:par>
                            </p:childTnLst>
                          </p:cTn>
                        </p:par>
                        <p:par>
                          <p:cTn id="39" fill="hold" nodeType="afterGroup">
                            <p:stCondLst>
                              <p:cond delay="1000"/>
                            </p:stCondLst>
                            <p:childTnLst>
                              <p:par>
                                <p:cTn id="40" presetID="1" presetClass="entr" presetSubtype="0" fill="hold" nodeType="afterEffect">
                                  <p:stCondLst>
                                    <p:cond delay="0"/>
                                  </p:stCondLst>
                                  <p:childTnLst>
                                    <p:set>
                                      <p:cBhvr>
                                        <p:cTn id="41" dur="1" fill="hold">
                                          <p:stCondLst>
                                            <p:cond delay="499"/>
                                          </p:stCondLst>
                                        </p:cTn>
                                        <p:tgtEl>
                                          <p:spTgt spid="252059"/>
                                        </p:tgtEl>
                                        <p:attrNameLst>
                                          <p:attrName>style.visibility</p:attrName>
                                        </p:attrNameLst>
                                      </p:cBhvr>
                                      <p:to>
                                        <p:strVal val="visible"/>
                                      </p:to>
                                    </p:set>
                                  </p:childTnLst>
                                </p:cTn>
                              </p:par>
                            </p:childTnLst>
                          </p:cTn>
                        </p:par>
                        <p:par>
                          <p:cTn id="42" fill="hold" nodeType="afterGroup">
                            <p:stCondLst>
                              <p:cond delay="1500"/>
                            </p:stCondLst>
                            <p:childTnLst>
                              <p:par>
                                <p:cTn id="43" presetID="2" presetClass="entr" presetSubtype="8" fill="hold" nodeType="afterEffect">
                                  <p:stCondLst>
                                    <p:cond delay="0"/>
                                  </p:stCondLst>
                                  <p:childTnLst>
                                    <p:set>
                                      <p:cBhvr>
                                        <p:cTn id="44" dur="1" fill="hold">
                                          <p:stCondLst>
                                            <p:cond delay="0"/>
                                          </p:stCondLst>
                                        </p:cTn>
                                        <p:tgtEl>
                                          <p:spTgt spid="252060"/>
                                        </p:tgtEl>
                                        <p:attrNameLst>
                                          <p:attrName>style.visibility</p:attrName>
                                        </p:attrNameLst>
                                      </p:cBhvr>
                                      <p:to>
                                        <p:strVal val="visible"/>
                                      </p:to>
                                    </p:set>
                                    <p:anim calcmode="lin" valueType="num">
                                      <p:cBhvr additive="base">
                                        <p:cTn id="45" dur="500" fill="hold"/>
                                        <p:tgtEl>
                                          <p:spTgt spid="252060"/>
                                        </p:tgtEl>
                                        <p:attrNameLst>
                                          <p:attrName>ppt_x</p:attrName>
                                        </p:attrNameLst>
                                      </p:cBhvr>
                                      <p:tavLst>
                                        <p:tav tm="0">
                                          <p:val>
                                            <p:strVal val="0-#ppt_w/2"/>
                                          </p:val>
                                        </p:tav>
                                        <p:tav tm="100000">
                                          <p:val>
                                            <p:strVal val="#ppt_x"/>
                                          </p:val>
                                        </p:tav>
                                      </p:tavLst>
                                    </p:anim>
                                    <p:anim calcmode="lin" valueType="num">
                                      <p:cBhvr additive="base">
                                        <p:cTn id="46" dur="500" fill="hold"/>
                                        <p:tgtEl>
                                          <p:spTgt spid="252060"/>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1" presetClass="entr" presetSubtype="0" fill="hold" nodeType="afterEffect">
                                  <p:stCondLst>
                                    <p:cond delay="0"/>
                                  </p:stCondLst>
                                  <p:childTnLst>
                                    <p:set>
                                      <p:cBhvr>
                                        <p:cTn id="49" dur="1" fill="hold">
                                          <p:stCondLst>
                                            <p:cond delay="499"/>
                                          </p:stCondLst>
                                        </p:cTn>
                                        <p:tgtEl>
                                          <p:spTgt spid="252061"/>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252056"/>
                                        </p:tgtEl>
                                        <p:attrNameLst>
                                          <p:attrName>style.visibility</p:attrName>
                                        </p:attrNameLst>
                                      </p:cBhvr>
                                      <p:to>
                                        <p:strVal val="visible"/>
                                      </p:to>
                                    </p:set>
                                    <p:anim calcmode="lin" valueType="num">
                                      <p:cBhvr additive="base">
                                        <p:cTn id="54" dur="500" fill="hold"/>
                                        <p:tgtEl>
                                          <p:spTgt spid="252056"/>
                                        </p:tgtEl>
                                        <p:attrNameLst>
                                          <p:attrName>ppt_x</p:attrName>
                                        </p:attrNameLst>
                                      </p:cBhvr>
                                      <p:tavLst>
                                        <p:tav tm="0">
                                          <p:val>
                                            <p:strVal val="0-#ppt_w/2"/>
                                          </p:val>
                                        </p:tav>
                                        <p:tav tm="100000">
                                          <p:val>
                                            <p:strVal val="#ppt_x"/>
                                          </p:val>
                                        </p:tav>
                                      </p:tavLst>
                                    </p:anim>
                                    <p:anim calcmode="lin" valueType="num">
                                      <p:cBhvr additive="base">
                                        <p:cTn id="55" dur="500" fill="hold"/>
                                        <p:tgtEl>
                                          <p:spTgt spid="252056"/>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252055"/>
                                        </p:tgtEl>
                                        <p:attrNameLst>
                                          <p:attrName>style.visibility</p:attrName>
                                        </p:attrNameLst>
                                      </p:cBhvr>
                                      <p:to>
                                        <p:strVal val="visible"/>
                                      </p:to>
                                    </p:set>
                                    <p:anim calcmode="lin" valueType="num">
                                      <p:cBhvr additive="base">
                                        <p:cTn id="60" dur="500" fill="hold"/>
                                        <p:tgtEl>
                                          <p:spTgt spid="252055"/>
                                        </p:tgtEl>
                                        <p:attrNameLst>
                                          <p:attrName>ppt_x</p:attrName>
                                        </p:attrNameLst>
                                      </p:cBhvr>
                                      <p:tavLst>
                                        <p:tav tm="0">
                                          <p:val>
                                            <p:strVal val="1+#ppt_w/2"/>
                                          </p:val>
                                        </p:tav>
                                        <p:tav tm="100000">
                                          <p:val>
                                            <p:strVal val="#ppt_x"/>
                                          </p:val>
                                        </p:tav>
                                      </p:tavLst>
                                    </p:anim>
                                    <p:anim calcmode="lin" valueType="num">
                                      <p:cBhvr additive="base">
                                        <p:cTn id="61" dur="500" fill="hold"/>
                                        <p:tgtEl>
                                          <p:spTgt spid="252055"/>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6" fill="hold" grpId="0" nodeType="clickEffect">
                                  <p:stCondLst>
                                    <p:cond delay="0"/>
                                  </p:stCondLst>
                                  <p:childTnLst>
                                    <p:set>
                                      <p:cBhvr>
                                        <p:cTn id="65" dur="1" fill="hold">
                                          <p:stCondLst>
                                            <p:cond delay="0"/>
                                          </p:stCondLst>
                                        </p:cTn>
                                        <p:tgtEl>
                                          <p:spTgt spid="252053"/>
                                        </p:tgtEl>
                                        <p:attrNameLst>
                                          <p:attrName>style.visibility</p:attrName>
                                        </p:attrNameLst>
                                      </p:cBhvr>
                                      <p:to>
                                        <p:strVal val="visible"/>
                                      </p:to>
                                    </p:set>
                                    <p:anim calcmode="lin" valueType="num">
                                      <p:cBhvr additive="base">
                                        <p:cTn id="66" dur="500" fill="hold"/>
                                        <p:tgtEl>
                                          <p:spTgt spid="252053"/>
                                        </p:tgtEl>
                                        <p:attrNameLst>
                                          <p:attrName>ppt_x</p:attrName>
                                        </p:attrNameLst>
                                      </p:cBhvr>
                                      <p:tavLst>
                                        <p:tav tm="0">
                                          <p:val>
                                            <p:strVal val="1+#ppt_w/2"/>
                                          </p:val>
                                        </p:tav>
                                        <p:tav tm="100000">
                                          <p:val>
                                            <p:strVal val="#ppt_x"/>
                                          </p:val>
                                        </p:tav>
                                      </p:tavLst>
                                    </p:anim>
                                    <p:anim calcmode="lin" valueType="num">
                                      <p:cBhvr additive="base">
                                        <p:cTn id="67" dur="500" fill="hold"/>
                                        <p:tgtEl>
                                          <p:spTgt spid="252053"/>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6" fill="hold" grpId="0" nodeType="clickEffect">
                                  <p:stCondLst>
                                    <p:cond delay="0"/>
                                  </p:stCondLst>
                                  <p:childTnLst>
                                    <p:set>
                                      <p:cBhvr>
                                        <p:cTn id="71" dur="1" fill="hold">
                                          <p:stCondLst>
                                            <p:cond delay="0"/>
                                          </p:stCondLst>
                                        </p:cTn>
                                        <p:tgtEl>
                                          <p:spTgt spid="252054"/>
                                        </p:tgtEl>
                                        <p:attrNameLst>
                                          <p:attrName>style.visibility</p:attrName>
                                        </p:attrNameLst>
                                      </p:cBhvr>
                                      <p:to>
                                        <p:strVal val="visible"/>
                                      </p:to>
                                    </p:set>
                                    <p:anim calcmode="lin" valueType="num">
                                      <p:cBhvr additive="base">
                                        <p:cTn id="72" dur="500" fill="hold"/>
                                        <p:tgtEl>
                                          <p:spTgt spid="252054"/>
                                        </p:tgtEl>
                                        <p:attrNameLst>
                                          <p:attrName>ppt_x</p:attrName>
                                        </p:attrNameLst>
                                      </p:cBhvr>
                                      <p:tavLst>
                                        <p:tav tm="0">
                                          <p:val>
                                            <p:strVal val="1+#ppt_w/2"/>
                                          </p:val>
                                        </p:tav>
                                        <p:tav tm="100000">
                                          <p:val>
                                            <p:strVal val="#ppt_x"/>
                                          </p:val>
                                        </p:tav>
                                      </p:tavLst>
                                    </p:anim>
                                    <p:anim calcmode="lin" valueType="num">
                                      <p:cBhvr additive="base">
                                        <p:cTn id="73" dur="500" fill="hold"/>
                                        <p:tgtEl>
                                          <p:spTgt spid="25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advAuto="0"/>
      <p:bldP spid="251975" grpId="0" animBg="1"/>
      <p:bldP spid="251976" grpId="0" animBg="1"/>
      <p:bldP spid="251977" grpId="0" animBg="1"/>
      <p:bldP spid="251978" grpId="0" animBg="1"/>
      <p:bldP spid="252053" grpId="0" animBg="1" autoUpdateAnimBg="0"/>
      <p:bldP spid="252054" grpId="0" animBg="1" autoUpdateAnimBg="0"/>
      <p:bldP spid="252055" grpId="0" animBg="1" autoUpdateAnimBg="0"/>
      <p:bldP spid="252056" grpId="0" animBg="1" autoUpdateAnimBg="0"/>
      <p:bldP spid="252057"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p:nvPr/>
        </p:nvSpPr>
        <p:spPr>
          <a:xfrm>
            <a:off x="1042999" y="4419600"/>
            <a:ext cx="2271600" cy="1676400"/>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Trebuchet MS"/>
                <a:ea typeface="Trebuchet MS"/>
                <a:cs typeface="Trebuchet MS"/>
                <a:sym typeface="Trebuchet MS"/>
              </a:rPr>
              <a:t>0 dB S/N </a:t>
            </a:r>
            <a:r>
              <a:rPr lang="en-US" sz="2000">
                <a:solidFill>
                  <a:schemeClr val="dk1"/>
                </a:solidFill>
                <a:latin typeface="Trebuchet MS"/>
                <a:ea typeface="Trebuchet MS"/>
                <a:cs typeface="Trebuchet MS"/>
                <a:sym typeface="Trebuchet MS"/>
              </a:rPr>
              <a:t>Noise competes with hearing all speech, especially quieter consonants</a:t>
            </a:r>
          </a:p>
          <a:p>
            <a:pPr marL="0" marR="0" lvl="0" indent="0" algn="l" rtl="0">
              <a:spcBef>
                <a:spcPts val="0"/>
              </a:spcBef>
              <a:buNone/>
            </a:pPr>
            <a:endParaRPr sz="2000">
              <a:solidFill>
                <a:schemeClr val="dk1"/>
              </a:solidFill>
              <a:latin typeface="Trebuchet MS"/>
              <a:ea typeface="Trebuchet MS"/>
              <a:cs typeface="Trebuchet MS"/>
              <a:sym typeface="Trebuchet MS"/>
            </a:endParaRPr>
          </a:p>
        </p:txBody>
      </p:sp>
      <p:cxnSp>
        <p:nvCxnSpPr>
          <p:cNvPr id="605" name="Shape 605"/>
          <p:cNvCxnSpPr/>
          <p:nvPr/>
        </p:nvCxnSpPr>
        <p:spPr>
          <a:xfrm flipH="1">
            <a:off x="5657849" y="2100263"/>
            <a:ext cx="85725" cy="228600"/>
          </a:xfrm>
          <a:prstGeom prst="straightConnector1">
            <a:avLst/>
          </a:prstGeom>
          <a:noFill/>
          <a:ln w="9525" cap="flat" cmpd="sng">
            <a:solidFill>
              <a:srgbClr val="000000"/>
            </a:solidFill>
            <a:prstDash val="solid"/>
            <a:round/>
            <a:headEnd type="none" w="med" len="med"/>
            <a:tailEnd type="triangle" w="lg" len="lg"/>
          </a:ln>
        </p:spPr>
      </p:cxnSp>
      <p:cxnSp>
        <p:nvCxnSpPr>
          <p:cNvPr id="606" name="Shape 606"/>
          <p:cNvCxnSpPr/>
          <p:nvPr/>
        </p:nvCxnSpPr>
        <p:spPr>
          <a:xfrm flipH="1">
            <a:off x="6515099" y="2846388"/>
            <a:ext cx="85725" cy="228600"/>
          </a:xfrm>
          <a:prstGeom prst="straightConnector1">
            <a:avLst/>
          </a:prstGeom>
          <a:noFill/>
          <a:ln w="9525" cap="flat" cmpd="sng">
            <a:solidFill>
              <a:srgbClr val="000000"/>
            </a:solidFill>
            <a:prstDash val="solid"/>
            <a:round/>
            <a:headEnd type="none" w="med" len="med"/>
            <a:tailEnd type="triangle" w="lg" len="lg"/>
          </a:ln>
        </p:spPr>
      </p:cxnSp>
      <p:sp>
        <p:nvSpPr>
          <p:cNvPr id="607" name="Shape 607"/>
          <p:cNvSpPr txBox="1"/>
          <p:nvPr/>
        </p:nvSpPr>
        <p:spPr>
          <a:xfrm>
            <a:off x="7029450" y="3014663"/>
            <a:ext cx="428625" cy="1257299"/>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Trebuchet MS"/>
              <a:ea typeface="Trebuchet MS"/>
              <a:cs typeface="Trebuchet MS"/>
              <a:sym typeface="Trebuchet MS"/>
            </a:endParaRPr>
          </a:p>
        </p:txBody>
      </p:sp>
      <p:sp>
        <p:nvSpPr>
          <p:cNvPr id="608" name="Shape 608"/>
          <p:cNvSpPr txBox="1"/>
          <p:nvPr/>
        </p:nvSpPr>
        <p:spPr>
          <a:xfrm>
            <a:off x="5214937" y="2617788"/>
            <a:ext cx="857250" cy="1943100"/>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Trebuchet MS"/>
                <a:ea typeface="Trebuchet MS"/>
                <a:cs typeface="Trebuchet MS"/>
                <a:sym typeface="Trebuchet MS"/>
              </a:rPr>
              <a:t>Typical loudness of background noise in classrooms</a:t>
            </a:r>
          </a:p>
          <a:p>
            <a:pPr marL="0" marR="0" lvl="0" indent="0" algn="l" rtl="0">
              <a:spcBef>
                <a:spcPts val="0"/>
              </a:spcBef>
              <a:buSzPct val="25000"/>
              <a:buNone/>
            </a:pPr>
            <a:r>
              <a:rPr lang="en-US" sz="1200">
                <a:solidFill>
                  <a:schemeClr val="dk1"/>
                </a:solidFill>
                <a:latin typeface="Trebuchet MS"/>
                <a:ea typeface="Trebuchet MS"/>
                <a:cs typeface="Trebuchet MS"/>
                <a:sym typeface="Trebuchet MS"/>
              </a:rPr>
              <a:t>is 60 dB when little attention to room acoustics is given)</a:t>
            </a:r>
          </a:p>
          <a:p>
            <a:pPr marL="0" marR="0" lvl="0" indent="0" algn="l" rtl="0">
              <a:spcBef>
                <a:spcPts val="0"/>
              </a:spcBef>
              <a:buNone/>
            </a:pPr>
            <a:endParaRPr sz="1800">
              <a:solidFill>
                <a:schemeClr val="dk1"/>
              </a:solidFill>
              <a:latin typeface="Trebuchet MS"/>
              <a:ea typeface="Trebuchet MS"/>
              <a:cs typeface="Trebuchet MS"/>
              <a:sym typeface="Trebuchet MS"/>
            </a:endParaRPr>
          </a:p>
        </p:txBody>
      </p:sp>
      <p:sp>
        <p:nvSpPr>
          <p:cNvPr id="609" name="Shape 609"/>
          <p:cNvSpPr txBox="1"/>
          <p:nvPr/>
        </p:nvSpPr>
        <p:spPr>
          <a:xfrm>
            <a:off x="1314450" y="990600"/>
            <a:ext cx="6686550" cy="506412"/>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200">
              <a:solidFill>
                <a:schemeClr val="dk1"/>
              </a:solidFill>
              <a:latin typeface="Trebuchet MS"/>
              <a:ea typeface="Trebuchet MS"/>
              <a:cs typeface="Trebuchet MS"/>
              <a:sym typeface="Trebuchet MS"/>
            </a:endParaRPr>
          </a:p>
          <a:p>
            <a:pPr marL="0" marR="0" lvl="0" indent="0" algn="l" rtl="0">
              <a:spcBef>
                <a:spcPts val="0"/>
              </a:spcBef>
              <a:buNone/>
            </a:pPr>
            <a:endParaRPr sz="1800">
              <a:solidFill>
                <a:schemeClr val="dk1"/>
              </a:solidFill>
              <a:latin typeface="Trebuchet MS"/>
              <a:ea typeface="Trebuchet MS"/>
              <a:cs typeface="Trebuchet MS"/>
              <a:sym typeface="Trebuchet MS"/>
            </a:endParaRPr>
          </a:p>
        </p:txBody>
      </p:sp>
      <p:sp>
        <p:nvSpPr>
          <p:cNvPr id="610" name="Shape 610"/>
          <p:cNvSpPr/>
          <p:nvPr/>
        </p:nvSpPr>
        <p:spPr>
          <a:xfrm>
            <a:off x="1098525" y="1497024"/>
            <a:ext cx="1987500" cy="1503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Trebuchet MS"/>
                <a:ea typeface="Trebuchet MS"/>
                <a:cs typeface="Trebuchet MS"/>
                <a:sym typeface="Trebuchet MS"/>
              </a:rPr>
              <a:t>+15 dB S/N</a:t>
            </a:r>
          </a:p>
          <a:p>
            <a:pPr marL="0" marR="0" lvl="0" indent="0" algn="l" rtl="0">
              <a:spcBef>
                <a:spcPts val="0"/>
              </a:spcBef>
              <a:buSzPct val="25000"/>
              <a:buNone/>
            </a:pPr>
            <a:r>
              <a:rPr lang="en-US" sz="2000">
                <a:solidFill>
                  <a:schemeClr val="dk1"/>
                </a:solidFill>
                <a:latin typeface="Trebuchet MS"/>
                <a:ea typeface="Trebuchet MS"/>
                <a:cs typeface="Trebuchet MS"/>
                <a:sym typeface="Trebuchet MS"/>
              </a:rPr>
              <a:t>Speech     sounds fully   audible</a:t>
            </a:r>
          </a:p>
        </p:txBody>
      </p:sp>
      <p:pic>
        <p:nvPicPr>
          <p:cNvPr id="611" name="Shape 611" descr="Karen Boat Graph 3 copy"/>
          <p:cNvPicPr preferRelativeResize="0"/>
          <p:nvPr/>
        </p:nvPicPr>
        <p:blipFill rotWithShape="1">
          <a:blip r:embed="rId3">
            <a:alphaModFix/>
          </a:blip>
          <a:srcRect/>
          <a:stretch/>
        </p:blipFill>
        <p:spPr>
          <a:xfrm>
            <a:off x="3314600" y="1332000"/>
            <a:ext cx="4400700" cy="4590900"/>
          </a:xfrm>
          <a:prstGeom prst="rect">
            <a:avLst/>
          </a:prstGeom>
          <a:noFill/>
          <a:ln>
            <a:noFill/>
          </a:ln>
        </p:spPr>
      </p:pic>
      <p:sp>
        <p:nvSpPr>
          <p:cNvPr id="612" name="Shape 612"/>
          <p:cNvSpPr/>
          <p:nvPr/>
        </p:nvSpPr>
        <p:spPr>
          <a:xfrm>
            <a:off x="5943600" y="4560889"/>
            <a:ext cx="2271712" cy="538608"/>
          </a:xfrm>
          <a:prstGeom prst="rect">
            <a:avLst/>
          </a:prstGeom>
          <a:noFill/>
          <a:ln>
            <a:noFill/>
          </a:ln>
        </p:spPr>
        <p:txBody>
          <a:bodyPr lIns="91425" tIns="45700" rIns="91425" bIns="45700" anchor="t" anchorCtr="0">
            <a:noAutofit/>
          </a:bodyPr>
          <a:lstStyle/>
          <a:p>
            <a:pPr marL="0" marR="0" lvl="0" indent="457200" algn="l" rtl="0">
              <a:spcBef>
                <a:spcPts val="0"/>
              </a:spcBef>
              <a:buSzPct val="25000"/>
              <a:buNone/>
            </a:pPr>
            <a:r>
              <a:rPr lang="en-US" sz="1100">
                <a:solidFill>
                  <a:schemeClr val="dk1"/>
                </a:solidFill>
                <a:latin typeface="Trebuchet MS"/>
                <a:ea typeface="Trebuchet MS"/>
                <a:cs typeface="Trebuchet MS"/>
                <a:sym typeface="Trebuchet MS"/>
              </a:rPr>
              <a:t>	</a:t>
            </a:r>
          </a:p>
          <a:p>
            <a:pPr marL="0" marR="0" lvl="0" indent="457200" algn="l" rtl="0">
              <a:spcBef>
                <a:spcPts val="0"/>
              </a:spcBef>
              <a:buNone/>
            </a:pPr>
            <a:endParaRPr sz="1800">
              <a:solidFill>
                <a:schemeClr val="dk1"/>
              </a:solidFill>
              <a:latin typeface="Trebuchet MS"/>
              <a:ea typeface="Trebuchet MS"/>
              <a:cs typeface="Trebuchet MS"/>
              <a:sym typeface="Trebuchet MS"/>
            </a:endParaRPr>
          </a:p>
        </p:txBody>
      </p:sp>
      <p:sp>
        <p:nvSpPr>
          <p:cNvPr id="613" name="Shape 613"/>
          <p:cNvSpPr txBox="1"/>
          <p:nvPr/>
        </p:nvSpPr>
        <p:spPr>
          <a:xfrm>
            <a:off x="1017775" y="2743199"/>
            <a:ext cx="2068200" cy="1768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Trebuchet MS"/>
                <a:ea typeface="Trebuchet MS"/>
                <a:cs typeface="Trebuchet MS"/>
                <a:sym typeface="Trebuchet MS"/>
              </a:rPr>
              <a:t>+6 dB S/N</a:t>
            </a:r>
          </a:p>
          <a:p>
            <a:pPr marL="0" marR="0" lvl="0" indent="0" algn="l" rtl="0">
              <a:spcBef>
                <a:spcPts val="0"/>
              </a:spcBef>
              <a:buSzPct val="25000"/>
              <a:buNone/>
            </a:pPr>
            <a:r>
              <a:rPr lang="en-US" sz="2000">
                <a:solidFill>
                  <a:schemeClr val="dk1"/>
                </a:solidFill>
                <a:latin typeface="Trebuchet MS"/>
                <a:ea typeface="Trebuchet MS"/>
                <a:cs typeface="Trebuchet MS"/>
                <a:sym typeface="Trebuchet MS"/>
              </a:rPr>
              <a:t>Louder vowels and parts of consonants audible</a:t>
            </a:r>
          </a:p>
        </p:txBody>
      </p:sp>
      <p:cxnSp>
        <p:nvCxnSpPr>
          <p:cNvPr id="614" name="Shape 614"/>
          <p:cNvCxnSpPr/>
          <p:nvPr/>
        </p:nvCxnSpPr>
        <p:spPr>
          <a:xfrm>
            <a:off x="2628900" y="2743200"/>
            <a:ext cx="742949" cy="0"/>
          </a:xfrm>
          <a:prstGeom prst="straightConnector1">
            <a:avLst/>
          </a:prstGeom>
          <a:noFill/>
          <a:ln w="28575" cap="flat" cmpd="sng">
            <a:solidFill>
              <a:schemeClr val="dk1"/>
            </a:solidFill>
            <a:prstDash val="solid"/>
            <a:round/>
            <a:headEnd type="none" w="med" len="med"/>
            <a:tailEnd type="triangle" w="lg" len="lg"/>
          </a:ln>
        </p:spPr>
      </p:cxnSp>
      <p:cxnSp>
        <p:nvCxnSpPr>
          <p:cNvPr id="615" name="Shape 615"/>
          <p:cNvCxnSpPr/>
          <p:nvPr/>
        </p:nvCxnSpPr>
        <p:spPr>
          <a:xfrm>
            <a:off x="2686050" y="4419600"/>
            <a:ext cx="1771650" cy="0"/>
          </a:xfrm>
          <a:prstGeom prst="straightConnector1">
            <a:avLst/>
          </a:prstGeom>
          <a:noFill/>
          <a:ln w="28575" cap="flat" cmpd="sng">
            <a:solidFill>
              <a:schemeClr val="dk1"/>
            </a:solidFill>
            <a:prstDash val="solid"/>
            <a:round/>
            <a:headEnd type="none" w="med" len="med"/>
            <a:tailEnd type="triangle" w="lg" len="lg"/>
          </a:ln>
        </p:spPr>
      </p:cxnSp>
      <p:cxnSp>
        <p:nvCxnSpPr>
          <p:cNvPr id="616" name="Shape 616"/>
          <p:cNvCxnSpPr/>
          <p:nvPr/>
        </p:nvCxnSpPr>
        <p:spPr>
          <a:xfrm>
            <a:off x="2971800" y="5486400"/>
            <a:ext cx="2571750" cy="0"/>
          </a:xfrm>
          <a:prstGeom prst="straightConnector1">
            <a:avLst/>
          </a:prstGeom>
          <a:noFill/>
          <a:ln w="28575" cap="flat" cmpd="sng">
            <a:solidFill>
              <a:schemeClr val="dk1"/>
            </a:solidFill>
            <a:prstDash val="solid"/>
            <a:round/>
            <a:headEnd type="none" w="med" len="med"/>
            <a:tailEnd type="triangle" w="lg" len="lg"/>
          </a:ln>
        </p:spPr>
      </p:cxnSp>
      <p:sp>
        <p:nvSpPr>
          <p:cNvPr id="617" name="Shape 617"/>
          <p:cNvSpPr txBox="1"/>
          <p:nvPr/>
        </p:nvSpPr>
        <p:spPr>
          <a:xfrm>
            <a:off x="4972050" y="5562600"/>
            <a:ext cx="12426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Trebuchet MS"/>
                <a:ea typeface="Trebuchet MS"/>
                <a:cs typeface="Trebuchet MS"/>
                <a:sym typeface="Trebuchet MS"/>
              </a:rPr>
              <a:t>NOISE</a:t>
            </a:r>
          </a:p>
        </p:txBody>
      </p:sp>
      <p:sp>
        <p:nvSpPr>
          <p:cNvPr id="618" name="Shape 618"/>
          <p:cNvSpPr/>
          <p:nvPr/>
        </p:nvSpPr>
        <p:spPr>
          <a:xfrm>
            <a:off x="156924" y="336225"/>
            <a:ext cx="8725500"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i="1" u="sng" cap="none" dirty="0">
                <a:solidFill>
                  <a:srgbClr val="0070C0"/>
                </a:solidFill>
                <a:latin typeface="Trebuchet MS"/>
                <a:ea typeface="Trebuchet MS"/>
                <a:cs typeface="Trebuchet MS"/>
                <a:sym typeface="Trebuchet MS"/>
              </a:rPr>
              <a:t>I</a:t>
            </a:r>
            <a:r>
              <a:rPr lang="en-US" sz="3600" b="1" i="1" u="sng" cap="none" dirty="0">
                <a:solidFill>
                  <a:srgbClr val="0070C0"/>
                </a:solidFill>
                <a:latin typeface="Trebuchet MS"/>
                <a:ea typeface="Trebuchet MS"/>
                <a:cs typeface="Trebuchet MS"/>
                <a:sym typeface="Trebuchet MS"/>
              </a:rPr>
              <a:t>mpact of Noise on Speech Intelligibility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582613" y="6207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rgbClr val="0070C0"/>
                </a:solidFill>
              </a:rPr>
              <a:t>What are the characteristics of low and </a:t>
            </a:r>
            <a:br>
              <a:rPr lang="en-US" altLang="en-US" sz="3200" b="1" i="1" dirty="0">
                <a:solidFill>
                  <a:srgbClr val="0070C0"/>
                </a:solidFill>
              </a:rPr>
            </a:br>
            <a:r>
              <a:rPr lang="en-US" altLang="en-US" sz="3200" b="1" i="1" dirty="0">
                <a:solidFill>
                  <a:srgbClr val="0070C0"/>
                </a:solidFill>
              </a:rPr>
              <a:t>high tones?</a:t>
            </a:r>
          </a:p>
        </p:txBody>
      </p:sp>
      <p:sp>
        <p:nvSpPr>
          <p:cNvPr id="256003" name="Text Box 3"/>
          <p:cNvSpPr txBox="1">
            <a:spLocks noChangeArrowheads="1"/>
          </p:cNvSpPr>
          <p:nvPr/>
        </p:nvSpPr>
        <p:spPr bwMode="auto">
          <a:xfrm>
            <a:off x="7297738" y="2205038"/>
            <a:ext cx="1193800" cy="461962"/>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spAutoFit/>
          </a:bodyPr>
          <a:lstStyle/>
          <a:p>
            <a:pPr>
              <a:defRPr/>
            </a:pPr>
            <a:r>
              <a:rPr lang="en-US" sz="2400">
                <a:latin typeface="Arial" charset="0"/>
                <a:cs typeface="+mn-cs"/>
              </a:rPr>
              <a:t>60 dBA</a:t>
            </a:r>
          </a:p>
        </p:txBody>
      </p:sp>
      <p:sp>
        <p:nvSpPr>
          <p:cNvPr id="19459" name="Line 4"/>
          <p:cNvSpPr>
            <a:spLocks noChangeShapeType="1"/>
          </p:cNvSpPr>
          <p:nvPr/>
        </p:nvSpPr>
        <p:spPr bwMode="auto">
          <a:xfrm>
            <a:off x="2844800" y="2827338"/>
            <a:ext cx="4584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0" name="Text Box 5"/>
          <p:cNvSpPr txBox="1">
            <a:spLocks noChangeArrowheads="1"/>
          </p:cNvSpPr>
          <p:nvPr/>
        </p:nvSpPr>
        <p:spPr bwMode="auto">
          <a:xfrm>
            <a:off x="4911725" y="2574925"/>
            <a:ext cx="954088" cy="4619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4 feet</a:t>
            </a:r>
          </a:p>
        </p:txBody>
      </p:sp>
      <p:grpSp>
        <p:nvGrpSpPr>
          <p:cNvPr id="19461" name="Group 6"/>
          <p:cNvGrpSpPr>
            <a:grpSpLocks/>
          </p:cNvGrpSpPr>
          <p:nvPr/>
        </p:nvGrpSpPr>
        <p:grpSpPr bwMode="auto">
          <a:xfrm>
            <a:off x="2857500" y="3125788"/>
            <a:ext cx="4572000" cy="2286000"/>
            <a:chOff x="1312" y="2160"/>
            <a:chExt cx="2880" cy="1440"/>
          </a:xfrm>
        </p:grpSpPr>
        <p:grpSp>
          <p:nvGrpSpPr>
            <p:cNvPr id="19482" name="Group 7"/>
            <p:cNvGrpSpPr>
              <a:grpSpLocks/>
            </p:cNvGrpSpPr>
            <p:nvPr/>
          </p:nvGrpSpPr>
          <p:grpSpPr bwMode="auto">
            <a:xfrm>
              <a:off x="1312" y="2160"/>
              <a:ext cx="2880" cy="1440"/>
              <a:chOff x="1312" y="2160"/>
              <a:chExt cx="2880" cy="1440"/>
            </a:xfrm>
          </p:grpSpPr>
          <p:grpSp>
            <p:nvGrpSpPr>
              <p:cNvPr id="19505" name="Group 8"/>
              <p:cNvGrpSpPr>
                <a:grpSpLocks/>
              </p:cNvGrpSpPr>
              <p:nvPr/>
            </p:nvGrpSpPr>
            <p:grpSpPr bwMode="auto">
              <a:xfrm>
                <a:off x="1312" y="2160"/>
                <a:ext cx="2880" cy="240"/>
                <a:chOff x="1312" y="2160"/>
                <a:chExt cx="2880" cy="240"/>
              </a:xfrm>
            </p:grpSpPr>
            <p:sp>
              <p:nvSpPr>
                <p:cNvPr id="19571" name="Rectangle 9"/>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2" name="Rectangle 10"/>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3" name="Rectangle 11"/>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4" name="Rectangle 12"/>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5" name="Rectangle 13"/>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6" name="Rectangle 14"/>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7" name="Rectangle 15"/>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8" name="Rectangle 16"/>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9" name="Rectangle 17"/>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80" name="Rectangle 18"/>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81" name="Rectangle 19"/>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82" name="Rectangle 20"/>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506" name="Group 21"/>
              <p:cNvGrpSpPr>
                <a:grpSpLocks/>
              </p:cNvGrpSpPr>
              <p:nvPr/>
            </p:nvGrpSpPr>
            <p:grpSpPr bwMode="auto">
              <a:xfrm>
                <a:off x="1312" y="2400"/>
                <a:ext cx="2880" cy="240"/>
                <a:chOff x="1312" y="2160"/>
                <a:chExt cx="2880" cy="240"/>
              </a:xfrm>
            </p:grpSpPr>
            <p:sp>
              <p:nvSpPr>
                <p:cNvPr id="19559" name="Rectangle 22"/>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0" name="Rectangle 23"/>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1" name="Rectangle 24"/>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2" name="Rectangle 25"/>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3" name="Rectangle 26"/>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4" name="Rectangle 27"/>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5" name="Rectangle 28"/>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6" name="Rectangle 29"/>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7" name="Rectangle 30"/>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8" name="Rectangle 31"/>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69" name="Rectangle 32"/>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70" name="Rectangle 33"/>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507" name="Group 34"/>
              <p:cNvGrpSpPr>
                <a:grpSpLocks/>
              </p:cNvGrpSpPr>
              <p:nvPr/>
            </p:nvGrpSpPr>
            <p:grpSpPr bwMode="auto">
              <a:xfrm>
                <a:off x="1312" y="2640"/>
                <a:ext cx="2880" cy="240"/>
                <a:chOff x="1312" y="2160"/>
                <a:chExt cx="2880" cy="240"/>
              </a:xfrm>
            </p:grpSpPr>
            <p:sp>
              <p:nvSpPr>
                <p:cNvPr id="19547" name="Rectangle 35"/>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8" name="Rectangle 36"/>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9" name="Rectangle 37"/>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0" name="Rectangle 38"/>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1" name="Rectangle 39"/>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2" name="Rectangle 40"/>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3" name="Rectangle 41"/>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4" name="Rectangle 42"/>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5" name="Rectangle 43"/>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6" name="Rectangle 44"/>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7" name="Rectangle 45"/>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58" name="Rectangle 46"/>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508" name="Group 47"/>
              <p:cNvGrpSpPr>
                <a:grpSpLocks/>
              </p:cNvGrpSpPr>
              <p:nvPr/>
            </p:nvGrpSpPr>
            <p:grpSpPr bwMode="auto">
              <a:xfrm>
                <a:off x="1312" y="2880"/>
                <a:ext cx="2880" cy="240"/>
                <a:chOff x="1312" y="2160"/>
                <a:chExt cx="2880" cy="240"/>
              </a:xfrm>
            </p:grpSpPr>
            <p:sp>
              <p:nvSpPr>
                <p:cNvPr id="19535" name="Rectangle 48"/>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6" name="Rectangle 49"/>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7" name="Rectangle 50"/>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8" name="Rectangle 51"/>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9" name="Rectangle 52"/>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0" name="Rectangle 53"/>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1" name="Rectangle 54"/>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2" name="Rectangle 55"/>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3" name="Rectangle 56"/>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4" name="Rectangle 57"/>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5" name="Rectangle 58"/>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46" name="Rectangle 59"/>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509" name="Group 60"/>
              <p:cNvGrpSpPr>
                <a:grpSpLocks/>
              </p:cNvGrpSpPr>
              <p:nvPr/>
            </p:nvGrpSpPr>
            <p:grpSpPr bwMode="auto">
              <a:xfrm>
                <a:off x="1312" y="3120"/>
                <a:ext cx="2880" cy="240"/>
                <a:chOff x="1312" y="2160"/>
                <a:chExt cx="2880" cy="240"/>
              </a:xfrm>
            </p:grpSpPr>
            <p:sp>
              <p:nvSpPr>
                <p:cNvPr id="19523" name="Rectangle 61"/>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4" name="Rectangle 62"/>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5" name="Rectangle 63"/>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6" name="Rectangle 64"/>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7" name="Rectangle 65"/>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8" name="Rectangle 66"/>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9" name="Rectangle 67"/>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0" name="Rectangle 68"/>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1" name="Rectangle 69"/>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2" name="Rectangle 70"/>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3" name="Rectangle 71"/>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34" name="Rectangle 72"/>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510" name="Group 73"/>
              <p:cNvGrpSpPr>
                <a:grpSpLocks/>
              </p:cNvGrpSpPr>
              <p:nvPr/>
            </p:nvGrpSpPr>
            <p:grpSpPr bwMode="auto">
              <a:xfrm>
                <a:off x="1312" y="3360"/>
                <a:ext cx="2880" cy="240"/>
                <a:chOff x="1312" y="2160"/>
                <a:chExt cx="2880" cy="240"/>
              </a:xfrm>
            </p:grpSpPr>
            <p:sp>
              <p:nvSpPr>
                <p:cNvPr id="19511" name="Rectangle 74"/>
                <p:cNvSpPr>
                  <a:spLocks noChangeArrowheads="1"/>
                </p:cNvSpPr>
                <p:nvPr/>
              </p:nvSpPr>
              <p:spPr bwMode="auto">
                <a:xfrm>
                  <a:off x="13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2" name="Rectangle 75"/>
                <p:cNvSpPr>
                  <a:spLocks noChangeArrowheads="1"/>
                </p:cNvSpPr>
                <p:nvPr/>
              </p:nvSpPr>
              <p:spPr bwMode="auto">
                <a:xfrm>
                  <a:off x="15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3" name="Rectangle 76"/>
                <p:cNvSpPr>
                  <a:spLocks noChangeArrowheads="1"/>
                </p:cNvSpPr>
                <p:nvPr/>
              </p:nvSpPr>
              <p:spPr bwMode="auto">
                <a:xfrm>
                  <a:off x="17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4" name="Rectangle 77"/>
                <p:cNvSpPr>
                  <a:spLocks noChangeArrowheads="1"/>
                </p:cNvSpPr>
                <p:nvPr/>
              </p:nvSpPr>
              <p:spPr bwMode="auto">
                <a:xfrm>
                  <a:off x="20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5" name="Rectangle 78"/>
                <p:cNvSpPr>
                  <a:spLocks noChangeArrowheads="1"/>
                </p:cNvSpPr>
                <p:nvPr/>
              </p:nvSpPr>
              <p:spPr bwMode="auto">
                <a:xfrm>
                  <a:off x="22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6" name="Rectangle 79"/>
                <p:cNvSpPr>
                  <a:spLocks noChangeArrowheads="1"/>
                </p:cNvSpPr>
                <p:nvPr/>
              </p:nvSpPr>
              <p:spPr bwMode="auto">
                <a:xfrm>
                  <a:off x="25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7" name="Rectangle 80"/>
                <p:cNvSpPr>
                  <a:spLocks noChangeArrowheads="1"/>
                </p:cNvSpPr>
                <p:nvPr/>
              </p:nvSpPr>
              <p:spPr bwMode="auto">
                <a:xfrm>
                  <a:off x="27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8" name="Rectangle 81"/>
                <p:cNvSpPr>
                  <a:spLocks noChangeArrowheads="1"/>
                </p:cNvSpPr>
                <p:nvPr/>
              </p:nvSpPr>
              <p:spPr bwMode="auto">
                <a:xfrm>
                  <a:off x="299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19" name="Rectangle 82"/>
                <p:cNvSpPr>
                  <a:spLocks noChangeArrowheads="1"/>
                </p:cNvSpPr>
                <p:nvPr/>
              </p:nvSpPr>
              <p:spPr bwMode="auto">
                <a:xfrm>
                  <a:off x="323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0" name="Rectangle 83"/>
                <p:cNvSpPr>
                  <a:spLocks noChangeArrowheads="1"/>
                </p:cNvSpPr>
                <p:nvPr/>
              </p:nvSpPr>
              <p:spPr bwMode="auto">
                <a:xfrm>
                  <a:off x="347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1" name="Rectangle 84"/>
                <p:cNvSpPr>
                  <a:spLocks noChangeArrowheads="1"/>
                </p:cNvSpPr>
                <p:nvPr/>
              </p:nvSpPr>
              <p:spPr bwMode="auto">
                <a:xfrm>
                  <a:off x="371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22" name="Rectangle 85"/>
                <p:cNvSpPr>
                  <a:spLocks noChangeArrowheads="1"/>
                </p:cNvSpPr>
                <p:nvPr/>
              </p:nvSpPr>
              <p:spPr bwMode="auto">
                <a:xfrm>
                  <a:off x="3952" y="2160"/>
                  <a:ext cx="240" cy="240"/>
                </a:xfrm>
                <a:prstGeom prst="rect">
                  <a:avLst/>
                </a:prstGeom>
                <a:solidFill>
                  <a:schemeClr val="bg1"/>
                </a:solidFill>
                <a:ln w="9525" cap="rnd">
                  <a:solidFill>
                    <a:schemeClr val="tx1"/>
                  </a:solidFill>
                  <a:prstDash val="sysDot"/>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grpSp>
          <p:nvGrpSpPr>
            <p:cNvPr id="19483" name="Group 86"/>
            <p:cNvGrpSpPr>
              <a:grpSpLocks/>
            </p:cNvGrpSpPr>
            <p:nvPr/>
          </p:nvGrpSpPr>
          <p:grpSpPr bwMode="auto">
            <a:xfrm>
              <a:off x="1312" y="2160"/>
              <a:ext cx="2880" cy="1440"/>
              <a:chOff x="1312" y="2160"/>
              <a:chExt cx="2880" cy="1440"/>
            </a:xfrm>
          </p:grpSpPr>
          <p:grpSp>
            <p:nvGrpSpPr>
              <p:cNvPr id="19484" name="Group 87"/>
              <p:cNvGrpSpPr>
                <a:grpSpLocks/>
              </p:cNvGrpSpPr>
              <p:nvPr/>
            </p:nvGrpSpPr>
            <p:grpSpPr bwMode="auto">
              <a:xfrm>
                <a:off x="1312" y="2160"/>
                <a:ext cx="2880" cy="480"/>
                <a:chOff x="1312" y="1536"/>
                <a:chExt cx="2880" cy="480"/>
              </a:xfrm>
            </p:grpSpPr>
            <p:sp>
              <p:nvSpPr>
                <p:cNvPr id="19499" name="Rectangle 88"/>
                <p:cNvSpPr>
                  <a:spLocks noChangeArrowheads="1"/>
                </p:cNvSpPr>
                <p:nvPr/>
              </p:nvSpPr>
              <p:spPr bwMode="auto">
                <a:xfrm>
                  <a:off x="13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00" name="Rectangle 89"/>
                <p:cNvSpPr>
                  <a:spLocks noChangeArrowheads="1"/>
                </p:cNvSpPr>
                <p:nvPr/>
              </p:nvSpPr>
              <p:spPr bwMode="auto">
                <a:xfrm>
                  <a:off x="179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01" name="Rectangle 90"/>
                <p:cNvSpPr>
                  <a:spLocks noChangeArrowheads="1"/>
                </p:cNvSpPr>
                <p:nvPr/>
              </p:nvSpPr>
              <p:spPr bwMode="auto">
                <a:xfrm>
                  <a:off x="227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02" name="Rectangle 91"/>
                <p:cNvSpPr>
                  <a:spLocks noChangeArrowheads="1"/>
                </p:cNvSpPr>
                <p:nvPr/>
              </p:nvSpPr>
              <p:spPr bwMode="auto">
                <a:xfrm>
                  <a:off x="275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03" name="Rectangle 92"/>
                <p:cNvSpPr>
                  <a:spLocks noChangeArrowheads="1"/>
                </p:cNvSpPr>
                <p:nvPr/>
              </p:nvSpPr>
              <p:spPr bwMode="auto">
                <a:xfrm>
                  <a:off x="323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504" name="Rectangle 93"/>
                <p:cNvSpPr>
                  <a:spLocks noChangeArrowheads="1"/>
                </p:cNvSpPr>
                <p:nvPr/>
              </p:nvSpPr>
              <p:spPr bwMode="auto">
                <a:xfrm>
                  <a:off x="37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485" name="Group 94"/>
              <p:cNvGrpSpPr>
                <a:grpSpLocks/>
              </p:cNvGrpSpPr>
              <p:nvPr/>
            </p:nvGrpSpPr>
            <p:grpSpPr bwMode="auto">
              <a:xfrm>
                <a:off x="1312" y="2640"/>
                <a:ext cx="2880" cy="480"/>
                <a:chOff x="1312" y="1536"/>
                <a:chExt cx="2880" cy="480"/>
              </a:xfrm>
            </p:grpSpPr>
            <p:sp>
              <p:nvSpPr>
                <p:cNvPr id="19493" name="Rectangle 95"/>
                <p:cNvSpPr>
                  <a:spLocks noChangeArrowheads="1"/>
                </p:cNvSpPr>
                <p:nvPr/>
              </p:nvSpPr>
              <p:spPr bwMode="auto">
                <a:xfrm>
                  <a:off x="13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4" name="Rectangle 96"/>
                <p:cNvSpPr>
                  <a:spLocks noChangeArrowheads="1"/>
                </p:cNvSpPr>
                <p:nvPr/>
              </p:nvSpPr>
              <p:spPr bwMode="auto">
                <a:xfrm>
                  <a:off x="179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5" name="Rectangle 97"/>
                <p:cNvSpPr>
                  <a:spLocks noChangeArrowheads="1"/>
                </p:cNvSpPr>
                <p:nvPr/>
              </p:nvSpPr>
              <p:spPr bwMode="auto">
                <a:xfrm>
                  <a:off x="227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6" name="Rectangle 98"/>
                <p:cNvSpPr>
                  <a:spLocks noChangeArrowheads="1"/>
                </p:cNvSpPr>
                <p:nvPr/>
              </p:nvSpPr>
              <p:spPr bwMode="auto">
                <a:xfrm>
                  <a:off x="275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7" name="Rectangle 99"/>
                <p:cNvSpPr>
                  <a:spLocks noChangeArrowheads="1"/>
                </p:cNvSpPr>
                <p:nvPr/>
              </p:nvSpPr>
              <p:spPr bwMode="auto">
                <a:xfrm>
                  <a:off x="323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8" name="Rectangle 100"/>
                <p:cNvSpPr>
                  <a:spLocks noChangeArrowheads="1"/>
                </p:cNvSpPr>
                <p:nvPr/>
              </p:nvSpPr>
              <p:spPr bwMode="auto">
                <a:xfrm>
                  <a:off x="37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nvGrpSpPr>
              <p:cNvPr id="19486" name="Group 101"/>
              <p:cNvGrpSpPr>
                <a:grpSpLocks/>
              </p:cNvGrpSpPr>
              <p:nvPr/>
            </p:nvGrpSpPr>
            <p:grpSpPr bwMode="auto">
              <a:xfrm>
                <a:off x="1312" y="3120"/>
                <a:ext cx="2880" cy="480"/>
                <a:chOff x="1312" y="1536"/>
                <a:chExt cx="2880" cy="480"/>
              </a:xfrm>
            </p:grpSpPr>
            <p:sp>
              <p:nvSpPr>
                <p:cNvPr id="19487" name="Rectangle 102"/>
                <p:cNvSpPr>
                  <a:spLocks noChangeArrowheads="1"/>
                </p:cNvSpPr>
                <p:nvPr/>
              </p:nvSpPr>
              <p:spPr bwMode="auto">
                <a:xfrm>
                  <a:off x="13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88" name="Rectangle 103"/>
                <p:cNvSpPr>
                  <a:spLocks noChangeArrowheads="1"/>
                </p:cNvSpPr>
                <p:nvPr/>
              </p:nvSpPr>
              <p:spPr bwMode="auto">
                <a:xfrm>
                  <a:off x="179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89" name="Rectangle 104"/>
                <p:cNvSpPr>
                  <a:spLocks noChangeArrowheads="1"/>
                </p:cNvSpPr>
                <p:nvPr/>
              </p:nvSpPr>
              <p:spPr bwMode="auto">
                <a:xfrm>
                  <a:off x="227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0" name="Rectangle 105"/>
                <p:cNvSpPr>
                  <a:spLocks noChangeArrowheads="1"/>
                </p:cNvSpPr>
                <p:nvPr/>
              </p:nvSpPr>
              <p:spPr bwMode="auto">
                <a:xfrm>
                  <a:off x="275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1" name="Rectangle 106"/>
                <p:cNvSpPr>
                  <a:spLocks noChangeArrowheads="1"/>
                </p:cNvSpPr>
                <p:nvPr/>
              </p:nvSpPr>
              <p:spPr bwMode="auto">
                <a:xfrm>
                  <a:off x="323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92" name="Rectangle 107"/>
                <p:cNvSpPr>
                  <a:spLocks noChangeArrowheads="1"/>
                </p:cNvSpPr>
                <p:nvPr/>
              </p:nvSpPr>
              <p:spPr bwMode="auto">
                <a:xfrm>
                  <a:off x="3712" y="1536"/>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grpSp>
        </p:grpSp>
      </p:grpSp>
      <p:sp>
        <p:nvSpPr>
          <p:cNvPr id="19462" name="Text Box 108"/>
          <p:cNvSpPr txBox="1">
            <a:spLocks noChangeArrowheads="1"/>
          </p:cNvSpPr>
          <p:nvPr/>
        </p:nvSpPr>
        <p:spPr bwMode="auto">
          <a:xfrm>
            <a:off x="2613025" y="539591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125</a:t>
            </a:r>
          </a:p>
        </p:txBody>
      </p:sp>
      <p:sp>
        <p:nvSpPr>
          <p:cNvPr id="19463" name="Text Box 109"/>
          <p:cNvSpPr txBox="1">
            <a:spLocks noChangeArrowheads="1"/>
          </p:cNvSpPr>
          <p:nvPr/>
        </p:nvSpPr>
        <p:spPr bwMode="auto">
          <a:xfrm>
            <a:off x="3362325" y="539591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250</a:t>
            </a:r>
          </a:p>
        </p:txBody>
      </p:sp>
      <p:sp>
        <p:nvSpPr>
          <p:cNvPr id="19464" name="Text Box 110"/>
          <p:cNvSpPr txBox="1">
            <a:spLocks noChangeArrowheads="1"/>
          </p:cNvSpPr>
          <p:nvPr/>
        </p:nvSpPr>
        <p:spPr bwMode="auto">
          <a:xfrm>
            <a:off x="4124325" y="539591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500</a:t>
            </a:r>
          </a:p>
        </p:txBody>
      </p:sp>
      <p:sp>
        <p:nvSpPr>
          <p:cNvPr id="19465" name="Text Box 111"/>
          <p:cNvSpPr txBox="1">
            <a:spLocks noChangeArrowheads="1"/>
          </p:cNvSpPr>
          <p:nvPr/>
        </p:nvSpPr>
        <p:spPr bwMode="auto">
          <a:xfrm>
            <a:off x="4835525" y="5395913"/>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1000</a:t>
            </a:r>
          </a:p>
        </p:txBody>
      </p:sp>
      <p:sp>
        <p:nvSpPr>
          <p:cNvPr id="19466" name="Text Box 112"/>
          <p:cNvSpPr txBox="1">
            <a:spLocks noChangeArrowheads="1"/>
          </p:cNvSpPr>
          <p:nvPr/>
        </p:nvSpPr>
        <p:spPr bwMode="auto">
          <a:xfrm>
            <a:off x="5584825" y="53959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2000</a:t>
            </a:r>
          </a:p>
        </p:txBody>
      </p:sp>
      <p:sp>
        <p:nvSpPr>
          <p:cNvPr id="19467" name="Text Box 113"/>
          <p:cNvSpPr txBox="1">
            <a:spLocks noChangeArrowheads="1"/>
          </p:cNvSpPr>
          <p:nvPr/>
        </p:nvSpPr>
        <p:spPr bwMode="auto">
          <a:xfrm>
            <a:off x="6346825" y="53959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4000</a:t>
            </a:r>
          </a:p>
        </p:txBody>
      </p:sp>
      <p:sp>
        <p:nvSpPr>
          <p:cNvPr id="19468" name="Text Box 114"/>
          <p:cNvSpPr txBox="1">
            <a:spLocks noChangeArrowheads="1"/>
          </p:cNvSpPr>
          <p:nvPr/>
        </p:nvSpPr>
        <p:spPr bwMode="auto">
          <a:xfrm>
            <a:off x="7134225" y="5395913"/>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8000</a:t>
            </a:r>
          </a:p>
        </p:txBody>
      </p:sp>
      <p:sp>
        <p:nvSpPr>
          <p:cNvPr id="19469" name="Text Box 115"/>
          <p:cNvSpPr txBox="1">
            <a:spLocks noChangeArrowheads="1"/>
          </p:cNvSpPr>
          <p:nvPr/>
        </p:nvSpPr>
        <p:spPr bwMode="auto">
          <a:xfrm>
            <a:off x="2486025" y="29972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60</a:t>
            </a:r>
          </a:p>
        </p:txBody>
      </p:sp>
      <p:sp>
        <p:nvSpPr>
          <p:cNvPr id="19470" name="Text Box 116"/>
          <p:cNvSpPr txBox="1">
            <a:spLocks noChangeArrowheads="1"/>
          </p:cNvSpPr>
          <p:nvPr/>
        </p:nvSpPr>
        <p:spPr bwMode="auto">
          <a:xfrm>
            <a:off x="2486025" y="36957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50</a:t>
            </a:r>
          </a:p>
        </p:txBody>
      </p:sp>
      <p:sp>
        <p:nvSpPr>
          <p:cNvPr id="19471" name="Text Box 117"/>
          <p:cNvSpPr txBox="1">
            <a:spLocks noChangeArrowheads="1"/>
          </p:cNvSpPr>
          <p:nvPr/>
        </p:nvSpPr>
        <p:spPr bwMode="auto">
          <a:xfrm>
            <a:off x="2486025" y="44577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40</a:t>
            </a:r>
          </a:p>
        </p:txBody>
      </p:sp>
      <p:sp>
        <p:nvSpPr>
          <p:cNvPr id="19472" name="Text Box 118"/>
          <p:cNvSpPr txBox="1">
            <a:spLocks noChangeArrowheads="1"/>
          </p:cNvSpPr>
          <p:nvPr/>
        </p:nvSpPr>
        <p:spPr bwMode="auto">
          <a:xfrm>
            <a:off x="2486025" y="52324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30</a:t>
            </a:r>
          </a:p>
        </p:txBody>
      </p:sp>
      <p:sp>
        <p:nvSpPr>
          <p:cNvPr id="19473" name="Freeform 119"/>
          <p:cNvSpPr>
            <a:spLocks/>
          </p:cNvSpPr>
          <p:nvPr/>
        </p:nvSpPr>
        <p:spPr bwMode="auto">
          <a:xfrm>
            <a:off x="2857500" y="3760788"/>
            <a:ext cx="4583113" cy="1219200"/>
          </a:xfrm>
          <a:custGeom>
            <a:avLst/>
            <a:gdLst>
              <a:gd name="T0" fmla="*/ 0 w 2888"/>
              <a:gd name="T1" fmla="*/ 336 h 768"/>
              <a:gd name="T2" fmla="*/ 232 w 2888"/>
              <a:gd name="T3" fmla="*/ 248 h 768"/>
              <a:gd name="T4" fmla="*/ 504 w 2888"/>
              <a:gd name="T5" fmla="*/ 56 h 768"/>
              <a:gd name="T6" fmla="*/ 752 w 2888"/>
              <a:gd name="T7" fmla="*/ 0 h 768"/>
              <a:gd name="T8" fmla="*/ 984 w 2888"/>
              <a:gd name="T9" fmla="*/ 0 h 768"/>
              <a:gd name="T10" fmla="*/ 1200 w 2888"/>
              <a:gd name="T11" fmla="*/ 64 h 768"/>
              <a:gd name="T12" fmla="*/ 1448 w 2888"/>
              <a:gd name="T13" fmla="*/ 264 h 768"/>
              <a:gd name="T14" fmla="*/ 1688 w 2888"/>
              <a:gd name="T15" fmla="*/ 400 h 768"/>
              <a:gd name="T16" fmla="*/ 1928 w 2888"/>
              <a:gd name="T17" fmla="*/ 544 h 768"/>
              <a:gd name="T18" fmla="*/ 2168 w 2888"/>
              <a:gd name="T19" fmla="*/ 648 h 768"/>
              <a:gd name="T20" fmla="*/ 2416 w 2888"/>
              <a:gd name="T21" fmla="*/ 704 h 768"/>
              <a:gd name="T22" fmla="*/ 2648 w 2888"/>
              <a:gd name="T23" fmla="*/ 736 h 768"/>
              <a:gd name="T24" fmla="*/ 2888 w 2888"/>
              <a:gd name="T25" fmla="*/ 768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8"/>
              <a:gd name="T40" fmla="*/ 0 h 768"/>
              <a:gd name="T41" fmla="*/ 2888 w 2888"/>
              <a:gd name="T42" fmla="*/ 768 h 7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8" h="768">
                <a:moveTo>
                  <a:pt x="0" y="336"/>
                </a:moveTo>
                <a:lnTo>
                  <a:pt x="232" y="248"/>
                </a:lnTo>
                <a:lnTo>
                  <a:pt x="504" y="56"/>
                </a:lnTo>
                <a:lnTo>
                  <a:pt x="752" y="0"/>
                </a:lnTo>
                <a:lnTo>
                  <a:pt x="984" y="0"/>
                </a:lnTo>
                <a:lnTo>
                  <a:pt x="1200" y="64"/>
                </a:lnTo>
                <a:lnTo>
                  <a:pt x="1448" y="264"/>
                </a:lnTo>
                <a:lnTo>
                  <a:pt x="1688" y="400"/>
                </a:lnTo>
                <a:lnTo>
                  <a:pt x="1928" y="544"/>
                </a:lnTo>
                <a:lnTo>
                  <a:pt x="2168" y="648"/>
                </a:lnTo>
                <a:lnTo>
                  <a:pt x="2416" y="704"/>
                </a:lnTo>
                <a:lnTo>
                  <a:pt x="2648" y="736"/>
                </a:lnTo>
                <a:lnTo>
                  <a:pt x="2888" y="768"/>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20" name="Rectangle 120"/>
          <p:cNvSpPr>
            <a:spLocks noChangeArrowheads="1"/>
          </p:cNvSpPr>
          <p:nvPr/>
        </p:nvSpPr>
        <p:spPr bwMode="auto">
          <a:xfrm>
            <a:off x="3238500" y="3125788"/>
            <a:ext cx="1905000" cy="2286000"/>
          </a:xfrm>
          <a:prstGeom prst="rect">
            <a:avLst/>
          </a:prstGeom>
          <a:solidFill>
            <a:schemeClr val="accent1">
              <a:alpha val="50195"/>
            </a:scheme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a:p>
            <a:pPr algn="ctr"/>
            <a:endParaRPr lang="en-US" altLang="en-US" sz="2400"/>
          </a:p>
          <a:p>
            <a:pPr algn="ctr"/>
            <a:endParaRPr lang="en-US" altLang="en-US" sz="2400"/>
          </a:p>
          <a:p>
            <a:pPr algn="ctr"/>
            <a:r>
              <a:rPr lang="en-US" altLang="en-US" sz="2000" b="1"/>
              <a:t>low tones </a:t>
            </a:r>
          </a:p>
          <a:p>
            <a:pPr algn="ctr"/>
            <a:r>
              <a:rPr lang="en-US" altLang="en-US" sz="2000" b="1"/>
              <a:t>contain speech</a:t>
            </a:r>
          </a:p>
          <a:p>
            <a:pPr algn="ctr"/>
            <a:r>
              <a:rPr lang="en-US" altLang="en-US" sz="2000" b="1"/>
              <a:t>power</a:t>
            </a:r>
          </a:p>
        </p:txBody>
      </p:sp>
      <p:sp>
        <p:nvSpPr>
          <p:cNvPr id="256121" name="Rectangle 121"/>
          <p:cNvSpPr>
            <a:spLocks noChangeArrowheads="1"/>
          </p:cNvSpPr>
          <p:nvPr/>
        </p:nvSpPr>
        <p:spPr bwMode="auto">
          <a:xfrm>
            <a:off x="5143500" y="3125788"/>
            <a:ext cx="1905000" cy="2286000"/>
          </a:xfrm>
          <a:prstGeom prst="rect">
            <a:avLst/>
          </a:prstGeom>
          <a:solidFill>
            <a:srgbClr val="FFFF00">
              <a:alpha val="50195"/>
            </a:srgb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p>
          <a:p>
            <a:pPr algn="ctr"/>
            <a:endParaRPr lang="en-US" altLang="en-US" sz="2400"/>
          </a:p>
          <a:p>
            <a:pPr algn="ctr"/>
            <a:endParaRPr lang="en-US" altLang="en-US" sz="2400"/>
          </a:p>
          <a:p>
            <a:pPr algn="ctr"/>
            <a:r>
              <a:rPr lang="en-US" altLang="en-US" sz="2000" b="1"/>
              <a:t>high tones </a:t>
            </a:r>
          </a:p>
          <a:p>
            <a:pPr algn="ctr"/>
            <a:r>
              <a:rPr lang="en-US" altLang="en-US" sz="2000" b="1"/>
              <a:t>contain speech </a:t>
            </a:r>
          </a:p>
          <a:p>
            <a:pPr algn="ctr"/>
            <a:r>
              <a:rPr lang="en-US" altLang="en-US" sz="2000" b="1"/>
              <a:t>information</a:t>
            </a:r>
          </a:p>
        </p:txBody>
      </p:sp>
      <p:sp>
        <p:nvSpPr>
          <p:cNvPr id="256122" name="AutoShape 122">
            <a:hlinkClick r:id="" action="ppaction://noaction" highlightClick="1">
              <a:snd r:embed="rId4" name="plzpathH.wav"/>
            </a:hlinkClick>
          </p:cNvPr>
          <p:cNvSpPr>
            <a:spLocks noChangeArrowheads="1"/>
          </p:cNvSpPr>
          <p:nvPr/>
        </p:nvSpPr>
        <p:spPr bwMode="auto">
          <a:xfrm>
            <a:off x="5900738" y="3500438"/>
            <a:ext cx="514350" cy="574675"/>
          </a:xfrm>
          <a:prstGeom prst="actionButtonSound">
            <a:avLst/>
          </a:prstGeom>
          <a:solidFill>
            <a:srgbClr val="FFFF99"/>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77" name="Freeform 123"/>
          <p:cNvSpPr>
            <a:spLocks/>
          </p:cNvSpPr>
          <p:nvPr/>
        </p:nvSpPr>
        <p:spPr bwMode="auto">
          <a:xfrm>
            <a:off x="7454900" y="2239963"/>
            <a:ext cx="1304925" cy="898525"/>
          </a:xfrm>
          <a:custGeom>
            <a:avLst/>
            <a:gdLst>
              <a:gd name="T0" fmla="*/ 624 w 840"/>
              <a:gd name="T1" fmla="*/ 0 h 872"/>
              <a:gd name="T2" fmla="*/ 840 w 840"/>
              <a:gd name="T3" fmla="*/ 0 h 872"/>
              <a:gd name="T4" fmla="*/ 840 w 840"/>
              <a:gd name="T5" fmla="*/ 872 h 872"/>
              <a:gd name="T6" fmla="*/ 0 w 840"/>
              <a:gd name="T7" fmla="*/ 872 h 872"/>
              <a:gd name="T8" fmla="*/ 0 60000 65536"/>
              <a:gd name="T9" fmla="*/ 0 60000 65536"/>
              <a:gd name="T10" fmla="*/ 0 60000 65536"/>
              <a:gd name="T11" fmla="*/ 0 60000 65536"/>
              <a:gd name="T12" fmla="*/ 0 w 840"/>
              <a:gd name="T13" fmla="*/ 0 h 872"/>
              <a:gd name="T14" fmla="*/ 840 w 840"/>
              <a:gd name="T15" fmla="*/ 872 h 872"/>
            </a:gdLst>
            <a:ahLst/>
            <a:cxnLst>
              <a:cxn ang="T8">
                <a:pos x="T0" y="T1"/>
              </a:cxn>
              <a:cxn ang="T9">
                <a:pos x="T2" y="T3"/>
              </a:cxn>
              <a:cxn ang="T10">
                <a:pos x="T4" y="T5"/>
              </a:cxn>
              <a:cxn ang="T11">
                <a:pos x="T6" y="T7"/>
              </a:cxn>
            </a:cxnLst>
            <a:rect l="T12" t="T13" r="T14" b="T15"/>
            <a:pathLst>
              <a:path w="840" h="872">
                <a:moveTo>
                  <a:pt x="624" y="0"/>
                </a:moveTo>
                <a:lnTo>
                  <a:pt x="840" y="0"/>
                </a:lnTo>
                <a:lnTo>
                  <a:pt x="840" y="872"/>
                </a:lnTo>
                <a:lnTo>
                  <a:pt x="0" y="872"/>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8" name="Line 124"/>
          <p:cNvSpPr>
            <a:spLocks noChangeShapeType="1"/>
          </p:cNvSpPr>
          <p:nvPr/>
        </p:nvSpPr>
        <p:spPr bwMode="auto">
          <a:xfrm>
            <a:off x="2857500" y="3138488"/>
            <a:ext cx="4572000" cy="0"/>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25" name="AutoShape 125">
            <a:hlinkClick r:id="" action="ppaction://noaction" highlightClick="1">
              <a:snd r:embed="rId3" name="plzpathL.wav"/>
            </a:hlinkClick>
          </p:cNvPr>
          <p:cNvSpPr>
            <a:spLocks noChangeArrowheads="1"/>
          </p:cNvSpPr>
          <p:nvPr/>
        </p:nvSpPr>
        <p:spPr bwMode="auto">
          <a:xfrm>
            <a:off x="3906838" y="3716338"/>
            <a:ext cx="596900" cy="614362"/>
          </a:xfrm>
          <a:prstGeom prst="actionButtonSound">
            <a:avLst/>
          </a:prstGeom>
          <a:solidFill>
            <a:srgbClr val="62EACB"/>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9480" name="Text Box 126"/>
          <p:cNvSpPr txBox="1">
            <a:spLocks noChangeArrowheads="1"/>
          </p:cNvSpPr>
          <p:nvPr/>
        </p:nvSpPr>
        <p:spPr bwMode="auto">
          <a:xfrm>
            <a:off x="3840163" y="5734050"/>
            <a:ext cx="2633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frequency in hertz</a:t>
            </a:r>
          </a:p>
        </p:txBody>
      </p:sp>
      <p:pic>
        <p:nvPicPr>
          <p:cNvPr id="256127" name="Picture 127" descr="spea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1752600"/>
            <a:ext cx="17129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768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1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1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lzpathL.wav"/>
                                        </p:tgtEl>
                                      </p:cMediaNode>
                                    </p:audio>
                                  </p:subTnLst>
                                </p:cTn>
                              </p:par>
                            </p:childTnLst>
                          </p:cTn>
                        </p:par>
                        <p:par>
                          <p:cTn id="11" fill="hold" nodeType="afterGroup">
                            <p:stCondLst>
                              <p:cond delay="500"/>
                            </p:stCondLst>
                            <p:childTnLst>
                              <p:par>
                                <p:cTn id="12" presetID="2" presetClass="entr" presetSubtype="8" fill="hold" nodeType="afterEffect">
                                  <p:stCondLst>
                                    <p:cond delay="0"/>
                                  </p:stCondLst>
                                  <p:childTnLst>
                                    <p:set>
                                      <p:cBhvr>
                                        <p:cTn id="13" dur="1" fill="hold">
                                          <p:stCondLst>
                                            <p:cond delay="0"/>
                                          </p:stCondLst>
                                        </p:cTn>
                                        <p:tgtEl>
                                          <p:spTgt spid="256127"/>
                                        </p:tgtEl>
                                        <p:attrNameLst>
                                          <p:attrName>style.visibility</p:attrName>
                                        </p:attrNameLst>
                                      </p:cBhvr>
                                      <p:to>
                                        <p:strVal val="visible"/>
                                      </p:to>
                                    </p:set>
                                    <p:anim calcmode="lin" valueType="num">
                                      <p:cBhvr additive="base">
                                        <p:cTn id="14" dur="500" fill="hold"/>
                                        <p:tgtEl>
                                          <p:spTgt spid="256127"/>
                                        </p:tgtEl>
                                        <p:attrNameLst>
                                          <p:attrName>ppt_x</p:attrName>
                                        </p:attrNameLst>
                                      </p:cBhvr>
                                      <p:tavLst>
                                        <p:tav tm="0">
                                          <p:val>
                                            <p:strVal val="0-#ppt_w/2"/>
                                          </p:val>
                                        </p:tav>
                                        <p:tav tm="100000">
                                          <p:val>
                                            <p:strVal val="#ppt_x"/>
                                          </p:val>
                                        </p:tav>
                                      </p:tavLst>
                                    </p:anim>
                                    <p:anim calcmode="lin" valueType="num">
                                      <p:cBhvr additive="base">
                                        <p:cTn id="15" dur="500" fill="hold"/>
                                        <p:tgtEl>
                                          <p:spTgt spid="256127"/>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56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561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plzpath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0" grpId="0" animBg="1" autoUpdateAnimBg="0"/>
      <p:bldP spid="256121" grpId="0" animBg="1" autoUpdateAnimBg="0"/>
      <p:bldP spid="256122" grpId="0" animBg="1"/>
      <p:bldP spid="2561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Shape 755"/>
          <p:cNvSpPr txBox="1">
            <a:spLocks noGrp="1"/>
          </p:cNvSpPr>
          <p:nvPr>
            <p:ph type="title"/>
          </p:nvPr>
        </p:nvSpPr>
        <p:spPr>
          <a:xfrm>
            <a:off x="1049125" y="1967800"/>
            <a:ext cx="74097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0" u="none" strike="noStrike" cap="none" dirty="0">
                <a:solidFill>
                  <a:schemeClr val="accent1"/>
                </a:solidFill>
                <a:latin typeface="Trebuchet MS"/>
                <a:ea typeface="Trebuchet MS"/>
                <a:cs typeface="Trebuchet MS"/>
                <a:sym typeface="Trebuchet MS"/>
              </a:rPr>
              <a:t>Is the Hearing Loss ‘</a:t>
            </a:r>
            <a:r>
              <a:rPr lang="en-US" sz="3600" b="1" i="1" u="none" strike="noStrike" cap="none" dirty="0">
                <a:solidFill>
                  <a:schemeClr val="accent1"/>
                </a:solidFill>
                <a:latin typeface="Trebuchet MS"/>
                <a:ea typeface="Trebuchet MS"/>
                <a:cs typeface="Trebuchet MS"/>
                <a:sym typeface="Trebuchet MS"/>
              </a:rPr>
              <a:t>enough</a:t>
            </a:r>
            <a:r>
              <a:rPr lang="en-US" sz="3600" b="1" i="0" u="none" strike="noStrike" cap="none" dirty="0">
                <a:solidFill>
                  <a:schemeClr val="accent1"/>
                </a:solidFill>
                <a:latin typeface="Trebuchet MS"/>
                <a:ea typeface="Trebuchet MS"/>
                <a:cs typeface="Trebuchet MS"/>
                <a:sym typeface="Trebuchet MS"/>
              </a:rPr>
              <a:t>’?</a:t>
            </a:r>
          </a:p>
        </p:txBody>
      </p:sp>
      <p:sp>
        <p:nvSpPr>
          <p:cNvPr id="756" name="Shape 756"/>
          <p:cNvSpPr txBox="1">
            <a:spLocks noGrp="1"/>
          </p:cNvSpPr>
          <p:nvPr>
            <p:ph type="body" idx="1"/>
          </p:nvPr>
        </p:nvSpPr>
        <p:spPr>
          <a:xfrm>
            <a:off x="743400" y="2720633"/>
            <a:ext cx="6447600" cy="4325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400" b="0" i="0" u="none" strike="noStrike" cap="none">
                <a:solidFill>
                  <a:srgbClr val="3F3F3F"/>
                </a:solidFill>
                <a:latin typeface="Trebuchet MS"/>
                <a:ea typeface="Trebuchet MS"/>
                <a:cs typeface="Trebuchet MS"/>
                <a:sym typeface="Trebuchet MS"/>
              </a:rPr>
              <a:t>Importance of the functional piece</a:t>
            </a:r>
          </a:p>
          <a:p>
            <a:pPr marL="742950" marR="0" lvl="1" indent="-285750" algn="l" rtl="0">
              <a:spcBef>
                <a:spcPts val="1000"/>
              </a:spcBef>
              <a:spcAft>
                <a:spcPts val="0"/>
              </a:spcAft>
              <a:buClr>
                <a:schemeClr val="accent1"/>
              </a:buClr>
              <a:buSzPct val="80000"/>
              <a:buFont typeface="Noto Sans Symbols"/>
              <a:buChar char="●"/>
            </a:pPr>
            <a:r>
              <a:rPr lang="en-US" sz="2400" b="0" i="0" u="none" strike="noStrike" cap="none">
                <a:solidFill>
                  <a:srgbClr val="3F3F3F"/>
                </a:solidFill>
                <a:latin typeface="Trebuchet MS"/>
                <a:ea typeface="Trebuchet MS"/>
                <a:cs typeface="Trebuchet MS"/>
                <a:sym typeface="Trebuchet MS"/>
              </a:rPr>
              <a:t>Relating the hearing loss to what goes on in the classroom</a:t>
            </a:r>
          </a:p>
          <a:p>
            <a:pPr marL="1143000" marR="0" lvl="2" indent="-228600" algn="l" rtl="0">
              <a:spcBef>
                <a:spcPts val="1000"/>
              </a:spcBef>
              <a:spcAft>
                <a:spcPts val="0"/>
              </a:spcAft>
              <a:buClr>
                <a:schemeClr val="accent1"/>
              </a:buClr>
              <a:buSzPct val="80000"/>
              <a:buFont typeface="Noto Sans Symbols"/>
              <a:buChar char="●"/>
            </a:pPr>
            <a:r>
              <a:rPr lang="en-US" sz="2400" b="0" i="0" u="none" strike="noStrike" cap="none">
                <a:solidFill>
                  <a:srgbClr val="3F3F3F"/>
                </a:solidFill>
                <a:latin typeface="Trebuchet MS"/>
                <a:ea typeface="Trebuchet MS"/>
                <a:cs typeface="Trebuchet MS"/>
                <a:sym typeface="Trebuchet MS"/>
              </a:rPr>
              <a:t>Info from audiologist</a:t>
            </a:r>
          </a:p>
          <a:p>
            <a:pPr marL="914400" marR="0" lvl="2" indent="0" algn="l" rtl="0">
              <a:spcBef>
                <a:spcPts val="1000"/>
              </a:spcBef>
              <a:spcAft>
                <a:spcPts val="0"/>
              </a:spcAft>
              <a:buClr>
                <a:schemeClr val="accent1"/>
              </a:buClr>
              <a:buSzPct val="25000"/>
              <a:buFont typeface="Noto Sans Symbols"/>
              <a:buNone/>
            </a:pPr>
            <a:endParaRPr sz="2400" b="0" i="0" u="none" strike="noStrike" cap="none">
              <a:solidFill>
                <a:srgbClr val="3F3F3F"/>
              </a:solidFill>
              <a:latin typeface="Trebuchet MS"/>
              <a:ea typeface="Trebuchet MS"/>
              <a:cs typeface="Trebuchet MS"/>
              <a:sym typeface="Trebuchet MS"/>
            </a:endParaRPr>
          </a:p>
          <a:p>
            <a:pPr marL="1143000" marR="0" lvl="2" indent="-228600" algn="l" rtl="0">
              <a:spcBef>
                <a:spcPts val="1000"/>
              </a:spcBef>
              <a:spcAft>
                <a:spcPts val="0"/>
              </a:spcAft>
              <a:buClr>
                <a:schemeClr val="accent1"/>
              </a:buClr>
              <a:buSzPct val="80000"/>
              <a:buFont typeface="Noto Sans Symbols"/>
              <a:buChar char="●"/>
            </a:pPr>
            <a:r>
              <a:rPr lang="en-US" sz="2400" b="0" i="0" u="none" strike="noStrike" cap="none">
                <a:solidFill>
                  <a:srgbClr val="3F3F3F"/>
                </a:solidFill>
                <a:latin typeface="Trebuchet MS"/>
                <a:ea typeface="Trebuchet MS"/>
                <a:cs typeface="Trebuchet MS"/>
                <a:sym typeface="Trebuchet MS"/>
              </a:rPr>
              <a:t>Assessments like LIFE-R (teacher and student)</a:t>
            </a:r>
          </a:p>
          <a:p>
            <a:pPr marL="914400" marR="0" lvl="2" indent="0" algn="l" rtl="0">
              <a:spcBef>
                <a:spcPts val="1000"/>
              </a:spcBef>
              <a:spcAft>
                <a:spcPts val="0"/>
              </a:spcAft>
              <a:buClr>
                <a:schemeClr val="accent1"/>
              </a:buClr>
              <a:buSzPct val="25000"/>
              <a:buFont typeface="Noto Sans Symbols"/>
              <a:buNone/>
            </a:pPr>
            <a:endParaRPr sz="2400" b="0" i="0" u="none" strike="noStrike" cap="none">
              <a:solidFill>
                <a:srgbClr val="3F3F3F"/>
              </a:solidFill>
              <a:latin typeface="Trebuchet MS"/>
              <a:ea typeface="Trebuchet MS"/>
              <a:cs typeface="Trebuchet MS"/>
              <a:sym typeface="Trebuchet MS"/>
            </a:endParaRPr>
          </a:p>
          <a:p>
            <a:pPr marL="914400" marR="0" lvl="2" indent="0" algn="l" rtl="0">
              <a:spcBef>
                <a:spcPts val="1000"/>
              </a:spcBef>
              <a:spcAft>
                <a:spcPts val="0"/>
              </a:spcAft>
              <a:buClr>
                <a:schemeClr val="accent1"/>
              </a:buClr>
              <a:buSzPct val="25000"/>
              <a:buFont typeface="Noto Sans Symbols"/>
              <a:buNone/>
            </a:pPr>
            <a:endParaRPr sz="2400" b="0" i="0" u="none" strike="noStrike" cap="none">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title"/>
          </p:nvPr>
        </p:nvSpPr>
        <p:spPr>
          <a:xfrm>
            <a:off x="813675" y="1685300"/>
            <a:ext cx="79275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0" u="none" strike="noStrike" cap="none">
                <a:solidFill>
                  <a:schemeClr val="accent1"/>
                </a:solidFill>
                <a:latin typeface="Trebuchet MS"/>
                <a:ea typeface="Trebuchet MS"/>
                <a:cs typeface="Trebuchet MS"/>
                <a:sym typeface="Trebuchet MS"/>
              </a:rPr>
              <a:t>Is the Hearing Loss ‘</a:t>
            </a:r>
            <a:r>
              <a:rPr lang="en-US" sz="3600" b="1" i="1" u="none" strike="noStrike" cap="none">
                <a:solidFill>
                  <a:schemeClr val="accent1"/>
                </a:solidFill>
                <a:latin typeface="Trebuchet MS"/>
                <a:ea typeface="Trebuchet MS"/>
                <a:cs typeface="Trebuchet MS"/>
                <a:sym typeface="Trebuchet MS"/>
              </a:rPr>
              <a:t>enough</a:t>
            </a:r>
            <a:r>
              <a:rPr lang="en-US" sz="3600" b="1" i="0" u="none" strike="noStrike" cap="none">
                <a:solidFill>
                  <a:schemeClr val="accent1"/>
                </a:solidFill>
                <a:latin typeface="Trebuchet MS"/>
                <a:ea typeface="Trebuchet MS"/>
                <a:cs typeface="Trebuchet MS"/>
                <a:sym typeface="Trebuchet MS"/>
              </a:rPr>
              <a:t>’?</a:t>
            </a:r>
          </a:p>
        </p:txBody>
      </p:sp>
      <p:sp>
        <p:nvSpPr>
          <p:cNvPr id="762" name="Shape 762"/>
          <p:cNvSpPr txBox="1">
            <a:spLocks noGrp="1"/>
          </p:cNvSpPr>
          <p:nvPr>
            <p:ph type="body" idx="1"/>
          </p:nvPr>
        </p:nvSpPr>
        <p:spPr>
          <a:xfrm>
            <a:off x="62800" y="2522525"/>
            <a:ext cx="8835300" cy="4508100"/>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Importance of the functional piece (cont.)</a:t>
            </a:r>
          </a:p>
          <a:p>
            <a:pPr marL="742950" marR="0" lvl="1" indent="-285750" algn="l" rtl="0">
              <a:spcBef>
                <a:spcPts val="100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Assessments must be in the form most likely to yield accurate information on what the child knows and can do academically, developmentally and functionally. §300.304(c)(1)(iii)</a:t>
            </a:r>
          </a:p>
          <a:p>
            <a:pPr marL="1143000" marR="0" lvl="2" indent="-228600" algn="l" rtl="0">
              <a:spcBef>
                <a:spcPts val="100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 </a:t>
            </a:r>
            <a:r>
              <a:rPr lang="en-US" sz="2000" b="0" i="0" u="none" strike="noStrike" cap="none">
                <a:solidFill>
                  <a:srgbClr val="FF0000"/>
                </a:solidFill>
                <a:latin typeface="Trebuchet MS"/>
                <a:ea typeface="Trebuchet MS"/>
                <a:cs typeface="Trebuchet MS"/>
                <a:sym typeface="Trebuchet MS"/>
              </a:rPr>
              <a:t>Because D/HH students have access issues, considering results that reflect function in quiet only will not accurately yield info about what the child can do functionally</a:t>
            </a:r>
            <a:r>
              <a:rPr lang="en-US" sz="2000" b="0" i="0" u="none" strike="noStrike" cap="none">
                <a:solidFill>
                  <a:srgbClr val="FF0000"/>
                </a:solidFill>
                <a:latin typeface="Times New Roman"/>
                <a:ea typeface="Times New Roman"/>
                <a:cs typeface="Times New Roman"/>
                <a:sym typeface="Times New Roman"/>
              </a:rPr>
              <a:t>.</a:t>
            </a:r>
          </a:p>
          <a:p>
            <a:pPr marL="342900" marR="0" lvl="0" indent="-342900" algn="l" rtl="0">
              <a:spcBef>
                <a:spcPts val="100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No single tool (e.g., audiogram) can be used as the sole criterion to determine eligibility §300.304(b)(2).</a:t>
            </a:r>
          </a:p>
          <a:p>
            <a:pPr marL="0" marR="0" lvl="0" indent="0" algn="l" rtl="0">
              <a:spcBef>
                <a:spcPts val="1000"/>
              </a:spcBef>
              <a:spcAft>
                <a:spcPts val="0"/>
              </a:spcAft>
              <a:buClr>
                <a:schemeClr val="accent1"/>
              </a:buClr>
              <a:buSzPct val="25000"/>
              <a:buFont typeface="Noto Sans Symbols"/>
              <a:buNone/>
            </a:pPr>
            <a:endParaRPr sz="1800" b="0" i="0" u="none" strike="noStrike" cap="none">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title"/>
          </p:nvPr>
        </p:nvSpPr>
        <p:spPr>
          <a:xfrm>
            <a:off x="1002000" y="1685400"/>
            <a:ext cx="8571000" cy="448200"/>
          </a:xfrm>
          <a:prstGeom prst="rect">
            <a:avLst/>
          </a:prstGeom>
          <a:noFill/>
          <a:ln>
            <a:noFill/>
          </a:ln>
        </p:spPr>
        <p:txBody>
          <a:bodyPr lIns="91425" tIns="45700" rIns="91425" bIns="45700" anchor="t" anchorCtr="0">
            <a:noAutofit/>
          </a:bodyPr>
          <a:lstStyle/>
          <a:p>
            <a:pPr marL="0" marR="0" lvl="0" indent="0" algn="l" rtl="0">
              <a:spcBef>
                <a:spcPts val="0"/>
              </a:spcBef>
              <a:buClr>
                <a:srgbClr val="90C226"/>
              </a:buClr>
              <a:buSzPct val="25000"/>
              <a:buFont typeface="Trebuchet MS"/>
              <a:buNone/>
            </a:pPr>
            <a:r>
              <a:rPr lang="en-US" sz="3600" b="1" i="0" u="none" strike="noStrike" cap="none" dirty="0">
                <a:solidFill>
                  <a:srgbClr val="0070C0"/>
                </a:solidFill>
                <a:latin typeface="Trebuchet MS"/>
                <a:ea typeface="Trebuchet MS"/>
                <a:cs typeface="Trebuchet MS"/>
                <a:sym typeface="Trebuchet MS"/>
              </a:rPr>
              <a:t>Is the Student ‘</a:t>
            </a:r>
            <a:r>
              <a:rPr lang="en-US" sz="3600" b="1" i="1" u="none" strike="noStrike" cap="none" dirty="0">
                <a:solidFill>
                  <a:srgbClr val="0070C0"/>
                </a:solidFill>
                <a:latin typeface="Trebuchet MS"/>
                <a:ea typeface="Trebuchet MS"/>
                <a:cs typeface="Trebuchet MS"/>
                <a:sym typeface="Trebuchet MS"/>
              </a:rPr>
              <a:t>that far behind</a:t>
            </a:r>
            <a:r>
              <a:rPr lang="en-US" sz="3600" b="1" i="0" u="none" strike="noStrike" cap="none" dirty="0">
                <a:solidFill>
                  <a:srgbClr val="0070C0"/>
                </a:solidFill>
                <a:latin typeface="Trebuchet MS"/>
                <a:ea typeface="Trebuchet MS"/>
                <a:cs typeface="Trebuchet MS"/>
                <a:sym typeface="Trebuchet MS"/>
              </a:rPr>
              <a:t>’?</a:t>
            </a:r>
            <a:r>
              <a:rPr lang="en-US" sz="3600" b="0" i="0" u="none" strike="noStrike" cap="none" dirty="0">
                <a:solidFill>
                  <a:srgbClr val="0070C0"/>
                </a:solidFill>
                <a:latin typeface="Trebuchet MS"/>
                <a:ea typeface="Trebuchet MS"/>
                <a:cs typeface="Trebuchet MS"/>
                <a:sym typeface="Trebuchet MS"/>
              </a:rPr>
              <a:t> </a:t>
            </a:r>
          </a:p>
        </p:txBody>
      </p:sp>
      <p:sp>
        <p:nvSpPr>
          <p:cNvPr id="768" name="Shape 768"/>
          <p:cNvSpPr txBox="1">
            <a:spLocks noGrp="1"/>
          </p:cNvSpPr>
          <p:nvPr>
            <p:ph type="body" idx="1"/>
          </p:nvPr>
        </p:nvSpPr>
        <p:spPr>
          <a:xfrm>
            <a:off x="0" y="1970100"/>
            <a:ext cx="9144000" cy="48879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1"/>
              </a:buClr>
              <a:buSzPct val="25000"/>
              <a:buFont typeface="Noto Sans Symbols"/>
              <a:buNone/>
            </a:pPr>
            <a:endParaRPr sz="1665" b="0" i="0" u="none" strike="noStrike" cap="none" dirty="0">
              <a:solidFill>
                <a:srgbClr val="3F3F3F"/>
              </a:solidFill>
              <a:latin typeface="Trebuchet MS"/>
              <a:ea typeface="Trebuchet MS"/>
              <a:cs typeface="Trebuchet MS"/>
              <a:sym typeface="Trebuchet MS"/>
            </a:endParaRPr>
          </a:p>
          <a:p>
            <a:pPr marL="342900" marR="0" lvl="0" indent="-353822" algn="l" rtl="0">
              <a:lnSpc>
                <a:spcPct val="80000"/>
              </a:lnSpc>
              <a:spcBef>
                <a:spcPts val="1000"/>
              </a:spcBef>
              <a:spcAft>
                <a:spcPts val="0"/>
              </a:spcAft>
              <a:buClr>
                <a:schemeClr val="accent1"/>
              </a:buClr>
              <a:buSzPct val="100000"/>
              <a:buFont typeface="Noto Sans Symbols"/>
              <a:buChar char="●"/>
            </a:pPr>
            <a:r>
              <a:rPr lang="en-US" sz="1800" b="0" i="0" u="none" strike="noStrike" cap="none" dirty="0">
                <a:solidFill>
                  <a:srgbClr val="3F3F3F"/>
                </a:solidFill>
                <a:latin typeface="Trebuchet MS"/>
                <a:ea typeface="Trebuchet MS"/>
                <a:cs typeface="Trebuchet MS"/>
                <a:sym typeface="Trebuchet MS"/>
              </a:rPr>
              <a:t>OSEP (2007):  educational performance doesn’t equal academic performance</a:t>
            </a:r>
          </a:p>
          <a:p>
            <a:pPr marL="0" marR="0" lvl="0" indent="0" algn="l" rtl="0">
              <a:lnSpc>
                <a:spcPct val="80000"/>
              </a:lnSpc>
              <a:spcBef>
                <a:spcPts val="1000"/>
              </a:spcBef>
              <a:spcAft>
                <a:spcPts val="0"/>
              </a:spcAft>
              <a:buClr>
                <a:schemeClr val="accent1"/>
              </a:buClr>
              <a:buSzPct val="25000"/>
              <a:buFont typeface="Noto Sans Symbols"/>
              <a:buNone/>
            </a:pPr>
            <a:endParaRPr sz="1800" b="0" i="0" u="none" strike="noStrike" cap="none" dirty="0">
              <a:solidFill>
                <a:srgbClr val="3F3F3F"/>
              </a:solidFill>
              <a:latin typeface="Trebuchet MS"/>
              <a:ea typeface="Trebuchet MS"/>
              <a:cs typeface="Trebuchet MS"/>
              <a:sym typeface="Trebuchet MS"/>
            </a:endParaRPr>
          </a:p>
          <a:p>
            <a:pPr marL="342900" marR="0" lvl="0" indent="-353822" algn="l" rtl="0">
              <a:lnSpc>
                <a:spcPct val="80000"/>
              </a:lnSpc>
              <a:spcBef>
                <a:spcPts val="1000"/>
              </a:spcBef>
              <a:spcAft>
                <a:spcPts val="0"/>
              </a:spcAft>
              <a:buClr>
                <a:schemeClr val="accent1"/>
              </a:buClr>
              <a:buSzPct val="100000"/>
              <a:buFont typeface="Noto Sans Symbols"/>
              <a:buChar char="●"/>
            </a:pPr>
            <a:r>
              <a:rPr lang="en-US" sz="1800" b="0" i="0" u="none" strike="noStrike" cap="none" dirty="0">
                <a:solidFill>
                  <a:srgbClr val="3F3F3F"/>
                </a:solidFill>
                <a:latin typeface="Trebuchet MS"/>
                <a:ea typeface="Trebuchet MS"/>
                <a:cs typeface="Trebuchet MS"/>
                <a:sym typeface="Trebuchet MS"/>
              </a:rPr>
              <a:t>A variety of assessment tools must be used to gather relevant functional, developmental, and academic information - including info provided by the parent. §300.304(b)(1) </a:t>
            </a:r>
          </a:p>
          <a:p>
            <a:pPr marL="742950" marR="0" lvl="1" indent="-296672" algn="l" rtl="0">
              <a:lnSpc>
                <a:spcPct val="80000"/>
              </a:lnSpc>
              <a:spcBef>
                <a:spcPts val="1000"/>
              </a:spcBef>
              <a:spcAft>
                <a:spcPts val="0"/>
              </a:spcAft>
              <a:buClr>
                <a:schemeClr val="accent1"/>
              </a:buClr>
              <a:buSzPct val="100000"/>
              <a:buFont typeface="Noto Sans Symbols"/>
              <a:buChar char="●"/>
            </a:pPr>
            <a:r>
              <a:rPr lang="en-US" sz="1800" b="0" i="0" u="none" strike="noStrike" cap="none" dirty="0">
                <a:solidFill>
                  <a:srgbClr val="3F3F3F"/>
                </a:solidFill>
                <a:latin typeface="Trebuchet MS"/>
                <a:ea typeface="Trebuchet MS"/>
                <a:cs typeface="Trebuchet MS"/>
                <a:sym typeface="Trebuchet MS"/>
              </a:rPr>
              <a:t> </a:t>
            </a:r>
            <a:r>
              <a:rPr lang="en-US" sz="1800" b="0" i="0" u="none" strike="noStrike" cap="none" dirty="0">
                <a:solidFill>
                  <a:srgbClr val="FF0000"/>
                </a:solidFill>
                <a:latin typeface="Trebuchet MS"/>
                <a:ea typeface="Trebuchet MS"/>
                <a:cs typeface="Trebuchet MS"/>
                <a:sym typeface="Trebuchet MS"/>
              </a:rPr>
              <a:t>Too often information from the parent regarding the child's functional performance is not solicited or valued in eligibility determination (e.g., </a:t>
            </a:r>
            <a:r>
              <a:rPr lang="en-US" sz="1800" b="0" i="0" u="sng" strike="noStrike" cap="none" dirty="0">
                <a:solidFill>
                  <a:schemeClr val="hlink"/>
                </a:solidFill>
                <a:latin typeface="Trebuchet MS"/>
                <a:ea typeface="Trebuchet MS"/>
                <a:cs typeface="Trebuchet MS"/>
                <a:sym typeface="Trebuchet MS"/>
                <a:hlinkClick r:id="rId3"/>
              </a:rPr>
              <a:t>CHILD or Starting School LIFE</a:t>
            </a:r>
            <a:r>
              <a:rPr lang="en-US" sz="1800" b="0" i="0" u="none" strike="noStrike" cap="none" dirty="0">
                <a:solidFill>
                  <a:srgbClr val="FF0000"/>
                </a:solidFill>
                <a:latin typeface="Trebuchet MS"/>
                <a:ea typeface="Trebuchet MS"/>
                <a:cs typeface="Trebuchet MS"/>
                <a:sym typeface="Trebuchet MS"/>
              </a:rPr>
              <a:t> checklists for younger children).</a:t>
            </a:r>
          </a:p>
          <a:p>
            <a:pPr marL="0" marR="0" lvl="0" indent="0" algn="l" rtl="0">
              <a:lnSpc>
                <a:spcPct val="80000"/>
              </a:lnSpc>
              <a:spcBef>
                <a:spcPts val="1000"/>
              </a:spcBef>
              <a:spcAft>
                <a:spcPts val="0"/>
              </a:spcAft>
              <a:buClr>
                <a:schemeClr val="accent1"/>
              </a:buClr>
              <a:buSzPct val="25000"/>
              <a:buFont typeface="Noto Sans Symbols"/>
              <a:buNone/>
            </a:pPr>
            <a:endParaRPr sz="1800" b="0" i="0" u="none" strike="noStrike" cap="none" dirty="0">
              <a:solidFill>
                <a:srgbClr val="FF0000"/>
              </a:solidFill>
              <a:latin typeface="Trebuchet MS"/>
              <a:ea typeface="Trebuchet MS"/>
              <a:cs typeface="Trebuchet MS"/>
              <a:sym typeface="Trebuchet MS"/>
            </a:endParaRPr>
          </a:p>
          <a:p>
            <a:pPr marL="342900" marR="0" lvl="0" indent="-353822" algn="l" rtl="0">
              <a:lnSpc>
                <a:spcPct val="80000"/>
              </a:lnSpc>
              <a:spcBef>
                <a:spcPts val="1000"/>
              </a:spcBef>
              <a:spcAft>
                <a:spcPts val="0"/>
              </a:spcAft>
              <a:buClr>
                <a:schemeClr val="accent1"/>
              </a:buClr>
              <a:buSzPct val="100000"/>
              <a:buFont typeface="Noto Sans Symbols"/>
              <a:buChar char="●"/>
            </a:pPr>
            <a:r>
              <a:rPr lang="en-US" sz="1800" b="0" i="0" u="none" strike="noStrike" cap="none" dirty="0">
                <a:solidFill>
                  <a:srgbClr val="3F3F3F"/>
                </a:solidFill>
                <a:latin typeface="Trebuchet MS"/>
                <a:ea typeface="Trebuchet MS"/>
                <a:cs typeface="Trebuchet MS"/>
                <a:sym typeface="Trebuchet MS"/>
              </a:rPr>
              <a:t>The child is assessed in all areas related to the suspected disability, including, if appropriate, health, vision, hearing, social and emotional status, general intelligence, academic performance, communicative status, and motor abilities §300.304(c)(4). </a:t>
            </a:r>
          </a:p>
          <a:p>
            <a:pPr marL="742950" marR="0" lvl="1" indent="-285750" algn="l" rtl="0">
              <a:lnSpc>
                <a:spcPct val="80000"/>
              </a:lnSpc>
              <a:spcBef>
                <a:spcPts val="1000"/>
              </a:spcBef>
              <a:spcAft>
                <a:spcPts val="0"/>
              </a:spcAft>
              <a:buClr>
                <a:schemeClr val="accent1"/>
              </a:buClr>
              <a:buSzPct val="65777"/>
              <a:buFont typeface="Noto Sans Symbols"/>
              <a:buNone/>
            </a:pPr>
            <a:endParaRPr sz="1800" b="0" i="0" u="none" strike="noStrike" cap="none" dirty="0">
              <a:solidFill>
                <a:srgbClr val="3F3F3F"/>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38023" y="2039487"/>
            <a:ext cx="8747185" cy="4205288"/>
          </a:xfrm>
          <a:prstGeom prst="rect">
            <a:avLst/>
          </a:prstGeom>
        </p:spPr>
        <p:txBody>
          <a:bodyPr lIns="91425" tIns="91425" rIns="91425" bIns="91425" anchor="ctr" anchorCtr="0">
            <a:noAutofit/>
          </a:bodyPr>
          <a:lstStyle/>
          <a:p>
            <a:r>
              <a:rPr lang="en-US" sz="5400" dirty="0">
                <a:solidFill>
                  <a:schemeClr val="bg2"/>
                </a:solidFill>
              </a:rPr>
              <a:t>Billie </a:t>
            </a:r>
            <a:r>
              <a:rPr lang="en-US" sz="5400" dirty="0" err="1">
                <a:solidFill>
                  <a:schemeClr val="bg2"/>
                </a:solidFill>
              </a:rPr>
              <a:t>Wortham</a:t>
            </a:r>
            <a:r>
              <a:rPr lang="en-US" sz="5400" dirty="0">
                <a:solidFill>
                  <a:schemeClr val="bg2"/>
                </a:solidFill>
              </a:rPr>
              <a:t> </a:t>
            </a:r>
            <a:br>
              <a:rPr lang="en-US" sz="5400" dirty="0">
                <a:solidFill>
                  <a:schemeClr val="bg2"/>
                </a:solidFill>
              </a:rPr>
            </a:br>
            <a:r>
              <a:rPr lang="en-US" dirty="0">
                <a:solidFill>
                  <a:schemeClr val="bg2"/>
                </a:solidFill>
              </a:rPr>
              <a:t>Audiologist </a:t>
            </a:r>
            <a:br>
              <a:rPr lang="en-US" dirty="0">
                <a:solidFill>
                  <a:schemeClr val="bg2"/>
                </a:solidFill>
              </a:rPr>
            </a:br>
            <a:r>
              <a:rPr lang="en-US" dirty="0">
                <a:solidFill>
                  <a:schemeClr val="bg2"/>
                </a:solidFill>
              </a:rPr>
              <a:t>Outreach Consultant</a:t>
            </a:r>
            <a:br>
              <a:rPr lang="en-US" dirty="0">
                <a:solidFill>
                  <a:schemeClr val="bg2"/>
                </a:solidFill>
              </a:rPr>
            </a:br>
            <a:br>
              <a:rPr lang="en-US" dirty="0">
                <a:solidFill>
                  <a:schemeClr val="bg2"/>
                </a:solidFill>
              </a:rPr>
            </a:br>
            <a:r>
              <a:rPr lang="en-US" dirty="0">
                <a:solidFill>
                  <a:srgbClr val="C00000"/>
                </a:solidFill>
              </a:rPr>
              <a:t>Hearing and the Brain </a:t>
            </a:r>
            <a:br>
              <a:rPr lang="en-US" dirty="0">
                <a:solidFill>
                  <a:srgbClr val="C00000"/>
                </a:solidFill>
              </a:rPr>
            </a:br>
            <a:r>
              <a:rPr lang="en-US" dirty="0">
                <a:solidFill>
                  <a:srgbClr val="C00000"/>
                </a:solidFill>
              </a:rPr>
              <a:t>Anatomy and Physiology </a:t>
            </a:r>
            <a:br>
              <a:rPr lang="en-US" dirty="0">
                <a:solidFill>
                  <a:srgbClr val="C00000"/>
                </a:solidFill>
              </a:rPr>
            </a:br>
            <a:br>
              <a:rPr lang="en-US" dirty="0">
                <a:solidFill>
                  <a:schemeClr val="bg2"/>
                </a:solidFill>
              </a:rPr>
            </a:br>
            <a:endParaRPr lang="en-US" dirty="0">
              <a:solidFill>
                <a:srgbClr val="C00000"/>
              </a:solidFill>
            </a:endParaRPr>
          </a:p>
        </p:txBody>
      </p:sp>
    </p:spTree>
    <p:extLst>
      <p:ext uri="{BB962C8B-B14F-4D97-AF65-F5344CB8AC3E}">
        <p14:creationId xmlns:p14="http://schemas.microsoft.com/office/powerpoint/2010/main" val="386052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arn(inVertical)">
                                      <p:cBhvr>
                                        <p:cTn id="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title"/>
          </p:nvPr>
        </p:nvSpPr>
        <p:spPr>
          <a:xfrm>
            <a:off x="672475" y="1779450"/>
            <a:ext cx="8665200" cy="448200"/>
          </a:xfrm>
          <a:prstGeom prst="rect">
            <a:avLst/>
          </a:prstGeom>
          <a:noFill/>
          <a:ln>
            <a:noFill/>
          </a:ln>
        </p:spPr>
        <p:txBody>
          <a:bodyPr lIns="91425" tIns="45700" rIns="91425" bIns="45700" anchor="t" anchorCtr="0">
            <a:noAutofit/>
          </a:bodyPr>
          <a:lstStyle/>
          <a:p>
            <a:pPr marL="0" marR="0" lvl="0" indent="0" algn="l" rtl="0">
              <a:spcBef>
                <a:spcPts val="0"/>
              </a:spcBef>
              <a:buClr>
                <a:srgbClr val="90C226"/>
              </a:buClr>
              <a:buSzPct val="25000"/>
              <a:buFont typeface="Trebuchet MS"/>
              <a:buNone/>
            </a:pPr>
            <a:r>
              <a:rPr lang="en-US" sz="3600" b="1" i="0" u="none" strike="noStrike" cap="none" dirty="0">
                <a:solidFill>
                  <a:srgbClr val="0070C0"/>
                </a:solidFill>
                <a:latin typeface="Trebuchet MS"/>
                <a:ea typeface="Trebuchet MS"/>
                <a:cs typeface="Trebuchet MS"/>
                <a:sym typeface="Trebuchet MS"/>
              </a:rPr>
              <a:t>Is the Student ‘</a:t>
            </a:r>
            <a:r>
              <a:rPr lang="en-US" sz="3600" b="1" i="1" u="none" strike="noStrike" cap="none" dirty="0">
                <a:solidFill>
                  <a:srgbClr val="0070C0"/>
                </a:solidFill>
                <a:latin typeface="Trebuchet MS"/>
                <a:ea typeface="Trebuchet MS"/>
                <a:cs typeface="Trebuchet MS"/>
                <a:sym typeface="Trebuchet MS"/>
              </a:rPr>
              <a:t>that far behind</a:t>
            </a:r>
            <a:r>
              <a:rPr lang="en-US" sz="3600" b="1" i="0" u="none" strike="noStrike" cap="none" dirty="0">
                <a:solidFill>
                  <a:srgbClr val="0070C0"/>
                </a:solidFill>
                <a:latin typeface="Trebuchet MS"/>
                <a:ea typeface="Trebuchet MS"/>
                <a:cs typeface="Trebuchet MS"/>
                <a:sym typeface="Trebuchet MS"/>
              </a:rPr>
              <a:t>’?</a:t>
            </a:r>
            <a:r>
              <a:rPr lang="en-US" sz="3600" b="0" i="0" u="none" strike="noStrike" cap="none" dirty="0">
                <a:solidFill>
                  <a:srgbClr val="0070C0"/>
                </a:solidFill>
                <a:latin typeface="Trebuchet MS"/>
                <a:ea typeface="Trebuchet MS"/>
                <a:cs typeface="Trebuchet MS"/>
                <a:sym typeface="Trebuchet MS"/>
              </a:rPr>
              <a:t> </a:t>
            </a:r>
          </a:p>
        </p:txBody>
      </p:sp>
      <p:sp>
        <p:nvSpPr>
          <p:cNvPr id="774" name="Shape 774"/>
          <p:cNvSpPr txBox="1">
            <a:spLocks noGrp="1"/>
          </p:cNvSpPr>
          <p:nvPr>
            <p:ph type="body" idx="1"/>
          </p:nvPr>
        </p:nvSpPr>
        <p:spPr>
          <a:xfrm>
            <a:off x="188325" y="2490675"/>
            <a:ext cx="8537100" cy="4508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Assessment tools and strategies must be selected that provide relevant information that directly assists persons in determining the educational needs of the child. §300.304(c)(7). </a:t>
            </a:r>
          </a:p>
          <a:p>
            <a:pPr marL="742950" marR="0" lvl="1" indent="-285750" algn="l" rtl="0">
              <a:spcBef>
                <a:spcPts val="1000"/>
              </a:spcBef>
              <a:spcAft>
                <a:spcPts val="0"/>
              </a:spcAft>
              <a:buClr>
                <a:schemeClr val="accent1"/>
              </a:buClr>
              <a:buSzPct val="80000"/>
              <a:buFont typeface="Noto Sans Symbols"/>
              <a:buNone/>
            </a:pPr>
            <a:endParaRPr sz="2000" b="0" i="0" u="none" strike="noStrike" cap="none">
              <a:solidFill>
                <a:srgbClr val="FF0000"/>
              </a:solidFill>
              <a:latin typeface="Trebuchet MS"/>
              <a:ea typeface="Trebuchet MS"/>
              <a:cs typeface="Trebuchet MS"/>
              <a:sym typeface="Trebuchet MS"/>
            </a:endParaRPr>
          </a:p>
          <a:p>
            <a:pPr marL="742950" marR="0" lvl="1" indent="-285750" algn="l" rtl="0">
              <a:spcBef>
                <a:spcPts val="1000"/>
              </a:spcBef>
              <a:spcAft>
                <a:spcPts val="0"/>
              </a:spcAft>
              <a:buClr>
                <a:schemeClr val="accent1"/>
              </a:buClr>
              <a:buSzPct val="80000"/>
              <a:buFont typeface="Noto Sans Symbols"/>
              <a:buChar char="●"/>
            </a:pPr>
            <a:r>
              <a:rPr lang="en-US" sz="2000" b="0" i="0" u="none" strike="noStrike" cap="none">
                <a:solidFill>
                  <a:srgbClr val="FF0000"/>
                </a:solidFill>
                <a:latin typeface="Trebuchet MS"/>
                <a:ea typeface="Trebuchet MS"/>
                <a:cs typeface="Trebuchet MS"/>
                <a:sym typeface="Trebuchet MS"/>
              </a:rPr>
              <a:t> A certain amount of delay is not required; delay in a certain area is not required. </a:t>
            </a:r>
            <a:r>
              <a:rPr lang="en-US" sz="2000" b="1" i="0" u="none" strike="noStrike" cap="none">
                <a:solidFill>
                  <a:srgbClr val="FF0000"/>
                </a:solidFill>
                <a:latin typeface="Trebuchet MS"/>
                <a:ea typeface="Trebuchet MS"/>
                <a:cs typeface="Trebuchet MS"/>
                <a:sym typeface="Trebuchet MS"/>
              </a:rPr>
              <a:t>Specifically, ANY difference in social, emotional, language, speech, auditory skills, etc. is sufficient for eligibility.</a:t>
            </a:r>
            <a:r>
              <a:rPr lang="en-US" sz="2000" b="0" i="0" u="none" strike="noStrike" cap="none">
                <a:solidFill>
                  <a:srgbClr val="FF0000"/>
                </a:solidFill>
                <a:latin typeface="Trebuchet MS"/>
                <a:ea typeface="Trebuchet MS"/>
                <a:cs typeface="Trebuchet MS"/>
                <a:sym typeface="Trebuchet MS"/>
              </a:rPr>
              <a:t> Not just total standard scores count; performance on subtests or age-anchored assessments also would suffice for evidence of educational need. </a:t>
            </a:r>
          </a:p>
          <a:p>
            <a:pPr marL="342900" marR="0" lvl="0" indent="-342900" algn="l" rtl="0">
              <a:spcBef>
                <a:spcPts val="1000"/>
              </a:spcBef>
              <a:spcAft>
                <a:spcPts val="0"/>
              </a:spcAft>
              <a:buClr>
                <a:schemeClr val="accent1"/>
              </a:buClr>
              <a:buSzPct val="80000"/>
              <a:buFont typeface="Noto Sans Symbols"/>
              <a:buNone/>
            </a:pPr>
            <a:endParaRPr sz="2000" b="0" i="0" u="none" strike="noStrike" cap="none">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FF0000"/>
              </a:solidFill>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1206050" y="1685300"/>
            <a:ext cx="8618100" cy="448200"/>
          </a:xfrm>
          <a:prstGeom prst="rect">
            <a:avLst/>
          </a:prstGeom>
          <a:noFill/>
          <a:ln>
            <a:noFill/>
          </a:ln>
        </p:spPr>
        <p:txBody>
          <a:bodyPr lIns="91425" tIns="45700" rIns="91425" bIns="45700" anchor="t" anchorCtr="0">
            <a:noAutofit/>
          </a:bodyPr>
          <a:lstStyle/>
          <a:p>
            <a:pPr marL="0" marR="0" lvl="0" indent="0" algn="l" rtl="0">
              <a:spcBef>
                <a:spcPts val="0"/>
              </a:spcBef>
              <a:buClr>
                <a:srgbClr val="90C226"/>
              </a:buClr>
              <a:buSzPct val="25000"/>
              <a:buFont typeface="Trebuchet MS"/>
              <a:buNone/>
            </a:pPr>
            <a:r>
              <a:rPr lang="en-US" sz="3600" b="1" i="0" u="none" strike="noStrike" cap="none" dirty="0">
                <a:solidFill>
                  <a:srgbClr val="0070C0"/>
                </a:solidFill>
                <a:latin typeface="Trebuchet MS"/>
                <a:ea typeface="Trebuchet MS"/>
                <a:cs typeface="Trebuchet MS"/>
                <a:sym typeface="Trebuchet MS"/>
              </a:rPr>
              <a:t>Is the Student ‘</a:t>
            </a:r>
            <a:r>
              <a:rPr lang="en-US" sz="3600" b="1" i="1" u="none" strike="noStrike" cap="none" dirty="0">
                <a:solidFill>
                  <a:srgbClr val="0070C0"/>
                </a:solidFill>
                <a:latin typeface="Trebuchet MS"/>
                <a:ea typeface="Trebuchet MS"/>
                <a:cs typeface="Trebuchet MS"/>
                <a:sym typeface="Trebuchet MS"/>
              </a:rPr>
              <a:t>that far behind</a:t>
            </a:r>
            <a:r>
              <a:rPr lang="en-US" sz="3600" b="1" i="0" u="none" strike="noStrike" cap="none" dirty="0">
                <a:solidFill>
                  <a:srgbClr val="0070C0"/>
                </a:solidFill>
                <a:latin typeface="Trebuchet MS"/>
                <a:ea typeface="Trebuchet MS"/>
                <a:cs typeface="Trebuchet MS"/>
                <a:sym typeface="Trebuchet MS"/>
              </a:rPr>
              <a:t>’?</a:t>
            </a:r>
            <a:r>
              <a:rPr lang="en-US" sz="3600" b="0" i="0" u="none" strike="noStrike" cap="none" dirty="0">
                <a:solidFill>
                  <a:srgbClr val="0070C0"/>
                </a:solidFill>
                <a:latin typeface="Trebuchet MS"/>
                <a:ea typeface="Trebuchet MS"/>
                <a:cs typeface="Trebuchet MS"/>
                <a:sym typeface="Trebuchet MS"/>
              </a:rPr>
              <a:t> </a:t>
            </a:r>
          </a:p>
        </p:txBody>
      </p:sp>
      <p:sp>
        <p:nvSpPr>
          <p:cNvPr id="780" name="Shape 780"/>
          <p:cNvSpPr txBox="1">
            <a:spLocks noGrp="1"/>
          </p:cNvSpPr>
          <p:nvPr>
            <p:ph type="body" idx="1"/>
          </p:nvPr>
        </p:nvSpPr>
        <p:spPr>
          <a:xfrm>
            <a:off x="0" y="2483625"/>
            <a:ext cx="8882700" cy="4311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80000"/>
              <a:buFont typeface="Noto Sans Symbols"/>
              <a:buChar char="●"/>
            </a:pPr>
            <a:r>
              <a:rPr lang="en-US" sz="2000" b="0" i="0" u="none" strike="noStrike" cap="none">
                <a:solidFill>
                  <a:srgbClr val="3F3F3F"/>
                </a:solidFill>
                <a:latin typeface="Trebuchet MS"/>
                <a:ea typeface="Trebuchet MS"/>
                <a:cs typeface="Trebuchet MS"/>
                <a:sym typeface="Trebuchet MS"/>
              </a:rPr>
              <a:t>Evaluators must use technically sound instruments that may assess the relative contribution of cognitive and behavioral factors, in addition to physical or developmental factors. §300.304(b)(3).</a:t>
            </a:r>
          </a:p>
          <a:p>
            <a:pPr marL="0" marR="0" lvl="0" indent="0" algn="l" rtl="0">
              <a:spcBef>
                <a:spcPts val="1000"/>
              </a:spcBef>
              <a:spcAft>
                <a:spcPts val="0"/>
              </a:spcAft>
              <a:buClr>
                <a:schemeClr val="accent1"/>
              </a:buClr>
              <a:buSzPct val="25000"/>
              <a:buFont typeface="Noto Sans Symbols"/>
              <a:buNone/>
            </a:pPr>
            <a:endParaRPr sz="2000" b="0" i="0" u="none" strike="noStrike" cap="none">
              <a:solidFill>
                <a:srgbClr val="3F3F3F"/>
              </a:solidFill>
              <a:latin typeface="Trebuchet MS"/>
              <a:ea typeface="Trebuchet MS"/>
              <a:cs typeface="Trebuchet MS"/>
              <a:sym typeface="Trebuchet MS"/>
            </a:endParaRPr>
          </a:p>
          <a:p>
            <a:pPr marL="742950" marR="0" lvl="1" indent="-285750" algn="l" rtl="0">
              <a:spcBef>
                <a:spcPts val="1000"/>
              </a:spcBef>
              <a:spcAft>
                <a:spcPts val="0"/>
              </a:spcAft>
              <a:buClr>
                <a:schemeClr val="accent1"/>
              </a:buClr>
              <a:buSzPct val="80000"/>
              <a:buFont typeface="Noto Sans Symbols"/>
              <a:buChar char="●"/>
            </a:pPr>
            <a:r>
              <a:rPr lang="en-US" sz="2000" b="0" i="0" u="none" strike="noStrike" cap="none">
                <a:solidFill>
                  <a:srgbClr val="FF0000"/>
                </a:solidFill>
                <a:latin typeface="Trebuchet MS"/>
                <a:ea typeface="Trebuchet MS"/>
                <a:cs typeface="Trebuchet MS"/>
                <a:sym typeface="Trebuchet MS"/>
              </a:rPr>
              <a:t> Application of a rule such as "only children with scores outside of -1.5SD will be found eligible" does not take into account the results of functional measures (not usually norm-referenced) that are age-anchored (criterion referenced) or identify issues related to reduced access secondary to hearing loss.  </a:t>
            </a: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Shape 785"/>
          <p:cNvSpPr txBox="1">
            <a:spLocks noGrp="1"/>
          </p:cNvSpPr>
          <p:nvPr>
            <p:ph type="title"/>
          </p:nvPr>
        </p:nvSpPr>
        <p:spPr>
          <a:xfrm>
            <a:off x="204025" y="1685300"/>
            <a:ext cx="89400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0" u="none" strike="noStrike" cap="none" dirty="0">
                <a:solidFill>
                  <a:schemeClr val="accent1"/>
                </a:solidFill>
                <a:latin typeface="Trebuchet MS"/>
                <a:ea typeface="Trebuchet MS"/>
                <a:cs typeface="Trebuchet MS"/>
                <a:sym typeface="Trebuchet MS"/>
              </a:rPr>
              <a:t>Are the student’s difficulties the result     of the hearing loss?</a:t>
            </a:r>
          </a:p>
        </p:txBody>
      </p:sp>
      <p:sp>
        <p:nvSpPr>
          <p:cNvPr id="786" name="Shape 786"/>
          <p:cNvSpPr txBox="1">
            <a:spLocks noGrp="1"/>
          </p:cNvSpPr>
          <p:nvPr>
            <p:ph type="body" idx="1"/>
          </p:nvPr>
        </p:nvSpPr>
        <p:spPr>
          <a:xfrm>
            <a:off x="67950" y="2525950"/>
            <a:ext cx="9008100" cy="4212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sngStrike" cap="none" dirty="0">
              <a:solidFill>
                <a:srgbClr val="3F3F3F"/>
              </a:solidFill>
              <a:latin typeface="Trebuchet MS"/>
              <a:ea typeface="Trebuchet MS"/>
              <a:cs typeface="Trebuchet MS"/>
              <a:sym typeface="Trebuchet MS"/>
            </a:endParaRPr>
          </a:p>
          <a:p>
            <a:pPr marL="342900" marR="0" lvl="0" indent="-368300" algn="l" rtl="0">
              <a:spcBef>
                <a:spcPts val="1000"/>
              </a:spcBef>
              <a:spcAft>
                <a:spcPts val="0"/>
              </a:spcAft>
              <a:buClr>
                <a:schemeClr val="accent1"/>
              </a:buClr>
              <a:buSzPct val="100000"/>
              <a:buFont typeface="Noto Sans Symbols"/>
              <a:buChar char="●"/>
            </a:pPr>
            <a:r>
              <a:rPr lang="en-US" sz="2000" b="0" i="0" u="none" strike="noStrike" cap="none" dirty="0">
                <a:solidFill>
                  <a:srgbClr val="3F3F3F"/>
                </a:solidFill>
                <a:latin typeface="Trebuchet MS"/>
                <a:ea typeface="Trebuchet MS"/>
                <a:cs typeface="Trebuchet MS"/>
                <a:sym typeface="Trebuchet MS"/>
              </a:rPr>
              <a:t>Educational needs are broader and not equivalent to academic needs. Because hearing loss causes access barriers, planning for children with hearing loss must always include consideration of both educational needs (IDEA) and communication effectiveness that is equal to non-hearing-impaired peers (ADA)</a:t>
            </a:r>
          </a:p>
          <a:p>
            <a:pPr marL="342900" marR="0" lvl="0" indent="-368300" algn="l" rtl="0">
              <a:spcBef>
                <a:spcPts val="1000"/>
              </a:spcBef>
              <a:spcAft>
                <a:spcPts val="0"/>
              </a:spcAft>
              <a:buClr>
                <a:schemeClr val="accent1"/>
              </a:buClr>
              <a:buSzPct val="100000"/>
              <a:buFont typeface="Noto Sans Symbols"/>
              <a:buChar char="●"/>
            </a:pPr>
            <a:r>
              <a:rPr lang="en-US" sz="2000" b="0" i="0" u="none" strike="noStrike" cap="none" dirty="0">
                <a:solidFill>
                  <a:srgbClr val="3F3F3F"/>
                </a:solidFill>
                <a:latin typeface="Trebuchet MS"/>
                <a:ea typeface="Trebuchet MS"/>
                <a:cs typeface="Trebuchet MS"/>
                <a:sym typeface="Trebuchet MS"/>
              </a:rPr>
              <a:t>In evaluating each child with a disability the evaluation must be sufficiently comprehensive to identify all of the child’s special education and related services needs, whether or not commonly linked to the disability category in which the child has been classified. §300.304(C)(6)</a:t>
            </a:r>
          </a:p>
          <a:p>
            <a:pPr marL="0" marR="0" lvl="0" indent="0" algn="l" rtl="0">
              <a:spcBef>
                <a:spcPts val="1000"/>
              </a:spcBef>
              <a:spcAft>
                <a:spcPts val="0"/>
              </a:spcAft>
              <a:buClr>
                <a:schemeClr val="accent1"/>
              </a:buClr>
              <a:buSzPct val="25000"/>
              <a:buFont typeface="Noto Sans Symbols"/>
              <a:buNone/>
            </a:pPr>
            <a:endParaRPr sz="1800" b="0" i="0" u="none" strike="noStrike" cap="none" dirty="0">
              <a:solidFill>
                <a:srgbClr val="3F3F3F"/>
              </a:solidFill>
              <a:latin typeface="Trebuchet MS"/>
              <a:ea typeface="Trebuchet MS"/>
              <a:cs typeface="Trebuchet MS"/>
              <a:sym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90"/>
        <p:cNvGrpSpPr/>
        <p:nvPr/>
      </p:nvGrpSpPr>
      <p:grpSpPr>
        <a:xfrm>
          <a:off x="0" y="0"/>
          <a:ext cx="0" cy="0"/>
          <a:chOff x="0" y="0"/>
          <a:chExt cx="0" cy="0"/>
        </a:xfrm>
      </p:grpSpPr>
      <p:sp>
        <p:nvSpPr>
          <p:cNvPr id="791" name="Shape 791"/>
          <p:cNvSpPr txBox="1">
            <a:spLocks noGrp="1"/>
          </p:cNvSpPr>
          <p:nvPr>
            <p:ph type="title"/>
          </p:nvPr>
        </p:nvSpPr>
        <p:spPr>
          <a:xfrm>
            <a:off x="106050" y="241500"/>
            <a:ext cx="8931900" cy="4482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Trebuchet MS"/>
              <a:buNone/>
            </a:pPr>
            <a:r>
              <a:rPr lang="en-US" sz="3600" b="1" i="0" u="none" strike="noStrike" cap="none">
                <a:solidFill>
                  <a:schemeClr val="accent1"/>
                </a:solidFill>
                <a:latin typeface="Trebuchet MS"/>
                <a:ea typeface="Trebuchet MS"/>
                <a:cs typeface="Trebuchet MS"/>
                <a:sym typeface="Trebuchet MS"/>
              </a:rPr>
              <a:t>Assessments for D/HH Students</a:t>
            </a:r>
          </a:p>
        </p:txBody>
      </p:sp>
      <p:pic>
        <p:nvPicPr>
          <p:cNvPr id="792" name="Shape 792"/>
          <p:cNvPicPr preferRelativeResize="0">
            <a:picLocks noGrp="1"/>
          </p:cNvPicPr>
          <p:nvPr>
            <p:ph type="body" idx="1"/>
          </p:nvPr>
        </p:nvPicPr>
        <p:blipFill rotWithShape="1">
          <a:blip r:embed="rId3">
            <a:alphaModFix/>
          </a:blip>
          <a:srcRect/>
          <a:stretch/>
        </p:blipFill>
        <p:spPr>
          <a:xfrm>
            <a:off x="1702192" y="1223888"/>
            <a:ext cx="5908430" cy="535979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title"/>
          </p:nvPr>
        </p:nvSpPr>
        <p:spPr>
          <a:xfrm>
            <a:off x="797975" y="2114875"/>
            <a:ext cx="88011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000" b="1" i="0" u="none" strike="noStrike" cap="none">
                <a:solidFill>
                  <a:schemeClr val="accent1"/>
                </a:solidFill>
                <a:latin typeface="Trebuchet MS"/>
                <a:ea typeface="Trebuchet MS"/>
                <a:cs typeface="Trebuchet MS"/>
                <a:sym typeface="Trebuchet MS"/>
              </a:rPr>
              <a:t>2</a:t>
            </a:r>
            <a:r>
              <a:rPr lang="en-US" sz="3000" b="1" i="0" u="none" strike="noStrike" cap="none" baseline="30000">
                <a:solidFill>
                  <a:schemeClr val="accent1"/>
                </a:solidFill>
                <a:latin typeface="Trebuchet MS"/>
                <a:ea typeface="Trebuchet MS"/>
                <a:cs typeface="Trebuchet MS"/>
                <a:sym typeface="Trebuchet MS"/>
              </a:rPr>
              <a:t>nd</a:t>
            </a:r>
            <a:r>
              <a:rPr lang="en-US" sz="3000" b="1" i="0" u="none" strike="noStrike" cap="none">
                <a:solidFill>
                  <a:schemeClr val="accent1"/>
                </a:solidFill>
                <a:latin typeface="Trebuchet MS"/>
                <a:ea typeface="Trebuchet MS"/>
                <a:cs typeface="Trebuchet MS"/>
                <a:sym typeface="Trebuchet MS"/>
              </a:rPr>
              <a:t> Prong:  Need for Specialized Instruction</a:t>
            </a:r>
          </a:p>
        </p:txBody>
      </p:sp>
      <p:sp>
        <p:nvSpPr>
          <p:cNvPr id="798" name="Shape 798"/>
          <p:cNvSpPr txBox="1">
            <a:spLocks noGrp="1"/>
          </p:cNvSpPr>
          <p:nvPr>
            <p:ph type="body" idx="1"/>
          </p:nvPr>
        </p:nvSpPr>
        <p:spPr>
          <a:xfrm>
            <a:off x="171450" y="2343375"/>
            <a:ext cx="88011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a:p>
            <a:pPr marL="0" marR="0" lvl="0" indent="0" algn="ctr" rtl="0">
              <a:spcBef>
                <a:spcPts val="1000"/>
              </a:spcBef>
              <a:spcAft>
                <a:spcPts val="0"/>
              </a:spcAft>
              <a:buClr>
                <a:schemeClr val="accent1"/>
              </a:buClr>
              <a:buSzPct val="25000"/>
              <a:buFont typeface="Noto Sans Symbols"/>
              <a:buNone/>
            </a:pPr>
            <a:r>
              <a:rPr lang="en-US" sz="2800" b="1" i="0" u="none" strike="noStrike" cap="none">
                <a:solidFill>
                  <a:srgbClr val="3F3F3F"/>
                </a:solidFill>
                <a:latin typeface="Trebuchet MS"/>
                <a:ea typeface="Trebuchet MS"/>
                <a:cs typeface="Trebuchet MS"/>
                <a:sym typeface="Trebuchet MS"/>
              </a:rPr>
              <a:t> “What skills does the student need to learn to be able to fully participate and make progress in the general education curriculum?” </a:t>
            </a:r>
          </a:p>
          <a:p>
            <a:pPr marL="742950" marR="0" lvl="1" indent="-285750" algn="l" rtl="0">
              <a:spcBef>
                <a:spcPts val="1000"/>
              </a:spcBef>
              <a:spcAft>
                <a:spcPts val="0"/>
              </a:spcAft>
              <a:buClr>
                <a:schemeClr val="accent1"/>
              </a:buClr>
              <a:buSzPct val="80000"/>
              <a:buFont typeface="Noto Sans Symbols"/>
              <a:buNone/>
            </a:pPr>
            <a:endParaRPr sz="16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title"/>
          </p:nvPr>
        </p:nvSpPr>
        <p:spPr>
          <a:xfrm>
            <a:off x="342900" y="1685300"/>
            <a:ext cx="88011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240" b="1" i="1" u="none" strike="noStrike" cap="none" dirty="0">
                <a:solidFill>
                  <a:schemeClr val="accent1"/>
                </a:solidFill>
                <a:latin typeface="Trebuchet MS"/>
                <a:ea typeface="Trebuchet MS"/>
                <a:cs typeface="Trebuchet MS"/>
                <a:sym typeface="Trebuchet MS"/>
              </a:rPr>
              <a:t>Example of an Impact Statement Relating</a:t>
            </a:r>
            <a:r>
              <a:rPr lang="en-US" sz="3240" b="1" i="0" u="none" strike="noStrike" cap="none" dirty="0">
                <a:solidFill>
                  <a:schemeClr val="accent1"/>
                </a:solidFill>
                <a:latin typeface="Trebuchet MS"/>
                <a:ea typeface="Trebuchet MS"/>
                <a:cs typeface="Trebuchet MS"/>
                <a:sym typeface="Trebuchet MS"/>
              </a:rPr>
              <a:t> </a:t>
            </a:r>
            <a:r>
              <a:rPr lang="en-US" sz="3240" b="1" i="1" u="none" strike="noStrike" cap="none" dirty="0">
                <a:solidFill>
                  <a:schemeClr val="accent1"/>
                </a:solidFill>
                <a:latin typeface="Trebuchet MS"/>
                <a:ea typeface="Trebuchet MS"/>
                <a:cs typeface="Trebuchet MS"/>
                <a:sym typeface="Trebuchet MS"/>
              </a:rPr>
              <a:t>Hearing Loss to Classroom Performance</a:t>
            </a:r>
          </a:p>
        </p:txBody>
      </p:sp>
      <p:sp>
        <p:nvSpPr>
          <p:cNvPr id="804" name="Shape 804"/>
          <p:cNvSpPr txBox="1">
            <a:spLocks noGrp="1"/>
          </p:cNvSpPr>
          <p:nvPr>
            <p:ph type="body" idx="1"/>
          </p:nvPr>
        </p:nvSpPr>
        <p:spPr>
          <a:xfrm>
            <a:off x="0" y="2908325"/>
            <a:ext cx="8801100" cy="35820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79999"/>
              <a:buFont typeface="Noto Sans Symbols"/>
              <a:buChar char="●"/>
            </a:pPr>
            <a:r>
              <a:rPr lang="en-US" sz="1800" b="1" i="0" u="none" strike="noStrike" cap="none">
                <a:solidFill>
                  <a:srgbClr val="3F3F3F"/>
                </a:solidFill>
                <a:latin typeface="Trebuchet MS"/>
                <a:ea typeface="Trebuchet MS"/>
                <a:cs typeface="Trebuchet MS"/>
                <a:sym typeface="Trebuchet MS"/>
              </a:rPr>
              <a:t>STUDENTS's</a:t>
            </a:r>
            <a:r>
              <a:rPr lang="en-US" sz="1800" b="0" i="0" u="none" strike="noStrike" cap="none">
                <a:solidFill>
                  <a:srgbClr val="3F3F3F"/>
                </a:solidFill>
                <a:latin typeface="Trebuchet MS"/>
                <a:ea typeface="Trebuchet MS"/>
                <a:cs typeface="Trebuchet MS"/>
                <a:sym typeface="Trebuchet MS"/>
              </a:rPr>
              <a:t> hearing loss inhibits HIS/HER progress in the general curriculum by impeding HIS/HER access to speech and language through audition in the same manner as HIS/HER normal hearing peers. HIS/HER speech discrimination ability is reduced when seated at a distance greater than 6 feet from the speaker, in a noisy or reverberant environment, and when the speaker is not within HIS/HER line of vision.  HE/SHE is also unable to access incidental learning the same as HIS/HER normal hearing peers. Therefore </a:t>
            </a:r>
            <a:r>
              <a:rPr lang="en-US" sz="1800" b="1" i="0" u="none" strike="noStrike" cap="none">
                <a:solidFill>
                  <a:srgbClr val="3F3F3F"/>
                </a:solidFill>
                <a:latin typeface="Trebuchet MS"/>
                <a:ea typeface="Trebuchet MS"/>
                <a:cs typeface="Trebuchet MS"/>
                <a:sym typeface="Trebuchet MS"/>
              </a:rPr>
              <a:t>student</a:t>
            </a:r>
            <a:r>
              <a:rPr lang="en-US" sz="1800" b="0" i="0" u="none" strike="noStrike" cap="none">
                <a:solidFill>
                  <a:srgbClr val="3F3F3F"/>
                </a:solidFill>
                <a:latin typeface="Trebuchet MS"/>
                <a:ea typeface="Trebuchet MS"/>
                <a:cs typeface="Trebuchet MS"/>
                <a:sym typeface="Trebuchet MS"/>
              </a:rPr>
              <a:t> requires direct instruction  in a controlled listening environment to address areas of weakness in.... (language, audition, self advocacy skills, speech perception, social skills, ETC).... (may also name specific areas of academic weakness).</a:t>
            </a:r>
          </a:p>
          <a:p>
            <a:pPr marL="342900" marR="0" lvl="0" indent="-342900" algn="l" rtl="0">
              <a:spcBef>
                <a:spcPts val="1000"/>
              </a:spcBef>
              <a:spcAft>
                <a:spcPts val="0"/>
              </a:spcAft>
              <a:buClr>
                <a:schemeClr val="accent1"/>
              </a:buClr>
              <a:buSzPct val="79999"/>
              <a:buFont typeface="Noto Sans Symbols"/>
              <a:buNone/>
            </a:pPr>
            <a:endParaRPr sz="18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2253444" y="1593835"/>
            <a:ext cx="6172200" cy="448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Trebuchet MS"/>
              <a:buNone/>
            </a:pPr>
            <a:r>
              <a:rPr lang="en-US" sz="3600" b="1" i="1" u="none" strike="noStrike" cap="none" dirty="0">
                <a:solidFill>
                  <a:schemeClr val="accent1"/>
                </a:solidFill>
                <a:latin typeface="Trebuchet MS"/>
                <a:ea typeface="Trebuchet MS"/>
                <a:cs typeface="Trebuchet MS"/>
                <a:sym typeface="Trebuchet MS"/>
              </a:rPr>
              <a:t>Final Thoughts…</a:t>
            </a:r>
          </a:p>
        </p:txBody>
      </p:sp>
      <p:sp>
        <p:nvSpPr>
          <p:cNvPr id="810" name="Shape 810"/>
          <p:cNvSpPr txBox="1">
            <a:spLocks noGrp="1"/>
          </p:cNvSpPr>
          <p:nvPr>
            <p:ph type="body" idx="1"/>
          </p:nvPr>
        </p:nvSpPr>
        <p:spPr>
          <a:xfrm>
            <a:off x="342900" y="2280600"/>
            <a:ext cx="8523900" cy="3582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IEP/Assessment teams have lots of latitude</a:t>
            </a:r>
          </a:p>
          <a:p>
            <a:pPr marL="0" marR="0" lvl="0" indent="0" algn="l" rtl="0">
              <a:lnSpc>
                <a:spcPct val="90000"/>
              </a:lnSpc>
              <a:spcBef>
                <a:spcPts val="1000"/>
              </a:spcBef>
              <a:spcAft>
                <a:spcPts val="0"/>
              </a:spcAft>
              <a:buClr>
                <a:schemeClr val="accent1"/>
              </a:buClr>
              <a:buSzPct val="25000"/>
              <a:buFont typeface="Noto Sans Symbols"/>
              <a:buNone/>
            </a:pPr>
            <a:endParaRPr sz="2400" b="0" i="0" u="none" strike="noStrike" cap="none" dirty="0">
              <a:solidFill>
                <a:srgbClr val="3F3F3F"/>
              </a:solidFill>
              <a:latin typeface="Trebuchet MS"/>
              <a:ea typeface="Trebuchet MS"/>
              <a:cs typeface="Trebuchet MS"/>
              <a:sym typeface="Trebuchet MS"/>
            </a:endParaRPr>
          </a:p>
          <a:p>
            <a:pPr marL="342900" marR="0" lvl="0" indent="-342900" algn="l" rtl="0">
              <a:lnSpc>
                <a:spcPct val="9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Give appropriate consideration to a child’s </a:t>
            </a:r>
            <a:r>
              <a:rPr lang="en-US" sz="2400" b="1" i="0" u="sng" strike="noStrike" cap="none" dirty="0">
                <a:solidFill>
                  <a:srgbClr val="3F3F3F"/>
                </a:solidFill>
                <a:latin typeface="Trebuchet MS"/>
                <a:ea typeface="Trebuchet MS"/>
                <a:cs typeface="Trebuchet MS"/>
                <a:sym typeface="Trebuchet MS"/>
              </a:rPr>
              <a:t>access</a:t>
            </a:r>
            <a:r>
              <a:rPr lang="en-US" sz="2400" b="0" i="0" u="none" strike="noStrike" cap="none" dirty="0">
                <a:solidFill>
                  <a:srgbClr val="3F3F3F"/>
                </a:solidFill>
                <a:latin typeface="Trebuchet MS"/>
                <a:ea typeface="Trebuchet MS"/>
                <a:cs typeface="Trebuchet MS"/>
                <a:sym typeface="Trebuchet MS"/>
              </a:rPr>
              <a:t> to instruction</a:t>
            </a:r>
          </a:p>
          <a:p>
            <a:pPr marL="742950" marR="0" lvl="1" indent="-285750" algn="l" rtl="0">
              <a:lnSpc>
                <a:spcPct val="90000"/>
              </a:lnSpc>
              <a:spcBef>
                <a:spcPts val="1000"/>
              </a:spcBef>
              <a:spcAft>
                <a:spcPts val="0"/>
              </a:spcAft>
              <a:buClr>
                <a:schemeClr val="accent1"/>
              </a:buClr>
              <a:buSzPct val="80000"/>
              <a:buFont typeface="Noto Sans Symbols"/>
              <a:buChar char="●"/>
            </a:pPr>
            <a:r>
              <a:rPr lang="en-US" sz="2200" b="0" i="0" u="none" strike="noStrike" cap="none" dirty="0">
                <a:solidFill>
                  <a:srgbClr val="3F3F3F"/>
                </a:solidFill>
                <a:latin typeface="Trebuchet MS"/>
                <a:ea typeface="Trebuchet MS"/>
                <a:cs typeface="Trebuchet MS"/>
                <a:sym typeface="Trebuchet MS"/>
              </a:rPr>
              <a:t>The best goals and objectives become meaningless if the child doesn’t have access</a:t>
            </a:r>
          </a:p>
          <a:p>
            <a:pPr marL="0" marR="0" lvl="0" indent="0" algn="l" rtl="0">
              <a:lnSpc>
                <a:spcPct val="90000"/>
              </a:lnSpc>
              <a:spcBef>
                <a:spcPts val="1000"/>
              </a:spcBef>
              <a:spcAft>
                <a:spcPts val="0"/>
              </a:spcAft>
              <a:buClr>
                <a:schemeClr val="accent1"/>
              </a:buClr>
              <a:buSzPct val="25000"/>
              <a:buFont typeface="Noto Sans Symbols"/>
              <a:buNone/>
            </a:pPr>
            <a:endParaRPr sz="2400" b="0" i="0" u="none" strike="noStrike" cap="none" dirty="0">
              <a:solidFill>
                <a:srgbClr val="3F3F3F"/>
              </a:solidFill>
              <a:latin typeface="Trebuchet MS"/>
              <a:ea typeface="Trebuchet MS"/>
              <a:cs typeface="Trebuchet MS"/>
              <a:sym typeface="Trebuchet MS"/>
            </a:endParaRPr>
          </a:p>
          <a:p>
            <a:pPr marL="342900" marR="0" lvl="0" indent="-342900" algn="l" rtl="0">
              <a:lnSpc>
                <a:spcPct val="9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Trebuchet MS"/>
                <a:ea typeface="Trebuchet MS"/>
                <a:cs typeface="Trebuchet MS"/>
                <a:sym typeface="Trebuchet MS"/>
              </a:rPr>
              <a:t>Look ahead and ask, “If this child is not identified and served, where will they be in a year?  Two years?</a:t>
            </a:r>
          </a:p>
          <a:p>
            <a:pPr marL="0" marR="0" lvl="0" indent="0" algn="l" rtl="0">
              <a:lnSpc>
                <a:spcPct val="90000"/>
              </a:lnSpc>
              <a:spcBef>
                <a:spcPts val="1000"/>
              </a:spcBef>
              <a:spcAft>
                <a:spcPts val="0"/>
              </a:spcAft>
              <a:buClr>
                <a:schemeClr val="accent1"/>
              </a:buClr>
              <a:buSzPct val="25000"/>
              <a:buFont typeface="Noto Sans Symbols"/>
              <a:buNone/>
            </a:pPr>
            <a:endParaRPr sz="1800" b="0" i="0" u="none" strike="noStrike" cap="none" dirty="0">
              <a:solidFill>
                <a:srgbClr val="3F3F3F"/>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accent1"/>
              </a:buClr>
              <a:buSzPct val="25000"/>
              <a:buFont typeface="Noto Sans Symbols"/>
              <a:buNone/>
            </a:pPr>
            <a:endParaRPr sz="1800" b="0" i="0" u="none" strike="noStrike" cap="none" dirty="0">
              <a:solidFill>
                <a:srgbClr val="3F3F3F"/>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553" y="1894800"/>
            <a:ext cx="4315968" cy="3657600"/>
          </a:xfrm>
          <a:prstGeom prst="rect">
            <a:avLst/>
          </a:prstGeom>
        </p:spPr>
      </p:pic>
      <p:sp>
        <p:nvSpPr>
          <p:cNvPr id="4" name="Title 3"/>
          <p:cNvSpPr>
            <a:spLocks noGrp="1"/>
          </p:cNvSpPr>
          <p:nvPr>
            <p:ph type="title"/>
          </p:nvPr>
        </p:nvSpPr>
        <p:spPr>
          <a:xfrm>
            <a:off x="93896" y="1781068"/>
            <a:ext cx="3330054" cy="743768"/>
          </a:xfrm>
        </p:spPr>
        <p:txBody>
          <a:bodyPr/>
          <a:lstStyle/>
          <a:p>
            <a:r>
              <a:rPr lang="en-US" dirty="0">
                <a:solidFill>
                  <a:schemeClr val="bg2"/>
                </a:solidFill>
              </a:rPr>
              <a:t>Questions?</a:t>
            </a:r>
          </a:p>
        </p:txBody>
      </p:sp>
      <p:sp>
        <p:nvSpPr>
          <p:cNvPr id="6" name="Title 3"/>
          <p:cNvSpPr txBox="1">
            <a:spLocks/>
          </p:cNvSpPr>
          <p:nvPr/>
        </p:nvSpPr>
        <p:spPr>
          <a:xfrm>
            <a:off x="93896" y="4744907"/>
            <a:ext cx="3330054" cy="743768"/>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C0504D"/>
              </a:buClr>
              <a:buFont typeface="Calibri"/>
              <a:buNone/>
              <a:defRPr sz="4000" b="1" i="0" u="none" strike="noStrike" cap="none">
                <a:solidFill>
                  <a:srgbClr val="C0504D"/>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solidFill>
                  <a:schemeClr val="bg2"/>
                </a:solidFill>
              </a:rPr>
              <a:t>WINWEB </a:t>
            </a:r>
          </a:p>
          <a:p>
            <a:r>
              <a:rPr lang="en-US" dirty="0">
                <a:solidFill>
                  <a:schemeClr val="bg2"/>
                </a:solidFill>
              </a:rPr>
              <a:t>Resources </a:t>
            </a:r>
          </a:p>
        </p:txBody>
      </p:sp>
    </p:spTree>
    <p:extLst>
      <p:ext uri="{BB962C8B-B14F-4D97-AF65-F5344CB8AC3E}">
        <p14:creationId xmlns:p14="http://schemas.microsoft.com/office/powerpoint/2010/main" val="18077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p:nvPr/>
        </p:nvSpPr>
        <p:spPr>
          <a:xfrm>
            <a:off x="2369550" y="2506727"/>
            <a:ext cx="4404900" cy="1200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7200" b="1" cap="none" dirty="0">
                <a:solidFill>
                  <a:srgbClr val="0070C0"/>
                </a:solidFill>
                <a:latin typeface="Trebuchet MS"/>
                <a:ea typeface="Trebuchet MS"/>
                <a:cs typeface="Trebuchet MS"/>
                <a:sym typeface="Trebuchet MS"/>
              </a:rPr>
              <a:t>THANK </a:t>
            </a:r>
            <a:r>
              <a:rPr lang="en-US" sz="7200" b="1" cap="none" dirty="0">
                <a:solidFill>
                  <a:srgbClr val="B6E995"/>
                </a:solidFill>
                <a:latin typeface="Trebuchet MS"/>
                <a:ea typeface="Trebuchet MS"/>
                <a:cs typeface="Trebuchet MS"/>
                <a:sym typeface="Trebuchet MS"/>
              </a:rPr>
              <a:t> </a:t>
            </a:r>
            <a:r>
              <a:rPr lang="en-US" sz="7200" b="1" cap="none" dirty="0">
                <a:solidFill>
                  <a:srgbClr val="0070C0"/>
                </a:solidFill>
                <a:latin typeface="Trebuchet MS"/>
                <a:ea typeface="Trebuchet MS"/>
                <a:cs typeface="Trebuchet MS"/>
                <a:sym typeface="Trebuchet MS"/>
              </a:rPr>
              <a:t>YOU !</a:t>
            </a:r>
          </a:p>
        </p:txBody>
      </p:sp>
      <p:sp>
        <p:nvSpPr>
          <p:cNvPr id="3" name="Text Placeholder 2"/>
          <p:cNvSpPr>
            <a:spLocks noGrp="1"/>
          </p:cNvSpPr>
          <p:nvPr>
            <p:ph type="body" idx="1"/>
          </p:nvPr>
        </p:nvSpPr>
        <p:spPr/>
        <p:txBody>
          <a:bodyPr/>
          <a:lstStyle/>
          <a:p>
            <a:pPr marL="203200" indent="0">
              <a:buNone/>
            </a:pPr>
            <a:endParaRPr lang="en-US" dirty="0"/>
          </a:p>
          <a:p>
            <a:pPr marL="203200" indent="0">
              <a:buNone/>
            </a:pP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815"/>
                                        </p:tgtEl>
                                      </p:cBhvr>
                                    </p:animEffect>
                                    <p:animScale>
                                      <p:cBhvr>
                                        <p:cTn id="7" dur="1000" autoRev="1" fill="hold"/>
                                        <p:tgtEl>
                                          <p:spTgt spid="8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Calibri"/>
              <a:buNone/>
            </a:pPr>
            <a:r>
              <a:rPr lang="en-US" sz="3240" b="1" i="1" u="sng" strike="noStrike" cap="none">
                <a:solidFill>
                  <a:schemeClr val="accent1"/>
                </a:solidFill>
                <a:latin typeface="Calibri"/>
                <a:ea typeface="Calibri"/>
                <a:cs typeface="Calibri"/>
                <a:sym typeface="Calibri"/>
              </a:rPr>
              <a:t>First Order Event</a:t>
            </a:r>
          </a:p>
        </p:txBody>
      </p:sp>
      <p:sp>
        <p:nvSpPr>
          <p:cNvPr id="133" name="Shape 133"/>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9200"/>
              <a:buFont typeface="Arial"/>
              <a:buChar char="•"/>
            </a:pPr>
            <a:r>
              <a:rPr lang="en-US" sz="2480" b="1" i="0" u="none" strike="noStrike" cap="none">
                <a:solidFill>
                  <a:schemeClr val="dk1"/>
                </a:solidFill>
                <a:latin typeface="Calibri"/>
                <a:ea typeface="Calibri"/>
                <a:cs typeface="Calibri"/>
                <a:sym typeface="Calibri"/>
              </a:rPr>
              <a:t>Hearing is a first order event for spoken language, reading and learning-all based on early development of the auditory centers in the brain.</a:t>
            </a:r>
          </a:p>
          <a:p>
            <a:pPr marL="342900" marR="0" lvl="0" indent="-342900" algn="l" rtl="0">
              <a:lnSpc>
                <a:spcPct val="80000"/>
              </a:lnSpc>
              <a:spcBef>
                <a:spcPts val="496"/>
              </a:spcBef>
              <a:spcAft>
                <a:spcPts val="0"/>
              </a:spcAft>
              <a:buClr>
                <a:schemeClr val="dk1"/>
              </a:buClr>
              <a:buSzPct val="99200"/>
              <a:buFont typeface="Arial"/>
              <a:buChar char="•"/>
            </a:pPr>
            <a:r>
              <a:rPr lang="en-US" sz="2480" b="1" i="0" u="none" strike="noStrike" cap="none">
                <a:solidFill>
                  <a:schemeClr val="dk1"/>
                </a:solidFill>
                <a:latin typeface="Calibri"/>
                <a:ea typeface="Calibri"/>
                <a:cs typeface="Calibri"/>
                <a:sym typeface="Calibri"/>
              </a:rPr>
              <a:t>Auditory cortex is the neural center of hearing, language and music.</a:t>
            </a:r>
          </a:p>
          <a:p>
            <a:pPr marL="342900" marR="0" lvl="0" indent="-342900" algn="l" rtl="0">
              <a:lnSpc>
                <a:spcPct val="80000"/>
              </a:lnSpc>
              <a:spcBef>
                <a:spcPts val="496"/>
              </a:spcBef>
              <a:spcAft>
                <a:spcPts val="0"/>
              </a:spcAft>
              <a:buClr>
                <a:schemeClr val="dk1"/>
              </a:buClr>
              <a:buSzPct val="99200"/>
              <a:buFont typeface="Arial"/>
              <a:buChar char="•"/>
            </a:pPr>
            <a:r>
              <a:rPr lang="en-US" sz="2480" b="1" i="0" u="none" strike="noStrike" cap="none">
                <a:solidFill>
                  <a:schemeClr val="dk1"/>
                </a:solidFill>
                <a:latin typeface="Calibri"/>
                <a:ea typeface="Calibri"/>
                <a:cs typeface="Calibri"/>
                <a:sym typeface="Calibri"/>
              </a:rPr>
              <a:t>The ability of the auditory cortex to process information necessary for speech and language is </a:t>
            </a:r>
            <a:r>
              <a:rPr lang="en-US" sz="2480" b="1" i="1" u="sng" strike="noStrike" cap="none">
                <a:solidFill>
                  <a:schemeClr val="accent1"/>
                </a:solidFill>
                <a:latin typeface="Calibri"/>
                <a:ea typeface="Calibri"/>
                <a:cs typeface="Calibri"/>
                <a:sym typeface="Calibri"/>
              </a:rPr>
              <a:t>secondary</a:t>
            </a:r>
            <a:r>
              <a:rPr lang="en-US" sz="2480" b="1" i="0" u="sng" strike="noStrike" cap="none">
                <a:solidFill>
                  <a:schemeClr val="accent1"/>
                </a:solidFill>
                <a:latin typeface="Calibri"/>
                <a:ea typeface="Calibri"/>
                <a:cs typeface="Calibri"/>
                <a:sym typeface="Calibri"/>
              </a:rPr>
              <a:t> </a:t>
            </a:r>
            <a:r>
              <a:rPr lang="en-US" sz="2480" b="1" i="0" u="none" strike="noStrike" cap="none">
                <a:solidFill>
                  <a:schemeClr val="dk1"/>
                </a:solidFill>
                <a:latin typeface="Calibri"/>
                <a:ea typeface="Calibri"/>
                <a:cs typeface="Calibri"/>
                <a:sym typeface="Calibri"/>
              </a:rPr>
              <a:t>to consistent stimulation.</a:t>
            </a:r>
          </a:p>
          <a:p>
            <a:pPr marL="342900" marR="0" lvl="0" indent="-342900" algn="l" rtl="0">
              <a:lnSpc>
                <a:spcPct val="80000"/>
              </a:lnSpc>
              <a:spcBef>
                <a:spcPts val="496"/>
              </a:spcBef>
              <a:buClr>
                <a:schemeClr val="dk1"/>
              </a:buClr>
              <a:buSzPct val="99200"/>
              <a:buFont typeface="Arial"/>
              <a:buChar char="•"/>
            </a:pPr>
            <a:r>
              <a:rPr lang="en-US" sz="2480" b="1" i="0" u="none" strike="noStrike" cap="none">
                <a:solidFill>
                  <a:schemeClr val="dk1"/>
                </a:solidFill>
                <a:latin typeface="Calibri"/>
                <a:ea typeface="Calibri"/>
                <a:cs typeface="Calibri"/>
                <a:sym typeface="Calibri"/>
              </a:rPr>
              <a:t>Critical period birth-3 y.o., when brain plasticity is greatest</a:t>
            </a:r>
            <a:r>
              <a:rPr lang="en-US" sz="2480" b="0" i="0" u="none" strike="noStrike" cap="none">
                <a:solidFill>
                  <a:schemeClr val="dk1"/>
                </a:solidFill>
                <a:latin typeface="Calibri"/>
                <a:ea typeface="Calibri"/>
                <a:cs typeface="Calibri"/>
                <a:sym typeface="Calibri"/>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a:picLocks noGrp="1"/>
          </p:cNvPicPr>
          <p:nvPr>
            <p:ph type="body" idx="4294967295"/>
          </p:nvPr>
        </p:nvPicPr>
        <p:blipFill rotWithShape="1">
          <a:blip r:embed="rId3">
            <a:alphaModFix/>
          </a:blip>
          <a:srcRect/>
          <a:stretch/>
        </p:blipFill>
        <p:spPr>
          <a:xfrm>
            <a:off x="685800" y="1065211"/>
            <a:ext cx="2894013" cy="1450975"/>
          </a:xfrm>
          <a:prstGeom prst="rect">
            <a:avLst/>
          </a:prstGeom>
          <a:noFill/>
          <a:ln>
            <a:noFill/>
          </a:ln>
        </p:spPr>
      </p:pic>
      <p:pic>
        <p:nvPicPr>
          <p:cNvPr id="139" name="Shape 139"/>
          <p:cNvPicPr preferRelativeResize="0"/>
          <p:nvPr/>
        </p:nvPicPr>
        <p:blipFill rotWithShape="1">
          <a:blip r:embed="rId4">
            <a:alphaModFix/>
          </a:blip>
          <a:srcRect r="22231"/>
          <a:stretch/>
        </p:blipFill>
        <p:spPr>
          <a:xfrm>
            <a:off x="5562600" y="685800"/>
            <a:ext cx="2377282" cy="2117070"/>
          </a:xfrm>
          <a:prstGeom prst="rect">
            <a:avLst/>
          </a:prstGeom>
          <a:noFill/>
          <a:ln>
            <a:noFill/>
          </a:ln>
        </p:spPr>
      </p:pic>
      <p:pic>
        <p:nvPicPr>
          <p:cNvPr id="140" name="Shape 140"/>
          <p:cNvPicPr preferRelativeResize="0"/>
          <p:nvPr/>
        </p:nvPicPr>
        <p:blipFill rotWithShape="1">
          <a:blip r:embed="rId5">
            <a:alphaModFix/>
          </a:blip>
          <a:srcRect/>
          <a:stretch/>
        </p:blipFill>
        <p:spPr>
          <a:xfrm>
            <a:off x="5867400" y="3657600"/>
            <a:ext cx="2276475" cy="2000250"/>
          </a:xfrm>
          <a:prstGeom prst="rect">
            <a:avLst/>
          </a:prstGeom>
          <a:noFill/>
          <a:ln>
            <a:noFill/>
          </a:ln>
        </p:spPr>
      </p:pic>
      <p:pic>
        <p:nvPicPr>
          <p:cNvPr id="141" name="Shape 141"/>
          <p:cNvPicPr preferRelativeResize="0"/>
          <p:nvPr/>
        </p:nvPicPr>
        <p:blipFill rotWithShape="1">
          <a:blip r:embed="rId6">
            <a:alphaModFix/>
          </a:blip>
          <a:srcRect l="4166" r="6250" b="28642"/>
          <a:stretch/>
        </p:blipFill>
        <p:spPr>
          <a:xfrm>
            <a:off x="685800" y="3352800"/>
            <a:ext cx="3276600" cy="2209799"/>
          </a:xfrm>
          <a:prstGeom prst="rect">
            <a:avLst/>
          </a:prstGeom>
          <a:noFill/>
          <a:ln>
            <a:noFill/>
          </a:ln>
        </p:spPr>
      </p:pic>
      <p:sp>
        <p:nvSpPr>
          <p:cNvPr id="142" name="Shape 142"/>
          <p:cNvSpPr/>
          <p:nvPr/>
        </p:nvSpPr>
        <p:spPr>
          <a:xfrm>
            <a:off x="4343400" y="1447800"/>
            <a:ext cx="838199" cy="685799"/>
          </a:xfrm>
          <a:prstGeom prst="mathEqual">
            <a:avLst>
              <a:gd name="adj1" fmla="val 23520"/>
              <a:gd name="adj2" fmla="val 1176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143" name="Shape 143"/>
          <p:cNvSpPr/>
          <p:nvPr/>
        </p:nvSpPr>
        <p:spPr>
          <a:xfrm>
            <a:off x="4419600" y="4114800"/>
            <a:ext cx="838199" cy="685799"/>
          </a:xfrm>
          <a:prstGeom prst="mathEqual">
            <a:avLst>
              <a:gd name="adj1" fmla="val 23520"/>
              <a:gd name="adj2" fmla="val 1176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2496</TotalTime>
  <Words>1881</Words>
  <Application>Microsoft Office PowerPoint</Application>
  <PresentationFormat>On-screen Show (4:3)</PresentationFormat>
  <Paragraphs>480</Paragraphs>
  <Slides>78</Slides>
  <Notes>66</Notes>
  <HiddenSlides>0</HiddenSlides>
  <MMClips>20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90" baseType="lpstr">
      <vt:lpstr>Arial</vt:lpstr>
      <vt:lpstr>Arial Black</vt:lpstr>
      <vt:lpstr>Arial Narrow</vt:lpstr>
      <vt:lpstr>Calibri</vt:lpstr>
      <vt:lpstr>Noto Sans Symbols</vt:lpstr>
      <vt:lpstr>Tahoma</vt:lpstr>
      <vt:lpstr>Times New Roman</vt:lpstr>
      <vt:lpstr>Trebuchet MS</vt:lpstr>
      <vt:lpstr>Wingdings</vt:lpstr>
      <vt:lpstr>Office Theme</vt:lpstr>
      <vt:lpstr>1_Office Theme</vt:lpstr>
      <vt:lpstr>Clip</vt:lpstr>
      <vt:lpstr>Division of Individual Learning</vt:lpstr>
      <vt:lpstr>Janine Cole  Teacher of the Deaf/HOH  Outreach Supervisor   Welcome/Introduction  </vt:lpstr>
      <vt:lpstr>Outreach for Deaf and Hard of Hearing</vt:lpstr>
      <vt:lpstr>     You can find out more about our outreach services           on the WINWEB</vt:lpstr>
      <vt:lpstr>Objectives for today:</vt:lpstr>
      <vt:lpstr>Ask Questions…Jump In!</vt:lpstr>
      <vt:lpstr>Billie Wortham  Audiologist  Outreach Consultant  Hearing and the Brain  Anatomy and Physiology   </vt:lpstr>
      <vt:lpstr>First Order Event</vt:lpstr>
      <vt:lpstr>PowerPoint Presentation</vt:lpstr>
      <vt:lpstr>Receptive and Expressive Areas</vt:lpstr>
      <vt:lpstr>Neural Loop for Receptive/Expressive</vt:lpstr>
      <vt:lpstr>PowerPoint Presentation</vt:lpstr>
      <vt:lpstr>Start at the Start</vt:lpstr>
      <vt:lpstr>PowerPoint Presentation</vt:lpstr>
      <vt:lpstr>PowerPoint Presentation</vt:lpstr>
      <vt:lpstr>PowerPoint Presentation</vt:lpstr>
      <vt:lpstr>PowerPoint Presentation</vt:lpstr>
      <vt:lpstr>Types Of Peripheral Hearing Loss </vt:lpstr>
      <vt:lpstr>                       </vt:lpstr>
      <vt:lpstr>Hair Cells of the Cochlea</vt:lpstr>
      <vt:lpstr>Hair cells determine clarity of sound</vt:lpstr>
      <vt:lpstr>Damaged Hair Cells</vt:lpstr>
      <vt:lpstr>Middle Ear Disease</vt:lpstr>
      <vt:lpstr>PowerPoint Presentation</vt:lpstr>
      <vt:lpstr>Familiar Sounds Audiogram</vt:lpstr>
      <vt:lpstr>PowerPoint Presentation</vt:lpstr>
      <vt:lpstr>Questions?</vt:lpstr>
      <vt:lpstr>Christie Fritz  Teacher of the Deaf/Hard of Hearing  Outreach Consultant   Hearing Loss In the Classroom</vt:lpstr>
      <vt:lpstr>PowerPoint Presentation</vt:lpstr>
      <vt:lpstr>PowerPoint Presentation</vt:lpstr>
      <vt:lpstr>PowerPoint Presentation</vt:lpstr>
      <vt:lpstr>PowerPoint Presentation</vt:lpstr>
      <vt:lpstr>Actual Spelling Test of Hard of Hearing Student</vt:lpstr>
      <vt:lpstr>PowerPoint Presentation</vt:lpstr>
      <vt:lpstr>Just because someone HEARD you….</vt:lpstr>
      <vt:lpstr>Deficits in Auditory, Speech &amp; Language Skills</vt:lpstr>
      <vt:lpstr>PowerPoint Presentation</vt:lpstr>
      <vt:lpstr>Hearing Aids </vt:lpstr>
      <vt:lpstr>PowerPoint Presentation</vt:lpstr>
      <vt:lpstr>PowerPoint Presentation</vt:lpstr>
      <vt:lpstr>Internal Piece </vt:lpstr>
      <vt:lpstr>PowerPoint Presentation</vt:lpstr>
      <vt:lpstr>BAHA</vt:lpstr>
      <vt:lpstr>Personal FM Systems</vt:lpstr>
      <vt:lpstr>Classroom Sound Systems </vt:lpstr>
      <vt:lpstr>PowerPoint Presentation</vt:lpstr>
      <vt:lpstr>PowerPoint Presentation</vt:lpstr>
      <vt:lpstr>Just because someone HEARD you….</vt:lpstr>
      <vt:lpstr>Reality Check </vt:lpstr>
      <vt:lpstr>Reality Check </vt:lpstr>
      <vt:lpstr>Classroom Strategies/Ideas               (handout)  </vt:lpstr>
      <vt:lpstr>Questions?</vt:lpstr>
      <vt:lpstr>Barb Norris  Audiologist   Child Find and Eligibility </vt:lpstr>
      <vt:lpstr>PowerPoint Presentation</vt:lpstr>
      <vt:lpstr>   Eligibility Considerations for Deaf/Hard of Hearing Students</vt:lpstr>
      <vt:lpstr>Two Prong Test for Eligibility</vt:lpstr>
      <vt:lpstr>WY INITIAL ELIGIBILITY CRITERIA FOR HEARING IMPAIRMENT</vt:lpstr>
      <vt:lpstr>PowerPoint Presentation</vt:lpstr>
      <vt:lpstr>Is the Hearing Loss ‘enough’?</vt:lpstr>
      <vt:lpstr>What is  the Inverse Square Law?</vt:lpstr>
      <vt:lpstr>PowerPoint Presentation</vt:lpstr>
      <vt:lpstr>Signal-to-Noise Ratio (S/N)</vt:lpstr>
      <vt:lpstr>Signal-to-Noise Ratio (S/N)</vt:lpstr>
      <vt:lpstr>PowerPoint Presentation</vt:lpstr>
      <vt:lpstr>PowerPoint Presentation</vt:lpstr>
      <vt:lpstr>PowerPoint Presentation</vt:lpstr>
      <vt:lpstr>Is the Hearing Loss ‘enough’?</vt:lpstr>
      <vt:lpstr>Is the Hearing Loss ‘enough’?</vt:lpstr>
      <vt:lpstr>Is the Student ‘that far behind’? </vt:lpstr>
      <vt:lpstr>Is the Student ‘that far behind’? </vt:lpstr>
      <vt:lpstr>Is the Student ‘that far behind’? </vt:lpstr>
      <vt:lpstr>Are the student’s difficulties the result     of the hearing loss?</vt:lpstr>
      <vt:lpstr>Assessments for D/HH Students</vt:lpstr>
      <vt:lpstr>2nd Prong:  Need for Specialized Instruction</vt:lpstr>
      <vt:lpstr>Example of an Impact Statement Relating Hearing Loss to Classroom Performance</vt:lpstr>
      <vt:lpstr>Final Thoughts…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Individual Learning/Deaf and Hard of Hearing</dc:title>
  <dc:creator>Barb Norris</dc:creator>
  <cp:lastModifiedBy>Carol Ogley</cp:lastModifiedBy>
  <cp:revision>31</cp:revision>
  <dcterms:modified xsi:type="dcterms:W3CDTF">2016-08-03T14:03:47Z</dcterms:modified>
</cp:coreProperties>
</file>